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avi" ContentType="video/x-msvideo"/>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54"/>
  </p:notesMasterIdLst>
  <p:sldIdLst>
    <p:sldId id="293" r:id="rId2"/>
    <p:sldId id="303" r:id="rId3"/>
    <p:sldId id="305" r:id="rId4"/>
    <p:sldId id="304" r:id="rId5"/>
    <p:sldId id="295" r:id="rId6"/>
    <p:sldId id="299" r:id="rId7"/>
    <p:sldId id="296" r:id="rId8"/>
    <p:sldId id="306" r:id="rId9"/>
    <p:sldId id="307" r:id="rId10"/>
    <p:sldId id="309" r:id="rId11"/>
    <p:sldId id="310" r:id="rId12"/>
    <p:sldId id="311" r:id="rId13"/>
    <p:sldId id="314" r:id="rId14"/>
    <p:sldId id="267" r:id="rId15"/>
    <p:sldId id="325" r:id="rId16"/>
    <p:sldId id="326" r:id="rId17"/>
    <p:sldId id="272" r:id="rId18"/>
    <p:sldId id="338" r:id="rId19"/>
    <p:sldId id="327" r:id="rId20"/>
    <p:sldId id="332" r:id="rId21"/>
    <p:sldId id="339" r:id="rId22"/>
    <p:sldId id="329" r:id="rId23"/>
    <p:sldId id="330" r:id="rId24"/>
    <p:sldId id="313" r:id="rId25"/>
    <p:sldId id="334" r:id="rId26"/>
    <p:sldId id="275" r:id="rId27"/>
    <p:sldId id="331" r:id="rId28"/>
    <p:sldId id="312" r:id="rId29"/>
    <p:sldId id="316" r:id="rId30"/>
    <p:sldId id="317" r:id="rId31"/>
    <p:sldId id="318" r:id="rId32"/>
    <p:sldId id="328" r:id="rId33"/>
    <p:sldId id="320" r:id="rId34"/>
    <p:sldId id="321" r:id="rId35"/>
    <p:sldId id="335" r:id="rId36"/>
    <p:sldId id="336" r:id="rId37"/>
    <p:sldId id="337" r:id="rId38"/>
    <p:sldId id="261" r:id="rId39"/>
    <p:sldId id="333" r:id="rId40"/>
    <p:sldId id="269" r:id="rId41"/>
    <p:sldId id="266" r:id="rId42"/>
    <p:sldId id="280" r:id="rId43"/>
    <p:sldId id="265" r:id="rId44"/>
    <p:sldId id="268" r:id="rId45"/>
    <p:sldId id="270" r:id="rId46"/>
    <p:sldId id="271" r:id="rId47"/>
    <p:sldId id="273" r:id="rId48"/>
    <p:sldId id="277" r:id="rId49"/>
    <p:sldId id="324" r:id="rId50"/>
    <p:sldId id="279" r:id="rId51"/>
    <p:sldId id="284" r:id="rId52"/>
    <p:sldId id="323"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CFF"/>
    <a:srgbClr val="FF99FF"/>
    <a:srgbClr val="000066"/>
    <a:srgbClr val="6600FF"/>
    <a:srgbClr val="3333CC"/>
    <a:srgbClr val="9933FF"/>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46" autoAdjust="0"/>
    <p:restoredTop sz="94669" autoAdjust="0"/>
  </p:normalViewPr>
  <p:slideViewPr>
    <p:cSldViewPr snapToGrid="0">
      <p:cViewPr varScale="1">
        <p:scale>
          <a:sx n="78" d="100"/>
          <a:sy n="78" d="100"/>
        </p:scale>
        <p:origin x="114" y="96"/>
      </p:cViewPr>
      <p:guideLst/>
    </p:cSldViewPr>
  </p:slideViewPr>
  <p:outlineViewPr>
    <p:cViewPr>
      <p:scale>
        <a:sx n="33" d="100"/>
        <a:sy n="33" d="100"/>
      </p:scale>
      <p:origin x="0" y="-1836"/>
    </p:cViewPr>
  </p:outlineViewPr>
  <p:notesTextViewPr>
    <p:cViewPr>
      <p:scale>
        <a:sx n="1" d="1"/>
        <a:sy n="1" d="1"/>
      </p:scale>
      <p:origin x="0" y="0"/>
    </p:cViewPr>
  </p:notesTextViewPr>
  <p:sorterViewPr>
    <p:cViewPr>
      <p:scale>
        <a:sx n="100" d="100"/>
        <a:sy n="100" d="100"/>
      </p:scale>
      <p:origin x="0" y="-74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C52E5-9A1F-4331-943D-1DC737841425}" type="datetimeFigureOut">
              <a:rPr lang="en-US" smtClean="0"/>
              <a:t>19/03/31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8BBD4-F1B4-468D-BD85-88FE4E1BCE88}" type="slidenum">
              <a:rPr lang="en-US" smtClean="0"/>
              <a:t>‹#›</a:t>
            </a:fld>
            <a:endParaRPr lang="en-US"/>
          </a:p>
        </p:txBody>
      </p:sp>
    </p:spTree>
    <p:extLst>
      <p:ext uri="{BB962C8B-B14F-4D97-AF65-F5344CB8AC3E}">
        <p14:creationId xmlns:p14="http://schemas.microsoft.com/office/powerpoint/2010/main" val="42111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A17E8B-A51E-43AB-B935-C00C24D5BE11}" type="slidenum">
              <a:rPr lang="it-IT" altLang="en-US"/>
              <a:pPr/>
              <a:t>28</a:t>
            </a:fld>
            <a:endParaRPr lang="it-IT" altLang="en-US"/>
          </a:p>
        </p:txBody>
      </p:sp>
      <p:sp>
        <p:nvSpPr>
          <p:cNvPr id="72706" name="Rectangle 2"/>
          <p:cNvSpPr>
            <a:spLocks noGrp="1" noRot="1" noChangeAspect="1" noChangeArrowheads="1" noTextEdit="1"/>
          </p:cNvSpPr>
          <p:nvPr>
            <p:ph type="sldImg"/>
          </p:nvPr>
        </p:nvSpPr>
        <p:spPr>
          <a:xfrm>
            <a:off x="685800" y="1143000"/>
            <a:ext cx="5486400" cy="3086100"/>
          </a:xfrm>
          <a:ln/>
        </p:spPr>
      </p:sp>
      <p:sp>
        <p:nvSpPr>
          <p:cNvPr id="727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33009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EFFF1-CAD0-48B2-BEEA-DA7A82E5643C}" type="slidenum">
              <a:rPr lang="en-US" altLang="en-US"/>
              <a:pPr/>
              <a:t>29</a:t>
            </a:fld>
            <a:endParaRPr lang="en-US" altLang="en-US"/>
          </a:p>
        </p:txBody>
      </p:sp>
      <p:sp>
        <p:nvSpPr>
          <p:cNvPr id="26626" name="Rectangle 2"/>
          <p:cNvSpPr>
            <a:spLocks noGrp="1" noRot="1" noChangeAspect="1" noChangeArrowheads="1" noTextEdit="1"/>
          </p:cNvSpPr>
          <p:nvPr>
            <p:ph type="sldImg"/>
          </p:nvPr>
        </p:nvSpPr>
        <p:spPr>
          <a:xfrm>
            <a:off x="685800" y="1143000"/>
            <a:ext cx="5486400" cy="3086100"/>
          </a:xfrm>
          <a:ln/>
        </p:spPr>
      </p:sp>
      <p:sp>
        <p:nvSpPr>
          <p:cNvPr id="26627"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391039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6E77B-9998-4FF3-966C-66076EBD3441}" type="slidenum">
              <a:rPr lang="it-IT" altLang="en-US"/>
              <a:pPr/>
              <a:t>36</a:t>
            </a:fld>
            <a:endParaRPr lang="it-IT" altLang="en-US"/>
          </a:p>
        </p:txBody>
      </p:sp>
      <p:sp>
        <p:nvSpPr>
          <p:cNvPr id="69634" name="Rectangle 2"/>
          <p:cNvSpPr>
            <a:spLocks noGrp="1" noRot="1" noChangeAspect="1" noChangeArrowheads="1" noTextEdit="1"/>
          </p:cNvSpPr>
          <p:nvPr>
            <p:ph type="sldImg"/>
          </p:nvPr>
        </p:nvSpPr>
        <p:spPr>
          <a:xfrm>
            <a:off x="2286000" y="512763"/>
            <a:ext cx="4572000" cy="2571750"/>
          </a:xfrm>
          <a:ln/>
        </p:spPr>
      </p:sp>
      <p:sp>
        <p:nvSpPr>
          <p:cNvPr id="69635" name="Rectangle 3"/>
          <p:cNvSpPr>
            <a:spLocks noGrp="1" noChangeArrowheads="1"/>
          </p:cNvSpPr>
          <p:nvPr>
            <p:ph type="body" idx="1"/>
          </p:nvPr>
        </p:nvSpPr>
        <p:spPr>
          <a:xfrm>
            <a:off x="914400" y="3257550"/>
            <a:ext cx="7315200" cy="3087688"/>
          </a:xfrm>
        </p:spPr>
        <p:txBody>
          <a:bodyPr/>
          <a:lstStyle/>
          <a:p>
            <a:endParaRPr lang="en-US" altLang="en-US"/>
          </a:p>
        </p:txBody>
      </p:sp>
    </p:spTree>
    <p:extLst>
      <p:ext uri="{BB962C8B-B14F-4D97-AF65-F5344CB8AC3E}">
        <p14:creationId xmlns:p14="http://schemas.microsoft.com/office/powerpoint/2010/main" val="3079070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08E48D-71D4-4CC2-9632-AF813F627CC9}" type="slidenum">
              <a:rPr lang="it-IT" altLang="en-US"/>
              <a:pPr/>
              <a:t>37</a:t>
            </a:fld>
            <a:endParaRPr lang="it-IT" altLang="en-US"/>
          </a:p>
        </p:txBody>
      </p:sp>
      <p:sp>
        <p:nvSpPr>
          <p:cNvPr id="49154" name="Rectangle 2"/>
          <p:cNvSpPr txBox="1">
            <a:spLocks noGrp="1" noRot="1" noChangeAspect="1" noChangeArrowheads="1" noTextEdit="1"/>
          </p:cNvSpPr>
          <p:nvPr>
            <p:ph type="sldImg"/>
          </p:nvPr>
        </p:nvSpPr>
        <p:spPr>
          <a:ln/>
        </p:spPr>
      </p:sp>
      <p:sp>
        <p:nvSpPr>
          <p:cNvPr id="49155" name="Rectangle 3"/>
          <p:cNvSpPr txBox="1">
            <a:spLocks noGrp="1" noChangeArrowheads="1"/>
          </p:cNvSpPr>
          <p:nvPr>
            <p:ph type="body" idx="1"/>
          </p:nvPr>
        </p:nvSpPr>
        <p:spPr>
          <a:xfrm>
            <a:off x="914400" y="3257550"/>
            <a:ext cx="7315200" cy="3155950"/>
          </a:xfrm>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ltLang="en-US"/>
          </a:p>
        </p:txBody>
      </p:sp>
    </p:spTree>
    <p:extLst>
      <p:ext uri="{BB962C8B-B14F-4D97-AF65-F5344CB8AC3E}">
        <p14:creationId xmlns:p14="http://schemas.microsoft.com/office/powerpoint/2010/main" val="219471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Blue">
    <p:bg>
      <p:bgPr>
        <a:solidFill>
          <a:srgbClr val="000066"/>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lvl1pPr>
              <a:defRPr u="sng">
                <a:latin typeface="+mn-lt"/>
              </a:defRPr>
            </a:lvl1pPr>
          </a:lstStyle>
          <a:p>
            <a:r>
              <a:rPr lang="en-US" dirty="0" smtClean="0"/>
              <a:t>CC-BY-NC-ND Roberto Merletti</a:t>
            </a:r>
            <a:endParaRPr lang="en-US" dirty="0"/>
          </a:p>
        </p:txBody>
      </p:sp>
      <p:sp>
        <p:nvSpPr>
          <p:cNvPr id="7" name="Slide Number Placeholder 6"/>
          <p:cNvSpPr>
            <a:spLocks noGrp="1"/>
          </p:cNvSpPr>
          <p:nvPr>
            <p:ph type="sldNum" sz="quarter" idx="11"/>
          </p:nvPr>
        </p:nvSpPr>
        <p:spPr/>
        <p:txBody>
          <a:bodyPr/>
          <a:lstStyle/>
          <a:p>
            <a:fld id="{B363E4B2-0888-47DE-8A88-D22F6862BD51}" type="slidenum">
              <a:rPr lang="en-US" smtClean="0"/>
              <a:pPr/>
              <a:t>‹#›</a:t>
            </a:fld>
            <a:r>
              <a:rPr lang="en-US" dirty="0" smtClean="0"/>
              <a:t> of 49</a:t>
            </a:r>
            <a:endParaRPr lang="en-US" dirty="0"/>
          </a:p>
        </p:txBody>
      </p:sp>
      <p:sp>
        <p:nvSpPr>
          <p:cNvPr id="9" name="TextBox 8"/>
          <p:cNvSpPr txBox="1"/>
          <p:nvPr userDrawn="1"/>
        </p:nvSpPr>
        <p:spPr>
          <a:xfrm>
            <a:off x="89210" y="6388071"/>
            <a:ext cx="1546303"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363E4B2-0888-47DE-8A88-D22F6862BD51}" type="slidenum">
              <a:rPr lang="en-US" sz="1600" smtClean="0">
                <a:solidFill>
                  <a:schemeClr val="bg1"/>
                </a:solidFill>
                <a:latin typeface="Arial" panose="020B0604020202020204" pitchFamily="34" charset="0"/>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1600" dirty="0" smtClean="0">
                <a:solidFill>
                  <a:schemeClr val="bg1"/>
                </a:solidFill>
                <a:latin typeface="Arial" panose="020B0604020202020204" pitchFamily="34" charset="0"/>
                <a:cs typeface="Arial" panose="020B0604020202020204" pitchFamily="34" charset="0"/>
              </a:rPr>
              <a:t>/</a:t>
            </a:r>
            <a:r>
              <a:rPr lang="en-US" sz="1600" dirty="0" smtClean="0">
                <a:solidFill>
                  <a:schemeClr val="bg1"/>
                </a:solidFill>
                <a:latin typeface="Arial" panose="020B0604020202020204" pitchFamily="34" charset="0"/>
                <a:cs typeface="Arial" panose="020B0604020202020204" pitchFamily="34" charset="0"/>
              </a:rPr>
              <a:t>52</a:t>
            </a:r>
            <a:endParaRPr lang="en-US" sz="1600"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541481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Light">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lvl1pPr>
              <a:defRPr u="sng">
                <a:latin typeface="+mn-lt"/>
              </a:defRPr>
            </a:lvl1pPr>
          </a:lstStyle>
          <a:p>
            <a:r>
              <a:rPr lang="en-US" dirty="0" smtClean="0"/>
              <a:t>CC-BY-NC-ND Roberto Merletti</a:t>
            </a:r>
            <a:endParaRPr lang="en-US" dirty="0"/>
          </a:p>
        </p:txBody>
      </p:sp>
      <p:sp>
        <p:nvSpPr>
          <p:cNvPr id="7" name="Slide Number Placeholder 6"/>
          <p:cNvSpPr>
            <a:spLocks noGrp="1"/>
          </p:cNvSpPr>
          <p:nvPr>
            <p:ph type="sldNum" sz="quarter" idx="11"/>
          </p:nvPr>
        </p:nvSpPr>
        <p:spPr/>
        <p:txBody>
          <a:bodyPr/>
          <a:lstStyle/>
          <a:p>
            <a:fld id="{B363E4B2-0888-47DE-8A88-D22F6862BD51}" type="slidenum">
              <a:rPr lang="en-US" smtClean="0"/>
              <a:pPr/>
              <a:t>‹#›</a:t>
            </a:fld>
            <a:r>
              <a:rPr lang="en-US" dirty="0" smtClean="0"/>
              <a:t> of 49</a:t>
            </a:r>
            <a:endParaRPr lang="en-US" dirty="0"/>
          </a:p>
        </p:txBody>
      </p:sp>
      <p:sp>
        <p:nvSpPr>
          <p:cNvPr id="9" name="TextBox 8"/>
          <p:cNvSpPr txBox="1"/>
          <p:nvPr userDrawn="1"/>
        </p:nvSpPr>
        <p:spPr>
          <a:xfrm>
            <a:off x="0" y="6405380"/>
            <a:ext cx="1546303"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B363E4B2-0888-47DE-8A88-D22F6862BD51}" type="slidenum">
              <a:rPr lang="en-US" sz="1600" smtClean="0">
                <a:latin typeface="Arial" panose="020B0604020202020204" pitchFamily="34" charset="0"/>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a:t>
            </a:fld>
            <a:r>
              <a:rPr lang="en-US" sz="1600" dirty="0" smtClean="0">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52</a:t>
            </a:r>
            <a:endParaRPr lang="en-US" sz="1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62655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it-IT" altLang="en-US"/>
          </a:p>
        </p:txBody>
      </p:sp>
      <p:sp>
        <p:nvSpPr>
          <p:cNvPr id="3" name="Footer Placeholder 2"/>
          <p:cNvSpPr>
            <a:spLocks noGrp="1"/>
          </p:cNvSpPr>
          <p:nvPr>
            <p:ph type="ftr" sz="quarter" idx="11"/>
          </p:nvPr>
        </p:nvSpPr>
        <p:spPr/>
        <p:txBody>
          <a:bodyPr/>
          <a:lstStyle>
            <a:lvl1pPr>
              <a:defRPr/>
            </a:lvl1pPr>
          </a:lstStyle>
          <a:p>
            <a:endParaRPr lang="it-IT" altLang="en-US"/>
          </a:p>
        </p:txBody>
      </p:sp>
      <p:sp>
        <p:nvSpPr>
          <p:cNvPr id="4" name="Slide Number Placeholder 3"/>
          <p:cNvSpPr>
            <a:spLocks noGrp="1"/>
          </p:cNvSpPr>
          <p:nvPr>
            <p:ph type="sldNum" sz="quarter" idx="12"/>
          </p:nvPr>
        </p:nvSpPr>
        <p:spPr/>
        <p:txBody>
          <a:bodyPr/>
          <a:lstStyle>
            <a:lvl1pPr>
              <a:defRPr/>
            </a:lvl1pPr>
          </a:lstStyle>
          <a:p>
            <a:fld id="{4D8EC957-3C6D-441B-9281-C06FFE09C550}" type="slidenum">
              <a:rPr lang="it-IT" altLang="en-US"/>
              <a:pPr/>
              <a:t>‹#›</a:t>
            </a:fld>
            <a:endParaRPr lang="it-IT" altLang="en-US"/>
          </a:p>
        </p:txBody>
      </p:sp>
    </p:spTree>
    <p:extLst>
      <p:ext uri="{BB962C8B-B14F-4D97-AF65-F5344CB8AC3E}">
        <p14:creationId xmlns:p14="http://schemas.microsoft.com/office/powerpoint/2010/main" val="100967706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19/03/31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CC-BY-NC-ND Roberto Merletti</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3E4B2-0888-47DE-8A88-D22F6862BD51}" type="slidenum">
              <a:rPr lang="en-US" smtClean="0"/>
              <a:pPr/>
              <a:t>‹#›</a:t>
            </a:fld>
            <a:r>
              <a:rPr lang="en-US" smtClean="0"/>
              <a:t> of 49</a:t>
            </a:r>
            <a:endParaRPr lang="en-US" dirty="0"/>
          </a:p>
        </p:txBody>
      </p:sp>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28884" y="6356350"/>
            <a:ext cx="1117460" cy="393651"/>
          </a:xfrm>
          <a:prstGeom prst="rect">
            <a:avLst/>
          </a:prstGeom>
        </p:spPr>
      </p:pic>
    </p:spTree>
    <p:extLst>
      <p:ext uri="{BB962C8B-B14F-4D97-AF65-F5344CB8AC3E}">
        <p14:creationId xmlns:p14="http://schemas.microsoft.com/office/powerpoint/2010/main" val="54496004"/>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5" r:id="rId3"/>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Electroencephalography#Method" TargetMode="External"/><Relationship Id="rId13" Type="http://schemas.openxmlformats.org/officeDocument/2006/relationships/hyperlink" Target="https://en.wikipedia.org/wiki/Electroencephalography#Normal_activity" TargetMode="External"/><Relationship Id="rId18" Type="http://schemas.openxmlformats.org/officeDocument/2006/relationships/hyperlink" Target="https://en.wikipedia.org/wiki/Electroencephalography#Environmental_artifacts" TargetMode="External"/><Relationship Id="rId26" Type="http://schemas.openxmlformats.org/officeDocument/2006/relationships/hyperlink" Target="https://en.wikipedia.org/wiki/Electroencephalography#Further_reading" TargetMode="External"/><Relationship Id="rId3" Type="http://schemas.openxmlformats.org/officeDocument/2006/relationships/hyperlink" Target="https://en.wikipedia.org/wiki/Electroencephalography#Research_use" TargetMode="External"/><Relationship Id="rId21" Type="http://schemas.openxmlformats.org/officeDocument/2006/relationships/hyperlink" Target="https://en.wikipedia.org/wiki/Electroencephalography#Remote_communication" TargetMode="External"/><Relationship Id="rId7" Type="http://schemas.openxmlformats.org/officeDocument/2006/relationships/hyperlink" Target="https://en.wikipedia.org/wiki/Electroencephalography#Mechanisms" TargetMode="External"/><Relationship Id="rId12" Type="http://schemas.openxmlformats.org/officeDocument/2006/relationships/hyperlink" Target="https://en.wikipedia.org/wiki/Electroencephalography#EEG_vs_MEG" TargetMode="External"/><Relationship Id="rId17" Type="http://schemas.openxmlformats.org/officeDocument/2006/relationships/hyperlink" Target="https://en.wikipedia.org/wiki/Electroencephalography#Biological_artifacts" TargetMode="External"/><Relationship Id="rId25" Type="http://schemas.openxmlformats.org/officeDocument/2006/relationships/hyperlink" Target="https://en.wikipedia.org/wiki/Electroencephalography#References" TargetMode="External"/><Relationship Id="rId2" Type="http://schemas.openxmlformats.org/officeDocument/2006/relationships/hyperlink" Target="https://en.wikipedia.org/wiki/Electroencephalography#History" TargetMode="External"/><Relationship Id="rId16" Type="http://schemas.openxmlformats.org/officeDocument/2006/relationships/hyperlink" Target="https://en.wikipedia.org/wiki/Electroencephalography#Artifacts" TargetMode="External"/><Relationship Id="rId20" Type="http://schemas.openxmlformats.org/officeDocument/2006/relationships/hyperlink" Target="https://en.wikipedia.org/wiki/Electroencephalography#Abnormal_activity" TargetMode="External"/><Relationship Id="rId1" Type="http://schemas.openxmlformats.org/officeDocument/2006/relationships/slideLayout" Target="../slideLayouts/slideLayout2.xml"/><Relationship Id="rId6" Type="http://schemas.openxmlformats.org/officeDocument/2006/relationships/hyperlink" Target="https://en.wikipedia.org/wiki/Electroencephalography#With_other_neuroimaging_techniques" TargetMode="External"/><Relationship Id="rId11" Type="http://schemas.openxmlformats.org/officeDocument/2006/relationships/hyperlink" Target="https://en.wikipedia.org/wiki/Electroencephalography#EEG_vs_fMRI,_fNIRS_and_PET" TargetMode="External"/><Relationship Id="rId24" Type="http://schemas.openxmlformats.org/officeDocument/2006/relationships/hyperlink" Target="https://en.wikipedia.org/wiki/Electroencephalography#See_also" TargetMode="External"/><Relationship Id="rId5" Type="http://schemas.openxmlformats.org/officeDocument/2006/relationships/hyperlink" Target="https://en.wikipedia.org/wiki/Electroencephalography#Disadvantages" TargetMode="External"/><Relationship Id="rId15" Type="http://schemas.openxmlformats.org/officeDocument/2006/relationships/hyperlink" Target="https://en.wikipedia.org/wiki/Electroencephalography#Wave_patterns" TargetMode="External"/><Relationship Id="rId23" Type="http://schemas.openxmlformats.org/officeDocument/2006/relationships/hyperlink" Target="https://en.wikipedia.org/wiki/Electroencephalography#Future_research" TargetMode="External"/><Relationship Id="rId10" Type="http://schemas.openxmlformats.org/officeDocument/2006/relationships/hyperlink" Target="https://en.wikipedia.org/wiki/Electroencephalography#Limitations" TargetMode="External"/><Relationship Id="rId19" Type="http://schemas.openxmlformats.org/officeDocument/2006/relationships/hyperlink" Target="https://en.wikipedia.org/wiki/Electroencephalography#Artifact_correction" TargetMode="External"/><Relationship Id="rId4" Type="http://schemas.openxmlformats.org/officeDocument/2006/relationships/hyperlink" Target="https://en.wikipedia.org/wiki/Electroencephalography#Advantages" TargetMode="External"/><Relationship Id="rId9" Type="http://schemas.openxmlformats.org/officeDocument/2006/relationships/hyperlink" Target="https://en.wikipedia.org/wiki/Electroencephalography#Dry_EEG_electrodes" TargetMode="External"/><Relationship Id="rId14" Type="http://schemas.openxmlformats.org/officeDocument/2006/relationships/hyperlink" Target="https://en.wikipedia.org/wiki/Electroencephalography#Comparison_of_EEG_bands" TargetMode="External"/><Relationship Id="rId22" Type="http://schemas.openxmlformats.org/officeDocument/2006/relationships/hyperlink" Target="https://en.wikipedia.org/wiki/Electroencephalography#Economics" TargetMode="External"/><Relationship Id="rId27" Type="http://schemas.openxmlformats.org/officeDocument/2006/relationships/hyperlink" Target="https://en.wikipedia.org/wiki/Electroencephalography#External_link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jpe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3" Type="http://schemas.microsoft.com/office/2007/relationships/media" Target="../media/media3.mp4"/><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spectrum.ieee.org/the-human-os/biomedical/imaging/medtronics-cardioinsight-electrode-vest-maps-hearts-electrical-syste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rotWithShape="1">
          <a:blip r:embed="rId2" cstate="print">
            <a:extLst>
              <a:ext uri="{BEBA8EAE-BF5A-486C-A8C5-ECC9F3942E4B}">
                <a14:imgProps xmlns:a14="http://schemas.microsoft.com/office/drawing/2010/main">
                  <a14:imgLayer r:embed="rId3">
                    <a14:imgEffect>
                      <a14:brightnessContrast contrast="38000"/>
                    </a14:imgEffect>
                  </a14:imgLayer>
                </a14:imgProps>
              </a:ext>
              <a:ext uri="{28A0092B-C50C-407E-A947-70E740481C1C}">
                <a14:useLocalDpi xmlns:a14="http://schemas.microsoft.com/office/drawing/2010/main" val="0"/>
              </a:ext>
            </a:extLst>
          </a:blip>
          <a:srcRect r="32306" b="38214"/>
          <a:stretch/>
        </p:blipFill>
        <p:spPr>
          <a:xfrm>
            <a:off x="7948246" y="78656"/>
            <a:ext cx="3035705" cy="35033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3228" y="3727654"/>
            <a:ext cx="3485739" cy="2614304"/>
          </a:xfrm>
          <a:prstGeom prst="rect">
            <a:avLst/>
          </a:prstGeom>
        </p:spPr>
      </p:pic>
      <p:sp>
        <p:nvSpPr>
          <p:cNvPr id="6" name="TextBox 5"/>
          <p:cNvSpPr txBox="1"/>
          <p:nvPr/>
        </p:nvSpPr>
        <p:spPr>
          <a:xfrm>
            <a:off x="1954860" y="57611"/>
            <a:ext cx="4625788" cy="1754326"/>
          </a:xfrm>
          <a:prstGeom prst="rect">
            <a:avLst/>
          </a:prstGeom>
          <a:noFill/>
        </p:spPr>
        <p:txBody>
          <a:bodyPr wrap="square" rtlCol="0">
            <a:spAutoFit/>
          </a:bodyPr>
          <a:lstStyle/>
          <a:p>
            <a:pPr algn="ctr"/>
            <a:r>
              <a:rPr lang="en-US" sz="3600" b="1" dirty="0" err="1">
                <a:solidFill>
                  <a:srgbClr val="FFFF00"/>
                </a:solidFill>
                <a:latin typeface="Arial" panose="020B0604020202020204" pitchFamily="34" charset="0"/>
                <a:cs typeface="Arial" panose="020B0604020202020204" pitchFamily="34" charset="0"/>
              </a:rPr>
              <a:t>Che</a:t>
            </a:r>
            <a:r>
              <a:rPr lang="en-US" sz="3600" b="1" dirty="0">
                <a:solidFill>
                  <a:srgbClr val="FFFF00"/>
                </a:solidFill>
                <a:latin typeface="Arial" panose="020B0604020202020204" pitchFamily="34" charset="0"/>
                <a:cs typeface="Arial" panose="020B0604020202020204" pitchFamily="34" charset="0"/>
              </a:rPr>
              <a:t> </a:t>
            </a:r>
            <a:r>
              <a:rPr lang="en-US" sz="3600" b="1" dirty="0" err="1">
                <a:solidFill>
                  <a:srgbClr val="FFFF00"/>
                </a:solidFill>
                <a:latin typeface="Arial" panose="020B0604020202020204" pitchFamily="34" charset="0"/>
                <a:cs typeface="Arial" panose="020B0604020202020204" pitchFamily="34" charset="0"/>
              </a:rPr>
              <a:t>cos’è</a:t>
            </a:r>
            <a:r>
              <a:rPr lang="en-US" sz="3600" b="1" dirty="0">
                <a:solidFill>
                  <a:srgbClr val="FFFF00"/>
                </a:solidFill>
                <a:latin typeface="Arial" panose="020B0604020202020204" pitchFamily="34" charset="0"/>
                <a:cs typeface="Arial" panose="020B0604020202020204" pitchFamily="34" charset="0"/>
              </a:rPr>
              <a:t> </a:t>
            </a:r>
            <a:r>
              <a:rPr lang="en-US" sz="3600" b="1" dirty="0" err="1">
                <a:solidFill>
                  <a:srgbClr val="FFFF00"/>
                </a:solidFill>
                <a:latin typeface="Arial" panose="020B0604020202020204" pitchFamily="34" charset="0"/>
                <a:cs typeface="Arial" panose="020B0604020202020204" pitchFamily="34" charset="0"/>
              </a:rPr>
              <a:t>il</a:t>
            </a:r>
            <a:r>
              <a:rPr lang="en-US" sz="3600" b="1" dirty="0">
                <a:solidFill>
                  <a:srgbClr val="FFFF00"/>
                </a:solidFill>
                <a:latin typeface="Arial" panose="020B0604020202020204" pitchFamily="34" charset="0"/>
                <a:cs typeface="Arial" panose="020B0604020202020204" pitchFamily="34" charset="0"/>
              </a:rPr>
              <a:t> </a:t>
            </a:r>
            <a:r>
              <a:rPr lang="en-US" sz="3600" b="1" dirty="0" err="1">
                <a:solidFill>
                  <a:srgbClr val="FFFF00"/>
                </a:solidFill>
                <a:latin typeface="Arial" panose="020B0604020202020204" pitchFamily="34" charset="0"/>
                <a:cs typeface="Arial" panose="020B0604020202020204" pitchFamily="34" charset="0"/>
              </a:rPr>
              <a:t>segnale</a:t>
            </a:r>
            <a:r>
              <a:rPr lang="en-US" sz="3600" b="1" dirty="0">
                <a:solidFill>
                  <a:srgbClr val="FFFF00"/>
                </a:solidFill>
                <a:latin typeface="Arial" panose="020B0604020202020204" pitchFamily="34" charset="0"/>
                <a:cs typeface="Arial" panose="020B0604020202020204" pitchFamily="34" charset="0"/>
              </a:rPr>
              <a:t> </a:t>
            </a:r>
            <a:r>
              <a:rPr lang="en-US" sz="3600" b="1" dirty="0" err="1">
                <a:solidFill>
                  <a:srgbClr val="FFFF00"/>
                </a:solidFill>
                <a:latin typeface="Arial" panose="020B0604020202020204" pitchFamily="34" charset="0"/>
                <a:cs typeface="Arial" panose="020B0604020202020204" pitchFamily="34" charset="0"/>
              </a:rPr>
              <a:t>elettromiografico</a:t>
            </a:r>
            <a:r>
              <a:rPr lang="en-US" sz="3600" b="1" dirty="0">
                <a:solidFill>
                  <a:srgbClr val="FFFF00"/>
                </a:solidFill>
                <a:latin typeface="Arial" panose="020B0604020202020204" pitchFamily="34" charset="0"/>
                <a:cs typeface="Arial" panose="020B0604020202020204" pitchFamily="34" charset="0"/>
              </a:rPr>
              <a:t> di </a:t>
            </a:r>
          </a:p>
          <a:p>
            <a:pPr algn="ctr"/>
            <a:r>
              <a:rPr lang="en-US" sz="3600" b="1" dirty="0" err="1">
                <a:solidFill>
                  <a:srgbClr val="FFFF00"/>
                </a:solidFill>
                <a:latin typeface="Arial" panose="020B0604020202020204" pitchFamily="34" charset="0"/>
                <a:cs typeface="Arial" panose="020B0604020202020204" pitchFamily="34" charset="0"/>
              </a:rPr>
              <a:t>superficie</a:t>
            </a:r>
            <a:r>
              <a:rPr lang="en-US" sz="3600" b="1" dirty="0">
                <a:solidFill>
                  <a:srgbClr val="FFFF00"/>
                </a:solidFill>
                <a:latin typeface="Arial" panose="020B0604020202020204" pitchFamily="34" charset="0"/>
                <a:cs typeface="Arial" panose="020B0604020202020204" pitchFamily="34" charset="0"/>
              </a:rPr>
              <a:t> (sEMG)? </a:t>
            </a:r>
          </a:p>
        </p:txBody>
      </p:sp>
      <p:sp>
        <p:nvSpPr>
          <p:cNvPr id="7" name="TextBox 6"/>
          <p:cNvSpPr txBox="1"/>
          <p:nvPr/>
        </p:nvSpPr>
        <p:spPr>
          <a:xfrm>
            <a:off x="1659976" y="2488051"/>
            <a:ext cx="5915679" cy="1631216"/>
          </a:xfrm>
          <a:prstGeom prst="rect">
            <a:avLst/>
          </a:prstGeom>
          <a:noFill/>
        </p:spPr>
        <p:txBody>
          <a:bodyPr wrap="square" rtlCol="0">
            <a:spAutoFit/>
          </a:bodyPr>
          <a:lstStyle/>
          <a:p>
            <a:r>
              <a:rPr lang="en-US" sz="2000" b="1" dirty="0" err="1">
                <a:solidFill>
                  <a:schemeClr val="bg1"/>
                </a:solidFill>
                <a:latin typeface="Arial" panose="020B0604020202020204" pitchFamily="34" charset="0"/>
                <a:cs typeface="Arial" panose="020B0604020202020204" pitchFamily="34" charset="0"/>
              </a:rPr>
              <a:t>Materiale</a:t>
            </a:r>
            <a:r>
              <a:rPr lang="en-US" sz="2000" b="1" dirty="0">
                <a:solidFill>
                  <a:schemeClr val="bg1"/>
                </a:solidFill>
                <a:latin typeface="Arial" panose="020B0604020202020204" pitchFamily="34" charset="0"/>
                <a:cs typeface="Arial" panose="020B0604020202020204" pitchFamily="34" charset="0"/>
              </a:rPr>
              <a:t> in parte </a:t>
            </a:r>
            <a:r>
              <a:rPr lang="en-US" sz="2000" b="1" dirty="0" err="1">
                <a:solidFill>
                  <a:schemeClr val="bg1"/>
                </a:solidFill>
                <a:latin typeface="Arial" panose="020B0604020202020204" pitchFamily="34" charset="0"/>
                <a:cs typeface="Arial" panose="020B0604020202020204" pitchFamily="34" charset="0"/>
              </a:rPr>
              <a:t>tratto</a:t>
            </a:r>
            <a:r>
              <a:rPr lang="en-US" sz="2000" b="1" dirty="0">
                <a:solidFill>
                  <a:schemeClr val="bg1"/>
                </a:solidFill>
                <a:latin typeface="Arial" panose="020B0604020202020204" pitchFamily="34" charset="0"/>
                <a:cs typeface="Arial" panose="020B0604020202020204" pitchFamily="34" charset="0"/>
              </a:rPr>
              <a:t> da </a:t>
            </a:r>
            <a:r>
              <a:rPr lang="en-US" sz="2000" b="1" dirty="0" err="1">
                <a:solidFill>
                  <a:schemeClr val="bg1"/>
                </a:solidFill>
                <a:latin typeface="Arial" panose="020B0604020202020204" pitchFamily="34" charset="0"/>
                <a:cs typeface="Arial" panose="020B0604020202020204" pitchFamily="34" charset="0"/>
              </a:rPr>
              <a:t>lezioni</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tenute</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presso</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il</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CorsoTeorico</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Pratico</a:t>
            </a:r>
            <a:r>
              <a:rPr lang="en-US" sz="2000" b="1" dirty="0">
                <a:solidFill>
                  <a:schemeClr val="bg1"/>
                </a:solidFill>
                <a:latin typeface="Arial" panose="020B0604020202020204" pitchFamily="34" charset="0"/>
                <a:cs typeface="Arial" panose="020B0604020202020204" pitchFamily="34" charset="0"/>
              </a:rPr>
              <a:t> di </a:t>
            </a:r>
            <a:r>
              <a:rPr lang="en-US" sz="2000" b="1" dirty="0" err="1">
                <a:solidFill>
                  <a:schemeClr val="bg1"/>
                </a:solidFill>
                <a:latin typeface="Arial" panose="020B0604020202020204" pitchFamily="34" charset="0"/>
                <a:cs typeface="Arial" panose="020B0604020202020204" pitchFamily="34" charset="0"/>
              </a:rPr>
              <a:t>Cultura</a:t>
            </a:r>
            <a:r>
              <a:rPr lang="en-US" sz="2000" b="1" dirty="0">
                <a:solidFill>
                  <a:schemeClr val="bg1"/>
                </a:solidFill>
                <a:latin typeface="Arial" panose="020B0604020202020204" pitchFamily="34" charset="0"/>
                <a:cs typeface="Arial" panose="020B0604020202020204" pitchFamily="34" charset="0"/>
              </a:rPr>
              <a:t> in </a:t>
            </a:r>
            <a:r>
              <a:rPr lang="en-US" sz="2000" b="1" dirty="0" err="1">
                <a:solidFill>
                  <a:schemeClr val="bg1"/>
                </a:solidFill>
                <a:latin typeface="Arial" panose="020B0604020202020204" pitchFamily="34" charset="0"/>
                <a:cs typeface="Arial" panose="020B0604020202020204" pitchFamily="34" charset="0"/>
              </a:rPr>
              <a:t>Elettromiografia</a:t>
            </a:r>
            <a:r>
              <a:rPr lang="en-US" sz="2000" b="1" dirty="0">
                <a:solidFill>
                  <a:schemeClr val="bg1"/>
                </a:solidFill>
                <a:latin typeface="Arial" panose="020B0604020202020204" pitchFamily="34" charset="0"/>
                <a:cs typeface="Arial" panose="020B0604020202020204" pitchFamily="34" charset="0"/>
              </a:rPr>
              <a:t> e </a:t>
            </a:r>
            <a:r>
              <a:rPr lang="en-US" sz="2000" b="1" dirty="0" err="1">
                <a:solidFill>
                  <a:schemeClr val="bg1"/>
                </a:solidFill>
                <a:latin typeface="Arial" panose="020B0604020202020204" pitchFamily="34" charset="0"/>
                <a:cs typeface="Arial" panose="020B0604020202020204" pitchFamily="34" charset="0"/>
              </a:rPr>
              <a:t>Neurofisiologia</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Clinica</a:t>
            </a:r>
            <a:r>
              <a:rPr lang="en-US" sz="2000" b="1" dirty="0">
                <a:solidFill>
                  <a:schemeClr val="bg1"/>
                </a:solidFill>
                <a:latin typeface="Arial" panose="020B0604020202020204" pitchFamily="34" charset="0"/>
                <a:cs typeface="Arial" panose="020B0604020202020204" pitchFamily="34" charset="0"/>
              </a:rPr>
              <a:t> (2010-2017)</a:t>
            </a:r>
            <a:br>
              <a:rPr lang="en-US" sz="2000" b="1" dirty="0">
                <a:solidFill>
                  <a:schemeClr val="bg1"/>
                </a:solidFill>
                <a:latin typeface="Arial" panose="020B0604020202020204" pitchFamily="34" charset="0"/>
                <a:cs typeface="Arial" panose="020B0604020202020204" pitchFamily="34" charset="0"/>
              </a:rPr>
            </a:br>
            <a:r>
              <a:rPr lang="en-US" sz="2000" dirty="0">
                <a:solidFill>
                  <a:schemeClr val="bg1"/>
                </a:solidFill>
                <a:latin typeface="Arial" panose="020B0604020202020204" pitchFamily="34" charset="0"/>
                <a:cs typeface="Arial" panose="020B0604020202020204" pitchFamily="34" charset="0"/>
              </a:rPr>
              <a:t>(</a:t>
            </a:r>
            <a:r>
              <a:rPr lang="en-US" sz="2000" dirty="0" err="1">
                <a:solidFill>
                  <a:schemeClr val="bg1"/>
                </a:solidFill>
                <a:latin typeface="Arial" panose="020B0604020202020204" pitchFamily="34" charset="0"/>
                <a:cs typeface="Arial" panose="020B0604020202020204" pitchFamily="34" charset="0"/>
              </a:rPr>
              <a:t>Direttore</a:t>
            </a:r>
            <a:r>
              <a:rPr lang="en-US" sz="2000" dirty="0">
                <a:solidFill>
                  <a:schemeClr val="bg1"/>
                </a:solidFill>
                <a:latin typeface="Arial" panose="020B0604020202020204" pitchFamily="34" charset="0"/>
                <a:cs typeface="Arial" panose="020B0604020202020204" pitchFamily="34" charset="0"/>
              </a:rPr>
              <a:t> Prof. Domenico De Grandis).</a:t>
            </a:r>
          </a:p>
        </p:txBody>
      </p:sp>
      <p:sp>
        <p:nvSpPr>
          <p:cNvPr id="8" name="TextBox 7"/>
          <p:cNvSpPr txBox="1"/>
          <p:nvPr/>
        </p:nvSpPr>
        <p:spPr>
          <a:xfrm>
            <a:off x="1689546" y="4709570"/>
            <a:ext cx="5779097" cy="1323439"/>
          </a:xfrm>
          <a:prstGeom prst="rect">
            <a:avLst/>
          </a:prstGeom>
          <a:noFill/>
        </p:spPr>
        <p:txBody>
          <a:bodyPr wrap="square" rtlCol="0">
            <a:spAutoFit/>
          </a:bodyPr>
          <a:lstStyle/>
          <a:p>
            <a:r>
              <a:rPr lang="en-US" sz="2000" b="1" dirty="0" err="1">
                <a:solidFill>
                  <a:schemeClr val="bg1"/>
                </a:solidFill>
                <a:latin typeface="Arial" panose="020B0604020202020204" pitchFamily="34" charset="0"/>
                <a:cs typeface="Arial" panose="020B0604020202020204" pitchFamily="34" charset="0"/>
              </a:rPr>
              <a:t>Materiale</a:t>
            </a:r>
            <a:r>
              <a:rPr lang="en-US" sz="2000" b="1" dirty="0">
                <a:solidFill>
                  <a:schemeClr val="bg1"/>
                </a:solidFill>
                <a:latin typeface="Arial" panose="020B0604020202020204" pitchFamily="34" charset="0"/>
                <a:cs typeface="Arial" panose="020B0604020202020204" pitchFamily="34" charset="0"/>
              </a:rPr>
              <a:t> in parte </a:t>
            </a:r>
            <a:r>
              <a:rPr lang="en-US" sz="2000" b="1" dirty="0" err="1">
                <a:solidFill>
                  <a:schemeClr val="bg1"/>
                </a:solidFill>
                <a:latin typeface="Arial" panose="020B0604020202020204" pitchFamily="34" charset="0"/>
                <a:cs typeface="Arial" panose="020B0604020202020204" pitchFamily="34" charset="0"/>
              </a:rPr>
              <a:t>tratto</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dalle</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lezioni</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tenute</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presso</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il</a:t>
            </a:r>
            <a:r>
              <a:rPr lang="en-US" sz="2000" b="1" dirty="0">
                <a:solidFill>
                  <a:schemeClr val="bg1"/>
                </a:solidFill>
                <a:latin typeface="Arial" panose="020B0604020202020204" pitchFamily="34" charset="0"/>
                <a:cs typeface="Arial" panose="020B0604020202020204" pitchFamily="34" charset="0"/>
              </a:rPr>
              <a:t> Corso di </a:t>
            </a:r>
            <a:r>
              <a:rPr lang="en-US" sz="2000" b="1" dirty="0" err="1">
                <a:solidFill>
                  <a:schemeClr val="bg1"/>
                </a:solidFill>
                <a:latin typeface="Arial" panose="020B0604020202020204" pitchFamily="34" charset="0"/>
                <a:cs typeface="Arial" panose="020B0604020202020204" pitchFamily="34" charset="0"/>
              </a:rPr>
              <a:t>Laurea</a:t>
            </a:r>
            <a:r>
              <a:rPr lang="en-US" sz="2000" b="1" dirty="0">
                <a:solidFill>
                  <a:schemeClr val="bg1"/>
                </a:solidFill>
                <a:latin typeface="Arial" panose="020B0604020202020204" pitchFamily="34" charset="0"/>
                <a:cs typeface="Arial" panose="020B0604020202020204" pitchFamily="34" charset="0"/>
              </a:rPr>
              <a:t> in </a:t>
            </a:r>
            <a:r>
              <a:rPr lang="en-US" sz="2000" b="1" dirty="0" err="1">
                <a:solidFill>
                  <a:schemeClr val="bg1"/>
                </a:solidFill>
                <a:latin typeface="Arial" panose="020B0604020202020204" pitchFamily="34" charset="0"/>
                <a:cs typeface="Arial" panose="020B0604020202020204" pitchFamily="34" charset="0"/>
              </a:rPr>
              <a:t>Fisioterapia</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Ospedale</a:t>
            </a:r>
            <a:r>
              <a:rPr lang="en-US" sz="2000" b="1" dirty="0">
                <a:solidFill>
                  <a:schemeClr val="bg1"/>
                </a:solidFill>
                <a:latin typeface="Arial" panose="020B0604020202020204" pitchFamily="34" charset="0"/>
                <a:cs typeface="Arial" panose="020B0604020202020204" pitchFamily="34" charset="0"/>
              </a:rPr>
              <a:t> San Raffaele, Milano, 2010.</a:t>
            </a:r>
          </a:p>
          <a:p>
            <a:r>
              <a:rPr lang="en-US" sz="2000" dirty="0">
                <a:solidFill>
                  <a:schemeClr val="bg1"/>
                </a:solidFill>
                <a:latin typeface="Arial" panose="020B0604020202020204" pitchFamily="34" charset="0"/>
                <a:cs typeface="Arial" panose="020B0604020202020204" pitchFamily="34" charset="0"/>
              </a:rPr>
              <a:t>(</a:t>
            </a:r>
            <a:r>
              <a:rPr lang="en-US" sz="2000" dirty="0" err="1">
                <a:solidFill>
                  <a:schemeClr val="bg1"/>
                </a:solidFill>
                <a:latin typeface="Arial" panose="020B0604020202020204" pitchFamily="34" charset="0"/>
                <a:cs typeface="Arial" panose="020B0604020202020204" pitchFamily="34" charset="0"/>
              </a:rPr>
              <a:t>Coordinatore</a:t>
            </a:r>
            <a:r>
              <a:rPr lang="en-US" sz="2000" dirty="0">
                <a:solidFill>
                  <a:schemeClr val="bg1"/>
                </a:solidFill>
                <a:latin typeface="Arial" panose="020B0604020202020204" pitchFamily="34" charset="0"/>
                <a:cs typeface="Arial" panose="020B0604020202020204" pitchFamily="34" charset="0"/>
              </a:rPr>
              <a:t> Dr. Roberto </a:t>
            </a:r>
            <a:r>
              <a:rPr lang="en-US" sz="2000" dirty="0" err="1">
                <a:solidFill>
                  <a:schemeClr val="bg1"/>
                </a:solidFill>
                <a:latin typeface="Arial" panose="020B0604020202020204" pitchFamily="34" charset="0"/>
                <a:cs typeface="Arial" panose="020B0604020202020204" pitchFamily="34" charset="0"/>
              </a:rPr>
              <a:t>Gatti</a:t>
            </a:r>
            <a:r>
              <a:rPr lang="en-US" sz="2000" dirty="0">
                <a:solidFill>
                  <a:schemeClr val="bg1"/>
                </a:solidFill>
                <a:latin typeface="Arial" panose="020B0604020202020204" pitchFamily="34" charset="0"/>
                <a:cs typeface="Arial" panose="020B0604020202020204" pitchFamily="34" charset="0"/>
              </a:rPr>
              <a:t>).</a:t>
            </a:r>
          </a:p>
        </p:txBody>
      </p:sp>
      <p:sp>
        <p:nvSpPr>
          <p:cNvPr id="2" name="TextBox 1"/>
          <p:cNvSpPr txBox="1"/>
          <p:nvPr/>
        </p:nvSpPr>
        <p:spPr>
          <a:xfrm>
            <a:off x="2865767" y="1949939"/>
            <a:ext cx="2803973" cy="400110"/>
          </a:xfrm>
          <a:prstGeom prst="rect">
            <a:avLst/>
          </a:prstGeom>
          <a:noFill/>
        </p:spPr>
        <p:txBody>
          <a:bodyPr wrap="none" rtlCol="0">
            <a:spAutoFit/>
          </a:bodyPr>
          <a:lstStyle/>
          <a:p>
            <a:r>
              <a:rPr lang="en-US" sz="2000" b="1" dirty="0">
                <a:solidFill>
                  <a:schemeClr val="bg1"/>
                </a:solidFill>
                <a:latin typeface="Arial" panose="020B0604020202020204" pitchFamily="34" charset="0"/>
                <a:cs typeface="Arial" panose="020B0604020202020204" pitchFamily="34" charset="0"/>
              </a:rPr>
              <a:t>Roberto Merletti, PhD</a:t>
            </a:r>
          </a:p>
        </p:txBody>
      </p:sp>
    </p:spTree>
    <p:extLst>
      <p:ext uri="{BB962C8B-B14F-4D97-AF65-F5344CB8AC3E}">
        <p14:creationId xmlns:p14="http://schemas.microsoft.com/office/powerpoint/2010/main" val="25540818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1874" y="5683302"/>
            <a:ext cx="6573218" cy="646331"/>
          </a:xfrm>
          <a:prstGeom prst="rect">
            <a:avLst/>
          </a:prstGeom>
          <a:noFill/>
        </p:spPr>
        <p:txBody>
          <a:bodyPr wrap="square" rtlCol="0">
            <a:spAutoFit/>
          </a:bodyPr>
          <a:lstStyle/>
          <a:p>
            <a:r>
              <a:rPr lang="en-US" dirty="0" err="1"/>
              <a:t>Andrii</a:t>
            </a:r>
            <a:r>
              <a:rPr lang="en-US" dirty="0"/>
              <a:t> </a:t>
            </a:r>
            <a:r>
              <a:rPr lang="en-US" dirty="0" err="1"/>
              <a:t>Cherninskyi</a:t>
            </a:r>
            <a:r>
              <a:rPr lang="en-US" dirty="0"/>
              <a:t> </a:t>
            </a:r>
            <a:br>
              <a:rPr lang="en-US" dirty="0"/>
            </a:br>
            <a:r>
              <a:rPr lang="en-US" dirty="0"/>
              <a:t>[CC BY-SA 4.0 (https://creativecommons.org/licenses/by-sa/4.0)]</a:t>
            </a:r>
          </a:p>
        </p:txBody>
      </p:sp>
      <p:sp>
        <p:nvSpPr>
          <p:cNvPr id="3" name="TextBox 2"/>
          <p:cNvSpPr txBox="1"/>
          <p:nvPr/>
        </p:nvSpPr>
        <p:spPr>
          <a:xfrm>
            <a:off x="4602867" y="931799"/>
            <a:ext cx="6382225" cy="646331"/>
          </a:xfrm>
          <a:prstGeom prst="rect">
            <a:avLst/>
          </a:prstGeom>
          <a:noFill/>
        </p:spPr>
        <p:txBody>
          <a:bodyPr wrap="square" rtlCol="0">
            <a:spAutoFit/>
          </a:bodyPr>
          <a:lstStyle/>
          <a:p>
            <a:r>
              <a:rPr lang="en-US" dirty="0" smtClean="0"/>
              <a:t>Web site by </a:t>
            </a:r>
            <a:r>
              <a:rPr lang="en-US" dirty="0" err="1"/>
              <a:t>Andrii</a:t>
            </a:r>
            <a:r>
              <a:rPr lang="en-US" dirty="0"/>
              <a:t> </a:t>
            </a:r>
            <a:r>
              <a:rPr lang="en-US" dirty="0" err="1"/>
              <a:t>Cherninskyi</a:t>
            </a:r>
            <a:r>
              <a:rPr lang="en-US" dirty="0"/>
              <a:t> - Own work, CC BY-SA 4.0, https://commons.wikimedia.org/w/index.php?curid=44035073</a:t>
            </a:r>
          </a:p>
        </p:txBody>
      </p:sp>
      <p:sp>
        <p:nvSpPr>
          <p:cNvPr id="7" name="TextBox 6"/>
          <p:cNvSpPr txBox="1"/>
          <p:nvPr/>
        </p:nvSpPr>
        <p:spPr>
          <a:xfrm>
            <a:off x="2484700" y="8599990"/>
            <a:ext cx="7488820" cy="369332"/>
          </a:xfrm>
          <a:prstGeom prst="rect">
            <a:avLst/>
          </a:prstGeom>
          <a:noFill/>
        </p:spPr>
        <p:txBody>
          <a:bodyPr wrap="square" rtlCol="0">
            <a:spAutoFit/>
          </a:bodyPr>
          <a:lstStyle/>
          <a:p>
            <a:r>
              <a:rPr lang="en-US" dirty="0"/>
              <a:t>f</a:t>
            </a:r>
          </a:p>
        </p:txBody>
      </p:sp>
      <p:sp>
        <p:nvSpPr>
          <p:cNvPr id="8" name="Rectangle 3"/>
          <p:cNvSpPr>
            <a:spLocks noChangeArrowheads="1"/>
          </p:cNvSpPr>
          <p:nvPr/>
        </p:nvSpPr>
        <p:spPr bwMode="auto">
          <a:xfrm>
            <a:off x="1730389" y="495743"/>
            <a:ext cx="3921266" cy="634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1200" b="1" dirty="0">
                <a:latin typeface="Arial" panose="020B0604020202020204" pitchFamily="34" charset="0"/>
              </a:rPr>
              <a:t>Contents</a:t>
            </a:r>
          </a:p>
          <a:p>
            <a:pPr defTabSz="914400" eaLnBrk="0" fontAlgn="base" hangingPunct="0">
              <a:spcBef>
                <a:spcPct val="0"/>
              </a:spcBef>
              <a:spcAft>
                <a:spcPct val="0"/>
              </a:spcAft>
              <a:buFontTx/>
              <a:buChar char="•"/>
            </a:pPr>
            <a:r>
              <a:rPr lang="en-US" altLang="en-US" sz="700" dirty="0">
                <a:latin typeface="Arial" panose="020B0604020202020204" pitchFamily="34" charset="0"/>
                <a:hlinkClick r:id="rId2"/>
              </a:rPr>
              <a:t>1</a:t>
            </a:r>
            <a:r>
              <a:rPr lang="en-US" altLang="en-US" dirty="0">
                <a:latin typeface="Arial" panose="020B0604020202020204" pitchFamily="34" charset="0"/>
                <a:hlinkClick r:id="rId2"/>
              </a:rPr>
              <a:t> </a:t>
            </a:r>
            <a:r>
              <a:rPr lang="en-US" altLang="en-US" sz="1400" dirty="0">
                <a:latin typeface="Arial" panose="020B0604020202020204" pitchFamily="34" charset="0"/>
                <a:hlinkClick r:id="rId2"/>
              </a:rPr>
              <a:t>History</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solidFill>
                  <a:srgbClr val="6600FF"/>
                </a:solidFill>
                <a:latin typeface="Arial" panose="020B0604020202020204" pitchFamily="34" charset="0"/>
              </a:rPr>
              <a:t>2 Medical </a:t>
            </a:r>
            <a:r>
              <a:rPr lang="en-US" altLang="en-US" sz="1400" dirty="0" smtClean="0">
                <a:solidFill>
                  <a:srgbClr val="6600FF"/>
                </a:solidFill>
                <a:latin typeface="Arial" panose="020B0604020202020204" pitchFamily="34" charset="0"/>
              </a:rPr>
              <a:t>us</a:t>
            </a:r>
            <a:endParaRPr lang="en-US" altLang="en-US" sz="1400" dirty="0">
              <a:solidFill>
                <a:srgbClr val="6600FF"/>
              </a:solidFill>
              <a:latin typeface="Arial" panose="020B0604020202020204" pitchFamily="34" charset="0"/>
            </a:endParaRP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3"/>
              </a:rPr>
              <a:t>3 Research use</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4"/>
              </a:rPr>
              <a:t>3.1 Advantages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5"/>
              </a:rPr>
              <a:t>3.2 Disadvantages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6"/>
              </a:rPr>
              <a:t>3.3 With other neuroimaging techniques</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7"/>
              </a:rPr>
              <a:t>4 Mechanisms</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8"/>
              </a:rPr>
              <a:t>5 Method</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9"/>
              </a:rPr>
              <a:t>5.1 Dry EEG electrodes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0"/>
              </a:rPr>
              <a:t>5.2 Limitations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1"/>
              </a:rPr>
              <a:t>5.3 EEG vs fMRI, </a:t>
            </a:r>
            <a:r>
              <a:rPr lang="en-US" altLang="en-US" sz="1400" dirty="0" err="1">
                <a:latin typeface="Arial" panose="020B0604020202020204" pitchFamily="34" charset="0"/>
                <a:hlinkClick r:id="rId11"/>
              </a:rPr>
              <a:t>fNIRS</a:t>
            </a:r>
            <a:r>
              <a:rPr lang="en-US" altLang="en-US" sz="1400" dirty="0">
                <a:latin typeface="Arial" panose="020B0604020202020204" pitchFamily="34" charset="0"/>
                <a:hlinkClick r:id="rId11"/>
              </a:rPr>
              <a:t> and PET</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2"/>
              </a:rPr>
              <a:t>5.4 EEG vs MEG</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13"/>
              </a:rPr>
              <a:t>6 Normal activity</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4"/>
              </a:rPr>
              <a:t>6.1 Comparison of EEG bands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5"/>
              </a:rPr>
              <a:t>6.2 Wave patterns</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16"/>
              </a:rPr>
              <a:t>7 Artifacts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7"/>
              </a:rPr>
              <a:t>7.1 Biological artifacts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8"/>
              </a:rPr>
              <a:t>7.2 Environmental artifacts</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19"/>
              </a:rPr>
              <a:t>7.3 Artifact correction</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0"/>
              </a:rPr>
              <a:t>8 Abnormal activity</a:t>
            </a:r>
            <a:r>
              <a:rPr lang="en-US" altLang="en-US" sz="1400" dirty="0">
                <a:latin typeface="Arial" panose="020B0604020202020204" pitchFamily="34" charset="0"/>
              </a:rPr>
              <a:t> </a:t>
            </a:r>
          </a:p>
          <a:p>
            <a:pPr lvl="1" defTabSz="914400" eaLnBrk="0" fontAlgn="base" hangingPunct="0">
              <a:spcBef>
                <a:spcPct val="0"/>
              </a:spcBef>
              <a:spcAft>
                <a:spcPct val="0"/>
              </a:spcAft>
              <a:buFontTx/>
              <a:buChar char="•"/>
            </a:pPr>
            <a:r>
              <a:rPr lang="en-US" altLang="en-US" sz="1400" dirty="0">
                <a:latin typeface="Arial" panose="020B0604020202020204" pitchFamily="34" charset="0"/>
                <a:hlinkClick r:id="rId21"/>
              </a:rPr>
              <a:t>8.1 Remote communication</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2"/>
              </a:rPr>
              <a:t>9 Economics</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3"/>
              </a:rPr>
              <a:t>10 Future research</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4"/>
              </a:rPr>
              <a:t>11 See also</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5"/>
              </a:rPr>
              <a:t>12 References</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6"/>
              </a:rPr>
              <a:t>13 Further reading</a:t>
            </a:r>
            <a:r>
              <a:rPr lang="en-US" altLang="en-US" sz="1400" dirty="0">
                <a:latin typeface="Arial" panose="020B0604020202020204" pitchFamily="34" charset="0"/>
              </a:rPr>
              <a:t> </a:t>
            </a:r>
          </a:p>
          <a:p>
            <a:pPr defTabSz="914400" eaLnBrk="0" fontAlgn="base" hangingPunct="0">
              <a:spcBef>
                <a:spcPct val="0"/>
              </a:spcBef>
              <a:spcAft>
                <a:spcPct val="0"/>
              </a:spcAft>
              <a:buFontTx/>
              <a:buChar char="•"/>
            </a:pPr>
            <a:r>
              <a:rPr lang="en-US" altLang="en-US" sz="1400" dirty="0">
                <a:latin typeface="Arial" panose="020B0604020202020204" pitchFamily="34" charset="0"/>
                <a:hlinkClick r:id="rId27"/>
              </a:rPr>
              <a:t>14 External links</a:t>
            </a:r>
            <a:r>
              <a:rPr lang="en-US" altLang="en-US" sz="1400" dirty="0">
                <a:latin typeface="Arial" panose="020B0604020202020204" pitchFamily="34" charset="0"/>
              </a:rPr>
              <a:t> </a:t>
            </a:r>
          </a:p>
          <a:p>
            <a:pPr defTabSz="914400" eaLnBrk="0" fontAlgn="base" hangingPunct="0">
              <a:spcBef>
                <a:spcPct val="0"/>
              </a:spcBef>
              <a:spcAft>
                <a:spcPct val="0"/>
              </a:spcAft>
            </a:pPr>
            <a:endParaRPr lang="en-US" altLang="en-US" sz="1400" dirty="0">
              <a:latin typeface="Arial" panose="020B0604020202020204" pitchFamily="34" charset="0"/>
            </a:endParaRPr>
          </a:p>
        </p:txBody>
      </p:sp>
      <p:sp>
        <p:nvSpPr>
          <p:cNvPr id="9" name="TextBox 8"/>
          <p:cNvSpPr txBox="1"/>
          <p:nvPr/>
        </p:nvSpPr>
        <p:spPr>
          <a:xfrm>
            <a:off x="4411874" y="6363046"/>
            <a:ext cx="6391478" cy="369332"/>
          </a:xfrm>
          <a:prstGeom prst="rect">
            <a:avLst/>
          </a:prstGeom>
          <a:noFill/>
        </p:spPr>
        <p:txBody>
          <a:bodyPr wrap="square" rtlCol="0">
            <a:spAutoFit/>
          </a:bodyPr>
          <a:lstStyle/>
          <a:p>
            <a:r>
              <a:rPr lang="en-US" dirty="0"/>
              <a:t>https://en.wikipedia.org/wiki/Electroencephalography#History</a:t>
            </a:r>
          </a:p>
        </p:txBody>
      </p:sp>
      <p:sp>
        <p:nvSpPr>
          <p:cNvPr id="10" name="TextBox 9"/>
          <p:cNvSpPr txBox="1"/>
          <p:nvPr/>
        </p:nvSpPr>
        <p:spPr>
          <a:xfrm>
            <a:off x="5300374" y="4599172"/>
            <a:ext cx="5165766" cy="923330"/>
          </a:xfrm>
          <a:prstGeom prst="rect">
            <a:avLst/>
          </a:prstGeom>
          <a:noFill/>
        </p:spPr>
        <p:txBody>
          <a:bodyPr wrap="square" rtlCol="0">
            <a:spAutoFit/>
          </a:bodyPr>
          <a:lstStyle/>
          <a:p>
            <a:r>
              <a:rPr lang="en-US" dirty="0"/>
              <a:t>https://www.eeginfo-europe.com/neurofeedback/support/technical-infos-faq/impedance-measurement.html</a:t>
            </a:r>
          </a:p>
        </p:txBody>
      </p:sp>
      <p:sp>
        <p:nvSpPr>
          <p:cNvPr id="11" name="TextBox 10"/>
          <p:cNvSpPr txBox="1"/>
          <p:nvPr/>
        </p:nvSpPr>
        <p:spPr>
          <a:xfrm>
            <a:off x="5300374" y="3831780"/>
            <a:ext cx="4429496" cy="646331"/>
          </a:xfrm>
          <a:prstGeom prst="rect">
            <a:avLst/>
          </a:prstGeom>
          <a:noFill/>
        </p:spPr>
        <p:txBody>
          <a:bodyPr wrap="square" rtlCol="0">
            <a:spAutoFit/>
          </a:bodyPr>
          <a:lstStyle/>
          <a:p>
            <a:r>
              <a:rPr lang="en-US" dirty="0"/>
              <a:t>https://www.medicine.mcgill.ca/physio/vlab/biomed_signals/eeg_n.htm</a:t>
            </a:r>
          </a:p>
        </p:txBody>
      </p:sp>
      <p:sp>
        <p:nvSpPr>
          <p:cNvPr id="4" name="TextBox 3"/>
          <p:cNvSpPr txBox="1"/>
          <p:nvPr/>
        </p:nvSpPr>
        <p:spPr>
          <a:xfrm>
            <a:off x="1800300" y="166015"/>
            <a:ext cx="1888209"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Wikipedia: EEG</a:t>
            </a:r>
          </a:p>
        </p:txBody>
      </p:sp>
      <p:sp>
        <p:nvSpPr>
          <p:cNvPr id="5" name="TextBox 4"/>
          <p:cNvSpPr txBox="1"/>
          <p:nvPr/>
        </p:nvSpPr>
        <p:spPr>
          <a:xfrm>
            <a:off x="4176008" y="222595"/>
            <a:ext cx="7765780" cy="461665"/>
          </a:xfrm>
          <a:prstGeom prst="rect">
            <a:avLst/>
          </a:prstGeom>
          <a:noFill/>
        </p:spPr>
        <p:txBody>
          <a:bodyPr wrap="none" rtlCol="0">
            <a:spAutoFit/>
          </a:bodyPr>
          <a:lstStyle/>
          <a:p>
            <a:r>
              <a:rPr lang="en-US" sz="2400" b="1" dirty="0" err="1" smtClean="0">
                <a:latin typeface="Arial" panose="020B0604020202020204" pitchFamily="34" charset="0"/>
                <a:cs typeface="Arial" panose="020B0604020202020204" pitchFamily="34" charset="0"/>
              </a:rPr>
              <a:t>Ampio</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materiale</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su</a:t>
            </a:r>
            <a:r>
              <a:rPr lang="en-US" sz="2400" b="1" dirty="0" smtClean="0">
                <a:latin typeface="Arial" panose="020B0604020202020204" pitchFamily="34" charset="0"/>
                <a:cs typeface="Arial" panose="020B0604020202020204" pitchFamily="34" charset="0"/>
              </a:rPr>
              <a:t> EEG è </a:t>
            </a:r>
            <a:r>
              <a:rPr lang="en-US" sz="2400" b="1" dirty="0" err="1" smtClean="0">
                <a:latin typeface="Arial" panose="020B0604020202020204" pitchFamily="34" charset="0"/>
                <a:cs typeface="Arial" panose="020B0604020202020204" pitchFamily="34" charset="0"/>
              </a:rPr>
              <a:t>disponibile</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su</a:t>
            </a:r>
            <a:r>
              <a:rPr lang="en-US" sz="2400" b="1" dirty="0" smtClean="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Wikipedia.</a:t>
            </a:r>
          </a:p>
        </p:txBody>
      </p:sp>
      <p:sp>
        <p:nvSpPr>
          <p:cNvPr id="6" name="TextBox 5"/>
          <p:cNvSpPr txBox="1"/>
          <p:nvPr/>
        </p:nvSpPr>
        <p:spPr>
          <a:xfrm flipH="1">
            <a:off x="5961225" y="2524754"/>
            <a:ext cx="3664038" cy="830997"/>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Molti</a:t>
            </a:r>
            <a:r>
              <a:rPr lang="en-US" sz="2400" b="1" dirty="0" smtClean="0">
                <a:latin typeface="Arial" panose="020B0604020202020204" pitchFamily="34" charset="0"/>
                <a:cs typeface="Arial" panose="020B0604020202020204" pitchFamily="34" charset="0"/>
              </a:rPr>
              <a:t> links </a:t>
            </a:r>
            <a:r>
              <a:rPr lang="en-US" sz="2400" b="1" dirty="0" err="1" smtClean="0">
                <a:latin typeface="Arial" panose="020B0604020202020204" pitchFamily="34" charset="0"/>
                <a:cs typeface="Arial" panose="020B0604020202020204" pitchFamily="34" charset="0"/>
              </a:rPr>
              <a:t>rimandano</a:t>
            </a:r>
            <a:r>
              <a:rPr lang="en-US" sz="2400" b="1" dirty="0" smtClean="0">
                <a:latin typeface="Arial" panose="020B0604020202020204" pitchFamily="34" charset="0"/>
                <a:cs typeface="Arial" panose="020B0604020202020204" pitchFamily="34" charset="0"/>
              </a:rPr>
              <a:t> a </a:t>
            </a:r>
            <a:r>
              <a:rPr lang="en-US" sz="2400" b="1" dirty="0" err="1" smtClean="0">
                <a:latin typeface="Arial" panose="020B0604020202020204" pitchFamily="34" charset="0"/>
                <a:cs typeface="Arial" panose="020B0604020202020204" pitchFamily="34" charset="0"/>
              </a:rPr>
              <a:t>materiale</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didattico</a:t>
            </a:r>
            <a:r>
              <a:rPr lang="en-US" sz="2400" b="1" dirty="0" smtClean="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69387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1" y="168750"/>
            <a:ext cx="9143999" cy="707886"/>
          </a:xfrm>
          <a:prstGeom prst="rect">
            <a:avLst/>
          </a:prstGeom>
          <a:noFill/>
        </p:spPr>
        <p:txBody>
          <a:bodyPr wrap="square" rtlCol="0">
            <a:spAutoFit/>
          </a:bodyPr>
          <a:lstStyle/>
          <a:p>
            <a:pPr algn="ctr"/>
            <a:r>
              <a:rPr lang="en-US" sz="2000" b="1" dirty="0" err="1" smtClean="0">
                <a:latin typeface="Arial" panose="020B0604020202020204" pitchFamily="34" charset="0"/>
                <a:cs typeface="Arial" panose="020B0604020202020204" pitchFamily="34" charset="0"/>
              </a:rPr>
              <a:t>Esempio</a:t>
            </a:r>
            <a:r>
              <a:rPr lang="en-US" sz="2000" b="1" dirty="0" smtClean="0">
                <a:latin typeface="Arial" panose="020B0604020202020204" pitchFamily="34" charset="0"/>
                <a:cs typeface="Arial" panose="020B0604020202020204" pitchFamily="34" charset="0"/>
              </a:rPr>
              <a:t> di </a:t>
            </a:r>
            <a:r>
              <a:rPr lang="en-US" sz="2000" b="1" dirty="0">
                <a:latin typeface="Arial" panose="020B0604020202020204" pitchFamily="34" charset="0"/>
                <a:cs typeface="Arial" panose="020B0604020202020204" pitchFamily="34" charset="0"/>
              </a:rPr>
              <a:t>EEG in </a:t>
            </a:r>
            <a:r>
              <a:rPr lang="en-US" sz="2000" b="1" dirty="0" err="1" smtClean="0">
                <a:latin typeface="Arial" panose="020B0604020202020204" pitchFamily="34" charset="0"/>
                <a:cs typeface="Arial" panose="020B0604020202020204" pitchFamily="34" charset="0"/>
              </a:rPr>
              <a:t>condizioni</a:t>
            </a:r>
            <a:r>
              <a:rPr lang="en-US" sz="2000" b="1" dirty="0" smtClean="0">
                <a:latin typeface="Arial" panose="020B0604020202020204" pitchFamily="34" charset="0"/>
                <a:cs typeface="Arial" panose="020B0604020202020204" pitchFamily="34" charset="0"/>
              </a:rPr>
              <a:t> di </a:t>
            </a:r>
            <a:r>
              <a:rPr lang="en-US" sz="2000" b="1" dirty="0" err="1" smtClean="0">
                <a:latin typeface="Arial" panose="020B0604020202020204" pitchFamily="34" charset="0"/>
                <a:cs typeface="Arial" panose="020B0604020202020204" pitchFamily="34" charset="0"/>
              </a:rPr>
              <a:t>rilassamento</a:t>
            </a:r>
            <a:r>
              <a:rPr lang="en-US" sz="2000" b="1" dirty="0" smtClean="0">
                <a:latin typeface="Arial" panose="020B0604020202020204" pitchFamily="34" charset="0"/>
                <a:cs typeface="Arial" panose="020B0604020202020204" pitchFamily="34" charset="0"/>
              </a:rPr>
              <a:t>. </a:t>
            </a:r>
            <a:endParaRPr lang="en-US" sz="2000" b="1" dirty="0">
              <a:latin typeface="Arial" panose="020B0604020202020204" pitchFamily="34" charset="0"/>
              <a:cs typeface="Arial" panose="020B0604020202020204" pitchFamily="34" charset="0"/>
            </a:endParaRPr>
          </a:p>
          <a:p>
            <a:pPr algn="ctr"/>
            <a:r>
              <a:rPr lang="en-US" sz="2000" b="1" dirty="0" err="1" smtClean="0">
                <a:latin typeface="Arial" panose="020B0604020202020204" pitchFamily="34" charset="0"/>
                <a:cs typeface="Arial" panose="020B0604020202020204" pitchFamily="34" charset="0"/>
              </a:rPr>
              <a:t>Segnali</a:t>
            </a:r>
            <a:r>
              <a:rPr lang="en-US" sz="2000" b="1" dirty="0" smtClean="0">
                <a:latin typeface="Arial" panose="020B0604020202020204" pitchFamily="34" charset="0"/>
                <a:cs typeface="Arial" panose="020B0604020202020204" pitchFamily="34" charset="0"/>
              </a:rPr>
              <a:t> in </a:t>
            </a:r>
            <a:r>
              <a:rPr lang="en-US" sz="2000" b="1" dirty="0" err="1" smtClean="0">
                <a:latin typeface="Arial" panose="020B0604020202020204" pitchFamily="34" charset="0"/>
                <a:cs typeface="Arial" panose="020B0604020202020204" pitchFamily="34" charset="0"/>
              </a:rPr>
              <a:t>funzione</a:t>
            </a:r>
            <a:r>
              <a:rPr lang="en-US" sz="2000" b="1" dirty="0" smtClean="0">
                <a:latin typeface="Arial" panose="020B0604020202020204" pitchFamily="34" charset="0"/>
                <a:cs typeface="Arial" panose="020B0604020202020204" pitchFamily="34" charset="0"/>
              </a:rPr>
              <a:t> del tempo e </a:t>
            </a:r>
            <a:r>
              <a:rPr lang="en-US" sz="2000" b="1" dirty="0" err="1" smtClean="0">
                <a:latin typeface="Arial" panose="020B0604020202020204" pitchFamily="34" charset="0"/>
                <a:cs typeface="Arial" panose="020B0604020202020204" pitchFamily="34" charset="0"/>
              </a:rPr>
              <a:t>loro</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spettro</a:t>
            </a:r>
            <a:r>
              <a:rPr lang="en-US" sz="2000" b="1" dirty="0" smtClean="0">
                <a:latin typeface="Arial" panose="020B0604020202020204" pitchFamily="34" charset="0"/>
                <a:cs typeface="Arial" panose="020B0604020202020204" pitchFamily="34" charset="0"/>
              </a:rPr>
              <a:t> di </a:t>
            </a:r>
            <a:r>
              <a:rPr lang="en-US" sz="2000" b="1" dirty="0" err="1">
                <a:latin typeface="Arial" panose="020B0604020202020204" pitchFamily="34" charset="0"/>
                <a:cs typeface="Arial" panose="020B0604020202020204" pitchFamily="34" charset="0"/>
              </a:rPr>
              <a:t>p</a:t>
            </a:r>
            <a:r>
              <a:rPr lang="en-US" sz="2000" b="1" dirty="0" err="1" smtClean="0">
                <a:latin typeface="Arial" panose="020B0604020202020204" pitchFamily="34" charset="0"/>
                <a:cs typeface="Arial" panose="020B0604020202020204" pitchFamily="34" charset="0"/>
              </a:rPr>
              <a:t>otenza</a:t>
            </a:r>
            <a:r>
              <a:rPr lang="en-US" sz="2000" b="1" dirty="0" smtClean="0">
                <a:latin typeface="Arial" panose="020B0604020202020204" pitchFamily="34" charset="0"/>
                <a:cs typeface="Arial" panose="020B0604020202020204" pitchFamily="34" charset="0"/>
              </a:rPr>
              <a:t>. </a:t>
            </a:r>
            <a:endParaRPr lang="en-US" sz="1700" b="1" dirty="0">
              <a:latin typeface="Arial" panose="020B0604020202020204" pitchFamily="34" charset="0"/>
              <a:cs typeface="Arial" panose="020B0604020202020204" pitchFamily="34" charset="0"/>
            </a:endParaRPr>
          </a:p>
        </p:txBody>
      </p:sp>
      <p:grpSp>
        <p:nvGrpSpPr>
          <p:cNvPr id="13" name="Group 12"/>
          <p:cNvGrpSpPr/>
          <p:nvPr/>
        </p:nvGrpSpPr>
        <p:grpSpPr>
          <a:xfrm>
            <a:off x="1524001" y="966722"/>
            <a:ext cx="9143999" cy="5135793"/>
            <a:chOff x="2167688" y="966722"/>
            <a:chExt cx="8091240" cy="5135793"/>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t="4671"/>
            <a:stretch/>
          </p:blipFill>
          <p:spPr>
            <a:xfrm>
              <a:off x="2167689" y="1215189"/>
              <a:ext cx="7856621" cy="4379496"/>
            </a:xfrm>
            <a:prstGeom prst="rect">
              <a:avLst/>
            </a:prstGeom>
          </p:spPr>
        </p:pic>
        <p:sp>
          <p:nvSpPr>
            <p:cNvPr id="4" name="TextBox 3"/>
            <p:cNvSpPr txBox="1"/>
            <p:nvPr/>
          </p:nvSpPr>
          <p:spPr>
            <a:xfrm>
              <a:off x="8498721" y="5440797"/>
              <a:ext cx="1760207" cy="30777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10             20 Hz</a:t>
              </a:r>
            </a:p>
          </p:txBody>
        </p:sp>
        <p:sp>
          <p:nvSpPr>
            <p:cNvPr id="5" name="TextBox 4"/>
            <p:cNvSpPr txBox="1"/>
            <p:nvPr/>
          </p:nvSpPr>
          <p:spPr>
            <a:xfrm>
              <a:off x="2167688" y="5594684"/>
              <a:ext cx="585336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1           2          3            4          5           6           7           8  s</a:t>
              </a:r>
            </a:p>
          </p:txBody>
        </p:sp>
        <p:sp>
          <p:nvSpPr>
            <p:cNvPr id="6" name="TextBox 5"/>
            <p:cNvSpPr txBox="1"/>
            <p:nvPr/>
          </p:nvSpPr>
          <p:spPr>
            <a:xfrm>
              <a:off x="3744072" y="968549"/>
              <a:ext cx="3045690" cy="369332"/>
            </a:xfrm>
            <a:prstGeom prst="rect">
              <a:avLst/>
            </a:prstGeom>
            <a:noFill/>
          </p:spPr>
          <p:txBody>
            <a:bodyPr wrap="none" rtlCol="0">
              <a:spAutoFit/>
            </a:bodyPr>
            <a:lstStyle/>
            <a:p>
              <a:r>
                <a:rPr lang="en-US" b="1" dirty="0" err="1" smtClean="0">
                  <a:latin typeface="Arial" panose="020B0604020202020204" pitchFamily="34" charset="0"/>
                  <a:cs typeface="Arial" panose="020B0604020202020204" pitchFamily="34" charset="0"/>
                </a:rPr>
                <a:t>Segnali</a:t>
              </a:r>
              <a:r>
                <a:rPr lang="en-US" b="1" dirty="0" smtClean="0">
                  <a:latin typeface="Arial" panose="020B0604020202020204" pitchFamily="34" charset="0"/>
                  <a:cs typeface="Arial" panose="020B0604020202020204" pitchFamily="34" charset="0"/>
                </a:rPr>
                <a:t> in </a:t>
              </a:r>
              <a:r>
                <a:rPr lang="en-US" b="1" dirty="0" err="1" smtClean="0">
                  <a:latin typeface="Arial" panose="020B0604020202020204" pitchFamily="34" charset="0"/>
                  <a:cs typeface="Arial" panose="020B0604020202020204" pitchFamily="34" charset="0"/>
                </a:rPr>
                <a:t>funzione</a:t>
              </a:r>
              <a:r>
                <a:rPr lang="en-US" b="1" dirty="0" smtClean="0">
                  <a:latin typeface="Arial" panose="020B0604020202020204" pitchFamily="34" charset="0"/>
                  <a:cs typeface="Arial" panose="020B0604020202020204" pitchFamily="34" charset="0"/>
                </a:rPr>
                <a:t> del tempo</a:t>
              </a:r>
              <a:endParaRPr lang="en-US" dirty="0"/>
            </a:p>
          </p:txBody>
        </p:sp>
        <p:sp>
          <p:nvSpPr>
            <p:cNvPr id="7" name="TextBox 6"/>
            <p:cNvSpPr txBox="1"/>
            <p:nvPr/>
          </p:nvSpPr>
          <p:spPr>
            <a:xfrm>
              <a:off x="8262289" y="966722"/>
              <a:ext cx="1944975" cy="369332"/>
            </a:xfrm>
            <a:prstGeom prst="rect">
              <a:avLst/>
            </a:prstGeom>
            <a:noFill/>
          </p:spPr>
          <p:txBody>
            <a:bodyPr wrap="none" rtlCol="0">
              <a:spAutoFit/>
            </a:bodyPr>
            <a:lstStyle/>
            <a:p>
              <a:r>
                <a:rPr lang="en-US" b="1" dirty="0" err="1" smtClean="0">
                  <a:latin typeface="Arial" panose="020B0604020202020204" pitchFamily="34" charset="0"/>
                  <a:cs typeface="Arial" panose="020B0604020202020204" pitchFamily="34" charset="0"/>
                </a:rPr>
                <a:t>Spettro</a:t>
              </a:r>
              <a:r>
                <a:rPr lang="en-US" b="1" dirty="0" smtClean="0">
                  <a:latin typeface="Arial" panose="020B0604020202020204" pitchFamily="34" charset="0"/>
                  <a:cs typeface="Arial" panose="020B0604020202020204" pitchFamily="34" charset="0"/>
                </a:rPr>
                <a:t> di </a:t>
              </a:r>
              <a:r>
                <a:rPr lang="en-US" b="1" dirty="0" err="1" smtClean="0">
                  <a:latin typeface="Arial" panose="020B0604020202020204" pitchFamily="34" charset="0"/>
                  <a:cs typeface="Arial" panose="020B0604020202020204" pitchFamily="34" charset="0"/>
                </a:rPr>
                <a:t>potenza</a:t>
              </a:r>
              <a:endParaRPr lang="en-US" dirty="0"/>
            </a:p>
          </p:txBody>
        </p:sp>
        <p:sp>
          <p:nvSpPr>
            <p:cNvPr id="8" name="TextBox 7"/>
            <p:cNvSpPr txBox="1"/>
            <p:nvPr/>
          </p:nvSpPr>
          <p:spPr>
            <a:xfrm flipH="1">
              <a:off x="5470389" y="5763961"/>
              <a:ext cx="868681" cy="338554"/>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tempo</a:t>
              </a:r>
              <a:endParaRPr lang="en-US" sz="1600" b="1" dirty="0">
                <a:latin typeface="Arial" panose="020B0604020202020204" pitchFamily="34" charset="0"/>
                <a:cs typeface="Arial" panose="020B0604020202020204" pitchFamily="34" charset="0"/>
              </a:endParaRPr>
            </a:p>
          </p:txBody>
        </p:sp>
        <p:sp>
          <p:nvSpPr>
            <p:cNvPr id="12" name="TextBox 11"/>
            <p:cNvSpPr txBox="1"/>
            <p:nvPr/>
          </p:nvSpPr>
          <p:spPr>
            <a:xfrm>
              <a:off x="8498721" y="5726180"/>
              <a:ext cx="1616290" cy="338554"/>
            </a:xfrm>
            <a:prstGeom prst="rect">
              <a:avLst/>
            </a:prstGeom>
            <a:noFill/>
          </p:spPr>
          <p:txBody>
            <a:bodyPr wrap="square" rtlCol="0">
              <a:spAutoFit/>
            </a:bodyPr>
            <a:lstStyle/>
            <a:p>
              <a:r>
                <a:rPr lang="en-US" sz="1600" b="1" dirty="0" err="1" smtClean="0">
                  <a:latin typeface="Arial" panose="020B0604020202020204" pitchFamily="34" charset="0"/>
                  <a:cs typeface="Arial" panose="020B0604020202020204" pitchFamily="34" charset="0"/>
                </a:rPr>
                <a:t>frequenza</a:t>
              </a:r>
              <a:endParaRPr lang="en-US" sz="16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754424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4404739" y="92236"/>
            <a:ext cx="2940228" cy="523220"/>
          </a:xfrm>
          <a:prstGeom prst="rect">
            <a:avLst/>
          </a:prstGeom>
          <a:noFill/>
        </p:spPr>
        <p:txBody>
          <a:bodyPr wrap="none" rtlCol="0">
            <a:spAutoFit/>
          </a:bodyPr>
          <a:lstStyle/>
          <a:p>
            <a:r>
              <a:rPr lang="en-US" sz="2800" b="1" dirty="0">
                <a:solidFill>
                  <a:srgbClr val="FFFF00"/>
                </a:solidFill>
                <a:latin typeface="Arial" panose="020B0604020202020204" pitchFamily="34" charset="0"/>
                <a:cs typeface="Arial" panose="020B0604020202020204" pitchFamily="34" charset="0"/>
              </a:rPr>
              <a:t>Il </a:t>
            </a:r>
            <a:r>
              <a:rPr lang="en-US" sz="2800" b="1" dirty="0" err="1">
                <a:solidFill>
                  <a:srgbClr val="FFFF00"/>
                </a:solidFill>
                <a:latin typeface="Arial" panose="020B0604020202020204" pitchFamily="34" charset="0"/>
                <a:cs typeface="Arial" panose="020B0604020202020204" pitchFamily="34" charset="0"/>
              </a:rPr>
              <a:t>segnale</a:t>
            </a:r>
            <a:r>
              <a:rPr lang="en-US" sz="2800" b="1" dirty="0">
                <a:solidFill>
                  <a:srgbClr val="FFFF00"/>
                </a:solidFill>
                <a:latin typeface="Arial" panose="020B0604020202020204" pitchFamily="34" charset="0"/>
                <a:cs typeface="Arial" panose="020B0604020202020204" pitchFamily="34" charset="0"/>
              </a:rPr>
              <a:t> sEMG</a:t>
            </a:r>
          </a:p>
        </p:txBody>
      </p:sp>
      <p:sp>
        <p:nvSpPr>
          <p:cNvPr id="3" name="TextBox 2"/>
          <p:cNvSpPr txBox="1"/>
          <p:nvPr/>
        </p:nvSpPr>
        <p:spPr>
          <a:xfrm>
            <a:off x="1804707" y="821805"/>
            <a:ext cx="8967371" cy="6027291"/>
          </a:xfrm>
          <a:prstGeom prst="rect">
            <a:avLst/>
          </a:prstGeom>
          <a:noFill/>
        </p:spPr>
        <p:txBody>
          <a:bodyPr wrap="square" rtlCol="0">
            <a:spAutoFit/>
          </a:bodyPr>
          <a:lstStyle/>
          <a:p>
            <a:pPr>
              <a:spcAft>
                <a:spcPts val="800"/>
              </a:spcAft>
            </a:pPr>
            <a:r>
              <a:rPr lang="en-US" sz="1900" b="1" dirty="0">
                <a:solidFill>
                  <a:schemeClr val="bg1"/>
                </a:solidFill>
                <a:latin typeface="Arial" panose="020B0604020202020204" pitchFamily="34" charset="0"/>
                <a:cs typeface="Arial" panose="020B0604020202020204" pitchFamily="34" charset="0"/>
              </a:rPr>
              <a:t>I </a:t>
            </a:r>
            <a:r>
              <a:rPr lang="en-US" sz="1900" b="1" dirty="0" err="1">
                <a:solidFill>
                  <a:schemeClr val="bg1"/>
                </a:solidFill>
                <a:latin typeface="Arial" panose="020B0604020202020204" pitchFamily="34" charset="0"/>
                <a:cs typeface="Arial" panose="020B0604020202020204" pitchFamily="34" charset="0"/>
              </a:rPr>
              <a:t>muscoli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sono</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costituiti</a:t>
            </a:r>
            <a:r>
              <a:rPr lang="en-US" sz="1900" b="1" dirty="0">
                <a:solidFill>
                  <a:schemeClr val="bg1"/>
                </a:solidFill>
                <a:latin typeface="Arial" panose="020B0604020202020204" pitchFamily="34" charset="0"/>
                <a:cs typeface="Arial" panose="020B0604020202020204" pitchFamily="34" charset="0"/>
              </a:rPr>
              <a:t> da </a:t>
            </a:r>
            <a:r>
              <a:rPr lang="en-US" sz="1900" b="1" dirty="0" err="1">
                <a:solidFill>
                  <a:schemeClr val="bg1"/>
                </a:solidFill>
                <a:latin typeface="Arial" panose="020B0604020202020204" pitchFamily="34" charset="0"/>
                <a:cs typeface="Arial" panose="020B0604020202020204" pitchFamily="34" charset="0"/>
              </a:rPr>
              <a:t>unità</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motorie</a:t>
            </a:r>
            <a:r>
              <a:rPr lang="en-US" sz="1900" b="1" dirty="0">
                <a:solidFill>
                  <a:schemeClr val="bg1"/>
                </a:solidFill>
                <a:latin typeface="Arial" panose="020B0604020202020204" pitchFamily="34" charset="0"/>
                <a:cs typeface="Arial" panose="020B0604020202020204" pitchFamily="34" charset="0"/>
              </a:rPr>
              <a:t>  (10-1000 </a:t>
            </a:r>
            <a:r>
              <a:rPr lang="en-US" sz="1900" b="1" dirty="0" err="1">
                <a:solidFill>
                  <a:schemeClr val="bg1"/>
                </a:solidFill>
                <a:latin typeface="Arial" panose="020B0604020202020204" pitchFamily="34" charset="0"/>
                <a:cs typeface="Arial" panose="020B0604020202020204" pitchFamily="34" charset="0"/>
              </a:rPr>
              <a:t>unità</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motorie</a:t>
            </a:r>
            <a:r>
              <a:rPr lang="en-US" sz="1900" b="1" dirty="0">
                <a:solidFill>
                  <a:schemeClr val="bg1"/>
                </a:solidFill>
                <a:latin typeface="Arial" panose="020B0604020202020204" pitchFamily="34" charset="0"/>
                <a:cs typeface="Arial" panose="020B0604020202020204" pitchFamily="34" charset="0"/>
              </a:rPr>
              <a:t> per </a:t>
            </a:r>
            <a:r>
              <a:rPr lang="en-US" sz="1900" b="1" dirty="0" err="1">
                <a:solidFill>
                  <a:schemeClr val="bg1"/>
                </a:solidFill>
                <a:latin typeface="Arial" panose="020B0604020202020204" pitchFamily="34" charset="0"/>
                <a:cs typeface="Arial" panose="020B0604020202020204" pitchFamily="34" charset="0"/>
              </a:rPr>
              <a:t>muscolo</a:t>
            </a:r>
            <a:r>
              <a:rPr lang="en-US" sz="1900" b="1" dirty="0">
                <a:solidFill>
                  <a:schemeClr val="bg1"/>
                </a:solidFill>
                <a:latin typeface="Arial" panose="020B0604020202020204" pitchFamily="34" charset="0"/>
                <a:cs typeface="Arial" panose="020B0604020202020204" pitchFamily="34" charset="0"/>
              </a:rPr>
              <a:t>).</a:t>
            </a:r>
          </a:p>
          <a:p>
            <a:pPr>
              <a:spcAft>
                <a:spcPts val="800"/>
              </a:spcAft>
            </a:pPr>
            <a:r>
              <a:rPr lang="en-US" sz="1900" b="1" dirty="0" err="1">
                <a:solidFill>
                  <a:schemeClr val="bg1"/>
                </a:solidFill>
                <a:latin typeface="Arial" panose="020B0604020202020204" pitchFamily="34" charset="0"/>
                <a:cs typeface="Arial" panose="020B0604020202020204" pitchFamily="34" charset="0"/>
              </a:rPr>
              <a:t>Ogni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untà</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motoria</a:t>
            </a:r>
            <a:r>
              <a:rPr lang="en-US" sz="1900" b="1" dirty="0">
                <a:solidFill>
                  <a:schemeClr val="bg1"/>
                </a:solidFill>
                <a:latin typeface="Arial" panose="020B0604020202020204" pitchFamily="34" charset="0"/>
                <a:cs typeface="Arial" panose="020B0604020202020204" pitchFamily="34" charset="0"/>
              </a:rPr>
              <a:t> è </a:t>
            </a:r>
            <a:r>
              <a:rPr lang="en-US" sz="1900" b="1" dirty="0" err="1">
                <a:solidFill>
                  <a:schemeClr val="bg1"/>
                </a:solidFill>
                <a:latin typeface="Arial" panose="020B0604020202020204" pitchFamily="34" charset="0"/>
                <a:cs typeface="Arial" panose="020B0604020202020204" pitchFamily="34" charset="0"/>
              </a:rPr>
              <a:t>costituita</a:t>
            </a:r>
            <a:r>
              <a:rPr lang="en-US" sz="1900" b="1" dirty="0">
                <a:solidFill>
                  <a:schemeClr val="bg1"/>
                </a:solidFill>
                <a:latin typeface="Arial" panose="020B0604020202020204" pitchFamily="34" charset="0"/>
                <a:cs typeface="Arial" panose="020B0604020202020204" pitchFamily="34" charset="0"/>
              </a:rPr>
              <a:t> da 50-1000 </a:t>
            </a:r>
            <a:r>
              <a:rPr lang="en-US" sz="1900" b="1" dirty="0" err="1">
                <a:solidFill>
                  <a:schemeClr val="bg1"/>
                </a:solidFill>
                <a:latin typeface="Arial" panose="020B0604020202020204" pitchFamily="34" charset="0"/>
                <a:cs typeface="Arial" panose="020B0604020202020204" pitchFamily="34" charset="0"/>
              </a:rPr>
              <a:t>fibre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tutte</a:t>
            </a:r>
            <a:r>
              <a:rPr lang="en-US" sz="1900" b="1" dirty="0">
                <a:solidFill>
                  <a:schemeClr val="bg1"/>
                </a:solidFill>
                <a:latin typeface="Arial" panose="020B0604020202020204" pitchFamily="34" charset="0"/>
                <a:cs typeface="Arial" panose="020B0604020202020204" pitchFamily="34" charset="0"/>
              </a:rPr>
              <a:t> innervate </a:t>
            </a:r>
            <a:r>
              <a:rPr lang="en-US" sz="1900" b="1" dirty="0" err="1">
                <a:solidFill>
                  <a:schemeClr val="bg1"/>
                </a:solidFill>
                <a:latin typeface="Arial" panose="020B0604020202020204" pitchFamily="34" charset="0"/>
                <a:cs typeface="Arial" panose="020B0604020202020204" pitchFamily="34" charset="0"/>
              </a:rPr>
              <a:t>dalle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branche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assonali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dello</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stesso</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motoneurone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alfa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quindi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attivate</a:t>
            </a:r>
            <a:r>
              <a:rPr lang="en-US" sz="1900" b="1" dirty="0">
                <a:solidFill>
                  <a:schemeClr val="bg1"/>
                </a:solidFill>
                <a:latin typeface="Arial" panose="020B0604020202020204" pitchFamily="34" charset="0"/>
                <a:cs typeface="Arial" panose="020B0604020202020204" pitchFamily="34" charset="0"/>
              </a:rPr>
              <a:t> in </a:t>
            </a:r>
            <a:r>
              <a:rPr lang="en-US" sz="1900" b="1" dirty="0" err="1">
                <a:solidFill>
                  <a:schemeClr val="bg1"/>
                </a:solidFill>
                <a:latin typeface="Arial" panose="020B0604020202020204" pitchFamily="34" charset="0"/>
                <a:cs typeface="Arial" panose="020B0604020202020204" pitchFamily="34" charset="0"/>
              </a:rPr>
              <a:t>modo</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sincrono</a:t>
            </a:r>
            <a:r>
              <a:rPr lang="en-US" sz="1900" b="1" dirty="0">
                <a:solidFill>
                  <a:schemeClr val="bg1"/>
                </a:solidFill>
                <a:latin typeface="Arial" panose="020B0604020202020204" pitchFamily="34" charset="0"/>
                <a:cs typeface="Arial" panose="020B0604020202020204" pitchFamily="34" charset="0"/>
              </a:rPr>
              <a:t>.</a:t>
            </a:r>
          </a:p>
          <a:p>
            <a:pPr>
              <a:spcAft>
                <a:spcPts val="800"/>
              </a:spcAft>
            </a:pPr>
            <a:r>
              <a:rPr lang="en-US" sz="1900" b="1" dirty="0" err="1">
                <a:solidFill>
                  <a:schemeClr val="bg1"/>
                </a:solidFill>
                <a:latin typeface="Arial" panose="020B0604020202020204" pitchFamily="34" charset="0"/>
                <a:cs typeface="Arial" panose="020B0604020202020204" pitchFamily="34" charset="0"/>
              </a:rPr>
              <a:t>Ogni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fibra</a:t>
            </a:r>
            <a:r>
              <a:rPr lang="en-US" sz="1900" b="1" dirty="0">
                <a:solidFill>
                  <a:schemeClr val="bg1"/>
                </a:solidFill>
                <a:latin typeface="Arial" panose="020B0604020202020204" pitchFamily="34" charset="0"/>
                <a:cs typeface="Arial" panose="020B0604020202020204" pitchFamily="34" charset="0"/>
              </a:rPr>
              <a:t> ha </a:t>
            </a:r>
            <a:r>
              <a:rPr lang="en-US" sz="1900" b="1" dirty="0" err="1">
                <a:solidFill>
                  <a:schemeClr val="bg1"/>
                </a:solidFill>
                <a:latin typeface="Arial" panose="020B0604020202020204" pitchFamily="34" charset="0"/>
                <a:cs typeface="Arial" panose="020B0604020202020204" pitchFamily="34" charset="0"/>
              </a:rPr>
              <a:t>una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giunzione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neuromuscolare</a:t>
            </a:r>
            <a:r>
              <a:rPr lang="en-US" sz="1900" b="1" dirty="0">
                <a:solidFill>
                  <a:schemeClr val="bg1"/>
                </a:solidFill>
                <a:latin typeface="Arial" panose="020B0604020202020204" pitchFamily="34" charset="0"/>
                <a:cs typeface="Arial" panose="020B0604020202020204" pitchFamily="34" charset="0"/>
              </a:rPr>
              <a:t> (NMJ) con la </a:t>
            </a:r>
            <a:r>
              <a:rPr lang="en-US" sz="1900" b="1" dirty="0" err="1">
                <a:solidFill>
                  <a:schemeClr val="bg1"/>
                </a:solidFill>
                <a:latin typeface="Arial" panose="020B0604020202020204" pitchFamily="34" charset="0"/>
                <a:cs typeface="Arial" panose="020B0604020202020204" pitchFamily="34" charset="0"/>
              </a:rPr>
              <a:t>rispettiva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branca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assonale</a:t>
            </a:r>
            <a:r>
              <a:rPr lang="en-US" sz="1900" b="1" dirty="0">
                <a:solidFill>
                  <a:schemeClr val="bg1"/>
                </a:solidFill>
                <a:latin typeface="Arial" panose="020B0604020202020204" pitchFamily="34" charset="0"/>
                <a:cs typeface="Arial" panose="020B0604020202020204" pitchFamily="34" charset="0"/>
              </a:rPr>
              <a:t>.  Ad </a:t>
            </a:r>
            <a:r>
              <a:rPr lang="en-US" sz="1900" b="1" dirty="0" err="1">
                <a:solidFill>
                  <a:schemeClr val="bg1"/>
                </a:solidFill>
                <a:latin typeface="Arial" panose="020B0604020202020204" pitchFamily="34" charset="0"/>
                <a:cs typeface="Arial" panose="020B0604020202020204" pitchFamily="34" charset="0"/>
              </a:rPr>
              <a:t>ogni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sparo</a:t>
            </a:r>
            <a:r>
              <a:rPr lang="en-US" sz="1900" b="1" dirty="0">
                <a:solidFill>
                  <a:schemeClr val="bg1"/>
                </a:solidFill>
                <a:latin typeface="Arial" panose="020B0604020202020204" pitchFamily="34" charset="0"/>
                <a:cs typeface="Arial" panose="020B0604020202020204" pitchFamily="34" charset="0"/>
              </a:rPr>
              <a:t>”  </a:t>
            </a:r>
            <a:r>
              <a:rPr lang="en-US" sz="1900" b="1" dirty="0" smtClean="0">
                <a:solidFill>
                  <a:schemeClr val="bg1"/>
                </a:solidFill>
                <a:latin typeface="Arial" panose="020B0604020202020204" pitchFamily="34" charset="0"/>
                <a:cs typeface="Arial" panose="020B0604020202020204" pitchFamily="34" charset="0"/>
              </a:rPr>
              <a:t>(discharge or firing) del </a:t>
            </a:r>
            <a:r>
              <a:rPr lang="en-US" sz="1900" b="1" dirty="0" err="1">
                <a:solidFill>
                  <a:schemeClr val="bg1"/>
                </a:solidFill>
                <a:latin typeface="Arial" panose="020B0604020202020204" pitchFamily="34" charset="0"/>
                <a:cs typeface="Arial" panose="020B0604020202020204" pitchFamily="34" charset="0"/>
              </a:rPr>
              <a:t>motoneurone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dalla</a:t>
            </a:r>
            <a:r>
              <a:rPr lang="en-US" sz="1900" b="1" dirty="0">
                <a:solidFill>
                  <a:schemeClr val="bg1"/>
                </a:solidFill>
                <a:latin typeface="Arial" panose="020B0604020202020204" pitchFamily="34" charset="0"/>
                <a:cs typeface="Arial" panose="020B0604020202020204" pitchFamily="34" charset="0"/>
              </a:rPr>
              <a:t> NMJ </a:t>
            </a:r>
            <a:r>
              <a:rPr lang="en-US" sz="1900" b="1" dirty="0" err="1">
                <a:solidFill>
                  <a:schemeClr val="bg1"/>
                </a:solidFill>
                <a:latin typeface="Arial" panose="020B0604020202020204" pitchFamily="34" charset="0"/>
                <a:cs typeface="Arial" panose="020B0604020202020204" pitchFamily="34" charset="0"/>
              </a:rPr>
              <a:t>si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dipartono</a:t>
            </a:r>
            <a:r>
              <a:rPr lang="en-US" sz="1900" b="1" dirty="0">
                <a:solidFill>
                  <a:schemeClr val="bg1"/>
                </a:solidFill>
                <a:latin typeface="Arial" panose="020B0604020202020204" pitchFamily="34" charset="0"/>
                <a:cs typeface="Arial" panose="020B0604020202020204" pitchFamily="34" charset="0"/>
              </a:rPr>
              <a:t> due </a:t>
            </a:r>
            <a:r>
              <a:rPr lang="en-US" sz="1900" b="1" dirty="0" err="1">
                <a:solidFill>
                  <a:schemeClr val="bg1"/>
                </a:solidFill>
                <a:latin typeface="Arial" panose="020B0604020202020204" pitchFamily="34" charset="0"/>
                <a:cs typeface="Arial" panose="020B0604020202020204" pitchFamily="34" charset="0"/>
              </a:rPr>
              <a:t>potenziali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d’azione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che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propagano</a:t>
            </a:r>
            <a:r>
              <a:rPr lang="en-US" sz="1900" b="1" dirty="0">
                <a:solidFill>
                  <a:schemeClr val="bg1"/>
                </a:solidFill>
                <a:latin typeface="Arial" panose="020B0604020202020204" pitchFamily="34" charset="0"/>
                <a:cs typeface="Arial" panose="020B0604020202020204" pitchFamily="34" charset="0"/>
              </a:rPr>
              <a:t> in </a:t>
            </a:r>
            <a:r>
              <a:rPr lang="en-US" sz="1900" b="1" dirty="0" err="1">
                <a:solidFill>
                  <a:schemeClr val="bg1"/>
                </a:solidFill>
                <a:latin typeface="Arial" panose="020B0604020202020204" pitchFamily="34" charset="0"/>
                <a:cs typeface="Arial" panose="020B0604020202020204" pitchFamily="34" charset="0"/>
              </a:rPr>
              <a:t>direzioni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opposte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lungo</a:t>
            </a:r>
            <a:r>
              <a:rPr lang="en-US" sz="1900" b="1" dirty="0">
                <a:solidFill>
                  <a:schemeClr val="bg1"/>
                </a:solidFill>
                <a:latin typeface="Arial" panose="020B0604020202020204" pitchFamily="34" charset="0"/>
                <a:cs typeface="Arial" panose="020B0604020202020204" pitchFamily="34" charset="0"/>
              </a:rPr>
              <a:t> la </a:t>
            </a:r>
            <a:r>
              <a:rPr lang="en-US" sz="1900" b="1" dirty="0" err="1">
                <a:solidFill>
                  <a:schemeClr val="bg1"/>
                </a:solidFill>
                <a:latin typeface="Arial" panose="020B0604020202020204" pitchFamily="34" charset="0"/>
                <a:cs typeface="Arial" panose="020B0604020202020204" pitchFamily="34" charset="0"/>
              </a:rPr>
              <a:t>fibra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fino</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ai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tendini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Ciascuno</a:t>
            </a:r>
            <a:r>
              <a:rPr lang="en-US" sz="1900" b="1" dirty="0">
                <a:solidFill>
                  <a:schemeClr val="bg1"/>
                </a:solidFill>
                <a:latin typeface="Arial" panose="020B0604020202020204" pitchFamily="34" charset="0"/>
                <a:cs typeface="Arial" panose="020B0604020202020204" pitchFamily="34" charset="0"/>
              </a:rPr>
              <a:t> di </a:t>
            </a:r>
            <a:r>
              <a:rPr lang="en-US" sz="1900" b="1" dirty="0" err="1">
                <a:solidFill>
                  <a:schemeClr val="bg1"/>
                </a:solidFill>
                <a:latin typeface="Arial" panose="020B0604020202020204" pitchFamily="34" charset="0"/>
                <a:cs typeface="Arial" panose="020B0604020202020204" pitchFamily="34" charset="0"/>
              </a:rPr>
              <a:t>essi</a:t>
            </a:r>
            <a:r>
              <a:rPr lang="en-US" sz="1900" b="1" dirty="0">
                <a:solidFill>
                  <a:schemeClr val="bg1"/>
                </a:solidFill>
                <a:latin typeface="Arial" panose="020B0604020202020204" pitchFamily="34" charset="0"/>
                <a:cs typeface="Arial" panose="020B0604020202020204" pitchFamily="34" charset="0"/>
              </a:rPr>
              <a:t> genera un </a:t>
            </a:r>
            <a:r>
              <a:rPr lang="en-US" sz="1900" b="1" dirty="0" err="1">
                <a:solidFill>
                  <a:schemeClr val="bg1"/>
                </a:solidFill>
                <a:latin typeface="Arial" panose="020B0604020202020204" pitchFamily="34" charset="0"/>
                <a:cs typeface="Arial" panose="020B0604020202020204" pitchFamily="34" charset="0"/>
              </a:rPr>
              <a:t>potenziale</a:t>
            </a:r>
            <a:r>
              <a:rPr lang="en-US" sz="1900" b="1" dirty="0">
                <a:solidFill>
                  <a:schemeClr val="bg1"/>
                </a:solidFill>
                <a:latin typeface="Arial" panose="020B0604020202020204" pitchFamily="34" charset="0"/>
                <a:cs typeface="Arial" panose="020B0604020202020204" pitchFamily="34" charset="0"/>
              </a:rPr>
              <a:t> “di </a:t>
            </a:r>
            <a:r>
              <a:rPr lang="en-US" sz="1900" b="1" dirty="0" err="1">
                <a:solidFill>
                  <a:schemeClr val="bg1"/>
                </a:solidFill>
                <a:latin typeface="Arial" panose="020B0604020202020204" pitchFamily="34" charset="0"/>
                <a:cs typeface="Arial" panose="020B0604020202020204" pitchFamily="34" charset="0"/>
              </a:rPr>
              <a:t>singola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fibra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che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propaga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sulla</a:t>
            </a:r>
            <a:r>
              <a:rPr lang="en-US" sz="1900" b="1" dirty="0">
                <a:solidFill>
                  <a:schemeClr val="bg1"/>
                </a:solidFill>
                <a:latin typeface="Arial" panose="020B0604020202020204" pitchFamily="34" charset="0"/>
                <a:cs typeface="Arial" panose="020B0604020202020204" pitchFamily="34" charset="0"/>
              </a:rPr>
              <a:t> cute </a:t>
            </a:r>
            <a:r>
              <a:rPr lang="en-US" sz="1900" b="1" dirty="0" err="1">
                <a:solidFill>
                  <a:schemeClr val="bg1"/>
                </a:solidFill>
                <a:latin typeface="Arial" panose="020B0604020202020204" pitchFamily="34" charset="0"/>
                <a:cs typeface="Arial" panose="020B0604020202020204" pitchFamily="34" charset="0"/>
              </a:rPr>
              <a:t>dalla</a:t>
            </a:r>
            <a:r>
              <a:rPr lang="en-US" sz="1900" b="1" dirty="0">
                <a:solidFill>
                  <a:schemeClr val="bg1"/>
                </a:solidFill>
                <a:latin typeface="Arial" panose="020B0604020202020204" pitchFamily="34" charset="0"/>
                <a:cs typeface="Arial" panose="020B0604020202020204" pitchFamily="34" charset="0"/>
              </a:rPr>
              <a:t> NMJ </a:t>
            </a:r>
            <a:r>
              <a:rPr lang="en-US" sz="1900" b="1" dirty="0" err="1">
                <a:solidFill>
                  <a:schemeClr val="bg1"/>
                </a:solidFill>
                <a:latin typeface="Arial" panose="020B0604020202020204" pitchFamily="34" charset="0"/>
                <a:cs typeface="Arial" panose="020B0604020202020204" pitchFamily="34" charset="0"/>
              </a:rPr>
              <a:t>alle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terminazioni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tendinee</a:t>
            </a:r>
            <a:r>
              <a:rPr lang="en-US" sz="1900" b="1" dirty="0">
                <a:solidFill>
                  <a:schemeClr val="bg1"/>
                </a:solidFill>
                <a:latin typeface="Arial" panose="020B0604020202020204" pitchFamily="34" charset="0"/>
                <a:cs typeface="Arial" panose="020B0604020202020204" pitchFamily="34" charset="0"/>
              </a:rPr>
              <a:t>.</a:t>
            </a:r>
          </a:p>
          <a:p>
            <a:pPr>
              <a:spcAft>
                <a:spcPts val="800"/>
              </a:spcAft>
            </a:pPr>
            <a:r>
              <a:rPr lang="en-US" sz="1900" b="1" dirty="0">
                <a:solidFill>
                  <a:schemeClr val="bg1"/>
                </a:solidFill>
                <a:latin typeface="Arial" panose="020B0604020202020204" pitchFamily="34" charset="0"/>
                <a:cs typeface="Arial" panose="020B0604020202020204" pitchFamily="34" charset="0"/>
              </a:rPr>
              <a:t>La </a:t>
            </a:r>
            <a:r>
              <a:rPr lang="en-US" sz="1900" b="1" dirty="0" err="1">
                <a:solidFill>
                  <a:schemeClr val="bg1"/>
                </a:solidFill>
                <a:latin typeface="Arial" panose="020B0604020202020204" pitchFamily="34" charset="0"/>
                <a:cs typeface="Arial" panose="020B0604020202020204" pitchFamily="34" charset="0"/>
              </a:rPr>
              <a:t>somma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dei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potenziali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sincroni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delle</a:t>
            </a:r>
            <a:r>
              <a:rPr lang="en-US" sz="1900" b="1" dirty="0">
                <a:solidFill>
                  <a:schemeClr val="bg1"/>
                </a:solidFill>
                <a:latin typeface="Arial" panose="020B0604020202020204" pitchFamily="34" charset="0"/>
                <a:cs typeface="Arial" panose="020B0604020202020204" pitchFamily="34" charset="0"/>
              </a:rPr>
              <a:t> single </a:t>
            </a:r>
            <a:r>
              <a:rPr lang="en-US" sz="1900" b="1" dirty="0" err="1">
                <a:solidFill>
                  <a:schemeClr val="bg1"/>
                </a:solidFill>
                <a:latin typeface="Arial" panose="020B0604020202020204" pitchFamily="34" charset="0"/>
                <a:cs typeface="Arial" panose="020B0604020202020204" pitchFamily="34" charset="0"/>
              </a:rPr>
              <a:t>fibre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appartenenti</a:t>
            </a:r>
            <a:r>
              <a:rPr lang="en-US" sz="1900" b="1" dirty="0">
                <a:solidFill>
                  <a:schemeClr val="bg1"/>
                </a:solidFill>
                <a:latin typeface="Arial" panose="020B0604020202020204" pitchFamily="34" charset="0"/>
                <a:cs typeface="Arial" panose="020B0604020202020204" pitchFamily="34" charset="0"/>
              </a:rPr>
              <a:t> ad </a:t>
            </a:r>
            <a:r>
              <a:rPr lang="en-US" sz="1900" b="1" dirty="0" err="1">
                <a:solidFill>
                  <a:schemeClr val="bg1"/>
                </a:solidFill>
                <a:latin typeface="Arial" panose="020B0604020202020204" pitchFamily="34" charset="0"/>
                <a:cs typeface="Arial" panose="020B0604020202020204" pitchFamily="34" charset="0"/>
              </a:rPr>
              <a:t>una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unità</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motoria</a:t>
            </a:r>
            <a:r>
              <a:rPr lang="en-US" sz="1900" b="1" dirty="0">
                <a:solidFill>
                  <a:schemeClr val="bg1"/>
                </a:solidFill>
                <a:latin typeface="Arial" panose="020B0604020202020204" pitchFamily="34" charset="0"/>
                <a:cs typeface="Arial" panose="020B0604020202020204" pitchFamily="34" charset="0"/>
              </a:rPr>
              <a:t> genera </a:t>
            </a:r>
            <a:r>
              <a:rPr lang="en-US" sz="1900" b="1" dirty="0" err="1">
                <a:solidFill>
                  <a:schemeClr val="bg1"/>
                </a:solidFill>
                <a:latin typeface="Arial" panose="020B0604020202020204" pitchFamily="34" charset="0"/>
                <a:cs typeface="Arial" panose="020B0604020202020204" pitchFamily="34" charset="0"/>
              </a:rPr>
              <a:t>sulla</a:t>
            </a:r>
            <a:r>
              <a:rPr lang="en-US" sz="1900" b="1" dirty="0">
                <a:solidFill>
                  <a:schemeClr val="bg1"/>
                </a:solidFill>
                <a:latin typeface="Arial" panose="020B0604020202020204" pitchFamily="34" charset="0"/>
                <a:cs typeface="Arial" panose="020B0604020202020204" pitchFamily="34" charset="0"/>
              </a:rPr>
              <a:t> cute </a:t>
            </a:r>
            <a:r>
              <a:rPr lang="en-US" sz="1900" b="1" dirty="0" err="1">
                <a:solidFill>
                  <a:schemeClr val="bg1"/>
                </a:solidFill>
                <a:latin typeface="Arial" panose="020B0604020202020204" pitchFamily="34" charset="0"/>
                <a:cs typeface="Arial" panose="020B0604020202020204" pitchFamily="34" charset="0"/>
              </a:rPr>
              <a:t>il</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potenziale</a:t>
            </a:r>
            <a:r>
              <a:rPr lang="en-US" sz="1900" b="1" dirty="0">
                <a:solidFill>
                  <a:schemeClr val="bg1"/>
                </a:solidFill>
                <a:latin typeface="Arial" panose="020B0604020202020204" pitchFamily="34" charset="0"/>
                <a:cs typeface="Arial" panose="020B0604020202020204" pitchFamily="34" charset="0"/>
              </a:rPr>
              <a:t> di </a:t>
            </a:r>
            <a:r>
              <a:rPr lang="en-US" sz="1900" b="1" dirty="0" err="1">
                <a:solidFill>
                  <a:schemeClr val="bg1"/>
                </a:solidFill>
                <a:latin typeface="Arial" panose="020B0604020202020204" pitchFamily="34" charset="0"/>
                <a:cs typeface="Arial" panose="020B0604020202020204" pitchFamily="34" charset="0"/>
              </a:rPr>
              <a:t>unità</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motoria</a:t>
            </a:r>
            <a:r>
              <a:rPr lang="en-US" sz="1900" b="1" dirty="0">
                <a:solidFill>
                  <a:schemeClr val="bg1"/>
                </a:solidFill>
                <a:latin typeface="Arial" panose="020B0604020202020204" pitchFamily="34" charset="0"/>
                <a:cs typeface="Arial" panose="020B0604020202020204" pitchFamily="34" charset="0"/>
              </a:rPr>
              <a:t>” (motor unit action potential, MUAP). </a:t>
            </a:r>
          </a:p>
          <a:p>
            <a:r>
              <a:rPr lang="en-US" sz="1900" b="1" dirty="0">
                <a:solidFill>
                  <a:schemeClr val="bg1"/>
                </a:solidFill>
                <a:latin typeface="Arial" panose="020B0604020202020204" pitchFamily="34" charset="0"/>
                <a:cs typeface="Arial" panose="020B0604020202020204" pitchFamily="34" charset="0"/>
              </a:rPr>
              <a:t>La </a:t>
            </a:r>
            <a:r>
              <a:rPr lang="en-US" sz="1900" b="1" dirty="0" err="1">
                <a:solidFill>
                  <a:schemeClr val="bg1"/>
                </a:solidFill>
                <a:latin typeface="Arial" panose="020B0604020202020204" pitchFamily="34" charset="0"/>
                <a:cs typeface="Arial" panose="020B0604020202020204" pitchFamily="34" charset="0"/>
              </a:rPr>
              <a:t>somma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dei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treni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dei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potenziali</a:t>
            </a:r>
            <a:r>
              <a:rPr lang="en-US" sz="1900" b="1" dirty="0">
                <a:solidFill>
                  <a:schemeClr val="bg1"/>
                </a:solidFill>
                <a:latin typeface="Arial" panose="020B0604020202020204" pitchFamily="34" charset="0"/>
                <a:cs typeface="Arial" panose="020B0604020202020204" pitchFamily="34" charset="0"/>
              </a:rPr>
              <a:t> di </a:t>
            </a:r>
            <a:r>
              <a:rPr lang="en-US" sz="1900" b="1" dirty="0" err="1">
                <a:solidFill>
                  <a:schemeClr val="bg1"/>
                </a:solidFill>
                <a:latin typeface="Arial" panose="020B0604020202020204" pitchFamily="34" charset="0"/>
                <a:cs typeface="Arial" panose="020B0604020202020204" pitchFamily="34" charset="0"/>
              </a:rPr>
              <a:t>unità</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motoria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sulla</a:t>
            </a:r>
            <a:r>
              <a:rPr lang="en-US" sz="1900" b="1" dirty="0">
                <a:solidFill>
                  <a:schemeClr val="bg1"/>
                </a:solidFill>
                <a:latin typeface="Arial" panose="020B0604020202020204" pitchFamily="34" charset="0"/>
                <a:cs typeface="Arial" panose="020B0604020202020204" pitchFamily="34" charset="0"/>
              </a:rPr>
              <a:t> cute </a:t>
            </a:r>
            <a:r>
              <a:rPr lang="en-US" sz="1900" b="1" dirty="0">
                <a:solidFill>
                  <a:schemeClr val="bg1"/>
                </a:solidFill>
                <a:latin typeface="Arial" panose="020B0604020202020204" pitchFamily="34" charset="0"/>
                <a:cs typeface="Arial" panose="020B0604020202020204" pitchFamily="34" charset="0"/>
              </a:rPr>
              <a:t>è</a:t>
            </a:r>
            <a:r>
              <a:rPr lang="en-US" sz="1900" b="1" dirty="0" smtClean="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il</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segnale</a:t>
            </a:r>
            <a:r>
              <a:rPr lang="en-US" sz="1900" b="1" dirty="0">
                <a:solidFill>
                  <a:schemeClr val="bg1"/>
                </a:solidFill>
                <a:latin typeface="Arial" panose="020B0604020202020204" pitchFamily="34" charset="0"/>
                <a:cs typeface="Arial" panose="020B0604020202020204" pitchFamily="34" charset="0"/>
              </a:rPr>
              <a:t>  sEMG.  Come </a:t>
            </a:r>
            <a:r>
              <a:rPr lang="en-US" sz="1900" b="1" dirty="0" err="1">
                <a:solidFill>
                  <a:schemeClr val="bg1"/>
                </a:solidFill>
                <a:latin typeface="Arial" panose="020B0604020202020204" pitchFamily="34" charset="0"/>
                <a:cs typeface="Arial" panose="020B0604020202020204" pitchFamily="34" charset="0"/>
              </a:rPr>
              <a:t>nel</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caso</a:t>
            </a:r>
            <a:r>
              <a:rPr lang="en-US" sz="1900" b="1" dirty="0">
                <a:solidFill>
                  <a:schemeClr val="bg1"/>
                </a:solidFill>
                <a:latin typeface="Arial" panose="020B0604020202020204" pitchFamily="34" charset="0"/>
                <a:cs typeface="Arial" panose="020B0604020202020204" pitchFamily="34" charset="0"/>
              </a:rPr>
              <a:t> di ECG </a:t>
            </a:r>
            <a:r>
              <a:rPr lang="en-US" sz="1900" b="1" dirty="0" err="1">
                <a:solidFill>
                  <a:schemeClr val="bg1"/>
                </a:solidFill>
                <a:latin typeface="Arial" panose="020B0604020202020204" pitchFamily="34" charset="0"/>
                <a:cs typeface="Arial" panose="020B0604020202020204" pitchFamily="34" charset="0"/>
              </a:rPr>
              <a:t>ed</a:t>
            </a:r>
            <a:r>
              <a:rPr lang="en-US" sz="1900" b="1" dirty="0">
                <a:solidFill>
                  <a:schemeClr val="bg1"/>
                </a:solidFill>
                <a:latin typeface="Arial" panose="020B0604020202020204" pitchFamily="34" charset="0"/>
                <a:cs typeface="Arial" panose="020B0604020202020204" pitchFamily="34" charset="0"/>
              </a:rPr>
              <a:t> EEG, tale </a:t>
            </a:r>
            <a:r>
              <a:rPr lang="en-US" sz="1900" b="1" dirty="0" err="1">
                <a:solidFill>
                  <a:schemeClr val="bg1"/>
                </a:solidFill>
                <a:latin typeface="Arial" panose="020B0604020202020204" pitchFamily="34" charset="0"/>
                <a:cs typeface="Arial" panose="020B0604020202020204" pitchFamily="34" charset="0"/>
              </a:rPr>
              <a:t>segnale</a:t>
            </a:r>
            <a:r>
              <a:rPr lang="en-US" sz="1900" b="1" dirty="0">
                <a:solidFill>
                  <a:schemeClr val="bg1"/>
                </a:solidFill>
                <a:latin typeface="Arial" panose="020B0604020202020204" pitchFamily="34" charset="0"/>
                <a:cs typeface="Arial" panose="020B0604020202020204" pitchFamily="34" charset="0"/>
              </a:rPr>
              <a:t> è </a:t>
            </a:r>
            <a:r>
              <a:rPr lang="en-US" sz="1900" b="1" dirty="0" err="1">
                <a:solidFill>
                  <a:schemeClr val="bg1"/>
                </a:solidFill>
                <a:latin typeface="Arial" panose="020B0604020202020204" pitchFamily="34" charset="0"/>
                <a:cs typeface="Arial" panose="020B0604020202020204" pitchFamily="34" charset="0"/>
              </a:rPr>
              <a:t>una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distribuzione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bidimensionale</a:t>
            </a:r>
            <a:r>
              <a:rPr lang="en-US" sz="1900" b="1" dirty="0">
                <a:solidFill>
                  <a:schemeClr val="bg1"/>
                </a:solidFill>
                <a:latin typeface="Arial" panose="020B0604020202020204" pitchFamily="34" charset="0"/>
                <a:cs typeface="Arial" panose="020B0604020202020204" pitchFamily="34" charset="0"/>
              </a:rPr>
              <a:t> di </a:t>
            </a:r>
            <a:r>
              <a:rPr lang="en-US" sz="1900" b="1" dirty="0" err="1">
                <a:solidFill>
                  <a:schemeClr val="bg1"/>
                </a:solidFill>
                <a:latin typeface="Arial" panose="020B0604020202020204" pitchFamily="34" charset="0"/>
                <a:cs typeface="Arial" panose="020B0604020202020204" pitchFamily="34" charset="0"/>
              </a:rPr>
              <a:t>potenziale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che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viene</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letta</a:t>
            </a:r>
            <a:r>
              <a:rPr lang="en-US" sz="1900" b="1" dirty="0">
                <a:solidFill>
                  <a:schemeClr val="bg1"/>
                </a:solidFill>
                <a:latin typeface="Arial" panose="020B0604020202020204" pitchFamily="34" charset="0"/>
                <a:cs typeface="Arial" panose="020B0604020202020204" pitchFamily="34" charset="0"/>
              </a:rPr>
              <a:t>” da </a:t>
            </a:r>
            <a:r>
              <a:rPr lang="en-US" sz="1900" b="1" dirty="0" err="1">
                <a:solidFill>
                  <a:schemeClr val="bg1"/>
                </a:solidFill>
                <a:latin typeface="Arial" panose="020B0604020202020204" pitchFamily="34" charset="0"/>
                <a:cs typeface="Arial" panose="020B0604020202020204" pitchFamily="34" charset="0"/>
              </a:rPr>
              <a:t>una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coppia</a:t>
            </a:r>
            <a:r>
              <a:rPr lang="en-US" sz="1900" b="1" dirty="0">
                <a:solidFill>
                  <a:schemeClr val="bg1"/>
                </a:solidFill>
                <a:latin typeface="Arial" panose="020B0604020202020204" pitchFamily="34" charset="0"/>
                <a:cs typeface="Arial" panose="020B0604020202020204" pitchFamily="34" charset="0"/>
              </a:rPr>
              <a:t> di </a:t>
            </a:r>
            <a:r>
              <a:rPr lang="en-US" sz="1900" b="1" dirty="0" err="1">
                <a:solidFill>
                  <a:schemeClr val="bg1"/>
                </a:solidFill>
                <a:latin typeface="Arial" panose="020B0604020202020204" pitchFamily="34" charset="0"/>
                <a:cs typeface="Arial" panose="020B0604020202020204" pitchFamily="34" charset="0"/>
              </a:rPr>
              <a:t>elettrodi</a:t>
            </a:r>
            <a:r>
              <a:rPr lang="en-US" sz="1900" b="1" dirty="0">
                <a:solidFill>
                  <a:schemeClr val="bg1"/>
                </a:solidFill>
                <a:latin typeface="Arial" panose="020B0604020202020204" pitchFamily="34" charset="0"/>
                <a:cs typeface="Arial" panose="020B0604020202020204" pitchFamily="34" charset="0"/>
              </a:rPr>
              <a:t>, da </a:t>
            </a:r>
            <a:r>
              <a:rPr lang="en-US" sz="1900" b="1" dirty="0" err="1">
                <a:solidFill>
                  <a:schemeClr val="bg1"/>
                </a:solidFill>
                <a:latin typeface="Arial" panose="020B0604020202020204" pitchFamily="34" charset="0"/>
                <a:cs typeface="Arial" panose="020B0604020202020204" pitchFamily="34" charset="0"/>
              </a:rPr>
              <a:t>una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schiera</a:t>
            </a:r>
            <a:r>
              <a:rPr lang="en-US" sz="1900" b="1" dirty="0">
                <a:solidFill>
                  <a:schemeClr val="bg1"/>
                </a:solidFill>
                <a:latin typeface="Arial" panose="020B0604020202020204" pitchFamily="34" charset="0"/>
                <a:cs typeface="Arial" panose="020B0604020202020204" pitchFamily="34" charset="0"/>
              </a:rPr>
              <a:t> o da </a:t>
            </a:r>
            <a:r>
              <a:rPr lang="en-US" sz="1900" b="1" dirty="0" err="1">
                <a:solidFill>
                  <a:schemeClr val="bg1"/>
                </a:solidFill>
                <a:latin typeface="Arial" panose="020B0604020202020204" pitchFamily="34" charset="0"/>
                <a:cs typeface="Arial" panose="020B0604020202020204" pitchFamily="34" charset="0"/>
              </a:rPr>
              <a:t>una</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griglia</a:t>
            </a:r>
            <a:r>
              <a:rPr lang="en-US" sz="1900" b="1" dirty="0">
                <a:solidFill>
                  <a:schemeClr val="bg1"/>
                </a:solidFill>
                <a:latin typeface="Arial" panose="020B0604020202020204" pitchFamily="34" charset="0"/>
                <a:cs typeface="Arial" panose="020B0604020202020204" pitchFamily="34" charset="0"/>
              </a:rPr>
              <a:t> di </a:t>
            </a:r>
            <a:r>
              <a:rPr lang="en-US" sz="1900" b="1" dirty="0" err="1">
                <a:solidFill>
                  <a:schemeClr val="bg1"/>
                </a:solidFill>
                <a:latin typeface="Arial" panose="020B0604020202020204" pitchFamily="34" charset="0"/>
                <a:cs typeface="Arial" panose="020B0604020202020204" pitchFamily="34" charset="0"/>
              </a:rPr>
              <a:t>elettrodi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Esistono</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numerosi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articoli</a:t>
            </a:r>
            <a:r>
              <a:rPr lang="en-US" sz="1900" b="1" dirty="0">
                <a:solidFill>
                  <a:schemeClr val="bg1"/>
                </a:solidFill>
                <a:latin typeface="Arial" panose="020B0604020202020204" pitchFamily="34" charset="0"/>
                <a:cs typeface="Arial" panose="020B0604020202020204" pitchFamily="34" charset="0"/>
              </a:rPr>
              <a:t> e </a:t>
            </a:r>
            <a:r>
              <a:rPr lang="en-US" sz="1900" b="1" dirty="0" err="1">
                <a:solidFill>
                  <a:schemeClr val="bg1"/>
                </a:solidFill>
                <a:latin typeface="Arial" panose="020B0604020202020204" pitchFamily="34" charset="0"/>
                <a:cs typeface="Arial" panose="020B0604020202020204" pitchFamily="34" charset="0"/>
              </a:rPr>
              <a:t>alcuni</a:t>
            </a:r>
            <a:r>
              <a:rPr lang="en-US" sz="1900" b="1" dirty="0">
                <a:solidFill>
                  <a:schemeClr val="bg1"/>
                </a:solidFill>
                <a:latin typeface="Arial" panose="020B0604020202020204" pitchFamily="34" charset="0"/>
                <a:cs typeface="Arial" panose="020B0604020202020204" pitchFamily="34" charset="0"/>
              </a:rPr>
              <a:t> </a:t>
            </a:r>
            <a:r>
              <a:rPr lang="en-US" sz="1900" b="1" dirty="0" err="1">
                <a:solidFill>
                  <a:schemeClr val="bg1"/>
                </a:solidFill>
                <a:latin typeface="Arial" panose="020B0604020202020204" pitchFamily="34" charset="0"/>
                <a:cs typeface="Arial" panose="020B0604020202020204" pitchFamily="34" charset="0"/>
              </a:rPr>
              <a:t>libri</a:t>
            </a:r>
            <a:r>
              <a:rPr lang="en-US" sz="1900" b="1" dirty="0">
                <a:solidFill>
                  <a:schemeClr val="bg1"/>
                </a:solidFill>
                <a:latin typeface="Arial" panose="020B0604020202020204" pitchFamily="34" charset="0"/>
                <a:cs typeface="Arial" panose="020B0604020202020204" pitchFamily="34" charset="0"/>
              </a:rPr>
              <a:t> di </a:t>
            </a:r>
            <a:r>
              <a:rPr lang="en-US" sz="1900" b="1" dirty="0" err="1">
                <a:solidFill>
                  <a:schemeClr val="bg1"/>
                </a:solidFill>
                <a:latin typeface="Arial" panose="020B0604020202020204" pitchFamily="34" charset="0"/>
                <a:cs typeface="Arial" panose="020B0604020202020204" pitchFamily="34" charset="0"/>
              </a:rPr>
              <a:t>testo</a:t>
            </a:r>
            <a:r>
              <a:rPr lang="en-US" sz="1900" b="1" dirty="0">
                <a:solidFill>
                  <a:schemeClr val="bg1"/>
                </a:solidFill>
                <a:latin typeface="Arial" panose="020B0604020202020204" pitchFamily="34" charset="0"/>
                <a:cs typeface="Arial" panose="020B0604020202020204" pitchFamily="34" charset="0"/>
              </a:rPr>
              <a:t> in </a:t>
            </a:r>
            <a:r>
              <a:rPr lang="en-US" sz="1900" b="1" dirty="0" err="1">
                <a:solidFill>
                  <a:schemeClr val="bg1"/>
                </a:solidFill>
                <a:latin typeface="Arial" panose="020B0604020202020204" pitchFamily="34" charset="0"/>
                <a:cs typeface="Arial" panose="020B0604020202020204" pitchFamily="34" charset="0"/>
              </a:rPr>
              <a:t>merito</a:t>
            </a:r>
            <a:r>
              <a:rPr lang="en-US" sz="1900" b="1" dirty="0">
                <a:solidFill>
                  <a:schemeClr val="bg1"/>
                </a:solidFill>
                <a:latin typeface="Arial" panose="020B0604020202020204" pitchFamily="34" charset="0"/>
                <a:cs typeface="Arial" panose="020B0604020202020204" pitchFamily="34" charset="0"/>
              </a:rPr>
              <a:t>.  </a:t>
            </a:r>
          </a:p>
          <a:p>
            <a:endParaRPr lang="en-US" sz="17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94135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2587405" y="164625"/>
            <a:ext cx="7510389" cy="523220"/>
          </a:xfrm>
          <a:prstGeom prst="rect">
            <a:avLst/>
          </a:prstGeom>
          <a:noFill/>
        </p:spPr>
        <p:txBody>
          <a:bodyPr wrap="none" rtlCol="0">
            <a:spAutoFit/>
          </a:bodyPr>
          <a:lstStyle/>
          <a:p>
            <a:r>
              <a:rPr lang="it-IT" sz="2800" b="1" dirty="0" smtClean="0">
                <a:solidFill>
                  <a:srgbClr val="FFFF00"/>
                </a:solidFill>
                <a:latin typeface="Arial" panose="020B0604020202020204" pitchFamily="34" charset="0"/>
                <a:cs typeface="Arial" panose="020B0604020202020204" pitchFamily="34" charset="0"/>
              </a:rPr>
              <a:t>Pubblicazioni </a:t>
            </a:r>
            <a:r>
              <a:rPr lang="it-IT" sz="2800" b="1" dirty="0">
                <a:solidFill>
                  <a:srgbClr val="FFFF00"/>
                </a:solidFill>
                <a:latin typeface="Arial" panose="020B0604020202020204" pitchFamily="34" charset="0"/>
                <a:cs typeface="Arial" panose="020B0604020202020204" pitchFamily="34" charset="0"/>
              </a:rPr>
              <a:t>internazionali su sEMG/anno</a:t>
            </a:r>
          </a:p>
        </p:txBody>
      </p:sp>
      <p:grpSp>
        <p:nvGrpSpPr>
          <p:cNvPr id="5" name="Group 4"/>
          <p:cNvGrpSpPr/>
          <p:nvPr/>
        </p:nvGrpSpPr>
        <p:grpSpPr>
          <a:xfrm>
            <a:off x="2251992" y="934914"/>
            <a:ext cx="8193185" cy="5354009"/>
            <a:chOff x="1037234" y="1063953"/>
            <a:chExt cx="7178752" cy="4749115"/>
          </a:xfrm>
        </p:grpSpPr>
        <p:sp>
          <p:nvSpPr>
            <p:cNvPr id="7" name="Rectangle 5"/>
            <p:cNvSpPr>
              <a:spLocks noChangeArrowheads="1"/>
            </p:cNvSpPr>
            <p:nvPr/>
          </p:nvSpPr>
          <p:spPr bwMode="auto">
            <a:xfrm>
              <a:off x="1431132" y="1177926"/>
              <a:ext cx="6590110" cy="4321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t-IT" dirty="0">
                <a:solidFill>
                  <a:srgbClr val="FFFF00"/>
                </a:solidFill>
              </a:endParaRPr>
            </a:p>
          </p:txBody>
        </p:sp>
        <p:sp>
          <p:nvSpPr>
            <p:cNvPr id="8" name="Line 6"/>
            <p:cNvSpPr>
              <a:spLocks noChangeShapeType="1"/>
            </p:cNvSpPr>
            <p:nvPr/>
          </p:nvSpPr>
          <p:spPr bwMode="auto">
            <a:xfrm>
              <a:off x="1431132" y="5499100"/>
              <a:ext cx="659011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b="1">
                <a:solidFill>
                  <a:srgbClr val="FFFF00"/>
                </a:solidFill>
                <a:latin typeface="Arial" panose="020B0604020202020204" pitchFamily="34" charset="0"/>
                <a:cs typeface="Arial" panose="020B0604020202020204" pitchFamily="34" charset="0"/>
              </a:endParaRPr>
            </a:p>
          </p:txBody>
        </p:sp>
        <p:sp>
          <p:nvSpPr>
            <p:cNvPr id="9" name="Line 7"/>
            <p:cNvSpPr>
              <a:spLocks noChangeShapeType="1"/>
            </p:cNvSpPr>
            <p:nvPr/>
          </p:nvSpPr>
          <p:spPr bwMode="auto">
            <a:xfrm>
              <a:off x="1431132" y="1177925"/>
              <a:ext cx="6590110"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0" name="Line 8"/>
            <p:cNvSpPr>
              <a:spLocks noChangeShapeType="1"/>
            </p:cNvSpPr>
            <p:nvPr/>
          </p:nvSpPr>
          <p:spPr bwMode="auto">
            <a:xfrm flipV="1">
              <a:off x="1431131"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1" name="Line 9"/>
            <p:cNvSpPr>
              <a:spLocks noChangeShapeType="1"/>
            </p:cNvSpPr>
            <p:nvPr/>
          </p:nvSpPr>
          <p:spPr bwMode="auto">
            <a:xfrm flipV="1">
              <a:off x="2530079"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2" name="Line 10"/>
            <p:cNvSpPr>
              <a:spLocks noChangeShapeType="1"/>
            </p:cNvSpPr>
            <p:nvPr/>
          </p:nvSpPr>
          <p:spPr bwMode="auto">
            <a:xfrm flipV="1">
              <a:off x="3627835"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3" name="Line 11"/>
            <p:cNvSpPr>
              <a:spLocks noChangeShapeType="1"/>
            </p:cNvSpPr>
            <p:nvPr/>
          </p:nvSpPr>
          <p:spPr bwMode="auto">
            <a:xfrm flipV="1">
              <a:off x="4726781"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4" name="Line 12"/>
            <p:cNvSpPr>
              <a:spLocks noChangeShapeType="1"/>
            </p:cNvSpPr>
            <p:nvPr/>
          </p:nvSpPr>
          <p:spPr bwMode="auto">
            <a:xfrm flipV="1">
              <a:off x="5824538"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5" name="Line 13"/>
            <p:cNvSpPr>
              <a:spLocks noChangeShapeType="1"/>
            </p:cNvSpPr>
            <p:nvPr/>
          </p:nvSpPr>
          <p:spPr bwMode="auto">
            <a:xfrm flipV="1">
              <a:off x="6923485"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6" name="Line 14"/>
            <p:cNvSpPr>
              <a:spLocks noChangeShapeType="1"/>
            </p:cNvSpPr>
            <p:nvPr/>
          </p:nvSpPr>
          <p:spPr bwMode="auto">
            <a:xfrm flipV="1">
              <a:off x="8021241" y="5411789"/>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7" name="Line 15"/>
            <p:cNvSpPr>
              <a:spLocks noChangeShapeType="1"/>
            </p:cNvSpPr>
            <p:nvPr/>
          </p:nvSpPr>
          <p:spPr bwMode="auto">
            <a:xfrm>
              <a:off x="1431131"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8" name="Line 16"/>
            <p:cNvSpPr>
              <a:spLocks noChangeShapeType="1"/>
            </p:cNvSpPr>
            <p:nvPr/>
          </p:nvSpPr>
          <p:spPr bwMode="auto">
            <a:xfrm>
              <a:off x="2530079"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19" name="Line 17"/>
            <p:cNvSpPr>
              <a:spLocks noChangeShapeType="1"/>
            </p:cNvSpPr>
            <p:nvPr/>
          </p:nvSpPr>
          <p:spPr bwMode="auto">
            <a:xfrm>
              <a:off x="3627835"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20" name="Line 18"/>
            <p:cNvSpPr>
              <a:spLocks noChangeShapeType="1"/>
            </p:cNvSpPr>
            <p:nvPr/>
          </p:nvSpPr>
          <p:spPr bwMode="auto">
            <a:xfrm>
              <a:off x="4726781"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21" name="Line 19"/>
            <p:cNvSpPr>
              <a:spLocks noChangeShapeType="1"/>
            </p:cNvSpPr>
            <p:nvPr/>
          </p:nvSpPr>
          <p:spPr bwMode="auto">
            <a:xfrm>
              <a:off x="5824538"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22" name="Line 20"/>
            <p:cNvSpPr>
              <a:spLocks noChangeShapeType="1"/>
            </p:cNvSpPr>
            <p:nvPr/>
          </p:nvSpPr>
          <p:spPr bwMode="auto">
            <a:xfrm>
              <a:off x="6923485"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23" name="Line 21"/>
            <p:cNvSpPr>
              <a:spLocks noChangeShapeType="1"/>
            </p:cNvSpPr>
            <p:nvPr/>
          </p:nvSpPr>
          <p:spPr bwMode="auto">
            <a:xfrm>
              <a:off x="8021241" y="1177926"/>
              <a:ext cx="0" cy="8731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24" name="Rectangle 22"/>
            <p:cNvSpPr>
              <a:spLocks noChangeArrowheads="1"/>
            </p:cNvSpPr>
            <p:nvPr/>
          </p:nvSpPr>
          <p:spPr bwMode="auto">
            <a:xfrm>
              <a:off x="1331119"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1960</a:t>
              </a:r>
            </a:p>
          </p:txBody>
        </p:sp>
        <p:sp>
          <p:nvSpPr>
            <p:cNvPr id="25" name="Rectangle 23"/>
            <p:cNvSpPr>
              <a:spLocks noChangeArrowheads="1"/>
            </p:cNvSpPr>
            <p:nvPr/>
          </p:nvSpPr>
          <p:spPr bwMode="auto">
            <a:xfrm>
              <a:off x="2428875"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1970</a:t>
              </a:r>
            </a:p>
          </p:txBody>
        </p:sp>
        <p:sp>
          <p:nvSpPr>
            <p:cNvPr id="26" name="Rectangle 24"/>
            <p:cNvSpPr>
              <a:spLocks noChangeArrowheads="1"/>
            </p:cNvSpPr>
            <p:nvPr/>
          </p:nvSpPr>
          <p:spPr bwMode="auto">
            <a:xfrm>
              <a:off x="3527823"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1980</a:t>
              </a:r>
            </a:p>
          </p:txBody>
        </p:sp>
        <p:sp>
          <p:nvSpPr>
            <p:cNvPr id="27" name="Rectangle 25"/>
            <p:cNvSpPr>
              <a:spLocks noChangeArrowheads="1"/>
            </p:cNvSpPr>
            <p:nvPr/>
          </p:nvSpPr>
          <p:spPr bwMode="auto">
            <a:xfrm>
              <a:off x="4625579"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1990</a:t>
              </a:r>
            </a:p>
          </p:txBody>
        </p:sp>
        <p:sp>
          <p:nvSpPr>
            <p:cNvPr id="28" name="Rectangle 26"/>
            <p:cNvSpPr>
              <a:spLocks noChangeArrowheads="1"/>
            </p:cNvSpPr>
            <p:nvPr/>
          </p:nvSpPr>
          <p:spPr bwMode="auto">
            <a:xfrm>
              <a:off x="5724525"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2000</a:t>
              </a:r>
            </a:p>
          </p:txBody>
        </p:sp>
        <p:sp>
          <p:nvSpPr>
            <p:cNvPr id="29" name="Rectangle 27"/>
            <p:cNvSpPr>
              <a:spLocks noChangeArrowheads="1"/>
            </p:cNvSpPr>
            <p:nvPr/>
          </p:nvSpPr>
          <p:spPr bwMode="auto">
            <a:xfrm>
              <a:off x="6698291"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2010</a:t>
              </a:r>
            </a:p>
          </p:txBody>
        </p:sp>
        <p:sp>
          <p:nvSpPr>
            <p:cNvPr id="30" name="Rectangle 28"/>
            <p:cNvSpPr>
              <a:spLocks noChangeArrowheads="1"/>
            </p:cNvSpPr>
            <p:nvPr/>
          </p:nvSpPr>
          <p:spPr bwMode="auto">
            <a:xfrm>
              <a:off x="7766537" y="5567364"/>
              <a:ext cx="449449"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2020</a:t>
              </a:r>
            </a:p>
          </p:txBody>
        </p:sp>
        <p:sp>
          <p:nvSpPr>
            <p:cNvPr id="31" name="Line 29"/>
            <p:cNvSpPr>
              <a:spLocks noChangeShapeType="1"/>
            </p:cNvSpPr>
            <p:nvPr/>
          </p:nvSpPr>
          <p:spPr bwMode="auto">
            <a:xfrm flipV="1">
              <a:off x="1431131" y="1177926"/>
              <a:ext cx="0" cy="4321175"/>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2" name="Line 30"/>
            <p:cNvSpPr>
              <a:spLocks noChangeShapeType="1"/>
            </p:cNvSpPr>
            <p:nvPr/>
          </p:nvSpPr>
          <p:spPr bwMode="auto">
            <a:xfrm flipV="1">
              <a:off x="8021241" y="1177926"/>
              <a:ext cx="0" cy="4321175"/>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3" name="Line 31"/>
            <p:cNvSpPr>
              <a:spLocks noChangeShapeType="1"/>
            </p:cNvSpPr>
            <p:nvPr/>
          </p:nvSpPr>
          <p:spPr bwMode="auto">
            <a:xfrm>
              <a:off x="1431131" y="5499100"/>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b="1">
                <a:solidFill>
                  <a:srgbClr val="FFFF00"/>
                </a:solidFill>
                <a:latin typeface="Arial" panose="020B0604020202020204" pitchFamily="34" charset="0"/>
                <a:cs typeface="Arial" panose="020B0604020202020204" pitchFamily="34" charset="0"/>
              </a:endParaRPr>
            </a:p>
          </p:txBody>
        </p:sp>
        <p:sp>
          <p:nvSpPr>
            <p:cNvPr id="34" name="Line 32"/>
            <p:cNvSpPr>
              <a:spLocks noChangeShapeType="1"/>
            </p:cNvSpPr>
            <p:nvPr/>
          </p:nvSpPr>
          <p:spPr bwMode="auto">
            <a:xfrm>
              <a:off x="1431131" y="4959350"/>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5" name="Line 33"/>
            <p:cNvSpPr>
              <a:spLocks noChangeShapeType="1"/>
            </p:cNvSpPr>
            <p:nvPr/>
          </p:nvSpPr>
          <p:spPr bwMode="auto">
            <a:xfrm>
              <a:off x="1431131" y="4418013"/>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6" name="Line 34"/>
            <p:cNvSpPr>
              <a:spLocks noChangeShapeType="1"/>
            </p:cNvSpPr>
            <p:nvPr/>
          </p:nvSpPr>
          <p:spPr bwMode="auto">
            <a:xfrm>
              <a:off x="1431131" y="3878263"/>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7" name="Line 35"/>
            <p:cNvSpPr>
              <a:spLocks noChangeShapeType="1"/>
            </p:cNvSpPr>
            <p:nvPr/>
          </p:nvSpPr>
          <p:spPr bwMode="auto">
            <a:xfrm>
              <a:off x="1431131" y="3338513"/>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8" name="Line 36"/>
            <p:cNvSpPr>
              <a:spLocks noChangeShapeType="1"/>
            </p:cNvSpPr>
            <p:nvPr/>
          </p:nvSpPr>
          <p:spPr bwMode="auto">
            <a:xfrm>
              <a:off x="1431131" y="2797175"/>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39" name="Line 37"/>
            <p:cNvSpPr>
              <a:spLocks noChangeShapeType="1"/>
            </p:cNvSpPr>
            <p:nvPr/>
          </p:nvSpPr>
          <p:spPr bwMode="auto">
            <a:xfrm>
              <a:off x="1431131" y="2257425"/>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0" name="Line 38"/>
            <p:cNvSpPr>
              <a:spLocks noChangeShapeType="1"/>
            </p:cNvSpPr>
            <p:nvPr/>
          </p:nvSpPr>
          <p:spPr bwMode="auto">
            <a:xfrm>
              <a:off x="1431131" y="1717675"/>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1" name="Line 39"/>
            <p:cNvSpPr>
              <a:spLocks noChangeShapeType="1"/>
            </p:cNvSpPr>
            <p:nvPr/>
          </p:nvSpPr>
          <p:spPr bwMode="auto">
            <a:xfrm>
              <a:off x="1431131" y="1177925"/>
              <a:ext cx="6667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2" name="Line 40"/>
            <p:cNvSpPr>
              <a:spLocks noChangeShapeType="1"/>
            </p:cNvSpPr>
            <p:nvPr/>
          </p:nvSpPr>
          <p:spPr bwMode="auto">
            <a:xfrm flipH="1">
              <a:off x="7955757" y="5499100"/>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b="1">
                <a:solidFill>
                  <a:srgbClr val="FFFF00"/>
                </a:solidFill>
                <a:latin typeface="Arial" panose="020B0604020202020204" pitchFamily="34" charset="0"/>
                <a:cs typeface="Arial" panose="020B0604020202020204" pitchFamily="34" charset="0"/>
              </a:endParaRPr>
            </a:p>
          </p:txBody>
        </p:sp>
        <p:sp>
          <p:nvSpPr>
            <p:cNvPr id="43" name="Line 41"/>
            <p:cNvSpPr>
              <a:spLocks noChangeShapeType="1"/>
            </p:cNvSpPr>
            <p:nvPr/>
          </p:nvSpPr>
          <p:spPr bwMode="auto">
            <a:xfrm flipH="1">
              <a:off x="7955757" y="4959350"/>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4" name="Line 42"/>
            <p:cNvSpPr>
              <a:spLocks noChangeShapeType="1"/>
            </p:cNvSpPr>
            <p:nvPr/>
          </p:nvSpPr>
          <p:spPr bwMode="auto">
            <a:xfrm flipH="1">
              <a:off x="7955757" y="4418013"/>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5" name="Line 43"/>
            <p:cNvSpPr>
              <a:spLocks noChangeShapeType="1"/>
            </p:cNvSpPr>
            <p:nvPr/>
          </p:nvSpPr>
          <p:spPr bwMode="auto">
            <a:xfrm flipH="1">
              <a:off x="7955757" y="3878263"/>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6" name="Line 44"/>
            <p:cNvSpPr>
              <a:spLocks noChangeShapeType="1"/>
            </p:cNvSpPr>
            <p:nvPr/>
          </p:nvSpPr>
          <p:spPr bwMode="auto">
            <a:xfrm flipH="1">
              <a:off x="7955757" y="3338513"/>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7" name="Line 45"/>
            <p:cNvSpPr>
              <a:spLocks noChangeShapeType="1"/>
            </p:cNvSpPr>
            <p:nvPr/>
          </p:nvSpPr>
          <p:spPr bwMode="auto">
            <a:xfrm flipH="1">
              <a:off x="7955757" y="2797175"/>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8" name="Line 46"/>
            <p:cNvSpPr>
              <a:spLocks noChangeShapeType="1"/>
            </p:cNvSpPr>
            <p:nvPr/>
          </p:nvSpPr>
          <p:spPr bwMode="auto">
            <a:xfrm flipH="1">
              <a:off x="7955757" y="2257425"/>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49" name="Line 47"/>
            <p:cNvSpPr>
              <a:spLocks noChangeShapeType="1"/>
            </p:cNvSpPr>
            <p:nvPr/>
          </p:nvSpPr>
          <p:spPr bwMode="auto">
            <a:xfrm flipH="1">
              <a:off x="7955757" y="1717675"/>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50" name="Line 48"/>
            <p:cNvSpPr>
              <a:spLocks noChangeShapeType="1"/>
            </p:cNvSpPr>
            <p:nvPr/>
          </p:nvSpPr>
          <p:spPr bwMode="auto">
            <a:xfrm flipH="1">
              <a:off x="7955757" y="1177925"/>
              <a:ext cx="6548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t-IT">
                <a:solidFill>
                  <a:srgbClr val="FFFF00"/>
                </a:solidFill>
              </a:endParaRPr>
            </a:p>
          </p:txBody>
        </p:sp>
        <p:sp>
          <p:nvSpPr>
            <p:cNvPr id="51" name="Rectangle 49"/>
            <p:cNvSpPr>
              <a:spLocks noChangeArrowheads="1"/>
            </p:cNvSpPr>
            <p:nvPr/>
          </p:nvSpPr>
          <p:spPr bwMode="auto">
            <a:xfrm>
              <a:off x="1137246" y="5385128"/>
              <a:ext cx="112362"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0</a:t>
              </a:r>
            </a:p>
          </p:txBody>
        </p:sp>
        <p:sp>
          <p:nvSpPr>
            <p:cNvPr id="52" name="Rectangle 50"/>
            <p:cNvSpPr>
              <a:spLocks noChangeArrowheads="1"/>
            </p:cNvSpPr>
            <p:nvPr/>
          </p:nvSpPr>
          <p:spPr bwMode="auto">
            <a:xfrm>
              <a:off x="1037234" y="4848553"/>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100</a:t>
              </a:r>
            </a:p>
          </p:txBody>
        </p:sp>
        <p:sp>
          <p:nvSpPr>
            <p:cNvPr id="53" name="Rectangle 51"/>
            <p:cNvSpPr>
              <a:spLocks noChangeArrowheads="1"/>
            </p:cNvSpPr>
            <p:nvPr/>
          </p:nvSpPr>
          <p:spPr bwMode="auto">
            <a:xfrm>
              <a:off x="1037234" y="4302453"/>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200</a:t>
              </a:r>
            </a:p>
          </p:txBody>
        </p:sp>
        <p:sp>
          <p:nvSpPr>
            <p:cNvPr id="54" name="Rectangle 52"/>
            <p:cNvSpPr>
              <a:spLocks noChangeArrowheads="1"/>
            </p:cNvSpPr>
            <p:nvPr/>
          </p:nvSpPr>
          <p:spPr bwMode="auto">
            <a:xfrm>
              <a:off x="1037234" y="3765877"/>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300</a:t>
              </a:r>
            </a:p>
          </p:txBody>
        </p:sp>
        <p:sp>
          <p:nvSpPr>
            <p:cNvPr id="55" name="Rectangle 53"/>
            <p:cNvSpPr>
              <a:spLocks noChangeArrowheads="1"/>
            </p:cNvSpPr>
            <p:nvPr/>
          </p:nvSpPr>
          <p:spPr bwMode="auto">
            <a:xfrm>
              <a:off x="1037234" y="3229303"/>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400</a:t>
              </a:r>
            </a:p>
          </p:txBody>
        </p:sp>
        <p:sp>
          <p:nvSpPr>
            <p:cNvPr id="56" name="Rectangle 54"/>
            <p:cNvSpPr>
              <a:spLocks noChangeArrowheads="1"/>
            </p:cNvSpPr>
            <p:nvPr/>
          </p:nvSpPr>
          <p:spPr bwMode="auto">
            <a:xfrm>
              <a:off x="1037234" y="2683203"/>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500</a:t>
              </a:r>
            </a:p>
          </p:txBody>
        </p:sp>
        <p:sp>
          <p:nvSpPr>
            <p:cNvPr id="57" name="Rectangle 55"/>
            <p:cNvSpPr>
              <a:spLocks noChangeArrowheads="1"/>
            </p:cNvSpPr>
            <p:nvPr/>
          </p:nvSpPr>
          <p:spPr bwMode="auto">
            <a:xfrm>
              <a:off x="1037234" y="2146628"/>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a:solidFill>
                    <a:srgbClr val="FFFF00"/>
                  </a:solidFill>
                  <a:cs typeface="Arial" panose="020B0604020202020204" pitchFamily="34" charset="0"/>
                </a:rPr>
                <a:t>600</a:t>
              </a:r>
            </a:p>
          </p:txBody>
        </p:sp>
        <p:sp>
          <p:nvSpPr>
            <p:cNvPr id="58" name="Rectangle 56"/>
            <p:cNvSpPr>
              <a:spLocks noChangeArrowheads="1"/>
            </p:cNvSpPr>
            <p:nvPr/>
          </p:nvSpPr>
          <p:spPr bwMode="auto">
            <a:xfrm>
              <a:off x="1037234" y="1600527"/>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700</a:t>
              </a:r>
            </a:p>
          </p:txBody>
        </p:sp>
        <p:sp>
          <p:nvSpPr>
            <p:cNvPr id="59" name="Rectangle 57"/>
            <p:cNvSpPr>
              <a:spLocks noChangeArrowheads="1"/>
            </p:cNvSpPr>
            <p:nvPr/>
          </p:nvSpPr>
          <p:spPr bwMode="auto">
            <a:xfrm>
              <a:off x="1037234" y="1063953"/>
              <a:ext cx="337087" cy="245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400"/>
              <a:r>
                <a:rPr lang="it-IT" altLang="it-IT" b="1" dirty="0">
                  <a:solidFill>
                    <a:srgbClr val="FFFF00"/>
                  </a:solidFill>
                  <a:cs typeface="Arial" panose="020B0604020202020204" pitchFamily="34" charset="0"/>
                </a:rPr>
                <a:t>800</a:t>
              </a:r>
            </a:p>
          </p:txBody>
        </p:sp>
        <p:sp>
          <p:nvSpPr>
            <p:cNvPr id="60" name="Freeform 58"/>
            <p:cNvSpPr>
              <a:spLocks/>
            </p:cNvSpPr>
            <p:nvPr/>
          </p:nvSpPr>
          <p:spPr bwMode="auto">
            <a:xfrm>
              <a:off x="2090737" y="1668463"/>
              <a:ext cx="5490926" cy="3824288"/>
            </a:xfrm>
            <a:custGeom>
              <a:avLst/>
              <a:gdLst>
                <a:gd name="T0" fmla="*/ 0 w 4704"/>
                <a:gd name="T1" fmla="*/ 2409 h 2409"/>
                <a:gd name="T2" fmla="*/ 92 w 4704"/>
                <a:gd name="T3" fmla="*/ 2406 h 2409"/>
                <a:gd name="T4" fmla="*/ 554 w 4704"/>
                <a:gd name="T5" fmla="*/ 2403 h 2409"/>
                <a:gd name="T6" fmla="*/ 646 w 4704"/>
                <a:gd name="T7" fmla="*/ 2409 h 2409"/>
                <a:gd name="T8" fmla="*/ 738 w 4704"/>
                <a:gd name="T9" fmla="*/ 2406 h 2409"/>
                <a:gd name="T10" fmla="*/ 830 w 4704"/>
                <a:gd name="T11" fmla="*/ 2345 h 2409"/>
                <a:gd name="T12" fmla="*/ 922 w 4704"/>
                <a:gd name="T13" fmla="*/ 2352 h 2409"/>
                <a:gd name="T14" fmla="*/ 1015 w 4704"/>
                <a:gd name="T15" fmla="*/ 2355 h 2409"/>
                <a:gd name="T16" fmla="*/ 1107 w 4704"/>
                <a:gd name="T17" fmla="*/ 2335 h 2409"/>
                <a:gd name="T18" fmla="*/ 1199 w 4704"/>
                <a:gd name="T19" fmla="*/ 2284 h 2409"/>
                <a:gd name="T20" fmla="*/ 1291 w 4704"/>
                <a:gd name="T21" fmla="*/ 2308 h 2409"/>
                <a:gd name="T22" fmla="*/ 1384 w 4704"/>
                <a:gd name="T23" fmla="*/ 2209 h 2409"/>
                <a:gd name="T24" fmla="*/ 1476 w 4704"/>
                <a:gd name="T25" fmla="*/ 2297 h 2409"/>
                <a:gd name="T26" fmla="*/ 1568 w 4704"/>
                <a:gd name="T27" fmla="*/ 2219 h 2409"/>
                <a:gd name="T28" fmla="*/ 1661 w 4704"/>
                <a:gd name="T29" fmla="*/ 2267 h 2409"/>
                <a:gd name="T30" fmla="*/ 1752 w 4704"/>
                <a:gd name="T31" fmla="*/ 2120 h 2409"/>
                <a:gd name="T32" fmla="*/ 1845 w 4704"/>
                <a:gd name="T33" fmla="*/ 2182 h 2409"/>
                <a:gd name="T34" fmla="*/ 1937 w 4704"/>
                <a:gd name="T35" fmla="*/ 2117 h 2409"/>
                <a:gd name="T36" fmla="*/ 2029 w 4704"/>
                <a:gd name="T37" fmla="*/ 2080 h 2409"/>
                <a:gd name="T38" fmla="*/ 2122 w 4704"/>
                <a:gd name="T39" fmla="*/ 1910 h 2409"/>
                <a:gd name="T40" fmla="*/ 2214 w 4704"/>
                <a:gd name="T41" fmla="*/ 1906 h 2409"/>
                <a:gd name="T42" fmla="*/ 2306 w 4704"/>
                <a:gd name="T43" fmla="*/ 1851 h 2409"/>
                <a:gd name="T44" fmla="*/ 2398 w 4704"/>
                <a:gd name="T45" fmla="*/ 1838 h 2409"/>
                <a:gd name="T46" fmla="*/ 2491 w 4704"/>
                <a:gd name="T47" fmla="*/ 1773 h 2409"/>
                <a:gd name="T48" fmla="*/ 2583 w 4704"/>
                <a:gd name="T49" fmla="*/ 1750 h 2409"/>
                <a:gd name="T50" fmla="*/ 2675 w 4704"/>
                <a:gd name="T51" fmla="*/ 1715 h 2409"/>
                <a:gd name="T52" fmla="*/ 2767 w 4704"/>
                <a:gd name="T53" fmla="*/ 1743 h 2409"/>
                <a:gd name="T54" fmla="*/ 2860 w 4704"/>
                <a:gd name="T55" fmla="*/ 1658 h 2409"/>
                <a:gd name="T56" fmla="*/ 2952 w 4704"/>
                <a:gd name="T57" fmla="*/ 1627 h 2409"/>
                <a:gd name="T58" fmla="*/ 3044 w 4704"/>
                <a:gd name="T59" fmla="*/ 1590 h 2409"/>
                <a:gd name="T60" fmla="*/ 3136 w 4704"/>
                <a:gd name="T61" fmla="*/ 1521 h 2409"/>
                <a:gd name="T62" fmla="*/ 3228 w 4704"/>
                <a:gd name="T63" fmla="*/ 1403 h 2409"/>
                <a:gd name="T64" fmla="*/ 3321 w 4704"/>
                <a:gd name="T65" fmla="*/ 1440 h 2409"/>
                <a:gd name="T66" fmla="*/ 3413 w 4704"/>
                <a:gd name="T67" fmla="*/ 1409 h 2409"/>
                <a:gd name="T68" fmla="*/ 3505 w 4704"/>
                <a:gd name="T69" fmla="*/ 1178 h 2409"/>
                <a:gd name="T70" fmla="*/ 3597 w 4704"/>
                <a:gd name="T71" fmla="*/ 1161 h 2409"/>
                <a:gd name="T72" fmla="*/ 3690 w 4704"/>
                <a:gd name="T73" fmla="*/ 1106 h 2409"/>
                <a:gd name="T74" fmla="*/ 3782 w 4704"/>
                <a:gd name="T75" fmla="*/ 1038 h 2409"/>
                <a:gd name="T76" fmla="*/ 3874 w 4704"/>
                <a:gd name="T77" fmla="*/ 957 h 2409"/>
                <a:gd name="T78" fmla="*/ 3967 w 4704"/>
                <a:gd name="T79" fmla="*/ 776 h 2409"/>
                <a:gd name="T80" fmla="*/ 4059 w 4704"/>
                <a:gd name="T81" fmla="*/ 878 h 2409"/>
                <a:gd name="T82" fmla="*/ 4151 w 4704"/>
                <a:gd name="T83" fmla="*/ 834 h 2409"/>
                <a:gd name="T84" fmla="*/ 4243 w 4704"/>
                <a:gd name="T85" fmla="*/ 834 h 2409"/>
                <a:gd name="T86" fmla="*/ 4335 w 4704"/>
                <a:gd name="T87" fmla="*/ 514 h 2409"/>
                <a:gd name="T88" fmla="*/ 4428 w 4704"/>
                <a:gd name="T89" fmla="*/ 225 h 2409"/>
                <a:gd name="T90" fmla="*/ 4520 w 4704"/>
                <a:gd name="T91" fmla="*/ 262 h 2409"/>
                <a:gd name="T92" fmla="*/ 4612 w 4704"/>
                <a:gd name="T93" fmla="*/ 0 h 2409"/>
                <a:gd name="T94" fmla="*/ 4704 w 4704"/>
                <a:gd name="T95" fmla="*/ 1902 h 2409"/>
                <a:gd name="connsiteX0" fmla="*/ 0 w 9804"/>
                <a:gd name="connsiteY0" fmla="*/ 10000 h 10000"/>
                <a:gd name="connsiteX1" fmla="*/ 196 w 9804"/>
                <a:gd name="connsiteY1" fmla="*/ 9988 h 10000"/>
                <a:gd name="connsiteX2" fmla="*/ 1178 w 9804"/>
                <a:gd name="connsiteY2" fmla="*/ 9975 h 10000"/>
                <a:gd name="connsiteX3" fmla="*/ 1373 w 9804"/>
                <a:gd name="connsiteY3" fmla="*/ 10000 h 10000"/>
                <a:gd name="connsiteX4" fmla="*/ 1569 w 9804"/>
                <a:gd name="connsiteY4" fmla="*/ 9988 h 10000"/>
                <a:gd name="connsiteX5" fmla="*/ 1764 w 9804"/>
                <a:gd name="connsiteY5" fmla="*/ 9734 h 10000"/>
                <a:gd name="connsiteX6" fmla="*/ 1960 w 9804"/>
                <a:gd name="connsiteY6" fmla="*/ 9763 h 10000"/>
                <a:gd name="connsiteX7" fmla="*/ 2158 w 9804"/>
                <a:gd name="connsiteY7" fmla="*/ 9776 h 10000"/>
                <a:gd name="connsiteX8" fmla="*/ 2353 w 9804"/>
                <a:gd name="connsiteY8" fmla="*/ 9693 h 10000"/>
                <a:gd name="connsiteX9" fmla="*/ 2549 w 9804"/>
                <a:gd name="connsiteY9" fmla="*/ 9481 h 10000"/>
                <a:gd name="connsiteX10" fmla="*/ 2744 w 9804"/>
                <a:gd name="connsiteY10" fmla="*/ 9581 h 10000"/>
                <a:gd name="connsiteX11" fmla="*/ 2942 w 9804"/>
                <a:gd name="connsiteY11" fmla="*/ 9170 h 10000"/>
                <a:gd name="connsiteX12" fmla="*/ 3138 w 9804"/>
                <a:gd name="connsiteY12" fmla="*/ 9535 h 10000"/>
                <a:gd name="connsiteX13" fmla="*/ 3333 w 9804"/>
                <a:gd name="connsiteY13" fmla="*/ 9211 h 10000"/>
                <a:gd name="connsiteX14" fmla="*/ 3531 w 9804"/>
                <a:gd name="connsiteY14" fmla="*/ 9411 h 10000"/>
                <a:gd name="connsiteX15" fmla="*/ 3724 w 9804"/>
                <a:gd name="connsiteY15" fmla="*/ 8800 h 10000"/>
                <a:gd name="connsiteX16" fmla="*/ 3922 w 9804"/>
                <a:gd name="connsiteY16" fmla="*/ 9058 h 10000"/>
                <a:gd name="connsiteX17" fmla="*/ 4118 w 9804"/>
                <a:gd name="connsiteY17" fmla="*/ 8788 h 10000"/>
                <a:gd name="connsiteX18" fmla="*/ 4313 w 9804"/>
                <a:gd name="connsiteY18" fmla="*/ 8634 h 10000"/>
                <a:gd name="connsiteX19" fmla="*/ 4511 w 9804"/>
                <a:gd name="connsiteY19" fmla="*/ 7929 h 10000"/>
                <a:gd name="connsiteX20" fmla="*/ 4707 w 9804"/>
                <a:gd name="connsiteY20" fmla="*/ 7912 h 10000"/>
                <a:gd name="connsiteX21" fmla="*/ 4902 w 9804"/>
                <a:gd name="connsiteY21" fmla="*/ 7684 h 10000"/>
                <a:gd name="connsiteX22" fmla="*/ 5098 w 9804"/>
                <a:gd name="connsiteY22" fmla="*/ 7630 h 10000"/>
                <a:gd name="connsiteX23" fmla="*/ 5295 w 9804"/>
                <a:gd name="connsiteY23" fmla="*/ 7360 h 10000"/>
                <a:gd name="connsiteX24" fmla="*/ 5491 w 9804"/>
                <a:gd name="connsiteY24" fmla="*/ 7264 h 10000"/>
                <a:gd name="connsiteX25" fmla="*/ 5687 w 9804"/>
                <a:gd name="connsiteY25" fmla="*/ 7119 h 10000"/>
                <a:gd name="connsiteX26" fmla="*/ 5882 w 9804"/>
                <a:gd name="connsiteY26" fmla="*/ 7235 h 10000"/>
                <a:gd name="connsiteX27" fmla="*/ 6080 w 9804"/>
                <a:gd name="connsiteY27" fmla="*/ 6883 h 10000"/>
                <a:gd name="connsiteX28" fmla="*/ 6276 w 9804"/>
                <a:gd name="connsiteY28" fmla="*/ 6754 h 10000"/>
                <a:gd name="connsiteX29" fmla="*/ 6471 w 9804"/>
                <a:gd name="connsiteY29" fmla="*/ 6600 h 10000"/>
                <a:gd name="connsiteX30" fmla="*/ 6667 w 9804"/>
                <a:gd name="connsiteY30" fmla="*/ 6314 h 10000"/>
                <a:gd name="connsiteX31" fmla="*/ 6862 w 9804"/>
                <a:gd name="connsiteY31" fmla="*/ 5824 h 10000"/>
                <a:gd name="connsiteX32" fmla="*/ 7060 w 9804"/>
                <a:gd name="connsiteY32" fmla="*/ 5978 h 10000"/>
                <a:gd name="connsiteX33" fmla="*/ 7256 w 9804"/>
                <a:gd name="connsiteY33" fmla="*/ 5849 h 10000"/>
                <a:gd name="connsiteX34" fmla="*/ 7451 w 9804"/>
                <a:gd name="connsiteY34" fmla="*/ 4890 h 10000"/>
                <a:gd name="connsiteX35" fmla="*/ 7647 w 9804"/>
                <a:gd name="connsiteY35" fmla="*/ 4819 h 10000"/>
                <a:gd name="connsiteX36" fmla="*/ 7844 w 9804"/>
                <a:gd name="connsiteY36" fmla="*/ 4591 h 10000"/>
                <a:gd name="connsiteX37" fmla="*/ 8040 w 9804"/>
                <a:gd name="connsiteY37" fmla="*/ 4309 h 10000"/>
                <a:gd name="connsiteX38" fmla="*/ 8236 w 9804"/>
                <a:gd name="connsiteY38" fmla="*/ 3973 h 10000"/>
                <a:gd name="connsiteX39" fmla="*/ 8433 w 9804"/>
                <a:gd name="connsiteY39" fmla="*/ 3221 h 10000"/>
                <a:gd name="connsiteX40" fmla="*/ 8629 w 9804"/>
                <a:gd name="connsiteY40" fmla="*/ 3645 h 10000"/>
                <a:gd name="connsiteX41" fmla="*/ 8824 w 9804"/>
                <a:gd name="connsiteY41" fmla="*/ 3462 h 10000"/>
                <a:gd name="connsiteX42" fmla="*/ 9020 w 9804"/>
                <a:gd name="connsiteY42" fmla="*/ 3462 h 10000"/>
                <a:gd name="connsiteX43" fmla="*/ 9216 w 9804"/>
                <a:gd name="connsiteY43" fmla="*/ 2134 h 10000"/>
                <a:gd name="connsiteX44" fmla="*/ 9413 w 9804"/>
                <a:gd name="connsiteY44" fmla="*/ 934 h 10000"/>
                <a:gd name="connsiteX45" fmla="*/ 9609 w 9804"/>
                <a:gd name="connsiteY45" fmla="*/ 1088 h 10000"/>
                <a:gd name="connsiteX46" fmla="*/ 9804 w 9804"/>
                <a:gd name="connsiteY4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804" h="10000">
                  <a:moveTo>
                    <a:pt x="0" y="10000"/>
                  </a:moveTo>
                  <a:lnTo>
                    <a:pt x="196" y="9988"/>
                  </a:lnTo>
                  <a:lnTo>
                    <a:pt x="1178" y="9975"/>
                  </a:lnTo>
                  <a:lnTo>
                    <a:pt x="1373" y="10000"/>
                  </a:lnTo>
                  <a:lnTo>
                    <a:pt x="1569" y="9988"/>
                  </a:lnTo>
                  <a:lnTo>
                    <a:pt x="1764" y="9734"/>
                  </a:lnTo>
                  <a:lnTo>
                    <a:pt x="1960" y="9763"/>
                  </a:lnTo>
                  <a:lnTo>
                    <a:pt x="2158" y="9776"/>
                  </a:lnTo>
                  <a:lnTo>
                    <a:pt x="2353" y="9693"/>
                  </a:lnTo>
                  <a:cubicBezTo>
                    <a:pt x="2418" y="9622"/>
                    <a:pt x="2484" y="9552"/>
                    <a:pt x="2549" y="9481"/>
                  </a:cubicBezTo>
                  <a:lnTo>
                    <a:pt x="2744" y="9581"/>
                  </a:lnTo>
                  <a:lnTo>
                    <a:pt x="2942" y="9170"/>
                  </a:lnTo>
                  <a:cubicBezTo>
                    <a:pt x="3007" y="9292"/>
                    <a:pt x="3073" y="9413"/>
                    <a:pt x="3138" y="9535"/>
                  </a:cubicBezTo>
                  <a:lnTo>
                    <a:pt x="3333" y="9211"/>
                  </a:lnTo>
                  <a:lnTo>
                    <a:pt x="3531" y="9411"/>
                  </a:lnTo>
                  <a:cubicBezTo>
                    <a:pt x="3595" y="9207"/>
                    <a:pt x="3660" y="9004"/>
                    <a:pt x="3724" y="8800"/>
                  </a:cubicBezTo>
                  <a:lnTo>
                    <a:pt x="3922" y="9058"/>
                  </a:lnTo>
                  <a:lnTo>
                    <a:pt x="4118" y="8788"/>
                  </a:lnTo>
                  <a:lnTo>
                    <a:pt x="4313" y="8634"/>
                  </a:lnTo>
                  <a:lnTo>
                    <a:pt x="4511" y="7929"/>
                  </a:lnTo>
                  <a:lnTo>
                    <a:pt x="4707" y="7912"/>
                  </a:lnTo>
                  <a:lnTo>
                    <a:pt x="4902" y="7684"/>
                  </a:lnTo>
                  <a:lnTo>
                    <a:pt x="5098" y="7630"/>
                  </a:lnTo>
                  <a:lnTo>
                    <a:pt x="5295" y="7360"/>
                  </a:lnTo>
                  <a:lnTo>
                    <a:pt x="5491" y="7264"/>
                  </a:lnTo>
                  <a:lnTo>
                    <a:pt x="5687" y="7119"/>
                  </a:lnTo>
                  <a:lnTo>
                    <a:pt x="5882" y="7235"/>
                  </a:lnTo>
                  <a:lnTo>
                    <a:pt x="6080" y="6883"/>
                  </a:lnTo>
                  <a:lnTo>
                    <a:pt x="6276" y="6754"/>
                  </a:lnTo>
                  <a:lnTo>
                    <a:pt x="6471" y="6600"/>
                  </a:lnTo>
                  <a:lnTo>
                    <a:pt x="6667" y="6314"/>
                  </a:lnTo>
                  <a:lnTo>
                    <a:pt x="6862" y="5824"/>
                  </a:lnTo>
                  <a:lnTo>
                    <a:pt x="7060" y="5978"/>
                  </a:lnTo>
                  <a:lnTo>
                    <a:pt x="7256" y="5849"/>
                  </a:lnTo>
                  <a:lnTo>
                    <a:pt x="7451" y="4890"/>
                  </a:lnTo>
                  <a:lnTo>
                    <a:pt x="7647" y="4819"/>
                  </a:lnTo>
                  <a:lnTo>
                    <a:pt x="7844" y="4591"/>
                  </a:lnTo>
                  <a:lnTo>
                    <a:pt x="8040" y="4309"/>
                  </a:lnTo>
                  <a:lnTo>
                    <a:pt x="8236" y="3973"/>
                  </a:lnTo>
                  <a:cubicBezTo>
                    <a:pt x="8302" y="3722"/>
                    <a:pt x="8367" y="3472"/>
                    <a:pt x="8433" y="3221"/>
                  </a:cubicBezTo>
                  <a:lnTo>
                    <a:pt x="8629" y="3645"/>
                  </a:lnTo>
                  <a:lnTo>
                    <a:pt x="8824" y="3462"/>
                  </a:lnTo>
                  <a:lnTo>
                    <a:pt x="9020" y="3462"/>
                  </a:lnTo>
                  <a:cubicBezTo>
                    <a:pt x="9085" y="3019"/>
                    <a:pt x="9151" y="2577"/>
                    <a:pt x="9216" y="2134"/>
                  </a:cubicBezTo>
                  <a:cubicBezTo>
                    <a:pt x="9282" y="1734"/>
                    <a:pt x="9347" y="1334"/>
                    <a:pt x="9413" y="934"/>
                  </a:cubicBezTo>
                  <a:lnTo>
                    <a:pt x="9609" y="1088"/>
                  </a:lnTo>
                  <a:lnTo>
                    <a:pt x="9804" y="0"/>
                  </a:lnTo>
                </a:path>
              </a:pathLst>
            </a:custGeom>
            <a:ln w="25400">
              <a:prstDash val="solid"/>
              <a:headEnd/>
              <a:tailEnd/>
            </a:ln>
          </p:spPr>
          <p:style>
            <a:lnRef idx="1">
              <a:schemeClr val="accent5"/>
            </a:lnRef>
            <a:fillRef idx="0">
              <a:schemeClr val="accent5"/>
            </a:fillRef>
            <a:effectRef idx="0">
              <a:schemeClr val="accent5"/>
            </a:effectRef>
            <a:fontRef idx="minor">
              <a:schemeClr val="tx1"/>
            </a:fontRef>
          </p:style>
          <p:txBody>
            <a:bodyPr vert="horz" wrap="square" lIns="91440" tIns="45720" rIns="91440" bIns="45720" numCol="1" anchor="t" anchorCtr="0" compatLnSpc="1">
              <a:prstTxWarp prst="textNoShape">
                <a:avLst/>
              </a:prstTxWarp>
            </a:bodyPr>
            <a:lstStyle/>
            <a:p>
              <a:endParaRPr lang="it-IT" dirty="0">
                <a:solidFill>
                  <a:srgbClr val="FFFF00"/>
                </a:solidFill>
              </a:endParaRPr>
            </a:p>
          </p:txBody>
        </p:sp>
        <p:sp>
          <p:nvSpPr>
            <p:cNvPr id="4" name="TextBox 3"/>
            <p:cNvSpPr txBox="1"/>
            <p:nvPr/>
          </p:nvSpPr>
          <p:spPr>
            <a:xfrm>
              <a:off x="1587598" y="1127583"/>
              <a:ext cx="6333631" cy="1674425"/>
            </a:xfrm>
            <a:prstGeom prst="rect">
              <a:avLst/>
            </a:prstGeom>
            <a:noFill/>
          </p:spPr>
          <p:txBody>
            <a:bodyPr wrap="square" rtlCol="0">
              <a:spAutoFit/>
            </a:bodyPr>
            <a:lstStyle/>
            <a:p>
              <a:pPr>
                <a:lnSpc>
                  <a:spcPts val="2800"/>
                </a:lnSpc>
              </a:pPr>
              <a:r>
                <a:rPr lang="it-IT" sz="2000" b="1" dirty="0">
                  <a:latin typeface="Arial" panose="020B0604020202020204" pitchFamily="34" charset="0"/>
                  <a:cs typeface="Arial" panose="020B0604020202020204" pitchFamily="34" charset="0"/>
                </a:rPr>
                <a:t>Negli ultimi 30 anni gli articoli pubblicati su riviste internazionali sono aumentati da meno di 70 / anno a </a:t>
              </a:r>
              <a:br>
                <a:rPr lang="it-IT" sz="2000" b="1" dirty="0">
                  <a:latin typeface="Arial" panose="020B0604020202020204" pitchFamily="34" charset="0"/>
                  <a:cs typeface="Arial" panose="020B0604020202020204" pitchFamily="34" charset="0"/>
                </a:rPr>
              </a:br>
              <a:r>
                <a:rPr lang="it-IT" sz="2000" b="1" dirty="0">
                  <a:latin typeface="Arial" panose="020B0604020202020204" pitchFamily="34" charset="0"/>
                  <a:cs typeface="Arial" panose="020B0604020202020204" pitchFamily="34" charset="0"/>
                </a:rPr>
                <a:t>circa 700 / anno. Tredici libri di testo hanno segnato </a:t>
              </a:r>
              <a:br>
                <a:rPr lang="it-IT" sz="2000" b="1" dirty="0">
                  <a:latin typeface="Arial" panose="020B0604020202020204" pitchFamily="34" charset="0"/>
                  <a:cs typeface="Arial" panose="020B0604020202020204" pitchFamily="34" charset="0"/>
                </a:rPr>
              </a:br>
              <a:r>
                <a:rPr lang="it-IT" sz="2000" b="1" dirty="0">
                  <a:latin typeface="Arial" panose="020B0604020202020204" pitchFamily="34" charset="0"/>
                  <a:cs typeface="Arial" panose="020B0604020202020204" pitchFamily="34" charset="0"/>
                </a:rPr>
                <a:t>tale progressione, da Muscle </a:t>
              </a:r>
              <a:r>
                <a:rPr lang="it-IT" sz="2000" b="1" dirty="0" err="1">
                  <a:latin typeface="Arial" panose="020B0604020202020204" pitchFamily="34" charset="0"/>
                  <a:cs typeface="Arial" panose="020B0604020202020204" pitchFamily="34" charset="0"/>
                </a:rPr>
                <a:t>Alive</a:t>
              </a:r>
              <a:r>
                <a:rPr lang="it-IT" sz="2000" b="1" dirty="0">
                  <a:latin typeface="Arial" panose="020B0604020202020204" pitchFamily="34" charset="0"/>
                  <a:cs typeface="Arial" panose="020B0604020202020204" pitchFamily="34" charset="0"/>
                </a:rPr>
                <a:t> (1985) a Surface </a:t>
              </a:r>
              <a:r>
                <a:rPr lang="it-IT" sz="2000" b="1" dirty="0" err="1">
                  <a:latin typeface="Arial" panose="020B0604020202020204" pitchFamily="34" charset="0"/>
                  <a:cs typeface="Arial" panose="020B0604020202020204" pitchFamily="34" charset="0"/>
                </a:rPr>
                <a:t>Electromyography</a:t>
              </a:r>
              <a:r>
                <a:rPr lang="it-IT" sz="2000" b="1" dirty="0">
                  <a:latin typeface="Arial" panose="020B0604020202020204" pitchFamily="34" charset="0"/>
                  <a:cs typeface="Arial" panose="020B0604020202020204" pitchFamily="34" charset="0"/>
                </a:rPr>
                <a:t> (2016).</a:t>
              </a:r>
            </a:p>
          </p:txBody>
        </p:sp>
      </p:grpSp>
      <p:cxnSp>
        <p:nvCxnSpPr>
          <p:cNvPr id="61" name="Straight Connector 60"/>
          <p:cNvCxnSpPr/>
          <p:nvPr/>
        </p:nvCxnSpPr>
        <p:spPr>
          <a:xfrm>
            <a:off x="5817415" y="5121449"/>
            <a:ext cx="0" cy="86112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551215" y="1997249"/>
            <a:ext cx="0" cy="398532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16"/>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6000" contrast="30000"/>
                    </a14:imgEffect>
                  </a14:imgLayer>
                </a14:imgProps>
              </a:ext>
              <a:ext uri="{28A0092B-C50C-407E-A947-70E740481C1C}">
                <a14:useLocalDpi xmlns:a14="http://schemas.microsoft.com/office/drawing/2010/main" val="0"/>
              </a:ext>
            </a:extLst>
          </a:blip>
          <a:srcRect/>
          <a:stretch>
            <a:fillRect/>
          </a:stretch>
        </p:blipFill>
        <p:spPr bwMode="auto">
          <a:xfrm>
            <a:off x="8686155" y="3445048"/>
            <a:ext cx="1422612" cy="201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63"/>
          <p:cNvSpPr txBox="1"/>
          <p:nvPr/>
        </p:nvSpPr>
        <p:spPr>
          <a:xfrm rot="16200000">
            <a:off x="-931675" y="3234100"/>
            <a:ext cx="5508880" cy="400110"/>
          </a:xfrm>
          <a:prstGeom prst="rect">
            <a:avLst/>
          </a:prstGeom>
          <a:noFill/>
        </p:spPr>
        <p:txBody>
          <a:bodyPr wrap="none" rtlCol="0">
            <a:spAutoFit/>
          </a:bodyPr>
          <a:lstStyle/>
          <a:p>
            <a:r>
              <a:rPr lang="it-IT" sz="2000" b="1" dirty="0">
                <a:solidFill>
                  <a:srgbClr val="FFFF00"/>
                </a:solidFill>
              </a:rPr>
              <a:t>Numero di articoli internazionali pubblicati / anno</a:t>
            </a:r>
          </a:p>
        </p:txBody>
      </p:sp>
      <p:pic>
        <p:nvPicPr>
          <p:cNvPr id="65" name="Picture 64"/>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6000" contrast="8000"/>
                    </a14:imgEffect>
                  </a14:imgLayer>
                </a14:imgProps>
              </a:ext>
              <a:ext uri="{28A0092B-C50C-407E-A947-70E740481C1C}">
                <a14:useLocalDpi xmlns:a14="http://schemas.microsoft.com/office/drawing/2010/main" val="0"/>
              </a:ext>
            </a:extLst>
          </a:blip>
          <a:srcRect/>
          <a:stretch/>
        </p:blipFill>
        <p:spPr>
          <a:xfrm>
            <a:off x="4551958" y="2929956"/>
            <a:ext cx="1603339" cy="2222371"/>
          </a:xfrm>
          <a:prstGeom prst="rect">
            <a:avLst/>
          </a:prstGeom>
        </p:spPr>
      </p:pic>
      <p:cxnSp>
        <p:nvCxnSpPr>
          <p:cNvPr id="67" name="Straight Arrow Connector 66"/>
          <p:cNvCxnSpPr/>
          <p:nvPr/>
        </p:nvCxnSpPr>
        <p:spPr>
          <a:xfrm>
            <a:off x="5817415" y="5806475"/>
            <a:ext cx="3733800" cy="0"/>
          </a:xfrm>
          <a:prstGeom prst="straightConnector1">
            <a:avLst/>
          </a:prstGeom>
          <a:ln w="19050">
            <a:solidFill>
              <a:schemeClr val="tx1"/>
            </a:solidFill>
            <a:headEnd type="stealth" w="lg" len="med"/>
            <a:tailEnd type="stealth" w="lg"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036616" y="5385674"/>
            <a:ext cx="1122423" cy="461665"/>
          </a:xfrm>
          <a:prstGeom prst="rect">
            <a:avLst/>
          </a:prstGeom>
          <a:noFill/>
        </p:spPr>
        <p:txBody>
          <a:bodyPr wrap="none" rtlCol="0">
            <a:spAutoFit/>
          </a:bodyPr>
          <a:lstStyle/>
          <a:p>
            <a:r>
              <a:rPr lang="it-IT" sz="2400" b="1" dirty="0"/>
              <a:t>31 anni</a:t>
            </a:r>
            <a:endParaRPr lang="en-US" sz="2400" b="1" dirty="0"/>
          </a:p>
        </p:txBody>
      </p:sp>
      <p:sp>
        <p:nvSpPr>
          <p:cNvPr id="3" name="TextBox 2"/>
          <p:cNvSpPr txBox="1"/>
          <p:nvPr/>
        </p:nvSpPr>
        <p:spPr>
          <a:xfrm>
            <a:off x="2962008" y="5309138"/>
            <a:ext cx="1293944" cy="369332"/>
          </a:xfrm>
          <a:prstGeom prst="rect">
            <a:avLst/>
          </a:prstGeom>
          <a:noFill/>
        </p:spPr>
        <p:txBody>
          <a:bodyPr wrap="none" rtlCol="0">
            <a:spAutoFit/>
          </a:bodyPr>
          <a:lstStyle/>
          <a:p>
            <a:r>
              <a:rPr lang="it-IT" b="1" dirty="0"/>
              <a:t>Da </a:t>
            </a:r>
            <a:r>
              <a:rPr lang="it-IT" b="1" dirty="0" err="1"/>
              <a:t>Pubmed</a:t>
            </a:r>
            <a:endParaRPr lang="it-IT" b="1" dirty="0"/>
          </a:p>
        </p:txBody>
      </p:sp>
      <p:sp>
        <p:nvSpPr>
          <p:cNvPr id="6" name="TextBox 5"/>
          <p:cNvSpPr txBox="1"/>
          <p:nvPr/>
        </p:nvSpPr>
        <p:spPr>
          <a:xfrm>
            <a:off x="8059036" y="6255781"/>
            <a:ext cx="1254238" cy="400110"/>
          </a:xfrm>
          <a:prstGeom prst="rect">
            <a:avLst/>
          </a:prstGeom>
          <a:noFill/>
        </p:spPr>
        <p:txBody>
          <a:bodyPr wrap="square" rtlCol="0">
            <a:spAutoFit/>
          </a:bodyPr>
          <a:lstStyle/>
          <a:p>
            <a:r>
              <a:rPr lang="en-US" sz="2000" b="1" dirty="0" err="1" smtClean="0">
                <a:solidFill>
                  <a:srgbClr val="FFFF00"/>
                </a:solidFill>
                <a:latin typeface="Arial" panose="020B0604020202020204" pitchFamily="34" charset="0"/>
                <a:cs typeface="Arial" panose="020B0604020202020204" pitchFamily="34" charset="0"/>
              </a:rPr>
              <a:t>anni</a:t>
            </a:r>
            <a:endParaRPr lang="en-US" sz="20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2515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3687"/>
          <a:stretch/>
        </p:blipFill>
        <p:spPr>
          <a:xfrm>
            <a:off x="1456006" y="339418"/>
            <a:ext cx="4836458" cy="6384941"/>
          </a:xfrm>
          <a:prstGeom prst="rect">
            <a:avLst/>
          </a:prstGeom>
        </p:spPr>
      </p:pic>
      <p:sp>
        <p:nvSpPr>
          <p:cNvPr id="5" name="TextBox 4"/>
          <p:cNvSpPr txBox="1"/>
          <p:nvPr/>
        </p:nvSpPr>
        <p:spPr>
          <a:xfrm>
            <a:off x="1808461" y="5886392"/>
            <a:ext cx="1018227" cy="584775"/>
          </a:xfrm>
          <a:prstGeom prst="rect">
            <a:avLst/>
          </a:prstGeom>
          <a:noFill/>
        </p:spPr>
        <p:txBody>
          <a:bodyPr wrap="none" rtlCol="0">
            <a:spAutoFit/>
          </a:bodyPr>
          <a:lstStyle/>
          <a:p>
            <a:r>
              <a:rPr lang="it-IT" sz="3200" b="1" dirty="0"/>
              <a:t>1985</a:t>
            </a:r>
          </a:p>
        </p:txBody>
      </p:sp>
      <p:sp>
        <p:nvSpPr>
          <p:cNvPr id="6" name="TextBox 5"/>
          <p:cNvSpPr txBox="1"/>
          <p:nvPr/>
        </p:nvSpPr>
        <p:spPr>
          <a:xfrm>
            <a:off x="6513394" y="1554583"/>
            <a:ext cx="4432110" cy="4154984"/>
          </a:xfrm>
          <a:prstGeom prst="rect">
            <a:avLst/>
          </a:prstGeom>
          <a:noFill/>
        </p:spPr>
        <p:txBody>
          <a:bodyPr wrap="square" rtlCol="0">
            <a:spAutoFit/>
          </a:bodyPr>
          <a:lstStyle/>
          <a:p>
            <a:r>
              <a:rPr lang="it-IT" sz="2400" b="1" dirty="0" err="1" smtClean="0"/>
              <a:t>Muscles</a:t>
            </a:r>
            <a:r>
              <a:rPr lang="it-IT" sz="2400" b="1" dirty="0" smtClean="0"/>
              <a:t> </a:t>
            </a:r>
            <a:r>
              <a:rPr lang="it-IT" sz="2400" b="1" dirty="0" err="1" smtClean="0"/>
              <a:t>Alive</a:t>
            </a:r>
            <a:r>
              <a:rPr lang="it-IT" sz="2400" b="1" dirty="0" smtClean="0"/>
              <a:t> è stato uno dei testi più adottati nelle scuole di fisioterapia e scienze </a:t>
            </a:r>
            <a:r>
              <a:rPr lang="it-IT" sz="2400" b="1" dirty="0" err="1" smtClean="0"/>
              <a:t>mtorie</a:t>
            </a:r>
            <a:r>
              <a:rPr lang="it-IT" sz="2400" b="1" dirty="0" smtClean="0"/>
              <a:t> di tutto il mondo. </a:t>
            </a:r>
            <a:endParaRPr lang="it-IT" sz="2400" b="1" dirty="0"/>
          </a:p>
          <a:p>
            <a:r>
              <a:rPr lang="it-IT" sz="2400" b="1" dirty="0" smtClean="0"/>
              <a:t>E’ stato scritto nel 1983-84 e pubblicato nel 1985 da uno dei Padri della Medicina Riabilitativa e della Fisioterapia e da un ingegnere Italo-americano per promuove la comprensione e le applicazione del sEMG. </a:t>
            </a:r>
          </a:p>
        </p:txBody>
      </p:sp>
      <p:sp>
        <p:nvSpPr>
          <p:cNvPr id="7" name="TextBox 6"/>
          <p:cNvSpPr txBox="1"/>
          <p:nvPr/>
        </p:nvSpPr>
        <p:spPr>
          <a:xfrm>
            <a:off x="3369800" y="226874"/>
            <a:ext cx="5126500" cy="492443"/>
          </a:xfrm>
          <a:prstGeom prst="rect">
            <a:avLst/>
          </a:prstGeom>
          <a:noFill/>
        </p:spPr>
        <p:txBody>
          <a:bodyPr wrap="square" rtlCol="0">
            <a:spAutoFit/>
          </a:bodyPr>
          <a:lstStyle/>
          <a:p>
            <a:r>
              <a:rPr lang="en-US" sz="2600" b="1" dirty="0" err="1" smtClean="0">
                <a:latin typeface="Arial" panose="020B0604020202020204" pitchFamily="34" charset="0"/>
                <a:cs typeface="Arial" panose="020B0604020202020204" pitchFamily="34" charset="0"/>
              </a:rPr>
              <a:t>Testi</a:t>
            </a:r>
            <a:r>
              <a:rPr lang="en-US" sz="2600" b="1" dirty="0" smtClean="0">
                <a:latin typeface="Arial" panose="020B0604020202020204" pitchFamily="34" charset="0"/>
                <a:cs typeface="Arial" panose="020B0604020202020204" pitchFamily="34" charset="0"/>
              </a:rPr>
              <a:t> </a:t>
            </a:r>
            <a:r>
              <a:rPr lang="en-US" sz="2600" b="1" dirty="0" err="1" smtClean="0">
                <a:latin typeface="Arial" panose="020B0604020202020204" pitchFamily="34" charset="0"/>
                <a:cs typeface="Arial" panose="020B0604020202020204" pitchFamily="34" charset="0"/>
              </a:rPr>
              <a:t>sul</a:t>
            </a:r>
            <a:r>
              <a:rPr lang="en-US" sz="2600" b="1" dirty="0" smtClean="0">
                <a:latin typeface="Arial" panose="020B0604020202020204" pitchFamily="34" charset="0"/>
                <a:cs typeface="Arial" panose="020B0604020202020204" pitchFamily="34" charset="0"/>
              </a:rPr>
              <a:t> sEMG: </a:t>
            </a:r>
            <a:r>
              <a:rPr lang="en-US" sz="2600" b="1" dirty="0" err="1">
                <a:latin typeface="Arial" panose="020B0604020202020204" pitchFamily="34" charset="0"/>
                <a:cs typeface="Arial" panose="020B0604020202020204" pitchFamily="34" charset="0"/>
              </a:rPr>
              <a:t>t</a:t>
            </a:r>
            <a:r>
              <a:rPr lang="en-US" sz="2600" b="1" dirty="0" err="1" smtClean="0">
                <a:latin typeface="Arial" panose="020B0604020202020204" pitchFamily="34" charset="0"/>
                <a:cs typeface="Arial" panose="020B0604020202020204" pitchFamily="34" charset="0"/>
              </a:rPr>
              <a:t>esti</a:t>
            </a:r>
            <a:r>
              <a:rPr lang="en-US" sz="2600" b="1" dirty="0" smtClean="0">
                <a:latin typeface="Arial" panose="020B0604020202020204" pitchFamily="34" charset="0"/>
                <a:cs typeface="Arial" panose="020B0604020202020204" pitchFamily="34" charset="0"/>
              </a:rPr>
              <a:t> </a:t>
            </a:r>
            <a:r>
              <a:rPr lang="en-US" sz="2600" b="1" dirty="0" err="1" smtClean="0">
                <a:latin typeface="Arial" panose="020B0604020202020204" pitchFamily="34" charset="0"/>
                <a:cs typeface="Arial" panose="020B0604020202020204" pitchFamily="34" charset="0"/>
              </a:rPr>
              <a:t>clinici</a:t>
            </a:r>
            <a:endParaRPr lang="en-US"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06318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752602" y="1210262"/>
            <a:ext cx="4004784" cy="4952566"/>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8888" b="1750"/>
          <a:stretch/>
        </p:blipFill>
        <p:spPr>
          <a:xfrm>
            <a:off x="6362702" y="1210262"/>
            <a:ext cx="3920781" cy="4952565"/>
          </a:xfrm>
          <a:prstGeom prst="rect">
            <a:avLst/>
          </a:prstGeom>
        </p:spPr>
      </p:pic>
      <p:sp>
        <p:nvSpPr>
          <p:cNvPr id="3" name="TextBox 2"/>
          <p:cNvSpPr txBox="1"/>
          <p:nvPr/>
        </p:nvSpPr>
        <p:spPr>
          <a:xfrm>
            <a:off x="3314116" y="478302"/>
            <a:ext cx="5126500" cy="492443"/>
          </a:xfrm>
          <a:prstGeom prst="rect">
            <a:avLst/>
          </a:prstGeom>
          <a:noFill/>
        </p:spPr>
        <p:txBody>
          <a:bodyPr wrap="square" rtlCol="0">
            <a:spAutoFit/>
          </a:bodyPr>
          <a:lstStyle/>
          <a:p>
            <a:r>
              <a:rPr lang="en-US" sz="2600" b="1" dirty="0" err="1">
                <a:latin typeface="Arial" panose="020B0604020202020204" pitchFamily="34" charset="0"/>
                <a:cs typeface="Arial" panose="020B0604020202020204" pitchFamily="34" charset="0"/>
              </a:rPr>
              <a:t>Testi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sul</a:t>
            </a:r>
            <a:r>
              <a:rPr lang="en-US" sz="2600" b="1" dirty="0">
                <a:latin typeface="Arial" panose="020B0604020202020204" pitchFamily="34" charset="0"/>
                <a:cs typeface="Arial" panose="020B0604020202020204" pitchFamily="34" charset="0"/>
              </a:rPr>
              <a:t> sEMG: </a:t>
            </a:r>
            <a:r>
              <a:rPr lang="en-US" sz="2600" b="1" dirty="0" err="1">
                <a:latin typeface="Arial" panose="020B0604020202020204" pitchFamily="34" charset="0"/>
                <a:cs typeface="Arial" panose="020B0604020202020204" pitchFamily="34" charset="0"/>
              </a:rPr>
              <a:t>testi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clinici</a:t>
            </a:r>
            <a:endParaRPr lang="en-US"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90888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p:cNvSpPr>
            <a:spLocks noChangeArrowheads="1"/>
          </p:cNvSpPr>
          <p:nvPr/>
        </p:nvSpPr>
        <p:spPr bwMode="auto">
          <a:xfrm>
            <a:off x="1805357" y="3217576"/>
            <a:ext cx="47288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en-US" altLang="en-US" sz="1100">
                <a:latin typeface="Arial" pitchFamily="34" charset="0"/>
                <a:ea typeface="Times New Roman" pitchFamily="18" charset="0"/>
                <a:cs typeface="Arial" pitchFamily="34" charset="0"/>
              </a:rPr>
              <a:t>          </a:t>
            </a:r>
            <a:endParaRPr lang="en-US" altLang="en-US">
              <a:latin typeface="Arial" pitchFamily="34" charset="0"/>
              <a:cs typeface="Arial" pitchFamily="34" charset="0"/>
            </a:endParaRPr>
          </a:p>
        </p:txBody>
      </p:sp>
      <p:sp>
        <p:nvSpPr>
          <p:cNvPr id="9" name="TextBox 8"/>
          <p:cNvSpPr txBox="1"/>
          <p:nvPr/>
        </p:nvSpPr>
        <p:spPr>
          <a:xfrm>
            <a:off x="2576893" y="6197026"/>
            <a:ext cx="2577373" cy="646331"/>
          </a:xfrm>
          <a:prstGeom prst="rect">
            <a:avLst/>
          </a:prstGeom>
          <a:noFill/>
        </p:spPr>
        <p:txBody>
          <a:bodyPr wrap="none" rtlCol="0">
            <a:spAutoFit/>
          </a:bodyPr>
          <a:lstStyle/>
          <a:p>
            <a:pPr algn="ctr"/>
            <a:r>
              <a:rPr lang="en-US" b="1" dirty="0"/>
              <a:t>IEEE Press, J. Wiley, 2016</a:t>
            </a:r>
          </a:p>
          <a:p>
            <a:pPr algn="ctr"/>
            <a:r>
              <a:rPr lang="en-US" b="1" dirty="0" smtClean="0"/>
              <a:t>Per </a:t>
            </a:r>
            <a:r>
              <a:rPr lang="en-US" b="1" dirty="0" err="1" smtClean="0"/>
              <a:t>ingegneri</a:t>
            </a:r>
            <a:r>
              <a:rPr lang="en-US" b="1" dirty="0" smtClean="0"/>
              <a:t> </a:t>
            </a:r>
            <a:r>
              <a:rPr lang="en-US" b="1" dirty="0" err="1" smtClean="0"/>
              <a:t>biomedici</a:t>
            </a:r>
            <a:endParaRPr lang="en-US" b="1" dirty="0"/>
          </a:p>
        </p:txBody>
      </p:sp>
      <p:pic>
        <p:nvPicPr>
          <p:cNvPr id="10" name="Picture 4" descr="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956" y="1174493"/>
            <a:ext cx="3433351" cy="500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251208" y="6161651"/>
            <a:ext cx="2188214" cy="646331"/>
          </a:xfrm>
          <a:prstGeom prst="rect">
            <a:avLst/>
          </a:prstGeom>
          <a:noFill/>
        </p:spPr>
        <p:txBody>
          <a:bodyPr wrap="square" rtlCol="0">
            <a:spAutoFit/>
          </a:bodyPr>
          <a:lstStyle/>
          <a:p>
            <a:pPr algn="ctr"/>
            <a:r>
              <a:rPr lang="en-US" b="1" dirty="0"/>
              <a:t>Springer 2012</a:t>
            </a:r>
          </a:p>
          <a:p>
            <a:pPr algn="ctr"/>
            <a:r>
              <a:rPr lang="en-US" b="1" dirty="0" smtClean="0"/>
              <a:t>Per </a:t>
            </a:r>
            <a:r>
              <a:rPr lang="en-US" b="1" dirty="0" err="1" smtClean="0"/>
              <a:t>fisoterapisti</a:t>
            </a:r>
            <a:endParaRPr lang="en-US" b="1" dirty="0"/>
          </a:p>
        </p:txBody>
      </p:sp>
      <p:pic>
        <p:nvPicPr>
          <p:cNvPr id="11" name="Picture 16"/>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6000" contrast="30000"/>
                    </a14:imgEffect>
                  </a14:imgLayer>
                </a14:imgProps>
              </a:ext>
              <a:ext uri="{28A0092B-C50C-407E-A947-70E740481C1C}">
                <a14:useLocalDpi xmlns:a14="http://schemas.microsoft.com/office/drawing/2010/main" val="0"/>
              </a:ext>
            </a:extLst>
          </a:blip>
          <a:srcRect/>
          <a:stretch>
            <a:fillRect/>
          </a:stretch>
        </p:blipFill>
        <p:spPr bwMode="auto">
          <a:xfrm>
            <a:off x="2087885" y="1176855"/>
            <a:ext cx="3538572" cy="502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2576893" y="303377"/>
            <a:ext cx="7173795" cy="492443"/>
          </a:xfrm>
          <a:prstGeom prst="rect">
            <a:avLst/>
          </a:prstGeom>
          <a:noFill/>
        </p:spPr>
        <p:txBody>
          <a:bodyPr wrap="square" rtlCol="0">
            <a:spAutoFit/>
          </a:bodyPr>
          <a:lstStyle/>
          <a:p>
            <a:r>
              <a:rPr lang="en-US" sz="2600" b="1" dirty="0" err="1" smtClean="0">
                <a:latin typeface="Arial" panose="020B0604020202020204" pitchFamily="34" charset="0"/>
                <a:cs typeface="Arial" panose="020B0604020202020204" pitchFamily="34" charset="0"/>
              </a:rPr>
              <a:t>Testi</a:t>
            </a:r>
            <a:r>
              <a:rPr lang="en-US" sz="2600" b="1" dirty="0" smtClean="0">
                <a:latin typeface="Arial" panose="020B0604020202020204" pitchFamily="34" charset="0"/>
                <a:cs typeface="Arial" panose="020B0604020202020204" pitchFamily="34" charset="0"/>
              </a:rPr>
              <a:t> </a:t>
            </a:r>
            <a:r>
              <a:rPr lang="en-US" sz="2600" b="1" dirty="0" err="1" smtClean="0">
                <a:latin typeface="Arial" panose="020B0604020202020204" pitchFamily="34" charset="0"/>
                <a:cs typeface="Arial" panose="020B0604020202020204" pitchFamily="34" charset="0"/>
              </a:rPr>
              <a:t>sul</a:t>
            </a:r>
            <a:r>
              <a:rPr lang="en-US" sz="2600" b="1" dirty="0" smtClean="0">
                <a:latin typeface="Arial" panose="020B0604020202020204" pitchFamily="34" charset="0"/>
                <a:cs typeface="Arial" panose="020B0604020202020204" pitchFamily="34" charset="0"/>
              </a:rPr>
              <a:t> sEMG: </a:t>
            </a:r>
            <a:r>
              <a:rPr lang="en-US" sz="2600" b="1" dirty="0" err="1" smtClean="0">
                <a:latin typeface="Arial" panose="020B0604020202020204" pitchFamily="34" charset="0"/>
                <a:cs typeface="Arial" panose="020B0604020202020204" pitchFamily="34" charset="0"/>
              </a:rPr>
              <a:t>testi</a:t>
            </a:r>
            <a:r>
              <a:rPr lang="en-US" sz="2600" b="1" dirty="0" smtClean="0">
                <a:latin typeface="Arial" panose="020B0604020202020204" pitchFamily="34" charset="0"/>
                <a:cs typeface="Arial" panose="020B0604020202020204" pitchFamily="34" charset="0"/>
              </a:rPr>
              <a:t> di </a:t>
            </a:r>
            <a:r>
              <a:rPr lang="en-US" sz="2600" b="1" dirty="0" err="1" smtClean="0">
                <a:latin typeface="Arial" panose="020B0604020202020204" pitchFamily="34" charset="0"/>
                <a:cs typeface="Arial" panose="020B0604020202020204" pitchFamily="34" charset="0"/>
              </a:rPr>
              <a:t>ingegneria</a:t>
            </a:r>
            <a:r>
              <a:rPr lang="en-US" sz="2600" b="1" dirty="0" smtClean="0">
                <a:latin typeface="Arial" panose="020B0604020202020204" pitchFamily="34" charset="0"/>
                <a:cs typeface="Arial" panose="020B0604020202020204" pitchFamily="34" charset="0"/>
              </a:rPr>
              <a:t> e </a:t>
            </a:r>
            <a:r>
              <a:rPr lang="en-US" sz="2600" b="1" dirty="0" err="1" smtClean="0">
                <a:latin typeface="Arial" panose="020B0604020202020204" pitchFamily="34" charset="0"/>
                <a:cs typeface="Arial" panose="020B0604020202020204" pitchFamily="34" charset="0"/>
              </a:rPr>
              <a:t>clinici</a:t>
            </a:r>
            <a:endParaRPr lang="en-US"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50735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6173" y="12032"/>
            <a:ext cx="9039654" cy="461665"/>
          </a:xfrm>
          <a:prstGeom prst="rect">
            <a:avLst/>
          </a:prstGeom>
          <a:noFill/>
        </p:spPr>
        <p:txBody>
          <a:bodyPr wrap="none" rtlCol="0">
            <a:spAutoFit/>
          </a:bodyPr>
          <a:lstStyle/>
          <a:p>
            <a:r>
              <a:rPr lang="en-US" sz="2400" b="1" dirty="0" err="1" smtClean="0">
                <a:latin typeface="Arial" panose="020B0604020202020204" pitchFamily="34" charset="0"/>
                <a:cs typeface="Arial" panose="020B0604020202020204" pitchFamily="34" charset="0"/>
              </a:rPr>
              <a:t>Ricerca</a:t>
            </a:r>
            <a:r>
              <a:rPr lang="en-US" sz="2400" b="1" dirty="0" smtClean="0">
                <a:latin typeface="Arial" panose="020B0604020202020204" pitchFamily="34" charset="0"/>
                <a:cs typeface="Arial" panose="020B0604020202020204" pitchFamily="34" charset="0"/>
              </a:rPr>
              <a:t> e </a:t>
            </a:r>
            <a:r>
              <a:rPr lang="en-US" sz="2400" b="1" dirty="0" err="1" smtClean="0">
                <a:latin typeface="Arial" panose="020B0604020202020204" pitchFamily="34" charset="0"/>
                <a:cs typeface="Arial" panose="020B0604020202020204" pitchFamily="34" charset="0"/>
              </a:rPr>
              <a:t>Raccomandazioni</a:t>
            </a:r>
            <a:r>
              <a:rPr lang="en-US" sz="2400" b="1" dirty="0" smtClean="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I</a:t>
            </a:r>
            <a:r>
              <a:rPr lang="en-US" sz="2400" b="1" dirty="0" err="1" smtClean="0">
                <a:latin typeface="Arial" panose="020B0604020202020204" pitchFamily="34" charset="0"/>
                <a:cs typeface="Arial" panose="020B0604020202020204" pitchFamily="34" charset="0"/>
              </a:rPr>
              <a:t>nternazionali</a:t>
            </a:r>
            <a:r>
              <a:rPr lang="en-US" sz="2400" b="1" dirty="0" smtClean="0">
                <a:latin typeface="Arial" panose="020B0604020202020204" pitchFamily="34" charset="0"/>
                <a:cs typeface="Arial" panose="020B0604020202020204" pitchFamily="34" charset="0"/>
              </a:rPr>
              <a:t> e </a:t>
            </a:r>
            <a:r>
              <a:rPr lang="en-US" sz="2400" b="1" dirty="0" err="1">
                <a:latin typeface="Arial" panose="020B0604020202020204" pitchFamily="34" charset="0"/>
                <a:cs typeface="Arial" panose="020B0604020202020204" pitchFamily="34" charset="0"/>
              </a:rPr>
              <a:t>I</a:t>
            </a:r>
            <a:r>
              <a:rPr lang="en-US" sz="2400" b="1" dirty="0" err="1" smtClean="0">
                <a:latin typeface="Arial" panose="020B0604020202020204" pitchFamily="34" charset="0"/>
                <a:cs typeface="Arial" panose="020B0604020202020204" pitchFamily="34" charset="0"/>
              </a:rPr>
              <a:t>nterdisciplinari</a:t>
            </a:r>
            <a:endParaRPr lang="it-IT" sz="2400" b="1" dirty="0">
              <a:latin typeface="Arial" panose="020B0604020202020204" pitchFamily="34" charset="0"/>
              <a:cs typeface="Arial" panose="020B0604020202020204" pitchFamily="34" charset="0"/>
            </a:endParaRPr>
          </a:p>
        </p:txBody>
      </p:sp>
      <p:pic>
        <p:nvPicPr>
          <p:cNvPr id="4" name="Picture 2" descr="seniam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660400"/>
            <a:ext cx="3610988" cy="4915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seniam_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5000" contrast="53000"/>
                    </a14:imgEffect>
                  </a14:imgLayer>
                </a14:imgProps>
              </a:ext>
              <a:ext uri="{28A0092B-C50C-407E-A947-70E740481C1C}">
                <a14:useLocalDpi xmlns:a14="http://schemas.microsoft.com/office/drawing/2010/main" val="0"/>
              </a:ext>
            </a:extLst>
          </a:blip>
          <a:srcRect/>
          <a:stretch>
            <a:fillRect/>
          </a:stretch>
        </p:blipFill>
        <p:spPr bwMode="auto">
          <a:xfrm>
            <a:off x="2271682" y="609600"/>
            <a:ext cx="3367119" cy="493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p:cNvSpPr txBox="1">
            <a:spLocks noChangeArrowheads="1"/>
          </p:cNvSpPr>
          <p:nvPr/>
        </p:nvSpPr>
        <p:spPr bwMode="auto">
          <a:xfrm>
            <a:off x="1338072" y="5575426"/>
            <a:ext cx="9698005"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300" b="1" dirty="0" smtClean="0"/>
              <a:t>Le Raccomandazioni Europee su sEMG (Progetto Europeo SENIAM, 1997-1999).  La traduzione in Italiano è stata inviata a tutte le Scuole italiane di Fisiatria e Fisioterapia nel 2000. </a:t>
            </a:r>
            <a:endParaRPr lang="it-IT" altLang="en-US" sz="2300" b="1" dirty="0"/>
          </a:p>
        </p:txBody>
      </p:sp>
    </p:spTree>
    <p:extLst>
      <p:ext uri="{BB962C8B-B14F-4D97-AF65-F5344CB8AC3E}">
        <p14:creationId xmlns:p14="http://schemas.microsoft.com/office/powerpoint/2010/main" val="26194367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Line 5"/>
          <p:cNvSpPr>
            <a:spLocks noChangeShapeType="1"/>
          </p:cNvSpPr>
          <p:nvPr/>
        </p:nvSpPr>
        <p:spPr bwMode="auto">
          <a:xfrm>
            <a:off x="1951039" y="6183314"/>
            <a:ext cx="826928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3" name="Line 6"/>
          <p:cNvSpPr>
            <a:spLocks noChangeShapeType="1"/>
          </p:cNvSpPr>
          <p:nvPr/>
        </p:nvSpPr>
        <p:spPr bwMode="auto">
          <a:xfrm flipV="1">
            <a:off x="2984500" y="6097589"/>
            <a:ext cx="1588"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4" name="Line 7"/>
          <p:cNvSpPr>
            <a:spLocks noChangeShapeType="1"/>
          </p:cNvSpPr>
          <p:nvPr/>
        </p:nvSpPr>
        <p:spPr bwMode="auto">
          <a:xfrm flipV="1">
            <a:off x="4017964" y="6097589"/>
            <a:ext cx="1587"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5" name="Line 8"/>
          <p:cNvSpPr>
            <a:spLocks noChangeShapeType="1"/>
          </p:cNvSpPr>
          <p:nvPr/>
        </p:nvSpPr>
        <p:spPr bwMode="auto">
          <a:xfrm flipV="1">
            <a:off x="5051425" y="6097589"/>
            <a:ext cx="1588"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6" name="Line 9"/>
          <p:cNvSpPr>
            <a:spLocks noChangeShapeType="1"/>
          </p:cNvSpPr>
          <p:nvPr/>
        </p:nvSpPr>
        <p:spPr bwMode="auto">
          <a:xfrm flipV="1">
            <a:off x="6086475" y="6097589"/>
            <a:ext cx="1588"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7" name="Line 10"/>
          <p:cNvSpPr>
            <a:spLocks noChangeShapeType="1"/>
          </p:cNvSpPr>
          <p:nvPr/>
        </p:nvSpPr>
        <p:spPr bwMode="auto">
          <a:xfrm flipV="1">
            <a:off x="7119939" y="6097589"/>
            <a:ext cx="1587"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8" name="Line 11"/>
          <p:cNvSpPr>
            <a:spLocks noChangeShapeType="1"/>
          </p:cNvSpPr>
          <p:nvPr/>
        </p:nvSpPr>
        <p:spPr bwMode="auto">
          <a:xfrm flipV="1">
            <a:off x="8153400" y="6097589"/>
            <a:ext cx="1588"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9" name="Line 12"/>
          <p:cNvSpPr>
            <a:spLocks noChangeShapeType="1"/>
          </p:cNvSpPr>
          <p:nvPr/>
        </p:nvSpPr>
        <p:spPr bwMode="auto">
          <a:xfrm flipV="1">
            <a:off x="9186864" y="6097589"/>
            <a:ext cx="1587" cy="857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0" name="Line 13"/>
          <p:cNvSpPr>
            <a:spLocks noChangeShapeType="1"/>
          </p:cNvSpPr>
          <p:nvPr/>
        </p:nvSpPr>
        <p:spPr bwMode="auto">
          <a:xfrm>
            <a:off x="1951038" y="5267325"/>
            <a:ext cx="7461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71" name="Freeform 17"/>
          <p:cNvSpPr>
            <a:spLocks/>
          </p:cNvSpPr>
          <p:nvPr/>
        </p:nvSpPr>
        <p:spPr bwMode="auto">
          <a:xfrm>
            <a:off x="1951039" y="5213351"/>
            <a:ext cx="338137" cy="119063"/>
          </a:xfrm>
          <a:custGeom>
            <a:avLst/>
            <a:gdLst>
              <a:gd name="T0" fmla="*/ 0 w 213"/>
              <a:gd name="T1" fmla="*/ 17641962 h 75"/>
              <a:gd name="T2" fmla="*/ 17640274 w 213"/>
              <a:gd name="T3" fmla="*/ 118448635 h 75"/>
              <a:gd name="T4" fmla="*/ 32761189 w 213"/>
              <a:gd name="T5" fmla="*/ 103327634 h 75"/>
              <a:gd name="T6" fmla="*/ 32761189 w 213"/>
              <a:gd name="T7" fmla="*/ 68045298 h 75"/>
              <a:gd name="T8" fmla="*/ 50403050 w 213"/>
              <a:gd name="T9" fmla="*/ 50403337 h 75"/>
              <a:gd name="T10" fmla="*/ 68043324 w 213"/>
              <a:gd name="T11" fmla="*/ 136089009 h 75"/>
              <a:gd name="T12" fmla="*/ 83164240 w 213"/>
              <a:gd name="T13" fmla="*/ 85685672 h 75"/>
              <a:gd name="T14" fmla="*/ 83164240 w 213"/>
              <a:gd name="T15" fmla="*/ 103327634 h 75"/>
              <a:gd name="T16" fmla="*/ 100806101 w 213"/>
              <a:gd name="T17" fmla="*/ 50403337 h 75"/>
              <a:gd name="T18" fmla="*/ 118446375 w 213"/>
              <a:gd name="T19" fmla="*/ 136089009 h 75"/>
              <a:gd name="T20" fmla="*/ 133567290 w 213"/>
              <a:gd name="T21" fmla="*/ 85685672 h 75"/>
              <a:gd name="T22" fmla="*/ 133567290 w 213"/>
              <a:gd name="T23" fmla="*/ 68045298 h 75"/>
              <a:gd name="T24" fmla="*/ 151209151 w 213"/>
              <a:gd name="T25" fmla="*/ 32762963 h 75"/>
              <a:gd name="T26" fmla="*/ 166330067 w 213"/>
              <a:gd name="T27" fmla="*/ 153730971 h 75"/>
              <a:gd name="T28" fmla="*/ 183970340 w 213"/>
              <a:gd name="T29" fmla="*/ 103327634 h 75"/>
              <a:gd name="T30" fmla="*/ 183970340 w 213"/>
              <a:gd name="T31" fmla="*/ 103327634 h 75"/>
              <a:gd name="T32" fmla="*/ 201612202 w 213"/>
              <a:gd name="T33" fmla="*/ 32762963 h 75"/>
              <a:gd name="T34" fmla="*/ 216733117 w 213"/>
              <a:gd name="T35" fmla="*/ 136089009 h 75"/>
              <a:gd name="T36" fmla="*/ 234373391 w 213"/>
              <a:gd name="T37" fmla="*/ 153730971 h 75"/>
              <a:gd name="T38" fmla="*/ 252015252 w 213"/>
              <a:gd name="T39" fmla="*/ 136089009 h 75"/>
              <a:gd name="T40" fmla="*/ 267136167 w 213"/>
              <a:gd name="T41" fmla="*/ 68045298 h 75"/>
              <a:gd name="T42" fmla="*/ 267136167 w 213"/>
              <a:gd name="T43" fmla="*/ 103327634 h 75"/>
              <a:gd name="T44" fmla="*/ 284776441 w 213"/>
              <a:gd name="T45" fmla="*/ 32762963 h 75"/>
              <a:gd name="T46" fmla="*/ 302418303 w 213"/>
              <a:gd name="T47" fmla="*/ 153730971 h 75"/>
              <a:gd name="T48" fmla="*/ 317539218 w 213"/>
              <a:gd name="T49" fmla="*/ 103327634 h 75"/>
              <a:gd name="T50" fmla="*/ 317539218 w 213"/>
              <a:gd name="T51" fmla="*/ 103327634 h 75"/>
              <a:gd name="T52" fmla="*/ 335179492 w 213"/>
              <a:gd name="T53" fmla="*/ 32762963 h 75"/>
              <a:gd name="T54" fmla="*/ 352821353 w 213"/>
              <a:gd name="T55" fmla="*/ 118448635 h 75"/>
              <a:gd name="T56" fmla="*/ 367942268 w 213"/>
              <a:gd name="T57" fmla="*/ 118448635 h 75"/>
              <a:gd name="T58" fmla="*/ 367942268 w 213"/>
              <a:gd name="T59" fmla="*/ 103327634 h 75"/>
              <a:gd name="T60" fmla="*/ 385582542 w 213"/>
              <a:gd name="T61" fmla="*/ 32762963 h 75"/>
              <a:gd name="T62" fmla="*/ 403224404 w 213"/>
              <a:gd name="T63" fmla="*/ 118448635 h 75"/>
              <a:gd name="T64" fmla="*/ 418345319 w 213"/>
              <a:gd name="T65" fmla="*/ 85685672 h 75"/>
              <a:gd name="T66" fmla="*/ 418345319 w 213"/>
              <a:gd name="T67" fmla="*/ 103327634 h 75"/>
              <a:gd name="T68" fmla="*/ 435985593 w 213"/>
              <a:gd name="T69" fmla="*/ 32762963 h 75"/>
              <a:gd name="T70" fmla="*/ 451106508 w 213"/>
              <a:gd name="T71" fmla="*/ 153730971 h 75"/>
              <a:gd name="T72" fmla="*/ 468748369 w 213"/>
              <a:gd name="T73" fmla="*/ 85685672 h 75"/>
              <a:gd name="T74" fmla="*/ 468748369 w 213"/>
              <a:gd name="T75" fmla="*/ 85685672 h 75"/>
              <a:gd name="T76" fmla="*/ 486388643 w 213"/>
              <a:gd name="T77" fmla="*/ 68045298 h 75"/>
              <a:gd name="T78" fmla="*/ 501509558 w 213"/>
              <a:gd name="T79" fmla="*/ 136089009 h 75"/>
              <a:gd name="T80" fmla="*/ 519151420 w 213"/>
              <a:gd name="T81" fmla="*/ 103327634 h 75"/>
              <a:gd name="T82" fmla="*/ 519151420 w 213"/>
              <a:gd name="T83" fmla="*/ 118448635 h 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75">
                <a:moveTo>
                  <a:pt x="0" y="27"/>
                </a:moveTo>
                <a:lnTo>
                  <a:pt x="0" y="61"/>
                </a:lnTo>
                <a:lnTo>
                  <a:pt x="0" y="7"/>
                </a:lnTo>
                <a:lnTo>
                  <a:pt x="0" y="41"/>
                </a:lnTo>
                <a:lnTo>
                  <a:pt x="7" y="34"/>
                </a:lnTo>
                <a:lnTo>
                  <a:pt x="7" y="47"/>
                </a:lnTo>
                <a:lnTo>
                  <a:pt x="7" y="20"/>
                </a:lnTo>
                <a:lnTo>
                  <a:pt x="7" y="34"/>
                </a:lnTo>
                <a:lnTo>
                  <a:pt x="13" y="41"/>
                </a:lnTo>
                <a:lnTo>
                  <a:pt x="13" y="47"/>
                </a:lnTo>
                <a:lnTo>
                  <a:pt x="13" y="27"/>
                </a:lnTo>
                <a:lnTo>
                  <a:pt x="20" y="34"/>
                </a:lnTo>
                <a:lnTo>
                  <a:pt x="20" y="41"/>
                </a:lnTo>
                <a:lnTo>
                  <a:pt x="20" y="20"/>
                </a:lnTo>
                <a:lnTo>
                  <a:pt x="20" y="41"/>
                </a:lnTo>
                <a:lnTo>
                  <a:pt x="27" y="47"/>
                </a:lnTo>
                <a:lnTo>
                  <a:pt x="27" y="54"/>
                </a:lnTo>
                <a:lnTo>
                  <a:pt x="27" y="13"/>
                </a:lnTo>
                <a:lnTo>
                  <a:pt x="27" y="27"/>
                </a:lnTo>
                <a:lnTo>
                  <a:pt x="33" y="34"/>
                </a:lnTo>
                <a:lnTo>
                  <a:pt x="33" y="54"/>
                </a:lnTo>
                <a:lnTo>
                  <a:pt x="33" y="20"/>
                </a:lnTo>
                <a:lnTo>
                  <a:pt x="33" y="41"/>
                </a:lnTo>
                <a:lnTo>
                  <a:pt x="40" y="34"/>
                </a:lnTo>
                <a:lnTo>
                  <a:pt x="40" y="54"/>
                </a:lnTo>
                <a:lnTo>
                  <a:pt x="40" y="20"/>
                </a:lnTo>
                <a:lnTo>
                  <a:pt x="40" y="27"/>
                </a:lnTo>
                <a:lnTo>
                  <a:pt x="47" y="34"/>
                </a:lnTo>
                <a:lnTo>
                  <a:pt x="47" y="54"/>
                </a:lnTo>
                <a:lnTo>
                  <a:pt x="47" y="20"/>
                </a:lnTo>
                <a:lnTo>
                  <a:pt x="47" y="41"/>
                </a:lnTo>
                <a:lnTo>
                  <a:pt x="53" y="34"/>
                </a:lnTo>
                <a:lnTo>
                  <a:pt x="53" y="54"/>
                </a:lnTo>
                <a:lnTo>
                  <a:pt x="53" y="7"/>
                </a:lnTo>
                <a:lnTo>
                  <a:pt x="53" y="27"/>
                </a:lnTo>
                <a:lnTo>
                  <a:pt x="60" y="34"/>
                </a:lnTo>
                <a:lnTo>
                  <a:pt x="60" y="75"/>
                </a:lnTo>
                <a:lnTo>
                  <a:pt x="60" y="13"/>
                </a:lnTo>
                <a:lnTo>
                  <a:pt x="60" y="41"/>
                </a:lnTo>
                <a:lnTo>
                  <a:pt x="66" y="34"/>
                </a:lnTo>
                <a:lnTo>
                  <a:pt x="66" y="61"/>
                </a:lnTo>
                <a:lnTo>
                  <a:pt x="66" y="13"/>
                </a:lnTo>
                <a:lnTo>
                  <a:pt x="66" y="47"/>
                </a:lnTo>
                <a:lnTo>
                  <a:pt x="73" y="41"/>
                </a:lnTo>
                <a:lnTo>
                  <a:pt x="73" y="54"/>
                </a:lnTo>
                <a:lnTo>
                  <a:pt x="73" y="20"/>
                </a:lnTo>
                <a:lnTo>
                  <a:pt x="73" y="41"/>
                </a:lnTo>
                <a:lnTo>
                  <a:pt x="80" y="34"/>
                </a:lnTo>
                <a:lnTo>
                  <a:pt x="80" y="54"/>
                </a:lnTo>
                <a:lnTo>
                  <a:pt x="80" y="13"/>
                </a:lnTo>
                <a:lnTo>
                  <a:pt x="80" y="20"/>
                </a:lnTo>
                <a:lnTo>
                  <a:pt x="86" y="27"/>
                </a:lnTo>
                <a:lnTo>
                  <a:pt x="86" y="54"/>
                </a:lnTo>
                <a:lnTo>
                  <a:pt x="86" y="7"/>
                </a:lnTo>
                <a:lnTo>
                  <a:pt x="93" y="0"/>
                </a:lnTo>
                <a:lnTo>
                  <a:pt x="93" y="61"/>
                </a:lnTo>
                <a:lnTo>
                  <a:pt x="93" y="41"/>
                </a:lnTo>
                <a:lnTo>
                  <a:pt x="100" y="34"/>
                </a:lnTo>
                <a:lnTo>
                  <a:pt x="100" y="54"/>
                </a:lnTo>
                <a:lnTo>
                  <a:pt x="100" y="13"/>
                </a:lnTo>
                <a:lnTo>
                  <a:pt x="100" y="20"/>
                </a:lnTo>
                <a:lnTo>
                  <a:pt x="106" y="27"/>
                </a:lnTo>
                <a:lnTo>
                  <a:pt x="106" y="61"/>
                </a:lnTo>
                <a:lnTo>
                  <a:pt x="106" y="0"/>
                </a:lnTo>
                <a:lnTo>
                  <a:pt x="106" y="41"/>
                </a:lnTo>
                <a:lnTo>
                  <a:pt x="113" y="34"/>
                </a:lnTo>
                <a:lnTo>
                  <a:pt x="113" y="54"/>
                </a:lnTo>
                <a:lnTo>
                  <a:pt x="113" y="13"/>
                </a:lnTo>
                <a:lnTo>
                  <a:pt x="113" y="27"/>
                </a:lnTo>
                <a:lnTo>
                  <a:pt x="120" y="34"/>
                </a:lnTo>
                <a:lnTo>
                  <a:pt x="120" y="61"/>
                </a:lnTo>
                <a:lnTo>
                  <a:pt x="120" y="20"/>
                </a:lnTo>
                <a:lnTo>
                  <a:pt x="120" y="47"/>
                </a:lnTo>
                <a:lnTo>
                  <a:pt x="126" y="41"/>
                </a:lnTo>
                <a:lnTo>
                  <a:pt x="126" y="54"/>
                </a:lnTo>
                <a:lnTo>
                  <a:pt x="126" y="13"/>
                </a:lnTo>
                <a:lnTo>
                  <a:pt x="126" y="41"/>
                </a:lnTo>
                <a:lnTo>
                  <a:pt x="133" y="47"/>
                </a:lnTo>
                <a:lnTo>
                  <a:pt x="133" y="54"/>
                </a:lnTo>
                <a:lnTo>
                  <a:pt x="133" y="13"/>
                </a:lnTo>
                <a:lnTo>
                  <a:pt x="133" y="20"/>
                </a:lnTo>
                <a:lnTo>
                  <a:pt x="140" y="27"/>
                </a:lnTo>
                <a:lnTo>
                  <a:pt x="140" y="47"/>
                </a:lnTo>
                <a:lnTo>
                  <a:pt x="140" y="20"/>
                </a:lnTo>
                <a:lnTo>
                  <a:pt x="140" y="41"/>
                </a:lnTo>
                <a:lnTo>
                  <a:pt x="146" y="47"/>
                </a:lnTo>
                <a:lnTo>
                  <a:pt x="146" y="54"/>
                </a:lnTo>
                <a:lnTo>
                  <a:pt x="146" y="13"/>
                </a:lnTo>
                <a:lnTo>
                  <a:pt x="146" y="41"/>
                </a:lnTo>
                <a:lnTo>
                  <a:pt x="153" y="34"/>
                </a:lnTo>
                <a:lnTo>
                  <a:pt x="153" y="47"/>
                </a:lnTo>
                <a:lnTo>
                  <a:pt x="153" y="13"/>
                </a:lnTo>
                <a:lnTo>
                  <a:pt x="153" y="34"/>
                </a:lnTo>
                <a:lnTo>
                  <a:pt x="160" y="27"/>
                </a:lnTo>
                <a:lnTo>
                  <a:pt x="160" y="47"/>
                </a:lnTo>
                <a:lnTo>
                  <a:pt x="160" y="13"/>
                </a:lnTo>
                <a:lnTo>
                  <a:pt x="160" y="41"/>
                </a:lnTo>
                <a:lnTo>
                  <a:pt x="166" y="34"/>
                </a:lnTo>
                <a:lnTo>
                  <a:pt x="166" y="68"/>
                </a:lnTo>
                <a:lnTo>
                  <a:pt x="166" y="20"/>
                </a:lnTo>
                <a:lnTo>
                  <a:pt x="166" y="41"/>
                </a:lnTo>
                <a:lnTo>
                  <a:pt x="173" y="34"/>
                </a:lnTo>
                <a:lnTo>
                  <a:pt x="173" y="54"/>
                </a:lnTo>
                <a:lnTo>
                  <a:pt x="173" y="13"/>
                </a:lnTo>
                <a:lnTo>
                  <a:pt x="173" y="41"/>
                </a:lnTo>
                <a:lnTo>
                  <a:pt x="179" y="34"/>
                </a:lnTo>
                <a:lnTo>
                  <a:pt x="179" y="61"/>
                </a:lnTo>
                <a:lnTo>
                  <a:pt x="179" y="20"/>
                </a:lnTo>
                <a:lnTo>
                  <a:pt x="179" y="41"/>
                </a:lnTo>
                <a:lnTo>
                  <a:pt x="186" y="34"/>
                </a:lnTo>
                <a:lnTo>
                  <a:pt x="186" y="61"/>
                </a:lnTo>
                <a:lnTo>
                  <a:pt x="186" y="7"/>
                </a:lnTo>
                <a:lnTo>
                  <a:pt x="186" y="34"/>
                </a:lnTo>
                <a:lnTo>
                  <a:pt x="193" y="41"/>
                </a:lnTo>
                <a:lnTo>
                  <a:pt x="193" y="54"/>
                </a:lnTo>
                <a:lnTo>
                  <a:pt x="193" y="27"/>
                </a:lnTo>
                <a:lnTo>
                  <a:pt x="193" y="54"/>
                </a:lnTo>
                <a:lnTo>
                  <a:pt x="199" y="47"/>
                </a:lnTo>
                <a:lnTo>
                  <a:pt x="199" y="54"/>
                </a:lnTo>
                <a:lnTo>
                  <a:pt x="199" y="13"/>
                </a:lnTo>
                <a:lnTo>
                  <a:pt x="199" y="34"/>
                </a:lnTo>
                <a:lnTo>
                  <a:pt x="206" y="41"/>
                </a:lnTo>
                <a:lnTo>
                  <a:pt x="206" y="68"/>
                </a:lnTo>
                <a:lnTo>
                  <a:pt x="206" y="13"/>
                </a:lnTo>
                <a:lnTo>
                  <a:pt x="206" y="47"/>
                </a:lnTo>
                <a:lnTo>
                  <a:pt x="213" y="41"/>
                </a:lnTo>
                <a:lnTo>
                  <a:pt x="213" y="5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2" name="Freeform 18"/>
          <p:cNvSpPr>
            <a:spLocks/>
          </p:cNvSpPr>
          <p:nvPr/>
        </p:nvSpPr>
        <p:spPr bwMode="auto">
          <a:xfrm>
            <a:off x="2289176" y="5181601"/>
            <a:ext cx="347663" cy="150813"/>
          </a:xfrm>
          <a:custGeom>
            <a:avLst/>
            <a:gdLst>
              <a:gd name="T0" fmla="*/ 0 w 219"/>
              <a:gd name="T1" fmla="*/ 168851822 h 95"/>
              <a:gd name="T2" fmla="*/ 15120959 w 219"/>
              <a:gd name="T3" fmla="*/ 68045238 h 95"/>
              <a:gd name="T4" fmla="*/ 32762872 w 219"/>
              <a:gd name="T5" fmla="*/ 68045238 h 95"/>
              <a:gd name="T6" fmla="*/ 50403197 w 219"/>
              <a:gd name="T7" fmla="*/ 68045238 h 95"/>
              <a:gd name="T8" fmla="*/ 65524157 w 219"/>
              <a:gd name="T9" fmla="*/ 186492181 h 95"/>
              <a:gd name="T10" fmla="*/ 83166070 w 219"/>
              <a:gd name="T11" fmla="*/ 50403292 h 95"/>
              <a:gd name="T12" fmla="*/ 100806395 w 219"/>
              <a:gd name="T13" fmla="*/ 118448530 h 95"/>
              <a:gd name="T14" fmla="*/ 100806395 w 219"/>
              <a:gd name="T15" fmla="*/ 153730835 h 95"/>
              <a:gd name="T16" fmla="*/ 115927354 w 219"/>
              <a:gd name="T17" fmla="*/ 68045238 h 95"/>
              <a:gd name="T18" fmla="*/ 133569267 w 219"/>
              <a:gd name="T19" fmla="*/ 221774485 h 95"/>
              <a:gd name="T20" fmla="*/ 148690226 w 219"/>
              <a:gd name="T21" fmla="*/ 186492181 h 95"/>
              <a:gd name="T22" fmla="*/ 148690226 w 219"/>
              <a:gd name="T23" fmla="*/ 153730835 h 95"/>
              <a:gd name="T24" fmla="*/ 166330552 w 219"/>
              <a:gd name="T25" fmla="*/ 68045238 h 95"/>
              <a:gd name="T26" fmla="*/ 183972465 w 219"/>
              <a:gd name="T27" fmla="*/ 168851822 h 95"/>
              <a:gd name="T28" fmla="*/ 199093424 w 219"/>
              <a:gd name="T29" fmla="*/ 153730835 h 95"/>
              <a:gd name="T30" fmla="*/ 199093424 w 219"/>
              <a:gd name="T31" fmla="*/ 118448530 h 95"/>
              <a:gd name="T32" fmla="*/ 216733749 w 219"/>
              <a:gd name="T33" fmla="*/ 68045238 h 95"/>
              <a:gd name="T34" fmla="*/ 234375662 w 219"/>
              <a:gd name="T35" fmla="*/ 204134127 h 95"/>
              <a:gd name="T36" fmla="*/ 249496621 w 219"/>
              <a:gd name="T37" fmla="*/ 118448530 h 95"/>
              <a:gd name="T38" fmla="*/ 249496621 w 219"/>
              <a:gd name="T39" fmla="*/ 118448530 h 95"/>
              <a:gd name="T40" fmla="*/ 267136947 w 219"/>
              <a:gd name="T41" fmla="*/ 239416431 h 95"/>
              <a:gd name="T42" fmla="*/ 284778860 w 219"/>
              <a:gd name="T43" fmla="*/ 153730835 h 95"/>
              <a:gd name="T44" fmla="*/ 299899819 w 219"/>
              <a:gd name="T45" fmla="*/ 50403292 h 95"/>
              <a:gd name="T46" fmla="*/ 317540144 w 219"/>
              <a:gd name="T47" fmla="*/ 186492181 h 95"/>
              <a:gd name="T48" fmla="*/ 335182057 w 219"/>
              <a:gd name="T49" fmla="*/ 118448530 h 95"/>
              <a:gd name="T50" fmla="*/ 335182057 w 219"/>
              <a:gd name="T51" fmla="*/ 153730835 h 95"/>
              <a:gd name="T52" fmla="*/ 350303016 w 219"/>
              <a:gd name="T53" fmla="*/ 83166226 h 95"/>
              <a:gd name="T54" fmla="*/ 367943342 w 219"/>
              <a:gd name="T55" fmla="*/ 221774485 h 95"/>
              <a:gd name="T56" fmla="*/ 383064301 w 219"/>
              <a:gd name="T57" fmla="*/ 168851822 h 95"/>
              <a:gd name="T58" fmla="*/ 383064301 w 219"/>
              <a:gd name="T59" fmla="*/ 136088889 h 95"/>
              <a:gd name="T60" fmla="*/ 400706214 w 219"/>
              <a:gd name="T61" fmla="*/ 32762934 h 95"/>
              <a:gd name="T62" fmla="*/ 418346539 w 219"/>
              <a:gd name="T63" fmla="*/ 204134127 h 95"/>
              <a:gd name="T64" fmla="*/ 433467498 w 219"/>
              <a:gd name="T65" fmla="*/ 153730835 h 95"/>
              <a:gd name="T66" fmla="*/ 433467498 w 219"/>
              <a:gd name="T67" fmla="*/ 118448530 h 95"/>
              <a:gd name="T68" fmla="*/ 451109411 w 219"/>
              <a:gd name="T69" fmla="*/ 50403292 h 95"/>
              <a:gd name="T70" fmla="*/ 468749737 w 219"/>
              <a:gd name="T71" fmla="*/ 204134127 h 95"/>
              <a:gd name="T72" fmla="*/ 483870696 w 219"/>
              <a:gd name="T73" fmla="*/ 153730835 h 95"/>
              <a:gd name="T74" fmla="*/ 483870696 w 219"/>
              <a:gd name="T75" fmla="*/ 153730835 h 95"/>
              <a:gd name="T76" fmla="*/ 501512609 w 219"/>
              <a:gd name="T77" fmla="*/ 83166226 h 95"/>
              <a:gd name="T78" fmla="*/ 519152934 w 219"/>
              <a:gd name="T79" fmla="*/ 239416431 h 95"/>
              <a:gd name="T80" fmla="*/ 534273893 w 219"/>
              <a:gd name="T81" fmla="*/ 186492181 h 95"/>
              <a:gd name="T82" fmla="*/ 534273893 w 219"/>
              <a:gd name="T83" fmla="*/ 118448530 h 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95">
                <a:moveTo>
                  <a:pt x="0" y="74"/>
                </a:moveTo>
                <a:lnTo>
                  <a:pt x="0" y="33"/>
                </a:lnTo>
                <a:lnTo>
                  <a:pt x="0" y="67"/>
                </a:lnTo>
                <a:lnTo>
                  <a:pt x="6" y="61"/>
                </a:lnTo>
                <a:lnTo>
                  <a:pt x="6" y="74"/>
                </a:lnTo>
                <a:lnTo>
                  <a:pt x="6" y="27"/>
                </a:lnTo>
                <a:lnTo>
                  <a:pt x="6" y="61"/>
                </a:lnTo>
                <a:lnTo>
                  <a:pt x="13" y="54"/>
                </a:lnTo>
                <a:lnTo>
                  <a:pt x="13" y="27"/>
                </a:lnTo>
                <a:lnTo>
                  <a:pt x="13" y="81"/>
                </a:lnTo>
                <a:lnTo>
                  <a:pt x="20" y="74"/>
                </a:lnTo>
                <a:lnTo>
                  <a:pt x="20" y="27"/>
                </a:lnTo>
                <a:lnTo>
                  <a:pt x="20" y="33"/>
                </a:lnTo>
                <a:lnTo>
                  <a:pt x="26" y="47"/>
                </a:lnTo>
                <a:lnTo>
                  <a:pt x="26" y="74"/>
                </a:lnTo>
                <a:lnTo>
                  <a:pt x="26" y="27"/>
                </a:lnTo>
                <a:lnTo>
                  <a:pt x="33" y="20"/>
                </a:lnTo>
                <a:lnTo>
                  <a:pt x="33" y="88"/>
                </a:lnTo>
                <a:lnTo>
                  <a:pt x="33" y="40"/>
                </a:lnTo>
                <a:lnTo>
                  <a:pt x="40" y="47"/>
                </a:lnTo>
                <a:lnTo>
                  <a:pt x="40" y="74"/>
                </a:lnTo>
                <a:lnTo>
                  <a:pt x="40" y="27"/>
                </a:lnTo>
                <a:lnTo>
                  <a:pt x="40" y="61"/>
                </a:lnTo>
                <a:lnTo>
                  <a:pt x="46" y="54"/>
                </a:lnTo>
                <a:lnTo>
                  <a:pt x="46" y="81"/>
                </a:lnTo>
                <a:lnTo>
                  <a:pt x="46" y="27"/>
                </a:lnTo>
                <a:lnTo>
                  <a:pt x="46" y="67"/>
                </a:lnTo>
                <a:lnTo>
                  <a:pt x="53" y="61"/>
                </a:lnTo>
                <a:lnTo>
                  <a:pt x="53" y="88"/>
                </a:lnTo>
                <a:lnTo>
                  <a:pt x="53" y="33"/>
                </a:lnTo>
                <a:lnTo>
                  <a:pt x="53" y="67"/>
                </a:lnTo>
                <a:lnTo>
                  <a:pt x="59" y="74"/>
                </a:lnTo>
                <a:lnTo>
                  <a:pt x="59" y="81"/>
                </a:lnTo>
                <a:lnTo>
                  <a:pt x="59" y="33"/>
                </a:lnTo>
                <a:lnTo>
                  <a:pt x="59" y="61"/>
                </a:lnTo>
                <a:lnTo>
                  <a:pt x="66" y="54"/>
                </a:lnTo>
                <a:lnTo>
                  <a:pt x="66" y="88"/>
                </a:lnTo>
                <a:lnTo>
                  <a:pt x="66" y="27"/>
                </a:lnTo>
                <a:lnTo>
                  <a:pt x="66" y="54"/>
                </a:lnTo>
                <a:lnTo>
                  <a:pt x="73" y="61"/>
                </a:lnTo>
                <a:lnTo>
                  <a:pt x="73" y="67"/>
                </a:lnTo>
                <a:lnTo>
                  <a:pt x="73" y="27"/>
                </a:lnTo>
                <a:lnTo>
                  <a:pt x="73" y="54"/>
                </a:lnTo>
                <a:lnTo>
                  <a:pt x="79" y="61"/>
                </a:lnTo>
                <a:lnTo>
                  <a:pt x="79" y="81"/>
                </a:lnTo>
                <a:lnTo>
                  <a:pt x="79" y="27"/>
                </a:lnTo>
                <a:lnTo>
                  <a:pt x="79" y="47"/>
                </a:lnTo>
                <a:lnTo>
                  <a:pt x="86" y="40"/>
                </a:lnTo>
                <a:lnTo>
                  <a:pt x="86" y="81"/>
                </a:lnTo>
                <a:lnTo>
                  <a:pt x="86" y="27"/>
                </a:lnTo>
                <a:lnTo>
                  <a:pt x="86" y="74"/>
                </a:lnTo>
                <a:lnTo>
                  <a:pt x="93" y="67"/>
                </a:lnTo>
                <a:lnTo>
                  <a:pt x="93" y="81"/>
                </a:lnTo>
                <a:lnTo>
                  <a:pt x="93" y="13"/>
                </a:lnTo>
                <a:lnTo>
                  <a:pt x="93" y="40"/>
                </a:lnTo>
                <a:lnTo>
                  <a:pt x="99" y="47"/>
                </a:lnTo>
                <a:lnTo>
                  <a:pt x="99" y="88"/>
                </a:lnTo>
                <a:lnTo>
                  <a:pt x="99" y="33"/>
                </a:lnTo>
                <a:lnTo>
                  <a:pt x="99" y="47"/>
                </a:lnTo>
                <a:lnTo>
                  <a:pt x="106" y="54"/>
                </a:lnTo>
                <a:lnTo>
                  <a:pt x="106" y="20"/>
                </a:lnTo>
                <a:lnTo>
                  <a:pt x="106" y="95"/>
                </a:lnTo>
                <a:lnTo>
                  <a:pt x="113" y="88"/>
                </a:lnTo>
                <a:lnTo>
                  <a:pt x="113" y="33"/>
                </a:lnTo>
                <a:lnTo>
                  <a:pt x="113" y="61"/>
                </a:lnTo>
                <a:lnTo>
                  <a:pt x="119" y="54"/>
                </a:lnTo>
                <a:lnTo>
                  <a:pt x="119" y="81"/>
                </a:lnTo>
                <a:lnTo>
                  <a:pt x="119" y="20"/>
                </a:lnTo>
                <a:lnTo>
                  <a:pt x="119" y="61"/>
                </a:lnTo>
                <a:lnTo>
                  <a:pt x="126" y="67"/>
                </a:lnTo>
                <a:lnTo>
                  <a:pt x="126" y="74"/>
                </a:lnTo>
                <a:lnTo>
                  <a:pt x="126" y="33"/>
                </a:lnTo>
                <a:lnTo>
                  <a:pt x="126" y="54"/>
                </a:lnTo>
                <a:lnTo>
                  <a:pt x="133" y="47"/>
                </a:lnTo>
                <a:lnTo>
                  <a:pt x="133" y="81"/>
                </a:lnTo>
                <a:lnTo>
                  <a:pt x="133" y="33"/>
                </a:lnTo>
                <a:lnTo>
                  <a:pt x="133" y="61"/>
                </a:lnTo>
                <a:lnTo>
                  <a:pt x="139" y="54"/>
                </a:lnTo>
                <a:lnTo>
                  <a:pt x="139" y="81"/>
                </a:lnTo>
                <a:lnTo>
                  <a:pt x="139" y="33"/>
                </a:lnTo>
                <a:lnTo>
                  <a:pt x="139" y="47"/>
                </a:lnTo>
                <a:lnTo>
                  <a:pt x="146" y="40"/>
                </a:lnTo>
                <a:lnTo>
                  <a:pt x="146" y="88"/>
                </a:lnTo>
                <a:lnTo>
                  <a:pt x="146" y="20"/>
                </a:lnTo>
                <a:lnTo>
                  <a:pt x="146" y="61"/>
                </a:lnTo>
                <a:lnTo>
                  <a:pt x="152" y="67"/>
                </a:lnTo>
                <a:lnTo>
                  <a:pt x="152" y="74"/>
                </a:lnTo>
                <a:lnTo>
                  <a:pt x="152" y="40"/>
                </a:lnTo>
                <a:lnTo>
                  <a:pt x="152" y="54"/>
                </a:lnTo>
                <a:lnTo>
                  <a:pt x="159" y="61"/>
                </a:lnTo>
                <a:lnTo>
                  <a:pt x="159" y="88"/>
                </a:lnTo>
                <a:lnTo>
                  <a:pt x="159" y="13"/>
                </a:lnTo>
                <a:lnTo>
                  <a:pt x="159" y="74"/>
                </a:lnTo>
                <a:lnTo>
                  <a:pt x="166" y="67"/>
                </a:lnTo>
                <a:lnTo>
                  <a:pt x="166" y="81"/>
                </a:lnTo>
                <a:lnTo>
                  <a:pt x="166" y="20"/>
                </a:lnTo>
                <a:lnTo>
                  <a:pt x="166" y="67"/>
                </a:lnTo>
                <a:lnTo>
                  <a:pt x="172" y="61"/>
                </a:lnTo>
                <a:lnTo>
                  <a:pt x="172" y="81"/>
                </a:lnTo>
                <a:lnTo>
                  <a:pt x="172" y="20"/>
                </a:lnTo>
                <a:lnTo>
                  <a:pt x="172" y="47"/>
                </a:lnTo>
                <a:lnTo>
                  <a:pt x="179" y="54"/>
                </a:lnTo>
                <a:lnTo>
                  <a:pt x="179" y="67"/>
                </a:lnTo>
                <a:lnTo>
                  <a:pt x="179" y="20"/>
                </a:lnTo>
                <a:lnTo>
                  <a:pt x="179" y="33"/>
                </a:lnTo>
                <a:lnTo>
                  <a:pt x="186" y="47"/>
                </a:lnTo>
                <a:lnTo>
                  <a:pt x="186" y="81"/>
                </a:lnTo>
                <a:lnTo>
                  <a:pt x="186" y="33"/>
                </a:lnTo>
                <a:lnTo>
                  <a:pt x="186" y="67"/>
                </a:lnTo>
                <a:lnTo>
                  <a:pt x="192" y="61"/>
                </a:lnTo>
                <a:lnTo>
                  <a:pt x="192" y="88"/>
                </a:lnTo>
                <a:lnTo>
                  <a:pt x="192" y="0"/>
                </a:lnTo>
                <a:lnTo>
                  <a:pt x="192" y="61"/>
                </a:lnTo>
                <a:lnTo>
                  <a:pt x="199" y="67"/>
                </a:lnTo>
                <a:lnTo>
                  <a:pt x="199" y="95"/>
                </a:lnTo>
                <a:lnTo>
                  <a:pt x="199" y="33"/>
                </a:lnTo>
                <a:lnTo>
                  <a:pt x="199" y="67"/>
                </a:lnTo>
                <a:lnTo>
                  <a:pt x="206" y="61"/>
                </a:lnTo>
                <a:lnTo>
                  <a:pt x="206" y="95"/>
                </a:lnTo>
                <a:lnTo>
                  <a:pt x="206" y="27"/>
                </a:lnTo>
                <a:lnTo>
                  <a:pt x="206" y="67"/>
                </a:lnTo>
                <a:lnTo>
                  <a:pt x="212" y="74"/>
                </a:lnTo>
                <a:lnTo>
                  <a:pt x="212" y="81"/>
                </a:lnTo>
                <a:lnTo>
                  <a:pt x="212" y="27"/>
                </a:lnTo>
                <a:lnTo>
                  <a:pt x="212" y="47"/>
                </a:lnTo>
                <a:lnTo>
                  <a:pt x="219" y="40"/>
                </a:lnTo>
                <a:lnTo>
                  <a:pt x="219" y="9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3" name="Freeform 19"/>
          <p:cNvSpPr>
            <a:spLocks/>
          </p:cNvSpPr>
          <p:nvPr/>
        </p:nvSpPr>
        <p:spPr bwMode="auto">
          <a:xfrm>
            <a:off x="2636838" y="5191125"/>
            <a:ext cx="347662" cy="173038"/>
          </a:xfrm>
          <a:custGeom>
            <a:avLst/>
            <a:gdLst>
              <a:gd name="T0" fmla="*/ 0 w 219"/>
              <a:gd name="T1" fmla="*/ 138609788 h 109"/>
              <a:gd name="T2" fmla="*/ 17640275 w 219"/>
              <a:gd name="T3" fmla="*/ 17641938 h 109"/>
              <a:gd name="T4" fmla="*/ 32761190 w 219"/>
              <a:gd name="T5" fmla="*/ 224295348 h 109"/>
              <a:gd name="T6" fmla="*/ 50403053 w 219"/>
              <a:gd name="T7" fmla="*/ 171371120 h 109"/>
              <a:gd name="T8" fmla="*/ 65523968 w 219"/>
              <a:gd name="T9" fmla="*/ 85685560 h 109"/>
              <a:gd name="T10" fmla="*/ 65523968 w 219"/>
              <a:gd name="T11" fmla="*/ 120967850 h 109"/>
              <a:gd name="T12" fmla="*/ 83164243 w 219"/>
              <a:gd name="T13" fmla="*/ 52924228 h 109"/>
              <a:gd name="T14" fmla="*/ 100806105 w 219"/>
              <a:gd name="T15" fmla="*/ 206653410 h 109"/>
              <a:gd name="T16" fmla="*/ 115927021 w 219"/>
              <a:gd name="T17" fmla="*/ 153730769 h 109"/>
              <a:gd name="T18" fmla="*/ 115927021 w 219"/>
              <a:gd name="T19" fmla="*/ 120967850 h 109"/>
              <a:gd name="T20" fmla="*/ 133567295 w 219"/>
              <a:gd name="T21" fmla="*/ 52924228 h 109"/>
              <a:gd name="T22" fmla="*/ 151209158 w 219"/>
              <a:gd name="T23" fmla="*/ 171371120 h 109"/>
              <a:gd name="T24" fmla="*/ 166330073 w 219"/>
              <a:gd name="T25" fmla="*/ 120967850 h 109"/>
              <a:gd name="T26" fmla="*/ 166330073 w 219"/>
              <a:gd name="T27" fmla="*/ 68045209 h 109"/>
              <a:gd name="T28" fmla="*/ 183970348 w 219"/>
              <a:gd name="T29" fmla="*/ 35282289 h 109"/>
              <a:gd name="T30" fmla="*/ 201612210 w 219"/>
              <a:gd name="T31" fmla="*/ 206653410 h 109"/>
              <a:gd name="T32" fmla="*/ 216733126 w 219"/>
              <a:gd name="T33" fmla="*/ 103327499 h 109"/>
              <a:gd name="T34" fmla="*/ 216733126 w 219"/>
              <a:gd name="T35" fmla="*/ 153730769 h 109"/>
              <a:gd name="T36" fmla="*/ 234373400 w 219"/>
              <a:gd name="T37" fmla="*/ 68045209 h 109"/>
              <a:gd name="T38" fmla="*/ 252015263 w 219"/>
              <a:gd name="T39" fmla="*/ 35282289 h 109"/>
              <a:gd name="T40" fmla="*/ 267136178 w 219"/>
              <a:gd name="T41" fmla="*/ 206653410 h 109"/>
              <a:gd name="T42" fmla="*/ 284776453 w 219"/>
              <a:gd name="T43" fmla="*/ 239416329 h 109"/>
              <a:gd name="T44" fmla="*/ 302418315 w 219"/>
              <a:gd name="T45" fmla="*/ 189013059 h 109"/>
              <a:gd name="T46" fmla="*/ 317539231 w 219"/>
              <a:gd name="T47" fmla="*/ 171371120 h 109"/>
              <a:gd name="T48" fmla="*/ 317539231 w 219"/>
              <a:gd name="T49" fmla="*/ 120967850 h 109"/>
              <a:gd name="T50" fmla="*/ 335179505 w 219"/>
              <a:gd name="T51" fmla="*/ 0 h 109"/>
              <a:gd name="T52" fmla="*/ 350300421 w 219"/>
              <a:gd name="T53" fmla="*/ 224295348 h 109"/>
              <a:gd name="T54" fmla="*/ 367942283 w 219"/>
              <a:gd name="T55" fmla="*/ 68045209 h 109"/>
              <a:gd name="T56" fmla="*/ 367942283 w 219"/>
              <a:gd name="T57" fmla="*/ 85685560 h 109"/>
              <a:gd name="T58" fmla="*/ 385582558 w 219"/>
              <a:gd name="T59" fmla="*/ 52924228 h 109"/>
              <a:gd name="T60" fmla="*/ 400703474 w 219"/>
              <a:gd name="T61" fmla="*/ 257056680 h 109"/>
              <a:gd name="T62" fmla="*/ 418345336 w 219"/>
              <a:gd name="T63" fmla="*/ 120967850 h 109"/>
              <a:gd name="T64" fmla="*/ 418345336 w 219"/>
              <a:gd name="T65" fmla="*/ 103327499 h 109"/>
              <a:gd name="T66" fmla="*/ 435985610 w 219"/>
              <a:gd name="T67" fmla="*/ 52924228 h 109"/>
              <a:gd name="T68" fmla="*/ 451106526 w 219"/>
              <a:gd name="T69" fmla="*/ 274698619 h 109"/>
              <a:gd name="T70" fmla="*/ 468748388 w 219"/>
              <a:gd name="T71" fmla="*/ 120967850 h 109"/>
              <a:gd name="T72" fmla="*/ 468748388 w 219"/>
              <a:gd name="T73" fmla="*/ 138609788 h 109"/>
              <a:gd name="T74" fmla="*/ 486388663 w 219"/>
              <a:gd name="T75" fmla="*/ 0 h 109"/>
              <a:gd name="T76" fmla="*/ 501509579 w 219"/>
              <a:gd name="T77" fmla="*/ 206653410 h 109"/>
              <a:gd name="T78" fmla="*/ 519151441 w 219"/>
              <a:gd name="T79" fmla="*/ 35282289 h 109"/>
              <a:gd name="T80" fmla="*/ 536791715 w 219"/>
              <a:gd name="T81" fmla="*/ 189013059 h 109"/>
              <a:gd name="T82" fmla="*/ 536791715 w 219"/>
              <a:gd name="T83" fmla="*/ 85685560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109">
                <a:moveTo>
                  <a:pt x="0" y="89"/>
                </a:moveTo>
                <a:lnTo>
                  <a:pt x="0" y="21"/>
                </a:lnTo>
                <a:lnTo>
                  <a:pt x="0" y="55"/>
                </a:lnTo>
                <a:lnTo>
                  <a:pt x="7" y="61"/>
                </a:lnTo>
                <a:lnTo>
                  <a:pt x="7" y="68"/>
                </a:lnTo>
                <a:lnTo>
                  <a:pt x="7" y="7"/>
                </a:lnTo>
                <a:lnTo>
                  <a:pt x="7" y="14"/>
                </a:lnTo>
                <a:lnTo>
                  <a:pt x="13" y="21"/>
                </a:lnTo>
                <a:lnTo>
                  <a:pt x="13" y="89"/>
                </a:lnTo>
                <a:lnTo>
                  <a:pt x="13" y="61"/>
                </a:lnTo>
                <a:lnTo>
                  <a:pt x="20" y="55"/>
                </a:lnTo>
                <a:lnTo>
                  <a:pt x="20" y="68"/>
                </a:lnTo>
                <a:lnTo>
                  <a:pt x="20" y="27"/>
                </a:lnTo>
                <a:lnTo>
                  <a:pt x="20" y="41"/>
                </a:lnTo>
                <a:lnTo>
                  <a:pt x="26" y="34"/>
                </a:lnTo>
                <a:lnTo>
                  <a:pt x="26" y="75"/>
                </a:lnTo>
                <a:lnTo>
                  <a:pt x="26" y="27"/>
                </a:lnTo>
                <a:lnTo>
                  <a:pt x="26" y="48"/>
                </a:lnTo>
                <a:lnTo>
                  <a:pt x="33" y="55"/>
                </a:lnTo>
                <a:lnTo>
                  <a:pt x="33" y="75"/>
                </a:lnTo>
                <a:lnTo>
                  <a:pt x="33" y="21"/>
                </a:lnTo>
                <a:lnTo>
                  <a:pt x="33" y="27"/>
                </a:lnTo>
                <a:lnTo>
                  <a:pt x="40" y="34"/>
                </a:lnTo>
                <a:lnTo>
                  <a:pt x="40" y="82"/>
                </a:lnTo>
                <a:lnTo>
                  <a:pt x="40" y="21"/>
                </a:lnTo>
                <a:lnTo>
                  <a:pt x="40" y="68"/>
                </a:lnTo>
                <a:lnTo>
                  <a:pt x="46" y="61"/>
                </a:lnTo>
                <a:lnTo>
                  <a:pt x="46" y="75"/>
                </a:lnTo>
                <a:lnTo>
                  <a:pt x="46" y="27"/>
                </a:lnTo>
                <a:lnTo>
                  <a:pt x="46" y="48"/>
                </a:lnTo>
                <a:lnTo>
                  <a:pt x="53" y="41"/>
                </a:lnTo>
                <a:lnTo>
                  <a:pt x="53" y="75"/>
                </a:lnTo>
                <a:lnTo>
                  <a:pt x="53" y="21"/>
                </a:lnTo>
                <a:lnTo>
                  <a:pt x="53" y="55"/>
                </a:lnTo>
                <a:lnTo>
                  <a:pt x="60" y="61"/>
                </a:lnTo>
                <a:lnTo>
                  <a:pt x="60" y="68"/>
                </a:lnTo>
                <a:lnTo>
                  <a:pt x="60" y="14"/>
                </a:lnTo>
                <a:lnTo>
                  <a:pt x="60" y="41"/>
                </a:lnTo>
                <a:lnTo>
                  <a:pt x="66" y="48"/>
                </a:lnTo>
                <a:lnTo>
                  <a:pt x="66" y="68"/>
                </a:lnTo>
                <a:lnTo>
                  <a:pt x="66" y="21"/>
                </a:lnTo>
                <a:lnTo>
                  <a:pt x="66" y="27"/>
                </a:lnTo>
                <a:lnTo>
                  <a:pt x="73" y="21"/>
                </a:lnTo>
                <a:lnTo>
                  <a:pt x="73" y="68"/>
                </a:lnTo>
                <a:lnTo>
                  <a:pt x="73" y="14"/>
                </a:lnTo>
                <a:lnTo>
                  <a:pt x="73" y="48"/>
                </a:lnTo>
                <a:lnTo>
                  <a:pt x="80" y="55"/>
                </a:lnTo>
                <a:lnTo>
                  <a:pt x="80" y="82"/>
                </a:lnTo>
                <a:lnTo>
                  <a:pt x="80" y="27"/>
                </a:lnTo>
                <a:lnTo>
                  <a:pt x="80" y="48"/>
                </a:lnTo>
                <a:lnTo>
                  <a:pt x="86" y="41"/>
                </a:lnTo>
                <a:lnTo>
                  <a:pt x="86" y="82"/>
                </a:lnTo>
                <a:lnTo>
                  <a:pt x="86" y="14"/>
                </a:lnTo>
                <a:lnTo>
                  <a:pt x="86" y="61"/>
                </a:lnTo>
                <a:lnTo>
                  <a:pt x="93" y="55"/>
                </a:lnTo>
                <a:lnTo>
                  <a:pt x="93" y="68"/>
                </a:lnTo>
                <a:lnTo>
                  <a:pt x="93" y="27"/>
                </a:lnTo>
                <a:lnTo>
                  <a:pt x="100" y="34"/>
                </a:lnTo>
                <a:lnTo>
                  <a:pt x="100" y="82"/>
                </a:lnTo>
                <a:lnTo>
                  <a:pt x="100" y="14"/>
                </a:lnTo>
                <a:lnTo>
                  <a:pt x="100" y="41"/>
                </a:lnTo>
                <a:lnTo>
                  <a:pt x="106" y="34"/>
                </a:lnTo>
                <a:lnTo>
                  <a:pt x="106" y="82"/>
                </a:lnTo>
                <a:lnTo>
                  <a:pt x="106" y="0"/>
                </a:lnTo>
                <a:lnTo>
                  <a:pt x="113" y="7"/>
                </a:lnTo>
                <a:lnTo>
                  <a:pt x="113" y="95"/>
                </a:lnTo>
                <a:lnTo>
                  <a:pt x="113" y="55"/>
                </a:lnTo>
                <a:lnTo>
                  <a:pt x="120" y="41"/>
                </a:lnTo>
                <a:lnTo>
                  <a:pt x="120" y="75"/>
                </a:lnTo>
                <a:lnTo>
                  <a:pt x="120" y="27"/>
                </a:lnTo>
                <a:lnTo>
                  <a:pt x="120" y="75"/>
                </a:lnTo>
                <a:lnTo>
                  <a:pt x="126" y="68"/>
                </a:lnTo>
                <a:lnTo>
                  <a:pt x="126" y="75"/>
                </a:lnTo>
                <a:lnTo>
                  <a:pt x="126" y="27"/>
                </a:lnTo>
                <a:lnTo>
                  <a:pt x="126" y="48"/>
                </a:lnTo>
                <a:lnTo>
                  <a:pt x="133" y="41"/>
                </a:lnTo>
                <a:lnTo>
                  <a:pt x="133" y="82"/>
                </a:lnTo>
                <a:lnTo>
                  <a:pt x="133" y="0"/>
                </a:lnTo>
                <a:lnTo>
                  <a:pt x="133" y="61"/>
                </a:lnTo>
                <a:lnTo>
                  <a:pt x="139" y="55"/>
                </a:lnTo>
                <a:lnTo>
                  <a:pt x="139" y="89"/>
                </a:lnTo>
                <a:lnTo>
                  <a:pt x="139" y="14"/>
                </a:lnTo>
                <a:lnTo>
                  <a:pt x="139" y="34"/>
                </a:lnTo>
                <a:lnTo>
                  <a:pt x="146" y="27"/>
                </a:lnTo>
                <a:lnTo>
                  <a:pt x="146" y="82"/>
                </a:lnTo>
                <a:lnTo>
                  <a:pt x="146" y="14"/>
                </a:lnTo>
                <a:lnTo>
                  <a:pt x="146" y="34"/>
                </a:lnTo>
                <a:lnTo>
                  <a:pt x="153" y="41"/>
                </a:lnTo>
                <a:lnTo>
                  <a:pt x="153" y="89"/>
                </a:lnTo>
                <a:lnTo>
                  <a:pt x="153" y="21"/>
                </a:lnTo>
                <a:lnTo>
                  <a:pt x="153" y="27"/>
                </a:lnTo>
                <a:lnTo>
                  <a:pt x="159" y="34"/>
                </a:lnTo>
                <a:lnTo>
                  <a:pt x="159" y="102"/>
                </a:lnTo>
                <a:lnTo>
                  <a:pt x="159" y="7"/>
                </a:lnTo>
                <a:lnTo>
                  <a:pt x="159" y="55"/>
                </a:lnTo>
                <a:lnTo>
                  <a:pt x="166" y="48"/>
                </a:lnTo>
                <a:lnTo>
                  <a:pt x="166" y="82"/>
                </a:lnTo>
                <a:lnTo>
                  <a:pt x="166" y="27"/>
                </a:lnTo>
                <a:lnTo>
                  <a:pt x="166" y="41"/>
                </a:lnTo>
                <a:lnTo>
                  <a:pt x="173" y="34"/>
                </a:lnTo>
                <a:lnTo>
                  <a:pt x="173" y="89"/>
                </a:lnTo>
                <a:lnTo>
                  <a:pt x="173" y="21"/>
                </a:lnTo>
                <a:lnTo>
                  <a:pt x="173" y="55"/>
                </a:lnTo>
                <a:lnTo>
                  <a:pt x="179" y="48"/>
                </a:lnTo>
                <a:lnTo>
                  <a:pt x="179" y="109"/>
                </a:lnTo>
                <a:lnTo>
                  <a:pt x="179" y="14"/>
                </a:lnTo>
                <a:lnTo>
                  <a:pt x="179" y="55"/>
                </a:lnTo>
                <a:lnTo>
                  <a:pt x="186" y="48"/>
                </a:lnTo>
                <a:lnTo>
                  <a:pt x="186" y="82"/>
                </a:lnTo>
                <a:lnTo>
                  <a:pt x="186" y="27"/>
                </a:lnTo>
                <a:lnTo>
                  <a:pt x="186" y="55"/>
                </a:lnTo>
                <a:lnTo>
                  <a:pt x="193" y="48"/>
                </a:lnTo>
                <a:lnTo>
                  <a:pt x="193" y="89"/>
                </a:lnTo>
                <a:lnTo>
                  <a:pt x="193" y="0"/>
                </a:lnTo>
                <a:lnTo>
                  <a:pt x="193" y="55"/>
                </a:lnTo>
                <a:lnTo>
                  <a:pt x="199" y="61"/>
                </a:lnTo>
                <a:lnTo>
                  <a:pt x="199" y="82"/>
                </a:lnTo>
                <a:lnTo>
                  <a:pt x="199" y="14"/>
                </a:lnTo>
                <a:lnTo>
                  <a:pt x="199" y="21"/>
                </a:lnTo>
                <a:lnTo>
                  <a:pt x="206" y="14"/>
                </a:lnTo>
                <a:lnTo>
                  <a:pt x="206" y="102"/>
                </a:lnTo>
                <a:lnTo>
                  <a:pt x="206" y="82"/>
                </a:lnTo>
                <a:lnTo>
                  <a:pt x="213" y="75"/>
                </a:lnTo>
                <a:lnTo>
                  <a:pt x="213" y="82"/>
                </a:lnTo>
                <a:lnTo>
                  <a:pt x="213" y="21"/>
                </a:lnTo>
                <a:lnTo>
                  <a:pt x="213" y="34"/>
                </a:lnTo>
                <a:lnTo>
                  <a:pt x="219" y="41"/>
                </a:lnTo>
                <a:lnTo>
                  <a:pt x="219" y="7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4" name="Freeform 20"/>
          <p:cNvSpPr>
            <a:spLocks/>
          </p:cNvSpPr>
          <p:nvPr/>
        </p:nvSpPr>
        <p:spPr bwMode="auto">
          <a:xfrm>
            <a:off x="2984500" y="5051426"/>
            <a:ext cx="338138" cy="377825"/>
          </a:xfrm>
          <a:custGeom>
            <a:avLst/>
            <a:gdLst>
              <a:gd name="T0" fmla="*/ 0 w 213"/>
              <a:gd name="T1" fmla="*/ 360383138 h 238"/>
              <a:gd name="T2" fmla="*/ 17641914 w 213"/>
              <a:gd name="T3" fmla="*/ 239415638 h 238"/>
              <a:gd name="T4" fmla="*/ 32762873 w 213"/>
              <a:gd name="T5" fmla="*/ 446068450 h 238"/>
              <a:gd name="T6" fmla="*/ 50403200 w 213"/>
              <a:gd name="T7" fmla="*/ 342741250 h 238"/>
              <a:gd name="T8" fmla="*/ 50403200 w 213"/>
              <a:gd name="T9" fmla="*/ 307459063 h 238"/>
              <a:gd name="T10" fmla="*/ 68045113 w 213"/>
              <a:gd name="T11" fmla="*/ 239415638 h 238"/>
              <a:gd name="T12" fmla="*/ 83166073 w 213"/>
              <a:gd name="T13" fmla="*/ 446068450 h 238"/>
              <a:gd name="T14" fmla="*/ 100806399 w 213"/>
              <a:gd name="T15" fmla="*/ 342741250 h 238"/>
              <a:gd name="T16" fmla="*/ 100806399 w 213"/>
              <a:gd name="T17" fmla="*/ 325100950 h 238"/>
              <a:gd name="T18" fmla="*/ 118448313 w 213"/>
              <a:gd name="T19" fmla="*/ 239415638 h 238"/>
              <a:gd name="T20" fmla="*/ 133569273 w 213"/>
              <a:gd name="T21" fmla="*/ 446068450 h 238"/>
              <a:gd name="T22" fmla="*/ 151209599 w 213"/>
              <a:gd name="T23" fmla="*/ 307459063 h 238"/>
              <a:gd name="T24" fmla="*/ 151209599 w 213"/>
              <a:gd name="T25" fmla="*/ 360383138 h 238"/>
              <a:gd name="T26" fmla="*/ 168851512 w 213"/>
              <a:gd name="T27" fmla="*/ 257055938 h 238"/>
              <a:gd name="T28" fmla="*/ 183972472 w 213"/>
              <a:gd name="T29" fmla="*/ 446068450 h 238"/>
              <a:gd name="T30" fmla="*/ 201612798 w 213"/>
              <a:gd name="T31" fmla="*/ 307459063 h 238"/>
              <a:gd name="T32" fmla="*/ 201612798 w 213"/>
              <a:gd name="T33" fmla="*/ 289818763 h 238"/>
              <a:gd name="T34" fmla="*/ 219254712 w 213"/>
              <a:gd name="T35" fmla="*/ 206652813 h 238"/>
              <a:gd name="T36" fmla="*/ 234375672 w 213"/>
              <a:gd name="T37" fmla="*/ 461189388 h 238"/>
              <a:gd name="T38" fmla="*/ 252015998 w 213"/>
              <a:gd name="T39" fmla="*/ 325100950 h 238"/>
              <a:gd name="T40" fmla="*/ 252015998 w 213"/>
              <a:gd name="T41" fmla="*/ 257055938 h 238"/>
              <a:gd name="T42" fmla="*/ 267136958 w 213"/>
              <a:gd name="T43" fmla="*/ 153730325 h 238"/>
              <a:gd name="T44" fmla="*/ 284778871 w 213"/>
              <a:gd name="T45" fmla="*/ 461189388 h 238"/>
              <a:gd name="T46" fmla="*/ 302419197 w 213"/>
              <a:gd name="T47" fmla="*/ 375504075 h 238"/>
              <a:gd name="T48" fmla="*/ 302419197 w 213"/>
              <a:gd name="T49" fmla="*/ 325100950 h 238"/>
              <a:gd name="T50" fmla="*/ 317540157 w 213"/>
              <a:gd name="T51" fmla="*/ 171370625 h 238"/>
              <a:gd name="T52" fmla="*/ 335182071 w 213"/>
              <a:gd name="T53" fmla="*/ 599797188 h 238"/>
              <a:gd name="T54" fmla="*/ 352822397 w 213"/>
              <a:gd name="T55" fmla="*/ 307459063 h 238"/>
              <a:gd name="T56" fmla="*/ 352822397 w 213"/>
              <a:gd name="T57" fmla="*/ 375504075 h 238"/>
              <a:gd name="T58" fmla="*/ 367943357 w 213"/>
              <a:gd name="T59" fmla="*/ 153730325 h 238"/>
              <a:gd name="T60" fmla="*/ 385585270 w 213"/>
              <a:gd name="T61" fmla="*/ 599797188 h 238"/>
              <a:gd name="T62" fmla="*/ 403225596 w 213"/>
              <a:gd name="T63" fmla="*/ 274697825 h 238"/>
              <a:gd name="T64" fmla="*/ 403225596 w 213"/>
              <a:gd name="T65" fmla="*/ 307459063 h 238"/>
              <a:gd name="T66" fmla="*/ 418346556 w 213"/>
              <a:gd name="T67" fmla="*/ 153730325 h 238"/>
              <a:gd name="T68" fmla="*/ 435988470 w 213"/>
              <a:gd name="T69" fmla="*/ 514111875 h 238"/>
              <a:gd name="T70" fmla="*/ 453628796 w 213"/>
              <a:gd name="T71" fmla="*/ 360383138 h 238"/>
              <a:gd name="T72" fmla="*/ 453628796 w 213"/>
              <a:gd name="T73" fmla="*/ 289818763 h 238"/>
              <a:gd name="T74" fmla="*/ 468749756 w 213"/>
              <a:gd name="T75" fmla="*/ 221773750 h 238"/>
              <a:gd name="T76" fmla="*/ 486391669 w 213"/>
              <a:gd name="T77" fmla="*/ 564515000 h 238"/>
              <a:gd name="T78" fmla="*/ 504031995 w 213"/>
              <a:gd name="T79" fmla="*/ 446068450 h 238"/>
              <a:gd name="T80" fmla="*/ 504031995 w 213"/>
              <a:gd name="T81" fmla="*/ 375504075 h 238"/>
              <a:gd name="T82" fmla="*/ 519152955 w 213"/>
              <a:gd name="T83" fmla="*/ 171370625 h 2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238">
                <a:moveTo>
                  <a:pt x="0" y="163"/>
                </a:moveTo>
                <a:lnTo>
                  <a:pt x="0" y="115"/>
                </a:lnTo>
                <a:lnTo>
                  <a:pt x="0" y="143"/>
                </a:lnTo>
                <a:lnTo>
                  <a:pt x="7" y="136"/>
                </a:lnTo>
                <a:lnTo>
                  <a:pt x="7" y="177"/>
                </a:lnTo>
                <a:lnTo>
                  <a:pt x="7" y="95"/>
                </a:lnTo>
                <a:lnTo>
                  <a:pt x="7" y="143"/>
                </a:lnTo>
                <a:lnTo>
                  <a:pt x="13" y="143"/>
                </a:lnTo>
                <a:lnTo>
                  <a:pt x="13" y="177"/>
                </a:lnTo>
                <a:lnTo>
                  <a:pt x="13" y="95"/>
                </a:lnTo>
                <a:lnTo>
                  <a:pt x="13" y="143"/>
                </a:lnTo>
                <a:lnTo>
                  <a:pt x="20" y="136"/>
                </a:lnTo>
                <a:lnTo>
                  <a:pt x="20" y="177"/>
                </a:lnTo>
                <a:lnTo>
                  <a:pt x="20" y="75"/>
                </a:lnTo>
                <a:lnTo>
                  <a:pt x="20" y="122"/>
                </a:lnTo>
                <a:lnTo>
                  <a:pt x="27" y="129"/>
                </a:lnTo>
                <a:lnTo>
                  <a:pt x="27" y="183"/>
                </a:lnTo>
                <a:lnTo>
                  <a:pt x="27" y="95"/>
                </a:lnTo>
                <a:lnTo>
                  <a:pt x="27" y="115"/>
                </a:lnTo>
                <a:lnTo>
                  <a:pt x="33" y="109"/>
                </a:lnTo>
                <a:lnTo>
                  <a:pt x="33" y="177"/>
                </a:lnTo>
                <a:lnTo>
                  <a:pt x="33" y="82"/>
                </a:lnTo>
                <a:lnTo>
                  <a:pt x="33" y="143"/>
                </a:lnTo>
                <a:lnTo>
                  <a:pt x="40" y="136"/>
                </a:lnTo>
                <a:lnTo>
                  <a:pt x="40" y="177"/>
                </a:lnTo>
                <a:lnTo>
                  <a:pt x="40" y="109"/>
                </a:lnTo>
                <a:lnTo>
                  <a:pt x="40" y="129"/>
                </a:lnTo>
                <a:lnTo>
                  <a:pt x="47" y="122"/>
                </a:lnTo>
                <a:lnTo>
                  <a:pt x="47" y="170"/>
                </a:lnTo>
                <a:lnTo>
                  <a:pt x="47" y="95"/>
                </a:lnTo>
                <a:lnTo>
                  <a:pt x="47" y="149"/>
                </a:lnTo>
                <a:lnTo>
                  <a:pt x="53" y="143"/>
                </a:lnTo>
                <a:lnTo>
                  <a:pt x="53" y="177"/>
                </a:lnTo>
                <a:lnTo>
                  <a:pt x="53" y="102"/>
                </a:lnTo>
                <a:lnTo>
                  <a:pt x="53" y="115"/>
                </a:lnTo>
                <a:lnTo>
                  <a:pt x="60" y="122"/>
                </a:lnTo>
                <a:lnTo>
                  <a:pt x="60" y="177"/>
                </a:lnTo>
                <a:lnTo>
                  <a:pt x="60" y="82"/>
                </a:lnTo>
                <a:lnTo>
                  <a:pt x="60" y="143"/>
                </a:lnTo>
                <a:lnTo>
                  <a:pt x="67" y="149"/>
                </a:lnTo>
                <a:lnTo>
                  <a:pt x="67" y="163"/>
                </a:lnTo>
                <a:lnTo>
                  <a:pt x="67" y="102"/>
                </a:lnTo>
                <a:lnTo>
                  <a:pt x="67" y="136"/>
                </a:lnTo>
                <a:lnTo>
                  <a:pt x="73" y="143"/>
                </a:lnTo>
                <a:lnTo>
                  <a:pt x="73" y="177"/>
                </a:lnTo>
                <a:lnTo>
                  <a:pt x="73" y="102"/>
                </a:lnTo>
                <a:lnTo>
                  <a:pt x="73" y="136"/>
                </a:lnTo>
                <a:lnTo>
                  <a:pt x="80" y="122"/>
                </a:lnTo>
                <a:lnTo>
                  <a:pt x="80" y="177"/>
                </a:lnTo>
                <a:lnTo>
                  <a:pt x="80" y="82"/>
                </a:lnTo>
                <a:lnTo>
                  <a:pt x="80" y="115"/>
                </a:lnTo>
                <a:lnTo>
                  <a:pt x="87" y="122"/>
                </a:lnTo>
                <a:lnTo>
                  <a:pt x="87" y="190"/>
                </a:lnTo>
                <a:lnTo>
                  <a:pt x="87" y="82"/>
                </a:lnTo>
                <a:lnTo>
                  <a:pt x="87" y="122"/>
                </a:lnTo>
                <a:lnTo>
                  <a:pt x="93" y="129"/>
                </a:lnTo>
                <a:lnTo>
                  <a:pt x="93" y="183"/>
                </a:lnTo>
                <a:lnTo>
                  <a:pt x="93" y="68"/>
                </a:lnTo>
                <a:lnTo>
                  <a:pt x="93" y="136"/>
                </a:lnTo>
                <a:lnTo>
                  <a:pt x="100" y="129"/>
                </a:lnTo>
                <a:lnTo>
                  <a:pt x="100" y="197"/>
                </a:lnTo>
                <a:lnTo>
                  <a:pt x="100" y="68"/>
                </a:lnTo>
                <a:lnTo>
                  <a:pt x="100" y="102"/>
                </a:lnTo>
                <a:lnTo>
                  <a:pt x="106" y="95"/>
                </a:lnTo>
                <a:lnTo>
                  <a:pt x="106" y="204"/>
                </a:lnTo>
                <a:lnTo>
                  <a:pt x="106" y="61"/>
                </a:lnTo>
                <a:lnTo>
                  <a:pt x="106" y="136"/>
                </a:lnTo>
                <a:lnTo>
                  <a:pt x="113" y="143"/>
                </a:lnTo>
                <a:lnTo>
                  <a:pt x="113" y="183"/>
                </a:lnTo>
                <a:lnTo>
                  <a:pt x="113" y="102"/>
                </a:lnTo>
                <a:lnTo>
                  <a:pt x="113" y="177"/>
                </a:lnTo>
                <a:lnTo>
                  <a:pt x="120" y="149"/>
                </a:lnTo>
                <a:lnTo>
                  <a:pt x="120" y="231"/>
                </a:lnTo>
                <a:lnTo>
                  <a:pt x="120" y="0"/>
                </a:lnTo>
                <a:lnTo>
                  <a:pt x="120" y="129"/>
                </a:lnTo>
                <a:lnTo>
                  <a:pt x="126" y="136"/>
                </a:lnTo>
                <a:lnTo>
                  <a:pt x="126" y="204"/>
                </a:lnTo>
                <a:lnTo>
                  <a:pt x="126" y="68"/>
                </a:lnTo>
                <a:lnTo>
                  <a:pt x="126" y="115"/>
                </a:lnTo>
                <a:lnTo>
                  <a:pt x="133" y="109"/>
                </a:lnTo>
                <a:lnTo>
                  <a:pt x="133" y="238"/>
                </a:lnTo>
                <a:lnTo>
                  <a:pt x="133" y="61"/>
                </a:lnTo>
                <a:lnTo>
                  <a:pt x="133" y="115"/>
                </a:lnTo>
                <a:lnTo>
                  <a:pt x="140" y="122"/>
                </a:lnTo>
                <a:lnTo>
                  <a:pt x="140" y="197"/>
                </a:lnTo>
                <a:lnTo>
                  <a:pt x="140" y="54"/>
                </a:lnTo>
                <a:lnTo>
                  <a:pt x="140" y="149"/>
                </a:lnTo>
                <a:lnTo>
                  <a:pt x="146" y="143"/>
                </a:lnTo>
                <a:lnTo>
                  <a:pt x="146" y="183"/>
                </a:lnTo>
                <a:lnTo>
                  <a:pt x="146" y="61"/>
                </a:lnTo>
                <a:lnTo>
                  <a:pt x="146" y="75"/>
                </a:lnTo>
                <a:lnTo>
                  <a:pt x="153" y="109"/>
                </a:lnTo>
                <a:lnTo>
                  <a:pt x="153" y="238"/>
                </a:lnTo>
                <a:lnTo>
                  <a:pt x="153" y="75"/>
                </a:lnTo>
                <a:lnTo>
                  <a:pt x="153" y="102"/>
                </a:lnTo>
                <a:lnTo>
                  <a:pt x="160" y="109"/>
                </a:lnTo>
                <a:lnTo>
                  <a:pt x="160" y="204"/>
                </a:lnTo>
                <a:lnTo>
                  <a:pt x="160" y="48"/>
                </a:lnTo>
                <a:lnTo>
                  <a:pt x="160" y="122"/>
                </a:lnTo>
                <a:lnTo>
                  <a:pt x="166" y="115"/>
                </a:lnTo>
                <a:lnTo>
                  <a:pt x="166" y="231"/>
                </a:lnTo>
                <a:lnTo>
                  <a:pt x="166" y="61"/>
                </a:lnTo>
                <a:lnTo>
                  <a:pt x="166" y="143"/>
                </a:lnTo>
                <a:lnTo>
                  <a:pt x="173" y="143"/>
                </a:lnTo>
                <a:lnTo>
                  <a:pt x="173" y="204"/>
                </a:lnTo>
                <a:lnTo>
                  <a:pt x="173" y="61"/>
                </a:lnTo>
                <a:lnTo>
                  <a:pt x="173" y="170"/>
                </a:lnTo>
                <a:lnTo>
                  <a:pt x="180" y="143"/>
                </a:lnTo>
                <a:lnTo>
                  <a:pt x="180" y="190"/>
                </a:lnTo>
                <a:lnTo>
                  <a:pt x="180" y="88"/>
                </a:lnTo>
                <a:lnTo>
                  <a:pt x="180" y="115"/>
                </a:lnTo>
                <a:lnTo>
                  <a:pt x="186" y="109"/>
                </a:lnTo>
                <a:lnTo>
                  <a:pt x="186" y="217"/>
                </a:lnTo>
                <a:lnTo>
                  <a:pt x="186" y="88"/>
                </a:lnTo>
                <a:lnTo>
                  <a:pt x="186" y="122"/>
                </a:lnTo>
                <a:lnTo>
                  <a:pt x="193" y="115"/>
                </a:lnTo>
                <a:lnTo>
                  <a:pt x="193" y="224"/>
                </a:lnTo>
                <a:lnTo>
                  <a:pt x="193" y="75"/>
                </a:lnTo>
                <a:lnTo>
                  <a:pt x="193" y="143"/>
                </a:lnTo>
                <a:lnTo>
                  <a:pt x="200" y="177"/>
                </a:lnTo>
                <a:lnTo>
                  <a:pt x="200" y="217"/>
                </a:lnTo>
                <a:lnTo>
                  <a:pt x="200" y="68"/>
                </a:lnTo>
                <a:lnTo>
                  <a:pt x="200" y="149"/>
                </a:lnTo>
                <a:lnTo>
                  <a:pt x="206" y="136"/>
                </a:lnTo>
                <a:lnTo>
                  <a:pt x="206" y="211"/>
                </a:lnTo>
                <a:lnTo>
                  <a:pt x="206" y="68"/>
                </a:lnTo>
                <a:lnTo>
                  <a:pt x="206" y="177"/>
                </a:lnTo>
                <a:lnTo>
                  <a:pt x="213" y="16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5" name="Freeform 21"/>
          <p:cNvSpPr>
            <a:spLocks/>
          </p:cNvSpPr>
          <p:nvPr/>
        </p:nvSpPr>
        <p:spPr bwMode="auto">
          <a:xfrm>
            <a:off x="3322638" y="5073650"/>
            <a:ext cx="336550" cy="419100"/>
          </a:xfrm>
          <a:custGeom>
            <a:avLst/>
            <a:gdLst>
              <a:gd name="T0" fmla="*/ 0 w 212"/>
              <a:gd name="T1" fmla="*/ 153730325 h 264"/>
              <a:gd name="T2" fmla="*/ 15120938 w 212"/>
              <a:gd name="T3" fmla="*/ 461189388 h 264"/>
              <a:gd name="T4" fmla="*/ 32762825 w 212"/>
              <a:gd name="T5" fmla="*/ 307459063 h 264"/>
              <a:gd name="T6" fmla="*/ 32762825 w 212"/>
              <a:gd name="T7" fmla="*/ 272176875 h 264"/>
              <a:gd name="T8" fmla="*/ 50403125 w 212"/>
              <a:gd name="T9" fmla="*/ 204133450 h 264"/>
              <a:gd name="T10" fmla="*/ 65524063 w 212"/>
              <a:gd name="T11" fmla="*/ 511592513 h 264"/>
              <a:gd name="T12" fmla="*/ 83165950 w 212"/>
              <a:gd name="T13" fmla="*/ 478829688 h 264"/>
              <a:gd name="T14" fmla="*/ 100806250 w 212"/>
              <a:gd name="T15" fmla="*/ 186491563 h 264"/>
              <a:gd name="T16" fmla="*/ 100806250 w 212"/>
              <a:gd name="T17" fmla="*/ 272176875 h 264"/>
              <a:gd name="T18" fmla="*/ 115927188 w 212"/>
              <a:gd name="T19" fmla="*/ 136088438 h 264"/>
              <a:gd name="T20" fmla="*/ 133569075 w 212"/>
              <a:gd name="T21" fmla="*/ 496471575 h 264"/>
              <a:gd name="T22" fmla="*/ 151209375 w 212"/>
              <a:gd name="T23" fmla="*/ 393144375 h 264"/>
              <a:gd name="T24" fmla="*/ 151209375 w 212"/>
              <a:gd name="T25" fmla="*/ 307459063 h 264"/>
              <a:gd name="T26" fmla="*/ 166330313 w 212"/>
              <a:gd name="T27" fmla="*/ 118448138 h 264"/>
              <a:gd name="T28" fmla="*/ 183972200 w 212"/>
              <a:gd name="T29" fmla="*/ 478829688 h 264"/>
              <a:gd name="T30" fmla="*/ 201612500 w 212"/>
              <a:gd name="T31" fmla="*/ 478829688 h 264"/>
              <a:gd name="T32" fmla="*/ 201612500 w 212"/>
              <a:gd name="T33" fmla="*/ 307459063 h 264"/>
              <a:gd name="T34" fmla="*/ 216733438 w 212"/>
              <a:gd name="T35" fmla="*/ 68045013 h 264"/>
              <a:gd name="T36" fmla="*/ 234375325 w 212"/>
              <a:gd name="T37" fmla="*/ 665321250 h 264"/>
              <a:gd name="T38" fmla="*/ 249496263 w 212"/>
              <a:gd name="T39" fmla="*/ 186491563 h 264"/>
              <a:gd name="T40" fmla="*/ 249496263 w 212"/>
              <a:gd name="T41" fmla="*/ 239415638 h 264"/>
              <a:gd name="T42" fmla="*/ 267136563 w 212"/>
              <a:gd name="T43" fmla="*/ 118448138 h 264"/>
              <a:gd name="T44" fmla="*/ 284778450 w 212"/>
              <a:gd name="T45" fmla="*/ 511592513 h 264"/>
              <a:gd name="T46" fmla="*/ 299899388 w 212"/>
              <a:gd name="T47" fmla="*/ 375504075 h 264"/>
              <a:gd name="T48" fmla="*/ 299899388 w 212"/>
              <a:gd name="T49" fmla="*/ 254536575 h 264"/>
              <a:gd name="T50" fmla="*/ 317539688 w 212"/>
              <a:gd name="T51" fmla="*/ 85685313 h 264"/>
              <a:gd name="T52" fmla="*/ 335181575 w 212"/>
              <a:gd name="T53" fmla="*/ 511592513 h 264"/>
              <a:gd name="T54" fmla="*/ 350302513 w 212"/>
              <a:gd name="T55" fmla="*/ 357862188 h 264"/>
              <a:gd name="T56" fmla="*/ 350302513 w 212"/>
              <a:gd name="T57" fmla="*/ 357862188 h 264"/>
              <a:gd name="T58" fmla="*/ 367942813 w 212"/>
              <a:gd name="T59" fmla="*/ 118448138 h 264"/>
              <a:gd name="T60" fmla="*/ 385584700 w 212"/>
              <a:gd name="T61" fmla="*/ 15120938 h 264"/>
              <a:gd name="T62" fmla="*/ 400705638 w 212"/>
              <a:gd name="T63" fmla="*/ 478829688 h 264"/>
              <a:gd name="T64" fmla="*/ 418345938 w 212"/>
              <a:gd name="T65" fmla="*/ 375504075 h 264"/>
              <a:gd name="T66" fmla="*/ 418345938 w 212"/>
              <a:gd name="T67" fmla="*/ 307459063 h 264"/>
              <a:gd name="T68" fmla="*/ 435987825 w 212"/>
              <a:gd name="T69" fmla="*/ 118448138 h 264"/>
              <a:gd name="T70" fmla="*/ 451108763 w 212"/>
              <a:gd name="T71" fmla="*/ 529232813 h 264"/>
              <a:gd name="T72" fmla="*/ 468749063 w 212"/>
              <a:gd name="T73" fmla="*/ 272176875 h 264"/>
              <a:gd name="T74" fmla="*/ 468749063 w 212"/>
              <a:gd name="T75" fmla="*/ 307459063 h 264"/>
              <a:gd name="T76" fmla="*/ 483870000 w 212"/>
              <a:gd name="T77" fmla="*/ 85685313 h 264"/>
              <a:gd name="T78" fmla="*/ 501511888 w 212"/>
              <a:gd name="T79" fmla="*/ 529232813 h 264"/>
              <a:gd name="T80" fmla="*/ 519152188 w 212"/>
              <a:gd name="T81" fmla="*/ 546874700 h 264"/>
              <a:gd name="T82" fmla="*/ 534273125 w 212"/>
              <a:gd name="T83" fmla="*/ 254536575 h 2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 h="264">
                <a:moveTo>
                  <a:pt x="0" y="149"/>
                </a:moveTo>
                <a:lnTo>
                  <a:pt x="0" y="176"/>
                </a:lnTo>
                <a:lnTo>
                  <a:pt x="0" y="61"/>
                </a:lnTo>
                <a:lnTo>
                  <a:pt x="0" y="115"/>
                </a:lnTo>
                <a:lnTo>
                  <a:pt x="6" y="129"/>
                </a:lnTo>
                <a:lnTo>
                  <a:pt x="6" y="183"/>
                </a:lnTo>
                <a:lnTo>
                  <a:pt x="6" y="68"/>
                </a:lnTo>
                <a:lnTo>
                  <a:pt x="6" y="135"/>
                </a:lnTo>
                <a:lnTo>
                  <a:pt x="13" y="122"/>
                </a:lnTo>
                <a:lnTo>
                  <a:pt x="13" y="224"/>
                </a:lnTo>
                <a:lnTo>
                  <a:pt x="13" y="68"/>
                </a:lnTo>
                <a:lnTo>
                  <a:pt x="13" y="108"/>
                </a:lnTo>
                <a:lnTo>
                  <a:pt x="20" y="115"/>
                </a:lnTo>
                <a:lnTo>
                  <a:pt x="20" y="197"/>
                </a:lnTo>
                <a:lnTo>
                  <a:pt x="20" y="81"/>
                </a:lnTo>
                <a:lnTo>
                  <a:pt x="20" y="149"/>
                </a:lnTo>
                <a:lnTo>
                  <a:pt x="26" y="135"/>
                </a:lnTo>
                <a:lnTo>
                  <a:pt x="26" y="203"/>
                </a:lnTo>
                <a:lnTo>
                  <a:pt x="26" y="68"/>
                </a:lnTo>
                <a:lnTo>
                  <a:pt x="26" y="169"/>
                </a:lnTo>
                <a:lnTo>
                  <a:pt x="33" y="190"/>
                </a:lnTo>
                <a:lnTo>
                  <a:pt x="33" y="217"/>
                </a:lnTo>
                <a:lnTo>
                  <a:pt x="33" y="74"/>
                </a:lnTo>
                <a:lnTo>
                  <a:pt x="40" y="74"/>
                </a:lnTo>
                <a:lnTo>
                  <a:pt x="40" y="210"/>
                </a:lnTo>
                <a:lnTo>
                  <a:pt x="40" y="68"/>
                </a:lnTo>
                <a:lnTo>
                  <a:pt x="40" y="108"/>
                </a:lnTo>
                <a:lnTo>
                  <a:pt x="46" y="108"/>
                </a:lnTo>
                <a:lnTo>
                  <a:pt x="46" y="210"/>
                </a:lnTo>
                <a:lnTo>
                  <a:pt x="46" y="54"/>
                </a:lnTo>
                <a:lnTo>
                  <a:pt x="46" y="142"/>
                </a:lnTo>
                <a:lnTo>
                  <a:pt x="53" y="135"/>
                </a:lnTo>
                <a:lnTo>
                  <a:pt x="53" y="197"/>
                </a:lnTo>
                <a:lnTo>
                  <a:pt x="53" y="47"/>
                </a:lnTo>
                <a:lnTo>
                  <a:pt x="53" y="135"/>
                </a:lnTo>
                <a:lnTo>
                  <a:pt x="60" y="156"/>
                </a:lnTo>
                <a:lnTo>
                  <a:pt x="60" y="210"/>
                </a:lnTo>
                <a:lnTo>
                  <a:pt x="60" y="47"/>
                </a:lnTo>
                <a:lnTo>
                  <a:pt x="60" y="122"/>
                </a:lnTo>
                <a:lnTo>
                  <a:pt x="66" y="129"/>
                </a:lnTo>
                <a:lnTo>
                  <a:pt x="66" y="197"/>
                </a:lnTo>
                <a:lnTo>
                  <a:pt x="66" y="47"/>
                </a:lnTo>
                <a:lnTo>
                  <a:pt x="66" y="101"/>
                </a:lnTo>
                <a:lnTo>
                  <a:pt x="73" y="135"/>
                </a:lnTo>
                <a:lnTo>
                  <a:pt x="73" y="190"/>
                </a:lnTo>
                <a:lnTo>
                  <a:pt x="73" y="61"/>
                </a:lnTo>
                <a:lnTo>
                  <a:pt x="73" y="156"/>
                </a:lnTo>
                <a:lnTo>
                  <a:pt x="80" y="190"/>
                </a:lnTo>
                <a:lnTo>
                  <a:pt x="80" y="197"/>
                </a:lnTo>
                <a:lnTo>
                  <a:pt x="80" y="68"/>
                </a:lnTo>
                <a:lnTo>
                  <a:pt x="80" y="122"/>
                </a:lnTo>
                <a:lnTo>
                  <a:pt x="86" y="115"/>
                </a:lnTo>
                <a:lnTo>
                  <a:pt x="86" y="203"/>
                </a:lnTo>
                <a:lnTo>
                  <a:pt x="86" y="27"/>
                </a:lnTo>
                <a:lnTo>
                  <a:pt x="86" y="163"/>
                </a:lnTo>
                <a:lnTo>
                  <a:pt x="93" y="210"/>
                </a:lnTo>
                <a:lnTo>
                  <a:pt x="93" y="264"/>
                </a:lnTo>
                <a:lnTo>
                  <a:pt x="93" y="0"/>
                </a:lnTo>
                <a:lnTo>
                  <a:pt x="93" y="68"/>
                </a:lnTo>
                <a:lnTo>
                  <a:pt x="99" y="74"/>
                </a:lnTo>
                <a:lnTo>
                  <a:pt x="99" y="217"/>
                </a:lnTo>
                <a:lnTo>
                  <a:pt x="99" y="27"/>
                </a:lnTo>
                <a:lnTo>
                  <a:pt x="99" y="95"/>
                </a:lnTo>
                <a:lnTo>
                  <a:pt x="106" y="88"/>
                </a:lnTo>
                <a:lnTo>
                  <a:pt x="106" y="183"/>
                </a:lnTo>
                <a:lnTo>
                  <a:pt x="106" y="47"/>
                </a:lnTo>
                <a:lnTo>
                  <a:pt x="106" y="74"/>
                </a:lnTo>
                <a:lnTo>
                  <a:pt x="113" y="81"/>
                </a:lnTo>
                <a:lnTo>
                  <a:pt x="113" y="203"/>
                </a:lnTo>
                <a:lnTo>
                  <a:pt x="113" y="34"/>
                </a:lnTo>
                <a:lnTo>
                  <a:pt x="113" y="142"/>
                </a:lnTo>
                <a:lnTo>
                  <a:pt x="119" y="149"/>
                </a:lnTo>
                <a:lnTo>
                  <a:pt x="119" y="183"/>
                </a:lnTo>
                <a:lnTo>
                  <a:pt x="119" y="20"/>
                </a:lnTo>
                <a:lnTo>
                  <a:pt x="119" y="101"/>
                </a:lnTo>
                <a:lnTo>
                  <a:pt x="126" y="81"/>
                </a:lnTo>
                <a:lnTo>
                  <a:pt x="126" y="217"/>
                </a:lnTo>
                <a:lnTo>
                  <a:pt x="126" y="34"/>
                </a:lnTo>
                <a:lnTo>
                  <a:pt x="126" y="169"/>
                </a:lnTo>
                <a:lnTo>
                  <a:pt x="133" y="169"/>
                </a:lnTo>
                <a:lnTo>
                  <a:pt x="133" y="203"/>
                </a:lnTo>
                <a:lnTo>
                  <a:pt x="133" y="47"/>
                </a:lnTo>
                <a:lnTo>
                  <a:pt x="133" y="108"/>
                </a:lnTo>
                <a:lnTo>
                  <a:pt x="139" y="142"/>
                </a:lnTo>
                <a:lnTo>
                  <a:pt x="139" y="217"/>
                </a:lnTo>
                <a:lnTo>
                  <a:pt x="139" y="47"/>
                </a:lnTo>
                <a:lnTo>
                  <a:pt x="139" y="142"/>
                </a:lnTo>
                <a:lnTo>
                  <a:pt x="146" y="135"/>
                </a:lnTo>
                <a:lnTo>
                  <a:pt x="146" y="210"/>
                </a:lnTo>
                <a:lnTo>
                  <a:pt x="146" y="47"/>
                </a:lnTo>
                <a:lnTo>
                  <a:pt x="146" y="190"/>
                </a:lnTo>
                <a:lnTo>
                  <a:pt x="153" y="203"/>
                </a:lnTo>
                <a:lnTo>
                  <a:pt x="153" y="6"/>
                </a:lnTo>
                <a:lnTo>
                  <a:pt x="153" y="190"/>
                </a:lnTo>
                <a:lnTo>
                  <a:pt x="159" y="190"/>
                </a:lnTo>
                <a:lnTo>
                  <a:pt x="159" y="61"/>
                </a:lnTo>
                <a:lnTo>
                  <a:pt x="159" y="129"/>
                </a:lnTo>
                <a:lnTo>
                  <a:pt x="166" y="149"/>
                </a:lnTo>
                <a:lnTo>
                  <a:pt x="166" y="197"/>
                </a:lnTo>
                <a:lnTo>
                  <a:pt x="166" y="61"/>
                </a:lnTo>
                <a:lnTo>
                  <a:pt x="166" y="122"/>
                </a:lnTo>
                <a:lnTo>
                  <a:pt x="173" y="129"/>
                </a:lnTo>
                <a:lnTo>
                  <a:pt x="173" y="224"/>
                </a:lnTo>
                <a:lnTo>
                  <a:pt x="173" y="47"/>
                </a:lnTo>
                <a:lnTo>
                  <a:pt x="173" y="183"/>
                </a:lnTo>
                <a:lnTo>
                  <a:pt x="179" y="183"/>
                </a:lnTo>
                <a:lnTo>
                  <a:pt x="179" y="210"/>
                </a:lnTo>
                <a:lnTo>
                  <a:pt x="179" y="34"/>
                </a:lnTo>
                <a:lnTo>
                  <a:pt x="179" y="88"/>
                </a:lnTo>
                <a:lnTo>
                  <a:pt x="186" y="108"/>
                </a:lnTo>
                <a:lnTo>
                  <a:pt x="186" y="224"/>
                </a:lnTo>
                <a:lnTo>
                  <a:pt x="186" y="68"/>
                </a:lnTo>
                <a:lnTo>
                  <a:pt x="186" y="122"/>
                </a:lnTo>
                <a:lnTo>
                  <a:pt x="192" y="129"/>
                </a:lnTo>
                <a:lnTo>
                  <a:pt x="192" y="190"/>
                </a:lnTo>
                <a:lnTo>
                  <a:pt x="192" y="34"/>
                </a:lnTo>
                <a:lnTo>
                  <a:pt x="192" y="47"/>
                </a:lnTo>
                <a:lnTo>
                  <a:pt x="199" y="54"/>
                </a:lnTo>
                <a:lnTo>
                  <a:pt x="199" y="210"/>
                </a:lnTo>
                <a:lnTo>
                  <a:pt x="199" y="108"/>
                </a:lnTo>
                <a:lnTo>
                  <a:pt x="206" y="115"/>
                </a:lnTo>
                <a:lnTo>
                  <a:pt x="206" y="217"/>
                </a:lnTo>
                <a:lnTo>
                  <a:pt x="206" y="13"/>
                </a:lnTo>
                <a:lnTo>
                  <a:pt x="206" y="101"/>
                </a:lnTo>
                <a:lnTo>
                  <a:pt x="212" y="101"/>
                </a:lnTo>
                <a:lnTo>
                  <a:pt x="212" y="203"/>
                </a:lnTo>
                <a:lnTo>
                  <a:pt x="212" y="6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6" name="Freeform 22"/>
          <p:cNvSpPr>
            <a:spLocks/>
          </p:cNvSpPr>
          <p:nvPr/>
        </p:nvSpPr>
        <p:spPr bwMode="auto">
          <a:xfrm>
            <a:off x="3659188" y="4911726"/>
            <a:ext cx="349250" cy="722313"/>
          </a:xfrm>
          <a:custGeom>
            <a:avLst/>
            <a:gdLst>
              <a:gd name="T0" fmla="*/ 17641888 w 220"/>
              <a:gd name="T1" fmla="*/ 546875079 h 455"/>
              <a:gd name="T2" fmla="*/ 17641888 w 220"/>
              <a:gd name="T3" fmla="*/ 529233179 h 455"/>
              <a:gd name="T4" fmla="*/ 35282188 w 220"/>
              <a:gd name="T5" fmla="*/ 410786547 h 455"/>
              <a:gd name="T6" fmla="*/ 50403125 w 220"/>
              <a:gd name="T7" fmla="*/ 854334354 h 455"/>
              <a:gd name="T8" fmla="*/ 68045013 w 220"/>
              <a:gd name="T9" fmla="*/ 614918551 h 455"/>
              <a:gd name="T10" fmla="*/ 68045013 w 220"/>
              <a:gd name="T11" fmla="*/ 597278238 h 455"/>
              <a:gd name="T12" fmla="*/ 85685313 w 220"/>
              <a:gd name="T13" fmla="*/ 342741487 h 455"/>
              <a:gd name="T14" fmla="*/ 100806250 w 220"/>
              <a:gd name="T15" fmla="*/ 854334354 h 455"/>
              <a:gd name="T16" fmla="*/ 118448138 w 220"/>
              <a:gd name="T17" fmla="*/ 511592867 h 455"/>
              <a:gd name="T18" fmla="*/ 136088438 w 220"/>
              <a:gd name="T19" fmla="*/ 186491692 h 455"/>
              <a:gd name="T20" fmla="*/ 151209375 w 220"/>
              <a:gd name="T21" fmla="*/ 632560450 h 455"/>
              <a:gd name="T22" fmla="*/ 151209375 w 220"/>
              <a:gd name="T23" fmla="*/ 582157290 h 455"/>
              <a:gd name="T24" fmla="*/ 168851263 w 220"/>
              <a:gd name="T25" fmla="*/ 204133591 h 455"/>
              <a:gd name="T26" fmla="*/ 186491563 w 220"/>
              <a:gd name="T27" fmla="*/ 821571506 h 455"/>
              <a:gd name="T28" fmla="*/ 201612500 w 220"/>
              <a:gd name="T29" fmla="*/ 511592867 h 455"/>
              <a:gd name="T30" fmla="*/ 201612500 w 220"/>
              <a:gd name="T31" fmla="*/ 496471919 h 455"/>
              <a:gd name="T32" fmla="*/ 219254388 w 220"/>
              <a:gd name="T33" fmla="*/ 375504335 h 455"/>
              <a:gd name="T34" fmla="*/ 234375325 w 220"/>
              <a:gd name="T35" fmla="*/ 307459275 h 455"/>
              <a:gd name="T36" fmla="*/ 252015625 w 220"/>
              <a:gd name="T37" fmla="*/ 221773904 h 455"/>
              <a:gd name="T38" fmla="*/ 269657513 w 220"/>
              <a:gd name="T39" fmla="*/ 992942250 h 455"/>
              <a:gd name="T40" fmla="*/ 284778450 w 220"/>
              <a:gd name="T41" fmla="*/ 614918551 h 455"/>
              <a:gd name="T42" fmla="*/ 284778450 w 220"/>
              <a:gd name="T43" fmla="*/ 478830019 h 455"/>
              <a:gd name="T44" fmla="*/ 302418750 w 220"/>
              <a:gd name="T45" fmla="*/ 289818963 h 455"/>
              <a:gd name="T46" fmla="*/ 320060638 w 220"/>
              <a:gd name="T47" fmla="*/ 803931194 h 455"/>
              <a:gd name="T48" fmla="*/ 335181575 w 220"/>
              <a:gd name="T49" fmla="*/ 564515391 h 455"/>
              <a:gd name="T50" fmla="*/ 335181575 w 220"/>
              <a:gd name="T51" fmla="*/ 564515391 h 455"/>
              <a:gd name="T52" fmla="*/ 352821875 w 220"/>
              <a:gd name="T53" fmla="*/ 153730431 h 455"/>
              <a:gd name="T54" fmla="*/ 370463763 w 220"/>
              <a:gd name="T55" fmla="*/ 1008063198 h 455"/>
              <a:gd name="T56" fmla="*/ 385584700 w 220"/>
              <a:gd name="T57" fmla="*/ 700603922 h 455"/>
              <a:gd name="T58" fmla="*/ 385584700 w 220"/>
              <a:gd name="T59" fmla="*/ 496471919 h 455"/>
              <a:gd name="T60" fmla="*/ 403225000 w 220"/>
              <a:gd name="T61" fmla="*/ 239415803 h 455"/>
              <a:gd name="T62" fmla="*/ 420866888 w 220"/>
              <a:gd name="T63" fmla="*/ 735886134 h 455"/>
              <a:gd name="T64" fmla="*/ 435987825 w 220"/>
              <a:gd name="T65" fmla="*/ 239415803 h 455"/>
              <a:gd name="T66" fmla="*/ 453628125 w 220"/>
              <a:gd name="T67" fmla="*/ 975301938 h 455"/>
              <a:gd name="T68" fmla="*/ 468749063 w 220"/>
              <a:gd name="T69" fmla="*/ 529233179 h 455"/>
              <a:gd name="T70" fmla="*/ 468749063 w 220"/>
              <a:gd name="T71" fmla="*/ 529233179 h 455"/>
              <a:gd name="T72" fmla="*/ 486390950 w 220"/>
              <a:gd name="T73" fmla="*/ 325101175 h 455"/>
              <a:gd name="T74" fmla="*/ 504031250 w 220"/>
              <a:gd name="T75" fmla="*/ 922377826 h 455"/>
              <a:gd name="T76" fmla="*/ 519152188 w 220"/>
              <a:gd name="T77" fmla="*/ 529233179 h 455"/>
              <a:gd name="T78" fmla="*/ 519152188 w 220"/>
              <a:gd name="T79" fmla="*/ 753528034 h 455"/>
              <a:gd name="T80" fmla="*/ 536794075 w 220"/>
              <a:gd name="T81" fmla="*/ 325101175 h 455"/>
              <a:gd name="T82" fmla="*/ 554434375 w 220"/>
              <a:gd name="T83" fmla="*/ 975301938 h 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0" h="455">
                <a:moveTo>
                  <a:pt x="0" y="170"/>
                </a:moveTo>
                <a:lnTo>
                  <a:pt x="0" y="231"/>
                </a:lnTo>
                <a:lnTo>
                  <a:pt x="7" y="217"/>
                </a:lnTo>
                <a:lnTo>
                  <a:pt x="7" y="305"/>
                </a:lnTo>
                <a:lnTo>
                  <a:pt x="7" y="149"/>
                </a:lnTo>
                <a:lnTo>
                  <a:pt x="7" y="210"/>
                </a:lnTo>
                <a:lnTo>
                  <a:pt x="14" y="197"/>
                </a:lnTo>
                <a:lnTo>
                  <a:pt x="14" y="305"/>
                </a:lnTo>
                <a:lnTo>
                  <a:pt x="14" y="163"/>
                </a:lnTo>
                <a:lnTo>
                  <a:pt x="14" y="203"/>
                </a:lnTo>
                <a:lnTo>
                  <a:pt x="20" y="197"/>
                </a:lnTo>
                <a:lnTo>
                  <a:pt x="20" y="339"/>
                </a:lnTo>
                <a:lnTo>
                  <a:pt x="20" y="176"/>
                </a:lnTo>
                <a:lnTo>
                  <a:pt x="20" y="231"/>
                </a:lnTo>
                <a:lnTo>
                  <a:pt x="27" y="244"/>
                </a:lnTo>
                <a:lnTo>
                  <a:pt x="27" y="360"/>
                </a:lnTo>
                <a:lnTo>
                  <a:pt x="27" y="156"/>
                </a:lnTo>
                <a:lnTo>
                  <a:pt x="27" y="237"/>
                </a:lnTo>
                <a:lnTo>
                  <a:pt x="34" y="244"/>
                </a:lnTo>
                <a:lnTo>
                  <a:pt x="34" y="319"/>
                </a:lnTo>
                <a:lnTo>
                  <a:pt x="34" y="136"/>
                </a:lnTo>
                <a:lnTo>
                  <a:pt x="34" y="203"/>
                </a:lnTo>
                <a:lnTo>
                  <a:pt x="40" y="190"/>
                </a:lnTo>
                <a:lnTo>
                  <a:pt x="40" y="339"/>
                </a:lnTo>
                <a:lnTo>
                  <a:pt x="40" y="136"/>
                </a:lnTo>
                <a:lnTo>
                  <a:pt x="40" y="224"/>
                </a:lnTo>
                <a:lnTo>
                  <a:pt x="47" y="203"/>
                </a:lnTo>
                <a:lnTo>
                  <a:pt x="47" y="305"/>
                </a:lnTo>
                <a:lnTo>
                  <a:pt x="47" y="88"/>
                </a:lnTo>
                <a:lnTo>
                  <a:pt x="54" y="74"/>
                </a:lnTo>
                <a:lnTo>
                  <a:pt x="54" y="299"/>
                </a:lnTo>
                <a:lnTo>
                  <a:pt x="54" y="244"/>
                </a:lnTo>
                <a:lnTo>
                  <a:pt x="60" y="251"/>
                </a:lnTo>
                <a:lnTo>
                  <a:pt x="60" y="339"/>
                </a:lnTo>
                <a:lnTo>
                  <a:pt x="60" y="115"/>
                </a:lnTo>
                <a:lnTo>
                  <a:pt x="60" y="231"/>
                </a:lnTo>
                <a:lnTo>
                  <a:pt x="67" y="244"/>
                </a:lnTo>
                <a:lnTo>
                  <a:pt x="67" y="353"/>
                </a:lnTo>
                <a:lnTo>
                  <a:pt x="67" y="81"/>
                </a:lnTo>
                <a:lnTo>
                  <a:pt x="67" y="265"/>
                </a:lnTo>
                <a:lnTo>
                  <a:pt x="74" y="258"/>
                </a:lnTo>
                <a:lnTo>
                  <a:pt x="74" y="326"/>
                </a:lnTo>
                <a:lnTo>
                  <a:pt x="74" y="142"/>
                </a:lnTo>
                <a:lnTo>
                  <a:pt x="74" y="210"/>
                </a:lnTo>
                <a:lnTo>
                  <a:pt x="80" y="203"/>
                </a:lnTo>
                <a:lnTo>
                  <a:pt x="80" y="299"/>
                </a:lnTo>
                <a:lnTo>
                  <a:pt x="80" y="170"/>
                </a:lnTo>
                <a:lnTo>
                  <a:pt x="80" y="197"/>
                </a:lnTo>
                <a:lnTo>
                  <a:pt x="87" y="183"/>
                </a:lnTo>
                <a:lnTo>
                  <a:pt x="87" y="326"/>
                </a:lnTo>
                <a:lnTo>
                  <a:pt x="87" y="149"/>
                </a:lnTo>
                <a:lnTo>
                  <a:pt x="87" y="271"/>
                </a:lnTo>
                <a:lnTo>
                  <a:pt x="93" y="231"/>
                </a:lnTo>
                <a:lnTo>
                  <a:pt x="93" y="122"/>
                </a:lnTo>
                <a:lnTo>
                  <a:pt x="93" y="421"/>
                </a:lnTo>
                <a:lnTo>
                  <a:pt x="100" y="394"/>
                </a:lnTo>
                <a:lnTo>
                  <a:pt x="100" y="88"/>
                </a:lnTo>
                <a:lnTo>
                  <a:pt x="100" y="136"/>
                </a:lnTo>
                <a:lnTo>
                  <a:pt x="107" y="149"/>
                </a:lnTo>
                <a:lnTo>
                  <a:pt x="107" y="394"/>
                </a:lnTo>
                <a:lnTo>
                  <a:pt x="107" y="95"/>
                </a:lnTo>
                <a:lnTo>
                  <a:pt x="107" y="210"/>
                </a:lnTo>
                <a:lnTo>
                  <a:pt x="113" y="244"/>
                </a:lnTo>
                <a:lnTo>
                  <a:pt x="113" y="407"/>
                </a:lnTo>
                <a:lnTo>
                  <a:pt x="113" y="68"/>
                </a:lnTo>
                <a:lnTo>
                  <a:pt x="113" y="190"/>
                </a:lnTo>
                <a:lnTo>
                  <a:pt x="120" y="231"/>
                </a:lnTo>
                <a:lnTo>
                  <a:pt x="120" y="366"/>
                </a:lnTo>
                <a:lnTo>
                  <a:pt x="120" y="115"/>
                </a:lnTo>
                <a:lnTo>
                  <a:pt x="120" y="183"/>
                </a:lnTo>
                <a:lnTo>
                  <a:pt x="127" y="224"/>
                </a:lnTo>
                <a:lnTo>
                  <a:pt x="127" y="319"/>
                </a:lnTo>
                <a:lnTo>
                  <a:pt x="127" y="129"/>
                </a:lnTo>
                <a:lnTo>
                  <a:pt x="127" y="237"/>
                </a:lnTo>
                <a:lnTo>
                  <a:pt x="133" y="224"/>
                </a:lnTo>
                <a:lnTo>
                  <a:pt x="133" y="305"/>
                </a:lnTo>
                <a:lnTo>
                  <a:pt x="133" y="136"/>
                </a:lnTo>
                <a:lnTo>
                  <a:pt x="133" y="224"/>
                </a:lnTo>
                <a:lnTo>
                  <a:pt x="140" y="231"/>
                </a:lnTo>
                <a:lnTo>
                  <a:pt x="140" y="455"/>
                </a:lnTo>
                <a:lnTo>
                  <a:pt x="140" y="61"/>
                </a:lnTo>
                <a:lnTo>
                  <a:pt x="140" y="237"/>
                </a:lnTo>
                <a:lnTo>
                  <a:pt x="147" y="224"/>
                </a:lnTo>
                <a:lnTo>
                  <a:pt x="147" y="400"/>
                </a:lnTo>
                <a:lnTo>
                  <a:pt x="147" y="61"/>
                </a:lnTo>
                <a:lnTo>
                  <a:pt x="147" y="319"/>
                </a:lnTo>
                <a:lnTo>
                  <a:pt x="153" y="278"/>
                </a:lnTo>
                <a:lnTo>
                  <a:pt x="153" y="319"/>
                </a:lnTo>
                <a:lnTo>
                  <a:pt x="153" y="183"/>
                </a:lnTo>
                <a:lnTo>
                  <a:pt x="153" y="197"/>
                </a:lnTo>
                <a:lnTo>
                  <a:pt x="160" y="210"/>
                </a:lnTo>
                <a:lnTo>
                  <a:pt x="160" y="319"/>
                </a:lnTo>
                <a:lnTo>
                  <a:pt x="160" y="95"/>
                </a:lnTo>
                <a:lnTo>
                  <a:pt x="167" y="115"/>
                </a:lnTo>
                <a:lnTo>
                  <a:pt x="167" y="360"/>
                </a:lnTo>
                <a:lnTo>
                  <a:pt x="167" y="292"/>
                </a:lnTo>
                <a:lnTo>
                  <a:pt x="173" y="237"/>
                </a:lnTo>
                <a:lnTo>
                  <a:pt x="173" y="353"/>
                </a:lnTo>
                <a:lnTo>
                  <a:pt x="173" y="95"/>
                </a:lnTo>
                <a:lnTo>
                  <a:pt x="173" y="176"/>
                </a:lnTo>
                <a:lnTo>
                  <a:pt x="180" y="170"/>
                </a:lnTo>
                <a:lnTo>
                  <a:pt x="180" y="387"/>
                </a:lnTo>
                <a:lnTo>
                  <a:pt x="180" y="54"/>
                </a:lnTo>
                <a:lnTo>
                  <a:pt x="180" y="217"/>
                </a:lnTo>
                <a:lnTo>
                  <a:pt x="186" y="210"/>
                </a:lnTo>
                <a:lnTo>
                  <a:pt x="186" y="366"/>
                </a:lnTo>
                <a:lnTo>
                  <a:pt x="186" y="115"/>
                </a:lnTo>
                <a:lnTo>
                  <a:pt x="186" y="210"/>
                </a:lnTo>
                <a:lnTo>
                  <a:pt x="193" y="224"/>
                </a:lnTo>
                <a:lnTo>
                  <a:pt x="193" y="332"/>
                </a:lnTo>
                <a:lnTo>
                  <a:pt x="193" y="129"/>
                </a:lnTo>
                <a:lnTo>
                  <a:pt x="193" y="176"/>
                </a:lnTo>
                <a:lnTo>
                  <a:pt x="200" y="163"/>
                </a:lnTo>
                <a:lnTo>
                  <a:pt x="200" y="366"/>
                </a:lnTo>
                <a:lnTo>
                  <a:pt x="200" y="108"/>
                </a:lnTo>
                <a:lnTo>
                  <a:pt x="200" y="190"/>
                </a:lnTo>
                <a:lnTo>
                  <a:pt x="206" y="210"/>
                </a:lnTo>
                <a:lnTo>
                  <a:pt x="206" y="312"/>
                </a:lnTo>
                <a:lnTo>
                  <a:pt x="206" y="81"/>
                </a:lnTo>
                <a:lnTo>
                  <a:pt x="206" y="299"/>
                </a:lnTo>
                <a:lnTo>
                  <a:pt x="213" y="292"/>
                </a:lnTo>
                <a:lnTo>
                  <a:pt x="213" y="326"/>
                </a:lnTo>
                <a:lnTo>
                  <a:pt x="213" y="129"/>
                </a:lnTo>
                <a:lnTo>
                  <a:pt x="213" y="251"/>
                </a:lnTo>
                <a:lnTo>
                  <a:pt x="220" y="258"/>
                </a:lnTo>
                <a:lnTo>
                  <a:pt x="220" y="387"/>
                </a:lnTo>
                <a:lnTo>
                  <a:pt x="220" y="0"/>
                </a:lnTo>
                <a:lnTo>
                  <a:pt x="220" y="29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7" name="Freeform 23"/>
          <p:cNvSpPr>
            <a:spLocks/>
          </p:cNvSpPr>
          <p:nvPr/>
        </p:nvSpPr>
        <p:spPr bwMode="auto">
          <a:xfrm>
            <a:off x="4008438" y="4835525"/>
            <a:ext cx="347662" cy="776288"/>
          </a:xfrm>
          <a:custGeom>
            <a:avLst/>
            <a:gdLst>
              <a:gd name="T0" fmla="*/ 15120916 w 219"/>
              <a:gd name="T1" fmla="*/ 942539045 h 489"/>
              <a:gd name="T2" fmla="*/ 32761190 w 219"/>
              <a:gd name="T3" fmla="*/ 753527998 h 489"/>
              <a:gd name="T4" fmla="*/ 32761190 w 219"/>
              <a:gd name="T5" fmla="*/ 549394416 h 489"/>
              <a:gd name="T6" fmla="*/ 50403053 w 219"/>
              <a:gd name="T7" fmla="*/ 378023681 h 489"/>
              <a:gd name="T8" fmla="*/ 65523968 w 219"/>
              <a:gd name="T9" fmla="*/ 924898733 h 489"/>
              <a:gd name="T10" fmla="*/ 83164243 w 219"/>
              <a:gd name="T11" fmla="*/ 821571467 h 489"/>
              <a:gd name="T12" fmla="*/ 83164243 w 219"/>
              <a:gd name="T13" fmla="*/ 667842630 h 489"/>
              <a:gd name="T14" fmla="*/ 100806105 w 219"/>
              <a:gd name="T15" fmla="*/ 410786527 h 489"/>
              <a:gd name="T16" fmla="*/ 115927021 w 219"/>
              <a:gd name="T17" fmla="*/ 1043345360 h 489"/>
              <a:gd name="T18" fmla="*/ 133567295 w 219"/>
              <a:gd name="T19" fmla="*/ 735886099 h 489"/>
              <a:gd name="T20" fmla="*/ 133567295 w 219"/>
              <a:gd name="T21" fmla="*/ 599797574 h 489"/>
              <a:gd name="T22" fmla="*/ 148688211 w 219"/>
              <a:gd name="T23" fmla="*/ 360383370 h 489"/>
              <a:gd name="T24" fmla="*/ 166330073 w 219"/>
              <a:gd name="T25" fmla="*/ 907256834 h 489"/>
              <a:gd name="T26" fmla="*/ 183970348 w 219"/>
              <a:gd name="T27" fmla="*/ 771168309 h 489"/>
              <a:gd name="T28" fmla="*/ 183970348 w 219"/>
              <a:gd name="T29" fmla="*/ 667842630 h 489"/>
              <a:gd name="T30" fmla="*/ 199091264 w 219"/>
              <a:gd name="T31" fmla="*/ 463709049 h 489"/>
              <a:gd name="T32" fmla="*/ 216733126 w 219"/>
              <a:gd name="T33" fmla="*/ 1028224412 h 489"/>
              <a:gd name="T34" fmla="*/ 234373400 w 219"/>
              <a:gd name="T35" fmla="*/ 753527998 h 489"/>
              <a:gd name="T36" fmla="*/ 234373400 w 219"/>
              <a:gd name="T37" fmla="*/ 617439473 h 489"/>
              <a:gd name="T38" fmla="*/ 249494316 w 219"/>
              <a:gd name="T39" fmla="*/ 393144628 h 489"/>
              <a:gd name="T40" fmla="*/ 267136178 w 219"/>
              <a:gd name="T41" fmla="*/ 1028224412 h 489"/>
              <a:gd name="T42" fmla="*/ 284776453 w 219"/>
              <a:gd name="T43" fmla="*/ 703124840 h 489"/>
              <a:gd name="T44" fmla="*/ 284776453 w 219"/>
              <a:gd name="T45" fmla="*/ 685482942 h 489"/>
              <a:gd name="T46" fmla="*/ 299897369 w 219"/>
              <a:gd name="T47" fmla="*/ 221773893 h 489"/>
              <a:gd name="T48" fmla="*/ 317539231 w 219"/>
              <a:gd name="T49" fmla="*/ 942539045 h 489"/>
              <a:gd name="T50" fmla="*/ 335179505 w 219"/>
              <a:gd name="T51" fmla="*/ 650200731 h 489"/>
              <a:gd name="T52" fmla="*/ 335179505 w 219"/>
              <a:gd name="T53" fmla="*/ 718245788 h 489"/>
              <a:gd name="T54" fmla="*/ 350300421 w 219"/>
              <a:gd name="T55" fmla="*/ 360383370 h 489"/>
              <a:gd name="T56" fmla="*/ 367942283 w 219"/>
              <a:gd name="T57" fmla="*/ 942539045 h 489"/>
              <a:gd name="T58" fmla="*/ 383063199 w 219"/>
              <a:gd name="T59" fmla="*/ 703124840 h 489"/>
              <a:gd name="T60" fmla="*/ 383063199 w 219"/>
              <a:gd name="T61" fmla="*/ 788810208 h 489"/>
              <a:gd name="T62" fmla="*/ 400703474 w 219"/>
              <a:gd name="T63" fmla="*/ 378023681 h 489"/>
              <a:gd name="T64" fmla="*/ 418345336 w 219"/>
              <a:gd name="T65" fmla="*/ 428426838 h 489"/>
              <a:gd name="T66" fmla="*/ 433466252 w 219"/>
              <a:gd name="T67" fmla="*/ 0 h 489"/>
              <a:gd name="T68" fmla="*/ 451106526 w 219"/>
              <a:gd name="T69" fmla="*/ 1113909780 h 489"/>
              <a:gd name="T70" fmla="*/ 468748388 w 219"/>
              <a:gd name="T71" fmla="*/ 650200731 h 489"/>
              <a:gd name="T72" fmla="*/ 468748388 w 219"/>
              <a:gd name="T73" fmla="*/ 667842630 h 489"/>
              <a:gd name="T74" fmla="*/ 483869304 w 219"/>
              <a:gd name="T75" fmla="*/ 360383370 h 489"/>
              <a:gd name="T76" fmla="*/ 501509579 w 219"/>
              <a:gd name="T77" fmla="*/ 942539045 h 489"/>
              <a:gd name="T78" fmla="*/ 519151441 w 219"/>
              <a:gd name="T79" fmla="*/ 889616523 h 489"/>
              <a:gd name="T80" fmla="*/ 519151441 w 219"/>
              <a:gd name="T81" fmla="*/ 496471895 h 489"/>
              <a:gd name="T82" fmla="*/ 534272357 w 219"/>
              <a:gd name="T83" fmla="*/ 360383370 h 4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489">
                <a:moveTo>
                  <a:pt x="0" y="347"/>
                </a:moveTo>
                <a:lnTo>
                  <a:pt x="6" y="319"/>
                </a:lnTo>
                <a:lnTo>
                  <a:pt x="6" y="374"/>
                </a:lnTo>
                <a:lnTo>
                  <a:pt x="6" y="177"/>
                </a:lnTo>
                <a:lnTo>
                  <a:pt x="6" y="306"/>
                </a:lnTo>
                <a:lnTo>
                  <a:pt x="13" y="299"/>
                </a:lnTo>
                <a:lnTo>
                  <a:pt x="13" y="380"/>
                </a:lnTo>
                <a:lnTo>
                  <a:pt x="13" y="129"/>
                </a:lnTo>
                <a:lnTo>
                  <a:pt x="13" y="218"/>
                </a:lnTo>
                <a:lnTo>
                  <a:pt x="20" y="218"/>
                </a:lnTo>
                <a:lnTo>
                  <a:pt x="20" y="442"/>
                </a:lnTo>
                <a:lnTo>
                  <a:pt x="20" y="150"/>
                </a:lnTo>
                <a:lnTo>
                  <a:pt x="20" y="224"/>
                </a:lnTo>
                <a:lnTo>
                  <a:pt x="26" y="231"/>
                </a:lnTo>
                <a:lnTo>
                  <a:pt x="26" y="367"/>
                </a:lnTo>
                <a:lnTo>
                  <a:pt x="26" y="163"/>
                </a:lnTo>
                <a:lnTo>
                  <a:pt x="26" y="360"/>
                </a:lnTo>
                <a:lnTo>
                  <a:pt x="33" y="326"/>
                </a:lnTo>
                <a:lnTo>
                  <a:pt x="33" y="380"/>
                </a:lnTo>
                <a:lnTo>
                  <a:pt x="33" y="163"/>
                </a:lnTo>
                <a:lnTo>
                  <a:pt x="33" y="265"/>
                </a:lnTo>
                <a:lnTo>
                  <a:pt x="40" y="245"/>
                </a:lnTo>
                <a:lnTo>
                  <a:pt x="40" y="428"/>
                </a:lnTo>
                <a:lnTo>
                  <a:pt x="40" y="163"/>
                </a:lnTo>
                <a:lnTo>
                  <a:pt x="40" y="238"/>
                </a:lnTo>
                <a:lnTo>
                  <a:pt x="46" y="258"/>
                </a:lnTo>
                <a:lnTo>
                  <a:pt x="46" y="414"/>
                </a:lnTo>
                <a:lnTo>
                  <a:pt x="46" y="88"/>
                </a:lnTo>
                <a:lnTo>
                  <a:pt x="46" y="272"/>
                </a:lnTo>
                <a:lnTo>
                  <a:pt x="53" y="292"/>
                </a:lnTo>
                <a:lnTo>
                  <a:pt x="53" y="367"/>
                </a:lnTo>
                <a:lnTo>
                  <a:pt x="53" y="170"/>
                </a:lnTo>
                <a:lnTo>
                  <a:pt x="53" y="238"/>
                </a:lnTo>
                <a:lnTo>
                  <a:pt x="59" y="251"/>
                </a:lnTo>
                <a:lnTo>
                  <a:pt x="59" y="353"/>
                </a:lnTo>
                <a:lnTo>
                  <a:pt x="59" y="143"/>
                </a:lnTo>
                <a:lnTo>
                  <a:pt x="59" y="197"/>
                </a:lnTo>
                <a:lnTo>
                  <a:pt x="66" y="177"/>
                </a:lnTo>
                <a:lnTo>
                  <a:pt x="66" y="360"/>
                </a:lnTo>
                <a:lnTo>
                  <a:pt x="66" y="163"/>
                </a:lnTo>
                <a:lnTo>
                  <a:pt x="66" y="333"/>
                </a:lnTo>
                <a:lnTo>
                  <a:pt x="73" y="306"/>
                </a:lnTo>
                <a:lnTo>
                  <a:pt x="73" y="408"/>
                </a:lnTo>
                <a:lnTo>
                  <a:pt x="73" y="156"/>
                </a:lnTo>
                <a:lnTo>
                  <a:pt x="73" y="265"/>
                </a:lnTo>
                <a:lnTo>
                  <a:pt x="79" y="224"/>
                </a:lnTo>
                <a:lnTo>
                  <a:pt x="79" y="353"/>
                </a:lnTo>
                <a:lnTo>
                  <a:pt x="79" y="184"/>
                </a:lnTo>
                <a:lnTo>
                  <a:pt x="79" y="204"/>
                </a:lnTo>
                <a:lnTo>
                  <a:pt x="86" y="184"/>
                </a:lnTo>
                <a:lnTo>
                  <a:pt x="86" y="408"/>
                </a:lnTo>
                <a:lnTo>
                  <a:pt x="86" y="156"/>
                </a:lnTo>
                <a:lnTo>
                  <a:pt x="86" y="285"/>
                </a:lnTo>
                <a:lnTo>
                  <a:pt x="93" y="299"/>
                </a:lnTo>
                <a:lnTo>
                  <a:pt x="93" y="408"/>
                </a:lnTo>
                <a:lnTo>
                  <a:pt x="93" y="163"/>
                </a:lnTo>
                <a:lnTo>
                  <a:pt x="93" y="245"/>
                </a:lnTo>
                <a:lnTo>
                  <a:pt x="99" y="285"/>
                </a:lnTo>
                <a:lnTo>
                  <a:pt x="99" y="394"/>
                </a:lnTo>
                <a:lnTo>
                  <a:pt x="99" y="156"/>
                </a:lnTo>
                <a:lnTo>
                  <a:pt x="99" y="224"/>
                </a:lnTo>
                <a:lnTo>
                  <a:pt x="106" y="211"/>
                </a:lnTo>
                <a:lnTo>
                  <a:pt x="106" y="408"/>
                </a:lnTo>
                <a:lnTo>
                  <a:pt x="106" y="150"/>
                </a:lnTo>
                <a:lnTo>
                  <a:pt x="106" y="285"/>
                </a:lnTo>
                <a:lnTo>
                  <a:pt x="113" y="279"/>
                </a:lnTo>
                <a:lnTo>
                  <a:pt x="113" y="374"/>
                </a:lnTo>
                <a:lnTo>
                  <a:pt x="113" y="163"/>
                </a:lnTo>
                <a:lnTo>
                  <a:pt x="113" y="272"/>
                </a:lnTo>
                <a:lnTo>
                  <a:pt x="119" y="285"/>
                </a:lnTo>
                <a:lnTo>
                  <a:pt x="119" y="489"/>
                </a:lnTo>
                <a:lnTo>
                  <a:pt x="119" y="88"/>
                </a:lnTo>
                <a:lnTo>
                  <a:pt x="119" y="218"/>
                </a:lnTo>
                <a:lnTo>
                  <a:pt x="126" y="163"/>
                </a:lnTo>
                <a:lnTo>
                  <a:pt x="126" y="374"/>
                </a:lnTo>
                <a:lnTo>
                  <a:pt x="126" y="143"/>
                </a:lnTo>
                <a:lnTo>
                  <a:pt x="126" y="265"/>
                </a:lnTo>
                <a:lnTo>
                  <a:pt x="133" y="258"/>
                </a:lnTo>
                <a:lnTo>
                  <a:pt x="133" y="353"/>
                </a:lnTo>
                <a:lnTo>
                  <a:pt x="133" y="163"/>
                </a:lnTo>
                <a:lnTo>
                  <a:pt x="133" y="285"/>
                </a:lnTo>
                <a:lnTo>
                  <a:pt x="139" y="279"/>
                </a:lnTo>
                <a:lnTo>
                  <a:pt x="139" y="421"/>
                </a:lnTo>
                <a:lnTo>
                  <a:pt x="139" y="143"/>
                </a:lnTo>
                <a:lnTo>
                  <a:pt x="139" y="292"/>
                </a:lnTo>
                <a:lnTo>
                  <a:pt x="146" y="272"/>
                </a:lnTo>
                <a:lnTo>
                  <a:pt x="146" y="374"/>
                </a:lnTo>
                <a:lnTo>
                  <a:pt x="146" y="122"/>
                </a:lnTo>
                <a:lnTo>
                  <a:pt x="146" y="258"/>
                </a:lnTo>
                <a:lnTo>
                  <a:pt x="152" y="279"/>
                </a:lnTo>
                <a:lnTo>
                  <a:pt x="152" y="448"/>
                </a:lnTo>
                <a:lnTo>
                  <a:pt x="152" y="163"/>
                </a:lnTo>
                <a:lnTo>
                  <a:pt x="152" y="313"/>
                </a:lnTo>
                <a:lnTo>
                  <a:pt x="159" y="299"/>
                </a:lnTo>
                <a:lnTo>
                  <a:pt x="159" y="353"/>
                </a:lnTo>
                <a:lnTo>
                  <a:pt x="159" y="150"/>
                </a:lnTo>
                <a:lnTo>
                  <a:pt x="159" y="211"/>
                </a:lnTo>
                <a:lnTo>
                  <a:pt x="166" y="231"/>
                </a:lnTo>
                <a:lnTo>
                  <a:pt x="166" y="170"/>
                </a:lnTo>
                <a:lnTo>
                  <a:pt x="166" y="367"/>
                </a:lnTo>
                <a:lnTo>
                  <a:pt x="172" y="380"/>
                </a:lnTo>
                <a:lnTo>
                  <a:pt x="172" y="0"/>
                </a:lnTo>
                <a:lnTo>
                  <a:pt x="172" y="306"/>
                </a:lnTo>
                <a:lnTo>
                  <a:pt x="179" y="313"/>
                </a:lnTo>
                <a:lnTo>
                  <a:pt x="179" y="442"/>
                </a:lnTo>
                <a:lnTo>
                  <a:pt x="179" y="129"/>
                </a:lnTo>
                <a:lnTo>
                  <a:pt x="179" y="265"/>
                </a:lnTo>
                <a:lnTo>
                  <a:pt x="186" y="258"/>
                </a:lnTo>
                <a:lnTo>
                  <a:pt x="186" y="428"/>
                </a:lnTo>
                <a:lnTo>
                  <a:pt x="186" y="116"/>
                </a:lnTo>
                <a:lnTo>
                  <a:pt x="186" y="265"/>
                </a:lnTo>
                <a:lnTo>
                  <a:pt x="192" y="258"/>
                </a:lnTo>
                <a:lnTo>
                  <a:pt x="192" y="462"/>
                </a:lnTo>
                <a:lnTo>
                  <a:pt x="192" y="143"/>
                </a:lnTo>
                <a:lnTo>
                  <a:pt x="192" y="285"/>
                </a:lnTo>
                <a:lnTo>
                  <a:pt x="199" y="306"/>
                </a:lnTo>
                <a:lnTo>
                  <a:pt x="199" y="374"/>
                </a:lnTo>
                <a:lnTo>
                  <a:pt x="199" y="156"/>
                </a:lnTo>
                <a:lnTo>
                  <a:pt x="199" y="279"/>
                </a:lnTo>
                <a:lnTo>
                  <a:pt x="206" y="353"/>
                </a:lnTo>
                <a:lnTo>
                  <a:pt x="206" y="421"/>
                </a:lnTo>
                <a:lnTo>
                  <a:pt x="206" y="163"/>
                </a:lnTo>
                <a:lnTo>
                  <a:pt x="206" y="197"/>
                </a:lnTo>
                <a:lnTo>
                  <a:pt x="212" y="190"/>
                </a:lnTo>
                <a:lnTo>
                  <a:pt x="212" y="360"/>
                </a:lnTo>
                <a:lnTo>
                  <a:pt x="212" y="143"/>
                </a:lnTo>
                <a:lnTo>
                  <a:pt x="212" y="245"/>
                </a:lnTo>
                <a:lnTo>
                  <a:pt x="219" y="25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8" name="Freeform 24"/>
          <p:cNvSpPr>
            <a:spLocks/>
          </p:cNvSpPr>
          <p:nvPr/>
        </p:nvSpPr>
        <p:spPr bwMode="auto">
          <a:xfrm>
            <a:off x="4703764" y="4803775"/>
            <a:ext cx="327025" cy="958850"/>
          </a:xfrm>
          <a:custGeom>
            <a:avLst/>
            <a:gdLst>
              <a:gd name="T0" fmla="*/ 0 w 206"/>
              <a:gd name="T1" fmla="*/ 325100950 h 604"/>
              <a:gd name="T2" fmla="*/ 17641888 w 206"/>
              <a:gd name="T3" fmla="*/ 1164312188 h 604"/>
              <a:gd name="T4" fmla="*/ 32762825 w 206"/>
              <a:gd name="T5" fmla="*/ 839212825 h 604"/>
              <a:gd name="T6" fmla="*/ 32762825 w 206"/>
              <a:gd name="T7" fmla="*/ 768648450 h 604"/>
              <a:gd name="T8" fmla="*/ 50403125 w 206"/>
              <a:gd name="T9" fmla="*/ 393144375 h 604"/>
              <a:gd name="T10" fmla="*/ 68045013 w 206"/>
              <a:gd name="T11" fmla="*/ 1146671888 h 604"/>
              <a:gd name="T12" fmla="*/ 83165950 w 206"/>
              <a:gd name="T13" fmla="*/ 768648450 h 604"/>
              <a:gd name="T14" fmla="*/ 83165950 w 206"/>
              <a:gd name="T15" fmla="*/ 718245325 h 604"/>
              <a:gd name="T16" fmla="*/ 100806250 w 206"/>
              <a:gd name="T17" fmla="*/ 307459063 h 604"/>
              <a:gd name="T18" fmla="*/ 118448138 w 206"/>
              <a:gd name="T19" fmla="*/ 1265118438 h 604"/>
              <a:gd name="T20" fmla="*/ 133569075 w 206"/>
              <a:gd name="T21" fmla="*/ 632560013 h 604"/>
              <a:gd name="T22" fmla="*/ 133569075 w 206"/>
              <a:gd name="T23" fmla="*/ 564515000 h 604"/>
              <a:gd name="T24" fmla="*/ 151209375 w 206"/>
              <a:gd name="T25" fmla="*/ 307459063 h 604"/>
              <a:gd name="T26" fmla="*/ 168851263 w 206"/>
              <a:gd name="T27" fmla="*/ 1111389700 h 604"/>
              <a:gd name="T28" fmla="*/ 183972200 w 206"/>
              <a:gd name="T29" fmla="*/ 803930638 h 604"/>
              <a:gd name="T30" fmla="*/ 183972200 w 206"/>
              <a:gd name="T31" fmla="*/ 786288750 h 604"/>
              <a:gd name="T32" fmla="*/ 201612500 w 206"/>
              <a:gd name="T33" fmla="*/ 257055938 h 604"/>
              <a:gd name="T34" fmla="*/ 219254388 w 206"/>
              <a:gd name="T35" fmla="*/ 1504534075 h 604"/>
              <a:gd name="T36" fmla="*/ 234375325 w 206"/>
              <a:gd name="T37" fmla="*/ 735885625 h 604"/>
              <a:gd name="T38" fmla="*/ 234375325 w 206"/>
              <a:gd name="T39" fmla="*/ 443547500 h 604"/>
              <a:gd name="T40" fmla="*/ 252015625 w 206"/>
              <a:gd name="T41" fmla="*/ 357862188 h 604"/>
              <a:gd name="T42" fmla="*/ 269657513 w 206"/>
              <a:gd name="T43" fmla="*/ 992941563 h 604"/>
              <a:gd name="T44" fmla="*/ 284778450 w 206"/>
              <a:gd name="T45" fmla="*/ 514111875 h 604"/>
              <a:gd name="T46" fmla="*/ 284778450 w 206"/>
              <a:gd name="T47" fmla="*/ 496471575 h 604"/>
              <a:gd name="T48" fmla="*/ 302418750 w 206"/>
              <a:gd name="T49" fmla="*/ 357862188 h 604"/>
              <a:gd name="T50" fmla="*/ 317539688 w 206"/>
              <a:gd name="T51" fmla="*/ 1335682813 h 604"/>
              <a:gd name="T52" fmla="*/ 335181575 w 206"/>
              <a:gd name="T53" fmla="*/ 529232813 h 604"/>
              <a:gd name="T54" fmla="*/ 335181575 w 206"/>
              <a:gd name="T55" fmla="*/ 871974063 h 604"/>
              <a:gd name="T56" fmla="*/ 352821875 w 206"/>
              <a:gd name="T57" fmla="*/ 85685313 h 604"/>
              <a:gd name="T58" fmla="*/ 367942813 w 206"/>
              <a:gd name="T59" fmla="*/ 1265118438 h 604"/>
              <a:gd name="T60" fmla="*/ 385584700 w 206"/>
              <a:gd name="T61" fmla="*/ 682963138 h 604"/>
              <a:gd name="T62" fmla="*/ 385584700 w 206"/>
              <a:gd name="T63" fmla="*/ 786288750 h 604"/>
              <a:gd name="T64" fmla="*/ 403225000 w 206"/>
              <a:gd name="T65" fmla="*/ 393144375 h 604"/>
              <a:gd name="T66" fmla="*/ 418345938 w 206"/>
              <a:gd name="T67" fmla="*/ 1043344688 h 604"/>
              <a:gd name="T68" fmla="*/ 435987825 w 206"/>
              <a:gd name="T69" fmla="*/ 614918125 h 604"/>
              <a:gd name="T70" fmla="*/ 435987825 w 206"/>
              <a:gd name="T71" fmla="*/ 582156888 h 604"/>
              <a:gd name="T72" fmla="*/ 453628125 w 206"/>
              <a:gd name="T73" fmla="*/ 393144375 h 604"/>
              <a:gd name="T74" fmla="*/ 468749063 w 206"/>
              <a:gd name="T75" fmla="*/ 1454130950 h 604"/>
              <a:gd name="T76" fmla="*/ 486390950 w 206"/>
              <a:gd name="T77" fmla="*/ 682963138 h 604"/>
              <a:gd name="T78" fmla="*/ 486390950 w 206"/>
              <a:gd name="T79" fmla="*/ 529232813 h 604"/>
              <a:gd name="T80" fmla="*/ 504031250 w 206"/>
              <a:gd name="T81" fmla="*/ 342741250 h 604"/>
              <a:gd name="T82" fmla="*/ 519152188 w 206"/>
              <a:gd name="T83" fmla="*/ 1146671888 h 6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6" h="604">
                <a:moveTo>
                  <a:pt x="0" y="434"/>
                </a:moveTo>
                <a:lnTo>
                  <a:pt x="0" y="455"/>
                </a:lnTo>
                <a:lnTo>
                  <a:pt x="0" y="129"/>
                </a:lnTo>
                <a:lnTo>
                  <a:pt x="0" y="217"/>
                </a:lnTo>
                <a:lnTo>
                  <a:pt x="7" y="224"/>
                </a:lnTo>
                <a:lnTo>
                  <a:pt x="7" y="462"/>
                </a:lnTo>
                <a:lnTo>
                  <a:pt x="7" y="190"/>
                </a:lnTo>
                <a:lnTo>
                  <a:pt x="7" y="333"/>
                </a:lnTo>
                <a:lnTo>
                  <a:pt x="13" y="333"/>
                </a:lnTo>
                <a:lnTo>
                  <a:pt x="13" y="400"/>
                </a:lnTo>
                <a:lnTo>
                  <a:pt x="13" y="142"/>
                </a:lnTo>
                <a:lnTo>
                  <a:pt x="13" y="305"/>
                </a:lnTo>
                <a:lnTo>
                  <a:pt x="20" y="380"/>
                </a:lnTo>
                <a:lnTo>
                  <a:pt x="20" y="489"/>
                </a:lnTo>
                <a:lnTo>
                  <a:pt x="20" y="156"/>
                </a:lnTo>
                <a:lnTo>
                  <a:pt x="20" y="299"/>
                </a:lnTo>
                <a:lnTo>
                  <a:pt x="27" y="271"/>
                </a:lnTo>
                <a:lnTo>
                  <a:pt x="27" y="455"/>
                </a:lnTo>
                <a:lnTo>
                  <a:pt x="27" y="102"/>
                </a:lnTo>
                <a:lnTo>
                  <a:pt x="27" y="224"/>
                </a:lnTo>
                <a:lnTo>
                  <a:pt x="33" y="305"/>
                </a:lnTo>
                <a:lnTo>
                  <a:pt x="33" y="448"/>
                </a:lnTo>
                <a:lnTo>
                  <a:pt x="33" y="129"/>
                </a:lnTo>
                <a:lnTo>
                  <a:pt x="33" y="285"/>
                </a:lnTo>
                <a:lnTo>
                  <a:pt x="40" y="278"/>
                </a:lnTo>
                <a:lnTo>
                  <a:pt x="40" y="434"/>
                </a:lnTo>
                <a:lnTo>
                  <a:pt x="40" y="122"/>
                </a:lnTo>
                <a:lnTo>
                  <a:pt x="40" y="278"/>
                </a:lnTo>
                <a:lnTo>
                  <a:pt x="47" y="265"/>
                </a:lnTo>
                <a:lnTo>
                  <a:pt x="47" y="502"/>
                </a:lnTo>
                <a:lnTo>
                  <a:pt x="47" y="170"/>
                </a:lnTo>
                <a:lnTo>
                  <a:pt x="47" y="244"/>
                </a:lnTo>
                <a:lnTo>
                  <a:pt x="53" y="251"/>
                </a:lnTo>
                <a:lnTo>
                  <a:pt x="53" y="489"/>
                </a:lnTo>
                <a:lnTo>
                  <a:pt x="53" y="136"/>
                </a:lnTo>
                <a:lnTo>
                  <a:pt x="53" y="224"/>
                </a:lnTo>
                <a:lnTo>
                  <a:pt x="60" y="183"/>
                </a:lnTo>
                <a:lnTo>
                  <a:pt x="60" y="604"/>
                </a:lnTo>
                <a:lnTo>
                  <a:pt x="60" y="122"/>
                </a:lnTo>
                <a:lnTo>
                  <a:pt x="60" y="258"/>
                </a:lnTo>
                <a:lnTo>
                  <a:pt x="67" y="278"/>
                </a:lnTo>
                <a:lnTo>
                  <a:pt x="67" y="441"/>
                </a:lnTo>
                <a:lnTo>
                  <a:pt x="67" y="129"/>
                </a:lnTo>
                <a:lnTo>
                  <a:pt x="67" y="299"/>
                </a:lnTo>
                <a:lnTo>
                  <a:pt x="73" y="319"/>
                </a:lnTo>
                <a:lnTo>
                  <a:pt x="73" y="414"/>
                </a:lnTo>
                <a:lnTo>
                  <a:pt x="73" y="176"/>
                </a:lnTo>
                <a:lnTo>
                  <a:pt x="73" y="312"/>
                </a:lnTo>
                <a:lnTo>
                  <a:pt x="80" y="326"/>
                </a:lnTo>
                <a:lnTo>
                  <a:pt x="80" y="414"/>
                </a:lnTo>
                <a:lnTo>
                  <a:pt x="80" y="102"/>
                </a:lnTo>
                <a:lnTo>
                  <a:pt x="80" y="190"/>
                </a:lnTo>
                <a:lnTo>
                  <a:pt x="87" y="224"/>
                </a:lnTo>
                <a:lnTo>
                  <a:pt x="87" y="597"/>
                </a:lnTo>
                <a:lnTo>
                  <a:pt x="87" y="122"/>
                </a:lnTo>
                <a:lnTo>
                  <a:pt x="87" y="224"/>
                </a:lnTo>
                <a:lnTo>
                  <a:pt x="93" y="292"/>
                </a:lnTo>
                <a:lnTo>
                  <a:pt x="93" y="448"/>
                </a:lnTo>
                <a:lnTo>
                  <a:pt x="93" y="108"/>
                </a:lnTo>
                <a:lnTo>
                  <a:pt x="93" y="176"/>
                </a:lnTo>
                <a:lnTo>
                  <a:pt x="100" y="183"/>
                </a:lnTo>
                <a:lnTo>
                  <a:pt x="100" y="414"/>
                </a:lnTo>
                <a:lnTo>
                  <a:pt x="100" y="142"/>
                </a:lnTo>
                <a:lnTo>
                  <a:pt x="100" y="190"/>
                </a:lnTo>
                <a:lnTo>
                  <a:pt x="107" y="176"/>
                </a:lnTo>
                <a:lnTo>
                  <a:pt x="107" y="394"/>
                </a:lnTo>
                <a:lnTo>
                  <a:pt x="107" y="149"/>
                </a:lnTo>
                <a:lnTo>
                  <a:pt x="107" y="224"/>
                </a:lnTo>
                <a:lnTo>
                  <a:pt x="113" y="204"/>
                </a:lnTo>
                <a:lnTo>
                  <a:pt x="113" y="421"/>
                </a:lnTo>
                <a:lnTo>
                  <a:pt x="113" y="176"/>
                </a:lnTo>
                <a:lnTo>
                  <a:pt x="113" y="197"/>
                </a:lnTo>
                <a:lnTo>
                  <a:pt x="120" y="224"/>
                </a:lnTo>
                <a:lnTo>
                  <a:pt x="120" y="455"/>
                </a:lnTo>
                <a:lnTo>
                  <a:pt x="120" y="142"/>
                </a:lnTo>
                <a:lnTo>
                  <a:pt x="120" y="326"/>
                </a:lnTo>
                <a:lnTo>
                  <a:pt x="126" y="326"/>
                </a:lnTo>
                <a:lnTo>
                  <a:pt x="126" y="530"/>
                </a:lnTo>
                <a:lnTo>
                  <a:pt x="126" y="0"/>
                </a:lnTo>
                <a:lnTo>
                  <a:pt x="126" y="265"/>
                </a:lnTo>
                <a:lnTo>
                  <a:pt x="133" y="210"/>
                </a:lnTo>
                <a:lnTo>
                  <a:pt x="133" y="407"/>
                </a:lnTo>
                <a:lnTo>
                  <a:pt x="133" y="176"/>
                </a:lnTo>
                <a:lnTo>
                  <a:pt x="133" y="346"/>
                </a:lnTo>
                <a:lnTo>
                  <a:pt x="140" y="360"/>
                </a:lnTo>
                <a:lnTo>
                  <a:pt x="140" y="448"/>
                </a:lnTo>
                <a:lnTo>
                  <a:pt x="140" y="34"/>
                </a:lnTo>
                <a:lnTo>
                  <a:pt x="140" y="231"/>
                </a:lnTo>
                <a:lnTo>
                  <a:pt x="146" y="163"/>
                </a:lnTo>
                <a:lnTo>
                  <a:pt x="146" y="502"/>
                </a:lnTo>
                <a:lnTo>
                  <a:pt x="146" y="108"/>
                </a:lnTo>
                <a:lnTo>
                  <a:pt x="146" y="278"/>
                </a:lnTo>
                <a:lnTo>
                  <a:pt x="153" y="271"/>
                </a:lnTo>
                <a:lnTo>
                  <a:pt x="153" y="489"/>
                </a:lnTo>
                <a:lnTo>
                  <a:pt x="153" y="197"/>
                </a:lnTo>
                <a:lnTo>
                  <a:pt x="153" y="312"/>
                </a:lnTo>
                <a:lnTo>
                  <a:pt x="160" y="326"/>
                </a:lnTo>
                <a:lnTo>
                  <a:pt x="160" y="394"/>
                </a:lnTo>
                <a:lnTo>
                  <a:pt x="160" y="156"/>
                </a:lnTo>
                <a:lnTo>
                  <a:pt x="160" y="394"/>
                </a:lnTo>
                <a:lnTo>
                  <a:pt x="166" y="394"/>
                </a:lnTo>
                <a:lnTo>
                  <a:pt x="166" y="414"/>
                </a:lnTo>
                <a:lnTo>
                  <a:pt x="166" y="176"/>
                </a:lnTo>
                <a:lnTo>
                  <a:pt x="166" y="271"/>
                </a:lnTo>
                <a:lnTo>
                  <a:pt x="173" y="244"/>
                </a:lnTo>
                <a:lnTo>
                  <a:pt x="173" y="441"/>
                </a:lnTo>
                <a:lnTo>
                  <a:pt x="173" y="142"/>
                </a:lnTo>
                <a:lnTo>
                  <a:pt x="173" y="231"/>
                </a:lnTo>
                <a:lnTo>
                  <a:pt x="180" y="265"/>
                </a:lnTo>
                <a:lnTo>
                  <a:pt x="180" y="475"/>
                </a:lnTo>
                <a:lnTo>
                  <a:pt x="180" y="156"/>
                </a:lnTo>
                <a:lnTo>
                  <a:pt x="180" y="360"/>
                </a:lnTo>
                <a:lnTo>
                  <a:pt x="186" y="360"/>
                </a:lnTo>
                <a:lnTo>
                  <a:pt x="186" y="577"/>
                </a:lnTo>
                <a:lnTo>
                  <a:pt x="186" y="75"/>
                </a:lnTo>
                <a:lnTo>
                  <a:pt x="186" y="278"/>
                </a:lnTo>
                <a:lnTo>
                  <a:pt x="193" y="271"/>
                </a:lnTo>
                <a:lnTo>
                  <a:pt x="193" y="400"/>
                </a:lnTo>
                <a:lnTo>
                  <a:pt x="193" y="149"/>
                </a:lnTo>
                <a:lnTo>
                  <a:pt x="193" y="210"/>
                </a:lnTo>
                <a:lnTo>
                  <a:pt x="200" y="217"/>
                </a:lnTo>
                <a:lnTo>
                  <a:pt x="200" y="441"/>
                </a:lnTo>
                <a:lnTo>
                  <a:pt x="200" y="136"/>
                </a:lnTo>
                <a:lnTo>
                  <a:pt x="200" y="360"/>
                </a:lnTo>
                <a:lnTo>
                  <a:pt x="206" y="326"/>
                </a:lnTo>
                <a:lnTo>
                  <a:pt x="206" y="455"/>
                </a:lnTo>
                <a:lnTo>
                  <a:pt x="206" y="115"/>
                </a:lnTo>
                <a:lnTo>
                  <a:pt x="206" y="28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79" name="Freeform 25"/>
          <p:cNvSpPr>
            <a:spLocks/>
          </p:cNvSpPr>
          <p:nvPr/>
        </p:nvSpPr>
        <p:spPr bwMode="auto">
          <a:xfrm>
            <a:off x="5030788" y="4695825"/>
            <a:ext cx="347662" cy="1174750"/>
          </a:xfrm>
          <a:custGeom>
            <a:avLst/>
            <a:gdLst>
              <a:gd name="T0" fmla="*/ 17640275 w 219"/>
              <a:gd name="T1" fmla="*/ 1454130950 h 740"/>
              <a:gd name="T2" fmla="*/ 32761190 w 219"/>
              <a:gd name="T3" fmla="*/ 786288750 h 740"/>
              <a:gd name="T4" fmla="*/ 32761190 w 219"/>
              <a:gd name="T5" fmla="*/ 614918125 h 740"/>
              <a:gd name="T6" fmla="*/ 50403053 w 219"/>
              <a:gd name="T7" fmla="*/ 529232813 h 740"/>
              <a:gd name="T8" fmla="*/ 68043327 w 219"/>
              <a:gd name="T9" fmla="*/ 1335682813 h 740"/>
              <a:gd name="T10" fmla="*/ 83164243 w 219"/>
              <a:gd name="T11" fmla="*/ 1386085938 h 740"/>
              <a:gd name="T12" fmla="*/ 100806105 w 219"/>
              <a:gd name="T13" fmla="*/ 700603438 h 740"/>
              <a:gd name="T14" fmla="*/ 100806105 w 219"/>
              <a:gd name="T15" fmla="*/ 1025704388 h 740"/>
              <a:gd name="T16" fmla="*/ 118446380 w 219"/>
              <a:gd name="T17" fmla="*/ 428426563 h 740"/>
              <a:gd name="T18" fmla="*/ 133567295 w 219"/>
              <a:gd name="T19" fmla="*/ 1507053438 h 740"/>
              <a:gd name="T20" fmla="*/ 151209158 w 219"/>
              <a:gd name="T21" fmla="*/ 786288750 h 740"/>
              <a:gd name="T22" fmla="*/ 151209158 w 219"/>
              <a:gd name="T23" fmla="*/ 718245325 h 740"/>
              <a:gd name="T24" fmla="*/ 168849432 w 219"/>
              <a:gd name="T25" fmla="*/ 514111875 h 740"/>
              <a:gd name="T26" fmla="*/ 183970348 w 219"/>
              <a:gd name="T27" fmla="*/ 1421368125 h 740"/>
              <a:gd name="T28" fmla="*/ 201612210 w 219"/>
              <a:gd name="T29" fmla="*/ 1129030000 h 740"/>
              <a:gd name="T30" fmla="*/ 201612210 w 219"/>
              <a:gd name="T31" fmla="*/ 992941563 h 740"/>
              <a:gd name="T32" fmla="*/ 219252485 w 219"/>
              <a:gd name="T33" fmla="*/ 514111875 h 740"/>
              <a:gd name="T34" fmla="*/ 234373400 w 219"/>
              <a:gd name="T35" fmla="*/ 1350803750 h 740"/>
              <a:gd name="T36" fmla="*/ 252015263 w 219"/>
              <a:gd name="T37" fmla="*/ 753527513 h 740"/>
              <a:gd name="T38" fmla="*/ 252015263 w 219"/>
              <a:gd name="T39" fmla="*/ 924898138 h 740"/>
              <a:gd name="T40" fmla="*/ 267136178 w 219"/>
              <a:gd name="T41" fmla="*/ 496471575 h 740"/>
              <a:gd name="T42" fmla="*/ 284776453 w 219"/>
              <a:gd name="T43" fmla="*/ 529232813 h 740"/>
              <a:gd name="T44" fmla="*/ 302418315 w 219"/>
              <a:gd name="T45" fmla="*/ 461189388 h 740"/>
              <a:gd name="T46" fmla="*/ 317539231 w 219"/>
              <a:gd name="T47" fmla="*/ 1711186888 h 740"/>
              <a:gd name="T48" fmla="*/ 335179505 w 219"/>
              <a:gd name="T49" fmla="*/ 735885625 h 740"/>
              <a:gd name="T50" fmla="*/ 335179505 w 219"/>
              <a:gd name="T51" fmla="*/ 957659375 h 740"/>
              <a:gd name="T52" fmla="*/ 352821368 w 219"/>
              <a:gd name="T53" fmla="*/ 393144375 h 740"/>
              <a:gd name="T54" fmla="*/ 367942283 w 219"/>
              <a:gd name="T55" fmla="*/ 1489413138 h 740"/>
              <a:gd name="T56" fmla="*/ 385582558 w 219"/>
              <a:gd name="T57" fmla="*/ 650200313 h 740"/>
              <a:gd name="T58" fmla="*/ 385582558 w 219"/>
              <a:gd name="T59" fmla="*/ 1025704388 h 740"/>
              <a:gd name="T60" fmla="*/ 403224420 w 219"/>
              <a:gd name="T61" fmla="*/ 410786263 h 740"/>
              <a:gd name="T62" fmla="*/ 418345336 w 219"/>
              <a:gd name="T63" fmla="*/ 1368445638 h 740"/>
              <a:gd name="T64" fmla="*/ 435985610 w 219"/>
              <a:gd name="T65" fmla="*/ 803930638 h 740"/>
              <a:gd name="T66" fmla="*/ 435985610 w 219"/>
              <a:gd name="T67" fmla="*/ 700603438 h 740"/>
              <a:gd name="T68" fmla="*/ 453627473 w 219"/>
              <a:gd name="T69" fmla="*/ 0 h 740"/>
              <a:gd name="T70" fmla="*/ 468748388 w 219"/>
              <a:gd name="T71" fmla="*/ 1625501575 h 740"/>
              <a:gd name="T72" fmla="*/ 486388663 w 219"/>
              <a:gd name="T73" fmla="*/ 514111875 h 740"/>
              <a:gd name="T74" fmla="*/ 486388663 w 219"/>
              <a:gd name="T75" fmla="*/ 975301263 h 740"/>
              <a:gd name="T76" fmla="*/ 501509579 w 219"/>
              <a:gd name="T77" fmla="*/ 289818763 h 740"/>
              <a:gd name="T78" fmla="*/ 519151441 w 219"/>
              <a:gd name="T79" fmla="*/ 1421368125 h 740"/>
              <a:gd name="T80" fmla="*/ 536791715 w 219"/>
              <a:gd name="T81" fmla="*/ 1214715313 h 740"/>
              <a:gd name="T82" fmla="*/ 536791715 w 219"/>
              <a:gd name="T83" fmla="*/ 821570938 h 7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740">
                <a:moveTo>
                  <a:pt x="0" y="353"/>
                </a:moveTo>
                <a:lnTo>
                  <a:pt x="7" y="373"/>
                </a:lnTo>
                <a:lnTo>
                  <a:pt x="7" y="577"/>
                </a:lnTo>
                <a:lnTo>
                  <a:pt x="7" y="115"/>
                </a:lnTo>
                <a:lnTo>
                  <a:pt x="7" y="285"/>
                </a:lnTo>
                <a:lnTo>
                  <a:pt x="13" y="312"/>
                </a:lnTo>
                <a:lnTo>
                  <a:pt x="13" y="468"/>
                </a:lnTo>
                <a:lnTo>
                  <a:pt x="13" y="238"/>
                </a:lnTo>
                <a:lnTo>
                  <a:pt x="13" y="244"/>
                </a:lnTo>
                <a:lnTo>
                  <a:pt x="20" y="272"/>
                </a:lnTo>
                <a:lnTo>
                  <a:pt x="20" y="584"/>
                </a:lnTo>
                <a:lnTo>
                  <a:pt x="20" y="210"/>
                </a:lnTo>
                <a:lnTo>
                  <a:pt x="20" y="217"/>
                </a:lnTo>
                <a:lnTo>
                  <a:pt x="27" y="224"/>
                </a:lnTo>
                <a:lnTo>
                  <a:pt x="27" y="530"/>
                </a:lnTo>
                <a:lnTo>
                  <a:pt x="27" y="475"/>
                </a:lnTo>
                <a:lnTo>
                  <a:pt x="33" y="448"/>
                </a:lnTo>
                <a:lnTo>
                  <a:pt x="33" y="550"/>
                </a:lnTo>
                <a:lnTo>
                  <a:pt x="33" y="176"/>
                </a:lnTo>
                <a:lnTo>
                  <a:pt x="33" y="272"/>
                </a:lnTo>
                <a:lnTo>
                  <a:pt x="40" y="278"/>
                </a:lnTo>
                <a:lnTo>
                  <a:pt x="40" y="570"/>
                </a:lnTo>
                <a:lnTo>
                  <a:pt x="40" y="156"/>
                </a:lnTo>
                <a:lnTo>
                  <a:pt x="40" y="407"/>
                </a:lnTo>
                <a:lnTo>
                  <a:pt x="47" y="414"/>
                </a:lnTo>
                <a:lnTo>
                  <a:pt x="47" y="598"/>
                </a:lnTo>
                <a:lnTo>
                  <a:pt x="47" y="170"/>
                </a:lnTo>
                <a:lnTo>
                  <a:pt x="47" y="387"/>
                </a:lnTo>
                <a:lnTo>
                  <a:pt x="53" y="373"/>
                </a:lnTo>
                <a:lnTo>
                  <a:pt x="53" y="598"/>
                </a:lnTo>
                <a:lnTo>
                  <a:pt x="53" y="204"/>
                </a:lnTo>
                <a:lnTo>
                  <a:pt x="53" y="251"/>
                </a:lnTo>
                <a:lnTo>
                  <a:pt x="60" y="312"/>
                </a:lnTo>
                <a:lnTo>
                  <a:pt x="60" y="550"/>
                </a:lnTo>
                <a:lnTo>
                  <a:pt x="60" y="95"/>
                </a:lnTo>
                <a:lnTo>
                  <a:pt x="60" y="285"/>
                </a:lnTo>
                <a:lnTo>
                  <a:pt x="67" y="401"/>
                </a:lnTo>
                <a:lnTo>
                  <a:pt x="67" y="618"/>
                </a:lnTo>
                <a:lnTo>
                  <a:pt x="67" y="204"/>
                </a:lnTo>
                <a:lnTo>
                  <a:pt x="67" y="258"/>
                </a:lnTo>
                <a:lnTo>
                  <a:pt x="73" y="258"/>
                </a:lnTo>
                <a:lnTo>
                  <a:pt x="73" y="564"/>
                </a:lnTo>
                <a:lnTo>
                  <a:pt x="73" y="231"/>
                </a:lnTo>
                <a:lnTo>
                  <a:pt x="73" y="509"/>
                </a:lnTo>
                <a:lnTo>
                  <a:pt x="80" y="448"/>
                </a:lnTo>
                <a:lnTo>
                  <a:pt x="80" y="462"/>
                </a:lnTo>
                <a:lnTo>
                  <a:pt x="80" y="163"/>
                </a:lnTo>
                <a:lnTo>
                  <a:pt x="80" y="394"/>
                </a:lnTo>
                <a:lnTo>
                  <a:pt x="87" y="421"/>
                </a:lnTo>
                <a:lnTo>
                  <a:pt x="87" y="530"/>
                </a:lnTo>
                <a:lnTo>
                  <a:pt x="87" y="204"/>
                </a:lnTo>
                <a:lnTo>
                  <a:pt x="87" y="333"/>
                </a:lnTo>
                <a:lnTo>
                  <a:pt x="93" y="360"/>
                </a:lnTo>
                <a:lnTo>
                  <a:pt x="93" y="536"/>
                </a:lnTo>
                <a:lnTo>
                  <a:pt x="93" y="95"/>
                </a:lnTo>
                <a:lnTo>
                  <a:pt x="93" y="312"/>
                </a:lnTo>
                <a:lnTo>
                  <a:pt x="100" y="299"/>
                </a:lnTo>
                <a:lnTo>
                  <a:pt x="100" y="604"/>
                </a:lnTo>
                <a:lnTo>
                  <a:pt x="100" y="143"/>
                </a:lnTo>
                <a:lnTo>
                  <a:pt x="100" y="367"/>
                </a:lnTo>
                <a:lnTo>
                  <a:pt x="106" y="353"/>
                </a:lnTo>
                <a:lnTo>
                  <a:pt x="106" y="496"/>
                </a:lnTo>
                <a:lnTo>
                  <a:pt x="106" y="197"/>
                </a:lnTo>
                <a:lnTo>
                  <a:pt x="106" y="306"/>
                </a:lnTo>
                <a:lnTo>
                  <a:pt x="113" y="346"/>
                </a:lnTo>
                <a:lnTo>
                  <a:pt x="113" y="210"/>
                </a:lnTo>
                <a:lnTo>
                  <a:pt x="113" y="591"/>
                </a:lnTo>
                <a:lnTo>
                  <a:pt x="120" y="577"/>
                </a:lnTo>
                <a:lnTo>
                  <a:pt x="120" y="183"/>
                </a:lnTo>
                <a:lnTo>
                  <a:pt x="120" y="421"/>
                </a:lnTo>
                <a:lnTo>
                  <a:pt x="126" y="428"/>
                </a:lnTo>
                <a:lnTo>
                  <a:pt x="126" y="679"/>
                </a:lnTo>
                <a:lnTo>
                  <a:pt x="126" y="136"/>
                </a:lnTo>
                <a:lnTo>
                  <a:pt x="126" y="333"/>
                </a:lnTo>
                <a:lnTo>
                  <a:pt x="133" y="292"/>
                </a:lnTo>
                <a:lnTo>
                  <a:pt x="133" y="550"/>
                </a:lnTo>
                <a:lnTo>
                  <a:pt x="133" y="163"/>
                </a:lnTo>
                <a:lnTo>
                  <a:pt x="133" y="380"/>
                </a:lnTo>
                <a:lnTo>
                  <a:pt x="140" y="380"/>
                </a:lnTo>
                <a:lnTo>
                  <a:pt x="140" y="584"/>
                </a:lnTo>
                <a:lnTo>
                  <a:pt x="140" y="156"/>
                </a:lnTo>
                <a:lnTo>
                  <a:pt x="140" y="380"/>
                </a:lnTo>
                <a:lnTo>
                  <a:pt x="146" y="421"/>
                </a:lnTo>
                <a:lnTo>
                  <a:pt x="146" y="591"/>
                </a:lnTo>
                <a:lnTo>
                  <a:pt x="146" y="156"/>
                </a:lnTo>
                <a:lnTo>
                  <a:pt x="146" y="265"/>
                </a:lnTo>
                <a:lnTo>
                  <a:pt x="153" y="258"/>
                </a:lnTo>
                <a:lnTo>
                  <a:pt x="153" y="611"/>
                </a:lnTo>
                <a:lnTo>
                  <a:pt x="153" y="190"/>
                </a:lnTo>
                <a:lnTo>
                  <a:pt x="153" y="407"/>
                </a:lnTo>
                <a:lnTo>
                  <a:pt x="160" y="421"/>
                </a:lnTo>
                <a:lnTo>
                  <a:pt x="160" y="557"/>
                </a:lnTo>
                <a:lnTo>
                  <a:pt x="160" y="163"/>
                </a:lnTo>
                <a:lnTo>
                  <a:pt x="160" y="312"/>
                </a:lnTo>
                <a:lnTo>
                  <a:pt x="166" y="339"/>
                </a:lnTo>
                <a:lnTo>
                  <a:pt x="166" y="543"/>
                </a:lnTo>
                <a:lnTo>
                  <a:pt x="166" y="210"/>
                </a:lnTo>
                <a:lnTo>
                  <a:pt x="166" y="319"/>
                </a:lnTo>
                <a:lnTo>
                  <a:pt x="173" y="319"/>
                </a:lnTo>
                <a:lnTo>
                  <a:pt x="173" y="523"/>
                </a:lnTo>
                <a:lnTo>
                  <a:pt x="173" y="231"/>
                </a:lnTo>
                <a:lnTo>
                  <a:pt x="173" y="278"/>
                </a:lnTo>
                <a:lnTo>
                  <a:pt x="180" y="244"/>
                </a:lnTo>
                <a:lnTo>
                  <a:pt x="180" y="699"/>
                </a:lnTo>
                <a:lnTo>
                  <a:pt x="180" y="0"/>
                </a:lnTo>
                <a:lnTo>
                  <a:pt x="180" y="380"/>
                </a:lnTo>
                <a:lnTo>
                  <a:pt x="186" y="414"/>
                </a:lnTo>
                <a:lnTo>
                  <a:pt x="186" y="645"/>
                </a:lnTo>
                <a:lnTo>
                  <a:pt x="186" y="204"/>
                </a:lnTo>
                <a:lnTo>
                  <a:pt x="186" y="224"/>
                </a:lnTo>
                <a:lnTo>
                  <a:pt x="193" y="204"/>
                </a:lnTo>
                <a:lnTo>
                  <a:pt x="193" y="740"/>
                </a:lnTo>
                <a:lnTo>
                  <a:pt x="193" y="54"/>
                </a:lnTo>
                <a:lnTo>
                  <a:pt x="193" y="387"/>
                </a:lnTo>
                <a:lnTo>
                  <a:pt x="199" y="380"/>
                </a:lnTo>
                <a:lnTo>
                  <a:pt x="199" y="604"/>
                </a:lnTo>
                <a:lnTo>
                  <a:pt x="199" y="115"/>
                </a:lnTo>
                <a:lnTo>
                  <a:pt x="199" y="435"/>
                </a:lnTo>
                <a:lnTo>
                  <a:pt x="206" y="421"/>
                </a:lnTo>
                <a:lnTo>
                  <a:pt x="206" y="564"/>
                </a:lnTo>
                <a:lnTo>
                  <a:pt x="206" y="143"/>
                </a:lnTo>
                <a:lnTo>
                  <a:pt x="206" y="516"/>
                </a:lnTo>
                <a:lnTo>
                  <a:pt x="213" y="482"/>
                </a:lnTo>
                <a:lnTo>
                  <a:pt x="213" y="536"/>
                </a:lnTo>
                <a:lnTo>
                  <a:pt x="213" y="183"/>
                </a:lnTo>
                <a:lnTo>
                  <a:pt x="213" y="326"/>
                </a:lnTo>
                <a:lnTo>
                  <a:pt x="219" y="299"/>
                </a:lnTo>
                <a:lnTo>
                  <a:pt x="219" y="64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0" name="Freeform 26"/>
          <p:cNvSpPr>
            <a:spLocks/>
          </p:cNvSpPr>
          <p:nvPr/>
        </p:nvSpPr>
        <p:spPr bwMode="auto">
          <a:xfrm>
            <a:off x="5378450" y="4502150"/>
            <a:ext cx="349250" cy="1487488"/>
          </a:xfrm>
          <a:custGeom>
            <a:avLst/>
            <a:gdLst>
              <a:gd name="T0" fmla="*/ 0 w 220"/>
              <a:gd name="T1" fmla="*/ 1333163898 h 937"/>
              <a:gd name="T2" fmla="*/ 17641888 w 220"/>
              <a:gd name="T3" fmla="*/ 650200531 h 937"/>
              <a:gd name="T4" fmla="*/ 35282188 w 220"/>
              <a:gd name="T5" fmla="*/ 1590219922 h 937"/>
              <a:gd name="T6" fmla="*/ 50403125 w 220"/>
              <a:gd name="T7" fmla="*/ 1418849239 h 937"/>
              <a:gd name="T8" fmla="*/ 50403125 w 220"/>
              <a:gd name="T9" fmla="*/ 1350804204 h 937"/>
              <a:gd name="T10" fmla="*/ 68045013 w 220"/>
              <a:gd name="T11" fmla="*/ 0 h 937"/>
              <a:gd name="T12" fmla="*/ 85685313 w 220"/>
              <a:gd name="T13" fmla="*/ 2053928828 h 937"/>
              <a:gd name="T14" fmla="*/ 100806250 w 220"/>
              <a:gd name="T15" fmla="*/ 1008062839 h 937"/>
              <a:gd name="T16" fmla="*/ 100806250 w 220"/>
              <a:gd name="T17" fmla="*/ 1146672273 h 937"/>
              <a:gd name="T18" fmla="*/ 118448138 w 220"/>
              <a:gd name="T19" fmla="*/ 718245566 h 937"/>
              <a:gd name="T20" fmla="*/ 136088438 w 220"/>
              <a:gd name="T21" fmla="*/ 700603673 h 937"/>
              <a:gd name="T22" fmla="*/ 151209375 w 220"/>
              <a:gd name="T23" fmla="*/ 632560225 h 937"/>
              <a:gd name="T24" fmla="*/ 168851263 w 220"/>
              <a:gd name="T25" fmla="*/ 1829634053 h 937"/>
              <a:gd name="T26" fmla="*/ 186491563 w 220"/>
              <a:gd name="T27" fmla="*/ 871974356 h 937"/>
              <a:gd name="T28" fmla="*/ 201612500 w 220"/>
              <a:gd name="T29" fmla="*/ 1539816780 h 937"/>
              <a:gd name="T30" fmla="*/ 201612500 w 220"/>
              <a:gd name="T31" fmla="*/ 1232357614 h 937"/>
              <a:gd name="T32" fmla="*/ 219254388 w 220"/>
              <a:gd name="T33" fmla="*/ 700603673 h 937"/>
              <a:gd name="T34" fmla="*/ 234375325 w 220"/>
              <a:gd name="T35" fmla="*/ 2147483646 h 937"/>
              <a:gd name="T36" fmla="*/ 252015625 w 220"/>
              <a:gd name="T37" fmla="*/ 1265118863 h 937"/>
              <a:gd name="T38" fmla="*/ 252015625 w 220"/>
              <a:gd name="T39" fmla="*/ 1436489545 h 937"/>
              <a:gd name="T40" fmla="*/ 269657513 w 220"/>
              <a:gd name="T41" fmla="*/ 751006815 h 937"/>
              <a:gd name="T42" fmla="*/ 284778450 w 220"/>
              <a:gd name="T43" fmla="*/ 2069049770 h 937"/>
              <a:gd name="T44" fmla="*/ 302418750 w 220"/>
              <a:gd name="T45" fmla="*/ 1368446097 h 937"/>
              <a:gd name="T46" fmla="*/ 302418750 w 220"/>
              <a:gd name="T47" fmla="*/ 1386086403 h 937"/>
              <a:gd name="T48" fmla="*/ 320060638 w 220"/>
              <a:gd name="T49" fmla="*/ 700603673 h 937"/>
              <a:gd name="T50" fmla="*/ 335181575 w 220"/>
              <a:gd name="T51" fmla="*/ 1675905263 h 937"/>
              <a:gd name="T52" fmla="*/ 352821875 w 220"/>
              <a:gd name="T53" fmla="*/ 1368446097 h 937"/>
              <a:gd name="T54" fmla="*/ 352821875 w 220"/>
              <a:gd name="T55" fmla="*/ 1265118863 h 937"/>
              <a:gd name="T56" fmla="*/ 370463763 w 220"/>
              <a:gd name="T57" fmla="*/ 803930908 h 937"/>
              <a:gd name="T58" fmla="*/ 385584700 w 220"/>
              <a:gd name="T59" fmla="*/ 1847275946 h 937"/>
              <a:gd name="T60" fmla="*/ 403225000 w 220"/>
              <a:gd name="T61" fmla="*/ 1486892687 h 937"/>
              <a:gd name="T62" fmla="*/ 403225000 w 220"/>
              <a:gd name="T63" fmla="*/ 1350804204 h 937"/>
              <a:gd name="T64" fmla="*/ 420866888 w 220"/>
              <a:gd name="T65" fmla="*/ 614918332 h 937"/>
              <a:gd name="T66" fmla="*/ 435987825 w 220"/>
              <a:gd name="T67" fmla="*/ 632560225 h 937"/>
              <a:gd name="T68" fmla="*/ 453628125 w 220"/>
              <a:gd name="T69" fmla="*/ 1829634053 h 937"/>
              <a:gd name="T70" fmla="*/ 468749063 w 220"/>
              <a:gd name="T71" fmla="*/ 1333163898 h 937"/>
              <a:gd name="T72" fmla="*/ 468749063 w 220"/>
              <a:gd name="T73" fmla="*/ 1025704732 h 937"/>
              <a:gd name="T74" fmla="*/ 486390950 w 220"/>
              <a:gd name="T75" fmla="*/ 342741365 h 937"/>
              <a:gd name="T76" fmla="*/ 504031250 w 220"/>
              <a:gd name="T77" fmla="*/ 1658263370 h 937"/>
              <a:gd name="T78" fmla="*/ 519152188 w 220"/>
              <a:gd name="T79" fmla="*/ 1418849239 h 937"/>
              <a:gd name="T80" fmla="*/ 519152188 w 220"/>
              <a:gd name="T81" fmla="*/ 1403728297 h 937"/>
              <a:gd name="T82" fmla="*/ 536794075 w 220"/>
              <a:gd name="T83" fmla="*/ 546874884 h 93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0" h="937">
                <a:moveTo>
                  <a:pt x="0" y="767"/>
                </a:moveTo>
                <a:lnTo>
                  <a:pt x="0" y="339"/>
                </a:lnTo>
                <a:lnTo>
                  <a:pt x="0" y="529"/>
                </a:lnTo>
                <a:lnTo>
                  <a:pt x="7" y="523"/>
                </a:lnTo>
                <a:lnTo>
                  <a:pt x="7" y="624"/>
                </a:lnTo>
                <a:lnTo>
                  <a:pt x="7" y="258"/>
                </a:lnTo>
                <a:lnTo>
                  <a:pt x="7" y="495"/>
                </a:lnTo>
                <a:lnTo>
                  <a:pt x="14" y="434"/>
                </a:lnTo>
                <a:lnTo>
                  <a:pt x="14" y="631"/>
                </a:lnTo>
                <a:lnTo>
                  <a:pt x="14" y="231"/>
                </a:lnTo>
                <a:lnTo>
                  <a:pt x="14" y="570"/>
                </a:lnTo>
                <a:lnTo>
                  <a:pt x="20" y="563"/>
                </a:lnTo>
                <a:lnTo>
                  <a:pt x="20" y="686"/>
                </a:lnTo>
                <a:lnTo>
                  <a:pt x="20" y="237"/>
                </a:lnTo>
                <a:lnTo>
                  <a:pt x="20" y="536"/>
                </a:lnTo>
                <a:lnTo>
                  <a:pt x="27" y="557"/>
                </a:lnTo>
                <a:lnTo>
                  <a:pt x="27" y="753"/>
                </a:lnTo>
                <a:lnTo>
                  <a:pt x="27" y="0"/>
                </a:lnTo>
                <a:lnTo>
                  <a:pt x="27" y="380"/>
                </a:lnTo>
                <a:lnTo>
                  <a:pt x="34" y="366"/>
                </a:lnTo>
                <a:lnTo>
                  <a:pt x="34" y="815"/>
                </a:lnTo>
                <a:lnTo>
                  <a:pt x="34" y="265"/>
                </a:lnTo>
                <a:lnTo>
                  <a:pt x="34" y="434"/>
                </a:lnTo>
                <a:lnTo>
                  <a:pt x="40" y="400"/>
                </a:lnTo>
                <a:lnTo>
                  <a:pt x="40" y="699"/>
                </a:lnTo>
                <a:lnTo>
                  <a:pt x="40" y="210"/>
                </a:lnTo>
                <a:lnTo>
                  <a:pt x="40" y="455"/>
                </a:lnTo>
                <a:lnTo>
                  <a:pt x="47" y="529"/>
                </a:lnTo>
                <a:lnTo>
                  <a:pt x="47" y="652"/>
                </a:lnTo>
                <a:lnTo>
                  <a:pt x="47" y="285"/>
                </a:lnTo>
                <a:lnTo>
                  <a:pt x="47" y="536"/>
                </a:lnTo>
                <a:lnTo>
                  <a:pt x="54" y="461"/>
                </a:lnTo>
                <a:lnTo>
                  <a:pt x="54" y="278"/>
                </a:lnTo>
                <a:lnTo>
                  <a:pt x="54" y="787"/>
                </a:lnTo>
                <a:lnTo>
                  <a:pt x="60" y="740"/>
                </a:lnTo>
                <a:lnTo>
                  <a:pt x="60" y="251"/>
                </a:lnTo>
                <a:lnTo>
                  <a:pt x="60" y="584"/>
                </a:lnTo>
                <a:lnTo>
                  <a:pt x="67" y="570"/>
                </a:lnTo>
                <a:lnTo>
                  <a:pt x="67" y="726"/>
                </a:lnTo>
                <a:lnTo>
                  <a:pt x="67" y="278"/>
                </a:lnTo>
                <a:lnTo>
                  <a:pt x="67" y="366"/>
                </a:lnTo>
                <a:lnTo>
                  <a:pt x="74" y="346"/>
                </a:lnTo>
                <a:lnTo>
                  <a:pt x="74" y="638"/>
                </a:lnTo>
                <a:lnTo>
                  <a:pt x="74" y="543"/>
                </a:lnTo>
                <a:lnTo>
                  <a:pt x="80" y="611"/>
                </a:lnTo>
                <a:lnTo>
                  <a:pt x="80" y="699"/>
                </a:lnTo>
                <a:lnTo>
                  <a:pt x="80" y="305"/>
                </a:lnTo>
                <a:lnTo>
                  <a:pt x="80" y="489"/>
                </a:lnTo>
                <a:lnTo>
                  <a:pt x="87" y="495"/>
                </a:lnTo>
                <a:lnTo>
                  <a:pt x="87" y="726"/>
                </a:lnTo>
                <a:lnTo>
                  <a:pt x="87" y="278"/>
                </a:lnTo>
                <a:lnTo>
                  <a:pt x="87" y="482"/>
                </a:lnTo>
                <a:lnTo>
                  <a:pt x="93" y="502"/>
                </a:lnTo>
                <a:lnTo>
                  <a:pt x="93" y="937"/>
                </a:lnTo>
                <a:lnTo>
                  <a:pt x="93" y="231"/>
                </a:lnTo>
                <a:lnTo>
                  <a:pt x="93" y="529"/>
                </a:lnTo>
                <a:lnTo>
                  <a:pt x="100" y="502"/>
                </a:lnTo>
                <a:lnTo>
                  <a:pt x="100" y="815"/>
                </a:lnTo>
                <a:lnTo>
                  <a:pt x="100" y="217"/>
                </a:lnTo>
                <a:lnTo>
                  <a:pt x="100" y="570"/>
                </a:lnTo>
                <a:lnTo>
                  <a:pt x="107" y="557"/>
                </a:lnTo>
                <a:lnTo>
                  <a:pt x="107" y="686"/>
                </a:lnTo>
                <a:lnTo>
                  <a:pt x="107" y="298"/>
                </a:lnTo>
                <a:lnTo>
                  <a:pt x="107" y="407"/>
                </a:lnTo>
                <a:lnTo>
                  <a:pt x="113" y="373"/>
                </a:lnTo>
                <a:lnTo>
                  <a:pt x="113" y="821"/>
                </a:lnTo>
                <a:lnTo>
                  <a:pt x="113" y="163"/>
                </a:lnTo>
                <a:lnTo>
                  <a:pt x="113" y="536"/>
                </a:lnTo>
                <a:lnTo>
                  <a:pt x="120" y="543"/>
                </a:lnTo>
                <a:lnTo>
                  <a:pt x="120" y="720"/>
                </a:lnTo>
                <a:lnTo>
                  <a:pt x="120" y="258"/>
                </a:lnTo>
                <a:lnTo>
                  <a:pt x="120" y="550"/>
                </a:lnTo>
                <a:lnTo>
                  <a:pt x="127" y="502"/>
                </a:lnTo>
                <a:lnTo>
                  <a:pt x="127" y="658"/>
                </a:lnTo>
                <a:lnTo>
                  <a:pt x="127" y="278"/>
                </a:lnTo>
                <a:lnTo>
                  <a:pt x="127" y="597"/>
                </a:lnTo>
                <a:lnTo>
                  <a:pt x="133" y="584"/>
                </a:lnTo>
                <a:lnTo>
                  <a:pt x="133" y="665"/>
                </a:lnTo>
                <a:lnTo>
                  <a:pt x="133" y="197"/>
                </a:lnTo>
                <a:lnTo>
                  <a:pt x="133" y="557"/>
                </a:lnTo>
                <a:lnTo>
                  <a:pt x="140" y="543"/>
                </a:lnTo>
                <a:lnTo>
                  <a:pt x="140" y="849"/>
                </a:lnTo>
                <a:lnTo>
                  <a:pt x="140" y="244"/>
                </a:lnTo>
                <a:lnTo>
                  <a:pt x="140" y="502"/>
                </a:lnTo>
                <a:lnTo>
                  <a:pt x="147" y="509"/>
                </a:lnTo>
                <a:lnTo>
                  <a:pt x="147" y="624"/>
                </a:lnTo>
                <a:lnTo>
                  <a:pt x="147" y="319"/>
                </a:lnTo>
                <a:lnTo>
                  <a:pt x="147" y="387"/>
                </a:lnTo>
                <a:lnTo>
                  <a:pt x="153" y="387"/>
                </a:lnTo>
                <a:lnTo>
                  <a:pt x="153" y="733"/>
                </a:lnTo>
                <a:lnTo>
                  <a:pt x="153" y="251"/>
                </a:lnTo>
                <a:lnTo>
                  <a:pt x="153" y="631"/>
                </a:lnTo>
                <a:lnTo>
                  <a:pt x="160" y="590"/>
                </a:lnTo>
                <a:lnTo>
                  <a:pt x="160" y="665"/>
                </a:lnTo>
                <a:lnTo>
                  <a:pt x="160" y="312"/>
                </a:lnTo>
                <a:lnTo>
                  <a:pt x="160" y="536"/>
                </a:lnTo>
                <a:lnTo>
                  <a:pt x="167" y="502"/>
                </a:lnTo>
                <a:lnTo>
                  <a:pt x="167" y="706"/>
                </a:lnTo>
                <a:lnTo>
                  <a:pt x="167" y="244"/>
                </a:lnTo>
                <a:lnTo>
                  <a:pt x="173" y="285"/>
                </a:lnTo>
                <a:lnTo>
                  <a:pt x="173" y="713"/>
                </a:lnTo>
                <a:lnTo>
                  <a:pt x="173" y="251"/>
                </a:lnTo>
                <a:lnTo>
                  <a:pt x="173" y="529"/>
                </a:lnTo>
                <a:lnTo>
                  <a:pt x="180" y="536"/>
                </a:lnTo>
                <a:lnTo>
                  <a:pt x="180" y="726"/>
                </a:lnTo>
                <a:lnTo>
                  <a:pt x="180" y="278"/>
                </a:lnTo>
                <a:lnTo>
                  <a:pt x="180" y="536"/>
                </a:lnTo>
                <a:lnTo>
                  <a:pt x="186" y="529"/>
                </a:lnTo>
                <a:lnTo>
                  <a:pt x="186" y="781"/>
                </a:lnTo>
                <a:lnTo>
                  <a:pt x="186" y="339"/>
                </a:lnTo>
                <a:lnTo>
                  <a:pt x="186" y="407"/>
                </a:lnTo>
                <a:lnTo>
                  <a:pt x="193" y="455"/>
                </a:lnTo>
                <a:lnTo>
                  <a:pt x="193" y="706"/>
                </a:lnTo>
                <a:lnTo>
                  <a:pt x="193" y="136"/>
                </a:lnTo>
                <a:lnTo>
                  <a:pt x="193" y="251"/>
                </a:lnTo>
                <a:lnTo>
                  <a:pt x="200" y="292"/>
                </a:lnTo>
                <a:lnTo>
                  <a:pt x="200" y="658"/>
                </a:lnTo>
                <a:lnTo>
                  <a:pt x="200" y="285"/>
                </a:lnTo>
                <a:lnTo>
                  <a:pt x="200" y="590"/>
                </a:lnTo>
                <a:lnTo>
                  <a:pt x="206" y="563"/>
                </a:lnTo>
                <a:lnTo>
                  <a:pt x="206" y="882"/>
                </a:lnTo>
                <a:lnTo>
                  <a:pt x="206" y="115"/>
                </a:lnTo>
                <a:lnTo>
                  <a:pt x="206" y="557"/>
                </a:lnTo>
                <a:lnTo>
                  <a:pt x="213" y="509"/>
                </a:lnTo>
                <a:lnTo>
                  <a:pt x="213" y="760"/>
                </a:lnTo>
                <a:lnTo>
                  <a:pt x="213" y="217"/>
                </a:lnTo>
                <a:lnTo>
                  <a:pt x="213" y="380"/>
                </a:lnTo>
                <a:lnTo>
                  <a:pt x="220" y="40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1" name="Freeform 27"/>
          <p:cNvSpPr>
            <a:spLocks/>
          </p:cNvSpPr>
          <p:nvPr/>
        </p:nvSpPr>
        <p:spPr bwMode="auto">
          <a:xfrm>
            <a:off x="5727700" y="4414838"/>
            <a:ext cx="336550" cy="1574800"/>
          </a:xfrm>
          <a:custGeom>
            <a:avLst/>
            <a:gdLst>
              <a:gd name="T0" fmla="*/ 0 w 212"/>
              <a:gd name="T1" fmla="*/ 0 h 992"/>
              <a:gd name="T2" fmla="*/ 15120938 w 212"/>
              <a:gd name="T3" fmla="*/ 2147483646 h 992"/>
              <a:gd name="T4" fmla="*/ 32762825 w 212"/>
              <a:gd name="T5" fmla="*/ 1199594375 h 992"/>
              <a:gd name="T6" fmla="*/ 32762825 w 212"/>
              <a:gd name="T7" fmla="*/ 1267639388 h 992"/>
              <a:gd name="T8" fmla="*/ 50403125 w 212"/>
              <a:gd name="T9" fmla="*/ 889615950 h 992"/>
              <a:gd name="T10" fmla="*/ 65524063 w 212"/>
              <a:gd name="T11" fmla="*/ 2147483646 h 992"/>
              <a:gd name="T12" fmla="*/ 83165950 w 212"/>
              <a:gd name="T13" fmla="*/ 1267639388 h 992"/>
              <a:gd name="T14" fmla="*/ 83165950 w 212"/>
              <a:gd name="T15" fmla="*/ 1267639388 h 992"/>
              <a:gd name="T16" fmla="*/ 100806250 w 212"/>
              <a:gd name="T17" fmla="*/ 839212825 h 992"/>
              <a:gd name="T18" fmla="*/ 115927188 w 212"/>
              <a:gd name="T19" fmla="*/ 2147483646 h 992"/>
              <a:gd name="T20" fmla="*/ 133569075 w 212"/>
              <a:gd name="T21" fmla="*/ 2147483646 h 992"/>
              <a:gd name="T22" fmla="*/ 148690013 w 212"/>
              <a:gd name="T23" fmla="*/ 1232357200 h 992"/>
              <a:gd name="T24" fmla="*/ 148690013 w 212"/>
              <a:gd name="T25" fmla="*/ 1557456563 h 992"/>
              <a:gd name="T26" fmla="*/ 166330313 w 212"/>
              <a:gd name="T27" fmla="*/ 463708750 h 992"/>
              <a:gd name="T28" fmla="*/ 183972200 w 212"/>
              <a:gd name="T29" fmla="*/ 2147483646 h 992"/>
              <a:gd name="T30" fmla="*/ 199093138 w 212"/>
              <a:gd name="T31" fmla="*/ 1625501575 h 992"/>
              <a:gd name="T32" fmla="*/ 199093138 w 212"/>
              <a:gd name="T33" fmla="*/ 1386085938 h 992"/>
              <a:gd name="T34" fmla="*/ 216733438 w 212"/>
              <a:gd name="T35" fmla="*/ 564515000 h 992"/>
              <a:gd name="T36" fmla="*/ 234375325 w 212"/>
              <a:gd name="T37" fmla="*/ 2147483646 h 992"/>
              <a:gd name="T38" fmla="*/ 249496263 w 212"/>
              <a:gd name="T39" fmla="*/ 1285279688 h 992"/>
              <a:gd name="T40" fmla="*/ 249496263 w 212"/>
              <a:gd name="T41" fmla="*/ 1781751263 h 992"/>
              <a:gd name="T42" fmla="*/ 267136563 w 212"/>
              <a:gd name="T43" fmla="*/ 650200313 h 992"/>
              <a:gd name="T44" fmla="*/ 284778450 w 212"/>
              <a:gd name="T45" fmla="*/ 2147483646 h 992"/>
              <a:gd name="T46" fmla="*/ 299899388 w 212"/>
              <a:gd name="T47" fmla="*/ 1575098450 h 992"/>
              <a:gd name="T48" fmla="*/ 299899388 w 212"/>
              <a:gd name="T49" fmla="*/ 1660783763 h 992"/>
              <a:gd name="T50" fmla="*/ 317539688 w 212"/>
              <a:gd name="T51" fmla="*/ 635079375 h 992"/>
              <a:gd name="T52" fmla="*/ 335181575 w 212"/>
              <a:gd name="T53" fmla="*/ 2021165313 h 992"/>
              <a:gd name="T54" fmla="*/ 350302513 w 212"/>
              <a:gd name="T55" fmla="*/ 1832154388 h 992"/>
              <a:gd name="T56" fmla="*/ 350302513 w 212"/>
              <a:gd name="T57" fmla="*/ 1181954075 h 992"/>
              <a:gd name="T58" fmla="*/ 367942813 w 212"/>
              <a:gd name="T59" fmla="*/ 309980013 h 992"/>
              <a:gd name="T60" fmla="*/ 385584700 w 212"/>
              <a:gd name="T61" fmla="*/ 2147483646 h 992"/>
              <a:gd name="T62" fmla="*/ 400705638 w 212"/>
              <a:gd name="T63" fmla="*/ 617439075 h 992"/>
              <a:gd name="T64" fmla="*/ 418345938 w 212"/>
              <a:gd name="T65" fmla="*/ 1267639388 h 992"/>
              <a:gd name="T66" fmla="*/ 418345938 w 212"/>
              <a:gd name="T67" fmla="*/ 1592738750 h 992"/>
              <a:gd name="T68" fmla="*/ 433466875 w 212"/>
              <a:gd name="T69" fmla="*/ 531753763 h 992"/>
              <a:gd name="T70" fmla="*/ 451108763 w 212"/>
              <a:gd name="T71" fmla="*/ 2147483646 h 992"/>
              <a:gd name="T72" fmla="*/ 468749063 w 212"/>
              <a:gd name="T73" fmla="*/ 1456650313 h 992"/>
              <a:gd name="T74" fmla="*/ 468749063 w 212"/>
              <a:gd name="T75" fmla="*/ 2053928138 h 992"/>
              <a:gd name="T76" fmla="*/ 483870000 w 212"/>
              <a:gd name="T77" fmla="*/ 907256250 h 992"/>
              <a:gd name="T78" fmla="*/ 501511888 w 212"/>
              <a:gd name="T79" fmla="*/ 2147483646 h 992"/>
              <a:gd name="T80" fmla="*/ 519152188 w 212"/>
              <a:gd name="T81" fmla="*/ 1386085938 h 992"/>
              <a:gd name="T82" fmla="*/ 519152188 w 212"/>
              <a:gd name="T83" fmla="*/ 1728827188 h 99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 h="992">
                <a:moveTo>
                  <a:pt x="0" y="455"/>
                </a:moveTo>
                <a:lnTo>
                  <a:pt x="0" y="849"/>
                </a:lnTo>
                <a:lnTo>
                  <a:pt x="0" y="0"/>
                </a:lnTo>
                <a:lnTo>
                  <a:pt x="0" y="720"/>
                </a:lnTo>
                <a:lnTo>
                  <a:pt x="6" y="659"/>
                </a:lnTo>
                <a:lnTo>
                  <a:pt x="6" y="856"/>
                </a:lnTo>
                <a:lnTo>
                  <a:pt x="6" y="211"/>
                </a:lnTo>
                <a:lnTo>
                  <a:pt x="6" y="462"/>
                </a:lnTo>
                <a:lnTo>
                  <a:pt x="13" y="476"/>
                </a:lnTo>
                <a:lnTo>
                  <a:pt x="13" y="978"/>
                </a:lnTo>
                <a:lnTo>
                  <a:pt x="13" y="258"/>
                </a:lnTo>
                <a:lnTo>
                  <a:pt x="13" y="503"/>
                </a:lnTo>
                <a:lnTo>
                  <a:pt x="20" y="476"/>
                </a:lnTo>
                <a:lnTo>
                  <a:pt x="20" y="747"/>
                </a:lnTo>
                <a:lnTo>
                  <a:pt x="20" y="353"/>
                </a:lnTo>
                <a:lnTo>
                  <a:pt x="20" y="645"/>
                </a:lnTo>
                <a:lnTo>
                  <a:pt x="26" y="612"/>
                </a:lnTo>
                <a:lnTo>
                  <a:pt x="26" y="890"/>
                </a:lnTo>
                <a:lnTo>
                  <a:pt x="26" y="218"/>
                </a:lnTo>
                <a:lnTo>
                  <a:pt x="26" y="483"/>
                </a:lnTo>
                <a:lnTo>
                  <a:pt x="33" y="503"/>
                </a:lnTo>
                <a:lnTo>
                  <a:pt x="33" y="808"/>
                </a:lnTo>
                <a:lnTo>
                  <a:pt x="33" y="163"/>
                </a:lnTo>
                <a:lnTo>
                  <a:pt x="33" y="503"/>
                </a:lnTo>
                <a:lnTo>
                  <a:pt x="40" y="530"/>
                </a:lnTo>
                <a:lnTo>
                  <a:pt x="40" y="761"/>
                </a:lnTo>
                <a:lnTo>
                  <a:pt x="40" y="333"/>
                </a:lnTo>
                <a:lnTo>
                  <a:pt x="40" y="537"/>
                </a:lnTo>
                <a:lnTo>
                  <a:pt x="46" y="544"/>
                </a:lnTo>
                <a:lnTo>
                  <a:pt x="46" y="985"/>
                </a:lnTo>
                <a:lnTo>
                  <a:pt x="46" y="204"/>
                </a:lnTo>
                <a:lnTo>
                  <a:pt x="46" y="958"/>
                </a:lnTo>
                <a:lnTo>
                  <a:pt x="53" y="890"/>
                </a:lnTo>
                <a:lnTo>
                  <a:pt x="53" y="258"/>
                </a:lnTo>
                <a:lnTo>
                  <a:pt x="53" y="516"/>
                </a:lnTo>
                <a:lnTo>
                  <a:pt x="59" y="489"/>
                </a:lnTo>
                <a:lnTo>
                  <a:pt x="59" y="741"/>
                </a:lnTo>
                <a:lnTo>
                  <a:pt x="59" y="123"/>
                </a:lnTo>
                <a:lnTo>
                  <a:pt x="59" y="618"/>
                </a:lnTo>
                <a:lnTo>
                  <a:pt x="66" y="639"/>
                </a:lnTo>
                <a:lnTo>
                  <a:pt x="66" y="815"/>
                </a:lnTo>
                <a:lnTo>
                  <a:pt x="66" y="184"/>
                </a:lnTo>
                <a:lnTo>
                  <a:pt x="66" y="476"/>
                </a:lnTo>
                <a:lnTo>
                  <a:pt x="73" y="564"/>
                </a:lnTo>
                <a:lnTo>
                  <a:pt x="73" y="958"/>
                </a:lnTo>
                <a:lnTo>
                  <a:pt x="73" y="136"/>
                </a:lnTo>
                <a:lnTo>
                  <a:pt x="73" y="727"/>
                </a:lnTo>
                <a:lnTo>
                  <a:pt x="79" y="645"/>
                </a:lnTo>
                <a:lnTo>
                  <a:pt x="79" y="958"/>
                </a:lnTo>
                <a:lnTo>
                  <a:pt x="79" y="150"/>
                </a:lnTo>
                <a:lnTo>
                  <a:pt x="79" y="550"/>
                </a:lnTo>
                <a:lnTo>
                  <a:pt x="86" y="571"/>
                </a:lnTo>
                <a:lnTo>
                  <a:pt x="86" y="815"/>
                </a:lnTo>
                <a:lnTo>
                  <a:pt x="86" y="224"/>
                </a:lnTo>
                <a:lnTo>
                  <a:pt x="86" y="645"/>
                </a:lnTo>
                <a:lnTo>
                  <a:pt x="93" y="652"/>
                </a:lnTo>
                <a:lnTo>
                  <a:pt x="93" y="890"/>
                </a:lnTo>
                <a:lnTo>
                  <a:pt x="93" y="218"/>
                </a:lnTo>
                <a:lnTo>
                  <a:pt x="93" y="367"/>
                </a:lnTo>
                <a:lnTo>
                  <a:pt x="99" y="510"/>
                </a:lnTo>
                <a:lnTo>
                  <a:pt x="99" y="992"/>
                </a:lnTo>
                <a:lnTo>
                  <a:pt x="99" y="218"/>
                </a:lnTo>
                <a:lnTo>
                  <a:pt x="99" y="707"/>
                </a:lnTo>
                <a:lnTo>
                  <a:pt x="106" y="645"/>
                </a:lnTo>
                <a:lnTo>
                  <a:pt x="106" y="856"/>
                </a:lnTo>
                <a:lnTo>
                  <a:pt x="106" y="258"/>
                </a:lnTo>
                <a:lnTo>
                  <a:pt x="106" y="625"/>
                </a:lnTo>
                <a:lnTo>
                  <a:pt x="113" y="639"/>
                </a:lnTo>
                <a:lnTo>
                  <a:pt x="113" y="917"/>
                </a:lnTo>
                <a:lnTo>
                  <a:pt x="113" y="231"/>
                </a:lnTo>
                <a:lnTo>
                  <a:pt x="113" y="598"/>
                </a:lnTo>
                <a:lnTo>
                  <a:pt x="119" y="625"/>
                </a:lnTo>
                <a:lnTo>
                  <a:pt x="119" y="720"/>
                </a:lnTo>
                <a:lnTo>
                  <a:pt x="119" y="421"/>
                </a:lnTo>
                <a:lnTo>
                  <a:pt x="119" y="659"/>
                </a:lnTo>
                <a:lnTo>
                  <a:pt x="126" y="679"/>
                </a:lnTo>
                <a:lnTo>
                  <a:pt x="126" y="951"/>
                </a:lnTo>
                <a:lnTo>
                  <a:pt x="126" y="252"/>
                </a:lnTo>
                <a:lnTo>
                  <a:pt x="126" y="326"/>
                </a:lnTo>
                <a:lnTo>
                  <a:pt x="133" y="326"/>
                </a:lnTo>
                <a:lnTo>
                  <a:pt x="133" y="802"/>
                </a:lnTo>
                <a:lnTo>
                  <a:pt x="133" y="129"/>
                </a:lnTo>
                <a:lnTo>
                  <a:pt x="133" y="781"/>
                </a:lnTo>
                <a:lnTo>
                  <a:pt x="139" y="727"/>
                </a:lnTo>
                <a:lnTo>
                  <a:pt x="139" y="836"/>
                </a:lnTo>
                <a:lnTo>
                  <a:pt x="139" y="313"/>
                </a:lnTo>
                <a:lnTo>
                  <a:pt x="139" y="469"/>
                </a:lnTo>
                <a:lnTo>
                  <a:pt x="146" y="421"/>
                </a:lnTo>
                <a:lnTo>
                  <a:pt x="146" y="808"/>
                </a:lnTo>
                <a:lnTo>
                  <a:pt x="146" y="123"/>
                </a:lnTo>
                <a:lnTo>
                  <a:pt x="146" y="455"/>
                </a:lnTo>
                <a:lnTo>
                  <a:pt x="153" y="489"/>
                </a:lnTo>
                <a:lnTo>
                  <a:pt x="153" y="944"/>
                </a:lnTo>
                <a:lnTo>
                  <a:pt x="153" y="143"/>
                </a:lnTo>
                <a:lnTo>
                  <a:pt x="153" y="197"/>
                </a:lnTo>
                <a:lnTo>
                  <a:pt x="159" y="245"/>
                </a:lnTo>
                <a:lnTo>
                  <a:pt x="159" y="808"/>
                </a:lnTo>
                <a:lnTo>
                  <a:pt x="159" y="483"/>
                </a:lnTo>
                <a:lnTo>
                  <a:pt x="166" y="503"/>
                </a:lnTo>
                <a:lnTo>
                  <a:pt x="166" y="747"/>
                </a:lnTo>
                <a:lnTo>
                  <a:pt x="166" y="326"/>
                </a:lnTo>
                <a:lnTo>
                  <a:pt x="166" y="632"/>
                </a:lnTo>
                <a:lnTo>
                  <a:pt x="172" y="625"/>
                </a:lnTo>
                <a:lnTo>
                  <a:pt x="172" y="849"/>
                </a:lnTo>
                <a:lnTo>
                  <a:pt x="172" y="211"/>
                </a:lnTo>
                <a:lnTo>
                  <a:pt x="172" y="639"/>
                </a:lnTo>
                <a:lnTo>
                  <a:pt x="179" y="612"/>
                </a:lnTo>
                <a:lnTo>
                  <a:pt x="179" y="985"/>
                </a:lnTo>
                <a:lnTo>
                  <a:pt x="179" y="224"/>
                </a:lnTo>
                <a:lnTo>
                  <a:pt x="179" y="476"/>
                </a:lnTo>
                <a:lnTo>
                  <a:pt x="186" y="578"/>
                </a:lnTo>
                <a:lnTo>
                  <a:pt x="186" y="856"/>
                </a:lnTo>
                <a:lnTo>
                  <a:pt x="186" y="279"/>
                </a:lnTo>
                <a:lnTo>
                  <a:pt x="186" y="815"/>
                </a:lnTo>
                <a:lnTo>
                  <a:pt x="192" y="768"/>
                </a:lnTo>
                <a:lnTo>
                  <a:pt x="192" y="775"/>
                </a:lnTo>
                <a:lnTo>
                  <a:pt x="192" y="360"/>
                </a:lnTo>
                <a:lnTo>
                  <a:pt x="192" y="421"/>
                </a:lnTo>
                <a:lnTo>
                  <a:pt x="199" y="347"/>
                </a:lnTo>
                <a:lnTo>
                  <a:pt x="199" y="971"/>
                </a:lnTo>
                <a:lnTo>
                  <a:pt x="199" y="143"/>
                </a:lnTo>
                <a:lnTo>
                  <a:pt x="199" y="483"/>
                </a:lnTo>
                <a:lnTo>
                  <a:pt x="206" y="550"/>
                </a:lnTo>
                <a:lnTo>
                  <a:pt x="206" y="829"/>
                </a:lnTo>
                <a:lnTo>
                  <a:pt x="206" y="150"/>
                </a:lnTo>
                <a:lnTo>
                  <a:pt x="206" y="686"/>
                </a:lnTo>
                <a:lnTo>
                  <a:pt x="212" y="652"/>
                </a:lnTo>
                <a:lnTo>
                  <a:pt x="212" y="88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2" name="Freeform 28"/>
          <p:cNvSpPr>
            <a:spLocks/>
          </p:cNvSpPr>
          <p:nvPr/>
        </p:nvSpPr>
        <p:spPr bwMode="auto">
          <a:xfrm>
            <a:off x="6064250" y="4297364"/>
            <a:ext cx="338138" cy="1863725"/>
          </a:xfrm>
          <a:custGeom>
            <a:avLst/>
            <a:gdLst>
              <a:gd name="T0" fmla="*/ 0 w 213"/>
              <a:gd name="T1" fmla="*/ 1333163450 h 1174"/>
              <a:gd name="T2" fmla="*/ 17641914 w 213"/>
              <a:gd name="T3" fmla="*/ 171370625 h 1174"/>
              <a:gd name="T4" fmla="*/ 35282240 w 213"/>
              <a:gd name="T5" fmla="*/ 2147483646 h 1174"/>
              <a:gd name="T6" fmla="*/ 50403200 w 213"/>
              <a:gd name="T7" fmla="*/ 2147483646 h 1174"/>
              <a:gd name="T8" fmla="*/ 50403200 w 213"/>
              <a:gd name="T9" fmla="*/ 1779230313 h 1174"/>
              <a:gd name="T10" fmla="*/ 68045113 w 213"/>
              <a:gd name="T11" fmla="*/ 0 h 1174"/>
              <a:gd name="T12" fmla="*/ 85685439 w 213"/>
              <a:gd name="T13" fmla="*/ 2147483646 h 1174"/>
              <a:gd name="T14" fmla="*/ 100806399 w 213"/>
              <a:gd name="T15" fmla="*/ 907256250 h 1174"/>
              <a:gd name="T16" fmla="*/ 100806399 w 213"/>
              <a:gd name="T17" fmla="*/ 1643141875 h 1174"/>
              <a:gd name="T18" fmla="*/ 118448313 w 213"/>
              <a:gd name="T19" fmla="*/ 871974063 h 1174"/>
              <a:gd name="T20" fmla="*/ 133569273 w 213"/>
              <a:gd name="T21" fmla="*/ 718245325 h 1174"/>
              <a:gd name="T22" fmla="*/ 151209599 w 213"/>
              <a:gd name="T23" fmla="*/ 2139613450 h 1174"/>
              <a:gd name="T24" fmla="*/ 168851512 w 213"/>
              <a:gd name="T25" fmla="*/ 1590219388 h 1174"/>
              <a:gd name="T26" fmla="*/ 168851512 w 213"/>
              <a:gd name="T27" fmla="*/ 1539816263 h 1174"/>
              <a:gd name="T28" fmla="*/ 183972472 w 213"/>
              <a:gd name="T29" fmla="*/ 393144375 h 1174"/>
              <a:gd name="T30" fmla="*/ 201612798 w 213"/>
              <a:gd name="T31" fmla="*/ 2147483646 h 1174"/>
              <a:gd name="T32" fmla="*/ 219254712 w 213"/>
              <a:gd name="T33" fmla="*/ 1932960638 h 1174"/>
              <a:gd name="T34" fmla="*/ 219254712 w 213"/>
              <a:gd name="T35" fmla="*/ 1643141875 h 1174"/>
              <a:gd name="T36" fmla="*/ 234375672 w 213"/>
              <a:gd name="T37" fmla="*/ 614918125 h 1174"/>
              <a:gd name="T38" fmla="*/ 252015998 w 213"/>
              <a:gd name="T39" fmla="*/ 2001004063 h 1174"/>
              <a:gd name="T40" fmla="*/ 269657911 w 213"/>
              <a:gd name="T41" fmla="*/ 889615950 h 1174"/>
              <a:gd name="T42" fmla="*/ 269657911 w 213"/>
              <a:gd name="T43" fmla="*/ 1847275325 h 1174"/>
              <a:gd name="T44" fmla="*/ 284778871 w 213"/>
              <a:gd name="T45" fmla="*/ 768648450 h 1174"/>
              <a:gd name="T46" fmla="*/ 302419197 w 213"/>
              <a:gd name="T47" fmla="*/ 1983363763 h 1174"/>
              <a:gd name="T48" fmla="*/ 320061111 w 213"/>
              <a:gd name="T49" fmla="*/ 1076107513 h 1174"/>
              <a:gd name="T50" fmla="*/ 335182071 w 213"/>
              <a:gd name="T51" fmla="*/ 2147483646 h 1174"/>
              <a:gd name="T52" fmla="*/ 335182071 w 213"/>
              <a:gd name="T53" fmla="*/ 1847275325 h 1174"/>
              <a:gd name="T54" fmla="*/ 352822397 w 213"/>
              <a:gd name="T55" fmla="*/ 239415638 h 1174"/>
              <a:gd name="T56" fmla="*/ 367943357 w 213"/>
              <a:gd name="T57" fmla="*/ 2147483646 h 1174"/>
              <a:gd name="T58" fmla="*/ 385585270 w 213"/>
              <a:gd name="T59" fmla="*/ 1607859688 h 1174"/>
              <a:gd name="T60" fmla="*/ 385585270 w 213"/>
              <a:gd name="T61" fmla="*/ 1882557513 h 1174"/>
              <a:gd name="T62" fmla="*/ 403225596 w 213"/>
              <a:gd name="T63" fmla="*/ 410786263 h 1174"/>
              <a:gd name="T64" fmla="*/ 418346556 w 213"/>
              <a:gd name="T65" fmla="*/ 2086689375 h 1174"/>
              <a:gd name="T66" fmla="*/ 435988470 w 213"/>
              <a:gd name="T67" fmla="*/ 889615950 h 1174"/>
              <a:gd name="T68" fmla="*/ 435988470 w 213"/>
              <a:gd name="T69" fmla="*/ 889615950 h 1174"/>
              <a:gd name="T70" fmla="*/ 453628796 w 213"/>
              <a:gd name="T71" fmla="*/ 357862188 h 1174"/>
              <a:gd name="T72" fmla="*/ 468749756 w 213"/>
              <a:gd name="T73" fmla="*/ 2147483646 h 1174"/>
              <a:gd name="T74" fmla="*/ 486391669 w 213"/>
              <a:gd name="T75" fmla="*/ 1333163450 h 1174"/>
              <a:gd name="T76" fmla="*/ 486391669 w 213"/>
              <a:gd name="T77" fmla="*/ 1829633438 h 1174"/>
              <a:gd name="T78" fmla="*/ 504031995 w 213"/>
              <a:gd name="T79" fmla="*/ 718245325 h 1174"/>
              <a:gd name="T80" fmla="*/ 519152955 w 213"/>
              <a:gd name="T81" fmla="*/ 2147483646 h 1174"/>
              <a:gd name="T82" fmla="*/ 536794869 w 213"/>
              <a:gd name="T83" fmla="*/ 1897678450 h 11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1174">
                <a:moveTo>
                  <a:pt x="0" y="957"/>
                </a:moveTo>
                <a:lnTo>
                  <a:pt x="0" y="210"/>
                </a:lnTo>
                <a:lnTo>
                  <a:pt x="0" y="529"/>
                </a:lnTo>
                <a:lnTo>
                  <a:pt x="7" y="516"/>
                </a:lnTo>
                <a:lnTo>
                  <a:pt x="7" y="957"/>
                </a:lnTo>
                <a:lnTo>
                  <a:pt x="7" y="68"/>
                </a:lnTo>
                <a:lnTo>
                  <a:pt x="7" y="713"/>
                </a:lnTo>
                <a:lnTo>
                  <a:pt x="14" y="658"/>
                </a:lnTo>
                <a:lnTo>
                  <a:pt x="14" y="1086"/>
                </a:lnTo>
                <a:lnTo>
                  <a:pt x="14" y="190"/>
                </a:lnTo>
                <a:lnTo>
                  <a:pt x="14" y="808"/>
                </a:lnTo>
                <a:lnTo>
                  <a:pt x="20" y="882"/>
                </a:lnTo>
                <a:lnTo>
                  <a:pt x="20" y="903"/>
                </a:lnTo>
                <a:lnTo>
                  <a:pt x="20" y="217"/>
                </a:lnTo>
                <a:lnTo>
                  <a:pt x="20" y="706"/>
                </a:lnTo>
                <a:lnTo>
                  <a:pt x="27" y="679"/>
                </a:lnTo>
                <a:lnTo>
                  <a:pt x="27" y="964"/>
                </a:lnTo>
                <a:lnTo>
                  <a:pt x="27" y="0"/>
                </a:lnTo>
                <a:lnTo>
                  <a:pt x="27" y="774"/>
                </a:lnTo>
                <a:lnTo>
                  <a:pt x="34" y="733"/>
                </a:lnTo>
                <a:lnTo>
                  <a:pt x="34" y="876"/>
                </a:lnTo>
                <a:lnTo>
                  <a:pt x="34" y="190"/>
                </a:lnTo>
                <a:lnTo>
                  <a:pt x="34" y="244"/>
                </a:lnTo>
                <a:lnTo>
                  <a:pt x="40" y="360"/>
                </a:lnTo>
                <a:lnTo>
                  <a:pt x="40" y="889"/>
                </a:lnTo>
                <a:lnTo>
                  <a:pt x="40" y="156"/>
                </a:lnTo>
                <a:lnTo>
                  <a:pt x="40" y="652"/>
                </a:lnTo>
                <a:lnTo>
                  <a:pt x="47" y="631"/>
                </a:lnTo>
                <a:lnTo>
                  <a:pt x="47" y="876"/>
                </a:lnTo>
                <a:lnTo>
                  <a:pt x="47" y="346"/>
                </a:lnTo>
                <a:lnTo>
                  <a:pt x="47" y="828"/>
                </a:lnTo>
                <a:lnTo>
                  <a:pt x="53" y="855"/>
                </a:lnTo>
                <a:lnTo>
                  <a:pt x="53" y="285"/>
                </a:lnTo>
                <a:lnTo>
                  <a:pt x="53" y="787"/>
                </a:lnTo>
                <a:lnTo>
                  <a:pt x="60" y="801"/>
                </a:lnTo>
                <a:lnTo>
                  <a:pt x="60" y="849"/>
                </a:lnTo>
                <a:lnTo>
                  <a:pt x="60" y="441"/>
                </a:lnTo>
                <a:lnTo>
                  <a:pt x="60" y="638"/>
                </a:lnTo>
                <a:lnTo>
                  <a:pt x="67" y="631"/>
                </a:lnTo>
                <a:lnTo>
                  <a:pt x="67" y="984"/>
                </a:lnTo>
                <a:lnTo>
                  <a:pt x="67" y="251"/>
                </a:lnTo>
                <a:lnTo>
                  <a:pt x="67" y="611"/>
                </a:lnTo>
                <a:lnTo>
                  <a:pt x="73" y="604"/>
                </a:lnTo>
                <a:lnTo>
                  <a:pt x="73" y="1174"/>
                </a:lnTo>
                <a:lnTo>
                  <a:pt x="73" y="156"/>
                </a:lnTo>
                <a:lnTo>
                  <a:pt x="73" y="821"/>
                </a:lnTo>
                <a:lnTo>
                  <a:pt x="80" y="781"/>
                </a:lnTo>
                <a:lnTo>
                  <a:pt x="80" y="896"/>
                </a:lnTo>
                <a:lnTo>
                  <a:pt x="80" y="427"/>
                </a:lnTo>
                <a:lnTo>
                  <a:pt x="80" y="726"/>
                </a:lnTo>
                <a:lnTo>
                  <a:pt x="87" y="767"/>
                </a:lnTo>
                <a:lnTo>
                  <a:pt x="87" y="835"/>
                </a:lnTo>
                <a:lnTo>
                  <a:pt x="87" y="387"/>
                </a:lnTo>
                <a:lnTo>
                  <a:pt x="87" y="652"/>
                </a:lnTo>
                <a:lnTo>
                  <a:pt x="93" y="658"/>
                </a:lnTo>
                <a:lnTo>
                  <a:pt x="93" y="930"/>
                </a:lnTo>
                <a:lnTo>
                  <a:pt x="93" y="244"/>
                </a:lnTo>
                <a:lnTo>
                  <a:pt x="93" y="658"/>
                </a:lnTo>
                <a:lnTo>
                  <a:pt x="100" y="638"/>
                </a:lnTo>
                <a:lnTo>
                  <a:pt x="100" y="794"/>
                </a:lnTo>
                <a:lnTo>
                  <a:pt x="100" y="210"/>
                </a:lnTo>
                <a:lnTo>
                  <a:pt x="100" y="285"/>
                </a:lnTo>
                <a:lnTo>
                  <a:pt x="107" y="353"/>
                </a:lnTo>
                <a:lnTo>
                  <a:pt x="107" y="978"/>
                </a:lnTo>
                <a:lnTo>
                  <a:pt x="107" y="244"/>
                </a:lnTo>
                <a:lnTo>
                  <a:pt x="107" y="733"/>
                </a:lnTo>
                <a:lnTo>
                  <a:pt x="113" y="692"/>
                </a:lnTo>
                <a:lnTo>
                  <a:pt x="113" y="1052"/>
                </a:lnTo>
                <a:lnTo>
                  <a:pt x="113" y="305"/>
                </a:lnTo>
                <a:lnTo>
                  <a:pt x="113" y="726"/>
                </a:lnTo>
                <a:lnTo>
                  <a:pt x="120" y="719"/>
                </a:lnTo>
                <a:lnTo>
                  <a:pt x="120" y="787"/>
                </a:lnTo>
                <a:lnTo>
                  <a:pt x="120" y="407"/>
                </a:lnTo>
                <a:lnTo>
                  <a:pt x="120" y="475"/>
                </a:lnTo>
                <a:lnTo>
                  <a:pt x="127" y="427"/>
                </a:lnTo>
                <a:lnTo>
                  <a:pt x="127" y="61"/>
                </a:lnTo>
                <a:lnTo>
                  <a:pt x="127" y="903"/>
                </a:lnTo>
                <a:lnTo>
                  <a:pt x="133" y="957"/>
                </a:lnTo>
                <a:lnTo>
                  <a:pt x="133" y="964"/>
                </a:lnTo>
                <a:lnTo>
                  <a:pt x="133" y="231"/>
                </a:lnTo>
                <a:lnTo>
                  <a:pt x="133" y="733"/>
                </a:lnTo>
                <a:lnTo>
                  <a:pt x="140" y="787"/>
                </a:lnTo>
                <a:lnTo>
                  <a:pt x="140" y="842"/>
                </a:lnTo>
                <a:lnTo>
                  <a:pt x="140" y="95"/>
                </a:lnTo>
                <a:lnTo>
                  <a:pt x="140" y="258"/>
                </a:lnTo>
                <a:lnTo>
                  <a:pt x="146" y="387"/>
                </a:lnTo>
                <a:lnTo>
                  <a:pt x="146" y="1052"/>
                </a:lnTo>
                <a:lnTo>
                  <a:pt x="146" y="95"/>
                </a:lnTo>
                <a:lnTo>
                  <a:pt x="146" y="631"/>
                </a:lnTo>
                <a:lnTo>
                  <a:pt x="153" y="638"/>
                </a:lnTo>
                <a:lnTo>
                  <a:pt x="153" y="1147"/>
                </a:lnTo>
                <a:lnTo>
                  <a:pt x="153" y="74"/>
                </a:lnTo>
                <a:lnTo>
                  <a:pt x="153" y="747"/>
                </a:lnTo>
                <a:lnTo>
                  <a:pt x="160" y="787"/>
                </a:lnTo>
                <a:lnTo>
                  <a:pt x="160" y="1134"/>
                </a:lnTo>
                <a:lnTo>
                  <a:pt x="160" y="163"/>
                </a:lnTo>
                <a:lnTo>
                  <a:pt x="160" y="747"/>
                </a:lnTo>
                <a:lnTo>
                  <a:pt x="166" y="760"/>
                </a:lnTo>
                <a:lnTo>
                  <a:pt x="166" y="828"/>
                </a:lnTo>
                <a:lnTo>
                  <a:pt x="166" y="360"/>
                </a:lnTo>
                <a:lnTo>
                  <a:pt x="166" y="400"/>
                </a:lnTo>
                <a:lnTo>
                  <a:pt x="173" y="353"/>
                </a:lnTo>
                <a:lnTo>
                  <a:pt x="173" y="998"/>
                </a:lnTo>
                <a:lnTo>
                  <a:pt x="173" y="244"/>
                </a:lnTo>
                <a:lnTo>
                  <a:pt x="173" y="353"/>
                </a:lnTo>
                <a:lnTo>
                  <a:pt x="180" y="360"/>
                </a:lnTo>
                <a:lnTo>
                  <a:pt x="180" y="1018"/>
                </a:lnTo>
                <a:lnTo>
                  <a:pt x="180" y="142"/>
                </a:lnTo>
                <a:lnTo>
                  <a:pt x="180" y="529"/>
                </a:lnTo>
                <a:lnTo>
                  <a:pt x="186" y="448"/>
                </a:lnTo>
                <a:lnTo>
                  <a:pt x="186" y="923"/>
                </a:lnTo>
                <a:lnTo>
                  <a:pt x="186" y="163"/>
                </a:lnTo>
                <a:lnTo>
                  <a:pt x="186" y="577"/>
                </a:lnTo>
                <a:lnTo>
                  <a:pt x="193" y="529"/>
                </a:lnTo>
                <a:lnTo>
                  <a:pt x="193" y="1039"/>
                </a:lnTo>
                <a:lnTo>
                  <a:pt x="193" y="169"/>
                </a:lnTo>
                <a:lnTo>
                  <a:pt x="193" y="726"/>
                </a:lnTo>
                <a:lnTo>
                  <a:pt x="200" y="733"/>
                </a:lnTo>
                <a:lnTo>
                  <a:pt x="200" y="1093"/>
                </a:lnTo>
                <a:lnTo>
                  <a:pt x="200" y="285"/>
                </a:lnTo>
                <a:lnTo>
                  <a:pt x="200" y="624"/>
                </a:lnTo>
                <a:lnTo>
                  <a:pt x="206" y="590"/>
                </a:lnTo>
                <a:lnTo>
                  <a:pt x="206" y="1032"/>
                </a:lnTo>
                <a:lnTo>
                  <a:pt x="206" y="129"/>
                </a:lnTo>
                <a:lnTo>
                  <a:pt x="206" y="815"/>
                </a:lnTo>
                <a:lnTo>
                  <a:pt x="213" y="753"/>
                </a:lnTo>
                <a:lnTo>
                  <a:pt x="213" y="1059"/>
                </a:lnTo>
                <a:lnTo>
                  <a:pt x="213" y="14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3" name="Freeform 29"/>
          <p:cNvSpPr>
            <a:spLocks/>
          </p:cNvSpPr>
          <p:nvPr/>
        </p:nvSpPr>
        <p:spPr bwMode="auto">
          <a:xfrm>
            <a:off x="6402389" y="4371975"/>
            <a:ext cx="338137" cy="1638300"/>
          </a:xfrm>
          <a:custGeom>
            <a:avLst/>
            <a:gdLst>
              <a:gd name="T0" fmla="*/ 17640274 w 213"/>
              <a:gd name="T1" fmla="*/ 1335682813 h 1032"/>
              <a:gd name="T2" fmla="*/ 17640274 w 213"/>
              <a:gd name="T3" fmla="*/ 1403727825 h 1032"/>
              <a:gd name="T4" fmla="*/ 32761189 w 213"/>
              <a:gd name="T5" fmla="*/ 667842200 h 1032"/>
              <a:gd name="T6" fmla="*/ 50403050 w 213"/>
              <a:gd name="T7" fmla="*/ 2147483646 h 1032"/>
              <a:gd name="T8" fmla="*/ 68043324 w 213"/>
              <a:gd name="T9" fmla="*/ 1300400625 h 1032"/>
              <a:gd name="T10" fmla="*/ 83164240 w 213"/>
              <a:gd name="T11" fmla="*/ 378023438 h 1032"/>
              <a:gd name="T12" fmla="*/ 83164240 w 213"/>
              <a:gd name="T13" fmla="*/ 1935480000 h 1032"/>
              <a:gd name="T14" fmla="*/ 100806101 w 213"/>
              <a:gd name="T15" fmla="*/ 650200313 h 1032"/>
              <a:gd name="T16" fmla="*/ 115927016 w 213"/>
              <a:gd name="T17" fmla="*/ 2147483646 h 1032"/>
              <a:gd name="T18" fmla="*/ 133567290 w 213"/>
              <a:gd name="T19" fmla="*/ 2147483646 h 1032"/>
              <a:gd name="T20" fmla="*/ 133567290 w 213"/>
              <a:gd name="T21" fmla="*/ 1335682813 h 1032"/>
              <a:gd name="T22" fmla="*/ 151209151 w 213"/>
              <a:gd name="T23" fmla="*/ 599797188 h 1032"/>
              <a:gd name="T24" fmla="*/ 166330067 w 213"/>
              <a:gd name="T25" fmla="*/ 2147483646 h 1032"/>
              <a:gd name="T26" fmla="*/ 183970340 w 213"/>
              <a:gd name="T27" fmla="*/ 771167813 h 1032"/>
              <a:gd name="T28" fmla="*/ 201612202 w 213"/>
              <a:gd name="T29" fmla="*/ 1557456563 h 1032"/>
              <a:gd name="T30" fmla="*/ 201612202 w 213"/>
              <a:gd name="T31" fmla="*/ 1779230313 h 1032"/>
              <a:gd name="T32" fmla="*/ 216733117 w 213"/>
              <a:gd name="T33" fmla="*/ 189012513 h 1032"/>
              <a:gd name="T34" fmla="*/ 234373391 w 213"/>
              <a:gd name="T35" fmla="*/ 1779230313 h 1032"/>
              <a:gd name="T36" fmla="*/ 252015252 w 213"/>
              <a:gd name="T37" fmla="*/ 1335682813 h 1032"/>
              <a:gd name="T38" fmla="*/ 252015252 w 213"/>
              <a:gd name="T39" fmla="*/ 1078626875 h 1032"/>
              <a:gd name="T40" fmla="*/ 267136167 w 213"/>
              <a:gd name="T41" fmla="*/ 771167813 h 1032"/>
              <a:gd name="T42" fmla="*/ 284776441 w 213"/>
              <a:gd name="T43" fmla="*/ 1849794688 h 1032"/>
              <a:gd name="T44" fmla="*/ 302418303 w 213"/>
              <a:gd name="T45" fmla="*/ 1557456563 h 1032"/>
              <a:gd name="T46" fmla="*/ 302418303 w 213"/>
              <a:gd name="T47" fmla="*/ 1728827188 h 1032"/>
              <a:gd name="T48" fmla="*/ 317539218 w 213"/>
              <a:gd name="T49" fmla="*/ 753527513 h 1032"/>
              <a:gd name="T50" fmla="*/ 335179492 w 213"/>
              <a:gd name="T51" fmla="*/ 2139613450 h 1032"/>
              <a:gd name="T52" fmla="*/ 350300407 w 213"/>
              <a:gd name="T53" fmla="*/ 1113909063 h 1032"/>
              <a:gd name="T54" fmla="*/ 350300407 w 213"/>
              <a:gd name="T55" fmla="*/ 1353324700 h 1032"/>
              <a:gd name="T56" fmla="*/ 367942268 w 213"/>
              <a:gd name="T57" fmla="*/ 564515000 h 1032"/>
              <a:gd name="T58" fmla="*/ 385582542 w 213"/>
              <a:gd name="T59" fmla="*/ 2021165313 h 1032"/>
              <a:gd name="T60" fmla="*/ 400703457 w 213"/>
              <a:gd name="T61" fmla="*/ 1935480000 h 1032"/>
              <a:gd name="T62" fmla="*/ 400703457 w 213"/>
              <a:gd name="T63" fmla="*/ 1285279688 h 1032"/>
              <a:gd name="T64" fmla="*/ 418345319 w 213"/>
              <a:gd name="T65" fmla="*/ 718245325 h 1032"/>
              <a:gd name="T66" fmla="*/ 435985593 w 213"/>
              <a:gd name="T67" fmla="*/ 2071568438 h 1032"/>
              <a:gd name="T68" fmla="*/ 451106508 w 213"/>
              <a:gd name="T69" fmla="*/ 1199594375 h 1032"/>
              <a:gd name="T70" fmla="*/ 451106508 w 213"/>
              <a:gd name="T71" fmla="*/ 1796872200 h 1032"/>
              <a:gd name="T72" fmla="*/ 468748369 w 213"/>
              <a:gd name="T73" fmla="*/ 1043344688 h 1032"/>
              <a:gd name="T74" fmla="*/ 486388643 w 213"/>
              <a:gd name="T75" fmla="*/ 2147483646 h 1032"/>
              <a:gd name="T76" fmla="*/ 501509558 w 213"/>
              <a:gd name="T77" fmla="*/ 1764109375 h 1032"/>
              <a:gd name="T78" fmla="*/ 501509558 w 213"/>
              <a:gd name="T79" fmla="*/ 1199594375 h 1032"/>
              <a:gd name="T80" fmla="*/ 519151420 w 213"/>
              <a:gd name="T81" fmla="*/ 735885625 h 1032"/>
              <a:gd name="T82" fmla="*/ 536791694 w 213"/>
              <a:gd name="T83" fmla="*/ 2139613450 h 10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1032">
                <a:moveTo>
                  <a:pt x="0" y="102"/>
                </a:moveTo>
                <a:lnTo>
                  <a:pt x="0" y="516"/>
                </a:lnTo>
                <a:lnTo>
                  <a:pt x="7" y="530"/>
                </a:lnTo>
                <a:lnTo>
                  <a:pt x="7" y="876"/>
                </a:lnTo>
                <a:lnTo>
                  <a:pt x="7" y="82"/>
                </a:lnTo>
                <a:lnTo>
                  <a:pt x="7" y="557"/>
                </a:lnTo>
                <a:lnTo>
                  <a:pt x="13" y="523"/>
                </a:lnTo>
                <a:lnTo>
                  <a:pt x="13" y="835"/>
                </a:lnTo>
                <a:lnTo>
                  <a:pt x="13" y="265"/>
                </a:lnTo>
                <a:lnTo>
                  <a:pt x="13" y="401"/>
                </a:lnTo>
                <a:lnTo>
                  <a:pt x="20" y="387"/>
                </a:lnTo>
                <a:lnTo>
                  <a:pt x="20" y="910"/>
                </a:lnTo>
                <a:lnTo>
                  <a:pt x="20" y="190"/>
                </a:lnTo>
                <a:lnTo>
                  <a:pt x="20" y="577"/>
                </a:lnTo>
                <a:lnTo>
                  <a:pt x="27" y="516"/>
                </a:lnTo>
                <a:lnTo>
                  <a:pt x="27" y="802"/>
                </a:lnTo>
                <a:lnTo>
                  <a:pt x="27" y="251"/>
                </a:lnTo>
                <a:lnTo>
                  <a:pt x="33" y="150"/>
                </a:lnTo>
                <a:lnTo>
                  <a:pt x="33" y="998"/>
                </a:lnTo>
                <a:lnTo>
                  <a:pt x="33" y="0"/>
                </a:lnTo>
                <a:lnTo>
                  <a:pt x="33" y="768"/>
                </a:lnTo>
                <a:lnTo>
                  <a:pt x="40" y="788"/>
                </a:lnTo>
                <a:lnTo>
                  <a:pt x="40" y="876"/>
                </a:lnTo>
                <a:lnTo>
                  <a:pt x="40" y="258"/>
                </a:lnTo>
                <a:lnTo>
                  <a:pt x="40" y="611"/>
                </a:lnTo>
                <a:lnTo>
                  <a:pt x="46" y="577"/>
                </a:lnTo>
                <a:lnTo>
                  <a:pt x="46" y="998"/>
                </a:lnTo>
                <a:lnTo>
                  <a:pt x="46" y="136"/>
                </a:lnTo>
                <a:lnTo>
                  <a:pt x="46" y="808"/>
                </a:lnTo>
                <a:lnTo>
                  <a:pt x="53" y="876"/>
                </a:lnTo>
                <a:lnTo>
                  <a:pt x="53" y="951"/>
                </a:lnTo>
                <a:lnTo>
                  <a:pt x="53" y="333"/>
                </a:lnTo>
                <a:lnTo>
                  <a:pt x="53" y="530"/>
                </a:lnTo>
                <a:lnTo>
                  <a:pt x="60" y="510"/>
                </a:lnTo>
                <a:lnTo>
                  <a:pt x="60" y="944"/>
                </a:lnTo>
                <a:lnTo>
                  <a:pt x="60" y="238"/>
                </a:lnTo>
                <a:lnTo>
                  <a:pt x="60" y="258"/>
                </a:lnTo>
                <a:lnTo>
                  <a:pt x="66" y="258"/>
                </a:lnTo>
                <a:lnTo>
                  <a:pt x="66" y="1032"/>
                </a:lnTo>
                <a:lnTo>
                  <a:pt x="66" y="218"/>
                </a:lnTo>
                <a:lnTo>
                  <a:pt x="66" y="299"/>
                </a:lnTo>
                <a:lnTo>
                  <a:pt x="73" y="306"/>
                </a:lnTo>
                <a:lnTo>
                  <a:pt x="73" y="842"/>
                </a:lnTo>
                <a:lnTo>
                  <a:pt x="73" y="659"/>
                </a:lnTo>
                <a:lnTo>
                  <a:pt x="80" y="618"/>
                </a:lnTo>
                <a:lnTo>
                  <a:pt x="80" y="903"/>
                </a:lnTo>
                <a:lnTo>
                  <a:pt x="80" y="95"/>
                </a:lnTo>
                <a:lnTo>
                  <a:pt x="80" y="706"/>
                </a:lnTo>
                <a:lnTo>
                  <a:pt x="86" y="693"/>
                </a:lnTo>
                <a:lnTo>
                  <a:pt x="86" y="1005"/>
                </a:lnTo>
                <a:lnTo>
                  <a:pt x="86" y="75"/>
                </a:lnTo>
                <a:lnTo>
                  <a:pt x="86" y="537"/>
                </a:lnTo>
                <a:lnTo>
                  <a:pt x="93" y="503"/>
                </a:lnTo>
                <a:lnTo>
                  <a:pt x="93" y="706"/>
                </a:lnTo>
                <a:lnTo>
                  <a:pt x="93" y="313"/>
                </a:lnTo>
                <a:lnTo>
                  <a:pt x="93" y="496"/>
                </a:lnTo>
                <a:lnTo>
                  <a:pt x="100" y="530"/>
                </a:lnTo>
                <a:lnTo>
                  <a:pt x="100" y="747"/>
                </a:lnTo>
                <a:lnTo>
                  <a:pt x="100" y="367"/>
                </a:lnTo>
                <a:lnTo>
                  <a:pt x="100" y="428"/>
                </a:lnTo>
                <a:lnTo>
                  <a:pt x="106" y="421"/>
                </a:lnTo>
                <a:lnTo>
                  <a:pt x="106" y="822"/>
                </a:lnTo>
                <a:lnTo>
                  <a:pt x="106" y="306"/>
                </a:lnTo>
                <a:lnTo>
                  <a:pt x="106" y="313"/>
                </a:lnTo>
                <a:lnTo>
                  <a:pt x="113" y="292"/>
                </a:lnTo>
                <a:lnTo>
                  <a:pt x="113" y="734"/>
                </a:lnTo>
                <a:lnTo>
                  <a:pt x="113" y="143"/>
                </a:lnTo>
                <a:lnTo>
                  <a:pt x="113" y="584"/>
                </a:lnTo>
                <a:lnTo>
                  <a:pt x="120" y="618"/>
                </a:lnTo>
                <a:lnTo>
                  <a:pt x="120" y="863"/>
                </a:lnTo>
                <a:lnTo>
                  <a:pt x="120" y="299"/>
                </a:lnTo>
                <a:lnTo>
                  <a:pt x="120" y="686"/>
                </a:lnTo>
                <a:lnTo>
                  <a:pt x="126" y="659"/>
                </a:lnTo>
                <a:lnTo>
                  <a:pt x="126" y="774"/>
                </a:lnTo>
                <a:lnTo>
                  <a:pt x="126" y="299"/>
                </a:lnTo>
                <a:lnTo>
                  <a:pt x="126" y="571"/>
                </a:lnTo>
                <a:lnTo>
                  <a:pt x="133" y="557"/>
                </a:lnTo>
                <a:lnTo>
                  <a:pt x="133" y="849"/>
                </a:lnTo>
                <a:lnTo>
                  <a:pt x="133" y="190"/>
                </a:lnTo>
                <a:lnTo>
                  <a:pt x="133" y="448"/>
                </a:lnTo>
                <a:lnTo>
                  <a:pt x="139" y="442"/>
                </a:lnTo>
                <a:lnTo>
                  <a:pt x="139" y="917"/>
                </a:lnTo>
                <a:lnTo>
                  <a:pt x="139" y="258"/>
                </a:lnTo>
                <a:lnTo>
                  <a:pt x="139" y="537"/>
                </a:lnTo>
                <a:lnTo>
                  <a:pt x="146" y="530"/>
                </a:lnTo>
                <a:lnTo>
                  <a:pt x="146" y="808"/>
                </a:lnTo>
                <a:lnTo>
                  <a:pt x="146" y="224"/>
                </a:lnTo>
                <a:lnTo>
                  <a:pt x="146" y="503"/>
                </a:lnTo>
                <a:lnTo>
                  <a:pt x="153" y="489"/>
                </a:lnTo>
                <a:lnTo>
                  <a:pt x="153" y="802"/>
                </a:lnTo>
                <a:lnTo>
                  <a:pt x="153" y="292"/>
                </a:lnTo>
                <a:lnTo>
                  <a:pt x="153" y="774"/>
                </a:lnTo>
                <a:lnTo>
                  <a:pt x="159" y="768"/>
                </a:lnTo>
                <a:lnTo>
                  <a:pt x="159" y="869"/>
                </a:lnTo>
                <a:lnTo>
                  <a:pt x="159" y="190"/>
                </a:lnTo>
                <a:lnTo>
                  <a:pt x="159" y="510"/>
                </a:lnTo>
                <a:lnTo>
                  <a:pt x="166" y="496"/>
                </a:lnTo>
                <a:lnTo>
                  <a:pt x="166" y="883"/>
                </a:lnTo>
                <a:lnTo>
                  <a:pt x="166" y="285"/>
                </a:lnTo>
                <a:lnTo>
                  <a:pt x="166" y="340"/>
                </a:lnTo>
                <a:lnTo>
                  <a:pt x="173" y="401"/>
                </a:lnTo>
                <a:lnTo>
                  <a:pt x="173" y="822"/>
                </a:lnTo>
                <a:lnTo>
                  <a:pt x="173" y="353"/>
                </a:lnTo>
                <a:lnTo>
                  <a:pt x="173" y="462"/>
                </a:lnTo>
                <a:lnTo>
                  <a:pt x="179" y="476"/>
                </a:lnTo>
                <a:lnTo>
                  <a:pt x="179" y="815"/>
                </a:lnTo>
                <a:lnTo>
                  <a:pt x="179" y="347"/>
                </a:lnTo>
                <a:lnTo>
                  <a:pt x="179" y="713"/>
                </a:lnTo>
                <a:lnTo>
                  <a:pt x="186" y="645"/>
                </a:lnTo>
                <a:lnTo>
                  <a:pt x="186" y="768"/>
                </a:lnTo>
                <a:lnTo>
                  <a:pt x="186" y="414"/>
                </a:lnTo>
                <a:lnTo>
                  <a:pt x="186" y="679"/>
                </a:lnTo>
                <a:lnTo>
                  <a:pt x="193" y="659"/>
                </a:lnTo>
                <a:lnTo>
                  <a:pt x="193" y="856"/>
                </a:lnTo>
                <a:lnTo>
                  <a:pt x="193" y="197"/>
                </a:lnTo>
                <a:lnTo>
                  <a:pt x="193" y="727"/>
                </a:lnTo>
                <a:lnTo>
                  <a:pt x="199" y="700"/>
                </a:lnTo>
                <a:lnTo>
                  <a:pt x="199" y="781"/>
                </a:lnTo>
                <a:lnTo>
                  <a:pt x="199" y="163"/>
                </a:lnTo>
                <a:lnTo>
                  <a:pt x="199" y="476"/>
                </a:lnTo>
                <a:lnTo>
                  <a:pt x="206" y="543"/>
                </a:lnTo>
                <a:lnTo>
                  <a:pt x="206" y="849"/>
                </a:lnTo>
                <a:lnTo>
                  <a:pt x="206" y="292"/>
                </a:lnTo>
                <a:lnTo>
                  <a:pt x="206" y="571"/>
                </a:lnTo>
                <a:lnTo>
                  <a:pt x="213" y="577"/>
                </a:lnTo>
                <a:lnTo>
                  <a:pt x="213" y="849"/>
                </a:lnTo>
                <a:lnTo>
                  <a:pt x="213" y="177"/>
                </a:lnTo>
                <a:lnTo>
                  <a:pt x="213" y="70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4" name="Freeform 30"/>
          <p:cNvSpPr>
            <a:spLocks/>
          </p:cNvSpPr>
          <p:nvPr/>
        </p:nvSpPr>
        <p:spPr bwMode="auto">
          <a:xfrm>
            <a:off x="6740526" y="4502150"/>
            <a:ext cx="347663" cy="1454150"/>
          </a:xfrm>
          <a:custGeom>
            <a:avLst/>
            <a:gdLst>
              <a:gd name="T0" fmla="*/ 15120959 w 219"/>
              <a:gd name="T1" fmla="*/ 2086689375 h 916"/>
              <a:gd name="T2" fmla="*/ 32762872 w 219"/>
              <a:gd name="T3" fmla="*/ 735885625 h 916"/>
              <a:gd name="T4" fmla="*/ 32762872 w 219"/>
              <a:gd name="T5" fmla="*/ 1179433125 h 916"/>
              <a:gd name="T6" fmla="*/ 47883831 w 219"/>
              <a:gd name="T7" fmla="*/ 375504075 h 916"/>
              <a:gd name="T8" fmla="*/ 65524157 w 219"/>
              <a:gd name="T9" fmla="*/ 2147483646 h 916"/>
              <a:gd name="T10" fmla="*/ 83166070 w 219"/>
              <a:gd name="T11" fmla="*/ 1454130950 h 916"/>
              <a:gd name="T12" fmla="*/ 83166070 w 219"/>
              <a:gd name="T13" fmla="*/ 1179433125 h 916"/>
              <a:gd name="T14" fmla="*/ 98287029 w 219"/>
              <a:gd name="T15" fmla="*/ 650200313 h 916"/>
              <a:gd name="T16" fmla="*/ 115927354 w 219"/>
              <a:gd name="T17" fmla="*/ 1761590013 h 916"/>
              <a:gd name="T18" fmla="*/ 133569267 w 219"/>
              <a:gd name="T19" fmla="*/ 1418848763 h 916"/>
              <a:gd name="T20" fmla="*/ 133569267 w 219"/>
              <a:gd name="T21" fmla="*/ 1882557513 h 916"/>
              <a:gd name="T22" fmla="*/ 148690226 w 219"/>
              <a:gd name="T23" fmla="*/ 957659375 h 916"/>
              <a:gd name="T24" fmla="*/ 166330552 w 219"/>
              <a:gd name="T25" fmla="*/ 272176875 h 916"/>
              <a:gd name="T26" fmla="*/ 183972465 w 219"/>
              <a:gd name="T27" fmla="*/ 1779230313 h 916"/>
              <a:gd name="T28" fmla="*/ 199093424 w 219"/>
              <a:gd name="T29" fmla="*/ 1129030000 h 916"/>
              <a:gd name="T30" fmla="*/ 199093424 w 219"/>
              <a:gd name="T31" fmla="*/ 1146671888 h 916"/>
              <a:gd name="T32" fmla="*/ 216733749 w 219"/>
              <a:gd name="T33" fmla="*/ 582156888 h 916"/>
              <a:gd name="T34" fmla="*/ 234375662 w 219"/>
              <a:gd name="T35" fmla="*/ 1693545000 h 916"/>
              <a:gd name="T36" fmla="*/ 249496621 w 219"/>
              <a:gd name="T37" fmla="*/ 1025704388 h 916"/>
              <a:gd name="T38" fmla="*/ 249496621 w 219"/>
              <a:gd name="T39" fmla="*/ 1232357200 h 916"/>
              <a:gd name="T40" fmla="*/ 267136947 w 219"/>
              <a:gd name="T41" fmla="*/ 803930638 h 916"/>
              <a:gd name="T42" fmla="*/ 282257906 w 219"/>
              <a:gd name="T43" fmla="*/ 1915318750 h 916"/>
              <a:gd name="T44" fmla="*/ 299899819 w 219"/>
              <a:gd name="T45" fmla="*/ 786288750 h 916"/>
              <a:gd name="T46" fmla="*/ 299899819 w 219"/>
              <a:gd name="T47" fmla="*/ 1282760325 h 916"/>
              <a:gd name="T48" fmla="*/ 317540144 w 219"/>
              <a:gd name="T49" fmla="*/ 667842200 h 916"/>
              <a:gd name="T50" fmla="*/ 332661103 w 219"/>
              <a:gd name="T51" fmla="*/ 667842200 h 916"/>
              <a:gd name="T52" fmla="*/ 350303016 w 219"/>
              <a:gd name="T53" fmla="*/ 2147483646 h 916"/>
              <a:gd name="T54" fmla="*/ 367943342 w 219"/>
              <a:gd name="T55" fmla="*/ 614918125 h 916"/>
              <a:gd name="T56" fmla="*/ 367943342 w 219"/>
              <a:gd name="T57" fmla="*/ 957659375 h 916"/>
              <a:gd name="T58" fmla="*/ 383064301 w 219"/>
              <a:gd name="T59" fmla="*/ 650200313 h 916"/>
              <a:gd name="T60" fmla="*/ 400706214 w 219"/>
              <a:gd name="T61" fmla="*/ 1983363763 h 916"/>
              <a:gd name="T62" fmla="*/ 418346539 w 219"/>
              <a:gd name="T63" fmla="*/ 1539816263 h 916"/>
              <a:gd name="T64" fmla="*/ 418346539 w 219"/>
              <a:gd name="T65" fmla="*/ 1504534075 h 916"/>
              <a:gd name="T66" fmla="*/ 433467498 w 219"/>
              <a:gd name="T67" fmla="*/ 375504075 h 916"/>
              <a:gd name="T68" fmla="*/ 451109411 w 219"/>
              <a:gd name="T69" fmla="*/ 2069049075 h 916"/>
              <a:gd name="T70" fmla="*/ 468749737 w 219"/>
              <a:gd name="T71" fmla="*/ 1471771250 h 916"/>
              <a:gd name="T72" fmla="*/ 468749737 w 219"/>
              <a:gd name="T73" fmla="*/ 1486892188 h 916"/>
              <a:gd name="T74" fmla="*/ 483870696 w 219"/>
              <a:gd name="T75" fmla="*/ 375504075 h 916"/>
              <a:gd name="T76" fmla="*/ 501512609 w 219"/>
              <a:gd name="T77" fmla="*/ 1728827188 h 916"/>
              <a:gd name="T78" fmla="*/ 519152934 w 219"/>
              <a:gd name="T79" fmla="*/ 2147483646 h 916"/>
              <a:gd name="T80" fmla="*/ 534273893 w 219"/>
              <a:gd name="T81" fmla="*/ 1161792825 h 916"/>
              <a:gd name="T82" fmla="*/ 534273893 w 219"/>
              <a:gd name="T83" fmla="*/ 907256250 h 9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916">
                <a:moveTo>
                  <a:pt x="0" y="618"/>
                </a:moveTo>
                <a:lnTo>
                  <a:pt x="6" y="638"/>
                </a:lnTo>
                <a:lnTo>
                  <a:pt x="6" y="828"/>
                </a:lnTo>
                <a:lnTo>
                  <a:pt x="6" y="0"/>
                </a:lnTo>
                <a:lnTo>
                  <a:pt x="6" y="319"/>
                </a:lnTo>
                <a:lnTo>
                  <a:pt x="13" y="292"/>
                </a:lnTo>
                <a:lnTo>
                  <a:pt x="13" y="801"/>
                </a:lnTo>
                <a:lnTo>
                  <a:pt x="13" y="258"/>
                </a:lnTo>
                <a:lnTo>
                  <a:pt x="13" y="468"/>
                </a:lnTo>
                <a:lnTo>
                  <a:pt x="19" y="482"/>
                </a:lnTo>
                <a:lnTo>
                  <a:pt x="19" y="849"/>
                </a:lnTo>
                <a:lnTo>
                  <a:pt x="19" y="149"/>
                </a:lnTo>
                <a:lnTo>
                  <a:pt x="19" y="292"/>
                </a:lnTo>
                <a:lnTo>
                  <a:pt x="26" y="475"/>
                </a:lnTo>
                <a:lnTo>
                  <a:pt x="26" y="910"/>
                </a:lnTo>
                <a:lnTo>
                  <a:pt x="26" y="149"/>
                </a:lnTo>
                <a:lnTo>
                  <a:pt x="26" y="597"/>
                </a:lnTo>
                <a:lnTo>
                  <a:pt x="33" y="577"/>
                </a:lnTo>
                <a:lnTo>
                  <a:pt x="33" y="733"/>
                </a:lnTo>
                <a:lnTo>
                  <a:pt x="33" y="278"/>
                </a:lnTo>
                <a:lnTo>
                  <a:pt x="33" y="468"/>
                </a:lnTo>
                <a:lnTo>
                  <a:pt x="39" y="557"/>
                </a:lnTo>
                <a:lnTo>
                  <a:pt x="39" y="794"/>
                </a:lnTo>
                <a:lnTo>
                  <a:pt x="39" y="258"/>
                </a:lnTo>
                <a:lnTo>
                  <a:pt x="39" y="319"/>
                </a:lnTo>
                <a:lnTo>
                  <a:pt x="46" y="305"/>
                </a:lnTo>
                <a:lnTo>
                  <a:pt x="46" y="699"/>
                </a:lnTo>
                <a:lnTo>
                  <a:pt x="46" y="142"/>
                </a:lnTo>
                <a:lnTo>
                  <a:pt x="46" y="577"/>
                </a:lnTo>
                <a:lnTo>
                  <a:pt x="53" y="563"/>
                </a:lnTo>
                <a:lnTo>
                  <a:pt x="53" y="753"/>
                </a:lnTo>
                <a:lnTo>
                  <a:pt x="53" y="136"/>
                </a:lnTo>
                <a:lnTo>
                  <a:pt x="53" y="747"/>
                </a:lnTo>
                <a:lnTo>
                  <a:pt x="59" y="713"/>
                </a:lnTo>
                <a:lnTo>
                  <a:pt x="59" y="298"/>
                </a:lnTo>
                <a:lnTo>
                  <a:pt x="59" y="380"/>
                </a:lnTo>
                <a:lnTo>
                  <a:pt x="66" y="387"/>
                </a:lnTo>
                <a:lnTo>
                  <a:pt x="66" y="828"/>
                </a:lnTo>
                <a:lnTo>
                  <a:pt x="66" y="108"/>
                </a:lnTo>
                <a:lnTo>
                  <a:pt x="66" y="441"/>
                </a:lnTo>
                <a:lnTo>
                  <a:pt x="73" y="468"/>
                </a:lnTo>
                <a:lnTo>
                  <a:pt x="73" y="706"/>
                </a:lnTo>
                <a:lnTo>
                  <a:pt x="73" y="298"/>
                </a:lnTo>
                <a:lnTo>
                  <a:pt x="73" y="434"/>
                </a:lnTo>
                <a:lnTo>
                  <a:pt x="79" y="448"/>
                </a:lnTo>
                <a:lnTo>
                  <a:pt x="79" y="713"/>
                </a:lnTo>
                <a:lnTo>
                  <a:pt x="79" y="278"/>
                </a:lnTo>
                <a:lnTo>
                  <a:pt x="79" y="455"/>
                </a:lnTo>
                <a:lnTo>
                  <a:pt x="86" y="448"/>
                </a:lnTo>
                <a:lnTo>
                  <a:pt x="86" y="686"/>
                </a:lnTo>
                <a:lnTo>
                  <a:pt x="86" y="231"/>
                </a:lnTo>
                <a:lnTo>
                  <a:pt x="86" y="624"/>
                </a:lnTo>
                <a:lnTo>
                  <a:pt x="93" y="584"/>
                </a:lnTo>
                <a:lnTo>
                  <a:pt x="93" y="672"/>
                </a:lnTo>
                <a:lnTo>
                  <a:pt x="93" y="142"/>
                </a:lnTo>
                <a:lnTo>
                  <a:pt x="93" y="434"/>
                </a:lnTo>
                <a:lnTo>
                  <a:pt x="99" y="407"/>
                </a:lnTo>
                <a:lnTo>
                  <a:pt x="99" y="713"/>
                </a:lnTo>
                <a:lnTo>
                  <a:pt x="99" y="285"/>
                </a:lnTo>
                <a:lnTo>
                  <a:pt x="99" y="489"/>
                </a:lnTo>
                <a:lnTo>
                  <a:pt x="106" y="495"/>
                </a:lnTo>
                <a:lnTo>
                  <a:pt x="106" y="679"/>
                </a:lnTo>
                <a:lnTo>
                  <a:pt x="106" y="319"/>
                </a:lnTo>
                <a:lnTo>
                  <a:pt x="106" y="428"/>
                </a:lnTo>
                <a:lnTo>
                  <a:pt x="112" y="455"/>
                </a:lnTo>
                <a:lnTo>
                  <a:pt x="112" y="760"/>
                </a:lnTo>
                <a:lnTo>
                  <a:pt x="112" y="251"/>
                </a:lnTo>
                <a:lnTo>
                  <a:pt x="112" y="339"/>
                </a:lnTo>
                <a:lnTo>
                  <a:pt x="119" y="312"/>
                </a:lnTo>
                <a:lnTo>
                  <a:pt x="119" y="794"/>
                </a:lnTo>
                <a:lnTo>
                  <a:pt x="119" y="237"/>
                </a:lnTo>
                <a:lnTo>
                  <a:pt x="119" y="509"/>
                </a:lnTo>
                <a:lnTo>
                  <a:pt x="126" y="482"/>
                </a:lnTo>
                <a:lnTo>
                  <a:pt x="126" y="720"/>
                </a:lnTo>
                <a:lnTo>
                  <a:pt x="126" y="265"/>
                </a:lnTo>
                <a:lnTo>
                  <a:pt x="126" y="557"/>
                </a:lnTo>
                <a:lnTo>
                  <a:pt x="132" y="550"/>
                </a:lnTo>
                <a:lnTo>
                  <a:pt x="132" y="265"/>
                </a:lnTo>
                <a:lnTo>
                  <a:pt x="132" y="740"/>
                </a:lnTo>
                <a:lnTo>
                  <a:pt x="139" y="733"/>
                </a:lnTo>
                <a:lnTo>
                  <a:pt x="139" y="916"/>
                </a:lnTo>
                <a:lnTo>
                  <a:pt x="139" y="169"/>
                </a:lnTo>
                <a:lnTo>
                  <a:pt x="139" y="258"/>
                </a:lnTo>
                <a:lnTo>
                  <a:pt x="146" y="244"/>
                </a:lnTo>
                <a:lnTo>
                  <a:pt x="146" y="801"/>
                </a:lnTo>
                <a:lnTo>
                  <a:pt x="146" y="203"/>
                </a:lnTo>
                <a:lnTo>
                  <a:pt x="146" y="380"/>
                </a:lnTo>
                <a:lnTo>
                  <a:pt x="152" y="360"/>
                </a:lnTo>
                <a:lnTo>
                  <a:pt x="152" y="808"/>
                </a:lnTo>
                <a:lnTo>
                  <a:pt x="152" y="258"/>
                </a:lnTo>
                <a:lnTo>
                  <a:pt x="152" y="652"/>
                </a:lnTo>
                <a:lnTo>
                  <a:pt x="159" y="645"/>
                </a:lnTo>
                <a:lnTo>
                  <a:pt x="159" y="787"/>
                </a:lnTo>
                <a:lnTo>
                  <a:pt x="159" y="68"/>
                </a:lnTo>
                <a:lnTo>
                  <a:pt x="159" y="692"/>
                </a:lnTo>
                <a:lnTo>
                  <a:pt x="166" y="611"/>
                </a:lnTo>
                <a:lnTo>
                  <a:pt x="166" y="699"/>
                </a:lnTo>
                <a:lnTo>
                  <a:pt x="166" y="224"/>
                </a:lnTo>
                <a:lnTo>
                  <a:pt x="166" y="597"/>
                </a:lnTo>
                <a:lnTo>
                  <a:pt x="172" y="577"/>
                </a:lnTo>
                <a:lnTo>
                  <a:pt x="172" y="720"/>
                </a:lnTo>
                <a:lnTo>
                  <a:pt x="172" y="149"/>
                </a:lnTo>
                <a:lnTo>
                  <a:pt x="172" y="604"/>
                </a:lnTo>
                <a:lnTo>
                  <a:pt x="179" y="624"/>
                </a:lnTo>
                <a:lnTo>
                  <a:pt x="179" y="821"/>
                </a:lnTo>
                <a:lnTo>
                  <a:pt x="179" y="224"/>
                </a:lnTo>
                <a:lnTo>
                  <a:pt x="179" y="550"/>
                </a:lnTo>
                <a:lnTo>
                  <a:pt x="186" y="584"/>
                </a:lnTo>
                <a:lnTo>
                  <a:pt x="186" y="631"/>
                </a:lnTo>
                <a:lnTo>
                  <a:pt x="186" y="285"/>
                </a:lnTo>
                <a:lnTo>
                  <a:pt x="186" y="590"/>
                </a:lnTo>
                <a:lnTo>
                  <a:pt x="192" y="618"/>
                </a:lnTo>
                <a:lnTo>
                  <a:pt x="192" y="679"/>
                </a:lnTo>
                <a:lnTo>
                  <a:pt x="192" y="149"/>
                </a:lnTo>
                <a:lnTo>
                  <a:pt x="192" y="244"/>
                </a:lnTo>
                <a:lnTo>
                  <a:pt x="199" y="305"/>
                </a:lnTo>
                <a:lnTo>
                  <a:pt x="199" y="686"/>
                </a:lnTo>
                <a:lnTo>
                  <a:pt x="199" y="407"/>
                </a:lnTo>
                <a:lnTo>
                  <a:pt x="206" y="380"/>
                </a:lnTo>
                <a:lnTo>
                  <a:pt x="206" y="855"/>
                </a:lnTo>
                <a:lnTo>
                  <a:pt x="206" y="81"/>
                </a:lnTo>
                <a:lnTo>
                  <a:pt x="206" y="455"/>
                </a:lnTo>
                <a:lnTo>
                  <a:pt x="212" y="461"/>
                </a:lnTo>
                <a:lnTo>
                  <a:pt x="212" y="645"/>
                </a:lnTo>
                <a:lnTo>
                  <a:pt x="212" y="319"/>
                </a:lnTo>
                <a:lnTo>
                  <a:pt x="212" y="360"/>
                </a:lnTo>
                <a:lnTo>
                  <a:pt x="219" y="380"/>
                </a:lnTo>
                <a:lnTo>
                  <a:pt x="219" y="70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5" name="Freeform 31"/>
          <p:cNvSpPr>
            <a:spLocks/>
          </p:cNvSpPr>
          <p:nvPr/>
        </p:nvSpPr>
        <p:spPr bwMode="auto">
          <a:xfrm>
            <a:off x="7088188" y="4673601"/>
            <a:ext cx="336550" cy="1228725"/>
          </a:xfrm>
          <a:custGeom>
            <a:avLst/>
            <a:gdLst>
              <a:gd name="T0" fmla="*/ 0 w 212"/>
              <a:gd name="T1" fmla="*/ 1146671888 h 774"/>
              <a:gd name="T2" fmla="*/ 15120938 w 212"/>
              <a:gd name="T3" fmla="*/ 360383138 h 774"/>
              <a:gd name="T4" fmla="*/ 32762825 w 212"/>
              <a:gd name="T5" fmla="*/ 1214715313 h 774"/>
              <a:gd name="T6" fmla="*/ 50403125 w 212"/>
              <a:gd name="T7" fmla="*/ 1113909063 h 774"/>
              <a:gd name="T8" fmla="*/ 50403125 w 212"/>
              <a:gd name="T9" fmla="*/ 582156888 h 774"/>
              <a:gd name="T10" fmla="*/ 65524063 w 212"/>
              <a:gd name="T11" fmla="*/ 378023438 h 774"/>
              <a:gd name="T12" fmla="*/ 83165950 w 212"/>
              <a:gd name="T13" fmla="*/ 1471771250 h 774"/>
              <a:gd name="T14" fmla="*/ 100806250 w 212"/>
              <a:gd name="T15" fmla="*/ 1131550950 h 774"/>
              <a:gd name="T16" fmla="*/ 100806250 w 212"/>
              <a:gd name="T17" fmla="*/ 907256250 h 774"/>
              <a:gd name="T18" fmla="*/ 115927188 w 212"/>
              <a:gd name="T19" fmla="*/ 617439075 h 774"/>
              <a:gd name="T20" fmla="*/ 133569075 w 212"/>
              <a:gd name="T21" fmla="*/ 1524695325 h 774"/>
              <a:gd name="T22" fmla="*/ 151209375 w 212"/>
              <a:gd name="T23" fmla="*/ 753527513 h 774"/>
              <a:gd name="T24" fmla="*/ 151209375 w 212"/>
              <a:gd name="T25" fmla="*/ 753527513 h 774"/>
              <a:gd name="T26" fmla="*/ 166330313 w 212"/>
              <a:gd name="T27" fmla="*/ 292338125 h 774"/>
              <a:gd name="T28" fmla="*/ 183972200 w 212"/>
              <a:gd name="T29" fmla="*/ 1524695325 h 774"/>
              <a:gd name="T30" fmla="*/ 201612500 w 212"/>
              <a:gd name="T31" fmla="*/ 907256250 h 774"/>
              <a:gd name="T32" fmla="*/ 201612500 w 212"/>
              <a:gd name="T33" fmla="*/ 564515000 h 774"/>
              <a:gd name="T34" fmla="*/ 216733438 w 212"/>
              <a:gd name="T35" fmla="*/ 257055938 h 774"/>
              <a:gd name="T36" fmla="*/ 234375325 w 212"/>
              <a:gd name="T37" fmla="*/ 1643141875 h 774"/>
              <a:gd name="T38" fmla="*/ 249496263 w 212"/>
              <a:gd name="T39" fmla="*/ 1199594375 h 774"/>
              <a:gd name="T40" fmla="*/ 249496263 w 212"/>
              <a:gd name="T41" fmla="*/ 889615950 h 774"/>
              <a:gd name="T42" fmla="*/ 267136563 w 212"/>
              <a:gd name="T43" fmla="*/ 35282188 h 774"/>
              <a:gd name="T44" fmla="*/ 284778450 w 212"/>
              <a:gd name="T45" fmla="*/ 1489413138 h 774"/>
              <a:gd name="T46" fmla="*/ 299899388 w 212"/>
              <a:gd name="T47" fmla="*/ 667842200 h 774"/>
              <a:gd name="T48" fmla="*/ 299899388 w 212"/>
              <a:gd name="T49" fmla="*/ 1113909063 h 774"/>
              <a:gd name="T50" fmla="*/ 317539688 w 212"/>
              <a:gd name="T51" fmla="*/ 274697825 h 774"/>
              <a:gd name="T52" fmla="*/ 335181575 w 212"/>
              <a:gd name="T53" fmla="*/ 1660783763 h 774"/>
              <a:gd name="T54" fmla="*/ 350302513 w 212"/>
              <a:gd name="T55" fmla="*/ 992941563 h 774"/>
              <a:gd name="T56" fmla="*/ 350302513 w 212"/>
              <a:gd name="T57" fmla="*/ 924898138 h 774"/>
              <a:gd name="T58" fmla="*/ 367942813 w 212"/>
              <a:gd name="T59" fmla="*/ 395665325 h 774"/>
              <a:gd name="T60" fmla="*/ 385584700 w 212"/>
              <a:gd name="T61" fmla="*/ 1950600938 h 774"/>
              <a:gd name="T62" fmla="*/ 400705638 w 212"/>
              <a:gd name="T63" fmla="*/ 821570938 h 774"/>
              <a:gd name="T64" fmla="*/ 400705638 w 212"/>
              <a:gd name="T65" fmla="*/ 788809700 h 774"/>
              <a:gd name="T66" fmla="*/ 418345938 w 212"/>
              <a:gd name="T67" fmla="*/ 378023438 h 774"/>
              <a:gd name="T68" fmla="*/ 435987825 w 212"/>
              <a:gd name="T69" fmla="*/ 1421368125 h 774"/>
              <a:gd name="T70" fmla="*/ 451108763 w 212"/>
              <a:gd name="T71" fmla="*/ 1439010013 h 774"/>
              <a:gd name="T72" fmla="*/ 468749063 w 212"/>
              <a:gd name="T73" fmla="*/ 1060986575 h 774"/>
              <a:gd name="T74" fmla="*/ 468749063 w 212"/>
              <a:gd name="T75" fmla="*/ 992941563 h 774"/>
              <a:gd name="T76" fmla="*/ 483870000 w 212"/>
              <a:gd name="T77" fmla="*/ 720764688 h 774"/>
              <a:gd name="T78" fmla="*/ 501511888 w 212"/>
              <a:gd name="T79" fmla="*/ 1524695325 h 774"/>
              <a:gd name="T80" fmla="*/ 519152188 w 212"/>
              <a:gd name="T81" fmla="*/ 395665325 h 774"/>
              <a:gd name="T82" fmla="*/ 534273125 w 212"/>
              <a:gd name="T83" fmla="*/ 856853125 h 7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 h="774">
                <a:moveTo>
                  <a:pt x="0" y="598"/>
                </a:moveTo>
                <a:lnTo>
                  <a:pt x="0" y="34"/>
                </a:lnTo>
                <a:lnTo>
                  <a:pt x="0" y="455"/>
                </a:lnTo>
                <a:lnTo>
                  <a:pt x="6" y="523"/>
                </a:lnTo>
                <a:lnTo>
                  <a:pt x="6" y="584"/>
                </a:lnTo>
                <a:lnTo>
                  <a:pt x="6" y="143"/>
                </a:lnTo>
                <a:lnTo>
                  <a:pt x="6" y="333"/>
                </a:lnTo>
                <a:lnTo>
                  <a:pt x="13" y="320"/>
                </a:lnTo>
                <a:lnTo>
                  <a:pt x="13" y="482"/>
                </a:lnTo>
                <a:lnTo>
                  <a:pt x="13" y="224"/>
                </a:lnTo>
                <a:lnTo>
                  <a:pt x="13" y="442"/>
                </a:lnTo>
                <a:lnTo>
                  <a:pt x="20" y="442"/>
                </a:lnTo>
                <a:lnTo>
                  <a:pt x="20" y="564"/>
                </a:lnTo>
                <a:lnTo>
                  <a:pt x="20" y="197"/>
                </a:lnTo>
                <a:lnTo>
                  <a:pt x="20" y="231"/>
                </a:lnTo>
                <a:lnTo>
                  <a:pt x="26" y="279"/>
                </a:lnTo>
                <a:lnTo>
                  <a:pt x="26" y="639"/>
                </a:lnTo>
                <a:lnTo>
                  <a:pt x="26" y="150"/>
                </a:lnTo>
                <a:lnTo>
                  <a:pt x="26" y="523"/>
                </a:lnTo>
                <a:lnTo>
                  <a:pt x="33" y="503"/>
                </a:lnTo>
                <a:lnTo>
                  <a:pt x="33" y="584"/>
                </a:lnTo>
                <a:lnTo>
                  <a:pt x="33" y="184"/>
                </a:lnTo>
                <a:lnTo>
                  <a:pt x="33" y="510"/>
                </a:lnTo>
                <a:lnTo>
                  <a:pt x="40" y="449"/>
                </a:lnTo>
                <a:lnTo>
                  <a:pt x="40" y="571"/>
                </a:lnTo>
                <a:lnTo>
                  <a:pt x="40" y="197"/>
                </a:lnTo>
                <a:lnTo>
                  <a:pt x="40" y="360"/>
                </a:lnTo>
                <a:lnTo>
                  <a:pt x="46" y="401"/>
                </a:lnTo>
                <a:lnTo>
                  <a:pt x="46" y="510"/>
                </a:lnTo>
                <a:lnTo>
                  <a:pt x="46" y="245"/>
                </a:lnTo>
                <a:lnTo>
                  <a:pt x="46" y="347"/>
                </a:lnTo>
                <a:lnTo>
                  <a:pt x="53" y="340"/>
                </a:lnTo>
                <a:lnTo>
                  <a:pt x="53" y="605"/>
                </a:lnTo>
                <a:lnTo>
                  <a:pt x="53" y="218"/>
                </a:lnTo>
                <a:lnTo>
                  <a:pt x="53" y="313"/>
                </a:lnTo>
                <a:lnTo>
                  <a:pt x="60" y="299"/>
                </a:lnTo>
                <a:lnTo>
                  <a:pt x="60" y="612"/>
                </a:lnTo>
                <a:lnTo>
                  <a:pt x="60" y="163"/>
                </a:lnTo>
                <a:lnTo>
                  <a:pt x="60" y="299"/>
                </a:lnTo>
                <a:lnTo>
                  <a:pt x="66" y="292"/>
                </a:lnTo>
                <a:lnTo>
                  <a:pt x="66" y="530"/>
                </a:lnTo>
                <a:lnTo>
                  <a:pt x="66" y="116"/>
                </a:lnTo>
                <a:lnTo>
                  <a:pt x="66" y="428"/>
                </a:lnTo>
                <a:lnTo>
                  <a:pt x="73" y="462"/>
                </a:lnTo>
                <a:lnTo>
                  <a:pt x="73" y="605"/>
                </a:lnTo>
                <a:lnTo>
                  <a:pt x="73" y="184"/>
                </a:lnTo>
                <a:lnTo>
                  <a:pt x="73" y="353"/>
                </a:lnTo>
                <a:lnTo>
                  <a:pt x="80" y="360"/>
                </a:lnTo>
                <a:lnTo>
                  <a:pt x="80" y="686"/>
                </a:lnTo>
                <a:lnTo>
                  <a:pt x="80" y="61"/>
                </a:lnTo>
                <a:lnTo>
                  <a:pt x="80" y="224"/>
                </a:lnTo>
                <a:lnTo>
                  <a:pt x="86" y="231"/>
                </a:lnTo>
                <a:lnTo>
                  <a:pt x="86" y="673"/>
                </a:lnTo>
                <a:lnTo>
                  <a:pt x="86" y="102"/>
                </a:lnTo>
                <a:lnTo>
                  <a:pt x="86" y="387"/>
                </a:lnTo>
                <a:lnTo>
                  <a:pt x="93" y="408"/>
                </a:lnTo>
                <a:lnTo>
                  <a:pt x="93" y="652"/>
                </a:lnTo>
                <a:lnTo>
                  <a:pt x="93" y="218"/>
                </a:lnTo>
                <a:lnTo>
                  <a:pt x="93" y="476"/>
                </a:lnTo>
                <a:lnTo>
                  <a:pt x="99" y="476"/>
                </a:lnTo>
                <a:lnTo>
                  <a:pt x="99" y="679"/>
                </a:lnTo>
                <a:lnTo>
                  <a:pt x="99" y="0"/>
                </a:lnTo>
                <a:lnTo>
                  <a:pt x="99" y="353"/>
                </a:lnTo>
                <a:lnTo>
                  <a:pt x="106" y="333"/>
                </a:lnTo>
                <a:lnTo>
                  <a:pt x="106" y="659"/>
                </a:lnTo>
                <a:lnTo>
                  <a:pt x="106" y="14"/>
                </a:lnTo>
                <a:lnTo>
                  <a:pt x="106" y="340"/>
                </a:lnTo>
                <a:lnTo>
                  <a:pt x="113" y="279"/>
                </a:lnTo>
                <a:lnTo>
                  <a:pt x="113" y="591"/>
                </a:lnTo>
                <a:lnTo>
                  <a:pt x="113" y="95"/>
                </a:lnTo>
                <a:lnTo>
                  <a:pt x="113" y="272"/>
                </a:lnTo>
                <a:lnTo>
                  <a:pt x="119" y="265"/>
                </a:lnTo>
                <a:lnTo>
                  <a:pt x="119" y="578"/>
                </a:lnTo>
                <a:lnTo>
                  <a:pt x="119" y="163"/>
                </a:lnTo>
                <a:lnTo>
                  <a:pt x="119" y="442"/>
                </a:lnTo>
                <a:lnTo>
                  <a:pt x="126" y="401"/>
                </a:lnTo>
                <a:lnTo>
                  <a:pt x="126" y="673"/>
                </a:lnTo>
                <a:lnTo>
                  <a:pt x="126" y="109"/>
                </a:lnTo>
                <a:lnTo>
                  <a:pt x="126" y="299"/>
                </a:lnTo>
                <a:lnTo>
                  <a:pt x="133" y="258"/>
                </a:lnTo>
                <a:lnTo>
                  <a:pt x="133" y="659"/>
                </a:lnTo>
                <a:lnTo>
                  <a:pt x="133" y="245"/>
                </a:lnTo>
                <a:lnTo>
                  <a:pt x="133" y="367"/>
                </a:lnTo>
                <a:lnTo>
                  <a:pt x="139" y="394"/>
                </a:lnTo>
                <a:lnTo>
                  <a:pt x="139" y="605"/>
                </a:lnTo>
                <a:lnTo>
                  <a:pt x="139" y="48"/>
                </a:lnTo>
                <a:lnTo>
                  <a:pt x="139" y="367"/>
                </a:lnTo>
                <a:lnTo>
                  <a:pt x="146" y="353"/>
                </a:lnTo>
                <a:lnTo>
                  <a:pt x="146" y="571"/>
                </a:lnTo>
                <a:lnTo>
                  <a:pt x="146" y="157"/>
                </a:lnTo>
                <a:lnTo>
                  <a:pt x="146" y="381"/>
                </a:lnTo>
                <a:lnTo>
                  <a:pt x="153" y="374"/>
                </a:lnTo>
                <a:lnTo>
                  <a:pt x="153" y="774"/>
                </a:lnTo>
                <a:lnTo>
                  <a:pt x="153" y="28"/>
                </a:lnTo>
                <a:lnTo>
                  <a:pt x="153" y="326"/>
                </a:lnTo>
                <a:lnTo>
                  <a:pt x="159" y="326"/>
                </a:lnTo>
                <a:lnTo>
                  <a:pt x="159" y="557"/>
                </a:lnTo>
                <a:lnTo>
                  <a:pt x="159" y="238"/>
                </a:lnTo>
                <a:lnTo>
                  <a:pt x="159" y="313"/>
                </a:lnTo>
                <a:lnTo>
                  <a:pt x="166" y="320"/>
                </a:lnTo>
                <a:lnTo>
                  <a:pt x="166" y="510"/>
                </a:lnTo>
                <a:lnTo>
                  <a:pt x="166" y="150"/>
                </a:lnTo>
                <a:lnTo>
                  <a:pt x="166" y="163"/>
                </a:lnTo>
                <a:lnTo>
                  <a:pt x="173" y="177"/>
                </a:lnTo>
                <a:lnTo>
                  <a:pt x="173" y="564"/>
                </a:lnTo>
                <a:lnTo>
                  <a:pt x="173" y="353"/>
                </a:lnTo>
                <a:lnTo>
                  <a:pt x="179" y="367"/>
                </a:lnTo>
                <a:lnTo>
                  <a:pt x="179" y="571"/>
                </a:lnTo>
                <a:lnTo>
                  <a:pt x="179" y="224"/>
                </a:lnTo>
                <a:lnTo>
                  <a:pt x="179" y="428"/>
                </a:lnTo>
                <a:lnTo>
                  <a:pt x="186" y="421"/>
                </a:lnTo>
                <a:lnTo>
                  <a:pt x="186" y="578"/>
                </a:lnTo>
                <a:lnTo>
                  <a:pt x="186" y="177"/>
                </a:lnTo>
                <a:lnTo>
                  <a:pt x="186" y="394"/>
                </a:lnTo>
                <a:lnTo>
                  <a:pt x="192" y="387"/>
                </a:lnTo>
                <a:lnTo>
                  <a:pt x="192" y="469"/>
                </a:lnTo>
                <a:lnTo>
                  <a:pt x="192" y="286"/>
                </a:lnTo>
                <a:lnTo>
                  <a:pt x="192" y="449"/>
                </a:lnTo>
                <a:lnTo>
                  <a:pt x="199" y="442"/>
                </a:lnTo>
                <a:lnTo>
                  <a:pt x="199" y="605"/>
                </a:lnTo>
                <a:lnTo>
                  <a:pt x="199" y="82"/>
                </a:lnTo>
                <a:lnTo>
                  <a:pt x="199" y="143"/>
                </a:lnTo>
                <a:lnTo>
                  <a:pt x="206" y="157"/>
                </a:lnTo>
                <a:lnTo>
                  <a:pt x="206" y="503"/>
                </a:lnTo>
                <a:lnTo>
                  <a:pt x="206" y="360"/>
                </a:lnTo>
                <a:lnTo>
                  <a:pt x="212" y="340"/>
                </a:lnTo>
                <a:lnTo>
                  <a:pt x="212" y="557"/>
                </a:lnTo>
                <a:lnTo>
                  <a:pt x="212" y="23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6" name="Freeform 32"/>
          <p:cNvSpPr>
            <a:spLocks/>
          </p:cNvSpPr>
          <p:nvPr/>
        </p:nvSpPr>
        <p:spPr bwMode="auto">
          <a:xfrm>
            <a:off x="7424739" y="4673600"/>
            <a:ext cx="338137" cy="1143000"/>
          </a:xfrm>
          <a:custGeom>
            <a:avLst/>
            <a:gdLst>
              <a:gd name="T0" fmla="*/ 17640274 w 213"/>
              <a:gd name="T1" fmla="*/ 685482500 h 720"/>
              <a:gd name="T2" fmla="*/ 17640274 w 213"/>
              <a:gd name="T3" fmla="*/ 685482500 h 720"/>
              <a:gd name="T4" fmla="*/ 35282135 w 213"/>
              <a:gd name="T5" fmla="*/ 378023438 h 720"/>
              <a:gd name="T6" fmla="*/ 50403050 w 213"/>
              <a:gd name="T7" fmla="*/ 1353324700 h 720"/>
              <a:gd name="T8" fmla="*/ 68043324 w 213"/>
              <a:gd name="T9" fmla="*/ 924898138 h 720"/>
              <a:gd name="T10" fmla="*/ 68043324 w 213"/>
              <a:gd name="T11" fmla="*/ 856853125 h 720"/>
              <a:gd name="T12" fmla="*/ 85685186 w 213"/>
              <a:gd name="T13" fmla="*/ 410786263 h 720"/>
              <a:gd name="T14" fmla="*/ 100806101 w 213"/>
              <a:gd name="T15" fmla="*/ 1456650313 h 720"/>
              <a:gd name="T16" fmla="*/ 118446375 w 213"/>
              <a:gd name="T17" fmla="*/ 975301263 h 720"/>
              <a:gd name="T18" fmla="*/ 118446375 w 213"/>
              <a:gd name="T19" fmla="*/ 582156888 h 720"/>
              <a:gd name="T20" fmla="*/ 136088236 w 213"/>
              <a:gd name="T21" fmla="*/ 239415638 h 720"/>
              <a:gd name="T22" fmla="*/ 151209151 w 213"/>
              <a:gd name="T23" fmla="*/ 1471771250 h 720"/>
              <a:gd name="T24" fmla="*/ 168849425 w 213"/>
              <a:gd name="T25" fmla="*/ 582156888 h 720"/>
              <a:gd name="T26" fmla="*/ 168849425 w 213"/>
              <a:gd name="T27" fmla="*/ 771167813 h 720"/>
              <a:gd name="T28" fmla="*/ 186491287 w 213"/>
              <a:gd name="T29" fmla="*/ 309980013 h 720"/>
              <a:gd name="T30" fmla="*/ 201612202 w 213"/>
              <a:gd name="T31" fmla="*/ 1249997500 h 720"/>
              <a:gd name="T32" fmla="*/ 219252476 w 213"/>
              <a:gd name="T33" fmla="*/ 889615950 h 720"/>
              <a:gd name="T34" fmla="*/ 219252476 w 213"/>
              <a:gd name="T35" fmla="*/ 924898138 h 720"/>
              <a:gd name="T36" fmla="*/ 234373391 w 213"/>
              <a:gd name="T37" fmla="*/ 257055938 h 720"/>
              <a:gd name="T38" fmla="*/ 252015252 w 213"/>
              <a:gd name="T39" fmla="*/ 1575098450 h 720"/>
              <a:gd name="T40" fmla="*/ 269655526 w 213"/>
              <a:gd name="T41" fmla="*/ 856853125 h 720"/>
              <a:gd name="T42" fmla="*/ 269655526 w 213"/>
              <a:gd name="T43" fmla="*/ 1164312188 h 720"/>
              <a:gd name="T44" fmla="*/ 284776441 w 213"/>
              <a:gd name="T45" fmla="*/ 428426563 h 720"/>
              <a:gd name="T46" fmla="*/ 302418303 w 213"/>
              <a:gd name="T47" fmla="*/ 1471771250 h 720"/>
              <a:gd name="T48" fmla="*/ 320058577 w 213"/>
              <a:gd name="T49" fmla="*/ 1146671888 h 720"/>
              <a:gd name="T50" fmla="*/ 320058577 w 213"/>
              <a:gd name="T51" fmla="*/ 1045865638 h 720"/>
              <a:gd name="T52" fmla="*/ 335179492 w 213"/>
              <a:gd name="T53" fmla="*/ 617439075 h 720"/>
              <a:gd name="T54" fmla="*/ 352821353 w 213"/>
              <a:gd name="T55" fmla="*/ 1814512500 h 720"/>
              <a:gd name="T56" fmla="*/ 370461627 w 213"/>
              <a:gd name="T57" fmla="*/ 1131550950 h 720"/>
              <a:gd name="T58" fmla="*/ 370461627 w 213"/>
              <a:gd name="T59" fmla="*/ 1060986575 h 720"/>
              <a:gd name="T60" fmla="*/ 385582542 w 213"/>
              <a:gd name="T61" fmla="*/ 342741250 h 720"/>
              <a:gd name="T62" fmla="*/ 403224404 w 213"/>
              <a:gd name="T63" fmla="*/ 1300400625 h 720"/>
              <a:gd name="T64" fmla="*/ 420864678 w 213"/>
              <a:gd name="T65" fmla="*/ 1045865638 h 720"/>
              <a:gd name="T66" fmla="*/ 420864678 w 213"/>
              <a:gd name="T67" fmla="*/ 1181954075 h 720"/>
              <a:gd name="T68" fmla="*/ 435985593 w 213"/>
              <a:gd name="T69" fmla="*/ 189012513 h 720"/>
              <a:gd name="T70" fmla="*/ 453627454 w 213"/>
              <a:gd name="T71" fmla="*/ 1678424063 h 720"/>
              <a:gd name="T72" fmla="*/ 468748369 w 213"/>
              <a:gd name="T73" fmla="*/ 924898138 h 720"/>
              <a:gd name="T74" fmla="*/ 468748369 w 213"/>
              <a:gd name="T75" fmla="*/ 975301263 h 720"/>
              <a:gd name="T76" fmla="*/ 486388643 w 213"/>
              <a:gd name="T77" fmla="*/ 463708750 h 720"/>
              <a:gd name="T78" fmla="*/ 504030505 w 213"/>
              <a:gd name="T79" fmla="*/ 1507053438 h 720"/>
              <a:gd name="T80" fmla="*/ 519151420 w 213"/>
              <a:gd name="T81" fmla="*/ 1164312188 h 720"/>
              <a:gd name="T82" fmla="*/ 519151420 w 213"/>
              <a:gd name="T83" fmla="*/ 889615950 h 7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720">
                <a:moveTo>
                  <a:pt x="0" y="238"/>
                </a:moveTo>
                <a:lnTo>
                  <a:pt x="0" y="265"/>
                </a:lnTo>
                <a:lnTo>
                  <a:pt x="7" y="272"/>
                </a:lnTo>
                <a:lnTo>
                  <a:pt x="7" y="564"/>
                </a:lnTo>
                <a:lnTo>
                  <a:pt x="7" y="211"/>
                </a:lnTo>
                <a:lnTo>
                  <a:pt x="7" y="272"/>
                </a:lnTo>
                <a:lnTo>
                  <a:pt x="14" y="279"/>
                </a:lnTo>
                <a:lnTo>
                  <a:pt x="14" y="503"/>
                </a:lnTo>
                <a:lnTo>
                  <a:pt x="14" y="150"/>
                </a:lnTo>
                <a:lnTo>
                  <a:pt x="14" y="265"/>
                </a:lnTo>
                <a:lnTo>
                  <a:pt x="20" y="231"/>
                </a:lnTo>
                <a:lnTo>
                  <a:pt x="20" y="537"/>
                </a:lnTo>
                <a:lnTo>
                  <a:pt x="20" y="218"/>
                </a:lnTo>
                <a:lnTo>
                  <a:pt x="20" y="381"/>
                </a:lnTo>
                <a:lnTo>
                  <a:pt x="27" y="367"/>
                </a:lnTo>
                <a:lnTo>
                  <a:pt x="27" y="462"/>
                </a:lnTo>
                <a:lnTo>
                  <a:pt x="27" y="197"/>
                </a:lnTo>
                <a:lnTo>
                  <a:pt x="27" y="340"/>
                </a:lnTo>
                <a:lnTo>
                  <a:pt x="34" y="333"/>
                </a:lnTo>
                <a:lnTo>
                  <a:pt x="34" y="578"/>
                </a:lnTo>
                <a:lnTo>
                  <a:pt x="34" y="163"/>
                </a:lnTo>
                <a:lnTo>
                  <a:pt x="34" y="489"/>
                </a:lnTo>
                <a:lnTo>
                  <a:pt x="40" y="462"/>
                </a:lnTo>
                <a:lnTo>
                  <a:pt x="40" y="578"/>
                </a:lnTo>
                <a:lnTo>
                  <a:pt x="40" y="116"/>
                </a:lnTo>
                <a:lnTo>
                  <a:pt x="40" y="299"/>
                </a:lnTo>
                <a:lnTo>
                  <a:pt x="47" y="387"/>
                </a:lnTo>
                <a:lnTo>
                  <a:pt x="47" y="584"/>
                </a:lnTo>
                <a:lnTo>
                  <a:pt x="47" y="123"/>
                </a:lnTo>
                <a:lnTo>
                  <a:pt x="47" y="231"/>
                </a:lnTo>
                <a:lnTo>
                  <a:pt x="54" y="306"/>
                </a:lnTo>
                <a:lnTo>
                  <a:pt x="54" y="530"/>
                </a:lnTo>
                <a:lnTo>
                  <a:pt x="54" y="95"/>
                </a:lnTo>
                <a:lnTo>
                  <a:pt x="54" y="353"/>
                </a:lnTo>
                <a:lnTo>
                  <a:pt x="60" y="360"/>
                </a:lnTo>
                <a:lnTo>
                  <a:pt x="60" y="584"/>
                </a:lnTo>
                <a:lnTo>
                  <a:pt x="60" y="184"/>
                </a:lnTo>
                <a:lnTo>
                  <a:pt x="60" y="231"/>
                </a:lnTo>
                <a:lnTo>
                  <a:pt x="67" y="231"/>
                </a:lnTo>
                <a:lnTo>
                  <a:pt x="67" y="550"/>
                </a:lnTo>
                <a:lnTo>
                  <a:pt x="67" y="211"/>
                </a:lnTo>
                <a:lnTo>
                  <a:pt x="67" y="306"/>
                </a:lnTo>
                <a:lnTo>
                  <a:pt x="74" y="279"/>
                </a:lnTo>
                <a:lnTo>
                  <a:pt x="74" y="564"/>
                </a:lnTo>
                <a:lnTo>
                  <a:pt x="74" y="123"/>
                </a:lnTo>
                <a:lnTo>
                  <a:pt x="74" y="353"/>
                </a:lnTo>
                <a:lnTo>
                  <a:pt x="80" y="347"/>
                </a:lnTo>
                <a:lnTo>
                  <a:pt x="80" y="496"/>
                </a:lnTo>
                <a:lnTo>
                  <a:pt x="80" y="184"/>
                </a:lnTo>
                <a:lnTo>
                  <a:pt x="80" y="326"/>
                </a:lnTo>
                <a:lnTo>
                  <a:pt x="87" y="353"/>
                </a:lnTo>
                <a:lnTo>
                  <a:pt x="87" y="489"/>
                </a:lnTo>
                <a:lnTo>
                  <a:pt x="87" y="224"/>
                </a:lnTo>
                <a:lnTo>
                  <a:pt x="87" y="367"/>
                </a:lnTo>
                <a:lnTo>
                  <a:pt x="93" y="367"/>
                </a:lnTo>
                <a:lnTo>
                  <a:pt x="93" y="523"/>
                </a:lnTo>
                <a:lnTo>
                  <a:pt x="93" y="102"/>
                </a:lnTo>
                <a:lnTo>
                  <a:pt x="93" y="462"/>
                </a:lnTo>
                <a:lnTo>
                  <a:pt x="100" y="476"/>
                </a:lnTo>
                <a:lnTo>
                  <a:pt x="100" y="625"/>
                </a:lnTo>
                <a:lnTo>
                  <a:pt x="100" y="184"/>
                </a:lnTo>
                <a:lnTo>
                  <a:pt x="100" y="326"/>
                </a:lnTo>
                <a:lnTo>
                  <a:pt x="107" y="340"/>
                </a:lnTo>
                <a:lnTo>
                  <a:pt x="107" y="578"/>
                </a:lnTo>
                <a:lnTo>
                  <a:pt x="107" y="224"/>
                </a:lnTo>
                <a:lnTo>
                  <a:pt x="107" y="462"/>
                </a:lnTo>
                <a:lnTo>
                  <a:pt x="113" y="442"/>
                </a:lnTo>
                <a:lnTo>
                  <a:pt x="113" y="584"/>
                </a:lnTo>
                <a:lnTo>
                  <a:pt x="113" y="170"/>
                </a:lnTo>
                <a:lnTo>
                  <a:pt x="113" y="279"/>
                </a:lnTo>
                <a:lnTo>
                  <a:pt x="120" y="252"/>
                </a:lnTo>
                <a:lnTo>
                  <a:pt x="120" y="584"/>
                </a:lnTo>
                <a:lnTo>
                  <a:pt x="120" y="129"/>
                </a:lnTo>
                <a:lnTo>
                  <a:pt x="120" y="442"/>
                </a:lnTo>
                <a:lnTo>
                  <a:pt x="127" y="455"/>
                </a:lnTo>
                <a:lnTo>
                  <a:pt x="127" y="700"/>
                </a:lnTo>
                <a:lnTo>
                  <a:pt x="127" y="75"/>
                </a:lnTo>
                <a:lnTo>
                  <a:pt x="127" y="415"/>
                </a:lnTo>
                <a:lnTo>
                  <a:pt x="133" y="408"/>
                </a:lnTo>
                <a:lnTo>
                  <a:pt x="133" y="455"/>
                </a:lnTo>
                <a:lnTo>
                  <a:pt x="133" y="245"/>
                </a:lnTo>
                <a:lnTo>
                  <a:pt x="133" y="333"/>
                </a:lnTo>
                <a:lnTo>
                  <a:pt x="140" y="313"/>
                </a:lnTo>
                <a:lnTo>
                  <a:pt x="140" y="720"/>
                </a:lnTo>
                <a:lnTo>
                  <a:pt x="140" y="0"/>
                </a:lnTo>
                <a:lnTo>
                  <a:pt x="140" y="489"/>
                </a:lnTo>
                <a:lnTo>
                  <a:pt x="147" y="449"/>
                </a:lnTo>
                <a:lnTo>
                  <a:pt x="147" y="489"/>
                </a:lnTo>
                <a:lnTo>
                  <a:pt x="147" y="197"/>
                </a:lnTo>
                <a:lnTo>
                  <a:pt x="147" y="421"/>
                </a:lnTo>
                <a:lnTo>
                  <a:pt x="153" y="415"/>
                </a:lnTo>
                <a:lnTo>
                  <a:pt x="153" y="537"/>
                </a:lnTo>
                <a:lnTo>
                  <a:pt x="153" y="136"/>
                </a:lnTo>
                <a:lnTo>
                  <a:pt x="153" y="333"/>
                </a:lnTo>
                <a:lnTo>
                  <a:pt x="160" y="320"/>
                </a:lnTo>
                <a:lnTo>
                  <a:pt x="160" y="516"/>
                </a:lnTo>
                <a:lnTo>
                  <a:pt x="160" y="102"/>
                </a:lnTo>
                <a:lnTo>
                  <a:pt x="160" y="387"/>
                </a:lnTo>
                <a:lnTo>
                  <a:pt x="167" y="415"/>
                </a:lnTo>
                <a:lnTo>
                  <a:pt x="167" y="591"/>
                </a:lnTo>
                <a:lnTo>
                  <a:pt x="167" y="190"/>
                </a:lnTo>
                <a:lnTo>
                  <a:pt x="167" y="469"/>
                </a:lnTo>
                <a:lnTo>
                  <a:pt x="173" y="435"/>
                </a:lnTo>
                <a:lnTo>
                  <a:pt x="173" y="584"/>
                </a:lnTo>
                <a:lnTo>
                  <a:pt x="173" y="75"/>
                </a:lnTo>
                <a:lnTo>
                  <a:pt x="173" y="415"/>
                </a:lnTo>
                <a:lnTo>
                  <a:pt x="180" y="428"/>
                </a:lnTo>
                <a:lnTo>
                  <a:pt x="180" y="666"/>
                </a:lnTo>
                <a:lnTo>
                  <a:pt x="180" y="136"/>
                </a:lnTo>
                <a:lnTo>
                  <a:pt x="180" y="374"/>
                </a:lnTo>
                <a:lnTo>
                  <a:pt x="186" y="367"/>
                </a:lnTo>
                <a:lnTo>
                  <a:pt x="186" y="550"/>
                </a:lnTo>
                <a:lnTo>
                  <a:pt x="186" y="109"/>
                </a:lnTo>
                <a:lnTo>
                  <a:pt x="186" y="387"/>
                </a:lnTo>
                <a:lnTo>
                  <a:pt x="193" y="394"/>
                </a:lnTo>
                <a:lnTo>
                  <a:pt x="193" y="537"/>
                </a:lnTo>
                <a:lnTo>
                  <a:pt x="193" y="184"/>
                </a:lnTo>
                <a:lnTo>
                  <a:pt x="193" y="387"/>
                </a:lnTo>
                <a:lnTo>
                  <a:pt x="200" y="374"/>
                </a:lnTo>
                <a:lnTo>
                  <a:pt x="200" y="598"/>
                </a:lnTo>
                <a:lnTo>
                  <a:pt x="200" y="163"/>
                </a:lnTo>
                <a:lnTo>
                  <a:pt x="200" y="428"/>
                </a:lnTo>
                <a:lnTo>
                  <a:pt x="206" y="462"/>
                </a:lnTo>
                <a:lnTo>
                  <a:pt x="206" y="550"/>
                </a:lnTo>
                <a:lnTo>
                  <a:pt x="206" y="143"/>
                </a:lnTo>
                <a:lnTo>
                  <a:pt x="206" y="353"/>
                </a:lnTo>
                <a:lnTo>
                  <a:pt x="213" y="333"/>
                </a:lnTo>
                <a:lnTo>
                  <a:pt x="213" y="58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7" name="Freeform 33"/>
          <p:cNvSpPr>
            <a:spLocks/>
          </p:cNvSpPr>
          <p:nvPr/>
        </p:nvSpPr>
        <p:spPr bwMode="auto">
          <a:xfrm>
            <a:off x="7762875" y="4545014"/>
            <a:ext cx="338138" cy="1368425"/>
          </a:xfrm>
          <a:custGeom>
            <a:avLst/>
            <a:gdLst>
              <a:gd name="T0" fmla="*/ 0 w 213"/>
              <a:gd name="T1" fmla="*/ 957659375 h 862"/>
              <a:gd name="T2" fmla="*/ 17641914 w 213"/>
              <a:gd name="T3" fmla="*/ 632560013 h 862"/>
              <a:gd name="T4" fmla="*/ 32762873 w 213"/>
              <a:gd name="T5" fmla="*/ 1711186888 h 862"/>
              <a:gd name="T6" fmla="*/ 50403200 w 213"/>
              <a:gd name="T7" fmla="*/ 1093747813 h 862"/>
              <a:gd name="T8" fmla="*/ 50403200 w 213"/>
              <a:gd name="T9" fmla="*/ 1129030000 h 862"/>
              <a:gd name="T10" fmla="*/ 68045113 w 213"/>
              <a:gd name="T11" fmla="*/ 700603438 h 862"/>
              <a:gd name="T12" fmla="*/ 83166073 w 213"/>
              <a:gd name="T13" fmla="*/ 1590219388 h 862"/>
              <a:gd name="T14" fmla="*/ 100806399 w 213"/>
              <a:gd name="T15" fmla="*/ 803930638 h 862"/>
              <a:gd name="T16" fmla="*/ 100806399 w 213"/>
              <a:gd name="T17" fmla="*/ 1093747813 h 862"/>
              <a:gd name="T18" fmla="*/ 118448313 w 213"/>
              <a:gd name="T19" fmla="*/ 478829688 h 862"/>
              <a:gd name="T20" fmla="*/ 133569273 w 213"/>
              <a:gd name="T21" fmla="*/ 2147483646 h 862"/>
              <a:gd name="T22" fmla="*/ 151209599 w 213"/>
              <a:gd name="T23" fmla="*/ 1093747813 h 862"/>
              <a:gd name="T24" fmla="*/ 151209599 w 213"/>
              <a:gd name="T25" fmla="*/ 1386085938 h 862"/>
              <a:gd name="T26" fmla="*/ 166330558 w 213"/>
              <a:gd name="T27" fmla="*/ 428426563 h 862"/>
              <a:gd name="T28" fmla="*/ 183972472 w 213"/>
              <a:gd name="T29" fmla="*/ 1660783763 h 862"/>
              <a:gd name="T30" fmla="*/ 201612798 w 213"/>
              <a:gd name="T31" fmla="*/ 1557456563 h 862"/>
              <a:gd name="T32" fmla="*/ 201612798 w 213"/>
              <a:gd name="T33" fmla="*/ 1454130950 h 862"/>
              <a:gd name="T34" fmla="*/ 216733758 w 213"/>
              <a:gd name="T35" fmla="*/ 667842200 h 862"/>
              <a:gd name="T36" fmla="*/ 234375672 w 213"/>
              <a:gd name="T37" fmla="*/ 1522174375 h 862"/>
              <a:gd name="T38" fmla="*/ 252015998 w 213"/>
              <a:gd name="T39" fmla="*/ 1164312188 h 862"/>
              <a:gd name="T40" fmla="*/ 252015998 w 213"/>
              <a:gd name="T41" fmla="*/ 907256250 h 862"/>
              <a:gd name="T42" fmla="*/ 267136958 w 213"/>
              <a:gd name="T43" fmla="*/ 700603438 h 862"/>
              <a:gd name="T44" fmla="*/ 284778871 w 213"/>
              <a:gd name="T45" fmla="*/ 1504534075 h 862"/>
              <a:gd name="T46" fmla="*/ 302419197 w 213"/>
              <a:gd name="T47" fmla="*/ 1129030000 h 862"/>
              <a:gd name="T48" fmla="*/ 302419197 w 213"/>
              <a:gd name="T49" fmla="*/ 1129030000 h 862"/>
              <a:gd name="T50" fmla="*/ 317540157 w 213"/>
              <a:gd name="T51" fmla="*/ 667842200 h 862"/>
              <a:gd name="T52" fmla="*/ 335182071 w 213"/>
              <a:gd name="T53" fmla="*/ 1504534075 h 862"/>
              <a:gd name="T54" fmla="*/ 352822397 w 213"/>
              <a:gd name="T55" fmla="*/ 940019075 h 862"/>
              <a:gd name="T56" fmla="*/ 367943357 w 213"/>
              <a:gd name="T57" fmla="*/ 1214715313 h 862"/>
              <a:gd name="T58" fmla="*/ 367943357 w 213"/>
              <a:gd name="T59" fmla="*/ 1386085938 h 862"/>
              <a:gd name="T60" fmla="*/ 385585270 w 213"/>
              <a:gd name="T61" fmla="*/ 821570938 h 862"/>
              <a:gd name="T62" fmla="*/ 400706230 w 213"/>
              <a:gd name="T63" fmla="*/ 735885625 h 862"/>
              <a:gd name="T64" fmla="*/ 418346556 w 213"/>
              <a:gd name="T65" fmla="*/ 1418848763 h 862"/>
              <a:gd name="T66" fmla="*/ 435988470 w 213"/>
              <a:gd name="T67" fmla="*/ 1164312188 h 862"/>
              <a:gd name="T68" fmla="*/ 435988470 w 213"/>
              <a:gd name="T69" fmla="*/ 1368445638 h 862"/>
              <a:gd name="T70" fmla="*/ 451109430 w 213"/>
              <a:gd name="T71" fmla="*/ 650200313 h 862"/>
              <a:gd name="T72" fmla="*/ 468749756 w 213"/>
              <a:gd name="T73" fmla="*/ 1847275325 h 862"/>
              <a:gd name="T74" fmla="*/ 486391669 w 213"/>
              <a:gd name="T75" fmla="*/ 1300400625 h 862"/>
              <a:gd name="T76" fmla="*/ 486391669 w 213"/>
              <a:gd name="T77" fmla="*/ 1093747813 h 862"/>
              <a:gd name="T78" fmla="*/ 501512629 w 213"/>
              <a:gd name="T79" fmla="*/ 614918125 h 862"/>
              <a:gd name="T80" fmla="*/ 519152955 w 213"/>
              <a:gd name="T81" fmla="*/ 1779230313 h 862"/>
              <a:gd name="T82" fmla="*/ 536794869 w 213"/>
              <a:gd name="T83" fmla="*/ 1111389700 h 86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862">
                <a:moveTo>
                  <a:pt x="0" y="665"/>
                </a:moveTo>
                <a:lnTo>
                  <a:pt x="0" y="271"/>
                </a:lnTo>
                <a:lnTo>
                  <a:pt x="0" y="380"/>
                </a:lnTo>
                <a:lnTo>
                  <a:pt x="7" y="333"/>
                </a:lnTo>
                <a:lnTo>
                  <a:pt x="7" y="604"/>
                </a:lnTo>
                <a:lnTo>
                  <a:pt x="7" y="251"/>
                </a:lnTo>
                <a:lnTo>
                  <a:pt x="7" y="523"/>
                </a:lnTo>
                <a:lnTo>
                  <a:pt x="13" y="557"/>
                </a:lnTo>
                <a:lnTo>
                  <a:pt x="13" y="679"/>
                </a:lnTo>
                <a:lnTo>
                  <a:pt x="13" y="136"/>
                </a:lnTo>
                <a:lnTo>
                  <a:pt x="13" y="489"/>
                </a:lnTo>
                <a:lnTo>
                  <a:pt x="20" y="434"/>
                </a:lnTo>
                <a:lnTo>
                  <a:pt x="20" y="584"/>
                </a:lnTo>
                <a:lnTo>
                  <a:pt x="20" y="224"/>
                </a:lnTo>
                <a:lnTo>
                  <a:pt x="20" y="448"/>
                </a:lnTo>
                <a:lnTo>
                  <a:pt x="27" y="434"/>
                </a:lnTo>
                <a:lnTo>
                  <a:pt x="27" y="625"/>
                </a:lnTo>
                <a:lnTo>
                  <a:pt x="27" y="278"/>
                </a:lnTo>
                <a:lnTo>
                  <a:pt x="27" y="611"/>
                </a:lnTo>
                <a:lnTo>
                  <a:pt x="33" y="591"/>
                </a:lnTo>
                <a:lnTo>
                  <a:pt x="33" y="631"/>
                </a:lnTo>
                <a:lnTo>
                  <a:pt x="33" y="251"/>
                </a:lnTo>
                <a:lnTo>
                  <a:pt x="33" y="373"/>
                </a:lnTo>
                <a:lnTo>
                  <a:pt x="40" y="319"/>
                </a:lnTo>
                <a:lnTo>
                  <a:pt x="40" y="781"/>
                </a:lnTo>
                <a:lnTo>
                  <a:pt x="40" y="299"/>
                </a:lnTo>
                <a:lnTo>
                  <a:pt x="40" y="434"/>
                </a:lnTo>
                <a:lnTo>
                  <a:pt x="47" y="468"/>
                </a:lnTo>
                <a:lnTo>
                  <a:pt x="47" y="686"/>
                </a:lnTo>
                <a:lnTo>
                  <a:pt x="47" y="190"/>
                </a:lnTo>
                <a:lnTo>
                  <a:pt x="47" y="462"/>
                </a:lnTo>
                <a:lnTo>
                  <a:pt x="53" y="570"/>
                </a:lnTo>
                <a:lnTo>
                  <a:pt x="53" y="862"/>
                </a:lnTo>
                <a:lnTo>
                  <a:pt x="53" y="81"/>
                </a:lnTo>
                <a:lnTo>
                  <a:pt x="53" y="455"/>
                </a:lnTo>
                <a:lnTo>
                  <a:pt x="60" y="434"/>
                </a:lnTo>
                <a:lnTo>
                  <a:pt x="60" y="672"/>
                </a:lnTo>
                <a:lnTo>
                  <a:pt x="60" y="305"/>
                </a:lnTo>
                <a:lnTo>
                  <a:pt x="60" y="550"/>
                </a:lnTo>
                <a:lnTo>
                  <a:pt x="66" y="516"/>
                </a:lnTo>
                <a:lnTo>
                  <a:pt x="66" y="638"/>
                </a:lnTo>
                <a:lnTo>
                  <a:pt x="66" y="170"/>
                </a:lnTo>
                <a:lnTo>
                  <a:pt x="66" y="543"/>
                </a:lnTo>
                <a:lnTo>
                  <a:pt x="73" y="591"/>
                </a:lnTo>
                <a:lnTo>
                  <a:pt x="73" y="659"/>
                </a:lnTo>
                <a:lnTo>
                  <a:pt x="73" y="231"/>
                </a:lnTo>
                <a:lnTo>
                  <a:pt x="73" y="530"/>
                </a:lnTo>
                <a:lnTo>
                  <a:pt x="80" y="618"/>
                </a:lnTo>
                <a:lnTo>
                  <a:pt x="80" y="665"/>
                </a:lnTo>
                <a:lnTo>
                  <a:pt x="80" y="285"/>
                </a:lnTo>
                <a:lnTo>
                  <a:pt x="80" y="577"/>
                </a:lnTo>
                <a:lnTo>
                  <a:pt x="86" y="563"/>
                </a:lnTo>
                <a:lnTo>
                  <a:pt x="86" y="686"/>
                </a:lnTo>
                <a:lnTo>
                  <a:pt x="86" y="265"/>
                </a:lnTo>
                <a:lnTo>
                  <a:pt x="86" y="441"/>
                </a:lnTo>
                <a:lnTo>
                  <a:pt x="93" y="448"/>
                </a:lnTo>
                <a:lnTo>
                  <a:pt x="93" y="604"/>
                </a:lnTo>
                <a:lnTo>
                  <a:pt x="93" y="244"/>
                </a:lnTo>
                <a:lnTo>
                  <a:pt x="93" y="448"/>
                </a:lnTo>
                <a:lnTo>
                  <a:pt x="100" y="462"/>
                </a:lnTo>
                <a:lnTo>
                  <a:pt x="100" y="733"/>
                </a:lnTo>
                <a:lnTo>
                  <a:pt x="100" y="136"/>
                </a:lnTo>
                <a:lnTo>
                  <a:pt x="100" y="360"/>
                </a:lnTo>
                <a:lnTo>
                  <a:pt x="106" y="387"/>
                </a:lnTo>
                <a:lnTo>
                  <a:pt x="106" y="570"/>
                </a:lnTo>
                <a:lnTo>
                  <a:pt x="106" y="278"/>
                </a:lnTo>
                <a:lnTo>
                  <a:pt x="106" y="536"/>
                </a:lnTo>
                <a:lnTo>
                  <a:pt x="113" y="570"/>
                </a:lnTo>
                <a:lnTo>
                  <a:pt x="113" y="597"/>
                </a:lnTo>
                <a:lnTo>
                  <a:pt x="113" y="258"/>
                </a:lnTo>
                <a:lnTo>
                  <a:pt x="113" y="455"/>
                </a:lnTo>
                <a:lnTo>
                  <a:pt x="120" y="448"/>
                </a:lnTo>
                <a:lnTo>
                  <a:pt x="120" y="577"/>
                </a:lnTo>
                <a:lnTo>
                  <a:pt x="120" y="299"/>
                </a:lnTo>
                <a:lnTo>
                  <a:pt x="120" y="448"/>
                </a:lnTo>
                <a:lnTo>
                  <a:pt x="126" y="428"/>
                </a:lnTo>
                <a:lnTo>
                  <a:pt x="126" y="577"/>
                </a:lnTo>
                <a:lnTo>
                  <a:pt x="126" y="265"/>
                </a:lnTo>
                <a:lnTo>
                  <a:pt x="126" y="271"/>
                </a:lnTo>
                <a:lnTo>
                  <a:pt x="133" y="299"/>
                </a:lnTo>
                <a:lnTo>
                  <a:pt x="133" y="597"/>
                </a:lnTo>
                <a:lnTo>
                  <a:pt x="133" y="251"/>
                </a:lnTo>
                <a:lnTo>
                  <a:pt x="133" y="326"/>
                </a:lnTo>
                <a:lnTo>
                  <a:pt x="140" y="373"/>
                </a:lnTo>
                <a:lnTo>
                  <a:pt x="140" y="591"/>
                </a:lnTo>
                <a:lnTo>
                  <a:pt x="140" y="468"/>
                </a:lnTo>
                <a:lnTo>
                  <a:pt x="146" y="482"/>
                </a:lnTo>
                <a:lnTo>
                  <a:pt x="146" y="557"/>
                </a:lnTo>
                <a:lnTo>
                  <a:pt x="146" y="0"/>
                </a:lnTo>
                <a:lnTo>
                  <a:pt x="146" y="550"/>
                </a:lnTo>
                <a:lnTo>
                  <a:pt x="153" y="706"/>
                </a:lnTo>
                <a:lnTo>
                  <a:pt x="153" y="781"/>
                </a:lnTo>
                <a:lnTo>
                  <a:pt x="153" y="326"/>
                </a:lnTo>
                <a:lnTo>
                  <a:pt x="159" y="299"/>
                </a:lnTo>
                <a:lnTo>
                  <a:pt x="159" y="625"/>
                </a:lnTo>
                <a:lnTo>
                  <a:pt x="159" y="292"/>
                </a:lnTo>
                <a:lnTo>
                  <a:pt x="159" y="367"/>
                </a:lnTo>
                <a:lnTo>
                  <a:pt x="166" y="394"/>
                </a:lnTo>
                <a:lnTo>
                  <a:pt x="166" y="563"/>
                </a:lnTo>
                <a:lnTo>
                  <a:pt x="166" y="339"/>
                </a:lnTo>
                <a:lnTo>
                  <a:pt x="166" y="502"/>
                </a:lnTo>
                <a:lnTo>
                  <a:pt x="173" y="462"/>
                </a:lnTo>
                <a:lnTo>
                  <a:pt x="173" y="570"/>
                </a:lnTo>
                <a:lnTo>
                  <a:pt x="173" y="299"/>
                </a:lnTo>
                <a:lnTo>
                  <a:pt x="173" y="543"/>
                </a:lnTo>
                <a:lnTo>
                  <a:pt x="179" y="536"/>
                </a:lnTo>
                <a:lnTo>
                  <a:pt x="179" y="631"/>
                </a:lnTo>
                <a:lnTo>
                  <a:pt x="179" y="258"/>
                </a:lnTo>
                <a:lnTo>
                  <a:pt x="179" y="536"/>
                </a:lnTo>
                <a:lnTo>
                  <a:pt x="186" y="570"/>
                </a:lnTo>
                <a:lnTo>
                  <a:pt x="186" y="733"/>
                </a:lnTo>
                <a:lnTo>
                  <a:pt x="186" y="244"/>
                </a:lnTo>
                <a:lnTo>
                  <a:pt x="186" y="530"/>
                </a:lnTo>
                <a:lnTo>
                  <a:pt x="193" y="516"/>
                </a:lnTo>
                <a:lnTo>
                  <a:pt x="193" y="597"/>
                </a:lnTo>
                <a:lnTo>
                  <a:pt x="193" y="285"/>
                </a:lnTo>
                <a:lnTo>
                  <a:pt x="193" y="434"/>
                </a:lnTo>
                <a:lnTo>
                  <a:pt x="199" y="428"/>
                </a:lnTo>
                <a:lnTo>
                  <a:pt x="199" y="597"/>
                </a:lnTo>
                <a:lnTo>
                  <a:pt x="199" y="244"/>
                </a:lnTo>
                <a:lnTo>
                  <a:pt x="199" y="489"/>
                </a:lnTo>
                <a:lnTo>
                  <a:pt x="206" y="502"/>
                </a:lnTo>
                <a:lnTo>
                  <a:pt x="206" y="706"/>
                </a:lnTo>
                <a:lnTo>
                  <a:pt x="206" y="271"/>
                </a:lnTo>
                <a:lnTo>
                  <a:pt x="206" y="455"/>
                </a:lnTo>
                <a:lnTo>
                  <a:pt x="213" y="441"/>
                </a:lnTo>
                <a:lnTo>
                  <a:pt x="213" y="577"/>
                </a:lnTo>
                <a:lnTo>
                  <a:pt x="213" y="25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8" name="Freeform 34"/>
          <p:cNvSpPr>
            <a:spLocks/>
          </p:cNvSpPr>
          <p:nvPr/>
        </p:nvSpPr>
        <p:spPr bwMode="auto">
          <a:xfrm>
            <a:off x="8101013" y="4695826"/>
            <a:ext cx="336550" cy="904875"/>
          </a:xfrm>
          <a:custGeom>
            <a:avLst/>
            <a:gdLst>
              <a:gd name="T0" fmla="*/ 15120938 w 212"/>
              <a:gd name="T1" fmla="*/ 735885625 h 570"/>
              <a:gd name="T2" fmla="*/ 15120938 w 212"/>
              <a:gd name="T3" fmla="*/ 871974063 h 570"/>
              <a:gd name="T4" fmla="*/ 32762825 w 212"/>
              <a:gd name="T5" fmla="*/ 546874700 h 570"/>
              <a:gd name="T6" fmla="*/ 50403125 w 212"/>
              <a:gd name="T7" fmla="*/ 1249997500 h 570"/>
              <a:gd name="T8" fmla="*/ 65524063 w 212"/>
              <a:gd name="T9" fmla="*/ 1096268763 h 570"/>
              <a:gd name="T10" fmla="*/ 83165950 w 212"/>
              <a:gd name="T11" fmla="*/ 1421368125 h 570"/>
              <a:gd name="T12" fmla="*/ 83165950 w 212"/>
              <a:gd name="T13" fmla="*/ 1025704388 h 570"/>
              <a:gd name="T14" fmla="*/ 100806250 w 212"/>
              <a:gd name="T15" fmla="*/ 307459063 h 570"/>
              <a:gd name="T16" fmla="*/ 115927188 w 212"/>
              <a:gd name="T17" fmla="*/ 1146671888 h 570"/>
              <a:gd name="T18" fmla="*/ 133569075 w 212"/>
              <a:gd name="T19" fmla="*/ 907256250 h 570"/>
              <a:gd name="T20" fmla="*/ 133569075 w 212"/>
              <a:gd name="T21" fmla="*/ 667842200 h 570"/>
              <a:gd name="T22" fmla="*/ 148690013 w 212"/>
              <a:gd name="T23" fmla="*/ 239415638 h 570"/>
              <a:gd name="T24" fmla="*/ 166330313 w 212"/>
              <a:gd name="T25" fmla="*/ 1282760325 h 570"/>
              <a:gd name="T26" fmla="*/ 183972200 w 212"/>
              <a:gd name="T27" fmla="*/ 1146671888 h 570"/>
              <a:gd name="T28" fmla="*/ 199093138 w 212"/>
              <a:gd name="T29" fmla="*/ 685482500 h 570"/>
              <a:gd name="T30" fmla="*/ 199093138 w 212"/>
              <a:gd name="T31" fmla="*/ 685482500 h 570"/>
              <a:gd name="T32" fmla="*/ 216733438 w 212"/>
              <a:gd name="T33" fmla="*/ 564515000 h 570"/>
              <a:gd name="T34" fmla="*/ 234375325 w 212"/>
              <a:gd name="T35" fmla="*/ 1300400625 h 570"/>
              <a:gd name="T36" fmla="*/ 249496263 w 212"/>
              <a:gd name="T37" fmla="*/ 871974063 h 570"/>
              <a:gd name="T38" fmla="*/ 249496263 w 212"/>
              <a:gd name="T39" fmla="*/ 924898138 h 570"/>
              <a:gd name="T40" fmla="*/ 267136563 w 212"/>
              <a:gd name="T41" fmla="*/ 564515000 h 570"/>
              <a:gd name="T42" fmla="*/ 284778450 w 212"/>
              <a:gd name="T43" fmla="*/ 1197075013 h 570"/>
              <a:gd name="T44" fmla="*/ 299899388 w 212"/>
              <a:gd name="T45" fmla="*/ 889615950 h 570"/>
              <a:gd name="T46" fmla="*/ 299899388 w 212"/>
              <a:gd name="T47" fmla="*/ 907256250 h 570"/>
              <a:gd name="T48" fmla="*/ 317539688 w 212"/>
              <a:gd name="T49" fmla="*/ 375504075 h 570"/>
              <a:gd name="T50" fmla="*/ 335181575 w 212"/>
              <a:gd name="T51" fmla="*/ 1386085938 h 570"/>
              <a:gd name="T52" fmla="*/ 350302513 w 212"/>
              <a:gd name="T53" fmla="*/ 718245325 h 570"/>
              <a:gd name="T54" fmla="*/ 350302513 w 212"/>
              <a:gd name="T55" fmla="*/ 771167813 h 570"/>
              <a:gd name="T56" fmla="*/ 367942813 w 212"/>
              <a:gd name="T57" fmla="*/ 478829688 h 570"/>
              <a:gd name="T58" fmla="*/ 383063750 w 212"/>
              <a:gd name="T59" fmla="*/ 1197075013 h 570"/>
              <a:gd name="T60" fmla="*/ 400705638 w 212"/>
              <a:gd name="T61" fmla="*/ 907256250 h 570"/>
              <a:gd name="T62" fmla="*/ 400705638 w 212"/>
              <a:gd name="T63" fmla="*/ 940019075 h 570"/>
              <a:gd name="T64" fmla="*/ 418345938 w 212"/>
              <a:gd name="T65" fmla="*/ 803930638 h 570"/>
              <a:gd name="T66" fmla="*/ 433466875 w 212"/>
              <a:gd name="T67" fmla="*/ 1265118438 h 570"/>
              <a:gd name="T68" fmla="*/ 451108763 w 212"/>
              <a:gd name="T69" fmla="*/ 871974063 h 570"/>
              <a:gd name="T70" fmla="*/ 451108763 w 212"/>
              <a:gd name="T71" fmla="*/ 907256250 h 570"/>
              <a:gd name="T72" fmla="*/ 468749063 w 212"/>
              <a:gd name="T73" fmla="*/ 564515000 h 570"/>
              <a:gd name="T74" fmla="*/ 483870000 w 212"/>
              <a:gd name="T75" fmla="*/ 1179433125 h 570"/>
              <a:gd name="T76" fmla="*/ 501511888 w 212"/>
              <a:gd name="T77" fmla="*/ 821570938 h 570"/>
              <a:gd name="T78" fmla="*/ 501511888 w 212"/>
              <a:gd name="T79" fmla="*/ 907256250 h 570"/>
              <a:gd name="T80" fmla="*/ 519152188 w 212"/>
              <a:gd name="T81" fmla="*/ 529232813 h 570"/>
              <a:gd name="T82" fmla="*/ 534273125 w 212"/>
              <a:gd name="T83" fmla="*/ 1232357200 h 5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 h="570">
                <a:moveTo>
                  <a:pt x="0" y="163"/>
                </a:moveTo>
                <a:lnTo>
                  <a:pt x="0" y="299"/>
                </a:lnTo>
                <a:lnTo>
                  <a:pt x="6" y="292"/>
                </a:lnTo>
                <a:lnTo>
                  <a:pt x="6" y="570"/>
                </a:lnTo>
                <a:lnTo>
                  <a:pt x="6" y="204"/>
                </a:lnTo>
                <a:lnTo>
                  <a:pt x="6" y="346"/>
                </a:lnTo>
                <a:lnTo>
                  <a:pt x="13" y="353"/>
                </a:lnTo>
                <a:lnTo>
                  <a:pt x="13" y="489"/>
                </a:lnTo>
                <a:lnTo>
                  <a:pt x="13" y="217"/>
                </a:lnTo>
                <a:lnTo>
                  <a:pt x="13" y="339"/>
                </a:lnTo>
                <a:lnTo>
                  <a:pt x="20" y="401"/>
                </a:lnTo>
                <a:lnTo>
                  <a:pt x="20" y="496"/>
                </a:lnTo>
                <a:lnTo>
                  <a:pt x="20" y="143"/>
                </a:lnTo>
                <a:lnTo>
                  <a:pt x="20" y="448"/>
                </a:lnTo>
                <a:lnTo>
                  <a:pt x="26" y="435"/>
                </a:lnTo>
                <a:lnTo>
                  <a:pt x="26" y="217"/>
                </a:lnTo>
                <a:lnTo>
                  <a:pt x="26" y="523"/>
                </a:lnTo>
                <a:lnTo>
                  <a:pt x="33" y="564"/>
                </a:lnTo>
                <a:lnTo>
                  <a:pt x="33" y="570"/>
                </a:lnTo>
                <a:lnTo>
                  <a:pt x="33" y="163"/>
                </a:lnTo>
                <a:lnTo>
                  <a:pt x="33" y="407"/>
                </a:lnTo>
                <a:lnTo>
                  <a:pt x="40" y="401"/>
                </a:lnTo>
                <a:lnTo>
                  <a:pt x="40" y="502"/>
                </a:lnTo>
                <a:lnTo>
                  <a:pt x="40" y="122"/>
                </a:lnTo>
                <a:lnTo>
                  <a:pt x="40" y="407"/>
                </a:lnTo>
                <a:lnTo>
                  <a:pt x="46" y="401"/>
                </a:lnTo>
                <a:lnTo>
                  <a:pt x="46" y="455"/>
                </a:lnTo>
                <a:lnTo>
                  <a:pt x="46" y="190"/>
                </a:lnTo>
                <a:lnTo>
                  <a:pt x="46" y="353"/>
                </a:lnTo>
                <a:lnTo>
                  <a:pt x="53" y="360"/>
                </a:lnTo>
                <a:lnTo>
                  <a:pt x="53" y="482"/>
                </a:lnTo>
                <a:lnTo>
                  <a:pt x="53" y="156"/>
                </a:lnTo>
                <a:lnTo>
                  <a:pt x="53" y="265"/>
                </a:lnTo>
                <a:lnTo>
                  <a:pt x="59" y="299"/>
                </a:lnTo>
                <a:lnTo>
                  <a:pt x="59" y="536"/>
                </a:lnTo>
                <a:lnTo>
                  <a:pt x="59" y="95"/>
                </a:lnTo>
                <a:lnTo>
                  <a:pt x="59" y="258"/>
                </a:lnTo>
                <a:lnTo>
                  <a:pt x="66" y="238"/>
                </a:lnTo>
                <a:lnTo>
                  <a:pt x="66" y="509"/>
                </a:lnTo>
                <a:lnTo>
                  <a:pt x="66" y="190"/>
                </a:lnTo>
                <a:lnTo>
                  <a:pt x="66" y="448"/>
                </a:lnTo>
                <a:lnTo>
                  <a:pt x="73" y="455"/>
                </a:lnTo>
                <a:lnTo>
                  <a:pt x="73" y="231"/>
                </a:lnTo>
                <a:lnTo>
                  <a:pt x="73" y="251"/>
                </a:lnTo>
                <a:lnTo>
                  <a:pt x="79" y="272"/>
                </a:lnTo>
                <a:lnTo>
                  <a:pt x="79" y="516"/>
                </a:lnTo>
                <a:lnTo>
                  <a:pt x="79" y="190"/>
                </a:lnTo>
                <a:lnTo>
                  <a:pt x="79" y="272"/>
                </a:lnTo>
                <a:lnTo>
                  <a:pt x="86" y="238"/>
                </a:lnTo>
                <a:lnTo>
                  <a:pt x="86" y="482"/>
                </a:lnTo>
                <a:lnTo>
                  <a:pt x="86" y="224"/>
                </a:lnTo>
                <a:lnTo>
                  <a:pt x="86" y="448"/>
                </a:lnTo>
                <a:lnTo>
                  <a:pt x="93" y="414"/>
                </a:lnTo>
                <a:lnTo>
                  <a:pt x="93" y="516"/>
                </a:lnTo>
                <a:lnTo>
                  <a:pt x="93" y="88"/>
                </a:lnTo>
                <a:lnTo>
                  <a:pt x="93" y="339"/>
                </a:lnTo>
                <a:lnTo>
                  <a:pt x="99" y="346"/>
                </a:lnTo>
                <a:lnTo>
                  <a:pt x="99" y="468"/>
                </a:lnTo>
                <a:lnTo>
                  <a:pt x="99" y="204"/>
                </a:lnTo>
                <a:lnTo>
                  <a:pt x="99" y="367"/>
                </a:lnTo>
                <a:lnTo>
                  <a:pt x="106" y="360"/>
                </a:lnTo>
                <a:lnTo>
                  <a:pt x="106" y="502"/>
                </a:lnTo>
                <a:lnTo>
                  <a:pt x="106" y="224"/>
                </a:lnTo>
                <a:lnTo>
                  <a:pt x="106" y="421"/>
                </a:lnTo>
                <a:lnTo>
                  <a:pt x="113" y="414"/>
                </a:lnTo>
                <a:lnTo>
                  <a:pt x="113" y="475"/>
                </a:lnTo>
                <a:lnTo>
                  <a:pt x="113" y="0"/>
                </a:lnTo>
                <a:lnTo>
                  <a:pt x="113" y="319"/>
                </a:lnTo>
                <a:lnTo>
                  <a:pt x="119" y="353"/>
                </a:lnTo>
                <a:lnTo>
                  <a:pt x="119" y="516"/>
                </a:lnTo>
                <a:lnTo>
                  <a:pt x="119" y="210"/>
                </a:lnTo>
                <a:lnTo>
                  <a:pt x="119" y="360"/>
                </a:lnTo>
                <a:lnTo>
                  <a:pt x="126" y="401"/>
                </a:lnTo>
                <a:lnTo>
                  <a:pt x="126" y="550"/>
                </a:lnTo>
                <a:lnTo>
                  <a:pt x="126" y="149"/>
                </a:lnTo>
                <a:lnTo>
                  <a:pt x="126" y="333"/>
                </a:lnTo>
                <a:lnTo>
                  <a:pt x="133" y="319"/>
                </a:lnTo>
                <a:lnTo>
                  <a:pt x="133" y="550"/>
                </a:lnTo>
                <a:lnTo>
                  <a:pt x="133" y="163"/>
                </a:lnTo>
                <a:lnTo>
                  <a:pt x="133" y="278"/>
                </a:lnTo>
                <a:lnTo>
                  <a:pt x="139" y="285"/>
                </a:lnTo>
                <a:lnTo>
                  <a:pt x="139" y="462"/>
                </a:lnTo>
                <a:lnTo>
                  <a:pt x="139" y="149"/>
                </a:lnTo>
                <a:lnTo>
                  <a:pt x="139" y="306"/>
                </a:lnTo>
                <a:lnTo>
                  <a:pt x="146" y="312"/>
                </a:lnTo>
                <a:lnTo>
                  <a:pt x="146" y="523"/>
                </a:lnTo>
                <a:lnTo>
                  <a:pt x="146" y="190"/>
                </a:lnTo>
                <a:lnTo>
                  <a:pt x="146" y="407"/>
                </a:lnTo>
                <a:lnTo>
                  <a:pt x="152" y="401"/>
                </a:lnTo>
                <a:lnTo>
                  <a:pt x="152" y="475"/>
                </a:lnTo>
                <a:lnTo>
                  <a:pt x="152" y="115"/>
                </a:lnTo>
                <a:lnTo>
                  <a:pt x="152" y="373"/>
                </a:lnTo>
                <a:lnTo>
                  <a:pt x="159" y="360"/>
                </a:lnTo>
                <a:lnTo>
                  <a:pt x="159" y="550"/>
                </a:lnTo>
                <a:lnTo>
                  <a:pt x="159" y="163"/>
                </a:lnTo>
                <a:lnTo>
                  <a:pt x="159" y="373"/>
                </a:lnTo>
                <a:lnTo>
                  <a:pt x="166" y="360"/>
                </a:lnTo>
                <a:lnTo>
                  <a:pt x="166" y="407"/>
                </a:lnTo>
                <a:lnTo>
                  <a:pt x="166" y="319"/>
                </a:lnTo>
                <a:lnTo>
                  <a:pt x="166" y="360"/>
                </a:lnTo>
                <a:lnTo>
                  <a:pt x="172" y="367"/>
                </a:lnTo>
                <a:lnTo>
                  <a:pt x="172" y="502"/>
                </a:lnTo>
                <a:lnTo>
                  <a:pt x="172" y="197"/>
                </a:lnTo>
                <a:lnTo>
                  <a:pt x="172" y="380"/>
                </a:lnTo>
                <a:lnTo>
                  <a:pt x="179" y="346"/>
                </a:lnTo>
                <a:lnTo>
                  <a:pt x="179" y="462"/>
                </a:lnTo>
                <a:lnTo>
                  <a:pt x="179" y="238"/>
                </a:lnTo>
                <a:lnTo>
                  <a:pt x="179" y="360"/>
                </a:lnTo>
                <a:lnTo>
                  <a:pt x="186" y="353"/>
                </a:lnTo>
                <a:lnTo>
                  <a:pt x="186" y="489"/>
                </a:lnTo>
                <a:lnTo>
                  <a:pt x="186" y="224"/>
                </a:lnTo>
                <a:lnTo>
                  <a:pt x="186" y="387"/>
                </a:lnTo>
                <a:lnTo>
                  <a:pt x="192" y="353"/>
                </a:lnTo>
                <a:lnTo>
                  <a:pt x="192" y="468"/>
                </a:lnTo>
                <a:lnTo>
                  <a:pt x="192" y="210"/>
                </a:lnTo>
                <a:lnTo>
                  <a:pt x="192" y="306"/>
                </a:lnTo>
                <a:lnTo>
                  <a:pt x="199" y="326"/>
                </a:lnTo>
                <a:lnTo>
                  <a:pt x="199" y="496"/>
                </a:lnTo>
                <a:lnTo>
                  <a:pt x="199" y="136"/>
                </a:lnTo>
                <a:lnTo>
                  <a:pt x="199" y="360"/>
                </a:lnTo>
                <a:lnTo>
                  <a:pt x="206" y="339"/>
                </a:lnTo>
                <a:lnTo>
                  <a:pt x="206" y="564"/>
                </a:lnTo>
                <a:lnTo>
                  <a:pt x="206" y="210"/>
                </a:lnTo>
                <a:lnTo>
                  <a:pt x="206" y="353"/>
                </a:lnTo>
                <a:lnTo>
                  <a:pt x="212" y="346"/>
                </a:lnTo>
                <a:lnTo>
                  <a:pt x="212" y="489"/>
                </a:lnTo>
                <a:lnTo>
                  <a:pt x="212" y="224"/>
                </a:lnTo>
                <a:lnTo>
                  <a:pt x="212" y="36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89" name="Freeform 35"/>
          <p:cNvSpPr>
            <a:spLocks/>
          </p:cNvSpPr>
          <p:nvPr/>
        </p:nvSpPr>
        <p:spPr bwMode="auto">
          <a:xfrm>
            <a:off x="8437563" y="4706938"/>
            <a:ext cx="349250" cy="1109662"/>
          </a:xfrm>
          <a:custGeom>
            <a:avLst/>
            <a:gdLst>
              <a:gd name="T0" fmla="*/ 17641888 w 220"/>
              <a:gd name="T1" fmla="*/ 1333161262 h 699"/>
              <a:gd name="T2" fmla="*/ 35282188 w 220"/>
              <a:gd name="T3" fmla="*/ 786288396 h 699"/>
              <a:gd name="T4" fmla="*/ 35282188 w 220"/>
              <a:gd name="T5" fmla="*/ 889613962 h 699"/>
              <a:gd name="T6" fmla="*/ 50403125 w 220"/>
              <a:gd name="T7" fmla="*/ 478829472 h 699"/>
              <a:gd name="T8" fmla="*/ 68045013 w 220"/>
              <a:gd name="T9" fmla="*/ 1318040331 h 699"/>
              <a:gd name="T10" fmla="*/ 83165950 w 220"/>
              <a:gd name="T11" fmla="*/ 1008062046 h 699"/>
              <a:gd name="T12" fmla="*/ 83165950 w 220"/>
              <a:gd name="T13" fmla="*/ 940017064 h 699"/>
              <a:gd name="T14" fmla="*/ 100806250 w 220"/>
              <a:gd name="T15" fmla="*/ 735885293 h 699"/>
              <a:gd name="T16" fmla="*/ 118448138 w 220"/>
              <a:gd name="T17" fmla="*/ 1197072886 h 699"/>
              <a:gd name="T18" fmla="*/ 133569075 w 220"/>
              <a:gd name="T19" fmla="*/ 889613962 h 699"/>
              <a:gd name="T20" fmla="*/ 133569075 w 220"/>
              <a:gd name="T21" fmla="*/ 1078626389 h 699"/>
              <a:gd name="T22" fmla="*/ 151209375 w 220"/>
              <a:gd name="T23" fmla="*/ 597275968 h 699"/>
              <a:gd name="T24" fmla="*/ 168851263 w 220"/>
              <a:gd name="T25" fmla="*/ 1300400039 h 699"/>
              <a:gd name="T26" fmla="*/ 183972200 w 220"/>
              <a:gd name="T27" fmla="*/ 889613962 h 699"/>
              <a:gd name="T28" fmla="*/ 183972200 w 220"/>
              <a:gd name="T29" fmla="*/ 975299236 h 699"/>
              <a:gd name="T30" fmla="*/ 201612500 w 220"/>
              <a:gd name="T31" fmla="*/ 546872866 h 699"/>
              <a:gd name="T32" fmla="*/ 219254388 w 220"/>
              <a:gd name="T33" fmla="*/ 1471770587 h 699"/>
              <a:gd name="T34" fmla="*/ 234375325 w 220"/>
              <a:gd name="T35" fmla="*/ 975299236 h 699"/>
              <a:gd name="T36" fmla="*/ 234375325 w 220"/>
              <a:gd name="T37" fmla="*/ 1008062046 h 699"/>
              <a:gd name="T38" fmla="*/ 252015625 w 220"/>
              <a:gd name="T39" fmla="*/ 632558140 h 699"/>
              <a:gd name="T40" fmla="*/ 269657513 w 220"/>
              <a:gd name="T41" fmla="*/ 1572576791 h 699"/>
              <a:gd name="T42" fmla="*/ 284778450 w 220"/>
              <a:gd name="T43" fmla="*/ 854331790 h 699"/>
              <a:gd name="T44" fmla="*/ 284778450 w 220"/>
              <a:gd name="T45" fmla="*/ 1129029491 h 699"/>
              <a:gd name="T46" fmla="*/ 302418750 w 220"/>
              <a:gd name="T47" fmla="*/ 221773650 h 699"/>
              <a:gd name="T48" fmla="*/ 320060638 w 220"/>
              <a:gd name="T49" fmla="*/ 1282758160 h 699"/>
              <a:gd name="T50" fmla="*/ 335181575 w 220"/>
              <a:gd name="T51" fmla="*/ 357862026 h 699"/>
              <a:gd name="T52" fmla="*/ 335181575 w 220"/>
              <a:gd name="T53" fmla="*/ 992941115 h 699"/>
              <a:gd name="T54" fmla="*/ 352821875 w 220"/>
              <a:gd name="T55" fmla="*/ 204131771 h 699"/>
              <a:gd name="T56" fmla="*/ 367942813 w 220"/>
              <a:gd name="T57" fmla="*/ 461187592 h 699"/>
              <a:gd name="T58" fmla="*/ 385584700 w 220"/>
              <a:gd name="T59" fmla="*/ 1418846536 h 699"/>
              <a:gd name="T60" fmla="*/ 403225000 w 220"/>
              <a:gd name="T61" fmla="*/ 803928688 h 699"/>
              <a:gd name="T62" fmla="*/ 403225000 w 220"/>
              <a:gd name="T63" fmla="*/ 889613962 h 699"/>
              <a:gd name="T64" fmla="*/ 418345938 w 220"/>
              <a:gd name="T65" fmla="*/ 496469764 h 699"/>
              <a:gd name="T66" fmla="*/ 435987825 w 220"/>
              <a:gd name="T67" fmla="*/ 1161790714 h 699"/>
              <a:gd name="T68" fmla="*/ 453628125 w 220"/>
              <a:gd name="T69" fmla="*/ 836691498 h 699"/>
              <a:gd name="T70" fmla="*/ 453628125 w 220"/>
              <a:gd name="T71" fmla="*/ 836691498 h 699"/>
              <a:gd name="T72" fmla="*/ 468749063 w 220"/>
              <a:gd name="T73" fmla="*/ 511590694 h 699"/>
              <a:gd name="T74" fmla="*/ 486390950 w 220"/>
              <a:gd name="T75" fmla="*/ 1179432594 h 699"/>
              <a:gd name="T76" fmla="*/ 504031250 w 220"/>
              <a:gd name="T77" fmla="*/ 836691498 h 699"/>
              <a:gd name="T78" fmla="*/ 504031250 w 220"/>
              <a:gd name="T79" fmla="*/ 957658943 h 699"/>
              <a:gd name="T80" fmla="*/ 519152188 w 220"/>
              <a:gd name="T81" fmla="*/ 786288396 h 699"/>
              <a:gd name="T82" fmla="*/ 536794075 w 220"/>
              <a:gd name="T83" fmla="*/ 204131771 h 6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0" h="699">
                <a:moveTo>
                  <a:pt x="0" y="360"/>
                </a:moveTo>
                <a:lnTo>
                  <a:pt x="7" y="353"/>
                </a:lnTo>
                <a:lnTo>
                  <a:pt x="7" y="529"/>
                </a:lnTo>
                <a:lnTo>
                  <a:pt x="7" y="149"/>
                </a:lnTo>
                <a:lnTo>
                  <a:pt x="7" y="332"/>
                </a:lnTo>
                <a:lnTo>
                  <a:pt x="14" y="312"/>
                </a:lnTo>
                <a:lnTo>
                  <a:pt x="14" y="461"/>
                </a:lnTo>
                <a:lnTo>
                  <a:pt x="14" y="183"/>
                </a:lnTo>
                <a:lnTo>
                  <a:pt x="14" y="353"/>
                </a:lnTo>
                <a:lnTo>
                  <a:pt x="20" y="346"/>
                </a:lnTo>
                <a:lnTo>
                  <a:pt x="20" y="468"/>
                </a:lnTo>
                <a:lnTo>
                  <a:pt x="20" y="190"/>
                </a:lnTo>
                <a:lnTo>
                  <a:pt x="20" y="339"/>
                </a:lnTo>
                <a:lnTo>
                  <a:pt x="27" y="285"/>
                </a:lnTo>
                <a:lnTo>
                  <a:pt x="27" y="523"/>
                </a:lnTo>
                <a:lnTo>
                  <a:pt x="27" y="61"/>
                </a:lnTo>
                <a:lnTo>
                  <a:pt x="27" y="387"/>
                </a:lnTo>
                <a:lnTo>
                  <a:pt x="33" y="400"/>
                </a:lnTo>
                <a:lnTo>
                  <a:pt x="33" y="529"/>
                </a:lnTo>
                <a:lnTo>
                  <a:pt x="33" y="115"/>
                </a:lnTo>
                <a:lnTo>
                  <a:pt x="33" y="373"/>
                </a:lnTo>
                <a:lnTo>
                  <a:pt x="40" y="366"/>
                </a:lnTo>
                <a:lnTo>
                  <a:pt x="40" y="489"/>
                </a:lnTo>
                <a:lnTo>
                  <a:pt x="40" y="292"/>
                </a:lnTo>
                <a:lnTo>
                  <a:pt x="40" y="387"/>
                </a:lnTo>
                <a:lnTo>
                  <a:pt x="47" y="407"/>
                </a:lnTo>
                <a:lnTo>
                  <a:pt x="47" y="475"/>
                </a:lnTo>
                <a:lnTo>
                  <a:pt x="47" y="0"/>
                </a:lnTo>
                <a:lnTo>
                  <a:pt x="47" y="312"/>
                </a:lnTo>
                <a:lnTo>
                  <a:pt x="53" y="353"/>
                </a:lnTo>
                <a:lnTo>
                  <a:pt x="53" y="482"/>
                </a:lnTo>
                <a:lnTo>
                  <a:pt x="53" y="244"/>
                </a:lnTo>
                <a:lnTo>
                  <a:pt x="53" y="428"/>
                </a:lnTo>
                <a:lnTo>
                  <a:pt x="60" y="414"/>
                </a:lnTo>
                <a:lnTo>
                  <a:pt x="60" y="516"/>
                </a:lnTo>
                <a:lnTo>
                  <a:pt x="60" y="237"/>
                </a:lnTo>
                <a:lnTo>
                  <a:pt x="60" y="244"/>
                </a:lnTo>
                <a:lnTo>
                  <a:pt x="67" y="271"/>
                </a:lnTo>
                <a:lnTo>
                  <a:pt x="67" y="516"/>
                </a:lnTo>
                <a:lnTo>
                  <a:pt x="67" y="156"/>
                </a:lnTo>
                <a:lnTo>
                  <a:pt x="67" y="360"/>
                </a:lnTo>
                <a:lnTo>
                  <a:pt x="73" y="353"/>
                </a:lnTo>
                <a:lnTo>
                  <a:pt x="73" y="448"/>
                </a:lnTo>
                <a:lnTo>
                  <a:pt x="73" y="231"/>
                </a:lnTo>
                <a:lnTo>
                  <a:pt x="73" y="387"/>
                </a:lnTo>
                <a:lnTo>
                  <a:pt x="80" y="366"/>
                </a:lnTo>
                <a:lnTo>
                  <a:pt x="80" y="495"/>
                </a:lnTo>
                <a:lnTo>
                  <a:pt x="80" y="217"/>
                </a:lnTo>
                <a:lnTo>
                  <a:pt x="80" y="312"/>
                </a:lnTo>
                <a:lnTo>
                  <a:pt x="87" y="285"/>
                </a:lnTo>
                <a:lnTo>
                  <a:pt x="87" y="584"/>
                </a:lnTo>
                <a:lnTo>
                  <a:pt x="87" y="149"/>
                </a:lnTo>
                <a:lnTo>
                  <a:pt x="87" y="400"/>
                </a:lnTo>
                <a:lnTo>
                  <a:pt x="93" y="387"/>
                </a:lnTo>
                <a:lnTo>
                  <a:pt x="93" y="584"/>
                </a:lnTo>
                <a:lnTo>
                  <a:pt x="93" y="20"/>
                </a:lnTo>
                <a:lnTo>
                  <a:pt x="93" y="400"/>
                </a:lnTo>
                <a:lnTo>
                  <a:pt x="100" y="394"/>
                </a:lnTo>
                <a:lnTo>
                  <a:pt x="100" y="468"/>
                </a:lnTo>
                <a:lnTo>
                  <a:pt x="100" y="251"/>
                </a:lnTo>
                <a:lnTo>
                  <a:pt x="100" y="387"/>
                </a:lnTo>
                <a:lnTo>
                  <a:pt x="107" y="394"/>
                </a:lnTo>
                <a:lnTo>
                  <a:pt x="107" y="624"/>
                </a:lnTo>
                <a:lnTo>
                  <a:pt x="107" y="68"/>
                </a:lnTo>
                <a:lnTo>
                  <a:pt x="107" y="346"/>
                </a:lnTo>
                <a:lnTo>
                  <a:pt x="113" y="339"/>
                </a:lnTo>
                <a:lnTo>
                  <a:pt x="113" y="475"/>
                </a:lnTo>
                <a:lnTo>
                  <a:pt x="113" y="190"/>
                </a:lnTo>
                <a:lnTo>
                  <a:pt x="113" y="448"/>
                </a:lnTo>
                <a:lnTo>
                  <a:pt x="120" y="428"/>
                </a:lnTo>
                <a:lnTo>
                  <a:pt x="120" y="516"/>
                </a:lnTo>
                <a:lnTo>
                  <a:pt x="120" y="88"/>
                </a:lnTo>
                <a:lnTo>
                  <a:pt x="120" y="407"/>
                </a:lnTo>
                <a:lnTo>
                  <a:pt x="127" y="366"/>
                </a:lnTo>
                <a:lnTo>
                  <a:pt x="127" y="509"/>
                </a:lnTo>
                <a:lnTo>
                  <a:pt x="127" y="163"/>
                </a:lnTo>
                <a:lnTo>
                  <a:pt x="133" y="142"/>
                </a:lnTo>
                <a:lnTo>
                  <a:pt x="133" y="509"/>
                </a:lnTo>
                <a:lnTo>
                  <a:pt x="133" y="136"/>
                </a:lnTo>
                <a:lnTo>
                  <a:pt x="133" y="394"/>
                </a:lnTo>
                <a:lnTo>
                  <a:pt x="140" y="428"/>
                </a:lnTo>
                <a:lnTo>
                  <a:pt x="140" y="699"/>
                </a:lnTo>
                <a:lnTo>
                  <a:pt x="140" y="81"/>
                </a:lnTo>
                <a:lnTo>
                  <a:pt x="140" y="523"/>
                </a:lnTo>
                <a:lnTo>
                  <a:pt x="146" y="495"/>
                </a:lnTo>
                <a:lnTo>
                  <a:pt x="146" y="183"/>
                </a:lnTo>
                <a:lnTo>
                  <a:pt x="146" y="366"/>
                </a:lnTo>
                <a:lnTo>
                  <a:pt x="153" y="394"/>
                </a:lnTo>
                <a:lnTo>
                  <a:pt x="153" y="563"/>
                </a:lnTo>
                <a:lnTo>
                  <a:pt x="153" y="149"/>
                </a:lnTo>
                <a:lnTo>
                  <a:pt x="153" y="326"/>
                </a:lnTo>
                <a:lnTo>
                  <a:pt x="160" y="319"/>
                </a:lnTo>
                <a:lnTo>
                  <a:pt x="160" y="665"/>
                </a:lnTo>
                <a:lnTo>
                  <a:pt x="160" y="27"/>
                </a:lnTo>
                <a:lnTo>
                  <a:pt x="160" y="353"/>
                </a:lnTo>
                <a:lnTo>
                  <a:pt x="166" y="346"/>
                </a:lnTo>
                <a:lnTo>
                  <a:pt x="166" y="428"/>
                </a:lnTo>
                <a:lnTo>
                  <a:pt x="166" y="197"/>
                </a:lnTo>
                <a:lnTo>
                  <a:pt x="166" y="299"/>
                </a:lnTo>
                <a:lnTo>
                  <a:pt x="173" y="339"/>
                </a:lnTo>
                <a:lnTo>
                  <a:pt x="173" y="461"/>
                </a:lnTo>
                <a:lnTo>
                  <a:pt x="173" y="231"/>
                </a:lnTo>
                <a:lnTo>
                  <a:pt x="173" y="346"/>
                </a:lnTo>
                <a:lnTo>
                  <a:pt x="180" y="332"/>
                </a:lnTo>
                <a:lnTo>
                  <a:pt x="180" y="455"/>
                </a:lnTo>
                <a:lnTo>
                  <a:pt x="180" y="190"/>
                </a:lnTo>
                <a:lnTo>
                  <a:pt x="180" y="332"/>
                </a:lnTo>
                <a:lnTo>
                  <a:pt x="186" y="326"/>
                </a:lnTo>
                <a:lnTo>
                  <a:pt x="186" y="441"/>
                </a:lnTo>
                <a:lnTo>
                  <a:pt x="186" y="203"/>
                </a:lnTo>
                <a:lnTo>
                  <a:pt x="186" y="353"/>
                </a:lnTo>
                <a:lnTo>
                  <a:pt x="193" y="339"/>
                </a:lnTo>
                <a:lnTo>
                  <a:pt x="193" y="468"/>
                </a:lnTo>
                <a:lnTo>
                  <a:pt x="193" y="197"/>
                </a:lnTo>
                <a:lnTo>
                  <a:pt x="193" y="271"/>
                </a:lnTo>
                <a:lnTo>
                  <a:pt x="200" y="332"/>
                </a:lnTo>
                <a:lnTo>
                  <a:pt x="200" y="482"/>
                </a:lnTo>
                <a:lnTo>
                  <a:pt x="200" y="224"/>
                </a:lnTo>
                <a:lnTo>
                  <a:pt x="200" y="380"/>
                </a:lnTo>
                <a:lnTo>
                  <a:pt x="206" y="373"/>
                </a:lnTo>
                <a:lnTo>
                  <a:pt x="206" y="400"/>
                </a:lnTo>
                <a:lnTo>
                  <a:pt x="206" y="312"/>
                </a:lnTo>
                <a:lnTo>
                  <a:pt x="213" y="271"/>
                </a:lnTo>
                <a:lnTo>
                  <a:pt x="213" y="502"/>
                </a:lnTo>
                <a:lnTo>
                  <a:pt x="213" y="81"/>
                </a:lnTo>
                <a:lnTo>
                  <a:pt x="213" y="346"/>
                </a:lnTo>
                <a:lnTo>
                  <a:pt x="220" y="33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0" name="Freeform 36"/>
          <p:cNvSpPr>
            <a:spLocks/>
          </p:cNvSpPr>
          <p:nvPr/>
        </p:nvSpPr>
        <p:spPr bwMode="auto">
          <a:xfrm>
            <a:off x="8786813" y="4792664"/>
            <a:ext cx="336550" cy="873125"/>
          </a:xfrm>
          <a:custGeom>
            <a:avLst/>
            <a:gdLst>
              <a:gd name="T0" fmla="*/ 0 w 212"/>
              <a:gd name="T1" fmla="*/ 478829688 h 550"/>
              <a:gd name="T2" fmla="*/ 15120938 w 212"/>
              <a:gd name="T3" fmla="*/ 1386085938 h 550"/>
              <a:gd name="T4" fmla="*/ 32762825 w 212"/>
              <a:gd name="T5" fmla="*/ 924898138 h 550"/>
              <a:gd name="T6" fmla="*/ 47883763 w 212"/>
              <a:gd name="T7" fmla="*/ 821570938 h 550"/>
              <a:gd name="T8" fmla="*/ 47883763 w 212"/>
              <a:gd name="T9" fmla="*/ 735885625 h 550"/>
              <a:gd name="T10" fmla="*/ 65524063 w 212"/>
              <a:gd name="T11" fmla="*/ 375504075 h 550"/>
              <a:gd name="T12" fmla="*/ 83165950 w 212"/>
              <a:gd name="T13" fmla="*/ 975301263 h 550"/>
              <a:gd name="T14" fmla="*/ 98286888 w 212"/>
              <a:gd name="T15" fmla="*/ 803930638 h 550"/>
              <a:gd name="T16" fmla="*/ 98286888 w 212"/>
              <a:gd name="T17" fmla="*/ 771167813 h 550"/>
              <a:gd name="T18" fmla="*/ 115927188 w 212"/>
              <a:gd name="T19" fmla="*/ 496471575 h 550"/>
              <a:gd name="T20" fmla="*/ 133569075 w 212"/>
              <a:gd name="T21" fmla="*/ 871974063 h 550"/>
              <a:gd name="T22" fmla="*/ 148690013 w 212"/>
              <a:gd name="T23" fmla="*/ 771167813 h 550"/>
              <a:gd name="T24" fmla="*/ 148690013 w 212"/>
              <a:gd name="T25" fmla="*/ 786288750 h 550"/>
              <a:gd name="T26" fmla="*/ 166330313 w 212"/>
              <a:gd name="T27" fmla="*/ 667842200 h 550"/>
              <a:gd name="T28" fmla="*/ 183972200 w 212"/>
              <a:gd name="T29" fmla="*/ 1043344688 h 550"/>
              <a:gd name="T30" fmla="*/ 199093138 w 212"/>
              <a:gd name="T31" fmla="*/ 718245325 h 550"/>
              <a:gd name="T32" fmla="*/ 199093138 w 212"/>
              <a:gd name="T33" fmla="*/ 803930638 h 550"/>
              <a:gd name="T34" fmla="*/ 216733438 w 212"/>
              <a:gd name="T35" fmla="*/ 632560013 h 550"/>
              <a:gd name="T36" fmla="*/ 234375325 w 212"/>
              <a:gd name="T37" fmla="*/ 856853125 h 550"/>
              <a:gd name="T38" fmla="*/ 249496263 w 212"/>
              <a:gd name="T39" fmla="*/ 718245325 h 550"/>
              <a:gd name="T40" fmla="*/ 249496263 w 212"/>
              <a:gd name="T41" fmla="*/ 735885625 h 550"/>
              <a:gd name="T42" fmla="*/ 267136563 w 212"/>
              <a:gd name="T43" fmla="*/ 632560013 h 550"/>
              <a:gd name="T44" fmla="*/ 282257500 w 212"/>
              <a:gd name="T45" fmla="*/ 889615950 h 550"/>
              <a:gd name="T46" fmla="*/ 299899388 w 212"/>
              <a:gd name="T47" fmla="*/ 718245325 h 550"/>
              <a:gd name="T48" fmla="*/ 299899388 w 212"/>
              <a:gd name="T49" fmla="*/ 889615950 h 550"/>
              <a:gd name="T50" fmla="*/ 317539688 w 212"/>
              <a:gd name="T51" fmla="*/ 307459063 h 550"/>
              <a:gd name="T52" fmla="*/ 332660625 w 212"/>
              <a:gd name="T53" fmla="*/ 924898138 h 550"/>
              <a:gd name="T54" fmla="*/ 350302513 w 212"/>
              <a:gd name="T55" fmla="*/ 753527513 h 550"/>
              <a:gd name="T56" fmla="*/ 367942813 w 212"/>
              <a:gd name="T57" fmla="*/ 942538438 h 550"/>
              <a:gd name="T58" fmla="*/ 367942813 w 212"/>
              <a:gd name="T59" fmla="*/ 771167813 h 550"/>
              <a:gd name="T60" fmla="*/ 383063750 w 212"/>
              <a:gd name="T61" fmla="*/ 617439075 h 550"/>
              <a:gd name="T62" fmla="*/ 400705638 w 212"/>
              <a:gd name="T63" fmla="*/ 957659375 h 550"/>
              <a:gd name="T64" fmla="*/ 418345938 w 212"/>
              <a:gd name="T65" fmla="*/ 735885625 h 550"/>
              <a:gd name="T66" fmla="*/ 418345938 w 212"/>
              <a:gd name="T67" fmla="*/ 718245325 h 550"/>
              <a:gd name="T68" fmla="*/ 433466875 w 212"/>
              <a:gd name="T69" fmla="*/ 650200313 h 550"/>
              <a:gd name="T70" fmla="*/ 451108763 w 212"/>
              <a:gd name="T71" fmla="*/ 821570938 h 550"/>
              <a:gd name="T72" fmla="*/ 468749063 w 212"/>
              <a:gd name="T73" fmla="*/ 771167813 h 550"/>
              <a:gd name="T74" fmla="*/ 483870000 w 212"/>
              <a:gd name="T75" fmla="*/ 871974063 h 550"/>
              <a:gd name="T76" fmla="*/ 483870000 w 212"/>
              <a:gd name="T77" fmla="*/ 753527513 h 550"/>
              <a:gd name="T78" fmla="*/ 501511888 w 212"/>
              <a:gd name="T79" fmla="*/ 700603438 h 550"/>
              <a:gd name="T80" fmla="*/ 519152188 w 212"/>
              <a:gd name="T81" fmla="*/ 821570938 h 550"/>
              <a:gd name="T82" fmla="*/ 534273125 w 212"/>
              <a:gd name="T83" fmla="*/ 735885625 h 55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2" h="550">
                <a:moveTo>
                  <a:pt x="0" y="285"/>
                </a:moveTo>
                <a:lnTo>
                  <a:pt x="0" y="435"/>
                </a:lnTo>
                <a:lnTo>
                  <a:pt x="0" y="190"/>
                </a:lnTo>
                <a:lnTo>
                  <a:pt x="0" y="312"/>
                </a:lnTo>
                <a:lnTo>
                  <a:pt x="6" y="306"/>
                </a:lnTo>
                <a:lnTo>
                  <a:pt x="6" y="550"/>
                </a:lnTo>
                <a:lnTo>
                  <a:pt x="6" y="0"/>
                </a:lnTo>
                <a:lnTo>
                  <a:pt x="6" y="380"/>
                </a:lnTo>
                <a:lnTo>
                  <a:pt x="13" y="367"/>
                </a:lnTo>
                <a:lnTo>
                  <a:pt x="13" y="245"/>
                </a:lnTo>
                <a:lnTo>
                  <a:pt x="13" y="333"/>
                </a:lnTo>
                <a:lnTo>
                  <a:pt x="19" y="326"/>
                </a:lnTo>
                <a:lnTo>
                  <a:pt x="19" y="441"/>
                </a:lnTo>
                <a:lnTo>
                  <a:pt x="19" y="149"/>
                </a:lnTo>
                <a:lnTo>
                  <a:pt x="19" y="292"/>
                </a:lnTo>
                <a:lnTo>
                  <a:pt x="26" y="285"/>
                </a:lnTo>
                <a:lnTo>
                  <a:pt x="26" y="394"/>
                </a:lnTo>
                <a:lnTo>
                  <a:pt x="26" y="149"/>
                </a:lnTo>
                <a:lnTo>
                  <a:pt x="26" y="285"/>
                </a:lnTo>
                <a:lnTo>
                  <a:pt x="33" y="278"/>
                </a:lnTo>
                <a:lnTo>
                  <a:pt x="33" y="387"/>
                </a:lnTo>
                <a:lnTo>
                  <a:pt x="33" y="204"/>
                </a:lnTo>
                <a:lnTo>
                  <a:pt x="33" y="312"/>
                </a:lnTo>
                <a:lnTo>
                  <a:pt x="39" y="319"/>
                </a:lnTo>
                <a:lnTo>
                  <a:pt x="39" y="346"/>
                </a:lnTo>
                <a:lnTo>
                  <a:pt x="39" y="251"/>
                </a:lnTo>
                <a:lnTo>
                  <a:pt x="39" y="306"/>
                </a:lnTo>
                <a:lnTo>
                  <a:pt x="46" y="299"/>
                </a:lnTo>
                <a:lnTo>
                  <a:pt x="46" y="401"/>
                </a:lnTo>
                <a:lnTo>
                  <a:pt x="46" y="197"/>
                </a:lnTo>
                <a:lnTo>
                  <a:pt x="46" y="278"/>
                </a:lnTo>
                <a:lnTo>
                  <a:pt x="53" y="306"/>
                </a:lnTo>
                <a:lnTo>
                  <a:pt x="53" y="346"/>
                </a:lnTo>
                <a:lnTo>
                  <a:pt x="53" y="272"/>
                </a:lnTo>
                <a:lnTo>
                  <a:pt x="53" y="299"/>
                </a:lnTo>
                <a:lnTo>
                  <a:pt x="59" y="306"/>
                </a:lnTo>
                <a:lnTo>
                  <a:pt x="59" y="407"/>
                </a:lnTo>
                <a:lnTo>
                  <a:pt x="59" y="183"/>
                </a:lnTo>
                <a:lnTo>
                  <a:pt x="59" y="312"/>
                </a:lnTo>
                <a:lnTo>
                  <a:pt x="66" y="299"/>
                </a:lnTo>
                <a:lnTo>
                  <a:pt x="66" y="353"/>
                </a:lnTo>
                <a:lnTo>
                  <a:pt x="66" y="265"/>
                </a:lnTo>
                <a:lnTo>
                  <a:pt x="66" y="278"/>
                </a:lnTo>
                <a:lnTo>
                  <a:pt x="73" y="285"/>
                </a:lnTo>
                <a:lnTo>
                  <a:pt x="73" y="414"/>
                </a:lnTo>
                <a:lnTo>
                  <a:pt x="73" y="163"/>
                </a:lnTo>
                <a:lnTo>
                  <a:pt x="73" y="292"/>
                </a:lnTo>
                <a:lnTo>
                  <a:pt x="79" y="285"/>
                </a:lnTo>
                <a:lnTo>
                  <a:pt x="79" y="360"/>
                </a:lnTo>
                <a:lnTo>
                  <a:pt x="79" y="265"/>
                </a:lnTo>
                <a:lnTo>
                  <a:pt x="79" y="319"/>
                </a:lnTo>
                <a:lnTo>
                  <a:pt x="86" y="312"/>
                </a:lnTo>
                <a:lnTo>
                  <a:pt x="86" y="346"/>
                </a:lnTo>
                <a:lnTo>
                  <a:pt x="86" y="251"/>
                </a:lnTo>
                <a:lnTo>
                  <a:pt x="86" y="333"/>
                </a:lnTo>
                <a:lnTo>
                  <a:pt x="93" y="326"/>
                </a:lnTo>
                <a:lnTo>
                  <a:pt x="93" y="340"/>
                </a:lnTo>
                <a:lnTo>
                  <a:pt x="93" y="251"/>
                </a:lnTo>
                <a:lnTo>
                  <a:pt x="93" y="292"/>
                </a:lnTo>
                <a:lnTo>
                  <a:pt x="99" y="285"/>
                </a:lnTo>
                <a:lnTo>
                  <a:pt x="99" y="333"/>
                </a:lnTo>
                <a:lnTo>
                  <a:pt x="99" y="265"/>
                </a:lnTo>
                <a:lnTo>
                  <a:pt x="99" y="292"/>
                </a:lnTo>
                <a:lnTo>
                  <a:pt x="106" y="299"/>
                </a:lnTo>
                <a:lnTo>
                  <a:pt x="106" y="340"/>
                </a:lnTo>
                <a:lnTo>
                  <a:pt x="106" y="251"/>
                </a:lnTo>
                <a:lnTo>
                  <a:pt x="106" y="292"/>
                </a:lnTo>
                <a:lnTo>
                  <a:pt x="112" y="285"/>
                </a:lnTo>
                <a:lnTo>
                  <a:pt x="112" y="353"/>
                </a:lnTo>
                <a:lnTo>
                  <a:pt x="112" y="245"/>
                </a:lnTo>
                <a:lnTo>
                  <a:pt x="112" y="278"/>
                </a:lnTo>
                <a:lnTo>
                  <a:pt x="119" y="285"/>
                </a:lnTo>
                <a:lnTo>
                  <a:pt x="119" y="360"/>
                </a:lnTo>
                <a:lnTo>
                  <a:pt x="119" y="204"/>
                </a:lnTo>
                <a:lnTo>
                  <a:pt x="119" y="353"/>
                </a:lnTo>
                <a:lnTo>
                  <a:pt x="126" y="346"/>
                </a:lnTo>
                <a:lnTo>
                  <a:pt x="126" y="380"/>
                </a:lnTo>
                <a:lnTo>
                  <a:pt x="126" y="122"/>
                </a:lnTo>
                <a:lnTo>
                  <a:pt x="126" y="292"/>
                </a:lnTo>
                <a:lnTo>
                  <a:pt x="132" y="285"/>
                </a:lnTo>
                <a:lnTo>
                  <a:pt x="132" y="367"/>
                </a:lnTo>
                <a:lnTo>
                  <a:pt x="132" y="204"/>
                </a:lnTo>
                <a:lnTo>
                  <a:pt x="132" y="306"/>
                </a:lnTo>
                <a:lnTo>
                  <a:pt x="139" y="299"/>
                </a:lnTo>
                <a:lnTo>
                  <a:pt x="139" y="149"/>
                </a:lnTo>
                <a:lnTo>
                  <a:pt x="139" y="380"/>
                </a:lnTo>
                <a:lnTo>
                  <a:pt x="146" y="374"/>
                </a:lnTo>
                <a:lnTo>
                  <a:pt x="146" y="224"/>
                </a:lnTo>
                <a:lnTo>
                  <a:pt x="146" y="306"/>
                </a:lnTo>
                <a:lnTo>
                  <a:pt x="152" y="312"/>
                </a:lnTo>
                <a:lnTo>
                  <a:pt x="152" y="340"/>
                </a:lnTo>
                <a:lnTo>
                  <a:pt x="152" y="245"/>
                </a:lnTo>
                <a:lnTo>
                  <a:pt x="152" y="285"/>
                </a:lnTo>
                <a:lnTo>
                  <a:pt x="159" y="278"/>
                </a:lnTo>
                <a:lnTo>
                  <a:pt x="159" y="380"/>
                </a:lnTo>
                <a:lnTo>
                  <a:pt x="159" y="251"/>
                </a:lnTo>
                <a:lnTo>
                  <a:pt x="159" y="285"/>
                </a:lnTo>
                <a:lnTo>
                  <a:pt x="166" y="292"/>
                </a:lnTo>
                <a:lnTo>
                  <a:pt x="166" y="360"/>
                </a:lnTo>
                <a:lnTo>
                  <a:pt x="166" y="238"/>
                </a:lnTo>
                <a:lnTo>
                  <a:pt x="166" y="285"/>
                </a:lnTo>
                <a:lnTo>
                  <a:pt x="172" y="292"/>
                </a:lnTo>
                <a:lnTo>
                  <a:pt x="172" y="374"/>
                </a:lnTo>
                <a:lnTo>
                  <a:pt x="172" y="258"/>
                </a:lnTo>
                <a:lnTo>
                  <a:pt x="172" y="272"/>
                </a:lnTo>
                <a:lnTo>
                  <a:pt x="179" y="258"/>
                </a:lnTo>
                <a:lnTo>
                  <a:pt x="179" y="326"/>
                </a:lnTo>
                <a:lnTo>
                  <a:pt x="179" y="251"/>
                </a:lnTo>
                <a:lnTo>
                  <a:pt x="179" y="312"/>
                </a:lnTo>
                <a:lnTo>
                  <a:pt x="186" y="306"/>
                </a:lnTo>
                <a:lnTo>
                  <a:pt x="186" y="272"/>
                </a:lnTo>
                <a:lnTo>
                  <a:pt x="186" y="333"/>
                </a:lnTo>
                <a:lnTo>
                  <a:pt x="192" y="346"/>
                </a:lnTo>
                <a:lnTo>
                  <a:pt x="192" y="353"/>
                </a:lnTo>
                <a:lnTo>
                  <a:pt x="192" y="251"/>
                </a:lnTo>
                <a:lnTo>
                  <a:pt x="192" y="299"/>
                </a:lnTo>
                <a:lnTo>
                  <a:pt x="199" y="292"/>
                </a:lnTo>
                <a:lnTo>
                  <a:pt x="199" y="326"/>
                </a:lnTo>
                <a:lnTo>
                  <a:pt x="199" y="278"/>
                </a:lnTo>
                <a:lnTo>
                  <a:pt x="199" y="299"/>
                </a:lnTo>
                <a:lnTo>
                  <a:pt x="206" y="292"/>
                </a:lnTo>
                <a:lnTo>
                  <a:pt x="206" y="326"/>
                </a:lnTo>
                <a:lnTo>
                  <a:pt x="206" y="245"/>
                </a:lnTo>
                <a:lnTo>
                  <a:pt x="206" y="299"/>
                </a:lnTo>
                <a:lnTo>
                  <a:pt x="212" y="292"/>
                </a:lnTo>
                <a:lnTo>
                  <a:pt x="212" y="333"/>
                </a:lnTo>
                <a:lnTo>
                  <a:pt x="212" y="27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1" name="Freeform 37"/>
          <p:cNvSpPr>
            <a:spLocks/>
          </p:cNvSpPr>
          <p:nvPr/>
        </p:nvSpPr>
        <p:spPr bwMode="auto">
          <a:xfrm>
            <a:off x="9123364" y="5105400"/>
            <a:ext cx="338137" cy="312738"/>
          </a:xfrm>
          <a:custGeom>
            <a:avLst/>
            <a:gdLst>
              <a:gd name="T0" fmla="*/ 17640274 w 213"/>
              <a:gd name="T1" fmla="*/ 274698264 h 197"/>
              <a:gd name="T2" fmla="*/ 17640274 w 213"/>
              <a:gd name="T3" fmla="*/ 257056348 h 197"/>
              <a:gd name="T4" fmla="*/ 32761189 w 213"/>
              <a:gd name="T5" fmla="*/ 120967693 h 197"/>
              <a:gd name="T6" fmla="*/ 50403050 w 213"/>
              <a:gd name="T7" fmla="*/ 496472369 h 197"/>
              <a:gd name="T8" fmla="*/ 68043324 w 213"/>
              <a:gd name="T9" fmla="*/ 342741798 h 197"/>
              <a:gd name="T10" fmla="*/ 83164240 w 213"/>
              <a:gd name="T11" fmla="*/ 239416020 h 197"/>
              <a:gd name="T12" fmla="*/ 83164240 w 213"/>
              <a:gd name="T13" fmla="*/ 307459554 h 197"/>
              <a:gd name="T14" fmla="*/ 100806101 w 213"/>
              <a:gd name="T15" fmla="*/ 136088655 h 197"/>
              <a:gd name="T16" fmla="*/ 118446375 w 213"/>
              <a:gd name="T17" fmla="*/ 410786919 h 197"/>
              <a:gd name="T18" fmla="*/ 133567290 w 213"/>
              <a:gd name="T19" fmla="*/ 239416020 h 197"/>
              <a:gd name="T20" fmla="*/ 133567290 w 213"/>
              <a:gd name="T21" fmla="*/ 289819226 h 197"/>
              <a:gd name="T22" fmla="*/ 151209151 w 213"/>
              <a:gd name="T23" fmla="*/ 120967693 h 197"/>
              <a:gd name="T24" fmla="*/ 168849425 w 213"/>
              <a:gd name="T25" fmla="*/ 428427247 h 197"/>
              <a:gd name="T26" fmla="*/ 183970340 w 213"/>
              <a:gd name="T27" fmla="*/ 289819226 h 197"/>
              <a:gd name="T28" fmla="*/ 183970340 w 213"/>
              <a:gd name="T29" fmla="*/ 257056348 h 197"/>
              <a:gd name="T30" fmla="*/ 201612202 w 213"/>
              <a:gd name="T31" fmla="*/ 103327365 h 197"/>
              <a:gd name="T32" fmla="*/ 219252476 w 213"/>
              <a:gd name="T33" fmla="*/ 375504675 h 197"/>
              <a:gd name="T34" fmla="*/ 234373391 w 213"/>
              <a:gd name="T35" fmla="*/ 274698264 h 197"/>
              <a:gd name="T36" fmla="*/ 234373391 w 213"/>
              <a:gd name="T37" fmla="*/ 274698264 h 197"/>
              <a:gd name="T38" fmla="*/ 252015252 w 213"/>
              <a:gd name="T39" fmla="*/ 189012815 h 197"/>
              <a:gd name="T40" fmla="*/ 267136167 w 213"/>
              <a:gd name="T41" fmla="*/ 393145004 h 197"/>
              <a:gd name="T42" fmla="*/ 284776441 w 213"/>
              <a:gd name="T43" fmla="*/ 257056348 h 197"/>
              <a:gd name="T44" fmla="*/ 284776441 w 213"/>
              <a:gd name="T45" fmla="*/ 221774105 h 197"/>
              <a:gd name="T46" fmla="*/ 302418303 w 213"/>
              <a:gd name="T47" fmla="*/ 153730571 h 197"/>
              <a:gd name="T48" fmla="*/ 317539218 w 213"/>
              <a:gd name="T49" fmla="*/ 428427247 h 197"/>
              <a:gd name="T50" fmla="*/ 335179492 w 213"/>
              <a:gd name="T51" fmla="*/ 375504675 h 197"/>
              <a:gd name="T52" fmla="*/ 352821353 w 213"/>
              <a:gd name="T53" fmla="*/ 221774105 h 197"/>
              <a:gd name="T54" fmla="*/ 352821353 w 213"/>
              <a:gd name="T55" fmla="*/ 289819226 h 197"/>
              <a:gd name="T56" fmla="*/ 367942268 w 213"/>
              <a:gd name="T57" fmla="*/ 153730571 h 197"/>
              <a:gd name="T58" fmla="*/ 385582542 w 213"/>
              <a:gd name="T59" fmla="*/ 410786919 h 197"/>
              <a:gd name="T60" fmla="*/ 403224404 w 213"/>
              <a:gd name="T61" fmla="*/ 289819226 h 197"/>
              <a:gd name="T62" fmla="*/ 403224404 w 213"/>
              <a:gd name="T63" fmla="*/ 239416020 h 197"/>
              <a:gd name="T64" fmla="*/ 418345319 w 213"/>
              <a:gd name="T65" fmla="*/ 103327365 h 197"/>
              <a:gd name="T66" fmla="*/ 435985593 w 213"/>
              <a:gd name="T67" fmla="*/ 325101470 h 197"/>
              <a:gd name="T68" fmla="*/ 453627454 w 213"/>
              <a:gd name="T69" fmla="*/ 274698264 h 197"/>
              <a:gd name="T70" fmla="*/ 453627454 w 213"/>
              <a:gd name="T71" fmla="*/ 289819226 h 197"/>
              <a:gd name="T72" fmla="*/ 468748369 w 213"/>
              <a:gd name="T73" fmla="*/ 171370899 h 197"/>
              <a:gd name="T74" fmla="*/ 486388643 w 213"/>
              <a:gd name="T75" fmla="*/ 342741798 h 197"/>
              <a:gd name="T76" fmla="*/ 501509558 w 213"/>
              <a:gd name="T77" fmla="*/ 289819226 h 197"/>
              <a:gd name="T78" fmla="*/ 501509558 w 213"/>
              <a:gd name="T79" fmla="*/ 257056348 h 197"/>
              <a:gd name="T80" fmla="*/ 519151420 w 213"/>
              <a:gd name="T81" fmla="*/ 189012815 h 197"/>
              <a:gd name="T82" fmla="*/ 536791694 w 213"/>
              <a:gd name="T83" fmla="*/ 342741798 h 19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3" h="197">
                <a:moveTo>
                  <a:pt x="0" y="81"/>
                </a:moveTo>
                <a:lnTo>
                  <a:pt x="0" y="115"/>
                </a:lnTo>
                <a:lnTo>
                  <a:pt x="7" y="109"/>
                </a:lnTo>
                <a:lnTo>
                  <a:pt x="7" y="149"/>
                </a:lnTo>
                <a:lnTo>
                  <a:pt x="7" y="34"/>
                </a:lnTo>
                <a:lnTo>
                  <a:pt x="7" y="102"/>
                </a:lnTo>
                <a:lnTo>
                  <a:pt x="13" y="95"/>
                </a:lnTo>
                <a:lnTo>
                  <a:pt x="13" y="136"/>
                </a:lnTo>
                <a:lnTo>
                  <a:pt x="13" y="48"/>
                </a:lnTo>
                <a:lnTo>
                  <a:pt x="13" y="75"/>
                </a:lnTo>
                <a:lnTo>
                  <a:pt x="20" y="102"/>
                </a:lnTo>
                <a:lnTo>
                  <a:pt x="20" y="197"/>
                </a:lnTo>
                <a:lnTo>
                  <a:pt x="20" y="34"/>
                </a:lnTo>
                <a:lnTo>
                  <a:pt x="20" y="143"/>
                </a:lnTo>
                <a:lnTo>
                  <a:pt x="27" y="136"/>
                </a:lnTo>
                <a:lnTo>
                  <a:pt x="27" y="61"/>
                </a:lnTo>
                <a:lnTo>
                  <a:pt x="27" y="102"/>
                </a:lnTo>
                <a:lnTo>
                  <a:pt x="33" y="95"/>
                </a:lnTo>
                <a:lnTo>
                  <a:pt x="33" y="177"/>
                </a:lnTo>
                <a:lnTo>
                  <a:pt x="33" y="54"/>
                </a:lnTo>
                <a:lnTo>
                  <a:pt x="33" y="122"/>
                </a:lnTo>
                <a:lnTo>
                  <a:pt x="40" y="115"/>
                </a:lnTo>
                <a:lnTo>
                  <a:pt x="40" y="149"/>
                </a:lnTo>
                <a:lnTo>
                  <a:pt x="40" y="54"/>
                </a:lnTo>
                <a:lnTo>
                  <a:pt x="40" y="88"/>
                </a:lnTo>
                <a:lnTo>
                  <a:pt x="47" y="81"/>
                </a:lnTo>
                <a:lnTo>
                  <a:pt x="47" y="163"/>
                </a:lnTo>
                <a:lnTo>
                  <a:pt x="47" y="0"/>
                </a:lnTo>
                <a:lnTo>
                  <a:pt x="47" y="102"/>
                </a:lnTo>
                <a:lnTo>
                  <a:pt x="53" y="95"/>
                </a:lnTo>
                <a:lnTo>
                  <a:pt x="53" y="129"/>
                </a:lnTo>
                <a:lnTo>
                  <a:pt x="53" y="75"/>
                </a:lnTo>
                <a:lnTo>
                  <a:pt x="53" y="115"/>
                </a:lnTo>
                <a:lnTo>
                  <a:pt x="60" y="109"/>
                </a:lnTo>
                <a:lnTo>
                  <a:pt x="60" y="143"/>
                </a:lnTo>
                <a:lnTo>
                  <a:pt x="60" y="48"/>
                </a:lnTo>
                <a:lnTo>
                  <a:pt x="60" y="115"/>
                </a:lnTo>
                <a:lnTo>
                  <a:pt x="67" y="109"/>
                </a:lnTo>
                <a:lnTo>
                  <a:pt x="67" y="170"/>
                </a:lnTo>
                <a:lnTo>
                  <a:pt x="67" y="48"/>
                </a:lnTo>
                <a:lnTo>
                  <a:pt x="67" y="109"/>
                </a:lnTo>
                <a:lnTo>
                  <a:pt x="73" y="115"/>
                </a:lnTo>
                <a:lnTo>
                  <a:pt x="73" y="143"/>
                </a:lnTo>
                <a:lnTo>
                  <a:pt x="73" y="68"/>
                </a:lnTo>
                <a:lnTo>
                  <a:pt x="73" y="102"/>
                </a:lnTo>
                <a:lnTo>
                  <a:pt x="80" y="95"/>
                </a:lnTo>
                <a:lnTo>
                  <a:pt x="80" y="149"/>
                </a:lnTo>
                <a:lnTo>
                  <a:pt x="80" y="41"/>
                </a:lnTo>
                <a:lnTo>
                  <a:pt x="80" y="95"/>
                </a:lnTo>
                <a:lnTo>
                  <a:pt x="87" y="88"/>
                </a:lnTo>
                <a:lnTo>
                  <a:pt x="87" y="149"/>
                </a:lnTo>
                <a:lnTo>
                  <a:pt x="87" y="48"/>
                </a:lnTo>
                <a:lnTo>
                  <a:pt x="87" y="115"/>
                </a:lnTo>
                <a:lnTo>
                  <a:pt x="93" y="109"/>
                </a:lnTo>
                <a:lnTo>
                  <a:pt x="93" y="136"/>
                </a:lnTo>
                <a:lnTo>
                  <a:pt x="93" y="68"/>
                </a:lnTo>
                <a:lnTo>
                  <a:pt x="93" y="109"/>
                </a:lnTo>
                <a:lnTo>
                  <a:pt x="100" y="102"/>
                </a:lnTo>
                <a:lnTo>
                  <a:pt x="100" y="129"/>
                </a:lnTo>
                <a:lnTo>
                  <a:pt x="100" y="75"/>
                </a:lnTo>
                <a:lnTo>
                  <a:pt x="100" y="81"/>
                </a:lnTo>
                <a:lnTo>
                  <a:pt x="106" y="75"/>
                </a:lnTo>
                <a:lnTo>
                  <a:pt x="106" y="156"/>
                </a:lnTo>
                <a:lnTo>
                  <a:pt x="106" y="48"/>
                </a:lnTo>
                <a:lnTo>
                  <a:pt x="106" y="109"/>
                </a:lnTo>
                <a:lnTo>
                  <a:pt x="113" y="102"/>
                </a:lnTo>
                <a:lnTo>
                  <a:pt x="113" y="149"/>
                </a:lnTo>
                <a:lnTo>
                  <a:pt x="113" y="54"/>
                </a:lnTo>
                <a:lnTo>
                  <a:pt x="113" y="88"/>
                </a:lnTo>
                <a:lnTo>
                  <a:pt x="120" y="81"/>
                </a:lnTo>
                <a:lnTo>
                  <a:pt x="120" y="170"/>
                </a:lnTo>
                <a:lnTo>
                  <a:pt x="120" y="61"/>
                </a:lnTo>
                <a:lnTo>
                  <a:pt x="120" y="109"/>
                </a:lnTo>
                <a:lnTo>
                  <a:pt x="126" y="102"/>
                </a:lnTo>
                <a:lnTo>
                  <a:pt x="126" y="170"/>
                </a:lnTo>
                <a:lnTo>
                  <a:pt x="126" y="48"/>
                </a:lnTo>
                <a:lnTo>
                  <a:pt x="126" y="163"/>
                </a:lnTo>
                <a:lnTo>
                  <a:pt x="133" y="149"/>
                </a:lnTo>
                <a:lnTo>
                  <a:pt x="133" y="88"/>
                </a:lnTo>
                <a:lnTo>
                  <a:pt x="133" y="95"/>
                </a:lnTo>
                <a:lnTo>
                  <a:pt x="140" y="88"/>
                </a:lnTo>
                <a:lnTo>
                  <a:pt x="140" y="136"/>
                </a:lnTo>
                <a:lnTo>
                  <a:pt x="140" y="27"/>
                </a:lnTo>
                <a:lnTo>
                  <a:pt x="140" y="115"/>
                </a:lnTo>
                <a:lnTo>
                  <a:pt x="146" y="122"/>
                </a:lnTo>
                <a:lnTo>
                  <a:pt x="146" y="136"/>
                </a:lnTo>
                <a:lnTo>
                  <a:pt x="146" y="61"/>
                </a:lnTo>
                <a:lnTo>
                  <a:pt x="146" y="88"/>
                </a:lnTo>
                <a:lnTo>
                  <a:pt x="153" y="81"/>
                </a:lnTo>
                <a:lnTo>
                  <a:pt x="153" y="163"/>
                </a:lnTo>
                <a:lnTo>
                  <a:pt x="153" y="54"/>
                </a:lnTo>
                <a:lnTo>
                  <a:pt x="153" y="122"/>
                </a:lnTo>
                <a:lnTo>
                  <a:pt x="160" y="115"/>
                </a:lnTo>
                <a:lnTo>
                  <a:pt x="160" y="143"/>
                </a:lnTo>
                <a:lnTo>
                  <a:pt x="160" y="68"/>
                </a:lnTo>
                <a:lnTo>
                  <a:pt x="160" y="95"/>
                </a:lnTo>
                <a:lnTo>
                  <a:pt x="166" y="102"/>
                </a:lnTo>
                <a:lnTo>
                  <a:pt x="166" y="163"/>
                </a:lnTo>
                <a:lnTo>
                  <a:pt x="166" y="41"/>
                </a:lnTo>
                <a:lnTo>
                  <a:pt x="166" y="122"/>
                </a:lnTo>
                <a:lnTo>
                  <a:pt x="173" y="115"/>
                </a:lnTo>
                <a:lnTo>
                  <a:pt x="173" y="129"/>
                </a:lnTo>
                <a:lnTo>
                  <a:pt x="173" y="68"/>
                </a:lnTo>
                <a:lnTo>
                  <a:pt x="173" y="102"/>
                </a:lnTo>
                <a:lnTo>
                  <a:pt x="180" y="109"/>
                </a:lnTo>
                <a:lnTo>
                  <a:pt x="180" y="122"/>
                </a:lnTo>
                <a:lnTo>
                  <a:pt x="180" y="81"/>
                </a:lnTo>
                <a:lnTo>
                  <a:pt x="180" y="115"/>
                </a:lnTo>
                <a:lnTo>
                  <a:pt x="186" y="109"/>
                </a:lnTo>
                <a:lnTo>
                  <a:pt x="186" y="136"/>
                </a:lnTo>
                <a:lnTo>
                  <a:pt x="186" y="68"/>
                </a:lnTo>
                <a:lnTo>
                  <a:pt x="186" y="102"/>
                </a:lnTo>
                <a:lnTo>
                  <a:pt x="193" y="115"/>
                </a:lnTo>
                <a:lnTo>
                  <a:pt x="193" y="136"/>
                </a:lnTo>
                <a:lnTo>
                  <a:pt x="193" y="48"/>
                </a:lnTo>
                <a:lnTo>
                  <a:pt x="193" y="109"/>
                </a:lnTo>
                <a:lnTo>
                  <a:pt x="199" y="115"/>
                </a:lnTo>
                <a:lnTo>
                  <a:pt x="199" y="136"/>
                </a:lnTo>
                <a:lnTo>
                  <a:pt x="199" y="61"/>
                </a:lnTo>
                <a:lnTo>
                  <a:pt x="199" y="102"/>
                </a:lnTo>
                <a:lnTo>
                  <a:pt x="206" y="95"/>
                </a:lnTo>
                <a:lnTo>
                  <a:pt x="206" y="170"/>
                </a:lnTo>
                <a:lnTo>
                  <a:pt x="206" y="75"/>
                </a:lnTo>
                <a:lnTo>
                  <a:pt x="206" y="109"/>
                </a:lnTo>
                <a:lnTo>
                  <a:pt x="213" y="115"/>
                </a:lnTo>
                <a:lnTo>
                  <a:pt x="213" y="136"/>
                </a:lnTo>
                <a:lnTo>
                  <a:pt x="213" y="81"/>
                </a:lnTo>
                <a:lnTo>
                  <a:pt x="213" y="9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2" name="Freeform 38"/>
          <p:cNvSpPr>
            <a:spLocks/>
          </p:cNvSpPr>
          <p:nvPr/>
        </p:nvSpPr>
        <p:spPr bwMode="auto">
          <a:xfrm>
            <a:off x="9461501" y="5159376"/>
            <a:ext cx="347663" cy="193675"/>
          </a:xfrm>
          <a:custGeom>
            <a:avLst/>
            <a:gdLst>
              <a:gd name="T0" fmla="*/ 15120959 w 219"/>
              <a:gd name="T1" fmla="*/ 274697825 h 122"/>
              <a:gd name="T2" fmla="*/ 32762872 w 219"/>
              <a:gd name="T3" fmla="*/ 153730325 h 122"/>
              <a:gd name="T4" fmla="*/ 32762872 w 219"/>
              <a:gd name="T5" fmla="*/ 221773750 h 122"/>
              <a:gd name="T6" fmla="*/ 50403197 w 219"/>
              <a:gd name="T7" fmla="*/ 68045013 h 122"/>
              <a:gd name="T8" fmla="*/ 65524157 w 219"/>
              <a:gd name="T9" fmla="*/ 221773750 h 122"/>
              <a:gd name="T10" fmla="*/ 83166070 w 219"/>
              <a:gd name="T11" fmla="*/ 189012513 h 122"/>
              <a:gd name="T12" fmla="*/ 83166070 w 219"/>
              <a:gd name="T13" fmla="*/ 136088438 h 122"/>
              <a:gd name="T14" fmla="*/ 100806395 w 219"/>
              <a:gd name="T15" fmla="*/ 153730325 h 122"/>
              <a:gd name="T16" fmla="*/ 115927354 w 219"/>
              <a:gd name="T17" fmla="*/ 118448138 h 122"/>
              <a:gd name="T18" fmla="*/ 133569267 w 219"/>
              <a:gd name="T19" fmla="*/ 257055938 h 122"/>
              <a:gd name="T20" fmla="*/ 151209592 w 219"/>
              <a:gd name="T21" fmla="*/ 189012513 h 122"/>
              <a:gd name="T22" fmla="*/ 151209592 w 219"/>
              <a:gd name="T23" fmla="*/ 153730325 h 122"/>
              <a:gd name="T24" fmla="*/ 166330552 w 219"/>
              <a:gd name="T25" fmla="*/ 35282188 h 122"/>
              <a:gd name="T26" fmla="*/ 183972465 w 219"/>
              <a:gd name="T27" fmla="*/ 257055938 h 122"/>
              <a:gd name="T28" fmla="*/ 199093424 w 219"/>
              <a:gd name="T29" fmla="*/ 171370625 h 122"/>
              <a:gd name="T30" fmla="*/ 199093424 w 219"/>
              <a:gd name="T31" fmla="*/ 153730325 h 122"/>
              <a:gd name="T32" fmla="*/ 216733749 w 219"/>
              <a:gd name="T33" fmla="*/ 118448138 h 122"/>
              <a:gd name="T34" fmla="*/ 234375662 w 219"/>
              <a:gd name="T35" fmla="*/ 239415638 h 122"/>
              <a:gd name="T36" fmla="*/ 249496621 w 219"/>
              <a:gd name="T37" fmla="*/ 153730325 h 122"/>
              <a:gd name="T38" fmla="*/ 249496621 w 219"/>
              <a:gd name="T39" fmla="*/ 171370625 h 122"/>
              <a:gd name="T40" fmla="*/ 267136947 w 219"/>
              <a:gd name="T41" fmla="*/ 136088438 h 122"/>
              <a:gd name="T42" fmla="*/ 284778860 w 219"/>
              <a:gd name="T43" fmla="*/ 204133450 h 122"/>
              <a:gd name="T44" fmla="*/ 299899819 w 219"/>
              <a:gd name="T45" fmla="*/ 171370625 h 122"/>
              <a:gd name="T46" fmla="*/ 299899819 w 219"/>
              <a:gd name="T47" fmla="*/ 153730325 h 122"/>
              <a:gd name="T48" fmla="*/ 317540144 w 219"/>
              <a:gd name="T49" fmla="*/ 136088438 h 122"/>
              <a:gd name="T50" fmla="*/ 335182057 w 219"/>
              <a:gd name="T51" fmla="*/ 85685313 h 122"/>
              <a:gd name="T52" fmla="*/ 350303016 w 219"/>
              <a:gd name="T53" fmla="*/ 239415638 h 122"/>
              <a:gd name="T54" fmla="*/ 367943342 w 219"/>
              <a:gd name="T55" fmla="*/ 171370625 h 122"/>
              <a:gd name="T56" fmla="*/ 367943342 w 219"/>
              <a:gd name="T57" fmla="*/ 189012513 h 122"/>
              <a:gd name="T58" fmla="*/ 385585255 w 219"/>
              <a:gd name="T59" fmla="*/ 136088438 h 122"/>
              <a:gd name="T60" fmla="*/ 400706214 w 219"/>
              <a:gd name="T61" fmla="*/ 221773750 h 122"/>
              <a:gd name="T62" fmla="*/ 418346539 w 219"/>
              <a:gd name="T63" fmla="*/ 171370625 h 122"/>
              <a:gd name="T64" fmla="*/ 418346539 w 219"/>
              <a:gd name="T65" fmla="*/ 118448138 h 122"/>
              <a:gd name="T66" fmla="*/ 435988452 w 219"/>
              <a:gd name="T67" fmla="*/ 189012513 h 122"/>
              <a:gd name="T68" fmla="*/ 451109411 w 219"/>
              <a:gd name="T69" fmla="*/ 103327200 h 122"/>
              <a:gd name="T70" fmla="*/ 468749737 w 219"/>
              <a:gd name="T71" fmla="*/ 221773750 h 122"/>
              <a:gd name="T72" fmla="*/ 483870696 w 219"/>
              <a:gd name="T73" fmla="*/ 136088438 h 122"/>
              <a:gd name="T74" fmla="*/ 483870696 w 219"/>
              <a:gd name="T75" fmla="*/ 171370625 h 122"/>
              <a:gd name="T76" fmla="*/ 501512609 w 219"/>
              <a:gd name="T77" fmla="*/ 118448138 h 122"/>
              <a:gd name="T78" fmla="*/ 519152934 w 219"/>
              <a:gd name="T79" fmla="*/ 221773750 h 122"/>
              <a:gd name="T80" fmla="*/ 534273893 w 219"/>
              <a:gd name="T81" fmla="*/ 171370625 h 122"/>
              <a:gd name="T82" fmla="*/ 534273893 w 219"/>
              <a:gd name="T83" fmla="*/ 171370625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122">
                <a:moveTo>
                  <a:pt x="0" y="61"/>
                </a:moveTo>
                <a:lnTo>
                  <a:pt x="6" y="54"/>
                </a:lnTo>
                <a:lnTo>
                  <a:pt x="6" y="109"/>
                </a:lnTo>
                <a:lnTo>
                  <a:pt x="6" y="27"/>
                </a:lnTo>
                <a:lnTo>
                  <a:pt x="6" y="68"/>
                </a:lnTo>
                <a:lnTo>
                  <a:pt x="13" y="61"/>
                </a:lnTo>
                <a:lnTo>
                  <a:pt x="13" y="95"/>
                </a:lnTo>
                <a:lnTo>
                  <a:pt x="13" y="54"/>
                </a:lnTo>
                <a:lnTo>
                  <a:pt x="13" y="88"/>
                </a:lnTo>
                <a:lnTo>
                  <a:pt x="20" y="81"/>
                </a:lnTo>
                <a:lnTo>
                  <a:pt x="20" y="115"/>
                </a:lnTo>
                <a:lnTo>
                  <a:pt x="20" y="27"/>
                </a:lnTo>
                <a:lnTo>
                  <a:pt x="20" y="54"/>
                </a:lnTo>
                <a:lnTo>
                  <a:pt x="26" y="61"/>
                </a:lnTo>
                <a:lnTo>
                  <a:pt x="26" y="88"/>
                </a:lnTo>
                <a:lnTo>
                  <a:pt x="26" y="47"/>
                </a:lnTo>
                <a:lnTo>
                  <a:pt x="26" y="81"/>
                </a:lnTo>
                <a:lnTo>
                  <a:pt x="33" y="75"/>
                </a:lnTo>
                <a:lnTo>
                  <a:pt x="33" y="122"/>
                </a:lnTo>
                <a:lnTo>
                  <a:pt x="33" y="34"/>
                </a:lnTo>
                <a:lnTo>
                  <a:pt x="33" y="54"/>
                </a:lnTo>
                <a:lnTo>
                  <a:pt x="40" y="47"/>
                </a:lnTo>
                <a:lnTo>
                  <a:pt x="40" y="95"/>
                </a:lnTo>
                <a:lnTo>
                  <a:pt x="40" y="61"/>
                </a:lnTo>
                <a:lnTo>
                  <a:pt x="46" y="68"/>
                </a:lnTo>
                <a:lnTo>
                  <a:pt x="46" y="95"/>
                </a:lnTo>
                <a:lnTo>
                  <a:pt x="46" y="47"/>
                </a:lnTo>
                <a:lnTo>
                  <a:pt x="46" y="75"/>
                </a:lnTo>
                <a:lnTo>
                  <a:pt x="53" y="68"/>
                </a:lnTo>
                <a:lnTo>
                  <a:pt x="53" y="102"/>
                </a:lnTo>
                <a:lnTo>
                  <a:pt x="53" y="54"/>
                </a:lnTo>
                <a:lnTo>
                  <a:pt x="53" y="81"/>
                </a:lnTo>
                <a:lnTo>
                  <a:pt x="60" y="75"/>
                </a:lnTo>
                <a:lnTo>
                  <a:pt x="60" y="102"/>
                </a:lnTo>
                <a:lnTo>
                  <a:pt x="60" y="20"/>
                </a:lnTo>
                <a:lnTo>
                  <a:pt x="60" y="61"/>
                </a:lnTo>
                <a:lnTo>
                  <a:pt x="66" y="68"/>
                </a:lnTo>
                <a:lnTo>
                  <a:pt x="66" y="115"/>
                </a:lnTo>
                <a:lnTo>
                  <a:pt x="66" y="14"/>
                </a:lnTo>
                <a:lnTo>
                  <a:pt x="66" y="61"/>
                </a:lnTo>
                <a:lnTo>
                  <a:pt x="73" y="54"/>
                </a:lnTo>
                <a:lnTo>
                  <a:pt x="73" y="102"/>
                </a:lnTo>
                <a:lnTo>
                  <a:pt x="73" y="34"/>
                </a:lnTo>
                <a:lnTo>
                  <a:pt x="73" y="75"/>
                </a:lnTo>
                <a:lnTo>
                  <a:pt x="79" y="68"/>
                </a:lnTo>
                <a:lnTo>
                  <a:pt x="79" y="102"/>
                </a:lnTo>
                <a:lnTo>
                  <a:pt x="79" y="0"/>
                </a:lnTo>
                <a:lnTo>
                  <a:pt x="79" y="61"/>
                </a:lnTo>
                <a:lnTo>
                  <a:pt x="86" y="54"/>
                </a:lnTo>
                <a:lnTo>
                  <a:pt x="86" y="88"/>
                </a:lnTo>
                <a:lnTo>
                  <a:pt x="86" y="47"/>
                </a:lnTo>
                <a:lnTo>
                  <a:pt x="86" y="75"/>
                </a:lnTo>
                <a:lnTo>
                  <a:pt x="93" y="81"/>
                </a:lnTo>
                <a:lnTo>
                  <a:pt x="93" y="95"/>
                </a:lnTo>
                <a:lnTo>
                  <a:pt x="93" y="41"/>
                </a:lnTo>
                <a:lnTo>
                  <a:pt x="93" y="54"/>
                </a:lnTo>
                <a:lnTo>
                  <a:pt x="99" y="61"/>
                </a:lnTo>
                <a:lnTo>
                  <a:pt x="99" y="102"/>
                </a:lnTo>
                <a:lnTo>
                  <a:pt x="99" y="41"/>
                </a:lnTo>
                <a:lnTo>
                  <a:pt x="99" y="68"/>
                </a:lnTo>
                <a:lnTo>
                  <a:pt x="106" y="61"/>
                </a:lnTo>
                <a:lnTo>
                  <a:pt x="106" y="81"/>
                </a:lnTo>
                <a:lnTo>
                  <a:pt x="106" y="54"/>
                </a:lnTo>
                <a:lnTo>
                  <a:pt x="106" y="61"/>
                </a:lnTo>
                <a:lnTo>
                  <a:pt x="113" y="68"/>
                </a:lnTo>
                <a:lnTo>
                  <a:pt x="113" y="81"/>
                </a:lnTo>
                <a:lnTo>
                  <a:pt x="113" y="54"/>
                </a:lnTo>
                <a:lnTo>
                  <a:pt x="113" y="75"/>
                </a:lnTo>
                <a:lnTo>
                  <a:pt x="119" y="68"/>
                </a:lnTo>
                <a:lnTo>
                  <a:pt x="119" y="81"/>
                </a:lnTo>
                <a:lnTo>
                  <a:pt x="119" y="47"/>
                </a:lnTo>
                <a:lnTo>
                  <a:pt x="119" y="61"/>
                </a:lnTo>
                <a:lnTo>
                  <a:pt x="126" y="68"/>
                </a:lnTo>
                <a:lnTo>
                  <a:pt x="126" y="81"/>
                </a:lnTo>
                <a:lnTo>
                  <a:pt x="126" y="54"/>
                </a:lnTo>
                <a:lnTo>
                  <a:pt x="133" y="47"/>
                </a:lnTo>
                <a:lnTo>
                  <a:pt x="133" y="95"/>
                </a:lnTo>
                <a:lnTo>
                  <a:pt x="133" y="34"/>
                </a:lnTo>
                <a:lnTo>
                  <a:pt x="133" y="61"/>
                </a:lnTo>
                <a:lnTo>
                  <a:pt x="139" y="68"/>
                </a:lnTo>
                <a:lnTo>
                  <a:pt x="139" y="95"/>
                </a:lnTo>
                <a:lnTo>
                  <a:pt x="139" y="54"/>
                </a:lnTo>
                <a:lnTo>
                  <a:pt x="139" y="61"/>
                </a:lnTo>
                <a:lnTo>
                  <a:pt x="146" y="68"/>
                </a:lnTo>
                <a:lnTo>
                  <a:pt x="146" y="95"/>
                </a:lnTo>
                <a:lnTo>
                  <a:pt x="146" y="47"/>
                </a:lnTo>
                <a:lnTo>
                  <a:pt x="146" y="75"/>
                </a:lnTo>
                <a:lnTo>
                  <a:pt x="153" y="68"/>
                </a:lnTo>
                <a:lnTo>
                  <a:pt x="153" y="81"/>
                </a:lnTo>
                <a:lnTo>
                  <a:pt x="153" y="54"/>
                </a:lnTo>
                <a:lnTo>
                  <a:pt x="153" y="61"/>
                </a:lnTo>
                <a:lnTo>
                  <a:pt x="159" y="68"/>
                </a:lnTo>
                <a:lnTo>
                  <a:pt x="159" y="88"/>
                </a:lnTo>
                <a:lnTo>
                  <a:pt x="159" y="47"/>
                </a:lnTo>
                <a:lnTo>
                  <a:pt x="159" y="75"/>
                </a:lnTo>
                <a:lnTo>
                  <a:pt x="166" y="68"/>
                </a:lnTo>
                <a:lnTo>
                  <a:pt x="166" y="95"/>
                </a:lnTo>
                <a:lnTo>
                  <a:pt x="166" y="47"/>
                </a:lnTo>
                <a:lnTo>
                  <a:pt x="173" y="41"/>
                </a:lnTo>
                <a:lnTo>
                  <a:pt x="173" y="109"/>
                </a:lnTo>
                <a:lnTo>
                  <a:pt x="173" y="75"/>
                </a:lnTo>
                <a:lnTo>
                  <a:pt x="179" y="68"/>
                </a:lnTo>
                <a:lnTo>
                  <a:pt x="179" y="95"/>
                </a:lnTo>
                <a:lnTo>
                  <a:pt x="179" y="41"/>
                </a:lnTo>
                <a:lnTo>
                  <a:pt x="179" y="75"/>
                </a:lnTo>
                <a:lnTo>
                  <a:pt x="186" y="68"/>
                </a:lnTo>
                <a:lnTo>
                  <a:pt x="186" y="88"/>
                </a:lnTo>
                <a:lnTo>
                  <a:pt x="186" y="47"/>
                </a:lnTo>
                <a:lnTo>
                  <a:pt x="186" y="61"/>
                </a:lnTo>
                <a:lnTo>
                  <a:pt x="192" y="54"/>
                </a:lnTo>
                <a:lnTo>
                  <a:pt x="192" y="95"/>
                </a:lnTo>
                <a:lnTo>
                  <a:pt x="192" y="47"/>
                </a:lnTo>
                <a:lnTo>
                  <a:pt x="192" y="68"/>
                </a:lnTo>
                <a:lnTo>
                  <a:pt x="199" y="75"/>
                </a:lnTo>
                <a:lnTo>
                  <a:pt x="199" y="88"/>
                </a:lnTo>
                <a:lnTo>
                  <a:pt x="199" y="47"/>
                </a:lnTo>
                <a:lnTo>
                  <a:pt x="199" y="68"/>
                </a:lnTo>
                <a:lnTo>
                  <a:pt x="206" y="61"/>
                </a:lnTo>
                <a:lnTo>
                  <a:pt x="206" y="88"/>
                </a:lnTo>
                <a:lnTo>
                  <a:pt x="206" y="47"/>
                </a:lnTo>
                <a:lnTo>
                  <a:pt x="206" y="75"/>
                </a:lnTo>
                <a:lnTo>
                  <a:pt x="212" y="68"/>
                </a:lnTo>
                <a:lnTo>
                  <a:pt x="212" y="102"/>
                </a:lnTo>
                <a:lnTo>
                  <a:pt x="212" y="47"/>
                </a:lnTo>
                <a:lnTo>
                  <a:pt x="212" y="68"/>
                </a:lnTo>
                <a:lnTo>
                  <a:pt x="219" y="61"/>
                </a:lnTo>
                <a:lnTo>
                  <a:pt x="219" y="9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3" name="Freeform 39"/>
          <p:cNvSpPr>
            <a:spLocks/>
          </p:cNvSpPr>
          <p:nvPr/>
        </p:nvSpPr>
        <p:spPr bwMode="auto">
          <a:xfrm>
            <a:off x="9809163" y="5213350"/>
            <a:ext cx="347662" cy="139700"/>
          </a:xfrm>
          <a:custGeom>
            <a:avLst/>
            <a:gdLst>
              <a:gd name="T0" fmla="*/ 0 w 219"/>
              <a:gd name="T1" fmla="*/ 103327200 h 88"/>
              <a:gd name="T2" fmla="*/ 17640275 w 219"/>
              <a:gd name="T3" fmla="*/ 17641888 h 88"/>
              <a:gd name="T4" fmla="*/ 32761190 w 219"/>
              <a:gd name="T5" fmla="*/ 189012513 h 88"/>
              <a:gd name="T6" fmla="*/ 50403053 w 219"/>
              <a:gd name="T7" fmla="*/ 85685313 h 88"/>
              <a:gd name="T8" fmla="*/ 50403053 w 219"/>
              <a:gd name="T9" fmla="*/ 85685313 h 88"/>
              <a:gd name="T10" fmla="*/ 68043327 w 219"/>
              <a:gd name="T11" fmla="*/ 32762825 h 88"/>
              <a:gd name="T12" fmla="*/ 83164243 w 219"/>
              <a:gd name="T13" fmla="*/ 171370625 h 88"/>
              <a:gd name="T14" fmla="*/ 100806105 w 219"/>
              <a:gd name="T15" fmla="*/ 68045013 h 88"/>
              <a:gd name="T16" fmla="*/ 100806105 w 219"/>
              <a:gd name="T17" fmla="*/ 68045013 h 88"/>
              <a:gd name="T18" fmla="*/ 118446380 w 219"/>
              <a:gd name="T19" fmla="*/ 50403125 h 88"/>
              <a:gd name="T20" fmla="*/ 133567295 w 219"/>
              <a:gd name="T21" fmla="*/ 32762825 h 88"/>
              <a:gd name="T22" fmla="*/ 151209158 w 219"/>
              <a:gd name="T23" fmla="*/ 136088438 h 88"/>
              <a:gd name="T24" fmla="*/ 166330073 w 219"/>
              <a:gd name="T25" fmla="*/ 103327200 h 88"/>
              <a:gd name="T26" fmla="*/ 166330073 w 219"/>
              <a:gd name="T27" fmla="*/ 68045013 h 88"/>
              <a:gd name="T28" fmla="*/ 183970348 w 219"/>
              <a:gd name="T29" fmla="*/ 118448138 h 88"/>
              <a:gd name="T30" fmla="*/ 201612210 w 219"/>
              <a:gd name="T31" fmla="*/ 50403125 h 88"/>
              <a:gd name="T32" fmla="*/ 216733126 w 219"/>
              <a:gd name="T33" fmla="*/ 136088438 h 88"/>
              <a:gd name="T34" fmla="*/ 234373400 w 219"/>
              <a:gd name="T35" fmla="*/ 103327200 h 88"/>
              <a:gd name="T36" fmla="*/ 234373400 w 219"/>
              <a:gd name="T37" fmla="*/ 85685313 h 88"/>
              <a:gd name="T38" fmla="*/ 252015263 w 219"/>
              <a:gd name="T39" fmla="*/ 50403125 h 88"/>
              <a:gd name="T40" fmla="*/ 267136178 w 219"/>
              <a:gd name="T41" fmla="*/ 136088438 h 88"/>
              <a:gd name="T42" fmla="*/ 284776453 w 219"/>
              <a:gd name="T43" fmla="*/ 103327200 h 88"/>
              <a:gd name="T44" fmla="*/ 284776453 w 219"/>
              <a:gd name="T45" fmla="*/ 136088438 h 88"/>
              <a:gd name="T46" fmla="*/ 302418315 w 219"/>
              <a:gd name="T47" fmla="*/ 68045013 h 88"/>
              <a:gd name="T48" fmla="*/ 317539231 w 219"/>
              <a:gd name="T49" fmla="*/ 32762825 h 88"/>
              <a:gd name="T50" fmla="*/ 335179505 w 219"/>
              <a:gd name="T51" fmla="*/ 171370625 h 88"/>
              <a:gd name="T52" fmla="*/ 352821368 w 219"/>
              <a:gd name="T53" fmla="*/ 68045013 h 88"/>
              <a:gd name="T54" fmla="*/ 352821368 w 219"/>
              <a:gd name="T55" fmla="*/ 85685313 h 88"/>
              <a:gd name="T56" fmla="*/ 367942283 w 219"/>
              <a:gd name="T57" fmla="*/ 32762825 h 88"/>
              <a:gd name="T58" fmla="*/ 385582558 w 219"/>
              <a:gd name="T59" fmla="*/ 153730325 h 88"/>
              <a:gd name="T60" fmla="*/ 400703474 w 219"/>
              <a:gd name="T61" fmla="*/ 85685313 h 88"/>
              <a:gd name="T62" fmla="*/ 418345336 w 219"/>
              <a:gd name="T63" fmla="*/ 68045013 h 88"/>
              <a:gd name="T64" fmla="*/ 418345336 w 219"/>
              <a:gd name="T65" fmla="*/ 85685313 h 88"/>
              <a:gd name="T66" fmla="*/ 435985610 w 219"/>
              <a:gd name="T67" fmla="*/ 17641888 h 88"/>
              <a:gd name="T68" fmla="*/ 451106526 w 219"/>
              <a:gd name="T69" fmla="*/ 118448138 h 88"/>
              <a:gd name="T70" fmla="*/ 468748388 w 219"/>
              <a:gd name="T71" fmla="*/ 103327200 h 88"/>
              <a:gd name="T72" fmla="*/ 468748388 w 219"/>
              <a:gd name="T73" fmla="*/ 85685313 h 88"/>
              <a:gd name="T74" fmla="*/ 486388663 w 219"/>
              <a:gd name="T75" fmla="*/ 136088438 h 88"/>
              <a:gd name="T76" fmla="*/ 501509579 w 219"/>
              <a:gd name="T77" fmla="*/ 17641888 h 88"/>
              <a:gd name="T78" fmla="*/ 519151441 w 219"/>
              <a:gd name="T79" fmla="*/ 153730325 h 88"/>
              <a:gd name="T80" fmla="*/ 536791715 w 219"/>
              <a:gd name="T81" fmla="*/ 68045013 h 88"/>
              <a:gd name="T82" fmla="*/ 536791715 w 219"/>
              <a:gd name="T83" fmla="*/ 68045013 h 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88">
                <a:moveTo>
                  <a:pt x="0" y="61"/>
                </a:moveTo>
                <a:lnTo>
                  <a:pt x="0" y="7"/>
                </a:lnTo>
                <a:lnTo>
                  <a:pt x="0" y="41"/>
                </a:lnTo>
                <a:lnTo>
                  <a:pt x="7" y="34"/>
                </a:lnTo>
                <a:lnTo>
                  <a:pt x="7" y="81"/>
                </a:lnTo>
                <a:lnTo>
                  <a:pt x="7" y="7"/>
                </a:lnTo>
                <a:lnTo>
                  <a:pt x="7" y="27"/>
                </a:lnTo>
                <a:lnTo>
                  <a:pt x="13" y="34"/>
                </a:lnTo>
                <a:lnTo>
                  <a:pt x="13" y="75"/>
                </a:lnTo>
                <a:lnTo>
                  <a:pt x="13" y="0"/>
                </a:lnTo>
                <a:lnTo>
                  <a:pt x="13" y="41"/>
                </a:lnTo>
                <a:lnTo>
                  <a:pt x="20" y="34"/>
                </a:lnTo>
                <a:lnTo>
                  <a:pt x="20" y="54"/>
                </a:lnTo>
                <a:lnTo>
                  <a:pt x="20" y="13"/>
                </a:lnTo>
                <a:lnTo>
                  <a:pt x="20" y="34"/>
                </a:lnTo>
                <a:lnTo>
                  <a:pt x="27" y="27"/>
                </a:lnTo>
                <a:lnTo>
                  <a:pt x="27" y="68"/>
                </a:lnTo>
                <a:lnTo>
                  <a:pt x="27" y="13"/>
                </a:lnTo>
                <a:lnTo>
                  <a:pt x="27" y="41"/>
                </a:lnTo>
                <a:lnTo>
                  <a:pt x="33" y="34"/>
                </a:lnTo>
                <a:lnTo>
                  <a:pt x="33" y="68"/>
                </a:lnTo>
                <a:lnTo>
                  <a:pt x="33" y="13"/>
                </a:lnTo>
                <a:lnTo>
                  <a:pt x="33" y="20"/>
                </a:lnTo>
                <a:lnTo>
                  <a:pt x="40" y="27"/>
                </a:lnTo>
                <a:lnTo>
                  <a:pt x="40" y="54"/>
                </a:lnTo>
                <a:lnTo>
                  <a:pt x="40" y="7"/>
                </a:lnTo>
                <a:lnTo>
                  <a:pt x="40" y="27"/>
                </a:lnTo>
                <a:lnTo>
                  <a:pt x="47" y="20"/>
                </a:lnTo>
                <a:lnTo>
                  <a:pt x="47" y="61"/>
                </a:lnTo>
                <a:lnTo>
                  <a:pt x="47" y="20"/>
                </a:lnTo>
                <a:lnTo>
                  <a:pt x="47" y="54"/>
                </a:lnTo>
                <a:lnTo>
                  <a:pt x="53" y="47"/>
                </a:lnTo>
                <a:lnTo>
                  <a:pt x="53" y="13"/>
                </a:lnTo>
                <a:lnTo>
                  <a:pt x="53" y="61"/>
                </a:lnTo>
                <a:lnTo>
                  <a:pt x="60" y="54"/>
                </a:lnTo>
                <a:lnTo>
                  <a:pt x="60" y="7"/>
                </a:lnTo>
                <a:lnTo>
                  <a:pt x="60" y="47"/>
                </a:lnTo>
                <a:lnTo>
                  <a:pt x="66" y="41"/>
                </a:lnTo>
                <a:lnTo>
                  <a:pt x="66" y="61"/>
                </a:lnTo>
                <a:lnTo>
                  <a:pt x="66" y="13"/>
                </a:lnTo>
                <a:lnTo>
                  <a:pt x="66" y="27"/>
                </a:lnTo>
                <a:lnTo>
                  <a:pt x="73" y="20"/>
                </a:lnTo>
                <a:lnTo>
                  <a:pt x="73" y="68"/>
                </a:lnTo>
                <a:lnTo>
                  <a:pt x="73" y="47"/>
                </a:lnTo>
                <a:lnTo>
                  <a:pt x="80" y="41"/>
                </a:lnTo>
                <a:lnTo>
                  <a:pt x="80" y="54"/>
                </a:lnTo>
                <a:lnTo>
                  <a:pt x="80" y="20"/>
                </a:lnTo>
                <a:lnTo>
                  <a:pt x="80" y="27"/>
                </a:lnTo>
                <a:lnTo>
                  <a:pt x="86" y="34"/>
                </a:lnTo>
                <a:lnTo>
                  <a:pt x="86" y="54"/>
                </a:lnTo>
                <a:lnTo>
                  <a:pt x="86" y="20"/>
                </a:lnTo>
                <a:lnTo>
                  <a:pt x="86" y="47"/>
                </a:lnTo>
                <a:lnTo>
                  <a:pt x="93" y="41"/>
                </a:lnTo>
                <a:lnTo>
                  <a:pt x="93" y="61"/>
                </a:lnTo>
                <a:lnTo>
                  <a:pt x="93" y="7"/>
                </a:lnTo>
                <a:lnTo>
                  <a:pt x="93" y="34"/>
                </a:lnTo>
                <a:lnTo>
                  <a:pt x="100" y="41"/>
                </a:lnTo>
                <a:lnTo>
                  <a:pt x="100" y="54"/>
                </a:lnTo>
                <a:lnTo>
                  <a:pt x="100" y="20"/>
                </a:lnTo>
                <a:lnTo>
                  <a:pt x="100" y="41"/>
                </a:lnTo>
                <a:lnTo>
                  <a:pt x="106" y="47"/>
                </a:lnTo>
                <a:lnTo>
                  <a:pt x="106" y="54"/>
                </a:lnTo>
                <a:lnTo>
                  <a:pt x="106" y="7"/>
                </a:lnTo>
                <a:lnTo>
                  <a:pt x="106" y="34"/>
                </a:lnTo>
                <a:lnTo>
                  <a:pt x="113" y="41"/>
                </a:lnTo>
                <a:lnTo>
                  <a:pt x="113" y="81"/>
                </a:lnTo>
                <a:lnTo>
                  <a:pt x="113" y="13"/>
                </a:lnTo>
                <a:lnTo>
                  <a:pt x="113" y="54"/>
                </a:lnTo>
                <a:lnTo>
                  <a:pt x="120" y="47"/>
                </a:lnTo>
                <a:lnTo>
                  <a:pt x="120" y="27"/>
                </a:lnTo>
                <a:lnTo>
                  <a:pt x="126" y="34"/>
                </a:lnTo>
                <a:lnTo>
                  <a:pt x="126" y="81"/>
                </a:lnTo>
                <a:lnTo>
                  <a:pt x="126" y="13"/>
                </a:lnTo>
                <a:lnTo>
                  <a:pt x="126" y="27"/>
                </a:lnTo>
                <a:lnTo>
                  <a:pt x="133" y="34"/>
                </a:lnTo>
                <a:lnTo>
                  <a:pt x="133" y="68"/>
                </a:lnTo>
                <a:lnTo>
                  <a:pt x="133" y="7"/>
                </a:lnTo>
                <a:lnTo>
                  <a:pt x="133" y="34"/>
                </a:lnTo>
                <a:lnTo>
                  <a:pt x="140" y="27"/>
                </a:lnTo>
                <a:lnTo>
                  <a:pt x="140" y="61"/>
                </a:lnTo>
                <a:lnTo>
                  <a:pt x="140" y="7"/>
                </a:lnTo>
                <a:lnTo>
                  <a:pt x="140" y="34"/>
                </a:lnTo>
                <a:lnTo>
                  <a:pt x="146" y="41"/>
                </a:lnTo>
                <a:lnTo>
                  <a:pt x="146" y="88"/>
                </a:lnTo>
                <a:lnTo>
                  <a:pt x="146" y="13"/>
                </a:lnTo>
                <a:lnTo>
                  <a:pt x="146" y="41"/>
                </a:lnTo>
                <a:lnTo>
                  <a:pt x="153" y="34"/>
                </a:lnTo>
                <a:lnTo>
                  <a:pt x="153" y="61"/>
                </a:lnTo>
                <a:lnTo>
                  <a:pt x="153" y="13"/>
                </a:lnTo>
                <a:lnTo>
                  <a:pt x="153" y="41"/>
                </a:lnTo>
                <a:lnTo>
                  <a:pt x="159" y="34"/>
                </a:lnTo>
                <a:lnTo>
                  <a:pt x="159" y="47"/>
                </a:lnTo>
                <a:lnTo>
                  <a:pt x="159" y="20"/>
                </a:lnTo>
                <a:lnTo>
                  <a:pt x="166" y="27"/>
                </a:lnTo>
                <a:lnTo>
                  <a:pt x="166" y="54"/>
                </a:lnTo>
                <a:lnTo>
                  <a:pt x="166" y="7"/>
                </a:lnTo>
                <a:lnTo>
                  <a:pt x="166" y="34"/>
                </a:lnTo>
                <a:lnTo>
                  <a:pt x="173" y="27"/>
                </a:lnTo>
                <a:lnTo>
                  <a:pt x="173" y="68"/>
                </a:lnTo>
                <a:lnTo>
                  <a:pt x="173" y="7"/>
                </a:lnTo>
                <a:lnTo>
                  <a:pt x="173" y="34"/>
                </a:lnTo>
                <a:lnTo>
                  <a:pt x="179" y="27"/>
                </a:lnTo>
                <a:lnTo>
                  <a:pt x="179" y="47"/>
                </a:lnTo>
                <a:lnTo>
                  <a:pt x="179" y="13"/>
                </a:lnTo>
                <a:lnTo>
                  <a:pt x="179" y="34"/>
                </a:lnTo>
                <a:lnTo>
                  <a:pt x="186" y="41"/>
                </a:lnTo>
                <a:lnTo>
                  <a:pt x="186" y="75"/>
                </a:lnTo>
                <a:lnTo>
                  <a:pt x="186" y="13"/>
                </a:lnTo>
                <a:lnTo>
                  <a:pt x="186" y="34"/>
                </a:lnTo>
                <a:lnTo>
                  <a:pt x="193" y="27"/>
                </a:lnTo>
                <a:lnTo>
                  <a:pt x="193" y="13"/>
                </a:lnTo>
                <a:lnTo>
                  <a:pt x="193" y="54"/>
                </a:lnTo>
                <a:lnTo>
                  <a:pt x="199" y="47"/>
                </a:lnTo>
                <a:lnTo>
                  <a:pt x="199" y="88"/>
                </a:lnTo>
                <a:lnTo>
                  <a:pt x="199" y="7"/>
                </a:lnTo>
                <a:lnTo>
                  <a:pt x="199" y="27"/>
                </a:lnTo>
                <a:lnTo>
                  <a:pt x="206" y="20"/>
                </a:lnTo>
                <a:lnTo>
                  <a:pt x="206" y="61"/>
                </a:lnTo>
                <a:lnTo>
                  <a:pt x="206" y="13"/>
                </a:lnTo>
                <a:lnTo>
                  <a:pt x="206" y="34"/>
                </a:lnTo>
                <a:lnTo>
                  <a:pt x="213" y="27"/>
                </a:lnTo>
                <a:lnTo>
                  <a:pt x="213" y="75"/>
                </a:lnTo>
                <a:lnTo>
                  <a:pt x="213" y="0"/>
                </a:lnTo>
                <a:lnTo>
                  <a:pt x="213" y="27"/>
                </a:lnTo>
                <a:lnTo>
                  <a:pt x="219" y="34"/>
                </a:lnTo>
                <a:lnTo>
                  <a:pt x="219" y="6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4" name="Freeform 40"/>
          <p:cNvSpPr>
            <a:spLocks/>
          </p:cNvSpPr>
          <p:nvPr/>
        </p:nvSpPr>
        <p:spPr bwMode="auto">
          <a:xfrm>
            <a:off x="10156825" y="5213350"/>
            <a:ext cx="63500" cy="128588"/>
          </a:xfrm>
          <a:custGeom>
            <a:avLst/>
            <a:gdLst>
              <a:gd name="T0" fmla="*/ 0 w 40"/>
              <a:gd name="T1" fmla="*/ 171371291 h 81"/>
              <a:gd name="T2" fmla="*/ 0 w 40"/>
              <a:gd name="T3" fmla="*/ 17641956 h 81"/>
              <a:gd name="T4" fmla="*/ 0 w 40"/>
              <a:gd name="T5" fmla="*/ 118448598 h 81"/>
              <a:gd name="T6" fmla="*/ 17641888 w 40"/>
              <a:gd name="T7" fmla="*/ 103327602 h 81"/>
              <a:gd name="T8" fmla="*/ 17641888 w 40"/>
              <a:gd name="T9" fmla="*/ 153730923 h 81"/>
              <a:gd name="T10" fmla="*/ 17641888 w 40"/>
              <a:gd name="T11" fmla="*/ 32762952 h 81"/>
              <a:gd name="T12" fmla="*/ 17641888 w 40"/>
              <a:gd name="T13" fmla="*/ 68045277 h 81"/>
              <a:gd name="T14" fmla="*/ 35282188 w 40"/>
              <a:gd name="T15" fmla="*/ 85685646 h 81"/>
              <a:gd name="T16" fmla="*/ 35282188 w 40"/>
              <a:gd name="T17" fmla="*/ 171371291 h 81"/>
              <a:gd name="T18" fmla="*/ 35282188 w 40"/>
              <a:gd name="T19" fmla="*/ 0 h 81"/>
              <a:gd name="T20" fmla="*/ 35282188 w 40"/>
              <a:gd name="T21" fmla="*/ 85685646 h 81"/>
              <a:gd name="T22" fmla="*/ 50403125 w 40"/>
              <a:gd name="T23" fmla="*/ 68045277 h 81"/>
              <a:gd name="T24" fmla="*/ 50403125 w 40"/>
              <a:gd name="T25" fmla="*/ 32762952 h 81"/>
              <a:gd name="T26" fmla="*/ 50403125 w 40"/>
              <a:gd name="T27" fmla="*/ 136088967 h 81"/>
              <a:gd name="T28" fmla="*/ 68045013 w 40"/>
              <a:gd name="T29" fmla="*/ 118448598 h 81"/>
              <a:gd name="T30" fmla="*/ 68045013 w 40"/>
              <a:gd name="T31" fmla="*/ 204134244 h 81"/>
              <a:gd name="T32" fmla="*/ 68045013 w 40"/>
              <a:gd name="T33" fmla="*/ 0 h 81"/>
              <a:gd name="T34" fmla="*/ 68045013 w 40"/>
              <a:gd name="T35" fmla="*/ 50403321 h 81"/>
              <a:gd name="T36" fmla="*/ 85685313 w 40"/>
              <a:gd name="T37" fmla="*/ 32762952 h 81"/>
              <a:gd name="T38" fmla="*/ 85685313 w 40"/>
              <a:gd name="T39" fmla="*/ 153730923 h 81"/>
              <a:gd name="T40" fmla="*/ 85685313 w 40"/>
              <a:gd name="T41" fmla="*/ 0 h 81"/>
              <a:gd name="T42" fmla="*/ 85685313 w 40"/>
              <a:gd name="T43" fmla="*/ 103327602 h 81"/>
              <a:gd name="T44" fmla="*/ 100806250 w 40"/>
              <a:gd name="T45" fmla="*/ 118448598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0" h="81">
                <a:moveTo>
                  <a:pt x="0" y="68"/>
                </a:moveTo>
                <a:lnTo>
                  <a:pt x="0" y="7"/>
                </a:lnTo>
                <a:lnTo>
                  <a:pt x="0" y="47"/>
                </a:lnTo>
                <a:lnTo>
                  <a:pt x="7" y="41"/>
                </a:lnTo>
                <a:lnTo>
                  <a:pt x="7" y="61"/>
                </a:lnTo>
                <a:lnTo>
                  <a:pt x="7" y="13"/>
                </a:lnTo>
                <a:lnTo>
                  <a:pt x="7" y="27"/>
                </a:lnTo>
                <a:lnTo>
                  <a:pt x="14" y="34"/>
                </a:lnTo>
                <a:lnTo>
                  <a:pt x="14" y="68"/>
                </a:lnTo>
                <a:lnTo>
                  <a:pt x="14" y="0"/>
                </a:lnTo>
                <a:lnTo>
                  <a:pt x="14" y="34"/>
                </a:lnTo>
                <a:lnTo>
                  <a:pt x="20" y="27"/>
                </a:lnTo>
                <a:lnTo>
                  <a:pt x="20" y="13"/>
                </a:lnTo>
                <a:lnTo>
                  <a:pt x="20" y="54"/>
                </a:lnTo>
                <a:lnTo>
                  <a:pt x="27" y="47"/>
                </a:lnTo>
                <a:lnTo>
                  <a:pt x="27" y="81"/>
                </a:lnTo>
                <a:lnTo>
                  <a:pt x="27" y="0"/>
                </a:lnTo>
                <a:lnTo>
                  <a:pt x="27" y="20"/>
                </a:lnTo>
                <a:lnTo>
                  <a:pt x="34" y="13"/>
                </a:lnTo>
                <a:lnTo>
                  <a:pt x="34" y="61"/>
                </a:lnTo>
                <a:lnTo>
                  <a:pt x="34" y="0"/>
                </a:lnTo>
                <a:lnTo>
                  <a:pt x="34" y="41"/>
                </a:lnTo>
                <a:lnTo>
                  <a:pt x="40" y="47"/>
                </a:lnTo>
              </a:path>
            </a:pathLst>
          </a:custGeom>
          <a:noFill/>
          <a:ln w="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995" name="Freeform 43"/>
          <p:cNvSpPr>
            <a:spLocks/>
          </p:cNvSpPr>
          <p:nvPr/>
        </p:nvSpPr>
        <p:spPr bwMode="auto">
          <a:xfrm>
            <a:off x="4356101" y="4699000"/>
            <a:ext cx="347663" cy="1035050"/>
          </a:xfrm>
          <a:custGeom>
            <a:avLst/>
            <a:gdLst>
              <a:gd name="T0" fmla="*/ 0 w 219"/>
              <a:gd name="T1" fmla="*/ 496471575 h 652"/>
              <a:gd name="T2" fmla="*/ 17641913 w 219"/>
              <a:gd name="T3" fmla="*/ 1282760325 h 652"/>
              <a:gd name="T4" fmla="*/ 32762872 w 219"/>
              <a:gd name="T5" fmla="*/ 836691875 h 652"/>
              <a:gd name="T6" fmla="*/ 32762872 w 219"/>
              <a:gd name="T7" fmla="*/ 975301263 h 652"/>
              <a:gd name="T8" fmla="*/ 50403197 w 219"/>
              <a:gd name="T9" fmla="*/ 582156888 h 652"/>
              <a:gd name="T10" fmla="*/ 68045110 w 219"/>
              <a:gd name="T11" fmla="*/ 1161792825 h 652"/>
              <a:gd name="T12" fmla="*/ 83166070 w 219"/>
              <a:gd name="T13" fmla="*/ 836691875 h 652"/>
              <a:gd name="T14" fmla="*/ 83166070 w 219"/>
              <a:gd name="T15" fmla="*/ 821570938 h 652"/>
              <a:gd name="T16" fmla="*/ 100806395 w 219"/>
              <a:gd name="T17" fmla="*/ 546874700 h 652"/>
              <a:gd name="T18" fmla="*/ 115927354 w 219"/>
              <a:gd name="T19" fmla="*/ 1214715313 h 652"/>
              <a:gd name="T20" fmla="*/ 133569267 w 219"/>
              <a:gd name="T21" fmla="*/ 922377188 h 652"/>
              <a:gd name="T22" fmla="*/ 151209592 w 219"/>
              <a:gd name="T23" fmla="*/ 1111389700 h 652"/>
              <a:gd name="T24" fmla="*/ 151209592 w 219"/>
              <a:gd name="T25" fmla="*/ 907256250 h 652"/>
              <a:gd name="T26" fmla="*/ 166330552 w 219"/>
              <a:gd name="T27" fmla="*/ 393144375 h 652"/>
              <a:gd name="T28" fmla="*/ 183972465 w 219"/>
              <a:gd name="T29" fmla="*/ 1333163450 h 652"/>
              <a:gd name="T30" fmla="*/ 201612790 w 219"/>
              <a:gd name="T31" fmla="*/ 803930638 h 652"/>
              <a:gd name="T32" fmla="*/ 201612790 w 219"/>
              <a:gd name="T33" fmla="*/ 1129030000 h 652"/>
              <a:gd name="T34" fmla="*/ 216733749 w 219"/>
              <a:gd name="T35" fmla="*/ 0 h 652"/>
              <a:gd name="T36" fmla="*/ 234375662 w 219"/>
              <a:gd name="T37" fmla="*/ 1333163450 h 652"/>
              <a:gd name="T38" fmla="*/ 252015987 w 219"/>
              <a:gd name="T39" fmla="*/ 1161792825 h 652"/>
              <a:gd name="T40" fmla="*/ 252015987 w 219"/>
              <a:gd name="T41" fmla="*/ 889615950 h 652"/>
              <a:gd name="T42" fmla="*/ 267136947 w 219"/>
              <a:gd name="T43" fmla="*/ 272176875 h 652"/>
              <a:gd name="T44" fmla="*/ 284778860 w 219"/>
              <a:gd name="T45" fmla="*/ 1403727825 h 652"/>
              <a:gd name="T46" fmla="*/ 302419185 w 219"/>
              <a:gd name="T47" fmla="*/ 1318042513 h 652"/>
              <a:gd name="T48" fmla="*/ 317540144 w 219"/>
              <a:gd name="T49" fmla="*/ 1078626875 h 652"/>
              <a:gd name="T50" fmla="*/ 317540144 w 219"/>
              <a:gd name="T51" fmla="*/ 821570938 h 652"/>
              <a:gd name="T52" fmla="*/ 335182057 w 219"/>
              <a:gd name="T53" fmla="*/ 443547500 h 652"/>
              <a:gd name="T54" fmla="*/ 350303016 w 219"/>
              <a:gd name="T55" fmla="*/ 375504075 h 652"/>
              <a:gd name="T56" fmla="*/ 367943342 w 219"/>
              <a:gd name="T57" fmla="*/ 410786263 h 652"/>
              <a:gd name="T58" fmla="*/ 385585255 w 219"/>
              <a:gd name="T59" fmla="*/ 1539816263 h 652"/>
              <a:gd name="T60" fmla="*/ 400706214 w 219"/>
              <a:gd name="T61" fmla="*/ 735885625 h 652"/>
              <a:gd name="T62" fmla="*/ 400706214 w 219"/>
              <a:gd name="T63" fmla="*/ 1078626875 h 652"/>
              <a:gd name="T64" fmla="*/ 418346539 w 219"/>
              <a:gd name="T65" fmla="*/ 239415638 h 652"/>
              <a:gd name="T66" fmla="*/ 435988452 w 219"/>
              <a:gd name="T67" fmla="*/ 1572577500 h 652"/>
              <a:gd name="T68" fmla="*/ 451109411 w 219"/>
              <a:gd name="T69" fmla="*/ 1093747813 h 652"/>
              <a:gd name="T70" fmla="*/ 451109411 w 219"/>
              <a:gd name="T71" fmla="*/ 836691875 h 652"/>
              <a:gd name="T72" fmla="*/ 468749737 w 219"/>
              <a:gd name="T73" fmla="*/ 425907200 h 652"/>
              <a:gd name="T74" fmla="*/ 486391650 w 219"/>
              <a:gd name="T75" fmla="*/ 1214715313 h 652"/>
              <a:gd name="T76" fmla="*/ 501512609 w 219"/>
              <a:gd name="T77" fmla="*/ 632560013 h 652"/>
              <a:gd name="T78" fmla="*/ 501512609 w 219"/>
              <a:gd name="T79" fmla="*/ 975301263 h 652"/>
              <a:gd name="T80" fmla="*/ 519152934 w 219"/>
              <a:gd name="T81" fmla="*/ 461189388 h 652"/>
              <a:gd name="T82" fmla="*/ 536794847 w 219"/>
              <a:gd name="T83" fmla="*/ 221773750 h 65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9" h="652">
                <a:moveTo>
                  <a:pt x="0" y="332"/>
                </a:moveTo>
                <a:lnTo>
                  <a:pt x="0" y="495"/>
                </a:lnTo>
                <a:lnTo>
                  <a:pt x="0" y="197"/>
                </a:lnTo>
                <a:lnTo>
                  <a:pt x="0" y="326"/>
                </a:lnTo>
                <a:lnTo>
                  <a:pt x="7" y="319"/>
                </a:lnTo>
                <a:lnTo>
                  <a:pt x="7" y="509"/>
                </a:lnTo>
                <a:lnTo>
                  <a:pt x="7" y="197"/>
                </a:lnTo>
                <a:lnTo>
                  <a:pt x="7" y="360"/>
                </a:lnTo>
                <a:lnTo>
                  <a:pt x="13" y="332"/>
                </a:lnTo>
                <a:lnTo>
                  <a:pt x="13" y="482"/>
                </a:lnTo>
                <a:lnTo>
                  <a:pt x="13" y="258"/>
                </a:lnTo>
                <a:lnTo>
                  <a:pt x="13" y="387"/>
                </a:lnTo>
                <a:lnTo>
                  <a:pt x="20" y="373"/>
                </a:lnTo>
                <a:lnTo>
                  <a:pt x="20" y="502"/>
                </a:lnTo>
                <a:lnTo>
                  <a:pt x="20" y="231"/>
                </a:lnTo>
                <a:lnTo>
                  <a:pt x="20" y="387"/>
                </a:lnTo>
                <a:lnTo>
                  <a:pt x="27" y="373"/>
                </a:lnTo>
                <a:lnTo>
                  <a:pt x="27" y="461"/>
                </a:lnTo>
                <a:lnTo>
                  <a:pt x="27" y="244"/>
                </a:lnTo>
                <a:lnTo>
                  <a:pt x="27" y="299"/>
                </a:lnTo>
                <a:lnTo>
                  <a:pt x="33" y="332"/>
                </a:lnTo>
                <a:lnTo>
                  <a:pt x="33" y="563"/>
                </a:lnTo>
                <a:lnTo>
                  <a:pt x="33" y="176"/>
                </a:lnTo>
                <a:lnTo>
                  <a:pt x="33" y="326"/>
                </a:lnTo>
                <a:lnTo>
                  <a:pt x="40" y="319"/>
                </a:lnTo>
                <a:lnTo>
                  <a:pt x="40" y="523"/>
                </a:lnTo>
                <a:lnTo>
                  <a:pt x="40" y="217"/>
                </a:lnTo>
                <a:lnTo>
                  <a:pt x="40" y="339"/>
                </a:lnTo>
                <a:lnTo>
                  <a:pt x="46" y="346"/>
                </a:lnTo>
                <a:lnTo>
                  <a:pt x="46" y="482"/>
                </a:lnTo>
                <a:lnTo>
                  <a:pt x="46" y="102"/>
                </a:lnTo>
                <a:lnTo>
                  <a:pt x="46" y="380"/>
                </a:lnTo>
                <a:lnTo>
                  <a:pt x="53" y="366"/>
                </a:lnTo>
                <a:lnTo>
                  <a:pt x="53" y="251"/>
                </a:lnTo>
                <a:lnTo>
                  <a:pt x="53" y="441"/>
                </a:lnTo>
                <a:lnTo>
                  <a:pt x="60" y="441"/>
                </a:lnTo>
                <a:lnTo>
                  <a:pt x="60" y="475"/>
                </a:lnTo>
                <a:lnTo>
                  <a:pt x="60" y="203"/>
                </a:lnTo>
                <a:lnTo>
                  <a:pt x="60" y="360"/>
                </a:lnTo>
                <a:lnTo>
                  <a:pt x="66" y="394"/>
                </a:lnTo>
                <a:lnTo>
                  <a:pt x="66" y="557"/>
                </a:lnTo>
                <a:lnTo>
                  <a:pt x="66" y="156"/>
                </a:lnTo>
                <a:lnTo>
                  <a:pt x="66" y="244"/>
                </a:lnTo>
                <a:lnTo>
                  <a:pt x="73" y="217"/>
                </a:lnTo>
                <a:lnTo>
                  <a:pt x="73" y="529"/>
                </a:lnTo>
                <a:lnTo>
                  <a:pt x="73" y="156"/>
                </a:lnTo>
                <a:lnTo>
                  <a:pt x="73" y="285"/>
                </a:lnTo>
                <a:lnTo>
                  <a:pt x="80" y="319"/>
                </a:lnTo>
                <a:lnTo>
                  <a:pt x="80" y="468"/>
                </a:lnTo>
                <a:lnTo>
                  <a:pt x="80" y="271"/>
                </a:lnTo>
                <a:lnTo>
                  <a:pt x="80" y="448"/>
                </a:lnTo>
                <a:lnTo>
                  <a:pt x="86" y="441"/>
                </a:lnTo>
                <a:lnTo>
                  <a:pt x="86" y="638"/>
                </a:lnTo>
                <a:lnTo>
                  <a:pt x="86" y="0"/>
                </a:lnTo>
                <a:lnTo>
                  <a:pt x="86" y="319"/>
                </a:lnTo>
                <a:lnTo>
                  <a:pt x="93" y="278"/>
                </a:lnTo>
                <a:lnTo>
                  <a:pt x="93" y="529"/>
                </a:lnTo>
                <a:lnTo>
                  <a:pt x="93" y="183"/>
                </a:lnTo>
                <a:lnTo>
                  <a:pt x="93" y="482"/>
                </a:lnTo>
                <a:lnTo>
                  <a:pt x="100" y="461"/>
                </a:lnTo>
                <a:lnTo>
                  <a:pt x="100" y="591"/>
                </a:lnTo>
                <a:lnTo>
                  <a:pt x="100" y="163"/>
                </a:lnTo>
                <a:lnTo>
                  <a:pt x="100" y="353"/>
                </a:lnTo>
                <a:lnTo>
                  <a:pt x="106" y="360"/>
                </a:lnTo>
                <a:lnTo>
                  <a:pt x="106" y="611"/>
                </a:lnTo>
                <a:lnTo>
                  <a:pt x="106" y="108"/>
                </a:lnTo>
                <a:lnTo>
                  <a:pt x="106" y="373"/>
                </a:lnTo>
                <a:lnTo>
                  <a:pt x="113" y="428"/>
                </a:lnTo>
                <a:lnTo>
                  <a:pt x="113" y="557"/>
                </a:lnTo>
                <a:lnTo>
                  <a:pt x="113" y="190"/>
                </a:lnTo>
                <a:lnTo>
                  <a:pt x="120" y="203"/>
                </a:lnTo>
                <a:lnTo>
                  <a:pt x="120" y="523"/>
                </a:lnTo>
                <a:lnTo>
                  <a:pt x="120" y="149"/>
                </a:lnTo>
                <a:lnTo>
                  <a:pt x="120" y="421"/>
                </a:lnTo>
                <a:lnTo>
                  <a:pt x="126" y="428"/>
                </a:lnTo>
                <a:lnTo>
                  <a:pt x="126" y="591"/>
                </a:lnTo>
                <a:lnTo>
                  <a:pt x="126" y="237"/>
                </a:lnTo>
                <a:lnTo>
                  <a:pt x="126" y="326"/>
                </a:lnTo>
                <a:lnTo>
                  <a:pt x="133" y="319"/>
                </a:lnTo>
                <a:lnTo>
                  <a:pt x="133" y="495"/>
                </a:lnTo>
                <a:lnTo>
                  <a:pt x="133" y="176"/>
                </a:lnTo>
                <a:lnTo>
                  <a:pt x="133" y="441"/>
                </a:lnTo>
                <a:lnTo>
                  <a:pt x="139" y="448"/>
                </a:lnTo>
                <a:lnTo>
                  <a:pt x="139" y="149"/>
                </a:lnTo>
                <a:lnTo>
                  <a:pt x="139" y="591"/>
                </a:lnTo>
                <a:lnTo>
                  <a:pt x="146" y="611"/>
                </a:lnTo>
                <a:lnTo>
                  <a:pt x="146" y="163"/>
                </a:lnTo>
                <a:lnTo>
                  <a:pt x="146" y="299"/>
                </a:lnTo>
                <a:lnTo>
                  <a:pt x="153" y="299"/>
                </a:lnTo>
                <a:lnTo>
                  <a:pt x="153" y="611"/>
                </a:lnTo>
                <a:lnTo>
                  <a:pt x="153" y="156"/>
                </a:lnTo>
                <a:lnTo>
                  <a:pt x="153" y="271"/>
                </a:lnTo>
                <a:lnTo>
                  <a:pt x="159" y="292"/>
                </a:lnTo>
                <a:lnTo>
                  <a:pt x="159" y="563"/>
                </a:lnTo>
                <a:lnTo>
                  <a:pt x="159" y="129"/>
                </a:lnTo>
                <a:lnTo>
                  <a:pt x="159" y="428"/>
                </a:lnTo>
                <a:lnTo>
                  <a:pt x="166" y="400"/>
                </a:lnTo>
                <a:lnTo>
                  <a:pt x="166" y="543"/>
                </a:lnTo>
                <a:lnTo>
                  <a:pt x="166" y="95"/>
                </a:lnTo>
                <a:lnTo>
                  <a:pt x="166" y="380"/>
                </a:lnTo>
                <a:lnTo>
                  <a:pt x="173" y="360"/>
                </a:lnTo>
                <a:lnTo>
                  <a:pt x="173" y="624"/>
                </a:lnTo>
                <a:lnTo>
                  <a:pt x="173" y="163"/>
                </a:lnTo>
                <a:lnTo>
                  <a:pt x="173" y="441"/>
                </a:lnTo>
                <a:lnTo>
                  <a:pt x="179" y="434"/>
                </a:lnTo>
                <a:lnTo>
                  <a:pt x="179" y="529"/>
                </a:lnTo>
                <a:lnTo>
                  <a:pt x="179" y="265"/>
                </a:lnTo>
                <a:lnTo>
                  <a:pt x="179" y="332"/>
                </a:lnTo>
                <a:lnTo>
                  <a:pt x="186" y="326"/>
                </a:lnTo>
                <a:lnTo>
                  <a:pt x="186" y="618"/>
                </a:lnTo>
                <a:lnTo>
                  <a:pt x="186" y="169"/>
                </a:lnTo>
                <a:lnTo>
                  <a:pt x="186" y="339"/>
                </a:lnTo>
                <a:lnTo>
                  <a:pt x="193" y="360"/>
                </a:lnTo>
                <a:lnTo>
                  <a:pt x="193" y="482"/>
                </a:lnTo>
                <a:lnTo>
                  <a:pt x="193" y="197"/>
                </a:lnTo>
                <a:lnTo>
                  <a:pt x="193" y="224"/>
                </a:lnTo>
                <a:lnTo>
                  <a:pt x="199" y="251"/>
                </a:lnTo>
                <a:lnTo>
                  <a:pt x="199" y="529"/>
                </a:lnTo>
                <a:lnTo>
                  <a:pt x="199" y="231"/>
                </a:lnTo>
                <a:lnTo>
                  <a:pt x="199" y="387"/>
                </a:lnTo>
                <a:lnTo>
                  <a:pt x="206" y="461"/>
                </a:lnTo>
                <a:lnTo>
                  <a:pt x="206" y="550"/>
                </a:lnTo>
                <a:lnTo>
                  <a:pt x="206" y="183"/>
                </a:lnTo>
                <a:lnTo>
                  <a:pt x="213" y="115"/>
                </a:lnTo>
                <a:lnTo>
                  <a:pt x="213" y="652"/>
                </a:lnTo>
                <a:lnTo>
                  <a:pt x="213" y="88"/>
                </a:lnTo>
                <a:lnTo>
                  <a:pt x="213" y="441"/>
                </a:lnTo>
                <a:lnTo>
                  <a:pt x="219" y="49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996" name="Text Box 46"/>
          <p:cNvSpPr txBox="1">
            <a:spLocks noChangeArrowheads="1"/>
          </p:cNvSpPr>
          <p:nvPr/>
        </p:nvSpPr>
        <p:spPr bwMode="auto">
          <a:xfrm>
            <a:off x="1774825" y="6157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0</a:t>
            </a:r>
          </a:p>
        </p:txBody>
      </p:sp>
      <p:sp>
        <p:nvSpPr>
          <p:cNvPr id="40997" name="Text Box 47"/>
          <p:cNvSpPr txBox="1">
            <a:spLocks noChangeArrowheads="1"/>
          </p:cNvSpPr>
          <p:nvPr/>
        </p:nvSpPr>
        <p:spPr bwMode="auto">
          <a:xfrm>
            <a:off x="3792538" y="6157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10</a:t>
            </a:r>
          </a:p>
        </p:txBody>
      </p:sp>
      <p:sp>
        <p:nvSpPr>
          <p:cNvPr id="40998" name="Text Box 48"/>
          <p:cNvSpPr txBox="1">
            <a:spLocks noChangeArrowheads="1"/>
          </p:cNvSpPr>
          <p:nvPr/>
        </p:nvSpPr>
        <p:spPr bwMode="auto">
          <a:xfrm>
            <a:off x="5873750" y="6156326"/>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20</a:t>
            </a:r>
          </a:p>
        </p:txBody>
      </p:sp>
      <p:sp>
        <p:nvSpPr>
          <p:cNvPr id="40999" name="Text Box 49"/>
          <p:cNvSpPr txBox="1">
            <a:spLocks noChangeArrowheads="1"/>
          </p:cNvSpPr>
          <p:nvPr/>
        </p:nvSpPr>
        <p:spPr bwMode="auto">
          <a:xfrm>
            <a:off x="7962900" y="613410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30</a:t>
            </a:r>
          </a:p>
        </p:txBody>
      </p:sp>
      <p:sp>
        <p:nvSpPr>
          <p:cNvPr id="41000" name="Text Box 50"/>
          <p:cNvSpPr txBox="1">
            <a:spLocks noChangeArrowheads="1"/>
          </p:cNvSpPr>
          <p:nvPr/>
        </p:nvSpPr>
        <p:spPr bwMode="auto">
          <a:xfrm>
            <a:off x="9979025" y="6140451"/>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40</a:t>
            </a:r>
          </a:p>
        </p:txBody>
      </p:sp>
      <p:sp>
        <p:nvSpPr>
          <p:cNvPr id="41001" name="Text Box 51"/>
          <p:cNvSpPr txBox="1">
            <a:spLocks noChangeArrowheads="1"/>
          </p:cNvSpPr>
          <p:nvPr/>
        </p:nvSpPr>
        <p:spPr bwMode="auto">
          <a:xfrm>
            <a:off x="4348163" y="6184901"/>
            <a:ext cx="11592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dirty="0" smtClean="0"/>
              <a:t>tempo </a:t>
            </a:r>
            <a:r>
              <a:rPr lang="it-IT" altLang="en-US" sz="1800" dirty="0"/>
              <a:t>(s)</a:t>
            </a:r>
          </a:p>
        </p:txBody>
      </p:sp>
      <p:grpSp>
        <p:nvGrpSpPr>
          <p:cNvPr id="41002" name="Group 83"/>
          <p:cNvGrpSpPr>
            <a:grpSpLocks/>
          </p:cNvGrpSpPr>
          <p:nvPr/>
        </p:nvGrpSpPr>
        <p:grpSpPr bwMode="auto">
          <a:xfrm>
            <a:off x="1954213" y="2852739"/>
            <a:ext cx="8280400" cy="522287"/>
            <a:chOff x="271" y="2115"/>
            <a:chExt cx="5216" cy="238"/>
          </a:xfrm>
        </p:grpSpPr>
        <p:sp>
          <p:nvSpPr>
            <p:cNvPr id="41026" name="Freeform 54"/>
            <p:cNvSpPr>
              <a:spLocks/>
            </p:cNvSpPr>
            <p:nvPr/>
          </p:nvSpPr>
          <p:spPr bwMode="auto">
            <a:xfrm>
              <a:off x="271" y="2210"/>
              <a:ext cx="412" cy="68"/>
            </a:xfrm>
            <a:custGeom>
              <a:avLst/>
              <a:gdLst>
                <a:gd name="T0" fmla="*/ 7 w 412"/>
                <a:gd name="T1" fmla="*/ 41 h 68"/>
                <a:gd name="T2" fmla="*/ 20 w 412"/>
                <a:gd name="T3" fmla="*/ 34 h 68"/>
                <a:gd name="T4" fmla="*/ 20 w 412"/>
                <a:gd name="T5" fmla="*/ 41 h 68"/>
                <a:gd name="T6" fmla="*/ 40 w 412"/>
                <a:gd name="T7" fmla="*/ 27 h 68"/>
                <a:gd name="T8" fmla="*/ 47 w 412"/>
                <a:gd name="T9" fmla="*/ 41 h 68"/>
                <a:gd name="T10" fmla="*/ 54 w 412"/>
                <a:gd name="T11" fmla="*/ 41 h 68"/>
                <a:gd name="T12" fmla="*/ 67 w 412"/>
                <a:gd name="T13" fmla="*/ 48 h 68"/>
                <a:gd name="T14" fmla="*/ 73 w 412"/>
                <a:gd name="T15" fmla="*/ 34 h 68"/>
                <a:gd name="T16" fmla="*/ 87 w 412"/>
                <a:gd name="T17" fmla="*/ 27 h 68"/>
                <a:gd name="T18" fmla="*/ 100 w 412"/>
                <a:gd name="T19" fmla="*/ 54 h 68"/>
                <a:gd name="T20" fmla="*/ 113 w 412"/>
                <a:gd name="T21" fmla="*/ 41 h 68"/>
                <a:gd name="T22" fmla="*/ 120 w 412"/>
                <a:gd name="T23" fmla="*/ 14 h 68"/>
                <a:gd name="T24" fmla="*/ 127 w 412"/>
                <a:gd name="T25" fmla="*/ 41 h 68"/>
                <a:gd name="T26" fmla="*/ 133 w 412"/>
                <a:gd name="T27" fmla="*/ 41 h 68"/>
                <a:gd name="T28" fmla="*/ 147 w 412"/>
                <a:gd name="T29" fmla="*/ 61 h 68"/>
                <a:gd name="T30" fmla="*/ 167 w 412"/>
                <a:gd name="T31" fmla="*/ 41 h 68"/>
                <a:gd name="T32" fmla="*/ 180 w 412"/>
                <a:gd name="T33" fmla="*/ 34 h 68"/>
                <a:gd name="T34" fmla="*/ 186 w 412"/>
                <a:gd name="T35" fmla="*/ 34 h 68"/>
                <a:gd name="T36" fmla="*/ 193 w 412"/>
                <a:gd name="T37" fmla="*/ 34 h 68"/>
                <a:gd name="T38" fmla="*/ 206 w 412"/>
                <a:gd name="T39" fmla="*/ 61 h 68"/>
                <a:gd name="T40" fmla="*/ 220 w 412"/>
                <a:gd name="T41" fmla="*/ 68 h 68"/>
                <a:gd name="T42" fmla="*/ 226 w 412"/>
                <a:gd name="T43" fmla="*/ 27 h 68"/>
                <a:gd name="T44" fmla="*/ 233 w 412"/>
                <a:gd name="T45" fmla="*/ 41 h 68"/>
                <a:gd name="T46" fmla="*/ 246 w 412"/>
                <a:gd name="T47" fmla="*/ 41 h 68"/>
                <a:gd name="T48" fmla="*/ 253 w 412"/>
                <a:gd name="T49" fmla="*/ 34 h 68"/>
                <a:gd name="T50" fmla="*/ 266 w 412"/>
                <a:gd name="T51" fmla="*/ 7 h 68"/>
                <a:gd name="T52" fmla="*/ 273 w 412"/>
                <a:gd name="T53" fmla="*/ 68 h 68"/>
                <a:gd name="T54" fmla="*/ 279 w 412"/>
                <a:gd name="T55" fmla="*/ 20 h 68"/>
                <a:gd name="T56" fmla="*/ 293 w 412"/>
                <a:gd name="T57" fmla="*/ 61 h 68"/>
                <a:gd name="T58" fmla="*/ 299 w 412"/>
                <a:gd name="T59" fmla="*/ 27 h 68"/>
                <a:gd name="T60" fmla="*/ 306 w 412"/>
                <a:gd name="T61" fmla="*/ 41 h 68"/>
                <a:gd name="T62" fmla="*/ 313 w 412"/>
                <a:gd name="T63" fmla="*/ 41 h 68"/>
                <a:gd name="T64" fmla="*/ 319 w 412"/>
                <a:gd name="T65" fmla="*/ 48 h 68"/>
                <a:gd name="T66" fmla="*/ 326 w 412"/>
                <a:gd name="T67" fmla="*/ 48 h 68"/>
                <a:gd name="T68" fmla="*/ 333 w 412"/>
                <a:gd name="T69" fmla="*/ 20 h 68"/>
                <a:gd name="T70" fmla="*/ 339 w 412"/>
                <a:gd name="T71" fmla="*/ 41 h 68"/>
                <a:gd name="T72" fmla="*/ 366 w 412"/>
                <a:gd name="T73" fmla="*/ 41 h 68"/>
                <a:gd name="T74" fmla="*/ 372 w 412"/>
                <a:gd name="T75" fmla="*/ 27 h 68"/>
                <a:gd name="T76" fmla="*/ 379 w 412"/>
                <a:gd name="T77" fmla="*/ 54 h 68"/>
                <a:gd name="T78" fmla="*/ 392 w 412"/>
                <a:gd name="T79" fmla="*/ 34 h 68"/>
                <a:gd name="T80" fmla="*/ 399 w 412"/>
                <a:gd name="T81" fmla="*/ 41 h 68"/>
                <a:gd name="T82" fmla="*/ 412 w 412"/>
                <a:gd name="T83" fmla="*/ 27 h 6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12" h="68">
                  <a:moveTo>
                    <a:pt x="0" y="27"/>
                  </a:moveTo>
                  <a:lnTo>
                    <a:pt x="0" y="34"/>
                  </a:lnTo>
                  <a:lnTo>
                    <a:pt x="7" y="41"/>
                  </a:lnTo>
                  <a:lnTo>
                    <a:pt x="7" y="48"/>
                  </a:lnTo>
                  <a:lnTo>
                    <a:pt x="7" y="34"/>
                  </a:lnTo>
                  <a:lnTo>
                    <a:pt x="20" y="34"/>
                  </a:lnTo>
                  <a:lnTo>
                    <a:pt x="20" y="54"/>
                  </a:lnTo>
                  <a:lnTo>
                    <a:pt x="14" y="34"/>
                  </a:lnTo>
                  <a:lnTo>
                    <a:pt x="20" y="41"/>
                  </a:lnTo>
                  <a:lnTo>
                    <a:pt x="34" y="41"/>
                  </a:lnTo>
                  <a:lnTo>
                    <a:pt x="40" y="27"/>
                  </a:lnTo>
                  <a:lnTo>
                    <a:pt x="40" y="14"/>
                  </a:lnTo>
                  <a:lnTo>
                    <a:pt x="40" y="48"/>
                  </a:lnTo>
                  <a:lnTo>
                    <a:pt x="47" y="41"/>
                  </a:lnTo>
                  <a:lnTo>
                    <a:pt x="47" y="7"/>
                  </a:lnTo>
                  <a:lnTo>
                    <a:pt x="54" y="14"/>
                  </a:lnTo>
                  <a:lnTo>
                    <a:pt x="54" y="41"/>
                  </a:lnTo>
                  <a:lnTo>
                    <a:pt x="67" y="54"/>
                  </a:lnTo>
                  <a:lnTo>
                    <a:pt x="67" y="61"/>
                  </a:lnTo>
                  <a:lnTo>
                    <a:pt x="67" y="48"/>
                  </a:lnTo>
                  <a:lnTo>
                    <a:pt x="73" y="54"/>
                  </a:lnTo>
                  <a:lnTo>
                    <a:pt x="73" y="27"/>
                  </a:lnTo>
                  <a:lnTo>
                    <a:pt x="73" y="34"/>
                  </a:lnTo>
                  <a:lnTo>
                    <a:pt x="80" y="41"/>
                  </a:lnTo>
                  <a:lnTo>
                    <a:pt x="80" y="27"/>
                  </a:lnTo>
                  <a:lnTo>
                    <a:pt x="87" y="27"/>
                  </a:lnTo>
                  <a:lnTo>
                    <a:pt x="93" y="34"/>
                  </a:lnTo>
                  <a:lnTo>
                    <a:pt x="93" y="48"/>
                  </a:lnTo>
                  <a:lnTo>
                    <a:pt x="100" y="54"/>
                  </a:lnTo>
                  <a:lnTo>
                    <a:pt x="100" y="61"/>
                  </a:lnTo>
                  <a:lnTo>
                    <a:pt x="100" y="41"/>
                  </a:lnTo>
                  <a:lnTo>
                    <a:pt x="113" y="41"/>
                  </a:lnTo>
                  <a:lnTo>
                    <a:pt x="113" y="61"/>
                  </a:lnTo>
                  <a:lnTo>
                    <a:pt x="113" y="34"/>
                  </a:lnTo>
                  <a:lnTo>
                    <a:pt x="120" y="14"/>
                  </a:lnTo>
                  <a:lnTo>
                    <a:pt x="120" y="7"/>
                  </a:lnTo>
                  <a:lnTo>
                    <a:pt x="120" y="48"/>
                  </a:lnTo>
                  <a:lnTo>
                    <a:pt x="127" y="41"/>
                  </a:lnTo>
                  <a:lnTo>
                    <a:pt x="127" y="20"/>
                  </a:lnTo>
                  <a:lnTo>
                    <a:pt x="133" y="14"/>
                  </a:lnTo>
                  <a:lnTo>
                    <a:pt x="133" y="41"/>
                  </a:lnTo>
                  <a:lnTo>
                    <a:pt x="140" y="48"/>
                  </a:lnTo>
                  <a:lnTo>
                    <a:pt x="147" y="54"/>
                  </a:lnTo>
                  <a:lnTo>
                    <a:pt x="147" y="61"/>
                  </a:lnTo>
                  <a:lnTo>
                    <a:pt x="153" y="48"/>
                  </a:lnTo>
                  <a:lnTo>
                    <a:pt x="153" y="27"/>
                  </a:lnTo>
                  <a:lnTo>
                    <a:pt x="167" y="41"/>
                  </a:lnTo>
                  <a:lnTo>
                    <a:pt x="167" y="48"/>
                  </a:lnTo>
                  <a:lnTo>
                    <a:pt x="173" y="41"/>
                  </a:lnTo>
                  <a:lnTo>
                    <a:pt x="180" y="34"/>
                  </a:lnTo>
                  <a:lnTo>
                    <a:pt x="186" y="27"/>
                  </a:lnTo>
                  <a:lnTo>
                    <a:pt x="186" y="20"/>
                  </a:lnTo>
                  <a:lnTo>
                    <a:pt x="186" y="34"/>
                  </a:lnTo>
                  <a:lnTo>
                    <a:pt x="193" y="27"/>
                  </a:lnTo>
                  <a:lnTo>
                    <a:pt x="193" y="20"/>
                  </a:lnTo>
                  <a:lnTo>
                    <a:pt x="193" y="34"/>
                  </a:lnTo>
                  <a:lnTo>
                    <a:pt x="200" y="41"/>
                  </a:lnTo>
                  <a:lnTo>
                    <a:pt x="200" y="54"/>
                  </a:lnTo>
                  <a:lnTo>
                    <a:pt x="206" y="61"/>
                  </a:lnTo>
                  <a:lnTo>
                    <a:pt x="206" y="34"/>
                  </a:lnTo>
                  <a:lnTo>
                    <a:pt x="220" y="34"/>
                  </a:lnTo>
                  <a:lnTo>
                    <a:pt x="220" y="68"/>
                  </a:lnTo>
                  <a:lnTo>
                    <a:pt x="220" y="54"/>
                  </a:lnTo>
                  <a:lnTo>
                    <a:pt x="226" y="41"/>
                  </a:lnTo>
                  <a:lnTo>
                    <a:pt x="226" y="27"/>
                  </a:lnTo>
                  <a:lnTo>
                    <a:pt x="226" y="34"/>
                  </a:lnTo>
                  <a:lnTo>
                    <a:pt x="233" y="27"/>
                  </a:lnTo>
                  <a:lnTo>
                    <a:pt x="233" y="41"/>
                  </a:lnTo>
                  <a:lnTo>
                    <a:pt x="233" y="34"/>
                  </a:lnTo>
                  <a:lnTo>
                    <a:pt x="240" y="34"/>
                  </a:lnTo>
                  <a:lnTo>
                    <a:pt x="246" y="41"/>
                  </a:lnTo>
                  <a:lnTo>
                    <a:pt x="246" y="61"/>
                  </a:lnTo>
                  <a:lnTo>
                    <a:pt x="253" y="54"/>
                  </a:lnTo>
                  <a:lnTo>
                    <a:pt x="253" y="34"/>
                  </a:lnTo>
                  <a:lnTo>
                    <a:pt x="260" y="27"/>
                  </a:lnTo>
                  <a:lnTo>
                    <a:pt x="260" y="14"/>
                  </a:lnTo>
                  <a:lnTo>
                    <a:pt x="266" y="7"/>
                  </a:lnTo>
                  <a:lnTo>
                    <a:pt x="266" y="0"/>
                  </a:lnTo>
                  <a:lnTo>
                    <a:pt x="266" y="61"/>
                  </a:lnTo>
                  <a:lnTo>
                    <a:pt x="273" y="68"/>
                  </a:lnTo>
                  <a:lnTo>
                    <a:pt x="273" y="48"/>
                  </a:lnTo>
                  <a:lnTo>
                    <a:pt x="279" y="41"/>
                  </a:lnTo>
                  <a:lnTo>
                    <a:pt x="279" y="20"/>
                  </a:lnTo>
                  <a:lnTo>
                    <a:pt x="286" y="27"/>
                  </a:lnTo>
                  <a:lnTo>
                    <a:pt x="286" y="68"/>
                  </a:lnTo>
                  <a:lnTo>
                    <a:pt x="293" y="61"/>
                  </a:lnTo>
                  <a:lnTo>
                    <a:pt x="293" y="14"/>
                  </a:lnTo>
                  <a:lnTo>
                    <a:pt x="293" y="20"/>
                  </a:lnTo>
                  <a:lnTo>
                    <a:pt x="299" y="27"/>
                  </a:lnTo>
                  <a:lnTo>
                    <a:pt x="299" y="54"/>
                  </a:lnTo>
                  <a:lnTo>
                    <a:pt x="299" y="48"/>
                  </a:lnTo>
                  <a:lnTo>
                    <a:pt x="306" y="41"/>
                  </a:lnTo>
                  <a:lnTo>
                    <a:pt x="306" y="27"/>
                  </a:lnTo>
                  <a:lnTo>
                    <a:pt x="306" y="48"/>
                  </a:lnTo>
                  <a:lnTo>
                    <a:pt x="313" y="41"/>
                  </a:lnTo>
                  <a:lnTo>
                    <a:pt x="313" y="61"/>
                  </a:lnTo>
                  <a:lnTo>
                    <a:pt x="313" y="54"/>
                  </a:lnTo>
                  <a:lnTo>
                    <a:pt x="319" y="48"/>
                  </a:lnTo>
                  <a:lnTo>
                    <a:pt x="319" y="27"/>
                  </a:lnTo>
                  <a:lnTo>
                    <a:pt x="326" y="34"/>
                  </a:lnTo>
                  <a:lnTo>
                    <a:pt x="326" y="48"/>
                  </a:lnTo>
                  <a:lnTo>
                    <a:pt x="326" y="41"/>
                  </a:lnTo>
                  <a:lnTo>
                    <a:pt x="333" y="34"/>
                  </a:lnTo>
                  <a:lnTo>
                    <a:pt x="333" y="20"/>
                  </a:lnTo>
                  <a:lnTo>
                    <a:pt x="333" y="27"/>
                  </a:lnTo>
                  <a:lnTo>
                    <a:pt x="339" y="20"/>
                  </a:lnTo>
                  <a:lnTo>
                    <a:pt x="339" y="41"/>
                  </a:lnTo>
                  <a:lnTo>
                    <a:pt x="346" y="48"/>
                  </a:lnTo>
                  <a:lnTo>
                    <a:pt x="353" y="41"/>
                  </a:lnTo>
                  <a:lnTo>
                    <a:pt x="366" y="41"/>
                  </a:lnTo>
                  <a:lnTo>
                    <a:pt x="359" y="41"/>
                  </a:lnTo>
                  <a:lnTo>
                    <a:pt x="366" y="20"/>
                  </a:lnTo>
                  <a:lnTo>
                    <a:pt x="372" y="27"/>
                  </a:lnTo>
                  <a:lnTo>
                    <a:pt x="372" y="41"/>
                  </a:lnTo>
                  <a:lnTo>
                    <a:pt x="386" y="54"/>
                  </a:lnTo>
                  <a:lnTo>
                    <a:pt x="379" y="54"/>
                  </a:lnTo>
                  <a:lnTo>
                    <a:pt x="386" y="41"/>
                  </a:lnTo>
                  <a:lnTo>
                    <a:pt x="392" y="34"/>
                  </a:lnTo>
                  <a:lnTo>
                    <a:pt x="392" y="27"/>
                  </a:lnTo>
                  <a:lnTo>
                    <a:pt x="392" y="48"/>
                  </a:lnTo>
                  <a:lnTo>
                    <a:pt x="399" y="41"/>
                  </a:lnTo>
                  <a:lnTo>
                    <a:pt x="399" y="27"/>
                  </a:lnTo>
                  <a:lnTo>
                    <a:pt x="406" y="20"/>
                  </a:lnTo>
                  <a:lnTo>
                    <a:pt x="412" y="27"/>
                  </a:lnTo>
                  <a:lnTo>
                    <a:pt x="412" y="68"/>
                  </a:lnTo>
                  <a:lnTo>
                    <a:pt x="412" y="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7" name="Freeform 55"/>
            <p:cNvSpPr>
              <a:spLocks/>
            </p:cNvSpPr>
            <p:nvPr/>
          </p:nvSpPr>
          <p:spPr bwMode="auto">
            <a:xfrm>
              <a:off x="683" y="2203"/>
              <a:ext cx="386" cy="89"/>
            </a:xfrm>
            <a:custGeom>
              <a:avLst/>
              <a:gdLst>
                <a:gd name="T0" fmla="*/ 7 w 386"/>
                <a:gd name="T1" fmla="*/ 41 h 89"/>
                <a:gd name="T2" fmla="*/ 14 w 386"/>
                <a:gd name="T3" fmla="*/ 48 h 89"/>
                <a:gd name="T4" fmla="*/ 27 w 386"/>
                <a:gd name="T5" fmla="*/ 41 h 89"/>
                <a:gd name="T6" fmla="*/ 34 w 386"/>
                <a:gd name="T7" fmla="*/ 41 h 89"/>
                <a:gd name="T8" fmla="*/ 47 w 386"/>
                <a:gd name="T9" fmla="*/ 61 h 89"/>
                <a:gd name="T10" fmla="*/ 53 w 386"/>
                <a:gd name="T11" fmla="*/ 27 h 89"/>
                <a:gd name="T12" fmla="*/ 60 w 386"/>
                <a:gd name="T13" fmla="*/ 61 h 89"/>
                <a:gd name="T14" fmla="*/ 67 w 386"/>
                <a:gd name="T15" fmla="*/ 61 h 89"/>
                <a:gd name="T16" fmla="*/ 80 w 386"/>
                <a:gd name="T17" fmla="*/ 14 h 89"/>
                <a:gd name="T18" fmla="*/ 87 w 386"/>
                <a:gd name="T19" fmla="*/ 41 h 89"/>
                <a:gd name="T20" fmla="*/ 93 w 386"/>
                <a:gd name="T21" fmla="*/ 48 h 89"/>
                <a:gd name="T22" fmla="*/ 107 w 386"/>
                <a:gd name="T23" fmla="*/ 34 h 89"/>
                <a:gd name="T24" fmla="*/ 113 w 386"/>
                <a:gd name="T25" fmla="*/ 75 h 89"/>
                <a:gd name="T26" fmla="*/ 127 w 386"/>
                <a:gd name="T27" fmla="*/ 34 h 89"/>
                <a:gd name="T28" fmla="*/ 140 w 386"/>
                <a:gd name="T29" fmla="*/ 34 h 89"/>
                <a:gd name="T30" fmla="*/ 147 w 386"/>
                <a:gd name="T31" fmla="*/ 41 h 89"/>
                <a:gd name="T32" fmla="*/ 153 w 386"/>
                <a:gd name="T33" fmla="*/ 55 h 89"/>
                <a:gd name="T34" fmla="*/ 173 w 386"/>
                <a:gd name="T35" fmla="*/ 27 h 89"/>
                <a:gd name="T36" fmla="*/ 180 w 386"/>
                <a:gd name="T37" fmla="*/ 89 h 89"/>
                <a:gd name="T38" fmla="*/ 193 w 386"/>
                <a:gd name="T39" fmla="*/ 48 h 89"/>
                <a:gd name="T40" fmla="*/ 200 w 386"/>
                <a:gd name="T41" fmla="*/ 27 h 89"/>
                <a:gd name="T42" fmla="*/ 213 w 386"/>
                <a:gd name="T43" fmla="*/ 34 h 89"/>
                <a:gd name="T44" fmla="*/ 220 w 386"/>
                <a:gd name="T45" fmla="*/ 48 h 89"/>
                <a:gd name="T46" fmla="*/ 226 w 386"/>
                <a:gd name="T47" fmla="*/ 41 h 89"/>
                <a:gd name="T48" fmla="*/ 233 w 386"/>
                <a:gd name="T49" fmla="*/ 48 h 89"/>
                <a:gd name="T50" fmla="*/ 240 w 386"/>
                <a:gd name="T51" fmla="*/ 41 h 89"/>
                <a:gd name="T52" fmla="*/ 259 w 386"/>
                <a:gd name="T53" fmla="*/ 61 h 89"/>
                <a:gd name="T54" fmla="*/ 266 w 386"/>
                <a:gd name="T55" fmla="*/ 68 h 89"/>
                <a:gd name="T56" fmla="*/ 273 w 386"/>
                <a:gd name="T57" fmla="*/ 48 h 89"/>
                <a:gd name="T58" fmla="*/ 273 w 386"/>
                <a:gd name="T59" fmla="*/ 41 h 89"/>
                <a:gd name="T60" fmla="*/ 286 w 386"/>
                <a:gd name="T61" fmla="*/ 61 h 89"/>
                <a:gd name="T62" fmla="*/ 293 w 386"/>
                <a:gd name="T63" fmla="*/ 41 h 89"/>
                <a:gd name="T64" fmla="*/ 299 w 386"/>
                <a:gd name="T65" fmla="*/ 41 h 89"/>
                <a:gd name="T66" fmla="*/ 313 w 386"/>
                <a:gd name="T67" fmla="*/ 41 h 89"/>
                <a:gd name="T68" fmla="*/ 319 w 386"/>
                <a:gd name="T69" fmla="*/ 48 h 89"/>
                <a:gd name="T70" fmla="*/ 326 w 386"/>
                <a:gd name="T71" fmla="*/ 55 h 89"/>
                <a:gd name="T72" fmla="*/ 333 w 386"/>
                <a:gd name="T73" fmla="*/ 48 h 89"/>
                <a:gd name="T74" fmla="*/ 346 w 386"/>
                <a:gd name="T75" fmla="*/ 55 h 89"/>
                <a:gd name="T76" fmla="*/ 352 w 386"/>
                <a:gd name="T77" fmla="*/ 75 h 89"/>
                <a:gd name="T78" fmla="*/ 359 w 386"/>
                <a:gd name="T79" fmla="*/ 48 h 89"/>
                <a:gd name="T80" fmla="*/ 372 w 386"/>
                <a:gd name="T81" fmla="*/ 34 h 89"/>
                <a:gd name="T82" fmla="*/ 386 w 386"/>
                <a:gd name="T83" fmla="*/ 68 h 8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86" h="89">
                  <a:moveTo>
                    <a:pt x="0" y="68"/>
                  </a:moveTo>
                  <a:lnTo>
                    <a:pt x="7" y="61"/>
                  </a:lnTo>
                  <a:lnTo>
                    <a:pt x="7" y="41"/>
                  </a:lnTo>
                  <a:lnTo>
                    <a:pt x="7" y="55"/>
                  </a:lnTo>
                  <a:lnTo>
                    <a:pt x="14" y="61"/>
                  </a:lnTo>
                  <a:lnTo>
                    <a:pt x="14" y="48"/>
                  </a:lnTo>
                  <a:lnTo>
                    <a:pt x="27" y="34"/>
                  </a:lnTo>
                  <a:lnTo>
                    <a:pt x="27" y="27"/>
                  </a:lnTo>
                  <a:lnTo>
                    <a:pt x="27" y="41"/>
                  </a:lnTo>
                  <a:lnTo>
                    <a:pt x="40" y="41"/>
                  </a:lnTo>
                  <a:lnTo>
                    <a:pt x="40" y="68"/>
                  </a:lnTo>
                  <a:lnTo>
                    <a:pt x="34" y="41"/>
                  </a:lnTo>
                  <a:lnTo>
                    <a:pt x="40" y="61"/>
                  </a:lnTo>
                  <a:lnTo>
                    <a:pt x="47" y="55"/>
                  </a:lnTo>
                  <a:lnTo>
                    <a:pt x="47" y="61"/>
                  </a:lnTo>
                  <a:lnTo>
                    <a:pt x="53" y="55"/>
                  </a:lnTo>
                  <a:lnTo>
                    <a:pt x="53" y="14"/>
                  </a:lnTo>
                  <a:lnTo>
                    <a:pt x="53" y="27"/>
                  </a:lnTo>
                  <a:lnTo>
                    <a:pt x="60" y="41"/>
                  </a:lnTo>
                  <a:lnTo>
                    <a:pt x="60" y="68"/>
                  </a:lnTo>
                  <a:lnTo>
                    <a:pt x="60" y="61"/>
                  </a:lnTo>
                  <a:lnTo>
                    <a:pt x="67" y="55"/>
                  </a:lnTo>
                  <a:lnTo>
                    <a:pt x="67" y="41"/>
                  </a:lnTo>
                  <a:lnTo>
                    <a:pt x="67" y="61"/>
                  </a:lnTo>
                  <a:lnTo>
                    <a:pt x="73" y="68"/>
                  </a:lnTo>
                  <a:lnTo>
                    <a:pt x="73" y="21"/>
                  </a:lnTo>
                  <a:lnTo>
                    <a:pt x="80" y="14"/>
                  </a:lnTo>
                  <a:lnTo>
                    <a:pt x="80" y="55"/>
                  </a:lnTo>
                  <a:lnTo>
                    <a:pt x="80" y="48"/>
                  </a:lnTo>
                  <a:lnTo>
                    <a:pt x="87" y="41"/>
                  </a:lnTo>
                  <a:lnTo>
                    <a:pt x="87" y="27"/>
                  </a:lnTo>
                  <a:lnTo>
                    <a:pt x="93" y="34"/>
                  </a:lnTo>
                  <a:lnTo>
                    <a:pt x="93" y="48"/>
                  </a:lnTo>
                  <a:lnTo>
                    <a:pt x="100" y="55"/>
                  </a:lnTo>
                  <a:lnTo>
                    <a:pt x="100" y="41"/>
                  </a:lnTo>
                  <a:lnTo>
                    <a:pt x="107" y="34"/>
                  </a:lnTo>
                  <a:lnTo>
                    <a:pt x="107" y="61"/>
                  </a:lnTo>
                  <a:lnTo>
                    <a:pt x="113" y="68"/>
                  </a:lnTo>
                  <a:lnTo>
                    <a:pt x="113" y="75"/>
                  </a:lnTo>
                  <a:lnTo>
                    <a:pt x="120" y="68"/>
                  </a:lnTo>
                  <a:lnTo>
                    <a:pt x="120" y="27"/>
                  </a:lnTo>
                  <a:lnTo>
                    <a:pt x="127" y="34"/>
                  </a:lnTo>
                  <a:lnTo>
                    <a:pt x="127" y="48"/>
                  </a:lnTo>
                  <a:lnTo>
                    <a:pt x="127" y="21"/>
                  </a:lnTo>
                  <a:lnTo>
                    <a:pt x="140" y="34"/>
                  </a:lnTo>
                  <a:lnTo>
                    <a:pt x="140" y="41"/>
                  </a:lnTo>
                  <a:lnTo>
                    <a:pt x="140" y="34"/>
                  </a:lnTo>
                  <a:lnTo>
                    <a:pt x="147" y="41"/>
                  </a:lnTo>
                  <a:lnTo>
                    <a:pt x="147" y="68"/>
                  </a:lnTo>
                  <a:lnTo>
                    <a:pt x="153" y="75"/>
                  </a:lnTo>
                  <a:lnTo>
                    <a:pt x="153" y="55"/>
                  </a:lnTo>
                  <a:lnTo>
                    <a:pt x="166" y="41"/>
                  </a:lnTo>
                  <a:lnTo>
                    <a:pt x="166" y="34"/>
                  </a:lnTo>
                  <a:lnTo>
                    <a:pt x="173" y="27"/>
                  </a:lnTo>
                  <a:lnTo>
                    <a:pt x="173" y="0"/>
                  </a:lnTo>
                  <a:lnTo>
                    <a:pt x="180" y="21"/>
                  </a:lnTo>
                  <a:lnTo>
                    <a:pt x="180" y="89"/>
                  </a:lnTo>
                  <a:lnTo>
                    <a:pt x="186" y="82"/>
                  </a:lnTo>
                  <a:lnTo>
                    <a:pt x="186" y="55"/>
                  </a:lnTo>
                  <a:lnTo>
                    <a:pt x="193" y="48"/>
                  </a:lnTo>
                  <a:lnTo>
                    <a:pt x="193" y="41"/>
                  </a:lnTo>
                  <a:lnTo>
                    <a:pt x="206" y="27"/>
                  </a:lnTo>
                  <a:lnTo>
                    <a:pt x="200" y="27"/>
                  </a:lnTo>
                  <a:lnTo>
                    <a:pt x="206" y="61"/>
                  </a:lnTo>
                  <a:lnTo>
                    <a:pt x="213" y="55"/>
                  </a:lnTo>
                  <a:lnTo>
                    <a:pt x="213" y="34"/>
                  </a:lnTo>
                  <a:lnTo>
                    <a:pt x="213" y="48"/>
                  </a:lnTo>
                  <a:lnTo>
                    <a:pt x="220" y="55"/>
                  </a:lnTo>
                  <a:lnTo>
                    <a:pt x="220" y="48"/>
                  </a:lnTo>
                  <a:lnTo>
                    <a:pt x="220" y="68"/>
                  </a:lnTo>
                  <a:lnTo>
                    <a:pt x="226" y="61"/>
                  </a:lnTo>
                  <a:lnTo>
                    <a:pt x="226" y="41"/>
                  </a:lnTo>
                  <a:lnTo>
                    <a:pt x="233" y="34"/>
                  </a:lnTo>
                  <a:lnTo>
                    <a:pt x="233" y="27"/>
                  </a:lnTo>
                  <a:lnTo>
                    <a:pt x="233" y="48"/>
                  </a:lnTo>
                  <a:lnTo>
                    <a:pt x="240" y="55"/>
                  </a:lnTo>
                  <a:lnTo>
                    <a:pt x="240" y="34"/>
                  </a:lnTo>
                  <a:lnTo>
                    <a:pt x="240" y="41"/>
                  </a:lnTo>
                  <a:lnTo>
                    <a:pt x="253" y="41"/>
                  </a:lnTo>
                  <a:lnTo>
                    <a:pt x="253" y="55"/>
                  </a:lnTo>
                  <a:lnTo>
                    <a:pt x="259" y="61"/>
                  </a:lnTo>
                  <a:lnTo>
                    <a:pt x="259" y="48"/>
                  </a:lnTo>
                  <a:lnTo>
                    <a:pt x="259" y="75"/>
                  </a:lnTo>
                  <a:lnTo>
                    <a:pt x="266" y="68"/>
                  </a:lnTo>
                  <a:lnTo>
                    <a:pt x="266" y="21"/>
                  </a:lnTo>
                  <a:lnTo>
                    <a:pt x="266" y="41"/>
                  </a:lnTo>
                  <a:lnTo>
                    <a:pt x="273" y="48"/>
                  </a:lnTo>
                  <a:lnTo>
                    <a:pt x="273" y="55"/>
                  </a:lnTo>
                  <a:lnTo>
                    <a:pt x="273" y="34"/>
                  </a:lnTo>
                  <a:lnTo>
                    <a:pt x="273" y="41"/>
                  </a:lnTo>
                  <a:lnTo>
                    <a:pt x="286" y="41"/>
                  </a:lnTo>
                  <a:lnTo>
                    <a:pt x="279" y="41"/>
                  </a:lnTo>
                  <a:lnTo>
                    <a:pt x="286" y="61"/>
                  </a:lnTo>
                  <a:lnTo>
                    <a:pt x="293" y="55"/>
                  </a:lnTo>
                  <a:lnTo>
                    <a:pt x="293" y="27"/>
                  </a:lnTo>
                  <a:lnTo>
                    <a:pt x="293" y="41"/>
                  </a:lnTo>
                  <a:lnTo>
                    <a:pt x="299" y="55"/>
                  </a:lnTo>
                  <a:lnTo>
                    <a:pt x="299" y="61"/>
                  </a:lnTo>
                  <a:lnTo>
                    <a:pt x="299" y="41"/>
                  </a:lnTo>
                  <a:lnTo>
                    <a:pt x="306" y="41"/>
                  </a:lnTo>
                  <a:lnTo>
                    <a:pt x="313" y="34"/>
                  </a:lnTo>
                  <a:lnTo>
                    <a:pt x="313" y="41"/>
                  </a:lnTo>
                  <a:lnTo>
                    <a:pt x="319" y="34"/>
                  </a:lnTo>
                  <a:lnTo>
                    <a:pt x="319" y="55"/>
                  </a:lnTo>
                  <a:lnTo>
                    <a:pt x="319" y="48"/>
                  </a:lnTo>
                  <a:lnTo>
                    <a:pt x="326" y="41"/>
                  </a:lnTo>
                  <a:lnTo>
                    <a:pt x="326" y="34"/>
                  </a:lnTo>
                  <a:lnTo>
                    <a:pt x="326" y="55"/>
                  </a:lnTo>
                  <a:lnTo>
                    <a:pt x="333" y="61"/>
                  </a:lnTo>
                  <a:lnTo>
                    <a:pt x="333" y="75"/>
                  </a:lnTo>
                  <a:lnTo>
                    <a:pt x="333" y="48"/>
                  </a:lnTo>
                  <a:lnTo>
                    <a:pt x="339" y="41"/>
                  </a:lnTo>
                  <a:lnTo>
                    <a:pt x="346" y="48"/>
                  </a:lnTo>
                  <a:lnTo>
                    <a:pt x="346" y="55"/>
                  </a:lnTo>
                  <a:lnTo>
                    <a:pt x="346" y="34"/>
                  </a:lnTo>
                  <a:lnTo>
                    <a:pt x="352" y="27"/>
                  </a:lnTo>
                  <a:lnTo>
                    <a:pt x="352" y="75"/>
                  </a:lnTo>
                  <a:lnTo>
                    <a:pt x="359" y="68"/>
                  </a:lnTo>
                  <a:lnTo>
                    <a:pt x="359" y="41"/>
                  </a:lnTo>
                  <a:lnTo>
                    <a:pt x="359" y="48"/>
                  </a:lnTo>
                  <a:lnTo>
                    <a:pt x="372" y="34"/>
                  </a:lnTo>
                  <a:lnTo>
                    <a:pt x="372" y="27"/>
                  </a:lnTo>
                  <a:lnTo>
                    <a:pt x="372" y="34"/>
                  </a:lnTo>
                  <a:lnTo>
                    <a:pt x="379" y="41"/>
                  </a:lnTo>
                  <a:lnTo>
                    <a:pt x="379" y="55"/>
                  </a:lnTo>
                  <a:lnTo>
                    <a:pt x="386" y="68"/>
                  </a:lnTo>
                  <a:lnTo>
                    <a:pt x="386" y="75"/>
                  </a:lnTo>
                  <a:lnTo>
                    <a:pt x="386" y="4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8" name="Freeform 56"/>
            <p:cNvSpPr>
              <a:spLocks/>
            </p:cNvSpPr>
            <p:nvPr/>
          </p:nvSpPr>
          <p:spPr bwMode="auto">
            <a:xfrm>
              <a:off x="1069" y="2203"/>
              <a:ext cx="365" cy="82"/>
            </a:xfrm>
            <a:custGeom>
              <a:avLst/>
              <a:gdLst>
                <a:gd name="T0" fmla="*/ 13 w 365"/>
                <a:gd name="T1" fmla="*/ 48 h 82"/>
                <a:gd name="T2" fmla="*/ 20 w 365"/>
                <a:gd name="T3" fmla="*/ 41 h 82"/>
                <a:gd name="T4" fmla="*/ 26 w 365"/>
                <a:gd name="T5" fmla="*/ 21 h 82"/>
                <a:gd name="T6" fmla="*/ 33 w 365"/>
                <a:gd name="T7" fmla="*/ 68 h 82"/>
                <a:gd name="T8" fmla="*/ 46 w 365"/>
                <a:gd name="T9" fmla="*/ 55 h 82"/>
                <a:gd name="T10" fmla="*/ 53 w 365"/>
                <a:gd name="T11" fmla="*/ 41 h 82"/>
                <a:gd name="T12" fmla="*/ 60 w 365"/>
                <a:gd name="T13" fmla="*/ 7 h 82"/>
                <a:gd name="T14" fmla="*/ 73 w 365"/>
                <a:gd name="T15" fmla="*/ 61 h 82"/>
                <a:gd name="T16" fmla="*/ 79 w 365"/>
                <a:gd name="T17" fmla="*/ 68 h 82"/>
                <a:gd name="T18" fmla="*/ 86 w 365"/>
                <a:gd name="T19" fmla="*/ 27 h 82"/>
                <a:gd name="T20" fmla="*/ 93 w 365"/>
                <a:gd name="T21" fmla="*/ 27 h 82"/>
                <a:gd name="T22" fmla="*/ 99 w 365"/>
                <a:gd name="T23" fmla="*/ 55 h 82"/>
                <a:gd name="T24" fmla="*/ 106 w 365"/>
                <a:gd name="T25" fmla="*/ 48 h 82"/>
                <a:gd name="T26" fmla="*/ 113 w 365"/>
                <a:gd name="T27" fmla="*/ 34 h 82"/>
                <a:gd name="T28" fmla="*/ 119 w 365"/>
                <a:gd name="T29" fmla="*/ 75 h 82"/>
                <a:gd name="T30" fmla="*/ 126 w 365"/>
                <a:gd name="T31" fmla="*/ 27 h 82"/>
                <a:gd name="T32" fmla="*/ 133 w 365"/>
                <a:gd name="T33" fmla="*/ 41 h 82"/>
                <a:gd name="T34" fmla="*/ 139 w 365"/>
                <a:gd name="T35" fmla="*/ 48 h 82"/>
                <a:gd name="T36" fmla="*/ 146 w 365"/>
                <a:gd name="T37" fmla="*/ 55 h 82"/>
                <a:gd name="T38" fmla="*/ 159 w 365"/>
                <a:gd name="T39" fmla="*/ 21 h 82"/>
                <a:gd name="T40" fmla="*/ 166 w 365"/>
                <a:gd name="T41" fmla="*/ 68 h 82"/>
                <a:gd name="T42" fmla="*/ 172 w 365"/>
                <a:gd name="T43" fmla="*/ 34 h 82"/>
                <a:gd name="T44" fmla="*/ 179 w 365"/>
                <a:gd name="T45" fmla="*/ 14 h 82"/>
                <a:gd name="T46" fmla="*/ 186 w 365"/>
                <a:gd name="T47" fmla="*/ 55 h 82"/>
                <a:gd name="T48" fmla="*/ 206 w 365"/>
                <a:gd name="T49" fmla="*/ 21 h 82"/>
                <a:gd name="T50" fmla="*/ 212 w 365"/>
                <a:gd name="T51" fmla="*/ 61 h 82"/>
                <a:gd name="T52" fmla="*/ 226 w 365"/>
                <a:gd name="T53" fmla="*/ 41 h 82"/>
                <a:gd name="T54" fmla="*/ 232 w 365"/>
                <a:gd name="T55" fmla="*/ 61 h 82"/>
                <a:gd name="T56" fmla="*/ 239 w 365"/>
                <a:gd name="T57" fmla="*/ 21 h 82"/>
                <a:gd name="T58" fmla="*/ 252 w 365"/>
                <a:gd name="T59" fmla="*/ 55 h 82"/>
                <a:gd name="T60" fmla="*/ 259 w 365"/>
                <a:gd name="T61" fmla="*/ 55 h 82"/>
                <a:gd name="T62" fmla="*/ 272 w 365"/>
                <a:gd name="T63" fmla="*/ 27 h 82"/>
                <a:gd name="T64" fmla="*/ 279 w 365"/>
                <a:gd name="T65" fmla="*/ 34 h 82"/>
                <a:gd name="T66" fmla="*/ 285 w 365"/>
                <a:gd name="T67" fmla="*/ 55 h 82"/>
                <a:gd name="T68" fmla="*/ 292 w 365"/>
                <a:gd name="T69" fmla="*/ 27 h 82"/>
                <a:gd name="T70" fmla="*/ 299 w 365"/>
                <a:gd name="T71" fmla="*/ 75 h 82"/>
                <a:gd name="T72" fmla="*/ 305 w 365"/>
                <a:gd name="T73" fmla="*/ 14 h 82"/>
                <a:gd name="T74" fmla="*/ 312 w 365"/>
                <a:gd name="T75" fmla="*/ 55 h 82"/>
                <a:gd name="T76" fmla="*/ 325 w 365"/>
                <a:gd name="T77" fmla="*/ 27 h 82"/>
                <a:gd name="T78" fmla="*/ 339 w 365"/>
                <a:gd name="T79" fmla="*/ 27 h 82"/>
                <a:gd name="T80" fmla="*/ 345 w 365"/>
                <a:gd name="T81" fmla="*/ 55 h 82"/>
                <a:gd name="T82" fmla="*/ 359 w 365"/>
                <a:gd name="T83" fmla="*/ 61 h 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65" h="82">
                  <a:moveTo>
                    <a:pt x="0" y="48"/>
                  </a:moveTo>
                  <a:lnTo>
                    <a:pt x="6" y="41"/>
                  </a:lnTo>
                  <a:lnTo>
                    <a:pt x="13" y="48"/>
                  </a:lnTo>
                  <a:lnTo>
                    <a:pt x="13" y="55"/>
                  </a:lnTo>
                  <a:lnTo>
                    <a:pt x="13" y="48"/>
                  </a:lnTo>
                  <a:lnTo>
                    <a:pt x="20" y="41"/>
                  </a:lnTo>
                  <a:lnTo>
                    <a:pt x="20" y="21"/>
                  </a:lnTo>
                  <a:lnTo>
                    <a:pt x="26" y="27"/>
                  </a:lnTo>
                  <a:lnTo>
                    <a:pt x="26" y="21"/>
                  </a:lnTo>
                  <a:lnTo>
                    <a:pt x="26" y="41"/>
                  </a:lnTo>
                  <a:lnTo>
                    <a:pt x="33" y="48"/>
                  </a:lnTo>
                  <a:lnTo>
                    <a:pt x="33" y="68"/>
                  </a:lnTo>
                  <a:lnTo>
                    <a:pt x="40" y="75"/>
                  </a:lnTo>
                  <a:lnTo>
                    <a:pt x="40" y="61"/>
                  </a:lnTo>
                  <a:lnTo>
                    <a:pt x="46" y="55"/>
                  </a:lnTo>
                  <a:lnTo>
                    <a:pt x="46" y="41"/>
                  </a:lnTo>
                  <a:lnTo>
                    <a:pt x="53" y="34"/>
                  </a:lnTo>
                  <a:lnTo>
                    <a:pt x="53" y="41"/>
                  </a:lnTo>
                  <a:lnTo>
                    <a:pt x="60" y="48"/>
                  </a:lnTo>
                  <a:lnTo>
                    <a:pt x="60" y="0"/>
                  </a:lnTo>
                  <a:lnTo>
                    <a:pt x="60" y="7"/>
                  </a:lnTo>
                  <a:lnTo>
                    <a:pt x="66" y="21"/>
                  </a:lnTo>
                  <a:lnTo>
                    <a:pt x="66" y="68"/>
                  </a:lnTo>
                  <a:lnTo>
                    <a:pt x="73" y="61"/>
                  </a:lnTo>
                  <a:lnTo>
                    <a:pt x="73" y="41"/>
                  </a:lnTo>
                  <a:lnTo>
                    <a:pt x="79" y="48"/>
                  </a:lnTo>
                  <a:lnTo>
                    <a:pt x="79" y="68"/>
                  </a:lnTo>
                  <a:lnTo>
                    <a:pt x="79" y="61"/>
                  </a:lnTo>
                  <a:lnTo>
                    <a:pt x="86" y="55"/>
                  </a:lnTo>
                  <a:lnTo>
                    <a:pt x="86" y="27"/>
                  </a:lnTo>
                  <a:lnTo>
                    <a:pt x="86" y="48"/>
                  </a:lnTo>
                  <a:lnTo>
                    <a:pt x="93" y="41"/>
                  </a:lnTo>
                  <a:lnTo>
                    <a:pt x="93" y="27"/>
                  </a:lnTo>
                  <a:lnTo>
                    <a:pt x="93" y="41"/>
                  </a:lnTo>
                  <a:lnTo>
                    <a:pt x="99" y="48"/>
                  </a:lnTo>
                  <a:lnTo>
                    <a:pt x="99" y="55"/>
                  </a:lnTo>
                  <a:lnTo>
                    <a:pt x="99" y="41"/>
                  </a:lnTo>
                  <a:lnTo>
                    <a:pt x="106" y="34"/>
                  </a:lnTo>
                  <a:lnTo>
                    <a:pt x="106" y="48"/>
                  </a:lnTo>
                  <a:lnTo>
                    <a:pt x="113" y="55"/>
                  </a:lnTo>
                  <a:lnTo>
                    <a:pt x="113" y="61"/>
                  </a:lnTo>
                  <a:lnTo>
                    <a:pt x="113" y="34"/>
                  </a:lnTo>
                  <a:lnTo>
                    <a:pt x="113" y="41"/>
                  </a:lnTo>
                  <a:lnTo>
                    <a:pt x="119" y="55"/>
                  </a:lnTo>
                  <a:lnTo>
                    <a:pt x="119" y="75"/>
                  </a:lnTo>
                  <a:lnTo>
                    <a:pt x="119" y="48"/>
                  </a:lnTo>
                  <a:lnTo>
                    <a:pt x="126" y="41"/>
                  </a:lnTo>
                  <a:lnTo>
                    <a:pt x="126" y="27"/>
                  </a:lnTo>
                  <a:lnTo>
                    <a:pt x="133" y="34"/>
                  </a:lnTo>
                  <a:lnTo>
                    <a:pt x="133" y="48"/>
                  </a:lnTo>
                  <a:lnTo>
                    <a:pt x="133" y="41"/>
                  </a:lnTo>
                  <a:lnTo>
                    <a:pt x="139" y="34"/>
                  </a:lnTo>
                  <a:lnTo>
                    <a:pt x="139" y="21"/>
                  </a:lnTo>
                  <a:lnTo>
                    <a:pt x="139" y="48"/>
                  </a:lnTo>
                  <a:lnTo>
                    <a:pt x="146" y="61"/>
                  </a:lnTo>
                  <a:lnTo>
                    <a:pt x="146" y="75"/>
                  </a:lnTo>
                  <a:lnTo>
                    <a:pt x="146" y="55"/>
                  </a:lnTo>
                  <a:lnTo>
                    <a:pt x="153" y="48"/>
                  </a:lnTo>
                  <a:lnTo>
                    <a:pt x="153" y="27"/>
                  </a:lnTo>
                  <a:lnTo>
                    <a:pt x="159" y="21"/>
                  </a:lnTo>
                  <a:lnTo>
                    <a:pt x="159" y="41"/>
                  </a:lnTo>
                  <a:lnTo>
                    <a:pt x="166" y="48"/>
                  </a:lnTo>
                  <a:lnTo>
                    <a:pt x="166" y="68"/>
                  </a:lnTo>
                  <a:lnTo>
                    <a:pt x="166" y="55"/>
                  </a:lnTo>
                  <a:lnTo>
                    <a:pt x="172" y="48"/>
                  </a:lnTo>
                  <a:lnTo>
                    <a:pt x="172" y="34"/>
                  </a:lnTo>
                  <a:lnTo>
                    <a:pt x="172" y="48"/>
                  </a:lnTo>
                  <a:lnTo>
                    <a:pt x="179" y="34"/>
                  </a:lnTo>
                  <a:lnTo>
                    <a:pt x="179" y="14"/>
                  </a:lnTo>
                  <a:lnTo>
                    <a:pt x="179" y="82"/>
                  </a:lnTo>
                  <a:lnTo>
                    <a:pt x="186" y="75"/>
                  </a:lnTo>
                  <a:lnTo>
                    <a:pt x="186" y="55"/>
                  </a:lnTo>
                  <a:lnTo>
                    <a:pt x="199" y="41"/>
                  </a:lnTo>
                  <a:lnTo>
                    <a:pt x="199" y="27"/>
                  </a:lnTo>
                  <a:lnTo>
                    <a:pt x="206" y="21"/>
                  </a:lnTo>
                  <a:lnTo>
                    <a:pt x="206" y="41"/>
                  </a:lnTo>
                  <a:lnTo>
                    <a:pt x="212" y="48"/>
                  </a:lnTo>
                  <a:lnTo>
                    <a:pt x="212" y="61"/>
                  </a:lnTo>
                  <a:lnTo>
                    <a:pt x="219" y="68"/>
                  </a:lnTo>
                  <a:lnTo>
                    <a:pt x="219" y="55"/>
                  </a:lnTo>
                  <a:lnTo>
                    <a:pt x="226" y="41"/>
                  </a:lnTo>
                  <a:lnTo>
                    <a:pt x="226" y="34"/>
                  </a:lnTo>
                  <a:lnTo>
                    <a:pt x="226" y="68"/>
                  </a:lnTo>
                  <a:lnTo>
                    <a:pt x="232" y="61"/>
                  </a:lnTo>
                  <a:lnTo>
                    <a:pt x="232" y="27"/>
                  </a:lnTo>
                  <a:lnTo>
                    <a:pt x="239" y="34"/>
                  </a:lnTo>
                  <a:lnTo>
                    <a:pt x="239" y="21"/>
                  </a:lnTo>
                  <a:lnTo>
                    <a:pt x="246" y="14"/>
                  </a:lnTo>
                  <a:lnTo>
                    <a:pt x="246" y="48"/>
                  </a:lnTo>
                  <a:lnTo>
                    <a:pt x="252" y="55"/>
                  </a:lnTo>
                  <a:lnTo>
                    <a:pt x="252" y="68"/>
                  </a:lnTo>
                  <a:lnTo>
                    <a:pt x="259" y="61"/>
                  </a:lnTo>
                  <a:lnTo>
                    <a:pt x="259" y="55"/>
                  </a:lnTo>
                  <a:lnTo>
                    <a:pt x="265" y="48"/>
                  </a:lnTo>
                  <a:lnTo>
                    <a:pt x="265" y="34"/>
                  </a:lnTo>
                  <a:lnTo>
                    <a:pt x="272" y="27"/>
                  </a:lnTo>
                  <a:lnTo>
                    <a:pt x="272" y="55"/>
                  </a:lnTo>
                  <a:lnTo>
                    <a:pt x="279" y="48"/>
                  </a:lnTo>
                  <a:lnTo>
                    <a:pt x="279" y="34"/>
                  </a:lnTo>
                  <a:lnTo>
                    <a:pt x="279" y="41"/>
                  </a:lnTo>
                  <a:lnTo>
                    <a:pt x="285" y="48"/>
                  </a:lnTo>
                  <a:lnTo>
                    <a:pt x="285" y="55"/>
                  </a:lnTo>
                  <a:lnTo>
                    <a:pt x="285" y="48"/>
                  </a:lnTo>
                  <a:lnTo>
                    <a:pt x="292" y="41"/>
                  </a:lnTo>
                  <a:lnTo>
                    <a:pt x="292" y="27"/>
                  </a:lnTo>
                  <a:lnTo>
                    <a:pt x="292" y="61"/>
                  </a:lnTo>
                  <a:lnTo>
                    <a:pt x="299" y="68"/>
                  </a:lnTo>
                  <a:lnTo>
                    <a:pt x="299" y="75"/>
                  </a:lnTo>
                  <a:lnTo>
                    <a:pt x="299" y="48"/>
                  </a:lnTo>
                  <a:lnTo>
                    <a:pt x="305" y="41"/>
                  </a:lnTo>
                  <a:lnTo>
                    <a:pt x="305" y="14"/>
                  </a:lnTo>
                  <a:lnTo>
                    <a:pt x="305" y="48"/>
                  </a:lnTo>
                  <a:lnTo>
                    <a:pt x="312" y="41"/>
                  </a:lnTo>
                  <a:lnTo>
                    <a:pt x="312" y="55"/>
                  </a:lnTo>
                  <a:lnTo>
                    <a:pt x="319" y="61"/>
                  </a:lnTo>
                  <a:lnTo>
                    <a:pt x="325" y="55"/>
                  </a:lnTo>
                  <a:lnTo>
                    <a:pt x="325" y="27"/>
                  </a:lnTo>
                  <a:lnTo>
                    <a:pt x="332" y="34"/>
                  </a:lnTo>
                  <a:lnTo>
                    <a:pt x="332" y="21"/>
                  </a:lnTo>
                  <a:lnTo>
                    <a:pt x="339" y="27"/>
                  </a:lnTo>
                  <a:lnTo>
                    <a:pt x="339" y="41"/>
                  </a:lnTo>
                  <a:lnTo>
                    <a:pt x="345" y="48"/>
                  </a:lnTo>
                  <a:lnTo>
                    <a:pt x="345" y="55"/>
                  </a:lnTo>
                  <a:lnTo>
                    <a:pt x="359" y="68"/>
                  </a:lnTo>
                  <a:lnTo>
                    <a:pt x="352" y="68"/>
                  </a:lnTo>
                  <a:lnTo>
                    <a:pt x="359" y="61"/>
                  </a:lnTo>
                  <a:lnTo>
                    <a:pt x="365" y="55"/>
                  </a:lnTo>
                  <a:lnTo>
                    <a:pt x="365" y="3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9" name="Freeform 57"/>
            <p:cNvSpPr>
              <a:spLocks/>
            </p:cNvSpPr>
            <p:nvPr/>
          </p:nvSpPr>
          <p:spPr bwMode="auto">
            <a:xfrm>
              <a:off x="1434" y="2210"/>
              <a:ext cx="386" cy="88"/>
            </a:xfrm>
            <a:custGeom>
              <a:avLst/>
              <a:gdLst>
                <a:gd name="T0" fmla="*/ 7 w 386"/>
                <a:gd name="T1" fmla="*/ 27 h 88"/>
                <a:gd name="T2" fmla="*/ 13 w 386"/>
                <a:gd name="T3" fmla="*/ 7 h 88"/>
                <a:gd name="T4" fmla="*/ 27 w 386"/>
                <a:gd name="T5" fmla="*/ 68 h 88"/>
                <a:gd name="T6" fmla="*/ 33 w 386"/>
                <a:gd name="T7" fmla="*/ 54 h 88"/>
                <a:gd name="T8" fmla="*/ 40 w 386"/>
                <a:gd name="T9" fmla="*/ 34 h 88"/>
                <a:gd name="T10" fmla="*/ 47 w 386"/>
                <a:gd name="T11" fmla="*/ 27 h 88"/>
                <a:gd name="T12" fmla="*/ 53 w 386"/>
                <a:gd name="T13" fmla="*/ 48 h 88"/>
                <a:gd name="T14" fmla="*/ 67 w 386"/>
                <a:gd name="T15" fmla="*/ 61 h 88"/>
                <a:gd name="T16" fmla="*/ 80 w 386"/>
                <a:gd name="T17" fmla="*/ 20 h 88"/>
                <a:gd name="T18" fmla="*/ 93 w 386"/>
                <a:gd name="T19" fmla="*/ 20 h 88"/>
                <a:gd name="T20" fmla="*/ 100 w 386"/>
                <a:gd name="T21" fmla="*/ 88 h 88"/>
                <a:gd name="T22" fmla="*/ 113 w 386"/>
                <a:gd name="T23" fmla="*/ 54 h 88"/>
                <a:gd name="T24" fmla="*/ 120 w 386"/>
                <a:gd name="T25" fmla="*/ 14 h 88"/>
                <a:gd name="T26" fmla="*/ 126 w 386"/>
                <a:gd name="T27" fmla="*/ 27 h 88"/>
                <a:gd name="T28" fmla="*/ 140 w 386"/>
                <a:gd name="T29" fmla="*/ 61 h 88"/>
                <a:gd name="T30" fmla="*/ 146 w 386"/>
                <a:gd name="T31" fmla="*/ 20 h 88"/>
                <a:gd name="T32" fmla="*/ 160 w 386"/>
                <a:gd name="T33" fmla="*/ 48 h 88"/>
                <a:gd name="T34" fmla="*/ 166 w 386"/>
                <a:gd name="T35" fmla="*/ 48 h 88"/>
                <a:gd name="T36" fmla="*/ 180 w 386"/>
                <a:gd name="T37" fmla="*/ 41 h 88"/>
                <a:gd name="T38" fmla="*/ 186 w 386"/>
                <a:gd name="T39" fmla="*/ 34 h 88"/>
                <a:gd name="T40" fmla="*/ 199 w 386"/>
                <a:gd name="T41" fmla="*/ 34 h 88"/>
                <a:gd name="T42" fmla="*/ 206 w 386"/>
                <a:gd name="T43" fmla="*/ 41 h 88"/>
                <a:gd name="T44" fmla="*/ 213 w 386"/>
                <a:gd name="T45" fmla="*/ 27 h 88"/>
                <a:gd name="T46" fmla="*/ 226 w 386"/>
                <a:gd name="T47" fmla="*/ 48 h 88"/>
                <a:gd name="T48" fmla="*/ 239 w 386"/>
                <a:gd name="T49" fmla="*/ 48 h 88"/>
                <a:gd name="T50" fmla="*/ 246 w 386"/>
                <a:gd name="T51" fmla="*/ 34 h 88"/>
                <a:gd name="T52" fmla="*/ 253 w 386"/>
                <a:gd name="T53" fmla="*/ 34 h 88"/>
                <a:gd name="T54" fmla="*/ 266 w 386"/>
                <a:gd name="T55" fmla="*/ 41 h 88"/>
                <a:gd name="T56" fmla="*/ 273 w 386"/>
                <a:gd name="T57" fmla="*/ 20 h 88"/>
                <a:gd name="T58" fmla="*/ 279 w 386"/>
                <a:gd name="T59" fmla="*/ 68 h 88"/>
                <a:gd name="T60" fmla="*/ 286 w 386"/>
                <a:gd name="T61" fmla="*/ 41 h 88"/>
                <a:gd name="T62" fmla="*/ 292 w 386"/>
                <a:gd name="T63" fmla="*/ 20 h 88"/>
                <a:gd name="T64" fmla="*/ 299 w 386"/>
                <a:gd name="T65" fmla="*/ 14 h 88"/>
                <a:gd name="T66" fmla="*/ 306 w 386"/>
                <a:gd name="T67" fmla="*/ 27 h 88"/>
                <a:gd name="T68" fmla="*/ 319 w 386"/>
                <a:gd name="T69" fmla="*/ 48 h 88"/>
                <a:gd name="T70" fmla="*/ 326 w 386"/>
                <a:gd name="T71" fmla="*/ 34 h 88"/>
                <a:gd name="T72" fmla="*/ 339 w 386"/>
                <a:gd name="T73" fmla="*/ 27 h 88"/>
                <a:gd name="T74" fmla="*/ 346 w 386"/>
                <a:gd name="T75" fmla="*/ 61 h 88"/>
                <a:gd name="T76" fmla="*/ 359 w 386"/>
                <a:gd name="T77" fmla="*/ 34 h 88"/>
                <a:gd name="T78" fmla="*/ 366 w 386"/>
                <a:gd name="T79" fmla="*/ 54 h 88"/>
                <a:gd name="T80" fmla="*/ 372 w 386"/>
                <a:gd name="T81" fmla="*/ 0 h 88"/>
                <a:gd name="T82" fmla="*/ 379 w 386"/>
                <a:gd name="T83" fmla="*/ 20 h 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86" h="88">
                  <a:moveTo>
                    <a:pt x="0" y="27"/>
                  </a:moveTo>
                  <a:lnTo>
                    <a:pt x="0" y="34"/>
                  </a:lnTo>
                  <a:lnTo>
                    <a:pt x="7" y="27"/>
                  </a:lnTo>
                  <a:lnTo>
                    <a:pt x="7" y="14"/>
                  </a:lnTo>
                  <a:lnTo>
                    <a:pt x="13" y="20"/>
                  </a:lnTo>
                  <a:lnTo>
                    <a:pt x="13" y="7"/>
                  </a:lnTo>
                  <a:lnTo>
                    <a:pt x="20" y="14"/>
                  </a:lnTo>
                  <a:lnTo>
                    <a:pt x="20" y="75"/>
                  </a:lnTo>
                  <a:lnTo>
                    <a:pt x="27" y="68"/>
                  </a:lnTo>
                  <a:lnTo>
                    <a:pt x="27" y="34"/>
                  </a:lnTo>
                  <a:lnTo>
                    <a:pt x="27" y="41"/>
                  </a:lnTo>
                  <a:lnTo>
                    <a:pt x="33" y="54"/>
                  </a:lnTo>
                  <a:lnTo>
                    <a:pt x="33" y="61"/>
                  </a:lnTo>
                  <a:lnTo>
                    <a:pt x="33" y="41"/>
                  </a:lnTo>
                  <a:lnTo>
                    <a:pt x="40" y="34"/>
                  </a:lnTo>
                  <a:lnTo>
                    <a:pt x="40" y="27"/>
                  </a:lnTo>
                  <a:lnTo>
                    <a:pt x="40" y="34"/>
                  </a:lnTo>
                  <a:lnTo>
                    <a:pt x="47" y="27"/>
                  </a:lnTo>
                  <a:lnTo>
                    <a:pt x="47" y="14"/>
                  </a:lnTo>
                  <a:lnTo>
                    <a:pt x="53" y="20"/>
                  </a:lnTo>
                  <a:lnTo>
                    <a:pt x="53" y="48"/>
                  </a:lnTo>
                  <a:lnTo>
                    <a:pt x="60" y="41"/>
                  </a:lnTo>
                  <a:lnTo>
                    <a:pt x="60" y="68"/>
                  </a:lnTo>
                  <a:lnTo>
                    <a:pt x="67" y="61"/>
                  </a:lnTo>
                  <a:lnTo>
                    <a:pt x="67" y="41"/>
                  </a:lnTo>
                  <a:lnTo>
                    <a:pt x="80" y="41"/>
                  </a:lnTo>
                  <a:lnTo>
                    <a:pt x="80" y="20"/>
                  </a:lnTo>
                  <a:lnTo>
                    <a:pt x="87" y="27"/>
                  </a:lnTo>
                  <a:lnTo>
                    <a:pt x="87" y="14"/>
                  </a:lnTo>
                  <a:lnTo>
                    <a:pt x="93" y="20"/>
                  </a:lnTo>
                  <a:lnTo>
                    <a:pt x="93" y="61"/>
                  </a:lnTo>
                  <a:lnTo>
                    <a:pt x="100" y="75"/>
                  </a:lnTo>
                  <a:lnTo>
                    <a:pt x="100" y="88"/>
                  </a:lnTo>
                  <a:lnTo>
                    <a:pt x="100" y="41"/>
                  </a:lnTo>
                  <a:lnTo>
                    <a:pt x="106" y="48"/>
                  </a:lnTo>
                  <a:lnTo>
                    <a:pt x="113" y="54"/>
                  </a:lnTo>
                  <a:lnTo>
                    <a:pt x="113" y="0"/>
                  </a:lnTo>
                  <a:lnTo>
                    <a:pt x="113" y="7"/>
                  </a:lnTo>
                  <a:lnTo>
                    <a:pt x="120" y="14"/>
                  </a:lnTo>
                  <a:lnTo>
                    <a:pt x="120" y="54"/>
                  </a:lnTo>
                  <a:lnTo>
                    <a:pt x="126" y="61"/>
                  </a:lnTo>
                  <a:lnTo>
                    <a:pt x="126" y="27"/>
                  </a:lnTo>
                  <a:lnTo>
                    <a:pt x="133" y="34"/>
                  </a:lnTo>
                  <a:lnTo>
                    <a:pt x="133" y="54"/>
                  </a:lnTo>
                  <a:lnTo>
                    <a:pt x="140" y="61"/>
                  </a:lnTo>
                  <a:lnTo>
                    <a:pt x="140" y="48"/>
                  </a:lnTo>
                  <a:lnTo>
                    <a:pt x="146" y="41"/>
                  </a:lnTo>
                  <a:lnTo>
                    <a:pt x="146" y="20"/>
                  </a:lnTo>
                  <a:lnTo>
                    <a:pt x="160" y="34"/>
                  </a:lnTo>
                  <a:lnTo>
                    <a:pt x="160" y="20"/>
                  </a:lnTo>
                  <a:lnTo>
                    <a:pt x="160" y="48"/>
                  </a:lnTo>
                  <a:lnTo>
                    <a:pt x="166" y="61"/>
                  </a:lnTo>
                  <a:lnTo>
                    <a:pt x="166" y="68"/>
                  </a:lnTo>
                  <a:lnTo>
                    <a:pt x="166" y="48"/>
                  </a:lnTo>
                  <a:lnTo>
                    <a:pt x="173" y="41"/>
                  </a:lnTo>
                  <a:lnTo>
                    <a:pt x="173" y="34"/>
                  </a:lnTo>
                  <a:lnTo>
                    <a:pt x="180" y="41"/>
                  </a:lnTo>
                  <a:lnTo>
                    <a:pt x="180" y="34"/>
                  </a:lnTo>
                  <a:lnTo>
                    <a:pt x="186" y="27"/>
                  </a:lnTo>
                  <a:lnTo>
                    <a:pt x="186" y="34"/>
                  </a:lnTo>
                  <a:lnTo>
                    <a:pt x="199" y="34"/>
                  </a:lnTo>
                  <a:lnTo>
                    <a:pt x="199" y="20"/>
                  </a:lnTo>
                  <a:lnTo>
                    <a:pt x="199" y="34"/>
                  </a:lnTo>
                  <a:lnTo>
                    <a:pt x="206" y="48"/>
                  </a:lnTo>
                  <a:lnTo>
                    <a:pt x="206" y="61"/>
                  </a:lnTo>
                  <a:lnTo>
                    <a:pt x="206" y="41"/>
                  </a:lnTo>
                  <a:lnTo>
                    <a:pt x="213" y="48"/>
                  </a:lnTo>
                  <a:lnTo>
                    <a:pt x="213" y="54"/>
                  </a:lnTo>
                  <a:lnTo>
                    <a:pt x="213" y="27"/>
                  </a:lnTo>
                  <a:lnTo>
                    <a:pt x="219" y="20"/>
                  </a:lnTo>
                  <a:lnTo>
                    <a:pt x="219" y="54"/>
                  </a:lnTo>
                  <a:lnTo>
                    <a:pt x="226" y="48"/>
                  </a:lnTo>
                  <a:lnTo>
                    <a:pt x="226" y="34"/>
                  </a:lnTo>
                  <a:lnTo>
                    <a:pt x="233" y="27"/>
                  </a:lnTo>
                  <a:lnTo>
                    <a:pt x="239" y="48"/>
                  </a:lnTo>
                  <a:lnTo>
                    <a:pt x="239" y="75"/>
                  </a:lnTo>
                  <a:lnTo>
                    <a:pt x="246" y="68"/>
                  </a:lnTo>
                  <a:lnTo>
                    <a:pt x="246" y="34"/>
                  </a:lnTo>
                  <a:lnTo>
                    <a:pt x="253" y="41"/>
                  </a:lnTo>
                  <a:lnTo>
                    <a:pt x="253" y="27"/>
                  </a:lnTo>
                  <a:lnTo>
                    <a:pt x="253" y="34"/>
                  </a:lnTo>
                  <a:lnTo>
                    <a:pt x="266" y="20"/>
                  </a:lnTo>
                  <a:lnTo>
                    <a:pt x="266" y="7"/>
                  </a:lnTo>
                  <a:lnTo>
                    <a:pt x="266" y="41"/>
                  </a:lnTo>
                  <a:lnTo>
                    <a:pt x="273" y="54"/>
                  </a:lnTo>
                  <a:lnTo>
                    <a:pt x="273" y="75"/>
                  </a:lnTo>
                  <a:lnTo>
                    <a:pt x="273" y="20"/>
                  </a:lnTo>
                  <a:lnTo>
                    <a:pt x="273" y="27"/>
                  </a:lnTo>
                  <a:lnTo>
                    <a:pt x="279" y="48"/>
                  </a:lnTo>
                  <a:lnTo>
                    <a:pt x="279" y="68"/>
                  </a:lnTo>
                  <a:lnTo>
                    <a:pt x="279" y="54"/>
                  </a:lnTo>
                  <a:lnTo>
                    <a:pt x="286" y="48"/>
                  </a:lnTo>
                  <a:lnTo>
                    <a:pt x="286" y="41"/>
                  </a:lnTo>
                  <a:lnTo>
                    <a:pt x="286" y="48"/>
                  </a:lnTo>
                  <a:lnTo>
                    <a:pt x="292" y="41"/>
                  </a:lnTo>
                  <a:lnTo>
                    <a:pt x="292" y="20"/>
                  </a:lnTo>
                  <a:lnTo>
                    <a:pt x="292" y="27"/>
                  </a:lnTo>
                  <a:lnTo>
                    <a:pt x="299" y="20"/>
                  </a:lnTo>
                  <a:lnTo>
                    <a:pt x="299" y="14"/>
                  </a:lnTo>
                  <a:lnTo>
                    <a:pt x="306" y="20"/>
                  </a:lnTo>
                  <a:lnTo>
                    <a:pt x="306" y="54"/>
                  </a:lnTo>
                  <a:lnTo>
                    <a:pt x="306" y="27"/>
                  </a:lnTo>
                  <a:lnTo>
                    <a:pt x="312" y="34"/>
                  </a:lnTo>
                  <a:lnTo>
                    <a:pt x="312" y="54"/>
                  </a:lnTo>
                  <a:lnTo>
                    <a:pt x="319" y="48"/>
                  </a:lnTo>
                  <a:lnTo>
                    <a:pt x="326" y="41"/>
                  </a:lnTo>
                  <a:lnTo>
                    <a:pt x="326" y="27"/>
                  </a:lnTo>
                  <a:lnTo>
                    <a:pt x="326" y="34"/>
                  </a:lnTo>
                  <a:lnTo>
                    <a:pt x="332" y="41"/>
                  </a:lnTo>
                  <a:lnTo>
                    <a:pt x="332" y="34"/>
                  </a:lnTo>
                  <a:lnTo>
                    <a:pt x="339" y="27"/>
                  </a:lnTo>
                  <a:lnTo>
                    <a:pt x="339" y="34"/>
                  </a:lnTo>
                  <a:lnTo>
                    <a:pt x="346" y="41"/>
                  </a:lnTo>
                  <a:lnTo>
                    <a:pt x="346" y="61"/>
                  </a:lnTo>
                  <a:lnTo>
                    <a:pt x="352" y="54"/>
                  </a:lnTo>
                  <a:lnTo>
                    <a:pt x="352" y="41"/>
                  </a:lnTo>
                  <a:lnTo>
                    <a:pt x="359" y="34"/>
                  </a:lnTo>
                  <a:lnTo>
                    <a:pt x="359" y="14"/>
                  </a:lnTo>
                  <a:lnTo>
                    <a:pt x="366" y="7"/>
                  </a:lnTo>
                  <a:lnTo>
                    <a:pt x="366" y="54"/>
                  </a:lnTo>
                  <a:lnTo>
                    <a:pt x="366" y="48"/>
                  </a:lnTo>
                  <a:lnTo>
                    <a:pt x="372" y="34"/>
                  </a:lnTo>
                  <a:lnTo>
                    <a:pt x="372" y="0"/>
                  </a:lnTo>
                  <a:lnTo>
                    <a:pt x="372" y="48"/>
                  </a:lnTo>
                  <a:lnTo>
                    <a:pt x="379" y="41"/>
                  </a:lnTo>
                  <a:lnTo>
                    <a:pt x="379" y="20"/>
                  </a:lnTo>
                  <a:lnTo>
                    <a:pt x="379" y="75"/>
                  </a:lnTo>
                  <a:lnTo>
                    <a:pt x="386" y="8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0" name="Freeform 58"/>
            <p:cNvSpPr>
              <a:spLocks/>
            </p:cNvSpPr>
            <p:nvPr/>
          </p:nvSpPr>
          <p:spPr bwMode="auto">
            <a:xfrm>
              <a:off x="1820" y="2203"/>
              <a:ext cx="372" cy="109"/>
            </a:xfrm>
            <a:custGeom>
              <a:avLst/>
              <a:gdLst>
                <a:gd name="T0" fmla="*/ 0 w 372"/>
                <a:gd name="T1" fmla="*/ 55 h 109"/>
                <a:gd name="T2" fmla="*/ 13 w 372"/>
                <a:gd name="T3" fmla="*/ 27 h 109"/>
                <a:gd name="T4" fmla="*/ 26 w 372"/>
                <a:gd name="T5" fmla="*/ 55 h 109"/>
                <a:gd name="T6" fmla="*/ 33 w 372"/>
                <a:gd name="T7" fmla="*/ 61 h 109"/>
                <a:gd name="T8" fmla="*/ 46 w 372"/>
                <a:gd name="T9" fmla="*/ 41 h 109"/>
                <a:gd name="T10" fmla="*/ 53 w 372"/>
                <a:gd name="T11" fmla="*/ 27 h 109"/>
                <a:gd name="T12" fmla="*/ 59 w 372"/>
                <a:gd name="T13" fmla="*/ 41 h 109"/>
                <a:gd name="T14" fmla="*/ 66 w 372"/>
                <a:gd name="T15" fmla="*/ 27 h 109"/>
                <a:gd name="T16" fmla="*/ 79 w 372"/>
                <a:gd name="T17" fmla="*/ 68 h 109"/>
                <a:gd name="T18" fmla="*/ 93 w 372"/>
                <a:gd name="T19" fmla="*/ 34 h 109"/>
                <a:gd name="T20" fmla="*/ 106 w 372"/>
                <a:gd name="T21" fmla="*/ 68 h 109"/>
                <a:gd name="T22" fmla="*/ 112 w 372"/>
                <a:gd name="T23" fmla="*/ 34 h 109"/>
                <a:gd name="T24" fmla="*/ 119 w 372"/>
                <a:gd name="T25" fmla="*/ 21 h 109"/>
                <a:gd name="T26" fmla="*/ 126 w 372"/>
                <a:gd name="T27" fmla="*/ 34 h 109"/>
                <a:gd name="T28" fmla="*/ 132 w 372"/>
                <a:gd name="T29" fmla="*/ 68 h 109"/>
                <a:gd name="T30" fmla="*/ 139 w 372"/>
                <a:gd name="T31" fmla="*/ 89 h 109"/>
                <a:gd name="T32" fmla="*/ 146 w 372"/>
                <a:gd name="T33" fmla="*/ 48 h 109"/>
                <a:gd name="T34" fmla="*/ 159 w 372"/>
                <a:gd name="T35" fmla="*/ 21 h 109"/>
                <a:gd name="T36" fmla="*/ 166 w 372"/>
                <a:gd name="T37" fmla="*/ 61 h 109"/>
                <a:gd name="T38" fmla="*/ 172 w 372"/>
                <a:gd name="T39" fmla="*/ 61 h 109"/>
                <a:gd name="T40" fmla="*/ 192 w 372"/>
                <a:gd name="T41" fmla="*/ 34 h 109"/>
                <a:gd name="T42" fmla="*/ 199 w 372"/>
                <a:gd name="T43" fmla="*/ 0 h 109"/>
                <a:gd name="T44" fmla="*/ 205 w 372"/>
                <a:gd name="T45" fmla="*/ 55 h 109"/>
                <a:gd name="T46" fmla="*/ 212 w 372"/>
                <a:gd name="T47" fmla="*/ 55 h 109"/>
                <a:gd name="T48" fmla="*/ 219 w 372"/>
                <a:gd name="T49" fmla="*/ 55 h 109"/>
                <a:gd name="T50" fmla="*/ 225 w 372"/>
                <a:gd name="T51" fmla="*/ 41 h 109"/>
                <a:gd name="T52" fmla="*/ 232 w 372"/>
                <a:gd name="T53" fmla="*/ 55 h 109"/>
                <a:gd name="T54" fmla="*/ 239 w 372"/>
                <a:gd name="T55" fmla="*/ 55 h 109"/>
                <a:gd name="T56" fmla="*/ 252 w 372"/>
                <a:gd name="T57" fmla="*/ 41 h 109"/>
                <a:gd name="T58" fmla="*/ 259 w 372"/>
                <a:gd name="T59" fmla="*/ 34 h 109"/>
                <a:gd name="T60" fmla="*/ 272 w 372"/>
                <a:gd name="T61" fmla="*/ 55 h 109"/>
                <a:gd name="T62" fmla="*/ 279 w 372"/>
                <a:gd name="T63" fmla="*/ 75 h 109"/>
                <a:gd name="T64" fmla="*/ 285 w 372"/>
                <a:gd name="T65" fmla="*/ 48 h 109"/>
                <a:gd name="T66" fmla="*/ 299 w 372"/>
                <a:gd name="T67" fmla="*/ 21 h 109"/>
                <a:gd name="T68" fmla="*/ 305 w 372"/>
                <a:gd name="T69" fmla="*/ 55 h 109"/>
                <a:gd name="T70" fmla="*/ 312 w 372"/>
                <a:gd name="T71" fmla="*/ 55 h 109"/>
                <a:gd name="T72" fmla="*/ 318 w 372"/>
                <a:gd name="T73" fmla="*/ 34 h 109"/>
                <a:gd name="T74" fmla="*/ 338 w 372"/>
                <a:gd name="T75" fmla="*/ 48 h 109"/>
                <a:gd name="T76" fmla="*/ 345 w 372"/>
                <a:gd name="T77" fmla="*/ 34 h 109"/>
                <a:gd name="T78" fmla="*/ 352 w 372"/>
                <a:gd name="T79" fmla="*/ 41 h 109"/>
                <a:gd name="T80" fmla="*/ 358 w 372"/>
                <a:gd name="T81" fmla="*/ 21 h 109"/>
                <a:gd name="T82" fmla="*/ 365 w 372"/>
                <a:gd name="T83" fmla="*/ 41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72" h="109">
                  <a:moveTo>
                    <a:pt x="0" y="95"/>
                  </a:moveTo>
                  <a:lnTo>
                    <a:pt x="0" y="109"/>
                  </a:lnTo>
                  <a:lnTo>
                    <a:pt x="0" y="55"/>
                  </a:lnTo>
                  <a:lnTo>
                    <a:pt x="6" y="48"/>
                  </a:lnTo>
                  <a:lnTo>
                    <a:pt x="6" y="21"/>
                  </a:lnTo>
                  <a:lnTo>
                    <a:pt x="13" y="27"/>
                  </a:lnTo>
                  <a:lnTo>
                    <a:pt x="13" y="48"/>
                  </a:lnTo>
                  <a:lnTo>
                    <a:pt x="26" y="48"/>
                  </a:lnTo>
                  <a:lnTo>
                    <a:pt x="26" y="55"/>
                  </a:lnTo>
                  <a:lnTo>
                    <a:pt x="26" y="41"/>
                  </a:lnTo>
                  <a:lnTo>
                    <a:pt x="33" y="48"/>
                  </a:lnTo>
                  <a:lnTo>
                    <a:pt x="33" y="61"/>
                  </a:lnTo>
                  <a:lnTo>
                    <a:pt x="33" y="55"/>
                  </a:lnTo>
                  <a:lnTo>
                    <a:pt x="39" y="48"/>
                  </a:lnTo>
                  <a:lnTo>
                    <a:pt x="46" y="41"/>
                  </a:lnTo>
                  <a:lnTo>
                    <a:pt x="46" y="55"/>
                  </a:lnTo>
                  <a:lnTo>
                    <a:pt x="53" y="48"/>
                  </a:lnTo>
                  <a:lnTo>
                    <a:pt x="53" y="27"/>
                  </a:lnTo>
                  <a:lnTo>
                    <a:pt x="59" y="34"/>
                  </a:lnTo>
                  <a:lnTo>
                    <a:pt x="59" y="48"/>
                  </a:lnTo>
                  <a:lnTo>
                    <a:pt x="59" y="41"/>
                  </a:lnTo>
                  <a:lnTo>
                    <a:pt x="66" y="34"/>
                  </a:lnTo>
                  <a:lnTo>
                    <a:pt x="66" y="21"/>
                  </a:lnTo>
                  <a:lnTo>
                    <a:pt x="66" y="27"/>
                  </a:lnTo>
                  <a:lnTo>
                    <a:pt x="73" y="34"/>
                  </a:lnTo>
                  <a:lnTo>
                    <a:pt x="73" y="75"/>
                  </a:lnTo>
                  <a:lnTo>
                    <a:pt x="79" y="68"/>
                  </a:lnTo>
                  <a:lnTo>
                    <a:pt x="79" y="41"/>
                  </a:lnTo>
                  <a:lnTo>
                    <a:pt x="93" y="41"/>
                  </a:lnTo>
                  <a:lnTo>
                    <a:pt x="93" y="34"/>
                  </a:lnTo>
                  <a:lnTo>
                    <a:pt x="99" y="27"/>
                  </a:lnTo>
                  <a:lnTo>
                    <a:pt x="99" y="75"/>
                  </a:lnTo>
                  <a:lnTo>
                    <a:pt x="106" y="68"/>
                  </a:lnTo>
                  <a:lnTo>
                    <a:pt x="106" y="48"/>
                  </a:lnTo>
                  <a:lnTo>
                    <a:pt x="112" y="41"/>
                  </a:lnTo>
                  <a:lnTo>
                    <a:pt x="112" y="34"/>
                  </a:lnTo>
                  <a:lnTo>
                    <a:pt x="112" y="55"/>
                  </a:lnTo>
                  <a:lnTo>
                    <a:pt x="119" y="48"/>
                  </a:lnTo>
                  <a:lnTo>
                    <a:pt x="119" y="21"/>
                  </a:lnTo>
                  <a:lnTo>
                    <a:pt x="126" y="27"/>
                  </a:lnTo>
                  <a:lnTo>
                    <a:pt x="126" y="41"/>
                  </a:lnTo>
                  <a:lnTo>
                    <a:pt x="126" y="34"/>
                  </a:lnTo>
                  <a:lnTo>
                    <a:pt x="132" y="21"/>
                  </a:lnTo>
                  <a:lnTo>
                    <a:pt x="132" y="14"/>
                  </a:lnTo>
                  <a:lnTo>
                    <a:pt x="132" y="68"/>
                  </a:lnTo>
                  <a:lnTo>
                    <a:pt x="139" y="61"/>
                  </a:lnTo>
                  <a:lnTo>
                    <a:pt x="139" y="55"/>
                  </a:lnTo>
                  <a:lnTo>
                    <a:pt x="139" y="89"/>
                  </a:lnTo>
                  <a:lnTo>
                    <a:pt x="146" y="82"/>
                  </a:lnTo>
                  <a:lnTo>
                    <a:pt x="146" y="41"/>
                  </a:lnTo>
                  <a:lnTo>
                    <a:pt x="146" y="48"/>
                  </a:lnTo>
                  <a:lnTo>
                    <a:pt x="152" y="41"/>
                  </a:lnTo>
                  <a:lnTo>
                    <a:pt x="152" y="14"/>
                  </a:lnTo>
                  <a:lnTo>
                    <a:pt x="159" y="21"/>
                  </a:lnTo>
                  <a:lnTo>
                    <a:pt x="159" y="48"/>
                  </a:lnTo>
                  <a:lnTo>
                    <a:pt x="166" y="55"/>
                  </a:lnTo>
                  <a:lnTo>
                    <a:pt x="166" y="61"/>
                  </a:lnTo>
                  <a:lnTo>
                    <a:pt x="166" y="55"/>
                  </a:lnTo>
                  <a:lnTo>
                    <a:pt x="172" y="48"/>
                  </a:lnTo>
                  <a:lnTo>
                    <a:pt x="172" y="61"/>
                  </a:lnTo>
                  <a:lnTo>
                    <a:pt x="179" y="55"/>
                  </a:lnTo>
                  <a:lnTo>
                    <a:pt x="179" y="48"/>
                  </a:lnTo>
                  <a:lnTo>
                    <a:pt x="192" y="34"/>
                  </a:lnTo>
                  <a:lnTo>
                    <a:pt x="192" y="27"/>
                  </a:lnTo>
                  <a:lnTo>
                    <a:pt x="199" y="14"/>
                  </a:lnTo>
                  <a:lnTo>
                    <a:pt x="199" y="0"/>
                  </a:lnTo>
                  <a:lnTo>
                    <a:pt x="199" y="55"/>
                  </a:lnTo>
                  <a:lnTo>
                    <a:pt x="205" y="61"/>
                  </a:lnTo>
                  <a:lnTo>
                    <a:pt x="205" y="55"/>
                  </a:lnTo>
                  <a:lnTo>
                    <a:pt x="205" y="68"/>
                  </a:lnTo>
                  <a:lnTo>
                    <a:pt x="212" y="75"/>
                  </a:lnTo>
                  <a:lnTo>
                    <a:pt x="212" y="55"/>
                  </a:lnTo>
                  <a:lnTo>
                    <a:pt x="219" y="48"/>
                  </a:lnTo>
                  <a:lnTo>
                    <a:pt x="219" y="7"/>
                  </a:lnTo>
                  <a:lnTo>
                    <a:pt x="219" y="55"/>
                  </a:lnTo>
                  <a:lnTo>
                    <a:pt x="225" y="48"/>
                  </a:lnTo>
                  <a:lnTo>
                    <a:pt x="225" y="27"/>
                  </a:lnTo>
                  <a:lnTo>
                    <a:pt x="225" y="41"/>
                  </a:lnTo>
                  <a:lnTo>
                    <a:pt x="232" y="48"/>
                  </a:lnTo>
                  <a:lnTo>
                    <a:pt x="232" y="34"/>
                  </a:lnTo>
                  <a:lnTo>
                    <a:pt x="232" y="55"/>
                  </a:lnTo>
                  <a:lnTo>
                    <a:pt x="239" y="61"/>
                  </a:lnTo>
                  <a:lnTo>
                    <a:pt x="239" y="75"/>
                  </a:lnTo>
                  <a:lnTo>
                    <a:pt x="239" y="55"/>
                  </a:lnTo>
                  <a:lnTo>
                    <a:pt x="252" y="41"/>
                  </a:lnTo>
                  <a:lnTo>
                    <a:pt x="245" y="41"/>
                  </a:lnTo>
                  <a:lnTo>
                    <a:pt x="252" y="41"/>
                  </a:lnTo>
                  <a:lnTo>
                    <a:pt x="259" y="34"/>
                  </a:lnTo>
                  <a:lnTo>
                    <a:pt x="259" y="41"/>
                  </a:lnTo>
                  <a:lnTo>
                    <a:pt x="259" y="34"/>
                  </a:lnTo>
                  <a:lnTo>
                    <a:pt x="265" y="41"/>
                  </a:lnTo>
                  <a:lnTo>
                    <a:pt x="265" y="48"/>
                  </a:lnTo>
                  <a:lnTo>
                    <a:pt x="272" y="55"/>
                  </a:lnTo>
                  <a:lnTo>
                    <a:pt x="272" y="41"/>
                  </a:lnTo>
                  <a:lnTo>
                    <a:pt x="279" y="48"/>
                  </a:lnTo>
                  <a:lnTo>
                    <a:pt x="279" y="75"/>
                  </a:lnTo>
                  <a:lnTo>
                    <a:pt x="285" y="68"/>
                  </a:lnTo>
                  <a:lnTo>
                    <a:pt x="285" y="41"/>
                  </a:lnTo>
                  <a:lnTo>
                    <a:pt x="285" y="48"/>
                  </a:lnTo>
                  <a:lnTo>
                    <a:pt x="292" y="41"/>
                  </a:lnTo>
                  <a:lnTo>
                    <a:pt x="292" y="27"/>
                  </a:lnTo>
                  <a:lnTo>
                    <a:pt x="299" y="21"/>
                  </a:lnTo>
                  <a:lnTo>
                    <a:pt x="299" y="7"/>
                  </a:lnTo>
                  <a:lnTo>
                    <a:pt x="299" y="48"/>
                  </a:lnTo>
                  <a:lnTo>
                    <a:pt x="305" y="55"/>
                  </a:lnTo>
                  <a:lnTo>
                    <a:pt x="305" y="34"/>
                  </a:lnTo>
                  <a:lnTo>
                    <a:pt x="305" y="48"/>
                  </a:lnTo>
                  <a:lnTo>
                    <a:pt x="312" y="55"/>
                  </a:lnTo>
                  <a:lnTo>
                    <a:pt x="312" y="95"/>
                  </a:lnTo>
                  <a:lnTo>
                    <a:pt x="318" y="82"/>
                  </a:lnTo>
                  <a:lnTo>
                    <a:pt x="318" y="34"/>
                  </a:lnTo>
                  <a:lnTo>
                    <a:pt x="325" y="41"/>
                  </a:lnTo>
                  <a:lnTo>
                    <a:pt x="332" y="41"/>
                  </a:lnTo>
                  <a:lnTo>
                    <a:pt x="338" y="48"/>
                  </a:lnTo>
                  <a:lnTo>
                    <a:pt x="345" y="41"/>
                  </a:lnTo>
                  <a:lnTo>
                    <a:pt x="345" y="27"/>
                  </a:lnTo>
                  <a:lnTo>
                    <a:pt x="345" y="34"/>
                  </a:lnTo>
                  <a:lnTo>
                    <a:pt x="352" y="55"/>
                  </a:lnTo>
                  <a:lnTo>
                    <a:pt x="352" y="61"/>
                  </a:lnTo>
                  <a:lnTo>
                    <a:pt x="352" y="41"/>
                  </a:lnTo>
                  <a:lnTo>
                    <a:pt x="358" y="27"/>
                  </a:lnTo>
                  <a:lnTo>
                    <a:pt x="358" y="68"/>
                  </a:lnTo>
                  <a:lnTo>
                    <a:pt x="358" y="21"/>
                  </a:lnTo>
                  <a:lnTo>
                    <a:pt x="358" y="61"/>
                  </a:lnTo>
                  <a:lnTo>
                    <a:pt x="365" y="55"/>
                  </a:lnTo>
                  <a:lnTo>
                    <a:pt x="365" y="41"/>
                  </a:lnTo>
                  <a:lnTo>
                    <a:pt x="372" y="34"/>
                  </a:lnTo>
                  <a:lnTo>
                    <a:pt x="372" y="2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1" name="Freeform 59"/>
            <p:cNvSpPr>
              <a:spLocks/>
            </p:cNvSpPr>
            <p:nvPr/>
          </p:nvSpPr>
          <p:spPr bwMode="auto">
            <a:xfrm>
              <a:off x="2192" y="2210"/>
              <a:ext cx="358" cy="75"/>
            </a:xfrm>
            <a:custGeom>
              <a:avLst/>
              <a:gdLst>
                <a:gd name="T0" fmla="*/ 6 w 358"/>
                <a:gd name="T1" fmla="*/ 34 h 75"/>
                <a:gd name="T2" fmla="*/ 13 w 358"/>
                <a:gd name="T3" fmla="*/ 75 h 75"/>
                <a:gd name="T4" fmla="*/ 20 w 358"/>
                <a:gd name="T5" fmla="*/ 20 h 75"/>
                <a:gd name="T6" fmla="*/ 26 w 358"/>
                <a:gd name="T7" fmla="*/ 34 h 75"/>
                <a:gd name="T8" fmla="*/ 39 w 358"/>
                <a:gd name="T9" fmla="*/ 54 h 75"/>
                <a:gd name="T10" fmla="*/ 46 w 358"/>
                <a:gd name="T11" fmla="*/ 34 h 75"/>
                <a:gd name="T12" fmla="*/ 53 w 358"/>
                <a:gd name="T13" fmla="*/ 48 h 75"/>
                <a:gd name="T14" fmla="*/ 59 w 358"/>
                <a:gd name="T15" fmla="*/ 54 h 75"/>
                <a:gd name="T16" fmla="*/ 66 w 358"/>
                <a:gd name="T17" fmla="*/ 14 h 75"/>
                <a:gd name="T18" fmla="*/ 73 w 358"/>
                <a:gd name="T19" fmla="*/ 41 h 75"/>
                <a:gd name="T20" fmla="*/ 86 w 358"/>
                <a:gd name="T21" fmla="*/ 41 h 75"/>
                <a:gd name="T22" fmla="*/ 99 w 358"/>
                <a:gd name="T23" fmla="*/ 20 h 75"/>
                <a:gd name="T24" fmla="*/ 106 w 358"/>
                <a:gd name="T25" fmla="*/ 27 h 75"/>
                <a:gd name="T26" fmla="*/ 119 w 358"/>
                <a:gd name="T27" fmla="*/ 41 h 75"/>
                <a:gd name="T28" fmla="*/ 132 w 358"/>
                <a:gd name="T29" fmla="*/ 27 h 75"/>
                <a:gd name="T30" fmla="*/ 139 w 358"/>
                <a:gd name="T31" fmla="*/ 41 h 75"/>
                <a:gd name="T32" fmla="*/ 146 w 358"/>
                <a:gd name="T33" fmla="*/ 48 h 75"/>
                <a:gd name="T34" fmla="*/ 152 w 358"/>
                <a:gd name="T35" fmla="*/ 34 h 75"/>
                <a:gd name="T36" fmla="*/ 159 w 358"/>
                <a:gd name="T37" fmla="*/ 54 h 75"/>
                <a:gd name="T38" fmla="*/ 166 w 358"/>
                <a:gd name="T39" fmla="*/ 68 h 75"/>
                <a:gd name="T40" fmla="*/ 179 w 358"/>
                <a:gd name="T41" fmla="*/ 41 h 75"/>
                <a:gd name="T42" fmla="*/ 186 w 358"/>
                <a:gd name="T43" fmla="*/ 54 h 75"/>
                <a:gd name="T44" fmla="*/ 199 w 358"/>
                <a:gd name="T45" fmla="*/ 41 h 75"/>
                <a:gd name="T46" fmla="*/ 206 w 358"/>
                <a:gd name="T47" fmla="*/ 20 h 75"/>
                <a:gd name="T48" fmla="*/ 212 w 358"/>
                <a:gd name="T49" fmla="*/ 27 h 75"/>
                <a:gd name="T50" fmla="*/ 225 w 358"/>
                <a:gd name="T51" fmla="*/ 54 h 75"/>
                <a:gd name="T52" fmla="*/ 232 w 358"/>
                <a:gd name="T53" fmla="*/ 48 h 75"/>
                <a:gd name="T54" fmla="*/ 239 w 358"/>
                <a:gd name="T55" fmla="*/ 41 h 75"/>
                <a:gd name="T56" fmla="*/ 252 w 358"/>
                <a:gd name="T57" fmla="*/ 68 h 75"/>
                <a:gd name="T58" fmla="*/ 265 w 358"/>
                <a:gd name="T59" fmla="*/ 41 h 75"/>
                <a:gd name="T60" fmla="*/ 272 w 358"/>
                <a:gd name="T61" fmla="*/ 34 h 75"/>
                <a:gd name="T62" fmla="*/ 279 w 358"/>
                <a:gd name="T63" fmla="*/ 41 h 75"/>
                <a:gd name="T64" fmla="*/ 279 w 358"/>
                <a:gd name="T65" fmla="*/ 41 h 75"/>
                <a:gd name="T66" fmla="*/ 285 w 358"/>
                <a:gd name="T67" fmla="*/ 27 h 75"/>
                <a:gd name="T68" fmla="*/ 292 w 358"/>
                <a:gd name="T69" fmla="*/ 54 h 75"/>
                <a:gd name="T70" fmla="*/ 312 w 358"/>
                <a:gd name="T71" fmla="*/ 41 h 75"/>
                <a:gd name="T72" fmla="*/ 319 w 358"/>
                <a:gd name="T73" fmla="*/ 20 h 75"/>
                <a:gd name="T74" fmla="*/ 325 w 358"/>
                <a:gd name="T75" fmla="*/ 48 h 75"/>
                <a:gd name="T76" fmla="*/ 332 w 358"/>
                <a:gd name="T77" fmla="*/ 41 h 75"/>
                <a:gd name="T78" fmla="*/ 345 w 358"/>
                <a:gd name="T79" fmla="*/ 54 h 75"/>
                <a:gd name="T80" fmla="*/ 352 w 358"/>
                <a:gd name="T81" fmla="*/ 48 h 75"/>
                <a:gd name="T82" fmla="*/ 352 w 358"/>
                <a:gd name="T83" fmla="*/ 7 h 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58" h="75">
                  <a:moveTo>
                    <a:pt x="0" y="20"/>
                  </a:moveTo>
                  <a:lnTo>
                    <a:pt x="0" y="27"/>
                  </a:lnTo>
                  <a:lnTo>
                    <a:pt x="6" y="34"/>
                  </a:lnTo>
                  <a:lnTo>
                    <a:pt x="6" y="48"/>
                  </a:lnTo>
                  <a:lnTo>
                    <a:pt x="13" y="54"/>
                  </a:lnTo>
                  <a:lnTo>
                    <a:pt x="13" y="75"/>
                  </a:lnTo>
                  <a:lnTo>
                    <a:pt x="13" y="48"/>
                  </a:lnTo>
                  <a:lnTo>
                    <a:pt x="20" y="41"/>
                  </a:lnTo>
                  <a:lnTo>
                    <a:pt x="20" y="20"/>
                  </a:lnTo>
                  <a:lnTo>
                    <a:pt x="26" y="27"/>
                  </a:lnTo>
                  <a:lnTo>
                    <a:pt x="26" y="41"/>
                  </a:lnTo>
                  <a:lnTo>
                    <a:pt x="26" y="34"/>
                  </a:lnTo>
                  <a:lnTo>
                    <a:pt x="39" y="20"/>
                  </a:lnTo>
                  <a:lnTo>
                    <a:pt x="33" y="20"/>
                  </a:lnTo>
                  <a:lnTo>
                    <a:pt x="39" y="54"/>
                  </a:lnTo>
                  <a:lnTo>
                    <a:pt x="46" y="61"/>
                  </a:lnTo>
                  <a:lnTo>
                    <a:pt x="46" y="75"/>
                  </a:lnTo>
                  <a:lnTo>
                    <a:pt x="46" y="34"/>
                  </a:lnTo>
                  <a:lnTo>
                    <a:pt x="53" y="27"/>
                  </a:lnTo>
                  <a:lnTo>
                    <a:pt x="53" y="61"/>
                  </a:lnTo>
                  <a:lnTo>
                    <a:pt x="53" y="48"/>
                  </a:lnTo>
                  <a:lnTo>
                    <a:pt x="59" y="34"/>
                  </a:lnTo>
                  <a:lnTo>
                    <a:pt x="59" y="14"/>
                  </a:lnTo>
                  <a:lnTo>
                    <a:pt x="59" y="54"/>
                  </a:lnTo>
                  <a:lnTo>
                    <a:pt x="66" y="41"/>
                  </a:lnTo>
                  <a:lnTo>
                    <a:pt x="66" y="7"/>
                  </a:lnTo>
                  <a:lnTo>
                    <a:pt x="66" y="14"/>
                  </a:lnTo>
                  <a:lnTo>
                    <a:pt x="73" y="27"/>
                  </a:lnTo>
                  <a:lnTo>
                    <a:pt x="73" y="61"/>
                  </a:lnTo>
                  <a:lnTo>
                    <a:pt x="73" y="41"/>
                  </a:lnTo>
                  <a:lnTo>
                    <a:pt x="86" y="41"/>
                  </a:lnTo>
                  <a:lnTo>
                    <a:pt x="79" y="41"/>
                  </a:lnTo>
                  <a:lnTo>
                    <a:pt x="86" y="41"/>
                  </a:lnTo>
                  <a:lnTo>
                    <a:pt x="93" y="48"/>
                  </a:lnTo>
                  <a:lnTo>
                    <a:pt x="93" y="14"/>
                  </a:lnTo>
                  <a:lnTo>
                    <a:pt x="99" y="20"/>
                  </a:lnTo>
                  <a:lnTo>
                    <a:pt x="99" y="27"/>
                  </a:lnTo>
                  <a:lnTo>
                    <a:pt x="99" y="20"/>
                  </a:lnTo>
                  <a:lnTo>
                    <a:pt x="106" y="27"/>
                  </a:lnTo>
                  <a:lnTo>
                    <a:pt x="106" y="54"/>
                  </a:lnTo>
                  <a:lnTo>
                    <a:pt x="113" y="48"/>
                  </a:lnTo>
                  <a:lnTo>
                    <a:pt x="119" y="41"/>
                  </a:lnTo>
                  <a:lnTo>
                    <a:pt x="126" y="48"/>
                  </a:lnTo>
                  <a:lnTo>
                    <a:pt x="126" y="34"/>
                  </a:lnTo>
                  <a:lnTo>
                    <a:pt x="132" y="27"/>
                  </a:lnTo>
                  <a:lnTo>
                    <a:pt x="132" y="14"/>
                  </a:lnTo>
                  <a:lnTo>
                    <a:pt x="132" y="48"/>
                  </a:lnTo>
                  <a:lnTo>
                    <a:pt x="139" y="41"/>
                  </a:lnTo>
                  <a:lnTo>
                    <a:pt x="139" y="14"/>
                  </a:lnTo>
                  <a:lnTo>
                    <a:pt x="139" y="41"/>
                  </a:lnTo>
                  <a:lnTo>
                    <a:pt x="146" y="48"/>
                  </a:lnTo>
                  <a:lnTo>
                    <a:pt x="146" y="14"/>
                  </a:lnTo>
                  <a:lnTo>
                    <a:pt x="146" y="20"/>
                  </a:lnTo>
                  <a:lnTo>
                    <a:pt x="152" y="34"/>
                  </a:lnTo>
                  <a:lnTo>
                    <a:pt x="152" y="68"/>
                  </a:lnTo>
                  <a:lnTo>
                    <a:pt x="152" y="61"/>
                  </a:lnTo>
                  <a:lnTo>
                    <a:pt x="159" y="54"/>
                  </a:lnTo>
                  <a:lnTo>
                    <a:pt x="159" y="20"/>
                  </a:lnTo>
                  <a:lnTo>
                    <a:pt x="166" y="27"/>
                  </a:lnTo>
                  <a:lnTo>
                    <a:pt x="166" y="68"/>
                  </a:lnTo>
                  <a:lnTo>
                    <a:pt x="166" y="48"/>
                  </a:lnTo>
                  <a:lnTo>
                    <a:pt x="179" y="27"/>
                  </a:lnTo>
                  <a:lnTo>
                    <a:pt x="179" y="41"/>
                  </a:lnTo>
                  <a:lnTo>
                    <a:pt x="179" y="27"/>
                  </a:lnTo>
                  <a:lnTo>
                    <a:pt x="186" y="34"/>
                  </a:lnTo>
                  <a:lnTo>
                    <a:pt x="186" y="54"/>
                  </a:lnTo>
                  <a:lnTo>
                    <a:pt x="199" y="41"/>
                  </a:lnTo>
                  <a:lnTo>
                    <a:pt x="192" y="41"/>
                  </a:lnTo>
                  <a:lnTo>
                    <a:pt x="199" y="41"/>
                  </a:lnTo>
                  <a:lnTo>
                    <a:pt x="206" y="34"/>
                  </a:lnTo>
                  <a:lnTo>
                    <a:pt x="206" y="7"/>
                  </a:lnTo>
                  <a:lnTo>
                    <a:pt x="206" y="20"/>
                  </a:lnTo>
                  <a:lnTo>
                    <a:pt x="212" y="34"/>
                  </a:lnTo>
                  <a:lnTo>
                    <a:pt x="212" y="0"/>
                  </a:lnTo>
                  <a:lnTo>
                    <a:pt x="212" y="27"/>
                  </a:lnTo>
                  <a:lnTo>
                    <a:pt x="219" y="48"/>
                  </a:lnTo>
                  <a:lnTo>
                    <a:pt x="219" y="61"/>
                  </a:lnTo>
                  <a:lnTo>
                    <a:pt x="225" y="54"/>
                  </a:lnTo>
                  <a:lnTo>
                    <a:pt x="225" y="34"/>
                  </a:lnTo>
                  <a:lnTo>
                    <a:pt x="225" y="41"/>
                  </a:lnTo>
                  <a:lnTo>
                    <a:pt x="232" y="48"/>
                  </a:lnTo>
                  <a:lnTo>
                    <a:pt x="232" y="75"/>
                  </a:lnTo>
                  <a:lnTo>
                    <a:pt x="232" y="48"/>
                  </a:lnTo>
                  <a:lnTo>
                    <a:pt x="239" y="41"/>
                  </a:lnTo>
                  <a:lnTo>
                    <a:pt x="239" y="14"/>
                  </a:lnTo>
                  <a:lnTo>
                    <a:pt x="252" y="27"/>
                  </a:lnTo>
                  <a:lnTo>
                    <a:pt x="252" y="68"/>
                  </a:lnTo>
                  <a:lnTo>
                    <a:pt x="259" y="61"/>
                  </a:lnTo>
                  <a:lnTo>
                    <a:pt x="259" y="34"/>
                  </a:lnTo>
                  <a:lnTo>
                    <a:pt x="265" y="41"/>
                  </a:lnTo>
                  <a:lnTo>
                    <a:pt x="265" y="27"/>
                  </a:lnTo>
                  <a:lnTo>
                    <a:pt x="265" y="41"/>
                  </a:lnTo>
                  <a:lnTo>
                    <a:pt x="272" y="34"/>
                  </a:lnTo>
                  <a:lnTo>
                    <a:pt x="272" y="20"/>
                  </a:lnTo>
                  <a:lnTo>
                    <a:pt x="272" y="34"/>
                  </a:lnTo>
                  <a:lnTo>
                    <a:pt x="279" y="41"/>
                  </a:lnTo>
                  <a:lnTo>
                    <a:pt x="279" y="48"/>
                  </a:lnTo>
                  <a:lnTo>
                    <a:pt x="279" y="27"/>
                  </a:lnTo>
                  <a:lnTo>
                    <a:pt x="279" y="41"/>
                  </a:lnTo>
                  <a:lnTo>
                    <a:pt x="285" y="48"/>
                  </a:lnTo>
                  <a:lnTo>
                    <a:pt x="285" y="0"/>
                  </a:lnTo>
                  <a:lnTo>
                    <a:pt x="285" y="27"/>
                  </a:lnTo>
                  <a:lnTo>
                    <a:pt x="292" y="54"/>
                  </a:lnTo>
                  <a:lnTo>
                    <a:pt x="292" y="75"/>
                  </a:lnTo>
                  <a:lnTo>
                    <a:pt x="292" y="54"/>
                  </a:lnTo>
                  <a:lnTo>
                    <a:pt x="299" y="48"/>
                  </a:lnTo>
                  <a:lnTo>
                    <a:pt x="299" y="27"/>
                  </a:lnTo>
                  <a:lnTo>
                    <a:pt x="312" y="41"/>
                  </a:lnTo>
                  <a:lnTo>
                    <a:pt x="305" y="41"/>
                  </a:lnTo>
                  <a:lnTo>
                    <a:pt x="312" y="14"/>
                  </a:lnTo>
                  <a:lnTo>
                    <a:pt x="319" y="20"/>
                  </a:lnTo>
                  <a:lnTo>
                    <a:pt x="319" y="68"/>
                  </a:lnTo>
                  <a:lnTo>
                    <a:pt x="325" y="61"/>
                  </a:lnTo>
                  <a:lnTo>
                    <a:pt x="325" y="48"/>
                  </a:lnTo>
                  <a:lnTo>
                    <a:pt x="332" y="41"/>
                  </a:lnTo>
                  <a:lnTo>
                    <a:pt x="332" y="34"/>
                  </a:lnTo>
                  <a:lnTo>
                    <a:pt x="332" y="41"/>
                  </a:lnTo>
                  <a:lnTo>
                    <a:pt x="338" y="48"/>
                  </a:lnTo>
                  <a:lnTo>
                    <a:pt x="338" y="61"/>
                  </a:lnTo>
                  <a:lnTo>
                    <a:pt x="345" y="54"/>
                  </a:lnTo>
                  <a:lnTo>
                    <a:pt x="345" y="14"/>
                  </a:lnTo>
                  <a:lnTo>
                    <a:pt x="345" y="27"/>
                  </a:lnTo>
                  <a:lnTo>
                    <a:pt x="352" y="48"/>
                  </a:lnTo>
                  <a:lnTo>
                    <a:pt x="352" y="54"/>
                  </a:lnTo>
                  <a:lnTo>
                    <a:pt x="352" y="0"/>
                  </a:lnTo>
                  <a:lnTo>
                    <a:pt x="352" y="7"/>
                  </a:lnTo>
                  <a:lnTo>
                    <a:pt x="358" y="14"/>
                  </a:lnTo>
                  <a:lnTo>
                    <a:pt x="358" y="4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2" name="Freeform 60"/>
            <p:cNvSpPr>
              <a:spLocks/>
            </p:cNvSpPr>
            <p:nvPr/>
          </p:nvSpPr>
          <p:spPr bwMode="auto">
            <a:xfrm>
              <a:off x="2550" y="2190"/>
              <a:ext cx="346" cy="108"/>
            </a:xfrm>
            <a:custGeom>
              <a:avLst/>
              <a:gdLst>
                <a:gd name="T0" fmla="*/ 7 w 346"/>
                <a:gd name="T1" fmla="*/ 61 h 108"/>
                <a:gd name="T2" fmla="*/ 14 w 346"/>
                <a:gd name="T3" fmla="*/ 61 h 108"/>
                <a:gd name="T4" fmla="*/ 27 w 346"/>
                <a:gd name="T5" fmla="*/ 20 h 108"/>
                <a:gd name="T6" fmla="*/ 34 w 346"/>
                <a:gd name="T7" fmla="*/ 102 h 108"/>
                <a:gd name="T8" fmla="*/ 47 w 346"/>
                <a:gd name="T9" fmla="*/ 74 h 108"/>
                <a:gd name="T10" fmla="*/ 54 w 346"/>
                <a:gd name="T11" fmla="*/ 27 h 108"/>
                <a:gd name="T12" fmla="*/ 60 w 346"/>
                <a:gd name="T13" fmla="*/ 0 h 108"/>
                <a:gd name="T14" fmla="*/ 67 w 346"/>
                <a:gd name="T15" fmla="*/ 74 h 108"/>
                <a:gd name="T16" fmla="*/ 73 w 346"/>
                <a:gd name="T17" fmla="*/ 81 h 108"/>
                <a:gd name="T18" fmla="*/ 80 w 346"/>
                <a:gd name="T19" fmla="*/ 88 h 108"/>
                <a:gd name="T20" fmla="*/ 87 w 346"/>
                <a:gd name="T21" fmla="*/ 74 h 108"/>
                <a:gd name="T22" fmla="*/ 93 w 346"/>
                <a:gd name="T23" fmla="*/ 47 h 108"/>
                <a:gd name="T24" fmla="*/ 107 w 346"/>
                <a:gd name="T25" fmla="*/ 74 h 108"/>
                <a:gd name="T26" fmla="*/ 113 w 346"/>
                <a:gd name="T27" fmla="*/ 68 h 108"/>
                <a:gd name="T28" fmla="*/ 127 w 346"/>
                <a:gd name="T29" fmla="*/ 34 h 108"/>
                <a:gd name="T30" fmla="*/ 133 w 346"/>
                <a:gd name="T31" fmla="*/ 13 h 108"/>
                <a:gd name="T32" fmla="*/ 140 w 346"/>
                <a:gd name="T33" fmla="*/ 68 h 108"/>
                <a:gd name="T34" fmla="*/ 147 w 346"/>
                <a:gd name="T35" fmla="*/ 74 h 108"/>
                <a:gd name="T36" fmla="*/ 160 w 346"/>
                <a:gd name="T37" fmla="*/ 54 h 108"/>
                <a:gd name="T38" fmla="*/ 166 w 346"/>
                <a:gd name="T39" fmla="*/ 47 h 108"/>
                <a:gd name="T40" fmla="*/ 173 w 346"/>
                <a:gd name="T41" fmla="*/ 40 h 108"/>
                <a:gd name="T42" fmla="*/ 180 w 346"/>
                <a:gd name="T43" fmla="*/ 68 h 108"/>
                <a:gd name="T44" fmla="*/ 186 w 346"/>
                <a:gd name="T45" fmla="*/ 108 h 108"/>
                <a:gd name="T46" fmla="*/ 200 w 346"/>
                <a:gd name="T47" fmla="*/ 13 h 108"/>
                <a:gd name="T48" fmla="*/ 206 w 346"/>
                <a:gd name="T49" fmla="*/ 95 h 108"/>
                <a:gd name="T50" fmla="*/ 213 w 346"/>
                <a:gd name="T51" fmla="*/ 54 h 108"/>
                <a:gd name="T52" fmla="*/ 220 w 346"/>
                <a:gd name="T53" fmla="*/ 95 h 108"/>
                <a:gd name="T54" fmla="*/ 226 w 346"/>
                <a:gd name="T55" fmla="*/ 27 h 108"/>
                <a:gd name="T56" fmla="*/ 233 w 346"/>
                <a:gd name="T57" fmla="*/ 68 h 108"/>
                <a:gd name="T58" fmla="*/ 246 w 346"/>
                <a:gd name="T59" fmla="*/ 40 h 108"/>
                <a:gd name="T60" fmla="*/ 253 w 346"/>
                <a:gd name="T61" fmla="*/ 61 h 108"/>
                <a:gd name="T62" fmla="*/ 260 w 346"/>
                <a:gd name="T63" fmla="*/ 61 h 108"/>
                <a:gd name="T64" fmla="*/ 266 w 346"/>
                <a:gd name="T65" fmla="*/ 54 h 108"/>
                <a:gd name="T66" fmla="*/ 279 w 346"/>
                <a:gd name="T67" fmla="*/ 74 h 108"/>
                <a:gd name="T68" fmla="*/ 286 w 346"/>
                <a:gd name="T69" fmla="*/ 68 h 108"/>
                <a:gd name="T70" fmla="*/ 293 w 346"/>
                <a:gd name="T71" fmla="*/ 74 h 108"/>
                <a:gd name="T72" fmla="*/ 299 w 346"/>
                <a:gd name="T73" fmla="*/ 34 h 108"/>
                <a:gd name="T74" fmla="*/ 306 w 346"/>
                <a:gd name="T75" fmla="*/ 61 h 108"/>
                <a:gd name="T76" fmla="*/ 326 w 346"/>
                <a:gd name="T77" fmla="*/ 54 h 108"/>
                <a:gd name="T78" fmla="*/ 333 w 346"/>
                <a:gd name="T79" fmla="*/ 74 h 108"/>
                <a:gd name="T80" fmla="*/ 339 w 346"/>
                <a:gd name="T81" fmla="*/ 54 h 108"/>
                <a:gd name="T82" fmla="*/ 346 w 346"/>
                <a:gd name="T83" fmla="*/ 54 h 10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46" h="108">
                  <a:moveTo>
                    <a:pt x="0" y="61"/>
                  </a:moveTo>
                  <a:lnTo>
                    <a:pt x="0" y="54"/>
                  </a:lnTo>
                  <a:lnTo>
                    <a:pt x="7" y="61"/>
                  </a:lnTo>
                  <a:lnTo>
                    <a:pt x="7" y="74"/>
                  </a:lnTo>
                  <a:lnTo>
                    <a:pt x="7" y="68"/>
                  </a:lnTo>
                  <a:lnTo>
                    <a:pt x="14" y="61"/>
                  </a:lnTo>
                  <a:lnTo>
                    <a:pt x="20" y="54"/>
                  </a:lnTo>
                  <a:lnTo>
                    <a:pt x="20" y="27"/>
                  </a:lnTo>
                  <a:lnTo>
                    <a:pt x="27" y="20"/>
                  </a:lnTo>
                  <a:lnTo>
                    <a:pt x="27" y="81"/>
                  </a:lnTo>
                  <a:lnTo>
                    <a:pt x="34" y="88"/>
                  </a:lnTo>
                  <a:lnTo>
                    <a:pt x="34" y="102"/>
                  </a:lnTo>
                  <a:lnTo>
                    <a:pt x="34" y="81"/>
                  </a:lnTo>
                  <a:lnTo>
                    <a:pt x="40" y="81"/>
                  </a:lnTo>
                  <a:lnTo>
                    <a:pt x="47" y="74"/>
                  </a:lnTo>
                  <a:lnTo>
                    <a:pt x="47" y="61"/>
                  </a:lnTo>
                  <a:lnTo>
                    <a:pt x="54" y="47"/>
                  </a:lnTo>
                  <a:lnTo>
                    <a:pt x="54" y="27"/>
                  </a:lnTo>
                  <a:lnTo>
                    <a:pt x="54" y="47"/>
                  </a:lnTo>
                  <a:lnTo>
                    <a:pt x="60" y="34"/>
                  </a:lnTo>
                  <a:lnTo>
                    <a:pt x="60" y="0"/>
                  </a:lnTo>
                  <a:lnTo>
                    <a:pt x="60" y="27"/>
                  </a:lnTo>
                  <a:lnTo>
                    <a:pt x="67" y="47"/>
                  </a:lnTo>
                  <a:lnTo>
                    <a:pt x="67" y="74"/>
                  </a:lnTo>
                  <a:lnTo>
                    <a:pt x="67" y="61"/>
                  </a:lnTo>
                  <a:lnTo>
                    <a:pt x="73" y="68"/>
                  </a:lnTo>
                  <a:lnTo>
                    <a:pt x="73" y="81"/>
                  </a:lnTo>
                  <a:lnTo>
                    <a:pt x="73" y="74"/>
                  </a:lnTo>
                  <a:lnTo>
                    <a:pt x="80" y="68"/>
                  </a:lnTo>
                  <a:lnTo>
                    <a:pt x="80" y="88"/>
                  </a:lnTo>
                  <a:lnTo>
                    <a:pt x="80" y="61"/>
                  </a:lnTo>
                  <a:lnTo>
                    <a:pt x="87" y="68"/>
                  </a:lnTo>
                  <a:lnTo>
                    <a:pt x="87" y="74"/>
                  </a:lnTo>
                  <a:lnTo>
                    <a:pt x="87" y="68"/>
                  </a:lnTo>
                  <a:lnTo>
                    <a:pt x="93" y="61"/>
                  </a:lnTo>
                  <a:lnTo>
                    <a:pt x="93" y="47"/>
                  </a:lnTo>
                  <a:lnTo>
                    <a:pt x="100" y="47"/>
                  </a:lnTo>
                  <a:lnTo>
                    <a:pt x="107" y="40"/>
                  </a:lnTo>
                  <a:lnTo>
                    <a:pt x="107" y="74"/>
                  </a:lnTo>
                  <a:lnTo>
                    <a:pt x="113" y="81"/>
                  </a:lnTo>
                  <a:lnTo>
                    <a:pt x="113" y="88"/>
                  </a:lnTo>
                  <a:lnTo>
                    <a:pt x="113" y="68"/>
                  </a:lnTo>
                  <a:lnTo>
                    <a:pt x="120" y="74"/>
                  </a:lnTo>
                  <a:lnTo>
                    <a:pt x="120" y="27"/>
                  </a:lnTo>
                  <a:lnTo>
                    <a:pt x="127" y="34"/>
                  </a:lnTo>
                  <a:lnTo>
                    <a:pt x="127" y="47"/>
                  </a:lnTo>
                  <a:lnTo>
                    <a:pt x="127" y="13"/>
                  </a:lnTo>
                  <a:lnTo>
                    <a:pt x="133" y="13"/>
                  </a:lnTo>
                  <a:lnTo>
                    <a:pt x="133" y="81"/>
                  </a:lnTo>
                  <a:lnTo>
                    <a:pt x="133" y="74"/>
                  </a:lnTo>
                  <a:lnTo>
                    <a:pt x="140" y="68"/>
                  </a:lnTo>
                  <a:lnTo>
                    <a:pt x="140" y="95"/>
                  </a:lnTo>
                  <a:lnTo>
                    <a:pt x="147" y="88"/>
                  </a:lnTo>
                  <a:lnTo>
                    <a:pt x="147" y="74"/>
                  </a:lnTo>
                  <a:lnTo>
                    <a:pt x="153" y="68"/>
                  </a:lnTo>
                  <a:lnTo>
                    <a:pt x="153" y="47"/>
                  </a:lnTo>
                  <a:lnTo>
                    <a:pt x="160" y="54"/>
                  </a:lnTo>
                  <a:lnTo>
                    <a:pt x="160" y="68"/>
                  </a:lnTo>
                  <a:lnTo>
                    <a:pt x="160" y="54"/>
                  </a:lnTo>
                  <a:lnTo>
                    <a:pt x="166" y="47"/>
                  </a:lnTo>
                  <a:lnTo>
                    <a:pt x="166" y="68"/>
                  </a:lnTo>
                  <a:lnTo>
                    <a:pt x="166" y="54"/>
                  </a:lnTo>
                  <a:lnTo>
                    <a:pt x="173" y="40"/>
                  </a:lnTo>
                  <a:lnTo>
                    <a:pt x="173" y="27"/>
                  </a:lnTo>
                  <a:lnTo>
                    <a:pt x="173" y="47"/>
                  </a:lnTo>
                  <a:lnTo>
                    <a:pt x="180" y="68"/>
                  </a:lnTo>
                  <a:lnTo>
                    <a:pt x="180" y="61"/>
                  </a:lnTo>
                  <a:lnTo>
                    <a:pt x="186" y="54"/>
                  </a:lnTo>
                  <a:lnTo>
                    <a:pt x="186" y="108"/>
                  </a:lnTo>
                  <a:lnTo>
                    <a:pt x="193" y="102"/>
                  </a:lnTo>
                  <a:lnTo>
                    <a:pt x="193" y="20"/>
                  </a:lnTo>
                  <a:lnTo>
                    <a:pt x="200" y="13"/>
                  </a:lnTo>
                  <a:lnTo>
                    <a:pt x="200" y="47"/>
                  </a:lnTo>
                  <a:lnTo>
                    <a:pt x="206" y="54"/>
                  </a:lnTo>
                  <a:lnTo>
                    <a:pt x="206" y="95"/>
                  </a:lnTo>
                  <a:lnTo>
                    <a:pt x="206" y="88"/>
                  </a:lnTo>
                  <a:lnTo>
                    <a:pt x="213" y="81"/>
                  </a:lnTo>
                  <a:lnTo>
                    <a:pt x="213" y="54"/>
                  </a:lnTo>
                  <a:lnTo>
                    <a:pt x="213" y="68"/>
                  </a:lnTo>
                  <a:lnTo>
                    <a:pt x="220" y="81"/>
                  </a:lnTo>
                  <a:lnTo>
                    <a:pt x="220" y="95"/>
                  </a:lnTo>
                  <a:lnTo>
                    <a:pt x="220" y="61"/>
                  </a:lnTo>
                  <a:lnTo>
                    <a:pt x="226" y="68"/>
                  </a:lnTo>
                  <a:lnTo>
                    <a:pt x="226" y="27"/>
                  </a:lnTo>
                  <a:lnTo>
                    <a:pt x="233" y="13"/>
                  </a:lnTo>
                  <a:lnTo>
                    <a:pt x="233" y="7"/>
                  </a:lnTo>
                  <a:lnTo>
                    <a:pt x="233" y="68"/>
                  </a:lnTo>
                  <a:lnTo>
                    <a:pt x="240" y="61"/>
                  </a:lnTo>
                  <a:lnTo>
                    <a:pt x="240" y="27"/>
                  </a:lnTo>
                  <a:lnTo>
                    <a:pt x="246" y="40"/>
                  </a:lnTo>
                  <a:lnTo>
                    <a:pt x="246" y="81"/>
                  </a:lnTo>
                  <a:lnTo>
                    <a:pt x="246" y="54"/>
                  </a:lnTo>
                  <a:lnTo>
                    <a:pt x="253" y="61"/>
                  </a:lnTo>
                  <a:lnTo>
                    <a:pt x="253" y="81"/>
                  </a:lnTo>
                  <a:lnTo>
                    <a:pt x="260" y="74"/>
                  </a:lnTo>
                  <a:lnTo>
                    <a:pt x="260" y="61"/>
                  </a:lnTo>
                  <a:lnTo>
                    <a:pt x="266" y="47"/>
                  </a:lnTo>
                  <a:lnTo>
                    <a:pt x="266" y="34"/>
                  </a:lnTo>
                  <a:lnTo>
                    <a:pt x="266" y="54"/>
                  </a:lnTo>
                  <a:lnTo>
                    <a:pt x="273" y="61"/>
                  </a:lnTo>
                  <a:lnTo>
                    <a:pt x="273" y="81"/>
                  </a:lnTo>
                  <a:lnTo>
                    <a:pt x="279" y="74"/>
                  </a:lnTo>
                  <a:lnTo>
                    <a:pt x="279" y="47"/>
                  </a:lnTo>
                  <a:lnTo>
                    <a:pt x="279" y="61"/>
                  </a:lnTo>
                  <a:lnTo>
                    <a:pt x="286" y="68"/>
                  </a:lnTo>
                  <a:lnTo>
                    <a:pt x="286" y="34"/>
                  </a:lnTo>
                  <a:lnTo>
                    <a:pt x="293" y="40"/>
                  </a:lnTo>
                  <a:lnTo>
                    <a:pt x="293" y="74"/>
                  </a:lnTo>
                  <a:lnTo>
                    <a:pt x="293" y="61"/>
                  </a:lnTo>
                  <a:lnTo>
                    <a:pt x="299" y="47"/>
                  </a:lnTo>
                  <a:lnTo>
                    <a:pt x="299" y="34"/>
                  </a:lnTo>
                  <a:lnTo>
                    <a:pt x="299" y="81"/>
                  </a:lnTo>
                  <a:lnTo>
                    <a:pt x="306" y="74"/>
                  </a:lnTo>
                  <a:lnTo>
                    <a:pt x="306" y="61"/>
                  </a:lnTo>
                  <a:lnTo>
                    <a:pt x="313" y="54"/>
                  </a:lnTo>
                  <a:lnTo>
                    <a:pt x="319" y="61"/>
                  </a:lnTo>
                  <a:lnTo>
                    <a:pt x="326" y="54"/>
                  </a:lnTo>
                  <a:lnTo>
                    <a:pt x="326" y="47"/>
                  </a:lnTo>
                  <a:lnTo>
                    <a:pt x="326" y="68"/>
                  </a:lnTo>
                  <a:lnTo>
                    <a:pt x="333" y="74"/>
                  </a:lnTo>
                  <a:lnTo>
                    <a:pt x="333" y="81"/>
                  </a:lnTo>
                  <a:lnTo>
                    <a:pt x="333" y="47"/>
                  </a:lnTo>
                  <a:lnTo>
                    <a:pt x="339" y="54"/>
                  </a:lnTo>
                  <a:lnTo>
                    <a:pt x="339" y="47"/>
                  </a:lnTo>
                  <a:lnTo>
                    <a:pt x="339" y="61"/>
                  </a:lnTo>
                  <a:lnTo>
                    <a:pt x="346" y="54"/>
                  </a:lnTo>
                  <a:lnTo>
                    <a:pt x="346" y="47"/>
                  </a:lnTo>
                  <a:lnTo>
                    <a:pt x="346" y="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3" name="Freeform 61"/>
            <p:cNvSpPr>
              <a:spLocks/>
            </p:cNvSpPr>
            <p:nvPr/>
          </p:nvSpPr>
          <p:spPr bwMode="auto">
            <a:xfrm>
              <a:off x="2896" y="2197"/>
              <a:ext cx="312" cy="88"/>
            </a:xfrm>
            <a:custGeom>
              <a:avLst/>
              <a:gdLst>
                <a:gd name="T0" fmla="*/ 7 w 312"/>
                <a:gd name="T1" fmla="*/ 40 h 88"/>
                <a:gd name="T2" fmla="*/ 13 w 312"/>
                <a:gd name="T3" fmla="*/ 67 h 88"/>
                <a:gd name="T4" fmla="*/ 20 w 312"/>
                <a:gd name="T5" fmla="*/ 81 h 88"/>
                <a:gd name="T6" fmla="*/ 33 w 312"/>
                <a:gd name="T7" fmla="*/ 40 h 88"/>
                <a:gd name="T8" fmla="*/ 40 w 312"/>
                <a:gd name="T9" fmla="*/ 33 h 88"/>
                <a:gd name="T10" fmla="*/ 46 w 312"/>
                <a:gd name="T11" fmla="*/ 74 h 88"/>
                <a:gd name="T12" fmla="*/ 53 w 312"/>
                <a:gd name="T13" fmla="*/ 20 h 88"/>
                <a:gd name="T14" fmla="*/ 60 w 312"/>
                <a:gd name="T15" fmla="*/ 47 h 88"/>
                <a:gd name="T16" fmla="*/ 66 w 312"/>
                <a:gd name="T17" fmla="*/ 54 h 88"/>
                <a:gd name="T18" fmla="*/ 73 w 312"/>
                <a:gd name="T19" fmla="*/ 47 h 88"/>
                <a:gd name="T20" fmla="*/ 80 w 312"/>
                <a:gd name="T21" fmla="*/ 13 h 88"/>
                <a:gd name="T22" fmla="*/ 86 w 312"/>
                <a:gd name="T23" fmla="*/ 81 h 88"/>
                <a:gd name="T24" fmla="*/ 93 w 312"/>
                <a:gd name="T25" fmla="*/ 67 h 88"/>
                <a:gd name="T26" fmla="*/ 106 w 312"/>
                <a:gd name="T27" fmla="*/ 47 h 88"/>
                <a:gd name="T28" fmla="*/ 113 w 312"/>
                <a:gd name="T29" fmla="*/ 54 h 88"/>
                <a:gd name="T30" fmla="*/ 119 w 312"/>
                <a:gd name="T31" fmla="*/ 54 h 88"/>
                <a:gd name="T32" fmla="*/ 126 w 312"/>
                <a:gd name="T33" fmla="*/ 20 h 88"/>
                <a:gd name="T34" fmla="*/ 133 w 312"/>
                <a:gd name="T35" fmla="*/ 74 h 88"/>
                <a:gd name="T36" fmla="*/ 139 w 312"/>
                <a:gd name="T37" fmla="*/ 13 h 88"/>
                <a:gd name="T38" fmla="*/ 146 w 312"/>
                <a:gd name="T39" fmla="*/ 88 h 88"/>
                <a:gd name="T40" fmla="*/ 153 w 312"/>
                <a:gd name="T41" fmla="*/ 61 h 88"/>
                <a:gd name="T42" fmla="*/ 166 w 312"/>
                <a:gd name="T43" fmla="*/ 33 h 88"/>
                <a:gd name="T44" fmla="*/ 173 w 312"/>
                <a:gd name="T45" fmla="*/ 61 h 88"/>
                <a:gd name="T46" fmla="*/ 179 w 312"/>
                <a:gd name="T47" fmla="*/ 47 h 88"/>
                <a:gd name="T48" fmla="*/ 186 w 312"/>
                <a:gd name="T49" fmla="*/ 40 h 88"/>
                <a:gd name="T50" fmla="*/ 193 w 312"/>
                <a:gd name="T51" fmla="*/ 40 h 88"/>
                <a:gd name="T52" fmla="*/ 199 w 312"/>
                <a:gd name="T53" fmla="*/ 61 h 88"/>
                <a:gd name="T54" fmla="*/ 206 w 312"/>
                <a:gd name="T55" fmla="*/ 33 h 88"/>
                <a:gd name="T56" fmla="*/ 213 w 312"/>
                <a:gd name="T57" fmla="*/ 54 h 88"/>
                <a:gd name="T58" fmla="*/ 219 w 312"/>
                <a:gd name="T59" fmla="*/ 67 h 88"/>
                <a:gd name="T60" fmla="*/ 232 w 312"/>
                <a:gd name="T61" fmla="*/ 40 h 88"/>
                <a:gd name="T62" fmla="*/ 239 w 312"/>
                <a:gd name="T63" fmla="*/ 54 h 88"/>
                <a:gd name="T64" fmla="*/ 246 w 312"/>
                <a:gd name="T65" fmla="*/ 88 h 88"/>
                <a:gd name="T66" fmla="*/ 252 w 312"/>
                <a:gd name="T67" fmla="*/ 33 h 88"/>
                <a:gd name="T68" fmla="*/ 259 w 312"/>
                <a:gd name="T69" fmla="*/ 74 h 88"/>
                <a:gd name="T70" fmla="*/ 272 w 312"/>
                <a:gd name="T71" fmla="*/ 74 h 88"/>
                <a:gd name="T72" fmla="*/ 279 w 312"/>
                <a:gd name="T73" fmla="*/ 74 h 88"/>
                <a:gd name="T74" fmla="*/ 286 w 312"/>
                <a:gd name="T75" fmla="*/ 61 h 88"/>
                <a:gd name="T76" fmla="*/ 292 w 312"/>
                <a:gd name="T77" fmla="*/ 33 h 88"/>
                <a:gd name="T78" fmla="*/ 299 w 312"/>
                <a:gd name="T79" fmla="*/ 54 h 88"/>
                <a:gd name="T80" fmla="*/ 306 w 312"/>
                <a:gd name="T81" fmla="*/ 54 h 88"/>
                <a:gd name="T82" fmla="*/ 312 w 312"/>
                <a:gd name="T83" fmla="*/ 54 h 8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2" h="88">
                  <a:moveTo>
                    <a:pt x="0" y="54"/>
                  </a:moveTo>
                  <a:lnTo>
                    <a:pt x="7" y="47"/>
                  </a:lnTo>
                  <a:lnTo>
                    <a:pt x="7" y="40"/>
                  </a:lnTo>
                  <a:lnTo>
                    <a:pt x="7" y="47"/>
                  </a:lnTo>
                  <a:lnTo>
                    <a:pt x="13" y="54"/>
                  </a:lnTo>
                  <a:lnTo>
                    <a:pt x="13" y="67"/>
                  </a:lnTo>
                  <a:lnTo>
                    <a:pt x="20" y="61"/>
                  </a:lnTo>
                  <a:lnTo>
                    <a:pt x="20" y="27"/>
                  </a:lnTo>
                  <a:lnTo>
                    <a:pt x="20" y="81"/>
                  </a:lnTo>
                  <a:lnTo>
                    <a:pt x="26" y="88"/>
                  </a:lnTo>
                  <a:lnTo>
                    <a:pt x="26" y="33"/>
                  </a:lnTo>
                  <a:lnTo>
                    <a:pt x="33" y="40"/>
                  </a:lnTo>
                  <a:lnTo>
                    <a:pt x="33" y="54"/>
                  </a:lnTo>
                  <a:lnTo>
                    <a:pt x="33" y="40"/>
                  </a:lnTo>
                  <a:lnTo>
                    <a:pt x="40" y="33"/>
                  </a:lnTo>
                  <a:lnTo>
                    <a:pt x="40" y="61"/>
                  </a:lnTo>
                  <a:lnTo>
                    <a:pt x="46" y="67"/>
                  </a:lnTo>
                  <a:lnTo>
                    <a:pt x="46" y="74"/>
                  </a:lnTo>
                  <a:lnTo>
                    <a:pt x="46" y="40"/>
                  </a:lnTo>
                  <a:lnTo>
                    <a:pt x="53" y="33"/>
                  </a:lnTo>
                  <a:lnTo>
                    <a:pt x="53" y="20"/>
                  </a:lnTo>
                  <a:lnTo>
                    <a:pt x="53" y="47"/>
                  </a:lnTo>
                  <a:lnTo>
                    <a:pt x="60" y="54"/>
                  </a:lnTo>
                  <a:lnTo>
                    <a:pt x="60" y="47"/>
                  </a:lnTo>
                  <a:lnTo>
                    <a:pt x="60" y="81"/>
                  </a:lnTo>
                  <a:lnTo>
                    <a:pt x="66" y="88"/>
                  </a:lnTo>
                  <a:lnTo>
                    <a:pt x="66" y="54"/>
                  </a:lnTo>
                  <a:lnTo>
                    <a:pt x="66" y="61"/>
                  </a:lnTo>
                  <a:lnTo>
                    <a:pt x="73" y="54"/>
                  </a:lnTo>
                  <a:lnTo>
                    <a:pt x="73" y="47"/>
                  </a:lnTo>
                  <a:lnTo>
                    <a:pt x="73" y="54"/>
                  </a:lnTo>
                  <a:lnTo>
                    <a:pt x="80" y="33"/>
                  </a:lnTo>
                  <a:lnTo>
                    <a:pt x="80" y="13"/>
                  </a:lnTo>
                  <a:lnTo>
                    <a:pt x="80" y="47"/>
                  </a:lnTo>
                  <a:lnTo>
                    <a:pt x="86" y="67"/>
                  </a:lnTo>
                  <a:lnTo>
                    <a:pt x="86" y="81"/>
                  </a:lnTo>
                  <a:lnTo>
                    <a:pt x="86" y="27"/>
                  </a:lnTo>
                  <a:lnTo>
                    <a:pt x="93" y="20"/>
                  </a:lnTo>
                  <a:lnTo>
                    <a:pt x="93" y="67"/>
                  </a:lnTo>
                  <a:lnTo>
                    <a:pt x="100" y="74"/>
                  </a:lnTo>
                  <a:lnTo>
                    <a:pt x="100" y="54"/>
                  </a:lnTo>
                  <a:lnTo>
                    <a:pt x="106" y="47"/>
                  </a:lnTo>
                  <a:lnTo>
                    <a:pt x="106" y="40"/>
                  </a:lnTo>
                  <a:lnTo>
                    <a:pt x="106" y="47"/>
                  </a:lnTo>
                  <a:lnTo>
                    <a:pt x="113" y="54"/>
                  </a:lnTo>
                  <a:lnTo>
                    <a:pt x="113" y="67"/>
                  </a:lnTo>
                  <a:lnTo>
                    <a:pt x="113" y="61"/>
                  </a:lnTo>
                  <a:lnTo>
                    <a:pt x="119" y="54"/>
                  </a:lnTo>
                  <a:lnTo>
                    <a:pt x="119" y="47"/>
                  </a:lnTo>
                  <a:lnTo>
                    <a:pt x="126" y="40"/>
                  </a:lnTo>
                  <a:lnTo>
                    <a:pt x="126" y="20"/>
                  </a:lnTo>
                  <a:lnTo>
                    <a:pt x="126" y="47"/>
                  </a:lnTo>
                  <a:lnTo>
                    <a:pt x="133" y="61"/>
                  </a:lnTo>
                  <a:lnTo>
                    <a:pt x="133" y="74"/>
                  </a:lnTo>
                  <a:lnTo>
                    <a:pt x="133" y="54"/>
                  </a:lnTo>
                  <a:lnTo>
                    <a:pt x="139" y="47"/>
                  </a:lnTo>
                  <a:lnTo>
                    <a:pt x="139" y="13"/>
                  </a:lnTo>
                  <a:lnTo>
                    <a:pt x="139" y="54"/>
                  </a:lnTo>
                  <a:lnTo>
                    <a:pt x="146" y="74"/>
                  </a:lnTo>
                  <a:lnTo>
                    <a:pt x="146" y="88"/>
                  </a:lnTo>
                  <a:lnTo>
                    <a:pt x="146" y="54"/>
                  </a:lnTo>
                  <a:lnTo>
                    <a:pt x="153" y="47"/>
                  </a:lnTo>
                  <a:lnTo>
                    <a:pt x="153" y="61"/>
                  </a:lnTo>
                  <a:lnTo>
                    <a:pt x="159" y="54"/>
                  </a:lnTo>
                  <a:lnTo>
                    <a:pt x="159" y="27"/>
                  </a:lnTo>
                  <a:lnTo>
                    <a:pt x="166" y="33"/>
                  </a:lnTo>
                  <a:lnTo>
                    <a:pt x="166" y="61"/>
                  </a:lnTo>
                  <a:lnTo>
                    <a:pt x="173" y="67"/>
                  </a:lnTo>
                  <a:lnTo>
                    <a:pt x="173" y="61"/>
                  </a:lnTo>
                  <a:lnTo>
                    <a:pt x="173" y="67"/>
                  </a:lnTo>
                  <a:lnTo>
                    <a:pt x="179" y="61"/>
                  </a:lnTo>
                  <a:lnTo>
                    <a:pt x="179" y="47"/>
                  </a:lnTo>
                  <a:lnTo>
                    <a:pt x="179" y="67"/>
                  </a:lnTo>
                  <a:lnTo>
                    <a:pt x="186" y="74"/>
                  </a:lnTo>
                  <a:lnTo>
                    <a:pt x="186" y="40"/>
                  </a:lnTo>
                  <a:lnTo>
                    <a:pt x="193" y="47"/>
                  </a:lnTo>
                  <a:lnTo>
                    <a:pt x="193" y="54"/>
                  </a:lnTo>
                  <a:lnTo>
                    <a:pt x="193" y="40"/>
                  </a:lnTo>
                  <a:lnTo>
                    <a:pt x="199" y="33"/>
                  </a:lnTo>
                  <a:lnTo>
                    <a:pt x="199" y="27"/>
                  </a:lnTo>
                  <a:lnTo>
                    <a:pt x="199" y="61"/>
                  </a:lnTo>
                  <a:lnTo>
                    <a:pt x="206" y="54"/>
                  </a:lnTo>
                  <a:lnTo>
                    <a:pt x="206" y="27"/>
                  </a:lnTo>
                  <a:lnTo>
                    <a:pt x="206" y="33"/>
                  </a:lnTo>
                  <a:lnTo>
                    <a:pt x="213" y="47"/>
                  </a:lnTo>
                  <a:lnTo>
                    <a:pt x="213" y="67"/>
                  </a:lnTo>
                  <a:lnTo>
                    <a:pt x="213" y="54"/>
                  </a:lnTo>
                  <a:lnTo>
                    <a:pt x="219" y="74"/>
                  </a:lnTo>
                  <a:lnTo>
                    <a:pt x="219" y="88"/>
                  </a:lnTo>
                  <a:lnTo>
                    <a:pt x="219" y="67"/>
                  </a:lnTo>
                  <a:lnTo>
                    <a:pt x="226" y="54"/>
                  </a:lnTo>
                  <a:lnTo>
                    <a:pt x="226" y="33"/>
                  </a:lnTo>
                  <a:lnTo>
                    <a:pt x="232" y="40"/>
                  </a:lnTo>
                  <a:lnTo>
                    <a:pt x="232" y="67"/>
                  </a:lnTo>
                  <a:lnTo>
                    <a:pt x="232" y="61"/>
                  </a:lnTo>
                  <a:lnTo>
                    <a:pt x="239" y="54"/>
                  </a:lnTo>
                  <a:lnTo>
                    <a:pt x="239" y="6"/>
                  </a:lnTo>
                  <a:lnTo>
                    <a:pt x="246" y="13"/>
                  </a:lnTo>
                  <a:lnTo>
                    <a:pt x="246" y="88"/>
                  </a:lnTo>
                  <a:lnTo>
                    <a:pt x="246" y="81"/>
                  </a:lnTo>
                  <a:lnTo>
                    <a:pt x="252" y="74"/>
                  </a:lnTo>
                  <a:lnTo>
                    <a:pt x="252" y="33"/>
                  </a:lnTo>
                  <a:lnTo>
                    <a:pt x="252" y="47"/>
                  </a:lnTo>
                  <a:lnTo>
                    <a:pt x="259" y="54"/>
                  </a:lnTo>
                  <a:lnTo>
                    <a:pt x="259" y="74"/>
                  </a:lnTo>
                  <a:lnTo>
                    <a:pt x="259" y="61"/>
                  </a:lnTo>
                  <a:lnTo>
                    <a:pt x="266" y="67"/>
                  </a:lnTo>
                  <a:lnTo>
                    <a:pt x="272" y="74"/>
                  </a:lnTo>
                  <a:lnTo>
                    <a:pt x="272" y="20"/>
                  </a:lnTo>
                  <a:lnTo>
                    <a:pt x="279" y="6"/>
                  </a:lnTo>
                  <a:lnTo>
                    <a:pt x="279" y="74"/>
                  </a:lnTo>
                  <a:lnTo>
                    <a:pt x="279" y="0"/>
                  </a:lnTo>
                  <a:lnTo>
                    <a:pt x="279" y="67"/>
                  </a:lnTo>
                  <a:lnTo>
                    <a:pt x="286" y="61"/>
                  </a:lnTo>
                  <a:lnTo>
                    <a:pt x="286" y="13"/>
                  </a:lnTo>
                  <a:lnTo>
                    <a:pt x="286" y="20"/>
                  </a:lnTo>
                  <a:lnTo>
                    <a:pt x="292" y="33"/>
                  </a:lnTo>
                  <a:lnTo>
                    <a:pt x="292" y="74"/>
                  </a:lnTo>
                  <a:lnTo>
                    <a:pt x="292" y="61"/>
                  </a:lnTo>
                  <a:lnTo>
                    <a:pt x="299" y="54"/>
                  </a:lnTo>
                  <a:lnTo>
                    <a:pt x="299" y="74"/>
                  </a:lnTo>
                  <a:lnTo>
                    <a:pt x="299" y="61"/>
                  </a:lnTo>
                  <a:lnTo>
                    <a:pt x="306" y="54"/>
                  </a:lnTo>
                  <a:lnTo>
                    <a:pt x="306" y="33"/>
                  </a:lnTo>
                  <a:lnTo>
                    <a:pt x="306" y="47"/>
                  </a:lnTo>
                  <a:lnTo>
                    <a:pt x="312" y="54"/>
                  </a:lnTo>
                  <a:lnTo>
                    <a:pt x="312" y="61"/>
                  </a:lnTo>
                  <a:lnTo>
                    <a:pt x="312" y="3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4" name="Freeform 62"/>
            <p:cNvSpPr>
              <a:spLocks/>
            </p:cNvSpPr>
            <p:nvPr/>
          </p:nvSpPr>
          <p:spPr bwMode="auto">
            <a:xfrm>
              <a:off x="3208" y="2190"/>
              <a:ext cx="312" cy="115"/>
            </a:xfrm>
            <a:custGeom>
              <a:avLst/>
              <a:gdLst>
                <a:gd name="T0" fmla="*/ 7 w 312"/>
                <a:gd name="T1" fmla="*/ 68 h 115"/>
                <a:gd name="T2" fmla="*/ 20 w 312"/>
                <a:gd name="T3" fmla="*/ 54 h 115"/>
                <a:gd name="T4" fmla="*/ 27 w 312"/>
                <a:gd name="T5" fmla="*/ 47 h 115"/>
                <a:gd name="T6" fmla="*/ 33 w 312"/>
                <a:gd name="T7" fmla="*/ 74 h 115"/>
                <a:gd name="T8" fmla="*/ 40 w 312"/>
                <a:gd name="T9" fmla="*/ 61 h 115"/>
                <a:gd name="T10" fmla="*/ 47 w 312"/>
                <a:gd name="T11" fmla="*/ 61 h 115"/>
                <a:gd name="T12" fmla="*/ 53 w 312"/>
                <a:gd name="T13" fmla="*/ 47 h 115"/>
                <a:gd name="T14" fmla="*/ 60 w 312"/>
                <a:gd name="T15" fmla="*/ 34 h 115"/>
                <a:gd name="T16" fmla="*/ 67 w 312"/>
                <a:gd name="T17" fmla="*/ 61 h 115"/>
                <a:gd name="T18" fmla="*/ 73 w 312"/>
                <a:gd name="T19" fmla="*/ 27 h 115"/>
                <a:gd name="T20" fmla="*/ 80 w 312"/>
                <a:gd name="T21" fmla="*/ 95 h 115"/>
                <a:gd name="T22" fmla="*/ 87 w 312"/>
                <a:gd name="T23" fmla="*/ 61 h 115"/>
                <a:gd name="T24" fmla="*/ 93 w 312"/>
                <a:gd name="T25" fmla="*/ 40 h 115"/>
                <a:gd name="T26" fmla="*/ 100 w 312"/>
                <a:gd name="T27" fmla="*/ 88 h 115"/>
                <a:gd name="T28" fmla="*/ 106 w 312"/>
                <a:gd name="T29" fmla="*/ 61 h 115"/>
                <a:gd name="T30" fmla="*/ 113 w 312"/>
                <a:gd name="T31" fmla="*/ 40 h 115"/>
                <a:gd name="T32" fmla="*/ 120 w 312"/>
                <a:gd name="T33" fmla="*/ 68 h 115"/>
                <a:gd name="T34" fmla="*/ 126 w 312"/>
                <a:gd name="T35" fmla="*/ 81 h 115"/>
                <a:gd name="T36" fmla="*/ 133 w 312"/>
                <a:gd name="T37" fmla="*/ 47 h 115"/>
                <a:gd name="T38" fmla="*/ 140 w 312"/>
                <a:gd name="T39" fmla="*/ 47 h 115"/>
                <a:gd name="T40" fmla="*/ 146 w 312"/>
                <a:gd name="T41" fmla="*/ 40 h 115"/>
                <a:gd name="T42" fmla="*/ 160 w 312"/>
                <a:gd name="T43" fmla="*/ 81 h 115"/>
                <a:gd name="T44" fmla="*/ 166 w 312"/>
                <a:gd name="T45" fmla="*/ 74 h 115"/>
                <a:gd name="T46" fmla="*/ 173 w 312"/>
                <a:gd name="T47" fmla="*/ 74 h 115"/>
                <a:gd name="T48" fmla="*/ 180 w 312"/>
                <a:gd name="T49" fmla="*/ 40 h 115"/>
                <a:gd name="T50" fmla="*/ 186 w 312"/>
                <a:gd name="T51" fmla="*/ 54 h 115"/>
                <a:gd name="T52" fmla="*/ 193 w 312"/>
                <a:gd name="T53" fmla="*/ 68 h 115"/>
                <a:gd name="T54" fmla="*/ 199 w 312"/>
                <a:gd name="T55" fmla="*/ 54 h 115"/>
                <a:gd name="T56" fmla="*/ 206 w 312"/>
                <a:gd name="T57" fmla="*/ 81 h 115"/>
                <a:gd name="T58" fmla="*/ 219 w 312"/>
                <a:gd name="T59" fmla="*/ 54 h 115"/>
                <a:gd name="T60" fmla="*/ 226 w 312"/>
                <a:gd name="T61" fmla="*/ 47 h 115"/>
                <a:gd name="T62" fmla="*/ 233 w 312"/>
                <a:gd name="T63" fmla="*/ 54 h 115"/>
                <a:gd name="T64" fmla="*/ 239 w 312"/>
                <a:gd name="T65" fmla="*/ 95 h 115"/>
                <a:gd name="T66" fmla="*/ 246 w 312"/>
                <a:gd name="T67" fmla="*/ 0 h 115"/>
                <a:gd name="T68" fmla="*/ 253 w 312"/>
                <a:gd name="T69" fmla="*/ 40 h 115"/>
                <a:gd name="T70" fmla="*/ 266 w 312"/>
                <a:gd name="T71" fmla="*/ 88 h 115"/>
                <a:gd name="T72" fmla="*/ 273 w 312"/>
                <a:gd name="T73" fmla="*/ 95 h 115"/>
                <a:gd name="T74" fmla="*/ 279 w 312"/>
                <a:gd name="T75" fmla="*/ 7 h 115"/>
                <a:gd name="T76" fmla="*/ 286 w 312"/>
                <a:gd name="T77" fmla="*/ 61 h 115"/>
                <a:gd name="T78" fmla="*/ 293 w 312"/>
                <a:gd name="T79" fmla="*/ 74 h 115"/>
                <a:gd name="T80" fmla="*/ 299 w 312"/>
                <a:gd name="T81" fmla="*/ 54 h 115"/>
                <a:gd name="T82" fmla="*/ 306 w 312"/>
                <a:gd name="T83" fmla="*/ 74 h 1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2" h="115">
                  <a:moveTo>
                    <a:pt x="0" y="40"/>
                  </a:moveTo>
                  <a:lnTo>
                    <a:pt x="7" y="47"/>
                  </a:lnTo>
                  <a:lnTo>
                    <a:pt x="7" y="68"/>
                  </a:lnTo>
                  <a:lnTo>
                    <a:pt x="13" y="81"/>
                  </a:lnTo>
                  <a:lnTo>
                    <a:pt x="13" y="61"/>
                  </a:lnTo>
                  <a:lnTo>
                    <a:pt x="20" y="54"/>
                  </a:lnTo>
                  <a:lnTo>
                    <a:pt x="20" y="74"/>
                  </a:lnTo>
                  <a:lnTo>
                    <a:pt x="27" y="81"/>
                  </a:lnTo>
                  <a:lnTo>
                    <a:pt x="27" y="47"/>
                  </a:lnTo>
                  <a:lnTo>
                    <a:pt x="27" y="61"/>
                  </a:lnTo>
                  <a:lnTo>
                    <a:pt x="33" y="68"/>
                  </a:lnTo>
                  <a:lnTo>
                    <a:pt x="33" y="74"/>
                  </a:lnTo>
                  <a:lnTo>
                    <a:pt x="33" y="27"/>
                  </a:lnTo>
                  <a:lnTo>
                    <a:pt x="40" y="40"/>
                  </a:lnTo>
                  <a:lnTo>
                    <a:pt x="40" y="61"/>
                  </a:lnTo>
                  <a:lnTo>
                    <a:pt x="47" y="54"/>
                  </a:lnTo>
                  <a:lnTo>
                    <a:pt x="47" y="47"/>
                  </a:lnTo>
                  <a:lnTo>
                    <a:pt x="47" y="61"/>
                  </a:lnTo>
                  <a:lnTo>
                    <a:pt x="53" y="74"/>
                  </a:lnTo>
                  <a:lnTo>
                    <a:pt x="53" y="81"/>
                  </a:lnTo>
                  <a:lnTo>
                    <a:pt x="53" y="47"/>
                  </a:lnTo>
                  <a:lnTo>
                    <a:pt x="60" y="40"/>
                  </a:lnTo>
                  <a:lnTo>
                    <a:pt x="60" y="81"/>
                  </a:lnTo>
                  <a:lnTo>
                    <a:pt x="60" y="34"/>
                  </a:lnTo>
                  <a:lnTo>
                    <a:pt x="60" y="68"/>
                  </a:lnTo>
                  <a:lnTo>
                    <a:pt x="67" y="54"/>
                  </a:lnTo>
                  <a:lnTo>
                    <a:pt x="67" y="61"/>
                  </a:lnTo>
                  <a:lnTo>
                    <a:pt x="67" y="40"/>
                  </a:lnTo>
                  <a:lnTo>
                    <a:pt x="73" y="34"/>
                  </a:lnTo>
                  <a:lnTo>
                    <a:pt x="73" y="27"/>
                  </a:lnTo>
                  <a:lnTo>
                    <a:pt x="73" y="61"/>
                  </a:lnTo>
                  <a:lnTo>
                    <a:pt x="80" y="74"/>
                  </a:lnTo>
                  <a:lnTo>
                    <a:pt x="80" y="95"/>
                  </a:lnTo>
                  <a:lnTo>
                    <a:pt x="80" y="74"/>
                  </a:lnTo>
                  <a:lnTo>
                    <a:pt x="87" y="68"/>
                  </a:lnTo>
                  <a:lnTo>
                    <a:pt x="87" y="61"/>
                  </a:lnTo>
                  <a:lnTo>
                    <a:pt x="87" y="68"/>
                  </a:lnTo>
                  <a:lnTo>
                    <a:pt x="93" y="61"/>
                  </a:lnTo>
                  <a:lnTo>
                    <a:pt x="93" y="40"/>
                  </a:lnTo>
                  <a:lnTo>
                    <a:pt x="93" y="68"/>
                  </a:lnTo>
                  <a:lnTo>
                    <a:pt x="100" y="81"/>
                  </a:lnTo>
                  <a:lnTo>
                    <a:pt x="100" y="88"/>
                  </a:lnTo>
                  <a:lnTo>
                    <a:pt x="100" y="27"/>
                  </a:lnTo>
                  <a:lnTo>
                    <a:pt x="106" y="20"/>
                  </a:lnTo>
                  <a:lnTo>
                    <a:pt x="106" y="61"/>
                  </a:lnTo>
                  <a:lnTo>
                    <a:pt x="106" y="54"/>
                  </a:lnTo>
                  <a:lnTo>
                    <a:pt x="113" y="47"/>
                  </a:lnTo>
                  <a:lnTo>
                    <a:pt x="113" y="40"/>
                  </a:lnTo>
                  <a:lnTo>
                    <a:pt x="113" y="54"/>
                  </a:lnTo>
                  <a:lnTo>
                    <a:pt x="120" y="47"/>
                  </a:lnTo>
                  <a:lnTo>
                    <a:pt x="120" y="68"/>
                  </a:lnTo>
                  <a:lnTo>
                    <a:pt x="126" y="61"/>
                  </a:lnTo>
                  <a:lnTo>
                    <a:pt x="126" y="95"/>
                  </a:lnTo>
                  <a:lnTo>
                    <a:pt x="126" y="81"/>
                  </a:lnTo>
                  <a:lnTo>
                    <a:pt x="133" y="68"/>
                  </a:lnTo>
                  <a:lnTo>
                    <a:pt x="133" y="74"/>
                  </a:lnTo>
                  <a:lnTo>
                    <a:pt x="133" y="47"/>
                  </a:lnTo>
                  <a:lnTo>
                    <a:pt x="133" y="68"/>
                  </a:lnTo>
                  <a:lnTo>
                    <a:pt x="140" y="61"/>
                  </a:lnTo>
                  <a:lnTo>
                    <a:pt x="140" y="47"/>
                  </a:lnTo>
                  <a:lnTo>
                    <a:pt x="140" y="61"/>
                  </a:lnTo>
                  <a:lnTo>
                    <a:pt x="146" y="68"/>
                  </a:lnTo>
                  <a:lnTo>
                    <a:pt x="146" y="40"/>
                  </a:lnTo>
                  <a:lnTo>
                    <a:pt x="153" y="47"/>
                  </a:lnTo>
                  <a:lnTo>
                    <a:pt x="153" y="74"/>
                  </a:lnTo>
                  <a:lnTo>
                    <a:pt x="160" y="81"/>
                  </a:lnTo>
                  <a:lnTo>
                    <a:pt x="160" y="40"/>
                  </a:lnTo>
                  <a:lnTo>
                    <a:pt x="160" y="74"/>
                  </a:lnTo>
                  <a:lnTo>
                    <a:pt x="166" y="74"/>
                  </a:lnTo>
                  <a:lnTo>
                    <a:pt x="166" y="40"/>
                  </a:lnTo>
                  <a:lnTo>
                    <a:pt x="166" y="68"/>
                  </a:lnTo>
                  <a:lnTo>
                    <a:pt x="173" y="74"/>
                  </a:lnTo>
                  <a:lnTo>
                    <a:pt x="173" y="81"/>
                  </a:lnTo>
                  <a:lnTo>
                    <a:pt x="173" y="47"/>
                  </a:lnTo>
                  <a:lnTo>
                    <a:pt x="180" y="40"/>
                  </a:lnTo>
                  <a:lnTo>
                    <a:pt x="180" y="20"/>
                  </a:lnTo>
                  <a:lnTo>
                    <a:pt x="180" y="47"/>
                  </a:lnTo>
                  <a:lnTo>
                    <a:pt x="186" y="54"/>
                  </a:lnTo>
                  <a:lnTo>
                    <a:pt x="186" y="88"/>
                  </a:lnTo>
                  <a:lnTo>
                    <a:pt x="186" y="81"/>
                  </a:lnTo>
                  <a:lnTo>
                    <a:pt x="193" y="68"/>
                  </a:lnTo>
                  <a:lnTo>
                    <a:pt x="193" y="61"/>
                  </a:lnTo>
                  <a:lnTo>
                    <a:pt x="199" y="54"/>
                  </a:lnTo>
                  <a:lnTo>
                    <a:pt x="199" y="47"/>
                  </a:lnTo>
                  <a:lnTo>
                    <a:pt x="206" y="54"/>
                  </a:lnTo>
                  <a:lnTo>
                    <a:pt x="206" y="81"/>
                  </a:lnTo>
                  <a:lnTo>
                    <a:pt x="206" y="54"/>
                  </a:lnTo>
                  <a:lnTo>
                    <a:pt x="213" y="47"/>
                  </a:lnTo>
                  <a:lnTo>
                    <a:pt x="219" y="54"/>
                  </a:lnTo>
                  <a:lnTo>
                    <a:pt x="219" y="61"/>
                  </a:lnTo>
                  <a:lnTo>
                    <a:pt x="219" y="54"/>
                  </a:lnTo>
                  <a:lnTo>
                    <a:pt x="226" y="47"/>
                  </a:lnTo>
                  <a:lnTo>
                    <a:pt x="226" y="95"/>
                  </a:lnTo>
                  <a:lnTo>
                    <a:pt x="233" y="102"/>
                  </a:lnTo>
                  <a:lnTo>
                    <a:pt x="233" y="54"/>
                  </a:lnTo>
                  <a:lnTo>
                    <a:pt x="233" y="61"/>
                  </a:lnTo>
                  <a:lnTo>
                    <a:pt x="239" y="74"/>
                  </a:lnTo>
                  <a:lnTo>
                    <a:pt x="239" y="95"/>
                  </a:lnTo>
                  <a:lnTo>
                    <a:pt x="239" y="61"/>
                  </a:lnTo>
                  <a:lnTo>
                    <a:pt x="246" y="47"/>
                  </a:lnTo>
                  <a:lnTo>
                    <a:pt x="246" y="0"/>
                  </a:lnTo>
                  <a:lnTo>
                    <a:pt x="246" y="7"/>
                  </a:lnTo>
                  <a:lnTo>
                    <a:pt x="253" y="13"/>
                  </a:lnTo>
                  <a:lnTo>
                    <a:pt x="253" y="40"/>
                  </a:lnTo>
                  <a:lnTo>
                    <a:pt x="259" y="47"/>
                  </a:lnTo>
                  <a:lnTo>
                    <a:pt x="259" y="68"/>
                  </a:lnTo>
                  <a:lnTo>
                    <a:pt x="266" y="88"/>
                  </a:lnTo>
                  <a:lnTo>
                    <a:pt x="266" y="115"/>
                  </a:lnTo>
                  <a:lnTo>
                    <a:pt x="266" y="102"/>
                  </a:lnTo>
                  <a:lnTo>
                    <a:pt x="273" y="95"/>
                  </a:lnTo>
                  <a:lnTo>
                    <a:pt x="273" y="61"/>
                  </a:lnTo>
                  <a:lnTo>
                    <a:pt x="279" y="68"/>
                  </a:lnTo>
                  <a:lnTo>
                    <a:pt x="279" y="7"/>
                  </a:lnTo>
                  <a:lnTo>
                    <a:pt x="286" y="0"/>
                  </a:lnTo>
                  <a:lnTo>
                    <a:pt x="286" y="74"/>
                  </a:lnTo>
                  <a:lnTo>
                    <a:pt x="286" y="61"/>
                  </a:lnTo>
                  <a:lnTo>
                    <a:pt x="293" y="47"/>
                  </a:lnTo>
                  <a:lnTo>
                    <a:pt x="293" y="40"/>
                  </a:lnTo>
                  <a:lnTo>
                    <a:pt x="293" y="74"/>
                  </a:lnTo>
                  <a:lnTo>
                    <a:pt x="299" y="81"/>
                  </a:lnTo>
                  <a:lnTo>
                    <a:pt x="299" y="88"/>
                  </a:lnTo>
                  <a:lnTo>
                    <a:pt x="299" y="54"/>
                  </a:lnTo>
                  <a:lnTo>
                    <a:pt x="306" y="61"/>
                  </a:lnTo>
                  <a:lnTo>
                    <a:pt x="306" y="81"/>
                  </a:lnTo>
                  <a:lnTo>
                    <a:pt x="306" y="74"/>
                  </a:lnTo>
                  <a:lnTo>
                    <a:pt x="312" y="68"/>
                  </a:lnTo>
                  <a:lnTo>
                    <a:pt x="312" y="1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5" name="Freeform 63"/>
            <p:cNvSpPr>
              <a:spLocks/>
            </p:cNvSpPr>
            <p:nvPr/>
          </p:nvSpPr>
          <p:spPr bwMode="auto">
            <a:xfrm>
              <a:off x="3520" y="2176"/>
              <a:ext cx="326" cy="136"/>
            </a:xfrm>
            <a:custGeom>
              <a:avLst/>
              <a:gdLst>
                <a:gd name="T0" fmla="*/ 7 w 326"/>
                <a:gd name="T1" fmla="*/ 54 h 136"/>
                <a:gd name="T2" fmla="*/ 14 w 326"/>
                <a:gd name="T3" fmla="*/ 41 h 136"/>
                <a:gd name="T4" fmla="*/ 20 w 326"/>
                <a:gd name="T5" fmla="*/ 109 h 136"/>
                <a:gd name="T6" fmla="*/ 34 w 326"/>
                <a:gd name="T7" fmla="*/ 61 h 136"/>
                <a:gd name="T8" fmla="*/ 40 w 326"/>
                <a:gd name="T9" fmla="*/ 48 h 136"/>
                <a:gd name="T10" fmla="*/ 54 w 326"/>
                <a:gd name="T11" fmla="*/ 88 h 136"/>
                <a:gd name="T12" fmla="*/ 60 w 326"/>
                <a:gd name="T13" fmla="*/ 54 h 136"/>
                <a:gd name="T14" fmla="*/ 74 w 326"/>
                <a:gd name="T15" fmla="*/ 34 h 136"/>
                <a:gd name="T16" fmla="*/ 80 w 326"/>
                <a:gd name="T17" fmla="*/ 88 h 136"/>
                <a:gd name="T18" fmla="*/ 87 w 326"/>
                <a:gd name="T19" fmla="*/ 102 h 136"/>
                <a:gd name="T20" fmla="*/ 93 w 326"/>
                <a:gd name="T21" fmla="*/ 102 h 136"/>
                <a:gd name="T22" fmla="*/ 100 w 326"/>
                <a:gd name="T23" fmla="*/ 7 h 136"/>
                <a:gd name="T24" fmla="*/ 107 w 326"/>
                <a:gd name="T25" fmla="*/ 95 h 136"/>
                <a:gd name="T26" fmla="*/ 113 w 326"/>
                <a:gd name="T27" fmla="*/ 48 h 136"/>
                <a:gd name="T28" fmla="*/ 120 w 326"/>
                <a:gd name="T29" fmla="*/ 48 h 136"/>
                <a:gd name="T30" fmla="*/ 127 w 326"/>
                <a:gd name="T31" fmla="*/ 54 h 136"/>
                <a:gd name="T32" fmla="*/ 133 w 326"/>
                <a:gd name="T33" fmla="*/ 129 h 136"/>
                <a:gd name="T34" fmla="*/ 140 w 326"/>
                <a:gd name="T35" fmla="*/ 68 h 136"/>
                <a:gd name="T36" fmla="*/ 147 w 326"/>
                <a:gd name="T37" fmla="*/ 21 h 136"/>
                <a:gd name="T38" fmla="*/ 160 w 326"/>
                <a:gd name="T39" fmla="*/ 68 h 136"/>
                <a:gd name="T40" fmla="*/ 167 w 326"/>
                <a:gd name="T41" fmla="*/ 68 h 136"/>
                <a:gd name="T42" fmla="*/ 173 w 326"/>
                <a:gd name="T43" fmla="*/ 109 h 136"/>
                <a:gd name="T44" fmla="*/ 180 w 326"/>
                <a:gd name="T45" fmla="*/ 88 h 136"/>
                <a:gd name="T46" fmla="*/ 186 w 326"/>
                <a:gd name="T47" fmla="*/ 34 h 136"/>
                <a:gd name="T48" fmla="*/ 193 w 326"/>
                <a:gd name="T49" fmla="*/ 122 h 136"/>
                <a:gd name="T50" fmla="*/ 206 w 326"/>
                <a:gd name="T51" fmla="*/ 95 h 136"/>
                <a:gd name="T52" fmla="*/ 213 w 326"/>
                <a:gd name="T53" fmla="*/ 14 h 136"/>
                <a:gd name="T54" fmla="*/ 220 w 326"/>
                <a:gd name="T55" fmla="*/ 0 h 136"/>
                <a:gd name="T56" fmla="*/ 226 w 326"/>
                <a:gd name="T57" fmla="*/ 136 h 136"/>
                <a:gd name="T58" fmla="*/ 233 w 326"/>
                <a:gd name="T59" fmla="*/ 82 h 136"/>
                <a:gd name="T60" fmla="*/ 240 w 326"/>
                <a:gd name="T61" fmla="*/ 68 h 136"/>
                <a:gd name="T62" fmla="*/ 246 w 326"/>
                <a:gd name="T63" fmla="*/ 41 h 136"/>
                <a:gd name="T64" fmla="*/ 253 w 326"/>
                <a:gd name="T65" fmla="*/ 27 h 136"/>
                <a:gd name="T66" fmla="*/ 260 w 326"/>
                <a:gd name="T67" fmla="*/ 21 h 136"/>
                <a:gd name="T68" fmla="*/ 266 w 326"/>
                <a:gd name="T69" fmla="*/ 54 h 136"/>
                <a:gd name="T70" fmla="*/ 273 w 326"/>
                <a:gd name="T71" fmla="*/ 82 h 136"/>
                <a:gd name="T72" fmla="*/ 280 w 326"/>
                <a:gd name="T73" fmla="*/ 75 h 136"/>
                <a:gd name="T74" fmla="*/ 286 w 326"/>
                <a:gd name="T75" fmla="*/ 48 h 136"/>
                <a:gd name="T76" fmla="*/ 299 w 326"/>
                <a:gd name="T77" fmla="*/ 88 h 136"/>
                <a:gd name="T78" fmla="*/ 306 w 326"/>
                <a:gd name="T79" fmla="*/ 95 h 136"/>
                <a:gd name="T80" fmla="*/ 319 w 326"/>
                <a:gd name="T81" fmla="*/ 48 h 136"/>
                <a:gd name="T82" fmla="*/ 326 w 326"/>
                <a:gd name="T83" fmla="*/ 68 h 1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26" h="136">
                  <a:moveTo>
                    <a:pt x="0" y="27"/>
                  </a:moveTo>
                  <a:lnTo>
                    <a:pt x="7" y="34"/>
                  </a:lnTo>
                  <a:lnTo>
                    <a:pt x="7" y="54"/>
                  </a:lnTo>
                  <a:lnTo>
                    <a:pt x="14" y="75"/>
                  </a:lnTo>
                  <a:lnTo>
                    <a:pt x="14" y="82"/>
                  </a:lnTo>
                  <a:lnTo>
                    <a:pt x="14" y="41"/>
                  </a:lnTo>
                  <a:lnTo>
                    <a:pt x="14" y="61"/>
                  </a:lnTo>
                  <a:lnTo>
                    <a:pt x="20" y="82"/>
                  </a:lnTo>
                  <a:lnTo>
                    <a:pt x="20" y="109"/>
                  </a:lnTo>
                  <a:lnTo>
                    <a:pt x="27" y="102"/>
                  </a:lnTo>
                  <a:lnTo>
                    <a:pt x="27" y="68"/>
                  </a:lnTo>
                  <a:lnTo>
                    <a:pt x="34" y="61"/>
                  </a:lnTo>
                  <a:lnTo>
                    <a:pt x="34" y="82"/>
                  </a:lnTo>
                  <a:lnTo>
                    <a:pt x="40" y="75"/>
                  </a:lnTo>
                  <a:lnTo>
                    <a:pt x="40" y="48"/>
                  </a:lnTo>
                  <a:lnTo>
                    <a:pt x="47" y="41"/>
                  </a:lnTo>
                  <a:lnTo>
                    <a:pt x="47" y="82"/>
                  </a:lnTo>
                  <a:lnTo>
                    <a:pt x="54" y="88"/>
                  </a:lnTo>
                  <a:lnTo>
                    <a:pt x="54" y="75"/>
                  </a:lnTo>
                  <a:lnTo>
                    <a:pt x="60" y="68"/>
                  </a:lnTo>
                  <a:lnTo>
                    <a:pt x="60" y="54"/>
                  </a:lnTo>
                  <a:lnTo>
                    <a:pt x="67" y="48"/>
                  </a:lnTo>
                  <a:lnTo>
                    <a:pt x="67" y="27"/>
                  </a:lnTo>
                  <a:lnTo>
                    <a:pt x="74" y="34"/>
                  </a:lnTo>
                  <a:lnTo>
                    <a:pt x="74" y="102"/>
                  </a:lnTo>
                  <a:lnTo>
                    <a:pt x="74" y="82"/>
                  </a:lnTo>
                  <a:lnTo>
                    <a:pt x="80" y="88"/>
                  </a:lnTo>
                  <a:lnTo>
                    <a:pt x="80" y="122"/>
                  </a:lnTo>
                  <a:lnTo>
                    <a:pt x="80" y="109"/>
                  </a:lnTo>
                  <a:lnTo>
                    <a:pt x="87" y="102"/>
                  </a:lnTo>
                  <a:lnTo>
                    <a:pt x="87" y="68"/>
                  </a:lnTo>
                  <a:lnTo>
                    <a:pt x="93" y="75"/>
                  </a:lnTo>
                  <a:lnTo>
                    <a:pt x="93" y="102"/>
                  </a:lnTo>
                  <a:lnTo>
                    <a:pt x="93" y="34"/>
                  </a:lnTo>
                  <a:lnTo>
                    <a:pt x="100" y="14"/>
                  </a:lnTo>
                  <a:lnTo>
                    <a:pt x="100" y="7"/>
                  </a:lnTo>
                  <a:lnTo>
                    <a:pt x="100" y="82"/>
                  </a:lnTo>
                  <a:lnTo>
                    <a:pt x="107" y="88"/>
                  </a:lnTo>
                  <a:lnTo>
                    <a:pt x="107" y="95"/>
                  </a:lnTo>
                  <a:lnTo>
                    <a:pt x="107" y="88"/>
                  </a:lnTo>
                  <a:lnTo>
                    <a:pt x="113" y="75"/>
                  </a:lnTo>
                  <a:lnTo>
                    <a:pt x="113" y="48"/>
                  </a:lnTo>
                  <a:lnTo>
                    <a:pt x="113" y="82"/>
                  </a:lnTo>
                  <a:lnTo>
                    <a:pt x="120" y="68"/>
                  </a:lnTo>
                  <a:lnTo>
                    <a:pt x="120" y="48"/>
                  </a:lnTo>
                  <a:lnTo>
                    <a:pt x="120" y="68"/>
                  </a:lnTo>
                  <a:lnTo>
                    <a:pt x="127" y="61"/>
                  </a:lnTo>
                  <a:lnTo>
                    <a:pt x="127" y="54"/>
                  </a:lnTo>
                  <a:lnTo>
                    <a:pt x="127" y="75"/>
                  </a:lnTo>
                  <a:lnTo>
                    <a:pt x="133" y="82"/>
                  </a:lnTo>
                  <a:lnTo>
                    <a:pt x="133" y="129"/>
                  </a:lnTo>
                  <a:lnTo>
                    <a:pt x="133" y="116"/>
                  </a:lnTo>
                  <a:lnTo>
                    <a:pt x="140" y="102"/>
                  </a:lnTo>
                  <a:lnTo>
                    <a:pt x="140" y="68"/>
                  </a:lnTo>
                  <a:lnTo>
                    <a:pt x="147" y="48"/>
                  </a:lnTo>
                  <a:lnTo>
                    <a:pt x="147" y="14"/>
                  </a:lnTo>
                  <a:lnTo>
                    <a:pt x="147" y="21"/>
                  </a:lnTo>
                  <a:lnTo>
                    <a:pt x="153" y="27"/>
                  </a:lnTo>
                  <a:lnTo>
                    <a:pt x="153" y="75"/>
                  </a:lnTo>
                  <a:lnTo>
                    <a:pt x="160" y="68"/>
                  </a:lnTo>
                  <a:lnTo>
                    <a:pt x="160" y="61"/>
                  </a:lnTo>
                  <a:lnTo>
                    <a:pt x="160" y="75"/>
                  </a:lnTo>
                  <a:lnTo>
                    <a:pt x="167" y="68"/>
                  </a:lnTo>
                  <a:lnTo>
                    <a:pt x="167" y="122"/>
                  </a:lnTo>
                  <a:lnTo>
                    <a:pt x="167" y="116"/>
                  </a:lnTo>
                  <a:lnTo>
                    <a:pt x="173" y="109"/>
                  </a:lnTo>
                  <a:lnTo>
                    <a:pt x="173" y="88"/>
                  </a:lnTo>
                  <a:lnTo>
                    <a:pt x="173" y="95"/>
                  </a:lnTo>
                  <a:lnTo>
                    <a:pt x="180" y="88"/>
                  </a:lnTo>
                  <a:lnTo>
                    <a:pt x="180" y="54"/>
                  </a:lnTo>
                  <a:lnTo>
                    <a:pt x="186" y="48"/>
                  </a:lnTo>
                  <a:lnTo>
                    <a:pt x="186" y="34"/>
                  </a:lnTo>
                  <a:lnTo>
                    <a:pt x="186" y="41"/>
                  </a:lnTo>
                  <a:lnTo>
                    <a:pt x="193" y="48"/>
                  </a:lnTo>
                  <a:lnTo>
                    <a:pt x="193" y="122"/>
                  </a:lnTo>
                  <a:lnTo>
                    <a:pt x="200" y="116"/>
                  </a:lnTo>
                  <a:lnTo>
                    <a:pt x="200" y="88"/>
                  </a:lnTo>
                  <a:lnTo>
                    <a:pt x="206" y="95"/>
                  </a:lnTo>
                  <a:lnTo>
                    <a:pt x="206" y="102"/>
                  </a:lnTo>
                  <a:lnTo>
                    <a:pt x="206" y="0"/>
                  </a:lnTo>
                  <a:lnTo>
                    <a:pt x="213" y="14"/>
                  </a:lnTo>
                  <a:lnTo>
                    <a:pt x="213" y="61"/>
                  </a:lnTo>
                  <a:lnTo>
                    <a:pt x="220" y="68"/>
                  </a:lnTo>
                  <a:lnTo>
                    <a:pt x="220" y="0"/>
                  </a:lnTo>
                  <a:lnTo>
                    <a:pt x="220" y="82"/>
                  </a:lnTo>
                  <a:lnTo>
                    <a:pt x="226" y="122"/>
                  </a:lnTo>
                  <a:lnTo>
                    <a:pt x="226" y="136"/>
                  </a:lnTo>
                  <a:lnTo>
                    <a:pt x="226" y="95"/>
                  </a:lnTo>
                  <a:lnTo>
                    <a:pt x="233" y="88"/>
                  </a:lnTo>
                  <a:lnTo>
                    <a:pt x="233" y="82"/>
                  </a:lnTo>
                  <a:lnTo>
                    <a:pt x="233" y="109"/>
                  </a:lnTo>
                  <a:lnTo>
                    <a:pt x="240" y="102"/>
                  </a:lnTo>
                  <a:lnTo>
                    <a:pt x="240" y="68"/>
                  </a:lnTo>
                  <a:lnTo>
                    <a:pt x="240" y="109"/>
                  </a:lnTo>
                  <a:lnTo>
                    <a:pt x="246" y="116"/>
                  </a:lnTo>
                  <a:lnTo>
                    <a:pt x="246" y="41"/>
                  </a:lnTo>
                  <a:lnTo>
                    <a:pt x="253" y="34"/>
                  </a:lnTo>
                  <a:lnTo>
                    <a:pt x="253" y="54"/>
                  </a:lnTo>
                  <a:lnTo>
                    <a:pt x="253" y="27"/>
                  </a:lnTo>
                  <a:lnTo>
                    <a:pt x="253" y="48"/>
                  </a:lnTo>
                  <a:lnTo>
                    <a:pt x="260" y="34"/>
                  </a:lnTo>
                  <a:lnTo>
                    <a:pt x="260" y="21"/>
                  </a:lnTo>
                  <a:lnTo>
                    <a:pt x="260" y="109"/>
                  </a:lnTo>
                  <a:lnTo>
                    <a:pt x="266" y="95"/>
                  </a:lnTo>
                  <a:lnTo>
                    <a:pt x="266" y="54"/>
                  </a:lnTo>
                  <a:lnTo>
                    <a:pt x="266" y="61"/>
                  </a:lnTo>
                  <a:lnTo>
                    <a:pt x="273" y="68"/>
                  </a:lnTo>
                  <a:lnTo>
                    <a:pt x="273" y="82"/>
                  </a:lnTo>
                  <a:lnTo>
                    <a:pt x="280" y="88"/>
                  </a:lnTo>
                  <a:lnTo>
                    <a:pt x="280" y="61"/>
                  </a:lnTo>
                  <a:lnTo>
                    <a:pt x="280" y="75"/>
                  </a:lnTo>
                  <a:lnTo>
                    <a:pt x="286" y="88"/>
                  </a:lnTo>
                  <a:lnTo>
                    <a:pt x="286" y="109"/>
                  </a:lnTo>
                  <a:lnTo>
                    <a:pt x="286" y="48"/>
                  </a:lnTo>
                  <a:lnTo>
                    <a:pt x="293" y="41"/>
                  </a:lnTo>
                  <a:lnTo>
                    <a:pt x="293" y="95"/>
                  </a:lnTo>
                  <a:lnTo>
                    <a:pt x="299" y="88"/>
                  </a:lnTo>
                  <a:lnTo>
                    <a:pt x="299" y="75"/>
                  </a:lnTo>
                  <a:lnTo>
                    <a:pt x="306" y="82"/>
                  </a:lnTo>
                  <a:lnTo>
                    <a:pt x="306" y="95"/>
                  </a:lnTo>
                  <a:lnTo>
                    <a:pt x="313" y="102"/>
                  </a:lnTo>
                  <a:lnTo>
                    <a:pt x="313" y="54"/>
                  </a:lnTo>
                  <a:lnTo>
                    <a:pt x="319" y="48"/>
                  </a:lnTo>
                  <a:lnTo>
                    <a:pt x="319" y="34"/>
                  </a:lnTo>
                  <a:lnTo>
                    <a:pt x="319" y="54"/>
                  </a:lnTo>
                  <a:lnTo>
                    <a:pt x="326" y="68"/>
                  </a:lnTo>
                  <a:lnTo>
                    <a:pt x="326" y="88"/>
                  </a:lnTo>
                  <a:lnTo>
                    <a:pt x="326" y="5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6" name="Freeform 64"/>
            <p:cNvSpPr>
              <a:spLocks/>
            </p:cNvSpPr>
            <p:nvPr/>
          </p:nvSpPr>
          <p:spPr bwMode="auto">
            <a:xfrm>
              <a:off x="3846" y="2115"/>
              <a:ext cx="312" cy="231"/>
            </a:xfrm>
            <a:custGeom>
              <a:avLst/>
              <a:gdLst>
                <a:gd name="T0" fmla="*/ 7 w 312"/>
                <a:gd name="T1" fmla="*/ 183 h 231"/>
                <a:gd name="T2" fmla="*/ 20 w 312"/>
                <a:gd name="T3" fmla="*/ 115 h 231"/>
                <a:gd name="T4" fmla="*/ 27 w 312"/>
                <a:gd name="T5" fmla="*/ 102 h 231"/>
                <a:gd name="T6" fmla="*/ 33 w 312"/>
                <a:gd name="T7" fmla="*/ 136 h 231"/>
                <a:gd name="T8" fmla="*/ 40 w 312"/>
                <a:gd name="T9" fmla="*/ 143 h 231"/>
                <a:gd name="T10" fmla="*/ 47 w 312"/>
                <a:gd name="T11" fmla="*/ 143 h 231"/>
                <a:gd name="T12" fmla="*/ 53 w 312"/>
                <a:gd name="T13" fmla="*/ 136 h 231"/>
                <a:gd name="T14" fmla="*/ 60 w 312"/>
                <a:gd name="T15" fmla="*/ 149 h 231"/>
                <a:gd name="T16" fmla="*/ 66 w 312"/>
                <a:gd name="T17" fmla="*/ 7 h 231"/>
                <a:gd name="T18" fmla="*/ 80 w 312"/>
                <a:gd name="T19" fmla="*/ 211 h 231"/>
                <a:gd name="T20" fmla="*/ 80 w 312"/>
                <a:gd name="T21" fmla="*/ 156 h 231"/>
                <a:gd name="T22" fmla="*/ 86 w 312"/>
                <a:gd name="T23" fmla="*/ 143 h 231"/>
                <a:gd name="T24" fmla="*/ 93 w 312"/>
                <a:gd name="T25" fmla="*/ 136 h 231"/>
                <a:gd name="T26" fmla="*/ 106 w 312"/>
                <a:gd name="T27" fmla="*/ 109 h 231"/>
                <a:gd name="T28" fmla="*/ 113 w 312"/>
                <a:gd name="T29" fmla="*/ 122 h 231"/>
                <a:gd name="T30" fmla="*/ 120 w 312"/>
                <a:gd name="T31" fmla="*/ 149 h 231"/>
                <a:gd name="T32" fmla="*/ 126 w 312"/>
                <a:gd name="T33" fmla="*/ 88 h 231"/>
                <a:gd name="T34" fmla="*/ 133 w 312"/>
                <a:gd name="T35" fmla="*/ 122 h 231"/>
                <a:gd name="T36" fmla="*/ 140 w 312"/>
                <a:gd name="T37" fmla="*/ 177 h 231"/>
                <a:gd name="T38" fmla="*/ 153 w 312"/>
                <a:gd name="T39" fmla="*/ 156 h 231"/>
                <a:gd name="T40" fmla="*/ 159 w 312"/>
                <a:gd name="T41" fmla="*/ 163 h 231"/>
                <a:gd name="T42" fmla="*/ 166 w 312"/>
                <a:gd name="T43" fmla="*/ 163 h 231"/>
                <a:gd name="T44" fmla="*/ 173 w 312"/>
                <a:gd name="T45" fmla="*/ 122 h 231"/>
                <a:gd name="T46" fmla="*/ 179 w 312"/>
                <a:gd name="T47" fmla="*/ 129 h 231"/>
                <a:gd name="T48" fmla="*/ 186 w 312"/>
                <a:gd name="T49" fmla="*/ 115 h 231"/>
                <a:gd name="T50" fmla="*/ 193 w 312"/>
                <a:gd name="T51" fmla="*/ 82 h 231"/>
                <a:gd name="T52" fmla="*/ 199 w 312"/>
                <a:gd name="T53" fmla="*/ 190 h 231"/>
                <a:gd name="T54" fmla="*/ 206 w 312"/>
                <a:gd name="T55" fmla="*/ 75 h 231"/>
                <a:gd name="T56" fmla="*/ 213 w 312"/>
                <a:gd name="T57" fmla="*/ 136 h 231"/>
                <a:gd name="T58" fmla="*/ 219 w 312"/>
                <a:gd name="T59" fmla="*/ 102 h 231"/>
                <a:gd name="T60" fmla="*/ 226 w 312"/>
                <a:gd name="T61" fmla="*/ 197 h 231"/>
                <a:gd name="T62" fmla="*/ 233 w 312"/>
                <a:gd name="T63" fmla="*/ 122 h 231"/>
                <a:gd name="T64" fmla="*/ 239 w 312"/>
                <a:gd name="T65" fmla="*/ 129 h 231"/>
                <a:gd name="T66" fmla="*/ 252 w 312"/>
                <a:gd name="T67" fmla="*/ 102 h 231"/>
                <a:gd name="T68" fmla="*/ 259 w 312"/>
                <a:gd name="T69" fmla="*/ 109 h 231"/>
                <a:gd name="T70" fmla="*/ 266 w 312"/>
                <a:gd name="T71" fmla="*/ 88 h 231"/>
                <a:gd name="T72" fmla="*/ 272 w 312"/>
                <a:gd name="T73" fmla="*/ 122 h 231"/>
                <a:gd name="T74" fmla="*/ 279 w 312"/>
                <a:gd name="T75" fmla="*/ 143 h 231"/>
                <a:gd name="T76" fmla="*/ 286 w 312"/>
                <a:gd name="T77" fmla="*/ 122 h 231"/>
                <a:gd name="T78" fmla="*/ 292 w 312"/>
                <a:gd name="T79" fmla="*/ 143 h 231"/>
                <a:gd name="T80" fmla="*/ 299 w 312"/>
                <a:gd name="T81" fmla="*/ 129 h 231"/>
                <a:gd name="T82" fmla="*/ 306 w 312"/>
                <a:gd name="T83" fmla="*/ 115 h 23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2" h="231">
                  <a:moveTo>
                    <a:pt x="0" y="115"/>
                  </a:moveTo>
                  <a:lnTo>
                    <a:pt x="7" y="102"/>
                  </a:lnTo>
                  <a:lnTo>
                    <a:pt x="7" y="183"/>
                  </a:lnTo>
                  <a:lnTo>
                    <a:pt x="13" y="177"/>
                  </a:lnTo>
                  <a:lnTo>
                    <a:pt x="13" y="122"/>
                  </a:lnTo>
                  <a:lnTo>
                    <a:pt x="20" y="115"/>
                  </a:lnTo>
                  <a:lnTo>
                    <a:pt x="20" y="149"/>
                  </a:lnTo>
                  <a:lnTo>
                    <a:pt x="27" y="143"/>
                  </a:lnTo>
                  <a:lnTo>
                    <a:pt x="27" y="102"/>
                  </a:lnTo>
                  <a:lnTo>
                    <a:pt x="27" y="109"/>
                  </a:lnTo>
                  <a:lnTo>
                    <a:pt x="33" y="115"/>
                  </a:lnTo>
                  <a:lnTo>
                    <a:pt x="33" y="136"/>
                  </a:lnTo>
                  <a:lnTo>
                    <a:pt x="40" y="143"/>
                  </a:lnTo>
                  <a:lnTo>
                    <a:pt x="40" y="149"/>
                  </a:lnTo>
                  <a:lnTo>
                    <a:pt x="40" y="143"/>
                  </a:lnTo>
                  <a:lnTo>
                    <a:pt x="47" y="136"/>
                  </a:lnTo>
                  <a:lnTo>
                    <a:pt x="47" y="129"/>
                  </a:lnTo>
                  <a:lnTo>
                    <a:pt x="47" y="143"/>
                  </a:lnTo>
                  <a:lnTo>
                    <a:pt x="53" y="149"/>
                  </a:lnTo>
                  <a:lnTo>
                    <a:pt x="53" y="163"/>
                  </a:lnTo>
                  <a:lnTo>
                    <a:pt x="53" y="136"/>
                  </a:lnTo>
                  <a:lnTo>
                    <a:pt x="60" y="129"/>
                  </a:lnTo>
                  <a:lnTo>
                    <a:pt x="60" y="109"/>
                  </a:lnTo>
                  <a:lnTo>
                    <a:pt x="60" y="149"/>
                  </a:lnTo>
                  <a:lnTo>
                    <a:pt x="66" y="170"/>
                  </a:lnTo>
                  <a:lnTo>
                    <a:pt x="66" y="183"/>
                  </a:lnTo>
                  <a:lnTo>
                    <a:pt x="66" y="7"/>
                  </a:lnTo>
                  <a:lnTo>
                    <a:pt x="73" y="0"/>
                  </a:lnTo>
                  <a:lnTo>
                    <a:pt x="73" y="170"/>
                  </a:lnTo>
                  <a:lnTo>
                    <a:pt x="80" y="211"/>
                  </a:lnTo>
                  <a:lnTo>
                    <a:pt x="80" y="231"/>
                  </a:lnTo>
                  <a:lnTo>
                    <a:pt x="80" y="143"/>
                  </a:lnTo>
                  <a:lnTo>
                    <a:pt x="80" y="156"/>
                  </a:lnTo>
                  <a:lnTo>
                    <a:pt x="86" y="177"/>
                  </a:lnTo>
                  <a:lnTo>
                    <a:pt x="86" y="183"/>
                  </a:lnTo>
                  <a:lnTo>
                    <a:pt x="86" y="143"/>
                  </a:lnTo>
                  <a:lnTo>
                    <a:pt x="93" y="136"/>
                  </a:lnTo>
                  <a:lnTo>
                    <a:pt x="93" y="143"/>
                  </a:lnTo>
                  <a:lnTo>
                    <a:pt x="93" y="136"/>
                  </a:lnTo>
                  <a:lnTo>
                    <a:pt x="100" y="129"/>
                  </a:lnTo>
                  <a:lnTo>
                    <a:pt x="100" y="109"/>
                  </a:lnTo>
                  <a:lnTo>
                    <a:pt x="106" y="109"/>
                  </a:lnTo>
                  <a:lnTo>
                    <a:pt x="106" y="163"/>
                  </a:lnTo>
                  <a:lnTo>
                    <a:pt x="113" y="156"/>
                  </a:lnTo>
                  <a:lnTo>
                    <a:pt x="113" y="122"/>
                  </a:lnTo>
                  <a:lnTo>
                    <a:pt x="113" y="129"/>
                  </a:lnTo>
                  <a:lnTo>
                    <a:pt x="120" y="143"/>
                  </a:lnTo>
                  <a:lnTo>
                    <a:pt x="120" y="149"/>
                  </a:lnTo>
                  <a:lnTo>
                    <a:pt x="120" y="129"/>
                  </a:lnTo>
                  <a:lnTo>
                    <a:pt x="126" y="122"/>
                  </a:lnTo>
                  <a:lnTo>
                    <a:pt x="126" y="88"/>
                  </a:lnTo>
                  <a:lnTo>
                    <a:pt x="126" y="102"/>
                  </a:lnTo>
                  <a:lnTo>
                    <a:pt x="133" y="115"/>
                  </a:lnTo>
                  <a:lnTo>
                    <a:pt x="133" y="122"/>
                  </a:lnTo>
                  <a:lnTo>
                    <a:pt x="133" y="88"/>
                  </a:lnTo>
                  <a:lnTo>
                    <a:pt x="140" y="95"/>
                  </a:lnTo>
                  <a:lnTo>
                    <a:pt x="140" y="177"/>
                  </a:lnTo>
                  <a:lnTo>
                    <a:pt x="146" y="170"/>
                  </a:lnTo>
                  <a:lnTo>
                    <a:pt x="146" y="149"/>
                  </a:lnTo>
                  <a:lnTo>
                    <a:pt x="153" y="156"/>
                  </a:lnTo>
                  <a:lnTo>
                    <a:pt x="153" y="122"/>
                  </a:lnTo>
                  <a:lnTo>
                    <a:pt x="159" y="129"/>
                  </a:lnTo>
                  <a:lnTo>
                    <a:pt x="159" y="163"/>
                  </a:lnTo>
                  <a:lnTo>
                    <a:pt x="166" y="149"/>
                  </a:lnTo>
                  <a:lnTo>
                    <a:pt x="166" y="115"/>
                  </a:lnTo>
                  <a:lnTo>
                    <a:pt x="166" y="163"/>
                  </a:lnTo>
                  <a:lnTo>
                    <a:pt x="173" y="143"/>
                  </a:lnTo>
                  <a:lnTo>
                    <a:pt x="173" y="68"/>
                  </a:lnTo>
                  <a:lnTo>
                    <a:pt x="173" y="122"/>
                  </a:lnTo>
                  <a:lnTo>
                    <a:pt x="179" y="143"/>
                  </a:lnTo>
                  <a:lnTo>
                    <a:pt x="179" y="163"/>
                  </a:lnTo>
                  <a:lnTo>
                    <a:pt x="179" y="129"/>
                  </a:lnTo>
                  <a:lnTo>
                    <a:pt x="186" y="122"/>
                  </a:lnTo>
                  <a:lnTo>
                    <a:pt x="186" y="156"/>
                  </a:lnTo>
                  <a:lnTo>
                    <a:pt x="186" y="115"/>
                  </a:lnTo>
                  <a:lnTo>
                    <a:pt x="186" y="149"/>
                  </a:lnTo>
                  <a:lnTo>
                    <a:pt x="193" y="136"/>
                  </a:lnTo>
                  <a:lnTo>
                    <a:pt x="193" y="82"/>
                  </a:lnTo>
                  <a:lnTo>
                    <a:pt x="193" y="88"/>
                  </a:lnTo>
                  <a:lnTo>
                    <a:pt x="199" y="95"/>
                  </a:lnTo>
                  <a:lnTo>
                    <a:pt x="199" y="190"/>
                  </a:lnTo>
                  <a:lnTo>
                    <a:pt x="199" y="143"/>
                  </a:lnTo>
                  <a:lnTo>
                    <a:pt x="206" y="102"/>
                  </a:lnTo>
                  <a:lnTo>
                    <a:pt x="206" y="75"/>
                  </a:lnTo>
                  <a:lnTo>
                    <a:pt x="206" y="149"/>
                  </a:lnTo>
                  <a:lnTo>
                    <a:pt x="213" y="143"/>
                  </a:lnTo>
                  <a:lnTo>
                    <a:pt x="213" y="136"/>
                  </a:lnTo>
                  <a:lnTo>
                    <a:pt x="213" y="143"/>
                  </a:lnTo>
                  <a:lnTo>
                    <a:pt x="219" y="136"/>
                  </a:lnTo>
                  <a:lnTo>
                    <a:pt x="219" y="102"/>
                  </a:lnTo>
                  <a:lnTo>
                    <a:pt x="219" y="129"/>
                  </a:lnTo>
                  <a:lnTo>
                    <a:pt x="226" y="149"/>
                  </a:lnTo>
                  <a:lnTo>
                    <a:pt x="226" y="197"/>
                  </a:lnTo>
                  <a:lnTo>
                    <a:pt x="226" y="143"/>
                  </a:lnTo>
                  <a:lnTo>
                    <a:pt x="233" y="129"/>
                  </a:lnTo>
                  <a:lnTo>
                    <a:pt x="233" y="122"/>
                  </a:lnTo>
                  <a:lnTo>
                    <a:pt x="233" y="170"/>
                  </a:lnTo>
                  <a:lnTo>
                    <a:pt x="239" y="163"/>
                  </a:lnTo>
                  <a:lnTo>
                    <a:pt x="239" y="129"/>
                  </a:lnTo>
                  <a:lnTo>
                    <a:pt x="246" y="122"/>
                  </a:lnTo>
                  <a:lnTo>
                    <a:pt x="246" y="109"/>
                  </a:lnTo>
                  <a:lnTo>
                    <a:pt x="252" y="102"/>
                  </a:lnTo>
                  <a:lnTo>
                    <a:pt x="252" y="75"/>
                  </a:lnTo>
                  <a:lnTo>
                    <a:pt x="252" y="102"/>
                  </a:lnTo>
                  <a:lnTo>
                    <a:pt x="259" y="109"/>
                  </a:lnTo>
                  <a:lnTo>
                    <a:pt x="259" y="136"/>
                  </a:lnTo>
                  <a:lnTo>
                    <a:pt x="259" y="95"/>
                  </a:lnTo>
                  <a:lnTo>
                    <a:pt x="266" y="88"/>
                  </a:lnTo>
                  <a:lnTo>
                    <a:pt x="266" y="231"/>
                  </a:lnTo>
                  <a:lnTo>
                    <a:pt x="272" y="231"/>
                  </a:lnTo>
                  <a:lnTo>
                    <a:pt x="272" y="122"/>
                  </a:lnTo>
                  <a:lnTo>
                    <a:pt x="272" y="143"/>
                  </a:lnTo>
                  <a:lnTo>
                    <a:pt x="279" y="136"/>
                  </a:lnTo>
                  <a:lnTo>
                    <a:pt x="279" y="143"/>
                  </a:lnTo>
                  <a:lnTo>
                    <a:pt x="279" y="122"/>
                  </a:lnTo>
                  <a:lnTo>
                    <a:pt x="279" y="136"/>
                  </a:lnTo>
                  <a:lnTo>
                    <a:pt x="286" y="122"/>
                  </a:lnTo>
                  <a:lnTo>
                    <a:pt x="286" y="102"/>
                  </a:lnTo>
                  <a:lnTo>
                    <a:pt x="286" y="149"/>
                  </a:lnTo>
                  <a:lnTo>
                    <a:pt x="292" y="143"/>
                  </a:lnTo>
                  <a:lnTo>
                    <a:pt x="292" y="170"/>
                  </a:lnTo>
                  <a:lnTo>
                    <a:pt x="299" y="163"/>
                  </a:lnTo>
                  <a:lnTo>
                    <a:pt x="299" y="129"/>
                  </a:lnTo>
                  <a:lnTo>
                    <a:pt x="299" y="149"/>
                  </a:lnTo>
                  <a:lnTo>
                    <a:pt x="306" y="156"/>
                  </a:lnTo>
                  <a:lnTo>
                    <a:pt x="306" y="115"/>
                  </a:lnTo>
                  <a:lnTo>
                    <a:pt x="306" y="129"/>
                  </a:lnTo>
                  <a:lnTo>
                    <a:pt x="312" y="11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7" name="Freeform 65"/>
            <p:cNvSpPr>
              <a:spLocks/>
            </p:cNvSpPr>
            <p:nvPr/>
          </p:nvSpPr>
          <p:spPr bwMode="auto">
            <a:xfrm>
              <a:off x="4158" y="2163"/>
              <a:ext cx="299" cy="183"/>
            </a:xfrm>
            <a:custGeom>
              <a:avLst/>
              <a:gdLst>
                <a:gd name="T0" fmla="*/ 0 w 299"/>
                <a:gd name="T1" fmla="*/ 54 h 183"/>
                <a:gd name="T2" fmla="*/ 14 w 299"/>
                <a:gd name="T3" fmla="*/ 95 h 183"/>
                <a:gd name="T4" fmla="*/ 14 w 299"/>
                <a:gd name="T5" fmla="*/ 129 h 183"/>
                <a:gd name="T6" fmla="*/ 27 w 299"/>
                <a:gd name="T7" fmla="*/ 67 h 183"/>
                <a:gd name="T8" fmla="*/ 34 w 299"/>
                <a:gd name="T9" fmla="*/ 108 h 183"/>
                <a:gd name="T10" fmla="*/ 40 w 299"/>
                <a:gd name="T11" fmla="*/ 95 h 183"/>
                <a:gd name="T12" fmla="*/ 47 w 299"/>
                <a:gd name="T13" fmla="*/ 40 h 183"/>
                <a:gd name="T14" fmla="*/ 53 w 299"/>
                <a:gd name="T15" fmla="*/ 67 h 183"/>
                <a:gd name="T16" fmla="*/ 60 w 299"/>
                <a:gd name="T17" fmla="*/ 47 h 183"/>
                <a:gd name="T18" fmla="*/ 67 w 299"/>
                <a:gd name="T19" fmla="*/ 27 h 183"/>
                <a:gd name="T20" fmla="*/ 73 w 299"/>
                <a:gd name="T21" fmla="*/ 129 h 183"/>
                <a:gd name="T22" fmla="*/ 80 w 299"/>
                <a:gd name="T23" fmla="*/ 108 h 183"/>
                <a:gd name="T24" fmla="*/ 87 w 299"/>
                <a:gd name="T25" fmla="*/ 108 h 183"/>
                <a:gd name="T26" fmla="*/ 100 w 299"/>
                <a:gd name="T27" fmla="*/ 13 h 183"/>
                <a:gd name="T28" fmla="*/ 107 w 299"/>
                <a:gd name="T29" fmla="*/ 135 h 183"/>
                <a:gd name="T30" fmla="*/ 113 w 299"/>
                <a:gd name="T31" fmla="*/ 95 h 183"/>
                <a:gd name="T32" fmla="*/ 120 w 299"/>
                <a:gd name="T33" fmla="*/ 40 h 183"/>
                <a:gd name="T34" fmla="*/ 127 w 299"/>
                <a:gd name="T35" fmla="*/ 122 h 183"/>
                <a:gd name="T36" fmla="*/ 127 w 299"/>
                <a:gd name="T37" fmla="*/ 108 h 183"/>
                <a:gd name="T38" fmla="*/ 133 w 299"/>
                <a:gd name="T39" fmla="*/ 95 h 183"/>
                <a:gd name="T40" fmla="*/ 146 w 299"/>
                <a:gd name="T41" fmla="*/ 47 h 183"/>
                <a:gd name="T42" fmla="*/ 153 w 299"/>
                <a:gd name="T43" fmla="*/ 81 h 183"/>
                <a:gd name="T44" fmla="*/ 160 w 299"/>
                <a:gd name="T45" fmla="*/ 88 h 183"/>
                <a:gd name="T46" fmla="*/ 166 w 299"/>
                <a:gd name="T47" fmla="*/ 61 h 183"/>
                <a:gd name="T48" fmla="*/ 173 w 299"/>
                <a:gd name="T49" fmla="*/ 101 h 183"/>
                <a:gd name="T50" fmla="*/ 180 w 299"/>
                <a:gd name="T51" fmla="*/ 95 h 183"/>
                <a:gd name="T52" fmla="*/ 186 w 299"/>
                <a:gd name="T53" fmla="*/ 122 h 183"/>
                <a:gd name="T54" fmla="*/ 193 w 299"/>
                <a:gd name="T55" fmla="*/ 81 h 183"/>
                <a:gd name="T56" fmla="*/ 200 w 299"/>
                <a:gd name="T57" fmla="*/ 6 h 183"/>
                <a:gd name="T58" fmla="*/ 206 w 299"/>
                <a:gd name="T59" fmla="*/ 74 h 183"/>
                <a:gd name="T60" fmla="*/ 213 w 299"/>
                <a:gd name="T61" fmla="*/ 20 h 183"/>
                <a:gd name="T62" fmla="*/ 220 w 299"/>
                <a:gd name="T63" fmla="*/ 122 h 183"/>
                <a:gd name="T64" fmla="*/ 226 w 299"/>
                <a:gd name="T65" fmla="*/ 101 h 183"/>
                <a:gd name="T66" fmla="*/ 239 w 299"/>
                <a:gd name="T67" fmla="*/ 67 h 183"/>
                <a:gd name="T68" fmla="*/ 239 w 299"/>
                <a:gd name="T69" fmla="*/ 47 h 183"/>
                <a:gd name="T70" fmla="*/ 246 w 299"/>
                <a:gd name="T71" fmla="*/ 88 h 183"/>
                <a:gd name="T72" fmla="*/ 253 w 299"/>
                <a:gd name="T73" fmla="*/ 61 h 183"/>
                <a:gd name="T74" fmla="*/ 266 w 299"/>
                <a:gd name="T75" fmla="*/ 108 h 183"/>
                <a:gd name="T76" fmla="*/ 273 w 299"/>
                <a:gd name="T77" fmla="*/ 101 h 183"/>
                <a:gd name="T78" fmla="*/ 279 w 299"/>
                <a:gd name="T79" fmla="*/ 67 h 183"/>
                <a:gd name="T80" fmla="*/ 286 w 299"/>
                <a:gd name="T81" fmla="*/ 95 h 183"/>
                <a:gd name="T82" fmla="*/ 293 w 299"/>
                <a:gd name="T83" fmla="*/ 54 h 1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9" h="183">
                  <a:moveTo>
                    <a:pt x="0" y="67"/>
                  </a:moveTo>
                  <a:lnTo>
                    <a:pt x="0" y="6"/>
                  </a:lnTo>
                  <a:lnTo>
                    <a:pt x="0" y="54"/>
                  </a:lnTo>
                  <a:lnTo>
                    <a:pt x="7" y="47"/>
                  </a:lnTo>
                  <a:lnTo>
                    <a:pt x="7" y="108"/>
                  </a:lnTo>
                  <a:lnTo>
                    <a:pt x="14" y="95"/>
                  </a:lnTo>
                  <a:lnTo>
                    <a:pt x="14" y="135"/>
                  </a:lnTo>
                  <a:lnTo>
                    <a:pt x="14" y="81"/>
                  </a:lnTo>
                  <a:lnTo>
                    <a:pt x="14" y="129"/>
                  </a:lnTo>
                  <a:lnTo>
                    <a:pt x="20" y="115"/>
                  </a:lnTo>
                  <a:lnTo>
                    <a:pt x="20" y="61"/>
                  </a:lnTo>
                  <a:lnTo>
                    <a:pt x="27" y="67"/>
                  </a:lnTo>
                  <a:lnTo>
                    <a:pt x="27" y="129"/>
                  </a:lnTo>
                  <a:lnTo>
                    <a:pt x="27" y="115"/>
                  </a:lnTo>
                  <a:lnTo>
                    <a:pt x="34" y="108"/>
                  </a:lnTo>
                  <a:lnTo>
                    <a:pt x="34" y="81"/>
                  </a:lnTo>
                  <a:lnTo>
                    <a:pt x="34" y="88"/>
                  </a:lnTo>
                  <a:lnTo>
                    <a:pt x="40" y="95"/>
                  </a:lnTo>
                  <a:lnTo>
                    <a:pt x="40" y="101"/>
                  </a:lnTo>
                  <a:lnTo>
                    <a:pt x="40" y="47"/>
                  </a:lnTo>
                  <a:lnTo>
                    <a:pt x="47" y="40"/>
                  </a:lnTo>
                  <a:lnTo>
                    <a:pt x="47" y="115"/>
                  </a:lnTo>
                  <a:lnTo>
                    <a:pt x="53" y="122"/>
                  </a:lnTo>
                  <a:lnTo>
                    <a:pt x="53" y="67"/>
                  </a:lnTo>
                  <a:lnTo>
                    <a:pt x="60" y="54"/>
                  </a:lnTo>
                  <a:lnTo>
                    <a:pt x="60" y="95"/>
                  </a:lnTo>
                  <a:lnTo>
                    <a:pt x="60" y="47"/>
                  </a:lnTo>
                  <a:lnTo>
                    <a:pt x="60" y="74"/>
                  </a:lnTo>
                  <a:lnTo>
                    <a:pt x="67" y="61"/>
                  </a:lnTo>
                  <a:lnTo>
                    <a:pt x="67" y="27"/>
                  </a:lnTo>
                  <a:lnTo>
                    <a:pt x="67" y="54"/>
                  </a:lnTo>
                  <a:lnTo>
                    <a:pt x="73" y="74"/>
                  </a:lnTo>
                  <a:lnTo>
                    <a:pt x="73" y="129"/>
                  </a:lnTo>
                  <a:lnTo>
                    <a:pt x="73" y="122"/>
                  </a:lnTo>
                  <a:lnTo>
                    <a:pt x="80" y="115"/>
                  </a:lnTo>
                  <a:lnTo>
                    <a:pt x="80" y="108"/>
                  </a:lnTo>
                  <a:lnTo>
                    <a:pt x="87" y="95"/>
                  </a:lnTo>
                  <a:lnTo>
                    <a:pt x="87" y="81"/>
                  </a:lnTo>
                  <a:lnTo>
                    <a:pt x="87" y="108"/>
                  </a:lnTo>
                  <a:lnTo>
                    <a:pt x="93" y="115"/>
                  </a:lnTo>
                  <a:lnTo>
                    <a:pt x="93" y="40"/>
                  </a:lnTo>
                  <a:lnTo>
                    <a:pt x="100" y="13"/>
                  </a:lnTo>
                  <a:lnTo>
                    <a:pt x="100" y="0"/>
                  </a:lnTo>
                  <a:lnTo>
                    <a:pt x="100" y="149"/>
                  </a:lnTo>
                  <a:lnTo>
                    <a:pt x="107" y="135"/>
                  </a:lnTo>
                  <a:lnTo>
                    <a:pt x="107" y="54"/>
                  </a:lnTo>
                  <a:lnTo>
                    <a:pt x="107" y="74"/>
                  </a:lnTo>
                  <a:lnTo>
                    <a:pt x="113" y="95"/>
                  </a:lnTo>
                  <a:lnTo>
                    <a:pt x="113" y="101"/>
                  </a:lnTo>
                  <a:lnTo>
                    <a:pt x="113" y="54"/>
                  </a:lnTo>
                  <a:lnTo>
                    <a:pt x="120" y="40"/>
                  </a:lnTo>
                  <a:lnTo>
                    <a:pt x="120" y="27"/>
                  </a:lnTo>
                  <a:lnTo>
                    <a:pt x="120" y="95"/>
                  </a:lnTo>
                  <a:lnTo>
                    <a:pt x="127" y="122"/>
                  </a:lnTo>
                  <a:lnTo>
                    <a:pt x="127" y="129"/>
                  </a:lnTo>
                  <a:lnTo>
                    <a:pt x="127" y="101"/>
                  </a:lnTo>
                  <a:lnTo>
                    <a:pt x="127" y="108"/>
                  </a:lnTo>
                  <a:lnTo>
                    <a:pt x="133" y="101"/>
                  </a:lnTo>
                  <a:lnTo>
                    <a:pt x="133" y="88"/>
                  </a:lnTo>
                  <a:lnTo>
                    <a:pt x="133" y="95"/>
                  </a:lnTo>
                  <a:lnTo>
                    <a:pt x="140" y="101"/>
                  </a:lnTo>
                  <a:lnTo>
                    <a:pt x="140" y="47"/>
                  </a:lnTo>
                  <a:lnTo>
                    <a:pt x="146" y="47"/>
                  </a:lnTo>
                  <a:lnTo>
                    <a:pt x="146" y="129"/>
                  </a:lnTo>
                  <a:lnTo>
                    <a:pt x="146" y="101"/>
                  </a:lnTo>
                  <a:lnTo>
                    <a:pt x="153" y="81"/>
                  </a:lnTo>
                  <a:lnTo>
                    <a:pt x="153" y="67"/>
                  </a:lnTo>
                  <a:lnTo>
                    <a:pt x="153" y="81"/>
                  </a:lnTo>
                  <a:lnTo>
                    <a:pt x="160" y="88"/>
                  </a:lnTo>
                  <a:lnTo>
                    <a:pt x="160" y="115"/>
                  </a:lnTo>
                  <a:lnTo>
                    <a:pt x="166" y="101"/>
                  </a:lnTo>
                  <a:lnTo>
                    <a:pt x="166" y="61"/>
                  </a:lnTo>
                  <a:lnTo>
                    <a:pt x="166" y="67"/>
                  </a:lnTo>
                  <a:lnTo>
                    <a:pt x="173" y="74"/>
                  </a:lnTo>
                  <a:lnTo>
                    <a:pt x="173" y="101"/>
                  </a:lnTo>
                  <a:lnTo>
                    <a:pt x="173" y="54"/>
                  </a:lnTo>
                  <a:lnTo>
                    <a:pt x="180" y="61"/>
                  </a:lnTo>
                  <a:lnTo>
                    <a:pt x="180" y="95"/>
                  </a:lnTo>
                  <a:lnTo>
                    <a:pt x="180" y="88"/>
                  </a:lnTo>
                  <a:lnTo>
                    <a:pt x="186" y="95"/>
                  </a:lnTo>
                  <a:lnTo>
                    <a:pt x="186" y="122"/>
                  </a:lnTo>
                  <a:lnTo>
                    <a:pt x="186" y="108"/>
                  </a:lnTo>
                  <a:lnTo>
                    <a:pt x="193" y="95"/>
                  </a:lnTo>
                  <a:lnTo>
                    <a:pt x="193" y="81"/>
                  </a:lnTo>
                  <a:lnTo>
                    <a:pt x="193" y="101"/>
                  </a:lnTo>
                  <a:lnTo>
                    <a:pt x="200" y="95"/>
                  </a:lnTo>
                  <a:lnTo>
                    <a:pt x="200" y="6"/>
                  </a:lnTo>
                  <a:lnTo>
                    <a:pt x="206" y="20"/>
                  </a:lnTo>
                  <a:lnTo>
                    <a:pt x="206" y="183"/>
                  </a:lnTo>
                  <a:lnTo>
                    <a:pt x="206" y="74"/>
                  </a:lnTo>
                  <a:lnTo>
                    <a:pt x="213" y="34"/>
                  </a:lnTo>
                  <a:lnTo>
                    <a:pt x="213" y="88"/>
                  </a:lnTo>
                  <a:lnTo>
                    <a:pt x="213" y="20"/>
                  </a:lnTo>
                  <a:lnTo>
                    <a:pt x="213" y="67"/>
                  </a:lnTo>
                  <a:lnTo>
                    <a:pt x="220" y="61"/>
                  </a:lnTo>
                  <a:lnTo>
                    <a:pt x="220" y="122"/>
                  </a:lnTo>
                  <a:lnTo>
                    <a:pt x="226" y="135"/>
                  </a:lnTo>
                  <a:lnTo>
                    <a:pt x="226" y="142"/>
                  </a:lnTo>
                  <a:lnTo>
                    <a:pt x="226" y="101"/>
                  </a:lnTo>
                  <a:lnTo>
                    <a:pt x="233" y="108"/>
                  </a:lnTo>
                  <a:lnTo>
                    <a:pt x="233" y="61"/>
                  </a:lnTo>
                  <a:lnTo>
                    <a:pt x="239" y="67"/>
                  </a:lnTo>
                  <a:lnTo>
                    <a:pt x="239" y="81"/>
                  </a:lnTo>
                  <a:lnTo>
                    <a:pt x="239" y="40"/>
                  </a:lnTo>
                  <a:lnTo>
                    <a:pt x="239" y="47"/>
                  </a:lnTo>
                  <a:lnTo>
                    <a:pt x="246" y="61"/>
                  </a:lnTo>
                  <a:lnTo>
                    <a:pt x="246" y="108"/>
                  </a:lnTo>
                  <a:lnTo>
                    <a:pt x="246" y="88"/>
                  </a:lnTo>
                  <a:lnTo>
                    <a:pt x="253" y="95"/>
                  </a:lnTo>
                  <a:lnTo>
                    <a:pt x="253" y="101"/>
                  </a:lnTo>
                  <a:lnTo>
                    <a:pt x="253" y="61"/>
                  </a:lnTo>
                  <a:lnTo>
                    <a:pt x="259" y="67"/>
                  </a:lnTo>
                  <a:lnTo>
                    <a:pt x="259" y="101"/>
                  </a:lnTo>
                  <a:lnTo>
                    <a:pt x="266" y="108"/>
                  </a:lnTo>
                  <a:lnTo>
                    <a:pt x="266" y="74"/>
                  </a:lnTo>
                  <a:lnTo>
                    <a:pt x="266" y="95"/>
                  </a:lnTo>
                  <a:lnTo>
                    <a:pt x="273" y="101"/>
                  </a:lnTo>
                  <a:lnTo>
                    <a:pt x="273" y="108"/>
                  </a:lnTo>
                  <a:lnTo>
                    <a:pt x="273" y="61"/>
                  </a:lnTo>
                  <a:lnTo>
                    <a:pt x="279" y="67"/>
                  </a:lnTo>
                  <a:lnTo>
                    <a:pt x="279" y="74"/>
                  </a:lnTo>
                  <a:lnTo>
                    <a:pt x="286" y="81"/>
                  </a:lnTo>
                  <a:lnTo>
                    <a:pt x="286" y="95"/>
                  </a:lnTo>
                  <a:lnTo>
                    <a:pt x="286" y="67"/>
                  </a:lnTo>
                  <a:lnTo>
                    <a:pt x="293" y="61"/>
                  </a:lnTo>
                  <a:lnTo>
                    <a:pt x="293" y="54"/>
                  </a:lnTo>
                  <a:lnTo>
                    <a:pt x="293" y="88"/>
                  </a:lnTo>
                  <a:lnTo>
                    <a:pt x="299" y="10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8" name="Freeform 66"/>
            <p:cNvSpPr>
              <a:spLocks/>
            </p:cNvSpPr>
            <p:nvPr/>
          </p:nvSpPr>
          <p:spPr bwMode="auto">
            <a:xfrm>
              <a:off x="4457" y="2163"/>
              <a:ext cx="286" cy="176"/>
            </a:xfrm>
            <a:custGeom>
              <a:avLst/>
              <a:gdLst>
                <a:gd name="T0" fmla="*/ 0 w 286"/>
                <a:gd name="T1" fmla="*/ 129 h 176"/>
                <a:gd name="T2" fmla="*/ 14 w 286"/>
                <a:gd name="T3" fmla="*/ 95 h 176"/>
                <a:gd name="T4" fmla="*/ 20 w 286"/>
                <a:gd name="T5" fmla="*/ 0 h 176"/>
                <a:gd name="T6" fmla="*/ 27 w 286"/>
                <a:gd name="T7" fmla="*/ 149 h 176"/>
                <a:gd name="T8" fmla="*/ 34 w 286"/>
                <a:gd name="T9" fmla="*/ 115 h 176"/>
                <a:gd name="T10" fmla="*/ 40 w 286"/>
                <a:gd name="T11" fmla="*/ 95 h 176"/>
                <a:gd name="T12" fmla="*/ 47 w 286"/>
                <a:gd name="T13" fmla="*/ 54 h 176"/>
                <a:gd name="T14" fmla="*/ 53 w 286"/>
                <a:gd name="T15" fmla="*/ 67 h 176"/>
                <a:gd name="T16" fmla="*/ 60 w 286"/>
                <a:gd name="T17" fmla="*/ 61 h 176"/>
                <a:gd name="T18" fmla="*/ 67 w 286"/>
                <a:gd name="T19" fmla="*/ 129 h 176"/>
                <a:gd name="T20" fmla="*/ 73 w 286"/>
                <a:gd name="T21" fmla="*/ 108 h 176"/>
                <a:gd name="T22" fmla="*/ 80 w 286"/>
                <a:gd name="T23" fmla="*/ 88 h 176"/>
                <a:gd name="T24" fmla="*/ 87 w 286"/>
                <a:gd name="T25" fmla="*/ 61 h 176"/>
                <a:gd name="T26" fmla="*/ 93 w 286"/>
                <a:gd name="T27" fmla="*/ 54 h 176"/>
                <a:gd name="T28" fmla="*/ 100 w 286"/>
                <a:gd name="T29" fmla="*/ 95 h 176"/>
                <a:gd name="T30" fmla="*/ 107 w 286"/>
                <a:gd name="T31" fmla="*/ 34 h 176"/>
                <a:gd name="T32" fmla="*/ 113 w 286"/>
                <a:gd name="T33" fmla="*/ 95 h 176"/>
                <a:gd name="T34" fmla="*/ 120 w 286"/>
                <a:gd name="T35" fmla="*/ 74 h 176"/>
                <a:gd name="T36" fmla="*/ 133 w 286"/>
                <a:gd name="T37" fmla="*/ 81 h 176"/>
                <a:gd name="T38" fmla="*/ 133 w 286"/>
                <a:gd name="T39" fmla="*/ 88 h 176"/>
                <a:gd name="T40" fmla="*/ 146 w 286"/>
                <a:gd name="T41" fmla="*/ 40 h 176"/>
                <a:gd name="T42" fmla="*/ 153 w 286"/>
                <a:gd name="T43" fmla="*/ 54 h 176"/>
                <a:gd name="T44" fmla="*/ 160 w 286"/>
                <a:gd name="T45" fmla="*/ 122 h 176"/>
                <a:gd name="T46" fmla="*/ 166 w 286"/>
                <a:gd name="T47" fmla="*/ 81 h 176"/>
                <a:gd name="T48" fmla="*/ 166 w 286"/>
                <a:gd name="T49" fmla="*/ 88 h 176"/>
                <a:gd name="T50" fmla="*/ 180 w 286"/>
                <a:gd name="T51" fmla="*/ 67 h 176"/>
                <a:gd name="T52" fmla="*/ 180 w 286"/>
                <a:gd name="T53" fmla="*/ 142 h 176"/>
                <a:gd name="T54" fmla="*/ 193 w 286"/>
                <a:gd name="T55" fmla="*/ 61 h 176"/>
                <a:gd name="T56" fmla="*/ 200 w 286"/>
                <a:gd name="T57" fmla="*/ 47 h 176"/>
                <a:gd name="T58" fmla="*/ 206 w 286"/>
                <a:gd name="T59" fmla="*/ 81 h 176"/>
                <a:gd name="T60" fmla="*/ 213 w 286"/>
                <a:gd name="T61" fmla="*/ 122 h 176"/>
                <a:gd name="T62" fmla="*/ 220 w 286"/>
                <a:gd name="T63" fmla="*/ 115 h 176"/>
                <a:gd name="T64" fmla="*/ 226 w 286"/>
                <a:gd name="T65" fmla="*/ 95 h 176"/>
                <a:gd name="T66" fmla="*/ 233 w 286"/>
                <a:gd name="T67" fmla="*/ 95 h 176"/>
                <a:gd name="T68" fmla="*/ 239 w 286"/>
                <a:gd name="T69" fmla="*/ 108 h 176"/>
                <a:gd name="T70" fmla="*/ 246 w 286"/>
                <a:gd name="T71" fmla="*/ 115 h 176"/>
                <a:gd name="T72" fmla="*/ 253 w 286"/>
                <a:gd name="T73" fmla="*/ 88 h 176"/>
                <a:gd name="T74" fmla="*/ 259 w 286"/>
                <a:gd name="T75" fmla="*/ 81 h 176"/>
                <a:gd name="T76" fmla="*/ 266 w 286"/>
                <a:gd name="T77" fmla="*/ 115 h 176"/>
                <a:gd name="T78" fmla="*/ 273 w 286"/>
                <a:gd name="T79" fmla="*/ 122 h 176"/>
                <a:gd name="T80" fmla="*/ 279 w 286"/>
                <a:gd name="T81" fmla="*/ 81 h 176"/>
                <a:gd name="T82" fmla="*/ 286 w 286"/>
                <a:gd name="T83" fmla="*/ 88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86" h="176">
                  <a:moveTo>
                    <a:pt x="0" y="101"/>
                  </a:moveTo>
                  <a:lnTo>
                    <a:pt x="0" y="149"/>
                  </a:lnTo>
                  <a:lnTo>
                    <a:pt x="0" y="129"/>
                  </a:lnTo>
                  <a:lnTo>
                    <a:pt x="7" y="122"/>
                  </a:lnTo>
                  <a:lnTo>
                    <a:pt x="7" y="108"/>
                  </a:lnTo>
                  <a:lnTo>
                    <a:pt x="14" y="95"/>
                  </a:lnTo>
                  <a:lnTo>
                    <a:pt x="14" y="34"/>
                  </a:lnTo>
                  <a:lnTo>
                    <a:pt x="20" y="20"/>
                  </a:lnTo>
                  <a:lnTo>
                    <a:pt x="20" y="0"/>
                  </a:lnTo>
                  <a:lnTo>
                    <a:pt x="20" y="54"/>
                  </a:lnTo>
                  <a:lnTo>
                    <a:pt x="27" y="74"/>
                  </a:lnTo>
                  <a:lnTo>
                    <a:pt x="27" y="149"/>
                  </a:lnTo>
                  <a:lnTo>
                    <a:pt x="27" y="135"/>
                  </a:lnTo>
                  <a:lnTo>
                    <a:pt x="34" y="115"/>
                  </a:lnTo>
                  <a:lnTo>
                    <a:pt x="34" y="101"/>
                  </a:lnTo>
                  <a:lnTo>
                    <a:pt x="34" y="108"/>
                  </a:lnTo>
                  <a:lnTo>
                    <a:pt x="40" y="95"/>
                  </a:lnTo>
                  <a:lnTo>
                    <a:pt x="40" y="34"/>
                  </a:lnTo>
                  <a:lnTo>
                    <a:pt x="40" y="40"/>
                  </a:lnTo>
                  <a:lnTo>
                    <a:pt x="47" y="54"/>
                  </a:lnTo>
                  <a:lnTo>
                    <a:pt x="47" y="142"/>
                  </a:lnTo>
                  <a:lnTo>
                    <a:pt x="47" y="74"/>
                  </a:lnTo>
                  <a:lnTo>
                    <a:pt x="53" y="67"/>
                  </a:lnTo>
                  <a:lnTo>
                    <a:pt x="53" y="40"/>
                  </a:lnTo>
                  <a:lnTo>
                    <a:pt x="53" y="47"/>
                  </a:lnTo>
                  <a:lnTo>
                    <a:pt x="60" y="61"/>
                  </a:lnTo>
                  <a:lnTo>
                    <a:pt x="60" y="149"/>
                  </a:lnTo>
                  <a:lnTo>
                    <a:pt x="60" y="142"/>
                  </a:lnTo>
                  <a:lnTo>
                    <a:pt x="67" y="129"/>
                  </a:lnTo>
                  <a:lnTo>
                    <a:pt x="67" y="81"/>
                  </a:lnTo>
                  <a:lnTo>
                    <a:pt x="67" y="101"/>
                  </a:lnTo>
                  <a:lnTo>
                    <a:pt x="73" y="108"/>
                  </a:lnTo>
                  <a:lnTo>
                    <a:pt x="73" y="122"/>
                  </a:lnTo>
                  <a:lnTo>
                    <a:pt x="73" y="95"/>
                  </a:lnTo>
                  <a:lnTo>
                    <a:pt x="80" y="88"/>
                  </a:lnTo>
                  <a:lnTo>
                    <a:pt x="80" y="34"/>
                  </a:lnTo>
                  <a:lnTo>
                    <a:pt x="80" y="67"/>
                  </a:lnTo>
                  <a:lnTo>
                    <a:pt x="87" y="61"/>
                  </a:lnTo>
                  <a:lnTo>
                    <a:pt x="87" y="74"/>
                  </a:lnTo>
                  <a:lnTo>
                    <a:pt x="87" y="61"/>
                  </a:lnTo>
                  <a:lnTo>
                    <a:pt x="93" y="54"/>
                  </a:lnTo>
                  <a:lnTo>
                    <a:pt x="93" y="115"/>
                  </a:lnTo>
                  <a:lnTo>
                    <a:pt x="93" y="108"/>
                  </a:lnTo>
                  <a:lnTo>
                    <a:pt x="100" y="95"/>
                  </a:lnTo>
                  <a:lnTo>
                    <a:pt x="100" y="6"/>
                  </a:lnTo>
                  <a:lnTo>
                    <a:pt x="100" y="13"/>
                  </a:lnTo>
                  <a:lnTo>
                    <a:pt x="107" y="34"/>
                  </a:lnTo>
                  <a:lnTo>
                    <a:pt x="107" y="176"/>
                  </a:lnTo>
                  <a:lnTo>
                    <a:pt x="107" y="115"/>
                  </a:lnTo>
                  <a:lnTo>
                    <a:pt x="113" y="95"/>
                  </a:lnTo>
                  <a:lnTo>
                    <a:pt x="113" y="122"/>
                  </a:lnTo>
                  <a:lnTo>
                    <a:pt x="113" y="74"/>
                  </a:lnTo>
                  <a:lnTo>
                    <a:pt x="120" y="74"/>
                  </a:lnTo>
                  <a:lnTo>
                    <a:pt x="120" y="108"/>
                  </a:lnTo>
                  <a:lnTo>
                    <a:pt x="120" y="95"/>
                  </a:lnTo>
                  <a:lnTo>
                    <a:pt x="133" y="81"/>
                  </a:lnTo>
                  <a:lnTo>
                    <a:pt x="133" y="95"/>
                  </a:lnTo>
                  <a:lnTo>
                    <a:pt x="127" y="81"/>
                  </a:lnTo>
                  <a:lnTo>
                    <a:pt x="133" y="88"/>
                  </a:lnTo>
                  <a:lnTo>
                    <a:pt x="140" y="81"/>
                  </a:lnTo>
                  <a:lnTo>
                    <a:pt x="140" y="34"/>
                  </a:lnTo>
                  <a:lnTo>
                    <a:pt x="146" y="40"/>
                  </a:lnTo>
                  <a:lnTo>
                    <a:pt x="146" y="67"/>
                  </a:lnTo>
                  <a:lnTo>
                    <a:pt x="146" y="54"/>
                  </a:lnTo>
                  <a:lnTo>
                    <a:pt x="153" y="54"/>
                  </a:lnTo>
                  <a:lnTo>
                    <a:pt x="153" y="135"/>
                  </a:lnTo>
                  <a:lnTo>
                    <a:pt x="153" y="129"/>
                  </a:lnTo>
                  <a:lnTo>
                    <a:pt x="160" y="122"/>
                  </a:lnTo>
                  <a:lnTo>
                    <a:pt x="160" y="67"/>
                  </a:lnTo>
                  <a:lnTo>
                    <a:pt x="160" y="74"/>
                  </a:lnTo>
                  <a:lnTo>
                    <a:pt x="166" y="81"/>
                  </a:lnTo>
                  <a:lnTo>
                    <a:pt x="166" y="95"/>
                  </a:lnTo>
                  <a:lnTo>
                    <a:pt x="166" y="81"/>
                  </a:lnTo>
                  <a:lnTo>
                    <a:pt x="166" y="88"/>
                  </a:lnTo>
                  <a:lnTo>
                    <a:pt x="173" y="95"/>
                  </a:lnTo>
                  <a:lnTo>
                    <a:pt x="173" y="81"/>
                  </a:lnTo>
                  <a:lnTo>
                    <a:pt x="180" y="67"/>
                  </a:lnTo>
                  <a:lnTo>
                    <a:pt x="180" y="156"/>
                  </a:lnTo>
                  <a:lnTo>
                    <a:pt x="180" y="61"/>
                  </a:lnTo>
                  <a:lnTo>
                    <a:pt x="180" y="142"/>
                  </a:lnTo>
                  <a:lnTo>
                    <a:pt x="186" y="122"/>
                  </a:lnTo>
                  <a:lnTo>
                    <a:pt x="186" y="67"/>
                  </a:lnTo>
                  <a:lnTo>
                    <a:pt x="193" y="61"/>
                  </a:lnTo>
                  <a:lnTo>
                    <a:pt x="193" y="13"/>
                  </a:lnTo>
                  <a:lnTo>
                    <a:pt x="193" y="20"/>
                  </a:lnTo>
                  <a:lnTo>
                    <a:pt x="200" y="47"/>
                  </a:lnTo>
                  <a:lnTo>
                    <a:pt x="200" y="115"/>
                  </a:lnTo>
                  <a:lnTo>
                    <a:pt x="200" y="88"/>
                  </a:lnTo>
                  <a:lnTo>
                    <a:pt x="206" y="81"/>
                  </a:lnTo>
                  <a:lnTo>
                    <a:pt x="206" y="54"/>
                  </a:lnTo>
                  <a:lnTo>
                    <a:pt x="206" y="108"/>
                  </a:lnTo>
                  <a:lnTo>
                    <a:pt x="213" y="122"/>
                  </a:lnTo>
                  <a:lnTo>
                    <a:pt x="213" y="61"/>
                  </a:lnTo>
                  <a:lnTo>
                    <a:pt x="213" y="101"/>
                  </a:lnTo>
                  <a:lnTo>
                    <a:pt x="220" y="115"/>
                  </a:lnTo>
                  <a:lnTo>
                    <a:pt x="220" y="101"/>
                  </a:lnTo>
                  <a:lnTo>
                    <a:pt x="220" y="108"/>
                  </a:lnTo>
                  <a:lnTo>
                    <a:pt x="226" y="95"/>
                  </a:lnTo>
                  <a:lnTo>
                    <a:pt x="226" y="74"/>
                  </a:lnTo>
                  <a:lnTo>
                    <a:pt x="226" y="101"/>
                  </a:lnTo>
                  <a:lnTo>
                    <a:pt x="233" y="95"/>
                  </a:lnTo>
                  <a:lnTo>
                    <a:pt x="233" y="81"/>
                  </a:lnTo>
                  <a:lnTo>
                    <a:pt x="239" y="88"/>
                  </a:lnTo>
                  <a:lnTo>
                    <a:pt x="239" y="108"/>
                  </a:lnTo>
                  <a:lnTo>
                    <a:pt x="239" y="95"/>
                  </a:lnTo>
                  <a:lnTo>
                    <a:pt x="246" y="81"/>
                  </a:lnTo>
                  <a:lnTo>
                    <a:pt x="246" y="115"/>
                  </a:lnTo>
                  <a:lnTo>
                    <a:pt x="246" y="74"/>
                  </a:lnTo>
                  <a:lnTo>
                    <a:pt x="246" y="108"/>
                  </a:lnTo>
                  <a:lnTo>
                    <a:pt x="253" y="88"/>
                  </a:lnTo>
                  <a:lnTo>
                    <a:pt x="253" y="13"/>
                  </a:lnTo>
                  <a:lnTo>
                    <a:pt x="253" y="67"/>
                  </a:lnTo>
                  <a:lnTo>
                    <a:pt x="259" y="81"/>
                  </a:lnTo>
                  <a:lnTo>
                    <a:pt x="259" y="74"/>
                  </a:lnTo>
                  <a:lnTo>
                    <a:pt x="259" y="129"/>
                  </a:lnTo>
                  <a:lnTo>
                    <a:pt x="266" y="115"/>
                  </a:lnTo>
                  <a:lnTo>
                    <a:pt x="266" y="40"/>
                  </a:lnTo>
                  <a:lnTo>
                    <a:pt x="266" y="95"/>
                  </a:lnTo>
                  <a:lnTo>
                    <a:pt x="273" y="122"/>
                  </a:lnTo>
                  <a:lnTo>
                    <a:pt x="273" y="142"/>
                  </a:lnTo>
                  <a:lnTo>
                    <a:pt x="273" y="74"/>
                  </a:lnTo>
                  <a:lnTo>
                    <a:pt x="279" y="81"/>
                  </a:lnTo>
                  <a:lnTo>
                    <a:pt x="279" y="101"/>
                  </a:lnTo>
                  <a:lnTo>
                    <a:pt x="279" y="95"/>
                  </a:lnTo>
                  <a:lnTo>
                    <a:pt x="286" y="88"/>
                  </a:lnTo>
                  <a:lnTo>
                    <a:pt x="286" y="34"/>
                  </a:lnTo>
                  <a:lnTo>
                    <a:pt x="286" y="5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39" name="Freeform 67"/>
            <p:cNvSpPr>
              <a:spLocks/>
            </p:cNvSpPr>
            <p:nvPr/>
          </p:nvSpPr>
          <p:spPr bwMode="auto">
            <a:xfrm>
              <a:off x="4743" y="2176"/>
              <a:ext cx="299" cy="156"/>
            </a:xfrm>
            <a:custGeom>
              <a:avLst/>
              <a:gdLst>
                <a:gd name="T0" fmla="*/ 7 w 299"/>
                <a:gd name="T1" fmla="*/ 102 h 156"/>
                <a:gd name="T2" fmla="*/ 13 w 299"/>
                <a:gd name="T3" fmla="*/ 54 h 156"/>
                <a:gd name="T4" fmla="*/ 20 w 299"/>
                <a:gd name="T5" fmla="*/ 61 h 156"/>
                <a:gd name="T6" fmla="*/ 27 w 299"/>
                <a:gd name="T7" fmla="*/ 48 h 156"/>
                <a:gd name="T8" fmla="*/ 33 w 299"/>
                <a:gd name="T9" fmla="*/ 41 h 156"/>
                <a:gd name="T10" fmla="*/ 40 w 299"/>
                <a:gd name="T11" fmla="*/ 75 h 156"/>
                <a:gd name="T12" fmla="*/ 47 w 299"/>
                <a:gd name="T13" fmla="*/ 75 h 156"/>
                <a:gd name="T14" fmla="*/ 53 w 299"/>
                <a:gd name="T15" fmla="*/ 75 h 156"/>
                <a:gd name="T16" fmla="*/ 60 w 299"/>
                <a:gd name="T17" fmla="*/ 116 h 156"/>
                <a:gd name="T18" fmla="*/ 66 w 299"/>
                <a:gd name="T19" fmla="*/ 61 h 156"/>
                <a:gd name="T20" fmla="*/ 73 w 299"/>
                <a:gd name="T21" fmla="*/ 75 h 156"/>
                <a:gd name="T22" fmla="*/ 80 w 299"/>
                <a:gd name="T23" fmla="*/ 61 h 156"/>
                <a:gd name="T24" fmla="*/ 86 w 299"/>
                <a:gd name="T25" fmla="*/ 34 h 156"/>
                <a:gd name="T26" fmla="*/ 93 w 299"/>
                <a:gd name="T27" fmla="*/ 68 h 156"/>
                <a:gd name="T28" fmla="*/ 100 w 299"/>
                <a:gd name="T29" fmla="*/ 109 h 156"/>
                <a:gd name="T30" fmla="*/ 106 w 299"/>
                <a:gd name="T31" fmla="*/ 75 h 156"/>
                <a:gd name="T32" fmla="*/ 113 w 299"/>
                <a:gd name="T33" fmla="*/ 75 h 156"/>
                <a:gd name="T34" fmla="*/ 120 w 299"/>
                <a:gd name="T35" fmla="*/ 61 h 156"/>
                <a:gd name="T36" fmla="*/ 133 w 299"/>
                <a:gd name="T37" fmla="*/ 41 h 156"/>
                <a:gd name="T38" fmla="*/ 140 w 299"/>
                <a:gd name="T39" fmla="*/ 68 h 156"/>
                <a:gd name="T40" fmla="*/ 146 w 299"/>
                <a:gd name="T41" fmla="*/ 150 h 156"/>
                <a:gd name="T42" fmla="*/ 153 w 299"/>
                <a:gd name="T43" fmla="*/ 41 h 156"/>
                <a:gd name="T44" fmla="*/ 159 w 299"/>
                <a:gd name="T45" fmla="*/ 21 h 156"/>
                <a:gd name="T46" fmla="*/ 166 w 299"/>
                <a:gd name="T47" fmla="*/ 88 h 156"/>
                <a:gd name="T48" fmla="*/ 173 w 299"/>
                <a:gd name="T49" fmla="*/ 48 h 156"/>
                <a:gd name="T50" fmla="*/ 179 w 299"/>
                <a:gd name="T51" fmla="*/ 82 h 156"/>
                <a:gd name="T52" fmla="*/ 186 w 299"/>
                <a:gd name="T53" fmla="*/ 41 h 156"/>
                <a:gd name="T54" fmla="*/ 193 w 299"/>
                <a:gd name="T55" fmla="*/ 102 h 156"/>
                <a:gd name="T56" fmla="*/ 199 w 299"/>
                <a:gd name="T57" fmla="*/ 34 h 156"/>
                <a:gd name="T58" fmla="*/ 206 w 299"/>
                <a:gd name="T59" fmla="*/ 82 h 156"/>
                <a:gd name="T60" fmla="*/ 213 w 299"/>
                <a:gd name="T61" fmla="*/ 95 h 156"/>
                <a:gd name="T62" fmla="*/ 219 w 299"/>
                <a:gd name="T63" fmla="*/ 48 h 156"/>
                <a:gd name="T64" fmla="*/ 233 w 299"/>
                <a:gd name="T65" fmla="*/ 143 h 156"/>
                <a:gd name="T66" fmla="*/ 239 w 299"/>
                <a:gd name="T67" fmla="*/ 68 h 156"/>
                <a:gd name="T68" fmla="*/ 246 w 299"/>
                <a:gd name="T69" fmla="*/ 27 h 156"/>
                <a:gd name="T70" fmla="*/ 252 w 299"/>
                <a:gd name="T71" fmla="*/ 21 h 156"/>
                <a:gd name="T72" fmla="*/ 259 w 299"/>
                <a:gd name="T73" fmla="*/ 27 h 156"/>
                <a:gd name="T74" fmla="*/ 266 w 299"/>
                <a:gd name="T75" fmla="*/ 102 h 156"/>
                <a:gd name="T76" fmla="*/ 272 w 299"/>
                <a:gd name="T77" fmla="*/ 109 h 156"/>
                <a:gd name="T78" fmla="*/ 279 w 299"/>
                <a:gd name="T79" fmla="*/ 48 h 156"/>
                <a:gd name="T80" fmla="*/ 286 w 299"/>
                <a:gd name="T81" fmla="*/ 129 h 156"/>
                <a:gd name="T82" fmla="*/ 292 w 299"/>
                <a:gd name="T83" fmla="*/ 7 h 1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99" h="156">
                  <a:moveTo>
                    <a:pt x="0" y="41"/>
                  </a:moveTo>
                  <a:lnTo>
                    <a:pt x="7" y="68"/>
                  </a:lnTo>
                  <a:lnTo>
                    <a:pt x="7" y="102"/>
                  </a:lnTo>
                  <a:lnTo>
                    <a:pt x="7" y="88"/>
                  </a:lnTo>
                  <a:lnTo>
                    <a:pt x="13" y="82"/>
                  </a:lnTo>
                  <a:lnTo>
                    <a:pt x="13" y="54"/>
                  </a:lnTo>
                  <a:lnTo>
                    <a:pt x="13" y="82"/>
                  </a:lnTo>
                  <a:lnTo>
                    <a:pt x="20" y="88"/>
                  </a:lnTo>
                  <a:lnTo>
                    <a:pt x="20" y="61"/>
                  </a:lnTo>
                  <a:lnTo>
                    <a:pt x="27" y="54"/>
                  </a:lnTo>
                  <a:lnTo>
                    <a:pt x="27" y="68"/>
                  </a:lnTo>
                  <a:lnTo>
                    <a:pt x="27" y="48"/>
                  </a:lnTo>
                  <a:lnTo>
                    <a:pt x="27" y="54"/>
                  </a:lnTo>
                  <a:lnTo>
                    <a:pt x="33" y="48"/>
                  </a:lnTo>
                  <a:lnTo>
                    <a:pt x="33" y="41"/>
                  </a:lnTo>
                  <a:lnTo>
                    <a:pt x="33" y="109"/>
                  </a:lnTo>
                  <a:lnTo>
                    <a:pt x="40" y="102"/>
                  </a:lnTo>
                  <a:lnTo>
                    <a:pt x="40" y="75"/>
                  </a:lnTo>
                  <a:lnTo>
                    <a:pt x="47" y="82"/>
                  </a:lnTo>
                  <a:lnTo>
                    <a:pt x="47" y="102"/>
                  </a:lnTo>
                  <a:lnTo>
                    <a:pt x="47" y="75"/>
                  </a:lnTo>
                  <a:lnTo>
                    <a:pt x="53" y="61"/>
                  </a:lnTo>
                  <a:lnTo>
                    <a:pt x="53" y="41"/>
                  </a:lnTo>
                  <a:lnTo>
                    <a:pt x="53" y="75"/>
                  </a:lnTo>
                  <a:lnTo>
                    <a:pt x="60" y="68"/>
                  </a:lnTo>
                  <a:lnTo>
                    <a:pt x="60" y="61"/>
                  </a:lnTo>
                  <a:lnTo>
                    <a:pt x="60" y="116"/>
                  </a:lnTo>
                  <a:lnTo>
                    <a:pt x="66" y="122"/>
                  </a:lnTo>
                  <a:lnTo>
                    <a:pt x="66" y="48"/>
                  </a:lnTo>
                  <a:lnTo>
                    <a:pt x="66" y="61"/>
                  </a:lnTo>
                  <a:lnTo>
                    <a:pt x="73" y="68"/>
                  </a:lnTo>
                  <a:lnTo>
                    <a:pt x="73" y="102"/>
                  </a:lnTo>
                  <a:lnTo>
                    <a:pt x="73" y="75"/>
                  </a:lnTo>
                  <a:lnTo>
                    <a:pt x="80" y="54"/>
                  </a:lnTo>
                  <a:lnTo>
                    <a:pt x="80" y="27"/>
                  </a:lnTo>
                  <a:lnTo>
                    <a:pt x="80" y="61"/>
                  </a:lnTo>
                  <a:lnTo>
                    <a:pt x="86" y="82"/>
                  </a:lnTo>
                  <a:lnTo>
                    <a:pt x="86" y="129"/>
                  </a:lnTo>
                  <a:lnTo>
                    <a:pt x="86" y="34"/>
                  </a:lnTo>
                  <a:lnTo>
                    <a:pt x="93" y="27"/>
                  </a:lnTo>
                  <a:lnTo>
                    <a:pt x="93" y="75"/>
                  </a:lnTo>
                  <a:lnTo>
                    <a:pt x="93" y="68"/>
                  </a:lnTo>
                  <a:lnTo>
                    <a:pt x="100" y="75"/>
                  </a:lnTo>
                  <a:lnTo>
                    <a:pt x="100" y="68"/>
                  </a:lnTo>
                  <a:lnTo>
                    <a:pt x="100" y="109"/>
                  </a:lnTo>
                  <a:lnTo>
                    <a:pt x="106" y="95"/>
                  </a:lnTo>
                  <a:lnTo>
                    <a:pt x="106" y="102"/>
                  </a:lnTo>
                  <a:lnTo>
                    <a:pt x="106" y="75"/>
                  </a:lnTo>
                  <a:lnTo>
                    <a:pt x="113" y="68"/>
                  </a:lnTo>
                  <a:lnTo>
                    <a:pt x="113" y="95"/>
                  </a:lnTo>
                  <a:lnTo>
                    <a:pt x="113" y="75"/>
                  </a:lnTo>
                  <a:lnTo>
                    <a:pt x="120" y="68"/>
                  </a:lnTo>
                  <a:lnTo>
                    <a:pt x="120" y="41"/>
                  </a:lnTo>
                  <a:lnTo>
                    <a:pt x="120" y="61"/>
                  </a:lnTo>
                  <a:lnTo>
                    <a:pt x="126" y="68"/>
                  </a:lnTo>
                  <a:lnTo>
                    <a:pt x="126" y="34"/>
                  </a:lnTo>
                  <a:lnTo>
                    <a:pt x="133" y="41"/>
                  </a:lnTo>
                  <a:lnTo>
                    <a:pt x="133" y="88"/>
                  </a:lnTo>
                  <a:lnTo>
                    <a:pt x="140" y="82"/>
                  </a:lnTo>
                  <a:lnTo>
                    <a:pt x="140" y="68"/>
                  </a:lnTo>
                  <a:lnTo>
                    <a:pt x="140" y="116"/>
                  </a:lnTo>
                  <a:lnTo>
                    <a:pt x="146" y="129"/>
                  </a:lnTo>
                  <a:lnTo>
                    <a:pt x="146" y="150"/>
                  </a:lnTo>
                  <a:lnTo>
                    <a:pt x="146" y="75"/>
                  </a:lnTo>
                  <a:lnTo>
                    <a:pt x="153" y="68"/>
                  </a:lnTo>
                  <a:lnTo>
                    <a:pt x="153" y="41"/>
                  </a:lnTo>
                  <a:lnTo>
                    <a:pt x="153" y="61"/>
                  </a:lnTo>
                  <a:lnTo>
                    <a:pt x="159" y="54"/>
                  </a:lnTo>
                  <a:lnTo>
                    <a:pt x="159" y="21"/>
                  </a:lnTo>
                  <a:lnTo>
                    <a:pt x="166" y="14"/>
                  </a:lnTo>
                  <a:lnTo>
                    <a:pt x="166" y="156"/>
                  </a:lnTo>
                  <a:lnTo>
                    <a:pt x="166" y="88"/>
                  </a:lnTo>
                  <a:lnTo>
                    <a:pt x="173" y="54"/>
                  </a:lnTo>
                  <a:lnTo>
                    <a:pt x="173" y="61"/>
                  </a:lnTo>
                  <a:lnTo>
                    <a:pt x="173" y="48"/>
                  </a:lnTo>
                  <a:lnTo>
                    <a:pt x="173" y="54"/>
                  </a:lnTo>
                  <a:lnTo>
                    <a:pt x="179" y="61"/>
                  </a:lnTo>
                  <a:lnTo>
                    <a:pt x="179" y="82"/>
                  </a:lnTo>
                  <a:lnTo>
                    <a:pt x="179" y="68"/>
                  </a:lnTo>
                  <a:lnTo>
                    <a:pt x="186" y="61"/>
                  </a:lnTo>
                  <a:lnTo>
                    <a:pt x="186" y="41"/>
                  </a:lnTo>
                  <a:lnTo>
                    <a:pt x="186" y="95"/>
                  </a:lnTo>
                  <a:lnTo>
                    <a:pt x="193" y="109"/>
                  </a:lnTo>
                  <a:lnTo>
                    <a:pt x="193" y="102"/>
                  </a:lnTo>
                  <a:lnTo>
                    <a:pt x="193" y="116"/>
                  </a:lnTo>
                  <a:lnTo>
                    <a:pt x="199" y="109"/>
                  </a:lnTo>
                  <a:lnTo>
                    <a:pt x="199" y="34"/>
                  </a:lnTo>
                  <a:lnTo>
                    <a:pt x="206" y="27"/>
                  </a:lnTo>
                  <a:lnTo>
                    <a:pt x="206" y="88"/>
                  </a:lnTo>
                  <a:lnTo>
                    <a:pt x="206" y="82"/>
                  </a:lnTo>
                  <a:lnTo>
                    <a:pt x="213" y="61"/>
                  </a:lnTo>
                  <a:lnTo>
                    <a:pt x="213" y="41"/>
                  </a:lnTo>
                  <a:lnTo>
                    <a:pt x="213" y="95"/>
                  </a:lnTo>
                  <a:lnTo>
                    <a:pt x="219" y="88"/>
                  </a:lnTo>
                  <a:lnTo>
                    <a:pt x="219" y="27"/>
                  </a:lnTo>
                  <a:lnTo>
                    <a:pt x="219" y="48"/>
                  </a:lnTo>
                  <a:lnTo>
                    <a:pt x="226" y="41"/>
                  </a:lnTo>
                  <a:lnTo>
                    <a:pt x="226" y="143"/>
                  </a:lnTo>
                  <a:lnTo>
                    <a:pt x="233" y="143"/>
                  </a:lnTo>
                  <a:lnTo>
                    <a:pt x="233" y="95"/>
                  </a:lnTo>
                  <a:lnTo>
                    <a:pt x="239" y="88"/>
                  </a:lnTo>
                  <a:lnTo>
                    <a:pt x="239" y="68"/>
                  </a:lnTo>
                  <a:lnTo>
                    <a:pt x="246" y="54"/>
                  </a:lnTo>
                  <a:lnTo>
                    <a:pt x="246" y="27"/>
                  </a:lnTo>
                  <a:lnTo>
                    <a:pt x="246" y="129"/>
                  </a:lnTo>
                  <a:lnTo>
                    <a:pt x="252" y="116"/>
                  </a:lnTo>
                  <a:lnTo>
                    <a:pt x="252" y="21"/>
                  </a:lnTo>
                  <a:lnTo>
                    <a:pt x="259" y="27"/>
                  </a:lnTo>
                  <a:lnTo>
                    <a:pt x="259" y="54"/>
                  </a:lnTo>
                  <a:lnTo>
                    <a:pt x="259" y="27"/>
                  </a:lnTo>
                  <a:lnTo>
                    <a:pt x="266" y="21"/>
                  </a:lnTo>
                  <a:lnTo>
                    <a:pt x="266" y="0"/>
                  </a:lnTo>
                  <a:lnTo>
                    <a:pt x="266" y="102"/>
                  </a:lnTo>
                  <a:lnTo>
                    <a:pt x="272" y="136"/>
                  </a:lnTo>
                  <a:lnTo>
                    <a:pt x="272" y="150"/>
                  </a:lnTo>
                  <a:lnTo>
                    <a:pt x="272" y="109"/>
                  </a:lnTo>
                  <a:lnTo>
                    <a:pt x="272" y="122"/>
                  </a:lnTo>
                  <a:lnTo>
                    <a:pt x="279" y="129"/>
                  </a:lnTo>
                  <a:lnTo>
                    <a:pt x="279" y="48"/>
                  </a:lnTo>
                  <a:lnTo>
                    <a:pt x="279" y="54"/>
                  </a:lnTo>
                  <a:lnTo>
                    <a:pt x="286" y="75"/>
                  </a:lnTo>
                  <a:lnTo>
                    <a:pt x="286" y="129"/>
                  </a:lnTo>
                  <a:lnTo>
                    <a:pt x="286" y="82"/>
                  </a:lnTo>
                  <a:lnTo>
                    <a:pt x="292" y="68"/>
                  </a:lnTo>
                  <a:lnTo>
                    <a:pt x="292" y="7"/>
                  </a:lnTo>
                  <a:lnTo>
                    <a:pt x="292" y="21"/>
                  </a:lnTo>
                  <a:lnTo>
                    <a:pt x="299" y="2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40" name="Freeform 68"/>
            <p:cNvSpPr>
              <a:spLocks/>
            </p:cNvSpPr>
            <p:nvPr/>
          </p:nvSpPr>
          <p:spPr bwMode="auto">
            <a:xfrm>
              <a:off x="5042" y="2176"/>
              <a:ext cx="312" cy="156"/>
            </a:xfrm>
            <a:custGeom>
              <a:avLst/>
              <a:gdLst>
                <a:gd name="T0" fmla="*/ 0 w 312"/>
                <a:gd name="T1" fmla="*/ 48 h 156"/>
                <a:gd name="T2" fmla="*/ 7 w 312"/>
                <a:gd name="T3" fmla="*/ 156 h 156"/>
                <a:gd name="T4" fmla="*/ 20 w 312"/>
                <a:gd name="T5" fmla="*/ 61 h 156"/>
                <a:gd name="T6" fmla="*/ 27 w 312"/>
                <a:gd name="T7" fmla="*/ 34 h 156"/>
                <a:gd name="T8" fmla="*/ 33 w 312"/>
                <a:gd name="T9" fmla="*/ 102 h 156"/>
                <a:gd name="T10" fmla="*/ 40 w 312"/>
                <a:gd name="T11" fmla="*/ 21 h 156"/>
                <a:gd name="T12" fmla="*/ 46 w 312"/>
                <a:gd name="T13" fmla="*/ 48 h 156"/>
                <a:gd name="T14" fmla="*/ 53 w 312"/>
                <a:gd name="T15" fmla="*/ 21 h 156"/>
                <a:gd name="T16" fmla="*/ 66 w 312"/>
                <a:gd name="T17" fmla="*/ 136 h 156"/>
                <a:gd name="T18" fmla="*/ 73 w 312"/>
                <a:gd name="T19" fmla="*/ 61 h 156"/>
                <a:gd name="T20" fmla="*/ 80 w 312"/>
                <a:gd name="T21" fmla="*/ 7 h 156"/>
                <a:gd name="T22" fmla="*/ 93 w 312"/>
                <a:gd name="T23" fmla="*/ 109 h 156"/>
                <a:gd name="T24" fmla="*/ 100 w 312"/>
                <a:gd name="T25" fmla="*/ 75 h 156"/>
                <a:gd name="T26" fmla="*/ 106 w 312"/>
                <a:gd name="T27" fmla="*/ 88 h 156"/>
                <a:gd name="T28" fmla="*/ 113 w 312"/>
                <a:gd name="T29" fmla="*/ 0 h 156"/>
                <a:gd name="T30" fmla="*/ 120 w 312"/>
                <a:gd name="T31" fmla="*/ 68 h 156"/>
                <a:gd name="T32" fmla="*/ 126 w 312"/>
                <a:gd name="T33" fmla="*/ 109 h 156"/>
                <a:gd name="T34" fmla="*/ 133 w 312"/>
                <a:gd name="T35" fmla="*/ 82 h 156"/>
                <a:gd name="T36" fmla="*/ 140 w 312"/>
                <a:gd name="T37" fmla="*/ 82 h 156"/>
                <a:gd name="T38" fmla="*/ 153 w 312"/>
                <a:gd name="T39" fmla="*/ 41 h 156"/>
                <a:gd name="T40" fmla="*/ 159 w 312"/>
                <a:gd name="T41" fmla="*/ 122 h 156"/>
                <a:gd name="T42" fmla="*/ 166 w 312"/>
                <a:gd name="T43" fmla="*/ 129 h 156"/>
                <a:gd name="T44" fmla="*/ 173 w 312"/>
                <a:gd name="T45" fmla="*/ 21 h 156"/>
                <a:gd name="T46" fmla="*/ 179 w 312"/>
                <a:gd name="T47" fmla="*/ 7 h 156"/>
                <a:gd name="T48" fmla="*/ 186 w 312"/>
                <a:gd name="T49" fmla="*/ 41 h 156"/>
                <a:gd name="T50" fmla="*/ 193 w 312"/>
                <a:gd name="T51" fmla="*/ 122 h 156"/>
                <a:gd name="T52" fmla="*/ 199 w 312"/>
                <a:gd name="T53" fmla="*/ 82 h 156"/>
                <a:gd name="T54" fmla="*/ 206 w 312"/>
                <a:gd name="T55" fmla="*/ 109 h 156"/>
                <a:gd name="T56" fmla="*/ 219 w 312"/>
                <a:gd name="T57" fmla="*/ 54 h 156"/>
                <a:gd name="T58" fmla="*/ 226 w 312"/>
                <a:gd name="T59" fmla="*/ 88 h 156"/>
                <a:gd name="T60" fmla="*/ 233 w 312"/>
                <a:gd name="T61" fmla="*/ 82 h 156"/>
                <a:gd name="T62" fmla="*/ 239 w 312"/>
                <a:gd name="T63" fmla="*/ 68 h 156"/>
                <a:gd name="T64" fmla="*/ 246 w 312"/>
                <a:gd name="T65" fmla="*/ 61 h 156"/>
                <a:gd name="T66" fmla="*/ 252 w 312"/>
                <a:gd name="T67" fmla="*/ 34 h 156"/>
                <a:gd name="T68" fmla="*/ 259 w 312"/>
                <a:gd name="T69" fmla="*/ 122 h 156"/>
                <a:gd name="T70" fmla="*/ 259 w 312"/>
                <a:gd name="T71" fmla="*/ 122 h 156"/>
                <a:gd name="T72" fmla="*/ 272 w 312"/>
                <a:gd name="T73" fmla="*/ 34 h 156"/>
                <a:gd name="T74" fmla="*/ 279 w 312"/>
                <a:gd name="T75" fmla="*/ 68 h 156"/>
                <a:gd name="T76" fmla="*/ 286 w 312"/>
                <a:gd name="T77" fmla="*/ 88 h 156"/>
                <a:gd name="T78" fmla="*/ 292 w 312"/>
                <a:gd name="T79" fmla="*/ 95 h 156"/>
                <a:gd name="T80" fmla="*/ 299 w 312"/>
                <a:gd name="T81" fmla="*/ 75 h 156"/>
                <a:gd name="T82" fmla="*/ 306 w 312"/>
                <a:gd name="T83" fmla="*/ 54 h 1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12" h="156">
                  <a:moveTo>
                    <a:pt x="0" y="27"/>
                  </a:moveTo>
                  <a:lnTo>
                    <a:pt x="0" y="61"/>
                  </a:lnTo>
                  <a:lnTo>
                    <a:pt x="0" y="48"/>
                  </a:lnTo>
                  <a:lnTo>
                    <a:pt x="7" y="41"/>
                  </a:lnTo>
                  <a:lnTo>
                    <a:pt x="7" y="34"/>
                  </a:lnTo>
                  <a:lnTo>
                    <a:pt x="7" y="156"/>
                  </a:lnTo>
                  <a:lnTo>
                    <a:pt x="13" y="150"/>
                  </a:lnTo>
                  <a:lnTo>
                    <a:pt x="13" y="75"/>
                  </a:lnTo>
                  <a:lnTo>
                    <a:pt x="20" y="61"/>
                  </a:lnTo>
                  <a:lnTo>
                    <a:pt x="20" y="75"/>
                  </a:lnTo>
                  <a:lnTo>
                    <a:pt x="20" y="27"/>
                  </a:lnTo>
                  <a:lnTo>
                    <a:pt x="27" y="34"/>
                  </a:lnTo>
                  <a:lnTo>
                    <a:pt x="27" y="82"/>
                  </a:lnTo>
                  <a:lnTo>
                    <a:pt x="33" y="95"/>
                  </a:lnTo>
                  <a:lnTo>
                    <a:pt x="33" y="102"/>
                  </a:lnTo>
                  <a:lnTo>
                    <a:pt x="33" y="88"/>
                  </a:lnTo>
                  <a:lnTo>
                    <a:pt x="40" y="82"/>
                  </a:lnTo>
                  <a:lnTo>
                    <a:pt x="40" y="21"/>
                  </a:lnTo>
                  <a:lnTo>
                    <a:pt x="46" y="34"/>
                  </a:lnTo>
                  <a:lnTo>
                    <a:pt x="46" y="102"/>
                  </a:lnTo>
                  <a:lnTo>
                    <a:pt x="46" y="48"/>
                  </a:lnTo>
                  <a:lnTo>
                    <a:pt x="53" y="54"/>
                  </a:lnTo>
                  <a:lnTo>
                    <a:pt x="53" y="68"/>
                  </a:lnTo>
                  <a:lnTo>
                    <a:pt x="53" y="21"/>
                  </a:lnTo>
                  <a:lnTo>
                    <a:pt x="60" y="27"/>
                  </a:lnTo>
                  <a:lnTo>
                    <a:pt x="60" y="143"/>
                  </a:lnTo>
                  <a:lnTo>
                    <a:pt x="66" y="136"/>
                  </a:lnTo>
                  <a:lnTo>
                    <a:pt x="66" y="109"/>
                  </a:lnTo>
                  <a:lnTo>
                    <a:pt x="73" y="102"/>
                  </a:lnTo>
                  <a:lnTo>
                    <a:pt x="73" y="61"/>
                  </a:lnTo>
                  <a:lnTo>
                    <a:pt x="73" y="68"/>
                  </a:lnTo>
                  <a:lnTo>
                    <a:pt x="80" y="61"/>
                  </a:lnTo>
                  <a:lnTo>
                    <a:pt x="80" y="7"/>
                  </a:lnTo>
                  <a:lnTo>
                    <a:pt x="86" y="14"/>
                  </a:lnTo>
                  <a:lnTo>
                    <a:pt x="86" y="88"/>
                  </a:lnTo>
                  <a:lnTo>
                    <a:pt x="93" y="109"/>
                  </a:lnTo>
                  <a:lnTo>
                    <a:pt x="93" y="129"/>
                  </a:lnTo>
                  <a:lnTo>
                    <a:pt x="93" y="68"/>
                  </a:lnTo>
                  <a:lnTo>
                    <a:pt x="100" y="75"/>
                  </a:lnTo>
                  <a:lnTo>
                    <a:pt x="100" y="95"/>
                  </a:lnTo>
                  <a:lnTo>
                    <a:pt x="100" y="82"/>
                  </a:lnTo>
                  <a:lnTo>
                    <a:pt x="106" y="88"/>
                  </a:lnTo>
                  <a:lnTo>
                    <a:pt x="106" y="68"/>
                  </a:lnTo>
                  <a:lnTo>
                    <a:pt x="113" y="68"/>
                  </a:lnTo>
                  <a:lnTo>
                    <a:pt x="113" y="0"/>
                  </a:lnTo>
                  <a:lnTo>
                    <a:pt x="113" y="88"/>
                  </a:lnTo>
                  <a:lnTo>
                    <a:pt x="120" y="102"/>
                  </a:lnTo>
                  <a:lnTo>
                    <a:pt x="120" y="68"/>
                  </a:lnTo>
                  <a:lnTo>
                    <a:pt x="120" y="75"/>
                  </a:lnTo>
                  <a:lnTo>
                    <a:pt x="126" y="82"/>
                  </a:lnTo>
                  <a:lnTo>
                    <a:pt x="126" y="109"/>
                  </a:lnTo>
                  <a:lnTo>
                    <a:pt x="126" y="75"/>
                  </a:lnTo>
                  <a:lnTo>
                    <a:pt x="133" y="68"/>
                  </a:lnTo>
                  <a:lnTo>
                    <a:pt x="133" y="82"/>
                  </a:lnTo>
                  <a:lnTo>
                    <a:pt x="133" y="54"/>
                  </a:lnTo>
                  <a:lnTo>
                    <a:pt x="140" y="61"/>
                  </a:lnTo>
                  <a:lnTo>
                    <a:pt x="140" y="82"/>
                  </a:lnTo>
                  <a:lnTo>
                    <a:pt x="146" y="75"/>
                  </a:lnTo>
                  <a:lnTo>
                    <a:pt x="146" y="34"/>
                  </a:lnTo>
                  <a:lnTo>
                    <a:pt x="153" y="41"/>
                  </a:lnTo>
                  <a:lnTo>
                    <a:pt x="153" y="95"/>
                  </a:lnTo>
                  <a:lnTo>
                    <a:pt x="159" y="116"/>
                  </a:lnTo>
                  <a:lnTo>
                    <a:pt x="159" y="122"/>
                  </a:lnTo>
                  <a:lnTo>
                    <a:pt x="159" y="82"/>
                  </a:lnTo>
                  <a:lnTo>
                    <a:pt x="166" y="88"/>
                  </a:lnTo>
                  <a:lnTo>
                    <a:pt x="166" y="129"/>
                  </a:lnTo>
                  <a:lnTo>
                    <a:pt x="166" y="116"/>
                  </a:lnTo>
                  <a:lnTo>
                    <a:pt x="173" y="88"/>
                  </a:lnTo>
                  <a:lnTo>
                    <a:pt x="173" y="21"/>
                  </a:lnTo>
                  <a:lnTo>
                    <a:pt x="173" y="68"/>
                  </a:lnTo>
                  <a:lnTo>
                    <a:pt x="179" y="61"/>
                  </a:lnTo>
                  <a:lnTo>
                    <a:pt x="179" y="7"/>
                  </a:lnTo>
                  <a:lnTo>
                    <a:pt x="179" y="102"/>
                  </a:lnTo>
                  <a:lnTo>
                    <a:pt x="186" y="116"/>
                  </a:lnTo>
                  <a:lnTo>
                    <a:pt x="186" y="41"/>
                  </a:lnTo>
                  <a:lnTo>
                    <a:pt x="186" y="68"/>
                  </a:lnTo>
                  <a:lnTo>
                    <a:pt x="193" y="88"/>
                  </a:lnTo>
                  <a:lnTo>
                    <a:pt x="193" y="122"/>
                  </a:lnTo>
                  <a:lnTo>
                    <a:pt x="193" y="48"/>
                  </a:lnTo>
                  <a:lnTo>
                    <a:pt x="199" y="61"/>
                  </a:lnTo>
                  <a:lnTo>
                    <a:pt x="199" y="82"/>
                  </a:lnTo>
                  <a:lnTo>
                    <a:pt x="199" y="48"/>
                  </a:lnTo>
                  <a:lnTo>
                    <a:pt x="206" y="54"/>
                  </a:lnTo>
                  <a:lnTo>
                    <a:pt x="206" y="109"/>
                  </a:lnTo>
                  <a:lnTo>
                    <a:pt x="213" y="116"/>
                  </a:lnTo>
                  <a:lnTo>
                    <a:pt x="213" y="48"/>
                  </a:lnTo>
                  <a:lnTo>
                    <a:pt x="219" y="54"/>
                  </a:lnTo>
                  <a:lnTo>
                    <a:pt x="219" y="82"/>
                  </a:lnTo>
                  <a:lnTo>
                    <a:pt x="219" y="75"/>
                  </a:lnTo>
                  <a:lnTo>
                    <a:pt x="226" y="88"/>
                  </a:lnTo>
                  <a:lnTo>
                    <a:pt x="226" y="109"/>
                  </a:lnTo>
                  <a:lnTo>
                    <a:pt x="226" y="95"/>
                  </a:lnTo>
                  <a:lnTo>
                    <a:pt x="233" y="82"/>
                  </a:lnTo>
                  <a:lnTo>
                    <a:pt x="233" y="34"/>
                  </a:lnTo>
                  <a:lnTo>
                    <a:pt x="233" y="61"/>
                  </a:lnTo>
                  <a:lnTo>
                    <a:pt x="239" y="68"/>
                  </a:lnTo>
                  <a:lnTo>
                    <a:pt x="239" y="41"/>
                  </a:lnTo>
                  <a:lnTo>
                    <a:pt x="239" y="54"/>
                  </a:lnTo>
                  <a:lnTo>
                    <a:pt x="246" y="61"/>
                  </a:lnTo>
                  <a:lnTo>
                    <a:pt x="246" y="82"/>
                  </a:lnTo>
                  <a:lnTo>
                    <a:pt x="246" y="54"/>
                  </a:lnTo>
                  <a:lnTo>
                    <a:pt x="252" y="34"/>
                  </a:lnTo>
                  <a:lnTo>
                    <a:pt x="252" y="21"/>
                  </a:lnTo>
                  <a:lnTo>
                    <a:pt x="252" y="102"/>
                  </a:lnTo>
                  <a:lnTo>
                    <a:pt x="259" y="122"/>
                  </a:lnTo>
                  <a:lnTo>
                    <a:pt x="259" y="129"/>
                  </a:lnTo>
                  <a:lnTo>
                    <a:pt x="259" y="88"/>
                  </a:lnTo>
                  <a:lnTo>
                    <a:pt x="259" y="122"/>
                  </a:lnTo>
                  <a:lnTo>
                    <a:pt x="266" y="136"/>
                  </a:lnTo>
                  <a:lnTo>
                    <a:pt x="266" y="27"/>
                  </a:lnTo>
                  <a:lnTo>
                    <a:pt x="272" y="34"/>
                  </a:lnTo>
                  <a:lnTo>
                    <a:pt x="272" y="129"/>
                  </a:lnTo>
                  <a:lnTo>
                    <a:pt x="272" y="95"/>
                  </a:lnTo>
                  <a:lnTo>
                    <a:pt x="279" y="68"/>
                  </a:lnTo>
                  <a:lnTo>
                    <a:pt x="279" y="14"/>
                  </a:lnTo>
                  <a:lnTo>
                    <a:pt x="286" y="27"/>
                  </a:lnTo>
                  <a:lnTo>
                    <a:pt x="286" y="88"/>
                  </a:lnTo>
                  <a:lnTo>
                    <a:pt x="292" y="116"/>
                  </a:lnTo>
                  <a:lnTo>
                    <a:pt x="292" y="129"/>
                  </a:lnTo>
                  <a:lnTo>
                    <a:pt x="292" y="95"/>
                  </a:lnTo>
                  <a:lnTo>
                    <a:pt x="292" y="102"/>
                  </a:lnTo>
                  <a:lnTo>
                    <a:pt x="299" y="95"/>
                  </a:lnTo>
                  <a:lnTo>
                    <a:pt x="299" y="75"/>
                  </a:lnTo>
                  <a:lnTo>
                    <a:pt x="306" y="82"/>
                  </a:lnTo>
                  <a:lnTo>
                    <a:pt x="306" y="88"/>
                  </a:lnTo>
                  <a:lnTo>
                    <a:pt x="306" y="54"/>
                  </a:lnTo>
                  <a:lnTo>
                    <a:pt x="312" y="48"/>
                  </a:lnTo>
                  <a:lnTo>
                    <a:pt x="312" y="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41" name="Freeform 69"/>
            <p:cNvSpPr>
              <a:spLocks/>
            </p:cNvSpPr>
            <p:nvPr/>
          </p:nvSpPr>
          <p:spPr bwMode="auto">
            <a:xfrm>
              <a:off x="5354" y="2197"/>
              <a:ext cx="133" cy="156"/>
            </a:xfrm>
            <a:custGeom>
              <a:avLst/>
              <a:gdLst>
                <a:gd name="T0" fmla="*/ 0 w 133"/>
                <a:gd name="T1" fmla="*/ 40 h 156"/>
                <a:gd name="T2" fmla="*/ 7 w 133"/>
                <a:gd name="T3" fmla="*/ 47 h 156"/>
                <a:gd name="T4" fmla="*/ 7 w 133"/>
                <a:gd name="T5" fmla="*/ 6 h 156"/>
                <a:gd name="T6" fmla="*/ 14 w 133"/>
                <a:gd name="T7" fmla="*/ 6 h 156"/>
                <a:gd name="T8" fmla="*/ 14 w 133"/>
                <a:gd name="T9" fmla="*/ 135 h 156"/>
                <a:gd name="T10" fmla="*/ 20 w 133"/>
                <a:gd name="T11" fmla="*/ 156 h 156"/>
                <a:gd name="T12" fmla="*/ 20 w 133"/>
                <a:gd name="T13" fmla="*/ 20 h 156"/>
                <a:gd name="T14" fmla="*/ 27 w 133"/>
                <a:gd name="T15" fmla="*/ 13 h 156"/>
                <a:gd name="T16" fmla="*/ 27 w 133"/>
                <a:gd name="T17" fmla="*/ 40 h 156"/>
                <a:gd name="T18" fmla="*/ 33 w 133"/>
                <a:gd name="T19" fmla="*/ 74 h 156"/>
                <a:gd name="T20" fmla="*/ 33 w 133"/>
                <a:gd name="T21" fmla="*/ 135 h 156"/>
                <a:gd name="T22" fmla="*/ 33 w 133"/>
                <a:gd name="T23" fmla="*/ 20 h 156"/>
                <a:gd name="T24" fmla="*/ 40 w 133"/>
                <a:gd name="T25" fmla="*/ 13 h 156"/>
                <a:gd name="T26" fmla="*/ 40 w 133"/>
                <a:gd name="T27" fmla="*/ 6 h 156"/>
                <a:gd name="T28" fmla="*/ 40 w 133"/>
                <a:gd name="T29" fmla="*/ 67 h 156"/>
                <a:gd name="T30" fmla="*/ 47 w 133"/>
                <a:gd name="T31" fmla="*/ 95 h 156"/>
                <a:gd name="T32" fmla="*/ 47 w 133"/>
                <a:gd name="T33" fmla="*/ 101 h 156"/>
                <a:gd name="T34" fmla="*/ 47 w 133"/>
                <a:gd name="T35" fmla="*/ 67 h 156"/>
                <a:gd name="T36" fmla="*/ 47 w 133"/>
                <a:gd name="T37" fmla="*/ 74 h 156"/>
                <a:gd name="T38" fmla="*/ 53 w 133"/>
                <a:gd name="T39" fmla="*/ 67 h 156"/>
                <a:gd name="T40" fmla="*/ 53 w 133"/>
                <a:gd name="T41" fmla="*/ 0 h 156"/>
                <a:gd name="T42" fmla="*/ 53 w 133"/>
                <a:gd name="T43" fmla="*/ 47 h 156"/>
                <a:gd name="T44" fmla="*/ 60 w 133"/>
                <a:gd name="T45" fmla="*/ 74 h 156"/>
                <a:gd name="T46" fmla="*/ 60 w 133"/>
                <a:gd name="T47" fmla="*/ 95 h 156"/>
                <a:gd name="T48" fmla="*/ 60 w 133"/>
                <a:gd name="T49" fmla="*/ 47 h 156"/>
                <a:gd name="T50" fmla="*/ 67 w 133"/>
                <a:gd name="T51" fmla="*/ 47 h 156"/>
                <a:gd name="T52" fmla="*/ 67 w 133"/>
                <a:gd name="T53" fmla="*/ 13 h 156"/>
                <a:gd name="T54" fmla="*/ 67 w 133"/>
                <a:gd name="T55" fmla="*/ 20 h 156"/>
                <a:gd name="T56" fmla="*/ 73 w 133"/>
                <a:gd name="T57" fmla="*/ 27 h 156"/>
                <a:gd name="T58" fmla="*/ 73 w 133"/>
                <a:gd name="T59" fmla="*/ 74 h 156"/>
                <a:gd name="T60" fmla="*/ 80 w 133"/>
                <a:gd name="T61" fmla="*/ 81 h 156"/>
                <a:gd name="T62" fmla="*/ 80 w 133"/>
                <a:gd name="T63" fmla="*/ 27 h 156"/>
                <a:gd name="T64" fmla="*/ 87 w 133"/>
                <a:gd name="T65" fmla="*/ 47 h 156"/>
                <a:gd name="T66" fmla="*/ 87 w 133"/>
                <a:gd name="T67" fmla="*/ 40 h 156"/>
                <a:gd name="T68" fmla="*/ 87 w 133"/>
                <a:gd name="T69" fmla="*/ 47 h 156"/>
                <a:gd name="T70" fmla="*/ 93 w 133"/>
                <a:gd name="T71" fmla="*/ 54 h 156"/>
                <a:gd name="T72" fmla="*/ 93 w 133"/>
                <a:gd name="T73" fmla="*/ 74 h 156"/>
                <a:gd name="T74" fmla="*/ 93 w 133"/>
                <a:gd name="T75" fmla="*/ 61 h 156"/>
                <a:gd name="T76" fmla="*/ 100 w 133"/>
                <a:gd name="T77" fmla="*/ 47 h 156"/>
                <a:gd name="T78" fmla="*/ 100 w 133"/>
                <a:gd name="T79" fmla="*/ 40 h 156"/>
                <a:gd name="T80" fmla="*/ 100 w 133"/>
                <a:gd name="T81" fmla="*/ 67 h 156"/>
                <a:gd name="T82" fmla="*/ 107 w 133"/>
                <a:gd name="T83" fmla="*/ 81 h 156"/>
                <a:gd name="T84" fmla="*/ 107 w 133"/>
                <a:gd name="T85" fmla="*/ 33 h 156"/>
                <a:gd name="T86" fmla="*/ 107 w 133"/>
                <a:gd name="T87" fmla="*/ 47 h 156"/>
                <a:gd name="T88" fmla="*/ 113 w 133"/>
                <a:gd name="T89" fmla="*/ 61 h 156"/>
                <a:gd name="T90" fmla="*/ 113 w 133"/>
                <a:gd name="T91" fmla="*/ 47 h 156"/>
                <a:gd name="T92" fmla="*/ 113 w 133"/>
                <a:gd name="T93" fmla="*/ 67 h 156"/>
                <a:gd name="T94" fmla="*/ 120 w 133"/>
                <a:gd name="T95" fmla="*/ 74 h 156"/>
                <a:gd name="T96" fmla="*/ 120 w 133"/>
                <a:gd name="T97" fmla="*/ 27 h 156"/>
                <a:gd name="T98" fmla="*/ 127 w 133"/>
                <a:gd name="T99" fmla="*/ 33 h 156"/>
                <a:gd name="T100" fmla="*/ 127 w 133"/>
                <a:gd name="T101" fmla="*/ 27 h 156"/>
                <a:gd name="T102" fmla="*/ 127 w 133"/>
                <a:gd name="T103" fmla="*/ 95 h 156"/>
                <a:gd name="T104" fmla="*/ 133 w 133"/>
                <a:gd name="T105" fmla="*/ 95 h 1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3" h="156">
                  <a:moveTo>
                    <a:pt x="0" y="40"/>
                  </a:moveTo>
                  <a:lnTo>
                    <a:pt x="7" y="47"/>
                  </a:lnTo>
                  <a:lnTo>
                    <a:pt x="7" y="6"/>
                  </a:lnTo>
                  <a:lnTo>
                    <a:pt x="14" y="6"/>
                  </a:lnTo>
                  <a:lnTo>
                    <a:pt x="14" y="135"/>
                  </a:lnTo>
                  <a:lnTo>
                    <a:pt x="20" y="156"/>
                  </a:lnTo>
                  <a:lnTo>
                    <a:pt x="20" y="20"/>
                  </a:lnTo>
                  <a:lnTo>
                    <a:pt x="27" y="13"/>
                  </a:lnTo>
                  <a:lnTo>
                    <a:pt x="27" y="40"/>
                  </a:lnTo>
                  <a:lnTo>
                    <a:pt x="33" y="74"/>
                  </a:lnTo>
                  <a:lnTo>
                    <a:pt x="33" y="135"/>
                  </a:lnTo>
                  <a:lnTo>
                    <a:pt x="33" y="20"/>
                  </a:lnTo>
                  <a:lnTo>
                    <a:pt x="40" y="13"/>
                  </a:lnTo>
                  <a:lnTo>
                    <a:pt x="40" y="6"/>
                  </a:lnTo>
                  <a:lnTo>
                    <a:pt x="40" y="67"/>
                  </a:lnTo>
                  <a:lnTo>
                    <a:pt x="47" y="95"/>
                  </a:lnTo>
                  <a:lnTo>
                    <a:pt x="47" y="101"/>
                  </a:lnTo>
                  <a:lnTo>
                    <a:pt x="47" y="67"/>
                  </a:lnTo>
                  <a:lnTo>
                    <a:pt x="47" y="74"/>
                  </a:lnTo>
                  <a:lnTo>
                    <a:pt x="53" y="67"/>
                  </a:lnTo>
                  <a:lnTo>
                    <a:pt x="53" y="0"/>
                  </a:lnTo>
                  <a:lnTo>
                    <a:pt x="53" y="47"/>
                  </a:lnTo>
                  <a:lnTo>
                    <a:pt x="60" y="74"/>
                  </a:lnTo>
                  <a:lnTo>
                    <a:pt x="60" y="95"/>
                  </a:lnTo>
                  <a:lnTo>
                    <a:pt x="60" y="47"/>
                  </a:lnTo>
                  <a:lnTo>
                    <a:pt x="67" y="47"/>
                  </a:lnTo>
                  <a:lnTo>
                    <a:pt x="67" y="13"/>
                  </a:lnTo>
                  <a:lnTo>
                    <a:pt x="67" y="20"/>
                  </a:lnTo>
                  <a:lnTo>
                    <a:pt x="73" y="27"/>
                  </a:lnTo>
                  <a:lnTo>
                    <a:pt x="73" y="74"/>
                  </a:lnTo>
                  <a:lnTo>
                    <a:pt x="80" y="81"/>
                  </a:lnTo>
                  <a:lnTo>
                    <a:pt x="80" y="27"/>
                  </a:lnTo>
                  <a:lnTo>
                    <a:pt x="87" y="47"/>
                  </a:lnTo>
                  <a:lnTo>
                    <a:pt x="87" y="40"/>
                  </a:lnTo>
                  <a:lnTo>
                    <a:pt x="87" y="47"/>
                  </a:lnTo>
                  <a:lnTo>
                    <a:pt x="93" y="54"/>
                  </a:lnTo>
                  <a:lnTo>
                    <a:pt x="93" y="74"/>
                  </a:lnTo>
                  <a:lnTo>
                    <a:pt x="93" y="61"/>
                  </a:lnTo>
                  <a:lnTo>
                    <a:pt x="100" y="47"/>
                  </a:lnTo>
                  <a:lnTo>
                    <a:pt x="100" y="40"/>
                  </a:lnTo>
                  <a:lnTo>
                    <a:pt x="100" y="67"/>
                  </a:lnTo>
                  <a:lnTo>
                    <a:pt x="107" y="81"/>
                  </a:lnTo>
                  <a:lnTo>
                    <a:pt x="107" y="33"/>
                  </a:lnTo>
                  <a:lnTo>
                    <a:pt x="107" y="47"/>
                  </a:lnTo>
                  <a:lnTo>
                    <a:pt x="113" y="61"/>
                  </a:lnTo>
                  <a:lnTo>
                    <a:pt x="113" y="47"/>
                  </a:lnTo>
                  <a:lnTo>
                    <a:pt x="113" y="67"/>
                  </a:lnTo>
                  <a:lnTo>
                    <a:pt x="120" y="74"/>
                  </a:lnTo>
                  <a:lnTo>
                    <a:pt x="120" y="27"/>
                  </a:lnTo>
                  <a:lnTo>
                    <a:pt x="127" y="33"/>
                  </a:lnTo>
                  <a:lnTo>
                    <a:pt x="127" y="27"/>
                  </a:lnTo>
                  <a:lnTo>
                    <a:pt x="127" y="95"/>
                  </a:lnTo>
                  <a:lnTo>
                    <a:pt x="133" y="9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1003" name="Text Box 72"/>
          <p:cNvSpPr txBox="1">
            <a:spLocks noChangeArrowheads="1"/>
          </p:cNvSpPr>
          <p:nvPr/>
        </p:nvSpPr>
        <p:spPr bwMode="auto">
          <a:xfrm>
            <a:off x="5822950" y="3429001"/>
            <a:ext cx="488950" cy="3667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3 s</a:t>
            </a:r>
          </a:p>
        </p:txBody>
      </p:sp>
      <p:sp>
        <p:nvSpPr>
          <p:cNvPr id="41004" name="Line 74"/>
          <p:cNvSpPr>
            <a:spLocks noChangeShapeType="1"/>
          </p:cNvSpPr>
          <p:nvPr/>
        </p:nvSpPr>
        <p:spPr bwMode="auto">
          <a:xfrm>
            <a:off x="2711450" y="4941888"/>
            <a:ext cx="0" cy="1295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05" name="Line 75"/>
          <p:cNvSpPr>
            <a:spLocks noChangeShapeType="1"/>
          </p:cNvSpPr>
          <p:nvPr/>
        </p:nvSpPr>
        <p:spPr bwMode="auto">
          <a:xfrm>
            <a:off x="3287713" y="4941888"/>
            <a:ext cx="0" cy="12954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06" name="Line 76"/>
          <p:cNvSpPr>
            <a:spLocks noChangeShapeType="1"/>
          </p:cNvSpPr>
          <p:nvPr/>
        </p:nvSpPr>
        <p:spPr bwMode="auto">
          <a:xfrm flipH="1" flipV="1">
            <a:off x="1951039" y="3644901"/>
            <a:ext cx="719137" cy="12239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07" name="Line 77"/>
          <p:cNvSpPr>
            <a:spLocks noChangeShapeType="1"/>
          </p:cNvSpPr>
          <p:nvPr/>
        </p:nvSpPr>
        <p:spPr bwMode="auto">
          <a:xfrm flipV="1">
            <a:off x="3287714" y="3716339"/>
            <a:ext cx="6911975" cy="11525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1008" name="Group 78"/>
          <p:cNvGrpSpPr>
            <a:grpSpLocks/>
          </p:cNvGrpSpPr>
          <p:nvPr/>
        </p:nvGrpSpPr>
        <p:grpSpPr bwMode="auto">
          <a:xfrm>
            <a:off x="1965325" y="1557338"/>
            <a:ext cx="8280400" cy="349250"/>
            <a:chOff x="278" y="3233"/>
            <a:chExt cx="5216" cy="129"/>
          </a:xfrm>
        </p:grpSpPr>
        <p:sp>
          <p:nvSpPr>
            <p:cNvPr id="41022" name="Freeform 79"/>
            <p:cNvSpPr>
              <a:spLocks/>
            </p:cNvSpPr>
            <p:nvPr/>
          </p:nvSpPr>
          <p:spPr bwMode="auto">
            <a:xfrm>
              <a:off x="278" y="3260"/>
              <a:ext cx="1548" cy="74"/>
            </a:xfrm>
            <a:custGeom>
              <a:avLst/>
              <a:gdLst>
                <a:gd name="T0" fmla="*/ 13 w 1548"/>
                <a:gd name="T1" fmla="*/ 40 h 74"/>
                <a:gd name="T2" fmla="*/ 53 w 1548"/>
                <a:gd name="T3" fmla="*/ 27 h 74"/>
                <a:gd name="T4" fmla="*/ 86 w 1548"/>
                <a:gd name="T5" fmla="*/ 27 h 74"/>
                <a:gd name="T6" fmla="*/ 126 w 1548"/>
                <a:gd name="T7" fmla="*/ 40 h 74"/>
                <a:gd name="T8" fmla="*/ 160 w 1548"/>
                <a:gd name="T9" fmla="*/ 27 h 74"/>
                <a:gd name="T10" fmla="*/ 199 w 1548"/>
                <a:gd name="T11" fmla="*/ 40 h 74"/>
                <a:gd name="T12" fmla="*/ 233 w 1548"/>
                <a:gd name="T13" fmla="*/ 47 h 74"/>
                <a:gd name="T14" fmla="*/ 272 w 1548"/>
                <a:gd name="T15" fmla="*/ 47 h 74"/>
                <a:gd name="T16" fmla="*/ 312 w 1548"/>
                <a:gd name="T17" fmla="*/ 74 h 74"/>
                <a:gd name="T18" fmla="*/ 346 w 1548"/>
                <a:gd name="T19" fmla="*/ 34 h 74"/>
                <a:gd name="T20" fmla="*/ 385 w 1548"/>
                <a:gd name="T21" fmla="*/ 47 h 74"/>
                <a:gd name="T22" fmla="*/ 419 w 1548"/>
                <a:gd name="T23" fmla="*/ 54 h 74"/>
                <a:gd name="T24" fmla="*/ 458 w 1548"/>
                <a:gd name="T25" fmla="*/ 34 h 74"/>
                <a:gd name="T26" fmla="*/ 492 w 1548"/>
                <a:gd name="T27" fmla="*/ 34 h 74"/>
                <a:gd name="T28" fmla="*/ 532 w 1548"/>
                <a:gd name="T29" fmla="*/ 47 h 74"/>
                <a:gd name="T30" fmla="*/ 565 w 1548"/>
                <a:gd name="T31" fmla="*/ 47 h 74"/>
                <a:gd name="T32" fmla="*/ 605 w 1548"/>
                <a:gd name="T33" fmla="*/ 27 h 74"/>
                <a:gd name="T34" fmla="*/ 638 w 1548"/>
                <a:gd name="T35" fmla="*/ 40 h 74"/>
                <a:gd name="T36" fmla="*/ 678 w 1548"/>
                <a:gd name="T37" fmla="*/ 47 h 74"/>
                <a:gd name="T38" fmla="*/ 711 w 1548"/>
                <a:gd name="T39" fmla="*/ 61 h 74"/>
                <a:gd name="T40" fmla="*/ 751 w 1548"/>
                <a:gd name="T41" fmla="*/ 27 h 74"/>
                <a:gd name="T42" fmla="*/ 784 w 1548"/>
                <a:gd name="T43" fmla="*/ 47 h 74"/>
                <a:gd name="T44" fmla="*/ 824 w 1548"/>
                <a:gd name="T45" fmla="*/ 40 h 74"/>
                <a:gd name="T46" fmla="*/ 857 w 1548"/>
                <a:gd name="T47" fmla="*/ 27 h 74"/>
                <a:gd name="T48" fmla="*/ 897 w 1548"/>
                <a:gd name="T49" fmla="*/ 61 h 74"/>
                <a:gd name="T50" fmla="*/ 937 w 1548"/>
                <a:gd name="T51" fmla="*/ 61 h 74"/>
                <a:gd name="T52" fmla="*/ 970 w 1548"/>
                <a:gd name="T53" fmla="*/ 40 h 74"/>
                <a:gd name="T54" fmla="*/ 1010 w 1548"/>
                <a:gd name="T55" fmla="*/ 13 h 74"/>
                <a:gd name="T56" fmla="*/ 1043 w 1548"/>
                <a:gd name="T57" fmla="*/ 7 h 74"/>
                <a:gd name="T58" fmla="*/ 1083 w 1548"/>
                <a:gd name="T59" fmla="*/ 34 h 74"/>
                <a:gd name="T60" fmla="*/ 1116 w 1548"/>
                <a:gd name="T61" fmla="*/ 47 h 74"/>
                <a:gd name="T62" fmla="*/ 1156 w 1548"/>
                <a:gd name="T63" fmla="*/ 68 h 74"/>
                <a:gd name="T64" fmla="*/ 1189 w 1548"/>
                <a:gd name="T65" fmla="*/ 54 h 74"/>
                <a:gd name="T66" fmla="*/ 1229 w 1548"/>
                <a:gd name="T67" fmla="*/ 47 h 74"/>
                <a:gd name="T68" fmla="*/ 1262 w 1548"/>
                <a:gd name="T69" fmla="*/ 47 h 74"/>
                <a:gd name="T70" fmla="*/ 1302 w 1548"/>
                <a:gd name="T71" fmla="*/ 34 h 74"/>
                <a:gd name="T72" fmla="*/ 1336 w 1548"/>
                <a:gd name="T73" fmla="*/ 27 h 74"/>
                <a:gd name="T74" fmla="*/ 1375 w 1548"/>
                <a:gd name="T75" fmla="*/ 34 h 74"/>
                <a:gd name="T76" fmla="*/ 1409 w 1548"/>
                <a:gd name="T77" fmla="*/ 68 h 74"/>
                <a:gd name="T78" fmla="*/ 1448 w 1548"/>
                <a:gd name="T79" fmla="*/ 47 h 74"/>
                <a:gd name="T80" fmla="*/ 1488 w 1548"/>
                <a:gd name="T81" fmla="*/ 34 h 74"/>
                <a:gd name="T82" fmla="*/ 1522 w 1548"/>
                <a:gd name="T83" fmla="*/ 40 h 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48" h="74">
                  <a:moveTo>
                    <a:pt x="0" y="34"/>
                  </a:moveTo>
                  <a:lnTo>
                    <a:pt x="0" y="40"/>
                  </a:lnTo>
                  <a:lnTo>
                    <a:pt x="13" y="40"/>
                  </a:lnTo>
                  <a:lnTo>
                    <a:pt x="27" y="40"/>
                  </a:lnTo>
                  <a:lnTo>
                    <a:pt x="40" y="34"/>
                  </a:lnTo>
                  <a:lnTo>
                    <a:pt x="53" y="27"/>
                  </a:lnTo>
                  <a:lnTo>
                    <a:pt x="66" y="27"/>
                  </a:lnTo>
                  <a:lnTo>
                    <a:pt x="73" y="27"/>
                  </a:lnTo>
                  <a:lnTo>
                    <a:pt x="86" y="27"/>
                  </a:lnTo>
                  <a:lnTo>
                    <a:pt x="100" y="34"/>
                  </a:lnTo>
                  <a:lnTo>
                    <a:pt x="113" y="40"/>
                  </a:lnTo>
                  <a:lnTo>
                    <a:pt x="126" y="40"/>
                  </a:lnTo>
                  <a:lnTo>
                    <a:pt x="140" y="40"/>
                  </a:lnTo>
                  <a:lnTo>
                    <a:pt x="153" y="34"/>
                  </a:lnTo>
                  <a:lnTo>
                    <a:pt x="160" y="27"/>
                  </a:lnTo>
                  <a:lnTo>
                    <a:pt x="173" y="27"/>
                  </a:lnTo>
                  <a:lnTo>
                    <a:pt x="186" y="34"/>
                  </a:lnTo>
                  <a:lnTo>
                    <a:pt x="199" y="40"/>
                  </a:lnTo>
                  <a:lnTo>
                    <a:pt x="213" y="47"/>
                  </a:lnTo>
                  <a:lnTo>
                    <a:pt x="226" y="47"/>
                  </a:lnTo>
                  <a:lnTo>
                    <a:pt x="233" y="47"/>
                  </a:lnTo>
                  <a:lnTo>
                    <a:pt x="246" y="40"/>
                  </a:lnTo>
                  <a:lnTo>
                    <a:pt x="259" y="40"/>
                  </a:lnTo>
                  <a:lnTo>
                    <a:pt x="272" y="47"/>
                  </a:lnTo>
                  <a:lnTo>
                    <a:pt x="286" y="61"/>
                  </a:lnTo>
                  <a:lnTo>
                    <a:pt x="299" y="74"/>
                  </a:lnTo>
                  <a:lnTo>
                    <a:pt x="312" y="74"/>
                  </a:lnTo>
                  <a:lnTo>
                    <a:pt x="319" y="68"/>
                  </a:lnTo>
                  <a:lnTo>
                    <a:pt x="332" y="47"/>
                  </a:lnTo>
                  <a:lnTo>
                    <a:pt x="346" y="34"/>
                  </a:lnTo>
                  <a:lnTo>
                    <a:pt x="359" y="27"/>
                  </a:lnTo>
                  <a:lnTo>
                    <a:pt x="372" y="34"/>
                  </a:lnTo>
                  <a:lnTo>
                    <a:pt x="385" y="47"/>
                  </a:lnTo>
                  <a:lnTo>
                    <a:pt x="392" y="61"/>
                  </a:lnTo>
                  <a:lnTo>
                    <a:pt x="405" y="61"/>
                  </a:lnTo>
                  <a:lnTo>
                    <a:pt x="419" y="54"/>
                  </a:lnTo>
                  <a:lnTo>
                    <a:pt x="432" y="47"/>
                  </a:lnTo>
                  <a:lnTo>
                    <a:pt x="445" y="34"/>
                  </a:lnTo>
                  <a:lnTo>
                    <a:pt x="458" y="34"/>
                  </a:lnTo>
                  <a:lnTo>
                    <a:pt x="465" y="27"/>
                  </a:lnTo>
                  <a:lnTo>
                    <a:pt x="478" y="34"/>
                  </a:lnTo>
                  <a:lnTo>
                    <a:pt x="492" y="34"/>
                  </a:lnTo>
                  <a:lnTo>
                    <a:pt x="505" y="40"/>
                  </a:lnTo>
                  <a:lnTo>
                    <a:pt x="518" y="40"/>
                  </a:lnTo>
                  <a:lnTo>
                    <a:pt x="532" y="47"/>
                  </a:lnTo>
                  <a:lnTo>
                    <a:pt x="545" y="47"/>
                  </a:lnTo>
                  <a:lnTo>
                    <a:pt x="552" y="47"/>
                  </a:lnTo>
                  <a:lnTo>
                    <a:pt x="565" y="47"/>
                  </a:lnTo>
                  <a:lnTo>
                    <a:pt x="578" y="34"/>
                  </a:lnTo>
                  <a:lnTo>
                    <a:pt x="591" y="27"/>
                  </a:lnTo>
                  <a:lnTo>
                    <a:pt x="605" y="27"/>
                  </a:lnTo>
                  <a:lnTo>
                    <a:pt x="618" y="27"/>
                  </a:lnTo>
                  <a:lnTo>
                    <a:pt x="625" y="40"/>
                  </a:lnTo>
                  <a:lnTo>
                    <a:pt x="638" y="40"/>
                  </a:lnTo>
                  <a:lnTo>
                    <a:pt x="651" y="47"/>
                  </a:lnTo>
                  <a:lnTo>
                    <a:pt x="664" y="40"/>
                  </a:lnTo>
                  <a:lnTo>
                    <a:pt x="678" y="47"/>
                  </a:lnTo>
                  <a:lnTo>
                    <a:pt x="691" y="47"/>
                  </a:lnTo>
                  <a:lnTo>
                    <a:pt x="704" y="61"/>
                  </a:lnTo>
                  <a:lnTo>
                    <a:pt x="711" y="61"/>
                  </a:lnTo>
                  <a:lnTo>
                    <a:pt x="724" y="54"/>
                  </a:lnTo>
                  <a:lnTo>
                    <a:pt x="738" y="40"/>
                  </a:lnTo>
                  <a:lnTo>
                    <a:pt x="751" y="27"/>
                  </a:lnTo>
                  <a:lnTo>
                    <a:pt x="764" y="27"/>
                  </a:lnTo>
                  <a:lnTo>
                    <a:pt x="777" y="34"/>
                  </a:lnTo>
                  <a:lnTo>
                    <a:pt x="784" y="47"/>
                  </a:lnTo>
                  <a:lnTo>
                    <a:pt x="797" y="54"/>
                  </a:lnTo>
                  <a:lnTo>
                    <a:pt x="811" y="54"/>
                  </a:lnTo>
                  <a:lnTo>
                    <a:pt x="824" y="40"/>
                  </a:lnTo>
                  <a:lnTo>
                    <a:pt x="837" y="27"/>
                  </a:lnTo>
                  <a:lnTo>
                    <a:pt x="851" y="20"/>
                  </a:lnTo>
                  <a:lnTo>
                    <a:pt x="857" y="27"/>
                  </a:lnTo>
                  <a:lnTo>
                    <a:pt x="870" y="34"/>
                  </a:lnTo>
                  <a:lnTo>
                    <a:pt x="884" y="47"/>
                  </a:lnTo>
                  <a:lnTo>
                    <a:pt x="897" y="61"/>
                  </a:lnTo>
                  <a:lnTo>
                    <a:pt x="910" y="68"/>
                  </a:lnTo>
                  <a:lnTo>
                    <a:pt x="924" y="61"/>
                  </a:lnTo>
                  <a:lnTo>
                    <a:pt x="937" y="61"/>
                  </a:lnTo>
                  <a:lnTo>
                    <a:pt x="944" y="54"/>
                  </a:lnTo>
                  <a:lnTo>
                    <a:pt x="957" y="47"/>
                  </a:lnTo>
                  <a:lnTo>
                    <a:pt x="970" y="40"/>
                  </a:lnTo>
                  <a:lnTo>
                    <a:pt x="983" y="34"/>
                  </a:lnTo>
                  <a:lnTo>
                    <a:pt x="997" y="20"/>
                  </a:lnTo>
                  <a:lnTo>
                    <a:pt x="1010" y="13"/>
                  </a:lnTo>
                  <a:lnTo>
                    <a:pt x="1017" y="7"/>
                  </a:lnTo>
                  <a:lnTo>
                    <a:pt x="1030" y="0"/>
                  </a:lnTo>
                  <a:lnTo>
                    <a:pt x="1043" y="7"/>
                  </a:lnTo>
                  <a:lnTo>
                    <a:pt x="1056" y="13"/>
                  </a:lnTo>
                  <a:lnTo>
                    <a:pt x="1070" y="27"/>
                  </a:lnTo>
                  <a:lnTo>
                    <a:pt x="1083" y="34"/>
                  </a:lnTo>
                  <a:lnTo>
                    <a:pt x="1096" y="40"/>
                  </a:lnTo>
                  <a:lnTo>
                    <a:pt x="1103" y="40"/>
                  </a:lnTo>
                  <a:lnTo>
                    <a:pt x="1116" y="47"/>
                  </a:lnTo>
                  <a:lnTo>
                    <a:pt x="1130" y="54"/>
                  </a:lnTo>
                  <a:lnTo>
                    <a:pt x="1143" y="61"/>
                  </a:lnTo>
                  <a:lnTo>
                    <a:pt x="1156" y="68"/>
                  </a:lnTo>
                  <a:lnTo>
                    <a:pt x="1169" y="68"/>
                  </a:lnTo>
                  <a:lnTo>
                    <a:pt x="1176" y="61"/>
                  </a:lnTo>
                  <a:lnTo>
                    <a:pt x="1189" y="54"/>
                  </a:lnTo>
                  <a:lnTo>
                    <a:pt x="1203" y="47"/>
                  </a:lnTo>
                  <a:lnTo>
                    <a:pt x="1216" y="47"/>
                  </a:lnTo>
                  <a:lnTo>
                    <a:pt x="1229" y="47"/>
                  </a:lnTo>
                  <a:lnTo>
                    <a:pt x="1243" y="47"/>
                  </a:lnTo>
                  <a:lnTo>
                    <a:pt x="1256" y="47"/>
                  </a:lnTo>
                  <a:lnTo>
                    <a:pt x="1262" y="47"/>
                  </a:lnTo>
                  <a:lnTo>
                    <a:pt x="1276" y="40"/>
                  </a:lnTo>
                  <a:lnTo>
                    <a:pt x="1289" y="40"/>
                  </a:lnTo>
                  <a:lnTo>
                    <a:pt x="1302" y="34"/>
                  </a:lnTo>
                  <a:lnTo>
                    <a:pt x="1316" y="34"/>
                  </a:lnTo>
                  <a:lnTo>
                    <a:pt x="1329" y="34"/>
                  </a:lnTo>
                  <a:lnTo>
                    <a:pt x="1336" y="27"/>
                  </a:lnTo>
                  <a:lnTo>
                    <a:pt x="1349" y="27"/>
                  </a:lnTo>
                  <a:lnTo>
                    <a:pt x="1362" y="27"/>
                  </a:lnTo>
                  <a:lnTo>
                    <a:pt x="1375" y="34"/>
                  </a:lnTo>
                  <a:lnTo>
                    <a:pt x="1389" y="47"/>
                  </a:lnTo>
                  <a:lnTo>
                    <a:pt x="1402" y="61"/>
                  </a:lnTo>
                  <a:lnTo>
                    <a:pt x="1409" y="68"/>
                  </a:lnTo>
                  <a:lnTo>
                    <a:pt x="1422" y="61"/>
                  </a:lnTo>
                  <a:lnTo>
                    <a:pt x="1435" y="54"/>
                  </a:lnTo>
                  <a:lnTo>
                    <a:pt x="1448" y="47"/>
                  </a:lnTo>
                  <a:lnTo>
                    <a:pt x="1462" y="40"/>
                  </a:lnTo>
                  <a:lnTo>
                    <a:pt x="1475" y="34"/>
                  </a:lnTo>
                  <a:lnTo>
                    <a:pt x="1488" y="34"/>
                  </a:lnTo>
                  <a:lnTo>
                    <a:pt x="1495" y="34"/>
                  </a:lnTo>
                  <a:lnTo>
                    <a:pt x="1508" y="40"/>
                  </a:lnTo>
                  <a:lnTo>
                    <a:pt x="1522" y="40"/>
                  </a:lnTo>
                  <a:lnTo>
                    <a:pt x="1535" y="40"/>
                  </a:lnTo>
                  <a:lnTo>
                    <a:pt x="1548" y="34"/>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3" name="Freeform 80"/>
            <p:cNvSpPr>
              <a:spLocks/>
            </p:cNvSpPr>
            <p:nvPr/>
          </p:nvSpPr>
          <p:spPr bwMode="auto">
            <a:xfrm>
              <a:off x="1826" y="3246"/>
              <a:ext cx="1555" cy="109"/>
            </a:xfrm>
            <a:custGeom>
              <a:avLst/>
              <a:gdLst>
                <a:gd name="T0" fmla="*/ 20 w 1555"/>
                <a:gd name="T1" fmla="*/ 41 h 109"/>
                <a:gd name="T2" fmla="*/ 60 w 1555"/>
                <a:gd name="T3" fmla="*/ 54 h 109"/>
                <a:gd name="T4" fmla="*/ 100 w 1555"/>
                <a:gd name="T5" fmla="*/ 54 h 109"/>
                <a:gd name="T6" fmla="*/ 133 w 1555"/>
                <a:gd name="T7" fmla="*/ 48 h 109"/>
                <a:gd name="T8" fmla="*/ 173 w 1555"/>
                <a:gd name="T9" fmla="*/ 68 h 109"/>
                <a:gd name="T10" fmla="*/ 206 w 1555"/>
                <a:gd name="T11" fmla="*/ 95 h 109"/>
                <a:gd name="T12" fmla="*/ 246 w 1555"/>
                <a:gd name="T13" fmla="*/ 68 h 109"/>
                <a:gd name="T14" fmla="*/ 279 w 1555"/>
                <a:gd name="T15" fmla="*/ 48 h 109"/>
                <a:gd name="T16" fmla="*/ 319 w 1555"/>
                <a:gd name="T17" fmla="*/ 88 h 109"/>
                <a:gd name="T18" fmla="*/ 352 w 1555"/>
                <a:gd name="T19" fmla="*/ 82 h 109"/>
                <a:gd name="T20" fmla="*/ 392 w 1555"/>
                <a:gd name="T21" fmla="*/ 41 h 109"/>
                <a:gd name="T22" fmla="*/ 425 w 1555"/>
                <a:gd name="T23" fmla="*/ 21 h 109"/>
                <a:gd name="T24" fmla="*/ 465 w 1555"/>
                <a:gd name="T25" fmla="*/ 0 h 109"/>
                <a:gd name="T26" fmla="*/ 498 w 1555"/>
                <a:gd name="T27" fmla="*/ 21 h 109"/>
                <a:gd name="T28" fmla="*/ 538 w 1555"/>
                <a:gd name="T29" fmla="*/ 41 h 109"/>
                <a:gd name="T30" fmla="*/ 572 w 1555"/>
                <a:gd name="T31" fmla="*/ 41 h 109"/>
                <a:gd name="T32" fmla="*/ 611 w 1555"/>
                <a:gd name="T33" fmla="*/ 48 h 109"/>
                <a:gd name="T34" fmla="*/ 645 w 1555"/>
                <a:gd name="T35" fmla="*/ 41 h 109"/>
                <a:gd name="T36" fmla="*/ 685 w 1555"/>
                <a:gd name="T37" fmla="*/ 82 h 109"/>
                <a:gd name="T38" fmla="*/ 724 w 1555"/>
                <a:gd name="T39" fmla="*/ 109 h 109"/>
                <a:gd name="T40" fmla="*/ 758 w 1555"/>
                <a:gd name="T41" fmla="*/ 102 h 109"/>
                <a:gd name="T42" fmla="*/ 797 w 1555"/>
                <a:gd name="T43" fmla="*/ 82 h 109"/>
                <a:gd name="T44" fmla="*/ 831 w 1555"/>
                <a:gd name="T45" fmla="*/ 61 h 109"/>
                <a:gd name="T46" fmla="*/ 871 w 1555"/>
                <a:gd name="T47" fmla="*/ 61 h 109"/>
                <a:gd name="T48" fmla="*/ 904 w 1555"/>
                <a:gd name="T49" fmla="*/ 61 h 109"/>
                <a:gd name="T50" fmla="*/ 944 w 1555"/>
                <a:gd name="T51" fmla="*/ 21 h 109"/>
                <a:gd name="T52" fmla="*/ 977 w 1555"/>
                <a:gd name="T53" fmla="*/ 7 h 109"/>
                <a:gd name="T54" fmla="*/ 1017 w 1555"/>
                <a:gd name="T55" fmla="*/ 68 h 109"/>
                <a:gd name="T56" fmla="*/ 1050 w 1555"/>
                <a:gd name="T57" fmla="*/ 54 h 109"/>
                <a:gd name="T58" fmla="*/ 1090 w 1555"/>
                <a:gd name="T59" fmla="*/ 34 h 109"/>
                <a:gd name="T60" fmla="*/ 1123 w 1555"/>
                <a:gd name="T61" fmla="*/ 61 h 109"/>
                <a:gd name="T62" fmla="*/ 1163 w 1555"/>
                <a:gd name="T63" fmla="*/ 82 h 109"/>
                <a:gd name="T64" fmla="*/ 1196 w 1555"/>
                <a:gd name="T65" fmla="*/ 68 h 109"/>
                <a:gd name="T66" fmla="*/ 1236 w 1555"/>
                <a:gd name="T67" fmla="*/ 54 h 109"/>
                <a:gd name="T68" fmla="*/ 1276 w 1555"/>
                <a:gd name="T69" fmla="*/ 61 h 109"/>
                <a:gd name="T70" fmla="*/ 1309 w 1555"/>
                <a:gd name="T71" fmla="*/ 75 h 109"/>
                <a:gd name="T72" fmla="*/ 1349 w 1555"/>
                <a:gd name="T73" fmla="*/ 61 h 109"/>
                <a:gd name="T74" fmla="*/ 1382 w 1555"/>
                <a:gd name="T75" fmla="*/ 61 h 109"/>
                <a:gd name="T76" fmla="*/ 1422 w 1555"/>
                <a:gd name="T77" fmla="*/ 21 h 109"/>
                <a:gd name="T78" fmla="*/ 1455 w 1555"/>
                <a:gd name="T79" fmla="*/ 14 h 109"/>
                <a:gd name="T80" fmla="*/ 1495 w 1555"/>
                <a:gd name="T81" fmla="*/ 21 h 109"/>
                <a:gd name="T82" fmla="*/ 1528 w 1555"/>
                <a:gd name="T83" fmla="*/ 54 h 10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55" h="109">
                  <a:moveTo>
                    <a:pt x="0" y="48"/>
                  </a:moveTo>
                  <a:lnTo>
                    <a:pt x="13" y="48"/>
                  </a:lnTo>
                  <a:lnTo>
                    <a:pt x="20" y="41"/>
                  </a:lnTo>
                  <a:lnTo>
                    <a:pt x="33" y="48"/>
                  </a:lnTo>
                  <a:lnTo>
                    <a:pt x="47" y="48"/>
                  </a:lnTo>
                  <a:lnTo>
                    <a:pt x="60" y="54"/>
                  </a:lnTo>
                  <a:lnTo>
                    <a:pt x="73" y="54"/>
                  </a:lnTo>
                  <a:lnTo>
                    <a:pt x="87" y="54"/>
                  </a:lnTo>
                  <a:lnTo>
                    <a:pt x="100" y="54"/>
                  </a:lnTo>
                  <a:lnTo>
                    <a:pt x="106" y="48"/>
                  </a:lnTo>
                  <a:lnTo>
                    <a:pt x="120" y="48"/>
                  </a:lnTo>
                  <a:lnTo>
                    <a:pt x="133" y="48"/>
                  </a:lnTo>
                  <a:lnTo>
                    <a:pt x="146" y="48"/>
                  </a:lnTo>
                  <a:lnTo>
                    <a:pt x="160" y="54"/>
                  </a:lnTo>
                  <a:lnTo>
                    <a:pt x="173" y="68"/>
                  </a:lnTo>
                  <a:lnTo>
                    <a:pt x="180" y="82"/>
                  </a:lnTo>
                  <a:lnTo>
                    <a:pt x="193" y="95"/>
                  </a:lnTo>
                  <a:lnTo>
                    <a:pt x="206" y="95"/>
                  </a:lnTo>
                  <a:lnTo>
                    <a:pt x="219" y="88"/>
                  </a:lnTo>
                  <a:lnTo>
                    <a:pt x="233" y="82"/>
                  </a:lnTo>
                  <a:lnTo>
                    <a:pt x="246" y="68"/>
                  </a:lnTo>
                  <a:lnTo>
                    <a:pt x="253" y="54"/>
                  </a:lnTo>
                  <a:lnTo>
                    <a:pt x="266" y="48"/>
                  </a:lnTo>
                  <a:lnTo>
                    <a:pt x="279" y="48"/>
                  </a:lnTo>
                  <a:lnTo>
                    <a:pt x="293" y="61"/>
                  </a:lnTo>
                  <a:lnTo>
                    <a:pt x="306" y="75"/>
                  </a:lnTo>
                  <a:lnTo>
                    <a:pt x="319" y="88"/>
                  </a:lnTo>
                  <a:lnTo>
                    <a:pt x="332" y="95"/>
                  </a:lnTo>
                  <a:lnTo>
                    <a:pt x="339" y="95"/>
                  </a:lnTo>
                  <a:lnTo>
                    <a:pt x="352" y="82"/>
                  </a:lnTo>
                  <a:lnTo>
                    <a:pt x="366" y="68"/>
                  </a:lnTo>
                  <a:lnTo>
                    <a:pt x="379" y="54"/>
                  </a:lnTo>
                  <a:lnTo>
                    <a:pt x="392" y="41"/>
                  </a:lnTo>
                  <a:lnTo>
                    <a:pt x="405" y="34"/>
                  </a:lnTo>
                  <a:lnTo>
                    <a:pt x="412" y="27"/>
                  </a:lnTo>
                  <a:lnTo>
                    <a:pt x="425" y="21"/>
                  </a:lnTo>
                  <a:lnTo>
                    <a:pt x="439" y="7"/>
                  </a:lnTo>
                  <a:lnTo>
                    <a:pt x="452" y="0"/>
                  </a:lnTo>
                  <a:lnTo>
                    <a:pt x="465" y="0"/>
                  </a:lnTo>
                  <a:lnTo>
                    <a:pt x="479" y="0"/>
                  </a:lnTo>
                  <a:lnTo>
                    <a:pt x="492" y="7"/>
                  </a:lnTo>
                  <a:lnTo>
                    <a:pt x="498" y="21"/>
                  </a:lnTo>
                  <a:lnTo>
                    <a:pt x="512" y="27"/>
                  </a:lnTo>
                  <a:lnTo>
                    <a:pt x="525" y="34"/>
                  </a:lnTo>
                  <a:lnTo>
                    <a:pt x="538" y="41"/>
                  </a:lnTo>
                  <a:lnTo>
                    <a:pt x="552" y="41"/>
                  </a:lnTo>
                  <a:lnTo>
                    <a:pt x="565" y="34"/>
                  </a:lnTo>
                  <a:lnTo>
                    <a:pt x="572" y="41"/>
                  </a:lnTo>
                  <a:lnTo>
                    <a:pt x="585" y="41"/>
                  </a:lnTo>
                  <a:lnTo>
                    <a:pt x="598" y="48"/>
                  </a:lnTo>
                  <a:lnTo>
                    <a:pt x="611" y="48"/>
                  </a:lnTo>
                  <a:lnTo>
                    <a:pt x="625" y="48"/>
                  </a:lnTo>
                  <a:lnTo>
                    <a:pt x="638" y="41"/>
                  </a:lnTo>
                  <a:lnTo>
                    <a:pt x="645" y="41"/>
                  </a:lnTo>
                  <a:lnTo>
                    <a:pt x="658" y="48"/>
                  </a:lnTo>
                  <a:lnTo>
                    <a:pt x="671" y="61"/>
                  </a:lnTo>
                  <a:lnTo>
                    <a:pt x="685" y="82"/>
                  </a:lnTo>
                  <a:lnTo>
                    <a:pt x="698" y="95"/>
                  </a:lnTo>
                  <a:lnTo>
                    <a:pt x="711" y="109"/>
                  </a:lnTo>
                  <a:lnTo>
                    <a:pt x="724" y="109"/>
                  </a:lnTo>
                  <a:lnTo>
                    <a:pt x="731" y="109"/>
                  </a:lnTo>
                  <a:lnTo>
                    <a:pt x="744" y="109"/>
                  </a:lnTo>
                  <a:lnTo>
                    <a:pt x="758" y="102"/>
                  </a:lnTo>
                  <a:lnTo>
                    <a:pt x="771" y="95"/>
                  </a:lnTo>
                  <a:lnTo>
                    <a:pt x="784" y="88"/>
                  </a:lnTo>
                  <a:lnTo>
                    <a:pt x="797" y="82"/>
                  </a:lnTo>
                  <a:lnTo>
                    <a:pt x="804" y="75"/>
                  </a:lnTo>
                  <a:lnTo>
                    <a:pt x="817" y="68"/>
                  </a:lnTo>
                  <a:lnTo>
                    <a:pt x="831" y="61"/>
                  </a:lnTo>
                  <a:lnTo>
                    <a:pt x="844" y="61"/>
                  </a:lnTo>
                  <a:lnTo>
                    <a:pt x="857" y="61"/>
                  </a:lnTo>
                  <a:lnTo>
                    <a:pt x="871" y="61"/>
                  </a:lnTo>
                  <a:lnTo>
                    <a:pt x="884" y="61"/>
                  </a:lnTo>
                  <a:lnTo>
                    <a:pt x="890" y="68"/>
                  </a:lnTo>
                  <a:lnTo>
                    <a:pt x="904" y="61"/>
                  </a:lnTo>
                  <a:lnTo>
                    <a:pt x="917" y="54"/>
                  </a:lnTo>
                  <a:lnTo>
                    <a:pt x="930" y="41"/>
                  </a:lnTo>
                  <a:lnTo>
                    <a:pt x="944" y="21"/>
                  </a:lnTo>
                  <a:lnTo>
                    <a:pt x="957" y="7"/>
                  </a:lnTo>
                  <a:lnTo>
                    <a:pt x="964" y="0"/>
                  </a:lnTo>
                  <a:lnTo>
                    <a:pt x="977" y="7"/>
                  </a:lnTo>
                  <a:lnTo>
                    <a:pt x="990" y="27"/>
                  </a:lnTo>
                  <a:lnTo>
                    <a:pt x="1003" y="54"/>
                  </a:lnTo>
                  <a:lnTo>
                    <a:pt x="1017" y="68"/>
                  </a:lnTo>
                  <a:lnTo>
                    <a:pt x="1030" y="75"/>
                  </a:lnTo>
                  <a:lnTo>
                    <a:pt x="1043" y="68"/>
                  </a:lnTo>
                  <a:lnTo>
                    <a:pt x="1050" y="54"/>
                  </a:lnTo>
                  <a:lnTo>
                    <a:pt x="1063" y="48"/>
                  </a:lnTo>
                  <a:lnTo>
                    <a:pt x="1077" y="41"/>
                  </a:lnTo>
                  <a:lnTo>
                    <a:pt x="1090" y="34"/>
                  </a:lnTo>
                  <a:lnTo>
                    <a:pt x="1103" y="41"/>
                  </a:lnTo>
                  <a:lnTo>
                    <a:pt x="1116" y="48"/>
                  </a:lnTo>
                  <a:lnTo>
                    <a:pt x="1123" y="61"/>
                  </a:lnTo>
                  <a:lnTo>
                    <a:pt x="1136" y="75"/>
                  </a:lnTo>
                  <a:lnTo>
                    <a:pt x="1150" y="82"/>
                  </a:lnTo>
                  <a:lnTo>
                    <a:pt x="1163" y="82"/>
                  </a:lnTo>
                  <a:lnTo>
                    <a:pt x="1176" y="82"/>
                  </a:lnTo>
                  <a:lnTo>
                    <a:pt x="1189" y="75"/>
                  </a:lnTo>
                  <a:lnTo>
                    <a:pt x="1196" y="68"/>
                  </a:lnTo>
                  <a:lnTo>
                    <a:pt x="1209" y="61"/>
                  </a:lnTo>
                  <a:lnTo>
                    <a:pt x="1223" y="61"/>
                  </a:lnTo>
                  <a:lnTo>
                    <a:pt x="1236" y="54"/>
                  </a:lnTo>
                  <a:lnTo>
                    <a:pt x="1249" y="54"/>
                  </a:lnTo>
                  <a:lnTo>
                    <a:pt x="1263" y="54"/>
                  </a:lnTo>
                  <a:lnTo>
                    <a:pt x="1276" y="61"/>
                  </a:lnTo>
                  <a:lnTo>
                    <a:pt x="1283" y="68"/>
                  </a:lnTo>
                  <a:lnTo>
                    <a:pt x="1296" y="75"/>
                  </a:lnTo>
                  <a:lnTo>
                    <a:pt x="1309" y="75"/>
                  </a:lnTo>
                  <a:lnTo>
                    <a:pt x="1322" y="75"/>
                  </a:lnTo>
                  <a:lnTo>
                    <a:pt x="1336" y="68"/>
                  </a:lnTo>
                  <a:lnTo>
                    <a:pt x="1349" y="61"/>
                  </a:lnTo>
                  <a:lnTo>
                    <a:pt x="1356" y="61"/>
                  </a:lnTo>
                  <a:lnTo>
                    <a:pt x="1369" y="61"/>
                  </a:lnTo>
                  <a:lnTo>
                    <a:pt x="1382" y="61"/>
                  </a:lnTo>
                  <a:lnTo>
                    <a:pt x="1395" y="48"/>
                  </a:lnTo>
                  <a:lnTo>
                    <a:pt x="1409" y="34"/>
                  </a:lnTo>
                  <a:lnTo>
                    <a:pt x="1422" y="21"/>
                  </a:lnTo>
                  <a:lnTo>
                    <a:pt x="1435" y="14"/>
                  </a:lnTo>
                  <a:lnTo>
                    <a:pt x="1442" y="7"/>
                  </a:lnTo>
                  <a:lnTo>
                    <a:pt x="1455" y="14"/>
                  </a:lnTo>
                  <a:lnTo>
                    <a:pt x="1469" y="14"/>
                  </a:lnTo>
                  <a:lnTo>
                    <a:pt x="1482" y="21"/>
                  </a:lnTo>
                  <a:lnTo>
                    <a:pt x="1495" y="21"/>
                  </a:lnTo>
                  <a:lnTo>
                    <a:pt x="1508" y="27"/>
                  </a:lnTo>
                  <a:lnTo>
                    <a:pt x="1515" y="41"/>
                  </a:lnTo>
                  <a:lnTo>
                    <a:pt x="1528" y="54"/>
                  </a:lnTo>
                  <a:lnTo>
                    <a:pt x="1542" y="61"/>
                  </a:lnTo>
                  <a:lnTo>
                    <a:pt x="1555" y="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4" name="Freeform 81"/>
            <p:cNvSpPr>
              <a:spLocks/>
            </p:cNvSpPr>
            <p:nvPr/>
          </p:nvSpPr>
          <p:spPr bwMode="auto">
            <a:xfrm>
              <a:off x="3381" y="3233"/>
              <a:ext cx="1555" cy="115"/>
            </a:xfrm>
            <a:custGeom>
              <a:avLst/>
              <a:gdLst>
                <a:gd name="T0" fmla="*/ 26 w 1555"/>
                <a:gd name="T1" fmla="*/ 47 h 115"/>
                <a:gd name="T2" fmla="*/ 60 w 1555"/>
                <a:gd name="T3" fmla="*/ 54 h 115"/>
                <a:gd name="T4" fmla="*/ 100 w 1555"/>
                <a:gd name="T5" fmla="*/ 101 h 115"/>
                <a:gd name="T6" fmla="*/ 133 w 1555"/>
                <a:gd name="T7" fmla="*/ 101 h 115"/>
                <a:gd name="T8" fmla="*/ 173 w 1555"/>
                <a:gd name="T9" fmla="*/ 101 h 115"/>
                <a:gd name="T10" fmla="*/ 206 w 1555"/>
                <a:gd name="T11" fmla="*/ 95 h 115"/>
                <a:gd name="T12" fmla="*/ 246 w 1555"/>
                <a:gd name="T13" fmla="*/ 67 h 115"/>
                <a:gd name="T14" fmla="*/ 279 w 1555"/>
                <a:gd name="T15" fmla="*/ 54 h 115"/>
                <a:gd name="T16" fmla="*/ 319 w 1555"/>
                <a:gd name="T17" fmla="*/ 74 h 115"/>
                <a:gd name="T18" fmla="*/ 352 w 1555"/>
                <a:gd name="T19" fmla="*/ 74 h 115"/>
                <a:gd name="T20" fmla="*/ 392 w 1555"/>
                <a:gd name="T21" fmla="*/ 67 h 115"/>
                <a:gd name="T22" fmla="*/ 425 w 1555"/>
                <a:gd name="T23" fmla="*/ 61 h 115"/>
                <a:gd name="T24" fmla="*/ 465 w 1555"/>
                <a:gd name="T25" fmla="*/ 34 h 115"/>
                <a:gd name="T26" fmla="*/ 505 w 1555"/>
                <a:gd name="T27" fmla="*/ 74 h 115"/>
                <a:gd name="T28" fmla="*/ 538 w 1555"/>
                <a:gd name="T29" fmla="*/ 81 h 115"/>
                <a:gd name="T30" fmla="*/ 578 w 1555"/>
                <a:gd name="T31" fmla="*/ 88 h 115"/>
                <a:gd name="T32" fmla="*/ 611 w 1555"/>
                <a:gd name="T33" fmla="*/ 74 h 115"/>
                <a:gd name="T34" fmla="*/ 651 w 1555"/>
                <a:gd name="T35" fmla="*/ 67 h 115"/>
                <a:gd name="T36" fmla="*/ 684 w 1555"/>
                <a:gd name="T37" fmla="*/ 61 h 115"/>
                <a:gd name="T38" fmla="*/ 724 w 1555"/>
                <a:gd name="T39" fmla="*/ 47 h 115"/>
                <a:gd name="T40" fmla="*/ 757 w 1555"/>
                <a:gd name="T41" fmla="*/ 40 h 115"/>
                <a:gd name="T42" fmla="*/ 797 w 1555"/>
                <a:gd name="T43" fmla="*/ 40 h 115"/>
                <a:gd name="T44" fmla="*/ 830 w 1555"/>
                <a:gd name="T45" fmla="*/ 27 h 115"/>
                <a:gd name="T46" fmla="*/ 870 w 1555"/>
                <a:gd name="T47" fmla="*/ 81 h 115"/>
                <a:gd name="T48" fmla="*/ 904 w 1555"/>
                <a:gd name="T49" fmla="*/ 88 h 115"/>
                <a:gd name="T50" fmla="*/ 943 w 1555"/>
                <a:gd name="T51" fmla="*/ 88 h 115"/>
                <a:gd name="T52" fmla="*/ 977 w 1555"/>
                <a:gd name="T53" fmla="*/ 115 h 115"/>
                <a:gd name="T54" fmla="*/ 1016 w 1555"/>
                <a:gd name="T55" fmla="*/ 95 h 115"/>
                <a:gd name="T56" fmla="*/ 1056 w 1555"/>
                <a:gd name="T57" fmla="*/ 67 h 115"/>
                <a:gd name="T58" fmla="*/ 1090 w 1555"/>
                <a:gd name="T59" fmla="*/ 61 h 115"/>
                <a:gd name="T60" fmla="*/ 1129 w 1555"/>
                <a:gd name="T61" fmla="*/ 81 h 115"/>
                <a:gd name="T62" fmla="*/ 1163 w 1555"/>
                <a:gd name="T63" fmla="*/ 95 h 115"/>
                <a:gd name="T64" fmla="*/ 1203 w 1555"/>
                <a:gd name="T65" fmla="*/ 34 h 115"/>
                <a:gd name="T66" fmla="*/ 1236 w 1555"/>
                <a:gd name="T67" fmla="*/ 13 h 115"/>
                <a:gd name="T68" fmla="*/ 1276 w 1555"/>
                <a:gd name="T69" fmla="*/ 67 h 115"/>
                <a:gd name="T70" fmla="*/ 1309 w 1555"/>
                <a:gd name="T71" fmla="*/ 81 h 115"/>
                <a:gd name="T72" fmla="*/ 1349 w 1555"/>
                <a:gd name="T73" fmla="*/ 88 h 115"/>
                <a:gd name="T74" fmla="*/ 1382 w 1555"/>
                <a:gd name="T75" fmla="*/ 81 h 115"/>
                <a:gd name="T76" fmla="*/ 1422 w 1555"/>
                <a:gd name="T77" fmla="*/ 47 h 115"/>
                <a:gd name="T78" fmla="*/ 1455 w 1555"/>
                <a:gd name="T79" fmla="*/ 67 h 115"/>
                <a:gd name="T80" fmla="*/ 1495 w 1555"/>
                <a:gd name="T81" fmla="*/ 67 h 115"/>
                <a:gd name="T82" fmla="*/ 1528 w 1555"/>
                <a:gd name="T83" fmla="*/ 47 h 1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555" h="115">
                  <a:moveTo>
                    <a:pt x="0" y="74"/>
                  </a:moveTo>
                  <a:lnTo>
                    <a:pt x="13" y="61"/>
                  </a:lnTo>
                  <a:lnTo>
                    <a:pt x="26" y="47"/>
                  </a:lnTo>
                  <a:lnTo>
                    <a:pt x="33" y="34"/>
                  </a:lnTo>
                  <a:lnTo>
                    <a:pt x="46" y="40"/>
                  </a:lnTo>
                  <a:lnTo>
                    <a:pt x="60" y="54"/>
                  </a:lnTo>
                  <a:lnTo>
                    <a:pt x="73" y="74"/>
                  </a:lnTo>
                  <a:lnTo>
                    <a:pt x="86" y="95"/>
                  </a:lnTo>
                  <a:lnTo>
                    <a:pt x="100" y="101"/>
                  </a:lnTo>
                  <a:lnTo>
                    <a:pt x="113" y="101"/>
                  </a:lnTo>
                  <a:lnTo>
                    <a:pt x="120" y="101"/>
                  </a:lnTo>
                  <a:lnTo>
                    <a:pt x="133" y="101"/>
                  </a:lnTo>
                  <a:lnTo>
                    <a:pt x="146" y="101"/>
                  </a:lnTo>
                  <a:lnTo>
                    <a:pt x="159" y="101"/>
                  </a:lnTo>
                  <a:lnTo>
                    <a:pt x="173" y="101"/>
                  </a:lnTo>
                  <a:lnTo>
                    <a:pt x="186" y="101"/>
                  </a:lnTo>
                  <a:lnTo>
                    <a:pt x="193" y="101"/>
                  </a:lnTo>
                  <a:lnTo>
                    <a:pt x="206" y="95"/>
                  </a:lnTo>
                  <a:lnTo>
                    <a:pt x="219" y="88"/>
                  </a:lnTo>
                  <a:lnTo>
                    <a:pt x="232" y="74"/>
                  </a:lnTo>
                  <a:lnTo>
                    <a:pt x="246" y="67"/>
                  </a:lnTo>
                  <a:lnTo>
                    <a:pt x="259" y="61"/>
                  </a:lnTo>
                  <a:lnTo>
                    <a:pt x="272" y="54"/>
                  </a:lnTo>
                  <a:lnTo>
                    <a:pt x="279" y="54"/>
                  </a:lnTo>
                  <a:lnTo>
                    <a:pt x="292" y="61"/>
                  </a:lnTo>
                  <a:lnTo>
                    <a:pt x="306" y="67"/>
                  </a:lnTo>
                  <a:lnTo>
                    <a:pt x="319" y="74"/>
                  </a:lnTo>
                  <a:lnTo>
                    <a:pt x="332" y="74"/>
                  </a:lnTo>
                  <a:lnTo>
                    <a:pt x="345" y="74"/>
                  </a:lnTo>
                  <a:lnTo>
                    <a:pt x="352" y="74"/>
                  </a:lnTo>
                  <a:lnTo>
                    <a:pt x="365" y="67"/>
                  </a:lnTo>
                  <a:lnTo>
                    <a:pt x="379" y="67"/>
                  </a:lnTo>
                  <a:lnTo>
                    <a:pt x="392" y="67"/>
                  </a:lnTo>
                  <a:lnTo>
                    <a:pt x="405" y="74"/>
                  </a:lnTo>
                  <a:lnTo>
                    <a:pt x="419" y="67"/>
                  </a:lnTo>
                  <a:lnTo>
                    <a:pt x="425" y="61"/>
                  </a:lnTo>
                  <a:lnTo>
                    <a:pt x="438" y="47"/>
                  </a:lnTo>
                  <a:lnTo>
                    <a:pt x="452" y="34"/>
                  </a:lnTo>
                  <a:lnTo>
                    <a:pt x="465" y="34"/>
                  </a:lnTo>
                  <a:lnTo>
                    <a:pt x="478" y="47"/>
                  </a:lnTo>
                  <a:lnTo>
                    <a:pt x="492" y="61"/>
                  </a:lnTo>
                  <a:lnTo>
                    <a:pt x="505" y="74"/>
                  </a:lnTo>
                  <a:lnTo>
                    <a:pt x="512" y="81"/>
                  </a:lnTo>
                  <a:lnTo>
                    <a:pt x="525" y="81"/>
                  </a:lnTo>
                  <a:lnTo>
                    <a:pt x="538" y="81"/>
                  </a:lnTo>
                  <a:lnTo>
                    <a:pt x="551" y="81"/>
                  </a:lnTo>
                  <a:lnTo>
                    <a:pt x="565" y="88"/>
                  </a:lnTo>
                  <a:lnTo>
                    <a:pt x="578" y="88"/>
                  </a:lnTo>
                  <a:lnTo>
                    <a:pt x="585" y="88"/>
                  </a:lnTo>
                  <a:lnTo>
                    <a:pt x="598" y="81"/>
                  </a:lnTo>
                  <a:lnTo>
                    <a:pt x="611" y="74"/>
                  </a:lnTo>
                  <a:lnTo>
                    <a:pt x="624" y="74"/>
                  </a:lnTo>
                  <a:lnTo>
                    <a:pt x="638" y="67"/>
                  </a:lnTo>
                  <a:lnTo>
                    <a:pt x="651" y="67"/>
                  </a:lnTo>
                  <a:lnTo>
                    <a:pt x="664" y="67"/>
                  </a:lnTo>
                  <a:lnTo>
                    <a:pt x="671" y="61"/>
                  </a:lnTo>
                  <a:lnTo>
                    <a:pt x="684" y="61"/>
                  </a:lnTo>
                  <a:lnTo>
                    <a:pt x="698" y="61"/>
                  </a:lnTo>
                  <a:lnTo>
                    <a:pt x="711" y="54"/>
                  </a:lnTo>
                  <a:lnTo>
                    <a:pt x="724" y="47"/>
                  </a:lnTo>
                  <a:lnTo>
                    <a:pt x="737" y="47"/>
                  </a:lnTo>
                  <a:lnTo>
                    <a:pt x="744" y="40"/>
                  </a:lnTo>
                  <a:lnTo>
                    <a:pt x="757" y="40"/>
                  </a:lnTo>
                  <a:lnTo>
                    <a:pt x="771" y="40"/>
                  </a:lnTo>
                  <a:lnTo>
                    <a:pt x="784" y="40"/>
                  </a:lnTo>
                  <a:lnTo>
                    <a:pt x="797" y="40"/>
                  </a:lnTo>
                  <a:lnTo>
                    <a:pt x="811" y="34"/>
                  </a:lnTo>
                  <a:lnTo>
                    <a:pt x="817" y="27"/>
                  </a:lnTo>
                  <a:lnTo>
                    <a:pt x="830" y="27"/>
                  </a:lnTo>
                  <a:lnTo>
                    <a:pt x="844" y="40"/>
                  </a:lnTo>
                  <a:lnTo>
                    <a:pt x="857" y="61"/>
                  </a:lnTo>
                  <a:lnTo>
                    <a:pt x="870" y="81"/>
                  </a:lnTo>
                  <a:lnTo>
                    <a:pt x="884" y="95"/>
                  </a:lnTo>
                  <a:lnTo>
                    <a:pt x="897" y="95"/>
                  </a:lnTo>
                  <a:lnTo>
                    <a:pt x="904" y="88"/>
                  </a:lnTo>
                  <a:lnTo>
                    <a:pt x="917" y="81"/>
                  </a:lnTo>
                  <a:lnTo>
                    <a:pt x="930" y="81"/>
                  </a:lnTo>
                  <a:lnTo>
                    <a:pt x="943" y="88"/>
                  </a:lnTo>
                  <a:lnTo>
                    <a:pt x="957" y="101"/>
                  </a:lnTo>
                  <a:lnTo>
                    <a:pt x="970" y="115"/>
                  </a:lnTo>
                  <a:lnTo>
                    <a:pt x="977" y="115"/>
                  </a:lnTo>
                  <a:lnTo>
                    <a:pt x="990" y="115"/>
                  </a:lnTo>
                  <a:lnTo>
                    <a:pt x="1003" y="108"/>
                  </a:lnTo>
                  <a:lnTo>
                    <a:pt x="1016" y="95"/>
                  </a:lnTo>
                  <a:lnTo>
                    <a:pt x="1030" y="88"/>
                  </a:lnTo>
                  <a:lnTo>
                    <a:pt x="1043" y="81"/>
                  </a:lnTo>
                  <a:lnTo>
                    <a:pt x="1056" y="67"/>
                  </a:lnTo>
                  <a:lnTo>
                    <a:pt x="1063" y="67"/>
                  </a:lnTo>
                  <a:lnTo>
                    <a:pt x="1076" y="61"/>
                  </a:lnTo>
                  <a:lnTo>
                    <a:pt x="1090" y="61"/>
                  </a:lnTo>
                  <a:lnTo>
                    <a:pt x="1103" y="67"/>
                  </a:lnTo>
                  <a:lnTo>
                    <a:pt x="1116" y="74"/>
                  </a:lnTo>
                  <a:lnTo>
                    <a:pt x="1129" y="81"/>
                  </a:lnTo>
                  <a:lnTo>
                    <a:pt x="1136" y="88"/>
                  </a:lnTo>
                  <a:lnTo>
                    <a:pt x="1149" y="95"/>
                  </a:lnTo>
                  <a:lnTo>
                    <a:pt x="1163" y="95"/>
                  </a:lnTo>
                  <a:lnTo>
                    <a:pt x="1176" y="81"/>
                  </a:lnTo>
                  <a:lnTo>
                    <a:pt x="1189" y="61"/>
                  </a:lnTo>
                  <a:lnTo>
                    <a:pt x="1203" y="34"/>
                  </a:lnTo>
                  <a:lnTo>
                    <a:pt x="1216" y="13"/>
                  </a:lnTo>
                  <a:lnTo>
                    <a:pt x="1222" y="0"/>
                  </a:lnTo>
                  <a:lnTo>
                    <a:pt x="1236" y="13"/>
                  </a:lnTo>
                  <a:lnTo>
                    <a:pt x="1249" y="27"/>
                  </a:lnTo>
                  <a:lnTo>
                    <a:pt x="1262" y="47"/>
                  </a:lnTo>
                  <a:lnTo>
                    <a:pt x="1276" y="67"/>
                  </a:lnTo>
                  <a:lnTo>
                    <a:pt x="1289" y="74"/>
                  </a:lnTo>
                  <a:lnTo>
                    <a:pt x="1296" y="81"/>
                  </a:lnTo>
                  <a:lnTo>
                    <a:pt x="1309" y="81"/>
                  </a:lnTo>
                  <a:lnTo>
                    <a:pt x="1322" y="81"/>
                  </a:lnTo>
                  <a:lnTo>
                    <a:pt x="1335" y="88"/>
                  </a:lnTo>
                  <a:lnTo>
                    <a:pt x="1349" y="88"/>
                  </a:lnTo>
                  <a:lnTo>
                    <a:pt x="1362" y="88"/>
                  </a:lnTo>
                  <a:lnTo>
                    <a:pt x="1369" y="88"/>
                  </a:lnTo>
                  <a:lnTo>
                    <a:pt x="1382" y="81"/>
                  </a:lnTo>
                  <a:lnTo>
                    <a:pt x="1395" y="74"/>
                  </a:lnTo>
                  <a:lnTo>
                    <a:pt x="1409" y="54"/>
                  </a:lnTo>
                  <a:lnTo>
                    <a:pt x="1422" y="47"/>
                  </a:lnTo>
                  <a:lnTo>
                    <a:pt x="1435" y="40"/>
                  </a:lnTo>
                  <a:lnTo>
                    <a:pt x="1448" y="54"/>
                  </a:lnTo>
                  <a:lnTo>
                    <a:pt x="1455" y="67"/>
                  </a:lnTo>
                  <a:lnTo>
                    <a:pt x="1468" y="81"/>
                  </a:lnTo>
                  <a:lnTo>
                    <a:pt x="1482" y="74"/>
                  </a:lnTo>
                  <a:lnTo>
                    <a:pt x="1495" y="67"/>
                  </a:lnTo>
                  <a:lnTo>
                    <a:pt x="1508" y="54"/>
                  </a:lnTo>
                  <a:lnTo>
                    <a:pt x="1521" y="47"/>
                  </a:lnTo>
                  <a:lnTo>
                    <a:pt x="1528" y="47"/>
                  </a:lnTo>
                  <a:lnTo>
                    <a:pt x="1541" y="54"/>
                  </a:lnTo>
                  <a:lnTo>
                    <a:pt x="1555" y="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25" name="Freeform 82"/>
            <p:cNvSpPr>
              <a:spLocks/>
            </p:cNvSpPr>
            <p:nvPr/>
          </p:nvSpPr>
          <p:spPr bwMode="auto">
            <a:xfrm>
              <a:off x="4936" y="3246"/>
              <a:ext cx="558" cy="116"/>
            </a:xfrm>
            <a:custGeom>
              <a:avLst/>
              <a:gdLst>
                <a:gd name="T0" fmla="*/ 0 w 558"/>
                <a:gd name="T1" fmla="*/ 48 h 116"/>
                <a:gd name="T2" fmla="*/ 13 w 558"/>
                <a:gd name="T3" fmla="*/ 54 h 116"/>
                <a:gd name="T4" fmla="*/ 26 w 558"/>
                <a:gd name="T5" fmla="*/ 54 h 116"/>
                <a:gd name="T6" fmla="*/ 40 w 558"/>
                <a:gd name="T7" fmla="*/ 48 h 116"/>
                <a:gd name="T8" fmla="*/ 53 w 558"/>
                <a:gd name="T9" fmla="*/ 41 h 116"/>
                <a:gd name="T10" fmla="*/ 59 w 558"/>
                <a:gd name="T11" fmla="*/ 41 h 116"/>
                <a:gd name="T12" fmla="*/ 73 w 558"/>
                <a:gd name="T13" fmla="*/ 41 h 116"/>
                <a:gd name="T14" fmla="*/ 86 w 558"/>
                <a:gd name="T15" fmla="*/ 41 h 116"/>
                <a:gd name="T16" fmla="*/ 99 w 558"/>
                <a:gd name="T17" fmla="*/ 48 h 116"/>
                <a:gd name="T18" fmla="*/ 113 w 558"/>
                <a:gd name="T19" fmla="*/ 61 h 116"/>
                <a:gd name="T20" fmla="*/ 126 w 558"/>
                <a:gd name="T21" fmla="*/ 68 h 116"/>
                <a:gd name="T22" fmla="*/ 133 w 558"/>
                <a:gd name="T23" fmla="*/ 75 h 116"/>
                <a:gd name="T24" fmla="*/ 146 w 558"/>
                <a:gd name="T25" fmla="*/ 88 h 116"/>
                <a:gd name="T26" fmla="*/ 159 w 558"/>
                <a:gd name="T27" fmla="*/ 102 h 116"/>
                <a:gd name="T28" fmla="*/ 172 w 558"/>
                <a:gd name="T29" fmla="*/ 109 h 116"/>
                <a:gd name="T30" fmla="*/ 186 w 558"/>
                <a:gd name="T31" fmla="*/ 116 h 116"/>
                <a:gd name="T32" fmla="*/ 199 w 558"/>
                <a:gd name="T33" fmla="*/ 109 h 116"/>
                <a:gd name="T34" fmla="*/ 206 w 558"/>
                <a:gd name="T35" fmla="*/ 102 h 116"/>
                <a:gd name="T36" fmla="*/ 219 w 558"/>
                <a:gd name="T37" fmla="*/ 88 h 116"/>
                <a:gd name="T38" fmla="*/ 232 w 558"/>
                <a:gd name="T39" fmla="*/ 82 h 116"/>
                <a:gd name="T40" fmla="*/ 246 w 558"/>
                <a:gd name="T41" fmla="*/ 75 h 116"/>
                <a:gd name="T42" fmla="*/ 259 w 558"/>
                <a:gd name="T43" fmla="*/ 68 h 116"/>
                <a:gd name="T44" fmla="*/ 272 w 558"/>
                <a:gd name="T45" fmla="*/ 68 h 116"/>
                <a:gd name="T46" fmla="*/ 285 w 558"/>
                <a:gd name="T47" fmla="*/ 61 h 116"/>
                <a:gd name="T48" fmla="*/ 292 w 558"/>
                <a:gd name="T49" fmla="*/ 54 h 116"/>
                <a:gd name="T50" fmla="*/ 305 w 558"/>
                <a:gd name="T51" fmla="*/ 54 h 116"/>
                <a:gd name="T52" fmla="*/ 319 w 558"/>
                <a:gd name="T53" fmla="*/ 48 h 116"/>
                <a:gd name="T54" fmla="*/ 332 w 558"/>
                <a:gd name="T55" fmla="*/ 41 h 116"/>
                <a:gd name="T56" fmla="*/ 345 w 558"/>
                <a:gd name="T57" fmla="*/ 34 h 116"/>
                <a:gd name="T58" fmla="*/ 358 w 558"/>
                <a:gd name="T59" fmla="*/ 21 h 116"/>
                <a:gd name="T60" fmla="*/ 365 w 558"/>
                <a:gd name="T61" fmla="*/ 14 h 116"/>
                <a:gd name="T62" fmla="*/ 378 w 558"/>
                <a:gd name="T63" fmla="*/ 0 h 116"/>
                <a:gd name="T64" fmla="*/ 392 w 558"/>
                <a:gd name="T65" fmla="*/ 0 h 116"/>
                <a:gd name="T66" fmla="*/ 405 w 558"/>
                <a:gd name="T67" fmla="*/ 0 h 116"/>
                <a:gd name="T68" fmla="*/ 418 w 558"/>
                <a:gd name="T69" fmla="*/ 14 h 116"/>
                <a:gd name="T70" fmla="*/ 432 w 558"/>
                <a:gd name="T71" fmla="*/ 27 h 116"/>
                <a:gd name="T72" fmla="*/ 445 w 558"/>
                <a:gd name="T73" fmla="*/ 41 h 116"/>
                <a:gd name="T74" fmla="*/ 451 w 558"/>
                <a:gd name="T75" fmla="*/ 48 h 116"/>
                <a:gd name="T76" fmla="*/ 465 w 558"/>
                <a:gd name="T77" fmla="*/ 54 h 116"/>
                <a:gd name="T78" fmla="*/ 478 w 558"/>
                <a:gd name="T79" fmla="*/ 54 h 116"/>
                <a:gd name="T80" fmla="*/ 491 w 558"/>
                <a:gd name="T81" fmla="*/ 54 h 116"/>
                <a:gd name="T82" fmla="*/ 505 w 558"/>
                <a:gd name="T83" fmla="*/ 54 h 116"/>
                <a:gd name="T84" fmla="*/ 518 w 558"/>
                <a:gd name="T85" fmla="*/ 48 h 116"/>
                <a:gd name="T86" fmla="*/ 525 w 558"/>
                <a:gd name="T87" fmla="*/ 41 h 116"/>
                <a:gd name="T88" fmla="*/ 538 w 558"/>
                <a:gd name="T89" fmla="*/ 41 h 116"/>
                <a:gd name="T90" fmla="*/ 551 w 558"/>
                <a:gd name="T91" fmla="*/ 48 h 116"/>
                <a:gd name="T92" fmla="*/ 558 w 558"/>
                <a:gd name="T93" fmla="*/ 48 h 11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58" h="116">
                  <a:moveTo>
                    <a:pt x="0" y="48"/>
                  </a:moveTo>
                  <a:lnTo>
                    <a:pt x="13" y="54"/>
                  </a:lnTo>
                  <a:lnTo>
                    <a:pt x="26" y="54"/>
                  </a:lnTo>
                  <a:lnTo>
                    <a:pt x="40" y="48"/>
                  </a:lnTo>
                  <a:lnTo>
                    <a:pt x="53" y="41"/>
                  </a:lnTo>
                  <a:lnTo>
                    <a:pt x="59" y="41"/>
                  </a:lnTo>
                  <a:lnTo>
                    <a:pt x="73" y="41"/>
                  </a:lnTo>
                  <a:lnTo>
                    <a:pt x="86" y="41"/>
                  </a:lnTo>
                  <a:lnTo>
                    <a:pt x="99" y="48"/>
                  </a:lnTo>
                  <a:lnTo>
                    <a:pt x="113" y="61"/>
                  </a:lnTo>
                  <a:lnTo>
                    <a:pt x="126" y="68"/>
                  </a:lnTo>
                  <a:lnTo>
                    <a:pt x="133" y="75"/>
                  </a:lnTo>
                  <a:lnTo>
                    <a:pt x="146" y="88"/>
                  </a:lnTo>
                  <a:lnTo>
                    <a:pt x="159" y="102"/>
                  </a:lnTo>
                  <a:lnTo>
                    <a:pt x="172" y="109"/>
                  </a:lnTo>
                  <a:lnTo>
                    <a:pt x="186" y="116"/>
                  </a:lnTo>
                  <a:lnTo>
                    <a:pt x="199" y="109"/>
                  </a:lnTo>
                  <a:lnTo>
                    <a:pt x="206" y="102"/>
                  </a:lnTo>
                  <a:lnTo>
                    <a:pt x="219" y="88"/>
                  </a:lnTo>
                  <a:lnTo>
                    <a:pt x="232" y="82"/>
                  </a:lnTo>
                  <a:lnTo>
                    <a:pt x="246" y="75"/>
                  </a:lnTo>
                  <a:lnTo>
                    <a:pt x="259" y="68"/>
                  </a:lnTo>
                  <a:lnTo>
                    <a:pt x="272" y="68"/>
                  </a:lnTo>
                  <a:lnTo>
                    <a:pt x="285" y="61"/>
                  </a:lnTo>
                  <a:lnTo>
                    <a:pt x="292" y="54"/>
                  </a:lnTo>
                  <a:lnTo>
                    <a:pt x="305" y="54"/>
                  </a:lnTo>
                  <a:lnTo>
                    <a:pt x="319" y="48"/>
                  </a:lnTo>
                  <a:lnTo>
                    <a:pt x="332" y="41"/>
                  </a:lnTo>
                  <a:lnTo>
                    <a:pt x="345" y="34"/>
                  </a:lnTo>
                  <a:lnTo>
                    <a:pt x="358" y="21"/>
                  </a:lnTo>
                  <a:lnTo>
                    <a:pt x="365" y="14"/>
                  </a:lnTo>
                  <a:lnTo>
                    <a:pt x="378" y="0"/>
                  </a:lnTo>
                  <a:lnTo>
                    <a:pt x="392" y="0"/>
                  </a:lnTo>
                  <a:lnTo>
                    <a:pt x="405" y="0"/>
                  </a:lnTo>
                  <a:lnTo>
                    <a:pt x="418" y="14"/>
                  </a:lnTo>
                  <a:lnTo>
                    <a:pt x="432" y="27"/>
                  </a:lnTo>
                  <a:lnTo>
                    <a:pt x="445" y="41"/>
                  </a:lnTo>
                  <a:lnTo>
                    <a:pt x="451" y="48"/>
                  </a:lnTo>
                  <a:lnTo>
                    <a:pt x="465" y="54"/>
                  </a:lnTo>
                  <a:lnTo>
                    <a:pt x="478" y="54"/>
                  </a:lnTo>
                  <a:lnTo>
                    <a:pt x="491" y="54"/>
                  </a:lnTo>
                  <a:lnTo>
                    <a:pt x="505" y="54"/>
                  </a:lnTo>
                  <a:lnTo>
                    <a:pt x="518" y="48"/>
                  </a:lnTo>
                  <a:lnTo>
                    <a:pt x="525" y="41"/>
                  </a:lnTo>
                  <a:lnTo>
                    <a:pt x="538" y="41"/>
                  </a:lnTo>
                  <a:lnTo>
                    <a:pt x="551" y="48"/>
                  </a:lnTo>
                  <a:lnTo>
                    <a:pt x="558" y="4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1009" name="Line 71"/>
          <p:cNvSpPr>
            <a:spLocks noChangeShapeType="1"/>
          </p:cNvSpPr>
          <p:nvPr/>
        </p:nvSpPr>
        <p:spPr bwMode="auto">
          <a:xfrm>
            <a:off x="1919289" y="3429000"/>
            <a:ext cx="8269287" cy="1588"/>
          </a:xfrm>
          <a:prstGeom prst="line">
            <a:avLst/>
          </a:prstGeom>
          <a:noFill/>
          <a:ln w="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010" name="Line 85"/>
          <p:cNvSpPr>
            <a:spLocks noChangeShapeType="1"/>
          </p:cNvSpPr>
          <p:nvPr/>
        </p:nvSpPr>
        <p:spPr bwMode="auto">
          <a:xfrm>
            <a:off x="7824788" y="2636839"/>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1" name="Line 86"/>
          <p:cNvSpPr>
            <a:spLocks noChangeShapeType="1"/>
          </p:cNvSpPr>
          <p:nvPr/>
        </p:nvSpPr>
        <p:spPr bwMode="auto">
          <a:xfrm>
            <a:off x="8112125" y="2636839"/>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2" name="Line 87"/>
          <p:cNvSpPr>
            <a:spLocks noChangeShapeType="1"/>
          </p:cNvSpPr>
          <p:nvPr/>
        </p:nvSpPr>
        <p:spPr bwMode="auto">
          <a:xfrm flipV="1">
            <a:off x="1919288" y="2997201"/>
            <a:ext cx="0" cy="5762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3" name="Line 88"/>
          <p:cNvSpPr>
            <a:spLocks noChangeShapeType="1"/>
          </p:cNvSpPr>
          <p:nvPr/>
        </p:nvSpPr>
        <p:spPr bwMode="auto">
          <a:xfrm>
            <a:off x="10199688" y="2995614"/>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4" name="Text Box 89"/>
          <p:cNvSpPr txBox="1">
            <a:spLocks noChangeArrowheads="1"/>
          </p:cNvSpPr>
          <p:nvPr/>
        </p:nvSpPr>
        <p:spPr bwMode="auto">
          <a:xfrm>
            <a:off x="7608888" y="2205038"/>
            <a:ext cx="67945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a:t>0.2 s</a:t>
            </a:r>
          </a:p>
        </p:txBody>
      </p:sp>
      <p:sp>
        <p:nvSpPr>
          <p:cNvPr id="41015" name="Line 84"/>
          <p:cNvSpPr>
            <a:spLocks noChangeShapeType="1"/>
          </p:cNvSpPr>
          <p:nvPr/>
        </p:nvSpPr>
        <p:spPr bwMode="auto">
          <a:xfrm>
            <a:off x="1919289" y="2276475"/>
            <a:ext cx="8269287" cy="1588"/>
          </a:xfrm>
          <a:prstGeom prst="line">
            <a:avLst/>
          </a:prstGeom>
          <a:noFill/>
          <a:ln w="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016" name="Line 90"/>
          <p:cNvSpPr>
            <a:spLocks noChangeShapeType="1"/>
          </p:cNvSpPr>
          <p:nvPr/>
        </p:nvSpPr>
        <p:spPr bwMode="auto">
          <a:xfrm flipH="1" flipV="1">
            <a:off x="1919288" y="2205038"/>
            <a:ext cx="5905500" cy="431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7" name="Line 91"/>
          <p:cNvSpPr>
            <a:spLocks noChangeShapeType="1"/>
          </p:cNvSpPr>
          <p:nvPr/>
        </p:nvSpPr>
        <p:spPr bwMode="auto">
          <a:xfrm flipV="1">
            <a:off x="8112126" y="2133600"/>
            <a:ext cx="2016125" cy="50323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8" name="Line 92"/>
          <p:cNvSpPr>
            <a:spLocks noChangeShapeType="1"/>
          </p:cNvSpPr>
          <p:nvPr/>
        </p:nvSpPr>
        <p:spPr bwMode="auto">
          <a:xfrm>
            <a:off x="10199688" y="1412876"/>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19" name="Line 93"/>
          <p:cNvSpPr>
            <a:spLocks noChangeShapeType="1"/>
          </p:cNvSpPr>
          <p:nvPr/>
        </p:nvSpPr>
        <p:spPr bwMode="auto">
          <a:xfrm>
            <a:off x="1919288" y="1412876"/>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20" name="Text Box 94"/>
          <p:cNvSpPr txBox="1">
            <a:spLocks noChangeArrowheads="1"/>
          </p:cNvSpPr>
          <p:nvPr/>
        </p:nvSpPr>
        <p:spPr bwMode="auto">
          <a:xfrm>
            <a:off x="2135188" y="260350"/>
            <a:ext cx="799306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it-IT" altLang="en-US" sz="1800" b="1" dirty="0"/>
              <a:t>Il segnale EMG può essere osservato a diverse scale </a:t>
            </a:r>
            <a:r>
              <a:rPr lang="it-IT" altLang="en-US" sz="1800" b="1" dirty="0" smtClean="0"/>
              <a:t>temporali.</a:t>
            </a:r>
            <a:endParaRPr lang="it-IT" altLang="en-US" sz="1800" b="1" dirty="0"/>
          </a:p>
          <a:p>
            <a:pPr eaLnBrk="1" hangingPunct="1">
              <a:spcBef>
                <a:spcPct val="0"/>
              </a:spcBef>
              <a:buFontTx/>
              <a:buNone/>
            </a:pPr>
            <a:r>
              <a:rPr lang="it-IT" altLang="en-US" sz="1800" b="1" dirty="0"/>
              <a:t>Il singolo canale fornisce informazione soltanto sul fatto che il muscolo sia attivo o meno e una indicazione di massima sul suo livello di </a:t>
            </a:r>
            <a:r>
              <a:rPr lang="it-IT" altLang="en-US" sz="1800" b="1" dirty="0" smtClean="0"/>
              <a:t>attività e fatica.</a:t>
            </a:r>
            <a:endParaRPr lang="it-IT" altLang="en-US" sz="1800" b="1" dirty="0"/>
          </a:p>
        </p:txBody>
      </p:sp>
      <p:sp>
        <p:nvSpPr>
          <p:cNvPr id="2" name="Down Arrow 1"/>
          <p:cNvSpPr/>
          <p:nvPr/>
        </p:nvSpPr>
        <p:spPr>
          <a:xfrm flipV="1">
            <a:off x="1310185" y="1146413"/>
            <a:ext cx="464640" cy="5092653"/>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rot="16200000">
            <a:off x="582754" y="3523461"/>
            <a:ext cx="1951175"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z</a:t>
            </a:r>
            <a:r>
              <a:rPr lang="en-US" sz="1600" b="1" dirty="0" smtClean="0">
                <a:latin typeface="Arial" panose="020B0604020202020204" pitchFamily="34" charset="0"/>
                <a:cs typeface="Arial" panose="020B0604020202020204" pitchFamily="34" charset="0"/>
              </a:rPr>
              <a:t>oom </a:t>
            </a:r>
            <a:r>
              <a:rPr lang="en-US" sz="1600" b="1" dirty="0" err="1" smtClean="0">
                <a:latin typeface="Arial" panose="020B0604020202020204" pitchFamily="34" charset="0"/>
                <a:cs typeface="Arial" panose="020B0604020202020204" pitchFamily="34" charset="0"/>
              </a:rPr>
              <a:t>progressivo</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3719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3036312" y="263717"/>
            <a:ext cx="6126998" cy="584775"/>
          </a:xfrm>
          <a:prstGeom prst="rect">
            <a:avLst/>
          </a:prstGeom>
          <a:noFill/>
        </p:spPr>
        <p:txBody>
          <a:bodyPr wrap="none" rtlCol="0">
            <a:spAutoFit/>
          </a:bodyPr>
          <a:lstStyle/>
          <a:p>
            <a:r>
              <a:rPr lang="en-US" sz="3200" b="1" dirty="0" err="1" smtClean="0">
                <a:solidFill>
                  <a:srgbClr val="FFFF00"/>
                </a:solidFill>
                <a:latin typeface="Arial" panose="020B0604020202020204" pitchFamily="34" charset="0"/>
                <a:cs typeface="Arial" panose="020B0604020202020204" pitchFamily="34" charset="0"/>
              </a:rPr>
              <a:t>Aree</a:t>
            </a:r>
            <a:r>
              <a:rPr lang="en-US" sz="3200" b="1" dirty="0" smtClean="0">
                <a:solidFill>
                  <a:srgbClr val="FFFF00"/>
                </a:solidFill>
                <a:latin typeface="Arial" panose="020B0604020202020204" pitchFamily="34" charset="0"/>
                <a:cs typeface="Arial" panose="020B0604020202020204" pitchFamily="34" charset="0"/>
              </a:rPr>
              <a:t> di </a:t>
            </a:r>
            <a:r>
              <a:rPr lang="en-US" sz="3200" b="1" dirty="0" err="1" smtClean="0">
                <a:solidFill>
                  <a:srgbClr val="FFFF00"/>
                </a:solidFill>
                <a:latin typeface="Arial" panose="020B0604020202020204" pitchFamily="34" charset="0"/>
                <a:cs typeface="Arial" panose="020B0604020202020204" pitchFamily="34" charset="0"/>
              </a:rPr>
              <a:t>applicazione</a:t>
            </a:r>
            <a:r>
              <a:rPr lang="en-US" sz="3200" b="1" dirty="0" smtClean="0">
                <a:solidFill>
                  <a:srgbClr val="FFFF00"/>
                </a:solidFill>
                <a:latin typeface="Arial" panose="020B0604020202020204" pitchFamily="34" charset="0"/>
                <a:cs typeface="Arial" panose="020B0604020202020204" pitchFamily="34" charset="0"/>
              </a:rPr>
              <a:t> del sEMG</a:t>
            </a:r>
            <a:endParaRPr lang="en-US" sz="3200" b="1" dirty="0">
              <a:solidFill>
                <a:srgbClr val="FFFF00"/>
              </a:solidFill>
              <a:latin typeface="Arial" panose="020B0604020202020204" pitchFamily="34" charset="0"/>
              <a:cs typeface="Arial" panose="020B0604020202020204" pitchFamily="34" charset="0"/>
            </a:endParaRPr>
          </a:p>
        </p:txBody>
      </p:sp>
      <p:sp>
        <p:nvSpPr>
          <p:cNvPr id="3" name="TextBox 2"/>
          <p:cNvSpPr txBox="1"/>
          <p:nvPr/>
        </p:nvSpPr>
        <p:spPr>
          <a:xfrm>
            <a:off x="1068779" y="1039561"/>
            <a:ext cx="10368045" cy="5170646"/>
          </a:xfrm>
          <a:prstGeom prst="rect">
            <a:avLst/>
          </a:prstGeom>
          <a:noFill/>
        </p:spPr>
        <p:txBody>
          <a:bodyPr wrap="square" rtlCol="0">
            <a:spAutoFit/>
          </a:bodyPr>
          <a:lstStyle/>
          <a:p>
            <a:pPr marL="457200" indent="-457200">
              <a:lnSpc>
                <a:spcPct val="150000"/>
              </a:lnSpc>
              <a:buFont typeface="+mj-lt"/>
              <a:buAutoNum type="arabicPeriod"/>
            </a:pPr>
            <a:r>
              <a:rPr lang="en-US" sz="2200" b="1" dirty="0" err="1" smtClean="0">
                <a:solidFill>
                  <a:schemeClr val="bg1"/>
                </a:solidFill>
                <a:latin typeface="Arial" panose="020B0604020202020204" pitchFamily="34" charset="0"/>
                <a:cs typeface="Arial" panose="020B0604020202020204" pitchFamily="34" charset="0"/>
              </a:rPr>
              <a:t>Fisiopatologia</a:t>
            </a:r>
            <a:r>
              <a:rPr lang="en-US" sz="2200" b="1" dirty="0" smtClean="0">
                <a:solidFill>
                  <a:schemeClr val="bg1"/>
                </a:solidFill>
                <a:latin typeface="Arial" panose="020B0604020202020204" pitchFamily="34" charset="0"/>
                <a:cs typeface="Arial" panose="020B0604020202020204" pitchFamily="34" charset="0"/>
              </a:rPr>
              <a:t> del </a:t>
            </a:r>
            <a:r>
              <a:rPr lang="en-US" sz="2200" b="1" dirty="0" err="1" smtClean="0">
                <a:solidFill>
                  <a:schemeClr val="bg1"/>
                </a:solidFill>
                <a:latin typeface="Arial" panose="020B0604020202020204" pitchFamily="34" charset="0"/>
                <a:cs typeface="Arial" panose="020B0604020202020204" pitchFamily="34" charset="0"/>
              </a:rPr>
              <a:t>sistema</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neuromuscolare</a:t>
            </a:r>
            <a:endParaRPr lang="en-US" sz="2200" b="1" dirty="0" smtClean="0">
              <a:solidFill>
                <a:schemeClr val="bg1"/>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sz="2200" b="1" dirty="0" err="1" smtClean="0">
                <a:solidFill>
                  <a:schemeClr val="bg1"/>
                </a:solidFill>
                <a:latin typeface="Arial" panose="020B0604020202020204" pitchFamily="34" charset="0"/>
                <a:cs typeface="Arial" panose="020B0604020202020204" pitchFamily="34" charset="0"/>
              </a:rPr>
              <a:t>Valutazione</a:t>
            </a:r>
            <a:r>
              <a:rPr lang="en-US" sz="2200" b="1" dirty="0" smtClean="0">
                <a:solidFill>
                  <a:schemeClr val="bg1"/>
                </a:solidFill>
                <a:latin typeface="Arial" panose="020B0604020202020204" pitchFamily="34" charset="0"/>
                <a:cs typeface="Arial" panose="020B0604020202020204" pitchFamily="34" charset="0"/>
              </a:rPr>
              <a:t> di </a:t>
            </a:r>
            <a:r>
              <a:rPr lang="en-US" sz="2200" b="1" dirty="0" err="1" smtClean="0">
                <a:solidFill>
                  <a:schemeClr val="bg1"/>
                </a:solidFill>
                <a:latin typeface="Arial" panose="020B0604020202020204" pitchFamily="34" charset="0"/>
                <a:cs typeface="Arial" panose="020B0604020202020204" pitchFamily="34" charset="0"/>
              </a:rPr>
              <a:t>efficacia</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degli</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interventi</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riabilitativi</a:t>
            </a:r>
            <a:endParaRPr lang="en-US" sz="2200" b="1" dirty="0" smtClean="0">
              <a:solidFill>
                <a:schemeClr val="bg1"/>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sz="2200" b="1" dirty="0" err="1" smtClean="0">
                <a:solidFill>
                  <a:schemeClr val="bg1"/>
                </a:solidFill>
                <a:latin typeface="Arial" panose="020B0604020202020204" pitchFamily="34" charset="0"/>
                <a:cs typeface="Arial" panose="020B0604020202020204" pitchFamily="34" charset="0"/>
              </a:rPr>
              <a:t>Riabilitazione</a:t>
            </a:r>
            <a:r>
              <a:rPr lang="en-US" sz="2200" b="1" dirty="0" smtClean="0">
                <a:solidFill>
                  <a:schemeClr val="bg1"/>
                </a:solidFill>
                <a:latin typeface="Arial" panose="020B0604020202020204" pitchFamily="34" charset="0"/>
                <a:cs typeface="Arial" panose="020B0604020202020204" pitchFamily="34" charset="0"/>
              </a:rPr>
              <a:t> (SCI, </a:t>
            </a:r>
            <a:r>
              <a:rPr lang="en-US" sz="2200" b="1" dirty="0" err="1" smtClean="0">
                <a:solidFill>
                  <a:schemeClr val="bg1"/>
                </a:solidFill>
                <a:latin typeface="Arial" panose="020B0604020202020204" pitchFamily="34" charset="0"/>
                <a:cs typeface="Arial" panose="020B0604020202020204" pitchFamily="34" charset="0"/>
              </a:rPr>
              <a:t>monitoraggio</a:t>
            </a:r>
            <a:r>
              <a:rPr lang="en-US" sz="2200" b="1" dirty="0" smtClean="0">
                <a:solidFill>
                  <a:schemeClr val="bg1"/>
                </a:solidFill>
                <a:latin typeface="Arial" panose="020B0604020202020204" pitchFamily="34" charset="0"/>
                <a:cs typeface="Arial" panose="020B0604020202020204" pitchFamily="34" charset="0"/>
              </a:rPr>
              <a:t> di denervazione/reinnervazione, </a:t>
            </a:r>
            <a:r>
              <a:rPr lang="en-US" sz="2200" b="1" dirty="0" err="1" smtClean="0">
                <a:solidFill>
                  <a:schemeClr val="bg1"/>
                </a:solidFill>
                <a:latin typeface="Arial" panose="020B0604020202020204" pitchFamily="34" charset="0"/>
                <a:cs typeface="Arial" panose="020B0604020202020204" pitchFamily="34" charset="0"/>
              </a:rPr>
              <a:t>ecc</a:t>
            </a:r>
            <a:r>
              <a:rPr lang="en-US" sz="2200" b="1" dirty="0" smtClean="0">
                <a:solidFill>
                  <a:schemeClr val="bg1"/>
                </a:solidFill>
                <a:latin typeface="Arial" panose="020B0604020202020204" pitchFamily="34" charset="0"/>
                <a:cs typeface="Arial" panose="020B0604020202020204" pitchFamily="34" charset="0"/>
              </a:rPr>
              <a:t>.)</a:t>
            </a:r>
          </a:p>
          <a:p>
            <a:pPr marL="457200" indent="-457200">
              <a:lnSpc>
                <a:spcPct val="150000"/>
              </a:lnSpc>
              <a:buFont typeface="+mj-lt"/>
              <a:buAutoNum type="arabicPeriod"/>
            </a:pPr>
            <a:r>
              <a:rPr lang="en-US" sz="2200" b="1" dirty="0" err="1" smtClean="0">
                <a:solidFill>
                  <a:schemeClr val="bg1"/>
                </a:solidFill>
                <a:latin typeface="Arial" panose="020B0604020202020204" pitchFamily="34" charset="0"/>
                <a:cs typeface="Arial" panose="020B0604020202020204" pitchFamily="34" charset="0"/>
              </a:rPr>
              <a:t>Controllo</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posturale</a:t>
            </a:r>
            <a:endParaRPr lang="en-US" sz="2200" b="1" dirty="0" smtClean="0">
              <a:solidFill>
                <a:schemeClr val="bg1"/>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sz="2200" b="1" dirty="0" err="1" smtClean="0">
                <a:solidFill>
                  <a:schemeClr val="bg1"/>
                </a:solidFill>
                <a:latin typeface="Arial" panose="020B0604020202020204" pitchFamily="34" charset="0"/>
                <a:cs typeface="Arial" panose="020B0604020202020204" pitchFamily="34" charset="0"/>
              </a:rPr>
              <a:t>Analisi</a:t>
            </a:r>
            <a:r>
              <a:rPr lang="en-US" sz="2200" b="1" dirty="0" smtClean="0">
                <a:solidFill>
                  <a:schemeClr val="bg1"/>
                </a:solidFill>
                <a:latin typeface="Arial" panose="020B0604020202020204" pitchFamily="34" charset="0"/>
                <a:cs typeface="Arial" panose="020B0604020202020204" pitchFamily="34" charset="0"/>
              </a:rPr>
              <a:t> del </a:t>
            </a:r>
            <a:r>
              <a:rPr lang="en-US" sz="2200" b="1" dirty="0" err="1" smtClean="0">
                <a:solidFill>
                  <a:schemeClr val="bg1"/>
                </a:solidFill>
                <a:latin typeface="Arial" panose="020B0604020202020204" pitchFamily="34" charset="0"/>
                <a:cs typeface="Arial" panose="020B0604020202020204" pitchFamily="34" charset="0"/>
              </a:rPr>
              <a:t>passo</a:t>
            </a:r>
            <a:endParaRPr lang="en-US" sz="2200" b="1" dirty="0">
              <a:solidFill>
                <a:schemeClr val="bg1"/>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sz="2200" b="1" dirty="0" err="1" smtClean="0">
                <a:solidFill>
                  <a:schemeClr val="bg1"/>
                </a:solidFill>
                <a:latin typeface="Arial" panose="020B0604020202020204" pitchFamily="34" charset="0"/>
                <a:cs typeface="Arial" panose="020B0604020202020204" pitchFamily="34" charset="0"/>
              </a:rPr>
              <a:t>Medicina</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dello</a:t>
            </a:r>
            <a:r>
              <a:rPr lang="en-US" sz="2200" b="1" dirty="0" smtClean="0">
                <a:solidFill>
                  <a:schemeClr val="bg1"/>
                </a:solidFill>
                <a:latin typeface="Arial" panose="020B0604020202020204" pitchFamily="34" charset="0"/>
                <a:cs typeface="Arial" panose="020B0604020202020204" pitchFamily="34" charset="0"/>
              </a:rPr>
              <a:t> sport e </a:t>
            </a:r>
            <a:r>
              <a:rPr lang="en-US" sz="2200" b="1" dirty="0" err="1" smtClean="0">
                <a:solidFill>
                  <a:schemeClr val="bg1"/>
                </a:solidFill>
                <a:latin typeface="Arial" panose="020B0604020202020204" pitchFamily="34" charset="0"/>
                <a:cs typeface="Arial" panose="020B0604020202020204" pitchFamily="34" charset="0"/>
              </a:rPr>
              <a:t>valutazione</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dell’allenamento</a:t>
            </a:r>
            <a:endParaRPr lang="en-US" sz="2200" b="1" dirty="0" smtClean="0">
              <a:solidFill>
                <a:schemeClr val="bg1"/>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sz="2200" b="1" dirty="0" err="1" smtClean="0">
                <a:solidFill>
                  <a:schemeClr val="bg1"/>
                </a:solidFill>
                <a:latin typeface="Arial" panose="020B0604020202020204" pitchFamily="34" charset="0"/>
                <a:cs typeface="Arial" panose="020B0604020202020204" pitchFamily="34" charset="0"/>
              </a:rPr>
              <a:t>Medicina</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occupazionale</a:t>
            </a:r>
            <a:r>
              <a:rPr lang="en-US" sz="2200" b="1" dirty="0" smtClean="0">
                <a:solidFill>
                  <a:schemeClr val="bg1"/>
                </a:solidFill>
                <a:latin typeface="Arial" panose="020B0604020202020204" pitchFamily="34" charset="0"/>
                <a:cs typeface="Arial" panose="020B0604020202020204" pitchFamily="34" charset="0"/>
              </a:rPr>
              <a:t> e </a:t>
            </a:r>
            <a:r>
              <a:rPr lang="en-US" sz="2200" b="1" dirty="0" err="1" smtClean="0">
                <a:solidFill>
                  <a:schemeClr val="bg1"/>
                </a:solidFill>
                <a:latin typeface="Arial" panose="020B0604020202020204" pitchFamily="34" charset="0"/>
                <a:cs typeface="Arial" panose="020B0604020202020204" pitchFamily="34" charset="0"/>
              </a:rPr>
              <a:t>prevenzione</a:t>
            </a:r>
            <a:r>
              <a:rPr lang="en-US" sz="2200" b="1" dirty="0" smtClean="0">
                <a:solidFill>
                  <a:schemeClr val="bg1"/>
                </a:solidFill>
                <a:latin typeface="Arial" panose="020B0604020202020204" pitchFamily="34" charset="0"/>
                <a:cs typeface="Arial" panose="020B0604020202020204" pitchFamily="34" charset="0"/>
              </a:rPr>
              <a:t> di </a:t>
            </a:r>
            <a:r>
              <a:rPr lang="en-US" sz="2200" b="1" dirty="0" err="1" smtClean="0">
                <a:solidFill>
                  <a:schemeClr val="bg1"/>
                </a:solidFill>
                <a:latin typeface="Arial" panose="020B0604020202020204" pitchFamily="34" charset="0"/>
                <a:cs typeface="Arial" panose="020B0604020202020204" pitchFamily="34" charset="0"/>
              </a:rPr>
              <a:t>patologie</a:t>
            </a:r>
            <a:r>
              <a:rPr lang="en-US" sz="2200" b="1" dirty="0" smtClean="0">
                <a:solidFill>
                  <a:schemeClr val="bg1"/>
                </a:solidFill>
                <a:latin typeface="Arial" panose="020B0604020202020204" pitchFamily="34" charset="0"/>
                <a:cs typeface="Arial" panose="020B0604020202020204" pitchFamily="34" charset="0"/>
              </a:rPr>
              <a:t> da </a:t>
            </a:r>
            <a:r>
              <a:rPr lang="en-US" sz="2200" b="1" dirty="0" err="1" smtClean="0">
                <a:solidFill>
                  <a:schemeClr val="bg1"/>
                </a:solidFill>
                <a:latin typeface="Arial" panose="020B0604020202020204" pitchFamily="34" charset="0"/>
                <a:cs typeface="Arial" panose="020B0604020202020204" pitchFamily="34" charset="0"/>
              </a:rPr>
              <a:t>lavoro</a:t>
            </a:r>
            <a:endParaRPr lang="en-US" sz="2200" b="1" dirty="0" smtClean="0">
              <a:solidFill>
                <a:schemeClr val="bg1"/>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sz="2200" b="1" dirty="0" err="1" smtClean="0">
                <a:solidFill>
                  <a:schemeClr val="bg1"/>
                </a:solidFill>
                <a:latin typeface="Arial" panose="020B0604020202020204" pitchFamily="34" charset="0"/>
                <a:cs typeface="Arial" panose="020B0604020202020204" pitchFamily="34" charset="0"/>
              </a:rPr>
              <a:t>Ostetricia</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prevenzione</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delle</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lesioni</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sfinteriche</a:t>
            </a:r>
            <a:r>
              <a:rPr lang="en-US" sz="2200" b="1" dirty="0" smtClean="0">
                <a:solidFill>
                  <a:schemeClr val="bg1"/>
                </a:solidFill>
                <a:latin typeface="Arial" panose="020B0604020202020204" pitchFamily="34" charset="0"/>
                <a:cs typeface="Arial" panose="020B0604020202020204" pitchFamily="34" charset="0"/>
              </a:rPr>
              <a:t> da </a:t>
            </a:r>
            <a:r>
              <a:rPr lang="en-US" sz="2200" b="1" dirty="0" err="1" smtClean="0">
                <a:solidFill>
                  <a:schemeClr val="bg1"/>
                </a:solidFill>
                <a:latin typeface="Arial" panose="020B0604020202020204" pitchFamily="34" charset="0"/>
                <a:cs typeface="Arial" panose="020B0604020202020204" pitchFamily="34" charset="0"/>
              </a:rPr>
              <a:t>episiotomia</a:t>
            </a:r>
            <a:r>
              <a:rPr lang="en-US" sz="2200" b="1" dirty="0" smtClean="0">
                <a:solidFill>
                  <a:schemeClr val="bg1"/>
                </a:solidFill>
                <a:latin typeface="Arial" panose="020B0604020202020204" pitchFamily="34" charset="0"/>
                <a:cs typeface="Arial" panose="020B0604020202020204" pitchFamily="34" charset="0"/>
              </a:rPr>
              <a:t>)</a:t>
            </a:r>
          </a:p>
          <a:p>
            <a:pPr marL="457200" indent="-457200">
              <a:lnSpc>
                <a:spcPct val="150000"/>
              </a:lnSpc>
              <a:buFont typeface="+mj-lt"/>
              <a:buAutoNum type="arabicPeriod"/>
            </a:pPr>
            <a:r>
              <a:rPr lang="en-US" sz="2200" b="1" dirty="0" err="1" smtClean="0">
                <a:solidFill>
                  <a:schemeClr val="bg1"/>
                </a:solidFill>
                <a:latin typeface="Arial" panose="020B0604020202020204" pitchFamily="34" charset="0"/>
                <a:cs typeface="Arial" panose="020B0604020202020204" pitchFamily="34" charset="0"/>
              </a:rPr>
              <a:t>Controllo</a:t>
            </a:r>
            <a:r>
              <a:rPr lang="en-US" sz="2200" b="1" dirty="0" smtClean="0">
                <a:solidFill>
                  <a:schemeClr val="bg1"/>
                </a:solidFill>
                <a:latin typeface="Arial" panose="020B0604020202020204" pitchFamily="34" charset="0"/>
                <a:cs typeface="Arial" panose="020B0604020202020204" pitchFamily="34" charset="0"/>
              </a:rPr>
              <a:t> di </a:t>
            </a:r>
            <a:r>
              <a:rPr lang="en-US" sz="2200" b="1" dirty="0" err="1" smtClean="0">
                <a:solidFill>
                  <a:schemeClr val="bg1"/>
                </a:solidFill>
                <a:latin typeface="Arial" panose="020B0604020202020204" pitchFamily="34" charset="0"/>
                <a:cs typeface="Arial" panose="020B0604020202020204" pitchFamily="34" charset="0"/>
              </a:rPr>
              <a:t>protesi</a:t>
            </a:r>
            <a:endParaRPr lang="en-US" sz="2200" b="1" dirty="0" smtClean="0">
              <a:solidFill>
                <a:schemeClr val="bg1"/>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sz="2200" b="1" dirty="0" err="1" smtClean="0">
                <a:solidFill>
                  <a:schemeClr val="bg1"/>
                </a:solidFill>
                <a:latin typeface="Arial" panose="020B0604020202020204" pitchFamily="34" charset="0"/>
                <a:cs typeface="Arial" panose="020B0604020202020204" pitchFamily="34" charset="0"/>
              </a:rPr>
              <a:t>Molte</a:t>
            </a:r>
            <a:r>
              <a:rPr lang="en-US" sz="2200" b="1" dirty="0" smtClean="0">
                <a:solidFill>
                  <a:schemeClr val="bg1"/>
                </a:solidFill>
                <a:latin typeface="Arial" panose="020B0604020202020204" pitchFamily="34" charset="0"/>
                <a:cs typeface="Arial" panose="020B0604020202020204" pitchFamily="34" charset="0"/>
              </a:rPr>
              <a:t> </a:t>
            </a:r>
            <a:r>
              <a:rPr lang="en-US" sz="2200" b="1" dirty="0" err="1" smtClean="0">
                <a:solidFill>
                  <a:schemeClr val="bg1"/>
                </a:solidFill>
                <a:latin typeface="Arial" panose="020B0604020202020204" pitchFamily="34" charset="0"/>
                <a:cs typeface="Arial" panose="020B0604020202020204" pitchFamily="34" charset="0"/>
              </a:rPr>
              <a:t>altre</a:t>
            </a:r>
            <a:endParaRPr lang="en-US" sz="2200" b="1" dirty="0" smtClean="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0112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5" name="TextBox 4"/>
          <p:cNvSpPr txBox="1"/>
          <p:nvPr/>
        </p:nvSpPr>
        <p:spPr>
          <a:xfrm>
            <a:off x="3016868" y="158007"/>
            <a:ext cx="6580648" cy="584775"/>
          </a:xfrm>
          <a:prstGeom prst="rect">
            <a:avLst/>
          </a:prstGeom>
          <a:noFill/>
        </p:spPr>
        <p:txBody>
          <a:bodyPr wrap="none" rtlCol="0">
            <a:spAutoFit/>
          </a:bodyPr>
          <a:lstStyle/>
          <a:p>
            <a:r>
              <a:rPr lang="it-IT" sz="3200" b="1" dirty="0">
                <a:solidFill>
                  <a:schemeClr val="bg1"/>
                </a:solidFill>
                <a:latin typeface="Arial" panose="020B0604020202020204" pitchFamily="34" charset="0"/>
                <a:cs typeface="Arial" panose="020B0604020202020204" pitchFamily="34" charset="0"/>
              </a:rPr>
              <a:t>I tre principali segnali bioelettrici</a:t>
            </a:r>
            <a:endParaRPr lang="en-US" sz="32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1696149" y="834770"/>
            <a:ext cx="8827019" cy="5447645"/>
          </a:xfrm>
          <a:prstGeom prst="rect">
            <a:avLst/>
          </a:prstGeom>
          <a:noFill/>
        </p:spPr>
        <p:txBody>
          <a:bodyPr wrap="square" rtlCol="0">
            <a:spAutoFit/>
          </a:bodyPr>
          <a:lstStyle/>
          <a:p>
            <a:pPr algn="just"/>
            <a:r>
              <a:rPr lang="it-IT" sz="2400" b="1" dirty="0">
                <a:solidFill>
                  <a:schemeClr val="bg1"/>
                </a:solidFill>
                <a:latin typeface="Arial" panose="020B0604020202020204" pitchFamily="34" charset="0"/>
                <a:cs typeface="Arial" panose="020B0604020202020204" pitchFamily="34" charset="0"/>
              </a:rPr>
              <a:t>ECG: </a:t>
            </a:r>
            <a:r>
              <a:rPr lang="it-IT" sz="1900" b="1" dirty="0">
                <a:solidFill>
                  <a:srgbClr val="FFFF00"/>
                </a:solidFill>
                <a:latin typeface="Arial" panose="020B0604020202020204" pitchFamily="34" charset="0"/>
                <a:cs typeface="Arial" panose="020B0604020202020204" pitchFamily="34" charset="0"/>
              </a:rPr>
              <a:t>segnale prelevato dagli arti o dal torace, in modo standard, che riflette la depolarizzazione degli atri  (onda P), la </a:t>
            </a:r>
            <a:r>
              <a:rPr lang="it-IT" sz="1900" b="1" dirty="0" err="1" smtClean="0">
                <a:solidFill>
                  <a:srgbClr val="FFFF00"/>
                </a:solidFill>
                <a:latin typeface="Arial" panose="020B0604020202020204" pitchFamily="34" charset="0"/>
                <a:cs typeface="Arial" panose="020B0604020202020204" pitchFamily="34" charset="0"/>
              </a:rPr>
              <a:t>ripolarizzazione</a:t>
            </a:r>
            <a:r>
              <a:rPr lang="it-IT" sz="1900" b="1" dirty="0" smtClean="0">
                <a:solidFill>
                  <a:srgbClr val="FFFF00"/>
                </a:solidFill>
                <a:latin typeface="Arial" panose="020B0604020202020204" pitchFamily="34" charset="0"/>
                <a:cs typeface="Arial" panose="020B0604020202020204" pitchFamily="34" charset="0"/>
              </a:rPr>
              <a:t> </a:t>
            </a:r>
            <a:r>
              <a:rPr lang="it-IT" sz="1900" b="1" dirty="0">
                <a:solidFill>
                  <a:srgbClr val="FFFF00"/>
                </a:solidFill>
                <a:latin typeface="Arial" panose="020B0604020202020204" pitchFamily="34" charset="0"/>
                <a:cs typeface="Arial" panose="020B0604020202020204" pitchFamily="34" charset="0"/>
              </a:rPr>
              <a:t>degli atri e depolarizzazione dei ventricoli (</a:t>
            </a:r>
            <a:r>
              <a:rPr lang="it-IT" sz="1900" b="1" dirty="0" smtClean="0">
                <a:solidFill>
                  <a:srgbClr val="FFFF00"/>
                </a:solidFill>
                <a:latin typeface="Arial" panose="020B0604020202020204" pitchFamily="34" charset="0"/>
                <a:cs typeface="Arial" panose="020B0604020202020204" pitchFamily="34" charset="0"/>
              </a:rPr>
              <a:t>complesso </a:t>
            </a:r>
            <a:r>
              <a:rPr lang="it-IT" sz="1900" b="1" dirty="0">
                <a:solidFill>
                  <a:srgbClr val="FFFF00"/>
                </a:solidFill>
                <a:latin typeface="Arial" panose="020B0604020202020204" pitchFamily="34" charset="0"/>
                <a:cs typeface="Arial" panose="020B0604020202020204" pitchFamily="34" charset="0"/>
              </a:rPr>
              <a:t>QRS), e la ripolarizzazione dei ventricoli (ondaT). Ha valore diagnostico e di </a:t>
            </a:r>
            <a:r>
              <a:rPr lang="it-IT" sz="1900" b="1" dirty="0" smtClean="0">
                <a:solidFill>
                  <a:srgbClr val="FFFF00"/>
                </a:solidFill>
                <a:latin typeface="Arial" panose="020B0604020202020204" pitchFamily="34" charset="0"/>
                <a:cs typeface="Arial" panose="020B0604020202020204" pitchFamily="34" charset="0"/>
              </a:rPr>
              <a:t>monitoraggio</a:t>
            </a:r>
            <a:r>
              <a:rPr lang="it-IT" sz="2000" b="1" dirty="0" smtClean="0">
                <a:solidFill>
                  <a:srgbClr val="FFFF00"/>
                </a:solidFill>
                <a:latin typeface="Arial" panose="020B0604020202020204" pitchFamily="34" charset="0"/>
                <a:cs typeface="Arial" panose="020B0604020202020204" pitchFamily="34" charset="0"/>
              </a:rPr>
              <a:t>.</a:t>
            </a:r>
          </a:p>
          <a:p>
            <a:pPr algn="just">
              <a:spcAft>
                <a:spcPts val="1200"/>
              </a:spcAft>
            </a:pPr>
            <a:r>
              <a:rPr lang="it-IT" sz="1600" b="1" dirty="0" smtClean="0">
                <a:solidFill>
                  <a:schemeClr val="bg1"/>
                </a:solidFill>
                <a:latin typeface="Arial" panose="020B0604020202020204" pitchFamily="34" charset="0"/>
                <a:cs typeface="Arial" panose="020B0604020202020204" pitchFamily="34" charset="0"/>
              </a:rPr>
              <a:t>https</a:t>
            </a:r>
            <a:r>
              <a:rPr lang="it-IT" sz="1600" b="1" dirty="0">
                <a:solidFill>
                  <a:schemeClr val="bg1"/>
                </a:solidFill>
                <a:latin typeface="Arial" panose="020B0604020202020204" pitchFamily="34" charset="0"/>
                <a:cs typeface="Arial" panose="020B0604020202020204" pitchFamily="34" charset="0"/>
              </a:rPr>
              <a:t>://en.wikipedia.org/wiki/Electrocardiography</a:t>
            </a:r>
          </a:p>
          <a:p>
            <a:pPr algn="just"/>
            <a:r>
              <a:rPr lang="it-IT" sz="2400" b="1" dirty="0">
                <a:solidFill>
                  <a:schemeClr val="bg1"/>
                </a:solidFill>
                <a:latin typeface="Arial" panose="020B0604020202020204" pitchFamily="34" charset="0"/>
                <a:cs typeface="Arial" panose="020B0604020202020204" pitchFamily="34" charset="0"/>
              </a:rPr>
              <a:t>EEG: </a:t>
            </a:r>
            <a:r>
              <a:rPr lang="it-IT" sz="1900" b="1" dirty="0">
                <a:solidFill>
                  <a:srgbClr val="FFFF00"/>
                </a:solidFill>
                <a:latin typeface="Arial" panose="020B0604020202020204" pitchFamily="34" charset="0"/>
                <a:cs typeface="Arial" panose="020B0604020202020204" pitchFamily="34" charset="0"/>
              </a:rPr>
              <a:t>segnale </a:t>
            </a:r>
            <a:r>
              <a:rPr lang="it-IT" sz="1900" b="1" dirty="0" smtClean="0">
                <a:solidFill>
                  <a:srgbClr val="FFFF00"/>
                </a:solidFill>
                <a:latin typeface="Arial" panose="020B0604020202020204" pitchFamily="34" charset="0"/>
                <a:cs typeface="Arial" panose="020B0604020202020204" pitchFamily="34" charset="0"/>
              </a:rPr>
              <a:t>prelevato, </a:t>
            </a:r>
            <a:r>
              <a:rPr lang="it-IT" sz="1900" b="1" dirty="0">
                <a:solidFill>
                  <a:srgbClr val="FFFF00"/>
                </a:solidFill>
                <a:latin typeface="Arial" panose="020B0604020202020204" pitchFamily="34" charset="0"/>
                <a:cs typeface="Arial" panose="020B0604020202020204" pitchFamily="34" charset="0"/>
              </a:rPr>
              <a:t>con una griglia di </a:t>
            </a:r>
            <a:r>
              <a:rPr lang="it-IT" sz="1900" b="1" dirty="0" smtClean="0">
                <a:solidFill>
                  <a:srgbClr val="FFFF00"/>
                </a:solidFill>
                <a:latin typeface="Arial" panose="020B0604020202020204" pitchFamily="34" charset="0"/>
                <a:cs typeface="Arial" panose="020B0604020202020204" pitchFamily="34" charset="0"/>
              </a:rPr>
              <a:t>elettrodi, </a:t>
            </a:r>
            <a:r>
              <a:rPr lang="it-IT" sz="1900" b="1" dirty="0">
                <a:solidFill>
                  <a:srgbClr val="FFFF00"/>
                </a:solidFill>
                <a:latin typeface="Arial" panose="020B0604020202020204" pitchFamily="34" charset="0"/>
                <a:cs typeface="Arial" panose="020B0604020202020204" pitchFamily="34" charset="0"/>
              </a:rPr>
              <a:t>in modo standard dallo scalpo. Contiene </a:t>
            </a:r>
            <a:r>
              <a:rPr lang="en-US" sz="1900" b="1" dirty="0">
                <a:solidFill>
                  <a:srgbClr val="FFFF00"/>
                </a:solidFill>
                <a:latin typeface="Arial" panose="020B0604020202020204" pitchFamily="34" charset="0"/>
                <a:cs typeface="Arial" panose="020B0604020202020204" pitchFamily="34" charset="0"/>
              </a:rPr>
              <a:t>“</a:t>
            </a:r>
            <a:r>
              <a:rPr lang="en-US" sz="1900" b="1" dirty="0" err="1">
                <a:solidFill>
                  <a:srgbClr val="FFFF00"/>
                </a:solidFill>
                <a:latin typeface="Arial" panose="020B0604020202020204" pitchFamily="34" charset="0"/>
                <a:cs typeface="Arial" panose="020B0604020202020204" pitchFamily="34" charset="0"/>
              </a:rPr>
              <a:t>ritmi</a:t>
            </a:r>
            <a:r>
              <a:rPr lang="en-US" sz="1900" b="1" dirty="0">
                <a:solidFill>
                  <a:srgbClr val="FFFF00"/>
                </a:solidFill>
                <a:latin typeface="Arial" panose="020B0604020202020204" pitchFamily="34" charset="0"/>
                <a:cs typeface="Arial" panose="020B0604020202020204" pitchFamily="34" charset="0"/>
              </a:rPr>
              <a:t>“  </a:t>
            </a:r>
            <a:r>
              <a:rPr lang="en-US" sz="1900" b="1" dirty="0" err="1">
                <a:solidFill>
                  <a:srgbClr val="FFFF00"/>
                </a:solidFill>
                <a:latin typeface="Arial" panose="020B0604020202020204" pitchFamily="34" charset="0"/>
                <a:cs typeface="Arial" panose="020B0604020202020204" pitchFamily="34" charset="0"/>
              </a:rPr>
              <a:t>partcolari</a:t>
            </a:r>
            <a:r>
              <a:rPr lang="en-US" sz="1900" b="1" dirty="0">
                <a:solidFill>
                  <a:srgbClr val="FFFF00"/>
                </a:solidFill>
                <a:latin typeface="Arial" panose="020B0604020202020204" pitchFamily="34" charset="0"/>
                <a:cs typeface="Arial" panose="020B0604020202020204" pitchFamily="34" charset="0"/>
              </a:rPr>
              <a:t>. </a:t>
            </a:r>
            <a:r>
              <a:rPr lang="it-IT" sz="1900" b="1" dirty="0">
                <a:solidFill>
                  <a:srgbClr val="FFFF00"/>
                </a:solidFill>
                <a:latin typeface="Arial" panose="020B0604020202020204" pitchFamily="34" charset="0"/>
                <a:cs typeface="Arial" panose="020B0604020202020204" pitchFamily="34" charset="0"/>
              </a:rPr>
              <a:t>Si ottengono sia segnali nel tempo. sia mappe spaziali di attivita’ elettrica che evolvono nel tempo. Ha valore diagnostico e di monitoraggio</a:t>
            </a:r>
            <a:r>
              <a:rPr lang="it-IT" sz="2000" b="1" dirty="0">
                <a:solidFill>
                  <a:srgbClr val="FFFF00"/>
                </a:solidFill>
                <a:latin typeface="Arial" panose="020B0604020202020204" pitchFamily="34" charset="0"/>
                <a:cs typeface="Arial" panose="020B0604020202020204" pitchFamily="34" charset="0"/>
              </a:rPr>
              <a:t>.</a:t>
            </a:r>
          </a:p>
          <a:p>
            <a:pPr algn="just">
              <a:spcAft>
                <a:spcPts val="1200"/>
              </a:spcAft>
            </a:pPr>
            <a:r>
              <a:rPr lang="it-IT" sz="1600" b="1" dirty="0">
                <a:solidFill>
                  <a:schemeClr val="bg1"/>
                </a:solidFill>
                <a:latin typeface="Arial" panose="020B0604020202020204" pitchFamily="34" charset="0"/>
                <a:cs typeface="Arial" panose="020B0604020202020204" pitchFamily="34" charset="0"/>
              </a:rPr>
              <a:t>https://en.wikipedia.org/wiki/Electroencephalography</a:t>
            </a:r>
          </a:p>
          <a:p>
            <a:pPr algn="just"/>
            <a:r>
              <a:rPr lang="it-IT" sz="2400" b="1" dirty="0">
                <a:solidFill>
                  <a:schemeClr val="bg1"/>
                </a:solidFill>
                <a:latin typeface="Arial" panose="020B0604020202020204" pitchFamily="34" charset="0"/>
                <a:cs typeface="Arial" panose="020B0604020202020204" pitchFamily="34" charset="0"/>
              </a:rPr>
              <a:t>sEMG: </a:t>
            </a:r>
            <a:r>
              <a:rPr lang="it-IT" sz="2000" b="1" dirty="0">
                <a:solidFill>
                  <a:srgbClr val="FFFF00"/>
                </a:solidFill>
                <a:latin typeface="Arial" panose="020B0604020202020204" pitchFamily="34" charset="0"/>
                <a:cs typeface="Arial" panose="020B0604020202020204" pitchFamily="34" charset="0"/>
              </a:rPr>
              <a:t>segnale </a:t>
            </a:r>
            <a:r>
              <a:rPr lang="it-IT" sz="2000" b="1" dirty="0" smtClean="0">
                <a:solidFill>
                  <a:srgbClr val="FFFF00"/>
                </a:solidFill>
                <a:latin typeface="Arial" panose="020B0604020202020204" pitchFamily="34" charset="0"/>
                <a:cs typeface="Arial" panose="020B0604020202020204" pitchFamily="34" charset="0"/>
              </a:rPr>
              <a:t>prelevato, </a:t>
            </a:r>
            <a:r>
              <a:rPr lang="it-IT" sz="2000" b="1" dirty="0">
                <a:solidFill>
                  <a:srgbClr val="FFFF00"/>
                </a:solidFill>
                <a:latin typeface="Arial" panose="020B0604020202020204" pitchFamily="34" charset="0"/>
                <a:cs typeface="Arial" panose="020B0604020202020204" pitchFamily="34" charset="0"/>
              </a:rPr>
              <a:t>con coppie o griglie di </a:t>
            </a:r>
            <a:r>
              <a:rPr lang="it-IT" sz="2000" b="1" dirty="0" smtClean="0">
                <a:solidFill>
                  <a:srgbClr val="FFFF00"/>
                </a:solidFill>
                <a:latin typeface="Arial" panose="020B0604020202020204" pitchFamily="34" charset="0"/>
                <a:cs typeface="Arial" panose="020B0604020202020204" pitchFamily="34" charset="0"/>
              </a:rPr>
              <a:t>elettrodi, </a:t>
            </a:r>
            <a:r>
              <a:rPr lang="it-IT" sz="2000" b="1" dirty="0">
                <a:solidFill>
                  <a:srgbClr val="FFFF00"/>
                </a:solidFill>
                <a:latin typeface="Arial" panose="020B0604020202020204" pitchFamily="34" charset="0"/>
                <a:cs typeface="Arial" panose="020B0604020202020204" pitchFamily="34" charset="0"/>
              </a:rPr>
              <a:t>dalla cute (senza aghi) su un muscolo. Contiene informazioni su SNC, sul SNP e sul muscolo/i sottostante/i. Si ottengono informazioni di tipo elettro-fisiologico e mappe spaziali di attivita’ elettrica che evolvono nel tempo. Ha valore di prevenzione e monitoraggio</a:t>
            </a:r>
            <a:r>
              <a:rPr lang="it-IT" sz="2200" b="1" dirty="0">
                <a:solidFill>
                  <a:srgbClr val="FFFF00"/>
                </a:solidFill>
                <a:latin typeface="Arial" panose="020B0604020202020204" pitchFamily="34" charset="0"/>
                <a:cs typeface="Arial" panose="020B0604020202020204" pitchFamily="34" charset="0"/>
              </a:rPr>
              <a:t>.</a:t>
            </a:r>
          </a:p>
          <a:p>
            <a:pPr algn="just"/>
            <a:r>
              <a:rPr lang="it-IT" sz="1600" b="1" dirty="0">
                <a:solidFill>
                  <a:schemeClr val="bg1"/>
                </a:solidFill>
                <a:latin typeface="Arial" panose="020B0604020202020204" pitchFamily="34" charset="0"/>
                <a:cs typeface="Arial" panose="020B0604020202020204" pitchFamily="34" charset="0"/>
              </a:rPr>
              <a:t>https://en.wikipedia.org/wiki/Electromyography</a:t>
            </a:r>
            <a:endParaRPr lang="en-US" sz="1600" b="1" dirty="0">
              <a:solidFill>
                <a:schemeClr val="bg1"/>
              </a:solidFill>
              <a:latin typeface="Arial" panose="020B0604020202020204" pitchFamily="34" charset="0"/>
              <a:cs typeface="Arial" panose="020B0604020202020204" pitchFamily="34" charset="0"/>
            </a:endParaRPr>
          </a:p>
        </p:txBody>
      </p:sp>
      <p:sp>
        <p:nvSpPr>
          <p:cNvPr id="2" name="TextBox 1"/>
          <p:cNvSpPr txBox="1"/>
          <p:nvPr/>
        </p:nvSpPr>
        <p:spPr>
          <a:xfrm>
            <a:off x="1696149" y="6113137"/>
            <a:ext cx="6657592" cy="400110"/>
          </a:xfrm>
          <a:prstGeom prst="rect">
            <a:avLst/>
          </a:prstGeom>
          <a:noFill/>
        </p:spPr>
        <p:txBody>
          <a:bodyPr wrap="none" rtlCol="0">
            <a:spAutoFit/>
          </a:bodyPr>
          <a:lstStyle/>
          <a:p>
            <a:r>
              <a:rPr lang="en-US" sz="2000" b="1" dirty="0" err="1">
                <a:solidFill>
                  <a:schemeClr val="bg1"/>
                </a:solidFill>
                <a:latin typeface="Arial" panose="020B0604020202020204" pitchFamily="34" charset="0"/>
                <a:cs typeface="Arial" panose="020B0604020202020204" pitchFamily="34" charset="0"/>
              </a:rPr>
              <a:t>Molti</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problemi</a:t>
            </a:r>
            <a:r>
              <a:rPr lang="en-US" sz="2000" b="1" dirty="0">
                <a:solidFill>
                  <a:schemeClr val="bg1"/>
                </a:solidFill>
                <a:latin typeface="Arial" panose="020B0604020202020204" pitchFamily="34" charset="0"/>
                <a:cs typeface="Arial" panose="020B0604020202020204" pitchFamily="34" charset="0"/>
              </a:rPr>
              <a:t> di </a:t>
            </a:r>
            <a:r>
              <a:rPr lang="en-US" sz="2000" b="1" dirty="0" err="1">
                <a:solidFill>
                  <a:schemeClr val="bg1"/>
                </a:solidFill>
                <a:latin typeface="Arial" panose="020B0604020202020204" pitchFamily="34" charset="0"/>
                <a:cs typeface="Arial" panose="020B0604020202020204" pitchFamily="34" charset="0"/>
              </a:rPr>
              <a:t>prelievo</a:t>
            </a:r>
            <a:r>
              <a:rPr lang="en-US" sz="2000" b="1">
                <a:solidFill>
                  <a:schemeClr val="bg1"/>
                </a:solidFill>
                <a:latin typeface="Arial" panose="020B0604020202020204" pitchFamily="34" charset="0"/>
                <a:cs typeface="Arial" panose="020B0604020202020204" pitchFamily="34" charset="0"/>
              </a:rPr>
              <a:t> </a:t>
            </a:r>
            <a:r>
              <a:rPr lang="en-US" sz="2000" b="1" smtClean="0">
                <a:solidFill>
                  <a:schemeClr val="bg1"/>
                </a:solidFill>
                <a:latin typeface="Arial" panose="020B0604020202020204" pitchFamily="34" charset="0"/>
                <a:cs typeface="Arial" panose="020B0604020202020204" pitchFamily="34" charset="0"/>
              </a:rPr>
              <a:t>sono</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comuni</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ai</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tre</a:t>
            </a:r>
            <a:r>
              <a:rPr lang="en-US" sz="2000" b="1" dirty="0">
                <a:solidFill>
                  <a:schemeClr val="bg1"/>
                </a:solidFill>
                <a:latin typeface="Arial" panose="020B0604020202020204" pitchFamily="34" charset="0"/>
                <a:cs typeface="Arial" panose="020B0604020202020204" pitchFamily="34" charset="0"/>
              </a:rPr>
              <a:t> </a:t>
            </a:r>
            <a:r>
              <a:rPr lang="en-US" sz="2000" b="1" dirty="0" err="1">
                <a:solidFill>
                  <a:schemeClr val="bg1"/>
                </a:solidFill>
                <a:latin typeface="Arial" panose="020B0604020202020204" pitchFamily="34" charset="0"/>
                <a:cs typeface="Arial" panose="020B0604020202020204" pitchFamily="34" charset="0"/>
              </a:rPr>
              <a:t>segnali</a:t>
            </a:r>
            <a:r>
              <a:rPr lang="en-US" sz="2000" b="1"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342235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2906973" y="2456598"/>
            <a:ext cx="5868538" cy="1200329"/>
          </a:xfrm>
          <a:prstGeom prst="rect">
            <a:avLst/>
          </a:prstGeom>
          <a:noFill/>
        </p:spPr>
        <p:txBody>
          <a:bodyPr wrap="square" rtlCol="0">
            <a:spAutoFit/>
          </a:bodyPr>
          <a:lstStyle/>
          <a:p>
            <a:pPr algn="ctr"/>
            <a:r>
              <a:rPr lang="en-US" sz="3600" b="1" dirty="0" smtClean="0">
                <a:solidFill>
                  <a:srgbClr val="FFFF00"/>
                </a:solidFill>
                <a:latin typeface="Arial" panose="020B0604020202020204" pitchFamily="34" charset="0"/>
                <a:cs typeface="Arial" panose="020B0604020202020204" pitchFamily="34" charset="0"/>
              </a:rPr>
              <a:t>ALCUNI ESEMPI DI APPLICAZIONE</a:t>
            </a:r>
            <a:endParaRPr lang="en-US" sz="36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7503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cammino"/>
          <p:cNvPicPr>
            <a:picLocks noChangeArrowheads="1"/>
          </p:cNvPicPr>
          <p:nvPr/>
        </p:nvPicPr>
        <p:blipFill>
          <a:blip r:embed="rId2">
            <a:extLst>
              <a:ext uri="{28A0092B-C50C-407E-A947-70E740481C1C}">
                <a14:useLocalDpi xmlns:a14="http://schemas.microsoft.com/office/drawing/2010/main" val="0"/>
              </a:ext>
            </a:extLst>
          </a:blip>
          <a:srcRect l="3423" t="4167" b="7436"/>
          <a:stretch>
            <a:fillRect/>
          </a:stretch>
        </p:blipFill>
        <p:spPr bwMode="auto">
          <a:xfrm>
            <a:off x="1524001" y="333376"/>
            <a:ext cx="7019925"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Text Box 3"/>
          <p:cNvSpPr txBox="1">
            <a:spLocks noChangeArrowheads="1"/>
          </p:cNvSpPr>
          <p:nvPr/>
        </p:nvSpPr>
        <p:spPr bwMode="auto">
          <a:xfrm>
            <a:off x="7991474" y="1558926"/>
            <a:ext cx="284484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en-US" altLang="en-US" dirty="0" err="1" smtClean="0">
                <a:latin typeface="Arial" panose="020B0604020202020204" pitchFamily="34" charset="0"/>
                <a:cs typeface="Arial" panose="020B0604020202020204" pitchFamily="34" charset="0"/>
              </a:rPr>
              <a:t>Esempi</a:t>
            </a:r>
            <a:r>
              <a:rPr lang="en-US" altLang="en-US" dirty="0" smtClean="0">
                <a:latin typeface="Arial" panose="020B0604020202020204" pitchFamily="34" charset="0"/>
                <a:cs typeface="Arial" panose="020B0604020202020204" pitchFamily="34" charset="0"/>
              </a:rPr>
              <a:t> di </a:t>
            </a:r>
            <a:r>
              <a:rPr lang="en-US" altLang="en-US" dirty="0" err="1" smtClean="0">
                <a:latin typeface="Arial" panose="020B0604020202020204" pitchFamily="34" charset="0"/>
                <a:cs typeface="Arial" panose="020B0604020202020204" pitchFamily="34" charset="0"/>
              </a:rPr>
              <a:t>segnale</a:t>
            </a:r>
            <a:r>
              <a:rPr lang="en-US" altLang="en-US" dirty="0" smtClean="0">
                <a:latin typeface="Arial" panose="020B0604020202020204" pitchFamily="34" charset="0"/>
                <a:cs typeface="Arial" panose="020B0604020202020204" pitchFamily="34" charset="0"/>
              </a:rPr>
              <a:t> sEMG </a:t>
            </a:r>
            <a:r>
              <a:rPr lang="en-US" altLang="en-US" dirty="0" err="1" smtClean="0">
                <a:latin typeface="Arial" panose="020B0604020202020204" pitchFamily="34" charset="0"/>
                <a:cs typeface="Arial" panose="020B0604020202020204" pitchFamily="34" charset="0"/>
              </a:rPr>
              <a:t>differenziale</a:t>
            </a:r>
            <a:r>
              <a:rPr lang="en-US" altLang="en-US" dirty="0" smtClean="0">
                <a:latin typeface="Arial" panose="020B0604020202020204" pitchFamily="34" charset="0"/>
                <a:cs typeface="Arial" panose="020B0604020202020204" pitchFamily="34" charset="0"/>
              </a:rPr>
              <a:t> </a:t>
            </a:r>
            <a:r>
              <a:rPr lang="en-US" altLang="en-US" dirty="0" err="1" smtClean="0">
                <a:latin typeface="Arial" panose="020B0604020202020204" pitchFamily="34" charset="0"/>
                <a:cs typeface="Arial" panose="020B0604020202020204" pitchFamily="34" charset="0"/>
              </a:rPr>
              <a:t>rilevato</a:t>
            </a:r>
            <a:r>
              <a:rPr lang="en-US" altLang="en-US" dirty="0" smtClean="0">
                <a:latin typeface="Arial" panose="020B0604020202020204" pitchFamily="34" charset="0"/>
                <a:cs typeface="Arial" panose="020B0604020202020204" pitchFamily="34" charset="0"/>
              </a:rPr>
              <a:t> da </a:t>
            </a:r>
            <a:r>
              <a:rPr lang="en-US" altLang="en-US" dirty="0" err="1" smtClean="0">
                <a:latin typeface="Arial" panose="020B0604020202020204" pitchFamily="34" charset="0"/>
                <a:cs typeface="Arial" panose="020B0604020202020204" pitchFamily="34" charset="0"/>
              </a:rPr>
              <a:t>muscoli</a:t>
            </a:r>
            <a:r>
              <a:rPr lang="en-US" altLang="en-US" dirty="0" smtClean="0">
                <a:latin typeface="Arial" panose="020B0604020202020204" pitchFamily="34" charset="0"/>
                <a:cs typeface="Arial" panose="020B0604020202020204" pitchFamily="34" charset="0"/>
              </a:rPr>
              <a:t> </a:t>
            </a:r>
            <a:r>
              <a:rPr lang="en-US" altLang="en-US" dirty="0" err="1" smtClean="0">
                <a:latin typeface="Arial" panose="020B0604020202020204" pitchFamily="34" charset="0"/>
                <a:cs typeface="Arial" panose="020B0604020202020204" pitchFamily="34" charset="0"/>
              </a:rPr>
              <a:t>estensori</a:t>
            </a:r>
            <a:r>
              <a:rPr lang="en-US" altLang="en-US" dirty="0" smtClean="0">
                <a:latin typeface="Arial" panose="020B0604020202020204" pitchFamily="34" charset="0"/>
                <a:cs typeface="Arial" panose="020B0604020202020204" pitchFamily="34" charset="0"/>
              </a:rPr>
              <a:t> e </a:t>
            </a:r>
            <a:r>
              <a:rPr lang="en-US" altLang="en-US" dirty="0" err="1" smtClean="0">
                <a:latin typeface="Arial" panose="020B0604020202020204" pitchFamily="34" charset="0"/>
                <a:cs typeface="Arial" panose="020B0604020202020204" pitchFamily="34" charset="0"/>
              </a:rPr>
              <a:t>flessori</a:t>
            </a:r>
            <a:r>
              <a:rPr lang="en-US" altLang="en-US" dirty="0" smtClean="0">
                <a:latin typeface="Arial" panose="020B0604020202020204" pitchFamily="34" charset="0"/>
                <a:cs typeface="Arial" panose="020B0604020202020204" pitchFamily="34" charset="0"/>
              </a:rPr>
              <a:t> di </a:t>
            </a:r>
            <a:r>
              <a:rPr lang="en-US" altLang="en-US" dirty="0" err="1" smtClean="0">
                <a:latin typeface="Arial" panose="020B0604020202020204" pitchFamily="34" charset="0"/>
                <a:cs typeface="Arial" panose="020B0604020202020204" pitchFamily="34" charset="0"/>
              </a:rPr>
              <a:t>ginocchio</a:t>
            </a:r>
            <a:r>
              <a:rPr lang="en-US" altLang="en-US" dirty="0" smtClean="0">
                <a:latin typeface="Arial" panose="020B0604020202020204" pitchFamily="34" charset="0"/>
                <a:cs typeface="Arial" panose="020B0604020202020204" pitchFamily="34" charset="0"/>
              </a:rPr>
              <a:t> e </a:t>
            </a:r>
            <a:r>
              <a:rPr lang="en-US" altLang="en-US" dirty="0" err="1" smtClean="0">
                <a:latin typeface="Arial" panose="020B0604020202020204" pitchFamily="34" charset="0"/>
                <a:cs typeface="Arial" panose="020B0604020202020204" pitchFamily="34" charset="0"/>
              </a:rPr>
              <a:t>caviglia</a:t>
            </a:r>
            <a:r>
              <a:rPr lang="en-US" altLang="en-US" dirty="0" smtClean="0">
                <a:latin typeface="Arial" panose="020B0604020202020204" pitchFamily="34" charset="0"/>
                <a:cs typeface="Arial" panose="020B0604020202020204" pitchFamily="34" charset="0"/>
              </a:rPr>
              <a:t> in un </a:t>
            </a:r>
            <a:r>
              <a:rPr lang="en-US" altLang="en-US" dirty="0" err="1" smtClean="0">
                <a:latin typeface="Arial" panose="020B0604020202020204" pitchFamily="34" charset="0"/>
                <a:cs typeface="Arial" panose="020B0604020202020204" pitchFamily="34" charset="0"/>
              </a:rPr>
              <a:t>sogetto</a:t>
            </a:r>
            <a:r>
              <a:rPr lang="en-US" altLang="en-US" dirty="0" smtClean="0">
                <a:latin typeface="Arial" panose="020B0604020202020204" pitchFamily="34" charset="0"/>
                <a:cs typeface="Arial" panose="020B0604020202020204" pitchFamily="34" charset="0"/>
              </a:rPr>
              <a:t> </a:t>
            </a:r>
            <a:r>
              <a:rPr lang="en-US" altLang="en-US" dirty="0" err="1" smtClean="0">
                <a:latin typeface="Arial" panose="020B0604020202020204" pitchFamily="34" charset="0"/>
                <a:cs typeface="Arial" panose="020B0604020202020204" pitchFamily="34" charset="0"/>
              </a:rPr>
              <a:t>sano</a:t>
            </a:r>
            <a:r>
              <a:rPr lang="en-US" altLang="en-US" dirty="0" smtClean="0">
                <a:latin typeface="Arial" panose="020B0604020202020204" pitchFamily="34" charset="0"/>
                <a:cs typeface="Arial" panose="020B0604020202020204" pitchFamily="34" charset="0"/>
              </a:rPr>
              <a:t>.</a:t>
            </a:r>
          </a:p>
        </p:txBody>
      </p:sp>
      <p:sp>
        <p:nvSpPr>
          <p:cNvPr id="105476" name="Text Box 4"/>
          <p:cNvSpPr txBox="1">
            <a:spLocks noChangeArrowheads="1"/>
          </p:cNvSpPr>
          <p:nvPr/>
        </p:nvSpPr>
        <p:spPr bwMode="auto">
          <a:xfrm>
            <a:off x="7991475" y="3465513"/>
            <a:ext cx="296739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en-US" altLang="en-US" sz="1600" b="1" i="1" dirty="0">
                <a:latin typeface="Arial" panose="020B0604020202020204" pitchFamily="34" charset="0"/>
                <a:cs typeface="Arial" panose="020B0604020202020204" pitchFamily="34" charset="0"/>
              </a:rPr>
              <a:t>Rectus </a:t>
            </a:r>
            <a:r>
              <a:rPr lang="en-US" altLang="en-US" sz="1600" b="1" i="1" dirty="0" err="1">
                <a:latin typeface="Arial" panose="020B0604020202020204" pitchFamily="34" charset="0"/>
                <a:cs typeface="Arial" panose="020B0604020202020204" pitchFamily="34" charset="0"/>
              </a:rPr>
              <a:t>Femoris</a:t>
            </a:r>
            <a:r>
              <a:rPr lang="en-US" altLang="en-US" sz="1600" b="1" i="1" dirty="0">
                <a:latin typeface="Arial" panose="020B0604020202020204" pitchFamily="34" charset="0"/>
                <a:cs typeface="Arial" panose="020B0604020202020204" pitchFamily="34" charset="0"/>
              </a:rPr>
              <a:t> (RF), Vastus Medialis (VM), </a:t>
            </a:r>
            <a:r>
              <a:rPr lang="en-US" altLang="en-US" sz="1600" b="1" i="1" dirty="0" err="1">
                <a:latin typeface="Arial" panose="020B0604020202020204" pitchFamily="34" charset="0"/>
                <a:cs typeface="Arial" panose="020B0604020202020204" pitchFamily="34" charset="0"/>
              </a:rPr>
              <a:t>Semitendinous</a:t>
            </a:r>
            <a:r>
              <a:rPr lang="en-US" altLang="en-US" sz="1600" b="1" i="1" dirty="0">
                <a:latin typeface="Arial" panose="020B0604020202020204" pitchFamily="34" charset="0"/>
                <a:cs typeface="Arial" panose="020B0604020202020204" pitchFamily="34" charset="0"/>
              </a:rPr>
              <a:t> (ST), Tibialis Anterior (TA), Peroneus Longus (PL), Gastrocnemius Medialis (GM) and Soleus (SO).  </a:t>
            </a:r>
            <a:r>
              <a:rPr lang="en-US" altLang="en-US" sz="1600" b="1" i="1" dirty="0" err="1" smtClean="0">
                <a:latin typeface="Arial" panose="020B0604020202020204" pitchFamily="34" charset="0"/>
                <a:cs typeface="Arial" panose="020B0604020202020204" pitchFamily="34" charset="0"/>
              </a:rPr>
              <a:t>Inoltre</a:t>
            </a:r>
            <a:r>
              <a:rPr lang="en-US" altLang="en-US" sz="1600" b="1" i="1" dirty="0" smtClean="0">
                <a:latin typeface="Arial" panose="020B0604020202020204" pitchFamily="34" charset="0"/>
                <a:cs typeface="Arial" panose="020B0604020202020204" pitchFamily="34" charset="0"/>
              </a:rPr>
              <a:t>, è </a:t>
            </a:r>
            <a:r>
              <a:rPr lang="en-US" altLang="en-US" sz="1600" b="1" i="1" dirty="0" err="1" smtClean="0">
                <a:latin typeface="Arial" panose="020B0604020202020204" pitchFamily="34" charset="0"/>
                <a:cs typeface="Arial" panose="020B0604020202020204" pitchFamily="34" charset="0"/>
              </a:rPr>
              <a:t>mostrato</a:t>
            </a:r>
            <a:r>
              <a:rPr lang="en-US" altLang="en-US" sz="1600" b="1" i="1" dirty="0" smtClean="0">
                <a:latin typeface="Arial" panose="020B0604020202020204" pitchFamily="34" charset="0"/>
                <a:cs typeface="Arial" panose="020B0604020202020204" pitchFamily="34" charset="0"/>
              </a:rPr>
              <a:t>  </a:t>
            </a:r>
            <a:r>
              <a:rPr lang="en-US" altLang="en-US" sz="1600" b="1" i="1" dirty="0" err="1" smtClean="0">
                <a:latin typeface="Arial" panose="020B0604020202020204" pitchFamily="34" charset="0"/>
                <a:cs typeface="Arial" panose="020B0604020202020204" pitchFamily="34" charset="0"/>
              </a:rPr>
              <a:t>il</a:t>
            </a:r>
            <a:r>
              <a:rPr lang="en-US" altLang="en-US" sz="1600" b="1" i="1" dirty="0" smtClean="0">
                <a:latin typeface="Arial" panose="020B0604020202020204" pitchFamily="34" charset="0"/>
                <a:cs typeface="Arial" panose="020B0604020202020204" pitchFamily="34" charset="0"/>
              </a:rPr>
              <a:t> </a:t>
            </a:r>
            <a:r>
              <a:rPr lang="en-US" altLang="en-US" sz="1600" b="1" i="1" dirty="0" err="1" smtClean="0">
                <a:latin typeface="Arial" panose="020B0604020202020204" pitchFamily="34" charset="0"/>
                <a:cs typeface="Arial" panose="020B0604020202020204" pitchFamily="34" charset="0"/>
              </a:rPr>
              <a:t>segnale</a:t>
            </a:r>
            <a:r>
              <a:rPr lang="en-US" altLang="en-US" sz="1600" b="1" i="1" dirty="0" smtClean="0">
                <a:latin typeface="Arial" panose="020B0604020202020204" pitchFamily="34" charset="0"/>
                <a:cs typeface="Arial" panose="020B0604020202020204" pitchFamily="34" charset="0"/>
              </a:rPr>
              <a:t> </a:t>
            </a:r>
            <a:r>
              <a:rPr lang="en-US" altLang="en-US" sz="1600" b="1" i="1" dirty="0" err="1" smtClean="0">
                <a:latin typeface="Arial" panose="020B0604020202020204" pitchFamily="34" charset="0"/>
                <a:cs typeface="Arial" panose="020B0604020202020204" pitchFamily="34" charset="0"/>
              </a:rPr>
              <a:t>basografico</a:t>
            </a:r>
            <a:r>
              <a:rPr lang="en-US" altLang="en-US" sz="1600" b="1" i="1" dirty="0" smtClean="0">
                <a:latin typeface="Arial" panose="020B0604020202020204" pitchFamily="34" charset="0"/>
                <a:cs typeface="Arial" panose="020B0604020202020204" pitchFamily="34" charset="0"/>
              </a:rPr>
              <a:t> (</a:t>
            </a:r>
            <a:r>
              <a:rPr lang="en-US" altLang="en-US" sz="1600" b="1" i="1" dirty="0">
                <a:latin typeface="Arial" panose="020B0604020202020204" pitchFamily="34" charset="0"/>
                <a:cs typeface="Arial" panose="020B0604020202020204" pitchFamily="34" charset="0"/>
              </a:rPr>
              <a:t>BA</a:t>
            </a:r>
            <a:r>
              <a:rPr lang="en-US" altLang="en-US" sz="1600" b="1" i="1" dirty="0" smtClean="0">
                <a:latin typeface="Arial" panose="020B0604020202020204" pitchFamily="34" charset="0"/>
                <a:cs typeface="Arial" panose="020B0604020202020204" pitchFamily="34" charset="0"/>
              </a:rPr>
              <a:t>) a 4 </a:t>
            </a:r>
            <a:r>
              <a:rPr lang="en-US" altLang="en-US" sz="1600" b="1" i="1" dirty="0" err="1" smtClean="0">
                <a:latin typeface="Arial" panose="020B0604020202020204" pitchFamily="34" charset="0"/>
                <a:cs typeface="Arial" panose="020B0604020202020204" pitchFamily="34" charset="0"/>
              </a:rPr>
              <a:t>livelli</a:t>
            </a:r>
            <a:r>
              <a:rPr lang="en-US" altLang="en-US" sz="1600" b="1" i="1" dirty="0" smtClean="0">
                <a:latin typeface="Arial" panose="020B0604020202020204" pitchFamily="34" charset="0"/>
                <a:cs typeface="Arial" panose="020B0604020202020204" pitchFamily="34" charset="0"/>
              </a:rPr>
              <a:t> </a:t>
            </a:r>
            <a:r>
              <a:rPr lang="en-US" altLang="en-US" sz="1600" b="1" i="1" dirty="0" err="1" smtClean="0">
                <a:latin typeface="Arial" panose="020B0604020202020204" pitchFamily="34" charset="0"/>
                <a:cs typeface="Arial" panose="020B0604020202020204" pitchFamily="34" charset="0"/>
              </a:rPr>
              <a:t>acquisito</a:t>
            </a:r>
            <a:r>
              <a:rPr lang="en-US" altLang="en-US" sz="1600" b="1" i="1" dirty="0" smtClean="0">
                <a:latin typeface="Arial" panose="020B0604020202020204" pitchFamily="34" charset="0"/>
                <a:cs typeface="Arial" panose="020B0604020202020204" pitchFamily="34" charset="0"/>
              </a:rPr>
              <a:t> con due </a:t>
            </a:r>
            <a:r>
              <a:rPr lang="en-US" altLang="en-US" sz="1600" b="1" i="1" dirty="0" err="1" smtClean="0">
                <a:latin typeface="Arial" panose="020B0604020202020204" pitchFamily="34" charset="0"/>
                <a:cs typeface="Arial" panose="020B0604020202020204" pitchFamily="34" charset="0"/>
              </a:rPr>
              <a:t>interruttori</a:t>
            </a:r>
            <a:r>
              <a:rPr lang="en-US" altLang="en-US" sz="1600" b="1" i="1" dirty="0" smtClean="0">
                <a:latin typeface="Arial" panose="020B0604020202020204" pitchFamily="34" charset="0"/>
                <a:cs typeface="Arial" panose="020B0604020202020204" pitchFamily="34" charset="0"/>
              </a:rPr>
              <a:t> </a:t>
            </a:r>
            <a:r>
              <a:rPr lang="en-US" altLang="en-US" sz="1600" b="1" i="1" dirty="0" err="1" smtClean="0">
                <a:latin typeface="Arial" panose="020B0604020202020204" pitchFamily="34" charset="0"/>
                <a:cs typeface="Arial" panose="020B0604020202020204" pitchFamily="34" charset="0"/>
              </a:rPr>
              <a:t>posti</a:t>
            </a:r>
            <a:r>
              <a:rPr lang="en-US" altLang="en-US" sz="1600" b="1" i="1" dirty="0" smtClean="0">
                <a:latin typeface="Arial" panose="020B0604020202020204" pitchFamily="34" charset="0"/>
                <a:cs typeface="Arial" panose="020B0604020202020204" pitchFamily="34" charset="0"/>
              </a:rPr>
              <a:t> sotto </a:t>
            </a:r>
            <a:r>
              <a:rPr lang="en-US" altLang="en-US" sz="1600" b="1" i="1" dirty="0" err="1" smtClean="0">
                <a:latin typeface="Arial" panose="020B0604020202020204" pitchFamily="34" charset="0"/>
                <a:cs typeface="Arial" panose="020B0604020202020204" pitchFamily="34" charset="0"/>
              </a:rPr>
              <a:t>il</a:t>
            </a:r>
            <a:r>
              <a:rPr lang="en-US" altLang="en-US" sz="1600" b="1" i="1" dirty="0" smtClean="0">
                <a:latin typeface="Arial" panose="020B0604020202020204" pitchFamily="34" charset="0"/>
                <a:cs typeface="Arial" panose="020B0604020202020204" pitchFamily="34" charset="0"/>
              </a:rPr>
              <a:t> </a:t>
            </a:r>
            <a:r>
              <a:rPr lang="en-US" altLang="en-US" sz="1600" b="1" i="1" dirty="0" err="1" smtClean="0">
                <a:latin typeface="Arial" panose="020B0604020202020204" pitchFamily="34" charset="0"/>
                <a:cs typeface="Arial" panose="020B0604020202020204" pitchFamily="34" charset="0"/>
              </a:rPr>
              <a:t>tallone</a:t>
            </a:r>
            <a:r>
              <a:rPr lang="en-US" altLang="en-US" sz="1600" b="1" i="1" dirty="0" smtClean="0">
                <a:latin typeface="Arial" panose="020B0604020202020204" pitchFamily="34" charset="0"/>
                <a:cs typeface="Arial" panose="020B0604020202020204" pitchFamily="34" charset="0"/>
              </a:rPr>
              <a:t> e la prima </a:t>
            </a:r>
            <a:r>
              <a:rPr lang="en-US" altLang="en-US" sz="1600" b="1" i="1" dirty="0" err="1" smtClean="0">
                <a:latin typeface="Arial" panose="020B0604020202020204" pitchFamily="34" charset="0"/>
                <a:cs typeface="Arial" panose="020B0604020202020204" pitchFamily="34" charset="0"/>
              </a:rPr>
              <a:t>testa</a:t>
            </a:r>
            <a:r>
              <a:rPr lang="en-US" altLang="en-US" sz="1600" b="1" i="1" dirty="0" smtClean="0">
                <a:latin typeface="Arial" panose="020B0604020202020204" pitchFamily="34" charset="0"/>
                <a:cs typeface="Arial" panose="020B0604020202020204" pitchFamily="34" charset="0"/>
              </a:rPr>
              <a:t> </a:t>
            </a:r>
            <a:r>
              <a:rPr lang="en-US" altLang="en-US" sz="1600" b="1" i="1" dirty="0" err="1" smtClean="0">
                <a:latin typeface="Arial" panose="020B0604020202020204" pitchFamily="34" charset="0"/>
                <a:cs typeface="Arial" panose="020B0604020202020204" pitchFamily="34" charset="0"/>
              </a:rPr>
              <a:t>metatarsale</a:t>
            </a:r>
            <a:r>
              <a:rPr lang="en-US" altLang="en-US" sz="1600" b="1" i="1" dirty="0" smtClean="0">
                <a:latin typeface="Arial" panose="020B0604020202020204" pitchFamily="34" charset="0"/>
                <a:cs typeface="Arial" panose="020B0604020202020204" pitchFamily="34" charset="0"/>
              </a:rPr>
              <a:t>.</a:t>
            </a:r>
            <a:endParaRPr lang="en-US" altLang="en-US" sz="1600" b="1" dirty="0">
              <a:latin typeface="Arial" panose="020B0604020202020204" pitchFamily="34" charset="0"/>
              <a:cs typeface="Arial" panose="020B0604020202020204" pitchFamily="34" charset="0"/>
            </a:endParaRPr>
          </a:p>
        </p:txBody>
      </p:sp>
      <p:sp>
        <p:nvSpPr>
          <p:cNvPr id="105477" name="Text Box 5"/>
          <p:cNvSpPr txBox="1">
            <a:spLocks noChangeArrowheads="1"/>
          </p:cNvSpPr>
          <p:nvPr/>
        </p:nvSpPr>
        <p:spPr bwMode="auto">
          <a:xfrm>
            <a:off x="1524001" y="44451"/>
            <a:ext cx="9143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en-US" sz="2400" b="1" dirty="0" smtClean="0">
                <a:latin typeface="Arial" panose="020B0604020202020204" pitchFamily="34" charset="0"/>
                <a:cs typeface="Arial" panose="020B0604020202020204" pitchFamily="34" charset="0"/>
              </a:rPr>
              <a:t>EMG di </a:t>
            </a:r>
            <a:r>
              <a:rPr lang="en-US" altLang="en-US" sz="2400" b="1" dirty="0" err="1" smtClean="0">
                <a:latin typeface="Arial" panose="020B0604020202020204" pitchFamily="34" charset="0"/>
                <a:cs typeface="Arial" panose="020B0604020202020204" pitchFamily="34" charset="0"/>
              </a:rPr>
              <a:t>superficie</a:t>
            </a:r>
            <a:r>
              <a:rPr lang="en-US" altLang="en-US" sz="2400" b="1" dirty="0" smtClean="0">
                <a:latin typeface="Arial" panose="020B0604020202020204" pitchFamily="34" charset="0"/>
                <a:cs typeface="Arial" panose="020B0604020202020204" pitchFamily="34" charset="0"/>
              </a:rPr>
              <a:t> in </a:t>
            </a:r>
            <a:r>
              <a:rPr lang="en-US" altLang="en-US" sz="2400" b="1" dirty="0" err="1" smtClean="0">
                <a:latin typeface="Arial" panose="020B0604020202020204" pitchFamily="34" charset="0"/>
                <a:cs typeface="Arial" panose="020B0604020202020204" pitchFamily="34" charset="0"/>
              </a:rPr>
              <a:t>condizioni</a:t>
            </a:r>
            <a:r>
              <a:rPr lang="en-US" altLang="en-US" sz="2400" b="1" dirty="0" smtClean="0">
                <a:latin typeface="Arial" panose="020B0604020202020204" pitchFamily="34" charset="0"/>
                <a:cs typeface="Arial" panose="020B0604020202020204" pitchFamily="34" charset="0"/>
              </a:rPr>
              <a:t> </a:t>
            </a:r>
            <a:r>
              <a:rPr lang="en-US" altLang="en-US" sz="2400" b="1" dirty="0" err="1" smtClean="0">
                <a:latin typeface="Arial" panose="020B0604020202020204" pitchFamily="34" charset="0"/>
                <a:cs typeface="Arial" panose="020B0604020202020204" pitchFamily="34" charset="0"/>
              </a:rPr>
              <a:t>dinamiche</a:t>
            </a:r>
            <a:r>
              <a:rPr lang="en-US" altLang="en-US" sz="2400" b="1" dirty="0" smtClean="0">
                <a:latin typeface="Arial" panose="020B0604020202020204" pitchFamily="34" charset="0"/>
                <a:cs typeface="Arial" panose="020B0604020202020204" pitchFamily="34" charset="0"/>
              </a:rPr>
              <a:t>: </a:t>
            </a:r>
            <a:r>
              <a:rPr lang="en-US" altLang="en-US" sz="2400" b="1" dirty="0" err="1" smtClean="0">
                <a:latin typeface="Arial" panose="020B0604020202020204" pitchFamily="34" charset="0"/>
                <a:cs typeface="Arial" panose="020B0604020202020204" pitchFamily="34" charset="0"/>
              </a:rPr>
              <a:t>analisi</a:t>
            </a:r>
            <a:r>
              <a:rPr lang="en-US" altLang="en-US" sz="2400" b="1" dirty="0" smtClean="0">
                <a:latin typeface="Arial" panose="020B0604020202020204" pitchFamily="34" charset="0"/>
                <a:cs typeface="Arial" panose="020B0604020202020204" pitchFamily="34" charset="0"/>
              </a:rPr>
              <a:t> del </a:t>
            </a:r>
            <a:r>
              <a:rPr lang="en-US" altLang="en-US" sz="2400" b="1" dirty="0" err="1" smtClean="0">
                <a:latin typeface="Arial" panose="020B0604020202020204" pitchFamily="34" charset="0"/>
                <a:cs typeface="Arial" panose="020B0604020202020204" pitchFamily="34" charset="0"/>
              </a:rPr>
              <a:t>passo</a:t>
            </a:r>
            <a:endParaRPr lang="en-US" altLang="en-US" sz="2400" b="1" dirty="0">
              <a:latin typeface="Arial" panose="020B0604020202020204" pitchFamily="34" charset="0"/>
              <a:cs typeface="Arial" panose="020B0604020202020204" pitchFamily="34" charset="0"/>
            </a:endParaRPr>
          </a:p>
        </p:txBody>
      </p:sp>
      <p:sp>
        <p:nvSpPr>
          <p:cNvPr id="105478" name="Text Box 6"/>
          <p:cNvSpPr txBox="1">
            <a:spLocks noChangeArrowheads="1"/>
          </p:cNvSpPr>
          <p:nvPr/>
        </p:nvSpPr>
        <p:spPr bwMode="auto">
          <a:xfrm>
            <a:off x="4845051" y="6503989"/>
            <a:ext cx="5931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p>
            <a:r>
              <a:rPr lang="en-GB" altLang="en-US" sz="1400" b="1"/>
              <a:t>Time (s)</a:t>
            </a:r>
            <a:endParaRPr lang="en-US" altLang="en-US" sz="1400" b="1"/>
          </a:p>
        </p:txBody>
      </p:sp>
      <p:sp>
        <p:nvSpPr>
          <p:cNvPr id="105479" name="Line 7"/>
          <p:cNvSpPr>
            <a:spLocks noChangeShapeType="1"/>
          </p:cNvSpPr>
          <p:nvPr/>
        </p:nvSpPr>
        <p:spPr bwMode="auto">
          <a:xfrm flipV="1">
            <a:off x="2711450"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0" name="Line 8"/>
          <p:cNvSpPr>
            <a:spLocks noChangeShapeType="1"/>
          </p:cNvSpPr>
          <p:nvPr/>
        </p:nvSpPr>
        <p:spPr bwMode="auto">
          <a:xfrm flipV="1">
            <a:off x="3321050"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1" name="Line 9"/>
          <p:cNvSpPr>
            <a:spLocks noChangeShapeType="1"/>
          </p:cNvSpPr>
          <p:nvPr/>
        </p:nvSpPr>
        <p:spPr bwMode="auto">
          <a:xfrm flipV="1">
            <a:off x="393541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2" name="Line 10"/>
          <p:cNvSpPr>
            <a:spLocks noChangeShapeType="1"/>
          </p:cNvSpPr>
          <p:nvPr/>
        </p:nvSpPr>
        <p:spPr bwMode="auto">
          <a:xfrm flipV="1">
            <a:off x="455771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3" name="Line 11"/>
          <p:cNvSpPr>
            <a:spLocks noChangeShapeType="1"/>
          </p:cNvSpPr>
          <p:nvPr/>
        </p:nvSpPr>
        <p:spPr bwMode="auto">
          <a:xfrm flipV="1">
            <a:off x="5184775"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4" name="Line 12"/>
          <p:cNvSpPr>
            <a:spLocks noChangeShapeType="1"/>
          </p:cNvSpPr>
          <p:nvPr/>
        </p:nvSpPr>
        <p:spPr bwMode="auto">
          <a:xfrm flipV="1">
            <a:off x="584676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5" name="Line 13"/>
          <p:cNvSpPr>
            <a:spLocks noChangeShapeType="1"/>
          </p:cNvSpPr>
          <p:nvPr/>
        </p:nvSpPr>
        <p:spPr bwMode="auto">
          <a:xfrm flipV="1">
            <a:off x="646906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6" name="Line 14"/>
          <p:cNvSpPr>
            <a:spLocks noChangeShapeType="1"/>
          </p:cNvSpPr>
          <p:nvPr/>
        </p:nvSpPr>
        <p:spPr bwMode="auto">
          <a:xfrm flipV="1">
            <a:off x="710406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7" name="Line 15"/>
          <p:cNvSpPr>
            <a:spLocks noChangeShapeType="1"/>
          </p:cNvSpPr>
          <p:nvPr/>
        </p:nvSpPr>
        <p:spPr bwMode="auto">
          <a:xfrm flipV="1">
            <a:off x="7739063" y="620714"/>
            <a:ext cx="0" cy="496887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8" name="Line 16"/>
          <p:cNvSpPr>
            <a:spLocks noChangeShapeType="1"/>
          </p:cNvSpPr>
          <p:nvPr/>
        </p:nvSpPr>
        <p:spPr bwMode="auto">
          <a:xfrm>
            <a:off x="8975725" y="549276"/>
            <a:ext cx="0" cy="7207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5489" name="Text Box 17"/>
          <p:cNvSpPr txBox="1">
            <a:spLocks noChangeArrowheads="1"/>
          </p:cNvSpPr>
          <p:nvPr/>
        </p:nvSpPr>
        <p:spPr bwMode="auto">
          <a:xfrm>
            <a:off x="9148976" y="565468"/>
            <a:ext cx="21240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en-US" dirty="0" err="1"/>
              <a:t>Heel</a:t>
            </a:r>
            <a:r>
              <a:rPr lang="it-IT" altLang="en-US" dirty="0"/>
              <a:t> </a:t>
            </a:r>
            <a:r>
              <a:rPr lang="it-IT" altLang="en-US" dirty="0" smtClean="0"/>
              <a:t>strikes (contatto tallone)</a:t>
            </a:r>
            <a:endParaRPr lang="it-IT" altLang="en-US" dirty="0"/>
          </a:p>
        </p:txBody>
      </p:sp>
    </p:spTree>
    <p:extLst>
      <p:ext uri="{BB962C8B-B14F-4D97-AF65-F5344CB8AC3E}">
        <p14:creationId xmlns:p14="http://schemas.microsoft.com/office/powerpoint/2010/main" val="4238173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ceps_cur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70577" y="1047465"/>
            <a:ext cx="7210567" cy="5407925"/>
          </a:xfrm>
          <a:prstGeom prst="rect">
            <a:avLst/>
          </a:prstGeom>
        </p:spPr>
      </p:pic>
      <p:sp>
        <p:nvSpPr>
          <p:cNvPr id="4" name="TextBox 3"/>
          <p:cNvSpPr txBox="1"/>
          <p:nvPr/>
        </p:nvSpPr>
        <p:spPr>
          <a:xfrm>
            <a:off x="2169992" y="150125"/>
            <a:ext cx="9116705" cy="707886"/>
          </a:xfrm>
          <a:prstGeom prst="rect">
            <a:avLst/>
          </a:prstGeom>
          <a:noFill/>
        </p:spPr>
        <p:txBody>
          <a:bodyPr wrap="square" rtlCol="0">
            <a:spAutoFit/>
          </a:bodyPr>
          <a:lstStyle/>
          <a:p>
            <a:r>
              <a:rPr lang="en-US" sz="2000" b="1" dirty="0" err="1" smtClean="0">
                <a:latin typeface="Arial" panose="020B0604020202020204" pitchFamily="34" charset="0"/>
                <a:cs typeface="Arial" panose="020B0604020202020204" pitchFamily="34" charset="0"/>
              </a:rPr>
              <a:t>Attività</a:t>
            </a:r>
            <a:r>
              <a:rPr lang="en-US" sz="2000" b="1" dirty="0" smtClean="0">
                <a:latin typeface="Arial" panose="020B0604020202020204" pitchFamily="34" charset="0"/>
                <a:cs typeface="Arial" panose="020B0604020202020204" pitchFamily="34" charset="0"/>
              </a:rPr>
              <a:t> del </a:t>
            </a:r>
            <a:r>
              <a:rPr lang="en-US" sz="2000" b="1" dirty="0" err="1" smtClean="0">
                <a:latin typeface="Arial" panose="020B0604020202020204" pitchFamily="34" charset="0"/>
                <a:cs typeface="Arial" panose="020B0604020202020204" pitchFamily="34" charset="0"/>
              </a:rPr>
              <a:t>bicipite</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brachiale</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Osservare</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l’attività</a:t>
            </a:r>
            <a:r>
              <a:rPr lang="en-US" sz="2000" b="1" dirty="0" smtClean="0">
                <a:latin typeface="Arial" panose="020B0604020202020204" pitchFamily="34" charset="0"/>
                <a:cs typeface="Arial" panose="020B0604020202020204" pitchFamily="34" charset="0"/>
              </a:rPr>
              <a:t> del capo </a:t>
            </a:r>
            <a:r>
              <a:rPr lang="en-US" sz="2000" b="1" dirty="0" err="1" smtClean="0">
                <a:latin typeface="Arial" panose="020B0604020202020204" pitchFamily="34" charset="0"/>
                <a:cs typeface="Arial" panose="020B0604020202020204" pitchFamily="34" charset="0"/>
              </a:rPr>
              <a:t>lungo</a:t>
            </a:r>
            <a:r>
              <a:rPr lang="en-US" sz="2000" b="1" dirty="0" smtClean="0">
                <a:latin typeface="Arial" panose="020B0604020202020204" pitchFamily="34" charset="0"/>
                <a:cs typeface="Arial" panose="020B0604020202020204" pitchFamily="34" charset="0"/>
              </a:rPr>
              <a:t> e del capo breve e le </a:t>
            </a:r>
            <a:r>
              <a:rPr lang="en-US" sz="2000" b="1" dirty="0" err="1" smtClean="0">
                <a:latin typeface="Arial" panose="020B0604020202020204" pitchFamily="34" charset="0"/>
                <a:cs typeface="Arial" panose="020B0604020202020204" pitchFamily="34" charset="0"/>
              </a:rPr>
              <a:t>differenze</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tra</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contrazione</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concentrica</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ed</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eccentrica</a:t>
            </a:r>
            <a:r>
              <a:rPr lang="en-US" sz="2000" b="1" dirty="0" smtClean="0">
                <a:latin typeface="Arial" panose="020B0604020202020204" pitchFamily="34" charset="0"/>
                <a:cs typeface="Arial" panose="020B0604020202020204" pitchFamily="34" charset="0"/>
              </a:rPr>
              <a:t>. </a:t>
            </a:r>
            <a:endParaRPr lang="en-US" sz="2000" b="1" dirty="0">
              <a:latin typeface="Arial" panose="020B0604020202020204" pitchFamily="34" charset="0"/>
              <a:cs typeface="Arial" panose="020B0604020202020204" pitchFamily="34" charset="0"/>
            </a:endParaRPr>
          </a:p>
        </p:txBody>
      </p:sp>
      <p:sp>
        <p:nvSpPr>
          <p:cNvPr id="5" name="TextBox 4"/>
          <p:cNvSpPr txBox="1"/>
          <p:nvPr/>
        </p:nvSpPr>
        <p:spPr>
          <a:xfrm>
            <a:off x="1071422" y="5859270"/>
            <a:ext cx="1098570" cy="646331"/>
          </a:xfrm>
          <a:prstGeom prst="rect">
            <a:avLst/>
          </a:prstGeom>
          <a:noFill/>
        </p:spPr>
        <p:txBody>
          <a:bodyPr wrap="none" rtlCol="0">
            <a:spAutoFit/>
          </a:bodyPr>
          <a:lstStyle/>
          <a:p>
            <a:r>
              <a:rPr lang="en-US" dirty="0" smtClean="0"/>
              <a:t>Click here</a:t>
            </a:r>
          </a:p>
          <a:p>
            <a:r>
              <a:rPr lang="en-US" dirty="0"/>
              <a:t>t</a:t>
            </a:r>
            <a:r>
              <a:rPr lang="en-US" dirty="0" smtClean="0"/>
              <a:t>o start.</a:t>
            </a:r>
            <a:endParaRPr lang="en-US" dirty="0"/>
          </a:p>
        </p:txBody>
      </p:sp>
      <p:cxnSp>
        <p:nvCxnSpPr>
          <p:cNvPr id="7" name="Straight Arrow Connector 6"/>
          <p:cNvCxnSpPr/>
          <p:nvPr/>
        </p:nvCxnSpPr>
        <p:spPr>
          <a:xfrm flipV="1">
            <a:off x="2129048" y="6168788"/>
            <a:ext cx="900754" cy="136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5212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eyboard_high_os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3443" r="12757"/>
          <a:stretch/>
        </p:blipFill>
        <p:spPr>
          <a:xfrm>
            <a:off x="44908" y="85042"/>
            <a:ext cx="5755390" cy="4353636"/>
          </a:xfrm>
          <a:prstGeom prst="rect">
            <a:avLst/>
          </a:prstGeom>
        </p:spPr>
      </p:pic>
      <p:pic>
        <p:nvPicPr>
          <p:cNvPr id="6" name="keyboard_normal_osc">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12967" r="12729"/>
          <a:stretch/>
        </p:blipFill>
        <p:spPr>
          <a:xfrm>
            <a:off x="5973755" y="2227094"/>
            <a:ext cx="6091450" cy="4611350"/>
          </a:xfrm>
          <a:prstGeom prst="rect">
            <a:avLst/>
          </a:prstGeom>
        </p:spPr>
      </p:pic>
      <p:sp>
        <p:nvSpPr>
          <p:cNvPr id="7" name="TextBox 6"/>
          <p:cNvSpPr txBox="1"/>
          <p:nvPr/>
        </p:nvSpPr>
        <p:spPr>
          <a:xfrm rot="16200000">
            <a:off x="-649588" y="5112372"/>
            <a:ext cx="2074461" cy="338554"/>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Click here to start</a:t>
            </a:r>
            <a:endParaRPr lang="en-US" sz="1600" b="1" dirty="0">
              <a:latin typeface="Arial" panose="020B0604020202020204" pitchFamily="34" charset="0"/>
              <a:cs typeface="Arial" panose="020B0604020202020204" pitchFamily="34" charset="0"/>
            </a:endParaRPr>
          </a:p>
        </p:txBody>
      </p:sp>
      <p:sp>
        <p:nvSpPr>
          <p:cNvPr id="8" name="TextBox 7"/>
          <p:cNvSpPr txBox="1"/>
          <p:nvPr/>
        </p:nvSpPr>
        <p:spPr>
          <a:xfrm>
            <a:off x="3813453" y="6519446"/>
            <a:ext cx="1986845" cy="338554"/>
          </a:xfrm>
          <a:prstGeom prst="rect">
            <a:avLst/>
          </a:prstGeom>
          <a:noFill/>
        </p:spPr>
        <p:txBody>
          <a:bodyPr wrap="square" rtlCol="0">
            <a:spAutoFit/>
          </a:bodyPr>
          <a:lstStyle/>
          <a:p>
            <a:r>
              <a:rPr lang="en-US" sz="1600" b="1" dirty="0" smtClean="0">
                <a:latin typeface="Arial" panose="020B0604020202020204" pitchFamily="34" charset="0"/>
                <a:cs typeface="Arial" panose="020B0604020202020204" pitchFamily="34" charset="0"/>
              </a:rPr>
              <a:t>Click here to start</a:t>
            </a:r>
            <a:endParaRPr lang="en-US" sz="1600" b="1" dirty="0">
              <a:latin typeface="Arial" panose="020B0604020202020204" pitchFamily="34" charset="0"/>
              <a:cs typeface="Arial" panose="020B0604020202020204" pitchFamily="34" charset="0"/>
            </a:endParaRPr>
          </a:p>
        </p:txBody>
      </p:sp>
      <p:cxnSp>
        <p:nvCxnSpPr>
          <p:cNvPr id="10" name="Straight Arrow Connector 9"/>
          <p:cNvCxnSpPr/>
          <p:nvPr/>
        </p:nvCxnSpPr>
        <p:spPr>
          <a:xfrm flipV="1">
            <a:off x="218364" y="4438678"/>
            <a:ext cx="13648" cy="283447"/>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45206" y="6565612"/>
            <a:ext cx="53226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3" descr="exp_setu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92603" y="13647"/>
            <a:ext cx="2540401" cy="21290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800298" y="85042"/>
            <a:ext cx="3805950" cy="1323439"/>
          </a:xfrm>
          <a:prstGeom prst="rect">
            <a:avLst/>
          </a:prstGeom>
          <a:noFill/>
        </p:spPr>
        <p:txBody>
          <a:bodyPr wrap="square" rtlCol="0">
            <a:spAutoFit/>
          </a:bodyPr>
          <a:lstStyle/>
          <a:p>
            <a:r>
              <a:rPr lang="en-US" sz="2000" b="1" dirty="0" err="1" smtClean="0">
                <a:latin typeface="Arial" panose="020B0604020202020204" pitchFamily="34" charset="0"/>
                <a:cs typeface="Arial" panose="020B0604020202020204" pitchFamily="34" charset="0"/>
              </a:rPr>
              <a:t>Attività</a:t>
            </a:r>
            <a:r>
              <a:rPr lang="en-US" sz="2000" b="1" dirty="0" smtClean="0">
                <a:latin typeface="Arial" panose="020B0604020202020204" pitchFamily="34" charset="0"/>
                <a:cs typeface="Arial" panose="020B0604020202020204" pitchFamily="34" charset="0"/>
              </a:rPr>
              <a:t> del </a:t>
            </a:r>
            <a:r>
              <a:rPr lang="en-US" sz="2000" b="1" dirty="0" err="1" smtClean="0">
                <a:latin typeface="Arial" panose="020B0604020202020204" pitchFamily="34" charset="0"/>
                <a:cs typeface="Arial" panose="020B0604020202020204" pitchFamily="34" charset="0"/>
              </a:rPr>
              <a:t>trapezio</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superiore</a:t>
            </a:r>
            <a:r>
              <a:rPr lang="en-US" sz="2000" b="1" dirty="0" smtClean="0">
                <a:latin typeface="Arial" panose="020B0604020202020204" pitchFamily="34" charset="0"/>
                <a:cs typeface="Arial" panose="020B0604020202020204" pitchFamily="34" charset="0"/>
              </a:rPr>
              <a:t> e </a:t>
            </a:r>
            <a:r>
              <a:rPr lang="en-US" sz="2000" b="1" dirty="0" err="1" smtClean="0">
                <a:latin typeface="Arial" panose="020B0604020202020204" pitchFamily="34" charset="0"/>
                <a:cs typeface="Arial" panose="020B0604020202020204" pitchFamily="34" charset="0"/>
              </a:rPr>
              <a:t>medio</a:t>
            </a:r>
            <a:r>
              <a:rPr lang="en-US" sz="2000" b="1" dirty="0" smtClean="0">
                <a:latin typeface="Arial" panose="020B0604020202020204" pitchFamily="34" charset="0"/>
                <a:cs typeface="Arial" panose="020B0604020202020204" pitchFamily="34" charset="0"/>
              </a:rPr>
              <a:t> in </a:t>
            </a:r>
            <a:r>
              <a:rPr lang="en-US" sz="2000" b="1" dirty="0" err="1" smtClean="0">
                <a:latin typeface="Arial" panose="020B0604020202020204" pitchFamily="34" charset="0"/>
                <a:cs typeface="Arial" panose="020B0604020202020204" pitchFamily="34" charset="0"/>
              </a:rPr>
              <a:t>condizione</a:t>
            </a:r>
            <a:r>
              <a:rPr lang="en-US" sz="2000" b="1" dirty="0" smtClean="0">
                <a:latin typeface="Arial" panose="020B0604020202020204" pitchFamily="34" charset="0"/>
                <a:cs typeface="Arial" panose="020B0604020202020204" pitchFamily="34" charset="0"/>
              </a:rPr>
              <a:t> di </a:t>
            </a:r>
            <a:r>
              <a:rPr lang="en-US" sz="2000" b="1" dirty="0" err="1" smtClean="0">
                <a:latin typeface="Arial" panose="020B0604020202020204" pitchFamily="34" charset="0"/>
                <a:cs typeface="Arial" panose="020B0604020202020204" pitchFamily="34" charset="0"/>
              </a:rPr>
              <a:t>avambraccio</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appoggiato</a:t>
            </a:r>
            <a:r>
              <a:rPr lang="en-US" sz="2000" b="1" dirty="0" smtClean="0">
                <a:latin typeface="Arial" panose="020B0604020202020204" pitchFamily="34" charset="0"/>
                <a:cs typeface="Arial" panose="020B0604020202020204" pitchFamily="34" charset="0"/>
              </a:rPr>
              <a:t> al </a:t>
            </a:r>
            <a:r>
              <a:rPr lang="en-US" sz="2000" b="1" dirty="0" err="1" smtClean="0">
                <a:latin typeface="Arial" panose="020B0604020202020204" pitchFamily="34" charset="0"/>
                <a:cs typeface="Arial" panose="020B0604020202020204" pitchFamily="34" charset="0"/>
              </a:rPr>
              <a:t>tavolo</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oppure</a:t>
            </a:r>
            <a:r>
              <a:rPr lang="en-US" sz="2000" b="1" dirty="0" smtClean="0">
                <a:latin typeface="Arial" panose="020B0604020202020204" pitchFamily="34" charset="0"/>
                <a:cs typeface="Arial" panose="020B0604020202020204" pitchFamily="34" charset="0"/>
              </a:rPr>
              <a:t> no.</a:t>
            </a:r>
            <a:endParaRPr lang="en-US" sz="2000" b="1" dirty="0">
              <a:latin typeface="Arial" panose="020B0604020202020204" pitchFamily="34" charset="0"/>
              <a:cs typeface="Arial" panose="020B0604020202020204" pitchFamily="34" charset="0"/>
            </a:endParaRPr>
          </a:p>
        </p:txBody>
      </p:sp>
      <p:cxnSp>
        <p:nvCxnSpPr>
          <p:cNvPr id="22" name="Straight Connector 21"/>
          <p:cNvCxnSpPr/>
          <p:nvPr/>
        </p:nvCxnSpPr>
        <p:spPr>
          <a:xfrm>
            <a:off x="8734565" y="1119116"/>
            <a:ext cx="64144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376010" y="1132765"/>
            <a:ext cx="13648" cy="66874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5882184" y="1501252"/>
            <a:ext cx="64144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03751" y="4484609"/>
            <a:ext cx="973343" cy="338554"/>
          </a:xfrm>
          <a:prstGeom prst="rect">
            <a:avLst/>
          </a:prstGeom>
          <a:noFill/>
        </p:spPr>
        <p:txBody>
          <a:bodyPr wrap="none" rtlCol="0">
            <a:spAutoFit/>
          </a:bodyPr>
          <a:lstStyle/>
          <a:p>
            <a:r>
              <a:rPr lang="it-IT" sz="1600" b="1" dirty="0" smtClean="0">
                <a:latin typeface="Arial" panose="020B0604020202020204" pitchFamily="34" charset="0"/>
                <a:cs typeface="Arial" panose="020B0604020202020204" pitchFamily="34" charset="0"/>
              </a:rPr>
              <a:t> </a:t>
            </a:r>
            <a:r>
              <a:rPr lang="it-IT" sz="1600" b="1" dirty="0">
                <a:latin typeface="Arial" panose="020B0604020202020204" pitchFamily="34" charset="0"/>
                <a:cs typeface="Arial" panose="020B0604020202020204" pitchFamily="34" charset="0"/>
              </a:rPr>
              <a:t>5 </a:t>
            </a:r>
            <a:r>
              <a:rPr lang="it-IT" sz="1600" b="1" dirty="0" smtClean="0">
                <a:latin typeface="Arial" panose="020B0604020202020204" pitchFamily="34" charset="0"/>
                <a:cs typeface="Arial" panose="020B0604020202020204" pitchFamily="34" charset="0"/>
              </a:rPr>
              <a:t>µV</a:t>
            </a:r>
            <a:r>
              <a:rPr lang="it-IT" sz="1600" b="1" baseline="-25000" dirty="0" smtClean="0">
                <a:latin typeface="Arial" panose="020B0604020202020204" pitchFamily="34" charset="0"/>
                <a:cs typeface="Arial" panose="020B0604020202020204" pitchFamily="34" charset="0"/>
              </a:rPr>
              <a:t>RMS</a:t>
            </a:r>
            <a:endParaRPr lang="en-US" sz="1600" b="1" baseline="-25000" dirty="0">
              <a:latin typeface="Arial" panose="020B0604020202020204" pitchFamily="34" charset="0"/>
              <a:cs typeface="Arial" panose="020B0604020202020204" pitchFamily="34" charset="0"/>
            </a:endParaRPr>
          </a:p>
        </p:txBody>
      </p:sp>
      <p:cxnSp>
        <p:nvCxnSpPr>
          <p:cNvPr id="31" name="Straight Arrow Connector 30"/>
          <p:cNvCxnSpPr/>
          <p:nvPr/>
        </p:nvCxnSpPr>
        <p:spPr>
          <a:xfrm>
            <a:off x="11582088" y="2246651"/>
            <a:ext cx="4793" cy="4598488"/>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6200000" flipH="1">
            <a:off x="11319807" y="3556329"/>
            <a:ext cx="824645" cy="300082"/>
          </a:xfrm>
          <a:prstGeom prst="rect">
            <a:avLst/>
          </a:prstGeom>
          <a:noFill/>
        </p:spPr>
        <p:txBody>
          <a:bodyPr wrap="square" rtlCol="0">
            <a:spAutoFit/>
          </a:bodyPr>
          <a:lstStyle/>
          <a:p>
            <a:r>
              <a:rPr lang="it-IT" sz="1350" b="1" dirty="0">
                <a:solidFill>
                  <a:schemeClr val="bg1"/>
                </a:solidFill>
                <a:latin typeface="Arial" panose="020B0604020202020204" pitchFamily="34" charset="0"/>
                <a:cs typeface="Arial" panose="020B0604020202020204" pitchFamily="34" charset="0"/>
              </a:rPr>
              <a:t>96 mm</a:t>
            </a:r>
            <a:endParaRPr lang="en-US" sz="1350" b="1" dirty="0">
              <a:solidFill>
                <a:schemeClr val="bg1"/>
              </a:solidFill>
              <a:latin typeface="Arial" panose="020B0604020202020204" pitchFamily="34" charset="0"/>
              <a:cs typeface="Arial" panose="020B0604020202020204" pitchFamily="34" charset="0"/>
            </a:endParaRPr>
          </a:p>
        </p:txBody>
      </p:sp>
      <p:cxnSp>
        <p:nvCxnSpPr>
          <p:cNvPr id="33" name="Straight Connector 32"/>
          <p:cNvCxnSpPr/>
          <p:nvPr/>
        </p:nvCxnSpPr>
        <p:spPr>
          <a:xfrm>
            <a:off x="10233811" y="4348509"/>
            <a:ext cx="1798541" cy="0"/>
          </a:xfrm>
          <a:prstGeom prst="line">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472077" y="4090118"/>
            <a:ext cx="732893" cy="300082"/>
          </a:xfrm>
          <a:prstGeom prst="rect">
            <a:avLst/>
          </a:prstGeom>
          <a:noFill/>
        </p:spPr>
        <p:txBody>
          <a:bodyPr wrap="none" rtlCol="0">
            <a:spAutoFit/>
          </a:bodyPr>
          <a:lstStyle/>
          <a:p>
            <a:r>
              <a:rPr lang="it-IT" sz="1350" b="1" dirty="0">
                <a:solidFill>
                  <a:schemeClr val="bg1"/>
                </a:solidFill>
                <a:latin typeface="Arial" panose="020B0604020202020204" pitchFamily="34" charset="0"/>
                <a:cs typeface="Arial" panose="020B0604020202020204" pitchFamily="34" charset="0"/>
              </a:rPr>
              <a:t>32 mm</a:t>
            </a:r>
            <a:endParaRPr lang="en-US" sz="1350" b="1" dirty="0">
              <a:solidFill>
                <a:schemeClr val="bg1"/>
              </a:solidFill>
              <a:latin typeface="Arial" panose="020B0604020202020204" pitchFamily="34" charset="0"/>
              <a:cs typeface="Arial" panose="020B0604020202020204" pitchFamily="34" charset="0"/>
            </a:endParaRPr>
          </a:p>
        </p:txBody>
      </p:sp>
      <p:sp>
        <p:nvSpPr>
          <p:cNvPr id="36" name="Rectangle 35"/>
          <p:cNvSpPr/>
          <p:nvPr/>
        </p:nvSpPr>
        <p:spPr>
          <a:xfrm>
            <a:off x="846161" y="4585648"/>
            <a:ext cx="477672" cy="1364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614865" y="4587922"/>
            <a:ext cx="477672" cy="136477"/>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316614" y="4478995"/>
            <a:ext cx="1087157" cy="338554"/>
          </a:xfrm>
          <a:prstGeom prst="rect">
            <a:avLst/>
          </a:prstGeom>
          <a:noFill/>
        </p:spPr>
        <p:txBody>
          <a:bodyPr wrap="none" rtlCol="0">
            <a:spAutoFit/>
          </a:bodyPr>
          <a:lstStyle/>
          <a:p>
            <a:r>
              <a:rPr lang="it-IT" sz="1600" b="1" dirty="0" smtClean="0">
                <a:latin typeface="Arial" panose="020B0604020202020204" pitchFamily="34" charset="0"/>
                <a:cs typeface="Arial" panose="020B0604020202020204" pitchFamily="34" charset="0"/>
              </a:rPr>
              <a:t> 30 µV</a:t>
            </a:r>
            <a:r>
              <a:rPr lang="it-IT" sz="1600" b="1" baseline="-25000" dirty="0" smtClean="0">
                <a:latin typeface="Arial" panose="020B0604020202020204" pitchFamily="34" charset="0"/>
                <a:cs typeface="Arial" panose="020B0604020202020204" pitchFamily="34" charset="0"/>
              </a:rPr>
              <a:t>RMS</a:t>
            </a:r>
            <a:endParaRPr lang="en-US" sz="1600" b="1" baseline="-25000" dirty="0">
              <a:latin typeface="Arial" panose="020B0604020202020204" pitchFamily="34" charset="0"/>
              <a:cs typeface="Arial" panose="020B0604020202020204" pitchFamily="34" charset="0"/>
            </a:endParaRPr>
          </a:p>
        </p:txBody>
      </p:sp>
      <p:sp>
        <p:nvSpPr>
          <p:cNvPr id="2" name="TextBox 1"/>
          <p:cNvSpPr txBox="1"/>
          <p:nvPr/>
        </p:nvSpPr>
        <p:spPr>
          <a:xfrm flipH="1">
            <a:off x="769051" y="5157534"/>
            <a:ext cx="4908418" cy="1200329"/>
          </a:xfrm>
          <a:prstGeom prst="rect">
            <a:avLst/>
          </a:prstGeom>
          <a:noFill/>
        </p:spPr>
        <p:txBody>
          <a:bodyPr wrap="square" rtlCol="0">
            <a:spAutoFit/>
          </a:bodyPr>
          <a:lstStyle/>
          <a:p>
            <a:r>
              <a:rPr lang="en-US" b="1" dirty="0" err="1" smtClean="0">
                <a:latin typeface="Arial" panose="020B0604020202020204" pitchFamily="34" charset="0"/>
                <a:cs typeface="Arial" panose="020B0604020202020204" pitchFamily="34" charset="0"/>
              </a:rPr>
              <a:t>C’è</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una</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differenza</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notevole</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tra</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l’attività</a:t>
            </a:r>
            <a:r>
              <a:rPr lang="en-US" b="1" dirty="0" smtClean="0">
                <a:latin typeface="Arial" panose="020B0604020202020204" pitchFamily="34" charset="0"/>
                <a:cs typeface="Arial" panose="020B0604020202020204" pitchFamily="34" charset="0"/>
              </a:rPr>
              <a:t> del </a:t>
            </a:r>
            <a:r>
              <a:rPr lang="en-US" b="1" dirty="0" err="1" smtClean="0">
                <a:latin typeface="Arial" panose="020B0604020202020204" pitchFamily="34" charset="0"/>
                <a:cs typeface="Arial" panose="020B0604020202020204" pitchFamily="34" charset="0"/>
              </a:rPr>
              <a:t>trapezio</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superiore</a:t>
            </a:r>
            <a:r>
              <a:rPr lang="en-US" b="1" dirty="0" smtClean="0">
                <a:latin typeface="Arial" panose="020B0604020202020204" pitchFamily="34" charset="0"/>
                <a:cs typeface="Arial" panose="020B0604020202020204" pitchFamily="34" charset="0"/>
              </a:rPr>
              <a:t> in </a:t>
            </a:r>
            <a:r>
              <a:rPr lang="en-US" b="1" dirty="0" err="1" smtClean="0">
                <a:latin typeface="Arial" panose="020B0604020202020204" pitchFamily="34" charset="0"/>
                <a:cs typeface="Arial" panose="020B0604020202020204" pitchFamily="34" charset="0"/>
              </a:rPr>
              <a:t>condizione</a:t>
            </a:r>
            <a:r>
              <a:rPr lang="en-US" b="1" dirty="0" smtClean="0">
                <a:latin typeface="Arial" panose="020B0604020202020204" pitchFamily="34" charset="0"/>
                <a:cs typeface="Arial" panose="020B0604020202020204" pitchFamily="34" charset="0"/>
              </a:rPr>
              <a:t> di </a:t>
            </a:r>
            <a:r>
              <a:rPr lang="en-US" b="1" dirty="0" err="1" smtClean="0">
                <a:latin typeface="Arial" panose="020B0604020202020204" pitchFamily="34" charset="0"/>
                <a:cs typeface="Arial" panose="020B0604020202020204" pitchFamily="34" charset="0"/>
              </a:rPr>
              <a:t>avambraccio</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appoggiato</a:t>
            </a:r>
            <a:r>
              <a:rPr lang="en-US" b="1" dirty="0" smtClean="0">
                <a:latin typeface="Arial" panose="020B0604020202020204" pitchFamily="34" charset="0"/>
                <a:cs typeface="Arial" panose="020B0604020202020204" pitchFamily="34" charset="0"/>
              </a:rPr>
              <a:t> al </a:t>
            </a:r>
            <a:r>
              <a:rPr lang="en-US" b="1" dirty="0" err="1" smtClean="0">
                <a:latin typeface="Arial" panose="020B0604020202020204" pitchFamily="34" charset="0"/>
                <a:cs typeface="Arial" panose="020B0604020202020204" pitchFamily="34" charset="0"/>
              </a:rPr>
              <a:t>tavolo</a:t>
            </a:r>
            <a:r>
              <a:rPr lang="en-US" b="1" dirty="0" smtClean="0">
                <a:latin typeface="Arial" panose="020B0604020202020204" pitchFamily="34" charset="0"/>
                <a:cs typeface="Arial" panose="020B0604020202020204" pitchFamily="34" charset="0"/>
              </a:rPr>
              <a:t> </a:t>
            </a:r>
            <a:r>
              <a:rPr lang="en-US" b="1" dirty="0" err="1" smtClean="0">
                <a:latin typeface="Arial" panose="020B0604020202020204" pitchFamily="34" charset="0"/>
                <a:cs typeface="Arial" panose="020B0604020202020204" pitchFamily="34" charset="0"/>
              </a:rPr>
              <a:t>oppure</a:t>
            </a:r>
            <a:r>
              <a:rPr lang="en-US" b="1" dirty="0" smtClean="0">
                <a:latin typeface="Arial" panose="020B0604020202020204" pitchFamily="34" charset="0"/>
                <a:cs typeface="Arial" panose="020B0604020202020204" pitchFamily="34" charset="0"/>
              </a:rPr>
              <a:t> no.</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74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repeatCount="indefinite" fill="hold" display="0">
                  <p:stCondLst>
                    <p:cond delay="indefinite"/>
                  </p:stCondLst>
                </p:cTn>
                <p:tgtEl>
                  <p:spTgt spid="6"/>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ibiale-tessi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88" r="229"/>
          <a:stretch/>
        </p:blipFill>
        <p:spPr>
          <a:xfrm>
            <a:off x="1097280" y="1146515"/>
            <a:ext cx="9418320" cy="5190979"/>
          </a:xfrm>
          <a:prstGeom prst="rect">
            <a:avLst/>
          </a:prstGeom>
        </p:spPr>
      </p:pic>
      <p:sp>
        <p:nvSpPr>
          <p:cNvPr id="3" name="TextBox 2"/>
          <p:cNvSpPr txBox="1"/>
          <p:nvPr/>
        </p:nvSpPr>
        <p:spPr>
          <a:xfrm>
            <a:off x="0" y="5691163"/>
            <a:ext cx="1210588" cy="646331"/>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Click here</a:t>
            </a:r>
          </a:p>
          <a:p>
            <a:r>
              <a:rPr lang="en-US" dirty="0">
                <a:latin typeface="Arial" panose="020B0604020202020204" pitchFamily="34" charset="0"/>
                <a:cs typeface="Arial" panose="020B0604020202020204" pitchFamily="34" charset="0"/>
              </a:rPr>
              <a:t>t</a:t>
            </a:r>
            <a:r>
              <a:rPr lang="en-US" dirty="0" smtClean="0">
                <a:latin typeface="Arial" panose="020B0604020202020204" pitchFamily="34" charset="0"/>
                <a:cs typeface="Arial" panose="020B0604020202020204" pitchFamily="34" charset="0"/>
              </a:rPr>
              <a:t>o start</a:t>
            </a:r>
            <a:endParaRPr lang="en-US" dirty="0">
              <a:latin typeface="Arial" panose="020B0604020202020204" pitchFamily="34" charset="0"/>
              <a:cs typeface="Arial" panose="020B0604020202020204" pitchFamily="34" charset="0"/>
            </a:endParaRPr>
          </a:p>
        </p:txBody>
      </p:sp>
      <p:cxnSp>
        <p:nvCxnSpPr>
          <p:cNvPr id="13" name="Straight Arrow Connector 12"/>
          <p:cNvCxnSpPr/>
          <p:nvPr/>
        </p:nvCxnSpPr>
        <p:spPr>
          <a:xfrm>
            <a:off x="872196" y="6147582"/>
            <a:ext cx="45016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34904" y="1146515"/>
            <a:ext cx="2454518" cy="646331"/>
          </a:xfrm>
          <a:prstGeom prst="rect">
            <a:avLst/>
          </a:prstGeom>
          <a:noFill/>
        </p:spPr>
        <p:txBody>
          <a:bodyPr wrap="none" rtlCol="0">
            <a:spAutoFit/>
          </a:bodyPr>
          <a:lstStyle/>
          <a:p>
            <a:r>
              <a:rPr lang="en-US" b="1" dirty="0" err="1" smtClean="0">
                <a:solidFill>
                  <a:schemeClr val="bg1"/>
                </a:solidFill>
                <a:latin typeface="Arial" panose="020B0604020202020204" pitchFamily="34" charset="0"/>
                <a:cs typeface="Arial" panose="020B0604020202020204" pitchFamily="34" charset="0"/>
              </a:rPr>
              <a:t>Peroneo</a:t>
            </a:r>
            <a:r>
              <a:rPr lang="en-US" b="1" dirty="0" smtClean="0">
                <a:solidFill>
                  <a:schemeClr val="bg1"/>
                </a:solidFill>
                <a:latin typeface="Arial" panose="020B0604020202020204" pitchFamily="34" charset="0"/>
                <a:cs typeface="Arial" panose="020B0604020202020204" pitchFamily="34" charset="0"/>
              </a:rPr>
              <a:t>     </a:t>
            </a:r>
            <a:r>
              <a:rPr lang="en-US" b="1" dirty="0" err="1" smtClean="0">
                <a:solidFill>
                  <a:schemeClr val="bg1"/>
                </a:solidFill>
                <a:latin typeface="Arial" panose="020B0604020202020204" pitchFamily="34" charset="0"/>
                <a:cs typeface="Arial" panose="020B0604020202020204" pitchFamily="34" charset="0"/>
              </a:rPr>
              <a:t>Tibiale</a:t>
            </a:r>
            <a:endParaRPr lang="en-US" b="1" dirty="0" smtClean="0">
              <a:solidFill>
                <a:schemeClr val="bg1"/>
              </a:solidFill>
              <a:latin typeface="Arial" panose="020B0604020202020204" pitchFamily="34" charset="0"/>
              <a:cs typeface="Arial" panose="020B0604020202020204" pitchFamily="34" charset="0"/>
            </a:endParaRPr>
          </a:p>
          <a:p>
            <a:r>
              <a:rPr lang="en-US" b="1" dirty="0" err="1" smtClean="0">
                <a:solidFill>
                  <a:schemeClr val="bg1"/>
                </a:solidFill>
                <a:latin typeface="Arial" panose="020B0604020202020204" pitchFamily="34" charset="0"/>
                <a:cs typeface="Arial" panose="020B0604020202020204" pitchFamily="34" charset="0"/>
              </a:rPr>
              <a:t>Lungo</a:t>
            </a:r>
            <a:r>
              <a:rPr lang="en-US" b="1" dirty="0" smtClean="0">
                <a:solidFill>
                  <a:schemeClr val="bg1"/>
                </a:solidFill>
                <a:latin typeface="Arial" panose="020B0604020202020204" pitchFamily="34" charset="0"/>
                <a:cs typeface="Arial" panose="020B0604020202020204" pitchFamily="34" charset="0"/>
              </a:rPr>
              <a:t>         </a:t>
            </a:r>
            <a:r>
              <a:rPr lang="en-US" b="1" dirty="0" err="1" smtClean="0">
                <a:solidFill>
                  <a:schemeClr val="bg1"/>
                </a:solidFill>
                <a:latin typeface="Arial" panose="020B0604020202020204" pitchFamily="34" charset="0"/>
                <a:cs typeface="Arial" panose="020B0604020202020204" pitchFamily="34" charset="0"/>
              </a:rPr>
              <a:t>anteriore</a:t>
            </a:r>
            <a:endParaRPr lang="en-US" b="1" dirty="0">
              <a:solidFill>
                <a:schemeClr val="bg1"/>
              </a:solidFill>
              <a:latin typeface="Arial" panose="020B0604020202020204" pitchFamily="34" charset="0"/>
              <a:cs typeface="Arial" panose="020B0604020202020204" pitchFamily="34" charset="0"/>
            </a:endParaRPr>
          </a:p>
        </p:txBody>
      </p:sp>
      <p:sp>
        <p:nvSpPr>
          <p:cNvPr id="23" name="TextBox 22"/>
          <p:cNvSpPr txBox="1"/>
          <p:nvPr/>
        </p:nvSpPr>
        <p:spPr>
          <a:xfrm>
            <a:off x="7889628" y="1146514"/>
            <a:ext cx="2454518" cy="646331"/>
          </a:xfrm>
          <a:prstGeom prst="rect">
            <a:avLst/>
          </a:prstGeom>
          <a:noFill/>
        </p:spPr>
        <p:txBody>
          <a:bodyPr wrap="none" rtlCol="0">
            <a:spAutoFit/>
          </a:bodyPr>
          <a:lstStyle/>
          <a:p>
            <a:r>
              <a:rPr lang="en-US" b="1" dirty="0" err="1" smtClean="0">
                <a:solidFill>
                  <a:schemeClr val="bg1"/>
                </a:solidFill>
                <a:latin typeface="Arial" panose="020B0604020202020204" pitchFamily="34" charset="0"/>
                <a:cs typeface="Arial" panose="020B0604020202020204" pitchFamily="34" charset="0"/>
              </a:rPr>
              <a:t>Peroneo</a:t>
            </a:r>
            <a:r>
              <a:rPr lang="en-US" b="1" dirty="0" smtClean="0">
                <a:solidFill>
                  <a:schemeClr val="bg1"/>
                </a:solidFill>
                <a:latin typeface="Arial" panose="020B0604020202020204" pitchFamily="34" charset="0"/>
                <a:cs typeface="Arial" panose="020B0604020202020204" pitchFamily="34" charset="0"/>
              </a:rPr>
              <a:t>     </a:t>
            </a:r>
            <a:r>
              <a:rPr lang="en-US" b="1" dirty="0" err="1" smtClean="0">
                <a:solidFill>
                  <a:schemeClr val="bg1"/>
                </a:solidFill>
                <a:latin typeface="Arial" panose="020B0604020202020204" pitchFamily="34" charset="0"/>
                <a:cs typeface="Arial" panose="020B0604020202020204" pitchFamily="34" charset="0"/>
              </a:rPr>
              <a:t>Tibiale</a:t>
            </a:r>
            <a:endParaRPr lang="en-US" b="1" dirty="0" smtClean="0">
              <a:solidFill>
                <a:schemeClr val="bg1"/>
              </a:solidFill>
              <a:latin typeface="Arial" panose="020B0604020202020204" pitchFamily="34" charset="0"/>
              <a:cs typeface="Arial" panose="020B0604020202020204" pitchFamily="34" charset="0"/>
            </a:endParaRPr>
          </a:p>
          <a:p>
            <a:r>
              <a:rPr lang="en-US" b="1" dirty="0" err="1" smtClean="0">
                <a:solidFill>
                  <a:schemeClr val="bg1"/>
                </a:solidFill>
                <a:latin typeface="Arial" panose="020B0604020202020204" pitchFamily="34" charset="0"/>
                <a:cs typeface="Arial" panose="020B0604020202020204" pitchFamily="34" charset="0"/>
              </a:rPr>
              <a:t>Lungo</a:t>
            </a:r>
            <a:r>
              <a:rPr lang="en-US" b="1" dirty="0" smtClean="0">
                <a:solidFill>
                  <a:schemeClr val="bg1"/>
                </a:solidFill>
                <a:latin typeface="Arial" panose="020B0604020202020204" pitchFamily="34" charset="0"/>
                <a:cs typeface="Arial" panose="020B0604020202020204" pitchFamily="34" charset="0"/>
              </a:rPr>
              <a:t>         </a:t>
            </a:r>
            <a:r>
              <a:rPr lang="en-US" b="1" dirty="0" err="1" smtClean="0">
                <a:solidFill>
                  <a:schemeClr val="bg1"/>
                </a:solidFill>
                <a:latin typeface="Arial" panose="020B0604020202020204" pitchFamily="34" charset="0"/>
                <a:cs typeface="Arial" panose="020B0604020202020204" pitchFamily="34" charset="0"/>
              </a:rPr>
              <a:t>anteriore</a:t>
            </a:r>
            <a:endParaRPr lang="en-US" b="1" dirty="0">
              <a:solidFill>
                <a:schemeClr val="bg1"/>
              </a:solidFill>
              <a:latin typeface="Arial" panose="020B0604020202020204" pitchFamily="34" charset="0"/>
              <a:cs typeface="Arial" panose="020B0604020202020204" pitchFamily="34" charset="0"/>
            </a:endParaRPr>
          </a:p>
        </p:txBody>
      </p:sp>
      <p:sp>
        <p:nvSpPr>
          <p:cNvPr id="17" name="TextBox 16"/>
          <p:cNvSpPr txBox="1"/>
          <p:nvPr/>
        </p:nvSpPr>
        <p:spPr>
          <a:xfrm>
            <a:off x="632869" y="297426"/>
            <a:ext cx="10607391" cy="769441"/>
          </a:xfrm>
          <a:prstGeom prst="rect">
            <a:avLst/>
          </a:prstGeom>
          <a:noFill/>
        </p:spPr>
        <p:txBody>
          <a:bodyPr wrap="none" rtlCol="0">
            <a:spAutoFit/>
          </a:bodyPr>
          <a:lstStyle/>
          <a:p>
            <a:r>
              <a:rPr lang="en-US" sz="2400" b="1" dirty="0" err="1" smtClean="0">
                <a:latin typeface="Arial" panose="020B0604020202020204" pitchFamily="34" charset="0"/>
                <a:cs typeface="Arial" panose="020B0604020202020204" pitchFamily="34" charset="0"/>
              </a:rPr>
              <a:t>Attivazione</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volontaria</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selettiva</a:t>
            </a:r>
            <a:r>
              <a:rPr lang="en-US" sz="2400" b="1" dirty="0" smtClean="0">
                <a:latin typeface="Arial" panose="020B0604020202020204" pitchFamily="34" charset="0"/>
                <a:cs typeface="Arial" panose="020B0604020202020204" pitchFamily="34" charset="0"/>
              </a:rPr>
              <a:t> del </a:t>
            </a:r>
            <a:r>
              <a:rPr lang="en-US" sz="2400" b="1" dirty="0" err="1" smtClean="0">
                <a:latin typeface="Arial" panose="020B0604020202020204" pitchFamily="34" charset="0"/>
                <a:cs typeface="Arial" panose="020B0604020202020204" pitchFamily="34" charset="0"/>
              </a:rPr>
              <a:t>peroneo</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lungo</a:t>
            </a:r>
            <a:r>
              <a:rPr lang="en-US" sz="2400" b="1" dirty="0" smtClean="0">
                <a:latin typeface="Arial" panose="020B0604020202020204" pitchFamily="34" charset="0"/>
                <a:cs typeface="Arial" panose="020B0604020202020204" pitchFamily="34" charset="0"/>
              </a:rPr>
              <a:t> e del </a:t>
            </a:r>
            <a:r>
              <a:rPr lang="en-US" sz="2400" b="1" dirty="0" err="1" smtClean="0">
                <a:latin typeface="Arial" panose="020B0604020202020204" pitchFamily="34" charset="0"/>
                <a:cs typeface="Arial" panose="020B0604020202020204" pitchFamily="34" charset="0"/>
              </a:rPr>
              <a:t>tibiale</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anteriore</a:t>
            </a:r>
            <a:r>
              <a:rPr lang="en-US" sz="2400" b="1" dirty="0" smtClean="0">
                <a:latin typeface="Arial" panose="020B0604020202020204" pitchFamily="34" charset="0"/>
                <a:cs typeface="Arial" panose="020B0604020202020204" pitchFamily="34" charset="0"/>
              </a:rPr>
              <a:t>.</a:t>
            </a:r>
          </a:p>
          <a:p>
            <a:pPr algn="ctr"/>
            <a:r>
              <a:rPr lang="en-US" sz="2000" b="1" dirty="0" err="1" smtClean="0">
                <a:latin typeface="Arial" panose="020B0604020202020204" pitchFamily="34" charset="0"/>
                <a:cs typeface="Arial" panose="020B0604020202020204" pitchFamily="34" charset="0"/>
              </a:rPr>
              <a:t>Griglia</a:t>
            </a:r>
            <a:r>
              <a:rPr lang="en-US" sz="2000" b="1" dirty="0" smtClean="0">
                <a:latin typeface="Arial" panose="020B0604020202020204" pitchFamily="34" charset="0"/>
                <a:cs typeface="Arial" panose="020B0604020202020204" pitchFamily="34" charset="0"/>
              </a:rPr>
              <a:t> di 8x8 </a:t>
            </a:r>
            <a:r>
              <a:rPr lang="en-US" sz="2000" b="1" dirty="0" err="1" smtClean="0">
                <a:latin typeface="Arial" panose="020B0604020202020204" pitchFamily="34" charset="0"/>
                <a:cs typeface="Arial" panose="020B0604020202020204" pitchFamily="34" charset="0"/>
              </a:rPr>
              <a:t>elettrodi</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distanza</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interelettrodica</a:t>
            </a:r>
            <a:r>
              <a:rPr lang="en-US" sz="2000" b="1" dirty="0" smtClean="0">
                <a:latin typeface="Arial" panose="020B0604020202020204" pitchFamily="34" charset="0"/>
                <a:cs typeface="Arial" panose="020B0604020202020204" pitchFamily="34" charset="0"/>
              </a:rPr>
              <a:t> = 10 mm</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93261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rist_fing_ movemen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6292" y="76200"/>
            <a:ext cx="8923607" cy="6692705"/>
          </a:xfrm>
          <a:prstGeom prst="rect">
            <a:avLst/>
          </a:prstGeom>
        </p:spPr>
      </p:pic>
      <p:sp>
        <p:nvSpPr>
          <p:cNvPr id="3" name="TextBox 2"/>
          <p:cNvSpPr txBox="1"/>
          <p:nvPr/>
        </p:nvSpPr>
        <p:spPr>
          <a:xfrm>
            <a:off x="1740287" y="76200"/>
            <a:ext cx="4628271" cy="1015663"/>
          </a:xfrm>
          <a:prstGeom prst="rect">
            <a:avLst/>
          </a:prstGeom>
          <a:solidFill>
            <a:schemeClr val="bg1"/>
          </a:solidFill>
        </p:spPr>
        <p:txBody>
          <a:bodyPr wrap="square" rtlCol="0">
            <a:spAutoFit/>
          </a:bodyPr>
          <a:lstStyle/>
          <a:p>
            <a:r>
              <a:rPr lang="en-US" sz="2000" b="1" dirty="0" err="1" smtClean="0">
                <a:latin typeface="Arial" panose="020B0604020202020204" pitchFamily="34" charset="0"/>
                <a:cs typeface="Arial" panose="020B0604020202020204" pitchFamily="34" charset="0"/>
              </a:rPr>
              <a:t>Estensione</a:t>
            </a:r>
            <a:r>
              <a:rPr lang="en-US" sz="2000" b="1" dirty="0" smtClean="0">
                <a:latin typeface="Arial" panose="020B0604020202020204" pitchFamily="34" charset="0"/>
                <a:cs typeface="Arial" panose="020B0604020202020204" pitchFamily="34" charset="0"/>
              </a:rPr>
              <a:t> di </a:t>
            </a:r>
            <a:r>
              <a:rPr lang="en-US" sz="2000" b="1" dirty="0" err="1" smtClean="0">
                <a:latin typeface="Arial" panose="020B0604020202020204" pitchFamily="34" charset="0"/>
                <a:cs typeface="Arial" panose="020B0604020202020204" pitchFamily="34" charset="0"/>
              </a:rPr>
              <a:t>polso</a:t>
            </a:r>
            <a:r>
              <a:rPr lang="en-US" sz="2000" b="1" dirty="0" smtClean="0">
                <a:latin typeface="Arial" panose="020B0604020202020204" pitchFamily="34" charset="0"/>
                <a:cs typeface="Arial" panose="020B0604020202020204" pitchFamily="34" charset="0"/>
              </a:rPr>
              <a:t> e </a:t>
            </a:r>
            <a:r>
              <a:rPr lang="en-US" sz="2000" b="1" dirty="0" err="1" smtClean="0">
                <a:latin typeface="Arial" panose="020B0604020202020204" pitchFamily="34" charset="0"/>
                <a:cs typeface="Arial" panose="020B0604020202020204" pitchFamily="34" charset="0"/>
              </a:rPr>
              <a:t>dita</a:t>
            </a:r>
            <a:r>
              <a:rPr lang="en-US" sz="2000" b="1" dirty="0" smtClean="0">
                <a:latin typeface="Arial" panose="020B0604020202020204" pitchFamily="34" charset="0"/>
                <a:cs typeface="Arial" panose="020B0604020202020204" pitchFamily="34" charset="0"/>
              </a:rPr>
              <a:t>.</a:t>
            </a:r>
          </a:p>
          <a:p>
            <a:r>
              <a:rPr lang="en-US" sz="2000" b="1" dirty="0" err="1" smtClean="0">
                <a:latin typeface="Arial" panose="020B0604020202020204" pitchFamily="34" charset="0"/>
                <a:cs typeface="Arial" panose="020B0604020202020204" pitchFamily="34" charset="0"/>
              </a:rPr>
              <a:t>Griglia</a:t>
            </a:r>
            <a:r>
              <a:rPr lang="en-US" sz="2000" b="1" dirty="0" smtClean="0">
                <a:latin typeface="Arial" panose="020B0604020202020204" pitchFamily="34" charset="0"/>
                <a:cs typeface="Arial" panose="020B0604020202020204" pitchFamily="34" charset="0"/>
              </a:rPr>
              <a:t> di 8x16 </a:t>
            </a:r>
            <a:r>
              <a:rPr lang="en-US" sz="2000" b="1" dirty="0" err="1" smtClean="0">
                <a:latin typeface="Arial" panose="020B0604020202020204" pitchFamily="34" charset="0"/>
                <a:cs typeface="Arial" panose="020B0604020202020204" pitchFamily="34" charset="0"/>
              </a:rPr>
              <a:t>elettrodi</a:t>
            </a:r>
            <a:r>
              <a:rPr lang="en-US" sz="2000" b="1" dirty="0" smtClean="0">
                <a:latin typeface="Arial" panose="020B0604020202020204" pitchFamily="34" charset="0"/>
                <a:cs typeface="Arial" panose="020B0604020202020204" pitchFamily="34" charset="0"/>
              </a:rPr>
              <a:t> </a:t>
            </a:r>
          </a:p>
          <a:p>
            <a:r>
              <a:rPr lang="en-US" sz="2000" b="1" dirty="0" err="1" smtClean="0">
                <a:latin typeface="Arial" panose="020B0604020202020204" pitchFamily="34" charset="0"/>
                <a:cs typeface="Arial" panose="020B0604020202020204" pitchFamily="34" charset="0"/>
              </a:rPr>
              <a:t>Distanza</a:t>
            </a:r>
            <a:r>
              <a:rPr lang="en-US" sz="2000" b="1" dirty="0" smtClean="0">
                <a:latin typeface="Arial" panose="020B0604020202020204" pitchFamily="34" charset="0"/>
                <a:cs typeface="Arial" panose="020B0604020202020204" pitchFamily="34" charset="0"/>
              </a:rPr>
              <a:t> Inter-</a:t>
            </a:r>
            <a:r>
              <a:rPr lang="en-US" sz="2000" b="1" dirty="0" err="1" smtClean="0">
                <a:latin typeface="Arial" panose="020B0604020202020204" pitchFamily="34" charset="0"/>
                <a:cs typeface="Arial" panose="020B0604020202020204" pitchFamily="34" charset="0"/>
              </a:rPr>
              <a:t>elettrodica</a:t>
            </a:r>
            <a:r>
              <a:rPr lang="en-US" sz="2000" b="1" dirty="0" smtClean="0">
                <a:latin typeface="Arial" panose="020B0604020202020204" pitchFamily="34" charset="0"/>
                <a:cs typeface="Arial" panose="020B0604020202020204" pitchFamily="34" charset="0"/>
              </a:rPr>
              <a:t> = 10mm</a:t>
            </a:r>
            <a:endParaRPr lang="en-US" sz="2000" b="1" dirty="0">
              <a:latin typeface="Arial" panose="020B0604020202020204" pitchFamily="34" charset="0"/>
              <a:cs typeface="Arial" panose="020B0604020202020204" pitchFamily="34" charset="0"/>
            </a:endParaRPr>
          </a:p>
        </p:txBody>
      </p:sp>
      <p:sp>
        <p:nvSpPr>
          <p:cNvPr id="4" name="TextBox 3"/>
          <p:cNvSpPr txBox="1"/>
          <p:nvPr/>
        </p:nvSpPr>
        <p:spPr>
          <a:xfrm>
            <a:off x="106092" y="5543550"/>
            <a:ext cx="1287532" cy="646331"/>
          </a:xfrm>
          <a:prstGeom prst="rect">
            <a:avLst/>
          </a:prstGeom>
          <a:noFill/>
        </p:spPr>
        <p:txBody>
          <a:bodyPr wrap="none" rtlCol="0">
            <a:spAutoFit/>
          </a:bodyPr>
          <a:lstStyle/>
          <a:p>
            <a:r>
              <a:rPr lang="en-US" b="1" dirty="0" smtClean="0">
                <a:latin typeface="Arial" panose="020B0604020202020204" pitchFamily="34" charset="0"/>
                <a:cs typeface="Arial" panose="020B0604020202020204" pitchFamily="34" charset="0"/>
              </a:rPr>
              <a:t>Click here</a:t>
            </a:r>
          </a:p>
          <a:p>
            <a:r>
              <a:rPr lang="en-US" b="1" dirty="0">
                <a:latin typeface="Arial" panose="020B0604020202020204" pitchFamily="34" charset="0"/>
                <a:cs typeface="Arial" panose="020B0604020202020204" pitchFamily="34" charset="0"/>
              </a:rPr>
              <a:t>t</a:t>
            </a:r>
            <a:r>
              <a:rPr lang="en-US" b="1" dirty="0" smtClean="0">
                <a:latin typeface="Arial" panose="020B0604020202020204" pitchFamily="34" charset="0"/>
                <a:cs typeface="Arial" panose="020B0604020202020204" pitchFamily="34" charset="0"/>
              </a:rPr>
              <a:t>o start</a:t>
            </a:r>
            <a:endParaRPr lang="en-US" b="1" dirty="0">
              <a:latin typeface="Arial" panose="020B0604020202020204" pitchFamily="34" charset="0"/>
              <a:cs typeface="Arial" panose="020B0604020202020204" pitchFamily="34" charset="0"/>
            </a:endParaRPr>
          </a:p>
        </p:txBody>
      </p:sp>
      <p:cxnSp>
        <p:nvCxnSpPr>
          <p:cNvPr id="6" name="Straight Arrow Connector 5"/>
          <p:cNvCxnSpPr/>
          <p:nvPr/>
        </p:nvCxnSpPr>
        <p:spPr>
          <a:xfrm>
            <a:off x="1181100" y="6076950"/>
            <a:ext cx="742950" cy="342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1437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repeatCount="indefinite"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Text Box 4"/>
          <p:cNvSpPr txBox="1">
            <a:spLocks noChangeArrowheads="1"/>
          </p:cNvSpPr>
          <p:nvPr/>
        </p:nvSpPr>
        <p:spPr bwMode="auto">
          <a:xfrm>
            <a:off x="7086297" y="882492"/>
            <a:ext cx="422974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800" b="1" dirty="0" smtClean="0">
                <a:solidFill>
                  <a:srgbClr val="FF0000"/>
                </a:solidFill>
              </a:rPr>
              <a:t>Mappa RMS di un bicipite brachiale per due angoli dell’articolazione del gomito. </a:t>
            </a:r>
          </a:p>
          <a:p>
            <a:pPr eaLnBrk="1" hangingPunct="1">
              <a:spcBef>
                <a:spcPct val="0"/>
              </a:spcBef>
              <a:buFontTx/>
              <a:buNone/>
            </a:pPr>
            <a:r>
              <a:rPr lang="it-IT" altLang="en-US" sz="1800" b="1" dirty="0" smtClean="0">
                <a:solidFill>
                  <a:srgbClr val="FF0000"/>
                </a:solidFill>
              </a:rPr>
              <a:t>La zona di innervazione (IZ) si sposta prossimalmente quando l’avambraccio flette sul braccio e indica un accorciamento del muscolo di 50-70 mm. </a:t>
            </a:r>
          </a:p>
          <a:p>
            <a:pPr eaLnBrk="1" hangingPunct="1">
              <a:spcBef>
                <a:spcPct val="0"/>
              </a:spcBef>
              <a:buFontTx/>
              <a:buNone/>
            </a:pPr>
            <a:r>
              <a:rPr lang="it-IT" altLang="en-US" sz="1800" b="1" dirty="0" smtClean="0">
                <a:solidFill>
                  <a:srgbClr val="FF0000"/>
                </a:solidFill>
              </a:rPr>
              <a:t>Lo </a:t>
            </a:r>
            <a:r>
              <a:rPr lang="it-IT" altLang="en-US" sz="1800" b="1" dirty="0">
                <a:solidFill>
                  <a:srgbClr val="FF0000"/>
                </a:solidFill>
              </a:rPr>
              <a:t>spostamento della IZ è di </a:t>
            </a:r>
            <a:r>
              <a:rPr lang="it-IT" altLang="en-US" sz="1800" b="1" dirty="0" err="1">
                <a:solidFill>
                  <a:srgbClr val="FF0000"/>
                </a:solidFill>
              </a:rPr>
              <a:t>di</a:t>
            </a:r>
            <a:r>
              <a:rPr lang="it-IT" altLang="en-US" sz="1800" b="1" dirty="0">
                <a:solidFill>
                  <a:srgbClr val="FF0000"/>
                </a:solidFill>
              </a:rPr>
              <a:t> circa 30 mm sulla intera escursione angolare. </a:t>
            </a:r>
          </a:p>
        </p:txBody>
      </p:sp>
      <p:grpSp>
        <p:nvGrpSpPr>
          <p:cNvPr id="56331" name="Group 15"/>
          <p:cNvGrpSpPr>
            <a:grpSpLocks/>
          </p:cNvGrpSpPr>
          <p:nvPr/>
        </p:nvGrpSpPr>
        <p:grpSpPr bwMode="auto">
          <a:xfrm>
            <a:off x="2208214" y="-25514300"/>
            <a:ext cx="681037" cy="1728787"/>
            <a:chOff x="591" y="801"/>
            <a:chExt cx="191" cy="543"/>
          </a:xfrm>
        </p:grpSpPr>
        <p:sp>
          <p:nvSpPr>
            <p:cNvPr id="56372" name="Line 16"/>
            <p:cNvSpPr>
              <a:spLocks noChangeShapeType="1"/>
            </p:cNvSpPr>
            <p:nvPr/>
          </p:nvSpPr>
          <p:spPr bwMode="auto">
            <a:xfrm>
              <a:off x="748" y="801"/>
              <a:ext cx="0" cy="3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3" name="Line 17"/>
            <p:cNvSpPr>
              <a:spLocks noChangeShapeType="1"/>
            </p:cNvSpPr>
            <p:nvPr/>
          </p:nvSpPr>
          <p:spPr bwMode="auto">
            <a:xfrm flipH="1">
              <a:off x="591" y="1110"/>
              <a:ext cx="157" cy="2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4" name="Oval 18"/>
            <p:cNvSpPr>
              <a:spLocks noChangeArrowheads="1"/>
            </p:cNvSpPr>
            <p:nvPr/>
          </p:nvSpPr>
          <p:spPr bwMode="auto">
            <a:xfrm flipV="1">
              <a:off x="715" y="1072"/>
              <a:ext cx="67" cy="6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sp>
        <p:nvSpPr>
          <p:cNvPr id="56335" name="Oval 22"/>
          <p:cNvSpPr>
            <a:spLocks noChangeArrowheads="1"/>
          </p:cNvSpPr>
          <p:nvPr/>
        </p:nvSpPr>
        <p:spPr bwMode="auto">
          <a:xfrm rot="587494">
            <a:off x="2563814" y="-25517475"/>
            <a:ext cx="71437" cy="12954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37" name="Line 24"/>
          <p:cNvSpPr>
            <a:spLocks noChangeShapeType="1"/>
          </p:cNvSpPr>
          <p:nvPr/>
        </p:nvSpPr>
        <p:spPr bwMode="auto">
          <a:xfrm>
            <a:off x="2779713" y="-24434800"/>
            <a:ext cx="0" cy="649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8" name="Arc 25"/>
          <p:cNvSpPr>
            <a:spLocks/>
          </p:cNvSpPr>
          <p:nvPr/>
        </p:nvSpPr>
        <p:spPr bwMode="auto">
          <a:xfrm rot="9793491">
            <a:off x="2338388" y="-24361775"/>
            <a:ext cx="360362" cy="503237"/>
          </a:xfrm>
          <a:custGeom>
            <a:avLst/>
            <a:gdLst>
              <a:gd name="T0" fmla="*/ 0 w 16854"/>
              <a:gd name="T1" fmla="*/ 0 h 21600"/>
              <a:gd name="T2" fmla="*/ 2147483647 w 16854"/>
              <a:gd name="T3" fmla="*/ 2147483647 h 21600"/>
              <a:gd name="T4" fmla="*/ 0 w 16854"/>
              <a:gd name="T5" fmla="*/ 2147483647 h 21600"/>
              <a:gd name="T6" fmla="*/ 0 60000 65536"/>
              <a:gd name="T7" fmla="*/ 0 60000 65536"/>
              <a:gd name="T8" fmla="*/ 0 60000 65536"/>
            </a:gdLst>
            <a:ahLst/>
            <a:cxnLst>
              <a:cxn ang="T6">
                <a:pos x="T0" y="T1"/>
              </a:cxn>
              <a:cxn ang="T7">
                <a:pos x="T2" y="T3"/>
              </a:cxn>
              <a:cxn ang="T8">
                <a:pos x="T4" y="T5"/>
              </a:cxn>
            </a:cxnLst>
            <a:rect l="0" t="0" r="r" b="b"/>
            <a:pathLst>
              <a:path w="16854" h="21600" fill="none" extrusionOk="0">
                <a:moveTo>
                  <a:pt x="-1" y="0"/>
                </a:moveTo>
                <a:cubicBezTo>
                  <a:pt x="6554" y="0"/>
                  <a:pt x="12754" y="2976"/>
                  <a:pt x="16853" y="8090"/>
                </a:cubicBezTo>
              </a:path>
              <a:path w="16854" h="21600" stroke="0" extrusionOk="0">
                <a:moveTo>
                  <a:pt x="-1" y="0"/>
                </a:moveTo>
                <a:cubicBezTo>
                  <a:pt x="6554" y="0"/>
                  <a:pt x="12754" y="2976"/>
                  <a:pt x="16853" y="8090"/>
                </a:cubicBezTo>
                <a:lnTo>
                  <a:pt x="0" y="21600"/>
                </a:lnTo>
                <a:lnTo>
                  <a:pt x="-1"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6" name="Text Box 36"/>
          <p:cNvSpPr txBox="1">
            <a:spLocks noChangeArrowheads="1"/>
          </p:cNvSpPr>
          <p:nvPr/>
        </p:nvSpPr>
        <p:spPr bwMode="auto">
          <a:xfrm>
            <a:off x="7086297" y="4048292"/>
            <a:ext cx="432257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800" b="1" dirty="0" smtClean="0"/>
              <a:t>La coppia di elettrodi A legge un decremento di attività mentre la coppia di elettrodi B legge un incremento. Entrambe le conclusioni (opposte) sono errate. </a:t>
            </a:r>
          </a:p>
          <a:p>
            <a:pPr eaLnBrk="1" hangingPunct="1">
              <a:spcBef>
                <a:spcPct val="0"/>
              </a:spcBef>
              <a:buFontTx/>
              <a:buNone/>
            </a:pPr>
            <a:r>
              <a:rPr lang="it-IT" altLang="en-US" sz="1800" b="1" dirty="0" smtClean="0"/>
              <a:t>Le apparenti variazioni di ampiezza sono dovute allo scorrimento del muscolo sotto la cute.</a:t>
            </a:r>
            <a:endParaRPr lang="it-IT" altLang="en-US" sz="1800" b="1" dirty="0"/>
          </a:p>
        </p:txBody>
      </p:sp>
      <p:grpSp>
        <p:nvGrpSpPr>
          <p:cNvPr id="8" name="Group 7"/>
          <p:cNvGrpSpPr/>
          <p:nvPr/>
        </p:nvGrpSpPr>
        <p:grpSpPr>
          <a:xfrm>
            <a:off x="1627569" y="784208"/>
            <a:ext cx="3941762" cy="1908174"/>
            <a:chOff x="2208214" y="279401"/>
            <a:chExt cx="3941762" cy="1908174"/>
          </a:xfrm>
        </p:grpSpPr>
        <p:sp>
          <p:nvSpPr>
            <p:cNvPr id="56322" name="Text Box 2"/>
            <p:cNvSpPr txBox="1">
              <a:spLocks noChangeArrowheads="1"/>
            </p:cNvSpPr>
            <p:nvPr/>
          </p:nvSpPr>
          <p:spPr bwMode="auto">
            <a:xfrm>
              <a:off x="2900363" y="1550988"/>
              <a:ext cx="863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50000"/>
                </a:spcBef>
                <a:buFontTx/>
                <a:buNone/>
              </a:pPr>
              <a:r>
                <a:rPr lang="el-GR" altLang="en-US" sz="1800" b="1"/>
                <a:t>α</a:t>
              </a:r>
              <a:r>
                <a:rPr lang="it-IT" altLang="en-US" sz="1800"/>
                <a:t> =</a:t>
              </a:r>
              <a:r>
                <a:rPr lang="it-IT" altLang="en-US" sz="1600" b="1"/>
                <a:t>30</a:t>
              </a:r>
              <a:r>
                <a:rPr lang="it-IT" altLang="en-US" sz="1600" b="1" baseline="30000"/>
                <a:t>o</a:t>
              </a:r>
              <a:endParaRPr lang="it-IT" altLang="en-US" sz="1600" b="1"/>
            </a:p>
          </p:txBody>
        </p:sp>
        <p:sp>
          <p:nvSpPr>
            <p:cNvPr id="56323" name="Text Box 3"/>
            <p:cNvSpPr txBox="1">
              <a:spLocks noChangeArrowheads="1"/>
            </p:cNvSpPr>
            <p:nvPr/>
          </p:nvSpPr>
          <p:spPr bwMode="auto">
            <a:xfrm>
              <a:off x="4265613" y="908050"/>
              <a:ext cx="12192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50000"/>
                </a:spcBef>
                <a:buFontTx/>
                <a:buNone/>
              </a:pPr>
              <a:r>
                <a:rPr lang="el-GR" altLang="en-US" sz="1800" b="1"/>
                <a:t>α</a:t>
              </a:r>
              <a:r>
                <a:rPr lang="it-IT" altLang="en-US" sz="1800"/>
                <a:t> =</a:t>
              </a:r>
              <a:r>
                <a:rPr lang="it-IT" altLang="en-US" sz="1600" b="1"/>
                <a:t>110</a:t>
              </a:r>
              <a:r>
                <a:rPr lang="it-IT" altLang="en-US" sz="1600" b="1" baseline="30000"/>
                <a:t>o</a:t>
              </a:r>
              <a:endParaRPr lang="it-IT" altLang="en-US" sz="1600" b="1"/>
            </a:p>
          </p:txBody>
        </p:sp>
        <p:sp>
          <p:nvSpPr>
            <p:cNvPr id="56332" name="Line 19"/>
            <p:cNvSpPr>
              <a:spLocks noChangeShapeType="1"/>
            </p:cNvSpPr>
            <p:nvPr/>
          </p:nvSpPr>
          <p:spPr bwMode="auto">
            <a:xfrm>
              <a:off x="6040438" y="342900"/>
              <a:ext cx="0" cy="10858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3" name="Line 20"/>
            <p:cNvSpPr>
              <a:spLocks noChangeShapeType="1"/>
            </p:cNvSpPr>
            <p:nvPr/>
          </p:nvSpPr>
          <p:spPr bwMode="auto">
            <a:xfrm flipH="1" flipV="1">
              <a:off x="5286376" y="630238"/>
              <a:ext cx="754063" cy="7985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34" name="Oval 21"/>
            <p:cNvSpPr>
              <a:spLocks noChangeArrowheads="1"/>
            </p:cNvSpPr>
            <p:nvPr/>
          </p:nvSpPr>
          <p:spPr bwMode="auto">
            <a:xfrm flipV="1">
              <a:off x="5930901" y="1292226"/>
              <a:ext cx="219075" cy="2333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36" name="Oval 23"/>
            <p:cNvSpPr>
              <a:spLocks noChangeArrowheads="1"/>
            </p:cNvSpPr>
            <p:nvPr/>
          </p:nvSpPr>
          <p:spPr bwMode="auto">
            <a:xfrm rot="1312449">
              <a:off x="5773739" y="282575"/>
              <a:ext cx="160337" cy="8001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39" name="Arc 26"/>
            <p:cNvSpPr>
              <a:spLocks/>
            </p:cNvSpPr>
            <p:nvPr/>
          </p:nvSpPr>
          <p:spPr bwMode="auto">
            <a:xfrm rot="9793491">
              <a:off x="5543551" y="1050925"/>
              <a:ext cx="461963" cy="933450"/>
            </a:xfrm>
            <a:custGeom>
              <a:avLst/>
              <a:gdLst>
                <a:gd name="T0" fmla="*/ 2147483647 w 21600"/>
                <a:gd name="T1" fmla="*/ 0 h 40066"/>
                <a:gd name="T2" fmla="*/ 2147483647 w 21600"/>
                <a:gd name="T3" fmla="*/ 2147483647 h 40066"/>
                <a:gd name="T4" fmla="*/ 0 w 21600"/>
                <a:gd name="T5" fmla="*/ 2147483647 h 40066"/>
                <a:gd name="T6" fmla="*/ 0 60000 65536"/>
                <a:gd name="T7" fmla="*/ 0 60000 65536"/>
                <a:gd name="T8" fmla="*/ 0 60000 65536"/>
              </a:gdLst>
              <a:ahLst/>
              <a:cxnLst>
                <a:cxn ang="T6">
                  <a:pos x="T0" y="T1"/>
                </a:cxn>
                <a:cxn ang="T7">
                  <a:pos x="T2" y="T3"/>
                </a:cxn>
                <a:cxn ang="T8">
                  <a:pos x="T4" y="T5"/>
                </a:cxn>
              </a:cxnLst>
              <a:rect l="0" t="0" r="r" b="b"/>
              <a:pathLst>
                <a:path w="21600" h="40066" fill="none" extrusionOk="0">
                  <a:moveTo>
                    <a:pt x="5256" y="0"/>
                  </a:moveTo>
                  <a:cubicBezTo>
                    <a:pt x="14863" y="2410"/>
                    <a:pt x="21600" y="11046"/>
                    <a:pt x="21600" y="20951"/>
                  </a:cubicBezTo>
                  <a:cubicBezTo>
                    <a:pt x="21600" y="28971"/>
                    <a:pt x="17156" y="36330"/>
                    <a:pt x="10058" y="40065"/>
                  </a:cubicBezTo>
                </a:path>
                <a:path w="21600" h="40066" stroke="0" extrusionOk="0">
                  <a:moveTo>
                    <a:pt x="5256" y="0"/>
                  </a:moveTo>
                  <a:cubicBezTo>
                    <a:pt x="14863" y="2410"/>
                    <a:pt x="21600" y="11046"/>
                    <a:pt x="21600" y="20951"/>
                  </a:cubicBezTo>
                  <a:cubicBezTo>
                    <a:pt x="21600" y="28971"/>
                    <a:pt x="17156" y="36330"/>
                    <a:pt x="10058" y="40065"/>
                  </a:cubicBezTo>
                  <a:lnTo>
                    <a:pt x="0" y="20951"/>
                  </a:lnTo>
                  <a:lnTo>
                    <a:pt x="5256"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40" name="Line 27"/>
            <p:cNvSpPr>
              <a:spLocks noChangeShapeType="1"/>
            </p:cNvSpPr>
            <p:nvPr/>
          </p:nvSpPr>
          <p:spPr bwMode="auto">
            <a:xfrm>
              <a:off x="6040438" y="1506539"/>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6341" name="Group 28"/>
            <p:cNvGrpSpPr>
              <a:grpSpLocks/>
            </p:cNvGrpSpPr>
            <p:nvPr/>
          </p:nvGrpSpPr>
          <p:grpSpPr bwMode="auto">
            <a:xfrm>
              <a:off x="2208214" y="279401"/>
              <a:ext cx="681037" cy="1731963"/>
              <a:chOff x="591" y="253"/>
              <a:chExt cx="429" cy="1091"/>
            </a:xfrm>
          </p:grpSpPr>
          <p:grpSp>
            <p:nvGrpSpPr>
              <p:cNvPr id="56365" name="Group 29"/>
              <p:cNvGrpSpPr>
                <a:grpSpLocks/>
              </p:cNvGrpSpPr>
              <p:nvPr/>
            </p:nvGrpSpPr>
            <p:grpSpPr bwMode="auto">
              <a:xfrm>
                <a:off x="591" y="255"/>
                <a:ext cx="429" cy="1089"/>
                <a:chOff x="591" y="801"/>
                <a:chExt cx="191" cy="543"/>
              </a:xfrm>
            </p:grpSpPr>
            <p:sp>
              <p:nvSpPr>
                <p:cNvPr id="56369" name="Line 30"/>
                <p:cNvSpPr>
                  <a:spLocks noChangeShapeType="1"/>
                </p:cNvSpPr>
                <p:nvPr/>
              </p:nvSpPr>
              <p:spPr bwMode="auto">
                <a:xfrm>
                  <a:off x="748" y="801"/>
                  <a:ext cx="0" cy="30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0" name="Line 31"/>
                <p:cNvSpPr>
                  <a:spLocks noChangeShapeType="1"/>
                </p:cNvSpPr>
                <p:nvPr/>
              </p:nvSpPr>
              <p:spPr bwMode="auto">
                <a:xfrm flipH="1">
                  <a:off x="591" y="1110"/>
                  <a:ext cx="157" cy="2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1" name="Oval 32"/>
                <p:cNvSpPr>
                  <a:spLocks noChangeArrowheads="1"/>
                </p:cNvSpPr>
                <p:nvPr/>
              </p:nvSpPr>
              <p:spPr bwMode="auto">
                <a:xfrm flipV="1">
                  <a:off x="715" y="1072"/>
                  <a:ext cx="67" cy="6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sp>
            <p:nvSpPr>
              <p:cNvPr id="56366" name="Oval 33"/>
              <p:cNvSpPr>
                <a:spLocks noChangeArrowheads="1"/>
              </p:cNvSpPr>
              <p:nvPr/>
            </p:nvSpPr>
            <p:spPr bwMode="auto">
              <a:xfrm rot="587494">
                <a:off x="815" y="253"/>
                <a:ext cx="45" cy="816"/>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67" name="Line 34"/>
              <p:cNvSpPr>
                <a:spLocks noChangeShapeType="1"/>
              </p:cNvSpPr>
              <p:nvPr/>
            </p:nvSpPr>
            <p:spPr bwMode="auto">
              <a:xfrm>
                <a:off x="951" y="935"/>
                <a:ext cx="0" cy="4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68" name="Arc 35"/>
              <p:cNvSpPr>
                <a:spLocks/>
              </p:cNvSpPr>
              <p:nvPr/>
            </p:nvSpPr>
            <p:spPr bwMode="auto">
              <a:xfrm rot="9793491">
                <a:off x="673" y="981"/>
                <a:ext cx="227" cy="317"/>
              </a:xfrm>
              <a:custGeom>
                <a:avLst/>
                <a:gdLst>
                  <a:gd name="T0" fmla="*/ 0 w 16854"/>
                  <a:gd name="T1" fmla="*/ 0 h 21600"/>
                  <a:gd name="T2" fmla="*/ 0 w 16854"/>
                  <a:gd name="T3" fmla="*/ 0 h 21600"/>
                  <a:gd name="T4" fmla="*/ 0 w 16854"/>
                  <a:gd name="T5" fmla="*/ 0 h 21600"/>
                  <a:gd name="T6" fmla="*/ 0 60000 65536"/>
                  <a:gd name="T7" fmla="*/ 0 60000 65536"/>
                  <a:gd name="T8" fmla="*/ 0 60000 65536"/>
                </a:gdLst>
                <a:ahLst/>
                <a:cxnLst>
                  <a:cxn ang="T6">
                    <a:pos x="T0" y="T1"/>
                  </a:cxn>
                  <a:cxn ang="T7">
                    <a:pos x="T2" y="T3"/>
                  </a:cxn>
                  <a:cxn ang="T8">
                    <a:pos x="T4" y="T5"/>
                  </a:cxn>
                </a:cxnLst>
                <a:rect l="0" t="0" r="r" b="b"/>
                <a:pathLst>
                  <a:path w="16854" h="21600" fill="none" extrusionOk="0">
                    <a:moveTo>
                      <a:pt x="-1" y="0"/>
                    </a:moveTo>
                    <a:cubicBezTo>
                      <a:pt x="6554" y="0"/>
                      <a:pt x="12754" y="2976"/>
                      <a:pt x="16853" y="8090"/>
                    </a:cubicBezTo>
                  </a:path>
                  <a:path w="16854" h="21600" stroke="0" extrusionOk="0">
                    <a:moveTo>
                      <a:pt x="-1" y="0"/>
                    </a:moveTo>
                    <a:cubicBezTo>
                      <a:pt x="6554" y="0"/>
                      <a:pt x="12754" y="2976"/>
                      <a:pt x="16853" y="8090"/>
                    </a:cubicBezTo>
                    <a:lnTo>
                      <a:pt x="0" y="21600"/>
                    </a:lnTo>
                    <a:lnTo>
                      <a:pt x="-1" y="0"/>
                    </a:lnTo>
                    <a:close/>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6343" name="Text Box 37"/>
            <p:cNvSpPr txBox="1">
              <a:spLocks noChangeArrowheads="1"/>
            </p:cNvSpPr>
            <p:nvPr/>
          </p:nvSpPr>
          <p:spPr bwMode="auto">
            <a:xfrm>
              <a:off x="2360614" y="1820863"/>
              <a:ext cx="3254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l-GR" altLang="en-US" sz="1800" b="1"/>
                <a:t>α</a:t>
              </a:r>
            </a:p>
          </p:txBody>
        </p:sp>
        <p:sp>
          <p:nvSpPr>
            <p:cNvPr id="56344" name="Text Box 38"/>
            <p:cNvSpPr txBox="1">
              <a:spLocks noChangeArrowheads="1"/>
            </p:cNvSpPr>
            <p:nvPr/>
          </p:nvSpPr>
          <p:spPr bwMode="auto">
            <a:xfrm>
              <a:off x="5184775" y="1371601"/>
              <a:ext cx="3254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l-GR" altLang="en-US" sz="1800" b="1"/>
                <a:t>α</a:t>
              </a:r>
            </a:p>
          </p:txBody>
        </p:sp>
      </p:grpSp>
      <p:grpSp>
        <p:nvGrpSpPr>
          <p:cNvPr id="7" name="Group 6"/>
          <p:cNvGrpSpPr/>
          <p:nvPr/>
        </p:nvGrpSpPr>
        <p:grpSpPr>
          <a:xfrm>
            <a:off x="1178308" y="2777299"/>
            <a:ext cx="5775690" cy="4060666"/>
            <a:chOff x="1820864" y="2138807"/>
            <a:chExt cx="6708787" cy="4703528"/>
          </a:xfrm>
        </p:grpSpPr>
        <p:grpSp>
          <p:nvGrpSpPr>
            <p:cNvPr id="6" name="Group 5"/>
            <p:cNvGrpSpPr/>
            <p:nvPr/>
          </p:nvGrpSpPr>
          <p:grpSpPr>
            <a:xfrm>
              <a:off x="5200651" y="2185988"/>
              <a:ext cx="3329000" cy="4270568"/>
              <a:chOff x="5200651" y="2185988"/>
              <a:chExt cx="3329000" cy="4270568"/>
            </a:xfrm>
          </p:grpSpPr>
          <p:pic>
            <p:nvPicPr>
              <p:cNvPr id="56325" name="Picture 5" descr="SolidCaptureImage726106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651" y="2185988"/>
                <a:ext cx="3329000" cy="4270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Line 6"/>
              <p:cNvSpPr>
                <a:spLocks noChangeShapeType="1"/>
              </p:cNvSpPr>
              <p:nvPr/>
            </p:nvSpPr>
            <p:spPr bwMode="auto">
              <a:xfrm>
                <a:off x="5516564" y="3998913"/>
                <a:ext cx="1666875" cy="0"/>
              </a:xfrm>
              <a:prstGeom prst="line">
                <a:avLst/>
              </a:prstGeom>
              <a:noFill/>
              <a:ln w="571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27" name="Text Box 7"/>
              <p:cNvSpPr txBox="1">
                <a:spLocks noChangeArrowheads="1"/>
              </p:cNvSpPr>
              <p:nvPr/>
            </p:nvSpPr>
            <p:spPr bwMode="auto">
              <a:xfrm>
                <a:off x="7705725" y="3771901"/>
                <a:ext cx="387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it-IT" altLang="en-US" sz="1800" b="1" dirty="0"/>
                  <a:t>IZ</a:t>
                </a:r>
              </a:p>
            </p:txBody>
          </p:sp>
        </p:grpSp>
        <p:grpSp>
          <p:nvGrpSpPr>
            <p:cNvPr id="5" name="Group 4"/>
            <p:cNvGrpSpPr/>
            <p:nvPr/>
          </p:nvGrpSpPr>
          <p:grpSpPr>
            <a:xfrm>
              <a:off x="1820864" y="2138807"/>
              <a:ext cx="3465512" cy="4304855"/>
              <a:chOff x="1820864" y="2124075"/>
              <a:chExt cx="3259136" cy="4319588"/>
            </a:xfrm>
          </p:grpSpPr>
          <p:pic>
            <p:nvPicPr>
              <p:cNvPr id="56328" name="Picture 8" descr="SolidCaptureImage726593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864" y="2124075"/>
                <a:ext cx="3240087"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Line 9"/>
              <p:cNvSpPr>
                <a:spLocks noChangeShapeType="1"/>
              </p:cNvSpPr>
              <p:nvPr/>
            </p:nvSpPr>
            <p:spPr bwMode="auto">
              <a:xfrm>
                <a:off x="2378075" y="4667250"/>
                <a:ext cx="1619250" cy="0"/>
              </a:xfrm>
              <a:prstGeom prst="line">
                <a:avLst/>
              </a:prstGeom>
              <a:noFill/>
              <a:ln w="571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6330" name="Group 10"/>
              <p:cNvGrpSpPr>
                <a:grpSpLocks/>
              </p:cNvGrpSpPr>
              <p:nvPr/>
            </p:nvGrpSpPr>
            <p:grpSpPr bwMode="auto">
              <a:xfrm>
                <a:off x="4160838" y="4040188"/>
                <a:ext cx="919162" cy="647700"/>
                <a:chOff x="1567" y="2529"/>
                <a:chExt cx="579" cy="408"/>
              </a:xfrm>
            </p:grpSpPr>
            <p:sp>
              <p:nvSpPr>
                <p:cNvPr id="56375" name="Line 11"/>
                <p:cNvSpPr>
                  <a:spLocks noChangeShapeType="1"/>
                </p:cNvSpPr>
                <p:nvPr/>
              </p:nvSpPr>
              <p:spPr bwMode="auto">
                <a:xfrm>
                  <a:off x="1567" y="2937"/>
                  <a:ext cx="49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6" name="Line 12"/>
                <p:cNvSpPr>
                  <a:spLocks noChangeShapeType="1"/>
                </p:cNvSpPr>
                <p:nvPr/>
              </p:nvSpPr>
              <p:spPr bwMode="auto">
                <a:xfrm>
                  <a:off x="1567" y="2529"/>
                  <a:ext cx="49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377" name="Text Box 13"/>
                <p:cNvSpPr txBox="1">
                  <a:spLocks noChangeArrowheads="1"/>
                </p:cNvSpPr>
                <p:nvPr/>
              </p:nvSpPr>
              <p:spPr bwMode="auto">
                <a:xfrm>
                  <a:off x="1633" y="2529"/>
                  <a:ext cx="513"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800" b="1"/>
                    <a:t>IZ Shift</a:t>
                  </a:r>
                </a:p>
              </p:txBody>
            </p:sp>
            <p:sp>
              <p:nvSpPr>
                <p:cNvPr id="56378" name="Line 14"/>
                <p:cNvSpPr>
                  <a:spLocks noChangeShapeType="1"/>
                </p:cNvSpPr>
                <p:nvPr/>
              </p:nvSpPr>
              <p:spPr bwMode="auto">
                <a:xfrm>
                  <a:off x="1633" y="2529"/>
                  <a:ext cx="0" cy="40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10279" name="Group 39"/>
            <p:cNvGrpSpPr>
              <a:grpSpLocks/>
            </p:cNvGrpSpPr>
            <p:nvPr/>
          </p:nvGrpSpPr>
          <p:grpSpPr bwMode="auto">
            <a:xfrm>
              <a:off x="2660651" y="3429000"/>
              <a:ext cx="3527425" cy="584200"/>
              <a:chOff x="716" y="2217"/>
              <a:chExt cx="2222" cy="368"/>
            </a:xfrm>
          </p:grpSpPr>
          <p:grpSp>
            <p:nvGrpSpPr>
              <p:cNvPr id="56357" name="Group 40"/>
              <p:cNvGrpSpPr>
                <a:grpSpLocks/>
              </p:cNvGrpSpPr>
              <p:nvPr/>
            </p:nvGrpSpPr>
            <p:grpSpPr bwMode="auto">
              <a:xfrm>
                <a:off x="716" y="2217"/>
                <a:ext cx="236" cy="340"/>
                <a:chOff x="716" y="2188"/>
                <a:chExt cx="236" cy="340"/>
              </a:xfrm>
            </p:grpSpPr>
            <p:sp>
              <p:nvSpPr>
                <p:cNvPr id="56362" name="Oval 41"/>
                <p:cNvSpPr>
                  <a:spLocks noChangeArrowheads="1"/>
                </p:cNvSpPr>
                <p:nvPr/>
              </p:nvSpPr>
              <p:spPr bwMode="auto">
                <a:xfrm>
                  <a:off x="867" y="2188"/>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63" name="Oval 42"/>
                <p:cNvSpPr>
                  <a:spLocks noChangeArrowheads="1"/>
                </p:cNvSpPr>
                <p:nvPr/>
              </p:nvSpPr>
              <p:spPr bwMode="auto">
                <a:xfrm>
                  <a:off x="867" y="2443"/>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64" name="Text Box 43"/>
                <p:cNvSpPr txBox="1">
                  <a:spLocks noChangeArrowheads="1"/>
                </p:cNvSpPr>
                <p:nvPr/>
              </p:nvSpPr>
              <p:spPr bwMode="auto">
                <a:xfrm>
                  <a:off x="716" y="2242"/>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t>A</a:t>
                  </a:r>
                </a:p>
              </p:txBody>
            </p:sp>
          </p:grpSp>
          <p:grpSp>
            <p:nvGrpSpPr>
              <p:cNvPr id="56358" name="Group 44"/>
              <p:cNvGrpSpPr>
                <a:grpSpLocks/>
              </p:cNvGrpSpPr>
              <p:nvPr/>
            </p:nvGrpSpPr>
            <p:grpSpPr bwMode="auto">
              <a:xfrm>
                <a:off x="2702" y="2245"/>
                <a:ext cx="236" cy="340"/>
                <a:chOff x="716" y="2188"/>
                <a:chExt cx="236" cy="340"/>
              </a:xfrm>
            </p:grpSpPr>
            <p:sp>
              <p:nvSpPr>
                <p:cNvPr id="56359" name="Oval 45"/>
                <p:cNvSpPr>
                  <a:spLocks noChangeArrowheads="1"/>
                </p:cNvSpPr>
                <p:nvPr/>
              </p:nvSpPr>
              <p:spPr bwMode="auto">
                <a:xfrm>
                  <a:off x="867" y="2188"/>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60" name="Oval 46"/>
                <p:cNvSpPr>
                  <a:spLocks noChangeArrowheads="1"/>
                </p:cNvSpPr>
                <p:nvPr/>
              </p:nvSpPr>
              <p:spPr bwMode="auto">
                <a:xfrm>
                  <a:off x="867" y="2443"/>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61" name="Text Box 47"/>
                <p:cNvSpPr txBox="1">
                  <a:spLocks noChangeArrowheads="1"/>
                </p:cNvSpPr>
                <p:nvPr/>
              </p:nvSpPr>
              <p:spPr bwMode="auto">
                <a:xfrm>
                  <a:off x="716" y="2242"/>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t>A</a:t>
                  </a:r>
                </a:p>
              </p:txBody>
            </p:sp>
          </p:grpSp>
        </p:grpSp>
        <p:grpSp>
          <p:nvGrpSpPr>
            <p:cNvPr id="10288" name="Group 48"/>
            <p:cNvGrpSpPr>
              <a:grpSpLocks/>
            </p:cNvGrpSpPr>
            <p:nvPr/>
          </p:nvGrpSpPr>
          <p:grpSpPr bwMode="auto">
            <a:xfrm>
              <a:off x="2676526" y="4598988"/>
              <a:ext cx="3554413" cy="596900"/>
              <a:chOff x="726" y="2954"/>
              <a:chExt cx="2239" cy="376"/>
            </a:xfrm>
          </p:grpSpPr>
          <p:grpSp>
            <p:nvGrpSpPr>
              <p:cNvPr id="56349" name="Group 49"/>
              <p:cNvGrpSpPr>
                <a:grpSpLocks/>
              </p:cNvGrpSpPr>
              <p:nvPr/>
            </p:nvGrpSpPr>
            <p:grpSpPr bwMode="auto">
              <a:xfrm>
                <a:off x="726" y="2954"/>
                <a:ext cx="255" cy="340"/>
                <a:chOff x="4553" y="3351"/>
                <a:chExt cx="255" cy="340"/>
              </a:xfrm>
            </p:grpSpPr>
            <p:sp>
              <p:nvSpPr>
                <p:cNvPr id="56354" name="Oval 50"/>
                <p:cNvSpPr>
                  <a:spLocks noChangeArrowheads="1"/>
                </p:cNvSpPr>
                <p:nvPr/>
              </p:nvSpPr>
              <p:spPr bwMode="auto">
                <a:xfrm>
                  <a:off x="4723" y="3351"/>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55" name="Oval 51"/>
                <p:cNvSpPr>
                  <a:spLocks noChangeArrowheads="1"/>
                </p:cNvSpPr>
                <p:nvPr/>
              </p:nvSpPr>
              <p:spPr bwMode="auto">
                <a:xfrm>
                  <a:off x="4723" y="3606"/>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56" name="Text Box 52"/>
                <p:cNvSpPr txBox="1">
                  <a:spLocks noChangeArrowheads="1"/>
                </p:cNvSpPr>
                <p:nvPr/>
              </p:nvSpPr>
              <p:spPr bwMode="auto">
                <a:xfrm>
                  <a:off x="4553" y="3407"/>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t>B</a:t>
                  </a:r>
                </a:p>
              </p:txBody>
            </p:sp>
          </p:grpSp>
          <p:grpSp>
            <p:nvGrpSpPr>
              <p:cNvPr id="56350" name="Group 53"/>
              <p:cNvGrpSpPr>
                <a:grpSpLocks/>
              </p:cNvGrpSpPr>
              <p:nvPr/>
            </p:nvGrpSpPr>
            <p:grpSpPr bwMode="auto">
              <a:xfrm>
                <a:off x="2710" y="2990"/>
                <a:ext cx="255" cy="340"/>
                <a:chOff x="4553" y="3351"/>
                <a:chExt cx="255" cy="340"/>
              </a:xfrm>
            </p:grpSpPr>
            <p:sp>
              <p:nvSpPr>
                <p:cNvPr id="56351" name="Oval 54"/>
                <p:cNvSpPr>
                  <a:spLocks noChangeArrowheads="1"/>
                </p:cNvSpPr>
                <p:nvPr/>
              </p:nvSpPr>
              <p:spPr bwMode="auto">
                <a:xfrm>
                  <a:off x="4723" y="3351"/>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52" name="Oval 55"/>
                <p:cNvSpPr>
                  <a:spLocks noChangeArrowheads="1"/>
                </p:cNvSpPr>
                <p:nvPr/>
              </p:nvSpPr>
              <p:spPr bwMode="auto">
                <a:xfrm>
                  <a:off x="4723" y="3606"/>
                  <a:ext cx="85" cy="8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56353" name="Text Box 56"/>
                <p:cNvSpPr txBox="1">
                  <a:spLocks noChangeArrowheads="1"/>
                </p:cNvSpPr>
                <p:nvPr/>
              </p:nvSpPr>
              <p:spPr bwMode="auto">
                <a:xfrm>
                  <a:off x="4553" y="3407"/>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solidFill>
                        <a:schemeClr val="bg1"/>
                      </a:solidFill>
                    </a:rPr>
                    <a:t>B</a:t>
                  </a:r>
                </a:p>
              </p:txBody>
            </p:sp>
          </p:grpSp>
        </p:grpSp>
        <p:sp>
          <p:nvSpPr>
            <p:cNvPr id="56347" name="Text Box 57"/>
            <p:cNvSpPr txBox="1">
              <a:spLocks noChangeArrowheads="1"/>
            </p:cNvSpPr>
            <p:nvPr/>
          </p:nvSpPr>
          <p:spPr bwMode="auto">
            <a:xfrm>
              <a:off x="2511795" y="6414532"/>
              <a:ext cx="5576995" cy="427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800" b="1" dirty="0">
                  <a:solidFill>
                    <a:srgbClr val="0000FF"/>
                  </a:solidFill>
                </a:rPr>
                <a:t>Blue: </a:t>
              </a:r>
              <a:r>
                <a:rPr lang="it-IT" altLang="en-US" sz="1800" b="1" dirty="0" err="1">
                  <a:solidFill>
                    <a:srgbClr val="0000FF"/>
                  </a:solidFill>
                </a:rPr>
                <a:t>low</a:t>
              </a:r>
              <a:r>
                <a:rPr lang="it-IT" altLang="en-US" sz="1800" b="1" dirty="0">
                  <a:solidFill>
                    <a:srgbClr val="0000FF"/>
                  </a:solidFill>
                </a:rPr>
                <a:t> </a:t>
              </a:r>
              <a:r>
                <a:rPr lang="it-IT" altLang="en-US" sz="1800" b="1" dirty="0" smtClean="0">
                  <a:solidFill>
                    <a:srgbClr val="0000FF"/>
                  </a:solidFill>
                </a:rPr>
                <a:t>signal             </a:t>
              </a:r>
              <a:r>
                <a:rPr lang="it-IT" altLang="en-US" sz="1800" b="1" dirty="0" err="1">
                  <a:solidFill>
                    <a:srgbClr val="FF0000"/>
                  </a:solidFill>
                </a:rPr>
                <a:t>Red</a:t>
              </a:r>
              <a:r>
                <a:rPr lang="it-IT" altLang="en-US" sz="1800" b="1" dirty="0">
                  <a:solidFill>
                    <a:srgbClr val="FF0000"/>
                  </a:solidFill>
                </a:rPr>
                <a:t>: strong signal</a:t>
              </a:r>
            </a:p>
          </p:txBody>
        </p:sp>
      </p:grpSp>
      <p:sp>
        <p:nvSpPr>
          <p:cNvPr id="9" name="TextBox 8"/>
          <p:cNvSpPr txBox="1"/>
          <p:nvPr/>
        </p:nvSpPr>
        <p:spPr>
          <a:xfrm flipH="1">
            <a:off x="1858341" y="182852"/>
            <a:ext cx="9158481" cy="492443"/>
          </a:xfrm>
          <a:prstGeom prst="rect">
            <a:avLst/>
          </a:prstGeom>
          <a:noFill/>
        </p:spPr>
        <p:txBody>
          <a:bodyPr wrap="square" rtlCol="0">
            <a:spAutoFit/>
          </a:bodyPr>
          <a:lstStyle/>
          <a:p>
            <a:r>
              <a:rPr lang="en-US" sz="2600" b="1" dirty="0" err="1" smtClean="0">
                <a:latin typeface="Arial" panose="020B0604020202020204" pitchFamily="34" charset="0"/>
                <a:cs typeface="Arial" panose="020B0604020202020204" pitchFamily="34" charset="0"/>
              </a:rPr>
              <a:t>Esempio</a:t>
            </a:r>
            <a:r>
              <a:rPr lang="en-US" sz="2600" b="1" dirty="0" smtClean="0">
                <a:latin typeface="Arial" panose="020B0604020202020204" pitchFamily="34" charset="0"/>
                <a:cs typeface="Arial" panose="020B0604020202020204" pitchFamily="34" charset="0"/>
              </a:rPr>
              <a:t> di un </a:t>
            </a:r>
            <a:r>
              <a:rPr lang="en-US" sz="2600" b="1" dirty="0" err="1" smtClean="0">
                <a:latin typeface="Arial" panose="020B0604020202020204" pitchFamily="34" charset="0"/>
                <a:cs typeface="Arial" panose="020B0604020202020204" pitchFamily="34" charset="0"/>
              </a:rPr>
              <a:t>errore</a:t>
            </a:r>
            <a:r>
              <a:rPr lang="en-US" sz="2600" b="1" dirty="0" smtClean="0">
                <a:latin typeface="Arial" panose="020B0604020202020204" pitchFamily="34" charset="0"/>
                <a:cs typeface="Arial" panose="020B0604020202020204" pitchFamily="34" charset="0"/>
              </a:rPr>
              <a:t> di </a:t>
            </a:r>
            <a:r>
              <a:rPr lang="en-US" sz="2600" b="1" dirty="0" err="1" smtClean="0">
                <a:latin typeface="Arial" panose="020B0604020202020204" pitchFamily="34" charset="0"/>
                <a:cs typeface="Arial" panose="020B0604020202020204" pitchFamily="34" charset="0"/>
              </a:rPr>
              <a:t>interpretazione</a:t>
            </a:r>
            <a:r>
              <a:rPr lang="en-US" sz="2600" b="1" dirty="0" smtClean="0">
                <a:latin typeface="Arial" panose="020B0604020202020204" pitchFamily="34" charset="0"/>
                <a:cs typeface="Arial" panose="020B0604020202020204" pitchFamily="34" charset="0"/>
              </a:rPr>
              <a:t> molto </a:t>
            </a:r>
            <a:r>
              <a:rPr lang="en-US" sz="2600" b="1" dirty="0" err="1" smtClean="0">
                <a:latin typeface="Arial" panose="020B0604020202020204" pitchFamily="34" charset="0"/>
                <a:cs typeface="Arial" panose="020B0604020202020204" pitchFamily="34" charset="0"/>
              </a:rPr>
              <a:t>comune</a:t>
            </a:r>
            <a:endParaRPr lang="en-US" sz="2600" b="1" dirty="0">
              <a:latin typeface="Arial" panose="020B0604020202020204" pitchFamily="34" charset="0"/>
              <a:cs typeface="Arial" panose="020B0604020202020204" pitchFamily="34" charset="0"/>
            </a:endParaRPr>
          </a:p>
        </p:txBody>
      </p:sp>
      <p:sp>
        <p:nvSpPr>
          <p:cNvPr id="67" name="Text Box 7"/>
          <p:cNvSpPr txBox="1">
            <a:spLocks noChangeArrowheads="1"/>
          </p:cNvSpPr>
          <p:nvPr/>
        </p:nvSpPr>
        <p:spPr bwMode="auto">
          <a:xfrm>
            <a:off x="1320146" y="4778609"/>
            <a:ext cx="333475" cy="316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it-IT" altLang="en-US" sz="1800" b="1" dirty="0"/>
              <a:t>IZ</a:t>
            </a:r>
          </a:p>
        </p:txBody>
      </p:sp>
    </p:spTree>
    <p:extLst>
      <p:ext uri="{BB962C8B-B14F-4D97-AF65-F5344CB8AC3E}">
        <p14:creationId xmlns:p14="http://schemas.microsoft.com/office/powerpoint/2010/main" val="416704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3809017" y="2209463"/>
            <a:ext cx="4124022" cy="1200329"/>
          </a:xfrm>
          <a:prstGeom prst="rect">
            <a:avLst/>
          </a:prstGeom>
          <a:noFill/>
        </p:spPr>
        <p:txBody>
          <a:bodyPr wrap="square" rtlCol="0">
            <a:spAutoFit/>
          </a:bodyPr>
          <a:lstStyle/>
          <a:p>
            <a:pPr algn="ctr"/>
            <a:r>
              <a:rPr lang="en-US" sz="3600" b="1" dirty="0" err="1" smtClean="0">
                <a:solidFill>
                  <a:srgbClr val="FFFF00"/>
                </a:solidFill>
                <a:latin typeface="Arial" panose="020B0604020202020204" pitchFamily="34" charset="0"/>
                <a:cs typeface="Arial" panose="020B0604020202020204" pitchFamily="34" charset="0"/>
              </a:rPr>
              <a:t>Elettrofisiologia</a:t>
            </a:r>
            <a:r>
              <a:rPr lang="en-US" sz="3600" b="1" dirty="0" smtClean="0">
                <a:solidFill>
                  <a:srgbClr val="FFFF00"/>
                </a:solidFill>
                <a:latin typeface="Arial" panose="020B0604020202020204" pitchFamily="34" charset="0"/>
                <a:cs typeface="Arial" panose="020B0604020202020204" pitchFamily="34" charset="0"/>
              </a:rPr>
              <a:t> del sEMG</a:t>
            </a:r>
            <a:endParaRPr lang="en-US" sz="36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18843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grpSp>
        <p:nvGrpSpPr>
          <p:cNvPr id="71682" name="Group 2"/>
          <p:cNvGrpSpPr>
            <a:grpSpLocks/>
          </p:cNvGrpSpPr>
          <p:nvPr/>
        </p:nvGrpSpPr>
        <p:grpSpPr bwMode="auto">
          <a:xfrm>
            <a:off x="7329489" y="538163"/>
            <a:ext cx="1419225" cy="1039812"/>
            <a:chOff x="761" y="342"/>
            <a:chExt cx="1013" cy="794"/>
          </a:xfrm>
        </p:grpSpPr>
        <p:sp>
          <p:nvSpPr>
            <p:cNvPr id="71683" name="Freeform 3"/>
            <p:cNvSpPr>
              <a:spLocks/>
            </p:cNvSpPr>
            <p:nvPr/>
          </p:nvSpPr>
          <p:spPr bwMode="auto">
            <a:xfrm>
              <a:off x="761" y="342"/>
              <a:ext cx="1013" cy="794"/>
            </a:xfrm>
            <a:custGeom>
              <a:avLst/>
              <a:gdLst>
                <a:gd name="T0" fmla="*/ 401 w 1013"/>
                <a:gd name="T1" fmla="*/ 206 h 794"/>
                <a:gd name="T2" fmla="*/ 363 w 1013"/>
                <a:gd name="T3" fmla="*/ 251 h 794"/>
                <a:gd name="T4" fmla="*/ 327 w 1013"/>
                <a:gd name="T5" fmla="*/ 281 h 794"/>
                <a:gd name="T6" fmla="*/ 293 w 1013"/>
                <a:gd name="T7" fmla="*/ 298 h 794"/>
                <a:gd name="T8" fmla="*/ 256 w 1013"/>
                <a:gd name="T9" fmla="*/ 300 h 794"/>
                <a:gd name="T10" fmla="*/ 211 w 1013"/>
                <a:gd name="T11" fmla="*/ 293 h 794"/>
                <a:gd name="T12" fmla="*/ 0 w 1013"/>
                <a:gd name="T13" fmla="*/ 221 h 794"/>
                <a:gd name="T14" fmla="*/ 95 w 1013"/>
                <a:gd name="T15" fmla="*/ 338 h 794"/>
                <a:gd name="T16" fmla="*/ 139 w 1013"/>
                <a:gd name="T17" fmla="*/ 409 h 794"/>
                <a:gd name="T18" fmla="*/ 162 w 1013"/>
                <a:gd name="T19" fmla="*/ 460 h 794"/>
                <a:gd name="T20" fmla="*/ 176 w 1013"/>
                <a:gd name="T21" fmla="*/ 508 h 794"/>
                <a:gd name="T22" fmla="*/ 181 w 1013"/>
                <a:gd name="T23" fmla="*/ 553 h 794"/>
                <a:gd name="T24" fmla="*/ 176 w 1013"/>
                <a:gd name="T25" fmla="*/ 596 h 794"/>
                <a:gd name="T26" fmla="*/ 161 w 1013"/>
                <a:gd name="T27" fmla="*/ 637 h 794"/>
                <a:gd name="T28" fmla="*/ 136 w 1013"/>
                <a:gd name="T29" fmla="*/ 677 h 794"/>
                <a:gd name="T30" fmla="*/ 102 w 1013"/>
                <a:gd name="T31" fmla="*/ 715 h 794"/>
                <a:gd name="T32" fmla="*/ 137 w 1013"/>
                <a:gd name="T33" fmla="*/ 696 h 794"/>
                <a:gd name="T34" fmla="*/ 210 w 1013"/>
                <a:gd name="T35" fmla="*/ 662 h 794"/>
                <a:gd name="T36" fmla="*/ 281 w 1013"/>
                <a:gd name="T37" fmla="*/ 647 h 794"/>
                <a:gd name="T38" fmla="*/ 349 w 1013"/>
                <a:gd name="T39" fmla="*/ 644 h 794"/>
                <a:gd name="T40" fmla="*/ 414 w 1013"/>
                <a:gd name="T41" fmla="*/ 654 h 794"/>
                <a:gd name="T42" fmla="*/ 474 w 1013"/>
                <a:gd name="T43" fmla="*/ 671 h 794"/>
                <a:gd name="T44" fmla="*/ 529 w 1013"/>
                <a:gd name="T45" fmla="*/ 695 h 794"/>
                <a:gd name="T46" fmla="*/ 645 w 1013"/>
                <a:gd name="T47" fmla="*/ 766 h 794"/>
                <a:gd name="T48" fmla="*/ 663 w 1013"/>
                <a:gd name="T49" fmla="*/ 744 h 794"/>
                <a:gd name="T50" fmla="*/ 649 w 1013"/>
                <a:gd name="T51" fmla="*/ 678 h 794"/>
                <a:gd name="T52" fmla="*/ 652 w 1013"/>
                <a:gd name="T53" fmla="*/ 624 h 794"/>
                <a:gd name="T54" fmla="*/ 670 w 1013"/>
                <a:gd name="T55" fmla="*/ 580 h 794"/>
                <a:gd name="T56" fmla="*/ 698 w 1013"/>
                <a:gd name="T57" fmla="*/ 545 h 794"/>
                <a:gd name="T58" fmla="*/ 739 w 1013"/>
                <a:gd name="T59" fmla="*/ 515 h 794"/>
                <a:gd name="T60" fmla="*/ 787 w 1013"/>
                <a:gd name="T61" fmla="*/ 491 h 794"/>
                <a:gd name="T62" fmla="*/ 937 w 1013"/>
                <a:gd name="T63" fmla="*/ 442 h 794"/>
                <a:gd name="T64" fmla="*/ 949 w 1013"/>
                <a:gd name="T65" fmla="*/ 426 h 794"/>
                <a:gd name="T66" fmla="*/ 863 w 1013"/>
                <a:gd name="T67" fmla="*/ 427 h 794"/>
                <a:gd name="T68" fmla="*/ 788 w 1013"/>
                <a:gd name="T69" fmla="*/ 420 h 794"/>
                <a:gd name="T70" fmla="*/ 724 w 1013"/>
                <a:gd name="T71" fmla="*/ 404 h 794"/>
                <a:gd name="T72" fmla="*/ 671 w 1013"/>
                <a:gd name="T73" fmla="*/ 378 h 794"/>
                <a:gd name="T74" fmla="*/ 629 w 1013"/>
                <a:gd name="T75" fmla="*/ 343 h 794"/>
                <a:gd name="T76" fmla="*/ 595 w 1013"/>
                <a:gd name="T77" fmla="*/ 296 h 794"/>
                <a:gd name="T78" fmla="*/ 571 w 1013"/>
                <a:gd name="T79" fmla="*/ 240 h 794"/>
                <a:gd name="T80" fmla="*/ 556 w 1013"/>
                <a:gd name="T81" fmla="*/ 172 h 794"/>
                <a:gd name="T82" fmla="*/ 549 w 1013"/>
                <a:gd name="T83" fmla="*/ 91 h 794"/>
                <a:gd name="T84" fmla="*/ 551 w 1013"/>
                <a:gd name="T85" fmla="*/ 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13" h="794">
                  <a:moveTo>
                    <a:pt x="551" y="0"/>
                  </a:moveTo>
                  <a:lnTo>
                    <a:pt x="465" y="120"/>
                  </a:lnTo>
                  <a:lnTo>
                    <a:pt x="401" y="206"/>
                  </a:lnTo>
                  <a:lnTo>
                    <a:pt x="387" y="224"/>
                  </a:lnTo>
                  <a:lnTo>
                    <a:pt x="375" y="239"/>
                  </a:lnTo>
                  <a:lnTo>
                    <a:pt x="363" y="251"/>
                  </a:lnTo>
                  <a:lnTo>
                    <a:pt x="350" y="263"/>
                  </a:lnTo>
                  <a:lnTo>
                    <a:pt x="339" y="273"/>
                  </a:lnTo>
                  <a:lnTo>
                    <a:pt x="327" y="281"/>
                  </a:lnTo>
                  <a:lnTo>
                    <a:pt x="316" y="288"/>
                  </a:lnTo>
                  <a:lnTo>
                    <a:pt x="305" y="293"/>
                  </a:lnTo>
                  <a:lnTo>
                    <a:pt x="293" y="298"/>
                  </a:lnTo>
                  <a:lnTo>
                    <a:pt x="282" y="299"/>
                  </a:lnTo>
                  <a:lnTo>
                    <a:pt x="270" y="300"/>
                  </a:lnTo>
                  <a:lnTo>
                    <a:pt x="256" y="300"/>
                  </a:lnTo>
                  <a:lnTo>
                    <a:pt x="242" y="299"/>
                  </a:lnTo>
                  <a:lnTo>
                    <a:pt x="227" y="296"/>
                  </a:lnTo>
                  <a:lnTo>
                    <a:pt x="211" y="293"/>
                  </a:lnTo>
                  <a:lnTo>
                    <a:pt x="195" y="288"/>
                  </a:lnTo>
                  <a:lnTo>
                    <a:pt x="111" y="261"/>
                  </a:lnTo>
                  <a:lnTo>
                    <a:pt x="0" y="221"/>
                  </a:lnTo>
                  <a:lnTo>
                    <a:pt x="35" y="262"/>
                  </a:lnTo>
                  <a:lnTo>
                    <a:pt x="66" y="300"/>
                  </a:lnTo>
                  <a:lnTo>
                    <a:pt x="95" y="338"/>
                  </a:lnTo>
                  <a:lnTo>
                    <a:pt x="120" y="374"/>
                  </a:lnTo>
                  <a:lnTo>
                    <a:pt x="129" y="392"/>
                  </a:lnTo>
                  <a:lnTo>
                    <a:pt x="139" y="409"/>
                  </a:lnTo>
                  <a:lnTo>
                    <a:pt x="148" y="427"/>
                  </a:lnTo>
                  <a:lnTo>
                    <a:pt x="155" y="444"/>
                  </a:lnTo>
                  <a:lnTo>
                    <a:pt x="162" y="460"/>
                  </a:lnTo>
                  <a:lnTo>
                    <a:pt x="167" y="476"/>
                  </a:lnTo>
                  <a:lnTo>
                    <a:pt x="173" y="493"/>
                  </a:lnTo>
                  <a:lnTo>
                    <a:pt x="176" y="508"/>
                  </a:lnTo>
                  <a:lnTo>
                    <a:pt x="178" y="523"/>
                  </a:lnTo>
                  <a:lnTo>
                    <a:pt x="180" y="538"/>
                  </a:lnTo>
                  <a:lnTo>
                    <a:pt x="181" y="553"/>
                  </a:lnTo>
                  <a:lnTo>
                    <a:pt x="180" y="568"/>
                  </a:lnTo>
                  <a:lnTo>
                    <a:pt x="178" y="583"/>
                  </a:lnTo>
                  <a:lnTo>
                    <a:pt x="176" y="596"/>
                  </a:lnTo>
                  <a:lnTo>
                    <a:pt x="172" y="610"/>
                  </a:lnTo>
                  <a:lnTo>
                    <a:pt x="167" y="624"/>
                  </a:lnTo>
                  <a:lnTo>
                    <a:pt x="161" y="637"/>
                  </a:lnTo>
                  <a:lnTo>
                    <a:pt x="154" y="651"/>
                  </a:lnTo>
                  <a:lnTo>
                    <a:pt x="146" y="665"/>
                  </a:lnTo>
                  <a:lnTo>
                    <a:pt x="136" y="677"/>
                  </a:lnTo>
                  <a:lnTo>
                    <a:pt x="126" y="691"/>
                  </a:lnTo>
                  <a:lnTo>
                    <a:pt x="114" y="703"/>
                  </a:lnTo>
                  <a:lnTo>
                    <a:pt x="102" y="715"/>
                  </a:lnTo>
                  <a:lnTo>
                    <a:pt x="88" y="727"/>
                  </a:lnTo>
                  <a:lnTo>
                    <a:pt x="113" y="711"/>
                  </a:lnTo>
                  <a:lnTo>
                    <a:pt x="137" y="696"/>
                  </a:lnTo>
                  <a:lnTo>
                    <a:pt x="162" y="682"/>
                  </a:lnTo>
                  <a:lnTo>
                    <a:pt x="187" y="671"/>
                  </a:lnTo>
                  <a:lnTo>
                    <a:pt x="210" y="662"/>
                  </a:lnTo>
                  <a:lnTo>
                    <a:pt x="234" y="655"/>
                  </a:lnTo>
                  <a:lnTo>
                    <a:pt x="257" y="650"/>
                  </a:lnTo>
                  <a:lnTo>
                    <a:pt x="281" y="647"/>
                  </a:lnTo>
                  <a:lnTo>
                    <a:pt x="304" y="644"/>
                  </a:lnTo>
                  <a:lnTo>
                    <a:pt x="327" y="644"/>
                  </a:lnTo>
                  <a:lnTo>
                    <a:pt x="349" y="644"/>
                  </a:lnTo>
                  <a:lnTo>
                    <a:pt x="371" y="647"/>
                  </a:lnTo>
                  <a:lnTo>
                    <a:pt x="393" y="650"/>
                  </a:lnTo>
                  <a:lnTo>
                    <a:pt x="414" y="654"/>
                  </a:lnTo>
                  <a:lnTo>
                    <a:pt x="435" y="659"/>
                  </a:lnTo>
                  <a:lnTo>
                    <a:pt x="454" y="665"/>
                  </a:lnTo>
                  <a:lnTo>
                    <a:pt x="474" y="671"/>
                  </a:lnTo>
                  <a:lnTo>
                    <a:pt x="494" y="678"/>
                  </a:lnTo>
                  <a:lnTo>
                    <a:pt x="511" y="686"/>
                  </a:lnTo>
                  <a:lnTo>
                    <a:pt x="529" y="695"/>
                  </a:lnTo>
                  <a:lnTo>
                    <a:pt x="563" y="712"/>
                  </a:lnTo>
                  <a:lnTo>
                    <a:pt x="593" y="732"/>
                  </a:lnTo>
                  <a:lnTo>
                    <a:pt x="645" y="766"/>
                  </a:lnTo>
                  <a:lnTo>
                    <a:pt x="683" y="794"/>
                  </a:lnTo>
                  <a:lnTo>
                    <a:pt x="672" y="768"/>
                  </a:lnTo>
                  <a:lnTo>
                    <a:pt x="663" y="744"/>
                  </a:lnTo>
                  <a:lnTo>
                    <a:pt x="656" y="721"/>
                  </a:lnTo>
                  <a:lnTo>
                    <a:pt x="652" y="699"/>
                  </a:lnTo>
                  <a:lnTo>
                    <a:pt x="649" y="678"/>
                  </a:lnTo>
                  <a:lnTo>
                    <a:pt x="648" y="659"/>
                  </a:lnTo>
                  <a:lnTo>
                    <a:pt x="649" y="640"/>
                  </a:lnTo>
                  <a:lnTo>
                    <a:pt x="652" y="624"/>
                  </a:lnTo>
                  <a:lnTo>
                    <a:pt x="656" y="609"/>
                  </a:lnTo>
                  <a:lnTo>
                    <a:pt x="661" y="594"/>
                  </a:lnTo>
                  <a:lnTo>
                    <a:pt x="670" y="580"/>
                  </a:lnTo>
                  <a:lnTo>
                    <a:pt x="678" y="566"/>
                  </a:lnTo>
                  <a:lnTo>
                    <a:pt x="687" y="555"/>
                  </a:lnTo>
                  <a:lnTo>
                    <a:pt x="698" y="545"/>
                  </a:lnTo>
                  <a:lnTo>
                    <a:pt x="712" y="534"/>
                  </a:lnTo>
                  <a:lnTo>
                    <a:pt x="724" y="524"/>
                  </a:lnTo>
                  <a:lnTo>
                    <a:pt x="739" y="515"/>
                  </a:lnTo>
                  <a:lnTo>
                    <a:pt x="754" y="506"/>
                  </a:lnTo>
                  <a:lnTo>
                    <a:pt x="771" y="498"/>
                  </a:lnTo>
                  <a:lnTo>
                    <a:pt x="787" y="491"/>
                  </a:lnTo>
                  <a:lnTo>
                    <a:pt x="822" y="478"/>
                  </a:lnTo>
                  <a:lnTo>
                    <a:pt x="861" y="465"/>
                  </a:lnTo>
                  <a:lnTo>
                    <a:pt x="937" y="442"/>
                  </a:lnTo>
                  <a:lnTo>
                    <a:pt x="1013" y="419"/>
                  </a:lnTo>
                  <a:lnTo>
                    <a:pt x="981" y="423"/>
                  </a:lnTo>
                  <a:lnTo>
                    <a:pt x="949" y="426"/>
                  </a:lnTo>
                  <a:lnTo>
                    <a:pt x="919" y="427"/>
                  </a:lnTo>
                  <a:lnTo>
                    <a:pt x="891" y="427"/>
                  </a:lnTo>
                  <a:lnTo>
                    <a:pt x="863" y="427"/>
                  </a:lnTo>
                  <a:lnTo>
                    <a:pt x="837" y="426"/>
                  </a:lnTo>
                  <a:lnTo>
                    <a:pt x="813" y="423"/>
                  </a:lnTo>
                  <a:lnTo>
                    <a:pt x="788" y="420"/>
                  </a:lnTo>
                  <a:lnTo>
                    <a:pt x="766" y="416"/>
                  </a:lnTo>
                  <a:lnTo>
                    <a:pt x="745" y="411"/>
                  </a:lnTo>
                  <a:lnTo>
                    <a:pt x="724" y="404"/>
                  </a:lnTo>
                  <a:lnTo>
                    <a:pt x="706" y="397"/>
                  </a:lnTo>
                  <a:lnTo>
                    <a:pt x="689" y="388"/>
                  </a:lnTo>
                  <a:lnTo>
                    <a:pt x="671" y="378"/>
                  </a:lnTo>
                  <a:lnTo>
                    <a:pt x="656" y="367"/>
                  </a:lnTo>
                  <a:lnTo>
                    <a:pt x="641" y="356"/>
                  </a:lnTo>
                  <a:lnTo>
                    <a:pt x="629" y="343"/>
                  </a:lnTo>
                  <a:lnTo>
                    <a:pt x="616" y="329"/>
                  </a:lnTo>
                  <a:lnTo>
                    <a:pt x="605" y="313"/>
                  </a:lnTo>
                  <a:lnTo>
                    <a:pt x="595" y="296"/>
                  </a:lnTo>
                  <a:lnTo>
                    <a:pt x="586" y="278"/>
                  </a:lnTo>
                  <a:lnTo>
                    <a:pt x="578" y="259"/>
                  </a:lnTo>
                  <a:lnTo>
                    <a:pt x="571" y="240"/>
                  </a:lnTo>
                  <a:lnTo>
                    <a:pt x="564" y="218"/>
                  </a:lnTo>
                  <a:lnTo>
                    <a:pt x="559" y="195"/>
                  </a:lnTo>
                  <a:lnTo>
                    <a:pt x="556" y="172"/>
                  </a:lnTo>
                  <a:lnTo>
                    <a:pt x="552" y="146"/>
                  </a:lnTo>
                  <a:lnTo>
                    <a:pt x="551" y="120"/>
                  </a:lnTo>
                  <a:lnTo>
                    <a:pt x="549" y="91"/>
                  </a:lnTo>
                  <a:lnTo>
                    <a:pt x="549" y="63"/>
                  </a:lnTo>
                  <a:lnTo>
                    <a:pt x="549" y="33"/>
                  </a:lnTo>
                  <a:lnTo>
                    <a:pt x="551"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684" name="Freeform 4"/>
            <p:cNvSpPr>
              <a:spLocks/>
            </p:cNvSpPr>
            <p:nvPr/>
          </p:nvSpPr>
          <p:spPr bwMode="auto">
            <a:xfrm>
              <a:off x="1110" y="721"/>
              <a:ext cx="176" cy="177"/>
            </a:xfrm>
            <a:custGeom>
              <a:avLst/>
              <a:gdLst>
                <a:gd name="T0" fmla="*/ 97 w 176"/>
                <a:gd name="T1" fmla="*/ 177 h 177"/>
                <a:gd name="T2" fmla="*/ 115 w 176"/>
                <a:gd name="T3" fmla="*/ 172 h 177"/>
                <a:gd name="T4" fmla="*/ 130 w 176"/>
                <a:gd name="T5" fmla="*/ 166 h 177"/>
                <a:gd name="T6" fmla="*/ 145 w 176"/>
                <a:gd name="T7" fmla="*/ 156 h 177"/>
                <a:gd name="T8" fmla="*/ 156 w 176"/>
                <a:gd name="T9" fmla="*/ 145 h 177"/>
                <a:gd name="T10" fmla="*/ 165 w 176"/>
                <a:gd name="T11" fmla="*/ 130 h 177"/>
                <a:gd name="T12" fmla="*/ 172 w 176"/>
                <a:gd name="T13" fmla="*/ 115 h 177"/>
                <a:gd name="T14" fmla="*/ 176 w 176"/>
                <a:gd name="T15" fmla="*/ 97 h 177"/>
                <a:gd name="T16" fmla="*/ 176 w 176"/>
                <a:gd name="T17" fmla="*/ 80 h 177"/>
                <a:gd name="T18" fmla="*/ 172 w 176"/>
                <a:gd name="T19" fmla="*/ 62 h 177"/>
                <a:gd name="T20" fmla="*/ 165 w 176"/>
                <a:gd name="T21" fmla="*/ 47 h 177"/>
                <a:gd name="T22" fmla="*/ 156 w 176"/>
                <a:gd name="T23" fmla="*/ 32 h 177"/>
                <a:gd name="T24" fmla="*/ 145 w 176"/>
                <a:gd name="T25" fmla="*/ 20 h 177"/>
                <a:gd name="T26" fmla="*/ 130 w 176"/>
                <a:gd name="T27" fmla="*/ 10 h 177"/>
                <a:gd name="T28" fmla="*/ 115 w 176"/>
                <a:gd name="T29" fmla="*/ 3 h 177"/>
                <a:gd name="T30" fmla="*/ 97 w 176"/>
                <a:gd name="T31" fmla="*/ 0 h 177"/>
                <a:gd name="T32" fmla="*/ 79 w 176"/>
                <a:gd name="T33" fmla="*/ 0 h 177"/>
                <a:gd name="T34" fmla="*/ 62 w 176"/>
                <a:gd name="T35" fmla="*/ 3 h 177"/>
                <a:gd name="T36" fmla="*/ 47 w 176"/>
                <a:gd name="T37" fmla="*/ 10 h 177"/>
                <a:gd name="T38" fmla="*/ 32 w 176"/>
                <a:gd name="T39" fmla="*/ 20 h 177"/>
                <a:gd name="T40" fmla="*/ 19 w 176"/>
                <a:gd name="T41" fmla="*/ 32 h 177"/>
                <a:gd name="T42" fmla="*/ 10 w 176"/>
                <a:gd name="T43" fmla="*/ 47 h 177"/>
                <a:gd name="T44" fmla="*/ 3 w 176"/>
                <a:gd name="T45" fmla="*/ 62 h 177"/>
                <a:gd name="T46" fmla="*/ 0 w 176"/>
                <a:gd name="T47" fmla="*/ 80 h 177"/>
                <a:gd name="T48" fmla="*/ 0 w 176"/>
                <a:gd name="T49" fmla="*/ 97 h 177"/>
                <a:gd name="T50" fmla="*/ 3 w 176"/>
                <a:gd name="T51" fmla="*/ 115 h 177"/>
                <a:gd name="T52" fmla="*/ 10 w 176"/>
                <a:gd name="T53" fmla="*/ 130 h 177"/>
                <a:gd name="T54" fmla="*/ 19 w 176"/>
                <a:gd name="T55" fmla="*/ 145 h 177"/>
                <a:gd name="T56" fmla="*/ 32 w 176"/>
                <a:gd name="T57" fmla="*/ 156 h 177"/>
                <a:gd name="T58" fmla="*/ 47 w 176"/>
                <a:gd name="T59" fmla="*/ 166 h 177"/>
                <a:gd name="T60" fmla="*/ 62 w 176"/>
                <a:gd name="T61" fmla="*/ 172 h 177"/>
                <a:gd name="T62" fmla="*/ 79 w 176"/>
                <a:gd name="T6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7">
                  <a:moveTo>
                    <a:pt x="87" y="177"/>
                  </a:moveTo>
                  <a:lnTo>
                    <a:pt x="97" y="177"/>
                  </a:lnTo>
                  <a:lnTo>
                    <a:pt x="105" y="175"/>
                  </a:lnTo>
                  <a:lnTo>
                    <a:pt x="115" y="172"/>
                  </a:lnTo>
                  <a:lnTo>
                    <a:pt x="123" y="170"/>
                  </a:lnTo>
                  <a:lnTo>
                    <a:pt x="130" y="166"/>
                  </a:lnTo>
                  <a:lnTo>
                    <a:pt x="138" y="162"/>
                  </a:lnTo>
                  <a:lnTo>
                    <a:pt x="145" y="156"/>
                  </a:lnTo>
                  <a:lnTo>
                    <a:pt x="150" y="151"/>
                  </a:lnTo>
                  <a:lnTo>
                    <a:pt x="156" y="145"/>
                  </a:lnTo>
                  <a:lnTo>
                    <a:pt x="161" y="138"/>
                  </a:lnTo>
                  <a:lnTo>
                    <a:pt x="165" y="130"/>
                  </a:lnTo>
                  <a:lnTo>
                    <a:pt x="169" y="123"/>
                  </a:lnTo>
                  <a:lnTo>
                    <a:pt x="172" y="115"/>
                  </a:lnTo>
                  <a:lnTo>
                    <a:pt x="175" y="106"/>
                  </a:lnTo>
                  <a:lnTo>
                    <a:pt x="176" y="97"/>
                  </a:lnTo>
                  <a:lnTo>
                    <a:pt x="176" y="88"/>
                  </a:lnTo>
                  <a:lnTo>
                    <a:pt x="176" y="80"/>
                  </a:lnTo>
                  <a:lnTo>
                    <a:pt x="175" y="70"/>
                  </a:lnTo>
                  <a:lnTo>
                    <a:pt x="172" y="62"/>
                  </a:lnTo>
                  <a:lnTo>
                    <a:pt x="169" y="54"/>
                  </a:lnTo>
                  <a:lnTo>
                    <a:pt x="165" y="47"/>
                  </a:lnTo>
                  <a:lnTo>
                    <a:pt x="161" y="39"/>
                  </a:lnTo>
                  <a:lnTo>
                    <a:pt x="156" y="32"/>
                  </a:lnTo>
                  <a:lnTo>
                    <a:pt x="150" y="26"/>
                  </a:lnTo>
                  <a:lnTo>
                    <a:pt x="145" y="20"/>
                  </a:lnTo>
                  <a:lnTo>
                    <a:pt x="138" y="15"/>
                  </a:lnTo>
                  <a:lnTo>
                    <a:pt x="130" y="10"/>
                  </a:lnTo>
                  <a:lnTo>
                    <a:pt x="123" y="7"/>
                  </a:lnTo>
                  <a:lnTo>
                    <a:pt x="115" y="3"/>
                  </a:lnTo>
                  <a:lnTo>
                    <a:pt x="105" y="2"/>
                  </a:lnTo>
                  <a:lnTo>
                    <a:pt x="97" y="0"/>
                  </a:lnTo>
                  <a:lnTo>
                    <a:pt x="87" y="0"/>
                  </a:lnTo>
                  <a:lnTo>
                    <a:pt x="79" y="0"/>
                  </a:lnTo>
                  <a:lnTo>
                    <a:pt x="70" y="2"/>
                  </a:lnTo>
                  <a:lnTo>
                    <a:pt x="62" y="3"/>
                  </a:lnTo>
                  <a:lnTo>
                    <a:pt x="53" y="7"/>
                  </a:lnTo>
                  <a:lnTo>
                    <a:pt x="47" y="10"/>
                  </a:lnTo>
                  <a:lnTo>
                    <a:pt x="38" y="15"/>
                  </a:lnTo>
                  <a:lnTo>
                    <a:pt x="32" y="20"/>
                  </a:lnTo>
                  <a:lnTo>
                    <a:pt x="26" y="26"/>
                  </a:lnTo>
                  <a:lnTo>
                    <a:pt x="19" y="32"/>
                  </a:lnTo>
                  <a:lnTo>
                    <a:pt x="15" y="39"/>
                  </a:lnTo>
                  <a:lnTo>
                    <a:pt x="10" y="47"/>
                  </a:lnTo>
                  <a:lnTo>
                    <a:pt x="7" y="54"/>
                  </a:lnTo>
                  <a:lnTo>
                    <a:pt x="3" y="62"/>
                  </a:lnTo>
                  <a:lnTo>
                    <a:pt x="2" y="70"/>
                  </a:lnTo>
                  <a:lnTo>
                    <a:pt x="0" y="80"/>
                  </a:lnTo>
                  <a:lnTo>
                    <a:pt x="0" y="88"/>
                  </a:lnTo>
                  <a:lnTo>
                    <a:pt x="0" y="97"/>
                  </a:lnTo>
                  <a:lnTo>
                    <a:pt x="2" y="106"/>
                  </a:lnTo>
                  <a:lnTo>
                    <a:pt x="3" y="115"/>
                  </a:lnTo>
                  <a:lnTo>
                    <a:pt x="7" y="123"/>
                  </a:lnTo>
                  <a:lnTo>
                    <a:pt x="10" y="130"/>
                  </a:lnTo>
                  <a:lnTo>
                    <a:pt x="15" y="138"/>
                  </a:lnTo>
                  <a:lnTo>
                    <a:pt x="19" y="145"/>
                  </a:lnTo>
                  <a:lnTo>
                    <a:pt x="26" y="151"/>
                  </a:lnTo>
                  <a:lnTo>
                    <a:pt x="32" y="156"/>
                  </a:lnTo>
                  <a:lnTo>
                    <a:pt x="38" y="162"/>
                  </a:lnTo>
                  <a:lnTo>
                    <a:pt x="47" y="166"/>
                  </a:lnTo>
                  <a:lnTo>
                    <a:pt x="53" y="170"/>
                  </a:lnTo>
                  <a:lnTo>
                    <a:pt x="62" y="172"/>
                  </a:lnTo>
                  <a:lnTo>
                    <a:pt x="70" y="175"/>
                  </a:lnTo>
                  <a:lnTo>
                    <a:pt x="79" y="177"/>
                  </a:lnTo>
                  <a:lnTo>
                    <a:pt x="87" y="1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grpSp>
      <p:sp>
        <p:nvSpPr>
          <p:cNvPr id="71685" name="Text Box 5"/>
          <p:cNvSpPr txBox="1">
            <a:spLocks noChangeArrowheads="1"/>
          </p:cNvSpPr>
          <p:nvPr/>
        </p:nvSpPr>
        <p:spPr bwMode="auto">
          <a:xfrm>
            <a:off x="7146926" y="1838325"/>
            <a:ext cx="8899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de-DE" altLang="en-US" sz="1600" b="1" dirty="0">
                <a:solidFill>
                  <a:srgbClr val="FFFF00"/>
                </a:solidFill>
                <a:latin typeface="Arial" panose="020B0604020202020204" pitchFamily="34" charset="0"/>
                <a:cs typeface="Arial" panose="020B0604020202020204" pitchFamily="34" charset="0"/>
              </a:rPr>
              <a:t>a</a:t>
            </a:r>
            <a:r>
              <a:rPr lang="de-DE" altLang="en-US" sz="1600" b="1" dirty="0" smtClean="0">
                <a:solidFill>
                  <a:srgbClr val="FFFF00"/>
                </a:solidFill>
                <a:latin typeface="Arial" panose="020B0604020202020204" pitchFamily="34" charset="0"/>
                <a:cs typeface="Arial" panose="020B0604020202020204" pitchFamily="34" charset="0"/>
              </a:rPr>
              <a:t>ssone</a:t>
            </a:r>
            <a:endParaRPr lang="de-DE" altLang="en-US" sz="1600" b="1" dirty="0">
              <a:solidFill>
                <a:srgbClr val="FFFF00"/>
              </a:solidFill>
              <a:latin typeface="Arial" panose="020B0604020202020204" pitchFamily="34" charset="0"/>
              <a:cs typeface="Arial" panose="020B0604020202020204" pitchFamily="34" charset="0"/>
            </a:endParaRPr>
          </a:p>
        </p:txBody>
      </p:sp>
      <p:sp>
        <p:nvSpPr>
          <p:cNvPr id="71686" name="Freeform 6"/>
          <p:cNvSpPr>
            <a:spLocks/>
          </p:cNvSpPr>
          <p:nvPr/>
        </p:nvSpPr>
        <p:spPr bwMode="auto">
          <a:xfrm>
            <a:off x="6711950" y="4210050"/>
            <a:ext cx="101600" cy="387350"/>
          </a:xfrm>
          <a:custGeom>
            <a:avLst/>
            <a:gdLst>
              <a:gd name="T0" fmla="*/ 0 w 70"/>
              <a:gd name="T1" fmla="*/ 0 h 291"/>
              <a:gd name="T2" fmla="*/ 61 w 70"/>
              <a:gd name="T3" fmla="*/ 106 h 291"/>
              <a:gd name="T4" fmla="*/ 52 w 70"/>
              <a:gd name="T5" fmla="*/ 230 h 291"/>
              <a:gd name="T6" fmla="*/ 0 w 70"/>
              <a:gd name="T7" fmla="*/ 291 h 291"/>
            </a:gdLst>
            <a:ahLst/>
            <a:cxnLst>
              <a:cxn ang="0">
                <a:pos x="T0" y="T1"/>
              </a:cxn>
              <a:cxn ang="0">
                <a:pos x="T2" y="T3"/>
              </a:cxn>
              <a:cxn ang="0">
                <a:pos x="T4" y="T5"/>
              </a:cxn>
              <a:cxn ang="0">
                <a:pos x="T6" y="T7"/>
              </a:cxn>
            </a:cxnLst>
            <a:rect l="0" t="0" r="r" b="b"/>
            <a:pathLst>
              <a:path w="70" h="291">
                <a:moveTo>
                  <a:pt x="0" y="0"/>
                </a:moveTo>
                <a:cubicBezTo>
                  <a:pt x="26" y="34"/>
                  <a:pt x="52" y="68"/>
                  <a:pt x="61" y="106"/>
                </a:cubicBezTo>
                <a:cubicBezTo>
                  <a:pt x="70" y="144"/>
                  <a:pt x="62" y="199"/>
                  <a:pt x="52" y="230"/>
                </a:cubicBezTo>
                <a:cubicBezTo>
                  <a:pt x="42" y="261"/>
                  <a:pt x="10" y="282"/>
                  <a:pt x="0" y="291"/>
                </a:cubicBezTo>
              </a:path>
            </a:pathLst>
          </a:custGeom>
          <a:noFill/>
          <a:ln w="5715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nvGrpSpPr>
          <p:cNvPr id="71687" name="Group 7"/>
          <p:cNvGrpSpPr>
            <a:grpSpLocks/>
          </p:cNvGrpSpPr>
          <p:nvPr/>
        </p:nvGrpSpPr>
        <p:grpSpPr bwMode="auto">
          <a:xfrm>
            <a:off x="6794501" y="1714500"/>
            <a:ext cx="314325" cy="420688"/>
            <a:chOff x="2265" y="700"/>
            <a:chExt cx="292" cy="447"/>
          </a:xfrm>
        </p:grpSpPr>
        <p:grpSp>
          <p:nvGrpSpPr>
            <p:cNvPr id="71688" name="Group 8"/>
            <p:cNvGrpSpPr>
              <a:grpSpLocks/>
            </p:cNvGrpSpPr>
            <p:nvPr/>
          </p:nvGrpSpPr>
          <p:grpSpPr bwMode="auto">
            <a:xfrm rot="7354836">
              <a:off x="2299" y="890"/>
              <a:ext cx="375" cy="140"/>
              <a:chOff x="477" y="3679"/>
              <a:chExt cx="1067" cy="344"/>
            </a:xfrm>
          </p:grpSpPr>
          <p:sp>
            <p:nvSpPr>
              <p:cNvPr id="71689" name="Oval 9"/>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690" name="Rectangle 10"/>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691" name="Group 11"/>
            <p:cNvGrpSpPr>
              <a:grpSpLocks/>
            </p:cNvGrpSpPr>
            <p:nvPr/>
          </p:nvGrpSpPr>
          <p:grpSpPr bwMode="auto">
            <a:xfrm rot="-3493529">
              <a:off x="2151" y="814"/>
              <a:ext cx="376" cy="147"/>
              <a:chOff x="477" y="3679"/>
              <a:chExt cx="1067" cy="344"/>
            </a:xfrm>
          </p:grpSpPr>
          <p:sp>
            <p:nvSpPr>
              <p:cNvPr id="71692" name="Oval 12"/>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693" name="Rectangle 13"/>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694" name="Group 14"/>
          <p:cNvGrpSpPr>
            <a:grpSpLocks/>
          </p:cNvGrpSpPr>
          <p:nvPr/>
        </p:nvGrpSpPr>
        <p:grpSpPr bwMode="auto">
          <a:xfrm rot="243875">
            <a:off x="6580189" y="2187576"/>
            <a:ext cx="293687" cy="377825"/>
            <a:chOff x="2121" y="1129"/>
            <a:chExt cx="282" cy="411"/>
          </a:xfrm>
        </p:grpSpPr>
        <p:grpSp>
          <p:nvGrpSpPr>
            <p:cNvPr id="71695" name="Group 15"/>
            <p:cNvGrpSpPr>
              <a:grpSpLocks/>
            </p:cNvGrpSpPr>
            <p:nvPr/>
          </p:nvGrpSpPr>
          <p:grpSpPr bwMode="auto">
            <a:xfrm rot="5931601">
              <a:off x="2141" y="1278"/>
              <a:ext cx="379" cy="145"/>
              <a:chOff x="477" y="3679"/>
              <a:chExt cx="1067" cy="344"/>
            </a:xfrm>
          </p:grpSpPr>
          <p:sp>
            <p:nvSpPr>
              <p:cNvPr id="71696" name="Oval 16"/>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697" name="Rectangle 17"/>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698" name="Group 18"/>
            <p:cNvGrpSpPr>
              <a:grpSpLocks/>
            </p:cNvGrpSpPr>
            <p:nvPr/>
          </p:nvGrpSpPr>
          <p:grpSpPr bwMode="auto">
            <a:xfrm rot="-4923204">
              <a:off x="1986" y="1264"/>
              <a:ext cx="381" cy="112"/>
              <a:chOff x="477" y="3679"/>
              <a:chExt cx="1067" cy="344"/>
            </a:xfrm>
          </p:grpSpPr>
          <p:sp>
            <p:nvSpPr>
              <p:cNvPr id="71699" name="Oval 19"/>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00" name="Rectangle 20"/>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01" name="Group 21"/>
          <p:cNvGrpSpPr>
            <a:grpSpLocks/>
          </p:cNvGrpSpPr>
          <p:nvPr/>
        </p:nvGrpSpPr>
        <p:grpSpPr bwMode="auto">
          <a:xfrm rot="-972552">
            <a:off x="6556376" y="2663826"/>
            <a:ext cx="277813" cy="373063"/>
            <a:chOff x="2121" y="1129"/>
            <a:chExt cx="282" cy="411"/>
          </a:xfrm>
        </p:grpSpPr>
        <p:grpSp>
          <p:nvGrpSpPr>
            <p:cNvPr id="71702" name="Group 22"/>
            <p:cNvGrpSpPr>
              <a:grpSpLocks/>
            </p:cNvGrpSpPr>
            <p:nvPr/>
          </p:nvGrpSpPr>
          <p:grpSpPr bwMode="auto">
            <a:xfrm rot="5931601">
              <a:off x="2141" y="1278"/>
              <a:ext cx="379" cy="145"/>
              <a:chOff x="477" y="3679"/>
              <a:chExt cx="1067" cy="344"/>
            </a:xfrm>
          </p:grpSpPr>
          <p:sp>
            <p:nvSpPr>
              <p:cNvPr id="71703" name="Oval 23"/>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04" name="Rectangle 24"/>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05" name="Group 25"/>
            <p:cNvGrpSpPr>
              <a:grpSpLocks/>
            </p:cNvGrpSpPr>
            <p:nvPr/>
          </p:nvGrpSpPr>
          <p:grpSpPr bwMode="auto">
            <a:xfrm rot="-4923204">
              <a:off x="1986" y="1264"/>
              <a:ext cx="381" cy="112"/>
              <a:chOff x="477" y="3679"/>
              <a:chExt cx="1067" cy="344"/>
            </a:xfrm>
          </p:grpSpPr>
          <p:sp>
            <p:nvSpPr>
              <p:cNvPr id="71706" name="Oval 26"/>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07" name="Rectangle 27"/>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08" name="Group 28"/>
          <p:cNvGrpSpPr>
            <a:grpSpLocks/>
          </p:cNvGrpSpPr>
          <p:nvPr/>
        </p:nvGrpSpPr>
        <p:grpSpPr bwMode="auto">
          <a:xfrm rot="-1943894">
            <a:off x="6950075" y="3735388"/>
            <a:ext cx="190500" cy="341312"/>
            <a:chOff x="2121" y="1129"/>
            <a:chExt cx="282" cy="411"/>
          </a:xfrm>
        </p:grpSpPr>
        <p:grpSp>
          <p:nvGrpSpPr>
            <p:cNvPr id="71709" name="Group 29"/>
            <p:cNvGrpSpPr>
              <a:grpSpLocks/>
            </p:cNvGrpSpPr>
            <p:nvPr/>
          </p:nvGrpSpPr>
          <p:grpSpPr bwMode="auto">
            <a:xfrm rot="5931601">
              <a:off x="2141" y="1278"/>
              <a:ext cx="379" cy="145"/>
              <a:chOff x="477" y="3679"/>
              <a:chExt cx="1067" cy="344"/>
            </a:xfrm>
          </p:grpSpPr>
          <p:sp>
            <p:nvSpPr>
              <p:cNvPr id="71710" name="Oval 30"/>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11" name="Rectangle 31"/>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12" name="Group 32"/>
            <p:cNvGrpSpPr>
              <a:grpSpLocks/>
            </p:cNvGrpSpPr>
            <p:nvPr/>
          </p:nvGrpSpPr>
          <p:grpSpPr bwMode="auto">
            <a:xfrm rot="-4923204">
              <a:off x="1986" y="1264"/>
              <a:ext cx="381" cy="112"/>
              <a:chOff x="477" y="3679"/>
              <a:chExt cx="1067" cy="344"/>
            </a:xfrm>
          </p:grpSpPr>
          <p:sp>
            <p:nvSpPr>
              <p:cNvPr id="71713" name="Oval 33"/>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14" name="Rectangle 34"/>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15" name="Group 35"/>
          <p:cNvGrpSpPr>
            <a:grpSpLocks/>
          </p:cNvGrpSpPr>
          <p:nvPr/>
        </p:nvGrpSpPr>
        <p:grpSpPr bwMode="auto">
          <a:xfrm rot="647180">
            <a:off x="6618288" y="3592513"/>
            <a:ext cx="184150" cy="279400"/>
            <a:chOff x="2121" y="1129"/>
            <a:chExt cx="282" cy="411"/>
          </a:xfrm>
        </p:grpSpPr>
        <p:grpSp>
          <p:nvGrpSpPr>
            <p:cNvPr id="71716" name="Group 36"/>
            <p:cNvGrpSpPr>
              <a:grpSpLocks/>
            </p:cNvGrpSpPr>
            <p:nvPr/>
          </p:nvGrpSpPr>
          <p:grpSpPr bwMode="auto">
            <a:xfrm rot="5931601">
              <a:off x="2141" y="1278"/>
              <a:ext cx="379" cy="145"/>
              <a:chOff x="477" y="3679"/>
              <a:chExt cx="1067" cy="344"/>
            </a:xfrm>
          </p:grpSpPr>
          <p:sp>
            <p:nvSpPr>
              <p:cNvPr id="71717" name="Oval 37"/>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18" name="Rectangle 38"/>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19" name="Group 39"/>
            <p:cNvGrpSpPr>
              <a:grpSpLocks/>
            </p:cNvGrpSpPr>
            <p:nvPr/>
          </p:nvGrpSpPr>
          <p:grpSpPr bwMode="auto">
            <a:xfrm rot="-4923204">
              <a:off x="1986" y="1264"/>
              <a:ext cx="381" cy="112"/>
              <a:chOff x="477" y="3679"/>
              <a:chExt cx="1067" cy="344"/>
            </a:xfrm>
          </p:grpSpPr>
          <p:sp>
            <p:nvSpPr>
              <p:cNvPr id="71720" name="Oval 40"/>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21" name="Rectangle 41"/>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22" name="Group 42"/>
          <p:cNvGrpSpPr>
            <a:grpSpLocks/>
          </p:cNvGrpSpPr>
          <p:nvPr/>
        </p:nvGrpSpPr>
        <p:grpSpPr bwMode="auto">
          <a:xfrm rot="-1482945">
            <a:off x="7086601" y="4122738"/>
            <a:ext cx="188913" cy="311150"/>
            <a:chOff x="2121" y="1129"/>
            <a:chExt cx="282" cy="411"/>
          </a:xfrm>
        </p:grpSpPr>
        <p:grpSp>
          <p:nvGrpSpPr>
            <p:cNvPr id="71723" name="Group 43"/>
            <p:cNvGrpSpPr>
              <a:grpSpLocks/>
            </p:cNvGrpSpPr>
            <p:nvPr/>
          </p:nvGrpSpPr>
          <p:grpSpPr bwMode="auto">
            <a:xfrm rot="5931601">
              <a:off x="2141" y="1278"/>
              <a:ext cx="379" cy="145"/>
              <a:chOff x="477" y="3679"/>
              <a:chExt cx="1067" cy="344"/>
            </a:xfrm>
          </p:grpSpPr>
          <p:sp>
            <p:nvSpPr>
              <p:cNvPr id="71724" name="Oval 44"/>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25" name="Rectangle 45"/>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26" name="Group 46"/>
            <p:cNvGrpSpPr>
              <a:grpSpLocks/>
            </p:cNvGrpSpPr>
            <p:nvPr/>
          </p:nvGrpSpPr>
          <p:grpSpPr bwMode="auto">
            <a:xfrm rot="-4923204">
              <a:off x="1986" y="1264"/>
              <a:ext cx="381" cy="112"/>
              <a:chOff x="477" y="3679"/>
              <a:chExt cx="1067" cy="344"/>
            </a:xfrm>
          </p:grpSpPr>
          <p:sp>
            <p:nvSpPr>
              <p:cNvPr id="71727" name="Oval 47"/>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28" name="Rectangle 48"/>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29" name="Group 49"/>
          <p:cNvGrpSpPr>
            <a:grpSpLocks/>
          </p:cNvGrpSpPr>
          <p:nvPr/>
        </p:nvGrpSpPr>
        <p:grpSpPr bwMode="auto">
          <a:xfrm rot="-1522474">
            <a:off x="6561800" y="3930651"/>
            <a:ext cx="171450" cy="328613"/>
            <a:chOff x="2121" y="1129"/>
            <a:chExt cx="282" cy="411"/>
          </a:xfrm>
        </p:grpSpPr>
        <p:grpSp>
          <p:nvGrpSpPr>
            <p:cNvPr id="71730" name="Group 50"/>
            <p:cNvGrpSpPr>
              <a:grpSpLocks/>
            </p:cNvGrpSpPr>
            <p:nvPr/>
          </p:nvGrpSpPr>
          <p:grpSpPr bwMode="auto">
            <a:xfrm rot="5931601">
              <a:off x="2141" y="1278"/>
              <a:ext cx="379" cy="145"/>
              <a:chOff x="477" y="3679"/>
              <a:chExt cx="1067" cy="344"/>
            </a:xfrm>
          </p:grpSpPr>
          <p:sp>
            <p:nvSpPr>
              <p:cNvPr id="71731" name="Oval 51"/>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32" name="Rectangle 52"/>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33" name="Group 53"/>
            <p:cNvGrpSpPr>
              <a:grpSpLocks/>
            </p:cNvGrpSpPr>
            <p:nvPr/>
          </p:nvGrpSpPr>
          <p:grpSpPr bwMode="auto">
            <a:xfrm rot="-4923204">
              <a:off x="1986" y="1264"/>
              <a:ext cx="381" cy="112"/>
              <a:chOff x="477" y="3679"/>
              <a:chExt cx="1067" cy="344"/>
            </a:xfrm>
          </p:grpSpPr>
          <p:sp>
            <p:nvSpPr>
              <p:cNvPr id="71734" name="Oval 54"/>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35" name="Rectangle 55"/>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36" name="Group 56"/>
          <p:cNvGrpSpPr>
            <a:grpSpLocks/>
          </p:cNvGrpSpPr>
          <p:nvPr/>
        </p:nvGrpSpPr>
        <p:grpSpPr bwMode="auto">
          <a:xfrm rot="-2267603">
            <a:off x="7337425" y="4013200"/>
            <a:ext cx="179388" cy="342900"/>
            <a:chOff x="2121" y="1129"/>
            <a:chExt cx="282" cy="411"/>
          </a:xfrm>
        </p:grpSpPr>
        <p:grpSp>
          <p:nvGrpSpPr>
            <p:cNvPr id="71737" name="Group 57"/>
            <p:cNvGrpSpPr>
              <a:grpSpLocks/>
            </p:cNvGrpSpPr>
            <p:nvPr/>
          </p:nvGrpSpPr>
          <p:grpSpPr bwMode="auto">
            <a:xfrm rot="5931601">
              <a:off x="2141" y="1278"/>
              <a:ext cx="379" cy="145"/>
              <a:chOff x="477" y="3679"/>
              <a:chExt cx="1067" cy="344"/>
            </a:xfrm>
          </p:grpSpPr>
          <p:sp>
            <p:nvSpPr>
              <p:cNvPr id="71738" name="Oval 58"/>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39" name="Rectangle 59"/>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40" name="Group 60"/>
            <p:cNvGrpSpPr>
              <a:grpSpLocks/>
            </p:cNvGrpSpPr>
            <p:nvPr/>
          </p:nvGrpSpPr>
          <p:grpSpPr bwMode="auto">
            <a:xfrm rot="-4923204">
              <a:off x="1986" y="1264"/>
              <a:ext cx="381" cy="112"/>
              <a:chOff x="477" y="3679"/>
              <a:chExt cx="1067" cy="344"/>
            </a:xfrm>
          </p:grpSpPr>
          <p:sp>
            <p:nvSpPr>
              <p:cNvPr id="71741" name="Oval 61"/>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42" name="Rectangle 62"/>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grpSp>
        <p:nvGrpSpPr>
          <p:cNvPr id="71743" name="Group 63"/>
          <p:cNvGrpSpPr>
            <a:grpSpLocks/>
          </p:cNvGrpSpPr>
          <p:nvPr/>
        </p:nvGrpSpPr>
        <p:grpSpPr bwMode="auto">
          <a:xfrm rot="-1261493">
            <a:off x="6642101" y="3090864"/>
            <a:ext cx="220663" cy="350837"/>
            <a:chOff x="2121" y="1129"/>
            <a:chExt cx="282" cy="411"/>
          </a:xfrm>
        </p:grpSpPr>
        <p:grpSp>
          <p:nvGrpSpPr>
            <p:cNvPr id="71744" name="Group 64"/>
            <p:cNvGrpSpPr>
              <a:grpSpLocks/>
            </p:cNvGrpSpPr>
            <p:nvPr/>
          </p:nvGrpSpPr>
          <p:grpSpPr bwMode="auto">
            <a:xfrm rot="5931601">
              <a:off x="2141" y="1278"/>
              <a:ext cx="379" cy="145"/>
              <a:chOff x="477" y="3679"/>
              <a:chExt cx="1067" cy="344"/>
            </a:xfrm>
          </p:grpSpPr>
          <p:sp>
            <p:nvSpPr>
              <p:cNvPr id="71745" name="Oval 65"/>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46" name="Rectangle 66"/>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nvGrpSpPr>
            <p:cNvPr id="71747" name="Group 67"/>
            <p:cNvGrpSpPr>
              <a:grpSpLocks/>
            </p:cNvGrpSpPr>
            <p:nvPr/>
          </p:nvGrpSpPr>
          <p:grpSpPr bwMode="auto">
            <a:xfrm rot="-4923204">
              <a:off x="1986" y="1264"/>
              <a:ext cx="381" cy="112"/>
              <a:chOff x="477" y="3679"/>
              <a:chExt cx="1067" cy="344"/>
            </a:xfrm>
          </p:grpSpPr>
          <p:sp>
            <p:nvSpPr>
              <p:cNvPr id="71748" name="Oval 68"/>
              <p:cNvSpPr>
                <a:spLocks noChangeArrowheads="1"/>
              </p:cNvSpPr>
              <p:nvPr/>
            </p:nvSpPr>
            <p:spPr bwMode="auto">
              <a:xfrm>
                <a:off x="485" y="3679"/>
                <a:ext cx="1059" cy="300"/>
              </a:xfrm>
              <a:prstGeom prst="ellipse">
                <a:avLst/>
              </a:prstGeom>
              <a:solidFill>
                <a:schemeClr va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49" name="Rectangle 69"/>
              <p:cNvSpPr>
                <a:spLocks noChangeArrowheads="1"/>
              </p:cNvSpPr>
              <p:nvPr/>
            </p:nvSpPr>
            <p:spPr bwMode="auto">
              <a:xfrm>
                <a:off x="477" y="3838"/>
                <a:ext cx="1067" cy="185"/>
              </a:xfrm>
              <a:prstGeom prst="rect">
                <a:avLst/>
              </a:prstGeom>
              <a:solidFill>
                <a:schemeClr va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sp>
        <p:nvSpPr>
          <p:cNvPr id="71750" name="Freeform 70"/>
          <p:cNvSpPr>
            <a:spLocks/>
          </p:cNvSpPr>
          <p:nvPr/>
        </p:nvSpPr>
        <p:spPr bwMode="auto">
          <a:xfrm>
            <a:off x="6591301" y="1673225"/>
            <a:ext cx="1344613" cy="3614738"/>
          </a:xfrm>
          <a:custGeom>
            <a:avLst/>
            <a:gdLst>
              <a:gd name="T0" fmla="*/ 429 w 998"/>
              <a:gd name="T1" fmla="*/ 10 h 1801"/>
              <a:gd name="T2" fmla="*/ 370 w 998"/>
              <a:gd name="T3" fmla="*/ 0 h 1801"/>
              <a:gd name="T4" fmla="*/ 239 w 998"/>
              <a:gd name="T5" fmla="*/ 75 h 1801"/>
              <a:gd name="T6" fmla="*/ 128 w 998"/>
              <a:gd name="T7" fmla="*/ 176 h 1801"/>
              <a:gd name="T8" fmla="*/ 60 w 998"/>
              <a:gd name="T9" fmla="*/ 278 h 1801"/>
              <a:gd name="T10" fmla="*/ 27 w 998"/>
              <a:gd name="T11" fmla="*/ 383 h 1801"/>
              <a:gd name="T12" fmla="*/ 22 w 998"/>
              <a:gd name="T13" fmla="*/ 489 h 1801"/>
              <a:gd name="T14" fmla="*/ 38 w 998"/>
              <a:gd name="T15" fmla="*/ 599 h 1801"/>
              <a:gd name="T16" fmla="*/ 97 w 998"/>
              <a:gd name="T17" fmla="*/ 795 h 1801"/>
              <a:gd name="T18" fmla="*/ 120 w 998"/>
              <a:gd name="T19" fmla="*/ 891 h 1801"/>
              <a:gd name="T20" fmla="*/ 104 w 998"/>
              <a:gd name="T21" fmla="*/ 938 h 1801"/>
              <a:gd name="T22" fmla="*/ 23 w 998"/>
              <a:gd name="T23" fmla="*/ 1059 h 1801"/>
              <a:gd name="T24" fmla="*/ 3 w 998"/>
              <a:gd name="T25" fmla="*/ 1110 h 1801"/>
              <a:gd name="T26" fmla="*/ 4 w 998"/>
              <a:gd name="T27" fmla="*/ 1165 h 1801"/>
              <a:gd name="T28" fmla="*/ 40 w 998"/>
              <a:gd name="T29" fmla="*/ 1224 h 1801"/>
              <a:gd name="T30" fmla="*/ 138 w 998"/>
              <a:gd name="T31" fmla="*/ 1272 h 1801"/>
              <a:gd name="T32" fmla="*/ 64 w 998"/>
              <a:gd name="T33" fmla="*/ 1198 h 1801"/>
              <a:gd name="T34" fmla="*/ 47 w 998"/>
              <a:gd name="T35" fmla="*/ 1164 h 1801"/>
              <a:gd name="T36" fmla="*/ 41 w 998"/>
              <a:gd name="T37" fmla="*/ 1128 h 1801"/>
              <a:gd name="T38" fmla="*/ 51 w 998"/>
              <a:gd name="T39" fmla="*/ 1089 h 1801"/>
              <a:gd name="T40" fmla="*/ 109 w 998"/>
              <a:gd name="T41" fmla="*/ 988 h 1801"/>
              <a:gd name="T42" fmla="*/ 268 w 998"/>
              <a:gd name="T43" fmla="*/ 1046 h 1801"/>
              <a:gd name="T44" fmla="*/ 362 w 998"/>
              <a:gd name="T45" fmla="*/ 1177 h 1801"/>
              <a:gd name="T46" fmla="*/ 418 w 998"/>
              <a:gd name="T47" fmla="*/ 1291 h 1801"/>
              <a:gd name="T48" fmla="*/ 445 w 998"/>
              <a:gd name="T49" fmla="*/ 1378 h 1801"/>
              <a:gd name="T50" fmla="*/ 463 w 998"/>
              <a:gd name="T51" fmla="*/ 1480 h 1801"/>
              <a:gd name="T52" fmla="*/ 479 w 998"/>
              <a:gd name="T53" fmla="*/ 1536 h 1801"/>
              <a:gd name="T54" fmla="*/ 501 w 998"/>
              <a:gd name="T55" fmla="*/ 1536 h 1801"/>
              <a:gd name="T56" fmla="*/ 510 w 998"/>
              <a:gd name="T57" fmla="*/ 1489 h 1801"/>
              <a:gd name="T58" fmla="*/ 497 w 998"/>
              <a:gd name="T59" fmla="*/ 1397 h 1801"/>
              <a:gd name="T60" fmla="*/ 456 w 998"/>
              <a:gd name="T61" fmla="*/ 1272 h 1801"/>
              <a:gd name="T62" fmla="*/ 374 w 998"/>
              <a:gd name="T63" fmla="*/ 1123 h 1801"/>
              <a:gd name="T64" fmla="*/ 225 w 998"/>
              <a:gd name="T65" fmla="*/ 919 h 1801"/>
              <a:gd name="T66" fmla="*/ 448 w 998"/>
              <a:gd name="T67" fmla="*/ 1094 h 1801"/>
              <a:gd name="T68" fmla="*/ 647 w 998"/>
              <a:gd name="T69" fmla="*/ 1295 h 1801"/>
              <a:gd name="T70" fmla="*/ 737 w 998"/>
              <a:gd name="T71" fmla="*/ 1405 h 1801"/>
              <a:gd name="T72" fmla="*/ 817 w 998"/>
              <a:gd name="T73" fmla="*/ 1527 h 1801"/>
              <a:gd name="T74" fmla="*/ 891 w 998"/>
              <a:gd name="T75" fmla="*/ 1658 h 1801"/>
              <a:gd name="T76" fmla="*/ 954 w 998"/>
              <a:gd name="T77" fmla="*/ 1801 h 1801"/>
              <a:gd name="T78" fmla="*/ 950 w 998"/>
              <a:gd name="T79" fmla="*/ 1696 h 1801"/>
              <a:gd name="T80" fmla="*/ 877 w 998"/>
              <a:gd name="T81" fmla="*/ 1559 h 1801"/>
              <a:gd name="T82" fmla="*/ 794 w 998"/>
              <a:gd name="T83" fmla="*/ 1427 h 1801"/>
              <a:gd name="T84" fmla="*/ 700 w 998"/>
              <a:gd name="T85" fmla="*/ 1300 h 1801"/>
              <a:gd name="T86" fmla="*/ 596 w 998"/>
              <a:gd name="T87" fmla="*/ 1180 h 1801"/>
              <a:gd name="T88" fmla="*/ 485 w 998"/>
              <a:gd name="T89" fmla="*/ 1068 h 1801"/>
              <a:gd name="T90" fmla="*/ 364 w 998"/>
              <a:gd name="T91" fmla="*/ 966 h 1801"/>
              <a:gd name="T92" fmla="*/ 238 w 998"/>
              <a:gd name="T93" fmla="*/ 874 h 1801"/>
              <a:gd name="T94" fmla="*/ 156 w 998"/>
              <a:gd name="T95" fmla="*/ 727 h 1801"/>
              <a:gd name="T96" fmla="*/ 115 w 998"/>
              <a:gd name="T97" fmla="*/ 584 h 1801"/>
              <a:gd name="T98" fmla="*/ 100 w 998"/>
              <a:gd name="T99" fmla="*/ 465 h 1801"/>
              <a:gd name="T100" fmla="*/ 112 w 998"/>
              <a:gd name="T101" fmla="*/ 367 h 1801"/>
              <a:gd name="T102" fmla="*/ 149 w 998"/>
              <a:gd name="T103" fmla="*/ 279 h 1801"/>
              <a:gd name="T104" fmla="*/ 212 w 998"/>
              <a:gd name="T105" fmla="*/ 200 h 1801"/>
              <a:gd name="T106" fmla="*/ 300 w 998"/>
              <a:gd name="T107" fmla="*/ 122 h 1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8" h="1801">
                <a:moveTo>
                  <a:pt x="446" y="16"/>
                </a:moveTo>
                <a:lnTo>
                  <a:pt x="444" y="16"/>
                </a:lnTo>
                <a:lnTo>
                  <a:pt x="438" y="13"/>
                </a:lnTo>
                <a:lnTo>
                  <a:pt x="429" y="10"/>
                </a:lnTo>
                <a:lnTo>
                  <a:pt x="416" y="8"/>
                </a:lnTo>
                <a:lnTo>
                  <a:pt x="403" y="5"/>
                </a:lnTo>
                <a:lnTo>
                  <a:pt x="386" y="2"/>
                </a:lnTo>
                <a:lnTo>
                  <a:pt x="370" y="0"/>
                </a:lnTo>
                <a:lnTo>
                  <a:pt x="354" y="0"/>
                </a:lnTo>
                <a:lnTo>
                  <a:pt x="311" y="24"/>
                </a:lnTo>
                <a:lnTo>
                  <a:pt x="273" y="49"/>
                </a:lnTo>
                <a:lnTo>
                  <a:pt x="239" y="75"/>
                </a:lnTo>
                <a:lnTo>
                  <a:pt x="206" y="99"/>
                </a:lnTo>
                <a:lnTo>
                  <a:pt x="178" y="124"/>
                </a:lnTo>
                <a:lnTo>
                  <a:pt x="152" y="150"/>
                </a:lnTo>
                <a:lnTo>
                  <a:pt x="128" y="176"/>
                </a:lnTo>
                <a:lnTo>
                  <a:pt x="107" y="200"/>
                </a:lnTo>
                <a:lnTo>
                  <a:pt x="89" y="226"/>
                </a:lnTo>
                <a:lnTo>
                  <a:pt x="74" y="252"/>
                </a:lnTo>
                <a:lnTo>
                  <a:pt x="60" y="278"/>
                </a:lnTo>
                <a:lnTo>
                  <a:pt x="48" y="304"/>
                </a:lnTo>
                <a:lnTo>
                  <a:pt x="40" y="330"/>
                </a:lnTo>
                <a:lnTo>
                  <a:pt x="33" y="357"/>
                </a:lnTo>
                <a:lnTo>
                  <a:pt x="27" y="383"/>
                </a:lnTo>
                <a:lnTo>
                  <a:pt x="23" y="409"/>
                </a:lnTo>
                <a:lnTo>
                  <a:pt x="22" y="436"/>
                </a:lnTo>
                <a:lnTo>
                  <a:pt x="22" y="464"/>
                </a:lnTo>
                <a:lnTo>
                  <a:pt x="22" y="489"/>
                </a:lnTo>
                <a:lnTo>
                  <a:pt x="25" y="517"/>
                </a:lnTo>
                <a:lnTo>
                  <a:pt x="29" y="544"/>
                </a:lnTo>
                <a:lnTo>
                  <a:pt x="33" y="571"/>
                </a:lnTo>
                <a:lnTo>
                  <a:pt x="38" y="599"/>
                </a:lnTo>
                <a:lnTo>
                  <a:pt x="45" y="627"/>
                </a:lnTo>
                <a:lnTo>
                  <a:pt x="62" y="682"/>
                </a:lnTo>
                <a:lnTo>
                  <a:pt x="78" y="739"/>
                </a:lnTo>
                <a:lnTo>
                  <a:pt x="97" y="795"/>
                </a:lnTo>
                <a:lnTo>
                  <a:pt x="116" y="854"/>
                </a:lnTo>
                <a:lnTo>
                  <a:pt x="119" y="866"/>
                </a:lnTo>
                <a:lnTo>
                  <a:pt x="120" y="878"/>
                </a:lnTo>
                <a:lnTo>
                  <a:pt x="120" y="891"/>
                </a:lnTo>
                <a:lnTo>
                  <a:pt x="117" y="902"/>
                </a:lnTo>
                <a:lnTo>
                  <a:pt x="115" y="914"/>
                </a:lnTo>
                <a:lnTo>
                  <a:pt x="109" y="926"/>
                </a:lnTo>
                <a:lnTo>
                  <a:pt x="104" y="938"/>
                </a:lnTo>
                <a:lnTo>
                  <a:pt x="97" y="949"/>
                </a:lnTo>
                <a:lnTo>
                  <a:pt x="64" y="997"/>
                </a:lnTo>
                <a:lnTo>
                  <a:pt x="30" y="1046"/>
                </a:lnTo>
                <a:lnTo>
                  <a:pt x="23" y="1059"/>
                </a:lnTo>
                <a:lnTo>
                  <a:pt x="16" y="1071"/>
                </a:lnTo>
                <a:lnTo>
                  <a:pt x="11" y="1083"/>
                </a:lnTo>
                <a:lnTo>
                  <a:pt x="6" y="1097"/>
                </a:lnTo>
                <a:lnTo>
                  <a:pt x="3" y="1110"/>
                </a:lnTo>
                <a:lnTo>
                  <a:pt x="0" y="1123"/>
                </a:lnTo>
                <a:lnTo>
                  <a:pt x="0" y="1136"/>
                </a:lnTo>
                <a:lnTo>
                  <a:pt x="1" y="1150"/>
                </a:lnTo>
                <a:lnTo>
                  <a:pt x="4" y="1165"/>
                </a:lnTo>
                <a:lnTo>
                  <a:pt x="10" y="1179"/>
                </a:lnTo>
                <a:lnTo>
                  <a:pt x="16" y="1194"/>
                </a:lnTo>
                <a:lnTo>
                  <a:pt x="27" y="1209"/>
                </a:lnTo>
                <a:lnTo>
                  <a:pt x="40" y="1224"/>
                </a:lnTo>
                <a:lnTo>
                  <a:pt x="55" y="1240"/>
                </a:lnTo>
                <a:lnTo>
                  <a:pt x="72" y="1255"/>
                </a:lnTo>
                <a:lnTo>
                  <a:pt x="94" y="1272"/>
                </a:lnTo>
                <a:lnTo>
                  <a:pt x="138" y="1272"/>
                </a:lnTo>
                <a:lnTo>
                  <a:pt x="115" y="1252"/>
                </a:lnTo>
                <a:lnTo>
                  <a:pt x="94" y="1233"/>
                </a:lnTo>
                <a:lnTo>
                  <a:pt x="78" y="1216"/>
                </a:lnTo>
                <a:lnTo>
                  <a:pt x="64" y="1198"/>
                </a:lnTo>
                <a:lnTo>
                  <a:pt x="57" y="1190"/>
                </a:lnTo>
                <a:lnTo>
                  <a:pt x="53" y="1181"/>
                </a:lnTo>
                <a:lnTo>
                  <a:pt x="49" y="1173"/>
                </a:lnTo>
                <a:lnTo>
                  <a:pt x="47" y="1164"/>
                </a:lnTo>
                <a:lnTo>
                  <a:pt x="44" y="1155"/>
                </a:lnTo>
                <a:lnTo>
                  <a:pt x="42" y="1147"/>
                </a:lnTo>
                <a:lnTo>
                  <a:pt x="41" y="1138"/>
                </a:lnTo>
                <a:lnTo>
                  <a:pt x="41" y="1128"/>
                </a:lnTo>
                <a:lnTo>
                  <a:pt x="42" y="1119"/>
                </a:lnTo>
                <a:lnTo>
                  <a:pt x="44" y="1109"/>
                </a:lnTo>
                <a:lnTo>
                  <a:pt x="47" y="1100"/>
                </a:lnTo>
                <a:lnTo>
                  <a:pt x="51" y="1089"/>
                </a:lnTo>
                <a:lnTo>
                  <a:pt x="59" y="1067"/>
                </a:lnTo>
                <a:lnTo>
                  <a:pt x="72" y="1042"/>
                </a:lnTo>
                <a:lnTo>
                  <a:pt x="89" y="1016"/>
                </a:lnTo>
                <a:lnTo>
                  <a:pt x="109" y="988"/>
                </a:lnTo>
                <a:lnTo>
                  <a:pt x="132" y="955"/>
                </a:lnTo>
                <a:lnTo>
                  <a:pt x="160" y="919"/>
                </a:lnTo>
                <a:lnTo>
                  <a:pt x="216" y="984"/>
                </a:lnTo>
                <a:lnTo>
                  <a:pt x="268" y="1046"/>
                </a:lnTo>
                <a:lnTo>
                  <a:pt x="293" y="1078"/>
                </a:lnTo>
                <a:lnTo>
                  <a:pt x="318" y="1109"/>
                </a:lnTo>
                <a:lnTo>
                  <a:pt x="340" y="1142"/>
                </a:lnTo>
                <a:lnTo>
                  <a:pt x="362" y="1177"/>
                </a:lnTo>
                <a:lnTo>
                  <a:pt x="382" y="1213"/>
                </a:lnTo>
                <a:lnTo>
                  <a:pt x="401" y="1250"/>
                </a:lnTo>
                <a:lnTo>
                  <a:pt x="409" y="1270"/>
                </a:lnTo>
                <a:lnTo>
                  <a:pt x="418" y="1291"/>
                </a:lnTo>
                <a:lnTo>
                  <a:pt x="424" y="1311"/>
                </a:lnTo>
                <a:lnTo>
                  <a:pt x="433" y="1333"/>
                </a:lnTo>
                <a:lnTo>
                  <a:pt x="438" y="1355"/>
                </a:lnTo>
                <a:lnTo>
                  <a:pt x="445" y="1378"/>
                </a:lnTo>
                <a:lnTo>
                  <a:pt x="450" y="1403"/>
                </a:lnTo>
                <a:lnTo>
                  <a:pt x="454" y="1427"/>
                </a:lnTo>
                <a:lnTo>
                  <a:pt x="460" y="1453"/>
                </a:lnTo>
                <a:lnTo>
                  <a:pt x="463" y="1480"/>
                </a:lnTo>
                <a:lnTo>
                  <a:pt x="467" y="1508"/>
                </a:lnTo>
                <a:lnTo>
                  <a:pt x="468" y="1536"/>
                </a:lnTo>
                <a:lnTo>
                  <a:pt x="474" y="1536"/>
                </a:lnTo>
                <a:lnTo>
                  <a:pt x="479" y="1536"/>
                </a:lnTo>
                <a:lnTo>
                  <a:pt x="485" y="1536"/>
                </a:lnTo>
                <a:lnTo>
                  <a:pt x="490" y="1536"/>
                </a:lnTo>
                <a:lnTo>
                  <a:pt x="495" y="1536"/>
                </a:lnTo>
                <a:lnTo>
                  <a:pt x="501" y="1536"/>
                </a:lnTo>
                <a:lnTo>
                  <a:pt x="506" y="1536"/>
                </a:lnTo>
                <a:lnTo>
                  <a:pt x="512" y="1536"/>
                </a:lnTo>
                <a:lnTo>
                  <a:pt x="512" y="1512"/>
                </a:lnTo>
                <a:lnTo>
                  <a:pt x="510" y="1489"/>
                </a:lnTo>
                <a:lnTo>
                  <a:pt x="509" y="1464"/>
                </a:lnTo>
                <a:lnTo>
                  <a:pt x="505" y="1441"/>
                </a:lnTo>
                <a:lnTo>
                  <a:pt x="502" y="1419"/>
                </a:lnTo>
                <a:lnTo>
                  <a:pt x="497" y="1397"/>
                </a:lnTo>
                <a:lnTo>
                  <a:pt x="491" y="1375"/>
                </a:lnTo>
                <a:lnTo>
                  <a:pt x="486" y="1353"/>
                </a:lnTo>
                <a:lnTo>
                  <a:pt x="472" y="1311"/>
                </a:lnTo>
                <a:lnTo>
                  <a:pt x="456" y="1272"/>
                </a:lnTo>
                <a:lnTo>
                  <a:pt x="438" y="1232"/>
                </a:lnTo>
                <a:lnTo>
                  <a:pt x="419" y="1195"/>
                </a:lnTo>
                <a:lnTo>
                  <a:pt x="397" y="1158"/>
                </a:lnTo>
                <a:lnTo>
                  <a:pt x="374" y="1123"/>
                </a:lnTo>
                <a:lnTo>
                  <a:pt x="351" y="1087"/>
                </a:lnTo>
                <a:lnTo>
                  <a:pt x="326" y="1053"/>
                </a:lnTo>
                <a:lnTo>
                  <a:pt x="276" y="986"/>
                </a:lnTo>
                <a:lnTo>
                  <a:pt x="225" y="919"/>
                </a:lnTo>
                <a:lnTo>
                  <a:pt x="283" y="962"/>
                </a:lnTo>
                <a:lnTo>
                  <a:pt x="340" y="1004"/>
                </a:lnTo>
                <a:lnTo>
                  <a:pt x="394" y="1049"/>
                </a:lnTo>
                <a:lnTo>
                  <a:pt x="448" y="1094"/>
                </a:lnTo>
                <a:lnTo>
                  <a:pt x="501" y="1142"/>
                </a:lnTo>
                <a:lnTo>
                  <a:pt x="551" y="1191"/>
                </a:lnTo>
                <a:lnTo>
                  <a:pt x="601" y="1241"/>
                </a:lnTo>
                <a:lnTo>
                  <a:pt x="647" y="1295"/>
                </a:lnTo>
                <a:lnTo>
                  <a:pt x="670" y="1321"/>
                </a:lnTo>
                <a:lnTo>
                  <a:pt x="693" y="1349"/>
                </a:lnTo>
                <a:lnTo>
                  <a:pt x="715" y="1377"/>
                </a:lnTo>
                <a:lnTo>
                  <a:pt x="737" y="1405"/>
                </a:lnTo>
                <a:lnTo>
                  <a:pt x="757" y="1435"/>
                </a:lnTo>
                <a:lnTo>
                  <a:pt x="778" y="1465"/>
                </a:lnTo>
                <a:lnTo>
                  <a:pt x="798" y="1495"/>
                </a:lnTo>
                <a:lnTo>
                  <a:pt x="817" y="1527"/>
                </a:lnTo>
                <a:lnTo>
                  <a:pt x="837" y="1558"/>
                </a:lnTo>
                <a:lnTo>
                  <a:pt x="856" y="1591"/>
                </a:lnTo>
                <a:lnTo>
                  <a:pt x="873" y="1624"/>
                </a:lnTo>
                <a:lnTo>
                  <a:pt x="891" y="1658"/>
                </a:lnTo>
                <a:lnTo>
                  <a:pt x="908" y="1692"/>
                </a:lnTo>
                <a:lnTo>
                  <a:pt x="924" y="1727"/>
                </a:lnTo>
                <a:lnTo>
                  <a:pt x="939" y="1764"/>
                </a:lnTo>
                <a:lnTo>
                  <a:pt x="954" y="1801"/>
                </a:lnTo>
                <a:lnTo>
                  <a:pt x="998" y="1801"/>
                </a:lnTo>
                <a:lnTo>
                  <a:pt x="983" y="1766"/>
                </a:lnTo>
                <a:lnTo>
                  <a:pt x="966" y="1730"/>
                </a:lnTo>
                <a:lnTo>
                  <a:pt x="950" y="1696"/>
                </a:lnTo>
                <a:lnTo>
                  <a:pt x="933" y="1662"/>
                </a:lnTo>
                <a:lnTo>
                  <a:pt x="916" y="1628"/>
                </a:lnTo>
                <a:lnTo>
                  <a:pt x="897" y="1594"/>
                </a:lnTo>
                <a:lnTo>
                  <a:pt x="877" y="1559"/>
                </a:lnTo>
                <a:lnTo>
                  <a:pt x="857" y="1525"/>
                </a:lnTo>
                <a:lnTo>
                  <a:pt x="837" y="1493"/>
                </a:lnTo>
                <a:lnTo>
                  <a:pt x="816" y="1460"/>
                </a:lnTo>
                <a:lnTo>
                  <a:pt x="794" y="1427"/>
                </a:lnTo>
                <a:lnTo>
                  <a:pt x="771" y="1394"/>
                </a:lnTo>
                <a:lnTo>
                  <a:pt x="748" y="1363"/>
                </a:lnTo>
                <a:lnTo>
                  <a:pt x="725" y="1332"/>
                </a:lnTo>
                <a:lnTo>
                  <a:pt x="700" y="1300"/>
                </a:lnTo>
                <a:lnTo>
                  <a:pt x="676" y="1270"/>
                </a:lnTo>
                <a:lnTo>
                  <a:pt x="650" y="1239"/>
                </a:lnTo>
                <a:lnTo>
                  <a:pt x="624" y="1210"/>
                </a:lnTo>
                <a:lnTo>
                  <a:pt x="596" y="1180"/>
                </a:lnTo>
                <a:lnTo>
                  <a:pt x="569" y="1151"/>
                </a:lnTo>
                <a:lnTo>
                  <a:pt x="542" y="1123"/>
                </a:lnTo>
                <a:lnTo>
                  <a:pt x="513" y="1095"/>
                </a:lnTo>
                <a:lnTo>
                  <a:pt x="485" y="1068"/>
                </a:lnTo>
                <a:lnTo>
                  <a:pt x="456" y="1042"/>
                </a:lnTo>
                <a:lnTo>
                  <a:pt x="426" y="1016"/>
                </a:lnTo>
                <a:lnTo>
                  <a:pt x="396" y="990"/>
                </a:lnTo>
                <a:lnTo>
                  <a:pt x="364" y="966"/>
                </a:lnTo>
                <a:lnTo>
                  <a:pt x="333" y="943"/>
                </a:lnTo>
                <a:lnTo>
                  <a:pt x="302" y="919"/>
                </a:lnTo>
                <a:lnTo>
                  <a:pt x="270" y="896"/>
                </a:lnTo>
                <a:lnTo>
                  <a:pt x="238" y="874"/>
                </a:lnTo>
                <a:lnTo>
                  <a:pt x="205" y="854"/>
                </a:lnTo>
                <a:lnTo>
                  <a:pt x="187" y="809"/>
                </a:lnTo>
                <a:lnTo>
                  <a:pt x="171" y="767"/>
                </a:lnTo>
                <a:lnTo>
                  <a:pt x="156" y="727"/>
                </a:lnTo>
                <a:lnTo>
                  <a:pt x="143" y="689"/>
                </a:lnTo>
                <a:lnTo>
                  <a:pt x="132" y="652"/>
                </a:lnTo>
                <a:lnTo>
                  <a:pt x="123" y="616"/>
                </a:lnTo>
                <a:lnTo>
                  <a:pt x="115" y="584"/>
                </a:lnTo>
                <a:lnTo>
                  <a:pt x="108" y="552"/>
                </a:lnTo>
                <a:lnTo>
                  <a:pt x="104" y="522"/>
                </a:lnTo>
                <a:lnTo>
                  <a:pt x="101" y="494"/>
                </a:lnTo>
                <a:lnTo>
                  <a:pt x="100" y="465"/>
                </a:lnTo>
                <a:lnTo>
                  <a:pt x="101" y="439"/>
                </a:lnTo>
                <a:lnTo>
                  <a:pt x="102" y="414"/>
                </a:lnTo>
                <a:lnTo>
                  <a:pt x="107" y="390"/>
                </a:lnTo>
                <a:lnTo>
                  <a:pt x="112" y="367"/>
                </a:lnTo>
                <a:lnTo>
                  <a:pt x="119" y="343"/>
                </a:lnTo>
                <a:lnTo>
                  <a:pt x="127" y="322"/>
                </a:lnTo>
                <a:lnTo>
                  <a:pt x="137" y="301"/>
                </a:lnTo>
                <a:lnTo>
                  <a:pt x="149" y="279"/>
                </a:lnTo>
                <a:lnTo>
                  <a:pt x="162" y="259"/>
                </a:lnTo>
                <a:lnTo>
                  <a:pt x="178" y="240"/>
                </a:lnTo>
                <a:lnTo>
                  <a:pt x="194" y="219"/>
                </a:lnTo>
                <a:lnTo>
                  <a:pt x="212" y="200"/>
                </a:lnTo>
                <a:lnTo>
                  <a:pt x="232" y="181"/>
                </a:lnTo>
                <a:lnTo>
                  <a:pt x="253" y="161"/>
                </a:lnTo>
                <a:lnTo>
                  <a:pt x="276" y="141"/>
                </a:lnTo>
                <a:lnTo>
                  <a:pt x="300" y="122"/>
                </a:lnTo>
                <a:lnTo>
                  <a:pt x="326" y="102"/>
                </a:lnTo>
                <a:lnTo>
                  <a:pt x="384" y="60"/>
                </a:lnTo>
                <a:lnTo>
                  <a:pt x="446" y="16"/>
                </a:lnTo>
                <a:close/>
              </a:path>
            </a:pathLst>
          </a:custGeom>
          <a:solidFill>
            <a:srgbClr val="99CC66"/>
          </a:solidFill>
          <a:ln w="9525">
            <a:solidFill>
              <a:srgbClr val="00FF00"/>
            </a:solidFill>
            <a:round/>
            <a:headEnd/>
            <a:tailEnd/>
          </a:ln>
        </p:spPr>
        <p:txBody>
          <a:bodyPr/>
          <a:lstStyle/>
          <a:p>
            <a:endParaRPr lang="it-IT"/>
          </a:p>
        </p:txBody>
      </p:sp>
      <p:sp>
        <p:nvSpPr>
          <p:cNvPr id="71751" name="Line 71"/>
          <p:cNvSpPr>
            <a:spLocks noChangeShapeType="1"/>
          </p:cNvSpPr>
          <p:nvPr/>
        </p:nvSpPr>
        <p:spPr bwMode="auto">
          <a:xfrm flipV="1">
            <a:off x="7165975" y="1366839"/>
            <a:ext cx="438150" cy="352425"/>
          </a:xfrm>
          <a:prstGeom prst="line">
            <a:avLst/>
          </a:prstGeom>
          <a:noFill/>
          <a:ln w="76200">
            <a:solidFill>
              <a:srgbClr val="00CC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52" name="Text Box 72"/>
          <p:cNvSpPr txBox="1">
            <a:spLocks noChangeArrowheads="1"/>
          </p:cNvSpPr>
          <p:nvPr/>
        </p:nvSpPr>
        <p:spPr bwMode="auto">
          <a:xfrm>
            <a:off x="8210551" y="1103105"/>
            <a:ext cx="1863725" cy="33855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it-IT" altLang="en-US" sz="1600" b="1" dirty="0">
                <a:solidFill>
                  <a:srgbClr val="FFFF00"/>
                </a:solidFill>
                <a:latin typeface="Arial" panose="020B0604020202020204" pitchFamily="34" charset="0"/>
                <a:cs typeface="Arial" panose="020B0604020202020204" pitchFamily="34" charset="0"/>
              </a:rPr>
              <a:t>  </a:t>
            </a:r>
            <a:r>
              <a:rPr lang="it-IT" altLang="en-US" sz="1600" b="1" dirty="0" smtClean="0">
                <a:solidFill>
                  <a:srgbClr val="FFFF00"/>
                </a:solidFill>
                <a:latin typeface="Arial" panose="020B0604020202020204" pitchFamily="34" charset="0"/>
                <a:cs typeface="Arial" panose="020B0604020202020204" pitchFamily="34" charset="0"/>
              </a:rPr>
              <a:t>motoneurone</a:t>
            </a:r>
            <a:endParaRPr lang="it-IT" altLang="en-US" sz="1600" b="1" dirty="0">
              <a:solidFill>
                <a:srgbClr val="FFFF00"/>
              </a:solidFill>
              <a:latin typeface="Arial" panose="020B0604020202020204" pitchFamily="34" charset="0"/>
              <a:cs typeface="Arial" panose="020B0604020202020204" pitchFamily="34" charset="0"/>
            </a:endParaRPr>
          </a:p>
        </p:txBody>
      </p:sp>
      <p:sp>
        <p:nvSpPr>
          <p:cNvPr id="71753" name="Text Box 73"/>
          <p:cNvSpPr txBox="1">
            <a:spLocks noChangeArrowheads="1"/>
          </p:cNvSpPr>
          <p:nvPr/>
        </p:nvSpPr>
        <p:spPr bwMode="auto">
          <a:xfrm>
            <a:off x="7502528" y="2465102"/>
            <a:ext cx="2101857" cy="5847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it-IT" altLang="en-US" sz="1600" b="1" dirty="0" smtClean="0">
                <a:solidFill>
                  <a:srgbClr val="FFFF00"/>
                </a:solidFill>
                <a:latin typeface="Arial" panose="020B0604020202020204" pitchFamily="34" charset="0"/>
                <a:cs typeface="Arial" panose="020B0604020202020204" pitchFamily="34" charset="0"/>
              </a:rPr>
              <a:t>Cellule di </a:t>
            </a:r>
            <a:r>
              <a:rPr lang="it-IT" altLang="en-US" sz="1600" b="1" dirty="0" err="1" smtClean="0">
                <a:solidFill>
                  <a:srgbClr val="FFFF00"/>
                </a:solidFill>
                <a:latin typeface="Arial" panose="020B0604020202020204" pitchFamily="34" charset="0"/>
                <a:cs typeface="Arial" panose="020B0604020202020204" pitchFamily="34" charset="0"/>
              </a:rPr>
              <a:t>Schwan</a:t>
            </a:r>
            <a:r>
              <a:rPr lang="it-IT" altLang="en-US" sz="1600" b="1" dirty="0" smtClean="0">
                <a:solidFill>
                  <a:srgbClr val="FFFF00"/>
                </a:solidFill>
                <a:latin typeface="Arial" panose="020B0604020202020204" pitchFamily="34" charset="0"/>
                <a:cs typeface="Arial" panose="020B0604020202020204" pitchFamily="34" charset="0"/>
              </a:rPr>
              <a:t> e</a:t>
            </a:r>
            <a:endParaRPr lang="it-IT" altLang="en-US" sz="1600" b="1" dirty="0">
              <a:solidFill>
                <a:srgbClr val="FFFF00"/>
              </a:solidFill>
              <a:latin typeface="Arial" panose="020B0604020202020204" pitchFamily="34" charset="0"/>
              <a:cs typeface="Arial" panose="020B0604020202020204" pitchFamily="34" charset="0"/>
            </a:endParaRPr>
          </a:p>
          <a:p>
            <a:pPr algn="ctr" eaLnBrk="0" hangingPunct="0"/>
            <a:r>
              <a:rPr lang="it-IT" altLang="en-US" sz="1600" b="1" dirty="0">
                <a:solidFill>
                  <a:srgbClr val="FFFF00"/>
                </a:solidFill>
                <a:latin typeface="Arial" panose="020B0604020202020204" pitchFamily="34" charset="0"/>
                <a:cs typeface="Arial" panose="020B0604020202020204" pitchFamily="34" charset="0"/>
              </a:rPr>
              <a:t>n</a:t>
            </a:r>
            <a:r>
              <a:rPr lang="it-IT" altLang="en-US" sz="1600" b="1" dirty="0" smtClean="0">
                <a:solidFill>
                  <a:srgbClr val="FFFF00"/>
                </a:solidFill>
                <a:latin typeface="Arial" panose="020B0604020202020204" pitchFamily="34" charset="0"/>
                <a:cs typeface="Arial" panose="020B0604020202020204" pitchFamily="34" charset="0"/>
              </a:rPr>
              <a:t>odi di </a:t>
            </a:r>
            <a:r>
              <a:rPr lang="it-IT" altLang="en-US" sz="1600" b="1" dirty="0" err="1" smtClean="0">
                <a:solidFill>
                  <a:srgbClr val="FFFF00"/>
                </a:solidFill>
                <a:latin typeface="Arial" panose="020B0604020202020204" pitchFamily="34" charset="0"/>
                <a:cs typeface="Arial" panose="020B0604020202020204" pitchFamily="34" charset="0"/>
              </a:rPr>
              <a:t>Ranvier</a:t>
            </a:r>
            <a:r>
              <a:rPr lang="it-IT" altLang="en-US" sz="1600" b="1" dirty="0">
                <a:solidFill>
                  <a:srgbClr val="FFFF00"/>
                </a:solidFill>
                <a:latin typeface="Arial" panose="020B0604020202020204" pitchFamily="34" charset="0"/>
                <a:cs typeface="Arial" panose="020B0604020202020204" pitchFamily="34" charset="0"/>
              </a:rPr>
              <a:t>.</a:t>
            </a:r>
            <a:endParaRPr lang="it-IT" altLang="en-US" sz="1600" dirty="0">
              <a:latin typeface="Arial" panose="020B0604020202020204" pitchFamily="34" charset="0"/>
              <a:cs typeface="Arial" panose="020B0604020202020204" pitchFamily="34" charset="0"/>
            </a:endParaRPr>
          </a:p>
        </p:txBody>
      </p:sp>
      <p:sp>
        <p:nvSpPr>
          <p:cNvPr id="71754" name="Line 74"/>
          <p:cNvSpPr>
            <a:spLocks noChangeShapeType="1"/>
          </p:cNvSpPr>
          <p:nvPr/>
        </p:nvSpPr>
        <p:spPr bwMode="auto">
          <a:xfrm>
            <a:off x="7013576" y="2419351"/>
            <a:ext cx="657225" cy="334963"/>
          </a:xfrm>
          <a:prstGeom prst="line">
            <a:avLst/>
          </a:prstGeom>
          <a:noFill/>
          <a:ln w="9525">
            <a:solidFill>
              <a:srgbClr val="FFFF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55" name="Freeform 75"/>
          <p:cNvSpPr>
            <a:spLocks/>
          </p:cNvSpPr>
          <p:nvPr/>
        </p:nvSpPr>
        <p:spPr bwMode="auto">
          <a:xfrm>
            <a:off x="2316163" y="4689476"/>
            <a:ext cx="7599362" cy="119063"/>
          </a:xfrm>
          <a:custGeom>
            <a:avLst/>
            <a:gdLst>
              <a:gd name="T0" fmla="*/ 0 w 1809"/>
              <a:gd name="T1" fmla="*/ 89 h 89"/>
              <a:gd name="T2" fmla="*/ 1764 w 1809"/>
              <a:gd name="T3" fmla="*/ 89 h 89"/>
              <a:gd name="T4" fmla="*/ 1764 w 1809"/>
              <a:gd name="T5" fmla="*/ 89 h 89"/>
              <a:gd name="T6" fmla="*/ 1764 w 1809"/>
              <a:gd name="T7" fmla="*/ 89 h 89"/>
              <a:gd name="T8" fmla="*/ 1764 w 1809"/>
              <a:gd name="T9" fmla="*/ 89 h 89"/>
              <a:gd name="T10" fmla="*/ 1764 w 1809"/>
              <a:gd name="T11" fmla="*/ 89 h 89"/>
              <a:gd name="T12" fmla="*/ 1764 w 1809"/>
              <a:gd name="T13" fmla="*/ 89 h 89"/>
              <a:gd name="T14" fmla="*/ 1764 w 1809"/>
              <a:gd name="T15" fmla="*/ 89 h 89"/>
              <a:gd name="T16" fmla="*/ 1765 w 1809"/>
              <a:gd name="T17" fmla="*/ 89 h 89"/>
              <a:gd name="T18" fmla="*/ 1765 w 1809"/>
              <a:gd name="T19" fmla="*/ 89 h 89"/>
              <a:gd name="T20" fmla="*/ 1774 w 1809"/>
              <a:gd name="T21" fmla="*/ 89 h 89"/>
              <a:gd name="T22" fmla="*/ 1782 w 1809"/>
              <a:gd name="T23" fmla="*/ 86 h 89"/>
              <a:gd name="T24" fmla="*/ 1789 w 1809"/>
              <a:gd name="T25" fmla="*/ 82 h 89"/>
              <a:gd name="T26" fmla="*/ 1795 w 1809"/>
              <a:gd name="T27" fmla="*/ 76 h 89"/>
              <a:gd name="T28" fmla="*/ 1801 w 1809"/>
              <a:gd name="T29" fmla="*/ 70 h 89"/>
              <a:gd name="T30" fmla="*/ 1805 w 1809"/>
              <a:gd name="T31" fmla="*/ 63 h 89"/>
              <a:gd name="T32" fmla="*/ 1808 w 1809"/>
              <a:gd name="T33" fmla="*/ 55 h 89"/>
              <a:gd name="T34" fmla="*/ 1809 w 1809"/>
              <a:gd name="T35" fmla="*/ 45 h 89"/>
              <a:gd name="T36" fmla="*/ 1808 w 1809"/>
              <a:gd name="T37" fmla="*/ 37 h 89"/>
              <a:gd name="T38" fmla="*/ 1805 w 1809"/>
              <a:gd name="T39" fmla="*/ 29 h 89"/>
              <a:gd name="T40" fmla="*/ 1801 w 1809"/>
              <a:gd name="T41" fmla="*/ 22 h 89"/>
              <a:gd name="T42" fmla="*/ 1795 w 1809"/>
              <a:gd name="T43" fmla="*/ 15 h 89"/>
              <a:gd name="T44" fmla="*/ 1789 w 1809"/>
              <a:gd name="T45" fmla="*/ 10 h 89"/>
              <a:gd name="T46" fmla="*/ 1780 w 1809"/>
              <a:gd name="T47" fmla="*/ 5 h 89"/>
              <a:gd name="T48" fmla="*/ 1772 w 1809"/>
              <a:gd name="T49" fmla="*/ 1 h 89"/>
              <a:gd name="T50" fmla="*/ 1764 w 1809"/>
              <a:gd name="T51" fmla="*/ 0 h 89"/>
              <a:gd name="T52" fmla="*/ 0 w 1809"/>
              <a:gd name="T53" fmla="*/ 0 h 89"/>
              <a:gd name="T54" fmla="*/ 9 w 1809"/>
              <a:gd name="T55" fmla="*/ 1 h 89"/>
              <a:gd name="T56" fmla="*/ 17 w 1809"/>
              <a:gd name="T57" fmla="*/ 4 h 89"/>
              <a:gd name="T58" fmla="*/ 26 w 1809"/>
              <a:gd name="T59" fmla="*/ 8 h 89"/>
              <a:gd name="T60" fmla="*/ 32 w 1809"/>
              <a:gd name="T61" fmla="*/ 14 h 89"/>
              <a:gd name="T62" fmla="*/ 38 w 1809"/>
              <a:gd name="T63" fmla="*/ 20 h 89"/>
              <a:gd name="T64" fmla="*/ 42 w 1809"/>
              <a:gd name="T65" fmla="*/ 27 h 89"/>
              <a:gd name="T66" fmla="*/ 45 w 1809"/>
              <a:gd name="T67" fmla="*/ 35 h 89"/>
              <a:gd name="T68" fmla="*/ 45 w 1809"/>
              <a:gd name="T69" fmla="*/ 44 h 89"/>
              <a:gd name="T70" fmla="*/ 45 w 1809"/>
              <a:gd name="T71" fmla="*/ 53 h 89"/>
              <a:gd name="T72" fmla="*/ 42 w 1809"/>
              <a:gd name="T73" fmla="*/ 61 h 89"/>
              <a:gd name="T74" fmla="*/ 38 w 1809"/>
              <a:gd name="T75" fmla="*/ 70 h 89"/>
              <a:gd name="T76" fmla="*/ 32 w 1809"/>
              <a:gd name="T77" fmla="*/ 76 h 89"/>
              <a:gd name="T78" fmla="*/ 26 w 1809"/>
              <a:gd name="T79" fmla="*/ 82 h 89"/>
              <a:gd name="T80" fmla="*/ 17 w 1809"/>
              <a:gd name="T81" fmla="*/ 86 h 89"/>
              <a:gd name="T82" fmla="*/ 9 w 1809"/>
              <a:gd name="T83" fmla="*/ 89 h 89"/>
              <a:gd name="T84" fmla="*/ 0 w 1809"/>
              <a:gd name="T8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9" h="89">
                <a:moveTo>
                  <a:pt x="0" y="89"/>
                </a:moveTo>
                <a:lnTo>
                  <a:pt x="1764" y="89"/>
                </a:lnTo>
                <a:lnTo>
                  <a:pt x="1764" y="89"/>
                </a:lnTo>
                <a:lnTo>
                  <a:pt x="1764" y="89"/>
                </a:lnTo>
                <a:lnTo>
                  <a:pt x="1764" y="89"/>
                </a:lnTo>
                <a:lnTo>
                  <a:pt x="1764" y="89"/>
                </a:lnTo>
                <a:lnTo>
                  <a:pt x="1764" y="89"/>
                </a:lnTo>
                <a:lnTo>
                  <a:pt x="1764" y="89"/>
                </a:lnTo>
                <a:lnTo>
                  <a:pt x="1765" y="89"/>
                </a:lnTo>
                <a:lnTo>
                  <a:pt x="1765" y="89"/>
                </a:lnTo>
                <a:lnTo>
                  <a:pt x="1774" y="89"/>
                </a:lnTo>
                <a:lnTo>
                  <a:pt x="1782" y="86"/>
                </a:lnTo>
                <a:lnTo>
                  <a:pt x="1789" y="82"/>
                </a:lnTo>
                <a:lnTo>
                  <a:pt x="1795" y="76"/>
                </a:lnTo>
                <a:lnTo>
                  <a:pt x="1801" y="70"/>
                </a:lnTo>
                <a:lnTo>
                  <a:pt x="1805" y="63"/>
                </a:lnTo>
                <a:lnTo>
                  <a:pt x="1808" y="55"/>
                </a:lnTo>
                <a:lnTo>
                  <a:pt x="1809" y="45"/>
                </a:lnTo>
                <a:lnTo>
                  <a:pt x="1808" y="37"/>
                </a:lnTo>
                <a:lnTo>
                  <a:pt x="1805" y="29"/>
                </a:lnTo>
                <a:lnTo>
                  <a:pt x="1801" y="22"/>
                </a:lnTo>
                <a:lnTo>
                  <a:pt x="1795" y="15"/>
                </a:lnTo>
                <a:lnTo>
                  <a:pt x="1789" y="10"/>
                </a:lnTo>
                <a:lnTo>
                  <a:pt x="1780" y="5"/>
                </a:lnTo>
                <a:lnTo>
                  <a:pt x="1772" y="1"/>
                </a:lnTo>
                <a:lnTo>
                  <a:pt x="1764" y="0"/>
                </a:lnTo>
                <a:lnTo>
                  <a:pt x="0" y="0"/>
                </a:lnTo>
                <a:lnTo>
                  <a:pt x="9" y="1"/>
                </a:lnTo>
                <a:lnTo>
                  <a:pt x="17" y="4"/>
                </a:lnTo>
                <a:lnTo>
                  <a:pt x="26" y="8"/>
                </a:lnTo>
                <a:lnTo>
                  <a:pt x="32" y="14"/>
                </a:lnTo>
                <a:lnTo>
                  <a:pt x="38" y="20"/>
                </a:lnTo>
                <a:lnTo>
                  <a:pt x="42" y="27"/>
                </a:lnTo>
                <a:lnTo>
                  <a:pt x="45" y="35"/>
                </a:lnTo>
                <a:lnTo>
                  <a:pt x="45" y="44"/>
                </a:lnTo>
                <a:lnTo>
                  <a:pt x="45" y="53"/>
                </a:lnTo>
                <a:lnTo>
                  <a:pt x="42" y="61"/>
                </a:lnTo>
                <a:lnTo>
                  <a:pt x="38" y="70"/>
                </a:lnTo>
                <a:lnTo>
                  <a:pt x="32" y="76"/>
                </a:lnTo>
                <a:lnTo>
                  <a:pt x="26" y="82"/>
                </a:lnTo>
                <a:lnTo>
                  <a:pt x="17" y="86"/>
                </a:lnTo>
                <a:lnTo>
                  <a:pt x="9" y="89"/>
                </a:lnTo>
                <a:lnTo>
                  <a:pt x="0" y="8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56" name="Freeform 76"/>
          <p:cNvSpPr>
            <a:spLocks/>
          </p:cNvSpPr>
          <p:nvPr/>
        </p:nvSpPr>
        <p:spPr bwMode="auto">
          <a:xfrm>
            <a:off x="2316164" y="4689476"/>
            <a:ext cx="7615237" cy="119063"/>
          </a:xfrm>
          <a:custGeom>
            <a:avLst/>
            <a:gdLst>
              <a:gd name="T0" fmla="*/ 0 w 1809"/>
              <a:gd name="T1" fmla="*/ 89 h 89"/>
              <a:gd name="T2" fmla="*/ 1764 w 1809"/>
              <a:gd name="T3" fmla="*/ 89 h 89"/>
              <a:gd name="T4" fmla="*/ 1765 w 1809"/>
              <a:gd name="T5" fmla="*/ 89 h 89"/>
              <a:gd name="T6" fmla="*/ 1774 w 1809"/>
              <a:gd name="T7" fmla="*/ 89 h 89"/>
              <a:gd name="T8" fmla="*/ 1782 w 1809"/>
              <a:gd name="T9" fmla="*/ 86 h 89"/>
              <a:gd name="T10" fmla="*/ 1789 w 1809"/>
              <a:gd name="T11" fmla="*/ 82 h 89"/>
              <a:gd name="T12" fmla="*/ 1795 w 1809"/>
              <a:gd name="T13" fmla="*/ 76 h 89"/>
              <a:gd name="T14" fmla="*/ 1801 w 1809"/>
              <a:gd name="T15" fmla="*/ 70 h 89"/>
              <a:gd name="T16" fmla="*/ 1805 w 1809"/>
              <a:gd name="T17" fmla="*/ 63 h 89"/>
              <a:gd name="T18" fmla="*/ 1808 w 1809"/>
              <a:gd name="T19" fmla="*/ 55 h 89"/>
              <a:gd name="T20" fmla="*/ 1809 w 1809"/>
              <a:gd name="T21" fmla="*/ 45 h 89"/>
              <a:gd name="T22" fmla="*/ 1808 w 1809"/>
              <a:gd name="T23" fmla="*/ 37 h 89"/>
              <a:gd name="T24" fmla="*/ 1805 w 1809"/>
              <a:gd name="T25" fmla="*/ 29 h 89"/>
              <a:gd name="T26" fmla="*/ 1801 w 1809"/>
              <a:gd name="T27" fmla="*/ 22 h 89"/>
              <a:gd name="T28" fmla="*/ 1795 w 1809"/>
              <a:gd name="T29" fmla="*/ 15 h 89"/>
              <a:gd name="T30" fmla="*/ 1789 w 1809"/>
              <a:gd name="T31" fmla="*/ 10 h 89"/>
              <a:gd name="T32" fmla="*/ 1780 w 1809"/>
              <a:gd name="T33" fmla="*/ 5 h 89"/>
              <a:gd name="T34" fmla="*/ 1772 w 1809"/>
              <a:gd name="T35" fmla="*/ 1 h 89"/>
              <a:gd name="T36" fmla="*/ 1764 w 1809"/>
              <a:gd name="T37" fmla="*/ 0 h 89"/>
              <a:gd name="T38" fmla="*/ 0 w 1809"/>
              <a:gd name="T39" fmla="*/ 0 h 89"/>
              <a:gd name="T40" fmla="*/ 9 w 1809"/>
              <a:gd name="T41" fmla="*/ 1 h 89"/>
              <a:gd name="T42" fmla="*/ 17 w 1809"/>
              <a:gd name="T43" fmla="*/ 4 h 89"/>
              <a:gd name="T44" fmla="*/ 26 w 1809"/>
              <a:gd name="T45" fmla="*/ 8 h 89"/>
              <a:gd name="T46" fmla="*/ 32 w 1809"/>
              <a:gd name="T47" fmla="*/ 14 h 89"/>
              <a:gd name="T48" fmla="*/ 38 w 1809"/>
              <a:gd name="T49" fmla="*/ 20 h 89"/>
              <a:gd name="T50" fmla="*/ 42 w 1809"/>
              <a:gd name="T51" fmla="*/ 27 h 89"/>
              <a:gd name="T52" fmla="*/ 45 w 1809"/>
              <a:gd name="T53" fmla="*/ 35 h 89"/>
              <a:gd name="T54" fmla="*/ 45 w 1809"/>
              <a:gd name="T55" fmla="*/ 44 h 89"/>
              <a:gd name="T56" fmla="*/ 45 w 1809"/>
              <a:gd name="T57" fmla="*/ 53 h 89"/>
              <a:gd name="T58" fmla="*/ 42 w 1809"/>
              <a:gd name="T59" fmla="*/ 61 h 89"/>
              <a:gd name="T60" fmla="*/ 38 w 1809"/>
              <a:gd name="T61" fmla="*/ 70 h 89"/>
              <a:gd name="T62" fmla="*/ 32 w 1809"/>
              <a:gd name="T63" fmla="*/ 76 h 89"/>
              <a:gd name="T64" fmla="*/ 26 w 1809"/>
              <a:gd name="T65" fmla="*/ 82 h 89"/>
              <a:gd name="T66" fmla="*/ 17 w 1809"/>
              <a:gd name="T67" fmla="*/ 86 h 89"/>
              <a:gd name="T68" fmla="*/ 9 w 1809"/>
              <a:gd name="T69" fmla="*/ 89 h 89"/>
              <a:gd name="T70" fmla="*/ 0 w 1809"/>
              <a:gd name="T7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9" h="89">
                <a:moveTo>
                  <a:pt x="0" y="89"/>
                </a:moveTo>
                <a:lnTo>
                  <a:pt x="1764" y="89"/>
                </a:lnTo>
                <a:lnTo>
                  <a:pt x="1765" y="89"/>
                </a:lnTo>
                <a:lnTo>
                  <a:pt x="1774" y="89"/>
                </a:lnTo>
                <a:lnTo>
                  <a:pt x="1782" y="86"/>
                </a:lnTo>
                <a:lnTo>
                  <a:pt x="1789" y="82"/>
                </a:lnTo>
                <a:lnTo>
                  <a:pt x="1795" y="76"/>
                </a:lnTo>
                <a:lnTo>
                  <a:pt x="1801" y="70"/>
                </a:lnTo>
                <a:lnTo>
                  <a:pt x="1805" y="63"/>
                </a:lnTo>
                <a:lnTo>
                  <a:pt x="1808" y="55"/>
                </a:lnTo>
                <a:lnTo>
                  <a:pt x="1809" y="45"/>
                </a:lnTo>
                <a:lnTo>
                  <a:pt x="1808" y="37"/>
                </a:lnTo>
                <a:lnTo>
                  <a:pt x="1805" y="29"/>
                </a:lnTo>
                <a:lnTo>
                  <a:pt x="1801" y="22"/>
                </a:lnTo>
                <a:lnTo>
                  <a:pt x="1795" y="15"/>
                </a:lnTo>
                <a:lnTo>
                  <a:pt x="1789" y="10"/>
                </a:lnTo>
                <a:lnTo>
                  <a:pt x="1780" y="5"/>
                </a:lnTo>
                <a:lnTo>
                  <a:pt x="1772" y="1"/>
                </a:lnTo>
                <a:lnTo>
                  <a:pt x="1764" y="0"/>
                </a:lnTo>
                <a:lnTo>
                  <a:pt x="0" y="0"/>
                </a:lnTo>
                <a:lnTo>
                  <a:pt x="9" y="1"/>
                </a:lnTo>
                <a:lnTo>
                  <a:pt x="17" y="4"/>
                </a:lnTo>
                <a:lnTo>
                  <a:pt x="26" y="8"/>
                </a:lnTo>
                <a:lnTo>
                  <a:pt x="32" y="14"/>
                </a:lnTo>
                <a:lnTo>
                  <a:pt x="38" y="20"/>
                </a:lnTo>
                <a:lnTo>
                  <a:pt x="42" y="27"/>
                </a:lnTo>
                <a:lnTo>
                  <a:pt x="45" y="35"/>
                </a:lnTo>
                <a:lnTo>
                  <a:pt x="45" y="44"/>
                </a:lnTo>
                <a:lnTo>
                  <a:pt x="45" y="53"/>
                </a:lnTo>
                <a:lnTo>
                  <a:pt x="42" y="61"/>
                </a:lnTo>
                <a:lnTo>
                  <a:pt x="38" y="70"/>
                </a:lnTo>
                <a:lnTo>
                  <a:pt x="32" y="76"/>
                </a:lnTo>
                <a:lnTo>
                  <a:pt x="26" y="82"/>
                </a:lnTo>
                <a:lnTo>
                  <a:pt x="17" y="86"/>
                </a:lnTo>
                <a:lnTo>
                  <a:pt x="9" y="89"/>
                </a:lnTo>
                <a:lnTo>
                  <a:pt x="0" y="8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57" name="Freeform 77"/>
          <p:cNvSpPr>
            <a:spLocks/>
          </p:cNvSpPr>
          <p:nvPr/>
        </p:nvSpPr>
        <p:spPr bwMode="auto">
          <a:xfrm>
            <a:off x="2427288" y="4684713"/>
            <a:ext cx="184150" cy="119062"/>
          </a:xfrm>
          <a:custGeom>
            <a:avLst/>
            <a:gdLst>
              <a:gd name="T0" fmla="*/ 45 w 89"/>
              <a:gd name="T1" fmla="*/ 89 h 89"/>
              <a:gd name="T2" fmla="*/ 53 w 89"/>
              <a:gd name="T3" fmla="*/ 89 h 89"/>
              <a:gd name="T4" fmla="*/ 61 w 89"/>
              <a:gd name="T5" fmla="*/ 86 h 89"/>
              <a:gd name="T6" fmla="*/ 70 w 89"/>
              <a:gd name="T7" fmla="*/ 82 h 89"/>
              <a:gd name="T8" fmla="*/ 76 w 89"/>
              <a:gd name="T9" fmla="*/ 76 h 89"/>
              <a:gd name="T10" fmla="*/ 82 w 89"/>
              <a:gd name="T11" fmla="*/ 70 h 89"/>
              <a:gd name="T12" fmla="*/ 86 w 89"/>
              <a:gd name="T13" fmla="*/ 61 h 89"/>
              <a:gd name="T14" fmla="*/ 89 w 89"/>
              <a:gd name="T15" fmla="*/ 53 h 89"/>
              <a:gd name="T16" fmla="*/ 89 w 89"/>
              <a:gd name="T17" fmla="*/ 45 h 89"/>
              <a:gd name="T18" fmla="*/ 89 w 89"/>
              <a:gd name="T19" fmla="*/ 35 h 89"/>
              <a:gd name="T20" fmla="*/ 86 w 89"/>
              <a:gd name="T21" fmla="*/ 27 h 89"/>
              <a:gd name="T22" fmla="*/ 82 w 89"/>
              <a:gd name="T23" fmla="*/ 20 h 89"/>
              <a:gd name="T24" fmla="*/ 76 w 89"/>
              <a:gd name="T25" fmla="*/ 14 h 89"/>
              <a:gd name="T26" fmla="*/ 70 w 89"/>
              <a:gd name="T27" fmla="*/ 8 h 89"/>
              <a:gd name="T28" fmla="*/ 61 w 89"/>
              <a:gd name="T29" fmla="*/ 4 h 89"/>
              <a:gd name="T30" fmla="*/ 53 w 89"/>
              <a:gd name="T31" fmla="*/ 1 h 89"/>
              <a:gd name="T32" fmla="*/ 45 w 89"/>
              <a:gd name="T33" fmla="*/ 0 h 89"/>
              <a:gd name="T34" fmla="*/ 35 w 89"/>
              <a:gd name="T35" fmla="*/ 1 h 89"/>
              <a:gd name="T36" fmla="*/ 27 w 89"/>
              <a:gd name="T37" fmla="*/ 4 h 89"/>
              <a:gd name="T38" fmla="*/ 20 w 89"/>
              <a:gd name="T39" fmla="*/ 8 h 89"/>
              <a:gd name="T40" fmla="*/ 14 w 89"/>
              <a:gd name="T41" fmla="*/ 14 h 89"/>
              <a:gd name="T42" fmla="*/ 8 w 89"/>
              <a:gd name="T43" fmla="*/ 20 h 89"/>
              <a:gd name="T44" fmla="*/ 4 w 89"/>
              <a:gd name="T45" fmla="*/ 27 h 89"/>
              <a:gd name="T46" fmla="*/ 1 w 89"/>
              <a:gd name="T47" fmla="*/ 35 h 89"/>
              <a:gd name="T48" fmla="*/ 0 w 89"/>
              <a:gd name="T49" fmla="*/ 45 h 89"/>
              <a:gd name="T50" fmla="*/ 1 w 89"/>
              <a:gd name="T51" fmla="*/ 53 h 89"/>
              <a:gd name="T52" fmla="*/ 4 w 89"/>
              <a:gd name="T53" fmla="*/ 61 h 89"/>
              <a:gd name="T54" fmla="*/ 8 w 89"/>
              <a:gd name="T55" fmla="*/ 70 h 89"/>
              <a:gd name="T56" fmla="*/ 14 w 89"/>
              <a:gd name="T57" fmla="*/ 76 h 89"/>
              <a:gd name="T58" fmla="*/ 20 w 89"/>
              <a:gd name="T59" fmla="*/ 82 h 89"/>
              <a:gd name="T60" fmla="*/ 27 w 89"/>
              <a:gd name="T61" fmla="*/ 86 h 89"/>
              <a:gd name="T62" fmla="*/ 35 w 89"/>
              <a:gd name="T63" fmla="*/ 89 h 89"/>
              <a:gd name="T64" fmla="*/ 45 w 89"/>
              <a:gd name="T6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9">
                <a:moveTo>
                  <a:pt x="45" y="89"/>
                </a:moveTo>
                <a:lnTo>
                  <a:pt x="53" y="89"/>
                </a:lnTo>
                <a:lnTo>
                  <a:pt x="61" y="86"/>
                </a:lnTo>
                <a:lnTo>
                  <a:pt x="70" y="82"/>
                </a:lnTo>
                <a:lnTo>
                  <a:pt x="76" y="76"/>
                </a:lnTo>
                <a:lnTo>
                  <a:pt x="82" y="70"/>
                </a:lnTo>
                <a:lnTo>
                  <a:pt x="86" y="61"/>
                </a:lnTo>
                <a:lnTo>
                  <a:pt x="89" y="53"/>
                </a:lnTo>
                <a:lnTo>
                  <a:pt x="89" y="45"/>
                </a:lnTo>
                <a:lnTo>
                  <a:pt x="89" y="35"/>
                </a:lnTo>
                <a:lnTo>
                  <a:pt x="86" y="27"/>
                </a:lnTo>
                <a:lnTo>
                  <a:pt x="82" y="20"/>
                </a:lnTo>
                <a:lnTo>
                  <a:pt x="76" y="14"/>
                </a:lnTo>
                <a:lnTo>
                  <a:pt x="70" y="8"/>
                </a:lnTo>
                <a:lnTo>
                  <a:pt x="61" y="4"/>
                </a:lnTo>
                <a:lnTo>
                  <a:pt x="53" y="1"/>
                </a:lnTo>
                <a:lnTo>
                  <a:pt x="45" y="0"/>
                </a:lnTo>
                <a:lnTo>
                  <a:pt x="35" y="1"/>
                </a:lnTo>
                <a:lnTo>
                  <a:pt x="27" y="4"/>
                </a:lnTo>
                <a:lnTo>
                  <a:pt x="20" y="8"/>
                </a:lnTo>
                <a:lnTo>
                  <a:pt x="14" y="14"/>
                </a:lnTo>
                <a:lnTo>
                  <a:pt x="8" y="20"/>
                </a:lnTo>
                <a:lnTo>
                  <a:pt x="4" y="27"/>
                </a:lnTo>
                <a:lnTo>
                  <a:pt x="1" y="35"/>
                </a:lnTo>
                <a:lnTo>
                  <a:pt x="0" y="45"/>
                </a:lnTo>
                <a:lnTo>
                  <a:pt x="1" y="53"/>
                </a:lnTo>
                <a:lnTo>
                  <a:pt x="4" y="61"/>
                </a:lnTo>
                <a:lnTo>
                  <a:pt x="8" y="70"/>
                </a:lnTo>
                <a:lnTo>
                  <a:pt x="14" y="76"/>
                </a:lnTo>
                <a:lnTo>
                  <a:pt x="20" y="82"/>
                </a:lnTo>
                <a:lnTo>
                  <a:pt x="27" y="86"/>
                </a:lnTo>
                <a:lnTo>
                  <a:pt x="35" y="89"/>
                </a:lnTo>
                <a:lnTo>
                  <a:pt x="45" y="89"/>
                </a:lnTo>
                <a:close/>
              </a:path>
            </a:pathLst>
          </a:custGeom>
          <a:solidFill>
            <a:srgbClr val="FFCC99"/>
          </a:solidFill>
          <a:ln w="12700" cmpd="sng">
            <a:solidFill>
              <a:srgbClr val="000000"/>
            </a:solidFill>
            <a:round/>
            <a:headEnd/>
            <a:tailEnd/>
          </a:ln>
        </p:spPr>
        <p:txBody>
          <a:bodyPr/>
          <a:lstStyle/>
          <a:p>
            <a:endParaRPr lang="it-IT"/>
          </a:p>
        </p:txBody>
      </p:sp>
      <p:sp>
        <p:nvSpPr>
          <p:cNvPr id="71758" name="Freeform 78"/>
          <p:cNvSpPr>
            <a:spLocks/>
          </p:cNvSpPr>
          <p:nvPr/>
        </p:nvSpPr>
        <p:spPr bwMode="auto">
          <a:xfrm>
            <a:off x="2225675" y="5006975"/>
            <a:ext cx="7831138" cy="127000"/>
          </a:xfrm>
          <a:custGeom>
            <a:avLst/>
            <a:gdLst>
              <a:gd name="T0" fmla="*/ 0 w 1809"/>
              <a:gd name="T1" fmla="*/ 88 h 88"/>
              <a:gd name="T2" fmla="*/ 1764 w 1809"/>
              <a:gd name="T3" fmla="*/ 88 h 88"/>
              <a:gd name="T4" fmla="*/ 1764 w 1809"/>
              <a:gd name="T5" fmla="*/ 88 h 88"/>
              <a:gd name="T6" fmla="*/ 1764 w 1809"/>
              <a:gd name="T7" fmla="*/ 88 h 88"/>
              <a:gd name="T8" fmla="*/ 1764 w 1809"/>
              <a:gd name="T9" fmla="*/ 88 h 88"/>
              <a:gd name="T10" fmla="*/ 1764 w 1809"/>
              <a:gd name="T11" fmla="*/ 88 h 88"/>
              <a:gd name="T12" fmla="*/ 1764 w 1809"/>
              <a:gd name="T13" fmla="*/ 88 h 88"/>
              <a:gd name="T14" fmla="*/ 1764 w 1809"/>
              <a:gd name="T15" fmla="*/ 88 h 88"/>
              <a:gd name="T16" fmla="*/ 1765 w 1809"/>
              <a:gd name="T17" fmla="*/ 88 h 88"/>
              <a:gd name="T18" fmla="*/ 1765 w 1809"/>
              <a:gd name="T19" fmla="*/ 88 h 88"/>
              <a:gd name="T20" fmla="*/ 1774 w 1809"/>
              <a:gd name="T21" fmla="*/ 87 h 88"/>
              <a:gd name="T22" fmla="*/ 1782 w 1809"/>
              <a:gd name="T23" fmla="*/ 84 h 88"/>
              <a:gd name="T24" fmla="*/ 1789 w 1809"/>
              <a:gd name="T25" fmla="*/ 80 h 88"/>
              <a:gd name="T26" fmla="*/ 1795 w 1809"/>
              <a:gd name="T27" fmla="*/ 75 h 88"/>
              <a:gd name="T28" fmla="*/ 1801 w 1809"/>
              <a:gd name="T29" fmla="*/ 69 h 88"/>
              <a:gd name="T30" fmla="*/ 1805 w 1809"/>
              <a:gd name="T31" fmla="*/ 61 h 88"/>
              <a:gd name="T32" fmla="*/ 1808 w 1809"/>
              <a:gd name="T33" fmla="*/ 53 h 88"/>
              <a:gd name="T34" fmla="*/ 1809 w 1809"/>
              <a:gd name="T35" fmla="*/ 45 h 88"/>
              <a:gd name="T36" fmla="*/ 1808 w 1809"/>
              <a:gd name="T37" fmla="*/ 37 h 88"/>
              <a:gd name="T38" fmla="*/ 1805 w 1809"/>
              <a:gd name="T39" fmla="*/ 28 h 88"/>
              <a:gd name="T40" fmla="*/ 1801 w 1809"/>
              <a:gd name="T41" fmla="*/ 20 h 88"/>
              <a:gd name="T42" fmla="*/ 1795 w 1809"/>
              <a:gd name="T43" fmla="*/ 13 h 88"/>
              <a:gd name="T44" fmla="*/ 1789 w 1809"/>
              <a:gd name="T45" fmla="*/ 8 h 88"/>
              <a:gd name="T46" fmla="*/ 1780 w 1809"/>
              <a:gd name="T47" fmla="*/ 4 h 88"/>
              <a:gd name="T48" fmla="*/ 1772 w 1809"/>
              <a:gd name="T49" fmla="*/ 1 h 88"/>
              <a:gd name="T50" fmla="*/ 1764 w 1809"/>
              <a:gd name="T51" fmla="*/ 0 h 88"/>
              <a:gd name="T52" fmla="*/ 0 w 1809"/>
              <a:gd name="T53" fmla="*/ 0 h 88"/>
              <a:gd name="T54" fmla="*/ 9 w 1809"/>
              <a:gd name="T55" fmla="*/ 1 h 88"/>
              <a:gd name="T56" fmla="*/ 17 w 1809"/>
              <a:gd name="T57" fmla="*/ 4 h 88"/>
              <a:gd name="T58" fmla="*/ 26 w 1809"/>
              <a:gd name="T59" fmla="*/ 8 h 88"/>
              <a:gd name="T60" fmla="*/ 32 w 1809"/>
              <a:gd name="T61" fmla="*/ 13 h 88"/>
              <a:gd name="T62" fmla="*/ 38 w 1809"/>
              <a:gd name="T63" fmla="*/ 19 h 88"/>
              <a:gd name="T64" fmla="*/ 42 w 1809"/>
              <a:gd name="T65" fmla="*/ 27 h 88"/>
              <a:gd name="T66" fmla="*/ 45 w 1809"/>
              <a:gd name="T67" fmla="*/ 35 h 88"/>
              <a:gd name="T68" fmla="*/ 45 w 1809"/>
              <a:gd name="T69" fmla="*/ 43 h 88"/>
              <a:gd name="T70" fmla="*/ 45 w 1809"/>
              <a:gd name="T71" fmla="*/ 53 h 88"/>
              <a:gd name="T72" fmla="*/ 42 w 1809"/>
              <a:gd name="T73" fmla="*/ 61 h 88"/>
              <a:gd name="T74" fmla="*/ 38 w 1809"/>
              <a:gd name="T75" fmla="*/ 68 h 88"/>
              <a:gd name="T76" fmla="*/ 32 w 1809"/>
              <a:gd name="T77" fmla="*/ 75 h 88"/>
              <a:gd name="T78" fmla="*/ 26 w 1809"/>
              <a:gd name="T79" fmla="*/ 80 h 88"/>
              <a:gd name="T80" fmla="*/ 17 w 1809"/>
              <a:gd name="T81" fmla="*/ 84 h 88"/>
              <a:gd name="T82" fmla="*/ 9 w 1809"/>
              <a:gd name="T83" fmla="*/ 87 h 88"/>
              <a:gd name="T84" fmla="*/ 0 w 1809"/>
              <a:gd name="T8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9" h="88">
                <a:moveTo>
                  <a:pt x="0" y="88"/>
                </a:moveTo>
                <a:lnTo>
                  <a:pt x="1764" y="88"/>
                </a:lnTo>
                <a:lnTo>
                  <a:pt x="1764" y="88"/>
                </a:lnTo>
                <a:lnTo>
                  <a:pt x="1764" y="88"/>
                </a:lnTo>
                <a:lnTo>
                  <a:pt x="1764" y="88"/>
                </a:lnTo>
                <a:lnTo>
                  <a:pt x="1764" y="88"/>
                </a:lnTo>
                <a:lnTo>
                  <a:pt x="1764" y="88"/>
                </a:lnTo>
                <a:lnTo>
                  <a:pt x="1764" y="88"/>
                </a:lnTo>
                <a:lnTo>
                  <a:pt x="1765" y="88"/>
                </a:lnTo>
                <a:lnTo>
                  <a:pt x="1765" y="88"/>
                </a:lnTo>
                <a:lnTo>
                  <a:pt x="1774" y="87"/>
                </a:lnTo>
                <a:lnTo>
                  <a:pt x="1782" y="84"/>
                </a:lnTo>
                <a:lnTo>
                  <a:pt x="1789" y="80"/>
                </a:lnTo>
                <a:lnTo>
                  <a:pt x="1795" y="75"/>
                </a:lnTo>
                <a:lnTo>
                  <a:pt x="1801" y="69"/>
                </a:lnTo>
                <a:lnTo>
                  <a:pt x="1805" y="61"/>
                </a:lnTo>
                <a:lnTo>
                  <a:pt x="1808" y="53"/>
                </a:lnTo>
                <a:lnTo>
                  <a:pt x="1809" y="45"/>
                </a:lnTo>
                <a:lnTo>
                  <a:pt x="1808" y="37"/>
                </a:lnTo>
                <a:lnTo>
                  <a:pt x="1805" y="28"/>
                </a:lnTo>
                <a:lnTo>
                  <a:pt x="1801" y="20"/>
                </a:lnTo>
                <a:lnTo>
                  <a:pt x="1795" y="13"/>
                </a:lnTo>
                <a:lnTo>
                  <a:pt x="1789" y="8"/>
                </a:lnTo>
                <a:lnTo>
                  <a:pt x="1780" y="4"/>
                </a:lnTo>
                <a:lnTo>
                  <a:pt x="1772" y="1"/>
                </a:lnTo>
                <a:lnTo>
                  <a:pt x="1764" y="0"/>
                </a:lnTo>
                <a:lnTo>
                  <a:pt x="0" y="0"/>
                </a:lnTo>
                <a:lnTo>
                  <a:pt x="9" y="1"/>
                </a:lnTo>
                <a:lnTo>
                  <a:pt x="17" y="4"/>
                </a:lnTo>
                <a:lnTo>
                  <a:pt x="26" y="8"/>
                </a:lnTo>
                <a:lnTo>
                  <a:pt x="32" y="13"/>
                </a:lnTo>
                <a:lnTo>
                  <a:pt x="38" y="19"/>
                </a:lnTo>
                <a:lnTo>
                  <a:pt x="42" y="27"/>
                </a:lnTo>
                <a:lnTo>
                  <a:pt x="45" y="35"/>
                </a:lnTo>
                <a:lnTo>
                  <a:pt x="45" y="43"/>
                </a:lnTo>
                <a:lnTo>
                  <a:pt x="45" y="53"/>
                </a:lnTo>
                <a:lnTo>
                  <a:pt x="42" y="61"/>
                </a:lnTo>
                <a:lnTo>
                  <a:pt x="38" y="68"/>
                </a:lnTo>
                <a:lnTo>
                  <a:pt x="32" y="75"/>
                </a:lnTo>
                <a:lnTo>
                  <a:pt x="26" y="80"/>
                </a:lnTo>
                <a:lnTo>
                  <a:pt x="17" y="84"/>
                </a:lnTo>
                <a:lnTo>
                  <a:pt x="9" y="87"/>
                </a:lnTo>
                <a:lnTo>
                  <a:pt x="0" y="8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59" name="Freeform 79"/>
          <p:cNvSpPr>
            <a:spLocks/>
          </p:cNvSpPr>
          <p:nvPr/>
        </p:nvSpPr>
        <p:spPr bwMode="auto">
          <a:xfrm>
            <a:off x="2298701" y="5006976"/>
            <a:ext cx="7758113" cy="117475"/>
          </a:xfrm>
          <a:custGeom>
            <a:avLst/>
            <a:gdLst>
              <a:gd name="T0" fmla="*/ 0 w 1809"/>
              <a:gd name="T1" fmla="*/ 88 h 88"/>
              <a:gd name="T2" fmla="*/ 1764 w 1809"/>
              <a:gd name="T3" fmla="*/ 88 h 88"/>
              <a:gd name="T4" fmla="*/ 1765 w 1809"/>
              <a:gd name="T5" fmla="*/ 88 h 88"/>
              <a:gd name="T6" fmla="*/ 1774 w 1809"/>
              <a:gd name="T7" fmla="*/ 87 h 88"/>
              <a:gd name="T8" fmla="*/ 1782 w 1809"/>
              <a:gd name="T9" fmla="*/ 84 h 88"/>
              <a:gd name="T10" fmla="*/ 1789 w 1809"/>
              <a:gd name="T11" fmla="*/ 80 h 88"/>
              <a:gd name="T12" fmla="*/ 1795 w 1809"/>
              <a:gd name="T13" fmla="*/ 75 h 88"/>
              <a:gd name="T14" fmla="*/ 1801 w 1809"/>
              <a:gd name="T15" fmla="*/ 69 h 88"/>
              <a:gd name="T16" fmla="*/ 1805 w 1809"/>
              <a:gd name="T17" fmla="*/ 61 h 88"/>
              <a:gd name="T18" fmla="*/ 1808 w 1809"/>
              <a:gd name="T19" fmla="*/ 53 h 88"/>
              <a:gd name="T20" fmla="*/ 1809 w 1809"/>
              <a:gd name="T21" fmla="*/ 45 h 88"/>
              <a:gd name="T22" fmla="*/ 1808 w 1809"/>
              <a:gd name="T23" fmla="*/ 37 h 88"/>
              <a:gd name="T24" fmla="*/ 1805 w 1809"/>
              <a:gd name="T25" fmla="*/ 28 h 88"/>
              <a:gd name="T26" fmla="*/ 1801 w 1809"/>
              <a:gd name="T27" fmla="*/ 20 h 88"/>
              <a:gd name="T28" fmla="*/ 1795 w 1809"/>
              <a:gd name="T29" fmla="*/ 13 h 88"/>
              <a:gd name="T30" fmla="*/ 1789 w 1809"/>
              <a:gd name="T31" fmla="*/ 8 h 88"/>
              <a:gd name="T32" fmla="*/ 1780 w 1809"/>
              <a:gd name="T33" fmla="*/ 4 h 88"/>
              <a:gd name="T34" fmla="*/ 1772 w 1809"/>
              <a:gd name="T35" fmla="*/ 1 h 88"/>
              <a:gd name="T36" fmla="*/ 1764 w 1809"/>
              <a:gd name="T37" fmla="*/ 0 h 88"/>
              <a:gd name="T38" fmla="*/ 0 w 1809"/>
              <a:gd name="T39" fmla="*/ 0 h 88"/>
              <a:gd name="T40" fmla="*/ 9 w 1809"/>
              <a:gd name="T41" fmla="*/ 1 h 88"/>
              <a:gd name="T42" fmla="*/ 17 w 1809"/>
              <a:gd name="T43" fmla="*/ 4 h 88"/>
              <a:gd name="T44" fmla="*/ 26 w 1809"/>
              <a:gd name="T45" fmla="*/ 8 h 88"/>
              <a:gd name="T46" fmla="*/ 32 w 1809"/>
              <a:gd name="T47" fmla="*/ 13 h 88"/>
              <a:gd name="T48" fmla="*/ 38 w 1809"/>
              <a:gd name="T49" fmla="*/ 19 h 88"/>
              <a:gd name="T50" fmla="*/ 42 w 1809"/>
              <a:gd name="T51" fmla="*/ 27 h 88"/>
              <a:gd name="T52" fmla="*/ 45 w 1809"/>
              <a:gd name="T53" fmla="*/ 35 h 88"/>
              <a:gd name="T54" fmla="*/ 45 w 1809"/>
              <a:gd name="T55" fmla="*/ 43 h 88"/>
              <a:gd name="T56" fmla="*/ 45 w 1809"/>
              <a:gd name="T57" fmla="*/ 53 h 88"/>
              <a:gd name="T58" fmla="*/ 42 w 1809"/>
              <a:gd name="T59" fmla="*/ 61 h 88"/>
              <a:gd name="T60" fmla="*/ 38 w 1809"/>
              <a:gd name="T61" fmla="*/ 68 h 88"/>
              <a:gd name="T62" fmla="*/ 32 w 1809"/>
              <a:gd name="T63" fmla="*/ 75 h 88"/>
              <a:gd name="T64" fmla="*/ 26 w 1809"/>
              <a:gd name="T65" fmla="*/ 80 h 88"/>
              <a:gd name="T66" fmla="*/ 17 w 1809"/>
              <a:gd name="T67" fmla="*/ 84 h 88"/>
              <a:gd name="T68" fmla="*/ 9 w 1809"/>
              <a:gd name="T69" fmla="*/ 87 h 88"/>
              <a:gd name="T70" fmla="*/ 0 w 1809"/>
              <a:gd name="T71"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9" h="88">
                <a:moveTo>
                  <a:pt x="0" y="88"/>
                </a:moveTo>
                <a:lnTo>
                  <a:pt x="1764" y="88"/>
                </a:lnTo>
                <a:lnTo>
                  <a:pt x="1765" y="88"/>
                </a:lnTo>
                <a:lnTo>
                  <a:pt x="1774" y="87"/>
                </a:lnTo>
                <a:lnTo>
                  <a:pt x="1782" y="84"/>
                </a:lnTo>
                <a:lnTo>
                  <a:pt x="1789" y="80"/>
                </a:lnTo>
                <a:lnTo>
                  <a:pt x="1795" y="75"/>
                </a:lnTo>
                <a:lnTo>
                  <a:pt x="1801" y="69"/>
                </a:lnTo>
                <a:lnTo>
                  <a:pt x="1805" y="61"/>
                </a:lnTo>
                <a:lnTo>
                  <a:pt x="1808" y="53"/>
                </a:lnTo>
                <a:lnTo>
                  <a:pt x="1809" y="45"/>
                </a:lnTo>
                <a:lnTo>
                  <a:pt x="1808" y="37"/>
                </a:lnTo>
                <a:lnTo>
                  <a:pt x="1805" y="28"/>
                </a:lnTo>
                <a:lnTo>
                  <a:pt x="1801" y="20"/>
                </a:lnTo>
                <a:lnTo>
                  <a:pt x="1795" y="13"/>
                </a:lnTo>
                <a:lnTo>
                  <a:pt x="1789" y="8"/>
                </a:lnTo>
                <a:lnTo>
                  <a:pt x="1780" y="4"/>
                </a:lnTo>
                <a:lnTo>
                  <a:pt x="1772" y="1"/>
                </a:lnTo>
                <a:lnTo>
                  <a:pt x="1764" y="0"/>
                </a:lnTo>
                <a:lnTo>
                  <a:pt x="0" y="0"/>
                </a:lnTo>
                <a:lnTo>
                  <a:pt x="9" y="1"/>
                </a:lnTo>
                <a:lnTo>
                  <a:pt x="17" y="4"/>
                </a:lnTo>
                <a:lnTo>
                  <a:pt x="26" y="8"/>
                </a:lnTo>
                <a:lnTo>
                  <a:pt x="32" y="13"/>
                </a:lnTo>
                <a:lnTo>
                  <a:pt x="38" y="19"/>
                </a:lnTo>
                <a:lnTo>
                  <a:pt x="42" y="27"/>
                </a:lnTo>
                <a:lnTo>
                  <a:pt x="45" y="35"/>
                </a:lnTo>
                <a:lnTo>
                  <a:pt x="45" y="43"/>
                </a:lnTo>
                <a:lnTo>
                  <a:pt x="45" y="53"/>
                </a:lnTo>
                <a:lnTo>
                  <a:pt x="42" y="61"/>
                </a:lnTo>
                <a:lnTo>
                  <a:pt x="38" y="68"/>
                </a:lnTo>
                <a:lnTo>
                  <a:pt x="32" y="75"/>
                </a:lnTo>
                <a:lnTo>
                  <a:pt x="26" y="80"/>
                </a:lnTo>
                <a:lnTo>
                  <a:pt x="17" y="84"/>
                </a:lnTo>
                <a:lnTo>
                  <a:pt x="9" y="87"/>
                </a:lnTo>
                <a:lnTo>
                  <a:pt x="0" y="8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60" name="Freeform 80"/>
          <p:cNvSpPr>
            <a:spLocks/>
          </p:cNvSpPr>
          <p:nvPr/>
        </p:nvSpPr>
        <p:spPr bwMode="auto">
          <a:xfrm>
            <a:off x="2271714" y="5006976"/>
            <a:ext cx="185737" cy="117475"/>
          </a:xfrm>
          <a:custGeom>
            <a:avLst/>
            <a:gdLst>
              <a:gd name="T0" fmla="*/ 45 w 89"/>
              <a:gd name="T1" fmla="*/ 88 h 88"/>
              <a:gd name="T2" fmla="*/ 53 w 89"/>
              <a:gd name="T3" fmla="*/ 87 h 88"/>
              <a:gd name="T4" fmla="*/ 61 w 89"/>
              <a:gd name="T5" fmla="*/ 84 h 88"/>
              <a:gd name="T6" fmla="*/ 70 w 89"/>
              <a:gd name="T7" fmla="*/ 80 h 88"/>
              <a:gd name="T8" fmla="*/ 76 w 89"/>
              <a:gd name="T9" fmla="*/ 75 h 88"/>
              <a:gd name="T10" fmla="*/ 82 w 89"/>
              <a:gd name="T11" fmla="*/ 69 h 88"/>
              <a:gd name="T12" fmla="*/ 86 w 89"/>
              <a:gd name="T13" fmla="*/ 61 h 88"/>
              <a:gd name="T14" fmla="*/ 89 w 89"/>
              <a:gd name="T15" fmla="*/ 53 h 88"/>
              <a:gd name="T16" fmla="*/ 89 w 89"/>
              <a:gd name="T17" fmla="*/ 43 h 88"/>
              <a:gd name="T18" fmla="*/ 89 w 89"/>
              <a:gd name="T19" fmla="*/ 35 h 88"/>
              <a:gd name="T20" fmla="*/ 86 w 89"/>
              <a:gd name="T21" fmla="*/ 27 h 88"/>
              <a:gd name="T22" fmla="*/ 82 w 89"/>
              <a:gd name="T23" fmla="*/ 19 h 88"/>
              <a:gd name="T24" fmla="*/ 76 w 89"/>
              <a:gd name="T25" fmla="*/ 13 h 88"/>
              <a:gd name="T26" fmla="*/ 70 w 89"/>
              <a:gd name="T27" fmla="*/ 8 h 88"/>
              <a:gd name="T28" fmla="*/ 61 w 89"/>
              <a:gd name="T29" fmla="*/ 4 h 88"/>
              <a:gd name="T30" fmla="*/ 53 w 89"/>
              <a:gd name="T31" fmla="*/ 1 h 88"/>
              <a:gd name="T32" fmla="*/ 45 w 89"/>
              <a:gd name="T33" fmla="*/ 0 h 88"/>
              <a:gd name="T34" fmla="*/ 35 w 89"/>
              <a:gd name="T35" fmla="*/ 1 h 88"/>
              <a:gd name="T36" fmla="*/ 27 w 89"/>
              <a:gd name="T37" fmla="*/ 4 h 88"/>
              <a:gd name="T38" fmla="*/ 20 w 89"/>
              <a:gd name="T39" fmla="*/ 8 h 88"/>
              <a:gd name="T40" fmla="*/ 14 w 89"/>
              <a:gd name="T41" fmla="*/ 13 h 88"/>
              <a:gd name="T42" fmla="*/ 8 w 89"/>
              <a:gd name="T43" fmla="*/ 19 h 88"/>
              <a:gd name="T44" fmla="*/ 4 w 89"/>
              <a:gd name="T45" fmla="*/ 27 h 88"/>
              <a:gd name="T46" fmla="*/ 1 w 89"/>
              <a:gd name="T47" fmla="*/ 35 h 88"/>
              <a:gd name="T48" fmla="*/ 0 w 89"/>
              <a:gd name="T49" fmla="*/ 43 h 88"/>
              <a:gd name="T50" fmla="*/ 1 w 89"/>
              <a:gd name="T51" fmla="*/ 53 h 88"/>
              <a:gd name="T52" fmla="*/ 4 w 89"/>
              <a:gd name="T53" fmla="*/ 61 h 88"/>
              <a:gd name="T54" fmla="*/ 8 w 89"/>
              <a:gd name="T55" fmla="*/ 69 h 88"/>
              <a:gd name="T56" fmla="*/ 14 w 89"/>
              <a:gd name="T57" fmla="*/ 75 h 88"/>
              <a:gd name="T58" fmla="*/ 20 w 89"/>
              <a:gd name="T59" fmla="*/ 80 h 88"/>
              <a:gd name="T60" fmla="*/ 27 w 89"/>
              <a:gd name="T61" fmla="*/ 84 h 88"/>
              <a:gd name="T62" fmla="*/ 35 w 89"/>
              <a:gd name="T63" fmla="*/ 87 h 88"/>
              <a:gd name="T64" fmla="*/ 45 w 89"/>
              <a:gd name="T65"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8">
                <a:moveTo>
                  <a:pt x="45" y="88"/>
                </a:moveTo>
                <a:lnTo>
                  <a:pt x="53" y="87"/>
                </a:lnTo>
                <a:lnTo>
                  <a:pt x="61" y="84"/>
                </a:lnTo>
                <a:lnTo>
                  <a:pt x="70" y="80"/>
                </a:lnTo>
                <a:lnTo>
                  <a:pt x="76" y="75"/>
                </a:lnTo>
                <a:lnTo>
                  <a:pt x="82" y="69"/>
                </a:lnTo>
                <a:lnTo>
                  <a:pt x="86" y="61"/>
                </a:lnTo>
                <a:lnTo>
                  <a:pt x="89" y="53"/>
                </a:lnTo>
                <a:lnTo>
                  <a:pt x="89" y="43"/>
                </a:lnTo>
                <a:lnTo>
                  <a:pt x="89" y="35"/>
                </a:lnTo>
                <a:lnTo>
                  <a:pt x="86" y="27"/>
                </a:lnTo>
                <a:lnTo>
                  <a:pt x="82" y="19"/>
                </a:lnTo>
                <a:lnTo>
                  <a:pt x="76" y="13"/>
                </a:lnTo>
                <a:lnTo>
                  <a:pt x="70" y="8"/>
                </a:lnTo>
                <a:lnTo>
                  <a:pt x="61" y="4"/>
                </a:lnTo>
                <a:lnTo>
                  <a:pt x="53" y="1"/>
                </a:lnTo>
                <a:lnTo>
                  <a:pt x="45" y="0"/>
                </a:lnTo>
                <a:lnTo>
                  <a:pt x="35" y="1"/>
                </a:lnTo>
                <a:lnTo>
                  <a:pt x="27" y="4"/>
                </a:lnTo>
                <a:lnTo>
                  <a:pt x="20" y="8"/>
                </a:lnTo>
                <a:lnTo>
                  <a:pt x="14" y="13"/>
                </a:lnTo>
                <a:lnTo>
                  <a:pt x="8" y="19"/>
                </a:lnTo>
                <a:lnTo>
                  <a:pt x="4" y="27"/>
                </a:lnTo>
                <a:lnTo>
                  <a:pt x="1" y="35"/>
                </a:lnTo>
                <a:lnTo>
                  <a:pt x="0" y="43"/>
                </a:lnTo>
                <a:lnTo>
                  <a:pt x="1" y="53"/>
                </a:lnTo>
                <a:lnTo>
                  <a:pt x="4" y="61"/>
                </a:lnTo>
                <a:lnTo>
                  <a:pt x="8" y="69"/>
                </a:lnTo>
                <a:lnTo>
                  <a:pt x="14" y="75"/>
                </a:lnTo>
                <a:lnTo>
                  <a:pt x="20" y="80"/>
                </a:lnTo>
                <a:lnTo>
                  <a:pt x="27" y="84"/>
                </a:lnTo>
                <a:lnTo>
                  <a:pt x="35" y="87"/>
                </a:lnTo>
                <a:lnTo>
                  <a:pt x="45" y="88"/>
                </a:lnTo>
                <a:close/>
              </a:path>
            </a:pathLst>
          </a:custGeom>
          <a:solidFill>
            <a:srgbClr val="FFCC99"/>
          </a:solidFill>
          <a:ln w="12700" cmpd="sng">
            <a:solidFill>
              <a:schemeClr val="tx1"/>
            </a:solidFill>
            <a:round/>
            <a:headEnd/>
            <a:tailEnd/>
          </a:ln>
        </p:spPr>
        <p:txBody>
          <a:bodyPr/>
          <a:lstStyle/>
          <a:p>
            <a:endParaRPr lang="it-IT"/>
          </a:p>
        </p:txBody>
      </p:sp>
      <p:sp>
        <p:nvSpPr>
          <p:cNvPr id="71761" name="Freeform 81"/>
          <p:cNvSpPr>
            <a:spLocks/>
          </p:cNvSpPr>
          <p:nvPr/>
        </p:nvSpPr>
        <p:spPr bwMode="auto">
          <a:xfrm>
            <a:off x="2765426" y="5364164"/>
            <a:ext cx="7292975" cy="130175"/>
          </a:xfrm>
          <a:custGeom>
            <a:avLst/>
            <a:gdLst>
              <a:gd name="T0" fmla="*/ 0 w 1809"/>
              <a:gd name="T1" fmla="*/ 87 h 87"/>
              <a:gd name="T2" fmla="*/ 1764 w 1809"/>
              <a:gd name="T3" fmla="*/ 87 h 87"/>
              <a:gd name="T4" fmla="*/ 1764 w 1809"/>
              <a:gd name="T5" fmla="*/ 87 h 87"/>
              <a:gd name="T6" fmla="*/ 1764 w 1809"/>
              <a:gd name="T7" fmla="*/ 87 h 87"/>
              <a:gd name="T8" fmla="*/ 1764 w 1809"/>
              <a:gd name="T9" fmla="*/ 87 h 87"/>
              <a:gd name="T10" fmla="*/ 1764 w 1809"/>
              <a:gd name="T11" fmla="*/ 87 h 87"/>
              <a:gd name="T12" fmla="*/ 1764 w 1809"/>
              <a:gd name="T13" fmla="*/ 87 h 87"/>
              <a:gd name="T14" fmla="*/ 1764 w 1809"/>
              <a:gd name="T15" fmla="*/ 87 h 87"/>
              <a:gd name="T16" fmla="*/ 1765 w 1809"/>
              <a:gd name="T17" fmla="*/ 87 h 87"/>
              <a:gd name="T18" fmla="*/ 1765 w 1809"/>
              <a:gd name="T19" fmla="*/ 87 h 87"/>
              <a:gd name="T20" fmla="*/ 1774 w 1809"/>
              <a:gd name="T21" fmla="*/ 87 h 87"/>
              <a:gd name="T22" fmla="*/ 1782 w 1809"/>
              <a:gd name="T23" fmla="*/ 84 h 87"/>
              <a:gd name="T24" fmla="*/ 1789 w 1809"/>
              <a:gd name="T25" fmla="*/ 80 h 87"/>
              <a:gd name="T26" fmla="*/ 1795 w 1809"/>
              <a:gd name="T27" fmla="*/ 75 h 87"/>
              <a:gd name="T28" fmla="*/ 1801 w 1809"/>
              <a:gd name="T29" fmla="*/ 68 h 87"/>
              <a:gd name="T30" fmla="*/ 1805 w 1809"/>
              <a:gd name="T31" fmla="*/ 61 h 87"/>
              <a:gd name="T32" fmla="*/ 1808 w 1809"/>
              <a:gd name="T33" fmla="*/ 53 h 87"/>
              <a:gd name="T34" fmla="*/ 1809 w 1809"/>
              <a:gd name="T35" fmla="*/ 43 h 87"/>
              <a:gd name="T36" fmla="*/ 1808 w 1809"/>
              <a:gd name="T37" fmla="*/ 35 h 87"/>
              <a:gd name="T38" fmla="*/ 1805 w 1809"/>
              <a:gd name="T39" fmla="*/ 27 h 87"/>
              <a:gd name="T40" fmla="*/ 1801 w 1809"/>
              <a:gd name="T41" fmla="*/ 20 h 87"/>
              <a:gd name="T42" fmla="*/ 1795 w 1809"/>
              <a:gd name="T43" fmla="*/ 13 h 87"/>
              <a:gd name="T44" fmla="*/ 1789 w 1809"/>
              <a:gd name="T45" fmla="*/ 8 h 87"/>
              <a:gd name="T46" fmla="*/ 1780 w 1809"/>
              <a:gd name="T47" fmla="*/ 4 h 87"/>
              <a:gd name="T48" fmla="*/ 1772 w 1809"/>
              <a:gd name="T49" fmla="*/ 1 h 87"/>
              <a:gd name="T50" fmla="*/ 1764 w 1809"/>
              <a:gd name="T51" fmla="*/ 0 h 87"/>
              <a:gd name="T52" fmla="*/ 0 w 1809"/>
              <a:gd name="T53" fmla="*/ 0 h 87"/>
              <a:gd name="T54" fmla="*/ 9 w 1809"/>
              <a:gd name="T55" fmla="*/ 0 h 87"/>
              <a:gd name="T56" fmla="*/ 17 w 1809"/>
              <a:gd name="T57" fmla="*/ 2 h 87"/>
              <a:gd name="T58" fmla="*/ 26 w 1809"/>
              <a:gd name="T59" fmla="*/ 6 h 87"/>
              <a:gd name="T60" fmla="*/ 32 w 1809"/>
              <a:gd name="T61" fmla="*/ 12 h 87"/>
              <a:gd name="T62" fmla="*/ 38 w 1809"/>
              <a:gd name="T63" fmla="*/ 19 h 87"/>
              <a:gd name="T64" fmla="*/ 42 w 1809"/>
              <a:gd name="T65" fmla="*/ 25 h 87"/>
              <a:gd name="T66" fmla="*/ 45 w 1809"/>
              <a:gd name="T67" fmla="*/ 34 h 87"/>
              <a:gd name="T68" fmla="*/ 45 w 1809"/>
              <a:gd name="T69" fmla="*/ 43 h 87"/>
              <a:gd name="T70" fmla="*/ 45 w 1809"/>
              <a:gd name="T71" fmla="*/ 51 h 87"/>
              <a:gd name="T72" fmla="*/ 42 w 1809"/>
              <a:gd name="T73" fmla="*/ 60 h 87"/>
              <a:gd name="T74" fmla="*/ 38 w 1809"/>
              <a:gd name="T75" fmla="*/ 68 h 87"/>
              <a:gd name="T76" fmla="*/ 32 w 1809"/>
              <a:gd name="T77" fmla="*/ 75 h 87"/>
              <a:gd name="T78" fmla="*/ 26 w 1809"/>
              <a:gd name="T79" fmla="*/ 80 h 87"/>
              <a:gd name="T80" fmla="*/ 17 w 1809"/>
              <a:gd name="T81" fmla="*/ 84 h 87"/>
              <a:gd name="T82" fmla="*/ 9 w 1809"/>
              <a:gd name="T83" fmla="*/ 87 h 87"/>
              <a:gd name="T84" fmla="*/ 0 w 1809"/>
              <a:gd name="T8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9" h="87">
                <a:moveTo>
                  <a:pt x="0" y="87"/>
                </a:moveTo>
                <a:lnTo>
                  <a:pt x="1764" y="87"/>
                </a:lnTo>
                <a:lnTo>
                  <a:pt x="1764" y="87"/>
                </a:lnTo>
                <a:lnTo>
                  <a:pt x="1764" y="87"/>
                </a:lnTo>
                <a:lnTo>
                  <a:pt x="1764" y="87"/>
                </a:lnTo>
                <a:lnTo>
                  <a:pt x="1764" y="87"/>
                </a:lnTo>
                <a:lnTo>
                  <a:pt x="1764" y="87"/>
                </a:lnTo>
                <a:lnTo>
                  <a:pt x="1764" y="87"/>
                </a:lnTo>
                <a:lnTo>
                  <a:pt x="1765" y="87"/>
                </a:lnTo>
                <a:lnTo>
                  <a:pt x="1765" y="87"/>
                </a:lnTo>
                <a:lnTo>
                  <a:pt x="1774" y="87"/>
                </a:lnTo>
                <a:lnTo>
                  <a:pt x="1782" y="84"/>
                </a:lnTo>
                <a:lnTo>
                  <a:pt x="1789" y="80"/>
                </a:lnTo>
                <a:lnTo>
                  <a:pt x="1795" y="75"/>
                </a:lnTo>
                <a:lnTo>
                  <a:pt x="1801" y="68"/>
                </a:lnTo>
                <a:lnTo>
                  <a:pt x="1805" y="61"/>
                </a:lnTo>
                <a:lnTo>
                  <a:pt x="1808" y="53"/>
                </a:lnTo>
                <a:lnTo>
                  <a:pt x="1809" y="43"/>
                </a:lnTo>
                <a:lnTo>
                  <a:pt x="1808" y="35"/>
                </a:lnTo>
                <a:lnTo>
                  <a:pt x="1805" y="27"/>
                </a:lnTo>
                <a:lnTo>
                  <a:pt x="1801" y="20"/>
                </a:lnTo>
                <a:lnTo>
                  <a:pt x="1795" y="13"/>
                </a:lnTo>
                <a:lnTo>
                  <a:pt x="1789" y="8"/>
                </a:lnTo>
                <a:lnTo>
                  <a:pt x="1780" y="4"/>
                </a:lnTo>
                <a:lnTo>
                  <a:pt x="1772" y="1"/>
                </a:lnTo>
                <a:lnTo>
                  <a:pt x="1764" y="0"/>
                </a:lnTo>
                <a:lnTo>
                  <a:pt x="0" y="0"/>
                </a:lnTo>
                <a:lnTo>
                  <a:pt x="9" y="0"/>
                </a:lnTo>
                <a:lnTo>
                  <a:pt x="17" y="2"/>
                </a:lnTo>
                <a:lnTo>
                  <a:pt x="26" y="6"/>
                </a:lnTo>
                <a:lnTo>
                  <a:pt x="32" y="12"/>
                </a:lnTo>
                <a:lnTo>
                  <a:pt x="38" y="19"/>
                </a:lnTo>
                <a:lnTo>
                  <a:pt x="42" y="25"/>
                </a:lnTo>
                <a:lnTo>
                  <a:pt x="45" y="34"/>
                </a:lnTo>
                <a:lnTo>
                  <a:pt x="45" y="43"/>
                </a:lnTo>
                <a:lnTo>
                  <a:pt x="45" y="51"/>
                </a:lnTo>
                <a:lnTo>
                  <a:pt x="42" y="60"/>
                </a:lnTo>
                <a:lnTo>
                  <a:pt x="38" y="68"/>
                </a:lnTo>
                <a:lnTo>
                  <a:pt x="32" y="75"/>
                </a:lnTo>
                <a:lnTo>
                  <a:pt x="26" y="80"/>
                </a:lnTo>
                <a:lnTo>
                  <a:pt x="17" y="84"/>
                </a:lnTo>
                <a:lnTo>
                  <a:pt x="9" y="87"/>
                </a:lnTo>
                <a:lnTo>
                  <a:pt x="0" y="87"/>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62" name="Freeform 82"/>
          <p:cNvSpPr>
            <a:spLocks/>
          </p:cNvSpPr>
          <p:nvPr/>
        </p:nvSpPr>
        <p:spPr bwMode="auto">
          <a:xfrm>
            <a:off x="2765425" y="5364164"/>
            <a:ext cx="7272338" cy="136525"/>
          </a:xfrm>
          <a:custGeom>
            <a:avLst/>
            <a:gdLst>
              <a:gd name="T0" fmla="*/ 0 w 1809"/>
              <a:gd name="T1" fmla="*/ 87 h 87"/>
              <a:gd name="T2" fmla="*/ 1764 w 1809"/>
              <a:gd name="T3" fmla="*/ 87 h 87"/>
              <a:gd name="T4" fmla="*/ 1765 w 1809"/>
              <a:gd name="T5" fmla="*/ 87 h 87"/>
              <a:gd name="T6" fmla="*/ 1774 w 1809"/>
              <a:gd name="T7" fmla="*/ 87 h 87"/>
              <a:gd name="T8" fmla="*/ 1782 w 1809"/>
              <a:gd name="T9" fmla="*/ 84 h 87"/>
              <a:gd name="T10" fmla="*/ 1789 w 1809"/>
              <a:gd name="T11" fmla="*/ 80 h 87"/>
              <a:gd name="T12" fmla="*/ 1795 w 1809"/>
              <a:gd name="T13" fmla="*/ 75 h 87"/>
              <a:gd name="T14" fmla="*/ 1801 w 1809"/>
              <a:gd name="T15" fmla="*/ 68 h 87"/>
              <a:gd name="T16" fmla="*/ 1805 w 1809"/>
              <a:gd name="T17" fmla="*/ 61 h 87"/>
              <a:gd name="T18" fmla="*/ 1808 w 1809"/>
              <a:gd name="T19" fmla="*/ 53 h 87"/>
              <a:gd name="T20" fmla="*/ 1809 w 1809"/>
              <a:gd name="T21" fmla="*/ 43 h 87"/>
              <a:gd name="T22" fmla="*/ 1808 w 1809"/>
              <a:gd name="T23" fmla="*/ 35 h 87"/>
              <a:gd name="T24" fmla="*/ 1805 w 1809"/>
              <a:gd name="T25" fmla="*/ 27 h 87"/>
              <a:gd name="T26" fmla="*/ 1801 w 1809"/>
              <a:gd name="T27" fmla="*/ 20 h 87"/>
              <a:gd name="T28" fmla="*/ 1795 w 1809"/>
              <a:gd name="T29" fmla="*/ 13 h 87"/>
              <a:gd name="T30" fmla="*/ 1789 w 1809"/>
              <a:gd name="T31" fmla="*/ 8 h 87"/>
              <a:gd name="T32" fmla="*/ 1780 w 1809"/>
              <a:gd name="T33" fmla="*/ 4 h 87"/>
              <a:gd name="T34" fmla="*/ 1772 w 1809"/>
              <a:gd name="T35" fmla="*/ 1 h 87"/>
              <a:gd name="T36" fmla="*/ 1764 w 1809"/>
              <a:gd name="T37" fmla="*/ 0 h 87"/>
              <a:gd name="T38" fmla="*/ 0 w 1809"/>
              <a:gd name="T39" fmla="*/ 0 h 87"/>
              <a:gd name="T40" fmla="*/ 9 w 1809"/>
              <a:gd name="T41" fmla="*/ 0 h 87"/>
              <a:gd name="T42" fmla="*/ 17 w 1809"/>
              <a:gd name="T43" fmla="*/ 2 h 87"/>
              <a:gd name="T44" fmla="*/ 26 w 1809"/>
              <a:gd name="T45" fmla="*/ 6 h 87"/>
              <a:gd name="T46" fmla="*/ 32 w 1809"/>
              <a:gd name="T47" fmla="*/ 12 h 87"/>
              <a:gd name="T48" fmla="*/ 38 w 1809"/>
              <a:gd name="T49" fmla="*/ 19 h 87"/>
              <a:gd name="T50" fmla="*/ 42 w 1809"/>
              <a:gd name="T51" fmla="*/ 25 h 87"/>
              <a:gd name="T52" fmla="*/ 45 w 1809"/>
              <a:gd name="T53" fmla="*/ 34 h 87"/>
              <a:gd name="T54" fmla="*/ 45 w 1809"/>
              <a:gd name="T55" fmla="*/ 43 h 87"/>
              <a:gd name="T56" fmla="*/ 45 w 1809"/>
              <a:gd name="T57" fmla="*/ 51 h 87"/>
              <a:gd name="T58" fmla="*/ 42 w 1809"/>
              <a:gd name="T59" fmla="*/ 60 h 87"/>
              <a:gd name="T60" fmla="*/ 38 w 1809"/>
              <a:gd name="T61" fmla="*/ 68 h 87"/>
              <a:gd name="T62" fmla="*/ 32 w 1809"/>
              <a:gd name="T63" fmla="*/ 75 h 87"/>
              <a:gd name="T64" fmla="*/ 26 w 1809"/>
              <a:gd name="T65" fmla="*/ 80 h 87"/>
              <a:gd name="T66" fmla="*/ 17 w 1809"/>
              <a:gd name="T67" fmla="*/ 84 h 87"/>
              <a:gd name="T68" fmla="*/ 9 w 1809"/>
              <a:gd name="T69" fmla="*/ 87 h 87"/>
              <a:gd name="T70" fmla="*/ 0 w 1809"/>
              <a:gd name="T7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9" h="87">
                <a:moveTo>
                  <a:pt x="0" y="87"/>
                </a:moveTo>
                <a:lnTo>
                  <a:pt x="1764" y="87"/>
                </a:lnTo>
                <a:lnTo>
                  <a:pt x="1765" y="87"/>
                </a:lnTo>
                <a:lnTo>
                  <a:pt x="1774" y="87"/>
                </a:lnTo>
                <a:lnTo>
                  <a:pt x="1782" y="84"/>
                </a:lnTo>
                <a:lnTo>
                  <a:pt x="1789" y="80"/>
                </a:lnTo>
                <a:lnTo>
                  <a:pt x="1795" y="75"/>
                </a:lnTo>
                <a:lnTo>
                  <a:pt x="1801" y="68"/>
                </a:lnTo>
                <a:lnTo>
                  <a:pt x="1805" y="61"/>
                </a:lnTo>
                <a:lnTo>
                  <a:pt x="1808" y="53"/>
                </a:lnTo>
                <a:lnTo>
                  <a:pt x="1809" y="43"/>
                </a:lnTo>
                <a:lnTo>
                  <a:pt x="1808" y="35"/>
                </a:lnTo>
                <a:lnTo>
                  <a:pt x="1805" y="27"/>
                </a:lnTo>
                <a:lnTo>
                  <a:pt x="1801" y="20"/>
                </a:lnTo>
                <a:lnTo>
                  <a:pt x="1795" y="13"/>
                </a:lnTo>
                <a:lnTo>
                  <a:pt x="1789" y="8"/>
                </a:lnTo>
                <a:lnTo>
                  <a:pt x="1780" y="4"/>
                </a:lnTo>
                <a:lnTo>
                  <a:pt x="1772" y="1"/>
                </a:lnTo>
                <a:lnTo>
                  <a:pt x="1764" y="0"/>
                </a:lnTo>
                <a:lnTo>
                  <a:pt x="0" y="0"/>
                </a:lnTo>
                <a:lnTo>
                  <a:pt x="9" y="0"/>
                </a:lnTo>
                <a:lnTo>
                  <a:pt x="17" y="2"/>
                </a:lnTo>
                <a:lnTo>
                  <a:pt x="26" y="6"/>
                </a:lnTo>
                <a:lnTo>
                  <a:pt x="32" y="12"/>
                </a:lnTo>
                <a:lnTo>
                  <a:pt x="38" y="19"/>
                </a:lnTo>
                <a:lnTo>
                  <a:pt x="42" y="25"/>
                </a:lnTo>
                <a:lnTo>
                  <a:pt x="45" y="34"/>
                </a:lnTo>
                <a:lnTo>
                  <a:pt x="45" y="43"/>
                </a:lnTo>
                <a:lnTo>
                  <a:pt x="45" y="51"/>
                </a:lnTo>
                <a:lnTo>
                  <a:pt x="42" y="60"/>
                </a:lnTo>
                <a:lnTo>
                  <a:pt x="38" y="68"/>
                </a:lnTo>
                <a:lnTo>
                  <a:pt x="32" y="75"/>
                </a:lnTo>
                <a:lnTo>
                  <a:pt x="26" y="80"/>
                </a:lnTo>
                <a:lnTo>
                  <a:pt x="17" y="84"/>
                </a:lnTo>
                <a:lnTo>
                  <a:pt x="9" y="87"/>
                </a:lnTo>
                <a:lnTo>
                  <a:pt x="0" y="8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63" name="Freeform 83"/>
          <p:cNvSpPr>
            <a:spLocks/>
          </p:cNvSpPr>
          <p:nvPr/>
        </p:nvSpPr>
        <p:spPr bwMode="auto">
          <a:xfrm>
            <a:off x="2744788" y="5367339"/>
            <a:ext cx="184150" cy="117475"/>
          </a:xfrm>
          <a:custGeom>
            <a:avLst/>
            <a:gdLst>
              <a:gd name="T0" fmla="*/ 45 w 89"/>
              <a:gd name="T1" fmla="*/ 87 h 87"/>
              <a:gd name="T2" fmla="*/ 53 w 89"/>
              <a:gd name="T3" fmla="*/ 87 h 87"/>
              <a:gd name="T4" fmla="*/ 61 w 89"/>
              <a:gd name="T5" fmla="*/ 84 h 87"/>
              <a:gd name="T6" fmla="*/ 70 w 89"/>
              <a:gd name="T7" fmla="*/ 80 h 87"/>
              <a:gd name="T8" fmla="*/ 76 w 89"/>
              <a:gd name="T9" fmla="*/ 75 h 87"/>
              <a:gd name="T10" fmla="*/ 82 w 89"/>
              <a:gd name="T11" fmla="*/ 68 h 87"/>
              <a:gd name="T12" fmla="*/ 86 w 89"/>
              <a:gd name="T13" fmla="*/ 61 h 87"/>
              <a:gd name="T14" fmla="*/ 89 w 89"/>
              <a:gd name="T15" fmla="*/ 53 h 87"/>
              <a:gd name="T16" fmla="*/ 89 w 89"/>
              <a:gd name="T17" fmla="*/ 43 h 87"/>
              <a:gd name="T18" fmla="*/ 89 w 89"/>
              <a:gd name="T19" fmla="*/ 35 h 87"/>
              <a:gd name="T20" fmla="*/ 86 w 89"/>
              <a:gd name="T21" fmla="*/ 25 h 87"/>
              <a:gd name="T22" fmla="*/ 82 w 89"/>
              <a:gd name="T23" fmla="*/ 19 h 87"/>
              <a:gd name="T24" fmla="*/ 76 w 89"/>
              <a:gd name="T25" fmla="*/ 12 h 87"/>
              <a:gd name="T26" fmla="*/ 70 w 89"/>
              <a:gd name="T27" fmla="*/ 6 h 87"/>
              <a:gd name="T28" fmla="*/ 61 w 89"/>
              <a:gd name="T29" fmla="*/ 2 h 87"/>
              <a:gd name="T30" fmla="*/ 53 w 89"/>
              <a:gd name="T31" fmla="*/ 0 h 87"/>
              <a:gd name="T32" fmla="*/ 45 w 89"/>
              <a:gd name="T33" fmla="*/ 0 h 87"/>
              <a:gd name="T34" fmla="*/ 35 w 89"/>
              <a:gd name="T35" fmla="*/ 0 h 87"/>
              <a:gd name="T36" fmla="*/ 27 w 89"/>
              <a:gd name="T37" fmla="*/ 2 h 87"/>
              <a:gd name="T38" fmla="*/ 20 w 89"/>
              <a:gd name="T39" fmla="*/ 6 h 87"/>
              <a:gd name="T40" fmla="*/ 14 w 89"/>
              <a:gd name="T41" fmla="*/ 12 h 87"/>
              <a:gd name="T42" fmla="*/ 8 w 89"/>
              <a:gd name="T43" fmla="*/ 19 h 87"/>
              <a:gd name="T44" fmla="*/ 4 w 89"/>
              <a:gd name="T45" fmla="*/ 25 h 87"/>
              <a:gd name="T46" fmla="*/ 1 w 89"/>
              <a:gd name="T47" fmla="*/ 35 h 87"/>
              <a:gd name="T48" fmla="*/ 0 w 89"/>
              <a:gd name="T49" fmla="*/ 43 h 87"/>
              <a:gd name="T50" fmla="*/ 1 w 89"/>
              <a:gd name="T51" fmla="*/ 53 h 87"/>
              <a:gd name="T52" fmla="*/ 4 w 89"/>
              <a:gd name="T53" fmla="*/ 61 h 87"/>
              <a:gd name="T54" fmla="*/ 8 w 89"/>
              <a:gd name="T55" fmla="*/ 68 h 87"/>
              <a:gd name="T56" fmla="*/ 14 w 89"/>
              <a:gd name="T57" fmla="*/ 75 h 87"/>
              <a:gd name="T58" fmla="*/ 20 w 89"/>
              <a:gd name="T59" fmla="*/ 80 h 87"/>
              <a:gd name="T60" fmla="*/ 27 w 89"/>
              <a:gd name="T61" fmla="*/ 84 h 87"/>
              <a:gd name="T62" fmla="*/ 35 w 89"/>
              <a:gd name="T63" fmla="*/ 87 h 87"/>
              <a:gd name="T64" fmla="*/ 45 w 89"/>
              <a:gd name="T65"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87">
                <a:moveTo>
                  <a:pt x="45" y="87"/>
                </a:moveTo>
                <a:lnTo>
                  <a:pt x="53" y="87"/>
                </a:lnTo>
                <a:lnTo>
                  <a:pt x="61" y="84"/>
                </a:lnTo>
                <a:lnTo>
                  <a:pt x="70" y="80"/>
                </a:lnTo>
                <a:lnTo>
                  <a:pt x="76" y="75"/>
                </a:lnTo>
                <a:lnTo>
                  <a:pt x="82" y="68"/>
                </a:lnTo>
                <a:lnTo>
                  <a:pt x="86" y="61"/>
                </a:lnTo>
                <a:lnTo>
                  <a:pt x="89" y="53"/>
                </a:lnTo>
                <a:lnTo>
                  <a:pt x="89" y="43"/>
                </a:lnTo>
                <a:lnTo>
                  <a:pt x="89" y="35"/>
                </a:lnTo>
                <a:lnTo>
                  <a:pt x="86" y="25"/>
                </a:lnTo>
                <a:lnTo>
                  <a:pt x="82" y="19"/>
                </a:lnTo>
                <a:lnTo>
                  <a:pt x="76" y="12"/>
                </a:lnTo>
                <a:lnTo>
                  <a:pt x="70" y="6"/>
                </a:lnTo>
                <a:lnTo>
                  <a:pt x="61" y="2"/>
                </a:lnTo>
                <a:lnTo>
                  <a:pt x="53" y="0"/>
                </a:lnTo>
                <a:lnTo>
                  <a:pt x="45" y="0"/>
                </a:lnTo>
                <a:lnTo>
                  <a:pt x="35" y="0"/>
                </a:lnTo>
                <a:lnTo>
                  <a:pt x="27" y="2"/>
                </a:lnTo>
                <a:lnTo>
                  <a:pt x="20" y="6"/>
                </a:lnTo>
                <a:lnTo>
                  <a:pt x="14" y="12"/>
                </a:lnTo>
                <a:lnTo>
                  <a:pt x="8" y="19"/>
                </a:lnTo>
                <a:lnTo>
                  <a:pt x="4" y="25"/>
                </a:lnTo>
                <a:lnTo>
                  <a:pt x="1" y="35"/>
                </a:lnTo>
                <a:lnTo>
                  <a:pt x="0" y="43"/>
                </a:lnTo>
                <a:lnTo>
                  <a:pt x="1" y="53"/>
                </a:lnTo>
                <a:lnTo>
                  <a:pt x="4" y="61"/>
                </a:lnTo>
                <a:lnTo>
                  <a:pt x="8" y="68"/>
                </a:lnTo>
                <a:lnTo>
                  <a:pt x="14" y="75"/>
                </a:lnTo>
                <a:lnTo>
                  <a:pt x="20" y="80"/>
                </a:lnTo>
                <a:lnTo>
                  <a:pt x="27" y="84"/>
                </a:lnTo>
                <a:lnTo>
                  <a:pt x="35" y="87"/>
                </a:lnTo>
                <a:lnTo>
                  <a:pt x="45" y="87"/>
                </a:lnTo>
                <a:close/>
              </a:path>
            </a:pathLst>
          </a:custGeom>
          <a:solidFill>
            <a:srgbClr val="FFCC99"/>
          </a:solidFill>
          <a:ln w="12700" cmpd="sng">
            <a:solidFill>
              <a:schemeClr val="tx1"/>
            </a:solidFill>
            <a:round/>
            <a:headEnd/>
            <a:tailEnd/>
          </a:ln>
        </p:spPr>
        <p:txBody>
          <a:bodyPr/>
          <a:lstStyle/>
          <a:p>
            <a:endParaRPr lang="it-IT"/>
          </a:p>
        </p:txBody>
      </p:sp>
      <p:sp>
        <p:nvSpPr>
          <p:cNvPr id="71764" name="Freeform 84"/>
          <p:cNvSpPr>
            <a:spLocks/>
          </p:cNvSpPr>
          <p:nvPr/>
        </p:nvSpPr>
        <p:spPr bwMode="auto">
          <a:xfrm>
            <a:off x="6581776" y="4564064"/>
            <a:ext cx="371475" cy="90487"/>
          </a:xfrm>
          <a:custGeom>
            <a:avLst/>
            <a:gdLst>
              <a:gd name="T0" fmla="*/ 89 w 178"/>
              <a:gd name="T1" fmla="*/ 66 h 66"/>
              <a:gd name="T2" fmla="*/ 107 w 178"/>
              <a:gd name="T3" fmla="*/ 65 h 66"/>
              <a:gd name="T4" fmla="*/ 123 w 178"/>
              <a:gd name="T5" fmla="*/ 64 h 66"/>
              <a:gd name="T6" fmla="*/ 138 w 178"/>
              <a:gd name="T7" fmla="*/ 60 h 66"/>
              <a:gd name="T8" fmla="*/ 152 w 178"/>
              <a:gd name="T9" fmla="*/ 55 h 66"/>
              <a:gd name="T10" fmla="*/ 163 w 178"/>
              <a:gd name="T11" fmla="*/ 51 h 66"/>
              <a:gd name="T12" fmla="*/ 171 w 178"/>
              <a:gd name="T13" fmla="*/ 46 h 66"/>
              <a:gd name="T14" fmla="*/ 174 w 178"/>
              <a:gd name="T15" fmla="*/ 43 h 66"/>
              <a:gd name="T16" fmla="*/ 176 w 178"/>
              <a:gd name="T17" fmla="*/ 39 h 66"/>
              <a:gd name="T18" fmla="*/ 178 w 178"/>
              <a:gd name="T19" fmla="*/ 36 h 66"/>
              <a:gd name="T20" fmla="*/ 178 w 178"/>
              <a:gd name="T21" fmla="*/ 32 h 66"/>
              <a:gd name="T22" fmla="*/ 178 w 178"/>
              <a:gd name="T23" fmla="*/ 30 h 66"/>
              <a:gd name="T24" fmla="*/ 176 w 178"/>
              <a:gd name="T25" fmla="*/ 25 h 66"/>
              <a:gd name="T26" fmla="*/ 174 w 178"/>
              <a:gd name="T27" fmla="*/ 23 h 66"/>
              <a:gd name="T28" fmla="*/ 171 w 178"/>
              <a:gd name="T29" fmla="*/ 20 h 66"/>
              <a:gd name="T30" fmla="*/ 163 w 178"/>
              <a:gd name="T31" fmla="*/ 15 h 66"/>
              <a:gd name="T32" fmla="*/ 152 w 178"/>
              <a:gd name="T33" fmla="*/ 9 h 66"/>
              <a:gd name="T34" fmla="*/ 138 w 178"/>
              <a:gd name="T35" fmla="*/ 5 h 66"/>
              <a:gd name="T36" fmla="*/ 123 w 178"/>
              <a:gd name="T37" fmla="*/ 2 h 66"/>
              <a:gd name="T38" fmla="*/ 107 w 178"/>
              <a:gd name="T39" fmla="*/ 1 h 66"/>
              <a:gd name="T40" fmla="*/ 89 w 178"/>
              <a:gd name="T41" fmla="*/ 0 h 66"/>
              <a:gd name="T42" fmla="*/ 71 w 178"/>
              <a:gd name="T43" fmla="*/ 1 h 66"/>
              <a:gd name="T44" fmla="*/ 55 w 178"/>
              <a:gd name="T45" fmla="*/ 2 h 66"/>
              <a:gd name="T46" fmla="*/ 40 w 178"/>
              <a:gd name="T47" fmla="*/ 5 h 66"/>
              <a:gd name="T48" fmla="*/ 26 w 178"/>
              <a:gd name="T49" fmla="*/ 9 h 66"/>
              <a:gd name="T50" fmla="*/ 15 w 178"/>
              <a:gd name="T51" fmla="*/ 15 h 66"/>
              <a:gd name="T52" fmla="*/ 7 w 178"/>
              <a:gd name="T53" fmla="*/ 20 h 66"/>
              <a:gd name="T54" fmla="*/ 5 w 178"/>
              <a:gd name="T55" fmla="*/ 23 h 66"/>
              <a:gd name="T56" fmla="*/ 3 w 178"/>
              <a:gd name="T57" fmla="*/ 25 h 66"/>
              <a:gd name="T58" fmla="*/ 2 w 178"/>
              <a:gd name="T59" fmla="*/ 30 h 66"/>
              <a:gd name="T60" fmla="*/ 0 w 178"/>
              <a:gd name="T61" fmla="*/ 32 h 66"/>
              <a:gd name="T62" fmla="*/ 2 w 178"/>
              <a:gd name="T63" fmla="*/ 36 h 66"/>
              <a:gd name="T64" fmla="*/ 3 w 178"/>
              <a:gd name="T65" fmla="*/ 39 h 66"/>
              <a:gd name="T66" fmla="*/ 5 w 178"/>
              <a:gd name="T67" fmla="*/ 43 h 66"/>
              <a:gd name="T68" fmla="*/ 7 w 178"/>
              <a:gd name="T69" fmla="*/ 46 h 66"/>
              <a:gd name="T70" fmla="*/ 15 w 178"/>
              <a:gd name="T71" fmla="*/ 51 h 66"/>
              <a:gd name="T72" fmla="*/ 26 w 178"/>
              <a:gd name="T73" fmla="*/ 55 h 66"/>
              <a:gd name="T74" fmla="*/ 40 w 178"/>
              <a:gd name="T75" fmla="*/ 60 h 66"/>
              <a:gd name="T76" fmla="*/ 55 w 178"/>
              <a:gd name="T77" fmla="*/ 64 h 66"/>
              <a:gd name="T78" fmla="*/ 71 w 178"/>
              <a:gd name="T79" fmla="*/ 65 h 66"/>
              <a:gd name="T80" fmla="*/ 89 w 178"/>
              <a:gd name="T8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66">
                <a:moveTo>
                  <a:pt x="89" y="66"/>
                </a:moveTo>
                <a:lnTo>
                  <a:pt x="107" y="65"/>
                </a:lnTo>
                <a:lnTo>
                  <a:pt x="123" y="64"/>
                </a:lnTo>
                <a:lnTo>
                  <a:pt x="138" y="60"/>
                </a:lnTo>
                <a:lnTo>
                  <a:pt x="152" y="55"/>
                </a:lnTo>
                <a:lnTo>
                  <a:pt x="163" y="51"/>
                </a:lnTo>
                <a:lnTo>
                  <a:pt x="171" y="46"/>
                </a:lnTo>
                <a:lnTo>
                  <a:pt x="174" y="43"/>
                </a:lnTo>
                <a:lnTo>
                  <a:pt x="176" y="39"/>
                </a:lnTo>
                <a:lnTo>
                  <a:pt x="178" y="36"/>
                </a:lnTo>
                <a:lnTo>
                  <a:pt x="178" y="32"/>
                </a:lnTo>
                <a:lnTo>
                  <a:pt x="178" y="30"/>
                </a:lnTo>
                <a:lnTo>
                  <a:pt x="176" y="25"/>
                </a:lnTo>
                <a:lnTo>
                  <a:pt x="174" y="23"/>
                </a:lnTo>
                <a:lnTo>
                  <a:pt x="171" y="20"/>
                </a:lnTo>
                <a:lnTo>
                  <a:pt x="163" y="15"/>
                </a:lnTo>
                <a:lnTo>
                  <a:pt x="152" y="9"/>
                </a:lnTo>
                <a:lnTo>
                  <a:pt x="138" y="5"/>
                </a:lnTo>
                <a:lnTo>
                  <a:pt x="123" y="2"/>
                </a:lnTo>
                <a:lnTo>
                  <a:pt x="107" y="1"/>
                </a:lnTo>
                <a:lnTo>
                  <a:pt x="89" y="0"/>
                </a:lnTo>
                <a:lnTo>
                  <a:pt x="71" y="1"/>
                </a:lnTo>
                <a:lnTo>
                  <a:pt x="55" y="2"/>
                </a:lnTo>
                <a:lnTo>
                  <a:pt x="40" y="5"/>
                </a:lnTo>
                <a:lnTo>
                  <a:pt x="26" y="9"/>
                </a:lnTo>
                <a:lnTo>
                  <a:pt x="15" y="15"/>
                </a:lnTo>
                <a:lnTo>
                  <a:pt x="7" y="20"/>
                </a:lnTo>
                <a:lnTo>
                  <a:pt x="5" y="23"/>
                </a:lnTo>
                <a:lnTo>
                  <a:pt x="3" y="25"/>
                </a:lnTo>
                <a:lnTo>
                  <a:pt x="2" y="30"/>
                </a:lnTo>
                <a:lnTo>
                  <a:pt x="0" y="32"/>
                </a:lnTo>
                <a:lnTo>
                  <a:pt x="2" y="36"/>
                </a:lnTo>
                <a:lnTo>
                  <a:pt x="3" y="39"/>
                </a:lnTo>
                <a:lnTo>
                  <a:pt x="5" y="43"/>
                </a:lnTo>
                <a:lnTo>
                  <a:pt x="7" y="46"/>
                </a:lnTo>
                <a:lnTo>
                  <a:pt x="15" y="51"/>
                </a:lnTo>
                <a:lnTo>
                  <a:pt x="26" y="55"/>
                </a:lnTo>
                <a:lnTo>
                  <a:pt x="40" y="60"/>
                </a:lnTo>
                <a:lnTo>
                  <a:pt x="55" y="64"/>
                </a:lnTo>
                <a:lnTo>
                  <a:pt x="71" y="65"/>
                </a:lnTo>
                <a:lnTo>
                  <a:pt x="89" y="66"/>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65" name="Freeform 85"/>
          <p:cNvSpPr>
            <a:spLocks/>
          </p:cNvSpPr>
          <p:nvPr/>
        </p:nvSpPr>
        <p:spPr bwMode="auto">
          <a:xfrm>
            <a:off x="6581776" y="4564064"/>
            <a:ext cx="371475" cy="90487"/>
          </a:xfrm>
          <a:custGeom>
            <a:avLst/>
            <a:gdLst>
              <a:gd name="T0" fmla="*/ 89 w 178"/>
              <a:gd name="T1" fmla="*/ 66 h 66"/>
              <a:gd name="T2" fmla="*/ 107 w 178"/>
              <a:gd name="T3" fmla="*/ 65 h 66"/>
              <a:gd name="T4" fmla="*/ 123 w 178"/>
              <a:gd name="T5" fmla="*/ 64 h 66"/>
              <a:gd name="T6" fmla="*/ 138 w 178"/>
              <a:gd name="T7" fmla="*/ 60 h 66"/>
              <a:gd name="T8" fmla="*/ 152 w 178"/>
              <a:gd name="T9" fmla="*/ 55 h 66"/>
              <a:gd name="T10" fmla="*/ 163 w 178"/>
              <a:gd name="T11" fmla="*/ 51 h 66"/>
              <a:gd name="T12" fmla="*/ 171 w 178"/>
              <a:gd name="T13" fmla="*/ 46 h 66"/>
              <a:gd name="T14" fmla="*/ 174 w 178"/>
              <a:gd name="T15" fmla="*/ 43 h 66"/>
              <a:gd name="T16" fmla="*/ 176 w 178"/>
              <a:gd name="T17" fmla="*/ 39 h 66"/>
              <a:gd name="T18" fmla="*/ 178 w 178"/>
              <a:gd name="T19" fmla="*/ 36 h 66"/>
              <a:gd name="T20" fmla="*/ 178 w 178"/>
              <a:gd name="T21" fmla="*/ 32 h 66"/>
              <a:gd name="T22" fmla="*/ 178 w 178"/>
              <a:gd name="T23" fmla="*/ 30 h 66"/>
              <a:gd name="T24" fmla="*/ 176 w 178"/>
              <a:gd name="T25" fmla="*/ 25 h 66"/>
              <a:gd name="T26" fmla="*/ 174 w 178"/>
              <a:gd name="T27" fmla="*/ 23 h 66"/>
              <a:gd name="T28" fmla="*/ 171 w 178"/>
              <a:gd name="T29" fmla="*/ 20 h 66"/>
              <a:gd name="T30" fmla="*/ 163 w 178"/>
              <a:gd name="T31" fmla="*/ 15 h 66"/>
              <a:gd name="T32" fmla="*/ 152 w 178"/>
              <a:gd name="T33" fmla="*/ 9 h 66"/>
              <a:gd name="T34" fmla="*/ 138 w 178"/>
              <a:gd name="T35" fmla="*/ 5 h 66"/>
              <a:gd name="T36" fmla="*/ 123 w 178"/>
              <a:gd name="T37" fmla="*/ 2 h 66"/>
              <a:gd name="T38" fmla="*/ 107 w 178"/>
              <a:gd name="T39" fmla="*/ 1 h 66"/>
              <a:gd name="T40" fmla="*/ 89 w 178"/>
              <a:gd name="T41" fmla="*/ 0 h 66"/>
              <a:gd name="T42" fmla="*/ 71 w 178"/>
              <a:gd name="T43" fmla="*/ 1 h 66"/>
              <a:gd name="T44" fmla="*/ 55 w 178"/>
              <a:gd name="T45" fmla="*/ 2 h 66"/>
              <a:gd name="T46" fmla="*/ 40 w 178"/>
              <a:gd name="T47" fmla="*/ 5 h 66"/>
              <a:gd name="T48" fmla="*/ 26 w 178"/>
              <a:gd name="T49" fmla="*/ 9 h 66"/>
              <a:gd name="T50" fmla="*/ 15 w 178"/>
              <a:gd name="T51" fmla="*/ 15 h 66"/>
              <a:gd name="T52" fmla="*/ 7 w 178"/>
              <a:gd name="T53" fmla="*/ 20 h 66"/>
              <a:gd name="T54" fmla="*/ 5 w 178"/>
              <a:gd name="T55" fmla="*/ 23 h 66"/>
              <a:gd name="T56" fmla="*/ 3 w 178"/>
              <a:gd name="T57" fmla="*/ 25 h 66"/>
              <a:gd name="T58" fmla="*/ 2 w 178"/>
              <a:gd name="T59" fmla="*/ 30 h 66"/>
              <a:gd name="T60" fmla="*/ 0 w 178"/>
              <a:gd name="T61" fmla="*/ 32 h 66"/>
              <a:gd name="T62" fmla="*/ 2 w 178"/>
              <a:gd name="T63" fmla="*/ 36 h 66"/>
              <a:gd name="T64" fmla="*/ 3 w 178"/>
              <a:gd name="T65" fmla="*/ 39 h 66"/>
              <a:gd name="T66" fmla="*/ 5 w 178"/>
              <a:gd name="T67" fmla="*/ 43 h 66"/>
              <a:gd name="T68" fmla="*/ 7 w 178"/>
              <a:gd name="T69" fmla="*/ 46 h 66"/>
              <a:gd name="T70" fmla="*/ 15 w 178"/>
              <a:gd name="T71" fmla="*/ 51 h 66"/>
              <a:gd name="T72" fmla="*/ 26 w 178"/>
              <a:gd name="T73" fmla="*/ 55 h 66"/>
              <a:gd name="T74" fmla="*/ 40 w 178"/>
              <a:gd name="T75" fmla="*/ 60 h 66"/>
              <a:gd name="T76" fmla="*/ 55 w 178"/>
              <a:gd name="T77" fmla="*/ 64 h 66"/>
              <a:gd name="T78" fmla="*/ 71 w 178"/>
              <a:gd name="T79" fmla="*/ 65 h 66"/>
              <a:gd name="T80" fmla="*/ 89 w 178"/>
              <a:gd name="T8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66">
                <a:moveTo>
                  <a:pt x="89" y="66"/>
                </a:moveTo>
                <a:lnTo>
                  <a:pt x="107" y="65"/>
                </a:lnTo>
                <a:lnTo>
                  <a:pt x="123" y="64"/>
                </a:lnTo>
                <a:lnTo>
                  <a:pt x="138" y="60"/>
                </a:lnTo>
                <a:lnTo>
                  <a:pt x="152" y="55"/>
                </a:lnTo>
                <a:lnTo>
                  <a:pt x="163" y="51"/>
                </a:lnTo>
                <a:lnTo>
                  <a:pt x="171" y="46"/>
                </a:lnTo>
                <a:lnTo>
                  <a:pt x="174" y="43"/>
                </a:lnTo>
                <a:lnTo>
                  <a:pt x="176" y="39"/>
                </a:lnTo>
                <a:lnTo>
                  <a:pt x="178" y="36"/>
                </a:lnTo>
                <a:lnTo>
                  <a:pt x="178" y="32"/>
                </a:lnTo>
                <a:lnTo>
                  <a:pt x="178" y="30"/>
                </a:lnTo>
                <a:lnTo>
                  <a:pt x="176" y="25"/>
                </a:lnTo>
                <a:lnTo>
                  <a:pt x="174" y="23"/>
                </a:lnTo>
                <a:lnTo>
                  <a:pt x="171" y="20"/>
                </a:lnTo>
                <a:lnTo>
                  <a:pt x="163" y="15"/>
                </a:lnTo>
                <a:lnTo>
                  <a:pt x="152" y="9"/>
                </a:lnTo>
                <a:lnTo>
                  <a:pt x="138" y="5"/>
                </a:lnTo>
                <a:lnTo>
                  <a:pt x="123" y="2"/>
                </a:lnTo>
                <a:lnTo>
                  <a:pt x="107" y="1"/>
                </a:lnTo>
                <a:lnTo>
                  <a:pt x="89" y="0"/>
                </a:lnTo>
                <a:lnTo>
                  <a:pt x="71" y="1"/>
                </a:lnTo>
                <a:lnTo>
                  <a:pt x="55" y="2"/>
                </a:lnTo>
                <a:lnTo>
                  <a:pt x="40" y="5"/>
                </a:lnTo>
                <a:lnTo>
                  <a:pt x="26" y="9"/>
                </a:lnTo>
                <a:lnTo>
                  <a:pt x="15" y="15"/>
                </a:lnTo>
                <a:lnTo>
                  <a:pt x="7" y="20"/>
                </a:lnTo>
                <a:lnTo>
                  <a:pt x="5" y="23"/>
                </a:lnTo>
                <a:lnTo>
                  <a:pt x="3" y="25"/>
                </a:lnTo>
                <a:lnTo>
                  <a:pt x="2" y="30"/>
                </a:lnTo>
                <a:lnTo>
                  <a:pt x="0" y="32"/>
                </a:lnTo>
                <a:lnTo>
                  <a:pt x="2" y="36"/>
                </a:lnTo>
                <a:lnTo>
                  <a:pt x="3" y="39"/>
                </a:lnTo>
                <a:lnTo>
                  <a:pt x="5" y="43"/>
                </a:lnTo>
                <a:lnTo>
                  <a:pt x="7" y="46"/>
                </a:lnTo>
                <a:lnTo>
                  <a:pt x="15" y="51"/>
                </a:lnTo>
                <a:lnTo>
                  <a:pt x="26" y="55"/>
                </a:lnTo>
                <a:lnTo>
                  <a:pt x="40" y="60"/>
                </a:lnTo>
                <a:lnTo>
                  <a:pt x="55" y="64"/>
                </a:lnTo>
                <a:lnTo>
                  <a:pt x="71" y="65"/>
                </a:lnTo>
                <a:lnTo>
                  <a:pt x="89" y="6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66" name="Freeform 86"/>
          <p:cNvSpPr>
            <a:spLocks/>
          </p:cNvSpPr>
          <p:nvPr/>
        </p:nvSpPr>
        <p:spPr bwMode="auto">
          <a:xfrm>
            <a:off x="7078663" y="4919663"/>
            <a:ext cx="368300" cy="87312"/>
          </a:xfrm>
          <a:custGeom>
            <a:avLst/>
            <a:gdLst>
              <a:gd name="T0" fmla="*/ 88 w 177"/>
              <a:gd name="T1" fmla="*/ 66 h 66"/>
              <a:gd name="T2" fmla="*/ 106 w 177"/>
              <a:gd name="T3" fmla="*/ 66 h 66"/>
              <a:gd name="T4" fmla="*/ 122 w 177"/>
              <a:gd name="T5" fmla="*/ 63 h 66"/>
              <a:gd name="T6" fmla="*/ 137 w 177"/>
              <a:gd name="T7" fmla="*/ 60 h 66"/>
              <a:gd name="T8" fmla="*/ 151 w 177"/>
              <a:gd name="T9" fmla="*/ 56 h 66"/>
              <a:gd name="T10" fmla="*/ 162 w 177"/>
              <a:gd name="T11" fmla="*/ 51 h 66"/>
              <a:gd name="T12" fmla="*/ 170 w 177"/>
              <a:gd name="T13" fmla="*/ 45 h 66"/>
              <a:gd name="T14" fmla="*/ 173 w 177"/>
              <a:gd name="T15" fmla="*/ 43 h 66"/>
              <a:gd name="T16" fmla="*/ 174 w 177"/>
              <a:gd name="T17" fmla="*/ 40 h 66"/>
              <a:gd name="T18" fmla="*/ 176 w 177"/>
              <a:gd name="T19" fmla="*/ 36 h 66"/>
              <a:gd name="T20" fmla="*/ 177 w 177"/>
              <a:gd name="T21" fmla="*/ 33 h 66"/>
              <a:gd name="T22" fmla="*/ 176 w 177"/>
              <a:gd name="T23" fmla="*/ 29 h 66"/>
              <a:gd name="T24" fmla="*/ 174 w 177"/>
              <a:gd name="T25" fmla="*/ 26 h 66"/>
              <a:gd name="T26" fmla="*/ 173 w 177"/>
              <a:gd name="T27" fmla="*/ 23 h 66"/>
              <a:gd name="T28" fmla="*/ 170 w 177"/>
              <a:gd name="T29" fmla="*/ 21 h 66"/>
              <a:gd name="T30" fmla="*/ 162 w 177"/>
              <a:gd name="T31" fmla="*/ 14 h 66"/>
              <a:gd name="T32" fmla="*/ 151 w 177"/>
              <a:gd name="T33" fmla="*/ 10 h 66"/>
              <a:gd name="T34" fmla="*/ 137 w 177"/>
              <a:gd name="T35" fmla="*/ 6 h 66"/>
              <a:gd name="T36" fmla="*/ 122 w 177"/>
              <a:gd name="T37" fmla="*/ 3 h 66"/>
              <a:gd name="T38" fmla="*/ 106 w 177"/>
              <a:gd name="T39" fmla="*/ 0 h 66"/>
              <a:gd name="T40" fmla="*/ 88 w 177"/>
              <a:gd name="T41" fmla="*/ 0 h 66"/>
              <a:gd name="T42" fmla="*/ 71 w 177"/>
              <a:gd name="T43" fmla="*/ 0 h 66"/>
              <a:gd name="T44" fmla="*/ 54 w 177"/>
              <a:gd name="T45" fmla="*/ 3 h 66"/>
              <a:gd name="T46" fmla="*/ 39 w 177"/>
              <a:gd name="T47" fmla="*/ 6 h 66"/>
              <a:gd name="T48" fmla="*/ 26 w 177"/>
              <a:gd name="T49" fmla="*/ 10 h 66"/>
              <a:gd name="T50" fmla="*/ 15 w 177"/>
              <a:gd name="T51" fmla="*/ 14 h 66"/>
              <a:gd name="T52" fmla="*/ 6 w 177"/>
              <a:gd name="T53" fmla="*/ 21 h 66"/>
              <a:gd name="T54" fmla="*/ 4 w 177"/>
              <a:gd name="T55" fmla="*/ 23 h 66"/>
              <a:gd name="T56" fmla="*/ 1 w 177"/>
              <a:gd name="T57" fmla="*/ 26 h 66"/>
              <a:gd name="T58" fmla="*/ 1 w 177"/>
              <a:gd name="T59" fmla="*/ 29 h 66"/>
              <a:gd name="T60" fmla="*/ 0 w 177"/>
              <a:gd name="T61" fmla="*/ 33 h 66"/>
              <a:gd name="T62" fmla="*/ 1 w 177"/>
              <a:gd name="T63" fmla="*/ 36 h 66"/>
              <a:gd name="T64" fmla="*/ 1 w 177"/>
              <a:gd name="T65" fmla="*/ 40 h 66"/>
              <a:gd name="T66" fmla="*/ 4 w 177"/>
              <a:gd name="T67" fmla="*/ 43 h 66"/>
              <a:gd name="T68" fmla="*/ 6 w 177"/>
              <a:gd name="T69" fmla="*/ 45 h 66"/>
              <a:gd name="T70" fmla="*/ 15 w 177"/>
              <a:gd name="T71" fmla="*/ 51 h 66"/>
              <a:gd name="T72" fmla="*/ 26 w 177"/>
              <a:gd name="T73" fmla="*/ 56 h 66"/>
              <a:gd name="T74" fmla="*/ 39 w 177"/>
              <a:gd name="T75" fmla="*/ 60 h 66"/>
              <a:gd name="T76" fmla="*/ 54 w 177"/>
              <a:gd name="T77" fmla="*/ 63 h 66"/>
              <a:gd name="T78" fmla="*/ 71 w 177"/>
              <a:gd name="T79" fmla="*/ 66 h 66"/>
              <a:gd name="T80" fmla="*/ 88 w 177"/>
              <a:gd name="T8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66">
                <a:moveTo>
                  <a:pt x="88" y="66"/>
                </a:moveTo>
                <a:lnTo>
                  <a:pt x="106" y="66"/>
                </a:lnTo>
                <a:lnTo>
                  <a:pt x="122" y="63"/>
                </a:lnTo>
                <a:lnTo>
                  <a:pt x="137" y="60"/>
                </a:lnTo>
                <a:lnTo>
                  <a:pt x="151" y="56"/>
                </a:lnTo>
                <a:lnTo>
                  <a:pt x="162" y="51"/>
                </a:lnTo>
                <a:lnTo>
                  <a:pt x="170" y="45"/>
                </a:lnTo>
                <a:lnTo>
                  <a:pt x="173" y="43"/>
                </a:lnTo>
                <a:lnTo>
                  <a:pt x="174" y="40"/>
                </a:lnTo>
                <a:lnTo>
                  <a:pt x="176" y="36"/>
                </a:lnTo>
                <a:lnTo>
                  <a:pt x="177" y="33"/>
                </a:lnTo>
                <a:lnTo>
                  <a:pt x="176" y="29"/>
                </a:lnTo>
                <a:lnTo>
                  <a:pt x="174" y="26"/>
                </a:lnTo>
                <a:lnTo>
                  <a:pt x="173" y="23"/>
                </a:lnTo>
                <a:lnTo>
                  <a:pt x="170" y="21"/>
                </a:lnTo>
                <a:lnTo>
                  <a:pt x="162" y="14"/>
                </a:lnTo>
                <a:lnTo>
                  <a:pt x="151" y="10"/>
                </a:lnTo>
                <a:lnTo>
                  <a:pt x="137" y="6"/>
                </a:lnTo>
                <a:lnTo>
                  <a:pt x="122" y="3"/>
                </a:lnTo>
                <a:lnTo>
                  <a:pt x="106" y="0"/>
                </a:lnTo>
                <a:lnTo>
                  <a:pt x="88" y="0"/>
                </a:lnTo>
                <a:lnTo>
                  <a:pt x="71" y="0"/>
                </a:lnTo>
                <a:lnTo>
                  <a:pt x="54" y="3"/>
                </a:lnTo>
                <a:lnTo>
                  <a:pt x="39" y="6"/>
                </a:lnTo>
                <a:lnTo>
                  <a:pt x="26" y="10"/>
                </a:lnTo>
                <a:lnTo>
                  <a:pt x="15" y="14"/>
                </a:lnTo>
                <a:lnTo>
                  <a:pt x="6" y="21"/>
                </a:lnTo>
                <a:lnTo>
                  <a:pt x="4" y="23"/>
                </a:lnTo>
                <a:lnTo>
                  <a:pt x="1" y="26"/>
                </a:lnTo>
                <a:lnTo>
                  <a:pt x="1" y="29"/>
                </a:lnTo>
                <a:lnTo>
                  <a:pt x="0" y="33"/>
                </a:lnTo>
                <a:lnTo>
                  <a:pt x="1" y="36"/>
                </a:lnTo>
                <a:lnTo>
                  <a:pt x="1" y="40"/>
                </a:lnTo>
                <a:lnTo>
                  <a:pt x="4" y="43"/>
                </a:lnTo>
                <a:lnTo>
                  <a:pt x="6" y="45"/>
                </a:lnTo>
                <a:lnTo>
                  <a:pt x="15" y="51"/>
                </a:lnTo>
                <a:lnTo>
                  <a:pt x="26" y="56"/>
                </a:lnTo>
                <a:lnTo>
                  <a:pt x="39" y="60"/>
                </a:lnTo>
                <a:lnTo>
                  <a:pt x="54" y="63"/>
                </a:lnTo>
                <a:lnTo>
                  <a:pt x="71" y="66"/>
                </a:lnTo>
                <a:lnTo>
                  <a:pt x="88" y="66"/>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67" name="Freeform 87"/>
          <p:cNvSpPr>
            <a:spLocks/>
          </p:cNvSpPr>
          <p:nvPr/>
        </p:nvSpPr>
        <p:spPr bwMode="auto">
          <a:xfrm>
            <a:off x="7078663" y="4919663"/>
            <a:ext cx="368300" cy="87312"/>
          </a:xfrm>
          <a:custGeom>
            <a:avLst/>
            <a:gdLst>
              <a:gd name="T0" fmla="*/ 88 w 177"/>
              <a:gd name="T1" fmla="*/ 66 h 66"/>
              <a:gd name="T2" fmla="*/ 106 w 177"/>
              <a:gd name="T3" fmla="*/ 66 h 66"/>
              <a:gd name="T4" fmla="*/ 122 w 177"/>
              <a:gd name="T5" fmla="*/ 63 h 66"/>
              <a:gd name="T6" fmla="*/ 137 w 177"/>
              <a:gd name="T7" fmla="*/ 60 h 66"/>
              <a:gd name="T8" fmla="*/ 151 w 177"/>
              <a:gd name="T9" fmla="*/ 56 h 66"/>
              <a:gd name="T10" fmla="*/ 162 w 177"/>
              <a:gd name="T11" fmla="*/ 51 h 66"/>
              <a:gd name="T12" fmla="*/ 170 w 177"/>
              <a:gd name="T13" fmla="*/ 45 h 66"/>
              <a:gd name="T14" fmla="*/ 173 w 177"/>
              <a:gd name="T15" fmla="*/ 43 h 66"/>
              <a:gd name="T16" fmla="*/ 174 w 177"/>
              <a:gd name="T17" fmla="*/ 40 h 66"/>
              <a:gd name="T18" fmla="*/ 176 w 177"/>
              <a:gd name="T19" fmla="*/ 36 h 66"/>
              <a:gd name="T20" fmla="*/ 177 w 177"/>
              <a:gd name="T21" fmla="*/ 33 h 66"/>
              <a:gd name="T22" fmla="*/ 176 w 177"/>
              <a:gd name="T23" fmla="*/ 29 h 66"/>
              <a:gd name="T24" fmla="*/ 174 w 177"/>
              <a:gd name="T25" fmla="*/ 26 h 66"/>
              <a:gd name="T26" fmla="*/ 173 w 177"/>
              <a:gd name="T27" fmla="*/ 23 h 66"/>
              <a:gd name="T28" fmla="*/ 170 w 177"/>
              <a:gd name="T29" fmla="*/ 21 h 66"/>
              <a:gd name="T30" fmla="*/ 162 w 177"/>
              <a:gd name="T31" fmla="*/ 14 h 66"/>
              <a:gd name="T32" fmla="*/ 151 w 177"/>
              <a:gd name="T33" fmla="*/ 10 h 66"/>
              <a:gd name="T34" fmla="*/ 137 w 177"/>
              <a:gd name="T35" fmla="*/ 6 h 66"/>
              <a:gd name="T36" fmla="*/ 122 w 177"/>
              <a:gd name="T37" fmla="*/ 3 h 66"/>
              <a:gd name="T38" fmla="*/ 106 w 177"/>
              <a:gd name="T39" fmla="*/ 0 h 66"/>
              <a:gd name="T40" fmla="*/ 88 w 177"/>
              <a:gd name="T41" fmla="*/ 0 h 66"/>
              <a:gd name="T42" fmla="*/ 71 w 177"/>
              <a:gd name="T43" fmla="*/ 0 h 66"/>
              <a:gd name="T44" fmla="*/ 54 w 177"/>
              <a:gd name="T45" fmla="*/ 3 h 66"/>
              <a:gd name="T46" fmla="*/ 39 w 177"/>
              <a:gd name="T47" fmla="*/ 6 h 66"/>
              <a:gd name="T48" fmla="*/ 26 w 177"/>
              <a:gd name="T49" fmla="*/ 10 h 66"/>
              <a:gd name="T50" fmla="*/ 15 w 177"/>
              <a:gd name="T51" fmla="*/ 14 h 66"/>
              <a:gd name="T52" fmla="*/ 6 w 177"/>
              <a:gd name="T53" fmla="*/ 21 h 66"/>
              <a:gd name="T54" fmla="*/ 4 w 177"/>
              <a:gd name="T55" fmla="*/ 23 h 66"/>
              <a:gd name="T56" fmla="*/ 1 w 177"/>
              <a:gd name="T57" fmla="*/ 26 h 66"/>
              <a:gd name="T58" fmla="*/ 1 w 177"/>
              <a:gd name="T59" fmla="*/ 29 h 66"/>
              <a:gd name="T60" fmla="*/ 0 w 177"/>
              <a:gd name="T61" fmla="*/ 33 h 66"/>
              <a:gd name="T62" fmla="*/ 1 w 177"/>
              <a:gd name="T63" fmla="*/ 36 h 66"/>
              <a:gd name="T64" fmla="*/ 1 w 177"/>
              <a:gd name="T65" fmla="*/ 40 h 66"/>
              <a:gd name="T66" fmla="*/ 4 w 177"/>
              <a:gd name="T67" fmla="*/ 43 h 66"/>
              <a:gd name="T68" fmla="*/ 6 w 177"/>
              <a:gd name="T69" fmla="*/ 45 h 66"/>
              <a:gd name="T70" fmla="*/ 15 w 177"/>
              <a:gd name="T71" fmla="*/ 51 h 66"/>
              <a:gd name="T72" fmla="*/ 26 w 177"/>
              <a:gd name="T73" fmla="*/ 56 h 66"/>
              <a:gd name="T74" fmla="*/ 39 w 177"/>
              <a:gd name="T75" fmla="*/ 60 h 66"/>
              <a:gd name="T76" fmla="*/ 54 w 177"/>
              <a:gd name="T77" fmla="*/ 63 h 66"/>
              <a:gd name="T78" fmla="*/ 71 w 177"/>
              <a:gd name="T79" fmla="*/ 66 h 66"/>
              <a:gd name="T80" fmla="*/ 88 w 177"/>
              <a:gd name="T8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66">
                <a:moveTo>
                  <a:pt x="88" y="66"/>
                </a:moveTo>
                <a:lnTo>
                  <a:pt x="106" y="66"/>
                </a:lnTo>
                <a:lnTo>
                  <a:pt x="122" y="63"/>
                </a:lnTo>
                <a:lnTo>
                  <a:pt x="137" y="60"/>
                </a:lnTo>
                <a:lnTo>
                  <a:pt x="151" y="56"/>
                </a:lnTo>
                <a:lnTo>
                  <a:pt x="162" y="51"/>
                </a:lnTo>
                <a:lnTo>
                  <a:pt x="170" y="45"/>
                </a:lnTo>
                <a:lnTo>
                  <a:pt x="173" y="43"/>
                </a:lnTo>
                <a:lnTo>
                  <a:pt x="174" y="40"/>
                </a:lnTo>
                <a:lnTo>
                  <a:pt x="176" y="36"/>
                </a:lnTo>
                <a:lnTo>
                  <a:pt x="177" y="33"/>
                </a:lnTo>
                <a:lnTo>
                  <a:pt x="176" y="29"/>
                </a:lnTo>
                <a:lnTo>
                  <a:pt x="174" y="26"/>
                </a:lnTo>
                <a:lnTo>
                  <a:pt x="173" y="23"/>
                </a:lnTo>
                <a:lnTo>
                  <a:pt x="170" y="21"/>
                </a:lnTo>
                <a:lnTo>
                  <a:pt x="162" y="14"/>
                </a:lnTo>
                <a:lnTo>
                  <a:pt x="151" y="10"/>
                </a:lnTo>
                <a:lnTo>
                  <a:pt x="137" y="6"/>
                </a:lnTo>
                <a:lnTo>
                  <a:pt x="122" y="3"/>
                </a:lnTo>
                <a:lnTo>
                  <a:pt x="106" y="0"/>
                </a:lnTo>
                <a:lnTo>
                  <a:pt x="88" y="0"/>
                </a:lnTo>
                <a:lnTo>
                  <a:pt x="71" y="0"/>
                </a:lnTo>
                <a:lnTo>
                  <a:pt x="54" y="3"/>
                </a:lnTo>
                <a:lnTo>
                  <a:pt x="39" y="6"/>
                </a:lnTo>
                <a:lnTo>
                  <a:pt x="26" y="10"/>
                </a:lnTo>
                <a:lnTo>
                  <a:pt x="15" y="14"/>
                </a:lnTo>
                <a:lnTo>
                  <a:pt x="6" y="21"/>
                </a:lnTo>
                <a:lnTo>
                  <a:pt x="4" y="23"/>
                </a:lnTo>
                <a:lnTo>
                  <a:pt x="1" y="26"/>
                </a:lnTo>
                <a:lnTo>
                  <a:pt x="1" y="29"/>
                </a:lnTo>
                <a:lnTo>
                  <a:pt x="0" y="33"/>
                </a:lnTo>
                <a:lnTo>
                  <a:pt x="1" y="36"/>
                </a:lnTo>
                <a:lnTo>
                  <a:pt x="1" y="40"/>
                </a:lnTo>
                <a:lnTo>
                  <a:pt x="4" y="43"/>
                </a:lnTo>
                <a:lnTo>
                  <a:pt x="6" y="45"/>
                </a:lnTo>
                <a:lnTo>
                  <a:pt x="15" y="51"/>
                </a:lnTo>
                <a:lnTo>
                  <a:pt x="26" y="56"/>
                </a:lnTo>
                <a:lnTo>
                  <a:pt x="39" y="60"/>
                </a:lnTo>
                <a:lnTo>
                  <a:pt x="54" y="63"/>
                </a:lnTo>
                <a:lnTo>
                  <a:pt x="71" y="66"/>
                </a:lnTo>
                <a:lnTo>
                  <a:pt x="88" y="6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68" name="Freeform 88"/>
          <p:cNvSpPr>
            <a:spLocks/>
          </p:cNvSpPr>
          <p:nvPr/>
        </p:nvSpPr>
        <p:spPr bwMode="auto">
          <a:xfrm>
            <a:off x="7716839" y="5272088"/>
            <a:ext cx="365125" cy="88900"/>
          </a:xfrm>
          <a:custGeom>
            <a:avLst/>
            <a:gdLst>
              <a:gd name="T0" fmla="*/ 88 w 177"/>
              <a:gd name="T1" fmla="*/ 67 h 67"/>
              <a:gd name="T2" fmla="*/ 106 w 177"/>
              <a:gd name="T3" fmla="*/ 65 h 67"/>
              <a:gd name="T4" fmla="*/ 122 w 177"/>
              <a:gd name="T5" fmla="*/ 64 h 67"/>
              <a:gd name="T6" fmla="*/ 137 w 177"/>
              <a:gd name="T7" fmla="*/ 61 h 67"/>
              <a:gd name="T8" fmla="*/ 151 w 177"/>
              <a:gd name="T9" fmla="*/ 57 h 67"/>
              <a:gd name="T10" fmla="*/ 162 w 177"/>
              <a:gd name="T11" fmla="*/ 52 h 67"/>
              <a:gd name="T12" fmla="*/ 170 w 177"/>
              <a:gd name="T13" fmla="*/ 46 h 67"/>
              <a:gd name="T14" fmla="*/ 173 w 177"/>
              <a:gd name="T15" fmla="*/ 43 h 67"/>
              <a:gd name="T16" fmla="*/ 174 w 177"/>
              <a:gd name="T17" fmla="*/ 39 h 67"/>
              <a:gd name="T18" fmla="*/ 176 w 177"/>
              <a:gd name="T19" fmla="*/ 37 h 67"/>
              <a:gd name="T20" fmla="*/ 177 w 177"/>
              <a:gd name="T21" fmla="*/ 32 h 67"/>
              <a:gd name="T22" fmla="*/ 176 w 177"/>
              <a:gd name="T23" fmla="*/ 30 h 67"/>
              <a:gd name="T24" fmla="*/ 174 w 177"/>
              <a:gd name="T25" fmla="*/ 27 h 67"/>
              <a:gd name="T26" fmla="*/ 173 w 177"/>
              <a:gd name="T27" fmla="*/ 23 h 67"/>
              <a:gd name="T28" fmla="*/ 170 w 177"/>
              <a:gd name="T29" fmla="*/ 20 h 67"/>
              <a:gd name="T30" fmla="*/ 162 w 177"/>
              <a:gd name="T31" fmla="*/ 15 h 67"/>
              <a:gd name="T32" fmla="*/ 151 w 177"/>
              <a:gd name="T33" fmla="*/ 9 h 67"/>
              <a:gd name="T34" fmla="*/ 137 w 177"/>
              <a:gd name="T35" fmla="*/ 5 h 67"/>
              <a:gd name="T36" fmla="*/ 122 w 177"/>
              <a:gd name="T37" fmla="*/ 2 h 67"/>
              <a:gd name="T38" fmla="*/ 106 w 177"/>
              <a:gd name="T39" fmla="*/ 1 h 67"/>
              <a:gd name="T40" fmla="*/ 88 w 177"/>
              <a:gd name="T41" fmla="*/ 0 h 67"/>
              <a:gd name="T42" fmla="*/ 71 w 177"/>
              <a:gd name="T43" fmla="*/ 1 h 67"/>
              <a:gd name="T44" fmla="*/ 54 w 177"/>
              <a:gd name="T45" fmla="*/ 2 h 67"/>
              <a:gd name="T46" fmla="*/ 39 w 177"/>
              <a:gd name="T47" fmla="*/ 5 h 67"/>
              <a:gd name="T48" fmla="*/ 26 w 177"/>
              <a:gd name="T49" fmla="*/ 9 h 67"/>
              <a:gd name="T50" fmla="*/ 15 w 177"/>
              <a:gd name="T51" fmla="*/ 15 h 67"/>
              <a:gd name="T52" fmla="*/ 7 w 177"/>
              <a:gd name="T53" fmla="*/ 20 h 67"/>
              <a:gd name="T54" fmla="*/ 4 w 177"/>
              <a:gd name="T55" fmla="*/ 23 h 67"/>
              <a:gd name="T56" fmla="*/ 1 w 177"/>
              <a:gd name="T57" fmla="*/ 27 h 67"/>
              <a:gd name="T58" fmla="*/ 0 w 177"/>
              <a:gd name="T59" fmla="*/ 30 h 67"/>
              <a:gd name="T60" fmla="*/ 0 w 177"/>
              <a:gd name="T61" fmla="*/ 32 h 67"/>
              <a:gd name="T62" fmla="*/ 0 w 177"/>
              <a:gd name="T63" fmla="*/ 37 h 67"/>
              <a:gd name="T64" fmla="*/ 1 w 177"/>
              <a:gd name="T65" fmla="*/ 39 h 67"/>
              <a:gd name="T66" fmla="*/ 4 w 177"/>
              <a:gd name="T67" fmla="*/ 43 h 67"/>
              <a:gd name="T68" fmla="*/ 7 w 177"/>
              <a:gd name="T69" fmla="*/ 46 h 67"/>
              <a:gd name="T70" fmla="*/ 15 w 177"/>
              <a:gd name="T71" fmla="*/ 52 h 67"/>
              <a:gd name="T72" fmla="*/ 26 w 177"/>
              <a:gd name="T73" fmla="*/ 57 h 67"/>
              <a:gd name="T74" fmla="*/ 39 w 177"/>
              <a:gd name="T75" fmla="*/ 61 h 67"/>
              <a:gd name="T76" fmla="*/ 54 w 177"/>
              <a:gd name="T77" fmla="*/ 64 h 67"/>
              <a:gd name="T78" fmla="*/ 71 w 177"/>
              <a:gd name="T79" fmla="*/ 65 h 67"/>
              <a:gd name="T80" fmla="*/ 88 w 177"/>
              <a:gd name="T8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67">
                <a:moveTo>
                  <a:pt x="88" y="67"/>
                </a:moveTo>
                <a:lnTo>
                  <a:pt x="106" y="65"/>
                </a:lnTo>
                <a:lnTo>
                  <a:pt x="122" y="64"/>
                </a:lnTo>
                <a:lnTo>
                  <a:pt x="137" y="61"/>
                </a:lnTo>
                <a:lnTo>
                  <a:pt x="151" y="57"/>
                </a:lnTo>
                <a:lnTo>
                  <a:pt x="162" y="52"/>
                </a:lnTo>
                <a:lnTo>
                  <a:pt x="170" y="46"/>
                </a:lnTo>
                <a:lnTo>
                  <a:pt x="173" y="43"/>
                </a:lnTo>
                <a:lnTo>
                  <a:pt x="174" y="39"/>
                </a:lnTo>
                <a:lnTo>
                  <a:pt x="176" y="37"/>
                </a:lnTo>
                <a:lnTo>
                  <a:pt x="177" y="32"/>
                </a:lnTo>
                <a:lnTo>
                  <a:pt x="176" y="30"/>
                </a:lnTo>
                <a:lnTo>
                  <a:pt x="174" y="27"/>
                </a:lnTo>
                <a:lnTo>
                  <a:pt x="173" y="23"/>
                </a:lnTo>
                <a:lnTo>
                  <a:pt x="170" y="20"/>
                </a:lnTo>
                <a:lnTo>
                  <a:pt x="162" y="15"/>
                </a:lnTo>
                <a:lnTo>
                  <a:pt x="151" y="9"/>
                </a:lnTo>
                <a:lnTo>
                  <a:pt x="137" y="5"/>
                </a:lnTo>
                <a:lnTo>
                  <a:pt x="122" y="2"/>
                </a:lnTo>
                <a:lnTo>
                  <a:pt x="106" y="1"/>
                </a:lnTo>
                <a:lnTo>
                  <a:pt x="88" y="0"/>
                </a:lnTo>
                <a:lnTo>
                  <a:pt x="71" y="1"/>
                </a:lnTo>
                <a:lnTo>
                  <a:pt x="54" y="2"/>
                </a:lnTo>
                <a:lnTo>
                  <a:pt x="39" y="5"/>
                </a:lnTo>
                <a:lnTo>
                  <a:pt x="26" y="9"/>
                </a:lnTo>
                <a:lnTo>
                  <a:pt x="15" y="15"/>
                </a:lnTo>
                <a:lnTo>
                  <a:pt x="7" y="20"/>
                </a:lnTo>
                <a:lnTo>
                  <a:pt x="4" y="23"/>
                </a:lnTo>
                <a:lnTo>
                  <a:pt x="1" y="27"/>
                </a:lnTo>
                <a:lnTo>
                  <a:pt x="0" y="30"/>
                </a:lnTo>
                <a:lnTo>
                  <a:pt x="0" y="32"/>
                </a:lnTo>
                <a:lnTo>
                  <a:pt x="0" y="37"/>
                </a:lnTo>
                <a:lnTo>
                  <a:pt x="1" y="39"/>
                </a:lnTo>
                <a:lnTo>
                  <a:pt x="4" y="43"/>
                </a:lnTo>
                <a:lnTo>
                  <a:pt x="7" y="46"/>
                </a:lnTo>
                <a:lnTo>
                  <a:pt x="15" y="52"/>
                </a:lnTo>
                <a:lnTo>
                  <a:pt x="26" y="57"/>
                </a:lnTo>
                <a:lnTo>
                  <a:pt x="39" y="61"/>
                </a:lnTo>
                <a:lnTo>
                  <a:pt x="54" y="64"/>
                </a:lnTo>
                <a:lnTo>
                  <a:pt x="71" y="65"/>
                </a:lnTo>
                <a:lnTo>
                  <a:pt x="88" y="67"/>
                </a:lnTo>
                <a:close/>
              </a:path>
            </a:pathLst>
          </a:custGeom>
          <a:solidFill>
            <a:srgbClr val="FF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69" name="Freeform 89"/>
          <p:cNvSpPr>
            <a:spLocks/>
          </p:cNvSpPr>
          <p:nvPr/>
        </p:nvSpPr>
        <p:spPr bwMode="auto">
          <a:xfrm>
            <a:off x="7716839" y="5272088"/>
            <a:ext cx="365125" cy="88900"/>
          </a:xfrm>
          <a:custGeom>
            <a:avLst/>
            <a:gdLst>
              <a:gd name="T0" fmla="*/ 88 w 177"/>
              <a:gd name="T1" fmla="*/ 67 h 67"/>
              <a:gd name="T2" fmla="*/ 106 w 177"/>
              <a:gd name="T3" fmla="*/ 65 h 67"/>
              <a:gd name="T4" fmla="*/ 122 w 177"/>
              <a:gd name="T5" fmla="*/ 64 h 67"/>
              <a:gd name="T6" fmla="*/ 137 w 177"/>
              <a:gd name="T7" fmla="*/ 61 h 67"/>
              <a:gd name="T8" fmla="*/ 151 w 177"/>
              <a:gd name="T9" fmla="*/ 57 h 67"/>
              <a:gd name="T10" fmla="*/ 162 w 177"/>
              <a:gd name="T11" fmla="*/ 52 h 67"/>
              <a:gd name="T12" fmla="*/ 170 w 177"/>
              <a:gd name="T13" fmla="*/ 46 h 67"/>
              <a:gd name="T14" fmla="*/ 173 w 177"/>
              <a:gd name="T15" fmla="*/ 43 h 67"/>
              <a:gd name="T16" fmla="*/ 174 w 177"/>
              <a:gd name="T17" fmla="*/ 39 h 67"/>
              <a:gd name="T18" fmla="*/ 176 w 177"/>
              <a:gd name="T19" fmla="*/ 37 h 67"/>
              <a:gd name="T20" fmla="*/ 177 w 177"/>
              <a:gd name="T21" fmla="*/ 32 h 67"/>
              <a:gd name="T22" fmla="*/ 176 w 177"/>
              <a:gd name="T23" fmla="*/ 30 h 67"/>
              <a:gd name="T24" fmla="*/ 174 w 177"/>
              <a:gd name="T25" fmla="*/ 27 h 67"/>
              <a:gd name="T26" fmla="*/ 173 w 177"/>
              <a:gd name="T27" fmla="*/ 23 h 67"/>
              <a:gd name="T28" fmla="*/ 170 w 177"/>
              <a:gd name="T29" fmla="*/ 20 h 67"/>
              <a:gd name="T30" fmla="*/ 162 w 177"/>
              <a:gd name="T31" fmla="*/ 15 h 67"/>
              <a:gd name="T32" fmla="*/ 151 w 177"/>
              <a:gd name="T33" fmla="*/ 9 h 67"/>
              <a:gd name="T34" fmla="*/ 137 w 177"/>
              <a:gd name="T35" fmla="*/ 5 h 67"/>
              <a:gd name="T36" fmla="*/ 122 w 177"/>
              <a:gd name="T37" fmla="*/ 2 h 67"/>
              <a:gd name="T38" fmla="*/ 106 w 177"/>
              <a:gd name="T39" fmla="*/ 1 h 67"/>
              <a:gd name="T40" fmla="*/ 88 w 177"/>
              <a:gd name="T41" fmla="*/ 0 h 67"/>
              <a:gd name="T42" fmla="*/ 71 w 177"/>
              <a:gd name="T43" fmla="*/ 1 h 67"/>
              <a:gd name="T44" fmla="*/ 54 w 177"/>
              <a:gd name="T45" fmla="*/ 2 h 67"/>
              <a:gd name="T46" fmla="*/ 39 w 177"/>
              <a:gd name="T47" fmla="*/ 5 h 67"/>
              <a:gd name="T48" fmla="*/ 26 w 177"/>
              <a:gd name="T49" fmla="*/ 9 h 67"/>
              <a:gd name="T50" fmla="*/ 15 w 177"/>
              <a:gd name="T51" fmla="*/ 15 h 67"/>
              <a:gd name="T52" fmla="*/ 7 w 177"/>
              <a:gd name="T53" fmla="*/ 20 h 67"/>
              <a:gd name="T54" fmla="*/ 4 w 177"/>
              <a:gd name="T55" fmla="*/ 23 h 67"/>
              <a:gd name="T56" fmla="*/ 1 w 177"/>
              <a:gd name="T57" fmla="*/ 27 h 67"/>
              <a:gd name="T58" fmla="*/ 0 w 177"/>
              <a:gd name="T59" fmla="*/ 30 h 67"/>
              <a:gd name="T60" fmla="*/ 0 w 177"/>
              <a:gd name="T61" fmla="*/ 32 h 67"/>
              <a:gd name="T62" fmla="*/ 0 w 177"/>
              <a:gd name="T63" fmla="*/ 37 h 67"/>
              <a:gd name="T64" fmla="*/ 1 w 177"/>
              <a:gd name="T65" fmla="*/ 39 h 67"/>
              <a:gd name="T66" fmla="*/ 4 w 177"/>
              <a:gd name="T67" fmla="*/ 43 h 67"/>
              <a:gd name="T68" fmla="*/ 7 w 177"/>
              <a:gd name="T69" fmla="*/ 46 h 67"/>
              <a:gd name="T70" fmla="*/ 15 w 177"/>
              <a:gd name="T71" fmla="*/ 52 h 67"/>
              <a:gd name="T72" fmla="*/ 26 w 177"/>
              <a:gd name="T73" fmla="*/ 57 h 67"/>
              <a:gd name="T74" fmla="*/ 39 w 177"/>
              <a:gd name="T75" fmla="*/ 61 h 67"/>
              <a:gd name="T76" fmla="*/ 54 w 177"/>
              <a:gd name="T77" fmla="*/ 64 h 67"/>
              <a:gd name="T78" fmla="*/ 71 w 177"/>
              <a:gd name="T79" fmla="*/ 65 h 67"/>
              <a:gd name="T80" fmla="*/ 88 w 177"/>
              <a:gd name="T8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67">
                <a:moveTo>
                  <a:pt x="88" y="67"/>
                </a:moveTo>
                <a:lnTo>
                  <a:pt x="106" y="65"/>
                </a:lnTo>
                <a:lnTo>
                  <a:pt x="122" y="64"/>
                </a:lnTo>
                <a:lnTo>
                  <a:pt x="137" y="61"/>
                </a:lnTo>
                <a:lnTo>
                  <a:pt x="151" y="57"/>
                </a:lnTo>
                <a:lnTo>
                  <a:pt x="162" y="52"/>
                </a:lnTo>
                <a:lnTo>
                  <a:pt x="170" y="46"/>
                </a:lnTo>
                <a:lnTo>
                  <a:pt x="173" y="43"/>
                </a:lnTo>
                <a:lnTo>
                  <a:pt x="174" y="39"/>
                </a:lnTo>
                <a:lnTo>
                  <a:pt x="176" y="37"/>
                </a:lnTo>
                <a:lnTo>
                  <a:pt x="177" y="32"/>
                </a:lnTo>
                <a:lnTo>
                  <a:pt x="176" y="30"/>
                </a:lnTo>
                <a:lnTo>
                  <a:pt x="174" y="27"/>
                </a:lnTo>
                <a:lnTo>
                  <a:pt x="173" y="23"/>
                </a:lnTo>
                <a:lnTo>
                  <a:pt x="170" y="20"/>
                </a:lnTo>
                <a:lnTo>
                  <a:pt x="162" y="15"/>
                </a:lnTo>
                <a:lnTo>
                  <a:pt x="151" y="9"/>
                </a:lnTo>
                <a:lnTo>
                  <a:pt x="137" y="5"/>
                </a:lnTo>
                <a:lnTo>
                  <a:pt x="122" y="2"/>
                </a:lnTo>
                <a:lnTo>
                  <a:pt x="106" y="1"/>
                </a:lnTo>
                <a:lnTo>
                  <a:pt x="88" y="0"/>
                </a:lnTo>
                <a:lnTo>
                  <a:pt x="71" y="1"/>
                </a:lnTo>
                <a:lnTo>
                  <a:pt x="54" y="2"/>
                </a:lnTo>
                <a:lnTo>
                  <a:pt x="39" y="5"/>
                </a:lnTo>
                <a:lnTo>
                  <a:pt x="26" y="9"/>
                </a:lnTo>
                <a:lnTo>
                  <a:pt x="15" y="15"/>
                </a:lnTo>
                <a:lnTo>
                  <a:pt x="7" y="20"/>
                </a:lnTo>
                <a:lnTo>
                  <a:pt x="4" y="23"/>
                </a:lnTo>
                <a:lnTo>
                  <a:pt x="1" y="27"/>
                </a:lnTo>
                <a:lnTo>
                  <a:pt x="0" y="30"/>
                </a:lnTo>
                <a:lnTo>
                  <a:pt x="0" y="32"/>
                </a:lnTo>
                <a:lnTo>
                  <a:pt x="0" y="37"/>
                </a:lnTo>
                <a:lnTo>
                  <a:pt x="1" y="39"/>
                </a:lnTo>
                <a:lnTo>
                  <a:pt x="4" y="43"/>
                </a:lnTo>
                <a:lnTo>
                  <a:pt x="7" y="46"/>
                </a:lnTo>
                <a:lnTo>
                  <a:pt x="15" y="52"/>
                </a:lnTo>
                <a:lnTo>
                  <a:pt x="26" y="57"/>
                </a:lnTo>
                <a:lnTo>
                  <a:pt x="39" y="61"/>
                </a:lnTo>
                <a:lnTo>
                  <a:pt x="54" y="64"/>
                </a:lnTo>
                <a:lnTo>
                  <a:pt x="71" y="65"/>
                </a:lnTo>
                <a:lnTo>
                  <a:pt x="88" y="6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71770" name="Freeform 90"/>
          <p:cNvSpPr>
            <a:spLocks/>
          </p:cNvSpPr>
          <p:nvPr/>
        </p:nvSpPr>
        <p:spPr bwMode="auto">
          <a:xfrm>
            <a:off x="6970714" y="4597401"/>
            <a:ext cx="179387" cy="15875"/>
          </a:xfrm>
          <a:custGeom>
            <a:avLst/>
            <a:gdLst>
              <a:gd name="T0" fmla="*/ 85 w 85"/>
              <a:gd name="T1" fmla="*/ 6 h 11"/>
              <a:gd name="T2" fmla="*/ 85 w 85"/>
              <a:gd name="T3" fmla="*/ 0 h 11"/>
              <a:gd name="T4" fmla="*/ 0 w 85"/>
              <a:gd name="T5" fmla="*/ 0 h 11"/>
              <a:gd name="T6" fmla="*/ 0 w 85"/>
              <a:gd name="T7" fmla="*/ 11 h 11"/>
              <a:gd name="T8" fmla="*/ 85 w 85"/>
              <a:gd name="T9" fmla="*/ 11 h 11"/>
              <a:gd name="T10" fmla="*/ 85 w 85"/>
              <a:gd name="T11" fmla="*/ 6 h 11"/>
            </a:gdLst>
            <a:ahLst/>
            <a:cxnLst>
              <a:cxn ang="0">
                <a:pos x="T0" y="T1"/>
              </a:cxn>
              <a:cxn ang="0">
                <a:pos x="T2" y="T3"/>
              </a:cxn>
              <a:cxn ang="0">
                <a:pos x="T4" y="T5"/>
              </a:cxn>
              <a:cxn ang="0">
                <a:pos x="T6" y="T7"/>
              </a:cxn>
              <a:cxn ang="0">
                <a:pos x="T8" y="T9"/>
              </a:cxn>
              <a:cxn ang="0">
                <a:pos x="T10" y="T11"/>
              </a:cxn>
            </a:cxnLst>
            <a:rect l="0" t="0" r="r" b="b"/>
            <a:pathLst>
              <a:path w="85" h="11">
                <a:moveTo>
                  <a:pt x="85" y="6"/>
                </a:moveTo>
                <a:lnTo>
                  <a:pt x="85" y="0"/>
                </a:lnTo>
                <a:lnTo>
                  <a:pt x="0" y="0"/>
                </a:lnTo>
                <a:lnTo>
                  <a:pt x="0" y="11"/>
                </a:lnTo>
                <a:lnTo>
                  <a:pt x="85" y="11"/>
                </a:lnTo>
                <a:lnTo>
                  <a:pt x="85"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1" name="Freeform 91"/>
          <p:cNvSpPr>
            <a:spLocks/>
          </p:cNvSpPr>
          <p:nvPr/>
        </p:nvSpPr>
        <p:spPr bwMode="auto">
          <a:xfrm>
            <a:off x="7080250" y="4567239"/>
            <a:ext cx="134938" cy="77787"/>
          </a:xfrm>
          <a:custGeom>
            <a:avLst/>
            <a:gdLst>
              <a:gd name="T0" fmla="*/ 67 w 67"/>
              <a:gd name="T1" fmla="*/ 29 h 58"/>
              <a:gd name="T2" fmla="*/ 0 w 67"/>
              <a:gd name="T3" fmla="*/ 0 h 58"/>
              <a:gd name="T4" fmla="*/ 0 w 67"/>
              <a:gd name="T5" fmla="*/ 2 h 58"/>
              <a:gd name="T6" fmla="*/ 1 w 67"/>
              <a:gd name="T7" fmla="*/ 3 h 58"/>
              <a:gd name="T8" fmla="*/ 3 w 67"/>
              <a:gd name="T9" fmla="*/ 6 h 58"/>
              <a:gd name="T10" fmla="*/ 3 w 67"/>
              <a:gd name="T11" fmla="*/ 7 h 58"/>
              <a:gd name="T12" fmla="*/ 4 w 67"/>
              <a:gd name="T13" fmla="*/ 8 h 58"/>
              <a:gd name="T14" fmla="*/ 4 w 67"/>
              <a:gd name="T15" fmla="*/ 11 h 58"/>
              <a:gd name="T16" fmla="*/ 4 w 67"/>
              <a:gd name="T17" fmla="*/ 13 h 58"/>
              <a:gd name="T18" fmla="*/ 5 w 67"/>
              <a:gd name="T19" fmla="*/ 14 h 58"/>
              <a:gd name="T20" fmla="*/ 5 w 67"/>
              <a:gd name="T21" fmla="*/ 17 h 58"/>
              <a:gd name="T22" fmla="*/ 5 w 67"/>
              <a:gd name="T23" fmla="*/ 18 h 58"/>
              <a:gd name="T24" fmla="*/ 7 w 67"/>
              <a:gd name="T25" fmla="*/ 19 h 58"/>
              <a:gd name="T26" fmla="*/ 7 w 67"/>
              <a:gd name="T27" fmla="*/ 22 h 58"/>
              <a:gd name="T28" fmla="*/ 7 w 67"/>
              <a:gd name="T29" fmla="*/ 23 h 58"/>
              <a:gd name="T30" fmla="*/ 7 w 67"/>
              <a:gd name="T31" fmla="*/ 25 h 58"/>
              <a:gd name="T32" fmla="*/ 7 w 67"/>
              <a:gd name="T33" fmla="*/ 28 h 58"/>
              <a:gd name="T34" fmla="*/ 7 w 67"/>
              <a:gd name="T35" fmla="*/ 29 h 58"/>
              <a:gd name="T36" fmla="*/ 7 w 67"/>
              <a:gd name="T37" fmla="*/ 30 h 58"/>
              <a:gd name="T38" fmla="*/ 7 w 67"/>
              <a:gd name="T39" fmla="*/ 33 h 58"/>
              <a:gd name="T40" fmla="*/ 7 w 67"/>
              <a:gd name="T41" fmla="*/ 34 h 58"/>
              <a:gd name="T42" fmla="*/ 7 w 67"/>
              <a:gd name="T43" fmla="*/ 36 h 58"/>
              <a:gd name="T44" fmla="*/ 7 w 67"/>
              <a:gd name="T45" fmla="*/ 38 h 58"/>
              <a:gd name="T46" fmla="*/ 5 w 67"/>
              <a:gd name="T47" fmla="*/ 40 h 58"/>
              <a:gd name="T48" fmla="*/ 5 w 67"/>
              <a:gd name="T49" fmla="*/ 41 h 58"/>
              <a:gd name="T50" fmla="*/ 5 w 67"/>
              <a:gd name="T51" fmla="*/ 44 h 58"/>
              <a:gd name="T52" fmla="*/ 4 w 67"/>
              <a:gd name="T53" fmla="*/ 45 h 58"/>
              <a:gd name="T54" fmla="*/ 4 w 67"/>
              <a:gd name="T55" fmla="*/ 47 h 58"/>
              <a:gd name="T56" fmla="*/ 4 w 67"/>
              <a:gd name="T57" fmla="*/ 49 h 58"/>
              <a:gd name="T58" fmla="*/ 3 w 67"/>
              <a:gd name="T59" fmla="*/ 51 h 58"/>
              <a:gd name="T60" fmla="*/ 3 w 67"/>
              <a:gd name="T61" fmla="*/ 52 h 58"/>
              <a:gd name="T62" fmla="*/ 1 w 67"/>
              <a:gd name="T63" fmla="*/ 55 h 58"/>
              <a:gd name="T64" fmla="*/ 0 w 67"/>
              <a:gd name="T65" fmla="*/ 56 h 58"/>
              <a:gd name="T66" fmla="*/ 0 w 67"/>
              <a:gd name="T67" fmla="*/ 58 h 58"/>
              <a:gd name="T68" fmla="*/ 67 w 67"/>
              <a:gd name="T6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58">
                <a:moveTo>
                  <a:pt x="67" y="29"/>
                </a:moveTo>
                <a:lnTo>
                  <a:pt x="0" y="0"/>
                </a:lnTo>
                <a:lnTo>
                  <a:pt x="0" y="2"/>
                </a:lnTo>
                <a:lnTo>
                  <a:pt x="1" y="3"/>
                </a:lnTo>
                <a:lnTo>
                  <a:pt x="3" y="6"/>
                </a:lnTo>
                <a:lnTo>
                  <a:pt x="3" y="7"/>
                </a:lnTo>
                <a:lnTo>
                  <a:pt x="4" y="8"/>
                </a:lnTo>
                <a:lnTo>
                  <a:pt x="4" y="11"/>
                </a:lnTo>
                <a:lnTo>
                  <a:pt x="4" y="13"/>
                </a:lnTo>
                <a:lnTo>
                  <a:pt x="5" y="14"/>
                </a:lnTo>
                <a:lnTo>
                  <a:pt x="5" y="17"/>
                </a:lnTo>
                <a:lnTo>
                  <a:pt x="5" y="18"/>
                </a:lnTo>
                <a:lnTo>
                  <a:pt x="7" y="19"/>
                </a:lnTo>
                <a:lnTo>
                  <a:pt x="7" y="22"/>
                </a:lnTo>
                <a:lnTo>
                  <a:pt x="7" y="23"/>
                </a:lnTo>
                <a:lnTo>
                  <a:pt x="7" y="25"/>
                </a:lnTo>
                <a:lnTo>
                  <a:pt x="7" y="28"/>
                </a:lnTo>
                <a:lnTo>
                  <a:pt x="7" y="29"/>
                </a:lnTo>
                <a:lnTo>
                  <a:pt x="7" y="30"/>
                </a:lnTo>
                <a:lnTo>
                  <a:pt x="7" y="33"/>
                </a:lnTo>
                <a:lnTo>
                  <a:pt x="7" y="34"/>
                </a:lnTo>
                <a:lnTo>
                  <a:pt x="7" y="36"/>
                </a:lnTo>
                <a:lnTo>
                  <a:pt x="7" y="38"/>
                </a:lnTo>
                <a:lnTo>
                  <a:pt x="5" y="40"/>
                </a:lnTo>
                <a:lnTo>
                  <a:pt x="5" y="41"/>
                </a:lnTo>
                <a:lnTo>
                  <a:pt x="5" y="44"/>
                </a:lnTo>
                <a:lnTo>
                  <a:pt x="4" y="45"/>
                </a:lnTo>
                <a:lnTo>
                  <a:pt x="4" y="47"/>
                </a:lnTo>
                <a:lnTo>
                  <a:pt x="4" y="49"/>
                </a:lnTo>
                <a:lnTo>
                  <a:pt x="3" y="51"/>
                </a:lnTo>
                <a:lnTo>
                  <a:pt x="3" y="52"/>
                </a:lnTo>
                <a:lnTo>
                  <a:pt x="1" y="55"/>
                </a:lnTo>
                <a:lnTo>
                  <a:pt x="0" y="56"/>
                </a:lnTo>
                <a:lnTo>
                  <a:pt x="0" y="58"/>
                </a:lnTo>
                <a:lnTo>
                  <a:pt x="67" y="29"/>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2" name="Freeform 92"/>
          <p:cNvSpPr>
            <a:spLocks/>
          </p:cNvSpPr>
          <p:nvPr/>
        </p:nvSpPr>
        <p:spPr bwMode="auto">
          <a:xfrm>
            <a:off x="7462839" y="4957763"/>
            <a:ext cx="179387" cy="11112"/>
          </a:xfrm>
          <a:custGeom>
            <a:avLst/>
            <a:gdLst>
              <a:gd name="T0" fmla="*/ 86 w 86"/>
              <a:gd name="T1" fmla="*/ 4 h 9"/>
              <a:gd name="T2" fmla="*/ 86 w 86"/>
              <a:gd name="T3" fmla="*/ 0 h 9"/>
              <a:gd name="T4" fmla="*/ 0 w 86"/>
              <a:gd name="T5" fmla="*/ 0 h 9"/>
              <a:gd name="T6" fmla="*/ 0 w 86"/>
              <a:gd name="T7" fmla="*/ 9 h 9"/>
              <a:gd name="T8" fmla="*/ 86 w 86"/>
              <a:gd name="T9" fmla="*/ 9 h 9"/>
              <a:gd name="T10" fmla="*/ 86 w 86"/>
              <a:gd name="T11" fmla="*/ 4 h 9"/>
            </a:gdLst>
            <a:ahLst/>
            <a:cxnLst>
              <a:cxn ang="0">
                <a:pos x="T0" y="T1"/>
              </a:cxn>
              <a:cxn ang="0">
                <a:pos x="T2" y="T3"/>
              </a:cxn>
              <a:cxn ang="0">
                <a:pos x="T4" y="T5"/>
              </a:cxn>
              <a:cxn ang="0">
                <a:pos x="T6" y="T7"/>
              </a:cxn>
              <a:cxn ang="0">
                <a:pos x="T8" y="T9"/>
              </a:cxn>
              <a:cxn ang="0">
                <a:pos x="T10" y="T11"/>
              </a:cxn>
            </a:cxnLst>
            <a:rect l="0" t="0" r="r" b="b"/>
            <a:pathLst>
              <a:path w="86" h="9">
                <a:moveTo>
                  <a:pt x="86" y="4"/>
                </a:moveTo>
                <a:lnTo>
                  <a:pt x="86" y="0"/>
                </a:lnTo>
                <a:lnTo>
                  <a:pt x="0" y="0"/>
                </a:lnTo>
                <a:lnTo>
                  <a:pt x="0" y="9"/>
                </a:lnTo>
                <a:lnTo>
                  <a:pt x="86" y="9"/>
                </a:lnTo>
                <a:lnTo>
                  <a:pt x="86" y="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3" name="Freeform 93"/>
          <p:cNvSpPr>
            <a:spLocks/>
          </p:cNvSpPr>
          <p:nvPr/>
        </p:nvSpPr>
        <p:spPr bwMode="auto">
          <a:xfrm>
            <a:off x="7570789" y="4922839"/>
            <a:ext cx="142875" cy="79375"/>
          </a:xfrm>
          <a:custGeom>
            <a:avLst/>
            <a:gdLst>
              <a:gd name="T0" fmla="*/ 68 w 68"/>
              <a:gd name="T1" fmla="*/ 29 h 59"/>
              <a:gd name="T2" fmla="*/ 0 w 68"/>
              <a:gd name="T3" fmla="*/ 0 h 59"/>
              <a:gd name="T4" fmla="*/ 1 w 68"/>
              <a:gd name="T5" fmla="*/ 2 h 59"/>
              <a:gd name="T6" fmla="*/ 3 w 68"/>
              <a:gd name="T7" fmla="*/ 4 h 59"/>
              <a:gd name="T8" fmla="*/ 3 w 68"/>
              <a:gd name="T9" fmla="*/ 6 h 59"/>
              <a:gd name="T10" fmla="*/ 4 w 68"/>
              <a:gd name="T11" fmla="*/ 7 h 59"/>
              <a:gd name="T12" fmla="*/ 4 w 68"/>
              <a:gd name="T13" fmla="*/ 10 h 59"/>
              <a:gd name="T14" fmla="*/ 6 w 68"/>
              <a:gd name="T15" fmla="*/ 11 h 59"/>
              <a:gd name="T16" fmla="*/ 6 w 68"/>
              <a:gd name="T17" fmla="*/ 13 h 59"/>
              <a:gd name="T18" fmla="*/ 6 w 68"/>
              <a:gd name="T19" fmla="*/ 15 h 59"/>
              <a:gd name="T20" fmla="*/ 7 w 68"/>
              <a:gd name="T21" fmla="*/ 17 h 59"/>
              <a:gd name="T22" fmla="*/ 7 w 68"/>
              <a:gd name="T23" fmla="*/ 18 h 59"/>
              <a:gd name="T24" fmla="*/ 7 w 68"/>
              <a:gd name="T25" fmla="*/ 21 h 59"/>
              <a:gd name="T26" fmla="*/ 7 w 68"/>
              <a:gd name="T27" fmla="*/ 22 h 59"/>
              <a:gd name="T28" fmla="*/ 7 w 68"/>
              <a:gd name="T29" fmla="*/ 24 h 59"/>
              <a:gd name="T30" fmla="*/ 8 w 68"/>
              <a:gd name="T31" fmla="*/ 26 h 59"/>
              <a:gd name="T32" fmla="*/ 8 w 68"/>
              <a:gd name="T33" fmla="*/ 28 h 59"/>
              <a:gd name="T34" fmla="*/ 8 w 68"/>
              <a:gd name="T35" fmla="*/ 29 h 59"/>
              <a:gd name="T36" fmla="*/ 8 w 68"/>
              <a:gd name="T37" fmla="*/ 32 h 59"/>
              <a:gd name="T38" fmla="*/ 8 w 68"/>
              <a:gd name="T39" fmla="*/ 33 h 59"/>
              <a:gd name="T40" fmla="*/ 7 w 68"/>
              <a:gd name="T41" fmla="*/ 34 h 59"/>
              <a:gd name="T42" fmla="*/ 7 w 68"/>
              <a:gd name="T43" fmla="*/ 37 h 59"/>
              <a:gd name="T44" fmla="*/ 7 w 68"/>
              <a:gd name="T45" fmla="*/ 39 h 59"/>
              <a:gd name="T46" fmla="*/ 7 w 68"/>
              <a:gd name="T47" fmla="*/ 40 h 59"/>
              <a:gd name="T48" fmla="*/ 7 w 68"/>
              <a:gd name="T49" fmla="*/ 43 h 59"/>
              <a:gd name="T50" fmla="*/ 6 w 68"/>
              <a:gd name="T51" fmla="*/ 44 h 59"/>
              <a:gd name="T52" fmla="*/ 6 w 68"/>
              <a:gd name="T53" fmla="*/ 45 h 59"/>
              <a:gd name="T54" fmla="*/ 6 w 68"/>
              <a:gd name="T55" fmla="*/ 48 h 59"/>
              <a:gd name="T56" fmla="*/ 4 w 68"/>
              <a:gd name="T57" fmla="*/ 49 h 59"/>
              <a:gd name="T58" fmla="*/ 4 w 68"/>
              <a:gd name="T59" fmla="*/ 51 h 59"/>
              <a:gd name="T60" fmla="*/ 3 w 68"/>
              <a:gd name="T61" fmla="*/ 54 h 59"/>
              <a:gd name="T62" fmla="*/ 3 w 68"/>
              <a:gd name="T63" fmla="*/ 55 h 59"/>
              <a:gd name="T64" fmla="*/ 1 w 68"/>
              <a:gd name="T65" fmla="*/ 56 h 59"/>
              <a:gd name="T66" fmla="*/ 0 w 68"/>
              <a:gd name="T67" fmla="*/ 59 h 59"/>
              <a:gd name="T68" fmla="*/ 68 w 68"/>
              <a:gd name="T69" fmla="*/ 2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59">
                <a:moveTo>
                  <a:pt x="68" y="29"/>
                </a:moveTo>
                <a:lnTo>
                  <a:pt x="0" y="0"/>
                </a:lnTo>
                <a:lnTo>
                  <a:pt x="1" y="2"/>
                </a:lnTo>
                <a:lnTo>
                  <a:pt x="3" y="4"/>
                </a:lnTo>
                <a:lnTo>
                  <a:pt x="3" y="6"/>
                </a:lnTo>
                <a:lnTo>
                  <a:pt x="4" y="7"/>
                </a:lnTo>
                <a:lnTo>
                  <a:pt x="4" y="10"/>
                </a:lnTo>
                <a:lnTo>
                  <a:pt x="6" y="11"/>
                </a:lnTo>
                <a:lnTo>
                  <a:pt x="6" y="13"/>
                </a:lnTo>
                <a:lnTo>
                  <a:pt x="6" y="15"/>
                </a:lnTo>
                <a:lnTo>
                  <a:pt x="7" y="17"/>
                </a:lnTo>
                <a:lnTo>
                  <a:pt x="7" y="18"/>
                </a:lnTo>
                <a:lnTo>
                  <a:pt x="7" y="21"/>
                </a:lnTo>
                <a:lnTo>
                  <a:pt x="7" y="22"/>
                </a:lnTo>
                <a:lnTo>
                  <a:pt x="7" y="24"/>
                </a:lnTo>
                <a:lnTo>
                  <a:pt x="8" y="26"/>
                </a:lnTo>
                <a:lnTo>
                  <a:pt x="8" y="28"/>
                </a:lnTo>
                <a:lnTo>
                  <a:pt x="8" y="29"/>
                </a:lnTo>
                <a:lnTo>
                  <a:pt x="8" y="32"/>
                </a:lnTo>
                <a:lnTo>
                  <a:pt x="8" y="33"/>
                </a:lnTo>
                <a:lnTo>
                  <a:pt x="7" y="34"/>
                </a:lnTo>
                <a:lnTo>
                  <a:pt x="7" y="37"/>
                </a:lnTo>
                <a:lnTo>
                  <a:pt x="7" y="39"/>
                </a:lnTo>
                <a:lnTo>
                  <a:pt x="7" y="40"/>
                </a:lnTo>
                <a:lnTo>
                  <a:pt x="7" y="43"/>
                </a:lnTo>
                <a:lnTo>
                  <a:pt x="6" y="44"/>
                </a:lnTo>
                <a:lnTo>
                  <a:pt x="6" y="45"/>
                </a:lnTo>
                <a:lnTo>
                  <a:pt x="6" y="48"/>
                </a:lnTo>
                <a:lnTo>
                  <a:pt x="4" y="49"/>
                </a:lnTo>
                <a:lnTo>
                  <a:pt x="4" y="51"/>
                </a:lnTo>
                <a:lnTo>
                  <a:pt x="3" y="54"/>
                </a:lnTo>
                <a:lnTo>
                  <a:pt x="3" y="55"/>
                </a:lnTo>
                <a:lnTo>
                  <a:pt x="1" y="56"/>
                </a:lnTo>
                <a:lnTo>
                  <a:pt x="0" y="59"/>
                </a:lnTo>
                <a:lnTo>
                  <a:pt x="68" y="29"/>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4" name="Freeform 94"/>
          <p:cNvSpPr>
            <a:spLocks/>
          </p:cNvSpPr>
          <p:nvPr/>
        </p:nvSpPr>
        <p:spPr bwMode="auto">
          <a:xfrm>
            <a:off x="8096250" y="5308600"/>
            <a:ext cx="173038" cy="14288"/>
          </a:xfrm>
          <a:custGeom>
            <a:avLst/>
            <a:gdLst>
              <a:gd name="T0" fmla="*/ 85 w 85"/>
              <a:gd name="T1" fmla="*/ 4 h 10"/>
              <a:gd name="T2" fmla="*/ 85 w 85"/>
              <a:gd name="T3" fmla="*/ 0 h 10"/>
              <a:gd name="T4" fmla="*/ 0 w 85"/>
              <a:gd name="T5" fmla="*/ 0 h 10"/>
              <a:gd name="T6" fmla="*/ 0 w 85"/>
              <a:gd name="T7" fmla="*/ 10 h 10"/>
              <a:gd name="T8" fmla="*/ 85 w 85"/>
              <a:gd name="T9" fmla="*/ 10 h 10"/>
              <a:gd name="T10" fmla="*/ 85 w 85"/>
              <a:gd name="T11" fmla="*/ 4 h 10"/>
            </a:gdLst>
            <a:ahLst/>
            <a:cxnLst>
              <a:cxn ang="0">
                <a:pos x="T0" y="T1"/>
              </a:cxn>
              <a:cxn ang="0">
                <a:pos x="T2" y="T3"/>
              </a:cxn>
              <a:cxn ang="0">
                <a:pos x="T4" y="T5"/>
              </a:cxn>
              <a:cxn ang="0">
                <a:pos x="T6" y="T7"/>
              </a:cxn>
              <a:cxn ang="0">
                <a:pos x="T8" y="T9"/>
              </a:cxn>
              <a:cxn ang="0">
                <a:pos x="T10" y="T11"/>
              </a:cxn>
            </a:cxnLst>
            <a:rect l="0" t="0" r="r" b="b"/>
            <a:pathLst>
              <a:path w="85" h="10">
                <a:moveTo>
                  <a:pt x="85" y="4"/>
                </a:moveTo>
                <a:lnTo>
                  <a:pt x="85" y="0"/>
                </a:lnTo>
                <a:lnTo>
                  <a:pt x="0" y="0"/>
                </a:lnTo>
                <a:lnTo>
                  <a:pt x="0" y="10"/>
                </a:lnTo>
                <a:lnTo>
                  <a:pt x="85" y="10"/>
                </a:lnTo>
                <a:lnTo>
                  <a:pt x="85" y="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5" name="Freeform 95"/>
          <p:cNvSpPr>
            <a:spLocks/>
          </p:cNvSpPr>
          <p:nvPr/>
        </p:nvSpPr>
        <p:spPr bwMode="auto">
          <a:xfrm>
            <a:off x="8204200" y="5276850"/>
            <a:ext cx="139700" cy="76200"/>
          </a:xfrm>
          <a:custGeom>
            <a:avLst/>
            <a:gdLst>
              <a:gd name="T0" fmla="*/ 69 w 69"/>
              <a:gd name="T1" fmla="*/ 28 h 57"/>
              <a:gd name="T2" fmla="*/ 0 w 69"/>
              <a:gd name="T3" fmla="*/ 0 h 57"/>
              <a:gd name="T4" fmla="*/ 2 w 69"/>
              <a:gd name="T5" fmla="*/ 1 h 57"/>
              <a:gd name="T6" fmla="*/ 2 w 69"/>
              <a:gd name="T7" fmla="*/ 2 h 57"/>
              <a:gd name="T8" fmla="*/ 3 w 69"/>
              <a:gd name="T9" fmla="*/ 5 h 57"/>
              <a:gd name="T10" fmla="*/ 3 w 69"/>
              <a:gd name="T11" fmla="*/ 7 h 57"/>
              <a:gd name="T12" fmla="*/ 4 w 69"/>
              <a:gd name="T13" fmla="*/ 8 h 57"/>
              <a:gd name="T14" fmla="*/ 4 w 69"/>
              <a:gd name="T15" fmla="*/ 11 h 57"/>
              <a:gd name="T16" fmla="*/ 6 w 69"/>
              <a:gd name="T17" fmla="*/ 12 h 57"/>
              <a:gd name="T18" fmla="*/ 6 w 69"/>
              <a:gd name="T19" fmla="*/ 13 h 57"/>
              <a:gd name="T20" fmla="*/ 6 w 69"/>
              <a:gd name="T21" fmla="*/ 16 h 57"/>
              <a:gd name="T22" fmla="*/ 7 w 69"/>
              <a:gd name="T23" fmla="*/ 18 h 57"/>
              <a:gd name="T24" fmla="*/ 7 w 69"/>
              <a:gd name="T25" fmla="*/ 19 h 57"/>
              <a:gd name="T26" fmla="*/ 7 w 69"/>
              <a:gd name="T27" fmla="*/ 22 h 57"/>
              <a:gd name="T28" fmla="*/ 7 w 69"/>
              <a:gd name="T29" fmla="*/ 23 h 57"/>
              <a:gd name="T30" fmla="*/ 7 w 69"/>
              <a:gd name="T31" fmla="*/ 24 h 57"/>
              <a:gd name="T32" fmla="*/ 7 w 69"/>
              <a:gd name="T33" fmla="*/ 27 h 57"/>
              <a:gd name="T34" fmla="*/ 7 w 69"/>
              <a:gd name="T35" fmla="*/ 28 h 57"/>
              <a:gd name="T36" fmla="*/ 7 w 69"/>
              <a:gd name="T37" fmla="*/ 30 h 57"/>
              <a:gd name="T38" fmla="*/ 7 w 69"/>
              <a:gd name="T39" fmla="*/ 33 h 57"/>
              <a:gd name="T40" fmla="*/ 7 w 69"/>
              <a:gd name="T41" fmla="*/ 34 h 57"/>
              <a:gd name="T42" fmla="*/ 7 w 69"/>
              <a:gd name="T43" fmla="*/ 35 h 57"/>
              <a:gd name="T44" fmla="*/ 7 w 69"/>
              <a:gd name="T45" fmla="*/ 38 h 57"/>
              <a:gd name="T46" fmla="*/ 7 w 69"/>
              <a:gd name="T47" fmla="*/ 39 h 57"/>
              <a:gd name="T48" fmla="*/ 6 w 69"/>
              <a:gd name="T49" fmla="*/ 41 h 57"/>
              <a:gd name="T50" fmla="*/ 6 w 69"/>
              <a:gd name="T51" fmla="*/ 43 h 57"/>
              <a:gd name="T52" fmla="*/ 6 w 69"/>
              <a:gd name="T53" fmla="*/ 45 h 57"/>
              <a:gd name="T54" fmla="*/ 4 w 69"/>
              <a:gd name="T55" fmla="*/ 46 h 57"/>
              <a:gd name="T56" fmla="*/ 4 w 69"/>
              <a:gd name="T57" fmla="*/ 49 h 57"/>
              <a:gd name="T58" fmla="*/ 3 w 69"/>
              <a:gd name="T59" fmla="*/ 50 h 57"/>
              <a:gd name="T60" fmla="*/ 3 w 69"/>
              <a:gd name="T61" fmla="*/ 52 h 57"/>
              <a:gd name="T62" fmla="*/ 2 w 69"/>
              <a:gd name="T63" fmla="*/ 54 h 57"/>
              <a:gd name="T64" fmla="*/ 2 w 69"/>
              <a:gd name="T65" fmla="*/ 56 h 57"/>
              <a:gd name="T66" fmla="*/ 0 w 69"/>
              <a:gd name="T67" fmla="*/ 57 h 57"/>
              <a:gd name="T68" fmla="*/ 69 w 69"/>
              <a:gd name="T6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57">
                <a:moveTo>
                  <a:pt x="69" y="28"/>
                </a:moveTo>
                <a:lnTo>
                  <a:pt x="0" y="0"/>
                </a:lnTo>
                <a:lnTo>
                  <a:pt x="2" y="1"/>
                </a:lnTo>
                <a:lnTo>
                  <a:pt x="2" y="2"/>
                </a:lnTo>
                <a:lnTo>
                  <a:pt x="3" y="5"/>
                </a:lnTo>
                <a:lnTo>
                  <a:pt x="3" y="7"/>
                </a:lnTo>
                <a:lnTo>
                  <a:pt x="4" y="8"/>
                </a:lnTo>
                <a:lnTo>
                  <a:pt x="4" y="11"/>
                </a:lnTo>
                <a:lnTo>
                  <a:pt x="6" y="12"/>
                </a:lnTo>
                <a:lnTo>
                  <a:pt x="6" y="13"/>
                </a:lnTo>
                <a:lnTo>
                  <a:pt x="6" y="16"/>
                </a:lnTo>
                <a:lnTo>
                  <a:pt x="7" y="18"/>
                </a:lnTo>
                <a:lnTo>
                  <a:pt x="7" y="19"/>
                </a:lnTo>
                <a:lnTo>
                  <a:pt x="7" y="22"/>
                </a:lnTo>
                <a:lnTo>
                  <a:pt x="7" y="23"/>
                </a:lnTo>
                <a:lnTo>
                  <a:pt x="7" y="24"/>
                </a:lnTo>
                <a:lnTo>
                  <a:pt x="7" y="27"/>
                </a:lnTo>
                <a:lnTo>
                  <a:pt x="7" y="28"/>
                </a:lnTo>
                <a:lnTo>
                  <a:pt x="7" y="30"/>
                </a:lnTo>
                <a:lnTo>
                  <a:pt x="7" y="33"/>
                </a:lnTo>
                <a:lnTo>
                  <a:pt x="7" y="34"/>
                </a:lnTo>
                <a:lnTo>
                  <a:pt x="7" y="35"/>
                </a:lnTo>
                <a:lnTo>
                  <a:pt x="7" y="38"/>
                </a:lnTo>
                <a:lnTo>
                  <a:pt x="7" y="39"/>
                </a:lnTo>
                <a:lnTo>
                  <a:pt x="6" y="41"/>
                </a:lnTo>
                <a:lnTo>
                  <a:pt x="6" y="43"/>
                </a:lnTo>
                <a:lnTo>
                  <a:pt x="6" y="45"/>
                </a:lnTo>
                <a:lnTo>
                  <a:pt x="4" y="46"/>
                </a:lnTo>
                <a:lnTo>
                  <a:pt x="4" y="49"/>
                </a:lnTo>
                <a:lnTo>
                  <a:pt x="3" y="50"/>
                </a:lnTo>
                <a:lnTo>
                  <a:pt x="3" y="52"/>
                </a:lnTo>
                <a:lnTo>
                  <a:pt x="2" y="54"/>
                </a:lnTo>
                <a:lnTo>
                  <a:pt x="2" y="56"/>
                </a:lnTo>
                <a:lnTo>
                  <a:pt x="0" y="57"/>
                </a:lnTo>
                <a:lnTo>
                  <a:pt x="69" y="28"/>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6" name="Freeform 96"/>
          <p:cNvSpPr>
            <a:spLocks/>
          </p:cNvSpPr>
          <p:nvPr/>
        </p:nvSpPr>
        <p:spPr bwMode="auto">
          <a:xfrm>
            <a:off x="6394450" y="4600575"/>
            <a:ext cx="177800" cy="12700"/>
          </a:xfrm>
          <a:custGeom>
            <a:avLst/>
            <a:gdLst>
              <a:gd name="T0" fmla="*/ 0 w 85"/>
              <a:gd name="T1" fmla="*/ 5 h 9"/>
              <a:gd name="T2" fmla="*/ 0 w 85"/>
              <a:gd name="T3" fmla="*/ 9 h 9"/>
              <a:gd name="T4" fmla="*/ 85 w 85"/>
              <a:gd name="T5" fmla="*/ 9 h 9"/>
              <a:gd name="T6" fmla="*/ 85 w 85"/>
              <a:gd name="T7" fmla="*/ 0 h 9"/>
              <a:gd name="T8" fmla="*/ 0 w 85"/>
              <a:gd name="T9" fmla="*/ 0 h 9"/>
              <a:gd name="T10" fmla="*/ 0 w 85"/>
              <a:gd name="T11" fmla="*/ 5 h 9"/>
            </a:gdLst>
            <a:ahLst/>
            <a:cxnLst>
              <a:cxn ang="0">
                <a:pos x="T0" y="T1"/>
              </a:cxn>
              <a:cxn ang="0">
                <a:pos x="T2" y="T3"/>
              </a:cxn>
              <a:cxn ang="0">
                <a:pos x="T4" y="T5"/>
              </a:cxn>
              <a:cxn ang="0">
                <a:pos x="T6" y="T7"/>
              </a:cxn>
              <a:cxn ang="0">
                <a:pos x="T8" y="T9"/>
              </a:cxn>
              <a:cxn ang="0">
                <a:pos x="T10" y="T11"/>
              </a:cxn>
            </a:cxnLst>
            <a:rect l="0" t="0" r="r" b="b"/>
            <a:pathLst>
              <a:path w="85" h="9">
                <a:moveTo>
                  <a:pt x="0" y="5"/>
                </a:moveTo>
                <a:lnTo>
                  <a:pt x="0" y="9"/>
                </a:lnTo>
                <a:lnTo>
                  <a:pt x="85" y="9"/>
                </a:lnTo>
                <a:lnTo>
                  <a:pt x="85" y="0"/>
                </a:lnTo>
                <a:lnTo>
                  <a:pt x="0" y="0"/>
                </a:lnTo>
                <a:lnTo>
                  <a:pt x="0" y="5"/>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7" name="Freeform 97"/>
          <p:cNvSpPr>
            <a:spLocks/>
          </p:cNvSpPr>
          <p:nvPr/>
        </p:nvSpPr>
        <p:spPr bwMode="auto">
          <a:xfrm>
            <a:off x="6321426" y="4570413"/>
            <a:ext cx="142875" cy="76200"/>
          </a:xfrm>
          <a:custGeom>
            <a:avLst/>
            <a:gdLst>
              <a:gd name="T0" fmla="*/ 0 w 67"/>
              <a:gd name="T1" fmla="*/ 28 h 57"/>
              <a:gd name="T2" fmla="*/ 67 w 67"/>
              <a:gd name="T3" fmla="*/ 57 h 57"/>
              <a:gd name="T4" fmla="*/ 67 w 67"/>
              <a:gd name="T5" fmla="*/ 56 h 57"/>
              <a:gd name="T6" fmla="*/ 65 w 67"/>
              <a:gd name="T7" fmla="*/ 54 h 57"/>
              <a:gd name="T8" fmla="*/ 64 w 67"/>
              <a:gd name="T9" fmla="*/ 51 h 57"/>
              <a:gd name="T10" fmla="*/ 64 w 67"/>
              <a:gd name="T11" fmla="*/ 50 h 57"/>
              <a:gd name="T12" fmla="*/ 63 w 67"/>
              <a:gd name="T13" fmla="*/ 49 h 57"/>
              <a:gd name="T14" fmla="*/ 63 w 67"/>
              <a:gd name="T15" fmla="*/ 46 h 57"/>
              <a:gd name="T16" fmla="*/ 63 w 67"/>
              <a:gd name="T17" fmla="*/ 45 h 57"/>
              <a:gd name="T18" fmla="*/ 61 w 67"/>
              <a:gd name="T19" fmla="*/ 43 h 57"/>
              <a:gd name="T20" fmla="*/ 61 w 67"/>
              <a:gd name="T21" fmla="*/ 41 h 57"/>
              <a:gd name="T22" fmla="*/ 61 w 67"/>
              <a:gd name="T23" fmla="*/ 39 h 57"/>
              <a:gd name="T24" fmla="*/ 60 w 67"/>
              <a:gd name="T25" fmla="*/ 38 h 57"/>
              <a:gd name="T26" fmla="*/ 60 w 67"/>
              <a:gd name="T27" fmla="*/ 35 h 57"/>
              <a:gd name="T28" fmla="*/ 60 w 67"/>
              <a:gd name="T29" fmla="*/ 34 h 57"/>
              <a:gd name="T30" fmla="*/ 60 w 67"/>
              <a:gd name="T31" fmla="*/ 32 h 57"/>
              <a:gd name="T32" fmla="*/ 60 w 67"/>
              <a:gd name="T33" fmla="*/ 30 h 57"/>
              <a:gd name="T34" fmla="*/ 60 w 67"/>
              <a:gd name="T35" fmla="*/ 28 h 57"/>
              <a:gd name="T36" fmla="*/ 60 w 67"/>
              <a:gd name="T37" fmla="*/ 27 h 57"/>
              <a:gd name="T38" fmla="*/ 60 w 67"/>
              <a:gd name="T39" fmla="*/ 24 h 57"/>
              <a:gd name="T40" fmla="*/ 60 w 67"/>
              <a:gd name="T41" fmla="*/ 23 h 57"/>
              <a:gd name="T42" fmla="*/ 60 w 67"/>
              <a:gd name="T43" fmla="*/ 21 h 57"/>
              <a:gd name="T44" fmla="*/ 60 w 67"/>
              <a:gd name="T45" fmla="*/ 19 h 57"/>
              <a:gd name="T46" fmla="*/ 61 w 67"/>
              <a:gd name="T47" fmla="*/ 17 h 57"/>
              <a:gd name="T48" fmla="*/ 61 w 67"/>
              <a:gd name="T49" fmla="*/ 16 h 57"/>
              <a:gd name="T50" fmla="*/ 61 w 67"/>
              <a:gd name="T51" fmla="*/ 13 h 57"/>
              <a:gd name="T52" fmla="*/ 63 w 67"/>
              <a:gd name="T53" fmla="*/ 12 h 57"/>
              <a:gd name="T54" fmla="*/ 63 w 67"/>
              <a:gd name="T55" fmla="*/ 11 h 57"/>
              <a:gd name="T56" fmla="*/ 63 w 67"/>
              <a:gd name="T57" fmla="*/ 8 h 57"/>
              <a:gd name="T58" fmla="*/ 64 w 67"/>
              <a:gd name="T59" fmla="*/ 6 h 57"/>
              <a:gd name="T60" fmla="*/ 64 w 67"/>
              <a:gd name="T61" fmla="*/ 5 h 57"/>
              <a:gd name="T62" fmla="*/ 65 w 67"/>
              <a:gd name="T63" fmla="*/ 2 h 57"/>
              <a:gd name="T64" fmla="*/ 67 w 67"/>
              <a:gd name="T65" fmla="*/ 1 h 57"/>
              <a:gd name="T66" fmla="*/ 67 w 67"/>
              <a:gd name="T67" fmla="*/ 0 h 57"/>
              <a:gd name="T68" fmla="*/ 0 w 67"/>
              <a:gd name="T6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 h="57">
                <a:moveTo>
                  <a:pt x="0" y="28"/>
                </a:moveTo>
                <a:lnTo>
                  <a:pt x="67" y="57"/>
                </a:lnTo>
                <a:lnTo>
                  <a:pt x="67" y="56"/>
                </a:lnTo>
                <a:lnTo>
                  <a:pt x="65" y="54"/>
                </a:lnTo>
                <a:lnTo>
                  <a:pt x="64" y="51"/>
                </a:lnTo>
                <a:lnTo>
                  <a:pt x="64" y="50"/>
                </a:lnTo>
                <a:lnTo>
                  <a:pt x="63" y="49"/>
                </a:lnTo>
                <a:lnTo>
                  <a:pt x="63" y="46"/>
                </a:lnTo>
                <a:lnTo>
                  <a:pt x="63" y="45"/>
                </a:lnTo>
                <a:lnTo>
                  <a:pt x="61" y="43"/>
                </a:lnTo>
                <a:lnTo>
                  <a:pt x="61" y="41"/>
                </a:lnTo>
                <a:lnTo>
                  <a:pt x="61" y="39"/>
                </a:lnTo>
                <a:lnTo>
                  <a:pt x="60" y="38"/>
                </a:lnTo>
                <a:lnTo>
                  <a:pt x="60" y="35"/>
                </a:lnTo>
                <a:lnTo>
                  <a:pt x="60" y="34"/>
                </a:lnTo>
                <a:lnTo>
                  <a:pt x="60" y="32"/>
                </a:lnTo>
                <a:lnTo>
                  <a:pt x="60" y="30"/>
                </a:lnTo>
                <a:lnTo>
                  <a:pt x="60" y="28"/>
                </a:lnTo>
                <a:lnTo>
                  <a:pt x="60" y="27"/>
                </a:lnTo>
                <a:lnTo>
                  <a:pt x="60" y="24"/>
                </a:lnTo>
                <a:lnTo>
                  <a:pt x="60" y="23"/>
                </a:lnTo>
                <a:lnTo>
                  <a:pt x="60" y="21"/>
                </a:lnTo>
                <a:lnTo>
                  <a:pt x="60" y="19"/>
                </a:lnTo>
                <a:lnTo>
                  <a:pt x="61" y="17"/>
                </a:lnTo>
                <a:lnTo>
                  <a:pt x="61" y="16"/>
                </a:lnTo>
                <a:lnTo>
                  <a:pt x="61" y="13"/>
                </a:lnTo>
                <a:lnTo>
                  <a:pt x="63" y="12"/>
                </a:lnTo>
                <a:lnTo>
                  <a:pt x="63" y="11"/>
                </a:lnTo>
                <a:lnTo>
                  <a:pt x="63" y="8"/>
                </a:lnTo>
                <a:lnTo>
                  <a:pt x="64" y="6"/>
                </a:lnTo>
                <a:lnTo>
                  <a:pt x="64" y="5"/>
                </a:lnTo>
                <a:lnTo>
                  <a:pt x="65" y="2"/>
                </a:lnTo>
                <a:lnTo>
                  <a:pt x="67" y="1"/>
                </a:lnTo>
                <a:lnTo>
                  <a:pt x="67" y="0"/>
                </a:lnTo>
                <a:lnTo>
                  <a:pt x="0" y="28"/>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8" name="Freeform 98"/>
          <p:cNvSpPr>
            <a:spLocks/>
          </p:cNvSpPr>
          <p:nvPr/>
        </p:nvSpPr>
        <p:spPr bwMode="auto">
          <a:xfrm>
            <a:off x="6889750" y="4959350"/>
            <a:ext cx="177800" cy="12700"/>
          </a:xfrm>
          <a:custGeom>
            <a:avLst/>
            <a:gdLst>
              <a:gd name="T0" fmla="*/ 0 w 86"/>
              <a:gd name="T1" fmla="*/ 4 h 10"/>
              <a:gd name="T2" fmla="*/ 0 w 86"/>
              <a:gd name="T3" fmla="*/ 10 h 10"/>
              <a:gd name="T4" fmla="*/ 86 w 86"/>
              <a:gd name="T5" fmla="*/ 10 h 10"/>
              <a:gd name="T6" fmla="*/ 86 w 86"/>
              <a:gd name="T7" fmla="*/ 0 h 10"/>
              <a:gd name="T8" fmla="*/ 0 w 86"/>
              <a:gd name="T9" fmla="*/ 0 h 10"/>
              <a:gd name="T10" fmla="*/ 0 w 86"/>
              <a:gd name="T11" fmla="*/ 4 h 10"/>
            </a:gdLst>
            <a:ahLst/>
            <a:cxnLst>
              <a:cxn ang="0">
                <a:pos x="T0" y="T1"/>
              </a:cxn>
              <a:cxn ang="0">
                <a:pos x="T2" y="T3"/>
              </a:cxn>
              <a:cxn ang="0">
                <a:pos x="T4" y="T5"/>
              </a:cxn>
              <a:cxn ang="0">
                <a:pos x="T6" y="T7"/>
              </a:cxn>
              <a:cxn ang="0">
                <a:pos x="T8" y="T9"/>
              </a:cxn>
              <a:cxn ang="0">
                <a:pos x="T10" y="T11"/>
              </a:cxn>
            </a:cxnLst>
            <a:rect l="0" t="0" r="r" b="b"/>
            <a:pathLst>
              <a:path w="86" h="10">
                <a:moveTo>
                  <a:pt x="0" y="4"/>
                </a:moveTo>
                <a:lnTo>
                  <a:pt x="0" y="10"/>
                </a:lnTo>
                <a:lnTo>
                  <a:pt x="86" y="10"/>
                </a:lnTo>
                <a:lnTo>
                  <a:pt x="86" y="0"/>
                </a:lnTo>
                <a:lnTo>
                  <a:pt x="0" y="0"/>
                </a:lnTo>
                <a:lnTo>
                  <a:pt x="0" y="4"/>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79" name="Freeform 99"/>
          <p:cNvSpPr>
            <a:spLocks/>
          </p:cNvSpPr>
          <p:nvPr/>
        </p:nvSpPr>
        <p:spPr bwMode="auto">
          <a:xfrm>
            <a:off x="6816725" y="4926014"/>
            <a:ext cx="141288" cy="77787"/>
          </a:xfrm>
          <a:custGeom>
            <a:avLst/>
            <a:gdLst>
              <a:gd name="T0" fmla="*/ 0 w 68"/>
              <a:gd name="T1" fmla="*/ 28 h 58"/>
              <a:gd name="T2" fmla="*/ 68 w 68"/>
              <a:gd name="T3" fmla="*/ 58 h 58"/>
              <a:gd name="T4" fmla="*/ 67 w 68"/>
              <a:gd name="T5" fmla="*/ 56 h 58"/>
              <a:gd name="T6" fmla="*/ 67 w 68"/>
              <a:gd name="T7" fmla="*/ 54 h 58"/>
              <a:gd name="T8" fmla="*/ 66 w 68"/>
              <a:gd name="T9" fmla="*/ 53 h 58"/>
              <a:gd name="T10" fmla="*/ 64 w 68"/>
              <a:gd name="T11" fmla="*/ 50 h 58"/>
              <a:gd name="T12" fmla="*/ 64 w 68"/>
              <a:gd name="T13" fmla="*/ 49 h 58"/>
              <a:gd name="T14" fmla="*/ 64 w 68"/>
              <a:gd name="T15" fmla="*/ 47 h 58"/>
              <a:gd name="T16" fmla="*/ 63 w 68"/>
              <a:gd name="T17" fmla="*/ 45 h 58"/>
              <a:gd name="T18" fmla="*/ 63 w 68"/>
              <a:gd name="T19" fmla="*/ 43 h 58"/>
              <a:gd name="T20" fmla="*/ 63 w 68"/>
              <a:gd name="T21" fmla="*/ 42 h 58"/>
              <a:gd name="T22" fmla="*/ 62 w 68"/>
              <a:gd name="T23" fmla="*/ 39 h 58"/>
              <a:gd name="T24" fmla="*/ 62 w 68"/>
              <a:gd name="T25" fmla="*/ 38 h 58"/>
              <a:gd name="T26" fmla="*/ 62 w 68"/>
              <a:gd name="T27" fmla="*/ 37 h 58"/>
              <a:gd name="T28" fmla="*/ 62 w 68"/>
              <a:gd name="T29" fmla="*/ 34 h 58"/>
              <a:gd name="T30" fmla="*/ 62 w 68"/>
              <a:gd name="T31" fmla="*/ 32 h 58"/>
              <a:gd name="T32" fmla="*/ 62 w 68"/>
              <a:gd name="T33" fmla="*/ 31 h 58"/>
              <a:gd name="T34" fmla="*/ 60 w 68"/>
              <a:gd name="T35" fmla="*/ 28 h 58"/>
              <a:gd name="T36" fmla="*/ 62 w 68"/>
              <a:gd name="T37" fmla="*/ 27 h 58"/>
              <a:gd name="T38" fmla="*/ 62 w 68"/>
              <a:gd name="T39" fmla="*/ 26 h 58"/>
              <a:gd name="T40" fmla="*/ 62 w 68"/>
              <a:gd name="T41" fmla="*/ 23 h 58"/>
              <a:gd name="T42" fmla="*/ 62 w 68"/>
              <a:gd name="T43" fmla="*/ 22 h 58"/>
              <a:gd name="T44" fmla="*/ 62 w 68"/>
              <a:gd name="T45" fmla="*/ 20 h 58"/>
              <a:gd name="T46" fmla="*/ 62 w 68"/>
              <a:gd name="T47" fmla="*/ 17 h 58"/>
              <a:gd name="T48" fmla="*/ 63 w 68"/>
              <a:gd name="T49" fmla="*/ 16 h 58"/>
              <a:gd name="T50" fmla="*/ 63 w 68"/>
              <a:gd name="T51" fmla="*/ 15 h 58"/>
              <a:gd name="T52" fmla="*/ 63 w 68"/>
              <a:gd name="T53" fmla="*/ 12 h 58"/>
              <a:gd name="T54" fmla="*/ 64 w 68"/>
              <a:gd name="T55" fmla="*/ 11 h 58"/>
              <a:gd name="T56" fmla="*/ 64 w 68"/>
              <a:gd name="T57" fmla="*/ 9 h 58"/>
              <a:gd name="T58" fmla="*/ 64 w 68"/>
              <a:gd name="T59" fmla="*/ 7 h 58"/>
              <a:gd name="T60" fmla="*/ 66 w 68"/>
              <a:gd name="T61" fmla="*/ 5 h 58"/>
              <a:gd name="T62" fmla="*/ 67 w 68"/>
              <a:gd name="T63" fmla="*/ 4 h 58"/>
              <a:gd name="T64" fmla="*/ 67 w 68"/>
              <a:gd name="T65" fmla="*/ 1 h 58"/>
              <a:gd name="T66" fmla="*/ 68 w 68"/>
              <a:gd name="T67" fmla="*/ 0 h 58"/>
              <a:gd name="T68" fmla="*/ 0 w 68"/>
              <a:gd name="T6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58">
                <a:moveTo>
                  <a:pt x="0" y="28"/>
                </a:moveTo>
                <a:lnTo>
                  <a:pt x="68" y="58"/>
                </a:lnTo>
                <a:lnTo>
                  <a:pt x="67" y="56"/>
                </a:lnTo>
                <a:lnTo>
                  <a:pt x="67" y="54"/>
                </a:lnTo>
                <a:lnTo>
                  <a:pt x="66" y="53"/>
                </a:lnTo>
                <a:lnTo>
                  <a:pt x="64" y="50"/>
                </a:lnTo>
                <a:lnTo>
                  <a:pt x="64" y="49"/>
                </a:lnTo>
                <a:lnTo>
                  <a:pt x="64" y="47"/>
                </a:lnTo>
                <a:lnTo>
                  <a:pt x="63" y="45"/>
                </a:lnTo>
                <a:lnTo>
                  <a:pt x="63" y="43"/>
                </a:lnTo>
                <a:lnTo>
                  <a:pt x="63" y="42"/>
                </a:lnTo>
                <a:lnTo>
                  <a:pt x="62" y="39"/>
                </a:lnTo>
                <a:lnTo>
                  <a:pt x="62" y="38"/>
                </a:lnTo>
                <a:lnTo>
                  <a:pt x="62" y="37"/>
                </a:lnTo>
                <a:lnTo>
                  <a:pt x="62" y="34"/>
                </a:lnTo>
                <a:lnTo>
                  <a:pt x="62" y="32"/>
                </a:lnTo>
                <a:lnTo>
                  <a:pt x="62" y="31"/>
                </a:lnTo>
                <a:lnTo>
                  <a:pt x="60" y="28"/>
                </a:lnTo>
                <a:lnTo>
                  <a:pt x="62" y="27"/>
                </a:lnTo>
                <a:lnTo>
                  <a:pt x="62" y="26"/>
                </a:lnTo>
                <a:lnTo>
                  <a:pt x="62" y="23"/>
                </a:lnTo>
                <a:lnTo>
                  <a:pt x="62" y="22"/>
                </a:lnTo>
                <a:lnTo>
                  <a:pt x="62" y="20"/>
                </a:lnTo>
                <a:lnTo>
                  <a:pt x="62" y="17"/>
                </a:lnTo>
                <a:lnTo>
                  <a:pt x="63" y="16"/>
                </a:lnTo>
                <a:lnTo>
                  <a:pt x="63" y="15"/>
                </a:lnTo>
                <a:lnTo>
                  <a:pt x="63" y="12"/>
                </a:lnTo>
                <a:lnTo>
                  <a:pt x="64" y="11"/>
                </a:lnTo>
                <a:lnTo>
                  <a:pt x="64" y="9"/>
                </a:lnTo>
                <a:lnTo>
                  <a:pt x="64" y="7"/>
                </a:lnTo>
                <a:lnTo>
                  <a:pt x="66" y="5"/>
                </a:lnTo>
                <a:lnTo>
                  <a:pt x="67" y="4"/>
                </a:lnTo>
                <a:lnTo>
                  <a:pt x="67" y="1"/>
                </a:lnTo>
                <a:lnTo>
                  <a:pt x="68" y="0"/>
                </a:lnTo>
                <a:lnTo>
                  <a:pt x="0" y="28"/>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80" name="Freeform 100"/>
          <p:cNvSpPr>
            <a:spLocks/>
          </p:cNvSpPr>
          <p:nvPr/>
        </p:nvSpPr>
        <p:spPr bwMode="auto">
          <a:xfrm>
            <a:off x="7521576" y="5308601"/>
            <a:ext cx="174625" cy="15875"/>
          </a:xfrm>
          <a:custGeom>
            <a:avLst/>
            <a:gdLst>
              <a:gd name="T0" fmla="*/ 0 w 85"/>
              <a:gd name="T1" fmla="*/ 6 h 11"/>
              <a:gd name="T2" fmla="*/ 0 w 85"/>
              <a:gd name="T3" fmla="*/ 11 h 11"/>
              <a:gd name="T4" fmla="*/ 85 w 85"/>
              <a:gd name="T5" fmla="*/ 11 h 11"/>
              <a:gd name="T6" fmla="*/ 85 w 85"/>
              <a:gd name="T7" fmla="*/ 0 h 11"/>
              <a:gd name="T8" fmla="*/ 0 w 85"/>
              <a:gd name="T9" fmla="*/ 0 h 11"/>
              <a:gd name="T10" fmla="*/ 0 w 85"/>
              <a:gd name="T11" fmla="*/ 6 h 11"/>
            </a:gdLst>
            <a:ahLst/>
            <a:cxnLst>
              <a:cxn ang="0">
                <a:pos x="T0" y="T1"/>
              </a:cxn>
              <a:cxn ang="0">
                <a:pos x="T2" y="T3"/>
              </a:cxn>
              <a:cxn ang="0">
                <a:pos x="T4" y="T5"/>
              </a:cxn>
              <a:cxn ang="0">
                <a:pos x="T6" y="T7"/>
              </a:cxn>
              <a:cxn ang="0">
                <a:pos x="T8" y="T9"/>
              </a:cxn>
              <a:cxn ang="0">
                <a:pos x="T10" y="T11"/>
              </a:cxn>
            </a:cxnLst>
            <a:rect l="0" t="0" r="r" b="b"/>
            <a:pathLst>
              <a:path w="85" h="11">
                <a:moveTo>
                  <a:pt x="0" y="6"/>
                </a:moveTo>
                <a:lnTo>
                  <a:pt x="0" y="11"/>
                </a:lnTo>
                <a:lnTo>
                  <a:pt x="85" y="11"/>
                </a:lnTo>
                <a:lnTo>
                  <a:pt x="85" y="0"/>
                </a:lnTo>
                <a:lnTo>
                  <a:pt x="0" y="0"/>
                </a:lnTo>
                <a:lnTo>
                  <a:pt x="0" y="6"/>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81" name="Freeform 101"/>
          <p:cNvSpPr>
            <a:spLocks/>
          </p:cNvSpPr>
          <p:nvPr/>
        </p:nvSpPr>
        <p:spPr bwMode="auto">
          <a:xfrm>
            <a:off x="7445375" y="5278438"/>
            <a:ext cx="146050" cy="76200"/>
          </a:xfrm>
          <a:custGeom>
            <a:avLst/>
            <a:gdLst>
              <a:gd name="T0" fmla="*/ 0 w 69"/>
              <a:gd name="T1" fmla="*/ 29 h 57"/>
              <a:gd name="T2" fmla="*/ 69 w 69"/>
              <a:gd name="T3" fmla="*/ 57 h 57"/>
              <a:gd name="T4" fmla="*/ 67 w 69"/>
              <a:gd name="T5" fmla="*/ 56 h 57"/>
              <a:gd name="T6" fmla="*/ 66 w 69"/>
              <a:gd name="T7" fmla="*/ 55 h 57"/>
              <a:gd name="T8" fmla="*/ 66 w 69"/>
              <a:gd name="T9" fmla="*/ 52 h 57"/>
              <a:gd name="T10" fmla="*/ 65 w 69"/>
              <a:gd name="T11" fmla="*/ 51 h 57"/>
              <a:gd name="T12" fmla="*/ 65 w 69"/>
              <a:gd name="T13" fmla="*/ 49 h 57"/>
              <a:gd name="T14" fmla="*/ 63 w 69"/>
              <a:gd name="T15" fmla="*/ 47 h 57"/>
              <a:gd name="T16" fmla="*/ 63 w 69"/>
              <a:gd name="T17" fmla="*/ 45 h 57"/>
              <a:gd name="T18" fmla="*/ 63 w 69"/>
              <a:gd name="T19" fmla="*/ 44 h 57"/>
              <a:gd name="T20" fmla="*/ 62 w 69"/>
              <a:gd name="T21" fmla="*/ 41 h 57"/>
              <a:gd name="T22" fmla="*/ 62 w 69"/>
              <a:gd name="T23" fmla="*/ 40 h 57"/>
              <a:gd name="T24" fmla="*/ 62 w 69"/>
              <a:gd name="T25" fmla="*/ 38 h 57"/>
              <a:gd name="T26" fmla="*/ 62 w 69"/>
              <a:gd name="T27" fmla="*/ 36 h 57"/>
              <a:gd name="T28" fmla="*/ 60 w 69"/>
              <a:gd name="T29" fmla="*/ 34 h 57"/>
              <a:gd name="T30" fmla="*/ 60 w 69"/>
              <a:gd name="T31" fmla="*/ 33 h 57"/>
              <a:gd name="T32" fmla="*/ 60 w 69"/>
              <a:gd name="T33" fmla="*/ 30 h 57"/>
              <a:gd name="T34" fmla="*/ 60 w 69"/>
              <a:gd name="T35" fmla="*/ 29 h 57"/>
              <a:gd name="T36" fmla="*/ 60 w 69"/>
              <a:gd name="T37" fmla="*/ 27 h 57"/>
              <a:gd name="T38" fmla="*/ 60 w 69"/>
              <a:gd name="T39" fmla="*/ 25 h 57"/>
              <a:gd name="T40" fmla="*/ 60 w 69"/>
              <a:gd name="T41" fmla="*/ 23 h 57"/>
              <a:gd name="T42" fmla="*/ 62 w 69"/>
              <a:gd name="T43" fmla="*/ 22 h 57"/>
              <a:gd name="T44" fmla="*/ 62 w 69"/>
              <a:gd name="T45" fmla="*/ 19 h 57"/>
              <a:gd name="T46" fmla="*/ 62 w 69"/>
              <a:gd name="T47" fmla="*/ 18 h 57"/>
              <a:gd name="T48" fmla="*/ 62 w 69"/>
              <a:gd name="T49" fmla="*/ 17 h 57"/>
              <a:gd name="T50" fmla="*/ 63 w 69"/>
              <a:gd name="T51" fmla="*/ 14 h 57"/>
              <a:gd name="T52" fmla="*/ 63 w 69"/>
              <a:gd name="T53" fmla="*/ 12 h 57"/>
              <a:gd name="T54" fmla="*/ 63 w 69"/>
              <a:gd name="T55" fmla="*/ 11 h 57"/>
              <a:gd name="T56" fmla="*/ 65 w 69"/>
              <a:gd name="T57" fmla="*/ 8 h 57"/>
              <a:gd name="T58" fmla="*/ 65 w 69"/>
              <a:gd name="T59" fmla="*/ 7 h 57"/>
              <a:gd name="T60" fmla="*/ 66 w 69"/>
              <a:gd name="T61" fmla="*/ 6 h 57"/>
              <a:gd name="T62" fmla="*/ 66 w 69"/>
              <a:gd name="T63" fmla="*/ 3 h 57"/>
              <a:gd name="T64" fmla="*/ 67 w 69"/>
              <a:gd name="T65" fmla="*/ 1 h 57"/>
              <a:gd name="T66" fmla="*/ 69 w 69"/>
              <a:gd name="T67" fmla="*/ 0 h 57"/>
              <a:gd name="T68" fmla="*/ 0 w 69"/>
              <a:gd name="T69"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 h="57">
                <a:moveTo>
                  <a:pt x="0" y="29"/>
                </a:moveTo>
                <a:lnTo>
                  <a:pt x="69" y="57"/>
                </a:lnTo>
                <a:lnTo>
                  <a:pt x="67" y="56"/>
                </a:lnTo>
                <a:lnTo>
                  <a:pt x="66" y="55"/>
                </a:lnTo>
                <a:lnTo>
                  <a:pt x="66" y="52"/>
                </a:lnTo>
                <a:lnTo>
                  <a:pt x="65" y="51"/>
                </a:lnTo>
                <a:lnTo>
                  <a:pt x="65" y="49"/>
                </a:lnTo>
                <a:lnTo>
                  <a:pt x="63" y="47"/>
                </a:lnTo>
                <a:lnTo>
                  <a:pt x="63" y="45"/>
                </a:lnTo>
                <a:lnTo>
                  <a:pt x="63" y="44"/>
                </a:lnTo>
                <a:lnTo>
                  <a:pt x="62" y="41"/>
                </a:lnTo>
                <a:lnTo>
                  <a:pt x="62" y="40"/>
                </a:lnTo>
                <a:lnTo>
                  <a:pt x="62" y="38"/>
                </a:lnTo>
                <a:lnTo>
                  <a:pt x="62" y="36"/>
                </a:lnTo>
                <a:lnTo>
                  <a:pt x="60" y="34"/>
                </a:lnTo>
                <a:lnTo>
                  <a:pt x="60" y="33"/>
                </a:lnTo>
                <a:lnTo>
                  <a:pt x="60" y="30"/>
                </a:lnTo>
                <a:lnTo>
                  <a:pt x="60" y="29"/>
                </a:lnTo>
                <a:lnTo>
                  <a:pt x="60" y="27"/>
                </a:lnTo>
                <a:lnTo>
                  <a:pt x="60" y="25"/>
                </a:lnTo>
                <a:lnTo>
                  <a:pt x="60" y="23"/>
                </a:lnTo>
                <a:lnTo>
                  <a:pt x="62" y="22"/>
                </a:lnTo>
                <a:lnTo>
                  <a:pt x="62" y="19"/>
                </a:lnTo>
                <a:lnTo>
                  <a:pt x="62" y="18"/>
                </a:lnTo>
                <a:lnTo>
                  <a:pt x="62" y="17"/>
                </a:lnTo>
                <a:lnTo>
                  <a:pt x="63" y="14"/>
                </a:lnTo>
                <a:lnTo>
                  <a:pt x="63" y="12"/>
                </a:lnTo>
                <a:lnTo>
                  <a:pt x="63" y="11"/>
                </a:lnTo>
                <a:lnTo>
                  <a:pt x="65" y="8"/>
                </a:lnTo>
                <a:lnTo>
                  <a:pt x="65" y="7"/>
                </a:lnTo>
                <a:lnTo>
                  <a:pt x="66" y="6"/>
                </a:lnTo>
                <a:lnTo>
                  <a:pt x="66" y="3"/>
                </a:lnTo>
                <a:lnTo>
                  <a:pt x="67" y="1"/>
                </a:lnTo>
                <a:lnTo>
                  <a:pt x="69" y="0"/>
                </a:lnTo>
                <a:lnTo>
                  <a:pt x="0" y="29"/>
                </a:lnTo>
                <a:close/>
              </a:path>
            </a:pathLst>
          </a:custGeom>
          <a:solidFill>
            <a:srgbClr val="66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71782" name="Line 102"/>
          <p:cNvSpPr>
            <a:spLocks noChangeShapeType="1"/>
          </p:cNvSpPr>
          <p:nvPr/>
        </p:nvSpPr>
        <p:spPr bwMode="auto">
          <a:xfrm flipH="1">
            <a:off x="7223126" y="4778376"/>
            <a:ext cx="23813" cy="188913"/>
          </a:xfrm>
          <a:prstGeom prst="line">
            <a:avLst/>
          </a:prstGeom>
          <a:noFill/>
          <a:ln w="571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83" name="Rectangle 103"/>
          <p:cNvSpPr>
            <a:spLocks noChangeArrowheads="1"/>
          </p:cNvSpPr>
          <p:nvPr/>
        </p:nvSpPr>
        <p:spPr bwMode="auto">
          <a:xfrm>
            <a:off x="6321426" y="4657726"/>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5" name="Rectangle 115"/>
          <p:cNvSpPr>
            <a:spLocks noChangeArrowheads="1"/>
          </p:cNvSpPr>
          <p:nvPr/>
        </p:nvSpPr>
        <p:spPr bwMode="auto">
          <a:xfrm>
            <a:off x="6905626" y="5003801"/>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6" name="Rectangle 116"/>
          <p:cNvSpPr>
            <a:spLocks noChangeArrowheads="1"/>
          </p:cNvSpPr>
          <p:nvPr/>
        </p:nvSpPr>
        <p:spPr bwMode="auto">
          <a:xfrm>
            <a:off x="7491414" y="5364164"/>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7" name="Rectangle 117"/>
          <p:cNvSpPr>
            <a:spLocks noChangeArrowheads="1"/>
          </p:cNvSpPr>
          <p:nvPr/>
        </p:nvSpPr>
        <p:spPr bwMode="auto">
          <a:xfrm>
            <a:off x="1524000" y="4464050"/>
            <a:ext cx="927100" cy="450850"/>
          </a:xfrm>
          <a:prstGeom prst="rect">
            <a:avLst/>
          </a:prstGeom>
          <a:solidFill>
            <a:srgbClr val="000066"/>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8" name="Rectangle 118"/>
          <p:cNvSpPr>
            <a:spLocks noChangeArrowheads="1"/>
          </p:cNvSpPr>
          <p:nvPr/>
        </p:nvSpPr>
        <p:spPr bwMode="auto">
          <a:xfrm>
            <a:off x="1524001" y="4868863"/>
            <a:ext cx="728663" cy="450850"/>
          </a:xfrm>
          <a:prstGeom prst="rect">
            <a:avLst/>
          </a:prstGeom>
          <a:solidFill>
            <a:srgbClr val="000066"/>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799" name="Rectangle 119"/>
          <p:cNvSpPr>
            <a:spLocks noChangeArrowheads="1"/>
          </p:cNvSpPr>
          <p:nvPr/>
        </p:nvSpPr>
        <p:spPr bwMode="auto">
          <a:xfrm>
            <a:off x="1524001" y="5229225"/>
            <a:ext cx="1133475" cy="450850"/>
          </a:xfrm>
          <a:prstGeom prst="rect">
            <a:avLst/>
          </a:prstGeom>
          <a:solidFill>
            <a:srgbClr val="000066"/>
          </a:solidFill>
          <a:ln>
            <a:noFill/>
          </a:ln>
          <a:effectLst/>
          <a:extLs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01" name="AutoShape 121"/>
          <p:cNvSpPr>
            <a:spLocks noChangeArrowheads="1"/>
          </p:cNvSpPr>
          <p:nvPr/>
        </p:nvSpPr>
        <p:spPr bwMode="auto">
          <a:xfrm>
            <a:off x="4521200" y="5634039"/>
            <a:ext cx="1665288" cy="180975"/>
          </a:xfrm>
          <a:prstGeom prst="leftArrow">
            <a:avLst>
              <a:gd name="adj1" fmla="val 50000"/>
              <a:gd name="adj2" fmla="val 230044"/>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02" name="AutoShape 122"/>
          <p:cNvSpPr>
            <a:spLocks noChangeArrowheads="1"/>
          </p:cNvSpPr>
          <p:nvPr/>
        </p:nvSpPr>
        <p:spPr bwMode="auto">
          <a:xfrm flipH="1" flipV="1">
            <a:off x="8526464" y="5678489"/>
            <a:ext cx="1665287" cy="180975"/>
          </a:xfrm>
          <a:prstGeom prst="leftArrow">
            <a:avLst>
              <a:gd name="adj1" fmla="val 50000"/>
              <a:gd name="adj2" fmla="val 230044"/>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03" name="Text Box 123"/>
          <p:cNvSpPr txBox="1">
            <a:spLocks noChangeArrowheads="1"/>
          </p:cNvSpPr>
          <p:nvPr/>
        </p:nvSpPr>
        <p:spPr bwMode="auto">
          <a:xfrm>
            <a:off x="8253414" y="3609975"/>
            <a:ext cx="15888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600" b="1" dirty="0" smtClean="0">
                <a:solidFill>
                  <a:srgbClr val="FFFF00"/>
                </a:solidFill>
                <a:latin typeface="Arial" panose="020B0604020202020204" pitchFamily="34" charset="0"/>
                <a:cs typeface="Arial" panose="020B0604020202020204" pitchFamily="34" charset="0"/>
              </a:rPr>
              <a:t>Fibre della UM</a:t>
            </a:r>
            <a:endParaRPr lang="it-IT" altLang="en-US" sz="1600" b="1" dirty="0">
              <a:solidFill>
                <a:srgbClr val="FFFF00"/>
              </a:solidFill>
              <a:latin typeface="Arial" panose="020B0604020202020204" pitchFamily="34" charset="0"/>
              <a:cs typeface="Arial" panose="020B0604020202020204" pitchFamily="34" charset="0"/>
            </a:endParaRPr>
          </a:p>
        </p:txBody>
      </p:sp>
      <p:sp>
        <p:nvSpPr>
          <p:cNvPr id="71804" name="Line 124"/>
          <p:cNvSpPr>
            <a:spLocks noChangeShapeType="1"/>
          </p:cNvSpPr>
          <p:nvPr/>
        </p:nvSpPr>
        <p:spPr bwMode="auto">
          <a:xfrm>
            <a:off x="8840788" y="4103688"/>
            <a:ext cx="0" cy="450850"/>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05" name="Line 125"/>
          <p:cNvSpPr>
            <a:spLocks noChangeShapeType="1"/>
          </p:cNvSpPr>
          <p:nvPr/>
        </p:nvSpPr>
        <p:spPr bwMode="auto">
          <a:xfrm>
            <a:off x="9201150" y="4149726"/>
            <a:ext cx="0" cy="809625"/>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06" name="Line 126"/>
          <p:cNvSpPr>
            <a:spLocks noChangeShapeType="1"/>
          </p:cNvSpPr>
          <p:nvPr/>
        </p:nvSpPr>
        <p:spPr bwMode="auto">
          <a:xfrm flipH="1">
            <a:off x="9696450" y="4149725"/>
            <a:ext cx="0" cy="1169988"/>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07" name="Freeform 127"/>
          <p:cNvSpPr>
            <a:spLocks/>
          </p:cNvSpPr>
          <p:nvPr/>
        </p:nvSpPr>
        <p:spPr bwMode="auto">
          <a:xfrm>
            <a:off x="6410325" y="271464"/>
            <a:ext cx="1125538" cy="592137"/>
          </a:xfrm>
          <a:custGeom>
            <a:avLst/>
            <a:gdLst>
              <a:gd name="T0" fmla="*/ 0 w 709"/>
              <a:gd name="T1" fmla="*/ 5 h 373"/>
              <a:gd name="T2" fmla="*/ 454 w 709"/>
              <a:gd name="T3" fmla="*/ 33 h 373"/>
              <a:gd name="T4" fmla="*/ 652 w 709"/>
              <a:gd name="T5" fmla="*/ 203 h 373"/>
              <a:gd name="T6" fmla="*/ 709 w 709"/>
              <a:gd name="T7" fmla="*/ 373 h 373"/>
            </a:gdLst>
            <a:ahLst/>
            <a:cxnLst>
              <a:cxn ang="0">
                <a:pos x="T0" y="T1"/>
              </a:cxn>
              <a:cxn ang="0">
                <a:pos x="T2" y="T3"/>
              </a:cxn>
              <a:cxn ang="0">
                <a:pos x="T4" y="T5"/>
              </a:cxn>
              <a:cxn ang="0">
                <a:pos x="T6" y="T7"/>
              </a:cxn>
            </a:cxnLst>
            <a:rect l="0" t="0" r="r" b="b"/>
            <a:pathLst>
              <a:path w="709" h="373">
                <a:moveTo>
                  <a:pt x="0" y="5"/>
                </a:moveTo>
                <a:cubicBezTo>
                  <a:pt x="172" y="2"/>
                  <a:pt x="345" y="0"/>
                  <a:pt x="454" y="33"/>
                </a:cubicBezTo>
                <a:cubicBezTo>
                  <a:pt x="563" y="66"/>
                  <a:pt x="610" y="146"/>
                  <a:pt x="652" y="203"/>
                </a:cubicBezTo>
                <a:cubicBezTo>
                  <a:pt x="694" y="260"/>
                  <a:pt x="700" y="345"/>
                  <a:pt x="709" y="373"/>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08" name="Oval 128"/>
          <p:cNvSpPr>
            <a:spLocks noChangeArrowheads="1"/>
          </p:cNvSpPr>
          <p:nvPr/>
        </p:nvSpPr>
        <p:spPr bwMode="auto">
          <a:xfrm>
            <a:off x="7472364" y="800100"/>
            <a:ext cx="134937" cy="134938"/>
          </a:xfrm>
          <a:prstGeom prst="ellipse">
            <a:avLst/>
          </a:prstGeom>
          <a:solidFill>
            <a:srgbClr val="00FF00"/>
          </a:solidFill>
          <a:ln w="952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09" name="Oval 129"/>
          <p:cNvSpPr>
            <a:spLocks noChangeArrowheads="1"/>
          </p:cNvSpPr>
          <p:nvPr/>
        </p:nvSpPr>
        <p:spPr bwMode="auto">
          <a:xfrm>
            <a:off x="7896225" y="549275"/>
            <a:ext cx="134938" cy="134938"/>
          </a:xfrm>
          <a:prstGeom prst="ellipse">
            <a:avLst/>
          </a:prstGeom>
          <a:solidFill>
            <a:srgbClr val="00FF00"/>
          </a:solidFill>
          <a:ln w="952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10" name="Oval 130"/>
          <p:cNvSpPr>
            <a:spLocks noChangeArrowheads="1"/>
          </p:cNvSpPr>
          <p:nvPr/>
        </p:nvSpPr>
        <p:spPr bwMode="auto">
          <a:xfrm>
            <a:off x="8210550" y="908050"/>
            <a:ext cx="134938" cy="134938"/>
          </a:xfrm>
          <a:prstGeom prst="ellipse">
            <a:avLst/>
          </a:prstGeom>
          <a:solidFill>
            <a:srgbClr val="00FF00"/>
          </a:solidFill>
          <a:ln w="952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11" name="Freeform 131"/>
          <p:cNvSpPr>
            <a:spLocks/>
          </p:cNvSpPr>
          <p:nvPr/>
        </p:nvSpPr>
        <p:spPr bwMode="auto">
          <a:xfrm>
            <a:off x="7747000" y="174625"/>
            <a:ext cx="1093788" cy="419100"/>
          </a:xfrm>
          <a:custGeom>
            <a:avLst/>
            <a:gdLst>
              <a:gd name="T0" fmla="*/ 689 w 689"/>
              <a:gd name="T1" fmla="*/ 9 h 264"/>
              <a:gd name="T2" fmla="*/ 406 w 689"/>
              <a:gd name="T3" fmla="*/ 9 h 264"/>
              <a:gd name="T4" fmla="*/ 66 w 689"/>
              <a:gd name="T5" fmla="*/ 66 h 264"/>
              <a:gd name="T6" fmla="*/ 9 w 689"/>
              <a:gd name="T7" fmla="*/ 207 h 264"/>
              <a:gd name="T8" fmla="*/ 122 w 689"/>
              <a:gd name="T9" fmla="*/ 264 h 264"/>
            </a:gdLst>
            <a:ahLst/>
            <a:cxnLst>
              <a:cxn ang="0">
                <a:pos x="T0" y="T1"/>
              </a:cxn>
              <a:cxn ang="0">
                <a:pos x="T2" y="T3"/>
              </a:cxn>
              <a:cxn ang="0">
                <a:pos x="T4" y="T5"/>
              </a:cxn>
              <a:cxn ang="0">
                <a:pos x="T6" y="T7"/>
              </a:cxn>
              <a:cxn ang="0">
                <a:pos x="T8" y="T9"/>
              </a:cxn>
            </a:cxnLst>
            <a:rect l="0" t="0" r="r" b="b"/>
            <a:pathLst>
              <a:path w="689" h="264">
                <a:moveTo>
                  <a:pt x="689" y="9"/>
                </a:moveTo>
                <a:cubicBezTo>
                  <a:pt x="599" y="4"/>
                  <a:pt x="510" y="0"/>
                  <a:pt x="406" y="9"/>
                </a:cubicBezTo>
                <a:cubicBezTo>
                  <a:pt x="302" y="18"/>
                  <a:pt x="132" y="33"/>
                  <a:pt x="66" y="66"/>
                </a:cubicBezTo>
                <a:cubicBezTo>
                  <a:pt x="0" y="99"/>
                  <a:pt x="0" y="174"/>
                  <a:pt x="9" y="207"/>
                </a:cubicBezTo>
                <a:cubicBezTo>
                  <a:pt x="18" y="240"/>
                  <a:pt x="103" y="254"/>
                  <a:pt x="122" y="264"/>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12" name="Freeform 132"/>
          <p:cNvSpPr>
            <a:spLocks/>
          </p:cNvSpPr>
          <p:nvPr/>
        </p:nvSpPr>
        <p:spPr bwMode="auto">
          <a:xfrm>
            <a:off x="8288339" y="323850"/>
            <a:ext cx="720725" cy="630238"/>
          </a:xfrm>
          <a:custGeom>
            <a:avLst/>
            <a:gdLst>
              <a:gd name="T0" fmla="*/ 0 w 454"/>
              <a:gd name="T1" fmla="*/ 397 h 397"/>
              <a:gd name="T2" fmla="*/ 29 w 454"/>
              <a:gd name="T3" fmla="*/ 227 h 397"/>
              <a:gd name="T4" fmla="*/ 114 w 454"/>
              <a:gd name="T5" fmla="*/ 113 h 397"/>
              <a:gd name="T6" fmla="*/ 454 w 454"/>
              <a:gd name="T7" fmla="*/ 0 h 397"/>
            </a:gdLst>
            <a:ahLst/>
            <a:cxnLst>
              <a:cxn ang="0">
                <a:pos x="T0" y="T1"/>
              </a:cxn>
              <a:cxn ang="0">
                <a:pos x="T2" y="T3"/>
              </a:cxn>
              <a:cxn ang="0">
                <a:pos x="T4" y="T5"/>
              </a:cxn>
              <a:cxn ang="0">
                <a:pos x="T6" y="T7"/>
              </a:cxn>
            </a:cxnLst>
            <a:rect l="0" t="0" r="r" b="b"/>
            <a:pathLst>
              <a:path w="454" h="397">
                <a:moveTo>
                  <a:pt x="0" y="397"/>
                </a:moveTo>
                <a:cubicBezTo>
                  <a:pt x="5" y="335"/>
                  <a:pt x="10" y="274"/>
                  <a:pt x="29" y="227"/>
                </a:cubicBezTo>
                <a:cubicBezTo>
                  <a:pt x="48" y="180"/>
                  <a:pt x="43" y="151"/>
                  <a:pt x="114" y="113"/>
                </a:cubicBezTo>
                <a:cubicBezTo>
                  <a:pt x="185" y="75"/>
                  <a:pt x="397" y="19"/>
                  <a:pt x="454" y="0"/>
                </a:cubicBezTo>
              </a:path>
            </a:pathLst>
          </a:custGeom>
          <a:noFill/>
          <a:ln w="38100"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13" name="Text Box 133"/>
          <p:cNvSpPr txBox="1">
            <a:spLocks noChangeArrowheads="1"/>
          </p:cNvSpPr>
          <p:nvPr/>
        </p:nvSpPr>
        <p:spPr bwMode="auto">
          <a:xfrm>
            <a:off x="4251325" y="5762625"/>
            <a:ext cx="1871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solidFill>
                  <a:srgbClr val="FFFF00"/>
                </a:solidFill>
              </a:rPr>
              <a:t>4 m/s = 4 mm/ms</a:t>
            </a:r>
          </a:p>
        </p:txBody>
      </p:sp>
      <p:sp>
        <p:nvSpPr>
          <p:cNvPr id="71814" name="Text Box 134"/>
          <p:cNvSpPr txBox="1">
            <a:spLocks noChangeArrowheads="1"/>
          </p:cNvSpPr>
          <p:nvPr/>
        </p:nvSpPr>
        <p:spPr bwMode="auto">
          <a:xfrm>
            <a:off x="8210550" y="5815013"/>
            <a:ext cx="1871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solidFill>
                  <a:srgbClr val="FFFF00"/>
                </a:solidFill>
              </a:rPr>
              <a:t>4 m/s = 4 mm/ms</a:t>
            </a:r>
          </a:p>
        </p:txBody>
      </p:sp>
      <p:sp>
        <p:nvSpPr>
          <p:cNvPr id="71815" name="Freeform 135"/>
          <p:cNvSpPr>
            <a:spLocks/>
          </p:cNvSpPr>
          <p:nvPr/>
        </p:nvSpPr>
        <p:spPr bwMode="auto">
          <a:xfrm>
            <a:off x="6261100" y="1223964"/>
            <a:ext cx="914400" cy="2249487"/>
          </a:xfrm>
          <a:custGeom>
            <a:avLst/>
            <a:gdLst>
              <a:gd name="T0" fmla="*/ 576 w 576"/>
              <a:gd name="T1" fmla="*/ 0 h 1417"/>
              <a:gd name="T2" fmla="*/ 378 w 576"/>
              <a:gd name="T3" fmla="*/ 142 h 1417"/>
              <a:gd name="T4" fmla="*/ 151 w 576"/>
              <a:gd name="T5" fmla="*/ 368 h 1417"/>
              <a:gd name="T6" fmla="*/ 38 w 576"/>
              <a:gd name="T7" fmla="*/ 680 h 1417"/>
              <a:gd name="T8" fmla="*/ 9 w 576"/>
              <a:gd name="T9" fmla="*/ 1162 h 1417"/>
              <a:gd name="T10" fmla="*/ 94 w 576"/>
              <a:gd name="T11" fmla="*/ 1417 h 1417"/>
            </a:gdLst>
            <a:ahLst/>
            <a:cxnLst>
              <a:cxn ang="0">
                <a:pos x="T0" y="T1"/>
              </a:cxn>
              <a:cxn ang="0">
                <a:pos x="T2" y="T3"/>
              </a:cxn>
              <a:cxn ang="0">
                <a:pos x="T4" y="T5"/>
              </a:cxn>
              <a:cxn ang="0">
                <a:pos x="T6" y="T7"/>
              </a:cxn>
              <a:cxn ang="0">
                <a:pos x="T8" y="T9"/>
              </a:cxn>
              <a:cxn ang="0">
                <a:pos x="T10" y="T11"/>
              </a:cxn>
            </a:cxnLst>
            <a:rect l="0" t="0" r="r" b="b"/>
            <a:pathLst>
              <a:path w="576" h="1417">
                <a:moveTo>
                  <a:pt x="576" y="0"/>
                </a:moveTo>
                <a:cubicBezTo>
                  <a:pt x="512" y="40"/>
                  <a:pt x="449" y="81"/>
                  <a:pt x="378" y="142"/>
                </a:cubicBezTo>
                <a:cubicBezTo>
                  <a:pt x="307" y="203"/>
                  <a:pt x="208" y="278"/>
                  <a:pt x="151" y="368"/>
                </a:cubicBezTo>
                <a:cubicBezTo>
                  <a:pt x="94" y="458"/>
                  <a:pt x="62" y="548"/>
                  <a:pt x="38" y="680"/>
                </a:cubicBezTo>
                <a:cubicBezTo>
                  <a:pt x="14" y="812"/>
                  <a:pt x="0" y="1039"/>
                  <a:pt x="9" y="1162"/>
                </a:cubicBezTo>
                <a:cubicBezTo>
                  <a:pt x="18" y="1285"/>
                  <a:pt x="80" y="1375"/>
                  <a:pt x="94" y="1417"/>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16" name="Text Box 136"/>
          <p:cNvSpPr txBox="1">
            <a:spLocks noChangeArrowheads="1"/>
          </p:cNvSpPr>
          <p:nvPr/>
        </p:nvSpPr>
        <p:spPr bwMode="auto">
          <a:xfrm rot="-2909359">
            <a:off x="5911675" y="1367423"/>
            <a:ext cx="82426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600" b="1" dirty="0">
                <a:solidFill>
                  <a:srgbClr val="FFFF00"/>
                </a:solidFill>
                <a:latin typeface="Arial" panose="020B0604020202020204" pitchFamily="34" charset="0"/>
                <a:cs typeface="Arial" panose="020B0604020202020204" pitchFamily="34" charset="0"/>
              </a:rPr>
              <a:t>60 m/s</a:t>
            </a:r>
          </a:p>
        </p:txBody>
      </p:sp>
      <p:sp>
        <p:nvSpPr>
          <p:cNvPr id="71817" name="Text Box 137"/>
          <p:cNvSpPr txBox="1">
            <a:spLocks noChangeArrowheads="1"/>
          </p:cNvSpPr>
          <p:nvPr/>
        </p:nvSpPr>
        <p:spPr bwMode="auto">
          <a:xfrm>
            <a:off x="1914319" y="88901"/>
            <a:ext cx="32468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it-IT" altLang="en-US" sz="3000" b="1" dirty="0" smtClean="0">
                <a:solidFill>
                  <a:srgbClr val="FFFF00"/>
                </a:solidFill>
              </a:rPr>
              <a:t>Unità motoria(UM)</a:t>
            </a:r>
            <a:endParaRPr lang="it-IT" altLang="en-US" sz="3000" b="1" dirty="0">
              <a:solidFill>
                <a:srgbClr val="FFFF00"/>
              </a:solidFill>
            </a:endParaRPr>
          </a:p>
          <a:p>
            <a:pPr algn="ctr"/>
            <a:r>
              <a:rPr lang="it-IT" altLang="en-US" sz="3000" b="1" dirty="0" smtClean="0">
                <a:solidFill>
                  <a:srgbClr val="FFFF00"/>
                </a:solidFill>
              </a:rPr>
              <a:t>(attività elettrica)</a:t>
            </a:r>
            <a:endParaRPr lang="it-IT" altLang="en-US" sz="3000" b="1" dirty="0">
              <a:solidFill>
                <a:srgbClr val="FFFF00"/>
              </a:solidFill>
            </a:endParaRPr>
          </a:p>
        </p:txBody>
      </p:sp>
      <p:sp>
        <p:nvSpPr>
          <p:cNvPr id="71818" name="Text Box 138"/>
          <p:cNvSpPr txBox="1">
            <a:spLocks noChangeArrowheads="1"/>
          </p:cNvSpPr>
          <p:nvPr/>
        </p:nvSpPr>
        <p:spPr bwMode="auto">
          <a:xfrm>
            <a:off x="5652868" y="325791"/>
            <a:ext cx="18002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600" b="1" dirty="0" err="1">
                <a:solidFill>
                  <a:srgbClr val="FFFF00"/>
                </a:solidFill>
                <a:latin typeface="Arial" panose="020B0604020202020204" pitchFamily="34" charset="0"/>
                <a:cs typeface="Arial" panose="020B0604020202020204" pitchFamily="34" charset="0"/>
              </a:rPr>
              <a:t>Inputs</a:t>
            </a:r>
            <a:r>
              <a:rPr lang="it-IT" altLang="en-US" sz="1600" b="1" dirty="0">
                <a:solidFill>
                  <a:srgbClr val="FFFF00"/>
                </a:solidFill>
                <a:latin typeface="Arial" panose="020B0604020202020204" pitchFamily="34" charset="0"/>
                <a:cs typeface="Arial" panose="020B0604020202020204" pitchFamily="34" charset="0"/>
              </a:rPr>
              <a:t> </a:t>
            </a:r>
            <a:r>
              <a:rPr lang="it-IT" altLang="en-US" sz="1600" b="1" dirty="0" smtClean="0">
                <a:solidFill>
                  <a:srgbClr val="FFFF00"/>
                </a:solidFill>
                <a:latin typeface="Arial" panose="020B0604020202020204" pitchFamily="34" charset="0"/>
                <a:cs typeface="Arial" panose="020B0604020202020204" pitchFamily="34" charset="0"/>
              </a:rPr>
              <a:t>da altri neuroni</a:t>
            </a:r>
            <a:endParaRPr lang="it-IT" altLang="en-US" sz="1600" b="1" dirty="0">
              <a:solidFill>
                <a:srgbClr val="FFFF00"/>
              </a:solidFill>
              <a:latin typeface="Arial" panose="020B0604020202020204" pitchFamily="34" charset="0"/>
              <a:cs typeface="Arial" panose="020B0604020202020204" pitchFamily="34" charset="0"/>
            </a:endParaRPr>
          </a:p>
        </p:txBody>
      </p:sp>
      <p:sp>
        <p:nvSpPr>
          <p:cNvPr id="71819" name="Line 139"/>
          <p:cNvSpPr>
            <a:spLocks noChangeShapeType="1"/>
          </p:cNvSpPr>
          <p:nvPr/>
        </p:nvSpPr>
        <p:spPr bwMode="auto">
          <a:xfrm flipV="1">
            <a:off x="6996114" y="549275"/>
            <a:ext cx="314325" cy="179388"/>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820" name="AutoShape 140"/>
          <p:cNvSpPr>
            <a:spLocks noChangeArrowheads="1"/>
          </p:cNvSpPr>
          <p:nvPr/>
        </p:nvSpPr>
        <p:spPr bwMode="auto">
          <a:xfrm>
            <a:off x="7670800" y="1179514"/>
            <a:ext cx="134938" cy="179387"/>
          </a:xfrm>
          <a:prstGeom prst="irregularSeal1">
            <a:avLst/>
          </a:prstGeom>
          <a:solidFill>
            <a:srgbClr val="FFFF00"/>
          </a:solidFill>
          <a:ln w="952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1" name="AutoShape 141"/>
          <p:cNvSpPr>
            <a:spLocks noChangeArrowheads="1"/>
          </p:cNvSpPr>
          <p:nvPr/>
        </p:nvSpPr>
        <p:spPr bwMode="auto">
          <a:xfrm>
            <a:off x="7626350" y="1133475"/>
            <a:ext cx="134938" cy="179388"/>
          </a:xfrm>
          <a:prstGeom prst="irregularSeal1">
            <a:avLst/>
          </a:prstGeom>
          <a:solidFill>
            <a:srgbClr val="FFFF00"/>
          </a:solidFill>
          <a:ln w="952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2" name="AutoShape 142"/>
          <p:cNvSpPr>
            <a:spLocks noChangeArrowheads="1"/>
          </p:cNvSpPr>
          <p:nvPr/>
        </p:nvSpPr>
        <p:spPr bwMode="auto">
          <a:xfrm>
            <a:off x="7581900" y="1133476"/>
            <a:ext cx="134938" cy="180975"/>
          </a:xfrm>
          <a:prstGeom prst="irregularSeal1">
            <a:avLst/>
          </a:prstGeom>
          <a:solidFill>
            <a:srgbClr val="FFFF00"/>
          </a:solidFill>
          <a:ln w="9525" algn="ctr">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3" name="Text Box 143"/>
          <p:cNvSpPr txBox="1">
            <a:spLocks noChangeArrowheads="1"/>
          </p:cNvSpPr>
          <p:nvPr/>
        </p:nvSpPr>
        <p:spPr bwMode="auto">
          <a:xfrm>
            <a:off x="1915126" y="6291231"/>
            <a:ext cx="82766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it-IT" altLang="en-US" b="1" dirty="0" smtClean="0">
                <a:solidFill>
                  <a:schemeClr val="bg1"/>
                </a:solidFill>
                <a:latin typeface="Arial" panose="020B0604020202020204" pitchFamily="34" charset="0"/>
                <a:cs typeface="Arial" panose="020B0604020202020204" pitchFamily="34" charset="0"/>
              </a:rPr>
              <a:t>Un muscolo: </a:t>
            </a:r>
            <a:r>
              <a:rPr lang="it-IT" altLang="en-US" b="1" dirty="0">
                <a:solidFill>
                  <a:schemeClr val="bg1"/>
                </a:solidFill>
                <a:latin typeface="Arial" panose="020B0604020202020204" pitchFamily="34" charset="0"/>
                <a:cs typeface="Arial" panose="020B0604020202020204" pitchFamily="34" charset="0"/>
              </a:rPr>
              <a:t>10-1000 </a:t>
            </a:r>
            <a:r>
              <a:rPr lang="it-IT" altLang="en-US" b="1" dirty="0" smtClean="0">
                <a:solidFill>
                  <a:schemeClr val="bg1"/>
                </a:solidFill>
                <a:latin typeface="Arial" panose="020B0604020202020204" pitchFamily="34" charset="0"/>
                <a:cs typeface="Arial" panose="020B0604020202020204" pitchFamily="34" charset="0"/>
              </a:rPr>
              <a:t>UM     Una UM:  </a:t>
            </a:r>
            <a:r>
              <a:rPr lang="it-IT" altLang="en-US" b="1" dirty="0">
                <a:solidFill>
                  <a:schemeClr val="bg1"/>
                </a:solidFill>
                <a:latin typeface="Arial" panose="020B0604020202020204" pitchFamily="34" charset="0"/>
                <a:cs typeface="Arial" panose="020B0604020202020204" pitchFamily="34" charset="0"/>
              </a:rPr>
              <a:t>50-1000 </a:t>
            </a:r>
            <a:r>
              <a:rPr lang="it-IT" altLang="en-US" b="1" dirty="0" smtClean="0">
                <a:solidFill>
                  <a:schemeClr val="bg1"/>
                </a:solidFill>
                <a:latin typeface="Arial" panose="020B0604020202020204" pitchFamily="34" charset="0"/>
                <a:cs typeface="Arial" panose="020B0604020202020204" pitchFamily="34" charset="0"/>
              </a:rPr>
              <a:t>fibre dello stesso tipo (I </a:t>
            </a:r>
            <a:r>
              <a:rPr lang="it-IT" altLang="en-US" b="1" dirty="0">
                <a:solidFill>
                  <a:schemeClr val="bg1"/>
                </a:solidFill>
                <a:latin typeface="Arial" panose="020B0604020202020204" pitchFamily="34" charset="0"/>
                <a:cs typeface="Arial" panose="020B0604020202020204" pitchFamily="34" charset="0"/>
              </a:rPr>
              <a:t>o II)</a:t>
            </a:r>
          </a:p>
        </p:txBody>
      </p:sp>
      <p:sp>
        <p:nvSpPr>
          <p:cNvPr id="71824" name="Rectangle 144"/>
          <p:cNvSpPr>
            <a:spLocks noChangeArrowheads="1"/>
          </p:cNvSpPr>
          <p:nvPr/>
        </p:nvSpPr>
        <p:spPr bwMode="auto">
          <a:xfrm>
            <a:off x="6905626" y="5021264"/>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5" name="Rectangle 145"/>
          <p:cNvSpPr>
            <a:spLocks noChangeArrowheads="1"/>
          </p:cNvSpPr>
          <p:nvPr/>
        </p:nvSpPr>
        <p:spPr bwMode="auto">
          <a:xfrm>
            <a:off x="7491414" y="5372101"/>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6" name="Rectangle 146"/>
          <p:cNvSpPr>
            <a:spLocks noChangeArrowheads="1"/>
          </p:cNvSpPr>
          <p:nvPr/>
        </p:nvSpPr>
        <p:spPr bwMode="auto">
          <a:xfrm>
            <a:off x="6321426" y="4691064"/>
            <a:ext cx="676275" cy="117475"/>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7" name="Rectangle 147"/>
          <p:cNvSpPr>
            <a:spLocks noChangeArrowheads="1"/>
          </p:cNvSpPr>
          <p:nvPr/>
        </p:nvSpPr>
        <p:spPr bwMode="auto">
          <a:xfrm>
            <a:off x="9931400" y="4625975"/>
            <a:ext cx="736600" cy="273050"/>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8" name="Rectangle 148"/>
          <p:cNvSpPr>
            <a:spLocks noChangeArrowheads="1"/>
          </p:cNvSpPr>
          <p:nvPr/>
        </p:nvSpPr>
        <p:spPr bwMode="auto">
          <a:xfrm>
            <a:off x="10047288" y="4941889"/>
            <a:ext cx="620712" cy="287337"/>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1829" name="Rectangle 149"/>
          <p:cNvSpPr>
            <a:spLocks noChangeArrowheads="1"/>
          </p:cNvSpPr>
          <p:nvPr/>
        </p:nvSpPr>
        <p:spPr bwMode="auto">
          <a:xfrm>
            <a:off x="10020300" y="5286375"/>
            <a:ext cx="647700" cy="287338"/>
          </a:xfrm>
          <a:prstGeom prst="rect">
            <a:avLst/>
          </a:prstGeom>
          <a:solidFill>
            <a:srgbClr val="000066"/>
          </a:solidFill>
          <a:ln w="952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nvGrpSpPr>
          <p:cNvPr id="3" name="Group 2"/>
          <p:cNvGrpSpPr/>
          <p:nvPr/>
        </p:nvGrpSpPr>
        <p:grpSpPr>
          <a:xfrm>
            <a:off x="1664251" y="1753412"/>
            <a:ext cx="4355290" cy="2247894"/>
            <a:chOff x="281573" y="2127250"/>
            <a:chExt cx="4355290" cy="2247894"/>
          </a:xfrm>
        </p:grpSpPr>
        <p:sp>
          <p:nvSpPr>
            <p:cNvPr id="71784" name="Line 104"/>
            <p:cNvSpPr>
              <a:spLocks noChangeShapeType="1"/>
            </p:cNvSpPr>
            <p:nvPr/>
          </p:nvSpPr>
          <p:spPr bwMode="auto">
            <a:xfrm>
              <a:off x="788988" y="2389188"/>
              <a:ext cx="3427412" cy="0"/>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sz="1600">
                <a:latin typeface="Arial" panose="020B0604020202020204" pitchFamily="34" charset="0"/>
                <a:cs typeface="Arial" panose="020B0604020202020204" pitchFamily="34" charset="0"/>
              </a:endParaRPr>
            </a:p>
          </p:txBody>
        </p:sp>
        <p:sp>
          <p:nvSpPr>
            <p:cNvPr id="71785" name="Line 105"/>
            <p:cNvSpPr>
              <a:spLocks noChangeShapeType="1"/>
            </p:cNvSpPr>
            <p:nvPr/>
          </p:nvSpPr>
          <p:spPr bwMode="auto">
            <a:xfrm>
              <a:off x="788988" y="3455988"/>
              <a:ext cx="3427412"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sz="1600">
                <a:latin typeface="Arial" panose="020B0604020202020204" pitchFamily="34" charset="0"/>
                <a:cs typeface="Arial" panose="020B0604020202020204" pitchFamily="34" charset="0"/>
              </a:endParaRPr>
            </a:p>
          </p:txBody>
        </p:sp>
        <p:sp>
          <p:nvSpPr>
            <p:cNvPr id="71786" name="Freeform 106"/>
            <p:cNvSpPr>
              <a:spLocks/>
            </p:cNvSpPr>
            <p:nvPr/>
          </p:nvSpPr>
          <p:spPr bwMode="auto">
            <a:xfrm>
              <a:off x="788988" y="2147888"/>
              <a:ext cx="2674937" cy="1511300"/>
            </a:xfrm>
            <a:custGeom>
              <a:avLst/>
              <a:gdLst>
                <a:gd name="T0" fmla="*/ 0 w 1536"/>
                <a:gd name="T1" fmla="*/ 824 h 952"/>
                <a:gd name="T2" fmla="*/ 192 w 1536"/>
                <a:gd name="T3" fmla="*/ 776 h 952"/>
                <a:gd name="T4" fmla="*/ 288 w 1536"/>
                <a:gd name="T5" fmla="*/ 632 h 952"/>
                <a:gd name="T6" fmla="*/ 336 w 1536"/>
                <a:gd name="T7" fmla="*/ 200 h 952"/>
                <a:gd name="T8" fmla="*/ 384 w 1536"/>
                <a:gd name="T9" fmla="*/ 8 h 952"/>
                <a:gd name="T10" fmla="*/ 480 w 1536"/>
                <a:gd name="T11" fmla="*/ 248 h 952"/>
                <a:gd name="T12" fmla="*/ 576 w 1536"/>
                <a:gd name="T13" fmla="*/ 680 h 952"/>
                <a:gd name="T14" fmla="*/ 720 w 1536"/>
                <a:gd name="T15" fmla="*/ 920 h 952"/>
                <a:gd name="T16" fmla="*/ 1152 w 1536"/>
                <a:gd name="T17" fmla="*/ 872 h 952"/>
                <a:gd name="T18" fmla="*/ 1536 w 1536"/>
                <a:gd name="T19" fmla="*/ 8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 h="952">
                  <a:moveTo>
                    <a:pt x="0" y="824"/>
                  </a:moveTo>
                  <a:cubicBezTo>
                    <a:pt x="72" y="816"/>
                    <a:pt x="144" y="808"/>
                    <a:pt x="192" y="776"/>
                  </a:cubicBezTo>
                  <a:cubicBezTo>
                    <a:pt x="240" y="744"/>
                    <a:pt x="264" y="728"/>
                    <a:pt x="288" y="632"/>
                  </a:cubicBezTo>
                  <a:cubicBezTo>
                    <a:pt x="312" y="536"/>
                    <a:pt x="320" y="304"/>
                    <a:pt x="336" y="200"/>
                  </a:cubicBezTo>
                  <a:cubicBezTo>
                    <a:pt x="352" y="96"/>
                    <a:pt x="360" y="0"/>
                    <a:pt x="384" y="8"/>
                  </a:cubicBezTo>
                  <a:cubicBezTo>
                    <a:pt x="408" y="16"/>
                    <a:pt x="448" y="136"/>
                    <a:pt x="480" y="248"/>
                  </a:cubicBezTo>
                  <a:cubicBezTo>
                    <a:pt x="512" y="360"/>
                    <a:pt x="536" y="568"/>
                    <a:pt x="576" y="680"/>
                  </a:cubicBezTo>
                  <a:cubicBezTo>
                    <a:pt x="616" y="792"/>
                    <a:pt x="624" y="888"/>
                    <a:pt x="720" y="920"/>
                  </a:cubicBezTo>
                  <a:cubicBezTo>
                    <a:pt x="816" y="952"/>
                    <a:pt x="1016" y="888"/>
                    <a:pt x="1152" y="872"/>
                  </a:cubicBezTo>
                  <a:cubicBezTo>
                    <a:pt x="1288" y="856"/>
                    <a:pt x="1472" y="832"/>
                    <a:pt x="1536" y="824"/>
                  </a:cubicBezTo>
                </a:path>
              </a:pathLst>
            </a:custGeom>
            <a:noFill/>
            <a:ln w="28575" cmpd="sng">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sz="1600">
                <a:latin typeface="Arial" panose="020B0604020202020204" pitchFamily="34" charset="0"/>
                <a:cs typeface="Arial" panose="020B0604020202020204" pitchFamily="34" charset="0"/>
              </a:endParaRPr>
            </a:p>
          </p:txBody>
        </p:sp>
        <p:sp>
          <p:nvSpPr>
            <p:cNvPr id="71787" name="Text Box 107"/>
            <p:cNvSpPr txBox="1">
              <a:spLocks noChangeArrowheads="1"/>
            </p:cNvSpPr>
            <p:nvPr/>
          </p:nvSpPr>
          <p:spPr bwMode="auto">
            <a:xfrm>
              <a:off x="520700" y="2189163"/>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chemeClr val="bg1"/>
                  </a:solidFill>
                  <a:latin typeface="Arial" panose="020B0604020202020204" pitchFamily="34" charset="0"/>
                  <a:cs typeface="Arial" panose="020B0604020202020204" pitchFamily="34" charset="0"/>
                </a:rPr>
                <a:t>0</a:t>
              </a:r>
            </a:p>
          </p:txBody>
        </p:sp>
        <p:sp>
          <p:nvSpPr>
            <p:cNvPr id="71788" name="Text Box 108"/>
            <p:cNvSpPr txBox="1">
              <a:spLocks noChangeArrowheads="1"/>
            </p:cNvSpPr>
            <p:nvPr/>
          </p:nvSpPr>
          <p:spPr bwMode="auto">
            <a:xfrm>
              <a:off x="311150" y="3367088"/>
              <a:ext cx="5389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chemeClr val="bg1"/>
                  </a:solidFill>
                  <a:latin typeface="Arial" panose="020B0604020202020204" pitchFamily="34" charset="0"/>
                  <a:cs typeface="Arial" panose="020B0604020202020204" pitchFamily="34" charset="0"/>
                </a:rPr>
                <a:t>- 70</a:t>
              </a:r>
            </a:p>
          </p:txBody>
        </p:sp>
        <p:sp>
          <p:nvSpPr>
            <p:cNvPr id="71789" name="Text Box 109"/>
            <p:cNvSpPr txBox="1">
              <a:spLocks noChangeArrowheads="1"/>
            </p:cNvSpPr>
            <p:nvPr/>
          </p:nvSpPr>
          <p:spPr bwMode="auto">
            <a:xfrm>
              <a:off x="2559050" y="2449513"/>
              <a:ext cx="20778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dirty="0" err="1" smtClean="0">
                  <a:solidFill>
                    <a:srgbClr val="FFFF00"/>
                  </a:solidFill>
                  <a:latin typeface="Arial" panose="020B0604020202020204" pitchFamily="34" charset="0"/>
                  <a:cs typeface="Arial" panose="020B0604020202020204" pitchFamily="34" charset="0"/>
                </a:rPr>
                <a:t>Potenziale</a:t>
              </a:r>
              <a:r>
                <a:rPr lang="en-US" altLang="en-US" sz="1600" b="1" dirty="0" smtClean="0">
                  <a:solidFill>
                    <a:srgbClr val="FFFF00"/>
                  </a:solidFill>
                  <a:latin typeface="Arial" panose="020B0604020202020204" pitchFamily="34" charset="0"/>
                  <a:cs typeface="Arial" panose="020B0604020202020204" pitchFamily="34" charset="0"/>
                </a:rPr>
                <a:t> </a:t>
              </a:r>
              <a:r>
                <a:rPr lang="en-US" altLang="en-US" sz="1600" b="1" dirty="0" err="1" smtClean="0">
                  <a:solidFill>
                    <a:srgbClr val="FFFF00"/>
                  </a:solidFill>
                  <a:latin typeface="Arial" panose="020B0604020202020204" pitchFamily="34" charset="0"/>
                  <a:cs typeface="Arial" panose="020B0604020202020204" pitchFamily="34" charset="0"/>
                </a:rPr>
                <a:t>d’azione</a:t>
              </a:r>
              <a:endParaRPr lang="en-US" altLang="en-US" sz="1600" b="1" dirty="0">
                <a:solidFill>
                  <a:srgbClr val="FFFF00"/>
                </a:solidFill>
                <a:latin typeface="Arial" panose="020B0604020202020204" pitchFamily="34" charset="0"/>
                <a:cs typeface="Arial" panose="020B0604020202020204" pitchFamily="34" charset="0"/>
              </a:endParaRPr>
            </a:p>
            <a:p>
              <a:pPr eaLnBrk="0" hangingPunct="0"/>
              <a:r>
                <a:rPr lang="en-US" altLang="en-US" sz="1600" b="1" dirty="0">
                  <a:solidFill>
                    <a:srgbClr val="FFFF00"/>
                  </a:solidFill>
                  <a:latin typeface="Arial" panose="020B0604020202020204" pitchFamily="34" charset="0"/>
                  <a:cs typeface="Arial" panose="020B0604020202020204" pitchFamily="34" charset="0"/>
                </a:rPr>
                <a:t>(90-100 </a:t>
              </a:r>
              <a:r>
                <a:rPr lang="en-US" altLang="en-US" sz="1600" b="1" dirty="0" err="1">
                  <a:solidFill>
                    <a:srgbClr val="FFFF00"/>
                  </a:solidFill>
                  <a:latin typeface="Arial" panose="020B0604020202020204" pitchFamily="34" charset="0"/>
                  <a:cs typeface="Arial" panose="020B0604020202020204" pitchFamily="34" charset="0"/>
                </a:rPr>
                <a:t>mVpp</a:t>
              </a:r>
              <a:r>
                <a:rPr lang="en-US" altLang="en-US" sz="1600" b="1" dirty="0">
                  <a:solidFill>
                    <a:srgbClr val="FFFF00"/>
                  </a:solidFill>
                  <a:latin typeface="Arial" panose="020B0604020202020204" pitchFamily="34" charset="0"/>
                  <a:cs typeface="Arial" panose="020B0604020202020204" pitchFamily="34" charset="0"/>
                </a:rPr>
                <a:t>)</a:t>
              </a:r>
            </a:p>
          </p:txBody>
        </p:sp>
        <p:sp>
          <p:nvSpPr>
            <p:cNvPr id="71790" name="Text Box 110"/>
            <p:cNvSpPr txBox="1">
              <a:spLocks noChangeArrowheads="1"/>
            </p:cNvSpPr>
            <p:nvPr/>
          </p:nvSpPr>
          <p:spPr bwMode="auto">
            <a:xfrm rot="16245353">
              <a:off x="-56661" y="2607262"/>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chemeClr val="bg1"/>
                  </a:solidFill>
                  <a:latin typeface="Arial" panose="020B0604020202020204" pitchFamily="34" charset="0"/>
                  <a:cs typeface="Arial" panose="020B0604020202020204" pitchFamily="34" charset="0"/>
                </a:rPr>
                <a:t>V</a:t>
              </a:r>
              <a:r>
                <a:rPr lang="en-US" altLang="en-US" sz="1600" b="1" baseline="-25000">
                  <a:solidFill>
                    <a:schemeClr val="bg1"/>
                  </a:solidFill>
                  <a:latin typeface="Arial" panose="020B0604020202020204" pitchFamily="34" charset="0"/>
                  <a:cs typeface="Arial" panose="020B0604020202020204" pitchFamily="34" charset="0"/>
                </a:rPr>
                <a:t>m  </a:t>
              </a:r>
              <a:r>
                <a:rPr lang="en-US" altLang="en-US" sz="1600" b="1">
                  <a:solidFill>
                    <a:schemeClr val="bg1"/>
                  </a:solidFill>
                  <a:latin typeface="Arial" panose="020B0604020202020204" pitchFamily="34" charset="0"/>
                  <a:cs typeface="Arial" panose="020B0604020202020204" pitchFamily="34" charset="0"/>
                </a:rPr>
                <a:t>(mV)</a:t>
              </a:r>
              <a:r>
                <a:rPr lang="en-US" altLang="en-US" sz="1600" b="1" baseline="-25000">
                  <a:solidFill>
                    <a:schemeClr val="bg1"/>
                  </a:solidFill>
                  <a:latin typeface="Arial" panose="020B0604020202020204" pitchFamily="34" charset="0"/>
                  <a:cs typeface="Arial" panose="020B0604020202020204" pitchFamily="34" charset="0"/>
                </a:rPr>
                <a:t> </a:t>
              </a:r>
            </a:p>
          </p:txBody>
        </p:sp>
        <p:sp>
          <p:nvSpPr>
            <p:cNvPr id="71791" name="Line 111"/>
            <p:cNvSpPr>
              <a:spLocks noChangeShapeType="1"/>
            </p:cNvSpPr>
            <p:nvPr/>
          </p:nvSpPr>
          <p:spPr bwMode="auto">
            <a:xfrm flipH="1">
              <a:off x="1792288" y="2741613"/>
              <a:ext cx="809625" cy="104775"/>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sz="1600">
                <a:latin typeface="Arial" panose="020B0604020202020204" pitchFamily="34" charset="0"/>
                <a:cs typeface="Arial" panose="020B0604020202020204" pitchFamily="34" charset="0"/>
              </a:endParaRPr>
            </a:p>
          </p:txBody>
        </p:sp>
        <p:sp>
          <p:nvSpPr>
            <p:cNvPr id="71792" name="Line 112"/>
            <p:cNvSpPr>
              <a:spLocks noChangeShapeType="1"/>
            </p:cNvSpPr>
            <p:nvPr/>
          </p:nvSpPr>
          <p:spPr bwMode="auto">
            <a:xfrm>
              <a:off x="3086100" y="3756025"/>
              <a:ext cx="95250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sz="1600">
                <a:latin typeface="Arial" panose="020B0604020202020204" pitchFamily="34" charset="0"/>
                <a:cs typeface="Arial" panose="020B0604020202020204" pitchFamily="34" charset="0"/>
              </a:endParaRPr>
            </a:p>
          </p:txBody>
        </p:sp>
        <p:sp>
          <p:nvSpPr>
            <p:cNvPr id="71793" name="Text Box 113"/>
            <p:cNvSpPr txBox="1">
              <a:spLocks noChangeArrowheads="1"/>
            </p:cNvSpPr>
            <p:nvPr/>
          </p:nvSpPr>
          <p:spPr bwMode="auto">
            <a:xfrm>
              <a:off x="2848837" y="3828049"/>
              <a:ext cx="1430200" cy="33855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it-IT" altLang="en-US" sz="1600" b="1" dirty="0">
                  <a:solidFill>
                    <a:schemeClr val="bg1"/>
                  </a:solidFill>
                  <a:latin typeface="Arial" panose="020B0604020202020204" pitchFamily="34" charset="0"/>
                  <a:cs typeface="Arial" panose="020B0604020202020204" pitchFamily="34" charset="0"/>
                </a:rPr>
                <a:t>1 </a:t>
              </a:r>
              <a:r>
                <a:rPr lang="it-IT" altLang="en-US" sz="1600" b="1" dirty="0" err="1">
                  <a:solidFill>
                    <a:schemeClr val="bg1"/>
                  </a:solidFill>
                  <a:latin typeface="Arial" panose="020B0604020202020204" pitchFamily="34" charset="0"/>
                  <a:cs typeface="Arial" panose="020B0604020202020204" pitchFamily="34" charset="0"/>
                </a:rPr>
                <a:t>ms</a:t>
              </a:r>
              <a:r>
                <a:rPr lang="it-IT" altLang="en-US" sz="1600" b="1" dirty="0">
                  <a:solidFill>
                    <a:schemeClr val="bg1"/>
                  </a:solidFill>
                  <a:latin typeface="Arial" panose="020B0604020202020204" pitchFamily="34" charset="0"/>
                  <a:cs typeface="Arial" panose="020B0604020202020204" pitchFamily="34" charset="0"/>
                </a:rPr>
                <a:t> o 4 mm</a:t>
              </a:r>
              <a:endParaRPr lang="it-IT" altLang="en-US" sz="1600" dirty="0">
                <a:solidFill>
                  <a:schemeClr val="bg1"/>
                </a:solidFill>
                <a:latin typeface="Arial" panose="020B0604020202020204" pitchFamily="34" charset="0"/>
                <a:cs typeface="Arial" panose="020B0604020202020204" pitchFamily="34" charset="0"/>
              </a:endParaRPr>
            </a:p>
          </p:txBody>
        </p:sp>
        <p:sp>
          <p:nvSpPr>
            <p:cNvPr id="71794" name="Line 114"/>
            <p:cNvSpPr>
              <a:spLocks noChangeShapeType="1"/>
            </p:cNvSpPr>
            <p:nvPr/>
          </p:nvSpPr>
          <p:spPr bwMode="auto">
            <a:xfrm>
              <a:off x="788988" y="2127250"/>
              <a:ext cx="0" cy="1498600"/>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sz="1600">
                <a:latin typeface="Arial" panose="020B0604020202020204" pitchFamily="34" charset="0"/>
                <a:cs typeface="Arial" panose="020B0604020202020204" pitchFamily="34" charset="0"/>
              </a:endParaRPr>
            </a:p>
          </p:txBody>
        </p:sp>
        <p:sp>
          <p:nvSpPr>
            <p:cNvPr id="71800" name="Rectangle 120"/>
            <p:cNvSpPr>
              <a:spLocks noChangeArrowheads="1"/>
            </p:cNvSpPr>
            <p:nvPr/>
          </p:nvSpPr>
          <p:spPr bwMode="auto">
            <a:xfrm>
              <a:off x="971550" y="3844925"/>
              <a:ext cx="1035050" cy="134938"/>
            </a:xfrm>
            <a:prstGeom prst="rect">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sz="1600">
                <a:latin typeface="Arial" panose="020B0604020202020204" pitchFamily="34" charset="0"/>
                <a:cs typeface="Arial" panose="020B0604020202020204" pitchFamily="34" charset="0"/>
              </a:endParaRPr>
            </a:p>
          </p:txBody>
        </p:sp>
        <p:sp>
          <p:nvSpPr>
            <p:cNvPr id="2" name="TextBox 1"/>
            <p:cNvSpPr txBox="1"/>
            <p:nvPr/>
          </p:nvSpPr>
          <p:spPr>
            <a:xfrm>
              <a:off x="498518" y="4036590"/>
              <a:ext cx="2031325" cy="338554"/>
            </a:xfrm>
            <a:prstGeom prst="rect">
              <a:avLst/>
            </a:prstGeom>
            <a:noFill/>
          </p:spPr>
          <p:txBody>
            <a:bodyPr wrap="none" rtlCol="0">
              <a:spAutoFit/>
            </a:bodyPr>
            <a:lstStyle/>
            <a:p>
              <a:r>
                <a:rPr lang="en-US" sz="1600" b="1" dirty="0" smtClean="0">
                  <a:solidFill>
                    <a:schemeClr val="bg1"/>
                  </a:solidFill>
                  <a:latin typeface="Arial" panose="020B0604020202020204" pitchFamily="34" charset="0"/>
                  <a:cs typeface="Arial" panose="020B0604020202020204" pitchFamily="34" charset="0"/>
                </a:rPr>
                <a:t>Zona </a:t>
              </a:r>
              <a:r>
                <a:rPr lang="en-US" sz="1600" b="1" dirty="0" err="1" smtClean="0">
                  <a:solidFill>
                    <a:schemeClr val="bg1"/>
                  </a:solidFill>
                  <a:latin typeface="Arial" panose="020B0604020202020204" pitchFamily="34" charset="0"/>
                  <a:cs typeface="Arial" panose="020B0604020202020204" pitchFamily="34" charset="0"/>
                </a:rPr>
                <a:t>depolarizzata</a:t>
              </a:r>
              <a:endParaRPr lang="en-US" sz="1600" b="1" dirty="0">
                <a:solidFill>
                  <a:schemeClr val="bg1"/>
                </a:solidFill>
                <a:latin typeface="Arial" panose="020B0604020202020204" pitchFamily="34" charset="0"/>
                <a:cs typeface="Arial" panose="020B0604020202020204" pitchFamily="34" charset="0"/>
              </a:endParaRPr>
            </a:p>
          </p:txBody>
        </p:sp>
      </p:grpSp>
      <p:sp>
        <p:nvSpPr>
          <p:cNvPr id="7" name="Rectangle 6"/>
          <p:cNvSpPr/>
          <p:nvPr/>
        </p:nvSpPr>
        <p:spPr>
          <a:xfrm>
            <a:off x="-1282700" y="4554538"/>
            <a:ext cx="3273425" cy="1123951"/>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1130300" y="4706938"/>
            <a:ext cx="3273425" cy="1123951"/>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299700" y="4597400"/>
            <a:ext cx="1892300" cy="103663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051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2.29167E-6 2.22222E-6 C -0.00469 0.00509 -0.00911 0.01018 -0.01784 0.02222 C -0.02643 0.03426 -0.04127 0.05532 -0.05182 0.07245 C -0.06237 0.08935 -0.07487 0.09815 -0.08138 0.1243 C -0.08815 0.15069 -0.09127 0.20162 -0.0914 0.23032 C -0.09153 0.25879 -0.08476 0.27916 -0.08268 0.29537 C -0.08047 0.31134 -0.07721 0.31759 -0.07812 0.32685 C -0.07929 0.33611 -0.0858 0.33819 -0.08919 0.35116 C -0.09258 0.36389 -0.09987 0.3875 -0.09909 0.40301 C -0.0983 0.41875 -0.08815 0.43541 -0.08476 0.44398 C -0.08138 0.45254 -0.07929 0.44838 -0.07929 0.45509 C -0.07929 0.4618 -0.08385 0.47986 -0.08476 0.48495 " pathEditMode="relative" rAng="0" ptsTypes="AAAAAAAAAAAA">
                                      <p:cBhvr>
                                        <p:cTn id="6" dur="2000" fill="hold"/>
                                        <p:tgtEl>
                                          <p:spTgt spid="71820"/>
                                        </p:tgtEl>
                                        <p:attrNameLst>
                                          <p:attrName>ppt_x</p:attrName>
                                          <p:attrName>ppt_y</p:attrName>
                                        </p:attrNameLst>
                                      </p:cBhvr>
                                      <p:rCtr x="-4961" y="24236"/>
                                    </p:animMotion>
                                  </p:childTnLst>
                                </p:cTn>
                              </p:par>
                              <p:par>
                                <p:cTn id="7" presetID="0" presetClass="path" presetSubtype="0" accel="50000" decel="50000" fill="hold" grpId="0" nodeType="withEffect">
                                  <p:stCondLst>
                                    <p:cond delay="0"/>
                                  </p:stCondLst>
                                  <p:childTnLst>
                                    <p:animMotion origin="layout" path="M 0.01094 -7.40741E-7 C -0.00052 0.01111 -0.01185 0.02222 -0.02513 0.03704 C -0.03854 0.05185 -0.05768 0.07222 -0.06966 0.08889 C -0.08164 0.10556 -0.09206 0.11482 -0.0974 0.13704 C -0.10273 0.15926 -0.10169 0.19838 -0.10156 0.22222 C -0.10143 0.24607 -0.09896 0.26366 -0.09596 0.27963 C -0.0931 0.2956 -0.08711 0.30463 -0.08346 0.31852 C -0.07982 0.33241 -0.07878 0.34653 -0.07383 0.36296 C -0.06875 0.3794 -0.05846 0.39907 -0.053 0.41667 C -0.0474 0.43426 -0.04232 0.44838 -0.0405 0.46852 C -0.03854 0.48866 -0.04115 0.52593 -0.0418 0.53704 " pathEditMode="relative" rAng="0" ptsTypes="AAAAAAAAAAA">
                                      <p:cBhvr>
                                        <p:cTn id="8" dur="2000" fill="hold"/>
                                        <p:tgtEl>
                                          <p:spTgt spid="71821"/>
                                        </p:tgtEl>
                                        <p:attrNameLst>
                                          <p:attrName>ppt_x</p:attrName>
                                          <p:attrName>ppt_y</p:attrName>
                                        </p:attrNameLst>
                                      </p:cBhvr>
                                      <p:rCtr x="-5638" y="26852"/>
                                    </p:animMotion>
                                  </p:childTnLst>
                                </p:cTn>
                              </p:par>
                              <p:par>
                                <p:cTn id="9" presetID="0" presetClass="path" presetSubtype="0" accel="50000" decel="50000" fill="hold" grpId="0" nodeType="withEffect">
                                  <p:stCondLst>
                                    <p:cond delay="0"/>
                                  </p:stCondLst>
                                  <p:childTnLst>
                                    <p:animMotion origin="layout" path="M -2.91667E-6 -1.85185E-6 C -0.00794 0.01042 -0.01575 0.02107 -0.02721 0.03704 C -0.03854 0.05301 -0.05846 0.0794 -0.06797 0.0963 C -0.07734 0.1132 -0.08034 0.11921 -0.08372 0.13889 C -0.08711 0.15857 -0.08919 0.1882 -0.08841 0.21482 C -0.08737 0.24144 -0.08099 0.27986 -0.07812 0.29815 C -0.07513 0.31644 -0.07604 0.31227 -0.07018 0.32408 C -0.06432 0.33588 -0.05169 0.35 -0.04297 0.36852 C -0.03437 0.38704 -0.025 0.41574 -0.0181 0.43519 C -0.01146 0.45463 -0.00846 0.46366 -0.00221 0.48519 C 0.00378 0.50671 0.01407 0.54746 0.01823 0.56482 C 0.02227 0.58218 0.02201 0.58496 0.02279 0.58889 " pathEditMode="relative" rAng="0" ptsTypes="AAAAAAAAAAAA">
                                      <p:cBhvr>
                                        <p:cTn id="10" dur="2000" fill="hold"/>
                                        <p:tgtEl>
                                          <p:spTgt spid="71822"/>
                                        </p:tgtEl>
                                        <p:attrNameLst>
                                          <p:attrName>ppt_x</p:attrName>
                                          <p:attrName>ppt_y</p:attrName>
                                        </p:attrNameLst>
                                      </p:cBhvr>
                                      <p:rCtr x="-3294" y="29444"/>
                                    </p:animMotion>
                                  </p:childTnLst>
                                </p:cTn>
                              </p:par>
                            </p:childTnLst>
                          </p:cTn>
                        </p:par>
                        <p:par>
                          <p:cTn id="11" fill="hold" nodeType="afterGroup">
                            <p:stCondLst>
                              <p:cond delay="2000"/>
                            </p:stCondLst>
                            <p:childTnLst>
                              <p:par>
                                <p:cTn id="12" presetID="0" presetClass="path" presetSubtype="0" accel="50000" decel="50000" fill="hold" grpId="0" nodeType="afterEffect">
                                  <p:stCondLst>
                                    <p:cond delay="0"/>
                                  </p:stCondLst>
                                  <p:childTnLst>
                                    <p:animMotion origin="layout" path="M -3.95833E-6 -1.48148E-6 L -0.62591 0.00417 " pathEditMode="relative" rAng="0" ptsTypes="AA">
                                      <p:cBhvr>
                                        <p:cTn id="13" dur="5000" fill="hold"/>
                                        <p:tgtEl>
                                          <p:spTgt spid="71783"/>
                                        </p:tgtEl>
                                        <p:attrNameLst>
                                          <p:attrName>ppt_x</p:attrName>
                                          <p:attrName>ppt_y</p:attrName>
                                        </p:attrNameLst>
                                      </p:cBhvr>
                                      <p:rCtr x="-31302" y="208"/>
                                    </p:animMotion>
                                  </p:childTnLst>
                                </p:cTn>
                              </p:par>
                              <p:par>
                                <p:cTn id="14" presetID="0" presetClass="path" presetSubtype="0" accel="50000" decel="50000" fill="hold" grpId="0" nodeType="withEffect">
                                  <p:stCondLst>
                                    <p:cond delay="0"/>
                                  </p:stCondLst>
                                  <p:childTnLst>
                                    <p:animMotion origin="layout" path="M -6.25E-7 -4.44444E-6 L -0.67865 -0.00439 " pathEditMode="relative" rAng="0" ptsTypes="AA">
                                      <p:cBhvr>
                                        <p:cTn id="15" dur="5000" fill="hold"/>
                                        <p:tgtEl>
                                          <p:spTgt spid="71795"/>
                                        </p:tgtEl>
                                        <p:attrNameLst>
                                          <p:attrName>ppt_x</p:attrName>
                                          <p:attrName>ppt_y</p:attrName>
                                        </p:attrNameLst>
                                      </p:cBhvr>
                                      <p:rCtr x="-33932" y="-231"/>
                                    </p:animMotion>
                                  </p:childTnLst>
                                </p:cTn>
                              </p:par>
                              <p:par>
                                <p:cTn id="16" presetID="0" presetClass="path" presetSubtype="0" accel="50000" decel="50000" fill="hold" grpId="0" nodeType="withEffect">
                                  <p:stCondLst>
                                    <p:cond delay="0"/>
                                  </p:stCondLst>
                                  <p:childTnLst>
                                    <p:animMotion origin="layout" path="M 2.5E-6 -7.40741E-7 L -0.7125 0.00324 " pathEditMode="relative" rAng="0" ptsTypes="AA">
                                      <p:cBhvr>
                                        <p:cTn id="17" dur="5000" fill="hold"/>
                                        <p:tgtEl>
                                          <p:spTgt spid="71796"/>
                                        </p:tgtEl>
                                        <p:attrNameLst>
                                          <p:attrName>ppt_x</p:attrName>
                                          <p:attrName>ppt_y</p:attrName>
                                        </p:attrNameLst>
                                      </p:cBhvr>
                                      <p:rCtr x="-35625" y="162"/>
                                    </p:animMotion>
                                  </p:childTnLst>
                                </p:cTn>
                              </p:par>
                              <p:par>
                                <p:cTn id="18" presetID="0" presetClass="path" presetSubtype="0" accel="50000" decel="50000" fill="hold" grpId="0" nodeType="withEffect">
                                  <p:stCondLst>
                                    <p:cond delay="0"/>
                                  </p:stCondLst>
                                  <p:childTnLst>
                                    <p:animMotion origin="layout" path="M 0.05156 0.05694 L 0.77031 0.05046 " pathEditMode="relative" rAng="0" ptsTypes="AA">
                                      <p:cBhvr>
                                        <p:cTn id="19" dur="5000" fill="hold"/>
                                        <p:tgtEl>
                                          <p:spTgt spid="71826"/>
                                        </p:tgtEl>
                                        <p:attrNameLst>
                                          <p:attrName>ppt_x</p:attrName>
                                          <p:attrName>ppt_y</p:attrName>
                                        </p:attrNameLst>
                                      </p:cBhvr>
                                      <p:rCtr x="35938" y="-324"/>
                                    </p:animMotion>
                                  </p:childTnLst>
                                </p:cTn>
                              </p:par>
                              <p:par>
                                <p:cTn id="20" presetID="0" presetClass="path" presetSubtype="0" accel="50000" decel="50000" fill="hold" grpId="1" nodeType="withEffect">
                                  <p:stCondLst>
                                    <p:cond delay="0"/>
                                  </p:stCondLst>
                                  <p:childTnLst>
                                    <p:animMotion origin="layout" path="M 4.16667E-6 -6.66667E-6 L 0.76285 -6.66667E-6 " pathEditMode="relative" ptsTypes="AA">
                                      <p:cBhvr>
                                        <p:cTn id="21" dur="5000" fill="hold"/>
                                        <p:tgtEl>
                                          <p:spTgt spid="71826"/>
                                        </p:tgtEl>
                                        <p:attrNameLst>
                                          <p:attrName>ppt_x</p:attrName>
                                          <p:attrName>ppt_y</p:attrName>
                                        </p:attrNameLst>
                                      </p:cBhvr>
                                    </p:animMotion>
                                  </p:childTnLst>
                                </p:cTn>
                              </p:par>
                              <p:par>
                                <p:cTn id="22" presetID="0" presetClass="path" presetSubtype="0" accel="50000" decel="50000" fill="hold" grpId="0" nodeType="withEffect">
                                  <p:stCondLst>
                                    <p:cond delay="0"/>
                                  </p:stCondLst>
                                  <p:childTnLst>
                                    <p:animMotion origin="layout" path="M 4.16667E-6 1.85185E-6 L 0.6349 1.85185E-6 " pathEditMode="relative" ptsTypes="AA">
                                      <p:cBhvr>
                                        <p:cTn id="23" dur="5000" fill="hold"/>
                                        <p:tgtEl>
                                          <p:spTgt spid="71825"/>
                                        </p:tgtEl>
                                        <p:attrNameLst>
                                          <p:attrName>ppt_x</p:attrName>
                                          <p:attrName>ppt_y</p:attrName>
                                        </p:attrNameLst>
                                      </p:cBhvr>
                                    </p:animMotion>
                                  </p:childTnLst>
                                </p:cTn>
                              </p:par>
                              <p:par>
                                <p:cTn id="24" presetID="0" presetClass="path" presetSubtype="0" accel="50000" decel="50000" fill="hold" grpId="0" nodeType="withEffect">
                                  <p:stCondLst>
                                    <p:cond delay="0"/>
                                  </p:stCondLst>
                                  <p:childTnLst>
                                    <p:animMotion origin="layout" path="M 5.27778E-6 3.7037E-7 L 0.70886 -0.00648 " pathEditMode="relative" ptsTypes="AA">
                                      <p:cBhvr>
                                        <p:cTn id="25" dur="5000" fill="hold"/>
                                        <p:tgtEl>
                                          <p:spTgt spid="718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3" grpId="0" animBg="1"/>
      <p:bldP spid="71795" grpId="0" animBg="1"/>
      <p:bldP spid="71796" grpId="0" animBg="1"/>
      <p:bldP spid="71820" grpId="0" animBg="1"/>
      <p:bldP spid="71821" grpId="0" animBg="1"/>
      <p:bldP spid="71822" grpId="0" animBg="1"/>
      <p:bldP spid="71824" grpId="0" animBg="1"/>
      <p:bldP spid="71825" grpId="0" animBg="1"/>
      <p:bldP spid="71826" grpId="0" animBg="1"/>
      <p:bldP spid="7182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Group 2"/>
          <p:cNvGrpSpPr>
            <a:grpSpLocks/>
          </p:cNvGrpSpPr>
          <p:nvPr/>
        </p:nvGrpSpPr>
        <p:grpSpPr bwMode="auto">
          <a:xfrm>
            <a:off x="3276600" y="1447800"/>
            <a:ext cx="2692400" cy="4713288"/>
            <a:chOff x="1748" y="548"/>
            <a:chExt cx="1696" cy="2969"/>
          </a:xfrm>
        </p:grpSpPr>
        <p:sp>
          <p:nvSpPr>
            <p:cNvPr id="25603" name="AutoShape 3"/>
            <p:cNvSpPr>
              <a:spLocks noChangeArrowheads="1"/>
            </p:cNvSpPr>
            <p:nvPr/>
          </p:nvSpPr>
          <p:spPr bwMode="auto">
            <a:xfrm rot="5400000">
              <a:off x="2848" y="683"/>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 name="AutoShape 4"/>
            <p:cNvSpPr>
              <a:spLocks noChangeArrowheads="1"/>
            </p:cNvSpPr>
            <p:nvPr/>
          </p:nvSpPr>
          <p:spPr bwMode="auto">
            <a:xfrm rot="5400000">
              <a:off x="2487" y="869"/>
              <a:ext cx="180"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5" name="Rectangle 5"/>
            <p:cNvSpPr>
              <a:spLocks noChangeArrowheads="1"/>
            </p:cNvSpPr>
            <p:nvPr/>
          </p:nvSpPr>
          <p:spPr bwMode="auto">
            <a:xfrm>
              <a:off x="1748" y="548"/>
              <a:ext cx="505" cy="296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Rectangle 6"/>
            <p:cNvSpPr>
              <a:spLocks noChangeArrowheads="1"/>
            </p:cNvSpPr>
            <p:nvPr/>
          </p:nvSpPr>
          <p:spPr bwMode="auto">
            <a:xfrm>
              <a:off x="1850" y="610"/>
              <a:ext cx="299" cy="53"/>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7" name="Rectangle 7"/>
            <p:cNvSpPr>
              <a:spLocks noChangeArrowheads="1"/>
            </p:cNvSpPr>
            <p:nvPr/>
          </p:nvSpPr>
          <p:spPr bwMode="auto">
            <a:xfrm>
              <a:off x="1850" y="796"/>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8" name="Rectangle 8"/>
            <p:cNvSpPr>
              <a:spLocks noChangeArrowheads="1"/>
            </p:cNvSpPr>
            <p:nvPr/>
          </p:nvSpPr>
          <p:spPr bwMode="auto">
            <a:xfrm>
              <a:off x="1850" y="982"/>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9" name="Rectangle 9"/>
            <p:cNvSpPr>
              <a:spLocks noChangeArrowheads="1"/>
            </p:cNvSpPr>
            <p:nvPr/>
          </p:nvSpPr>
          <p:spPr bwMode="auto">
            <a:xfrm>
              <a:off x="1850" y="1168"/>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0" name="Rectangle 10"/>
            <p:cNvSpPr>
              <a:spLocks noChangeArrowheads="1"/>
            </p:cNvSpPr>
            <p:nvPr/>
          </p:nvSpPr>
          <p:spPr bwMode="auto">
            <a:xfrm>
              <a:off x="1850" y="1354"/>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1" name="Rectangle 11"/>
            <p:cNvSpPr>
              <a:spLocks noChangeArrowheads="1"/>
            </p:cNvSpPr>
            <p:nvPr/>
          </p:nvSpPr>
          <p:spPr bwMode="auto">
            <a:xfrm>
              <a:off x="1850" y="1540"/>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2" name="Rectangle 12"/>
            <p:cNvSpPr>
              <a:spLocks noChangeArrowheads="1"/>
            </p:cNvSpPr>
            <p:nvPr/>
          </p:nvSpPr>
          <p:spPr bwMode="auto">
            <a:xfrm>
              <a:off x="1850" y="1726"/>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3" name="Rectangle 13"/>
            <p:cNvSpPr>
              <a:spLocks noChangeArrowheads="1"/>
            </p:cNvSpPr>
            <p:nvPr/>
          </p:nvSpPr>
          <p:spPr bwMode="auto">
            <a:xfrm>
              <a:off x="1850" y="1912"/>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4" name="Rectangle 14"/>
            <p:cNvSpPr>
              <a:spLocks noChangeArrowheads="1"/>
            </p:cNvSpPr>
            <p:nvPr/>
          </p:nvSpPr>
          <p:spPr bwMode="auto">
            <a:xfrm>
              <a:off x="1850" y="2098"/>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5" name="Rectangle 15"/>
            <p:cNvSpPr>
              <a:spLocks noChangeArrowheads="1"/>
            </p:cNvSpPr>
            <p:nvPr/>
          </p:nvSpPr>
          <p:spPr bwMode="auto">
            <a:xfrm>
              <a:off x="1850" y="2284"/>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6" name="Rectangle 16"/>
            <p:cNvSpPr>
              <a:spLocks noChangeArrowheads="1"/>
            </p:cNvSpPr>
            <p:nvPr/>
          </p:nvSpPr>
          <p:spPr bwMode="auto">
            <a:xfrm>
              <a:off x="1850" y="2470"/>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7" name="Rectangle 17"/>
            <p:cNvSpPr>
              <a:spLocks noChangeArrowheads="1"/>
            </p:cNvSpPr>
            <p:nvPr/>
          </p:nvSpPr>
          <p:spPr bwMode="auto">
            <a:xfrm>
              <a:off x="1850" y="2656"/>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8" name="Rectangle 18"/>
            <p:cNvSpPr>
              <a:spLocks noChangeArrowheads="1"/>
            </p:cNvSpPr>
            <p:nvPr/>
          </p:nvSpPr>
          <p:spPr bwMode="auto">
            <a:xfrm>
              <a:off x="1850" y="2842"/>
              <a:ext cx="299"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9" name="Rectangle 19"/>
            <p:cNvSpPr>
              <a:spLocks noChangeArrowheads="1"/>
            </p:cNvSpPr>
            <p:nvPr/>
          </p:nvSpPr>
          <p:spPr bwMode="auto">
            <a:xfrm>
              <a:off x="1850" y="3029"/>
              <a:ext cx="299" cy="53"/>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0" name="Rectangle 20"/>
            <p:cNvSpPr>
              <a:spLocks noChangeArrowheads="1"/>
            </p:cNvSpPr>
            <p:nvPr/>
          </p:nvSpPr>
          <p:spPr bwMode="auto">
            <a:xfrm>
              <a:off x="1850" y="3215"/>
              <a:ext cx="299" cy="53"/>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1" name="Rectangle 21"/>
            <p:cNvSpPr>
              <a:spLocks noChangeArrowheads="1"/>
            </p:cNvSpPr>
            <p:nvPr/>
          </p:nvSpPr>
          <p:spPr bwMode="auto">
            <a:xfrm>
              <a:off x="1850" y="3401"/>
              <a:ext cx="299" cy="53"/>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2" name="Line 22"/>
            <p:cNvSpPr>
              <a:spLocks noChangeShapeType="1"/>
            </p:cNvSpPr>
            <p:nvPr/>
          </p:nvSpPr>
          <p:spPr bwMode="auto">
            <a:xfrm>
              <a:off x="2160" y="823"/>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3" name="Line 23"/>
            <p:cNvSpPr>
              <a:spLocks noChangeShapeType="1"/>
            </p:cNvSpPr>
            <p:nvPr/>
          </p:nvSpPr>
          <p:spPr bwMode="auto">
            <a:xfrm flipH="1">
              <a:off x="2408" y="792"/>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4" name="Line 24"/>
            <p:cNvSpPr>
              <a:spLocks noChangeShapeType="1"/>
            </p:cNvSpPr>
            <p:nvPr/>
          </p:nvSpPr>
          <p:spPr bwMode="auto">
            <a:xfrm>
              <a:off x="2419" y="854"/>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5" name="Line 25"/>
            <p:cNvSpPr>
              <a:spLocks noChangeShapeType="1"/>
            </p:cNvSpPr>
            <p:nvPr/>
          </p:nvSpPr>
          <p:spPr bwMode="auto">
            <a:xfrm>
              <a:off x="2160" y="1009"/>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6" name="Line 26"/>
            <p:cNvSpPr>
              <a:spLocks noChangeShapeType="1"/>
            </p:cNvSpPr>
            <p:nvPr/>
          </p:nvSpPr>
          <p:spPr bwMode="auto">
            <a:xfrm>
              <a:off x="2160" y="1195"/>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7" name="Line 27"/>
            <p:cNvSpPr>
              <a:spLocks noChangeShapeType="1"/>
            </p:cNvSpPr>
            <p:nvPr/>
          </p:nvSpPr>
          <p:spPr bwMode="auto">
            <a:xfrm>
              <a:off x="2160" y="1381"/>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8" name="Line 28"/>
            <p:cNvSpPr>
              <a:spLocks noChangeShapeType="1"/>
            </p:cNvSpPr>
            <p:nvPr/>
          </p:nvSpPr>
          <p:spPr bwMode="auto">
            <a:xfrm>
              <a:off x="2414" y="796"/>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9" name="Line 29"/>
            <p:cNvSpPr>
              <a:spLocks noChangeShapeType="1"/>
            </p:cNvSpPr>
            <p:nvPr/>
          </p:nvSpPr>
          <p:spPr bwMode="auto">
            <a:xfrm flipH="1">
              <a:off x="2408" y="1040"/>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0" name="Line 30"/>
            <p:cNvSpPr>
              <a:spLocks noChangeShapeType="1"/>
            </p:cNvSpPr>
            <p:nvPr/>
          </p:nvSpPr>
          <p:spPr bwMode="auto">
            <a:xfrm>
              <a:off x="2419" y="978"/>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1" name="Line 31"/>
            <p:cNvSpPr>
              <a:spLocks noChangeShapeType="1"/>
            </p:cNvSpPr>
            <p:nvPr/>
          </p:nvSpPr>
          <p:spPr bwMode="auto">
            <a:xfrm>
              <a:off x="2414" y="982"/>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2" name="Line 32"/>
            <p:cNvSpPr>
              <a:spLocks noChangeShapeType="1"/>
            </p:cNvSpPr>
            <p:nvPr/>
          </p:nvSpPr>
          <p:spPr bwMode="auto">
            <a:xfrm flipH="1">
              <a:off x="2408" y="1164"/>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3" name="Line 33"/>
            <p:cNvSpPr>
              <a:spLocks noChangeShapeType="1"/>
            </p:cNvSpPr>
            <p:nvPr/>
          </p:nvSpPr>
          <p:spPr bwMode="auto">
            <a:xfrm flipH="1">
              <a:off x="2408" y="1412"/>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4" name="Line 34"/>
            <p:cNvSpPr>
              <a:spLocks noChangeShapeType="1"/>
            </p:cNvSpPr>
            <p:nvPr/>
          </p:nvSpPr>
          <p:spPr bwMode="auto">
            <a:xfrm flipH="1">
              <a:off x="2408" y="1536"/>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5" name="Line 35"/>
            <p:cNvSpPr>
              <a:spLocks noChangeShapeType="1"/>
            </p:cNvSpPr>
            <p:nvPr/>
          </p:nvSpPr>
          <p:spPr bwMode="auto">
            <a:xfrm flipH="1">
              <a:off x="2408" y="1784"/>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6" name="Line 36"/>
            <p:cNvSpPr>
              <a:spLocks noChangeShapeType="1"/>
            </p:cNvSpPr>
            <p:nvPr/>
          </p:nvSpPr>
          <p:spPr bwMode="auto">
            <a:xfrm flipH="1">
              <a:off x="2408" y="1908"/>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7" name="Line 37"/>
            <p:cNvSpPr>
              <a:spLocks noChangeShapeType="1"/>
            </p:cNvSpPr>
            <p:nvPr/>
          </p:nvSpPr>
          <p:spPr bwMode="auto">
            <a:xfrm flipH="1">
              <a:off x="2408" y="2156"/>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8" name="Line 38"/>
            <p:cNvSpPr>
              <a:spLocks noChangeShapeType="1"/>
            </p:cNvSpPr>
            <p:nvPr/>
          </p:nvSpPr>
          <p:spPr bwMode="auto">
            <a:xfrm flipH="1">
              <a:off x="2408" y="2280"/>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39" name="Line 39"/>
            <p:cNvSpPr>
              <a:spLocks noChangeShapeType="1"/>
            </p:cNvSpPr>
            <p:nvPr/>
          </p:nvSpPr>
          <p:spPr bwMode="auto">
            <a:xfrm flipH="1">
              <a:off x="2408" y="2528"/>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0" name="Line 40"/>
            <p:cNvSpPr>
              <a:spLocks noChangeShapeType="1"/>
            </p:cNvSpPr>
            <p:nvPr/>
          </p:nvSpPr>
          <p:spPr bwMode="auto">
            <a:xfrm flipH="1">
              <a:off x="2408" y="2652"/>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1" name="Line 41"/>
            <p:cNvSpPr>
              <a:spLocks noChangeShapeType="1"/>
            </p:cNvSpPr>
            <p:nvPr/>
          </p:nvSpPr>
          <p:spPr bwMode="auto">
            <a:xfrm flipH="1">
              <a:off x="2408" y="2900"/>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2" name="Line 42"/>
            <p:cNvSpPr>
              <a:spLocks noChangeShapeType="1"/>
            </p:cNvSpPr>
            <p:nvPr/>
          </p:nvSpPr>
          <p:spPr bwMode="auto">
            <a:xfrm flipH="1">
              <a:off x="2408" y="3025"/>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3" name="Line 43"/>
            <p:cNvSpPr>
              <a:spLocks noChangeShapeType="1"/>
            </p:cNvSpPr>
            <p:nvPr/>
          </p:nvSpPr>
          <p:spPr bwMode="auto">
            <a:xfrm flipH="1">
              <a:off x="2408" y="3272"/>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4" name="Line 44"/>
            <p:cNvSpPr>
              <a:spLocks noChangeShapeType="1"/>
            </p:cNvSpPr>
            <p:nvPr/>
          </p:nvSpPr>
          <p:spPr bwMode="auto">
            <a:xfrm flipH="1">
              <a:off x="2408" y="3397"/>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5" name="Line 45"/>
            <p:cNvSpPr>
              <a:spLocks noChangeShapeType="1"/>
            </p:cNvSpPr>
            <p:nvPr/>
          </p:nvSpPr>
          <p:spPr bwMode="auto">
            <a:xfrm>
              <a:off x="2414" y="1168"/>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6" name="Line 46"/>
            <p:cNvSpPr>
              <a:spLocks noChangeShapeType="1"/>
            </p:cNvSpPr>
            <p:nvPr/>
          </p:nvSpPr>
          <p:spPr bwMode="auto">
            <a:xfrm>
              <a:off x="2414" y="1354"/>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7" name="Line 47"/>
            <p:cNvSpPr>
              <a:spLocks noChangeShapeType="1"/>
            </p:cNvSpPr>
            <p:nvPr/>
          </p:nvSpPr>
          <p:spPr bwMode="auto">
            <a:xfrm>
              <a:off x="2414" y="1540"/>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8" name="Line 48"/>
            <p:cNvSpPr>
              <a:spLocks noChangeShapeType="1"/>
            </p:cNvSpPr>
            <p:nvPr/>
          </p:nvSpPr>
          <p:spPr bwMode="auto">
            <a:xfrm>
              <a:off x="2414" y="1726"/>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49" name="Line 49"/>
            <p:cNvSpPr>
              <a:spLocks noChangeShapeType="1"/>
            </p:cNvSpPr>
            <p:nvPr/>
          </p:nvSpPr>
          <p:spPr bwMode="auto">
            <a:xfrm>
              <a:off x="2414" y="1912"/>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0" name="Line 50"/>
            <p:cNvSpPr>
              <a:spLocks noChangeShapeType="1"/>
            </p:cNvSpPr>
            <p:nvPr/>
          </p:nvSpPr>
          <p:spPr bwMode="auto">
            <a:xfrm>
              <a:off x="2414" y="2098"/>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1" name="Line 51"/>
            <p:cNvSpPr>
              <a:spLocks noChangeShapeType="1"/>
            </p:cNvSpPr>
            <p:nvPr/>
          </p:nvSpPr>
          <p:spPr bwMode="auto">
            <a:xfrm>
              <a:off x="2414" y="2284"/>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2" name="Line 52"/>
            <p:cNvSpPr>
              <a:spLocks noChangeShapeType="1"/>
            </p:cNvSpPr>
            <p:nvPr/>
          </p:nvSpPr>
          <p:spPr bwMode="auto">
            <a:xfrm>
              <a:off x="2414" y="2470"/>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3" name="Line 53"/>
            <p:cNvSpPr>
              <a:spLocks noChangeShapeType="1"/>
            </p:cNvSpPr>
            <p:nvPr/>
          </p:nvSpPr>
          <p:spPr bwMode="auto">
            <a:xfrm>
              <a:off x="2414" y="2656"/>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4" name="Line 54"/>
            <p:cNvSpPr>
              <a:spLocks noChangeShapeType="1"/>
            </p:cNvSpPr>
            <p:nvPr/>
          </p:nvSpPr>
          <p:spPr bwMode="auto">
            <a:xfrm>
              <a:off x="2414" y="2842"/>
              <a:ext cx="0" cy="5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5" name="Line 55"/>
            <p:cNvSpPr>
              <a:spLocks noChangeShapeType="1"/>
            </p:cNvSpPr>
            <p:nvPr/>
          </p:nvSpPr>
          <p:spPr bwMode="auto">
            <a:xfrm>
              <a:off x="2414" y="3029"/>
              <a:ext cx="0" cy="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6" name="Line 56"/>
            <p:cNvSpPr>
              <a:spLocks noChangeShapeType="1"/>
            </p:cNvSpPr>
            <p:nvPr/>
          </p:nvSpPr>
          <p:spPr bwMode="auto">
            <a:xfrm>
              <a:off x="2414" y="3215"/>
              <a:ext cx="0" cy="5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7" name="Line 57"/>
            <p:cNvSpPr>
              <a:spLocks noChangeShapeType="1"/>
            </p:cNvSpPr>
            <p:nvPr/>
          </p:nvSpPr>
          <p:spPr bwMode="auto">
            <a:xfrm>
              <a:off x="2160" y="1567"/>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8" name="Line 58"/>
            <p:cNvSpPr>
              <a:spLocks noChangeShapeType="1"/>
            </p:cNvSpPr>
            <p:nvPr/>
          </p:nvSpPr>
          <p:spPr bwMode="auto">
            <a:xfrm>
              <a:off x="2160" y="1753"/>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59" name="Line 59"/>
            <p:cNvSpPr>
              <a:spLocks noChangeShapeType="1"/>
            </p:cNvSpPr>
            <p:nvPr/>
          </p:nvSpPr>
          <p:spPr bwMode="auto">
            <a:xfrm>
              <a:off x="2160" y="1939"/>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0" name="Line 60"/>
            <p:cNvSpPr>
              <a:spLocks noChangeShapeType="1"/>
            </p:cNvSpPr>
            <p:nvPr/>
          </p:nvSpPr>
          <p:spPr bwMode="auto">
            <a:xfrm>
              <a:off x="2160" y="2126"/>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1" name="Line 61"/>
            <p:cNvSpPr>
              <a:spLocks noChangeShapeType="1"/>
            </p:cNvSpPr>
            <p:nvPr/>
          </p:nvSpPr>
          <p:spPr bwMode="auto">
            <a:xfrm>
              <a:off x="2160" y="2312"/>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2" name="Line 62"/>
            <p:cNvSpPr>
              <a:spLocks noChangeShapeType="1"/>
            </p:cNvSpPr>
            <p:nvPr/>
          </p:nvSpPr>
          <p:spPr bwMode="auto">
            <a:xfrm>
              <a:off x="2160" y="2498"/>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3" name="Line 63"/>
            <p:cNvSpPr>
              <a:spLocks noChangeShapeType="1"/>
            </p:cNvSpPr>
            <p:nvPr/>
          </p:nvSpPr>
          <p:spPr bwMode="auto">
            <a:xfrm>
              <a:off x="2160" y="2684"/>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4" name="Line 64"/>
            <p:cNvSpPr>
              <a:spLocks noChangeShapeType="1"/>
            </p:cNvSpPr>
            <p:nvPr/>
          </p:nvSpPr>
          <p:spPr bwMode="auto">
            <a:xfrm>
              <a:off x="2160" y="2870"/>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5" name="Line 65"/>
            <p:cNvSpPr>
              <a:spLocks noChangeShapeType="1"/>
            </p:cNvSpPr>
            <p:nvPr/>
          </p:nvSpPr>
          <p:spPr bwMode="auto">
            <a:xfrm>
              <a:off x="2160" y="3056"/>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6" name="Line 66"/>
            <p:cNvSpPr>
              <a:spLocks noChangeShapeType="1"/>
            </p:cNvSpPr>
            <p:nvPr/>
          </p:nvSpPr>
          <p:spPr bwMode="auto">
            <a:xfrm>
              <a:off x="2160" y="3242"/>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7" name="Line 67"/>
            <p:cNvSpPr>
              <a:spLocks noChangeShapeType="1"/>
            </p:cNvSpPr>
            <p:nvPr/>
          </p:nvSpPr>
          <p:spPr bwMode="auto">
            <a:xfrm>
              <a:off x="2160" y="3428"/>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8" name="Line 68"/>
            <p:cNvSpPr>
              <a:spLocks noChangeShapeType="1"/>
            </p:cNvSpPr>
            <p:nvPr/>
          </p:nvSpPr>
          <p:spPr bwMode="auto">
            <a:xfrm>
              <a:off x="2419" y="1226"/>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69" name="Line 69"/>
            <p:cNvSpPr>
              <a:spLocks noChangeShapeType="1"/>
            </p:cNvSpPr>
            <p:nvPr/>
          </p:nvSpPr>
          <p:spPr bwMode="auto">
            <a:xfrm>
              <a:off x="2419" y="1350"/>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0" name="Line 70"/>
            <p:cNvSpPr>
              <a:spLocks noChangeShapeType="1"/>
            </p:cNvSpPr>
            <p:nvPr/>
          </p:nvSpPr>
          <p:spPr bwMode="auto">
            <a:xfrm>
              <a:off x="2419" y="1598"/>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1" name="Line 71"/>
            <p:cNvSpPr>
              <a:spLocks noChangeShapeType="1"/>
            </p:cNvSpPr>
            <p:nvPr/>
          </p:nvSpPr>
          <p:spPr bwMode="auto">
            <a:xfrm>
              <a:off x="2419" y="1722"/>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2" name="Line 72"/>
            <p:cNvSpPr>
              <a:spLocks noChangeShapeType="1"/>
            </p:cNvSpPr>
            <p:nvPr/>
          </p:nvSpPr>
          <p:spPr bwMode="auto">
            <a:xfrm>
              <a:off x="2419" y="1970"/>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3" name="Line 73"/>
            <p:cNvSpPr>
              <a:spLocks noChangeShapeType="1"/>
            </p:cNvSpPr>
            <p:nvPr/>
          </p:nvSpPr>
          <p:spPr bwMode="auto">
            <a:xfrm>
              <a:off x="2419" y="2094"/>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4" name="Line 74"/>
            <p:cNvSpPr>
              <a:spLocks noChangeShapeType="1"/>
            </p:cNvSpPr>
            <p:nvPr/>
          </p:nvSpPr>
          <p:spPr bwMode="auto">
            <a:xfrm>
              <a:off x="2419" y="2342"/>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5" name="Line 75"/>
            <p:cNvSpPr>
              <a:spLocks noChangeShapeType="1"/>
            </p:cNvSpPr>
            <p:nvPr/>
          </p:nvSpPr>
          <p:spPr bwMode="auto">
            <a:xfrm>
              <a:off x="2419" y="2466"/>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6" name="Line 76"/>
            <p:cNvSpPr>
              <a:spLocks noChangeShapeType="1"/>
            </p:cNvSpPr>
            <p:nvPr/>
          </p:nvSpPr>
          <p:spPr bwMode="auto">
            <a:xfrm>
              <a:off x="2419" y="2714"/>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7" name="Line 77"/>
            <p:cNvSpPr>
              <a:spLocks noChangeShapeType="1"/>
            </p:cNvSpPr>
            <p:nvPr/>
          </p:nvSpPr>
          <p:spPr bwMode="auto">
            <a:xfrm>
              <a:off x="2419" y="2838"/>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8" name="Line 78"/>
            <p:cNvSpPr>
              <a:spLocks noChangeShapeType="1"/>
            </p:cNvSpPr>
            <p:nvPr/>
          </p:nvSpPr>
          <p:spPr bwMode="auto">
            <a:xfrm>
              <a:off x="2419" y="3086"/>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79" name="Line 79"/>
            <p:cNvSpPr>
              <a:spLocks noChangeShapeType="1"/>
            </p:cNvSpPr>
            <p:nvPr/>
          </p:nvSpPr>
          <p:spPr bwMode="auto">
            <a:xfrm>
              <a:off x="2419" y="3211"/>
              <a:ext cx="9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0" name="Line 80"/>
            <p:cNvSpPr>
              <a:spLocks noChangeShapeType="1"/>
            </p:cNvSpPr>
            <p:nvPr/>
          </p:nvSpPr>
          <p:spPr bwMode="auto">
            <a:xfrm>
              <a:off x="2160" y="637"/>
              <a:ext cx="24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1" name="Line 81"/>
            <p:cNvSpPr>
              <a:spLocks noChangeShapeType="1"/>
            </p:cNvSpPr>
            <p:nvPr/>
          </p:nvSpPr>
          <p:spPr bwMode="auto">
            <a:xfrm flipH="1">
              <a:off x="2408" y="667"/>
              <a:ext cx="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2" name="Line 82"/>
            <p:cNvSpPr>
              <a:spLocks noChangeShapeType="1"/>
            </p:cNvSpPr>
            <p:nvPr/>
          </p:nvSpPr>
          <p:spPr bwMode="auto">
            <a:xfrm>
              <a:off x="2414" y="641"/>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3" name="Line 83"/>
            <p:cNvSpPr>
              <a:spLocks noChangeShapeType="1"/>
            </p:cNvSpPr>
            <p:nvPr/>
          </p:nvSpPr>
          <p:spPr bwMode="auto">
            <a:xfrm>
              <a:off x="2414" y="3397"/>
              <a:ext cx="0" cy="3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4" name="Line 84"/>
            <p:cNvSpPr>
              <a:spLocks noChangeShapeType="1"/>
            </p:cNvSpPr>
            <p:nvPr/>
          </p:nvSpPr>
          <p:spPr bwMode="auto">
            <a:xfrm>
              <a:off x="2909" y="749"/>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5" name="Line 85"/>
            <p:cNvSpPr>
              <a:spLocks noChangeShapeType="1"/>
            </p:cNvSpPr>
            <p:nvPr/>
          </p:nvSpPr>
          <p:spPr bwMode="auto">
            <a:xfrm>
              <a:off x="2551" y="935"/>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6" name="Line 86"/>
            <p:cNvSpPr>
              <a:spLocks noChangeShapeType="1"/>
            </p:cNvSpPr>
            <p:nvPr/>
          </p:nvSpPr>
          <p:spPr bwMode="auto">
            <a:xfrm>
              <a:off x="2550" y="1311"/>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7" name="Line 87"/>
            <p:cNvSpPr>
              <a:spLocks noChangeShapeType="1"/>
            </p:cNvSpPr>
            <p:nvPr/>
          </p:nvSpPr>
          <p:spPr bwMode="auto">
            <a:xfrm>
              <a:off x="2911" y="1125"/>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8" name="Line 88"/>
            <p:cNvSpPr>
              <a:spLocks noChangeShapeType="1"/>
            </p:cNvSpPr>
            <p:nvPr/>
          </p:nvSpPr>
          <p:spPr bwMode="auto">
            <a:xfrm>
              <a:off x="2547" y="1680"/>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89" name="Line 89"/>
            <p:cNvSpPr>
              <a:spLocks noChangeShapeType="1"/>
            </p:cNvSpPr>
            <p:nvPr/>
          </p:nvSpPr>
          <p:spPr bwMode="auto">
            <a:xfrm>
              <a:off x="2552" y="881"/>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0" name="Line 90"/>
            <p:cNvSpPr>
              <a:spLocks noChangeShapeType="1"/>
            </p:cNvSpPr>
            <p:nvPr/>
          </p:nvSpPr>
          <p:spPr bwMode="auto">
            <a:xfrm>
              <a:off x="2911" y="695"/>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1" name="Line 91"/>
            <p:cNvSpPr>
              <a:spLocks noChangeShapeType="1"/>
            </p:cNvSpPr>
            <p:nvPr/>
          </p:nvSpPr>
          <p:spPr bwMode="auto">
            <a:xfrm flipH="1">
              <a:off x="2893" y="707"/>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2" name="Line 92"/>
            <p:cNvSpPr>
              <a:spLocks noChangeShapeType="1"/>
            </p:cNvSpPr>
            <p:nvPr/>
          </p:nvSpPr>
          <p:spPr bwMode="auto">
            <a:xfrm flipH="1">
              <a:off x="2901" y="1083"/>
              <a:ext cx="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3" name="Line 93"/>
            <p:cNvSpPr>
              <a:spLocks noChangeShapeType="1"/>
            </p:cNvSpPr>
            <p:nvPr/>
          </p:nvSpPr>
          <p:spPr bwMode="auto">
            <a:xfrm flipH="1">
              <a:off x="2895" y="1455"/>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4" name="Line 94"/>
            <p:cNvSpPr>
              <a:spLocks noChangeShapeType="1"/>
            </p:cNvSpPr>
            <p:nvPr/>
          </p:nvSpPr>
          <p:spPr bwMode="auto">
            <a:xfrm flipH="1">
              <a:off x="2534" y="1269"/>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5" name="Line 95"/>
            <p:cNvSpPr>
              <a:spLocks noChangeShapeType="1"/>
            </p:cNvSpPr>
            <p:nvPr/>
          </p:nvSpPr>
          <p:spPr bwMode="auto">
            <a:xfrm flipH="1">
              <a:off x="2534" y="890"/>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6" name="Line 96"/>
            <p:cNvSpPr>
              <a:spLocks noChangeShapeType="1"/>
            </p:cNvSpPr>
            <p:nvPr/>
          </p:nvSpPr>
          <p:spPr bwMode="auto">
            <a:xfrm flipH="1">
              <a:off x="2534" y="1641"/>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7" name="Line 97"/>
            <p:cNvSpPr>
              <a:spLocks noChangeShapeType="1"/>
            </p:cNvSpPr>
            <p:nvPr/>
          </p:nvSpPr>
          <p:spPr bwMode="auto">
            <a:xfrm flipH="1">
              <a:off x="2895" y="1827"/>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8" name="Line 98"/>
            <p:cNvSpPr>
              <a:spLocks noChangeShapeType="1"/>
            </p:cNvSpPr>
            <p:nvPr/>
          </p:nvSpPr>
          <p:spPr bwMode="auto">
            <a:xfrm flipH="1">
              <a:off x="2534" y="2013"/>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99" name="Line 99"/>
            <p:cNvSpPr>
              <a:spLocks noChangeShapeType="1"/>
            </p:cNvSpPr>
            <p:nvPr/>
          </p:nvSpPr>
          <p:spPr bwMode="auto">
            <a:xfrm flipH="1">
              <a:off x="2895" y="2199"/>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0" name="Line 100"/>
            <p:cNvSpPr>
              <a:spLocks noChangeShapeType="1"/>
            </p:cNvSpPr>
            <p:nvPr/>
          </p:nvSpPr>
          <p:spPr bwMode="auto">
            <a:xfrm flipH="1">
              <a:off x="2534" y="2385"/>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1" name="Line 101"/>
            <p:cNvSpPr>
              <a:spLocks noChangeShapeType="1"/>
            </p:cNvSpPr>
            <p:nvPr/>
          </p:nvSpPr>
          <p:spPr bwMode="auto">
            <a:xfrm flipH="1">
              <a:off x="2895" y="2571"/>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2" name="Line 102"/>
            <p:cNvSpPr>
              <a:spLocks noChangeShapeType="1"/>
            </p:cNvSpPr>
            <p:nvPr/>
          </p:nvSpPr>
          <p:spPr bwMode="auto">
            <a:xfrm flipH="1">
              <a:off x="2534" y="2757"/>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3" name="Line 103"/>
            <p:cNvSpPr>
              <a:spLocks noChangeShapeType="1"/>
            </p:cNvSpPr>
            <p:nvPr/>
          </p:nvSpPr>
          <p:spPr bwMode="auto">
            <a:xfrm flipH="1">
              <a:off x="2895" y="2943"/>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4" name="Line 104"/>
            <p:cNvSpPr>
              <a:spLocks noChangeShapeType="1"/>
            </p:cNvSpPr>
            <p:nvPr/>
          </p:nvSpPr>
          <p:spPr bwMode="auto">
            <a:xfrm flipH="1">
              <a:off x="2534" y="3129"/>
              <a:ext cx="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5" name="Line 105"/>
            <p:cNvSpPr>
              <a:spLocks noChangeShapeType="1"/>
            </p:cNvSpPr>
            <p:nvPr/>
          </p:nvSpPr>
          <p:spPr bwMode="auto">
            <a:xfrm flipH="1">
              <a:off x="2895" y="3315"/>
              <a:ext cx="3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6" name="Line 106"/>
            <p:cNvSpPr>
              <a:spLocks noChangeShapeType="1"/>
            </p:cNvSpPr>
            <p:nvPr/>
          </p:nvSpPr>
          <p:spPr bwMode="auto">
            <a:xfrm>
              <a:off x="2918" y="1071"/>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7" name="Line 107"/>
            <p:cNvSpPr>
              <a:spLocks noChangeShapeType="1"/>
            </p:cNvSpPr>
            <p:nvPr/>
          </p:nvSpPr>
          <p:spPr bwMode="auto">
            <a:xfrm>
              <a:off x="2552" y="1257"/>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8" name="Line 108"/>
            <p:cNvSpPr>
              <a:spLocks noChangeShapeType="1"/>
            </p:cNvSpPr>
            <p:nvPr/>
          </p:nvSpPr>
          <p:spPr bwMode="auto">
            <a:xfrm>
              <a:off x="2914" y="1443"/>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09" name="Line 109"/>
            <p:cNvSpPr>
              <a:spLocks noChangeShapeType="1"/>
            </p:cNvSpPr>
            <p:nvPr/>
          </p:nvSpPr>
          <p:spPr bwMode="auto">
            <a:xfrm>
              <a:off x="2552" y="1629"/>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0" name="Line 110"/>
            <p:cNvSpPr>
              <a:spLocks noChangeShapeType="1"/>
            </p:cNvSpPr>
            <p:nvPr/>
          </p:nvSpPr>
          <p:spPr bwMode="auto">
            <a:xfrm>
              <a:off x="2914" y="1816"/>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1" name="Line 111"/>
            <p:cNvSpPr>
              <a:spLocks noChangeShapeType="1"/>
            </p:cNvSpPr>
            <p:nvPr/>
          </p:nvSpPr>
          <p:spPr bwMode="auto">
            <a:xfrm>
              <a:off x="2552" y="2002"/>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2" name="Line 112"/>
            <p:cNvSpPr>
              <a:spLocks noChangeShapeType="1"/>
            </p:cNvSpPr>
            <p:nvPr/>
          </p:nvSpPr>
          <p:spPr bwMode="auto">
            <a:xfrm>
              <a:off x="2914" y="2188"/>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3" name="Line 113"/>
            <p:cNvSpPr>
              <a:spLocks noChangeShapeType="1"/>
            </p:cNvSpPr>
            <p:nvPr/>
          </p:nvSpPr>
          <p:spPr bwMode="auto">
            <a:xfrm>
              <a:off x="2911" y="1869"/>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4" name="Line 114"/>
            <p:cNvSpPr>
              <a:spLocks noChangeShapeType="1"/>
            </p:cNvSpPr>
            <p:nvPr/>
          </p:nvSpPr>
          <p:spPr bwMode="auto">
            <a:xfrm>
              <a:off x="2552" y="2374"/>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5" name="Line 115"/>
            <p:cNvSpPr>
              <a:spLocks noChangeShapeType="1"/>
            </p:cNvSpPr>
            <p:nvPr/>
          </p:nvSpPr>
          <p:spPr bwMode="auto">
            <a:xfrm>
              <a:off x="2914" y="2560"/>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6" name="Line 116"/>
            <p:cNvSpPr>
              <a:spLocks noChangeShapeType="1"/>
            </p:cNvSpPr>
            <p:nvPr/>
          </p:nvSpPr>
          <p:spPr bwMode="auto">
            <a:xfrm>
              <a:off x="2552" y="2746"/>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7" name="Line 117"/>
            <p:cNvSpPr>
              <a:spLocks noChangeShapeType="1"/>
            </p:cNvSpPr>
            <p:nvPr/>
          </p:nvSpPr>
          <p:spPr bwMode="auto">
            <a:xfrm>
              <a:off x="2914" y="2932"/>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8" name="Line 118"/>
            <p:cNvSpPr>
              <a:spLocks noChangeShapeType="1"/>
            </p:cNvSpPr>
            <p:nvPr/>
          </p:nvSpPr>
          <p:spPr bwMode="auto">
            <a:xfrm>
              <a:off x="2552" y="3118"/>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19" name="Line 119"/>
            <p:cNvSpPr>
              <a:spLocks noChangeShapeType="1"/>
            </p:cNvSpPr>
            <p:nvPr/>
          </p:nvSpPr>
          <p:spPr bwMode="auto">
            <a:xfrm>
              <a:off x="2914" y="3304"/>
              <a:ext cx="0" cy="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0" name="Line 120"/>
            <p:cNvSpPr>
              <a:spLocks noChangeShapeType="1"/>
            </p:cNvSpPr>
            <p:nvPr/>
          </p:nvSpPr>
          <p:spPr bwMode="auto">
            <a:xfrm>
              <a:off x="2550" y="2055"/>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1" name="Line 121"/>
            <p:cNvSpPr>
              <a:spLocks noChangeShapeType="1"/>
            </p:cNvSpPr>
            <p:nvPr/>
          </p:nvSpPr>
          <p:spPr bwMode="auto">
            <a:xfrm>
              <a:off x="2911" y="2241"/>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2" name="Line 122"/>
            <p:cNvSpPr>
              <a:spLocks noChangeShapeType="1"/>
            </p:cNvSpPr>
            <p:nvPr/>
          </p:nvSpPr>
          <p:spPr bwMode="auto">
            <a:xfrm>
              <a:off x="2552" y="2427"/>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3" name="Line 123"/>
            <p:cNvSpPr>
              <a:spLocks noChangeShapeType="1"/>
            </p:cNvSpPr>
            <p:nvPr/>
          </p:nvSpPr>
          <p:spPr bwMode="auto">
            <a:xfrm>
              <a:off x="2911" y="2613"/>
              <a:ext cx="0" cy="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4" name="Line 124"/>
            <p:cNvSpPr>
              <a:spLocks noChangeShapeType="1"/>
            </p:cNvSpPr>
            <p:nvPr/>
          </p:nvSpPr>
          <p:spPr bwMode="auto">
            <a:xfrm>
              <a:off x="2552" y="2800"/>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5" name="Line 125"/>
            <p:cNvSpPr>
              <a:spLocks noChangeShapeType="1"/>
            </p:cNvSpPr>
            <p:nvPr/>
          </p:nvSpPr>
          <p:spPr bwMode="auto">
            <a:xfrm>
              <a:off x="2911" y="2986"/>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6" name="Line 126"/>
            <p:cNvSpPr>
              <a:spLocks noChangeShapeType="1"/>
            </p:cNvSpPr>
            <p:nvPr/>
          </p:nvSpPr>
          <p:spPr bwMode="auto">
            <a:xfrm>
              <a:off x="2552" y="3172"/>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7" name="Line 127"/>
            <p:cNvSpPr>
              <a:spLocks noChangeShapeType="1"/>
            </p:cNvSpPr>
            <p:nvPr/>
          </p:nvSpPr>
          <p:spPr bwMode="auto">
            <a:xfrm>
              <a:off x="2911" y="3358"/>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8" name="Line 128"/>
            <p:cNvSpPr>
              <a:spLocks noChangeShapeType="1"/>
            </p:cNvSpPr>
            <p:nvPr/>
          </p:nvSpPr>
          <p:spPr bwMode="auto">
            <a:xfrm>
              <a:off x="2914" y="1494"/>
              <a:ext cx="0" cy="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29" name="Line 129"/>
            <p:cNvSpPr>
              <a:spLocks noChangeShapeType="1"/>
            </p:cNvSpPr>
            <p:nvPr/>
          </p:nvSpPr>
          <p:spPr bwMode="auto">
            <a:xfrm>
              <a:off x="2987" y="734"/>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0" name="Line 130"/>
            <p:cNvSpPr>
              <a:spLocks noChangeShapeType="1"/>
            </p:cNvSpPr>
            <p:nvPr/>
          </p:nvSpPr>
          <p:spPr bwMode="auto">
            <a:xfrm>
              <a:off x="2626" y="920"/>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1" name="Line 131"/>
            <p:cNvSpPr>
              <a:spLocks noChangeShapeType="1"/>
            </p:cNvSpPr>
            <p:nvPr/>
          </p:nvSpPr>
          <p:spPr bwMode="auto">
            <a:xfrm>
              <a:off x="2626" y="1292"/>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2" name="Line 132"/>
            <p:cNvSpPr>
              <a:spLocks noChangeShapeType="1"/>
            </p:cNvSpPr>
            <p:nvPr/>
          </p:nvSpPr>
          <p:spPr bwMode="auto">
            <a:xfrm>
              <a:off x="2626" y="1664"/>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3" name="Line 133"/>
            <p:cNvSpPr>
              <a:spLocks noChangeShapeType="1"/>
            </p:cNvSpPr>
            <p:nvPr/>
          </p:nvSpPr>
          <p:spPr bwMode="auto">
            <a:xfrm>
              <a:off x="2626" y="2036"/>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4" name="Line 134"/>
            <p:cNvSpPr>
              <a:spLocks noChangeShapeType="1"/>
            </p:cNvSpPr>
            <p:nvPr/>
          </p:nvSpPr>
          <p:spPr bwMode="auto">
            <a:xfrm>
              <a:off x="2626" y="2408"/>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5" name="Line 135"/>
            <p:cNvSpPr>
              <a:spLocks noChangeShapeType="1"/>
            </p:cNvSpPr>
            <p:nvPr/>
          </p:nvSpPr>
          <p:spPr bwMode="auto">
            <a:xfrm>
              <a:off x="2626" y="2780"/>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6" name="Line 136"/>
            <p:cNvSpPr>
              <a:spLocks noChangeShapeType="1"/>
            </p:cNvSpPr>
            <p:nvPr/>
          </p:nvSpPr>
          <p:spPr bwMode="auto">
            <a:xfrm>
              <a:off x="2626" y="3152"/>
              <a:ext cx="81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7" name="Line 137"/>
            <p:cNvSpPr>
              <a:spLocks noChangeShapeType="1"/>
            </p:cNvSpPr>
            <p:nvPr/>
          </p:nvSpPr>
          <p:spPr bwMode="auto">
            <a:xfrm>
              <a:off x="2987" y="1106"/>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8" name="Line 138"/>
            <p:cNvSpPr>
              <a:spLocks noChangeShapeType="1"/>
            </p:cNvSpPr>
            <p:nvPr/>
          </p:nvSpPr>
          <p:spPr bwMode="auto">
            <a:xfrm>
              <a:off x="2987" y="1478"/>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39" name="Line 139"/>
            <p:cNvSpPr>
              <a:spLocks noChangeShapeType="1"/>
            </p:cNvSpPr>
            <p:nvPr/>
          </p:nvSpPr>
          <p:spPr bwMode="auto">
            <a:xfrm>
              <a:off x="2987" y="1850"/>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0" name="Line 140"/>
            <p:cNvSpPr>
              <a:spLocks noChangeShapeType="1"/>
            </p:cNvSpPr>
            <p:nvPr/>
          </p:nvSpPr>
          <p:spPr bwMode="auto">
            <a:xfrm>
              <a:off x="2987" y="2222"/>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1" name="Line 141"/>
            <p:cNvSpPr>
              <a:spLocks noChangeShapeType="1"/>
            </p:cNvSpPr>
            <p:nvPr/>
          </p:nvSpPr>
          <p:spPr bwMode="auto">
            <a:xfrm>
              <a:off x="2987" y="2594"/>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2" name="Line 142"/>
            <p:cNvSpPr>
              <a:spLocks noChangeShapeType="1"/>
            </p:cNvSpPr>
            <p:nvPr/>
          </p:nvSpPr>
          <p:spPr bwMode="auto">
            <a:xfrm>
              <a:off x="2987" y="2966"/>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3" name="Line 143"/>
            <p:cNvSpPr>
              <a:spLocks noChangeShapeType="1"/>
            </p:cNvSpPr>
            <p:nvPr/>
          </p:nvSpPr>
          <p:spPr bwMode="auto">
            <a:xfrm>
              <a:off x="2987" y="3339"/>
              <a:ext cx="4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4" name="AutoShape 144"/>
            <p:cNvSpPr>
              <a:spLocks noChangeArrowheads="1"/>
            </p:cNvSpPr>
            <p:nvPr/>
          </p:nvSpPr>
          <p:spPr bwMode="auto">
            <a:xfrm rot="5400000">
              <a:off x="2848" y="1056"/>
              <a:ext cx="178" cy="91"/>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5" name="AutoShape 145"/>
            <p:cNvSpPr>
              <a:spLocks noChangeArrowheads="1"/>
            </p:cNvSpPr>
            <p:nvPr/>
          </p:nvSpPr>
          <p:spPr bwMode="auto">
            <a:xfrm rot="5400000">
              <a:off x="2486" y="1240"/>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6" name="AutoShape 146"/>
            <p:cNvSpPr>
              <a:spLocks noChangeArrowheads="1"/>
            </p:cNvSpPr>
            <p:nvPr/>
          </p:nvSpPr>
          <p:spPr bwMode="auto">
            <a:xfrm rot="5400000">
              <a:off x="2848" y="1427"/>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7" name="AutoShape 147"/>
            <p:cNvSpPr>
              <a:spLocks noChangeArrowheads="1"/>
            </p:cNvSpPr>
            <p:nvPr/>
          </p:nvSpPr>
          <p:spPr bwMode="auto">
            <a:xfrm rot="5400000">
              <a:off x="2486" y="1612"/>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8" name="AutoShape 148"/>
            <p:cNvSpPr>
              <a:spLocks noChangeArrowheads="1"/>
            </p:cNvSpPr>
            <p:nvPr/>
          </p:nvSpPr>
          <p:spPr bwMode="auto">
            <a:xfrm rot="5400000">
              <a:off x="2848" y="1799"/>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49" name="AutoShape 149"/>
            <p:cNvSpPr>
              <a:spLocks noChangeArrowheads="1"/>
            </p:cNvSpPr>
            <p:nvPr/>
          </p:nvSpPr>
          <p:spPr bwMode="auto">
            <a:xfrm rot="5400000">
              <a:off x="2486" y="1984"/>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0" name="AutoShape 150"/>
            <p:cNvSpPr>
              <a:spLocks noChangeArrowheads="1"/>
            </p:cNvSpPr>
            <p:nvPr/>
          </p:nvSpPr>
          <p:spPr bwMode="auto">
            <a:xfrm rot="5400000">
              <a:off x="2848" y="2172"/>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1" name="AutoShape 151"/>
            <p:cNvSpPr>
              <a:spLocks noChangeArrowheads="1"/>
            </p:cNvSpPr>
            <p:nvPr/>
          </p:nvSpPr>
          <p:spPr bwMode="auto">
            <a:xfrm rot="5400000">
              <a:off x="2486" y="2357"/>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2" name="AutoShape 152"/>
            <p:cNvSpPr>
              <a:spLocks noChangeArrowheads="1"/>
            </p:cNvSpPr>
            <p:nvPr/>
          </p:nvSpPr>
          <p:spPr bwMode="auto">
            <a:xfrm rot="5400000">
              <a:off x="2848" y="2544"/>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3" name="AutoShape 153"/>
            <p:cNvSpPr>
              <a:spLocks noChangeArrowheads="1"/>
            </p:cNvSpPr>
            <p:nvPr/>
          </p:nvSpPr>
          <p:spPr bwMode="auto">
            <a:xfrm rot="5400000">
              <a:off x="2486" y="2729"/>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4" name="AutoShape 154"/>
            <p:cNvSpPr>
              <a:spLocks noChangeArrowheads="1"/>
            </p:cNvSpPr>
            <p:nvPr/>
          </p:nvSpPr>
          <p:spPr bwMode="auto">
            <a:xfrm rot="5400000">
              <a:off x="2848" y="2916"/>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5" name="AutoShape 155"/>
            <p:cNvSpPr>
              <a:spLocks noChangeArrowheads="1"/>
            </p:cNvSpPr>
            <p:nvPr/>
          </p:nvSpPr>
          <p:spPr bwMode="auto">
            <a:xfrm rot="5400000">
              <a:off x="2486" y="3101"/>
              <a:ext cx="178" cy="96"/>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56" name="AutoShape 156"/>
            <p:cNvSpPr>
              <a:spLocks noChangeArrowheads="1"/>
            </p:cNvSpPr>
            <p:nvPr/>
          </p:nvSpPr>
          <p:spPr bwMode="auto">
            <a:xfrm rot="5400000">
              <a:off x="2848" y="3288"/>
              <a:ext cx="178" cy="93"/>
            </a:xfrm>
            <a:prstGeom prst="triangle">
              <a:avLst>
                <a:gd name="adj" fmla="val 49995"/>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5757" name="Freeform 157"/>
          <p:cNvSpPr>
            <a:spLocks/>
          </p:cNvSpPr>
          <p:nvPr/>
        </p:nvSpPr>
        <p:spPr bwMode="auto">
          <a:xfrm>
            <a:off x="2581276" y="5881689"/>
            <a:ext cx="130175" cy="306387"/>
          </a:xfrm>
          <a:custGeom>
            <a:avLst/>
            <a:gdLst>
              <a:gd name="T0" fmla="*/ 0 w 62"/>
              <a:gd name="T1" fmla="*/ 0 h 193"/>
              <a:gd name="T2" fmla="*/ 6 w 62"/>
              <a:gd name="T3" fmla="*/ 18 h 193"/>
              <a:gd name="T4" fmla="*/ 12 w 62"/>
              <a:gd name="T5" fmla="*/ 36 h 193"/>
              <a:gd name="T6" fmla="*/ 31 w 62"/>
              <a:gd name="T7" fmla="*/ 84 h 193"/>
              <a:gd name="T8" fmla="*/ 37 w 62"/>
              <a:gd name="T9" fmla="*/ 102 h 193"/>
              <a:gd name="T10" fmla="*/ 43 w 62"/>
              <a:gd name="T11" fmla="*/ 120 h 193"/>
              <a:gd name="T12" fmla="*/ 43 w 62"/>
              <a:gd name="T13" fmla="*/ 138 h 193"/>
              <a:gd name="T14" fmla="*/ 49 w 62"/>
              <a:gd name="T15" fmla="*/ 156 h 193"/>
              <a:gd name="T16" fmla="*/ 55 w 62"/>
              <a:gd name="T17" fmla="*/ 174 h 193"/>
              <a:gd name="T18" fmla="*/ 61 w 62"/>
              <a:gd name="T19" fmla="*/ 192 h 193"/>
              <a:gd name="T20" fmla="*/ 49 w 62"/>
              <a:gd name="T21" fmla="*/ 13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93">
                <a:moveTo>
                  <a:pt x="0" y="0"/>
                </a:moveTo>
                <a:lnTo>
                  <a:pt x="6" y="18"/>
                </a:lnTo>
                <a:lnTo>
                  <a:pt x="12" y="36"/>
                </a:lnTo>
                <a:lnTo>
                  <a:pt x="31" y="84"/>
                </a:lnTo>
                <a:lnTo>
                  <a:pt x="37" y="102"/>
                </a:lnTo>
                <a:lnTo>
                  <a:pt x="43" y="120"/>
                </a:lnTo>
                <a:lnTo>
                  <a:pt x="43" y="138"/>
                </a:lnTo>
                <a:lnTo>
                  <a:pt x="49" y="156"/>
                </a:lnTo>
                <a:lnTo>
                  <a:pt x="55" y="174"/>
                </a:lnTo>
                <a:lnTo>
                  <a:pt x="61" y="192"/>
                </a:lnTo>
                <a:lnTo>
                  <a:pt x="49" y="132"/>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8" name="Freeform 158"/>
          <p:cNvSpPr>
            <a:spLocks/>
          </p:cNvSpPr>
          <p:nvPr/>
        </p:nvSpPr>
        <p:spPr bwMode="auto">
          <a:xfrm>
            <a:off x="2709863" y="5891213"/>
            <a:ext cx="68262" cy="277812"/>
          </a:xfrm>
          <a:custGeom>
            <a:avLst/>
            <a:gdLst>
              <a:gd name="T0" fmla="*/ 0 w 32"/>
              <a:gd name="T1" fmla="*/ 0 h 175"/>
              <a:gd name="T2" fmla="*/ 0 w 32"/>
              <a:gd name="T3" fmla="*/ 18 h 175"/>
              <a:gd name="T4" fmla="*/ 0 w 32"/>
              <a:gd name="T5" fmla="*/ 36 h 175"/>
              <a:gd name="T6" fmla="*/ 0 w 32"/>
              <a:gd name="T7" fmla="*/ 84 h 175"/>
              <a:gd name="T8" fmla="*/ 6 w 32"/>
              <a:gd name="T9" fmla="*/ 108 h 175"/>
              <a:gd name="T10" fmla="*/ 12 w 32"/>
              <a:gd name="T11" fmla="*/ 132 h 175"/>
              <a:gd name="T12" fmla="*/ 25 w 32"/>
              <a:gd name="T13" fmla="*/ 156 h 175"/>
              <a:gd name="T14" fmla="*/ 31 w 32"/>
              <a:gd name="T15" fmla="*/ 174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75">
                <a:moveTo>
                  <a:pt x="0" y="0"/>
                </a:moveTo>
                <a:lnTo>
                  <a:pt x="0" y="18"/>
                </a:lnTo>
                <a:lnTo>
                  <a:pt x="0" y="36"/>
                </a:lnTo>
                <a:lnTo>
                  <a:pt x="0" y="84"/>
                </a:lnTo>
                <a:lnTo>
                  <a:pt x="6" y="108"/>
                </a:lnTo>
                <a:lnTo>
                  <a:pt x="12" y="132"/>
                </a:lnTo>
                <a:lnTo>
                  <a:pt x="25" y="156"/>
                </a:lnTo>
                <a:lnTo>
                  <a:pt x="31" y="174"/>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59" name="Freeform 159"/>
          <p:cNvSpPr>
            <a:spLocks/>
          </p:cNvSpPr>
          <p:nvPr/>
        </p:nvSpPr>
        <p:spPr bwMode="auto">
          <a:xfrm>
            <a:off x="2709863" y="5957889"/>
            <a:ext cx="120650" cy="306387"/>
          </a:xfrm>
          <a:custGeom>
            <a:avLst/>
            <a:gdLst>
              <a:gd name="T0" fmla="*/ 56 w 57"/>
              <a:gd name="T1" fmla="*/ 0 h 193"/>
              <a:gd name="T2" fmla="*/ 44 w 57"/>
              <a:gd name="T3" fmla="*/ 18 h 193"/>
              <a:gd name="T4" fmla="*/ 37 w 57"/>
              <a:gd name="T5" fmla="*/ 42 h 193"/>
              <a:gd name="T6" fmla="*/ 37 w 57"/>
              <a:gd name="T7" fmla="*/ 60 h 193"/>
              <a:gd name="T8" fmla="*/ 31 w 57"/>
              <a:gd name="T9" fmla="*/ 78 h 193"/>
              <a:gd name="T10" fmla="*/ 31 w 57"/>
              <a:gd name="T11" fmla="*/ 102 h 193"/>
              <a:gd name="T12" fmla="*/ 31 w 57"/>
              <a:gd name="T13" fmla="*/ 126 h 193"/>
              <a:gd name="T14" fmla="*/ 31 w 57"/>
              <a:gd name="T15" fmla="*/ 144 h 193"/>
              <a:gd name="T16" fmla="*/ 31 w 57"/>
              <a:gd name="T17" fmla="*/ 162 h 193"/>
              <a:gd name="T18" fmla="*/ 19 w 57"/>
              <a:gd name="T19" fmla="*/ 180 h 193"/>
              <a:gd name="T20" fmla="*/ 0 w 57"/>
              <a:gd name="T21"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193">
                <a:moveTo>
                  <a:pt x="56" y="0"/>
                </a:moveTo>
                <a:lnTo>
                  <a:pt x="44" y="18"/>
                </a:lnTo>
                <a:lnTo>
                  <a:pt x="37" y="42"/>
                </a:lnTo>
                <a:lnTo>
                  <a:pt x="37" y="60"/>
                </a:lnTo>
                <a:lnTo>
                  <a:pt x="31" y="78"/>
                </a:lnTo>
                <a:lnTo>
                  <a:pt x="31" y="102"/>
                </a:lnTo>
                <a:lnTo>
                  <a:pt x="31" y="126"/>
                </a:lnTo>
                <a:lnTo>
                  <a:pt x="31" y="144"/>
                </a:lnTo>
                <a:lnTo>
                  <a:pt x="31" y="162"/>
                </a:lnTo>
                <a:lnTo>
                  <a:pt x="19" y="180"/>
                </a:lnTo>
                <a:lnTo>
                  <a:pt x="0" y="192"/>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0" name="Freeform 160"/>
          <p:cNvSpPr>
            <a:spLocks/>
          </p:cNvSpPr>
          <p:nvPr/>
        </p:nvSpPr>
        <p:spPr bwMode="auto">
          <a:xfrm>
            <a:off x="1281113" y="3460751"/>
            <a:ext cx="760413" cy="334963"/>
          </a:xfrm>
          <a:custGeom>
            <a:avLst/>
            <a:gdLst>
              <a:gd name="T0" fmla="*/ 0 w 420"/>
              <a:gd name="T1" fmla="*/ 252 h 253"/>
              <a:gd name="T2" fmla="*/ 37 w 420"/>
              <a:gd name="T3" fmla="*/ 228 h 253"/>
              <a:gd name="T4" fmla="*/ 74 w 420"/>
              <a:gd name="T5" fmla="*/ 216 h 253"/>
              <a:gd name="T6" fmla="*/ 111 w 420"/>
              <a:gd name="T7" fmla="*/ 204 h 253"/>
              <a:gd name="T8" fmla="*/ 148 w 420"/>
              <a:gd name="T9" fmla="*/ 180 h 253"/>
              <a:gd name="T10" fmla="*/ 185 w 420"/>
              <a:gd name="T11" fmla="*/ 156 h 253"/>
              <a:gd name="T12" fmla="*/ 222 w 420"/>
              <a:gd name="T13" fmla="*/ 132 h 253"/>
              <a:gd name="T14" fmla="*/ 234 w 420"/>
              <a:gd name="T15" fmla="*/ 96 h 253"/>
              <a:gd name="T16" fmla="*/ 271 w 420"/>
              <a:gd name="T17" fmla="*/ 72 h 253"/>
              <a:gd name="T18" fmla="*/ 308 w 420"/>
              <a:gd name="T19" fmla="*/ 48 h 253"/>
              <a:gd name="T20" fmla="*/ 345 w 420"/>
              <a:gd name="T21" fmla="*/ 36 h 253"/>
              <a:gd name="T22" fmla="*/ 382 w 420"/>
              <a:gd name="T23" fmla="*/ 24 h 253"/>
              <a:gd name="T24" fmla="*/ 419 w 420"/>
              <a:gd name="T25"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0" h="253">
                <a:moveTo>
                  <a:pt x="0" y="252"/>
                </a:moveTo>
                <a:lnTo>
                  <a:pt x="37" y="228"/>
                </a:lnTo>
                <a:lnTo>
                  <a:pt x="74" y="216"/>
                </a:lnTo>
                <a:lnTo>
                  <a:pt x="111" y="204"/>
                </a:lnTo>
                <a:lnTo>
                  <a:pt x="148" y="180"/>
                </a:lnTo>
                <a:lnTo>
                  <a:pt x="185" y="156"/>
                </a:lnTo>
                <a:lnTo>
                  <a:pt x="222" y="132"/>
                </a:lnTo>
                <a:lnTo>
                  <a:pt x="234" y="96"/>
                </a:lnTo>
                <a:lnTo>
                  <a:pt x="271" y="72"/>
                </a:lnTo>
                <a:lnTo>
                  <a:pt x="308" y="48"/>
                </a:lnTo>
                <a:lnTo>
                  <a:pt x="345" y="36"/>
                </a:lnTo>
                <a:lnTo>
                  <a:pt x="382" y="24"/>
                </a:lnTo>
                <a:lnTo>
                  <a:pt x="419"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1" name="Freeform 161"/>
          <p:cNvSpPr>
            <a:spLocks/>
          </p:cNvSpPr>
          <p:nvPr/>
        </p:nvSpPr>
        <p:spPr bwMode="auto">
          <a:xfrm>
            <a:off x="1770063" y="3319464"/>
            <a:ext cx="419100" cy="230187"/>
          </a:xfrm>
          <a:custGeom>
            <a:avLst/>
            <a:gdLst>
              <a:gd name="T0" fmla="*/ 0 w 198"/>
              <a:gd name="T1" fmla="*/ 144 h 145"/>
              <a:gd name="T2" fmla="*/ 25 w 198"/>
              <a:gd name="T3" fmla="*/ 108 h 145"/>
              <a:gd name="T4" fmla="*/ 49 w 198"/>
              <a:gd name="T5" fmla="*/ 72 h 145"/>
              <a:gd name="T6" fmla="*/ 86 w 198"/>
              <a:gd name="T7" fmla="*/ 48 h 145"/>
              <a:gd name="T8" fmla="*/ 123 w 198"/>
              <a:gd name="T9" fmla="*/ 24 h 145"/>
              <a:gd name="T10" fmla="*/ 160 w 198"/>
              <a:gd name="T11" fmla="*/ 24 h 145"/>
              <a:gd name="T12" fmla="*/ 197 w 198"/>
              <a:gd name="T13" fmla="*/ 24 h 145"/>
              <a:gd name="T14" fmla="*/ 185 w 198"/>
              <a:gd name="T15" fmla="*/ 0 h 145"/>
              <a:gd name="T16" fmla="*/ 185 w 198"/>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45">
                <a:moveTo>
                  <a:pt x="0" y="144"/>
                </a:moveTo>
                <a:lnTo>
                  <a:pt x="25" y="108"/>
                </a:lnTo>
                <a:lnTo>
                  <a:pt x="49" y="72"/>
                </a:lnTo>
                <a:lnTo>
                  <a:pt x="86" y="48"/>
                </a:lnTo>
                <a:lnTo>
                  <a:pt x="123" y="24"/>
                </a:lnTo>
                <a:lnTo>
                  <a:pt x="160" y="24"/>
                </a:lnTo>
                <a:lnTo>
                  <a:pt x="197" y="24"/>
                </a:lnTo>
                <a:lnTo>
                  <a:pt x="185" y="0"/>
                </a:lnTo>
                <a:lnTo>
                  <a:pt x="185"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62" name="Line 162"/>
          <p:cNvSpPr>
            <a:spLocks noChangeShapeType="1"/>
          </p:cNvSpPr>
          <p:nvPr/>
        </p:nvSpPr>
        <p:spPr bwMode="auto">
          <a:xfrm>
            <a:off x="2173288" y="1577976"/>
            <a:ext cx="0" cy="4183063"/>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63" name="Line 163"/>
          <p:cNvSpPr>
            <a:spLocks noChangeShapeType="1"/>
          </p:cNvSpPr>
          <p:nvPr/>
        </p:nvSpPr>
        <p:spPr bwMode="auto">
          <a:xfrm>
            <a:off x="2308225" y="1577976"/>
            <a:ext cx="0" cy="4183063"/>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64" name="Line 164"/>
          <p:cNvSpPr>
            <a:spLocks noChangeShapeType="1"/>
          </p:cNvSpPr>
          <p:nvPr/>
        </p:nvSpPr>
        <p:spPr bwMode="auto">
          <a:xfrm>
            <a:off x="2063750" y="1555751"/>
            <a:ext cx="0" cy="4149725"/>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5765" name="Group 165"/>
          <p:cNvGrpSpPr>
            <a:grpSpLocks/>
          </p:cNvGrpSpPr>
          <p:nvPr/>
        </p:nvGrpSpPr>
        <p:grpSpPr bwMode="auto">
          <a:xfrm>
            <a:off x="2049464" y="3248025"/>
            <a:ext cx="268287" cy="628650"/>
            <a:chOff x="331" y="2046"/>
            <a:chExt cx="169" cy="396"/>
          </a:xfrm>
        </p:grpSpPr>
        <p:sp>
          <p:nvSpPr>
            <p:cNvPr id="25766" name="Line 166"/>
            <p:cNvSpPr>
              <a:spLocks noChangeShapeType="1"/>
            </p:cNvSpPr>
            <p:nvPr/>
          </p:nvSpPr>
          <p:spPr bwMode="auto">
            <a:xfrm>
              <a:off x="331" y="2088"/>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67" name="Line 167"/>
            <p:cNvSpPr>
              <a:spLocks noChangeShapeType="1"/>
            </p:cNvSpPr>
            <p:nvPr/>
          </p:nvSpPr>
          <p:spPr bwMode="auto">
            <a:xfrm>
              <a:off x="417" y="2046"/>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68" name="Line 168"/>
            <p:cNvSpPr>
              <a:spLocks noChangeShapeType="1"/>
            </p:cNvSpPr>
            <p:nvPr/>
          </p:nvSpPr>
          <p:spPr bwMode="auto">
            <a:xfrm>
              <a:off x="500" y="2208"/>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5769" name="Group 169"/>
          <p:cNvGrpSpPr>
            <a:grpSpLocks/>
          </p:cNvGrpSpPr>
          <p:nvPr/>
        </p:nvGrpSpPr>
        <p:grpSpPr bwMode="auto">
          <a:xfrm>
            <a:off x="2047875" y="3117851"/>
            <a:ext cx="268288" cy="619125"/>
            <a:chOff x="330" y="1923"/>
            <a:chExt cx="169" cy="390"/>
          </a:xfrm>
        </p:grpSpPr>
        <p:sp>
          <p:nvSpPr>
            <p:cNvPr id="25770" name="Line 170"/>
            <p:cNvSpPr>
              <a:spLocks noChangeShapeType="1"/>
            </p:cNvSpPr>
            <p:nvPr/>
          </p:nvSpPr>
          <p:spPr bwMode="auto">
            <a:xfrm>
              <a:off x="416" y="1923"/>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71" name="Line 171"/>
            <p:cNvSpPr>
              <a:spLocks noChangeShapeType="1"/>
            </p:cNvSpPr>
            <p:nvPr/>
          </p:nvSpPr>
          <p:spPr bwMode="auto">
            <a:xfrm>
              <a:off x="499" y="2079"/>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72" name="Line 172"/>
            <p:cNvSpPr>
              <a:spLocks noChangeShapeType="1"/>
            </p:cNvSpPr>
            <p:nvPr/>
          </p:nvSpPr>
          <p:spPr bwMode="auto">
            <a:xfrm>
              <a:off x="330" y="2001"/>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5773" name="Freeform 173"/>
          <p:cNvSpPr>
            <a:spLocks/>
          </p:cNvSpPr>
          <p:nvPr/>
        </p:nvSpPr>
        <p:spPr bwMode="auto">
          <a:xfrm>
            <a:off x="1765300" y="3568700"/>
            <a:ext cx="522288" cy="115888"/>
          </a:xfrm>
          <a:custGeom>
            <a:avLst/>
            <a:gdLst>
              <a:gd name="T0" fmla="*/ 0 w 247"/>
              <a:gd name="T1" fmla="*/ 0 h 73"/>
              <a:gd name="T2" fmla="*/ 37 w 247"/>
              <a:gd name="T3" fmla="*/ 12 h 73"/>
              <a:gd name="T4" fmla="*/ 74 w 247"/>
              <a:gd name="T5" fmla="*/ 24 h 73"/>
              <a:gd name="T6" fmla="*/ 111 w 247"/>
              <a:gd name="T7" fmla="*/ 36 h 73"/>
              <a:gd name="T8" fmla="*/ 148 w 247"/>
              <a:gd name="T9" fmla="*/ 60 h 73"/>
              <a:gd name="T10" fmla="*/ 185 w 247"/>
              <a:gd name="T11" fmla="*/ 72 h 73"/>
              <a:gd name="T12" fmla="*/ 221 w 247"/>
              <a:gd name="T13" fmla="*/ 72 h 73"/>
              <a:gd name="T14" fmla="*/ 246 w 247"/>
              <a:gd name="T15" fmla="*/ 36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73">
                <a:moveTo>
                  <a:pt x="0" y="0"/>
                </a:moveTo>
                <a:lnTo>
                  <a:pt x="37" y="12"/>
                </a:lnTo>
                <a:lnTo>
                  <a:pt x="74" y="24"/>
                </a:lnTo>
                <a:lnTo>
                  <a:pt x="111" y="36"/>
                </a:lnTo>
                <a:lnTo>
                  <a:pt x="148" y="60"/>
                </a:lnTo>
                <a:lnTo>
                  <a:pt x="185" y="72"/>
                </a:lnTo>
                <a:lnTo>
                  <a:pt x="221" y="72"/>
                </a:lnTo>
                <a:lnTo>
                  <a:pt x="246" y="3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74" name="Oval 174"/>
          <p:cNvSpPr>
            <a:spLocks noChangeArrowheads="1"/>
          </p:cNvSpPr>
          <p:nvPr/>
        </p:nvSpPr>
        <p:spPr bwMode="auto">
          <a:xfrm>
            <a:off x="2157414" y="3319463"/>
            <a:ext cx="73025"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75" name="Oval 175"/>
          <p:cNvSpPr>
            <a:spLocks noChangeArrowheads="1"/>
          </p:cNvSpPr>
          <p:nvPr/>
        </p:nvSpPr>
        <p:spPr bwMode="auto">
          <a:xfrm>
            <a:off x="2298700" y="3582988"/>
            <a:ext cx="762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76" name="Freeform 176"/>
          <p:cNvSpPr>
            <a:spLocks/>
          </p:cNvSpPr>
          <p:nvPr/>
        </p:nvSpPr>
        <p:spPr bwMode="auto">
          <a:xfrm>
            <a:off x="2043114" y="1414463"/>
            <a:ext cx="41275" cy="201612"/>
          </a:xfrm>
          <a:custGeom>
            <a:avLst/>
            <a:gdLst>
              <a:gd name="T0" fmla="*/ 19 w 20"/>
              <a:gd name="T1" fmla="*/ 0 h 127"/>
              <a:gd name="T2" fmla="*/ 19 w 20"/>
              <a:gd name="T3" fmla="*/ 18 h 127"/>
              <a:gd name="T4" fmla="*/ 13 w 20"/>
              <a:gd name="T5" fmla="*/ 36 h 127"/>
              <a:gd name="T6" fmla="*/ 13 w 20"/>
              <a:gd name="T7" fmla="*/ 54 h 127"/>
              <a:gd name="T8" fmla="*/ 13 w 20"/>
              <a:gd name="T9" fmla="*/ 72 h 127"/>
              <a:gd name="T10" fmla="*/ 13 w 20"/>
              <a:gd name="T11" fmla="*/ 90 h 127"/>
              <a:gd name="T12" fmla="*/ 6 w 20"/>
              <a:gd name="T13" fmla="*/ 108 h 127"/>
              <a:gd name="T14" fmla="*/ 0 w 20"/>
              <a:gd name="T15" fmla="*/ 126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7">
                <a:moveTo>
                  <a:pt x="19" y="0"/>
                </a:moveTo>
                <a:lnTo>
                  <a:pt x="19" y="18"/>
                </a:lnTo>
                <a:lnTo>
                  <a:pt x="13" y="36"/>
                </a:lnTo>
                <a:lnTo>
                  <a:pt x="13" y="54"/>
                </a:lnTo>
                <a:lnTo>
                  <a:pt x="13" y="72"/>
                </a:lnTo>
                <a:lnTo>
                  <a:pt x="13" y="90"/>
                </a:lnTo>
                <a:lnTo>
                  <a:pt x="6" y="108"/>
                </a:lnTo>
                <a:lnTo>
                  <a:pt x="0" y="126"/>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77" name="Freeform 177"/>
          <p:cNvSpPr>
            <a:spLocks/>
          </p:cNvSpPr>
          <p:nvPr/>
        </p:nvSpPr>
        <p:spPr bwMode="auto">
          <a:xfrm>
            <a:off x="2173289" y="1433514"/>
            <a:ext cx="15875" cy="230187"/>
          </a:xfrm>
          <a:custGeom>
            <a:avLst/>
            <a:gdLst>
              <a:gd name="T0" fmla="*/ 0 w 7"/>
              <a:gd name="T1" fmla="*/ 0 h 145"/>
              <a:gd name="T2" fmla="*/ 0 w 7"/>
              <a:gd name="T3" fmla="*/ 18 h 145"/>
              <a:gd name="T4" fmla="*/ 0 w 7"/>
              <a:gd name="T5" fmla="*/ 36 h 145"/>
              <a:gd name="T6" fmla="*/ 0 w 7"/>
              <a:gd name="T7" fmla="*/ 54 h 145"/>
              <a:gd name="T8" fmla="*/ 6 w 7"/>
              <a:gd name="T9" fmla="*/ 72 h 145"/>
              <a:gd name="T10" fmla="*/ 6 w 7"/>
              <a:gd name="T11" fmla="*/ 90 h 145"/>
              <a:gd name="T12" fmla="*/ 6 w 7"/>
              <a:gd name="T13" fmla="*/ 108 h 145"/>
              <a:gd name="T14" fmla="*/ 6 w 7"/>
              <a:gd name="T15" fmla="*/ 126 h 145"/>
              <a:gd name="T16" fmla="*/ 6 w 7"/>
              <a:gd name="T17" fmla="*/ 14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45">
                <a:moveTo>
                  <a:pt x="0" y="0"/>
                </a:moveTo>
                <a:lnTo>
                  <a:pt x="0" y="18"/>
                </a:lnTo>
                <a:lnTo>
                  <a:pt x="0" y="36"/>
                </a:lnTo>
                <a:lnTo>
                  <a:pt x="0" y="54"/>
                </a:lnTo>
                <a:lnTo>
                  <a:pt x="6" y="72"/>
                </a:lnTo>
                <a:lnTo>
                  <a:pt x="6" y="90"/>
                </a:lnTo>
                <a:lnTo>
                  <a:pt x="6" y="108"/>
                </a:lnTo>
                <a:lnTo>
                  <a:pt x="6" y="126"/>
                </a:lnTo>
                <a:lnTo>
                  <a:pt x="6" y="144"/>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78" name="Freeform 178"/>
          <p:cNvSpPr>
            <a:spLocks/>
          </p:cNvSpPr>
          <p:nvPr/>
        </p:nvSpPr>
        <p:spPr bwMode="auto">
          <a:xfrm>
            <a:off x="2239963" y="1443038"/>
            <a:ext cx="93662" cy="201612"/>
          </a:xfrm>
          <a:custGeom>
            <a:avLst/>
            <a:gdLst>
              <a:gd name="T0" fmla="*/ 43 w 44"/>
              <a:gd name="T1" fmla="*/ 0 h 127"/>
              <a:gd name="T2" fmla="*/ 43 w 44"/>
              <a:gd name="T3" fmla="*/ 18 h 127"/>
              <a:gd name="T4" fmla="*/ 31 w 44"/>
              <a:gd name="T5" fmla="*/ 36 h 127"/>
              <a:gd name="T6" fmla="*/ 18 w 44"/>
              <a:gd name="T7" fmla="*/ 54 h 127"/>
              <a:gd name="T8" fmla="*/ 12 w 44"/>
              <a:gd name="T9" fmla="*/ 72 h 127"/>
              <a:gd name="T10" fmla="*/ 6 w 44"/>
              <a:gd name="T11" fmla="*/ 90 h 127"/>
              <a:gd name="T12" fmla="*/ 0 w 44"/>
              <a:gd name="T13" fmla="*/ 108 h 127"/>
              <a:gd name="T14" fmla="*/ 0 w 44"/>
              <a:gd name="T15" fmla="*/ 126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27">
                <a:moveTo>
                  <a:pt x="43" y="0"/>
                </a:moveTo>
                <a:lnTo>
                  <a:pt x="43" y="18"/>
                </a:lnTo>
                <a:lnTo>
                  <a:pt x="31" y="36"/>
                </a:lnTo>
                <a:lnTo>
                  <a:pt x="18" y="54"/>
                </a:lnTo>
                <a:lnTo>
                  <a:pt x="12" y="72"/>
                </a:lnTo>
                <a:lnTo>
                  <a:pt x="6" y="90"/>
                </a:lnTo>
                <a:lnTo>
                  <a:pt x="0" y="108"/>
                </a:lnTo>
                <a:lnTo>
                  <a:pt x="0" y="126"/>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79" name="Line 179"/>
          <p:cNvSpPr>
            <a:spLocks noChangeShapeType="1"/>
          </p:cNvSpPr>
          <p:nvPr/>
        </p:nvSpPr>
        <p:spPr bwMode="auto">
          <a:xfrm>
            <a:off x="5591176" y="1754188"/>
            <a:ext cx="40989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0" name="Line 180"/>
          <p:cNvSpPr>
            <a:spLocks noChangeShapeType="1"/>
          </p:cNvSpPr>
          <p:nvPr/>
        </p:nvSpPr>
        <p:spPr bwMode="auto">
          <a:xfrm>
            <a:off x="5667375" y="2044700"/>
            <a:ext cx="4102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1" name="Line 181"/>
          <p:cNvSpPr>
            <a:spLocks noChangeShapeType="1"/>
          </p:cNvSpPr>
          <p:nvPr/>
        </p:nvSpPr>
        <p:spPr bwMode="auto">
          <a:xfrm>
            <a:off x="5535614" y="3816350"/>
            <a:ext cx="4103687"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2" name="Line 182"/>
          <p:cNvSpPr>
            <a:spLocks noChangeShapeType="1"/>
          </p:cNvSpPr>
          <p:nvPr/>
        </p:nvSpPr>
        <p:spPr bwMode="auto">
          <a:xfrm>
            <a:off x="5603876" y="4121150"/>
            <a:ext cx="40989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3" name="Line 183"/>
          <p:cNvSpPr>
            <a:spLocks noChangeShapeType="1"/>
          </p:cNvSpPr>
          <p:nvPr/>
        </p:nvSpPr>
        <p:spPr bwMode="auto">
          <a:xfrm>
            <a:off x="5556251" y="4400550"/>
            <a:ext cx="4105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4" name="Line 184"/>
          <p:cNvSpPr>
            <a:spLocks noChangeShapeType="1"/>
          </p:cNvSpPr>
          <p:nvPr/>
        </p:nvSpPr>
        <p:spPr bwMode="auto">
          <a:xfrm>
            <a:off x="5556251" y="4689475"/>
            <a:ext cx="410527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5" name="Line 185"/>
          <p:cNvSpPr>
            <a:spLocks noChangeShapeType="1"/>
          </p:cNvSpPr>
          <p:nvPr/>
        </p:nvSpPr>
        <p:spPr bwMode="auto">
          <a:xfrm>
            <a:off x="5519739" y="4995863"/>
            <a:ext cx="41036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6" name="Line 186"/>
          <p:cNvSpPr>
            <a:spLocks noChangeShapeType="1"/>
          </p:cNvSpPr>
          <p:nvPr/>
        </p:nvSpPr>
        <p:spPr bwMode="auto">
          <a:xfrm>
            <a:off x="5492751" y="5295900"/>
            <a:ext cx="41005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7" name="Line 187"/>
          <p:cNvSpPr>
            <a:spLocks noChangeShapeType="1"/>
          </p:cNvSpPr>
          <p:nvPr/>
        </p:nvSpPr>
        <p:spPr bwMode="auto">
          <a:xfrm>
            <a:off x="5448301" y="5580063"/>
            <a:ext cx="40989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8" name="Line 188"/>
          <p:cNvSpPr>
            <a:spLocks noChangeShapeType="1"/>
          </p:cNvSpPr>
          <p:nvPr/>
        </p:nvSpPr>
        <p:spPr bwMode="auto">
          <a:xfrm>
            <a:off x="5448300" y="5880100"/>
            <a:ext cx="4102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89" name="Line 189"/>
          <p:cNvSpPr>
            <a:spLocks noChangeShapeType="1"/>
          </p:cNvSpPr>
          <p:nvPr/>
        </p:nvSpPr>
        <p:spPr bwMode="auto">
          <a:xfrm>
            <a:off x="5646738" y="2940050"/>
            <a:ext cx="4102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90" name="Line 190"/>
          <p:cNvSpPr>
            <a:spLocks noChangeShapeType="1"/>
          </p:cNvSpPr>
          <p:nvPr/>
        </p:nvSpPr>
        <p:spPr bwMode="auto">
          <a:xfrm>
            <a:off x="5624513" y="3235325"/>
            <a:ext cx="41005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91" name="Line 191"/>
          <p:cNvSpPr>
            <a:spLocks noChangeShapeType="1"/>
          </p:cNvSpPr>
          <p:nvPr/>
        </p:nvSpPr>
        <p:spPr bwMode="auto">
          <a:xfrm>
            <a:off x="5603876" y="3521075"/>
            <a:ext cx="40989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5792" name="Group 192"/>
          <p:cNvGrpSpPr>
            <a:grpSpLocks/>
          </p:cNvGrpSpPr>
          <p:nvPr/>
        </p:nvGrpSpPr>
        <p:grpSpPr bwMode="auto">
          <a:xfrm>
            <a:off x="5476876" y="1666876"/>
            <a:ext cx="2447925" cy="4284663"/>
            <a:chOff x="2914" y="677"/>
            <a:chExt cx="1832" cy="2699"/>
          </a:xfrm>
        </p:grpSpPr>
        <p:grpSp>
          <p:nvGrpSpPr>
            <p:cNvPr id="25793" name="Group 193"/>
            <p:cNvGrpSpPr>
              <a:grpSpLocks/>
            </p:cNvGrpSpPr>
            <p:nvPr/>
          </p:nvGrpSpPr>
          <p:grpSpPr bwMode="auto">
            <a:xfrm>
              <a:off x="3173" y="1549"/>
              <a:ext cx="641" cy="165"/>
              <a:chOff x="3334" y="3008"/>
              <a:chExt cx="289" cy="165"/>
            </a:xfrm>
          </p:grpSpPr>
          <p:sp>
            <p:nvSpPr>
              <p:cNvPr id="25794" name="Freeform 194"/>
              <p:cNvSpPr>
                <a:spLocks/>
              </p:cNvSpPr>
              <p:nvPr/>
            </p:nvSpPr>
            <p:spPr bwMode="auto">
              <a:xfrm>
                <a:off x="3334" y="3008"/>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5" name="Freeform 195"/>
              <p:cNvSpPr>
                <a:spLocks/>
              </p:cNvSpPr>
              <p:nvPr/>
            </p:nvSpPr>
            <p:spPr bwMode="auto">
              <a:xfrm>
                <a:off x="3478" y="3072"/>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796" name="Group 196"/>
            <p:cNvGrpSpPr>
              <a:grpSpLocks/>
            </p:cNvGrpSpPr>
            <p:nvPr/>
          </p:nvGrpSpPr>
          <p:grpSpPr bwMode="auto">
            <a:xfrm>
              <a:off x="3311" y="1381"/>
              <a:ext cx="641" cy="165"/>
              <a:chOff x="3396" y="2840"/>
              <a:chExt cx="289" cy="165"/>
            </a:xfrm>
          </p:grpSpPr>
          <p:sp>
            <p:nvSpPr>
              <p:cNvPr id="25797" name="Freeform 197"/>
              <p:cNvSpPr>
                <a:spLocks/>
              </p:cNvSpPr>
              <p:nvPr/>
            </p:nvSpPr>
            <p:spPr bwMode="auto">
              <a:xfrm>
                <a:off x="3396" y="2840"/>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98" name="Freeform 198"/>
              <p:cNvSpPr>
                <a:spLocks/>
              </p:cNvSpPr>
              <p:nvPr/>
            </p:nvSpPr>
            <p:spPr bwMode="auto">
              <a:xfrm>
                <a:off x="3540" y="2904"/>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799" name="Group 199"/>
            <p:cNvGrpSpPr>
              <a:grpSpLocks/>
            </p:cNvGrpSpPr>
            <p:nvPr/>
          </p:nvGrpSpPr>
          <p:grpSpPr bwMode="auto">
            <a:xfrm>
              <a:off x="3558" y="1189"/>
              <a:ext cx="640" cy="165"/>
              <a:chOff x="3507" y="2648"/>
              <a:chExt cx="289" cy="165"/>
            </a:xfrm>
          </p:grpSpPr>
          <p:sp>
            <p:nvSpPr>
              <p:cNvPr id="25800" name="Freeform 200"/>
              <p:cNvSpPr>
                <a:spLocks/>
              </p:cNvSpPr>
              <p:nvPr/>
            </p:nvSpPr>
            <p:spPr bwMode="auto">
              <a:xfrm>
                <a:off x="3507" y="2648"/>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01" name="Freeform 201"/>
              <p:cNvSpPr>
                <a:spLocks/>
              </p:cNvSpPr>
              <p:nvPr/>
            </p:nvSpPr>
            <p:spPr bwMode="auto">
              <a:xfrm>
                <a:off x="3651" y="2712"/>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02" name="Group 202"/>
            <p:cNvGrpSpPr>
              <a:grpSpLocks/>
            </p:cNvGrpSpPr>
            <p:nvPr/>
          </p:nvGrpSpPr>
          <p:grpSpPr bwMode="auto">
            <a:xfrm>
              <a:off x="3734" y="1027"/>
              <a:ext cx="642" cy="165"/>
              <a:chOff x="3587" y="2486"/>
              <a:chExt cx="289" cy="165"/>
            </a:xfrm>
          </p:grpSpPr>
          <p:sp>
            <p:nvSpPr>
              <p:cNvPr id="25803" name="Freeform 203"/>
              <p:cNvSpPr>
                <a:spLocks/>
              </p:cNvSpPr>
              <p:nvPr/>
            </p:nvSpPr>
            <p:spPr bwMode="auto">
              <a:xfrm>
                <a:off x="3587" y="2486"/>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04" name="Freeform 204"/>
              <p:cNvSpPr>
                <a:spLocks/>
              </p:cNvSpPr>
              <p:nvPr/>
            </p:nvSpPr>
            <p:spPr bwMode="auto">
              <a:xfrm>
                <a:off x="3731" y="2550"/>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05" name="Group 205"/>
            <p:cNvGrpSpPr>
              <a:grpSpLocks/>
            </p:cNvGrpSpPr>
            <p:nvPr/>
          </p:nvGrpSpPr>
          <p:grpSpPr bwMode="auto">
            <a:xfrm>
              <a:off x="3969" y="841"/>
              <a:ext cx="640" cy="165"/>
              <a:chOff x="3692" y="2300"/>
              <a:chExt cx="289" cy="165"/>
            </a:xfrm>
          </p:grpSpPr>
          <p:sp>
            <p:nvSpPr>
              <p:cNvPr id="25806" name="Freeform 206"/>
              <p:cNvSpPr>
                <a:spLocks/>
              </p:cNvSpPr>
              <p:nvPr/>
            </p:nvSpPr>
            <p:spPr bwMode="auto">
              <a:xfrm>
                <a:off x="3692" y="2300"/>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07" name="Freeform 207"/>
              <p:cNvSpPr>
                <a:spLocks/>
              </p:cNvSpPr>
              <p:nvPr/>
            </p:nvSpPr>
            <p:spPr bwMode="auto">
              <a:xfrm>
                <a:off x="3836" y="2364"/>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08" name="Group 208"/>
            <p:cNvGrpSpPr>
              <a:grpSpLocks/>
            </p:cNvGrpSpPr>
            <p:nvPr/>
          </p:nvGrpSpPr>
          <p:grpSpPr bwMode="auto">
            <a:xfrm>
              <a:off x="3117" y="2149"/>
              <a:ext cx="642" cy="165"/>
              <a:chOff x="3309" y="3608"/>
              <a:chExt cx="289" cy="165"/>
            </a:xfrm>
          </p:grpSpPr>
          <p:sp>
            <p:nvSpPr>
              <p:cNvPr id="25809" name="Freeform 209"/>
              <p:cNvSpPr>
                <a:spLocks/>
              </p:cNvSpPr>
              <p:nvPr/>
            </p:nvSpPr>
            <p:spPr bwMode="auto">
              <a:xfrm>
                <a:off x="3309" y="3672"/>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10" name="Freeform 210"/>
              <p:cNvSpPr>
                <a:spLocks/>
              </p:cNvSpPr>
              <p:nvPr/>
            </p:nvSpPr>
            <p:spPr bwMode="auto">
              <a:xfrm>
                <a:off x="3453" y="3608"/>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11" name="Group 211"/>
            <p:cNvGrpSpPr>
              <a:grpSpLocks/>
            </p:cNvGrpSpPr>
            <p:nvPr/>
          </p:nvGrpSpPr>
          <p:grpSpPr bwMode="auto">
            <a:xfrm>
              <a:off x="3955" y="677"/>
              <a:ext cx="639" cy="89"/>
              <a:chOff x="3686" y="2136"/>
              <a:chExt cx="288" cy="89"/>
            </a:xfrm>
          </p:grpSpPr>
          <p:sp>
            <p:nvSpPr>
              <p:cNvPr id="25812" name="Freeform 212"/>
              <p:cNvSpPr>
                <a:spLocks/>
              </p:cNvSpPr>
              <p:nvPr/>
            </p:nvSpPr>
            <p:spPr bwMode="auto">
              <a:xfrm>
                <a:off x="3686" y="2136"/>
                <a:ext cx="145" cy="55"/>
              </a:xfrm>
              <a:custGeom>
                <a:avLst/>
                <a:gdLst>
                  <a:gd name="T0" fmla="*/ 0 w 145"/>
                  <a:gd name="T1" fmla="*/ 43 h 55"/>
                  <a:gd name="T2" fmla="*/ 12 w 145"/>
                  <a:gd name="T3" fmla="*/ 48 h 55"/>
                  <a:gd name="T4" fmla="*/ 21 w 145"/>
                  <a:gd name="T5" fmla="*/ 54 h 55"/>
                  <a:gd name="T6" fmla="*/ 33 w 145"/>
                  <a:gd name="T7" fmla="*/ 54 h 55"/>
                  <a:gd name="T8" fmla="*/ 45 w 145"/>
                  <a:gd name="T9" fmla="*/ 52 h 55"/>
                  <a:gd name="T10" fmla="*/ 53 w 145"/>
                  <a:gd name="T11" fmla="*/ 45 h 55"/>
                  <a:gd name="T12" fmla="*/ 62 w 145"/>
                  <a:gd name="T13" fmla="*/ 39 h 55"/>
                  <a:gd name="T14" fmla="*/ 66 w 145"/>
                  <a:gd name="T15" fmla="*/ 32 h 55"/>
                  <a:gd name="T16" fmla="*/ 70 w 145"/>
                  <a:gd name="T17" fmla="*/ 26 h 55"/>
                  <a:gd name="T18" fmla="*/ 74 w 145"/>
                  <a:gd name="T19" fmla="*/ 19 h 55"/>
                  <a:gd name="T20" fmla="*/ 74 w 145"/>
                  <a:gd name="T21" fmla="*/ 13 h 55"/>
                  <a:gd name="T22" fmla="*/ 78 w 145"/>
                  <a:gd name="T23" fmla="*/ 6 h 55"/>
                  <a:gd name="T24" fmla="*/ 86 w 145"/>
                  <a:gd name="T25" fmla="*/ 0 h 55"/>
                  <a:gd name="T26" fmla="*/ 99 w 145"/>
                  <a:gd name="T27" fmla="*/ 0 h 55"/>
                  <a:gd name="T28" fmla="*/ 111 w 145"/>
                  <a:gd name="T29" fmla="*/ 4 h 55"/>
                  <a:gd name="T30" fmla="*/ 115 w 145"/>
                  <a:gd name="T31" fmla="*/ 11 h 55"/>
                  <a:gd name="T32" fmla="*/ 123 w 145"/>
                  <a:gd name="T33" fmla="*/ 17 h 55"/>
                  <a:gd name="T34" fmla="*/ 132 w 145"/>
                  <a:gd name="T35" fmla="*/ 24 h 55"/>
                  <a:gd name="T36" fmla="*/ 136 w 145"/>
                  <a:gd name="T37" fmla="*/ 30 h 55"/>
                  <a:gd name="T38" fmla="*/ 140 w 145"/>
                  <a:gd name="T39" fmla="*/ 37 h 55"/>
                  <a:gd name="T40" fmla="*/ 144 w 145"/>
                  <a:gd name="T41"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55">
                    <a:moveTo>
                      <a:pt x="0" y="43"/>
                    </a:moveTo>
                    <a:lnTo>
                      <a:pt x="12" y="48"/>
                    </a:lnTo>
                    <a:lnTo>
                      <a:pt x="21" y="54"/>
                    </a:lnTo>
                    <a:lnTo>
                      <a:pt x="33" y="54"/>
                    </a:lnTo>
                    <a:lnTo>
                      <a:pt x="45" y="52"/>
                    </a:lnTo>
                    <a:lnTo>
                      <a:pt x="53" y="45"/>
                    </a:lnTo>
                    <a:lnTo>
                      <a:pt x="62" y="39"/>
                    </a:lnTo>
                    <a:lnTo>
                      <a:pt x="66" y="32"/>
                    </a:lnTo>
                    <a:lnTo>
                      <a:pt x="70" y="26"/>
                    </a:lnTo>
                    <a:lnTo>
                      <a:pt x="74" y="19"/>
                    </a:lnTo>
                    <a:lnTo>
                      <a:pt x="74" y="13"/>
                    </a:lnTo>
                    <a:lnTo>
                      <a:pt x="78" y="6"/>
                    </a:lnTo>
                    <a:lnTo>
                      <a:pt x="86" y="0"/>
                    </a:lnTo>
                    <a:lnTo>
                      <a:pt x="99" y="0"/>
                    </a:lnTo>
                    <a:lnTo>
                      <a:pt x="111" y="4"/>
                    </a:lnTo>
                    <a:lnTo>
                      <a:pt x="115" y="11"/>
                    </a:lnTo>
                    <a:lnTo>
                      <a:pt x="123" y="17"/>
                    </a:lnTo>
                    <a:lnTo>
                      <a:pt x="132" y="24"/>
                    </a:lnTo>
                    <a:lnTo>
                      <a:pt x="136" y="30"/>
                    </a:lnTo>
                    <a:lnTo>
                      <a:pt x="140" y="37"/>
                    </a:lnTo>
                    <a:lnTo>
                      <a:pt x="144" y="41"/>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13" name="Freeform 213"/>
              <p:cNvSpPr>
                <a:spLocks/>
              </p:cNvSpPr>
              <p:nvPr/>
            </p:nvSpPr>
            <p:spPr bwMode="auto">
              <a:xfrm>
                <a:off x="3830" y="2170"/>
                <a:ext cx="144" cy="55"/>
              </a:xfrm>
              <a:custGeom>
                <a:avLst/>
                <a:gdLst>
                  <a:gd name="T0" fmla="*/ 143 w 144"/>
                  <a:gd name="T1" fmla="*/ 11 h 55"/>
                  <a:gd name="T2" fmla="*/ 131 w 144"/>
                  <a:gd name="T3" fmla="*/ 6 h 55"/>
                  <a:gd name="T4" fmla="*/ 123 w 144"/>
                  <a:gd name="T5" fmla="*/ 0 h 55"/>
                  <a:gd name="T6" fmla="*/ 110 w 144"/>
                  <a:gd name="T7" fmla="*/ 0 h 55"/>
                  <a:gd name="T8" fmla="*/ 98 w 144"/>
                  <a:gd name="T9" fmla="*/ 2 h 55"/>
                  <a:gd name="T10" fmla="*/ 90 w 144"/>
                  <a:gd name="T11" fmla="*/ 9 h 55"/>
                  <a:gd name="T12" fmla="*/ 82 w 144"/>
                  <a:gd name="T13" fmla="*/ 15 h 55"/>
                  <a:gd name="T14" fmla="*/ 78 w 144"/>
                  <a:gd name="T15" fmla="*/ 22 h 55"/>
                  <a:gd name="T16" fmla="*/ 74 w 144"/>
                  <a:gd name="T17" fmla="*/ 28 h 55"/>
                  <a:gd name="T18" fmla="*/ 69 w 144"/>
                  <a:gd name="T19" fmla="*/ 35 h 55"/>
                  <a:gd name="T20" fmla="*/ 69 w 144"/>
                  <a:gd name="T21" fmla="*/ 41 h 55"/>
                  <a:gd name="T22" fmla="*/ 65 w 144"/>
                  <a:gd name="T23" fmla="*/ 48 h 55"/>
                  <a:gd name="T24" fmla="*/ 57 w 144"/>
                  <a:gd name="T25" fmla="*/ 54 h 55"/>
                  <a:gd name="T26" fmla="*/ 45 w 144"/>
                  <a:gd name="T27" fmla="*/ 54 h 55"/>
                  <a:gd name="T28" fmla="*/ 33 w 144"/>
                  <a:gd name="T29" fmla="*/ 50 h 55"/>
                  <a:gd name="T30" fmla="*/ 29 w 144"/>
                  <a:gd name="T31" fmla="*/ 43 h 55"/>
                  <a:gd name="T32" fmla="*/ 20 w 144"/>
                  <a:gd name="T33" fmla="*/ 37 h 55"/>
                  <a:gd name="T34" fmla="*/ 12 w 144"/>
                  <a:gd name="T35" fmla="*/ 30 h 55"/>
                  <a:gd name="T36" fmla="*/ 8 w 144"/>
                  <a:gd name="T37" fmla="*/ 24 h 55"/>
                  <a:gd name="T38" fmla="*/ 4 w 144"/>
                  <a:gd name="T39" fmla="*/ 17 h 55"/>
                  <a:gd name="T40" fmla="*/ 0 w 144"/>
                  <a:gd name="T4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55">
                    <a:moveTo>
                      <a:pt x="143" y="11"/>
                    </a:moveTo>
                    <a:lnTo>
                      <a:pt x="131" y="6"/>
                    </a:lnTo>
                    <a:lnTo>
                      <a:pt x="123" y="0"/>
                    </a:lnTo>
                    <a:lnTo>
                      <a:pt x="110" y="0"/>
                    </a:lnTo>
                    <a:lnTo>
                      <a:pt x="98" y="2"/>
                    </a:lnTo>
                    <a:lnTo>
                      <a:pt x="90" y="9"/>
                    </a:lnTo>
                    <a:lnTo>
                      <a:pt x="82" y="15"/>
                    </a:lnTo>
                    <a:lnTo>
                      <a:pt x="78" y="22"/>
                    </a:lnTo>
                    <a:lnTo>
                      <a:pt x="74" y="28"/>
                    </a:lnTo>
                    <a:lnTo>
                      <a:pt x="69" y="35"/>
                    </a:lnTo>
                    <a:lnTo>
                      <a:pt x="69" y="41"/>
                    </a:lnTo>
                    <a:lnTo>
                      <a:pt x="65" y="48"/>
                    </a:lnTo>
                    <a:lnTo>
                      <a:pt x="57" y="54"/>
                    </a:lnTo>
                    <a:lnTo>
                      <a:pt x="45" y="54"/>
                    </a:lnTo>
                    <a:lnTo>
                      <a:pt x="33" y="50"/>
                    </a:lnTo>
                    <a:lnTo>
                      <a:pt x="29" y="43"/>
                    </a:lnTo>
                    <a:lnTo>
                      <a:pt x="20" y="37"/>
                    </a:lnTo>
                    <a:lnTo>
                      <a:pt x="12" y="30"/>
                    </a:lnTo>
                    <a:lnTo>
                      <a:pt x="8" y="24"/>
                    </a:lnTo>
                    <a:lnTo>
                      <a:pt x="4" y="17"/>
                    </a:lnTo>
                    <a:lnTo>
                      <a:pt x="0" y="13"/>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14" name="Group 214"/>
            <p:cNvGrpSpPr>
              <a:grpSpLocks/>
            </p:cNvGrpSpPr>
            <p:nvPr/>
          </p:nvGrpSpPr>
          <p:grpSpPr bwMode="auto">
            <a:xfrm>
              <a:off x="2914" y="1805"/>
              <a:ext cx="640" cy="65"/>
              <a:chOff x="3217" y="3264"/>
              <a:chExt cx="289" cy="65"/>
            </a:xfrm>
          </p:grpSpPr>
          <p:sp>
            <p:nvSpPr>
              <p:cNvPr id="25815" name="Freeform 215"/>
              <p:cNvSpPr>
                <a:spLocks/>
              </p:cNvSpPr>
              <p:nvPr/>
            </p:nvSpPr>
            <p:spPr bwMode="auto">
              <a:xfrm>
                <a:off x="3217" y="3264"/>
                <a:ext cx="145" cy="40"/>
              </a:xfrm>
              <a:custGeom>
                <a:avLst/>
                <a:gdLst>
                  <a:gd name="T0" fmla="*/ 0 w 145"/>
                  <a:gd name="T1" fmla="*/ 31 h 40"/>
                  <a:gd name="T2" fmla="*/ 12 w 145"/>
                  <a:gd name="T3" fmla="*/ 34 h 40"/>
                  <a:gd name="T4" fmla="*/ 21 w 145"/>
                  <a:gd name="T5" fmla="*/ 39 h 40"/>
                  <a:gd name="T6" fmla="*/ 33 w 145"/>
                  <a:gd name="T7" fmla="*/ 39 h 40"/>
                  <a:gd name="T8" fmla="*/ 45 w 145"/>
                  <a:gd name="T9" fmla="*/ 37 h 40"/>
                  <a:gd name="T10" fmla="*/ 53 w 145"/>
                  <a:gd name="T11" fmla="*/ 33 h 40"/>
                  <a:gd name="T12" fmla="*/ 62 w 145"/>
                  <a:gd name="T13" fmla="*/ 28 h 40"/>
                  <a:gd name="T14" fmla="*/ 66 w 145"/>
                  <a:gd name="T15" fmla="*/ 23 h 40"/>
                  <a:gd name="T16" fmla="*/ 70 w 145"/>
                  <a:gd name="T17" fmla="*/ 19 h 40"/>
                  <a:gd name="T18" fmla="*/ 74 w 145"/>
                  <a:gd name="T19" fmla="*/ 14 h 40"/>
                  <a:gd name="T20" fmla="*/ 74 w 145"/>
                  <a:gd name="T21" fmla="*/ 9 h 40"/>
                  <a:gd name="T22" fmla="*/ 78 w 145"/>
                  <a:gd name="T23" fmla="*/ 5 h 40"/>
                  <a:gd name="T24" fmla="*/ 86 w 145"/>
                  <a:gd name="T25" fmla="*/ 0 h 40"/>
                  <a:gd name="T26" fmla="*/ 99 w 145"/>
                  <a:gd name="T27" fmla="*/ 0 h 40"/>
                  <a:gd name="T28" fmla="*/ 111 w 145"/>
                  <a:gd name="T29" fmla="*/ 3 h 40"/>
                  <a:gd name="T30" fmla="*/ 115 w 145"/>
                  <a:gd name="T31" fmla="*/ 8 h 40"/>
                  <a:gd name="T32" fmla="*/ 123 w 145"/>
                  <a:gd name="T33" fmla="*/ 12 h 40"/>
                  <a:gd name="T34" fmla="*/ 132 w 145"/>
                  <a:gd name="T35" fmla="*/ 17 h 40"/>
                  <a:gd name="T36" fmla="*/ 136 w 145"/>
                  <a:gd name="T37" fmla="*/ 22 h 40"/>
                  <a:gd name="T38" fmla="*/ 140 w 145"/>
                  <a:gd name="T39" fmla="*/ 27 h 40"/>
                  <a:gd name="T40" fmla="*/ 144 w 145"/>
                  <a:gd name="T4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0">
                    <a:moveTo>
                      <a:pt x="0" y="31"/>
                    </a:moveTo>
                    <a:lnTo>
                      <a:pt x="12" y="34"/>
                    </a:lnTo>
                    <a:lnTo>
                      <a:pt x="21" y="39"/>
                    </a:lnTo>
                    <a:lnTo>
                      <a:pt x="33" y="39"/>
                    </a:lnTo>
                    <a:lnTo>
                      <a:pt x="45" y="37"/>
                    </a:lnTo>
                    <a:lnTo>
                      <a:pt x="53" y="33"/>
                    </a:lnTo>
                    <a:lnTo>
                      <a:pt x="62" y="28"/>
                    </a:lnTo>
                    <a:lnTo>
                      <a:pt x="66" y="23"/>
                    </a:lnTo>
                    <a:lnTo>
                      <a:pt x="70" y="19"/>
                    </a:lnTo>
                    <a:lnTo>
                      <a:pt x="74" y="14"/>
                    </a:lnTo>
                    <a:lnTo>
                      <a:pt x="74" y="9"/>
                    </a:lnTo>
                    <a:lnTo>
                      <a:pt x="78" y="5"/>
                    </a:lnTo>
                    <a:lnTo>
                      <a:pt x="86" y="0"/>
                    </a:lnTo>
                    <a:lnTo>
                      <a:pt x="99" y="0"/>
                    </a:lnTo>
                    <a:lnTo>
                      <a:pt x="111" y="3"/>
                    </a:lnTo>
                    <a:lnTo>
                      <a:pt x="115" y="8"/>
                    </a:lnTo>
                    <a:lnTo>
                      <a:pt x="123" y="12"/>
                    </a:lnTo>
                    <a:lnTo>
                      <a:pt x="132" y="17"/>
                    </a:lnTo>
                    <a:lnTo>
                      <a:pt x="136" y="22"/>
                    </a:lnTo>
                    <a:lnTo>
                      <a:pt x="140" y="27"/>
                    </a:lnTo>
                    <a:lnTo>
                      <a:pt x="144" y="30"/>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16" name="Freeform 216"/>
              <p:cNvSpPr>
                <a:spLocks/>
              </p:cNvSpPr>
              <p:nvPr/>
            </p:nvSpPr>
            <p:spPr bwMode="auto">
              <a:xfrm>
                <a:off x="3361" y="3289"/>
                <a:ext cx="145" cy="40"/>
              </a:xfrm>
              <a:custGeom>
                <a:avLst/>
                <a:gdLst>
                  <a:gd name="T0" fmla="*/ 144 w 145"/>
                  <a:gd name="T1" fmla="*/ 8 h 40"/>
                  <a:gd name="T2" fmla="*/ 132 w 145"/>
                  <a:gd name="T3" fmla="*/ 5 h 40"/>
                  <a:gd name="T4" fmla="*/ 123 w 145"/>
                  <a:gd name="T5" fmla="*/ 0 h 40"/>
                  <a:gd name="T6" fmla="*/ 111 w 145"/>
                  <a:gd name="T7" fmla="*/ 0 h 40"/>
                  <a:gd name="T8" fmla="*/ 99 w 145"/>
                  <a:gd name="T9" fmla="*/ 2 h 40"/>
                  <a:gd name="T10" fmla="*/ 91 w 145"/>
                  <a:gd name="T11" fmla="*/ 6 h 40"/>
                  <a:gd name="T12" fmla="*/ 82 w 145"/>
                  <a:gd name="T13" fmla="*/ 11 h 40"/>
                  <a:gd name="T14" fmla="*/ 78 w 145"/>
                  <a:gd name="T15" fmla="*/ 16 h 40"/>
                  <a:gd name="T16" fmla="*/ 74 w 145"/>
                  <a:gd name="T17" fmla="*/ 20 h 40"/>
                  <a:gd name="T18" fmla="*/ 70 w 145"/>
                  <a:gd name="T19" fmla="*/ 25 h 40"/>
                  <a:gd name="T20" fmla="*/ 70 w 145"/>
                  <a:gd name="T21" fmla="*/ 30 h 40"/>
                  <a:gd name="T22" fmla="*/ 66 w 145"/>
                  <a:gd name="T23" fmla="*/ 34 h 40"/>
                  <a:gd name="T24" fmla="*/ 58 w 145"/>
                  <a:gd name="T25" fmla="*/ 39 h 40"/>
                  <a:gd name="T26" fmla="*/ 45 w 145"/>
                  <a:gd name="T27" fmla="*/ 39 h 40"/>
                  <a:gd name="T28" fmla="*/ 33 w 145"/>
                  <a:gd name="T29" fmla="*/ 36 h 40"/>
                  <a:gd name="T30" fmla="*/ 29 w 145"/>
                  <a:gd name="T31" fmla="*/ 31 h 40"/>
                  <a:gd name="T32" fmla="*/ 21 w 145"/>
                  <a:gd name="T33" fmla="*/ 27 h 40"/>
                  <a:gd name="T34" fmla="*/ 12 w 145"/>
                  <a:gd name="T35" fmla="*/ 22 h 40"/>
                  <a:gd name="T36" fmla="*/ 8 w 145"/>
                  <a:gd name="T37" fmla="*/ 17 h 40"/>
                  <a:gd name="T38" fmla="*/ 4 w 145"/>
                  <a:gd name="T39" fmla="*/ 12 h 40"/>
                  <a:gd name="T40" fmla="*/ 0 w 145"/>
                  <a:gd name="T4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0">
                    <a:moveTo>
                      <a:pt x="144" y="8"/>
                    </a:moveTo>
                    <a:lnTo>
                      <a:pt x="132" y="5"/>
                    </a:lnTo>
                    <a:lnTo>
                      <a:pt x="123" y="0"/>
                    </a:lnTo>
                    <a:lnTo>
                      <a:pt x="111" y="0"/>
                    </a:lnTo>
                    <a:lnTo>
                      <a:pt x="99" y="2"/>
                    </a:lnTo>
                    <a:lnTo>
                      <a:pt x="91" y="6"/>
                    </a:lnTo>
                    <a:lnTo>
                      <a:pt x="82" y="11"/>
                    </a:lnTo>
                    <a:lnTo>
                      <a:pt x="78" y="16"/>
                    </a:lnTo>
                    <a:lnTo>
                      <a:pt x="74" y="20"/>
                    </a:lnTo>
                    <a:lnTo>
                      <a:pt x="70" y="25"/>
                    </a:lnTo>
                    <a:lnTo>
                      <a:pt x="70" y="30"/>
                    </a:lnTo>
                    <a:lnTo>
                      <a:pt x="66" y="34"/>
                    </a:lnTo>
                    <a:lnTo>
                      <a:pt x="58" y="39"/>
                    </a:lnTo>
                    <a:lnTo>
                      <a:pt x="45" y="39"/>
                    </a:lnTo>
                    <a:lnTo>
                      <a:pt x="33" y="36"/>
                    </a:lnTo>
                    <a:lnTo>
                      <a:pt x="29" y="31"/>
                    </a:lnTo>
                    <a:lnTo>
                      <a:pt x="21" y="27"/>
                    </a:lnTo>
                    <a:lnTo>
                      <a:pt x="12" y="22"/>
                    </a:lnTo>
                    <a:lnTo>
                      <a:pt x="8" y="17"/>
                    </a:lnTo>
                    <a:lnTo>
                      <a:pt x="4" y="12"/>
                    </a:lnTo>
                    <a:lnTo>
                      <a:pt x="0" y="9"/>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17" name="Group 217"/>
            <p:cNvGrpSpPr>
              <a:grpSpLocks/>
            </p:cNvGrpSpPr>
            <p:nvPr/>
          </p:nvGrpSpPr>
          <p:grpSpPr bwMode="auto">
            <a:xfrm>
              <a:off x="2940" y="1979"/>
              <a:ext cx="641" cy="77"/>
              <a:chOff x="3229" y="3438"/>
              <a:chExt cx="289" cy="77"/>
            </a:xfrm>
          </p:grpSpPr>
          <p:sp>
            <p:nvSpPr>
              <p:cNvPr id="25818" name="Freeform 218"/>
              <p:cNvSpPr>
                <a:spLocks/>
              </p:cNvSpPr>
              <p:nvPr/>
            </p:nvSpPr>
            <p:spPr bwMode="auto">
              <a:xfrm>
                <a:off x="3229" y="3468"/>
                <a:ext cx="145" cy="47"/>
              </a:xfrm>
              <a:custGeom>
                <a:avLst/>
                <a:gdLst>
                  <a:gd name="T0" fmla="*/ 0 w 145"/>
                  <a:gd name="T1" fmla="*/ 9 h 47"/>
                  <a:gd name="T2" fmla="*/ 12 w 145"/>
                  <a:gd name="T3" fmla="*/ 6 h 47"/>
                  <a:gd name="T4" fmla="*/ 21 w 145"/>
                  <a:gd name="T5" fmla="*/ 0 h 47"/>
                  <a:gd name="T6" fmla="*/ 33 w 145"/>
                  <a:gd name="T7" fmla="*/ 0 h 47"/>
                  <a:gd name="T8" fmla="*/ 45 w 145"/>
                  <a:gd name="T9" fmla="*/ 2 h 47"/>
                  <a:gd name="T10" fmla="*/ 53 w 145"/>
                  <a:gd name="T11" fmla="*/ 7 h 47"/>
                  <a:gd name="T12" fmla="*/ 62 w 145"/>
                  <a:gd name="T13" fmla="*/ 13 h 47"/>
                  <a:gd name="T14" fmla="*/ 66 w 145"/>
                  <a:gd name="T15" fmla="*/ 18 h 47"/>
                  <a:gd name="T16" fmla="*/ 70 w 145"/>
                  <a:gd name="T17" fmla="*/ 24 h 47"/>
                  <a:gd name="T18" fmla="*/ 74 w 145"/>
                  <a:gd name="T19" fmla="*/ 29 h 47"/>
                  <a:gd name="T20" fmla="*/ 74 w 145"/>
                  <a:gd name="T21" fmla="*/ 35 h 47"/>
                  <a:gd name="T22" fmla="*/ 78 w 145"/>
                  <a:gd name="T23" fmla="*/ 40 h 47"/>
                  <a:gd name="T24" fmla="*/ 86 w 145"/>
                  <a:gd name="T25" fmla="*/ 46 h 47"/>
                  <a:gd name="T26" fmla="*/ 99 w 145"/>
                  <a:gd name="T27" fmla="*/ 46 h 47"/>
                  <a:gd name="T28" fmla="*/ 111 w 145"/>
                  <a:gd name="T29" fmla="*/ 42 h 47"/>
                  <a:gd name="T30" fmla="*/ 115 w 145"/>
                  <a:gd name="T31" fmla="*/ 37 h 47"/>
                  <a:gd name="T32" fmla="*/ 123 w 145"/>
                  <a:gd name="T33" fmla="*/ 31 h 47"/>
                  <a:gd name="T34" fmla="*/ 132 w 145"/>
                  <a:gd name="T35" fmla="*/ 26 h 47"/>
                  <a:gd name="T36" fmla="*/ 136 w 145"/>
                  <a:gd name="T37" fmla="*/ 20 h 47"/>
                  <a:gd name="T38" fmla="*/ 140 w 145"/>
                  <a:gd name="T39" fmla="*/ 15 h 47"/>
                  <a:gd name="T40" fmla="*/ 144 w 145"/>
                  <a:gd name="T41"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7">
                    <a:moveTo>
                      <a:pt x="0" y="9"/>
                    </a:moveTo>
                    <a:lnTo>
                      <a:pt x="12" y="6"/>
                    </a:lnTo>
                    <a:lnTo>
                      <a:pt x="21" y="0"/>
                    </a:lnTo>
                    <a:lnTo>
                      <a:pt x="33" y="0"/>
                    </a:lnTo>
                    <a:lnTo>
                      <a:pt x="45" y="2"/>
                    </a:lnTo>
                    <a:lnTo>
                      <a:pt x="53" y="7"/>
                    </a:lnTo>
                    <a:lnTo>
                      <a:pt x="62" y="13"/>
                    </a:lnTo>
                    <a:lnTo>
                      <a:pt x="66" y="18"/>
                    </a:lnTo>
                    <a:lnTo>
                      <a:pt x="70" y="24"/>
                    </a:lnTo>
                    <a:lnTo>
                      <a:pt x="74" y="29"/>
                    </a:lnTo>
                    <a:lnTo>
                      <a:pt x="74" y="35"/>
                    </a:lnTo>
                    <a:lnTo>
                      <a:pt x="78" y="40"/>
                    </a:lnTo>
                    <a:lnTo>
                      <a:pt x="86" y="46"/>
                    </a:lnTo>
                    <a:lnTo>
                      <a:pt x="99" y="46"/>
                    </a:lnTo>
                    <a:lnTo>
                      <a:pt x="111" y="42"/>
                    </a:lnTo>
                    <a:lnTo>
                      <a:pt x="115" y="37"/>
                    </a:lnTo>
                    <a:lnTo>
                      <a:pt x="123" y="31"/>
                    </a:lnTo>
                    <a:lnTo>
                      <a:pt x="132" y="26"/>
                    </a:lnTo>
                    <a:lnTo>
                      <a:pt x="136" y="20"/>
                    </a:lnTo>
                    <a:lnTo>
                      <a:pt x="140" y="15"/>
                    </a:lnTo>
                    <a:lnTo>
                      <a:pt x="144" y="11"/>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19" name="Freeform 219"/>
              <p:cNvSpPr>
                <a:spLocks/>
              </p:cNvSpPr>
              <p:nvPr/>
            </p:nvSpPr>
            <p:spPr bwMode="auto">
              <a:xfrm>
                <a:off x="3373" y="3438"/>
                <a:ext cx="145" cy="47"/>
              </a:xfrm>
              <a:custGeom>
                <a:avLst/>
                <a:gdLst>
                  <a:gd name="T0" fmla="*/ 144 w 145"/>
                  <a:gd name="T1" fmla="*/ 37 h 47"/>
                  <a:gd name="T2" fmla="*/ 132 w 145"/>
                  <a:gd name="T3" fmla="*/ 40 h 47"/>
                  <a:gd name="T4" fmla="*/ 123 w 145"/>
                  <a:gd name="T5" fmla="*/ 46 h 47"/>
                  <a:gd name="T6" fmla="*/ 111 w 145"/>
                  <a:gd name="T7" fmla="*/ 46 h 47"/>
                  <a:gd name="T8" fmla="*/ 99 w 145"/>
                  <a:gd name="T9" fmla="*/ 44 h 47"/>
                  <a:gd name="T10" fmla="*/ 91 w 145"/>
                  <a:gd name="T11" fmla="*/ 39 h 47"/>
                  <a:gd name="T12" fmla="*/ 82 w 145"/>
                  <a:gd name="T13" fmla="*/ 33 h 47"/>
                  <a:gd name="T14" fmla="*/ 78 w 145"/>
                  <a:gd name="T15" fmla="*/ 28 h 47"/>
                  <a:gd name="T16" fmla="*/ 74 w 145"/>
                  <a:gd name="T17" fmla="*/ 22 h 47"/>
                  <a:gd name="T18" fmla="*/ 70 w 145"/>
                  <a:gd name="T19" fmla="*/ 17 h 47"/>
                  <a:gd name="T20" fmla="*/ 70 w 145"/>
                  <a:gd name="T21" fmla="*/ 11 h 47"/>
                  <a:gd name="T22" fmla="*/ 66 w 145"/>
                  <a:gd name="T23" fmla="*/ 6 h 47"/>
                  <a:gd name="T24" fmla="*/ 58 w 145"/>
                  <a:gd name="T25" fmla="*/ 0 h 47"/>
                  <a:gd name="T26" fmla="*/ 45 w 145"/>
                  <a:gd name="T27" fmla="*/ 0 h 47"/>
                  <a:gd name="T28" fmla="*/ 33 w 145"/>
                  <a:gd name="T29" fmla="*/ 4 h 47"/>
                  <a:gd name="T30" fmla="*/ 29 w 145"/>
                  <a:gd name="T31" fmla="*/ 9 h 47"/>
                  <a:gd name="T32" fmla="*/ 21 w 145"/>
                  <a:gd name="T33" fmla="*/ 15 h 47"/>
                  <a:gd name="T34" fmla="*/ 12 w 145"/>
                  <a:gd name="T35" fmla="*/ 20 h 47"/>
                  <a:gd name="T36" fmla="*/ 8 w 145"/>
                  <a:gd name="T37" fmla="*/ 26 h 47"/>
                  <a:gd name="T38" fmla="*/ 4 w 145"/>
                  <a:gd name="T39" fmla="*/ 31 h 47"/>
                  <a:gd name="T40" fmla="*/ 0 w 145"/>
                  <a:gd name="T41"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7">
                    <a:moveTo>
                      <a:pt x="144" y="37"/>
                    </a:moveTo>
                    <a:lnTo>
                      <a:pt x="132" y="40"/>
                    </a:lnTo>
                    <a:lnTo>
                      <a:pt x="123" y="46"/>
                    </a:lnTo>
                    <a:lnTo>
                      <a:pt x="111" y="46"/>
                    </a:lnTo>
                    <a:lnTo>
                      <a:pt x="99" y="44"/>
                    </a:lnTo>
                    <a:lnTo>
                      <a:pt x="91" y="39"/>
                    </a:lnTo>
                    <a:lnTo>
                      <a:pt x="82" y="33"/>
                    </a:lnTo>
                    <a:lnTo>
                      <a:pt x="78" y="28"/>
                    </a:lnTo>
                    <a:lnTo>
                      <a:pt x="74" y="22"/>
                    </a:lnTo>
                    <a:lnTo>
                      <a:pt x="70" y="17"/>
                    </a:lnTo>
                    <a:lnTo>
                      <a:pt x="70" y="11"/>
                    </a:lnTo>
                    <a:lnTo>
                      <a:pt x="66" y="6"/>
                    </a:lnTo>
                    <a:lnTo>
                      <a:pt x="58" y="0"/>
                    </a:lnTo>
                    <a:lnTo>
                      <a:pt x="45" y="0"/>
                    </a:lnTo>
                    <a:lnTo>
                      <a:pt x="33" y="4"/>
                    </a:lnTo>
                    <a:lnTo>
                      <a:pt x="29" y="9"/>
                    </a:lnTo>
                    <a:lnTo>
                      <a:pt x="21" y="15"/>
                    </a:lnTo>
                    <a:lnTo>
                      <a:pt x="12" y="20"/>
                    </a:lnTo>
                    <a:lnTo>
                      <a:pt x="8" y="26"/>
                    </a:lnTo>
                    <a:lnTo>
                      <a:pt x="4" y="31"/>
                    </a:lnTo>
                    <a:lnTo>
                      <a:pt x="0" y="35"/>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20" name="Group 220"/>
            <p:cNvGrpSpPr>
              <a:grpSpLocks/>
            </p:cNvGrpSpPr>
            <p:nvPr/>
          </p:nvGrpSpPr>
          <p:grpSpPr bwMode="auto">
            <a:xfrm>
              <a:off x="3298" y="2323"/>
              <a:ext cx="639" cy="165"/>
              <a:chOff x="3390" y="3782"/>
              <a:chExt cx="288" cy="165"/>
            </a:xfrm>
          </p:grpSpPr>
          <p:sp>
            <p:nvSpPr>
              <p:cNvPr id="25821" name="Freeform 221"/>
              <p:cNvSpPr>
                <a:spLocks/>
              </p:cNvSpPr>
              <p:nvPr/>
            </p:nvSpPr>
            <p:spPr bwMode="auto">
              <a:xfrm>
                <a:off x="3390" y="3846"/>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22" name="Freeform 222"/>
              <p:cNvSpPr>
                <a:spLocks/>
              </p:cNvSpPr>
              <p:nvPr/>
            </p:nvSpPr>
            <p:spPr bwMode="auto">
              <a:xfrm>
                <a:off x="3534" y="3782"/>
                <a:ext cx="144" cy="101"/>
              </a:xfrm>
              <a:custGeom>
                <a:avLst/>
                <a:gdLst>
                  <a:gd name="T0" fmla="*/ 143 w 144"/>
                  <a:gd name="T1" fmla="*/ 80 h 101"/>
                  <a:gd name="T2" fmla="*/ 131 w 144"/>
                  <a:gd name="T3" fmla="*/ 88 h 101"/>
                  <a:gd name="T4" fmla="*/ 123 w 144"/>
                  <a:gd name="T5" fmla="*/ 100 h 101"/>
                  <a:gd name="T6" fmla="*/ 110 w 144"/>
                  <a:gd name="T7" fmla="*/ 100 h 101"/>
                  <a:gd name="T8" fmla="*/ 98 w 144"/>
                  <a:gd name="T9" fmla="*/ 96 h 101"/>
                  <a:gd name="T10" fmla="*/ 90 w 144"/>
                  <a:gd name="T11" fmla="*/ 84 h 101"/>
                  <a:gd name="T12" fmla="*/ 82 w 144"/>
                  <a:gd name="T13" fmla="*/ 72 h 101"/>
                  <a:gd name="T14" fmla="*/ 78 w 144"/>
                  <a:gd name="T15" fmla="*/ 60 h 101"/>
                  <a:gd name="T16" fmla="*/ 74 w 144"/>
                  <a:gd name="T17" fmla="*/ 48 h 101"/>
                  <a:gd name="T18" fmla="*/ 69 w 144"/>
                  <a:gd name="T19" fmla="*/ 36 h 101"/>
                  <a:gd name="T20" fmla="*/ 69 w 144"/>
                  <a:gd name="T21" fmla="*/ 24 h 101"/>
                  <a:gd name="T22" fmla="*/ 65 w 144"/>
                  <a:gd name="T23" fmla="*/ 12 h 101"/>
                  <a:gd name="T24" fmla="*/ 57 w 144"/>
                  <a:gd name="T25" fmla="*/ 0 h 101"/>
                  <a:gd name="T26" fmla="*/ 45 w 144"/>
                  <a:gd name="T27" fmla="*/ 0 h 101"/>
                  <a:gd name="T28" fmla="*/ 33 w 144"/>
                  <a:gd name="T29" fmla="*/ 8 h 101"/>
                  <a:gd name="T30" fmla="*/ 29 w 144"/>
                  <a:gd name="T31" fmla="*/ 20 h 101"/>
                  <a:gd name="T32" fmla="*/ 20 w 144"/>
                  <a:gd name="T33" fmla="*/ 32 h 101"/>
                  <a:gd name="T34" fmla="*/ 12 w 144"/>
                  <a:gd name="T35" fmla="*/ 44 h 101"/>
                  <a:gd name="T36" fmla="*/ 8 w 144"/>
                  <a:gd name="T37" fmla="*/ 56 h 101"/>
                  <a:gd name="T38" fmla="*/ 4 w 144"/>
                  <a:gd name="T39" fmla="*/ 68 h 101"/>
                  <a:gd name="T40" fmla="*/ 0 w 144"/>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01">
                    <a:moveTo>
                      <a:pt x="143" y="80"/>
                    </a:moveTo>
                    <a:lnTo>
                      <a:pt x="131" y="88"/>
                    </a:lnTo>
                    <a:lnTo>
                      <a:pt x="123" y="100"/>
                    </a:lnTo>
                    <a:lnTo>
                      <a:pt x="110" y="100"/>
                    </a:lnTo>
                    <a:lnTo>
                      <a:pt x="98" y="96"/>
                    </a:lnTo>
                    <a:lnTo>
                      <a:pt x="90" y="84"/>
                    </a:lnTo>
                    <a:lnTo>
                      <a:pt x="82" y="72"/>
                    </a:lnTo>
                    <a:lnTo>
                      <a:pt x="78" y="60"/>
                    </a:lnTo>
                    <a:lnTo>
                      <a:pt x="74" y="48"/>
                    </a:lnTo>
                    <a:lnTo>
                      <a:pt x="69" y="36"/>
                    </a:lnTo>
                    <a:lnTo>
                      <a:pt x="69" y="24"/>
                    </a:lnTo>
                    <a:lnTo>
                      <a:pt x="65" y="12"/>
                    </a:lnTo>
                    <a:lnTo>
                      <a:pt x="57" y="0"/>
                    </a:lnTo>
                    <a:lnTo>
                      <a:pt x="45" y="0"/>
                    </a:lnTo>
                    <a:lnTo>
                      <a:pt x="33" y="8"/>
                    </a:lnTo>
                    <a:lnTo>
                      <a:pt x="29" y="20"/>
                    </a:lnTo>
                    <a:lnTo>
                      <a:pt x="20"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23" name="Group 223"/>
            <p:cNvGrpSpPr>
              <a:grpSpLocks/>
            </p:cNvGrpSpPr>
            <p:nvPr/>
          </p:nvGrpSpPr>
          <p:grpSpPr bwMode="auto">
            <a:xfrm>
              <a:off x="3501" y="2515"/>
              <a:ext cx="642" cy="165"/>
              <a:chOff x="3482" y="3974"/>
              <a:chExt cx="289" cy="165"/>
            </a:xfrm>
          </p:grpSpPr>
          <p:sp>
            <p:nvSpPr>
              <p:cNvPr id="25824" name="Freeform 224"/>
              <p:cNvSpPr>
                <a:spLocks/>
              </p:cNvSpPr>
              <p:nvPr/>
            </p:nvSpPr>
            <p:spPr bwMode="auto">
              <a:xfrm>
                <a:off x="3482" y="4038"/>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25" name="Freeform 225"/>
              <p:cNvSpPr>
                <a:spLocks/>
              </p:cNvSpPr>
              <p:nvPr/>
            </p:nvSpPr>
            <p:spPr bwMode="auto">
              <a:xfrm>
                <a:off x="3626" y="3974"/>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26" name="Group 226"/>
            <p:cNvGrpSpPr>
              <a:grpSpLocks/>
            </p:cNvGrpSpPr>
            <p:nvPr/>
          </p:nvGrpSpPr>
          <p:grpSpPr bwMode="auto">
            <a:xfrm>
              <a:off x="3707" y="2695"/>
              <a:ext cx="641" cy="165"/>
              <a:chOff x="3575" y="4154"/>
              <a:chExt cx="288" cy="165"/>
            </a:xfrm>
          </p:grpSpPr>
          <p:sp>
            <p:nvSpPr>
              <p:cNvPr id="25827" name="Freeform 227"/>
              <p:cNvSpPr>
                <a:spLocks/>
              </p:cNvSpPr>
              <p:nvPr/>
            </p:nvSpPr>
            <p:spPr bwMode="auto">
              <a:xfrm>
                <a:off x="3575" y="4218"/>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28" name="Freeform 228"/>
              <p:cNvSpPr>
                <a:spLocks/>
              </p:cNvSpPr>
              <p:nvPr/>
            </p:nvSpPr>
            <p:spPr bwMode="auto">
              <a:xfrm>
                <a:off x="3719" y="4154"/>
                <a:ext cx="144" cy="101"/>
              </a:xfrm>
              <a:custGeom>
                <a:avLst/>
                <a:gdLst>
                  <a:gd name="T0" fmla="*/ 143 w 144"/>
                  <a:gd name="T1" fmla="*/ 80 h 101"/>
                  <a:gd name="T2" fmla="*/ 131 w 144"/>
                  <a:gd name="T3" fmla="*/ 88 h 101"/>
                  <a:gd name="T4" fmla="*/ 123 w 144"/>
                  <a:gd name="T5" fmla="*/ 100 h 101"/>
                  <a:gd name="T6" fmla="*/ 110 w 144"/>
                  <a:gd name="T7" fmla="*/ 100 h 101"/>
                  <a:gd name="T8" fmla="*/ 98 w 144"/>
                  <a:gd name="T9" fmla="*/ 96 h 101"/>
                  <a:gd name="T10" fmla="*/ 90 w 144"/>
                  <a:gd name="T11" fmla="*/ 84 h 101"/>
                  <a:gd name="T12" fmla="*/ 82 w 144"/>
                  <a:gd name="T13" fmla="*/ 72 h 101"/>
                  <a:gd name="T14" fmla="*/ 78 w 144"/>
                  <a:gd name="T15" fmla="*/ 60 h 101"/>
                  <a:gd name="T16" fmla="*/ 74 w 144"/>
                  <a:gd name="T17" fmla="*/ 48 h 101"/>
                  <a:gd name="T18" fmla="*/ 69 w 144"/>
                  <a:gd name="T19" fmla="*/ 36 h 101"/>
                  <a:gd name="T20" fmla="*/ 69 w 144"/>
                  <a:gd name="T21" fmla="*/ 24 h 101"/>
                  <a:gd name="T22" fmla="*/ 65 w 144"/>
                  <a:gd name="T23" fmla="*/ 12 h 101"/>
                  <a:gd name="T24" fmla="*/ 57 w 144"/>
                  <a:gd name="T25" fmla="*/ 0 h 101"/>
                  <a:gd name="T26" fmla="*/ 45 w 144"/>
                  <a:gd name="T27" fmla="*/ 0 h 101"/>
                  <a:gd name="T28" fmla="*/ 33 w 144"/>
                  <a:gd name="T29" fmla="*/ 8 h 101"/>
                  <a:gd name="T30" fmla="*/ 29 w 144"/>
                  <a:gd name="T31" fmla="*/ 20 h 101"/>
                  <a:gd name="T32" fmla="*/ 20 w 144"/>
                  <a:gd name="T33" fmla="*/ 32 h 101"/>
                  <a:gd name="T34" fmla="*/ 12 w 144"/>
                  <a:gd name="T35" fmla="*/ 44 h 101"/>
                  <a:gd name="T36" fmla="*/ 8 w 144"/>
                  <a:gd name="T37" fmla="*/ 56 h 101"/>
                  <a:gd name="T38" fmla="*/ 4 w 144"/>
                  <a:gd name="T39" fmla="*/ 68 h 101"/>
                  <a:gd name="T40" fmla="*/ 0 w 144"/>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01">
                    <a:moveTo>
                      <a:pt x="143" y="80"/>
                    </a:moveTo>
                    <a:lnTo>
                      <a:pt x="131" y="88"/>
                    </a:lnTo>
                    <a:lnTo>
                      <a:pt x="123" y="100"/>
                    </a:lnTo>
                    <a:lnTo>
                      <a:pt x="110" y="100"/>
                    </a:lnTo>
                    <a:lnTo>
                      <a:pt x="98" y="96"/>
                    </a:lnTo>
                    <a:lnTo>
                      <a:pt x="90" y="84"/>
                    </a:lnTo>
                    <a:lnTo>
                      <a:pt x="82" y="72"/>
                    </a:lnTo>
                    <a:lnTo>
                      <a:pt x="78" y="60"/>
                    </a:lnTo>
                    <a:lnTo>
                      <a:pt x="74" y="48"/>
                    </a:lnTo>
                    <a:lnTo>
                      <a:pt x="69" y="36"/>
                    </a:lnTo>
                    <a:lnTo>
                      <a:pt x="69" y="24"/>
                    </a:lnTo>
                    <a:lnTo>
                      <a:pt x="65" y="12"/>
                    </a:lnTo>
                    <a:lnTo>
                      <a:pt x="57" y="0"/>
                    </a:lnTo>
                    <a:lnTo>
                      <a:pt x="45" y="0"/>
                    </a:lnTo>
                    <a:lnTo>
                      <a:pt x="33" y="8"/>
                    </a:lnTo>
                    <a:lnTo>
                      <a:pt x="29" y="20"/>
                    </a:lnTo>
                    <a:lnTo>
                      <a:pt x="20"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29" name="Group 229"/>
            <p:cNvGrpSpPr>
              <a:grpSpLocks/>
            </p:cNvGrpSpPr>
            <p:nvPr/>
          </p:nvGrpSpPr>
          <p:grpSpPr bwMode="auto">
            <a:xfrm>
              <a:off x="3939" y="2863"/>
              <a:ext cx="642" cy="165"/>
              <a:chOff x="3679" y="4322"/>
              <a:chExt cx="289" cy="165"/>
            </a:xfrm>
          </p:grpSpPr>
          <p:sp>
            <p:nvSpPr>
              <p:cNvPr id="25830" name="Freeform 230"/>
              <p:cNvSpPr>
                <a:spLocks/>
              </p:cNvSpPr>
              <p:nvPr/>
            </p:nvSpPr>
            <p:spPr bwMode="auto">
              <a:xfrm>
                <a:off x="3679" y="4386"/>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31" name="Freeform 231"/>
              <p:cNvSpPr>
                <a:spLocks/>
              </p:cNvSpPr>
              <p:nvPr/>
            </p:nvSpPr>
            <p:spPr bwMode="auto">
              <a:xfrm>
                <a:off x="3823" y="4322"/>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32" name="Group 232"/>
            <p:cNvGrpSpPr>
              <a:grpSpLocks/>
            </p:cNvGrpSpPr>
            <p:nvPr/>
          </p:nvGrpSpPr>
          <p:grpSpPr bwMode="auto">
            <a:xfrm>
              <a:off x="4103" y="3049"/>
              <a:ext cx="643" cy="165"/>
              <a:chOff x="3753" y="4508"/>
              <a:chExt cx="289" cy="165"/>
            </a:xfrm>
          </p:grpSpPr>
          <p:sp>
            <p:nvSpPr>
              <p:cNvPr id="25833" name="Freeform 233"/>
              <p:cNvSpPr>
                <a:spLocks/>
              </p:cNvSpPr>
              <p:nvPr/>
            </p:nvSpPr>
            <p:spPr bwMode="auto">
              <a:xfrm>
                <a:off x="3753" y="4572"/>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34" name="Freeform 234"/>
              <p:cNvSpPr>
                <a:spLocks/>
              </p:cNvSpPr>
              <p:nvPr/>
            </p:nvSpPr>
            <p:spPr bwMode="auto">
              <a:xfrm>
                <a:off x="3897" y="4508"/>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35" name="Group 235"/>
            <p:cNvGrpSpPr>
              <a:grpSpLocks/>
            </p:cNvGrpSpPr>
            <p:nvPr/>
          </p:nvGrpSpPr>
          <p:grpSpPr bwMode="auto">
            <a:xfrm>
              <a:off x="4103" y="3305"/>
              <a:ext cx="643" cy="71"/>
              <a:chOff x="3753" y="4764"/>
              <a:chExt cx="289" cy="71"/>
            </a:xfrm>
          </p:grpSpPr>
          <p:sp>
            <p:nvSpPr>
              <p:cNvPr id="25836" name="Freeform 236"/>
              <p:cNvSpPr>
                <a:spLocks/>
              </p:cNvSpPr>
              <p:nvPr/>
            </p:nvSpPr>
            <p:spPr bwMode="auto">
              <a:xfrm>
                <a:off x="3753" y="4791"/>
                <a:ext cx="145" cy="44"/>
              </a:xfrm>
              <a:custGeom>
                <a:avLst/>
                <a:gdLst>
                  <a:gd name="T0" fmla="*/ 0 w 145"/>
                  <a:gd name="T1" fmla="*/ 9 h 44"/>
                  <a:gd name="T2" fmla="*/ 12 w 145"/>
                  <a:gd name="T3" fmla="*/ 5 h 44"/>
                  <a:gd name="T4" fmla="*/ 21 w 145"/>
                  <a:gd name="T5" fmla="*/ 0 h 44"/>
                  <a:gd name="T6" fmla="*/ 33 w 145"/>
                  <a:gd name="T7" fmla="*/ 0 h 44"/>
                  <a:gd name="T8" fmla="*/ 45 w 145"/>
                  <a:gd name="T9" fmla="*/ 2 h 44"/>
                  <a:gd name="T10" fmla="*/ 53 w 145"/>
                  <a:gd name="T11" fmla="*/ 7 h 44"/>
                  <a:gd name="T12" fmla="*/ 62 w 145"/>
                  <a:gd name="T13" fmla="*/ 12 h 44"/>
                  <a:gd name="T14" fmla="*/ 66 w 145"/>
                  <a:gd name="T15" fmla="*/ 17 h 44"/>
                  <a:gd name="T16" fmla="*/ 70 w 145"/>
                  <a:gd name="T17" fmla="*/ 22 h 44"/>
                  <a:gd name="T18" fmla="*/ 74 w 145"/>
                  <a:gd name="T19" fmla="*/ 28 h 44"/>
                  <a:gd name="T20" fmla="*/ 74 w 145"/>
                  <a:gd name="T21" fmla="*/ 33 h 44"/>
                  <a:gd name="T22" fmla="*/ 78 w 145"/>
                  <a:gd name="T23" fmla="*/ 38 h 44"/>
                  <a:gd name="T24" fmla="*/ 86 w 145"/>
                  <a:gd name="T25" fmla="*/ 43 h 44"/>
                  <a:gd name="T26" fmla="*/ 99 w 145"/>
                  <a:gd name="T27" fmla="*/ 43 h 44"/>
                  <a:gd name="T28" fmla="*/ 111 w 145"/>
                  <a:gd name="T29" fmla="*/ 40 h 44"/>
                  <a:gd name="T30" fmla="*/ 115 w 145"/>
                  <a:gd name="T31" fmla="*/ 34 h 44"/>
                  <a:gd name="T32" fmla="*/ 123 w 145"/>
                  <a:gd name="T33" fmla="*/ 29 h 44"/>
                  <a:gd name="T34" fmla="*/ 132 w 145"/>
                  <a:gd name="T35" fmla="*/ 24 h 44"/>
                  <a:gd name="T36" fmla="*/ 136 w 145"/>
                  <a:gd name="T37" fmla="*/ 19 h 44"/>
                  <a:gd name="T38" fmla="*/ 140 w 145"/>
                  <a:gd name="T39" fmla="*/ 14 h 44"/>
                  <a:gd name="T40" fmla="*/ 144 w 145"/>
                  <a:gd name="T41" fmla="*/ 1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4">
                    <a:moveTo>
                      <a:pt x="0" y="9"/>
                    </a:moveTo>
                    <a:lnTo>
                      <a:pt x="12" y="5"/>
                    </a:lnTo>
                    <a:lnTo>
                      <a:pt x="21" y="0"/>
                    </a:lnTo>
                    <a:lnTo>
                      <a:pt x="33" y="0"/>
                    </a:lnTo>
                    <a:lnTo>
                      <a:pt x="45" y="2"/>
                    </a:lnTo>
                    <a:lnTo>
                      <a:pt x="53" y="7"/>
                    </a:lnTo>
                    <a:lnTo>
                      <a:pt x="62" y="12"/>
                    </a:lnTo>
                    <a:lnTo>
                      <a:pt x="66" y="17"/>
                    </a:lnTo>
                    <a:lnTo>
                      <a:pt x="70" y="22"/>
                    </a:lnTo>
                    <a:lnTo>
                      <a:pt x="74" y="28"/>
                    </a:lnTo>
                    <a:lnTo>
                      <a:pt x="74" y="33"/>
                    </a:lnTo>
                    <a:lnTo>
                      <a:pt x="78" y="38"/>
                    </a:lnTo>
                    <a:lnTo>
                      <a:pt x="86" y="43"/>
                    </a:lnTo>
                    <a:lnTo>
                      <a:pt x="99" y="43"/>
                    </a:lnTo>
                    <a:lnTo>
                      <a:pt x="111" y="40"/>
                    </a:lnTo>
                    <a:lnTo>
                      <a:pt x="115" y="34"/>
                    </a:lnTo>
                    <a:lnTo>
                      <a:pt x="123" y="29"/>
                    </a:lnTo>
                    <a:lnTo>
                      <a:pt x="132" y="24"/>
                    </a:lnTo>
                    <a:lnTo>
                      <a:pt x="136" y="19"/>
                    </a:lnTo>
                    <a:lnTo>
                      <a:pt x="140" y="14"/>
                    </a:lnTo>
                    <a:lnTo>
                      <a:pt x="144" y="10"/>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37" name="Freeform 237"/>
              <p:cNvSpPr>
                <a:spLocks/>
              </p:cNvSpPr>
              <p:nvPr/>
            </p:nvSpPr>
            <p:spPr bwMode="auto">
              <a:xfrm>
                <a:off x="3897" y="4764"/>
                <a:ext cx="145" cy="44"/>
              </a:xfrm>
              <a:custGeom>
                <a:avLst/>
                <a:gdLst>
                  <a:gd name="T0" fmla="*/ 144 w 145"/>
                  <a:gd name="T1" fmla="*/ 34 h 44"/>
                  <a:gd name="T2" fmla="*/ 132 w 145"/>
                  <a:gd name="T3" fmla="*/ 38 h 44"/>
                  <a:gd name="T4" fmla="*/ 123 w 145"/>
                  <a:gd name="T5" fmla="*/ 43 h 44"/>
                  <a:gd name="T6" fmla="*/ 111 w 145"/>
                  <a:gd name="T7" fmla="*/ 43 h 44"/>
                  <a:gd name="T8" fmla="*/ 99 w 145"/>
                  <a:gd name="T9" fmla="*/ 41 h 44"/>
                  <a:gd name="T10" fmla="*/ 91 w 145"/>
                  <a:gd name="T11" fmla="*/ 36 h 44"/>
                  <a:gd name="T12" fmla="*/ 82 w 145"/>
                  <a:gd name="T13" fmla="*/ 31 h 44"/>
                  <a:gd name="T14" fmla="*/ 78 w 145"/>
                  <a:gd name="T15" fmla="*/ 26 h 44"/>
                  <a:gd name="T16" fmla="*/ 74 w 145"/>
                  <a:gd name="T17" fmla="*/ 21 h 44"/>
                  <a:gd name="T18" fmla="*/ 70 w 145"/>
                  <a:gd name="T19" fmla="*/ 15 h 44"/>
                  <a:gd name="T20" fmla="*/ 70 w 145"/>
                  <a:gd name="T21" fmla="*/ 10 h 44"/>
                  <a:gd name="T22" fmla="*/ 66 w 145"/>
                  <a:gd name="T23" fmla="*/ 5 h 44"/>
                  <a:gd name="T24" fmla="*/ 58 w 145"/>
                  <a:gd name="T25" fmla="*/ 0 h 44"/>
                  <a:gd name="T26" fmla="*/ 45 w 145"/>
                  <a:gd name="T27" fmla="*/ 0 h 44"/>
                  <a:gd name="T28" fmla="*/ 33 w 145"/>
                  <a:gd name="T29" fmla="*/ 3 h 44"/>
                  <a:gd name="T30" fmla="*/ 29 w 145"/>
                  <a:gd name="T31" fmla="*/ 9 h 44"/>
                  <a:gd name="T32" fmla="*/ 21 w 145"/>
                  <a:gd name="T33" fmla="*/ 14 h 44"/>
                  <a:gd name="T34" fmla="*/ 12 w 145"/>
                  <a:gd name="T35" fmla="*/ 19 h 44"/>
                  <a:gd name="T36" fmla="*/ 8 w 145"/>
                  <a:gd name="T37" fmla="*/ 24 h 44"/>
                  <a:gd name="T38" fmla="*/ 4 w 145"/>
                  <a:gd name="T39" fmla="*/ 29 h 44"/>
                  <a:gd name="T40" fmla="*/ 0 w 145"/>
                  <a:gd name="T41"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4">
                    <a:moveTo>
                      <a:pt x="144" y="34"/>
                    </a:moveTo>
                    <a:lnTo>
                      <a:pt x="132" y="38"/>
                    </a:lnTo>
                    <a:lnTo>
                      <a:pt x="123" y="43"/>
                    </a:lnTo>
                    <a:lnTo>
                      <a:pt x="111" y="43"/>
                    </a:lnTo>
                    <a:lnTo>
                      <a:pt x="99" y="41"/>
                    </a:lnTo>
                    <a:lnTo>
                      <a:pt x="91" y="36"/>
                    </a:lnTo>
                    <a:lnTo>
                      <a:pt x="82" y="31"/>
                    </a:lnTo>
                    <a:lnTo>
                      <a:pt x="78" y="26"/>
                    </a:lnTo>
                    <a:lnTo>
                      <a:pt x="74" y="21"/>
                    </a:lnTo>
                    <a:lnTo>
                      <a:pt x="70" y="15"/>
                    </a:lnTo>
                    <a:lnTo>
                      <a:pt x="70" y="10"/>
                    </a:lnTo>
                    <a:lnTo>
                      <a:pt x="66" y="5"/>
                    </a:lnTo>
                    <a:lnTo>
                      <a:pt x="58" y="0"/>
                    </a:lnTo>
                    <a:lnTo>
                      <a:pt x="45" y="0"/>
                    </a:lnTo>
                    <a:lnTo>
                      <a:pt x="33" y="3"/>
                    </a:lnTo>
                    <a:lnTo>
                      <a:pt x="29" y="9"/>
                    </a:lnTo>
                    <a:lnTo>
                      <a:pt x="21" y="14"/>
                    </a:lnTo>
                    <a:lnTo>
                      <a:pt x="12" y="19"/>
                    </a:lnTo>
                    <a:lnTo>
                      <a:pt x="8" y="24"/>
                    </a:lnTo>
                    <a:lnTo>
                      <a:pt x="4" y="29"/>
                    </a:lnTo>
                    <a:lnTo>
                      <a:pt x="0" y="33"/>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25838" name="Line 238"/>
          <p:cNvSpPr>
            <a:spLocks noChangeShapeType="1"/>
          </p:cNvSpPr>
          <p:nvPr/>
        </p:nvSpPr>
        <p:spPr bwMode="auto">
          <a:xfrm>
            <a:off x="5611813" y="2328863"/>
            <a:ext cx="4102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39" name="Line 239"/>
          <p:cNvSpPr>
            <a:spLocks noChangeShapeType="1"/>
          </p:cNvSpPr>
          <p:nvPr/>
        </p:nvSpPr>
        <p:spPr bwMode="auto">
          <a:xfrm>
            <a:off x="5586413" y="2633663"/>
            <a:ext cx="41005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40" name="Text Box 240"/>
          <p:cNvSpPr txBox="1">
            <a:spLocks noChangeArrowheads="1"/>
          </p:cNvSpPr>
          <p:nvPr/>
        </p:nvSpPr>
        <p:spPr bwMode="auto">
          <a:xfrm>
            <a:off x="9264651" y="3467100"/>
            <a:ext cx="6238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t>time</a:t>
            </a:r>
          </a:p>
        </p:txBody>
      </p:sp>
      <p:sp>
        <p:nvSpPr>
          <p:cNvPr id="25841" name="Line 241"/>
          <p:cNvSpPr>
            <a:spLocks noChangeShapeType="1"/>
          </p:cNvSpPr>
          <p:nvPr/>
        </p:nvSpPr>
        <p:spPr bwMode="auto">
          <a:xfrm>
            <a:off x="3048001" y="5675313"/>
            <a:ext cx="2397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42" name="Line 242"/>
          <p:cNvSpPr>
            <a:spLocks noChangeShapeType="1"/>
          </p:cNvSpPr>
          <p:nvPr/>
        </p:nvSpPr>
        <p:spPr bwMode="auto">
          <a:xfrm>
            <a:off x="2928939" y="5976938"/>
            <a:ext cx="3587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46" name="Freeform 246"/>
          <p:cNvSpPr>
            <a:spLocks/>
          </p:cNvSpPr>
          <p:nvPr/>
        </p:nvSpPr>
        <p:spPr bwMode="auto">
          <a:xfrm>
            <a:off x="1824038" y="3848101"/>
            <a:ext cx="760412" cy="334963"/>
          </a:xfrm>
          <a:custGeom>
            <a:avLst/>
            <a:gdLst>
              <a:gd name="T0" fmla="*/ 0 w 420"/>
              <a:gd name="T1" fmla="*/ 252 h 253"/>
              <a:gd name="T2" fmla="*/ 37 w 420"/>
              <a:gd name="T3" fmla="*/ 228 h 253"/>
              <a:gd name="T4" fmla="*/ 74 w 420"/>
              <a:gd name="T5" fmla="*/ 216 h 253"/>
              <a:gd name="T6" fmla="*/ 111 w 420"/>
              <a:gd name="T7" fmla="*/ 204 h 253"/>
              <a:gd name="T8" fmla="*/ 148 w 420"/>
              <a:gd name="T9" fmla="*/ 180 h 253"/>
              <a:gd name="T10" fmla="*/ 185 w 420"/>
              <a:gd name="T11" fmla="*/ 156 h 253"/>
              <a:gd name="T12" fmla="*/ 222 w 420"/>
              <a:gd name="T13" fmla="*/ 132 h 253"/>
              <a:gd name="T14" fmla="*/ 234 w 420"/>
              <a:gd name="T15" fmla="*/ 96 h 253"/>
              <a:gd name="T16" fmla="*/ 271 w 420"/>
              <a:gd name="T17" fmla="*/ 72 h 253"/>
              <a:gd name="T18" fmla="*/ 308 w 420"/>
              <a:gd name="T19" fmla="*/ 48 h 253"/>
              <a:gd name="T20" fmla="*/ 345 w 420"/>
              <a:gd name="T21" fmla="*/ 36 h 253"/>
              <a:gd name="T22" fmla="*/ 382 w 420"/>
              <a:gd name="T23" fmla="*/ 24 h 253"/>
              <a:gd name="T24" fmla="*/ 419 w 420"/>
              <a:gd name="T25"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0" h="253">
                <a:moveTo>
                  <a:pt x="0" y="252"/>
                </a:moveTo>
                <a:lnTo>
                  <a:pt x="37" y="228"/>
                </a:lnTo>
                <a:lnTo>
                  <a:pt x="74" y="216"/>
                </a:lnTo>
                <a:lnTo>
                  <a:pt x="111" y="204"/>
                </a:lnTo>
                <a:lnTo>
                  <a:pt x="148" y="180"/>
                </a:lnTo>
                <a:lnTo>
                  <a:pt x="185" y="156"/>
                </a:lnTo>
                <a:lnTo>
                  <a:pt x="222" y="132"/>
                </a:lnTo>
                <a:lnTo>
                  <a:pt x="234" y="96"/>
                </a:lnTo>
                <a:lnTo>
                  <a:pt x="271" y="72"/>
                </a:lnTo>
                <a:lnTo>
                  <a:pt x="308" y="48"/>
                </a:lnTo>
                <a:lnTo>
                  <a:pt x="345" y="36"/>
                </a:lnTo>
                <a:lnTo>
                  <a:pt x="382" y="24"/>
                </a:lnTo>
                <a:lnTo>
                  <a:pt x="419"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47" name="Freeform 247"/>
          <p:cNvSpPr>
            <a:spLocks/>
          </p:cNvSpPr>
          <p:nvPr/>
        </p:nvSpPr>
        <p:spPr bwMode="auto">
          <a:xfrm>
            <a:off x="2322513" y="3695700"/>
            <a:ext cx="419100" cy="230188"/>
          </a:xfrm>
          <a:custGeom>
            <a:avLst/>
            <a:gdLst>
              <a:gd name="T0" fmla="*/ 0 w 198"/>
              <a:gd name="T1" fmla="*/ 144 h 145"/>
              <a:gd name="T2" fmla="*/ 25 w 198"/>
              <a:gd name="T3" fmla="*/ 108 h 145"/>
              <a:gd name="T4" fmla="*/ 49 w 198"/>
              <a:gd name="T5" fmla="*/ 72 h 145"/>
              <a:gd name="T6" fmla="*/ 86 w 198"/>
              <a:gd name="T7" fmla="*/ 48 h 145"/>
              <a:gd name="T8" fmla="*/ 123 w 198"/>
              <a:gd name="T9" fmla="*/ 24 h 145"/>
              <a:gd name="T10" fmla="*/ 160 w 198"/>
              <a:gd name="T11" fmla="*/ 24 h 145"/>
              <a:gd name="T12" fmla="*/ 197 w 198"/>
              <a:gd name="T13" fmla="*/ 24 h 145"/>
              <a:gd name="T14" fmla="*/ 185 w 198"/>
              <a:gd name="T15" fmla="*/ 0 h 145"/>
              <a:gd name="T16" fmla="*/ 185 w 198"/>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145">
                <a:moveTo>
                  <a:pt x="0" y="144"/>
                </a:moveTo>
                <a:lnTo>
                  <a:pt x="25" y="108"/>
                </a:lnTo>
                <a:lnTo>
                  <a:pt x="49" y="72"/>
                </a:lnTo>
                <a:lnTo>
                  <a:pt x="86" y="48"/>
                </a:lnTo>
                <a:lnTo>
                  <a:pt x="123" y="24"/>
                </a:lnTo>
                <a:lnTo>
                  <a:pt x="160" y="24"/>
                </a:lnTo>
                <a:lnTo>
                  <a:pt x="197" y="24"/>
                </a:lnTo>
                <a:lnTo>
                  <a:pt x="185" y="0"/>
                </a:lnTo>
                <a:lnTo>
                  <a:pt x="185"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48" name="Line 248"/>
          <p:cNvSpPr>
            <a:spLocks noChangeShapeType="1"/>
          </p:cNvSpPr>
          <p:nvPr/>
        </p:nvSpPr>
        <p:spPr bwMode="auto">
          <a:xfrm flipH="1">
            <a:off x="2711450" y="1628776"/>
            <a:ext cx="19050" cy="4175125"/>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49" name="Line 249"/>
          <p:cNvSpPr>
            <a:spLocks noChangeShapeType="1"/>
          </p:cNvSpPr>
          <p:nvPr/>
        </p:nvSpPr>
        <p:spPr bwMode="auto">
          <a:xfrm>
            <a:off x="2874963" y="1628776"/>
            <a:ext cx="0" cy="4175125"/>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50" name="Line 250"/>
          <p:cNvSpPr>
            <a:spLocks noChangeShapeType="1"/>
          </p:cNvSpPr>
          <p:nvPr/>
        </p:nvSpPr>
        <p:spPr bwMode="auto">
          <a:xfrm>
            <a:off x="2566988" y="1555750"/>
            <a:ext cx="0" cy="424815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5851" name="Group 251"/>
          <p:cNvGrpSpPr>
            <a:grpSpLocks/>
          </p:cNvGrpSpPr>
          <p:nvPr/>
        </p:nvGrpSpPr>
        <p:grpSpPr bwMode="auto">
          <a:xfrm>
            <a:off x="2582864" y="3581401"/>
            <a:ext cx="312737" cy="657225"/>
            <a:chOff x="682" y="1925"/>
            <a:chExt cx="197" cy="414"/>
          </a:xfrm>
        </p:grpSpPr>
        <p:sp>
          <p:nvSpPr>
            <p:cNvPr id="25852" name="Line 252"/>
            <p:cNvSpPr>
              <a:spLocks noChangeShapeType="1"/>
            </p:cNvSpPr>
            <p:nvPr/>
          </p:nvSpPr>
          <p:spPr bwMode="auto">
            <a:xfrm>
              <a:off x="682" y="1967"/>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53" name="Line 253"/>
            <p:cNvSpPr>
              <a:spLocks noChangeShapeType="1"/>
            </p:cNvSpPr>
            <p:nvPr/>
          </p:nvSpPr>
          <p:spPr bwMode="auto">
            <a:xfrm>
              <a:off x="780" y="1925"/>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54" name="Line 254"/>
            <p:cNvSpPr>
              <a:spLocks noChangeShapeType="1"/>
            </p:cNvSpPr>
            <p:nvPr/>
          </p:nvSpPr>
          <p:spPr bwMode="auto">
            <a:xfrm>
              <a:off x="879" y="2105"/>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5855" name="Group 255"/>
          <p:cNvGrpSpPr>
            <a:grpSpLocks/>
          </p:cNvGrpSpPr>
          <p:nvPr/>
        </p:nvGrpSpPr>
        <p:grpSpPr bwMode="auto">
          <a:xfrm>
            <a:off x="2574925" y="3429001"/>
            <a:ext cx="312738" cy="619125"/>
            <a:chOff x="662" y="2160"/>
            <a:chExt cx="197" cy="390"/>
          </a:xfrm>
        </p:grpSpPr>
        <p:sp>
          <p:nvSpPr>
            <p:cNvPr id="25856" name="Line 256"/>
            <p:cNvSpPr>
              <a:spLocks noChangeShapeType="1"/>
            </p:cNvSpPr>
            <p:nvPr/>
          </p:nvSpPr>
          <p:spPr bwMode="auto">
            <a:xfrm>
              <a:off x="760" y="2160"/>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57" name="Line 257"/>
            <p:cNvSpPr>
              <a:spLocks noChangeShapeType="1"/>
            </p:cNvSpPr>
            <p:nvPr/>
          </p:nvSpPr>
          <p:spPr bwMode="auto">
            <a:xfrm>
              <a:off x="859" y="2316"/>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58" name="Line 258"/>
            <p:cNvSpPr>
              <a:spLocks noChangeShapeType="1"/>
            </p:cNvSpPr>
            <p:nvPr/>
          </p:nvSpPr>
          <p:spPr bwMode="auto">
            <a:xfrm>
              <a:off x="662" y="2238"/>
              <a:ext cx="0" cy="234"/>
            </a:xfrm>
            <a:prstGeom prst="line">
              <a:avLst/>
            </a:prstGeom>
            <a:noFill/>
            <a:ln w="76200">
              <a:solidFill>
                <a:srgbClr val="CE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5859" name="Freeform 259"/>
          <p:cNvSpPr>
            <a:spLocks/>
          </p:cNvSpPr>
          <p:nvPr/>
        </p:nvSpPr>
        <p:spPr bwMode="auto">
          <a:xfrm>
            <a:off x="2322514" y="3924300"/>
            <a:ext cx="522287" cy="115888"/>
          </a:xfrm>
          <a:custGeom>
            <a:avLst/>
            <a:gdLst>
              <a:gd name="T0" fmla="*/ 0 w 247"/>
              <a:gd name="T1" fmla="*/ 0 h 73"/>
              <a:gd name="T2" fmla="*/ 37 w 247"/>
              <a:gd name="T3" fmla="*/ 12 h 73"/>
              <a:gd name="T4" fmla="*/ 74 w 247"/>
              <a:gd name="T5" fmla="*/ 24 h 73"/>
              <a:gd name="T6" fmla="*/ 111 w 247"/>
              <a:gd name="T7" fmla="*/ 36 h 73"/>
              <a:gd name="T8" fmla="*/ 148 w 247"/>
              <a:gd name="T9" fmla="*/ 60 h 73"/>
              <a:gd name="T10" fmla="*/ 185 w 247"/>
              <a:gd name="T11" fmla="*/ 72 h 73"/>
              <a:gd name="T12" fmla="*/ 221 w 247"/>
              <a:gd name="T13" fmla="*/ 72 h 73"/>
              <a:gd name="T14" fmla="*/ 246 w 247"/>
              <a:gd name="T15" fmla="*/ 36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73">
                <a:moveTo>
                  <a:pt x="0" y="0"/>
                </a:moveTo>
                <a:lnTo>
                  <a:pt x="37" y="12"/>
                </a:lnTo>
                <a:lnTo>
                  <a:pt x="74" y="24"/>
                </a:lnTo>
                <a:lnTo>
                  <a:pt x="111" y="36"/>
                </a:lnTo>
                <a:lnTo>
                  <a:pt x="148" y="60"/>
                </a:lnTo>
                <a:lnTo>
                  <a:pt x="185" y="72"/>
                </a:lnTo>
                <a:lnTo>
                  <a:pt x="221" y="72"/>
                </a:lnTo>
                <a:lnTo>
                  <a:pt x="246" y="3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60" name="Oval 260"/>
          <p:cNvSpPr>
            <a:spLocks noChangeArrowheads="1"/>
          </p:cNvSpPr>
          <p:nvPr/>
        </p:nvSpPr>
        <p:spPr bwMode="auto">
          <a:xfrm>
            <a:off x="2709864" y="3695700"/>
            <a:ext cx="73025"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61" name="Oval 261"/>
          <p:cNvSpPr>
            <a:spLocks noChangeArrowheads="1"/>
          </p:cNvSpPr>
          <p:nvPr/>
        </p:nvSpPr>
        <p:spPr bwMode="auto">
          <a:xfrm>
            <a:off x="2851150" y="3959225"/>
            <a:ext cx="762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62" name="Freeform 262"/>
          <p:cNvSpPr>
            <a:spLocks/>
          </p:cNvSpPr>
          <p:nvPr/>
        </p:nvSpPr>
        <p:spPr bwMode="auto">
          <a:xfrm>
            <a:off x="2595564" y="1790701"/>
            <a:ext cx="41275" cy="201613"/>
          </a:xfrm>
          <a:custGeom>
            <a:avLst/>
            <a:gdLst>
              <a:gd name="T0" fmla="*/ 19 w 20"/>
              <a:gd name="T1" fmla="*/ 0 h 127"/>
              <a:gd name="T2" fmla="*/ 19 w 20"/>
              <a:gd name="T3" fmla="*/ 18 h 127"/>
              <a:gd name="T4" fmla="*/ 13 w 20"/>
              <a:gd name="T5" fmla="*/ 36 h 127"/>
              <a:gd name="T6" fmla="*/ 13 w 20"/>
              <a:gd name="T7" fmla="*/ 54 h 127"/>
              <a:gd name="T8" fmla="*/ 13 w 20"/>
              <a:gd name="T9" fmla="*/ 72 h 127"/>
              <a:gd name="T10" fmla="*/ 13 w 20"/>
              <a:gd name="T11" fmla="*/ 90 h 127"/>
              <a:gd name="T12" fmla="*/ 6 w 20"/>
              <a:gd name="T13" fmla="*/ 108 h 127"/>
              <a:gd name="T14" fmla="*/ 0 w 20"/>
              <a:gd name="T15" fmla="*/ 126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7">
                <a:moveTo>
                  <a:pt x="19" y="0"/>
                </a:moveTo>
                <a:lnTo>
                  <a:pt x="19" y="18"/>
                </a:lnTo>
                <a:lnTo>
                  <a:pt x="13" y="36"/>
                </a:lnTo>
                <a:lnTo>
                  <a:pt x="13" y="54"/>
                </a:lnTo>
                <a:lnTo>
                  <a:pt x="13" y="72"/>
                </a:lnTo>
                <a:lnTo>
                  <a:pt x="13" y="90"/>
                </a:lnTo>
                <a:lnTo>
                  <a:pt x="6" y="108"/>
                </a:lnTo>
                <a:lnTo>
                  <a:pt x="0" y="126"/>
                </a:lnTo>
              </a:path>
            </a:pathLst>
          </a:custGeom>
          <a:noFill/>
          <a:ln w="12700" cap="rnd"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63" name="Oval 263"/>
          <p:cNvSpPr>
            <a:spLocks noChangeArrowheads="1"/>
          </p:cNvSpPr>
          <p:nvPr/>
        </p:nvSpPr>
        <p:spPr bwMode="auto">
          <a:xfrm>
            <a:off x="1981200" y="3429000"/>
            <a:ext cx="762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64" name="Oval 264"/>
          <p:cNvSpPr>
            <a:spLocks noChangeArrowheads="1"/>
          </p:cNvSpPr>
          <p:nvPr/>
        </p:nvSpPr>
        <p:spPr bwMode="auto">
          <a:xfrm>
            <a:off x="2538413" y="3835400"/>
            <a:ext cx="76200" cy="6350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5865" name="Group 265"/>
          <p:cNvGrpSpPr>
            <a:grpSpLocks/>
          </p:cNvGrpSpPr>
          <p:nvPr/>
        </p:nvGrpSpPr>
        <p:grpSpPr bwMode="auto">
          <a:xfrm>
            <a:off x="7610476" y="1714501"/>
            <a:ext cx="2447925" cy="4194175"/>
            <a:chOff x="3425" y="1056"/>
            <a:chExt cx="1542" cy="2642"/>
          </a:xfrm>
        </p:grpSpPr>
        <p:grpSp>
          <p:nvGrpSpPr>
            <p:cNvPr id="25866" name="Group 266"/>
            <p:cNvGrpSpPr>
              <a:grpSpLocks/>
            </p:cNvGrpSpPr>
            <p:nvPr/>
          </p:nvGrpSpPr>
          <p:grpSpPr bwMode="auto">
            <a:xfrm>
              <a:off x="3643" y="2099"/>
              <a:ext cx="540" cy="165"/>
              <a:chOff x="3334" y="3008"/>
              <a:chExt cx="289" cy="165"/>
            </a:xfrm>
          </p:grpSpPr>
          <p:sp>
            <p:nvSpPr>
              <p:cNvPr id="25867" name="Freeform 267"/>
              <p:cNvSpPr>
                <a:spLocks/>
              </p:cNvSpPr>
              <p:nvPr/>
            </p:nvSpPr>
            <p:spPr bwMode="auto">
              <a:xfrm>
                <a:off x="3334" y="3008"/>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68" name="Freeform 268"/>
              <p:cNvSpPr>
                <a:spLocks/>
              </p:cNvSpPr>
              <p:nvPr/>
            </p:nvSpPr>
            <p:spPr bwMode="auto">
              <a:xfrm>
                <a:off x="3478" y="3072"/>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69" name="Group 269"/>
            <p:cNvGrpSpPr>
              <a:grpSpLocks/>
            </p:cNvGrpSpPr>
            <p:nvPr/>
          </p:nvGrpSpPr>
          <p:grpSpPr bwMode="auto">
            <a:xfrm>
              <a:off x="3759" y="1931"/>
              <a:ext cx="540" cy="165"/>
              <a:chOff x="3396" y="2840"/>
              <a:chExt cx="289" cy="165"/>
            </a:xfrm>
          </p:grpSpPr>
          <p:sp>
            <p:nvSpPr>
              <p:cNvPr id="25870" name="Freeform 270"/>
              <p:cNvSpPr>
                <a:spLocks/>
              </p:cNvSpPr>
              <p:nvPr/>
            </p:nvSpPr>
            <p:spPr bwMode="auto">
              <a:xfrm>
                <a:off x="3396" y="2840"/>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71" name="Freeform 271"/>
              <p:cNvSpPr>
                <a:spLocks/>
              </p:cNvSpPr>
              <p:nvPr/>
            </p:nvSpPr>
            <p:spPr bwMode="auto">
              <a:xfrm>
                <a:off x="3540" y="2904"/>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72" name="Group 272"/>
            <p:cNvGrpSpPr>
              <a:grpSpLocks/>
            </p:cNvGrpSpPr>
            <p:nvPr/>
          </p:nvGrpSpPr>
          <p:grpSpPr bwMode="auto">
            <a:xfrm>
              <a:off x="3967" y="1739"/>
              <a:ext cx="539" cy="165"/>
              <a:chOff x="3507" y="2648"/>
              <a:chExt cx="289" cy="165"/>
            </a:xfrm>
          </p:grpSpPr>
          <p:sp>
            <p:nvSpPr>
              <p:cNvPr id="25873" name="Freeform 273"/>
              <p:cNvSpPr>
                <a:spLocks/>
              </p:cNvSpPr>
              <p:nvPr/>
            </p:nvSpPr>
            <p:spPr bwMode="auto">
              <a:xfrm>
                <a:off x="3507" y="2648"/>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74" name="Freeform 274"/>
              <p:cNvSpPr>
                <a:spLocks/>
              </p:cNvSpPr>
              <p:nvPr/>
            </p:nvSpPr>
            <p:spPr bwMode="auto">
              <a:xfrm>
                <a:off x="3651" y="2712"/>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75" name="Group 275"/>
            <p:cNvGrpSpPr>
              <a:grpSpLocks/>
            </p:cNvGrpSpPr>
            <p:nvPr/>
          </p:nvGrpSpPr>
          <p:grpSpPr bwMode="auto">
            <a:xfrm>
              <a:off x="4115" y="1577"/>
              <a:ext cx="541" cy="165"/>
              <a:chOff x="3587" y="2486"/>
              <a:chExt cx="289" cy="165"/>
            </a:xfrm>
          </p:grpSpPr>
          <p:sp>
            <p:nvSpPr>
              <p:cNvPr id="25876" name="Freeform 276"/>
              <p:cNvSpPr>
                <a:spLocks/>
              </p:cNvSpPr>
              <p:nvPr/>
            </p:nvSpPr>
            <p:spPr bwMode="auto">
              <a:xfrm>
                <a:off x="3587" y="2486"/>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77" name="Freeform 277"/>
              <p:cNvSpPr>
                <a:spLocks/>
              </p:cNvSpPr>
              <p:nvPr/>
            </p:nvSpPr>
            <p:spPr bwMode="auto">
              <a:xfrm>
                <a:off x="3731" y="2550"/>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78" name="Group 278"/>
            <p:cNvGrpSpPr>
              <a:grpSpLocks/>
            </p:cNvGrpSpPr>
            <p:nvPr/>
          </p:nvGrpSpPr>
          <p:grpSpPr bwMode="auto">
            <a:xfrm>
              <a:off x="4313" y="1391"/>
              <a:ext cx="539" cy="165"/>
              <a:chOff x="3692" y="2300"/>
              <a:chExt cx="289" cy="165"/>
            </a:xfrm>
          </p:grpSpPr>
          <p:sp>
            <p:nvSpPr>
              <p:cNvPr id="25879" name="Freeform 279"/>
              <p:cNvSpPr>
                <a:spLocks/>
              </p:cNvSpPr>
              <p:nvPr/>
            </p:nvSpPr>
            <p:spPr bwMode="auto">
              <a:xfrm>
                <a:off x="3692" y="2300"/>
                <a:ext cx="145" cy="101"/>
              </a:xfrm>
              <a:custGeom>
                <a:avLst/>
                <a:gdLst>
                  <a:gd name="T0" fmla="*/ 0 w 145"/>
                  <a:gd name="T1" fmla="*/ 80 h 101"/>
                  <a:gd name="T2" fmla="*/ 12 w 145"/>
                  <a:gd name="T3" fmla="*/ 88 h 101"/>
                  <a:gd name="T4" fmla="*/ 21 w 145"/>
                  <a:gd name="T5" fmla="*/ 100 h 101"/>
                  <a:gd name="T6" fmla="*/ 33 w 145"/>
                  <a:gd name="T7" fmla="*/ 100 h 101"/>
                  <a:gd name="T8" fmla="*/ 45 w 145"/>
                  <a:gd name="T9" fmla="*/ 96 h 101"/>
                  <a:gd name="T10" fmla="*/ 53 w 145"/>
                  <a:gd name="T11" fmla="*/ 84 h 101"/>
                  <a:gd name="T12" fmla="*/ 62 w 145"/>
                  <a:gd name="T13" fmla="*/ 72 h 101"/>
                  <a:gd name="T14" fmla="*/ 66 w 145"/>
                  <a:gd name="T15" fmla="*/ 60 h 101"/>
                  <a:gd name="T16" fmla="*/ 70 w 145"/>
                  <a:gd name="T17" fmla="*/ 48 h 101"/>
                  <a:gd name="T18" fmla="*/ 74 w 145"/>
                  <a:gd name="T19" fmla="*/ 36 h 101"/>
                  <a:gd name="T20" fmla="*/ 74 w 145"/>
                  <a:gd name="T21" fmla="*/ 24 h 101"/>
                  <a:gd name="T22" fmla="*/ 78 w 145"/>
                  <a:gd name="T23" fmla="*/ 12 h 101"/>
                  <a:gd name="T24" fmla="*/ 86 w 145"/>
                  <a:gd name="T25" fmla="*/ 0 h 101"/>
                  <a:gd name="T26" fmla="*/ 99 w 145"/>
                  <a:gd name="T27" fmla="*/ 0 h 101"/>
                  <a:gd name="T28" fmla="*/ 111 w 145"/>
                  <a:gd name="T29" fmla="*/ 8 h 101"/>
                  <a:gd name="T30" fmla="*/ 115 w 145"/>
                  <a:gd name="T31" fmla="*/ 20 h 101"/>
                  <a:gd name="T32" fmla="*/ 123 w 145"/>
                  <a:gd name="T33" fmla="*/ 32 h 101"/>
                  <a:gd name="T34" fmla="*/ 132 w 145"/>
                  <a:gd name="T35" fmla="*/ 44 h 101"/>
                  <a:gd name="T36" fmla="*/ 136 w 145"/>
                  <a:gd name="T37" fmla="*/ 56 h 101"/>
                  <a:gd name="T38" fmla="*/ 140 w 145"/>
                  <a:gd name="T39" fmla="*/ 68 h 101"/>
                  <a:gd name="T40" fmla="*/ 144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80"/>
                    </a:moveTo>
                    <a:lnTo>
                      <a:pt x="12" y="88"/>
                    </a:lnTo>
                    <a:lnTo>
                      <a:pt x="21" y="100"/>
                    </a:lnTo>
                    <a:lnTo>
                      <a:pt x="33" y="100"/>
                    </a:lnTo>
                    <a:lnTo>
                      <a:pt x="45" y="96"/>
                    </a:lnTo>
                    <a:lnTo>
                      <a:pt x="53" y="84"/>
                    </a:lnTo>
                    <a:lnTo>
                      <a:pt x="62" y="72"/>
                    </a:lnTo>
                    <a:lnTo>
                      <a:pt x="66" y="60"/>
                    </a:lnTo>
                    <a:lnTo>
                      <a:pt x="70" y="48"/>
                    </a:lnTo>
                    <a:lnTo>
                      <a:pt x="74" y="36"/>
                    </a:lnTo>
                    <a:lnTo>
                      <a:pt x="74" y="24"/>
                    </a:lnTo>
                    <a:lnTo>
                      <a:pt x="78" y="12"/>
                    </a:lnTo>
                    <a:lnTo>
                      <a:pt x="86" y="0"/>
                    </a:lnTo>
                    <a:lnTo>
                      <a:pt x="99" y="0"/>
                    </a:lnTo>
                    <a:lnTo>
                      <a:pt x="111" y="8"/>
                    </a:lnTo>
                    <a:lnTo>
                      <a:pt x="115" y="20"/>
                    </a:lnTo>
                    <a:lnTo>
                      <a:pt x="123" y="32"/>
                    </a:lnTo>
                    <a:lnTo>
                      <a:pt x="132" y="44"/>
                    </a:lnTo>
                    <a:lnTo>
                      <a:pt x="136" y="56"/>
                    </a:lnTo>
                    <a:lnTo>
                      <a:pt x="140" y="68"/>
                    </a:lnTo>
                    <a:lnTo>
                      <a:pt x="144"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80" name="Freeform 280"/>
              <p:cNvSpPr>
                <a:spLocks/>
              </p:cNvSpPr>
              <p:nvPr/>
            </p:nvSpPr>
            <p:spPr bwMode="auto">
              <a:xfrm>
                <a:off x="3836" y="2364"/>
                <a:ext cx="145" cy="101"/>
              </a:xfrm>
              <a:custGeom>
                <a:avLst/>
                <a:gdLst>
                  <a:gd name="T0" fmla="*/ 144 w 145"/>
                  <a:gd name="T1" fmla="*/ 20 h 101"/>
                  <a:gd name="T2" fmla="*/ 132 w 145"/>
                  <a:gd name="T3" fmla="*/ 12 h 101"/>
                  <a:gd name="T4" fmla="*/ 123 w 145"/>
                  <a:gd name="T5" fmla="*/ 0 h 101"/>
                  <a:gd name="T6" fmla="*/ 111 w 145"/>
                  <a:gd name="T7" fmla="*/ 0 h 101"/>
                  <a:gd name="T8" fmla="*/ 99 w 145"/>
                  <a:gd name="T9" fmla="*/ 4 h 101"/>
                  <a:gd name="T10" fmla="*/ 91 w 145"/>
                  <a:gd name="T11" fmla="*/ 16 h 101"/>
                  <a:gd name="T12" fmla="*/ 82 w 145"/>
                  <a:gd name="T13" fmla="*/ 28 h 101"/>
                  <a:gd name="T14" fmla="*/ 78 w 145"/>
                  <a:gd name="T15" fmla="*/ 40 h 101"/>
                  <a:gd name="T16" fmla="*/ 74 w 145"/>
                  <a:gd name="T17" fmla="*/ 52 h 101"/>
                  <a:gd name="T18" fmla="*/ 70 w 145"/>
                  <a:gd name="T19" fmla="*/ 64 h 101"/>
                  <a:gd name="T20" fmla="*/ 70 w 145"/>
                  <a:gd name="T21" fmla="*/ 76 h 101"/>
                  <a:gd name="T22" fmla="*/ 66 w 145"/>
                  <a:gd name="T23" fmla="*/ 88 h 101"/>
                  <a:gd name="T24" fmla="*/ 58 w 145"/>
                  <a:gd name="T25" fmla="*/ 100 h 101"/>
                  <a:gd name="T26" fmla="*/ 45 w 145"/>
                  <a:gd name="T27" fmla="*/ 100 h 101"/>
                  <a:gd name="T28" fmla="*/ 33 w 145"/>
                  <a:gd name="T29" fmla="*/ 92 h 101"/>
                  <a:gd name="T30" fmla="*/ 29 w 145"/>
                  <a:gd name="T31" fmla="*/ 80 h 101"/>
                  <a:gd name="T32" fmla="*/ 21 w 145"/>
                  <a:gd name="T33" fmla="*/ 68 h 101"/>
                  <a:gd name="T34" fmla="*/ 12 w 145"/>
                  <a:gd name="T35" fmla="*/ 56 h 101"/>
                  <a:gd name="T36" fmla="*/ 8 w 145"/>
                  <a:gd name="T37" fmla="*/ 44 h 101"/>
                  <a:gd name="T38" fmla="*/ 4 w 145"/>
                  <a:gd name="T39" fmla="*/ 32 h 101"/>
                  <a:gd name="T40" fmla="*/ 0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20"/>
                    </a:moveTo>
                    <a:lnTo>
                      <a:pt x="132" y="12"/>
                    </a:lnTo>
                    <a:lnTo>
                      <a:pt x="123" y="0"/>
                    </a:lnTo>
                    <a:lnTo>
                      <a:pt x="111" y="0"/>
                    </a:lnTo>
                    <a:lnTo>
                      <a:pt x="99" y="4"/>
                    </a:lnTo>
                    <a:lnTo>
                      <a:pt x="91" y="16"/>
                    </a:lnTo>
                    <a:lnTo>
                      <a:pt x="82" y="28"/>
                    </a:lnTo>
                    <a:lnTo>
                      <a:pt x="78" y="40"/>
                    </a:lnTo>
                    <a:lnTo>
                      <a:pt x="74" y="52"/>
                    </a:lnTo>
                    <a:lnTo>
                      <a:pt x="70" y="64"/>
                    </a:lnTo>
                    <a:lnTo>
                      <a:pt x="70" y="76"/>
                    </a:lnTo>
                    <a:lnTo>
                      <a:pt x="66" y="88"/>
                    </a:lnTo>
                    <a:lnTo>
                      <a:pt x="58" y="100"/>
                    </a:lnTo>
                    <a:lnTo>
                      <a:pt x="45" y="100"/>
                    </a:lnTo>
                    <a:lnTo>
                      <a:pt x="33" y="92"/>
                    </a:lnTo>
                    <a:lnTo>
                      <a:pt x="29" y="80"/>
                    </a:lnTo>
                    <a:lnTo>
                      <a:pt x="21" y="68"/>
                    </a:lnTo>
                    <a:lnTo>
                      <a:pt x="12" y="56"/>
                    </a:lnTo>
                    <a:lnTo>
                      <a:pt x="8" y="44"/>
                    </a:lnTo>
                    <a:lnTo>
                      <a:pt x="4" y="32"/>
                    </a:lnTo>
                    <a:lnTo>
                      <a:pt x="0"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81" name="Group 281"/>
            <p:cNvGrpSpPr>
              <a:grpSpLocks/>
            </p:cNvGrpSpPr>
            <p:nvPr/>
          </p:nvGrpSpPr>
          <p:grpSpPr bwMode="auto">
            <a:xfrm>
              <a:off x="3596" y="2699"/>
              <a:ext cx="540" cy="165"/>
              <a:chOff x="3309" y="3608"/>
              <a:chExt cx="289" cy="165"/>
            </a:xfrm>
          </p:grpSpPr>
          <p:sp>
            <p:nvSpPr>
              <p:cNvPr id="25882" name="Freeform 282"/>
              <p:cNvSpPr>
                <a:spLocks/>
              </p:cNvSpPr>
              <p:nvPr/>
            </p:nvSpPr>
            <p:spPr bwMode="auto">
              <a:xfrm>
                <a:off x="3309" y="3672"/>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83" name="Freeform 283"/>
              <p:cNvSpPr>
                <a:spLocks/>
              </p:cNvSpPr>
              <p:nvPr/>
            </p:nvSpPr>
            <p:spPr bwMode="auto">
              <a:xfrm>
                <a:off x="3453" y="3608"/>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84" name="Group 284"/>
            <p:cNvGrpSpPr>
              <a:grpSpLocks/>
            </p:cNvGrpSpPr>
            <p:nvPr/>
          </p:nvGrpSpPr>
          <p:grpSpPr bwMode="auto">
            <a:xfrm>
              <a:off x="4301" y="1227"/>
              <a:ext cx="538" cy="89"/>
              <a:chOff x="3686" y="2136"/>
              <a:chExt cx="288" cy="89"/>
            </a:xfrm>
          </p:grpSpPr>
          <p:sp>
            <p:nvSpPr>
              <p:cNvPr id="25885" name="Freeform 285"/>
              <p:cNvSpPr>
                <a:spLocks/>
              </p:cNvSpPr>
              <p:nvPr/>
            </p:nvSpPr>
            <p:spPr bwMode="auto">
              <a:xfrm>
                <a:off x="3686" y="2136"/>
                <a:ext cx="145" cy="55"/>
              </a:xfrm>
              <a:custGeom>
                <a:avLst/>
                <a:gdLst>
                  <a:gd name="T0" fmla="*/ 0 w 145"/>
                  <a:gd name="T1" fmla="*/ 43 h 55"/>
                  <a:gd name="T2" fmla="*/ 12 w 145"/>
                  <a:gd name="T3" fmla="*/ 48 h 55"/>
                  <a:gd name="T4" fmla="*/ 21 w 145"/>
                  <a:gd name="T5" fmla="*/ 54 h 55"/>
                  <a:gd name="T6" fmla="*/ 33 w 145"/>
                  <a:gd name="T7" fmla="*/ 54 h 55"/>
                  <a:gd name="T8" fmla="*/ 45 w 145"/>
                  <a:gd name="T9" fmla="*/ 52 h 55"/>
                  <a:gd name="T10" fmla="*/ 53 w 145"/>
                  <a:gd name="T11" fmla="*/ 45 h 55"/>
                  <a:gd name="T12" fmla="*/ 62 w 145"/>
                  <a:gd name="T13" fmla="*/ 39 h 55"/>
                  <a:gd name="T14" fmla="*/ 66 w 145"/>
                  <a:gd name="T15" fmla="*/ 32 h 55"/>
                  <a:gd name="T16" fmla="*/ 70 w 145"/>
                  <a:gd name="T17" fmla="*/ 26 h 55"/>
                  <a:gd name="T18" fmla="*/ 74 w 145"/>
                  <a:gd name="T19" fmla="*/ 19 h 55"/>
                  <a:gd name="T20" fmla="*/ 74 w 145"/>
                  <a:gd name="T21" fmla="*/ 13 h 55"/>
                  <a:gd name="T22" fmla="*/ 78 w 145"/>
                  <a:gd name="T23" fmla="*/ 6 h 55"/>
                  <a:gd name="T24" fmla="*/ 86 w 145"/>
                  <a:gd name="T25" fmla="*/ 0 h 55"/>
                  <a:gd name="T26" fmla="*/ 99 w 145"/>
                  <a:gd name="T27" fmla="*/ 0 h 55"/>
                  <a:gd name="T28" fmla="*/ 111 w 145"/>
                  <a:gd name="T29" fmla="*/ 4 h 55"/>
                  <a:gd name="T30" fmla="*/ 115 w 145"/>
                  <a:gd name="T31" fmla="*/ 11 h 55"/>
                  <a:gd name="T32" fmla="*/ 123 w 145"/>
                  <a:gd name="T33" fmla="*/ 17 h 55"/>
                  <a:gd name="T34" fmla="*/ 132 w 145"/>
                  <a:gd name="T35" fmla="*/ 24 h 55"/>
                  <a:gd name="T36" fmla="*/ 136 w 145"/>
                  <a:gd name="T37" fmla="*/ 30 h 55"/>
                  <a:gd name="T38" fmla="*/ 140 w 145"/>
                  <a:gd name="T39" fmla="*/ 37 h 55"/>
                  <a:gd name="T40" fmla="*/ 144 w 145"/>
                  <a:gd name="T41"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55">
                    <a:moveTo>
                      <a:pt x="0" y="43"/>
                    </a:moveTo>
                    <a:lnTo>
                      <a:pt x="12" y="48"/>
                    </a:lnTo>
                    <a:lnTo>
                      <a:pt x="21" y="54"/>
                    </a:lnTo>
                    <a:lnTo>
                      <a:pt x="33" y="54"/>
                    </a:lnTo>
                    <a:lnTo>
                      <a:pt x="45" y="52"/>
                    </a:lnTo>
                    <a:lnTo>
                      <a:pt x="53" y="45"/>
                    </a:lnTo>
                    <a:lnTo>
                      <a:pt x="62" y="39"/>
                    </a:lnTo>
                    <a:lnTo>
                      <a:pt x="66" y="32"/>
                    </a:lnTo>
                    <a:lnTo>
                      <a:pt x="70" y="26"/>
                    </a:lnTo>
                    <a:lnTo>
                      <a:pt x="74" y="19"/>
                    </a:lnTo>
                    <a:lnTo>
                      <a:pt x="74" y="13"/>
                    </a:lnTo>
                    <a:lnTo>
                      <a:pt x="78" y="6"/>
                    </a:lnTo>
                    <a:lnTo>
                      <a:pt x="86" y="0"/>
                    </a:lnTo>
                    <a:lnTo>
                      <a:pt x="99" y="0"/>
                    </a:lnTo>
                    <a:lnTo>
                      <a:pt x="111" y="4"/>
                    </a:lnTo>
                    <a:lnTo>
                      <a:pt x="115" y="11"/>
                    </a:lnTo>
                    <a:lnTo>
                      <a:pt x="123" y="17"/>
                    </a:lnTo>
                    <a:lnTo>
                      <a:pt x="132" y="24"/>
                    </a:lnTo>
                    <a:lnTo>
                      <a:pt x="136" y="30"/>
                    </a:lnTo>
                    <a:lnTo>
                      <a:pt x="140" y="37"/>
                    </a:lnTo>
                    <a:lnTo>
                      <a:pt x="144" y="41"/>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86" name="Freeform 286"/>
              <p:cNvSpPr>
                <a:spLocks/>
              </p:cNvSpPr>
              <p:nvPr/>
            </p:nvSpPr>
            <p:spPr bwMode="auto">
              <a:xfrm>
                <a:off x="3830" y="2170"/>
                <a:ext cx="144" cy="55"/>
              </a:xfrm>
              <a:custGeom>
                <a:avLst/>
                <a:gdLst>
                  <a:gd name="T0" fmla="*/ 143 w 144"/>
                  <a:gd name="T1" fmla="*/ 11 h 55"/>
                  <a:gd name="T2" fmla="*/ 131 w 144"/>
                  <a:gd name="T3" fmla="*/ 6 h 55"/>
                  <a:gd name="T4" fmla="*/ 123 w 144"/>
                  <a:gd name="T5" fmla="*/ 0 h 55"/>
                  <a:gd name="T6" fmla="*/ 110 w 144"/>
                  <a:gd name="T7" fmla="*/ 0 h 55"/>
                  <a:gd name="T8" fmla="*/ 98 w 144"/>
                  <a:gd name="T9" fmla="*/ 2 h 55"/>
                  <a:gd name="T10" fmla="*/ 90 w 144"/>
                  <a:gd name="T11" fmla="*/ 9 h 55"/>
                  <a:gd name="T12" fmla="*/ 82 w 144"/>
                  <a:gd name="T13" fmla="*/ 15 h 55"/>
                  <a:gd name="T14" fmla="*/ 78 w 144"/>
                  <a:gd name="T15" fmla="*/ 22 h 55"/>
                  <a:gd name="T16" fmla="*/ 74 w 144"/>
                  <a:gd name="T17" fmla="*/ 28 h 55"/>
                  <a:gd name="T18" fmla="*/ 69 w 144"/>
                  <a:gd name="T19" fmla="*/ 35 h 55"/>
                  <a:gd name="T20" fmla="*/ 69 w 144"/>
                  <a:gd name="T21" fmla="*/ 41 h 55"/>
                  <a:gd name="T22" fmla="*/ 65 w 144"/>
                  <a:gd name="T23" fmla="*/ 48 h 55"/>
                  <a:gd name="T24" fmla="*/ 57 w 144"/>
                  <a:gd name="T25" fmla="*/ 54 h 55"/>
                  <a:gd name="T26" fmla="*/ 45 w 144"/>
                  <a:gd name="T27" fmla="*/ 54 h 55"/>
                  <a:gd name="T28" fmla="*/ 33 w 144"/>
                  <a:gd name="T29" fmla="*/ 50 h 55"/>
                  <a:gd name="T30" fmla="*/ 29 w 144"/>
                  <a:gd name="T31" fmla="*/ 43 h 55"/>
                  <a:gd name="T32" fmla="*/ 20 w 144"/>
                  <a:gd name="T33" fmla="*/ 37 h 55"/>
                  <a:gd name="T34" fmla="*/ 12 w 144"/>
                  <a:gd name="T35" fmla="*/ 30 h 55"/>
                  <a:gd name="T36" fmla="*/ 8 w 144"/>
                  <a:gd name="T37" fmla="*/ 24 h 55"/>
                  <a:gd name="T38" fmla="*/ 4 w 144"/>
                  <a:gd name="T39" fmla="*/ 17 h 55"/>
                  <a:gd name="T40" fmla="*/ 0 w 144"/>
                  <a:gd name="T4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55">
                    <a:moveTo>
                      <a:pt x="143" y="11"/>
                    </a:moveTo>
                    <a:lnTo>
                      <a:pt x="131" y="6"/>
                    </a:lnTo>
                    <a:lnTo>
                      <a:pt x="123" y="0"/>
                    </a:lnTo>
                    <a:lnTo>
                      <a:pt x="110" y="0"/>
                    </a:lnTo>
                    <a:lnTo>
                      <a:pt x="98" y="2"/>
                    </a:lnTo>
                    <a:lnTo>
                      <a:pt x="90" y="9"/>
                    </a:lnTo>
                    <a:lnTo>
                      <a:pt x="82" y="15"/>
                    </a:lnTo>
                    <a:lnTo>
                      <a:pt x="78" y="22"/>
                    </a:lnTo>
                    <a:lnTo>
                      <a:pt x="74" y="28"/>
                    </a:lnTo>
                    <a:lnTo>
                      <a:pt x="69" y="35"/>
                    </a:lnTo>
                    <a:lnTo>
                      <a:pt x="69" y="41"/>
                    </a:lnTo>
                    <a:lnTo>
                      <a:pt x="65" y="48"/>
                    </a:lnTo>
                    <a:lnTo>
                      <a:pt x="57" y="54"/>
                    </a:lnTo>
                    <a:lnTo>
                      <a:pt x="45" y="54"/>
                    </a:lnTo>
                    <a:lnTo>
                      <a:pt x="33" y="50"/>
                    </a:lnTo>
                    <a:lnTo>
                      <a:pt x="29" y="43"/>
                    </a:lnTo>
                    <a:lnTo>
                      <a:pt x="20" y="37"/>
                    </a:lnTo>
                    <a:lnTo>
                      <a:pt x="12" y="30"/>
                    </a:lnTo>
                    <a:lnTo>
                      <a:pt x="8" y="24"/>
                    </a:lnTo>
                    <a:lnTo>
                      <a:pt x="4" y="17"/>
                    </a:lnTo>
                    <a:lnTo>
                      <a:pt x="0" y="13"/>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87" name="Group 287"/>
            <p:cNvGrpSpPr>
              <a:grpSpLocks/>
            </p:cNvGrpSpPr>
            <p:nvPr/>
          </p:nvGrpSpPr>
          <p:grpSpPr bwMode="auto">
            <a:xfrm>
              <a:off x="3425" y="2355"/>
              <a:ext cx="539" cy="65"/>
              <a:chOff x="3217" y="3264"/>
              <a:chExt cx="289" cy="65"/>
            </a:xfrm>
          </p:grpSpPr>
          <p:sp>
            <p:nvSpPr>
              <p:cNvPr id="25888" name="Freeform 288"/>
              <p:cNvSpPr>
                <a:spLocks/>
              </p:cNvSpPr>
              <p:nvPr/>
            </p:nvSpPr>
            <p:spPr bwMode="auto">
              <a:xfrm>
                <a:off x="3217" y="3264"/>
                <a:ext cx="145" cy="40"/>
              </a:xfrm>
              <a:custGeom>
                <a:avLst/>
                <a:gdLst>
                  <a:gd name="T0" fmla="*/ 0 w 145"/>
                  <a:gd name="T1" fmla="*/ 31 h 40"/>
                  <a:gd name="T2" fmla="*/ 12 w 145"/>
                  <a:gd name="T3" fmla="*/ 34 h 40"/>
                  <a:gd name="T4" fmla="*/ 21 w 145"/>
                  <a:gd name="T5" fmla="*/ 39 h 40"/>
                  <a:gd name="T6" fmla="*/ 33 w 145"/>
                  <a:gd name="T7" fmla="*/ 39 h 40"/>
                  <a:gd name="T8" fmla="*/ 45 w 145"/>
                  <a:gd name="T9" fmla="*/ 37 h 40"/>
                  <a:gd name="T10" fmla="*/ 53 w 145"/>
                  <a:gd name="T11" fmla="*/ 33 h 40"/>
                  <a:gd name="T12" fmla="*/ 62 w 145"/>
                  <a:gd name="T13" fmla="*/ 28 h 40"/>
                  <a:gd name="T14" fmla="*/ 66 w 145"/>
                  <a:gd name="T15" fmla="*/ 23 h 40"/>
                  <a:gd name="T16" fmla="*/ 70 w 145"/>
                  <a:gd name="T17" fmla="*/ 19 h 40"/>
                  <a:gd name="T18" fmla="*/ 74 w 145"/>
                  <a:gd name="T19" fmla="*/ 14 h 40"/>
                  <a:gd name="T20" fmla="*/ 74 w 145"/>
                  <a:gd name="T21" fmla="*/ 9 h 40"/>
                  <a:gd name="T22" fmla="*/ 78 w 145"/>
                  <a:gd name="T23" fmla="*/ 5 h 40"/>
                  <a:gd name="T24" fmla="*/ 86 w 145"/>
                  <a:gd name="T25" fmla="*/ 0 h 40"/>
                  <a:gd name="T26" fmla="*/ 99 w 145"/>
                  <a:gd name="T27" fmla="*/ 0 h 40"/>
                  <a:gd name="T28" fmla="*/ 111 w 145"/>
                  <a:gd name="T29" fmla="*/ 3 h 40"/>
                  <a:gd name="T30" fmla="*/ 115 w 145"/>
                  <a:gd name="T31" fmla="*/ 8 h 40"/>
                  <a:gd name="T32" fmla="*/ 123 w 145"/>
                  <a:gd name="T33" fmla="*/ 12 h 40"/>
                  <a:gd name="T34" fmla="*/ 132 w 145"/>
                  <a:gd name="T35" fmla="*/ 17 h 40"/>
                  <a:gd name="T36" fmla="*/ 136 w 145"/>
                  <a:gd name="T37" fmla="*/ 22 h 40"/>
                  <a:gd name="T38" fmla="*/ 140 w 145"/>
                  <a:gd name="T39" fmla="*/ 27 h 40"/>
                  <a:gd name="T40" fmla="*/ 144 w 145"/>
                  <a:gd name="T41"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0">
                    <a:moveTo>
                      <a:pt x="0" y="31"/>
                    </a:moveTo>
                    <a:lnTo>
                      <a:pt x="12" y="34"/>
                    </a:lnTo>
                    <a:lnTo>
                      <a:pt x="21" y="39"/>
                    </a:lnTo>
                    <a:lnTo>
                      <a:pt x="33" y="39"/>
                    </a:lnTo>
                    <a:lnTo>
                      <a:pt x="45" y="37"/>
                    </a:lnTo>
                    <a:lnTo>
                      <a:pt x="53" y="33"/>
                    </a:lnTo>
                    <a:lnTo>
                      <a:pt x="62" y="28"/>
                    </a:lnTo>
                    <a:lnTo>
                      <a:pt x="66" y="23"/>
                    </a:lnTo>
                    <a:lnTo>
                      <a:pt x="70" y="19"/>
                    </a:lnTo>
                    <a:lnTo>
                      <a:pt x="74" y="14"/>
                    </a:lnTo>
                    <a:lnTo>
                      <a:pt x="74" y="9"/>
                    </a:lnTo>
                    <a:lnTo>
                      <a:pt x="78" y="5"/>
                    </a:lnTo>
                    <a:lnTo>
                      <a:pt x="86" y="0"/>
                    </a:lnTo>
                    <a:lnTo>
                      <a:pt x="99" y="0"/>
                    </a:lnTo>
                    <a:lnTo>
                      <a:pt x="111" y="3"/>
                    </a:lnTo>
                    <a:lnTo>
                      <a:pt x="115" y="8"/>
                    </a:lnTo>
                    <a:lnTo>
                      <a:pt x="123" y="12"/>
                    </a:lnTo>
                    <a:lnTo>
                      <a:pt x="132" y="17"/>
                    </a:lnTo>
                    <a:lnTo>
                      <a:pt x="136" y="22"/>
                    </a:lnTo>
                    <a:lnTo>
                      <a:pt x="140" y="27"/>
                    </a:lnTo>
                    <a:lnTo>
                      <a:pt x="144" y="30"/>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89" name="Freeform 289"/>
              <p:cNvSpPr>
                <a:spLocks/>
              </p:cNvSpPr>
              <p:nvPr/>
            </p:nvSpPr>
            <p:spPr bwMode="auto">
              <a:xfrm>
                <a:off x="3361" y="3289"/>
                <a:ext cx="145" cy="40"/>
              </a:xfrm>
              <a:custGeom>
                <a:avLst/>
                <a:gdLst>
                  <a:gd name="T0" fmla="*/ 144 w 145"/>
                  <a:gd name="T1" fmla="*/ 8 h 40"/>
                  <a:gd name="T2" fmla="*/ 132 w 145"/>
                  <a:gd name="T3" fmla="*/ 5 h 40"/>
                  <a:gd name="T4" fmla="*/ 123 w 145"/>
                  <a:gd name="T5" fmla="*/ 0 h 40"/>
                  <a:gd name="T6" fmla="*/ 111 w 145"/>
                  <a:gd name="T7" fmla="*/ 0 h 40"/>
                  <a:gd name="T8" fmla="*/ 99 w 145"/>
                  <a:gd name="T9" fmla="*/ 2 h 40"/>
                  <a:gd name="T10" fmla="*/ 91 w 145"/>
                  <a:gd name="T11" fmla="*/ 6 h 40"/>
                  <a:gd name="T12" fmla="*/ 82 w 145"/>
                  <a:gd name="T13" fmla="*/ 11 h 40"/>
                  <a:gd name="T14" fmla="*/ 78 w 145"/>
                  <a:gd name="T15" fmla="*/ 16 h 40"/>
                  <a:gd name="T16" fmla="*/ 74 w 145"/>
                  <a:gd name="T17" fmla="*/ 20 h 40"/>
                  <a:gd name="T18" fmla="*/ 70 w 145"/>
                  <a:gd name="T19" fmla="*/ 25 h 40"/>
                  <a:gd name="T20" fmla="*/ 70 w 145"/>
                  <a:gd name="T21" fmla="*/ 30 h 40"/>
                  <a:gd name="T22" fmla="*/ 66 w 145"/>
                  <a:gd name="T23" fmla="*/ 34 h 40"/>
                  <a:gd name="T24" fmla="*/ 58 w 145"/>
                  <a:gd name="T25" fmla="*/ 39 h 40"/>
                  <a:gd name="T26" fmla="*/ 45 w 145"/>
                  <a:gd name="T27" fmla="*/ 39 h 40"/>
                  <a:gd name="T28" fmla="*/ 33 w 145"/>
                  <a:gd name="T29" fmla="*/ 36 h 40"/>
                  <a:gd name="T30" fmla="*/ 29 w 145"/>
                  <a:gd name="T31" fmla="*/ 31 h 40"/>
                  <a:gd name="T32" fmla="*/ 21 w 145"/>
                  <a:gd name="T33" fmla="*/ 27 h 40"/>
                  <a:gd name="T34" fmla="*/ 12 w 145"/>
                  <a:gd name="T35" fmla="*/ 22 h 40"/>
                  <a:gd name="T36" fmla="*/ 8 w 145"/>
                  <a:gd name="T37" fmla="*/ 17 h 40"/>
                  <a:gd name="T38" fmla="*/ 4 w 145"/>
                  <a:gd name="T39" fmla="*/ 12 h 40"/>
                  <a:gd name="T40" fmla="*/ 0 w 145"/>
                  <a:gd name="T4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0">
                    <a:moveTo>
                      <a:pt x="144" y="8"/>
                    </a:moveTo>
                    <a:lnTo>
                      <a:pt x="132" y="5"/>
                    </a:lnTo>
                    <a:lnTo>
                      <a:pt x="123" y="0"/>
                    </a:lnTo>
                    <a:lnTo>
                      <a:pt x="111" y="0"/>
                    </a:lnTo>
                    <a:lnTo>
                      <a:pt x="99" y="2"/>
                    </a:lnTo>
                    <a:lnTo>
                      <a:pt x="91" y="6"/>
                    </a:lnTo>
                    <a:lnTo>
                      <a:pt x="82" y="11"/>
                    </a:lnTo>
                    <a:lnTo>
                      <a:pt x="78" y="16"/>
                    </a:lnTo>
                    <a:lnTo>
                      <a:pt x="74" y="20"/>
                    </a:lnTo>
                    <a:lnTo>
                      <a:pt x="70" y="25"/>
                    </a:lnTo>
                    <a:lnTo>
                      <a:pt x="70" y="30"/>
                    </a:lnTo>
                    <a:lnTo>
                      <a:pt x="66" y="34"/>
                    </a:lnTo>
                    <a:lnTo>
                      <a:pt x="58" y="39"/>
                    </a:lnTo>
                    <a:lnTo>
                      <a:pt x="45" y="39"/>
                    </a:lnTo>
                    <a:lnTo>
                      <a:pt x="33" y="36"/>
                    </a:lnTo>
                    <a:lnTo>
                      <a:pt x="29" y="31"/>
                    </a:lnTo>
                    <a:lnTo>
                      <a:pt x="21" y="27"/>
                    </a:lnTo>
                    <a:lnTo>
                      <a:pt x="12" y="22"/>
                    </a:lnTo>
                    <a:lnTo>
                      <a:pt x="8" y="17"/>
                    </a:lnTo>
                    <a:lnTo>
                      <a:pt x="4" y="12"/>
                    </a:lnTo>
                    <a:lnTo>
                      <a:pt x="0" y="9"/>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90" name="Group 290"/>
            <p:cNvGrpSpPr>
              <a:grpSpLocks/>
            </p:cNvGrpSpPr>
            <p:nvPr/>
          </p:nvGrpSpPr>
          <p:grpSpPr bwMode="auto">
            <a:xfrm>
              <a:off x="3447" y="2529"/>
              <a:ext cx="539" cy="77"/>
              <a:chOff x="3229" y="3438"/>
              <a:chExt cx="289" cy="77"/>
            </a:xfrm>
          </p:grpSpPr>
          <p:sp>
            <p:nvSpPr>
              <p:cNvPr id="25891" name="Freeform 291"/>
              <p:cNvSpPr>
                <a:spLocks/>
              </p:cNvSpPr>
              <p:nvPr/>
            </p:nvSpPr>
            <p:spPr bwMode="auto">
              <a:xfrm>
                <a:off x="3229" y="3468"/>
                <a:ext cx="145" cy="47"/>
              </a:xfrm>
              <a:custGeom>
                <a:avLst/>
                <a:gdLst>
                  <a:gd name="T0" fmla="*/ 0 w 145"/>
                  <a:gd name="T1" fmla="*/ 9 h 47"/>
                  <a:gd name="T2" fmla="*/ 12 w 145"/>
                  <a:gd name="T3" fmla="*/ 6 h 47"/>
                  <a:gd name="T4" fmla="*/ 21 w 145"/>
                  <a:gd name="T5" fmla="*/ 0 h 47"/>
                  <a:gd name="T6" fmla="*/ 33 w 145"/>
                  <a:gd name="T7" fmla="*/ 0 h 47"/>
                  <a:gd name="T8" fmla="*/ 45 w 145"/>
                  <a:gd name="T9" fmla="*/ 2 h 47"/>
                  <a:gd name="T10" fmla="*/ 53 w 145"/>
                  <a:gd name="T11" fmla="*/ 7 h 47"/>
                  <a:gd name="T12" fmla="*/ 62 w 145"/>
                  <a:gd name="T13" fmla="*/ 13 h 47"/>
                  <a:gd name="T14" fmla="*/ 66 w 145"/>
                  <a:gd name="T15" fmla="*/ 18 h 47"/>
                  <a:gd name="T16" fmla="*/ 70 w 145"/>
                  <a:gd name="T17" fmla="*/ 24 h 47"/>
                  <a:gd name="T18" fmla="*/ 74 w 145"/>
                  <a:gd name="T19" fmla="*/ 29 h 47"/>
                  <a:gd name="T20" fmla="*/ 74 w 145"/>
                  <a:gd name="T21" fmla="*/ 35 h 47"/>
                  <a:gd name="T22" fmla="*/ 78 w 145"/>
                  <a:gd name="T23" fmla="*/ 40 h 47"/>
                  <a:gd name="T24" fmla="*/ 86 w 145"/>
                  <a:gd name="T25" fmla="*/ 46 h 47"/>
                  <a:gd name="T26" fmla="*/ 99 w 145"/>
                  <a:gd name="T27" fmla="*/ 46 h 47"/>
                  <a:gd name="T28" fmla="*/ 111 w 145"/>
                  <a:gd name="T29" fmla="*/ 42 h 47"/>
                  <a:gd name="T30" fmla="*/ 115 w 145"/>
                  <a:gd name="T31" fmla="*/ 37 h 47"/>
                  <a:gd name="T32" fmla="*/ 123 w 145"/>
                  <a:gd name="T33" fmla="*/ 31 h 47"/>
                  <a:gd name="T34" fmla="*/ 132 w 145"/>
                  <a:gd name="T35" fmla="*/ 26 h 47"/>
                  <a:gd name="T36" fmla="*/ 136 w 145"/>
                  <a:gd name="T37" fmla="*/ 20 h 47"/>
                  <a:gd name="T38" fmla="*/ 140 w 145"/>
                  <a:gd name="T39" fmla="*/ 15 h 47"/>
                  <a:gd name="T40" fmla="*/ 144 w 145"/>
                  <a:gd name="T41"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7">
                    <a:moveTo>
                      <a:pt x="0" y="9"/>
                    </a:moveTo>
                    <a:lnTo>
                      <a:pt x="12" y="6"/>
                    </a:lnTo>
                    <a:lnTo>
                      <a:pt x="21" y="0"/>
                    </a:lnTo>
                    <a:lnTo>
                      <a:pt x="33" y="0"/>
                    </a:lnTo>
                    <a:lnTo>
                      <a:pt x="45" y="2"/>
                    </a:lnTo>
                    <a:lnTo>
                      <a:pt x="53" y="7"/>
                    </a:lnTo>
                    <a:lnTo>
                      <a:pt x="62" y="13"/>
                    </a:lnTo>
                    <a:lnTo>
                      <a:pt x="66" y="18"/>
                    </a:lnTo>
                    <a:lnTo>
                      <a:pt x="70" y="24"/>
                    </a:lnTo>
                    <a:lnTo>
                      <a:pt x="74" y="29"/>
                    </a:lnTo>
                    <a:lnTo>
                      <a:pt x="74" y="35"/>
                    </a:lnTo>
                    <a:lnTo>
                      <a:pt x="78" y="40"/>
                    </a:lnTo>
                    <a:lnTo>
                      <a:pt x="86" y="46"/>
                    </a:lnTo>
                    <a:lnTo>
                      <a:pt x="99" y="46"/>
                    </a:lnTo>
                    <a:lnTo>
                      <a:pt x="111" y="42"/>
                    </a:lnTo>
                    <a:lnTo>
                      <a:pt x="115" y="37"/>
                    </a:lnTo>
                    <a:lnTo>
                      <a:pt x="123" y="31"/>
                    </a:lnTo>
                    <a:lnTo>
                      <a:pt x="132" y="26"/>
                    </a:lnTo>
                    <a:lnTo>
                      <a:pt x="136" y="20"/>
                    </a:lnTo>
                    <a:lnTo>
                      <a:pt x="140" y="15"/>
                    </a:lnTo>
                    <a:lnTo>
                      <a:pt x="144" y="11"/>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92" name="Freeform 292"/>
              <p:cNvSpPr>
                <a:spLocks/>
              </p:cNvSpPr>
              <p:nvPr/>
            </p:nvSpPr>
            <p:spPr bwMode="auto">
              <a:xfrm>
                <a:off x="3373" y="3438"/>
                <a:ext cx="145" cy="47"/>
              </a:xfrm>
              <a:custGeom>
                <a:avLst/>
                <a:gdLst>
                  <a:gd name="T0" fmla="*/ 144 w 145"/>
                  <a:gd name="T1" fmla="*/ 37 h 47"/>
                  <a:gd name="T2" fmla="*/ 132 w 145"/>
                  <a:gd name="T3" fmla="*/ 40 h 47"/>
                  <a:gd name="T4" fmla="*/ 123 w 145"/>
                  <a:gd name="T5" fmla="*/ 46 h 47"/>
                  <a:gd name="T6" fmla="*/ 111 w 145"/>
                  <a:gd name="T7" fmla="*/ 46 h 47"/>
                  <a:gd name="T8" fmla="*/ 99 w 145"/>
                  <a:gd name="T9" fmla="*/ 44 h 47"/>
                  <a:gd name="T10" fmla="*/ 91 w 145"/>
                  <a:gd name="T11" fmla="*/ 39 h 47"/>
                  <a:gd name="T12" fmla="*/ 82 w 145"/>
                  <a:gd name="T13" fmla="*/ 33 h 47"/>
                  <a:gd name="T14" fmla="*/ 78 w 145"/>
                  <a:gd name="T15" fmla="*/ 28 h 47"/>
                  <a:gd name="T16" fmla="*/ 74 w 145"/>
                  <a:gd name="T17" fmla="*/ 22 h 47"/>
                  <a:gd name="T18" fmla="*/ 70 w 145"/>
                  <a:gd name="T19" fmla="*/ 17 h 47"/>
                  <a:gd name="T20" fmla="*/ 70 w 145"/>
                  <a:gd name="T21" fmla="*/ 11 h 47"/>
                  <a:gd name="T22" fmla="*/ 66 w 145"/>
                  <a:gd name="T23" fmla="*/ 6 h 47"/>
                  <a:gd name="T24" fmla="*/ 58 w 145"/>
                  <a:gd name="T25" fmla="*/ 0 h 47"/>
                  <a:gd name="T26" fmla="*/ 45 w 145"/>
                  <a:gd name="T27" fmla="*/ 0 h 47"/>
                  <a:gd name="T28" fmla="*/ 33 w 145"/>
                  <a:gd name="T29" fmla="*/ 4 h 47"/>
                  <a:gd name="T30" fmla="*/ 29 w 145"/>
                  <a:gd name="T31" fmla="*/ 9 h 47"/>
                  <a:gd name="T32" fmla="*/ 21 w 145"/>
                  <a:gd name="T33" fmla="*/ 15 h 47"/>
                  <a:gd name="T34" fmla="*/ 12 w 145"/>
                  <a:gd name="T35" fmla="*/ 20 h 47"/>
                  <a:gd name="T36" fmla="*/ 8 w 145"/>
                  <a:gd name="T37" fmla="*/ 26 h 47"/>
                  <a:gd name="T38" fmla="*/ 4 w 145"/>
                  <a:gd name="T39" fmla="*/ 31 h 47"/>
                  <a:gd name="T40" fmla="*/ 0 w 145"/>
                  <a:gd name="T41"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47">
                    <a:moveTo>
                      <a:pt x="144" y="37"/>
                    </a:moveTo>
                    <a:lnTo>
                      <a:pt x="132" y="40"/>
                    </a:lnTo>
                    <a:lnTo>
                      <a:pt x="123" y="46"/>
                    </a:lnTo>
                    <a:lnTo>
                      <a:pt x="111" y="46"/>
                    </a:lnTo>
                    <a:lnTo>
                      <a:pt x="99" y="44"/>
                    </a:lnTo>
                    <a:lnTo>
                      <a:pt x="91" y="39"/>
                    </a:lnTo>
                    <a:lnTo>
                      <a:pt x="82" y="33"/>
                    </a:lnTo>
                    <a:lnTo>
                      <a:pt x="78" y="28"/>
                    </a:lnTo>
                    <a:lnTo>
                      <a:pt x="74" y="22"/>
                    </a:lnTo>
                    <a:lnTo>
                      <a:pt x="70" y="17"/>
                    </a:lnTo>
                    <a:lnTo>
                      <a:pt x="70" y="11"/>
                    </a:lnTo>
                    <a:lnTo>
                      <a:pt x="66" y="6"/>
                    </a:lnTo>
                    <a:lnTo>
                      <a:pt x="58" y="0"/>
                    </a:lnTo>
                    <a:lnTo>
                      <a:pt x="45" y="0"/>
                    </a:lnTo>
                    <a:lnTo>
                      <a:pt x="33" y="4"/>
                    </a:lnTo>
                    <a:lnTo>
                      <a:pt x="29" y="9"/>
                    </a:lnTo>
                    <a:lnTo>
                      <a:pt x="21" y="15"/>
                    </a:lnTo>
                    <a:lnTo>
                      <a:pt x="12" y="20"/>
                    </a:lnTo>
                    <a:lnTo>
                      <a:pt x="8" y="26"/>
                    </a:lnTo>
                    <a:lnTo>
                      <a:pt x="4" y="31"/>
                    </a:lnTo>
                    <a:lnTo>
                      <a:pt x="0" y="35"/>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93" name="Group 293"/>
            <p:cNvGrpSpPr>
              <a:grpSpLocks/>
            </p:cNvGrpSpPr>
            <p:nvPr/>
          </p:nvGrpSpPr>
          <p:grpSpPr bwMode="auto">
            <a:xfrm>
              <a:off x="3748" y="2868"/>
              <a:ext cx="538" cy="165"/>
              <a:chOff x="3390" y="3782"/>
              <a:chExt cx="288" cy="165"/>
            </a:xfrm>
          </p:grpSpPr>
          <p:sp>
            <p:nvSpPr>
              <p:cNvPr id="25894" name="Freeform 294"/>
              <p:cNvSpPr>
                <a:spLocks/>
              </p:cNvSpPr>
              <p:nvPr/>
            </p:nvSpPr>
            <p:spPr bwMode="auto">
              <a:xfrm>
                <a:off x="3390" y="3846"/>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95" name="Freeform 295"/>
              <p:cNvSpPr>
                <a:spLocks/>
              </p:cNvSpPr>
              <p:nvPr/>
            </p:nvSpPr>
            <p:spPr bwMode="auto">
              <a:xfrm>
                <a:off x="3534" y="3782"/>
                <a:ext cx="144" cy="101"/>
              </a:xfrm>
              <a:custGeom>
                <a:avLst/>
                <a:gdLst>
                  <a:gd name="T0" fmla="*/ 143 w 144"/>
                  <a:gd name="T1" fmla="*/ 80 h 101"/>
                  <a:gd name="T2" fmla="*/ 131 w 144"/>
                  <a:gd name="T3" fmla="*/ 88 h 101"/>
                  <a:gd name="T4" fmla="*/ 123 w 144"/>
                  <a:gd name="T5" fmla="*/ 100 h 101"/>
                  <a:gd name="T6" fmla="*/ 110 w 144"/>
                  <a:gd name="T7" fmla="*/ 100 h 101"/>
                  <a:gd name="T8" fmla="*/ 98 w 144"/>
                  <a:gd name="T9" fmla="*/ 96 h 101"/>
                  <a:gd name="T10" fmla="*/ 90 w 144"/>
                  <a:gd name="T11" fmla="*/ 84 h 101"/>
                  <a:gd name="T12" fmla="*/ 82 w 144"/>
                  <a:gd name="T13" fmla="*/ 72 h 101"/>
                  <a:gd name="T14" fmla="*/ 78 w 144"/>
                  <a:gd name="T15" fmla="*/ 60 h 101"/>
                  <a:gd name="T16" fmla="*/ 74 w 144"/>
                  <a:gd name="T17" fmla="*/ 48 h 101"/>
                  <a:gd name="T18" fmla="*/ 69 w 144"/>
                  <a:gd name="T19" fmla="*/ 36 h 101"/>
                  <a:gd name="T20" fmla="*/ 69 w 144"/>
                  <a:gd name="T21" fmla="*/ 24 h 101"/>
                  <a:gd name="T22" fmla="*/ 65 w 144"/>
                  <a:gd name="T23" fmla="*/ 12 h 101"/>
                  <a:gd name="T24" fmla="*/ 57 w 144"/>
                  <a:gd name="T25" fmla="*/ 0 h 101"/>
                  <a:gd name="T26" fmla="*/ 45 w 144"/>
                  <a:gd name="T27" fmla="*/ 0 h 101"/>
                  <a:gd name="T28" fmla="*/ 33 w 144"/>
                  <a:gd name="T29" fmla="*/ 8 h 101"/>
                  <a:gd name="T30" fmla="*/ 29 w 144"/>
                  <a:gd name="T31" fmla="*/ 20 h 101"/>
                  <a:gd name="T32" fmla="*/ 20 w 144"/>
                  <a:gd name="T33" fmla="*/ 32 h 101"/>
                  <a:gd name="T34" fmla="*/ 12 w 144"/>
                  <a:gd name="T35" fmla="*/ 44 h 101"/>
                  <a:gd name="T36" fmla="*/ 8 w 144"/>
                  <a:gd name="T37" fmla="*/ 56 h 101"/>
                  <a:gd name="T38" fmla="*/ 4 w 144"/>
                  <a:gd name="T39" fmla="*/ 68 h 101"/>
                  <a:gd name="T40" fmla="*/ 0 w 144"/>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01">
                    <a:moveTo>
                      <a:pt x="143" y="80"/>
                    </a:moveTo>
                    <a:lnTo>
                      <a:pt x="131" y="88"/>
                    </a:lnTo>
                    <a:lnTo>
                      <a:pt x="123" y="100"/>
                    </a:lnTo>
                    <a:lnTo>
                      <a:pt x="110" y="100"/>
                    </a:lnTo>
                    <a:lnTo>
                      <a:pt x="98" y="96"/>
                    </a:lnTo>
                    <a:lnTo>
                      <a:pt x="90" y="84"/>
                    </a:lnTo>
                    <a:lnTo>
                      <a:pt x="82" y="72"/>
                    </a:lnTo>
                    <a:lnTo>
                      <a:pt x="78" y="60"/>
                    </a:lnTo>
                    <a:lnTo>
                      <a:pt x="74" y="48"/>
                    </a:lnTo>
                    <a:lnTo>
                      <a:pt x="69" y="36"/>
                    </a:lnTo>
                    <a:lnTo>
                      <a:pt x="69" y="24"/>
                    </a:lnTo>
                    <a:lnTo>
                      <a:pt x="65" y="12"/>
                    </a:lnTo>
                    <a:lnTo>
                      <a:pt x="57" y="0"/>
                    </a:lnTo>
                    <a:lnTo>
                      <a:pt x="45" y="0"/>
                    </a:lnTo>
                    <a:lnTo>
                      <a:pt x="33" y="8"/>
                    </a:lnTo>
                    <a:lnTo>
                      <a:pt x="29" y="20"/>
                    </a:lnTo>
                    <a:lnTo>
                      <a:pt x="20"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96" name="Group 296"/>
            <p:cNvGrpSpPr>
              <a:grpSpLocks/>
            </p:cNvGrpSpPr>
            <p:nvPr/>
          </p:nvGrpSpPr>
          <p:grpSpPr bwMode="auto">
            <a:xfrm>
              <a:off x="3919" y="3060"/>
              <a:ext cx="540" cy="165"/>
              <a:chOff x="3482" y="3974"/>
              <a:chExt cx="289" cy="165"/>
            </a:xfrm>
          </p:grpSpPr>
          <p:sp>
            <p:nvSpPr>
              <p:cNvPr id="25897" name="Freeform 297"/>
              <p:cNvSpPr>
                <a:spLocks/>
              </p:cNvSpPr>
              <p:nvPr/>
            </p:nvSpPr>
            <p:spPr bwMode="auto">
              <a:xfrm>
                <a:off x="3482" y="4038"/>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898" name="Freeform 298"/>
              <p:cNvSpPr>
                <a:spLocks/>
              </p:cNvSpPr>
              <p:nvPr/>
            </p:nvSpPr>
            <p:spPr bwMode="auto">
              <a:xfrm>
                <a:off x="3626" y="3974"/>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899" name="Group 299"/>
            <p:cNvGrpSpPr>
              <a:grpSpLocks/>
            </p:cNvGrpSpPr>
            <p:nvPr/>
          </p:nvGrpSpPr>
          <p:grpSpPr bwMode="auto">
            <a:xfrm>
              <a:off x="4092" y="3240"/>
              <a:ext cx="540" cy="165"/>
              <a:chOff x="3575" y="4154"/>
              <a:chExt cx="288" cy="165"/>
            </a:xfrm>
          </p:grpSpPr>
          <p:sp>
            <p:nvSpPr>
              <p:cNvPr id="25900" name="Freeform 300"/>
              <p:cNvSpPr>
                <a:spLocks/>
              </p:cNvSpPr>
              <p:nvPr/>
            </p:nvSpPr>
            <p:spPr bwMode="auto">
              <a:xfrm>
                <a:off x="3575" y="4218"/>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1" name="Freeform 301"/>
              <p:cNvSpPr>
                <a:spLocks/>
              </p:cNvSpPr>
              <p:nvPr/>
            </p:nvSpPr>
            <p:spPr bwMode="auto">
              <a:xfrm>
                <a:off x="3719" y="4154"/>
                <a:ext cx="144" cy="101"/>
              </a:xfrm>
              <a:custGeom>
                <a:avLst/>
                <a:gdLst>
                  <a:gd name="T0" fmla="*/ 143 w 144"/>
                  <a:gd name="T1" fmla="*/ 80 h 101"/>
                  <a:gd name="T2" fmla="*/ 131 w 144"/>
                  <a:gd name="T3" fmla="*/ 88 h 101"/>
                  <a:gd name="T4" fmla="*/ 123 w 144"/>
                  <a:gd name="T5" fmla="*/ 100 h 101"/>
                  <a:gd name="T6" fmla="*/ 110 w 144"/>
                  <a:gd name="T7" fmla="*/ 100 h 101"/>
                  <a:gd name="T8" fmla="*/ 98 w 144"/>
                  <a:gd name="T9" fmla="*/ 96 h 101"/>
                  <a:gd name="T10" fmla="*/ 90 w 144"/>
                  <a:gd name="T11" fmla="*/ 84 h 101"/>
                  <a:gd name="T12" fmla="*/ 82 w 144"/>
                  <a:gd name="T13" fmla="*/ 72 h 101"/>
                  <a:gd name="T14" fmla="*/ 78 w 144"/>
                  <a:gd name="T15" fmla="*/ 60 h 101"/>
                  <a:gd name="T16" fmla="*/ 74 w 144"/>
                  <a:gd name="T17" fmla="*/ 48 h 101"/>
                  <a:gd name="T18" fmla="*/ 69 w 144"/>
                  <a:gd name="T19" fmla="*/ 36 h 101"/>
                  <a:gd name="T20" fmla="*/ 69 w 144"/>
                  <a:gd name="T21" fmla="*/ 24 h 101"/>
                  <a:gd name="T22" fmla="*/ 65 w 144"/>
                  <a:gd name="T23" fmla="*/ 12 h 101"/>
                  <a:gd name="T24" fmla="*/ 57 w 144"/>
                  <a:gd name="T25" fmla="*/ 0 h 101"/>
                  <a:gd name="T26" fmla="*/ 45 w 144"/>
                  <a:gd name="T27" fmla="*/ 0 h 101"/>
                  <a:gd name="T28" fmla="*/ 33 w 144"/>
                  <a:gd name="T29" fmla="*/ 8 h 101"/>
                  <a:gd name="T30" fmla="*/ 29 w 144"/>
                  <a:gd name="T31" fmla="*/ 20 h 101"/>
                  <a:gd name="T32" fmla="*/ 20 w 144"/>
                  <a:gd name="T33" fmla="*/ 32 h 101"/>
                  <a:gd name="T34" fmla="*/ 12 w 144"/>
                  <a:gd name="T35" fmla="*/ 44 h 101"/>
                  <a:gd name="T36" fmla="*/ 8 w 144"/>
                  <a:gd name="T37" fmla="*/ 56 h 101"/>
                  <a:gd name="T38" fmla="*/ 4 w 144"/>
                  <a:gd name="T39" fmla="*/ 68 h 101"/>
                  <a:gd name="T40" fmla="*/ 0 w 144"/>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01">
                    <a:moveTo>
                      <a:pt x="143" y="80"/>
                    </a:moveTo>
                    <a:lnTo>
                      <a:pt x="131" y="88"/>
                    </a:lnTo>
                    <a:lnTo>
                      <a:pt x="123" y="100"/>
                    </a:lnTo>
                    <a:lnTo>
                      <a:pt x="110" y="100"/>
                    </a:lnTo>
                    <a:lnTo>
                      <a:pt x="98" y="96"/>
                    </a:lnTo>
                    <a:lnTo>
                      <a:pt x="90" y="84"/>
                    </a:lnTo>
                    <a:lnTo>
                      <a:pt x="82" y="72"/>
                    </a:lnTo>
                    <a:lnTo>
                      <a:pt x="78" y="60"/>
                    </a:lnTo>
                    <a:lnTo>
                      <a:pt x="74" y="48"/>
                    </a:lnTo>
                    <a:lnTo>
                      <a:pt x="69" y="36"/>
                    </a:lnTo>
                    <a:lnTo>
                      <a:pt x="69" y="24"/>
                    </a:lnTo>
                    <a:lnTo>
                      <a:pt x="65" y="12"/>
                    </a:lnTo>
                    <a:lnTo>
                      <a:pt x="57" y="0"/>
                    </a:lnTo>
                    <a:lnTo>
                      <a:pt x="45" y="0"/>
                    </a:lnTo>
                    <a:lnTo>
                      <a:pt x="33" y="8"/>
                    </a:lnTo>
                    <a:lnTo>
                      <a:pt x="29" y="20"/>
                    </a:lnTo>
                    <a:lnTo>
                      <a:pt x="20"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902" name="Group 302"/>
            <p:cNvGrpSpPr>
              <a:grpSpLocks/>
            </p:cNvGrpSpPr>
            <p:nvPr/>
          </p:nvGrpSpPr>
          <p:grpSpPr bwMode="auto">
            <a:xfrm>
              <a:off x="4288" y="3408"/>
              <a:ext cx="540" cy="165"/>
              <a:chOff x="3679" y="4322"/>
              <a:chExt cx="289" cy="165"/>
            </a:xfrm>
          </p:grpSpPr>
          <p:sp>
            <p:nvSpPr>
              <p:cNvPr id="25903" name="Freeform 303"/>
              <p:cNvSpPr>
                <a:spLocks/>
              </p:cNvSpPr>
              <p:nvPr/>
            </p:nvSpPr>
            <p:spPr bwMode="auto">
              <a:xfrm>
                <a:off x="3679" y="4386"/>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4" name="Freeform 304"/>
              <p:cNvSpPr>
                <a:spLocks/>
              </p:cNvSpPr>
              <p:nvPr/>
            </p:nvSpPr>
            <p:spPr bwMode="auto">
              <a:xfrm>
                <a:off x="3823" y="4322"/>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905" name="Group 305"/>
            <p:cNvGrpSpPr>
              <a:grpSpLocks/>
            </p:cNvGrpSpPr>
            <p:nvPr/>
          </p:nvGrpSpPr>
          <p:grpSpPr bwMode="auto">
            <a:xfrm>
              <a:off x="4426" y="3654"/>
              <a:ext cx="541" cy="44"/>
              <a:chOff x="3753" y="4508"/>
              <a:chExt cx="289" cy="165"/>
            </a:xfrm>
          </p:grpSpPr>
          <p:sp>
            <p:nvSpPr>
              <p:cNvPr id="25906" name="Freeform 306"/>
              <p:cNvSpPr>
                <a:spLocks/>
              </p:cNvSpPr>
              <p:nvPr/>
            </p:nvSpPr>
            <p:spPr bwMode="auto">
              <a:xfrm>
                <a:off x="3753" y="4572"/>
                <a:ext cx="145" cy="101"/>
              </a:xfrm>
              <a:custGeom>
                <a:avLst/>
                <a:gdLst>
                  <a:gd name="T0" fmla="*/ 0 w 145"/>
                  <a:gd name="T1" fmla="*/ 20 h 101"/>
                  <a:gd name="T2" fmla="*/ 12 w 145"/>
                  <a:gd name="T3" fmla="*/ 12 h 101"/>
                  <a:gd name="T4" fmla="*/ 21 w 145"/>
                  <a:gd name="T5" fmla="*/ 0 h 101"/>
                  <a:gd name="T6" fmla="*/ 33 w 145"/>
                  <a:gd name="T7" fmla="*/ 0 h 101"/>
                  <a:gd name="T8" fmla="*/ 45 w 145"/>
                  <a:gd name="T9" fmla="*/ 4 h 101"/>
                  <a:gd name="T10" fmla="*/ 53 w 145"/>
                  <a:gd name="T11" fmla="*/ 16 h 101"/>
                  <a:gd name="T12" fmla="*/ 62 w 145"/>
                  <a:gd name="T13" fmla="*/ 28 h 101"/>
                  <a:gd name="T14" fmla="*/ 66 w 145"/>
                  <a:gd name="T15" fmla="*/ 40 h 101"/>
                  <a:gd name="T16" fmla="*/ 70 w 145"/>
                  <a:gd name="T17" fmla="*/ 52 h 101"/>
                  <a:gd name="T18" fmla="*/ 74 w 145"/>
                  <a:gd name="T19" fmla="*/ 64 h 101"/>
                  <a:gd name="T20" fmla="*/ 74 w 145"/>
                  <a:gd name="T21" fmla="*/ 76 h 101"/>
                  <a:gd name="T22" fmla="*/ 78 w 145"/>
                  <a:gd name="T23" fmla="*/ 88 h 101"/>
                  <a:gd name="T24" fmla="*/ 86 w 145"/>
                  <a:gd name="T25" fmla="*/ 100 h 101"/>
                  <a:gd name="T26" fmla="*/ 99 w 145"/>
                  <a:gd name="T27" fmla="*/ 100 h 101"/>
                  <a:gd name="T28" fmla="*/ 111 w 145"/>
                  <a:gd name="T29" fmla="*/ 92 h 101"/>
                  <a:gd name="T30" fmla="*/ 115 w 145"/>
                  <a:gd name="T31" fmla="*/ 80 h 101"/>
                  <a:gd name="T32" fmla="*/ 123 w 145"/>
                  <a:gd name="T33" fmla="*/ 68 h 101"/>
                  <a:gd name="T34" fmla="*/ 132 w 145"/>
                  <a:gd name="T35" fmla="*/ 56 h 101"/>
                  <a:gd name="T36" fmla="*/ 136 w 145"/>
                  <a:gd name="T37" fmla="*/ 44 h 101"/>
                  <a:gd name="T38" fmla="*/ 140 w 145"/>
                  <a:gd name="T39" fmla="*/ 32 h 101"/>
                  <a:gd name="T40" fmla="*/ 144 w 145"/>
                  <a:gd name="T41" fmla="*/ 2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0" y="20"/>
                    </a:moveTo>
                    <a:lnTo>
                      <a:pt x="12" y="12"/>
                    </a:lnTo>
                    <a:lnTo>
                      <a:pt x="21" y="0"/>
                    </a:lnTo>
                    <a:lnTo>
                      <a:pt x="33" y="0"/>
                    </a:lnTo>
                    <a:lnTo>
                      <a:pt x="45" y="4"/>
                    </a:lnTo>
                    <a:lnTo>
                      <a:pt x="53" y="16"/>
                    </a:lnTo>
                    <a:lnTo>
                      <a:pt x="62" y="28"/>
                    </a:lnTo>
                    <a:lnTo>
                      <a:pt x="66" y="40"/>
                    </a:lnTo>
                    <a:lnTo>
                      <a:pt x="70" y="52"/>
                    </a:lnTo>
                    <a:lnTo>
                      <a:pt x="74" y="64"/>
                    </a:lnTo>
                    <a:lnTo>
                      <a:pt x="74" y="76"/>
                    </a:lnTo>
                    <a:lnTo>
                      <a:pt x="78" y="88"/>
                    </a:lnTo>
                    <a:lnTo>
                      <a:pt x="86" y="100"/>
                    </a:lnTo>
                    <a:lnTo>
                      <a:pt x="99" y="100"/>
                    </a:lnTo>
                    <a:lnTo>
                      <a:pt x="111" y="92"/>
                    </a:lnTo>
                    <a:lnTo>
                      <a:pt x="115" y="80"/>
                    </a:lnTo>
                    <a:lnTo>
                      <a:pt x="123" y="68"/>
                    </a:lnTo>
                    <a:lnTo>
                      <a:pt x="132" y="56"/>
                    </a:lnTo>
                    <a:lnTo>
                      <a:pt x="136" y="44"/>
                    </a:lnTo>
                    <a:lnTo>
                      <a:pt x="140" y="32"/>
                    </a:lnTo>
                    <a:lnTo>
                      <a:pt x="144" y="24"/>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07" name="Freeform 307"/>
              <p:cNvSpPr>
                <a:spLocks/>
              </p:cNvSpPr>
              <p:nvPr/>
            </p:nvSpPr>
            <p:spPr bwMode="auto">
              <a:xfrm>
                <a:off x="3897" y="4508"/>
                <a:ext cx="145" cy="101"/>
              </a:xfrm>
              <a:custGeom>
                <a:avLst/>
                <a:gdLst>
                  <a:gd name="T0" fmla="*/ 144 w 145"/>
                  <a:gd name="T1" fmla="*/ 80 h 101"/>
                  <a:gd name="T2" fmla="*/ 132 w 145"/>
                  <a:gd name="T3" fmla="*/ 88 h 101"/>
                  <a:gd name="T4" fmla="*/ 123 w 145"/>
                  <a:gd name="T5" fmla="*/ 100 h 101"/>
                  <a:gd name="T6" fmla="*/ 111 w 145"/>
                  <a:gd name="T7" fmla="*/ 100 h 101"/>
                  <a:gd name="T8" fmla="*/ 99 w 145"/>
                  <a:gd name="T9" fmla="*/ 96 h 101"/>
                  <a:gd name="T10" fmla="*/ 91 w 145"/>
                  <a:gd name="T11" fmla="*/ 84 h 101"/>
                  <a:gd name="T12" fmla="*/ 82 w 145"/>
                  <a:gd name="T13" fmla="*/ 72 h 101"/>
                  <a:gd name="T14" fmla="*/ 78 w 145"/>
                  <a:gd name="T15" fmla="*/ 60 h 101"/>
                  <a:gd name="T16" fmla="*/ 74 w 145"/>
                  <a:gd name="T17" fmla="*/ 48 h 101"/>
                  <a:gd name="T18" fmla="*/ 70 w 145"/>
                  <a:gd name="T19" fmla="*/ 36 h 101"/>
                  <a:gd name="T20" fmla="*/ 70 w 145"/>
                  <a:gd name="T21" fmla="*/ 24 h 101"/>
                  <a:gd name="T22" fmla="*/ 66 w 145"/>
                  <a:gd name="T23" fmla="*/ 12 h 101"/>
                  <a:gd name="T24" fmla="*/ 58 w 145"/>
                  <a:gd name="T25" fmla="*/ 0 h 101"/>
                  <a:gd name="T26" fmla="*/ 45 w 145"/>
                  <a:gd name="T27" fmla="*/ 0 h 101"/>
                  <a:gd name="T28" fmla="*/ 33 w 145"/>
                  <a:gd name="T29" fmla="*/ 8 h 101"/>
                  <a:gd name="T30" fmla="*/ 29 w 145"/>
                  <a:gd name="T31" fmla="*/ 20 h 101"/>
                  <a:gd name="T32" fmla="*/ 21 w 145"/>
                  <a:gd name="T33" fmla="*/ 32 h 101"/>
                  <a:gd name="T34" fmla="*/ 12 w 145"/>
                  <a:gd name="T35" fmla="*/ 44 h 101"/>
                  <a:gd name="T36" fmla="*/ 8 w 145"/>
                  <a:gd name="T37" fmla="*/ 56 h 101"/>
                  <a:gd name="T38" fmla="*/ 4 w 145"/>
                  <a:gd name="T39" fmla="*/ 68 h 101"/>
                  <a:gd name="T40" fmla="*/ 0 w 145"/>
                  <a:gd name="T41" fmla="*/ 7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01">
                    <a:moveTo>
                      <a:pt x="144" y="80"/>
                    </a:moveTo>
                    <a:lnTo>
                      <a:pt x="132" y="88"/>
                    </a:lnTo>
                    <a:lnTo>
                      <a:pt x="123" y="100"/>
                    </a:lnTo>
                    <a:lnTo>
                      <a:pt x="111" y="100"/>
                    </a:lnTo>
                    <a:lnTo>
                      <a:pt x="99" y="96"/>
                    </a:lnTo>
                    <a:lnTo>
                      <a:pt x="91" y="84"/>
                    </a:lnTo>
                    <a:lnTo>
                      <a:pt x="82" y="72"/>
                    </a:lnTo>
                    <a:lnTo>
                      <a:pt x="78" y="60"/>
                    </a:lnTo>
                    <a:lnTo>
                      <a:pt x="74" y="48"/>
                    </a:lnTo>
                    <a:lnTo>
                      <a:pt x="70" y="36"/>
                    </a:lnTo>
                    <a:lnTo>
                      <a:pt x="70" y="24"/>
                    </a:lnTo>
                    <a:lnTo>
                      <a:pt x="66" y="12"/>
                    </a:lnTo>
                    <a:lnTo>
                      <a:pt x="58" y="0"/>
                    </a:lnTo>
                    <a:lnTo>
                      <a:pt x="45" y="0"/>
                    </a:lnTo>
                    <a:lnTo>
                      <a:pt x="33" y="8"/>
                    </a:lnTo>
                    <a:lnTo>
                      <a:pt x="29" y="20"/>
                    </a:lnTo>
                    <a:lnTo>
                      <a:pt x="21" y="32"/>
                    </a:lnTo>
                    <a:lnTo>
                      <a:pt x="12" y="44"/>
                    </a:lnTo>
                    <a:lnTo>
                      <a:pt x="8" y="56"/>
                    </a:lnTo>
                    <a:lnTo>
                      <a:pt x="4" y="68"/>
                    </a:lnTo>
                    <a:lnTo>
                      <a:pt x="0" y="76"/>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5908" name="Group 308"/>
            <p:cNvGrpSpPr>
              <a:grpSpLocks/>
            </p:cNvGrpSpPr>
            <p:nvPr/>
          </p:nvGrpSpPr>
          <p:grpSpPr bwMode="auto">
            <a:xfrm>
              <a:off x="4316" y="1056"/>
              <a:ext cx="538" cy="44"/>
              <a:chOff x="3686" y="2136"/>
              <a:chExt cx="288" cy="89"/>
            </a:xfrm>
          </p:grpSpPr>
          <p:sp>
            <p:nvSpPr>
              <p:cNvPr id="25909" name="Freeform 309"/>
              <p:cNvSpPr>
                <a:spLocks/>
              </p:cNvSpPr>
              <p:nvPr/>
            </p:nvSpPr>
            <p:spPr bwMode="auto">
              <a:xfrm>
                <a:off x="3686" y="2136"/>
                <a:ext cx="145" cy="55"/>
              </a:xfrm>
              <a:custGeom>
                <a:avLst/>
                <a:gdLst>
                  <a:gd name="T0" fmla="*/ 0 w 145"/>
                  <a:gd name="T1" fmla="*/ 43 h 55"/>
                  <a:gd name="T2" fmla="*/ 12 w 145"/>
                  <a:gd name="T3" fmla="*/ 48 h 55"/>
                  <a:gd name="T4" fmla="*/ 21 w 145"/>
                  <a:gd name="T5" fmla="*/ 54 h 55"/>
                  <a:gd name="T6" fmla="*/ 33 w 145"/>
                  <a:gd name="T7" fmla="*/ 54 h 55"/>
                  <a:gd name="T8" fmla="*/ 45 w 145"/>
                  <a:gd name="T9" fmla="*/ 52 h 55"/>
                  <a:gd name="T10" fmla="*/ 53 w 145"/>
                  <a:gd name="T11" fmla="*/ 45 h 55"/>
                  <a:gd name="T12" fmla="*/ 62 w 145"/>
                  <a:gd name="T13" fmla="*/ 39 h 55"/>
                  <a:gd name="T14" fmla="*/ 66 w 145"/>
                  <a:gd name="T15" fmla="*/ 32 h 55"/>
                  <a:gd name="T16" fmla="*/ 70 w 145"/>
                  <a:gd name="T17" fmla="*/ 26 h 55"/>
                  <a:gd name="T18" fmla="*/ 74 w 145"/>
                  <a:gd name="T19" fmla="*/ 19 h 55"/>
                  <a:gd name="T20" fmla="*/ 74 w 145"/>
                  <a:gd name="T21" fmla="*/ 13 h 55"/>
                  <a:gd name="T22" fmla="*/ 78 w 145"/>
                  <a:gd name="T23" fmla="*/ 6 h 55"/>
                  <a:gd name="T24" fmla="*/ 86 w 145"/>
                  <a:gd name="T25" fmla="*/ 0 h 55"/>
                  <a:gd name="T26" fmla="*/ 99 w 145"/>
                  <a:gd name="T27" fmla="*/ 0 h 55"/>
                  <a:gd name="T28" fmla="*/ 111 w 145"/>
                  <a:gd name="T29" fmla="*/ 4 h 55"/>
                  <a:gd name="T30" fmla="*/ 115 w 145"/>
                  <a:gd name="T31" fmla="*/ 11 h 55"/>
                  <a:gd name="T32" fmla="*/ 123 w 145"/>
                  <a:gd name="T33" fmla="*/ 17 h 55"/>
                  <a:gd name="T34" fmla="*/ 132 w 145"/>
                  <a:gd name="T35" fmla="*/ 24 h 55"/>
                  <a:gd name="T36" fmla="*/ 136 w 145"/>
                  <a:gd name="T37" fmla="*/ 30 h 55"/>
                  <a:gd name="T38" fmla="*/ 140 w 145"/>
                  <a:gd name="T39" fmla="*/ 37 h 55"/>
                  <a:gd name="T40" fmla="*/ 144 w 145"/>
                  <a:gd name="T41"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55">
                    <a:moveTo>
                      <a:pt x="0" y="43"/>
                    </a:moveTo>
                    <a:lnTo>
                      <a:pt x="12" y="48"/>
                    </a:lnTo>
                    <a:lnTo>
                      <a:pt x="21" y="54"/>
                    </a:lnTo>
                    <a:lnTo>
                      <a:pt x="33" y="54"/>
                    </a:lnTo>
                    <a:lnTo>
                      <a:pt x="45" y="52"/>
                    </a:lnTo>
                    <a:lnTo>
                      <a:pt x="53" y="45"/>
                    </a:lnTo>
                    <a:lnTo>
                      <a:pt x="62" y="39"/>
                    </a:lnTo>
                    <a:lnTo>
                      <a:pt x="66" y="32"/>
                    </a:lnTo>
                    <a:lnTo>
                      <a:pt x="70" y="26"/>
                    </a:lnTo>
                    <a:lnTo>
                      <a:pt x="74" y="19"/>
                    </a:lnTo>
                    <a:lnTo>
                      <a:pt x="74" y="13"/>
                    </a:lnTo>
                    <a:lnTo>
                      <a:pt x="78" y="6"/>
                    </a:lnTo>
                    <a:lnTo>
                      <a:pt x="86" y="0"/>
                    </a:lnTo>
                    <a:lnTo>
                      <a:pt x="99" y="0"/>
                    </a:lnTo>
                    <a:lnTo>
                      <a:pt x="111" y="4"/>
                    </a:lnTo>
                    <a:lnTo>
                      <a:pt x="115" y="11"/>
                    </a:lnTo>
                    <a:lnTo>
                      <a:pt x="123" y="17"/>
                    </a:lnTo>
                    <a:lnTo>
                      <a:pt x="132" y="24"/>
                    </a:lnTo>
                    <a:lnTo>
                      <a:pt x="136" y="30"/>
                    </a:lnTo>
                    <a:lnTo>
                      <a:pt x="140" y="37"/>
                    </a:lnTo>
                    <a:lnTo>
                      <a:pt x="144" y="41"/>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10" name="Freeform 310"/>
              <p:cNvSpPr>
                <a:spLocks/>
              </p:cNvSpPr>
              <p:nvPr/>
            </p:nvSpPr>
            <p:spPr bwMode="auto">
              <a:xfrm>
                <a:off x="3830" y="2170"/>
                <a:ext cx="144" cy="55"/>
              </a:xfrm>
              <a:custGeom>
                <a:avLst/>
                <a:gdLst>
                  <a:gd name="T0" fmla="*/ 143 w 144"/>
                  <a:gd name="T1" fmla="*/ 11 h 55"/>
                  <a:gd name="T2" fmla="*/ 131 w 144"/>
                  <a:gd name="T3" fmla="*/ 6 h 55"/>
                  <a:gd name="T4" fmla="*/ 123 w 144"/>
                  <a:gd name="T5" fmla="*/ 0 h 55"/>
                  <a:gd name="T6" fmla="*/ 110 w 144"/>
                  <a:gd name="T7" fmla="*/ 0 h 55"/>
                  <a:gd name="T8" fmla="*/ 98 w 144"/>
                  <a:gd name="T9" fmla="*/ 2 h 55"/>
                  <a:gd name="T10" fmla="*/ 90 w 144"/>
                  <a:gd name="T11" fmla="*/ 9 h 55"/>
                  <a:gd name="T12" fmla="*/ 82 w 144"/>
                  <a:gd name="T13" fmla="*/ 15 h 55"/>
                  <a:gd name="T14" fmla="*/ 78 w 144"/>
                  <a:gd name="T15" fmla="*/ 22 h 55"/>
                  <a:gd name="T16" fmla="*/ 74 w 144"/>
                  <a:gd name="T17" fmla="*/ 28 h 55"/>
                  <a:gd name="T18" fmla="*/ 69 w 144"/>
                  <a:gd name="T19" fmla="*/ 35 h 55"/>
                  <a:gd name="T20" fmla="*/ 69 w 144"/>
                  <a:gd name="T21" fmla="*/ 41 h 55"/>
                  <a:gd name="T22" fmla="*/ 65 w 144"/>
                  <a:gd name="T23" fmla="*/ 48 h 55"/>
                  <a:gd name="T24" fmla="*/ 57 w 144"/>
                  <a:gd name="T25" fmla="*/ 54 h 55"/>
                  <a:gd name="T26" fmla="*/ 45 w 144"/>
                  <a:gd name="T27" fmla="*/ 54 h 55"/>
                  <a:gd name="T28" fmla="*/ 33 w 144"/>
                  <a:gd name="T29" fmla="*/ 50 h 55"/>
                  <a:gd name="T30" fmla="*/ 29 w 144"/>
                  <a:gd name="T31" fmla="*/ 43 h 55"/>
                  <a:gd name="T32" fmla="*/ 20 w 144"/>
                  <a:gd name="T33" fmla="*/ 37 h 55"/>
                  <a:gd name="T34" fmla="*/ 12 w 144"/>
                  <a:gd name="T35" fmla="*/ 30 h 55"/>
                  <a:gd name="T36" fmla="*/ 8 w 144"/>
                  <a:gd name="T37" fmla="*/ 24 h 55"/>
                  <a:gd name="T38" fmla="*/ 4 w 144"/>
                  <a:gd name="T39" fmla="*/ 17 h 55"/>
                  <a:gd name="T40" fmla="*/ 0 w 144"/>
                  <a:gd name="T41"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55">
                    <a:moveTo>
                      <a:pt x="143" y="11"/>
                    </a:moveTo>
                    <a:lnTo>
                      <a:pt x="131" y="6"/>
                    </a:lnTo>
                    <a:lnTo>
                      <a:pt x="123" y="0"/>
                    </a:lnTo>
                    <a:lnTo>
                      <a:pt x="110" y="0"/>
                    </a:lnTo>
                    <a:lnTo>
                      <a:pt x="98" y="2"/>
                    </a:lnTo>
                    <a:lnTo>
                      <a:pt x="90" y="9"/>
                    </a:lnTo>
                    <a:lnTo>
                      <a:pt x="82" y="15"/>
                    </a:lnTo>
                    <a:lnTo>
                      <a:pt x="78" y="22"/>
                    </a:lnTo>
                    <a:lnTo>
                      <a:pt x="74" y="28"/>
                    </a:lnTo>
                    <a:lnTo>
                      <a:pt x="69" y="35"/>
                    </a:lnTo>
                    <a:lnTo>
                      <a:pt x="69" y="41"/>
                    </a:lnTo>
                    <a:lnTo>
                      <a:pt x="65" y="48"/>
                    </a:lnTo>
                    <a:lnTo>
                      <a:pt x="57" y="54"/>
                    </a:lnTo>
                    <a:lnTo>
                      <a:pt x="45" y="54"/>
                    </a:lnTo>
                    <a:lnTo>
                      <a:pt x="33" y="50"/>
                    </a:lnTo>
                    <a:lnTo>
                      <a:pt x="29" y="43"/>
                    </a:lnTo>
                    <a:lnTo>
                      <a:pt x="20" y="37"/>
                    </a:lnTo>
                    <a:lnTo>
                      <a:pt x="12" y="30"/>
                    </a:lnTo>
                    <a:lnTo>
                      <a:pt x="8" y="24"/>
                    </a:lnTo>
                    <a:lnTo>
                      <a:pt x="4" y="17"/>
                    </a:lnTo>
                    <a:lnTo>
                      <a:pt x="0" y="13"/>
                    </a:lnTo>
                  </a:path>
                </a:pathLst>
              </a:custGeom>
              <a:noFill/>
              <a:ln w="25400" cap="rnd" cmpd="sng">
                <a:solidFill>
                  <a:srgbClr val="CE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25911" name="Text Box 311"/>
          <p:cNvSpPr txBox="1">
            <a:spLocks noChangeArrowheads="1"/>
          </p:cNvSpPr>
          <p:nvPr/>
        </p:nvSpPr>
        <p:spPr bwMode="auto">
          <a:xfrm>
            <a:off x="6254751" y="3467101"/>
            <a:ext cx="633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altLang="en-US" b="1"/>
              <a:t>IZ1</a:t>
            </a:r>
          </a:p>
        </p:txBody>
      </p:sp>
      <p:sp>
        <p:nvSpPr>
          <p:cNvPr id="25912" name="Text Box 312"/>
          <p:cNvSpPr txBox="1">
            <a:spLocks noChangeArrowheads="1"/>
          </p:cNvSpPr>
          <p:nvPr/>
        </p:nvSpPr>
        <p:spPr bwMode="auto">
          <a:xfrm>
            <a:off x="7896226" y="3754438"/>
            <a:ext cx="6334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altLang="en-US" b="1"/>
              <a:t>IZ 2</a:t>
            </a:r>
          </a:p>
        </p:txBody>
      </p:sp>
      <p:sp>
        <p:nvSpPr>
          <p:cNvPr id="25915" name="Line 315"/>
          <p:cNvSpPr>
            <a:spLocks noChangeShapeType="1"/>
          </p:cNvSpPr>
          <p:nvPr/>
        </p:nvSpPr>
        <p:spPr bwMode="auto">
          <a:xfrm>
            <a:off x="5583238" y="3543300"/>
            <a:ext cx="0" cy="274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16" name="Text Box 316"/>
          <p:cNvSpPr txBox="1">
            <a:spLocks noChangeArrowheads="1"/>
          </p:cNvSpPr>
          <p:nvPr/>
        </p:nvSpPr>
        <p:spPr bwMode="auto">
          <a:xfrm>
            <a:off x="5599114" y="5988051"/>
            <a:ext cx="3444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t>t</a:t>
            </a:r>
            <a:r>
              <a:rPr lang="it-IT" altLang="en-US" b="1" baseline="-25000"/>
              <a:t>1</a:t>
            </a:r>
          </a:p>
        </p:txBody>
      </p:sp>
      <p:sp>
        <p:nvSpPr>
          <p:cNvPr id="25917" name="Line 317"/>
          <p:cNvSpPr>
            <a:spLocks noChangeShapeType="1"/>
          </p:cNvSpPr>
          <p:nvPr/>
        </p:nvSpPr>
        <p:spPr bwMode="auto">
          <a:xfrm>
            <a:off x="7620000" y="3543300"/>
            <a:ext cx="0" cy="2743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918" name="Text Box 318"/>
          <p:cNvSpPr txBox="1">
            <a:spLocks noChangeArrowheads="1"/>
          </p:cNvSpPr>
          <p:nvPr/>
        </p:nvSpPr>
        <p:spPr bwMode="auto">
          <a:xfrm>
            <a:off x="7696200" y="5981701"/>
            <a:ext cx="3444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t>t</a:t>
            </a:r>
            <a:r>
              <a:rPr lang="it-IT" altLang="en-US" b="1" baseline="-25000"/>
              <a:t>2</a:t>
            </a:r>
          </a:p>
        </p:txBody>
      </p:sp>
      <p:sp>
        <p:nvSpPr>
          <p:cNvPr id="25919" name="Rectangle 319"/>
          <p:cNvSpPr>
            <a:spLocks noChangeArrowheads="1"/>
          </p:cNvSpPr>
          <p:nvPr/>
        </p:nvSpPr>
        <p:spPr bwMode="auto">
          <a:xfrm>
            <a:off x="5472161" y="1174750"/>
            <a:ext cx="4762502" cy="5105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920" name="Rectangle 320"/>
          <p:cNvSpPr>
            <a:spLocks noChangeArrowheads="1"/>
          </p:cNvSpPr>
          <p:nvPr/>
        </p:nvSpPr>
        <p:spPr bwMode="auto">
          <a:xfrm>
            <a:off x="1524000" y="762000"/>
            <a:ext cx="1524000" cy="8382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921" name="Rectangle 321"/>
          <p:cNvSpPr>
            <a:spLocks noChangeArrowheads="1"/>
          </p:cNvSpPr>
          <p:nvPr/>
        </p:nvSpPr>
        <p:spPr bwMode="auto">
          <a:xfrm>
            <a:off x="1524000" y="5791200"/>
            <a:ext cx="1524000" cy="762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922" name="Text Box 322"/>
          <p:cNvSpPr txBox="1">
            <a:spLocks noChangeArrowheads="1"/>
          </p:cNvSpPr>
          <p:nvPr/>
        </p:nvSpPr>
        <p:spPr bwMode="auto">
          <a:xfrm>
            <a:off x="1789394" y="5807364"/>
            <a:ext cx="13356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dirty="0"/>
              <a:t>UM 1  UM 2</a:t>
            </a:r>
          </a:p>
        </p:txBody>
      </p:sp>
      <p:sp>
        <p:nvSpPr>
          <p:cNvPr id="25845" name="Text Box 245"/>
          <p:cNvSpPr txBox="1">
            <a:spLocks noChangeArrowheads="1"/>
          </p:cNvSpPr>
          <p:nvPr/>
        </p:nvSpPr>
        <p:spPr bwMode="auto">
          <a:xfrm rot="16200000">
            <a:off x="2524750" y="4831041"/>
            <a:ext cx="11304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dirty="0"/>
              <a:t>e= 10 mm</a:t>
            </a:r>
          </a:p>
        </p:txBody>
      </p:sp>
      <p:sp>
        <p:nvSpPr>
          <p:cNvPr id="25924" name="Text Box 324"/>
          <p:cNvSpPr txBox="1">
            <a:spLocks noChangeArrowheads="1"/>
          </p:cNvSpPr>
          <p:nvPr/>
        </p:nvSpPr>
        <p:spPr bwMode="auto">
          <a:xfrm>
            <a:off x="1524001" y="6200273"/>
            <a:ext cx="75841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err="1">
                <a:latin typeface="Arial" panose="020B0604020202020204" pitchFamily="34" charset="0"/>
                <a:cs typeface="Arial" panose="020B0604020202020204" pitchFamily="34" charset="0"/>
              </a:rPr>
              <a:t>Molte</a:t>
            </a:r>
            <a:r>
              <a:rPr lang="en-US" altLang="en-US" b="1" dirty="0">
                <a:latin typeface="Arial" panose="020B0604020202020204" pitchFamily="34" charset="0"/>
                <a:cs typeface="Arial" panose="020B0604020202020204" pitchFamily="34" charset="0"/>
              </a:rPr>
              <a:t> UM </a:t>
            </a:r>
            <a:r>
              <a:rPr lang="en-US" altLang="en-US" b="1" dirty="0" err="1">
                <a:latin typeface="Arial" panose="020B0604020202020204" pitchFamily="34" charset="0"/>
                <a:cs typeface="Arial" panose="020B0604020202020204" pitchFamily="34" charset="0"/>
              </a:rPr>
              <a:t>sono</a:t>
            </a:r>
            <a:r>
              <a:rPr lang="en-US" altLang="en-US" b="1" dirty="0">
                <a:latin typeface="Arial" panose="020B0604020202020204" pitchFamily="34" charset="0"/>
                <a:cs typeface="Arial" panose="020B0604020202020204" pitchFamily="34" charset="0"/>
              </a:rPr>
              <a:t> </a:t>
            </a:r>
            <a:r>
              <a:rPr lang="en-US" altLang="en-US" b="1" dirty="0" err="1">
                <a:latin typeface="Arial" panose="020B0604020202020204" pitchFamily="34" charset="0"/>
                <a:cs typeface="Arial" panose="020B0604020202020204" pitchFamily="34" charset="0"/>
              </a:rPr>
              <a:t>attive</a:t>
            </a:r>
            <a:r>
              <a:rPr lang="en-US" altLang="en-US" b="1" dirty="0">
                <a:latin typeface="Arial" panose="020B0604020202020204" pitchFamily="34" charset="0"/>
                <a:cs typeface="Arial" panose="020B0604020202020204" pitchFamily="34" charset="0"/>
              </a:rPr>
              <a:t> </a:t>
            </a:r>
            <a:r>
              <a:rPr lang="en-US" altLang="en-US" b="1" dirty="0" smtClean="0">
                <a:latin typeface="Arial" panose="020B0604020202020204" pitchFamily="34" charset="0"/>
                <a:cs typeface="Arial" panose="020B0604020202020204" pitchFamily="34" charset="0"/>
              </a:rPr>
              <a:t>con </a:t>
            </a:r>
            <a:r>
              <a:rPr lang="en-US" altLang="en-US" b="1" dirty="0" err="1">
                <a:latin typeface="Arial" panose="020B0604020202020204" pitchFamily="34" charset="0"/>
                <a:cs typeface="Arial" panose="020B0604020202020204" pitchFamily="34" charset="0"/>
              </a:rPr>
              <a:t>differenti</a:t>
            </a:r>
            <a:r>
              <a:rPr lang="en-US" altLang="en-US" b="1" dirty="0">
                <a:latin typeface="Arial" panose="020B0604020202020204" pitchFamily="34" charset="0"/>
                <a:cs typeface="Arial" panose="020B0604020202020204" pitchFamily="34" charset="0"/>
              </a:rPr>
              <a:t> </a:t>
            </a:r>
            <a:r>
              <a:rPr lang="en-US" altLang="en-US" b="1" dirty="0" err="1">
                <a:latin typeface="Arial" panose="020B0604020202020204" pitchFamily="34" charset="0"/>
                <a:cs typeface="Arial" panose="020B0604020202020204" pitchFamily="34" charset="0"/>
              </a:rPr>
              <a:t>frequenze</a:t>
            </a:r>
            <a:r>
              <a:rPr lang="en-US" altLang="en-US" b="1" dirty="0">
                <a:latin typeface="Arial" panose="020B0604020202020204" pitchFamily="34" charset="0"/>
                <a:cs typeface="Arial" panose="020B0604020202020204" pitchFamily="34" charset="0"/>
              </a:rPr>
              <a:t> di </a:t>
            </a:r>
            <a:r>
              <a:rPr lang="en-US" altLang="en-US" b="1" dirty="0" err="1" smtClean="0">
                <a:latin typeface="Arial" panose="020B0604020202020204" pitchFamily="34" charset="0"/>
                <a:cs typeface="Arial" panose="020B0604020202020204" pitchFamily="34" charset="0"/>
              </a:rPr>
              <a:t>scarica</a:t>
            </a:r>
            <a:r>
              <a:rPr lang="en-US" altLang="en-US" b="1" dirty="0" smtClean="0">
                <a:latin typeface="Arial" panose="020B0604020202020204" pitchFamily="34" charset="0"/>
                <a:cs typeface="Arial" panose="020B0604020202020204" pitchFamily="34" charset="0"/>
              </a:rPr>
              <a:t> </a:t>
            </a:r>
            <a:r>
              <a:rPr lang="en-US" altLang="en-US" b="1" dirty="0">
                <a:latin typeface="Arial" panose="020B0604020202020204" pitchFamily="34" charset="0"/>
                <a:cs typeface="Arial" panose="020B0604020202020204" pitchFamily="34" charset="0"/>
              </a:rPr>
              <a:t>(8-30 </a:t>
            </a:r>
            <a:r>
              <a:rPr lang="en-US" altLang="en-US" b="1" dirty="0" err="1">
                <a:latin typeface="Arial" panose="020B0604020202020204" pitchFamily="34" charset="0"/>
                <a:cs typeface="Arial" panose="020B0604020202020204" pitchFamily="34" charset="0"/>
              </a:rPr>
              <a:t>pps</a:t>
            </a:r>
            <a:r>
              <a:rPr lang="en-US" altLang="en-US" b="1" dirty="0">
                <a:latin typeface="Arial" panose="020B0604020202020204" pitchFamily="34" charset="0"/>
                <a:cs typeface="Arial" panose="020B0604020202020204" pitchFamily="34" charset="0"/>
              </a:rPr>
              <a:t>). </a:t>
            </a:r>
            <a:endParaRPr lang="en-US" altLang="en-US" b="1" dirty="0" smtClean="0">
              <a:latin typeface="Arial" panose="020B0604020202020204" pitchFamily="34" charset="0"/>
              <a:cs typeface="Arial" panose="020B0604020202020204" pitchFamily="34" charset="0"/>
            </a:endParaRPr>
          </a:p>
          <a:p>
            <a:r>
              <a:rPr lang="en-US" altLang="en-US" b="1" dirty="0" smtClean="0">
                <a:latin typeface="Arial" panose="020B0604020202020204" pitchFamily="34" charset="0"/>
                <a:cs typeface="Arial" panose="020B0604020202020204" pitchFamily="34" charset="0"/>
              </a:rPr>
              <a:t>La </a:t>
            </a:r>
            <a:r>
              <a:rPr lang="en-US" altLang="en-US" b="1" dirty="0" err="1">
                <a:latin typeface="Arial" panose="020B0604020202020204" pitchFamily="34" charset="0"/>
                <a:cs typeface="Arial" panose="020B0604020202020204" pitchFamily="34" charset="0"/>
              </a:rPr>
              <a:t>somma</a:t>
            </a:r>
            <a:r>
              <a:rPr lang="en-US" altLang="en-US" b="1" dirty="0">
                <a:latin typeface="Arial" panose="020B0604020202020204" pitchFamily="34" charset="0"/>
                <a:cs typeface="Arial" panose="020B0604020202020204" pitchFamily="34" charset="0"/>
              </a:rPr>
              <a:t> </a:t>
            </a:r>
            <a:r>
              <a:rPr lang="en-US" altLang="en-US" b="1" dirty="0" err="1">
                <a:latin typeface="Arial" panose="020B0604020202020204" pitchFamily="34" charset="0"/>
                <a:cs typeface="Arial" panose="020B0604020202020204" pitchFamily="34" charset="0"/>
              </a:rPr>
              <a:t>dei</a:t>
            </a:r>
            <a:r>
              <a:rPr lang="en-US" altLang="en-US" b="1" dirty="0">
                <a:latin typeface="Arial" panose="020B0604020202020204" pitchFamily="34" charset="0"/>
                <a:cs typeface="Arial" panose="020B0604020202020204" pitchFamily="34" charset="0"/>
              </a:rPr>
              <a:t> MUAP è </a:t>
            </a:r>
            <a:r>
              <a:rPr lang="en-US" altLang="en-US" b="1" dirty="0" err="1">
                <a:latin typeface="Arial" panose="020B0604020202020204" pitchFamily="34" charset="0"/>
                <a:cs typeface="Arial" panose="020B0604020202020204" pitchFamily="34" charset="0"/>
              </a:rPr>
              <a:t>il</a:t>
            </a:r>
            <a:r>
              <a:rPr lang="en-US" altLang="en-US" b="1" dirty="0">
                <a:latin typeface="Arial" panose="020B0604020202020204" pitchFamily="34" charset="0"/>
                <a:cs typeface="Arial" panose="020B0604020202020204" pitchFamily="34" charset="0"/>
              </a:rPr>
              <a:t> </a:t>
            </a:r>
            <a:r>
              <a:rPr lang="en-US" altLang="en-US" b="1" dirty="0" err="1">
                <a:latin typeface="Arial" panose="020B0604020202020204" pitchFamily="34" charset="0"/>
                <a:cs typeface="Arial" panose="020B0604020202020204" pitchFamily="34" charset="0"/>
              </a:rPr>
              <a:t>segnale</a:t>
            </a:r>
            <a:r>
              <a:rPr lang="en-US" altLang="en-US" b="1" dirty="0">
                <a:latin typeface="Arial" panose="020B0604020202020204" pitchFamily="34" charset="0"/>
                <a:cs typeface="Arial" panose="020B0604020202020204" pitchFamily="34" charset="0"/>
              </a:rPr>
              <a:t> sEMG </a:t>
            </a:r>
            <a:r>
              <a:rPr lang="en-US" altLang="en-US" b="1" dirty="0" err="1">
                <a:latin typeface="Arial" panose="020B0604020202020204" pitchFamily="34" charset="0"/>
                <a:cs typeface="Arial" panose="020B0604020202020204" pitchFamily="34" charset="0"/>
              </a:rPr>
              <a:t>interferenziale</a:t>
            </a:r>
            <a:r>
              <a:rPr lang="en-US" altLang="en-US" b="1" dirty="0">
                <a:latin typeface="Arial" panose="020B0604020202020204" pitchFamily="34" charset="0"/>
                <a:cs typeface="Arial" panose="020B0604020202020204" pitchFamily="34" charset="0"/>
              </a:rPr>
              <a:t>.</a:t>
            </a:r>
          </a:p>
        </p:txBody>
      </p:sp>
      <p:sp>
        <p:nvSpPr>
          <p:cNvPr id="25914" name="Text Box 314"/>
          <p:cNvSpPr txBox="1">
            <a:spLocks noChangeArrowheads="1"/>
          </p:cNvSpPr>
          <p:nvPr/>
        </p:nvSpPr>
        <p:spPr bwMode="auto">
          <a:xfrm>
            <a:off x="1524000" y="7760"/>
            <a:ext cx="91440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en-US" sz="2400" b="1" dirty="0">
                <a:solidFill>
                  <a:srgbClr val="FF0000"/>
                </a:solidFill>
                <a:latin typeface="Arial" panose="020B0604020202020204" pitchFamily="34" charset="0"/>
                <a:cs typeface="Arial" panose="020B0604020202020204" pitchFamily="34" charset="0"/>
              </a:rPr>
              <a:t>Propagazione di due MUAP sotto una schiera di elettrodi </a:t>
            </a:r>
            <a:r>
              <a:rPr lang="it-IT" altLang="en-US" sz="2400" b="1" dirty="0" smtClean="0">
                <a:solidFill>
                  <a:srgbClr val="FF0000"/>
                </a:solidFill>
                <a:latin typeface="Arial" panose="020B0604020202020204" pitchFamily="34" charset="0"/>
                <a:cs typeface="Arial" panose="020B0604020202020204" pitchFamily="34" charset="0"/>
              </a:rPr>
              <a:t>allineata </a:t>
            </a:r>
            <a:r>
              <a:rPr lang="it-IT" altLang="en-US" sz="2400" b="1" dirty="0">
                <a:solidFill>
                  <a:srgbClr val="FF0000"/>
                </a:solidFill>
                <a:latin typeface="Arial" panose="020B0604020202020204" pitchFamily="34" charset="0"/>
                <a:cs typeface="Arial" panose="020B0604020202020204" pitchFamily="34" charset="0"/>
              </a:rPr>
              <a:t>con le fibre muscolari. La UM 1 scarica al tempo  t</a:t>
            </a:r>
            <a:r>
              <a:rPr lang="it-IT" altLang="en-US" sz="2400" b="1" baseline="-25000" dirty="0">
                <a:solidFill>
                  <a:srgbClr val="FF0000"/>
                </a:solidFill>
                <a:latin typeface="Arial" panose="020B0604020202020204" pitchFamily="34" charset="0"/>
                <a:cs typeface="Arial" panose="020B0604020202020204" pitchFamily="34" charset="0"/>
              </a:rPr>
              <a:t>1</a:t>
            </a:r>
            <a:r>
              <a:rPr lang="it-IT" altLang="en-US" sz="2400" b="1" dirty="0">
                <a:solidFill>
                  <a:srgbClr val="FF0000"/>
                </a:solidFill>
                <a:latin typeface="Arial" panose="020B0604020202020204" pitchFamily="34" charset="0"/>
                <a:cs typeface="Arial" panose="020B0604020202020204" pitchFamily="34" charset="0"/>
              </a:rPr>
              <a:t> e la UM 2 scarica al tempo t</a:t>
            </a:r>
            <a:r>
              <a:rPr lang="it-IT" altLang="en-US" sz="2400" b="1" baseline="-25000" dirty="0">
                <a:solidFill>
                  <a:srgbClr val="FF0000"/>
                </a:solidFill>
                <a:latin typeface="Arial" panose="020B0604020202020204" pitchFamily="34" charset="0"/>
                <a:cs typeface="Arial" panose="020B0604020202020204" pitchFamily="34" charset="0"/>
              </a:rPr>
              <a:t>2</a:t>
            </a:r>
            <a:r>
              <a:rPr lang="it-IT" altLang="en-US" sz="2400" b="1"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431454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3" presetClass="path" presetSubtype="0" accel="50000" decel="50000" fill="hold" nodeType="clickEffect">
                                  <p:stCondLst>
                                    <p:cond delay="0"/>
                                  </p:stCondLst>
                                  <p:childTnLst>
                                    <p:animMotion origin="layout" path="M -0.01042 1.48148E-6 L 0.19271 0.00393 " pathEditMode="relative" rAng="0" ptsTypes="AA">
                                      <p:cBhvr>
                                        <p:cTn id="6" dur="5000" fill="hold"/>
                                        <p:tgtEl>
                                          <p:spTgt spid="25919"/>
                                        </p:tgtEl>
                                        <p:attrNameLst>
                                          <p:attrName>ppt_x</p:attrName>
                                          <p:attrName>ppt_y</p:attrName>
                                        </p:attrNameLst>
                                      </p:cBhvr>
                                      <p:rCtr x="10156" y="185"/>
                                    </p:animMotion>
                                  </p:childTnLst>
                                </p:cTn>
                              </p:par>
                              <p:par>
                                <p:cTn id="7" presetID="64" presetClass="path" presetSubtype="0" decel="50000" fill="hold" nodeType="withEffect">
                                  <p:stCondLst>
                                    <p:cond delay="0"/>
                                  </p:stCondLst>
                                  <p:childTnLst>
                                    <p:animMotion origin="layout" path="M 0 0  L 0 -0.33333  E" pathEditMode="relative" ptsTypes="">
                                      <p:cBhvr>
                                        <p:cTn id="8" dur="5000" fill="hold"/>
                                        <p:tgtEl>
                                          <p:spTgt spid="25769"/>
                                        </p:tgtEl>
                                        <p:attrNameLst>
                                          <p:attrName>ppt_x</p:attrName>
                                          <p:attrName>ppt_y</p:attrName>
                                        </p:attrNameLst>
                                      </p:cBhvr>
                                    </p:animMotion>
                                  </p:childTnLst>
                                </p:cTn>
                              </p:par>
                              <p:par>
                                <p:cTn id="9" presetID="42" presetClass="path" presetSubtype="0" decel="50000" fill="hold" nodeType="withEffect">
                                  <p:stCondLst>
                                    <p:cond delay="0"/>
                                  </p:stCondLst>
                                  <p:childTnLst>
                                    <p:animMotion origin="layout" path="M 1.38889E-6 -4.44444E-6 L 0.00295 0.39167 " pathEditMode="relative" rAng="0" ptsTypes="AA">
                                      <p:cBhvr>
                                        <p:cTn id="10" dur="5000" fill="hold"/>
                                        <p:tgtEl>
                                          <p:spTgt spid="25765"/>
                                        </p:tgtEl>
                                        <p:attrNameLst>
                                          <p:attrName>ppt_x</p:attrName>
                                          <p:attrName>ppt_y</p:attrName>
                                        </p:attrNameLst>
                                      </p:cBhvr>
                                      <p:rCtr x="139" y="19583"/>
                                    </p:animMotion>
                                  </p:childTnLst>
                                </p:cTn>
                              </p:par>
                            </p:childTnLst>
                          </p:cTn>
                        </p:par>
                        <p:par>
                          <p:cTn id="11" fill="hold" nodeType="afterGroup">
                            <p:stCondLst>
                              <p:cond delay="5000"/>
                            </p:stCondLst>
                            <p:childTnLst>
                              <p:par>
                                <p:cTn id="12" presetID="63" presetClass="path" presetSubtype="0" decel="50000" fill="hold" nodeType="afterEffect">
                                  <p:stCondLst>
                                    <p:cond delay="0"/>
                                  </p:stCondLst>
                                  <p:childTnLst>
                                    <p:animMotion origin="layout" path="M 0.19271 0.00393 L 0.47708 1.48148E-6 " pathEditMode="relative" rAng="0" ptsTypes="AA">
                                      <p:cBhvr>
                                        <p:cTn id="13" dur="4900" fill="hold"/>
                                        <p:tgtEl>
                                          <p:spTgt spid="25919"/>
                                        </p:tgtEl>
                                        <p:attrNameLst>
                                          <p:attrName>ppt_x</p:attrName>
                                          <p:attrName>ppt_y</p:attrName>
                                        </p:attrNameLst>
                                      </p:cBhvr>
                                      <p:rCtr x="14219" y="-208"/>
                                    </p:animMotion>
                                  </p:childTnLst>
                                </p:cTn>
                              </p:par>
                              <p:par>
                                <p:cTn id="14" presetID="64" presetClass="path" presetSubtype="0" decel="50000" fill="hold" nodeType="withEffect">
                                  <p:stCondLst>
                                    <p:cond delay="0"/>
                                  </p:stCondLst>
                                  <p:childTnLst>
                                    <p:animMotion origin="layout" path="M -4.44444E-6 1.11111E-6 L -4.44444E-6 -0.37847 " pathEditMode="relative" rAng="0" ptsTypes="AA">
                                      <p:cBhvr>
                                        <p:cTn id="15" dur="5000" fill="hold"/>
                                        <p:tgtEl>
                                          <p:spTgt spid="25855"/>
                                        </p:tgtEl>
                                        <p:attrNameLst>
                                          <p:attrName>ppt_x</p:attrName>
                                          <p:attrName>ppt_y</p:attrName>
                                        </p:attrNameLst>
                                      </p:cBhvr>
                                      <p:rCtr x="0" y="-18935"/>
                                    </p:animMotion>
                                  </p:childTnLst>
                                </p:cTn>
                              </p:par>
                              <p:par>
                                <p:cTn id="16" presetID="42" presetClass="path" presetSubtype="0" decel="50000" fill="hold" nodeType="withEffect">
                                  <p:stCondLst>
                                    <p:cond delay="0"/>
                                  </p:stCondLst>
                                  <p:childTnLst>
                                    <p:animMotion origin="layout" path="M 0 0  L 0 0.33333  E" pathEditMode="relative" ptsTypes="">
                                      <p:cBhvr>
                                        <p:cTn id="17" dur="5000" fill="hold"/>
                                        <p:tgtEl>
                                          <p:spTgt spid="25851"/>
                                        </p:tgtEl>
                                        <p:attrNameLst>
                                          <p:attrName>ppt_x</p:attrName>
                                          <p:attrName>ppt_y</p:attrName>
                                        </p:attrNameLst>
                                      </p:cBhvr>
                                    </p:animMotion>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9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grpSp>
        <p:nvGrpSpPr>
          <p:cNvPr id="4" name="Group 3"/>
          <p:cNvGrpSpPr>
            <a:grpSpLocks/>
          </p:cNvGrpSpPr>
          <p:nvPr/>
        </p:nvGrpSpPr>
        <p:grpSpPr bwMode="auto">
          <a:xfrm>
            <a:off x="1497425" y="4171183"/>
            <a:ext cx="9144000" cy="2590573"/>
            <a:chOff x="457202" y="304801"/>
            <a:chExt cx="7854538" cy="1421267"/>
          </a:xfrm>
        </p:grpSpPr>
        <p:pic>
          <p:nvPicPr>
            <p:cNvPr id="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721524" y="-959521"/>
              <a:ext cx="1421266" cy="394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641298" y="-944374"/>
              <a:ext cx="1421266" cy="3919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extBox 6"/>
          <p:cNvSpPr txBox="1"/>
          <p:nvPr/>
        </p:nvSpPr>
        <p:spPr>
          <a:xfrm>
            <a:off x="4632189" y="163054"/>
            <a:ext cx="2699778" cy="523220"/>
          </a:xfrm>
          <a:prstGeom prst="rect">
            <a:avLst/>
          </a:prstGeom>
          <a:noFill/>
        </p:spPr>
        <p:txBody>
          <a:bodyPr wrap="none" rtlCol="0">
            <a:spAutoFit/>
          </a:bodyPr>
          <a:lstStyle/>
          <a:p>
            <a:r>
              <a:rPr lang="en-US" sz="2800" b="1" dirty="0">
                <a:solidFill>
                  <a:srgbClr val="FFFF00"/>
                </a:solidFill>
                <a:latin typeface="Arial" panose="020B0604020202020204" pitchFamily="34" charset="0"/>
                <a:cs typeface="Arial" panose="020B0604020202020204" pitchFamily="34" charset="0"/>
              </a:rPr>
              <a:t>Il </a:t>
            </a:r>
            <a:r>
              <a:rPr lang="en-US" sz="2800" b="1" dirty="0" err="1">
                <a:solidFill>
                  <a:srgbClr val="FFFF00"/>
                </a:solidFill>
                <a:latin typeface="Arial" panose="020B0604020202020204" pitchFamily="34" charset="0"/>
                <a:cs typeface="Arial" panose="020B0604020202020204" pitchFamily="34" charset="0"/>
              </a:rPr>
              <a:t>segnale</a:t>
            </a:r>
            <a:r>
              <a:rPr lang="en-US" sz="2800" b="1" dirty="0">
                <a:solidFill>
                  <a:srgbClr val="FFFF00"/>
                </a:solidFill>
                <a:latin typeface="Arial" panose="020B0604020202020204" pitchFamily="34" charset="0"/>
                <a:cs typeface="Arial" panose="020B0604020202020204" pitchFamily="34" charset="0"/>
              </a:rPr>
              <a:t> ECG</a:t>
            </a:r>
          </a:p>
        </p:txBody>
      </p:sp>
      <p:sp>
        <p:nvSpPr>
          <p:cNvPr id="2" name="TextBox 1"/>
          <p:cNvSpPr txBox="1"/>
          <p:nvPr/>
        </p:nvSpPr>
        <p:spPr>
          <a:xfrm>
            <a:off x="4996893" y="4315326"/>
            <a:ext cx="5596404" cy="369332"/>
          </a:xfrm>
          <a:prstGeom prst="rect">
            <a:avLst/>
          </a:prstGeom>
          <a:noFill/>
        </p:spPr>
        <p:txBody>
          <a:bodyPr wrap="none" rtlCol="0">
            <a:spAutoFit/>
          </a:bodyPr>
          <a:lstStyle/>
          <a:p>
            <a:r>
              <a:rPr lang="en-US" b="1" dirty="0" err="1">
                <a:latin typeface="Arial" panose="020B0604020202020204" pitchFamily="34" charset="0"/>
                <a:cs typeface="Arial" panose="020B0604020202020204" pitchFamily="34" charset="0"/>
              </a:rPr>
              <a:t>extrasistoli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fibrillazione</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ventricolare</a:t>
            </a:r>
            <a:r>
              <a:rPr lang="en-US" b="1" dirty="0">
                <a:latin typeface="Arial" panose="020B0604020202020204" pitchFamily="34" charset="0"/>
                <a:cs typeface="Arial" panose="020B0604020202020204" pitchFamily="34" charset="0"/>
              </a:rPr>
              <a:t>  </a:t>
            </a:r>
          </a:p>
        </p:txBody>
      </p:sp>
      <p:sp>
        <p:nvSpPr>
          <p:cNvPr id="3" name="TextBox 2"/>
          <p:cNvSpPr txBox="1"/>
          <p:nvPr/>
        </p:nvSpPr>
        <p:spPr>
          <a:xfrm>
            <a:off x="1776664" y="832002"/>
            <a:ext cx="8542421" cy="3416320"/>
          </a:xfrm>
          <a:prstGeom prst="rect">
            <a:avLst/>
          </a:prstGeom>
          <a:noFill/>
        </p:spPr>
        <p:txBody>
          <a:bodyPr wrap="square" rtlCol="0">
            <a:spAutoFit/>
          </a:bodyPr>
          <a:lstStyle/>
          <a:p>
            <a:pPr algn="just"/>
            <a:r>
              <a:rPr lang="en-US" b="1" dirty="0">
                <a:solidFill>
                  <a:schemeClr val="bg1"/>
                </a:solidFill>
                <a:latin typeface="Arial" panose="020B0604020202020204" pitchFamily="34" charset="0"/>
                <a:cs typeface="Arial" panose="020B0604020202020204" pitchFamily="34" charset="0"/>
              </a:rPr>
              <a:t>Il </a:t>
            </a:r>
            <a:r>
              <a:rPr lang="en-US" b="1" dirty="0" err="1">
                <a:solidFill>
                  <a:schemeClr val="bg1"/>
                </a:solidFill>
                <a:latin typeface="Arial" panose="020B0604020202020204" pitchFamily="34" charset="0"/>
                <a:cs typeface="Arial" panose="020B0604020202020204" pitchFamily="34" charset="0"/>
              </a:rPr>
              <a:t>segnale</a:t>
            </a:r>
            <a:r>
              <a:rPr lang="en-US" b="1" dirty="0">
                <a:solidFill>
                  <a:schemeClr val="bg1"/>
                </a:solidFill>
                <a:latin typeface="Arial" panose="020B0604020202020204" pitchFamily="34" charset="0"/>
                <a:cs typeface="Arial" panose="020B0604020202020204" pitchFamily="34" charset="0"/>
              </a:rPr>
              <a:t> ECG è </a:t>
            </a:r>
            <a:r>
              <a:rPr lang="en-US" b="1" dirty="0" err="1">
                <a:solidFill>
                  <a:schemeClr val="bg1"/>
                </a:solidFill>
                <a:latin typeface="Arial" panose="020B0604020202020204" pitchFamily="34" charset="0"/>
                <a:cs typeface="Arial" panose="020B0604020202020204" pitchFamily="34" charset="0"/>
              </a:rPr>
              <a:t>l’elettromiogramma</a:t>
            </a:r>
            <a:r>
              <a:rPr lang="en-US" b="1" dirty="0">
                <a:solidFill>
                  <a:schemeClr val="bg1"/>
                </a:solidFill>
                <a:latin typeface="Arial" panose="020B0604020202020204" pitchFamily="34" charset="0"/>
                <a:cs typeface="Arial" panose="020B0604020202020204" pitchFamily="34" charset="0"/>
              </a:rPr>
              <a:t> del </a:t>
            </a:r>
            <a:r>
              <a:rPr lang="en-US" b="1" dirty="0" err="1">
                <a:solidFill>
                  <a:schemeClr val="bg1"/>
                </a:solidFill>
                <a:latin typeface="Arial" panose="020B0604020202020204" pitchFamily="34" charset="0"/>
                <a:cs typeface="Arial" panose="020B0604020202020204" pitchFamily="34" charset="0"/>
              </a:rPr>
              <a:t>muscolo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cardiaco</a:t>
            </a:r>
            <a:r>
              <a:rPr lang="en-US" b="1" dirty="0">
                <a:solidFill>
                  <a:schemeClr val="bg1"/>
                </a:solidFill>
                <a:latin typeface="Arial" panose="020B0604020202020204" pitchFamily="34" charset="0"/>
                <a:cs typeface="Arial" panose="020B0604020202020204" pitchFamily="34" charset="0"/>
              </a:rPr>
              <a:t>.</a:t>
            </a:r>
          </a:p>
          <a:p>
            <a:pPr algn="just"/>
            <a:r>
              <a:rPr lang="en-US" b="1" dirty="0">
                <a:solidFill>
                  <a:schemeClr val="bg1"/>
                </a:solidFill>
                <a:latin typeface="Arial" panose="020B0604020202020204" pitchFamily="34" charset="0"/>
                <a:cs typeface="Arial" panose="020B0604020202020204" pitchFamily="34" charset="0"/>
              </a:rPr>
              <a:t>Esso è </a:t>
            </a:r>
            <a:r>
              <a:rPr lang="en-US" b="1" dirty="0" err="1">
                <a:solidFill>
                  <a:schemeClr val="bg1"/>
                </a:solidFill>
                <a:latin typeface="Arial" panose="020B0604020202020204" pitchFamily="34" charset="0"/>
                <a:cs typeface="Arial" panose="020B0604020202020204" pitchFamily="34" charset="0"/>
              </a:rPr>
              <a:t>il</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principale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strumento</a:t>
            </a:r>
            <a:r>
              <a:rPr lang="en-US" b="1" dirty="0">
                <a:solidFill>
                  <a:schemeClr val="bg1"/>
                </a:solidFill>
                <a:latin typeface="Arial" panose="020B0604020202020204" pitchFamily="34" charset="0"/>
                <a:cs typeface="Arial" panose="020B0604020202020204" pitchFamily="34" charset="0"/>
              </a:rPr>
              <a:t> di </a:t>
            </a:r>
            <a:r>
              <a:rPr lang="en-US" b="1" dirty="0" err="1">
                <a:solidFill>
                  <a:schemeClr val="bg1"/>
                </a:solidFill>
                <a:latin typeface="Arial" panose="020B0604020202020204" pitchFamily="34" charset="0"/>
                <a:cs typeface="Arial" panose="020B0604020202020204" pitchFamily="34" charset="0"/>
              </a:rPr>
              <a:t>osservazione</a:t>
            </a:r>
            <a:r>
              <a:rPr lang="en-US" b="1" dirty="0">
                <a:solidFill>
                  <a:schemeClr val="bg1"/>
                </a:solidFill>
                <a:latin typeface="Arial" panose="020B0604020202020204" pitchFamily="34" charset="0"/>
                <a:cs typeface="Arial" panose="020B0604020202020204" pitchFamily="34" charset="0"/>
              </a:rPr>
              <a:t> e </a:t>
            </a:r>
            <a:r>
              <a:rPr lang="en-US" b="1" dirty="0" err="1">
                <a:solidFill>
                  <a:schemeClr val="bg1"/>
                </a:solidFill>
                <a:latin typeface="Arial" panose="020B0604020202020204" pitchFamily="34" charset="0"/>
                <a:cs typeface="Arial" panose="020B0604020202020204" pitchFamily="34" charset="0"/>
              </a:rPr>
              <a:t>monitoraggio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della</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attività</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elettrica</a:t>
            </a:r>
            <a:r>
              <a:rPr lang="en-US" b="1" dirty="0">
                <a:solidFill>
                  <a:schemeClr val="bg1"/>
                </a:solidFill>
                <a:latin typeface="Arial" panose="020B0604020202020204" pitchFamily="34" charset="0"/>
                <a:cs typeface="Arial" panose="020B0604020202020204" pitchFamily="34" charset="0"/>
              </a:rPr>
              <a:t> del </a:t>
            </a:r>
            <a:r>
              <a:rPr lang="en-US" b="1" dirty="0" err="1">
                <a:solidFill>
                  <a:schemeClr val="bg1"/>
                </a:solidFill>
                <a:latin typeface="Arial" panose="020B0604020202020204" pitchFamily="34" charset="0"/>
                <a:cs typeface="Arial" panose="020B0604020202020204" pitchFamily="34" charset="0"/>
              </a:rPr>
              <a:t>cuore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Osservato</a:t>
            </a:r>
            <a:r>
              <a:rPr lang="en-US" b="1" dirty="0">
                <a:solidFill>
                  <a:schemeClr val="bg1"/>
                </a:solidFill>
                <a:latin typeface="Arial" panose="020B0604020202020204" pitchFamily="34" charset="0"/>
                <a:cs typeface="Arial" panose="020B0604020202020204" pitchFamily="34" charset="0"/>
              </a:rPr>
              <a:t> da Einthoven </a:t>
            </a:r>
            <a:r>
              <a:rPr lang="en-US" b="1" dirty="0" err="1">
                <a:solidFill>
                  <a:schemeClr val="bg1"/>
                </a:solidFill>
                <a:latin typeface="Arial" panose="020B0604020202020204" pitchFamily="34" charset="0"/>
                <a:cs typeface="Arial" panose="020B0604020202020204" pitchFamily="34" charset="0"/>
              </a:rPr>
              <a:t>nel</a:t>
            </a:r>
            <a:r>
              <a:rPr lang="en-US" b="1" dirty="0">
                <a:solidFill>
                  <a:schemeClr val="bg1"/>
                </a:solidFill>
                <a:latin typeface="Arial" panose="020B0604020202020204" pitchFamily="34" charset="0"/>
                <a:cs typeface="Arial" panose="020B0604020202020204" pitchFamily="34" charset="0"/>
              </a:rPr>
              <a:t> 1901, e’ </a:t>
            </a:r>
            <a:r>
              <a:rPr lang="en-US" b="1" dirty="0" err="1">
                <a:solidFill>
                  <a:schemeClr val="bg1"/>
                </a:solidFill>
                <a:latin typeface="Arial" panose="020B0604020202020204" pitchFamily="34" charset="0"/>
                <a:cs typeface="Arial" panose="020B0604020202020204" pitchFamily="34" charset="0"/>
              </a:rPr>
              <a:t>utilizzato</a:t>
            </a:r>
            <a:r>
              <a:rPr lang="en-US" b="1" dirty="0">
                <a:solidFill>
                  <a:schemeClr val="bg1"/>
                </a:solidFill>
                <a:latin typeface="Arial" panose="020B0604020202020204" pitchFamily="34" charset="0"/>
                <a:cs typeface="Arial" panose="020B0604020202020204" pitchFamily="34" charset="0"/>
              </a:rPr>
              <a:t> da </a:t>
            </a:r>
            <a:r>
              <a:rPr lang="en-US" b="1" dirty="0" err="1">
                <a:solidFill>
                  <a:schemeClr val="bg1"/>
                </a:solidFill>
                <a:latin typeface="Arial" panose="020B0604020202020204" pitchFamily="34" charset="0"/>
                <a:cs typeface="Arial" panose="020B0604020202020204" pitchFamily="34" charset="0"/>
              </a:rPr>
              <a:t>decenni</a:t>
            </a:r>
            <a:r>
              <a:rPr lang="en-US" b="1" dirty="0">
                <a:solidFill>
                  <a:schemeClr val="bg1"/>
                </a:solidFill>
                <a:latin typeface="Arial" panose="020B0604020202020204" pitchFamily="34" charset="0"/>
                <a:cs typeface="Arial" panose="020B0604020202020204" pitchFamily="34" charset="0"/>
              </a:rPr>
              <a:t> da </a:t>
            </a:r>
            <a:r>
              <a:rPr lang="en-US" b="1" dirty="0" err="1">
                <a:solidFill>
                  <a:schemeClr val="bg1"/>
                </a:solidFill>
                <a:latin typeface="Arial" panose="020B0604020202020204" pitchFamily="34" charset="0"/>
                <a:cs typeface="Arial" panose="020B0604020202020204" pitchFamily="34" charset="0"/>
              </a:rPr>
              <a:t>cardiologi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tecnici</a:t>
            </a:r>
            <a:r>
              <a:rPr lang="en-US" b="1" dirty="0">
                <a:solidFill>
                  <a:schemeClr val="bg1"/>
                </a:solidFill>
                <a:latin typeface="Arial" panose="020B0604020202020204" pitchFamily="34" charset="0"/>
                <a:cs typeface="Arial" panose="020B0604020202020204" pitchFamily="34" charset="0"/>
              </a:rPr>
              <a:t> di </a:t>
            </a:r>
            <a:r>
              <a:rPr lang="en-US" b="1" dirty="0" err="1">
                <a:solidFill>
                  <a:schemeClr val="bg1"/>
                </a:solidFill>
                <a:latin typeface="Arial" panose="020B0604020202020204" pitchFamily="34" charset="0"/>
                <a:cs typeface="Arial" panose="020B0604020202020204" pitchFamily="34" charset="0"/>
              </a:rPr>
              <a:t>cardiologia</a:t>
            </a:r>
            <a:r>
              <a:rPr lang="en-US" b="1" dirty="0">
                <a:solidFill>
                  <a:schemeClr val="bg1"/>
                </a:solidFill>
                <a:latin typeface="Arial" panose="020B0604020202020204" pitchFamily="34" charset="0"/>
                <a:cs typeface="Arial" panose="020B0604020202020204" pitchFamily="34" charset="0"/>
              </a:rPr>
              <a:t> e </a:t>
            </a:r>
            <a:r>
              <a:rPr lang="en-US" b="1" dirty="0" err="1">
                <a:solidFill>
                  <a:schemeClr val="bg1"/>
                </a:solidFill>
                <a:latin typeface="Arial" panose="020B0604020202020204" pitchFamily="34" charset="0"/>
                <a:cs typeface="Arial" panose="020B0604020202020204" pitchFamily="34" charset="0"/>
              </a:rPr>
              <a:t>infermieri</a:t>
            </a:r>
            <a:r>
              <a:rPr lang="en-US" b="1" dirty="0">
                <a:solidFill>
                  <a:schemeClr val="bg1"/>
                </a:solidFill>
                <a:latin typeface="Arial" panose="020B0604020202020204" pitchFamily="34" charset="0"/>
                <a:cs typeface="Arial" panose="020B0604020202020204" pitchFamily="34" charset="0"/>
              </a:rPr>
              <a:t>/e. </a:t>
            </a:r>
          </a:p>
          <a:p>
            <a:pPr algn="just"/>
            <a:r>
              <a:rPr lang="en-US" b="1" dirty="0">
                <a:solidFill>
                  <a:schemeClr val="bg1"/>
                </a:solidFill>
                <a:latin typeface="Arial" panose="020B0604020202020204" pitchFamily="34" charset="0"/>
                <a:cs typeface="Arial" panose="020B0604020202020204" pitchFamily="34" charset="0"/>
              </a:rPr>
              <a:t>La </a:t>
            </a:r>
            <a:r>
              <a:rPr lang="en-US" b="1" dirty="0" err="1">
                <a:solidFill>
                  <a:schemeClr val="bg1"/>
                </a:solidFill>
                <a:latin typeface="Arial" panose="020B0604020202020204" pitchFamily="34" charset="0"/>
                <a:cs typeface="Arial" panose="020B0604020202020204" pitchFamily="34" charset="0"/>
              </a:rPr>
              <a:t>sua</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interpretazione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basa</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su</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derivazioni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canali</a:t>
            </a:r>
            <a:r>
              <a:rPr lang="en-US" b="1" dirty="0">
                <a:solidFill>
                  <a:schemeClr val="bg1"/>
                </a:solidFill>
                <a:latin typeface="Arial" panose="020B0604020202020204" pitchFamily="34" charset="0"/>
                <a:cs typeface="Arial" panose="020B0604020202020204" pitchFamily="34" charset="0"/>
              </a:rPr>
              <a:t> di </a:t>
            </a:r>
            <a:r>
              <a:rPr lang="en-US" b="1" dirty="0" err="1">
                <a:solidFill>
                  <a:schemeClr val="bg1"/>
                </a:solidFill>
                <a:latin typeface="Arial" panose="020B0604020202020204" pitchFamily="34" charset="0"/>
                <a:cs typeface="Arial" panose="020B0604020202020204" pitchFamily="34" charset="0"/>
              </a:rPr>
              <a:t>prelievo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che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possono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andare</a:t>
            </a:r>
            <a:r>
              <a:rPr lang="en-US" b="1" dirty="0">
                <a:solidFill>
                  <a:schemeClr val="bg1"/>
                </a:solidFill>
                <a:latin typeface="Arial" panose="020B0604020202020204" pitchFamily="34" charset="0"/>
                <a:cs typeface="Arial" panose="020B0604020202020204" pitchFamily="34" charset="0"/>
              </a:rPr>
              <a:t> da </a:t>
            </a:r>
            <a:r>
              <a:rPr lang="en-US" b="1" dirty="0" err="1">
                <a:solidFill>
                  <a:schemeClr val="bg1"/>
                </a:solidFill>
                <a:latin typeface="Arial" panose="020B0604020202020204" pitchFamily="34" charset="0"/>
                <a:cs typeface="Arial" panose="020B0604020202020204" pitchFamily="34" charset="0"/>
              </a:rPr>
              <a:t>una</a:t>
            </a:r>
            <a:r>
              <a:rPr lang="en-US" b="1" dirty="0">
                <a:solidFill>
                  <a:schemeClr val="bg1"/>
                </a:solidFill>
                <a:latin typeface="Arial" panose="020B0604020202020204" pitchFamily="34" charset="0"/>
                <a:cs typeface="Arial" panose="020B0604020202020204" pitchFamily="34" charset="0"/>
              </a:rPr>
              <a:t> a </a:t>
            </a:r>
            <a:r>
              <a:rPr lang="en-US" b="1" dirty="0" err="1">
                <a:solidFill>
                  <a:schemeClr val="bg1"/>
                </a:solidFill>
                <a:latin typeface="Arial" panose="020B0604020202020204" pitchFamily="34" charset="0"/>
                <a:cs typeface="Arial" panose="020B0604020202020204" pitchFamily="34" charset="0"/>
              </a:rPr>
              <a:t>molte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decine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tipicamente</a:t>
            </a:r>
            <a:r>
              <a:rPr lang="en-US" b="1" dirty="0">
                <a:solidFill>
                  <a:schemeClr val="bg1"/>
                </a:solidFill>
                <a:latin typeface="Arial" panose="020B0604020202020204" pitchFamily="34" charset="0"/>
                <a:cs typeface="Arial" panose="020B0604020202020204" pitchFamily="34" charset="0"/>
              </a:rPr>
              <a:t> 12).  Esso </a:t>
            </a:r>
            <a:r>
              <a:rPr lang="en-US" b="1" dirty="0" err="1">
                <a:solidFill>
                  <a:schemeClr val="bg1"/>
                </a:solidFill>
                <a:latin typeface="Arial" panose="020B0604020202020204" pitchFamily="34" charset="0"/>
                <a:cs typeface="Arial" panose="020B0604020202020204" pitchFamily="34" charset="0"/>
              </a:rPr>
              <a:t>consente</a:t>
            </a:r>
            <a:r>
              <a:rPr lang="en-US" b="1" dirty="0">
                <a:solidFill>
                  <a:schemeClr val="bg1"/>
                </a:solidFill>
                <a:latin typeface="Arial" panose="020B0604020202020204" pitchFamily="34" charset="0"/>
                <a:cs typeface="Arial" panose="020B0604020202020204" pitchFamily="34" charset="0"/>
              </a:rPr>
              <a:t> di </a:t>
            </a:r>
            <a:r>
              <a:rPr lang="en-US" b="1" dirty="0" err="1">
                <a:solidFill>
                  <a:schemeClr val="bg1"/>
                </a:solidFill>
                <a:latin typeface="Arial" panose="020B0604020202020204" pitchFamily="34" charset="0"/>
                <a:cs typeface="Arial" panose="020B0604020202020204" pitchFamily="34" charset="0"/>
              </a:rPr>
              <a:t>identificare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anomalie</a:t>
            </a:r>
            <a:r>
              <a:rPr lang="en-US" b="1" dirty="0">
                <a:solidFill>
                  <a:schemeClr val="bg1"/>
                </a:solidFill>
                <a:latin typeface="Arial" panose="020B0604020202020204" pitchFamily="34" charset="0"/>
                <a:cs typeface="Arial" panose="020B0604020202020204" pitchFamily="34" charset="0"/>
              </a:rPr>
              <a:t> del </a:t>
            </a:r>
            <a:r>
              <a:rPr lang="en-US" b="1" dirty="0" err="1">
                <a:solidFill>
                  <a:schemeClr val="bg1"/>
                </a:solidFill>
                <a:latin typeface="Arial" panose="020B0604020202020204" pitchFamily="34" charset="0"/>
                <a:cs typeface="Arial" panose="020B0604020202020204" pitchFamily="34" charset="0"/>
              </a:rPr>
              <a:t>ritmo</a:t>
            </a:r>
            <a:r>
              <a:rPr lang="en-US" b="1" dirty="0">
                <a:solidFill>
                  <a:schemeClr val="bg1"/>
                </a:solidFill>
                <a:latin typeface="Arial" panose="020B0604020202020204" pitchFamily="34" charset="0"/>
                <a:cs typeface="Arial" panose="020B0604020202020204" pitchFamily="34" charset="0"/>
              </a:rPr>
              <a:t> e </a:t>
            </a:r>
            <a:r>
              <a:rPr lang="en-US" b="1" dirty="0" err="1">
                <a:solidFill>
                  <a:schemeClr val="bg1"/>
                </a:solidFill>
                <a:latin typeface="Arial" panose="020B0604020202020204" pitchFamily="34" charset="0"/>
                <a:cs typeface="Arial" panose="020B0604020202020204" pitchFamily="34" charset="0"/>
              </a:rPr>
              <a:t>degli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intervalli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temporali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tra</a:t>
            </a:r>
            <a:r>
              <a:rPr lang="en-US" b="1" dirty="0">
                <a:solidFill>
                  <a:schemeClr val="bg1"/>
                </a:solidFill>
                <a:latin typeface="Arial" panose="020B0604020202020204" pitchFamily="34" charset="0"/>
                <a:cs typeface="Arial" panose="020B0604020202020204" pitchFamily="34" charset="0"/>
              </a:rPr>
              <a:t> le </a:t>
            </a:r>
            <a:r>
              <a:rPr lang="en-US" b="1" dirty="0" err="1">
                <a:solidFill>
                  <a:schemeClr val="bg1"/>
                </a:solidFill>
                <a:latin typeface="Arial" panose="020B0604020202020204" pitchFamily="34" charset="0"/>
                <a:cs typeface="Arial" panose="020B0604020202020204" pitchFamily="34" charset="0"/>
              </a:rPr>
              <a:t>onde</a:t>
            </a:r>
            <a:r>
              <a:rPr lang="en-US" b="1" dirty="0">
                <a:solidFill>
                  <a:schemeClr val="bg1"/>
                </a:solidFill>
                <a:latin typeface="Arial" panose="020B0604020202020204" pitchFamily="34" charset="0"/>
                <a:cs typeface="Arial" panose="020B0604020202020204" pitchFamily="34" charset="0"/>
              </a:rPr>
              <a:t> P, </a:t>
            </a:r>
            <a:r>
              <a:rPr lang="en-US" b="1" dirty="0" smtClean="0">
                <a:solidFill>
                  <a:schemeClr val="bg1"/>
                </a:solidFill>
                <a:latin typeface="Arial" panose="020B0604020202020204" pitchFamily="34" charset="0"/>
                <a:cs typeface="Arial" panose="020B0604020202020204" pitchFamily="34" charset="0"/>
              </a:rPr>
              <a:t>QRS </a:t>
            </a:r>
            <a:r>
              <a:rPr lang="en-US" b="1" dirty="0">
                <a:solidFill>
                  <a:schemeClr val="bg1"/>
                </a:solidFill>
                <a:latin typeface="Arial" panose="020B0604020202020204" pitchFamily="34" charset="0"/>
                <a:cs typeface="Arial" panose="020B0604020202020204" pitchFamily="34" charset="0"/>
              </a:rPr>
              <a:t>e T, </a:t>
            </a:r>
            <a:r>
              <a:rPr lang="en-US" b="1" dirty="0" err="1">
                <a:solidFill>
                  <a:schemeClr val="bg1"/>
                </a:solidFill>
                <a:latin typeface="Arial" panose="020B0604020202020204" pitchFamily="34" charset="0"/>
                <a:cs typeface="Arial" panose="020B0604020202020204" pitchFamily="34" charset="0"/>
              </a:rPr>
              <a:t>anomalie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della</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conduzione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atrioventricolare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extrasistoli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fibrillazione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atriale</a:t>
            </a:r>
            <a:r>
              <a:rPr lang="en-US" b="1" dirty="0">
                <a:solidFill>
                  <a:schemeClr val="bg1"/>
                </a:solidFill>
                <a:latin typeface="Arial" panose="020B0604020202020204" pitchFamily="34" charset="0"/>
                <a:cs typeface="Arial" panose="020B0604020202020204" pitchFamily="34" charset="0"/>
              </a:rPr>
              <a:t> e/o </a:t>
            </a:r>
            <a:r>
              <a:rPr lang="en-US" b="1" dirty="0" err="1">
                <a:solidFill>
                  <a:schemeClr val="bg1"/>
                </a:solidFill>
                <a:latin typeface="Arial" panose="020B0604020202020204" pitchFamily="34" charset="0"/>
                <a:cs typeface="Arial" panose="020B0604020202020204" pitchFamily="34" charset="0"/>
              </a:rPr>
              <a:t>ventricolare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ecc</a:t>
            </a:r>
            <a:r>
              <a:rPr lang="en-US" b="1" dirty="0">
                <a:solidFill>
                  <a:schemeClr val="bg1"/>
                </a:solidFill>
                <a:latin typeface="Arial" panose="020B0604020202020204" pitchFamily="34" charset="0"/>
                <a:cs typeface="Arial" panose="020B0604020202020204" pitchFamily="34" charset="0"/>
              </a:rPr>
              <a:t>. Ha </a:t>
            </a:r>
            <a:r>
              <a:rPr lang="en-US" b="1" dirty="0" err="1">
                <a:solidFill>
                  <a:schemeClr val="bg1"/>
                </a:solidFill>
                <a:latin typeface="Arial" panose="020B0604020202020204" pitchFamily="34" charset="0"/>
                <a:cs typeface="Arial" panose="020B0604020202020204" pitchFamily="34" charset="0"/>
              </a:rPr>
              <a:t>valore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diagnostico</a:t>
            </a:r>
            <a:r>
              <a:rPr lang="en-US" b="1" dirty="0">
                <a:solidFill>
                  <a:schemeClr val="bg1"/>
                </a:solidFill>
                <a:latin typeface="Arial" panose="020B0604020202020204" pitchFamily="34" charset="0"/>
                <a:cs typeface="Arial" panose="020B0604020202020204" pitchFamily="34" charset="0"/>
              </a:rPr>
              <a:t> e di </a:t>
            </a:r>
            <a:r>
              <a:rPr lang="en-US" b="1" dirty="0" err="1">
                <a:solidFill>
                  <a:schemeClr val="bg1"/>
                </a:solidFill>
                <a:latin typeface="Arial" panose="020B0604020202020204" pitchFamily="34" charset="0"/>
                <a:cs typeface="Arial" panose="020B0604020202020204" pitchFamily="34" charset="0"/>
              </a:rPr>
              <a:t>monitoraggio</a:t>
            </a:r>
            <a:r>
              <a:rPr lang="en-US" b="1" dirty="0">
                <a:solidFill>
                  <a:schemeClr val="bg1"/>
                </a:solidFill>
                <a:latin typeface="Arial" panose="020B0604020202020204" pitchFamily="34" charset="0"/>
                <a:cs typeface="Arial" panose="020B0604020202020204" pitchFamily="34" charset="0"/>
              </a:rPr>
              <a:t>.  </a:t>
            </a:r>
            <a:br>
              <a:rPr lang="en-US" b="1" dirty="0">
                <a:solidFill>
                  <a:schemeClr val="bg1"/>
                </a:solidFill>
                <a:latin typeface="Arial" panose="020B0604020202020204" pitchFamily="34" charset="0"/>
                <a:cs typeface="Arial" panose="020B0604020202020204" pitchFamily="34" charset="0"/>
              </a:rPr>
            </a:br>
            <a:r>
              <a:rPr lang="en-US" b="1" dirty="0">
                <a:solidFill>
                  <a:schemeClr val="bg1"/>
                </a:solidFill>
                <a:latin typeface="Arial" panose="020B0604020202020204" pitchFamily="34" charset="0"/>
                <a:cs typeface="Arial" panose="020B0604020202020204" pitchFamily="34" charset="0"/>
              </a:rPr>
              <a:t>Le procedure di </a:t>
            </a:r>
            <a:r>
              <a:rPr lang="en-US" b="1" dirty="0" err="1">
                <a:solidFill>
                  <a:schemeClr val="bg1"/>
                </a:solidFill>
                <a:latin typeface="Arial" panose="020B0604020202020204" pitchFamily="34" charset="0"/>
                <a:cs typeface="Arial" panose="020B0604020202020204" pitchFamily="34" charset="0"/>
              </a:rPr>
              <a:t>prelievo</a:t>
            </a:r>
            <a:r>
              <a:rPr lang="en-US" b="1" dirty="0">
                <a:solidFill>
                  <a:schemeClr val="bg1"/>
                </a:solidFill>
                <a:latin typeface="Arial" panose="020B0604020202020204" pitchFamily="34" charset="0"/>
                <a:cs typeface="Arial" panose="020B0604020202020204" pitchFamily="34" charset="0"/>
              </a:rPr>
              <a:t> e </a:t>
            </a:r>
            <a:r>
              <a:rPr lang="en-US" b="1" dirty="0" err="1">
                <a:solidFill>
                  <a:schemeClr val="bg1"/>
                </a:solidFill>
                <a:latin typeface="Arial" panose="020B0604020202020204" pitchFamily="34" charset="0"/>
                <a:cs typeface="Arial" panose="020B0604020202020204" pitchFamily="34" charset="0"/>
              </a:rPr>
              <a:t>interpretazione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sono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standardizzate</a:t>
            </a:r>
            <a:r>
              <a:rPr lang="en-US" b="1" dirty="0">
                <a:solidFill>
                  <a:schemeClr val="bg1"/>
                </a:solidFill>
                <a:latin typeface="Arial" panose="020B0604020202020204" pitchFamily="34" charset="0"/>
                <a:cs typeface="Arial" panose="020B0604020202020204" pitchFamily="34" charset="0"/>
              </a:rPr>
              <a:t> a </a:t>
            </a:r>
            <a:r>
              <a:rPr lang="en-US" b="1" dirty="0" err="1">
                <a:solidFill>
                  <a:schemeClr val="bg1"/>
                </a:solidFill>
                <a:latin typeface="Arial" panose="020B0604020202020204" pitchFamily="34" charset="0"/>
                <a:cs typeface="Arial" panose="020B0604020202020204" pitchFamily="34" charset="0"/>
              </a:rPr>
              <a:t>livello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internazionale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Esistono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decine</a:t>
            </a:r>
            <a:r>
              <a:rPr lang="en-US" b="1" dirty="0">
                <a:solidFill>
                  <a:schemeClr val="bg1"/>
                </a:solidFill>
                <a:latin typeface="Arial" panose="020B0604020202020204" pitchFamily="34" charset="0"/>
                <a:cs typeface="Arial" panose="020B0604020202020204" pitchFamily="34" charset="0"/>
              </a:rPr>
              <a:t> di </a:t>
            </a:r>
            <a:r>
              <a:rPr lang="en-US" b="1" dirty="0" err="1">
                <a:solidFill>
                  <a:schemeClr val="bg1"/>
                </a:solidFill>
                <a:latin typeface="Arial" panose="020B0604020202020204" pitchFamily="34" charset="0"/>
                <a:cs typeface="Arial" panose="020B0604020202020204" pitchFamily="34" charset="0"/>
              </a:rPr>
              <a:t>libri</a:t>
            </a:r>
            <a:r>
              <a:rPr lang="en-US" b="1" dirty="0">
                <a:solidFill>
                  <a:schemeClr val="bg1"/>
                </a:solidFill>
                <a:latin typeface="Arial" panose="020B0604020202020204" pitchFamily="34" charset="0"/>
                <a:cs typeface="Arial" panose="020B0604020202020204" pitchFamily="34" charset="0"/>
              </a:rPr>
              <a:t> di </a:t>
            </a:r>
            <a:r>
              <a:rPr lang="en-US" b="1" dirty="0" err="1">
                <a:solidFill>
                  <a:schemeClr val="bg1"/>
                </a:solidFill>
                <a:latin typeface="Arial" panose="020B0604020202020204" pitchFamily="34" charset="0"/>
                <a:cs typeface="Arial" panose="020B0604020202020204" pitchFamily="34" charset="0"/>
              </a:rPr>
              <a:t>testo</a:t>
            </a:r>
            <a:r>
              <a:rPr lang="en-US" b="1" dirty="0">
                <a:solidFill>
                  <a:schemeClr val="bg1"/>
                </a:solidFill>
                <a:latin typeface="Arial" panose="020B0604020202020204" pitchFamily="34" charset="0"/>
                <a:cs typeface="Arial" panose="020B0604020202020204" pitchFamily="34" charset="0"/>
              </a:rPr>
              <a:t> in </a:t>
            </a:r>
            <a:r>
              <a:rPr lang="en-US" b="1" dirty="0" err="1">
                <a:solidFill>
                  <a:schemeClr val="bg1"/>
                </a:solidFill>
                <a:latin typeface="Arial" panose="020B0604020202020204" pitchFamily="34" charset="0"/>
                <a:cs typeface="Arial" panose="020B0604020202020204" pitchFamily="34" charset="0"/>
              </a:rPr>
              <a:t>merito</a:t>
            </a:r>
            <a:r>
              <a:rPr lang="en-US" b="1" dirty="0">
                <a:solidFill>
                  <a:schemeClr val="bg1"/>
                </a:solidFill>
                <a:latin typeface="Arial" panose="020B0604020202020204" pitchFamily="34" charset="0"/>
                <a:cs typeface="Arial" panose="020B0604020202020204" pitchFamily="34" charset="0"/>
              </a:rPr>
              <a:t>. </a:t>
            </a:r>
          </a:p>
          <a:p>
            <a:endParaRPr lang="en-US" b="1"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2704214" y="4976037"/>
            <a:ext cx="320922"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P</a:t>
            </a:r>
          </a:p>
        </p:txBody>
      </p:sp>
      <p:sp>
        <p:nvSpPr>
          <p:cNvPr id="9" name="TextBox 8"/>
          <p:cNvSpPr txBox="1"/>
          <p:nvPr/>
        </p:nvSpPr>
        <p:spPr>
          <a:xfrm>
            <a:off x="2796703" y="4243756"/>
            <a:ext cx="628698"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QRS</a:t>
            </a:r>
          </a:p>
        </p:txBody>
      </p:sp>
      <p:sp>
        <p:nvSpPr>
          <p:cNvPr id="10" name="TextBox 9"/>
          <p:cNvSpPr txBox="1"/>
          <p:nvPr/>
        </p:nvSpPr>
        <p:spPr>
          <a:xfrm>
            <a:off x="3303127" y="4951583"/>
            <a:ext cx="244549" cy="338554"/>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T</a:t>
            </a:r>
          </a:p>
        </p:txBody>
      </p:sp>
    </p:spTree>
    <p:extLst>
      <p:ext uri="{BB962C8B-B14F-4D97-AF65-F5344CB8AC3E}">
        <p14:creationId xmlns:p14="http://schemas.microsoft.com/office/powerpoint/2010/main" val="1327546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454766" y="59978"/>
            <a:ext cx="8801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a:spcBef>
                <a:spcPct val="0"/>
              </a:spcBef>
              <a:buFontTx/>
              <a:buNone/>
            </a:pPr>
            <a:r>
              <a:rPr lang="it-IT" altLang="en-US" sz="2400" b="1" dirty="0" smtClean="0"/>
              <a:t>La ampiezza del sEMG aumenta con il livello di contrazione</a:t>
            </a:r>
            <a:endParaRPr lang="it-IT" altLang="en-US" sz="2400" b="1" dirty="0"/>
          </a:p>
        </p:txBody>
      </p:sp>
      <p:grpSp>
        <p:nvGrpSpPr>
          <p:cNvPr id="8" name="Group 7"/>
          <p:cNvGrpSpPr/>
          <p:nvPr/>
        </p:nvGrpSpPr>
        <p:grpSpPr>
          <a:xfrm>
            <a:off x="9873279" y="981075"/>
            <a:ext cx="838200" cy="5791200"/>
            <a:chOff x="9694863" y="981075"/>
            <a:chExt cx="838200" cy="5791200"/>
          </a:xfrm>
        </p:grpSpPr>
        <p:sp>
          <p:nvSpPr>
            <p:cNvPr id="45059" name="Line 371"/>
            <p:cNvSpPr>
              <a:spLocks noChangeShapeType="1"/>
            </p:cNvSpPr>
            <p:nvPr/>
          </p:nvSpPr>
          <p:spPr bwMode="auto">
            <a:xfrm rot="10800000" flipH="1">
              <a:off x="10172700" y="1581150"/>
              <a:ext cx="228600" cy="5181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0" name="Line 372"/>
            <p:cNvSpPr>
              <a:spLocks noChangeShapeType="1"/>
            </p:cNvSpPr>
            <p:nvPr/>
          </p:nvSpPr>
          <p:spPr bwMode="auto">
            <a:xfrm rot="10800000">
              <a:off x="9801225" y="1590675"/>
              <a:ext cx="381000" cy="5181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1" name="Line 373"/>
            <p:cNvSpPr>
              <a:spLocks noChangeShapeType="1"/>
            </p:cNvSpPr>
            <p:nvPr/>
          </p:nvSpPr>
          <p:spPr bwMode="auto">
            <a:xfrm rot="10800000">
              <a:off x="10075863" y="1000125"/>
              <a:ext cx="457200" cy="838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62" name="Line 374"/>
            <p:cNvSpPr>
              <a:spLocks noChangeShapeType="1"/>
            </p:cNvSpPr>
            <p:nvPr/>
          </p:nvSpPr>
          <p:spPr bwMode="auto">
            <a:xfrm rot="10800000" flipV="1">
              <a:off x="9694863" y="981075"/>
              <a:ext cx="381000" cy="838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95" name="Text Box 375"/>
            <p:cNvSpPr txBox="1">
              <a:spLocks noChangeArrowheads="1"/>
            </p:cNvSpPr>
            <p:nvPr/>
          </p:nvSpPr>
          <p:spPr bwMode="auto">
            <a:xfrm rot="16200000">
              <a:off x="9696391" y="2422009"/>
              <a:ext cx="800219" cy="369332"/>
            </a:xfrm>
            <a:prstGeom prst="rect">
              <a:avLst/>
            </a:prstGeom>
            <a:noFill/>
            <a:ln>
              <a:noFill/>
            </a:ln>
            <a:effectLst/>
            <a:extLst/>
          </p:spPr>
          <p:txBody>
            <a:bodyPr wrap="none">
              <a:spAutoFit/>
            </a:bodyPr>
            <a:lstStyle/>
            <a:p>
              <a:pPr>
                <a:defRPr/>
              </a:pPr>
              <a:r>
                <a:rPr lang="it-IT" b="1" dirty="0" smtClean="0">
                  <a:effectLst>
                    <a:outerShdw blurRad="38100" dist="38100" dir="2700000" algn="tl">
                      <a:srgbClr val="C0C0C0"/>
                    </a:outerShdw>
                  </a:effectLst>
                  <a:latin typeface="Arial" charset="0"/>
                  <a:cs typeface="Arial" charset="0"/>
                </a:rPr>
                <a:t>Forza</a:t>
              </a:r>
              <a:endParaRPr lang="en-US" b="1" dirty="0">
                <a:effectLst>
                  <a:outerShdw blurRad="38100" dist="38100" dir="2700000" algn="tl">
                    <a:srgbClr val="C0C0C0"/>
                  </a:outerShdw>
                </a:effectLst>
                <a:latin typeface="Arial" charset="0"/>
                <a:cs typeface="Arial" charset="0"/>
              </a:endParaRPr>
            </a:p>
          </p:txBody>
        </p:sp>
      </p:grpSp>
      <p:grpSp>
        <p:nvGrpSpPr>
          <p:cNvPr id="3" name="Gruppo 390"/>
          <p:cNvGrpSpPr>
            <a:grpSpLocks/>
          </p:cNvGrpSpPr>
          <p:nvPr/>
        </p:nvGrpSpPr>
        <p:grpSpPr bwMode="auto">
          <a:xfrm>
            <a:off x="1778617" y="5410200"/>
            <a:ext cx="7826375" cy="1447800"/>
            <a:chOff x="76200" y="5410200"/>
            <a:chExt cx="7826375" cy="1447800"/>
          </a:xfrm>
        </p:grpSpPr>
        <p:sp>
          <p:nvSpPr>
            <p:cNvPr id="45372" name="Oval 4"/>
            <p:cNvSpPr>
              <a:spLocks noChangeAspect="1" noChangeArrowheads="1"/>
            </p:cNvSpPr>
            <p:nvPr/>
          </p:nvSpPr>
          <p:spPr bwMode="auto">
            <a:xfrm>
              <a:off x="6927850" y="5775325"/>
              <a:ext cx="974725" cy="9747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3" name="Oval 5"/>
            <p:cNvSpPr>
              <a:spLocks noChangeAspect="1" noChangeArrowheads="1"/>
            </p:cNvSpPr>
            <p:nvPr/>
          </p:nvSpPr>
          <p:spPr bwMode="auto">
            <a:xfrm>
              <a:off x="7461250" y="6627813"/>
              <a:ext cx="93663"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4" name="Oval 6"/>
            <p:cNvSpPr>
              <a:spLocks noChangeAspect="1" noChangeArrowheads="1"/>
            </p:cNvSpPr>
            <p:nvPr/>
          </p:nvSpPr>
          <p:spPr bwMode="auto">
            <a:xfrm>
              <a:off x="7253288" y="6530975"/>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5" name="Oval 7"/>
            <p:cNvSpPr>
              <a:spLocks noChangeAspect="1" noChangeArrowheads="1"/>
            </p:cNvSpPr>
            <p:nvPr/>
          </p:nvSpPr>
          <p:spPr bwMode="auto">
            <a:xfrm>
              <a:off x="7110413" y="6521450"/>
              <a:ext cx="136525" cy="1365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6" name="Oval 8"/>
            <p:cNvSpPr>
              <a:spLocks noChangeAspect="1" noChangeArrowheads="1"/>
            </p:cNvSpPr>
            <p:nvPr/>
          </p:nvSpPr>
          <p:spPr bwMode="auto">
            <a:xfrm>
              <a:off x="6981825" y="6338888"/>
              <a:ext cx="201613" cy="2047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7" name="Oval 9"/>
            <p:cNvSpPr>
              <a:spLocks noChangeAspect="1" noChangeArrowheads="1"/>
            </p:cNvSpPr>
            <p:nvPr/>
          </p:nvSpPr>
          <p:spPr bwMode="auto">
            <a:xfrm>
              <a:off x="6927850" y="6215063"/>
              <a:ext cx="136525" cy="1333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8" name="Oval 10"/>
            <p:cNvSpPr>
              <a:spLocks noChangeAspect="1" noChangeArrowheads="1"/>
            </p:cNvSpPr>
            <p:nvPr/>
          </p:nvSpPr>
          <p:spPr bwMode="auto">
            <a:xfrm>
              <a:off x="7091363" y="5886450"/>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9" name="Oval 11"/>
            <p:cNvSpPr>
              <a:spLocks noChangeAspect="1" noChangeArrowheads="1"/>
            </p:cNvSpPr>
            <p:nvPr/>
          </p:nvSpPr>
          <p:spPr bwMode="auto">
            <a:xfrm>
              <a:off x="7720013" y="6338888"/>
              <a:ext cx="134937" cy="1349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0" name="Oval 12"/>
            <p:cNvSpPr>
              <a:spLocks noChangeAspect="1" noChangeArrowheads="1"/>
            </p:cNvSpPr>
            <p:nvPr/>
          </p:nvSpPr>
          <p:spPr bwMode="auto">
            <a:xfrm>
              <a:off x="7597775" y="585152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1" name="Oval 13"/>
            <p:cNvSpPr>
              <a:spLocks noChangeAspect="1" noChangeArrowheads="1"/>
            </p:cNvSpPr>
            <p:nvPr/>
          </p:nvSpPr>
          <p:spPr bwMode="auto">
            <a:xfrm>
              <a:off x="7696200" y="6154738"/>
              <a:ext cx="203200" cy="201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2" name="Oval 14"/>
            <p:cNvSpPr>
              <a:spLocks noChangeAspect="1" noChangeArrowheads="1"/>
            </p:cNvSpPr>
            <p:nvPr/>
          </p:nvSpPr>
          <p:spPr bwMode="auto">
            <a:xfrm>
              <a:off x="7177088" y="5800725"/>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3" name="Oval 15"/>
            <p:cNvSpPr>
              <a:spLocks noChangeAspect="1" noChangeArrowheads="1"/>
            </p:cNvSpPr>
            <p:nvPr/>
          </p:nvSpPr>
          <p:spPr bwMode="auto">
            <a:xfrm>
              <a:off x="7659688" y="5927725"/>
              <a:ext cx="134937" cy="1349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4" name="Oval 16"/>
            <p:cNvSpPr>
              <a:spLocks noChangeAspect="1" noChangeArrowheads="1"/>
            </p:cNvSpPr>
            <p:nvPr/>
          </p:nvSpPr>
          <p:spPr bwMode="auto">
            <a:xfrm>
              <a:off x="7348538" y="5911850"/>
              <a:ext cx="204787" cy="201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5" name="Oval 17"/>
            <p:cNvSpPr>
              <a:spLocks noChangeAspect="1" noChangeArrowheads="1"/>
            </p:cNvSpPr>
            <p:nvPr/>
          </p:nvSpPr>
          <p:spPr bwMode="auto">
            <a:xfrm>
              <a:off x="7354888" y="6399213"/>
              <a:ext cx="134937" cy="1349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6" name="Oval 18"/>
            <p:cNvSpPr>
              <a:spLocks noChangeAspect="1" noChangeArrowheads="1"/>
            </p:cNvSpPr>
            <p:nvPr/>
          </p:nvSpPr>
          <p:spPr bwMode="auto">
            <a:xfrm>
              <a:off x="7197725" y="6451600"/>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7" name="Oval 19"/>
            <p:cNvSpPr>
              <a:spLocks noChangeAspect="1" noChangeArrowheads="1"/>
            </p:cNvSpPr>
            <p:nvPr/>
          </p:nvSpPr>
          <p:spPr bwMode="auto">
            <a:xfrm>
              <a:off x="6988175" y="5973763"/>
              <a:ext cx="136525" cy="13493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8" name="Oval 20"/>
            <p:cNvSpPr>
              <a:spLocks noChangeAspect="1" noChangeArrowheads="1"/>
            </p:cNvSpPr>
            <p:nvPr/>
          </p:nvSpPr>
          <p:spPr bwMode="auto">
            <a:xfrm>
              <a:off x="7177088" y="6242050"/>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89" name="Oval 21"/>
            <p:cNvSpPr>
              <a:spLocks noChangeAspect="1" noChangeArrowheads="1"/>
            </p:cNvSpPr>
            <p:nvPr/>
          </p:nvSpPr>
          <p:spPr bwMode="auto">
            <a:xfrm>
              <a:off x="7493000" y="6221413"/>
              <a:ext cx="203200" cy="2047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0" name="Oval 22"/>
            <p:cNvSpPr>
              <a:spLocks noChangeAspect="1" noChangeArrowheads="1"/>
            </p:cNvSpPr>
            <p:nvPr/>
          </p:nvSpPr>
          <p:spPr bwMode="auto">
            <a:xfrm>
              <a:off x="7475538" y="5791200"/>
              <a:ext cx="136525" cy="13335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1" name="Oval 23"/>
            <p:cNvSpPr>
              <a:spLocks noChangeAspect="1" noChangeArrowheads="1"/>
            </p:cNvSpPr>
            <p:nvPr/>
          </p:nvSpPr>
          <p:spPr bwMode="auto">
            <a:xfrm>
              <a:off x="7359650" y="6237288"/>
              <a:ext cx="134938" cy="1365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2" name="Oval 24"/>
            <p:cNvSpPr>
              <a:spLocks noChangeAspect="1" noChangeArrowheads="1"/>
            </p:cNvSpPr>
            <p:nvPr/>
          </p:nvSpPr>
          <p:spPr bwMode="auto">
            <a:xfrm>
              <a:off x="7766050" y="6057900"/>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3" name="Oval 25"/>
            <p:cNvSpPr>
              <a:spLocks noChangeAspect="1" noChangeArrowheads="1"/>
            </p:cNvSpPr>
            <p:nvPr/>
          </p:nvSpPr>
          <p:spPr bwMode="auto">
            <a:xfrm>
              <a:off x="6943725" y="6107113"/>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4" name="Oval 26"/>
            <p:cNvSpPr>
              <a:spLocks noChangeAspect="1" noChangeArrowheads="1"/>
            </p:cNvSpPr>
            <p:nvPr/>
          </p:nvSpPr>
          <p:spPr bwMode="auto">
            <a:xfrm>
              <a:off x="7089775" y="5983288"/>
              <a:ext cx="2651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5" name="Oval 27"/>
            <p:cNvSpPr>
              <a:spLocks noChangeAspect="1" noChangeArrowheads="1"/>
            </p:cNvSpPr>
            <p:nvPr/>
          </p:nvSpPr>
          <p:spPr bwMode="auto">
            <a:xfrm>
              <a:off x="7494588" y="6399213"/>
              <a:ext cx="2651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6" name="Oval 28"/>
            <p:cNvSpPr>
              <a:spLocks noChangeAspect="1" noChangeArrowheads="1"/>
            </p:cNvSpPr>
            <p:nvPr/>
          </p:nvSpPr>
          <p:spPr bwMode="auto">
            <a:xfrm>
              <a:off x="7475538" y="5973763"/>
              <a:ext cx="2651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7" name="Oval 29"/>
            <p:cNvSpPr>
              <a:spLocks noChangeAspect="1" noChangeArrowheads="1"/>
            </p:cNvSpPr>
            <p:nvPr/>
          </p:nvSpPr>
          <p:spPr bwMode="auto">
            <a:xfrm>
              <a:off x="7075488" y="621188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8" name="Oval 30"/>
            <p:cNvSpPr>
              <a:spLocks noChangeAspect="1" noChangeArrowheads="1"/>
            </p:cNvSpPr>
            <p:nvPr/>
          </p:nvSpPr>
          <p:spPr bwMode="auto">
            <a:xfrm>
              <a:off x="7354888" y="5791200"/>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99" name="Oval 31"/>
            <p:cNvSpPr>
              <a:spLocks noChangeAspect="1" noChangeArrowheads="1"/>
            </p:cNvSpPr>
            <p:nvPr/>
          </p:nvSpPr>
          <p:spPr bwMode="auto">
            <a:xfrm>
              <a:off x="7373938" y="6126163"/>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00" name="Freeform 32"/>
            <p:cNvSpPr>
              <a:spLocks/>
            </p:cNvSpPr>
            <p:nvPr/>
          </p:nvSpPr>
          <p:spPr bwMode="auto">
            <a:xfrm>
              <a:off x="1851025" y="6194425"/>
              <a:ext cx="4772025" cy="123825"/>
            </a:xfrm>
            <a:custGeom>
              <a:avLst/>
              <a:gdLst>
                <a:gd name="T0" fmla="*/ 2147483647 w 2772"/>
                <a:gd name="T1" fmla="*/ 2147483647 h 67"/>
                <a:gd name="T2" fmla="*/ 2147483647 w 2772"/>
                <a:gd name="T3" fmla="*/ 2147483647 h 67"/>
                <a:gd name="T4" fmla="*/ 2147483647 w 2772"/>
                <a:gd name="T5" fmla="*/ 2147483647 h 67"/>
                <a:gd name="T6" fmla="*/ 2147483647 w 2772"/>
                <a:gd name="T7" fmla="*/ 2147483647 h 67"/>
                <a:gd name="T8" fmla="*/ 2147483647 w 2772"/>
                <a:gd name="T9" fmla="*/ 2147483647 h 67"/>
                <a:gd name="T10" fmla="*/ 2147483647 w 2772"/>
                <a:gd name="T11" fmla="*/ 2147483647 h 67"/>
                <a:gd name="T12" fmla="*/ 2147483647 w 2772"/>
                <a:gd name="T13" fmla="*/ 2147483647 h 67"/>
                <a:gd name="T14" fmla="*/ 2147483647 w 2772"/>
                <a:gd name="T15" fmla="*/ 2147483647 h 67"/>
                <a:gd name="T16" fmla="*/ 2147483647 w 2772"/>
                <a:gd name="T17" fmla="*/ 2147483647 h 67"/>
                <a:gd name="T18" fmla="*/ 2147483647 w 2772"/>
                <a:gd name="T19" fmla="*/ 2147483647 h 67"/>
                <a:gd name="T20" fmla="*/ 2147483647 w 2772"/>
                <a:gd name="T21" fmla="*/ 2147483647 h 67"/>
                <a:gd name="T22" fmla="*/ 2147483647 w 2772"/>
                <a:gd name="T23" fmla="*/ 2147483647 h 67"/>
                <a:gd name="T24" fmla="*/ 2147483647 w 2772"/>
                <a:gd name="T25" fmla="*/ 2147483647 h 67"/>
                <a:gd name="T26" fmla="*/ 2147483647 w 2772"/>
                <a:gd name="T27" fmla="*/ 2147483647 h 67"/>
                <a:gd name="T28" fmla="*/ 2147483647 w 2772"/>
                <a:gd name="T29" fmla="*/ 2147483647 h 67"/>
                <a:gd name="T30" fmla="*/ 2147483647 w 2772"/>
                <a:gd name="T31" fmla="*/ 2147483647 h 67"/>
                <a:gd name="T32" fmla="*/ 2147483647 w 2772"/>
                <a:gd name="T33" fmla="*/ 2147483647 h 67"/>
                <a:gd name="T34" fmla="*/ 2147483647 w 2772"/>
                <a:gd name="T35" fmla="*/ 2147483647 h 67"/>
                <a:gd name="T36" fmla="*/ 2147483647 w 2772"/>
                <a:gd name="T37" fmla="*/ 2147483647 h 67"/>
                <a:gd name="T38" fmla="*/ 2147483647 w 2772"/>
                <a:gd name="T39" fmla="*/ 2147483647 h 67"/>
                <a:gd name="T40" fmla="*/ 2147483647 w 2772"/>
                <a:gd name="T41" fmla="*/ 2147483647 h 67"/>
                <a:gd name="T42" fmla="*/ 2147483647 w 2772"/>
                <a:gd name="T43" fmla="*/ 2147483647 h 67"/>
                <a:gd name="T44" fmla="*/ 2147483647 w 2772"/>
                <a:gd name="T45" fmla="*/ 2147483647 h 67"/>
                <a:gd name="T46" fmla="*/ 2147483647 w 2772"/>
                <a:gd name="T47" fmla="*/ 2147483647 h 67"/>
                <a:gd name="T48" fmla="*/ 2147483647 w 2772"/>
                <a:gd name="T49" fmla="*/ 2147483647 h 67"/>
                <a:gd name="T50" fmla="*/ 2147483647 w 2772"/>
                <a:gd name="T51" fmla="*/ 2147483647 h 67"/>
                <a:gd name="T52" fmla="*/ 2147483647 w 2772"/>
                <a:gd name="T53" fmla="*/ 2147483647 h 67"/>
                <a:gd name="T54" fmla="*/ 2147483647 w 2772"/>
                <a:gd name="T55" fmla="*/ 2147483647 h 67"/>
                <a:gd name="T56" fmla="*/ 2147483647 w 2772"/>
                <a:gd name="T57" fmla="*/ 2147483647 h 67"/>
                <a:gd name="T58" fmla="*/ 2147483647 w 2772"/>
                <a:gd name="T59" fmla="*/ 2147483647 h 67"/>
                <a:gd name="T60" fmla="*/ 2147483647 w 2772"/>
                <a:gd name="T61" fmla="*/ 2147483647 h 67"/>
                <a:gd name="T62" fmla="*/ 2147483647 w 2772"/>
                <a:gd name="T63" fmla="*/ 2147483647 h 67"/>
                <a:gd name="T64" fmla="*/ 2147483647 w 2772"/>
                <a:gd name="T65" fmla="*/ 2147483647 h 67"/>
                <a:gd name="T66" fmla="*/ 2147483647 w 2772"/>
                <a:gd name="T67" fmla="*/ 2147483647 h 67"/>
                <a:gd name="T68" fmla="*/ 2147483647 w 2772"/>
                <a:gd name="T69" fmla="*/ 2147483647 h 67"/>
                <a:gd name="T70" fmla="*/ 2147483647 w 2772"/>
                <a:gd name="T71" fmla="*/ 2147483647 h 67"/>
                <a:gd name="T72" fmla="*/ 2147483647 w 2772"/>
                <a:gd name="T73" fmla="*/ 2147483647 h 67"/>
                <a:gd name="T74" fmla="*/ 2147483647 w 2772"/>
                <a:gd name="T75" fmla="*/ 2147483647 h 67"/>
                <a:gd name="T76" fmla="*/ 2147483647 w 2772"/>
                <a:gd name="T77" fmla="*/ 2147483647 h 67"/>
                <a:gd name="T78" fmla="*/ 2147483647 w 2772"/>
                <a:gd name="T79" fmla="*/ 2147483647 h 67"/>
                <a:gd name="T80" fmla="*/ 2147483647 w 2772"/>
                <a:gd name="T81" fmla="*/ 2147483647 h 67"/>
                <a:gd name="T82" fmla="*/ 2147483647 w 2772"/>
                <a:gd name="T83" fmla="*/ 2147483647 h 67"/>
                <a:gd name="T84" fmla="*/ 2147483647 w 2772"/>
                <a:gd name="T85" fmla="*/ 2147483647 h 67"/>
                <a:gd name="T86" fmla="*/ 2147483647 w 2772"/>
                <a:gd name="T87" fmla="*/ 2147483647 h 67"/>
                <a:gd name="T88" fmla="*/ 2147483647 w 2772"/>
                <a:gd name="T89" fmla="*/ 2147483647 h 67"/>
                <a:gd name="T90" fmla="*/ 2147483647 w 2772"/>
                <a:gd name="T91" fmla="*/ 2147483647 h 67"/>
                <a:gd name="T92" fmla="*/ 2147483647 w 2772"/>
                <a:gd name="T93" fmla="*/ 2147483647 h 67"/>
                <a:gd name="T94" fmla="*/ 2147483647 w 2772"/>
                <a:gd name="T95" fmla="*/ 2147483647 h 67"/>
                <a:gd name="T96" fmla="*/ 2147483647 w 2772"/>
                <a:gd name="T97" fmla="*/ 2147483647 h 67"/>
                <a:gd name="T98" fmla="*/ 2147483647 w 2772"/>
                <a:gd name="T99" fmla="*/ 2147483647 h 67"/>
                <a:gd name="T100" fmla="*/ 2147483647 w 2772"/>
                <a:gd name="T101" fmla="*/ 2147483647 h 67"/>
                <a:gd name="T102" fmla="*/ 2147483647 w 2772"/>
                <a:gd name="T103" fmla="*/ 2147483647 h 67"/>
                <a:gd name="T104" fmla="*/ 2147483647 w 2772"/>
                <a:gd name="T105" fmla="*/ 2147483647 h 67"/>
                <a:gd name="T106" fmla="*/ 2147483647 w 2772"/>
                <a:gd name="T107" fmla="*/ 2147483647 h 67"/>
                <a:gd name="T108" fmla="*/ 2147483647 w 2772"/>
                <a:gd name="T109" fmla="*/ 2147483647 h 67"/>
                <a:gd name="T110" fmla="*/ 2147483647 w 2772"/>
                <a:gd name="T111" fmla="*/ 2147483647 h 67"/>
                <a:gd name="T112" fmla="*/ 2147483647 w 2772"/>
                <a:gd name="T113" fmla="*/ 2147483647 h 67"/>
                <a:gd name="T114" fmla="*/ 2147483647 w 2772"/>
                <a:gd name="T115" fmla="*/ 2147483647 h 67"/>
                <a:gd name="T116" fmla="*/ 2147483647 w 2772"/>
                <a:gd name="T117" fmla="*/ 2147483647 h 67"/>
                <a:gd name="T118" fmla="*/ 2147483647 w 2772"/>
                <a:gd name="T119" fmla="*/ 2147483647 h 67"/>
                <a:gd name="T120" fmla="*/ 2147483647 w 2772"/>
                <a:gd name="T121" fmla="*/ 2147483647 h 67"/>
                <a:gd name="T122" fmla="*/ 2147483647 w 2772"/>
                <a:gd name="T123" fmla="*/ 2147483647 h 6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72"/>
                <a:gd name="T187" fmla="*/ 0 h 67"/>
                <a:gd name="T188" fmla="*/ 2772 w 2772"/>
                <a:gd name="T189" fmla="*/ 67 h 6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72" h="67">
                  <a:moveTo>
                    <a:pt x="0" y="30"/>
                  </a:moveTo>
                  <a:lnTo>
                    <a:pt x="5" y="30"/>
                  </a:lnTo>
                  <a:lnTo>
                    <a:pt x="10" y="27"/>
                  </a:lnTo>
                  <a:lnTo>
                    <a:pt x="15" y="22"/>
                  </a:lnTo>
                  <a:lnTo>
                    <a:pt x="23" y="12"/>
                  </a:lnTo>
                  <a:lnTo>
                    <a:pt x="28" y="10"/>
                  </a:lnTo>
                  <a:lnTo>
                    <a:pt x="33" y="20"/>
                  </a:lnTo>
                  <a:lnTo>
                    <a:pt x="40" y="35"/>
                  </a:lnTo>
                  <a:lnTo>
                    <a:pt x="45" y="42"/>
                  </a:lnTo>
                  <a:lnTo>
                    <a:pt x="50" y="52"/>
                  </a:lnTo>
                  <a:lnTo>
                    <a:pt x="55" y="55"/>
                  </a:lnTo>
                  <a:lnTo>
                    <a:pt x="60" y="52"/>
                  </a:lnTo>
                  <a:lnTo>
                    <a:pt x="68" y="45"/>
                  </a:lnTo>
                  <a:lnTo>
                    <a:pt x="72" y="45"/>
                  </a:lnTo>
                  <a:lnTo>
                    <a:pt x="77" y="42"/>
                  </a:lnTo>
                  <a:lnTo>
                    <a:pt x="82" y="37"/>
                  </a:lnTo>
                  <a:lnTo>
                    <a:pt x="87" y="32"/>
                  </a:lnTo>
                  <a:lnTo>
                    <a:pt x="95" y="27"/>
                  </a:lnTo>
                  <a:lnTo>
                    <a:pt x="100" y="20"/>
                  </a:lnTo>
                  <a:lnTo>
                    <a:pt x="105" y="12"/>
                  </a:lnTo>
                  <a:lnTo>
                    <a:pt x="112" y="10"/>
                  </a:lnTo>
                  <a:lnTo>
                    <a:pt x="117" y="8"/>
                  </a:lnTo>
                  <a:lnTo>
                    <a:pt x="122" y="15"/>
                  </a:lnTo>
                  <a:lnTo>
                    <a:pt x="127" y="27"/>
                  </a:lnTo>
                  <a:lnTo>
                    <a:pt x="132" y="40"/>
                  </a:lnTo>
                  <a:lnTo>
                    <a:pt x="137" y="40"/>
                  </a:lnTo>
                  <a:lnTo>
                    <a:pt x="145" y="37"/>
                  </a:lnTo>
                  <a:lnTo>
                    <a:pt x="149" y="32"/>
                  </a:lnTo>
                  <a:lnTo>
                    <a:pt x="154" y="27"/>
                  </a:lnTo>
                  <a:lnTo>
                    <a:pt x="162" y="27"/>
                  </a:lnTo>
                  <a:lnTo>
                    <a:pt x="167" y="30"/>
                  </a:lnTo>
                  <a:lnTo>
                    <a:pt x="172" y="30"/>
                  </a:lnTo>
                  <a:lnTo>
                    <a:pt x="177" y="22"/>
                  </a:lnTo>
                  <a:lnTo>
                    <a:pt x="184" y="20"/>
                  </a:lnTo>
                  <a:lnTo>
                    <a:pt x="189" y="20"/>
                  </a:lnTo>
                  <a:lnTo>
                    <a:pt x="194" y="12"/>
                  </a:lnTo>
                  <a:lnTo>
                    <a:pt x="199" y="12"/>
                  </a:lnTo>
                  <a:lnTo>
                    <a:pt x="204" y="12"/>
                  </a:lnTo>
                  <a:lnTo>
                    <a:pt x="212" y="10"/>
                  </a:lnTo>
                  <a:lnTo>
                    <a:pt x="217" y="20"/>
                  </a:lnTo>
                  <a:lnTo>
                    <a:pt x="221" y="40"/>
                  </a:lnTo>
                  <a:lnTo>
                    <a:pt x="226" y="52"/>
                  </a:lnTo>
                  <a:lnTo>
                    <a:pt x="234" y="55"/>
                  </a:lnTo>
                  <a:lnTo>
                    <a:pt x="239" y="45"/>
                  </a:lnTo>
                  <a:lnTo>
                    <a:pt x="244" y="42"/>
                  </a:lnTo>
                  <a:lnTo>
                    <a:pt x="249" y="40"/>
                  </a:lnTo>
                  <a:lnTo>
                    <a:pt x="254" y="32"/>
                  </a:lnTo>
                  <a:lnTo>
                    <a:pt x="261" y="25"/>
                  </a:lnTo>
                  <a:lnTo>
                    <a:pt x="266" y="25"/>
                  </a:lnTo>
                  <a:lnTo>
                    <a:pt x="274" y="30"/>
                  </a:lnTo>
                  <a:lnTo>
                    <a:pt x="279" y="32"/>
                  </a:lnTo>
                  <a:lnTo>
                    <a:pt x="284" y="30"/>
                  </a:lnTo>
                  <a:lnTo>
                    <a:pt x="289" y="27"/>
                  </a:lnTo>
                  <a:lnTo>
                    <a:pt x="294" y="20"/>
                  </a:lnTo>
                  <a:lnTo>
                    <a:pt x="298" y="20"/>
                  </a:lnTo>
                  <a:lnTo>
                    <a:pt x="303" y="30"/>
                  </a:lnTo>
                  <a:lnTo>
                    <a:pt x="311" y="32"/>
                  </a:lnTo>
                  <a:lnTo>
                    <a:pt x="316" y="30"/>
                  </a:lnTo>
                  <a:lnTo>
                    <a:pt x="323" y="22"/>
                  </a:lnTo>
                  <a:lnTo>
                    <a:pt x="328" y="17"/>
                  </a:lnTo>
                  <a:lnTo>
                    <a:pt x="333" y="17"/>
                  </a:lnTo>
                  <a:lnTo>
                    <a:pt x="338" y="22"/>
                  </a:lnTo>
                  <a:lnTo>
                    <a:pt x="343" y="22"/>
                  </a:lnTo>
                  <a:lnTo>
                    <a:pt x="351" y="22"/>
                  </a:lnTo>
                  <a:lnTo>
                    <a:pt x="356" y="25"/>
                  </a:lnTo>
                  <a:lnTo>
                    <a:pt x="361" y="35"/>
                  </a:lnTo>
                  <a:lnTo>
                    <a:pt x="366" y="35"/>
                  </a:lnTo>
                  <a:lnTo>
                    <a:pt x="371" y="37"/>
                  </a:lnTo>
                  <a:lnTo>
                    <a:pt x="378" y="37"/>
                  </a:lnTo>
                  <a:lnTo>
                    <a:pt x="383" y="37"/>
                  </a:lnTo>
                  <a:lnTo>
                    <a:pt x="388" y="40"/>
                  </a:lnTo>
                  <a:lnTo>
                    <a:pt x="395" y="42"/>
                  </a:lnTo>
                  <a:lnTo>
                    <a:pt x="400" y="40"/>
                  </a:lnTo>
                  <a:lnTo>
                    <a:pt x="405" y="40"/>
                  </a:lnTo>
                  <a:lnTo>
                    <a:pt x="410" y="35"/>
                  </a:lnTo>
                  <a:lnTo>
                    <a:pt x="415" y="35"/>
                  </a:lnTo>
                  <a:lnTo>
                    <a:pt x="423" y="30"/>
                  </a:lnTo>
                  <a:lnTo>
                    <a:pt x="428" y="27"/>
                  </a:lnTo>
                  <a:lnTo>
                    <a:pt x="433" y="25"/>
                  </a:lnTo>
                  <a:lnTo>
                    <a:pt x="440" y="20"/>
                  </a:lnTo>
                  <a:lnTo>
                    <a:pt x="445" y="20"/>
                  </a:lnTo>
                  <a:lnTo>
                    <a:pt x="450" y="20"/>
                  </a:lnTo>
                  <a:lnTo>
                    <a:pt x="455" y="10"/>
                  </a:lnTo>
                  <a:lnTo>
                    <a:pt x="460" y="10"/>
                  </a:lnTo>
                  <a:lnTo>
                    <a:pt x="465" y="12"/>
                  </a:lnTo>
                  <a:lnTo>
                    <a:pt x="472" y="30"/>
                  </a:lnTo>
                  <a:lnTo>
                    <a:pt x="477" y="42"/>
                  </a:lnTo>
                  <a:lnTo>
                    <a:pt x="482" y="40"/>
                  </a:lnTo>
                  <a:lnTo>
                    <a:pt x="487" y="35"/>
                  </a:lnTo>
                  <a:lnTo>
                    <a:pt x="495" y="30"/>
                  </a:lnTo>
                  <a:lnTo>
                    <a:pt x="500" y="22"/>
                  </a:lnTo>
                  <a:lnTo>
                    <a:pt x="505" y="10"/>
                  </a:lnTo>
                  <a:lnTo>
                    <a:pt x="512" y="17"/>
                  </a:lnTo>
                  <a:lnTo>
                    <a:pt x="517" y="35"/>
                  </a:lnTo>
                  <a:lnTo>
                    <a:pt x="522" y="50"/>
                  </a:lnTo>
                  <a:lnTo>
                    <a:pt x="527" y="47"/>
                  </a:lnTo>
                  <a:lnTo>
                    <a:pt x="532" y="40"/>
                  </a:lnTo>
                  <a:lnTo>
                    <a:pt x="537" y="35"/>
                  </a:lnTo>
                  <a:lnTo>
                    <a:pt x="542" y="30"/>
                  </a:lnTo>
                  <a:lnTo>
                    <a:pt x="549" y="27"/>
                  </a:lnTo>
                  <a:lnTo>
                    <a:pt x="557" y="27"/>
                  </a:lnTo>
                  <a:lnTo>
                    <a:pt x="562" y="30"/>
                  </a:lnTo>
                  <a:lnTo>
                    <a:pt x="567" y="35"/>
                  </a:lnTo>
                  <a:lnTo>
                    <a:pt x="572" y="37"/>
                  </a:lnTo>
                  <a:lnTo>
                    <a:pt x="577" y="35"/>
                  </a:lnTo>
                  <a:lnTo>
                    <a:pt x="582" y="30"/>
                  </a:lnTo>
                  <a:lnTo>
                    <a:pt x="589" y="32"/>
                  </a:lnTo>
                  <a:lnTo>
                    <a:pt x="594" y="32"/>
                  </a:lnTo>
                  <a:lnTo>
                    <a:pt x="599" y="35"/>
                  </a:lnTo>
                  <a:lnTo>
                    <a:pt x="606" y="30"/>
                  </a:lnTo>
                  <a:lnTo>
                    <a:pt x="611" y="27"/>
                  </a:lnTo>
                  <a:lnTo>
                    <a:pt x="616" y="25"/>
                  </a:lnTo>
                  <a:lnTo>
                    <a:pt x="621" y="25"/>
                  </a:lnTo>
                  <a:lnTo>
                    <a:pt x="626" y="27"/>
                  </a:lnTo>
                  <a:lnTo>
                    <a:pt x="634" y="22"/>
                  </a:lnTo>
                  <a:lnTo>
                    <a:pt x="639" y="17"/>
                  </a:lnTo>
                  <a:lnTo>
                    <a:pt x="644" y="17"/>
                  </a:lnTo>
                  <a:lnTo>
                    <a:pt x="649" y="17"/>
                  </a:lnTo>
                  <a:lnTo>
                    <a:pt x="654" y="10"/>
                  </a:lnTo>
                  <a:lnTo>
                    <a:pt x="661" y="15"/>
                  </a:lnTo>
                  <a:lnTo>
                    <a:pt x="666" y="35"/>
                  </a:lnTo>
                  <a:lnTo>
                    <a:pt x="671" y="52"/>
                  </a:lnTo>
                  <a:lnTo>
                    <a:pt x="679" y="52"/>
                  </a:lnTo>
                  <a:lnTo>
                    <a:pt x="683" y="42"/>
                  </a:lnTo>
                  <a:lnTo>
                    <a:pt x="688" y="37"/>
                  </a:lnTo>
                  <a:lnTo>
                    <a:pt x="693" y="37"/>
                  </a:lnTo>
                  <a:lnTo>
                    <a:pt x="698" y="32"/>
                  </a:lnTo>
                  <a:lnTo>
                    <a:pt x="706" y="27"/>
                  </a:lnTo>
                  <a:lnTo>
                    <a:pt x="711" y="22"/>
                  </a:lnTo>
                  <a:lnTo>
                    <a:pt x="718" y="20"/>
                  </a:lnTo>
                  <a:lnTo>
                    <a:pt x="723" y="20"/>
                  </a:lnTo>
                  <a:lnTo>
                    <a:pt x="728" y="17"/>
                  </a:lnTo>
                  <a:lnTo>
                    <a:pt x="733" y="12"/>
                  </a:lnTo>
                  <a:lnTo>
                    <a:pt x="738" y="12"/>
                  </a:lnTo>
                  <a:lnTo>
                    <a:pt x="743" y="15"/>
                  </a:lnTo>
                  <a:lnTo>
                    <a:pt x="748" y="22"/>
                  </a:lnTo>
                  <a:lnTo>
                    <a:pt x="756" y="25"/>
                  </a:lnTo>
                  <a:lnTo>
                    <a:pt x="760" y="35"/>
                  </a:lnTo>
                  <a:lnTo>
                    <a:pt x="765" y="40"/>
                  </a:lnTo>
                  <a:lnTo>
                    <a:pt x="770" y="52"/>
                  </a:lnTo>
                  <a:lnTo>
                    <a:pt x="778" y="52"/>
                  </a:lnTo>
                  <a:lnTo>
                    <a:pt x="783" y="40"/>
                  </a:lnTo>
                  <a:lnTo>
                    <a:pt x="788" y="27"/>
                  </a:lnTo>
                  <a:lnTo>
                    <a:pt x="795" y="20"/>
                  </a:lnTo>
                  <a:lnTo>
                    <a:pt x="800" y="17"/>
                  </a:lnTo>
                  <a:lnTo>
                    <a:pt x="805" y="25"/>
                  </a:lnTo>
                  <a:lnTo>
                    <a:pt x="810" y="40"/>
                  </a:lnTo>
                  <a:lnTo>
                    <a:pt x="815" y="45"/>
                  </a:lnTo>
                  <a:lnTo>
                    <a:pt x="820" y="40"/>
                  </a:lnTo>
                  <a:lnTo>
                    <a:pt x="828" y="35"/>
                  </a:lnTo>
                  <a:lnTo>
                    <a:pt x="833" y="30"/>
                  </a:lnTo>
                  <a:lnTo>
                    <a:pt x="837" y="25"/>
                  </a:lnTo>
                  <a:lnTo>
                    <a:pt x="845" y="25"/>
                  </a:lnTo>
                  <a:lnTo>
                    <a:pt x="850" y="20"/>
                  </a:lnTo>
                  <a:lnTo>
                    <a:pt x="855" y="20"/>
                  </a:lnTo>
                  <a:lnTo>
                    <a:pt x="860" y="22"/>
                  </a:lnTo>
                  <a:lnTo>
                    <a:pt x="867" y="20"/>
                  </a:lnTo>
                  <a:lnTo>
                    <a:pt x="872" y="17"/>
                  </a:lnTo>
                  <a:lnTo>
                    <a:pt x="877" y="22"/>
                  </a:lnTo>
                  <a:lnTo>
                    <a:pt x="882" y="25"/>
                  </a:lnTo>
                  <a:lnTo>
                    <a:pt x="890" y="35"/>
                  </a:lnTo>
                  <a:lnTo>
                    <a:pt x="895" y="40"/>
                  </a:lnTo>
                  <a:lnTo>
                    <a:pt x="900" y="40"/>
                  </a:lnTo>
                  <a:lnTo>
                    <a:pt x="905" y="35"/>
                  </a:lnTo>
                  <a:lnTo>
                    <a:pt x="910" y="32"/>
                  </a:lnTo>
                  <a:lnTo>
                    <a:pt x="917" y="27"/>
                  </a:lnTo>
                  <a:lnTo>
                    <a:pt x="922" y="30"/>
                  </a:lnTo>
                  <a:lnTo>
                    <a:pt x="927" y="27"/>
                  </a:lnTo>
                  <a:lnTo>
                    <a:pt x="932" y="32"/>
                  </a:lnTo>
                  <a:lnTo>
                    <a:pt x="937" y="35"/>
                  </a:lnTo>
                  <a:lnTo>
                    <a:pt x="944" y="35"/>
                  </a:lnTo>
                  <a:lnTo>
                    <a:pt x="949" y="30"/>
                  </a:lnTo>
                  <a:lnTo>
                    <a:pt x="957" y="27"/>
                  </a:lnTo>
                  <a:lnTo>
                    <a:pt x="962" y="25"/>
                  </a:lnTo>
                  <a:lnTo>
                    <a:pt x="967" y="22"/>
                  </a:lnTo>
                  <a:lnTo>
                    <a:pt x="972" y="25"/>
                  </a:lnTo>
                  <a:lnTo>
                    <a:pt x="977" y="25"/>
                  </a:lnTo>
                  <a:lnTo>
                    <a:pt x="982" y="30"/>
                  </a:lnTo>
                  <a:lnTo>
                    <a:pt x="987" y="32"/>
                  </a:lnTo>
                  <a:lnTo>
                    <a:pt x="994" y="35"/>
                  </a:lnTo>
                  <a:lnTo>
                    <a:pt x="999" y="37"/>
                  </a:lnTo>
                  <a:lnTo>
                    <a:pt x="1006" y="35"/>
                  </a:lnTo>
                  <a:lnTo>
                    <a:pt x="1011" y="30"/>
                  </a:lnTo>
                  <a:lnTo>
                    <a:pt x="1016" y="22"/>
                  </a:lnTo>
                  <a:lnTo>
                    <a:pt x="1021" y="20"/>
                  </a:lnTo>
                  <a:lnTo>
                    <a:pt x="1026" y="15"/>
                  </a:lnTo>
                  <a:lnTo>
                    <a:pt x="1034" y="15"/>
                  </a:lnTo>
                  <a:lnTo>
                    <a:pt x="1039" y="25"/>
                  </a:lnTo>
                  <a:lnTo>
                    <a:pt x="1044" y="35"/>
                  </a:lnTo>
                  <a:lnTo>
                    <a:pt x="1049" y="42"/>
                  </a:lnTo>
                  <a:lnTo>
                    <a:pt x="1056" y="37"/>
                  </a:lnTo>
                  <a:lnTo>
                    <a:pt x="1061" y="35"/>
                  </a:lnTo>
                  <a:lnTo>
                    <a:pt x="1066" y="30"/>
                  </a:lnTo>
                  <a:lnTo>
                    <a:pt x="1071" y="22"/>
                  </a:lnTo>
                  <a:lnTo>
                    <a:pt x="1076" y="17"/>
                  </a:lnTo>
                  <a:lnTo>
                    <a:pt x="1083" y="3"/>
                  </a:lnTo>
                  <a:lnTo>
                    <a:pt x="1088" y="3"/>
                  </a:lnTo>
                  <a:lnTo>
                    <a:pt x="1093" y="22"/>
                  </a:lnTo>
                  <a:lnTo>
                    <a:pt x="1098" y="52"/>
                  </a:lnTo>
                  <a:lnTo>
                    <a:pt x="1106" y="67"/>
                  </a:lnTo>
                  <a:lnTo>
                    <a:pt x="1111" y="62"/>
                  </a:lnTo>
                  <a:lnTo>
                    <a:pt x="1116" y="50"/>
                  </a:lnTo>
                  <a:lnTo>
                    <a:pt x="1123" y="37"/>
                  </a:lnTo>
                  <a:lnTo>
                    <a:pt x="1128" y="30"/>
                  </a:lnTo>
                  <a:lnTo>
                    <a:pt x="1133" y="25"/>
                  </a:lnTo>
                  <a:lnTo>
                    <a:pt x="1138" y="20"/>
                  </a:lnTo>
                  <a:lnTo>
                    <a:pt x="1143" y="10"/>
                  </a:lnTo>
                  <a:lnTo>
                    <a:pt x="1148" y="20"/>
                  </a:lnTo>
                  <a:lnTo>
                    <a:pt x="1155" y="37"/>
                  </a:lnTo>
                  <a:lnTo>
                    <a:pt x="1160" y="52"/>
                  </a:lnTo>
                  <a:lnTo>
                    <a:pt x="1165" y="57"/>
                  </a:lnTo>
                  <a:lnTo>
                    <a:pt x="1173" y="45"/>
                  </a:lnTo>
                  <a:lnTo>
                    <a:pt x="1178" y="42"/>
                  </a:lnTo>
                  <a:lnTo>
                    <a:pt x="1183" y="37"/>
                  </a:lnTo>
                  <a:lnTo>
                    <a:pt x="1188" y="40"/>
                  </a:lnTo>
                  <a:lnTo>
                    <a:pt x="1193" y="40"/>
                  </a:lnTo>
                  <a:lnTo>
                    <a:pt x="1200" y="32"/>
                  </a:lnTo>
                  <a:lnTo>
                    <a:pt x="1205" y="25"/>
                  </a:lnTo>
                  <a:lnTo>
                    <a:pt x="1210" y="25"/>
                  </a:lnTo>
                  <a:lnTo>
                    <a:pt x="1215" y="20"/>
                  </a:lnTo>
                  <a:lnTo>
                    <a:pt x="1220" y="22"/>
                  </a:lnTo>
                  <a:lnTo>
                    <a:pt x="1227" y="25"/>
                  </a:lnTo>
                  <a:lnTo>
                    <a:pt x="1232" y="27"/>
                  </a:lnTo>
                  <a:lnTo>
                    <a:pt x="1240" y="22"/>
                  </a:lnTo>
                  <a:lnTo>
                    <a:pt x="1245" y="20"/>
                  </a:lnTo>
                  <a:lnTo>
                    <a:pt x="1250" y="22"/>
                  </a:lnTo>
                  <a:lnTo>
                    <a:pt x="1255" y="20"/>
                  </a:lnTo>
                  <a:lnTo>
                    <a:pt x="1260" y="25"/>
                  </a:lnTo>
                  <a:lnTo>
                    <a:pt x="1265" y="30"/>
                  </a:lnTo>
                  <a:lnTo>
                    <a:pt x="1272" y="30"/>
                  </a:lnTo>
                  <a:lnTo>
                    <a:pt x="1277" y="35"/>
                  </a:lnTo>
                  <a:lnTo>
                    <a:pt x="1282" y="35"/>
                  </a:lnTo>
                  <a:lnTo>
                    <a:pt x="1290" y="35"/>
                  </a:lnTo>
                  <a:lnTo>
                    <a:pt x="1295" y="30"/>
                  </a:lnTo>
                  <a:lnTo>
                    <a:pt x="1299" y="22"/>
                  </a:lnTo>
                  <a:lnTo>
                    <a:pt x="1304" y="22"/>
                  </a:lnTo>
                  <a:lnTo>
                    <a:pt x="1309" y="20"/>
                  </a:lnTo>
                  <a:lnTo>
                    <a:pt x="1317" y="20"/>
                  </a:lnTo>
                  <a:lnTo>
                    <a:pt x="1322" y="25"/>
                  </a:lnTo>
                  <a:lnTo>
                    <a:pt x="1327" y="27"/>
                  </a:lnTo>
                  <a:lnTo>
                    <a:pt x="1332" y="32"/>
                  </a:lnTo>
                  <a:lnTo>
                    <a:pt x="1339" y="30"/>
                  </a:lnTo>
                  <a:lnTo>
                    <a:pt x="1344" y="30"/>
                  </a:lnTo>
                  <a:lnTo>
                    <a:pt x="1349" y="25"/>
                  </a:lnTo>
                  <a:lnTo>
                    <a:pt x="1354" y="25"/>
                  </a:lnTo>
                  <a:lnTo>
                    <a:pt x="1362" y="22"/>
                  </a:lnTo>
                  <a:lnTo>
                    <a:pt x="1367" y="20"/>
                  </a:lnTo>
                  <a:lnTo>
                    <a:pt x="1372" y="20"/>
                  </a:lnTo>
                  <a:lnTo>
                    <a:pt x="1376" y="12"/>
                  </a:lnTo>
                  <a:lnTo>
                    <a:pt x="1381" y="5"/>
                  </a:lnTo>
                  <a:lnTo>
                    <a:pt x="1386" y="0"/>
                  </a:lnTo>
                  <a:lnTo>
                    <a:pt x="1394" y="17"/>
                  </a:lnTo>
                  <a:lnTo>
                    <a:pt x="1401" y="30"/>
                  </a:lnTo>
                  <a:lnTo>
                    <a:pt x="1406" y="40"/>
                  </a:lnTo>
                  <a:lnTo>
                    <a:pt x="1411" y="42"/>
                  </a:lnTo>
                  <a:lnTo>
                    <a:pt x="1416" y="42"/>
                  </a:lnTo>
                  <a:lnTo>
                    <a:pt x="1421" y="45"/>
                  </a:lnTo>
                  <a:lnTo>
                    <a:pt x="1426" y="40"/>
                  </a:lnTo>
                  <a:lnTo>
                    <a:pt x="1431" y="35"/>
                  </a:lnTo>
                  <a:lnTo>
                    <a:pt x="1439" y="27"/>
                  </a:lnTo>
                  <a:lnTo>
                    <a:pt x="1444" y="25"/>
                  </a:lnTo>
                  <a:lnTo>
                    <a:pt x="1449" y="30"/>
                  </a:lnTo>
                  <a:lnTo>
                    <a:pt x="1456" y="40"/>
                  </a:lnTo>
                  <a:lnTo>
                    <a:pt x="1461" y="52"/>
                  </a:lnTo>
                  <a:lnTo>
                    <a:pt x="1466" y="50"/>
                  </a:lnTo>
                  <a:lnTo>
                    <a:pt x="1471" y="40"/>
                  </a:lnTo>
                  <a:lnTo>
                    <a:pt x="1478" y="35"/>
                  </a:lnTo>
                  <a:lnTo>
                    <a:pt x="1483" y="25"/>
                  </a:lnTo>
                  <a:lnTo>
                    <a:pt x="1488" y="20"/>
                  </a:lnTo>
                  <a:lnTo>
                    <a:pt x="1493" y="12"/>
                  </a:lnTo>
                  <a:lnTo>
                    <a:pt x="1498" y="17"/>
                  </a:lnTo>
                  <a:lnTo>
                    <a:pt x="1503" y="25"/>
                  </a:lnTo>
                  <a:lnTo>
                    <a:pt x="1511" y="30"/>
                  </a:lnTo>
                  <a:lnTo>
                    <a:pt x="1516" y="35"/>
                  </a:lnTo>
                  <a:lnTo>
                    <a:pt x="1521" y="35"/>
                  </a:lnTo>
                  <a:lnTo>
                    <a:pt x="1528" y="30"/>
                  </a:lnTo>
                  <a:lnTo>
                    <a:pt x="1533" y="35"/>
                  </a:lnTo>
                  <a:lnTo>
                    <a:pt x="1538" y="35"/>
                  </a:lnTo>
                  <a:lnTo>
                    <a:pt x="1543" y="35"/>
                  </a:lnTo>
                  <a:lnTo>
                    <a:pt x="1550" y="35"/>
                  </a:lnTo>
                  <a:lnTo>
                    <a:pt x="1555" y="27"/>
                  </a:lnTo>
                  <a:lnTo>
                    <a:pt x="1560" y="27"/>
                  </a:lnTo>
                  <a:lnTo>
                    <a:pt x="1568" y="25"/>
                  </a:lnTo>
                  <a:lnTo>
                    <a:pt x="1573" y="22"/>
                  </a:lnTo>
                  <a:lnTo>
                    <a:pt x="1578" y="22"/>
                  </a:lnTo>
                  <a:lnTo>
                    <a:pt x="1583" y="25"/>
                  </a:lnTo>
                  <a:lnTo>
                    <a:pt x="1588" y="25"/>
                  </a:lnTo>
                  <a:lnTo>
                    <a:pt x="1593" y="25"/>
                  </a:lnTo>
                  <a:lnTo>
                    <a:pt x="1600" y="30"/>
                  </a:lnTo>
                  <a:lnTo>
                    <a:pt x="1605" y="32"/>
                  </a:lnTo>
                  <a:lnTo>
                    <a:pt x="1610" y="35"/>
                  </a:lnTo>
                  <a:lnTo>
                    <a:pt x="1615" y="35"/>
                  </a:lnTo>
                  <a:lnTo>
                    <a:pt x="1622" y="32"/>
                  </a:lnTo>
                  <a:lnTo>
                    <a:pt x="1627" y="30"/>
                  </a:lnTo>
                  <a:lnTo>
                    <a:pt x="1632" y="37"/>
                  </a:lnTo>
                  <a:lnTo>
                    <a:pt x="1637" y="37"/>
                  </a:lnTo>
                  <a:lnTo>
                    <a:pt x="1645" y="37"/>
                  </a:lnTo>
                  <a:lnTo>
                    <a:pt x="1650" y="35"/>
                  </a:lnTo>
                  <a:lnTo>
                    <a:pt x="1655" y="32"/>
                  </a:lnTo>
                  <a:lnTo>
                    <a:pt x="1660" y="27"/>
                  </a:lnTo>
                  <a:lnTo>
                    <a:pt x="1665" y="22"/>
                  </a:lnTo>
                  <a:lnTo>
                    <a:pt x="1670" y="17"/>
                  </a:lnTo>
                  <a:lnTo>
                    <a:pt x="1677" y="10"/>
                  </a:lnTo>
                  <a:lnTo>
                    <a:pt x="1682" y="17"/>
                  </a:lnTo>
                  <a:lnTo>
                    <a:pt x="1689" y="35"/>
                  </a:lnTo>
                  <a:lnTo>
                    <a:pt x="1694" y="45"/>
                  </a:lnTo>
                  <a:lnTo>
                    <a:pt x="1699" y="40"/>
                  </a:lnTo>
                  <a:lnTo>
                    <a:pt x="1704" y="30"/>
                  </a:lnTo>
                  <a:lnTo>
                    <a:pt x="1709" y="25"/>
                  </a:lnTo>
                  <a:lnTo>
                    <a:pt x="1717" y="25"/>
                  </a:lnTo>
                  <a:lnTo>
                    <a:pt x="1722" y="20"/>
                  </a:lnTo>
                  <a:lnTo>
                    <a:pt x="1727" y="20"/>
                  </a:lnTo>
                  <a:lnTo>
                    <a:pt x="1734" y="20"/>
                  </a:lnTo>
                  <a:lnTo>
                    <a:pt x="1739" y="12"/>
                  </a:lnTo>
                  <a:lnTo>
                    <a:pt x="1744" y="22"/>
                  </a:lnTo>
                  <a:lnTo>
                    <a:pt x="1749" y="30"/>
                  </a:lnTo>
                  <a:lnTo>
                    <a:pt x="1754" y="37"/>
                  </a:lnTo>
                  <a:lnTo>
                    <a:pt x="1759" y="40"/>
                  </a:lnTo>
                  <a:lnTo>
                    <a:pt x="1766" y="30"/>
                  </a:lnTo>
                  <a:lnTo>
                    <a:pt x="1771" y="20"/>
                  </a:lnTo>
                  <a:lnTo>
                    <a:pt x="1776" y="25"/>
                  </a:lnTo>
                  <a:lnTo>
                    <a:pt x="1781" y="32"/>
                  </a:lnTo>
                  <a:lnTo>
                    <a:pt x="1789" y="42"/>
                  </a:lnTo>
                  <a:lnTo>
                    <a:pt x="1794" y="45"/>
                  </a:lnTo>
                  <a:lnTo>
                    <a:pt x="1799" y="40"/>
                  </a:lnTo>
                  <a:lnTo>
                    <a:pt x="1806" y="35"/>
                  </a:lnTo>
                  <a:lnTo>
                    <a:pt x="1811" y="30"/>
                  </a:lnTo>
                  <a:lnTo>
                    <a:pt x="1816" y="35"/>
                  </a:lnTo>
                  <a:lnTo>
                    <a:pt x="1821" y="37"/>
                  </a:lnTo>
                  <a:lnTo>
                    <a:pt x="1826" y="35"/>
                  </a:lnTo>
                  <a:lnTo>
                    <a:pt x="1831" y="30"/>
                  </a:lnTo>
                  <a:lnTo>
                    <a:pt x="1838" y="25"/>
                  </a:lnTo>
                  <a:lnTo>
                    <a:pt x="1843" y="20"/>
                  </a:lnTo>
                  <a:lnTo>
                    <a:pt x="1851" y="20"/>
                  </a:lnTo>
                  <a:lnTo>
                    <a:pt x="1856" y="25"/>
                  </a:lnTo>
                  <a:lnTo>
                    <a:pt x="1861" y="35"/>
                  </a:lnTo>
                  <a:lnTo>
                    <a:pt x="1866" y="37"/>
                  </a:lnTo>
                  <a:lnTo>
                    <a:pt x="1871" y="35"/>
                  </a:lnTo>
                  <a:lnTo>
                    <a:pt x="1876" y="30"/>
                  </a:lnTo>
                  <a:lnTo>
                    <a:pt x="1883" y="27"/>
                  </a:lnTo>
                  <a:lnTo>
                    <a:pt x="1888" y="25"/>
                  </a:lnTo>
                  <a:lnTo>
                    <a:pt x="1893" y="25"/>
                  </a:lnTo>
                  <a:lnTo>
                    <a:pt x="1898" y="22"/>
                  </a:lnTo>
                  <a:lnTo>
                    <a:pt x="1906" y="12"/>
                  </a:lnTo>
                  <a:lnTo>
                    <a:pt x="1910" y="8"/>
                  </a:lnTo>
                  <a:lnTo>
                    <a:pt x="1915" y="5"/>
                  </a:lnTo>
                  <a:lnTo>
                    <a:pt x="1923" y="10"/>
                  </a:lnTo>
                  <a:lnTo>
                    <a:pt x="1928" y="20"/>
                  </a:lnTo>
                  <a:lnTo>
                    <a:pt x="1933" y="25"/>
                  </a:lnTo>
                  <a:lnTo>
                    <a:pt x="1938" y="32"/>
                  </a:lnTo>
                  <a:lnTo>
                    <a:pt x="1943" y="37"/>
                  </a:lnTo>
                  <a:lnTo>
                    <a:pt x="1948" y="42"/>
                  </a:lnTo>
                  <a:lnTo>
                    <a:pt x="1955" y="45"/>
                  </a:lnTo>
                  <a:lnTo>
                    <a:pt x="1960" y="45"/>
                  </a:lnTo>
                  <a:lnTo>
                    <a:pt x="1965" y="40"/>
                  </a:lnTo>
                  <a:lnTo>
                    <a:pt x="1973" y="35"/>
                  </a:lnTo>
                  <a:lnTo>
                    <a:pt x="1978" y="32"/>
                  </a:lnTo>
                  <a:lnTo>
                    <a:pt x="1983" y="25"/>
                  </a:lnTo>
                  <a:lnTo>
                    <a:pt x="1987" y="20"/>
                  </a:lnTo>
                  <a:lnTo>
                    <a:pt x="1992" y="25"/>
                  </a:lnTo>
                  <a:lnTo>
                    <a:pt x="2000" y="42"/>
                  </a:lnTo>
                  <a:lnTo>
                    <a:pt x="2005" y="50"/>
                  </a:lnTo>
                  <a:lnTo>
                    <a:pt x="2010" y="50"/>
                  </a:lnTo>
                  <a:lnTo>
                    <a:pt x="2017" y="42"/>
                  </a:lnTo>
                  <a:lnTo>
                    <a:pt x="2022" y="37"/>
                  </a:lnTo>
                  <a:lnTo>
                    <a:pt x="2027" y="35"/>
                  </a:lnTo>
                  <a:lnTo>
                    <a:pt x="2032" y="27"/>
                  </a:lnTo>
                  <a:lnTo>
                    <a:pt x="2037" y="25"/>
                  </a:lnTo>
                  <a:lnTo>
                    <a:pt x="2042" y="25"/>
                  </a:lnTo>
                  <a:lnTo>
                    <a:pt x="2050" y="25"/>
                  </a:lnTo>
                  <a:lnTo>
                    <a:pt x="2055" y="20"/>
                  </a:lnTo>
                  <a:lnTo>
                    <a:pt x="2060" y="20"/>
                  </a:lnTo>
                  <a:lnTo>
                    <a:pt x="2064" y="22"/>
                  </a:lnTo>
                  <a:lnTo>
                    <a:pt x="2072" y="30"/>
                  </a:lnTo>
                  <a:lnTo>
                    <a:pt x="2077" y="40"/>
                  </a:lnTo>
                  <a:lnTo>
                    <a:pt x="2082" y="47"/>
                  </a:lnTo>
                  <a:lnTo>
                    <a:pt x="2089" y="50"/>
                  </a:lnTo>
                  <a:lnTo>
                    <a:pt x="2094" y="42"/>
                  </a:lnTo>
                  <a:lnTo>
                    <a:pt x="2099" y="32"/>
                  </a:lnTo>
                  <a:lnTo>
                    <a:pt x="2104" y="27"/>
                  </a:lnTo>
                  <a:lnTo>
                    <a:pt x="2109" y="30"/>
                  </a:lnTo>
                  <a:lnTo>
                    <a:pt x="2114" y="25"/>
                  </a:lnTo>
                  <a:lnTo>
                    <a:pt x="2122" y="25"/>
                  </a:lnTo>
                  <a:lnTo>
                    <a:pt x="2127" y="25"/>
                  </a:lnTo>
                  <a:lnTo>
                    <a:pt x="2132" y="22"/>
                  </a:lnTo>
                  <a:lnTo>
                    <a:pt x="2139" y="20"/>
                  </a:lnTo>
                  <a:lnTo>
                    <a:pt x="2144" y="17"/>
                  </a:lnTo>
                  <a:lnTo>
                    <a:pt x="2149" y="15"/>
                  </a:lnTo>
                  <a:lnTo>
                    <a:pt x="2154" y="12"/>
                  </a:lnTo>
                  <a:lnTo>
                    <a:pt x="2161" y="12"/>
                  </a:lnTo>
                  <a:lnTo>
                    <a:pt x="2166" y="22"/>
                  </a:lnTo>
                  <a:lnTo>
                    <a:pt x="2171" y="40"/>
                  </a:lnTo>
                  <a:lnTo>
                    <a:pt x="2176" y="50"/>
                  </a:lnTo>
                  <a:lnTo>
                    <a:pt x="2181" y="47"/>
                  </a:lnTo>
                  <a:lnTo>
                    <a:pt x="2189" y="40"/>
                  </a:lnTo>
                  <a:lnTo>
                    <a:pt x="2194" y="30"/>
                  </a:lnTo>
                  <a:lnTo>
                    <a:pt x="2199" y="30"/>
                  </a:lnTo>
                  <a:lnTo>
                    <a:pt x="2204" y="30"/>
                  </a:lnTo>
                  <a:lnTo>
                    <a:pt x="2211" y="25"/>
                  </a:lnTo>
                  <a:lnTo>
                    <a:pt x="2216" y="22"/>
                  </a:lnTo>
                  <a:lnTo>
                    <a:pt x="2221" y="22"/>
                  </a:lnTo>
                  <a:lnTo>
                    <a:pt x="2226" y="15"/>
                  </a:lnTo>
                  <a:lnTo>
                    <a:pt x="2231" y="12"/>
                  </a:lnTo>
                  <a:lnTo>
                    <a:pt x="2238" y="10"/>
                  </a:lnTo>
                  <a:lnTo>
                    <a:pt x="2243" y="10"/>
                  </a:lnTo>
                  <a:lnTo>
                    <a:pt x="2251" y="15"/>
                  </a:lnTo>
                  <a:lnTo>
                    <a:pt x="2256" y="25"/>
                  </a:lnTo>
                  <a:lnTo>
                    <a:pt x="2261" y="37"/>
                  </a:lnTo>
                  <a:lnTo>
                    <a:pt x="2266" y="47"/>
                  </a:lnTo>
                  <a:lnTo>
                    <a:pt x="2271" y="50"/>
                  </a:lnTo>
                  <a:lnTo>
                    <a:pt x="2276" y="42"/>
                  </a:lnTo>
                  <a:lnTo>
                    <a:pt x="2281" y="37"/>
                  </a:lnTo>
                  <a:lnTo>
                    <a:pt x="2288" y="25"/>
                  </a:lnTo>
                  <a:lnTo>
                    <a:pt x="2293" y="10"/>
                  </a:lnTo>
                  <a:lnTo>
                    <a:pt x="2300" y="10"/>
                  </a:lnTo>
                  <a:lnTo>
                    <a:pt x="2305" y="20"/>
                  </a:lnTo>
                  <a:lnTo>
                    <a:pt x="2310" y="25"/>
                  </a:lnTo>
                  <a:lnTo>
                    <a:pt x="2315" y="27"/>
                  </a:lnTo>
                  <a:lnTo>
                    <a:pt x="2320" y="27"/>
                  </a:lnTo>
                  <a:lnTo>
                    <a:pt x="2328" y="27"/>
                  </a:lnTo>
                  <a:lnTo>
                    <a:pt x="2333" y="30"/>
                  </a:lnTo>
                  <a:lnTo>
                    <a:pt x="2338" y="30"/>
                  </a:lnTo>
                  <a:lnTo>
                    <a:pt x="2343" y="37"/>
                  </a:lnTo>
                  <a:lnTo>
                    <a:pt x="2348" y="40"/>
                  </a:lnTo>
                  <a:lnTo>
                    <a:pt x="2355" y="37"/>
                  </a:lnTo>
                  <a:lnTo>
                    <a:pt x="2360" y="37"/>
                  </a:lnTo>
                  <a:lnTo>
                    <a:pt x="2365" y="30"/>
                  </a:lnTo>
                  <a:lnTo>
                    <a:pt x="2372" y="30"/>
                  </a:lnTo>
                  <a:lnTo>
                    <a:pt x="2377" y="30"/>
                  </a:lnTo>
                  <a:lnTo>
                    <a:pt x="2382" y="27"/>
                  </a:lnTo>
                  <a:lnTo>
                    <a:pt x="2387" y="30"/>
                  </a:lnTo>
                  <a:lnTo>
                    <a:pt x="2392" y="30"/>
                  </a:lnTo>
                  <a:lnTo>
                    <a:pt x="2400" y="32"/>
                  </a:lnTo>
                  <a:lnTo>
                    <a:pt x="2405" y="37"/>
                  </a:lnTo>
                  <a:lnTo>
                    <a:pt x="2410" y="40"/>
                  </a:lnTo>
                  <a:lnTo>
                    <a:pt x="2417" y="37"/>
                  </a:lnTo>
                  <a:lnTo>
                    <a:pt x="2422" y="27"/>
                  </a:lnTo>
                  <a:lnTo>
                    <a:pt x="2427" y="27"/>
                  </a:lnTo>
                  <a:lnTo>
                    <a:pt x="2432" y="35"/>
                  </a:lnTo>
                  <a:lnTo>
                    <a:pt x="2437" y="42"/>
                  </a:lnTo>
                  <a:lnTo>
                    <a:pt x="2442" y="50"/>
                  </a:lnTo>
                  <a:lnTo>
                    <a:pt x="2449" y="45"/>
                  </a:lnTo>
                  <a:lnTo>
                    <a:pt x="2454" y="37"/>
                  </a:lnTo>
                  <a:lnTo>
                    <a:pt x="2459" y="27"/>
                  </a:lnTo>
                  <a:lnTo>
                    <a:pt x="2464" y="25"/>
                  </a:lnTo>
                  <a:lnTo>
                    <a:pt x="2472" y="22"/>
                  </a:lnTo>
                  <a:lnTo>
                    <a:pt x="2477" y="27"/>
                  </a:lnTo>
                  <a:lnTo>
                    <a:pt x="2482" y="27"/>
                  </a:lnTo>
                  <a:lnTo>
                    <a:pt x="2487" y="25"/>
                  </a:lnTo>
                  <a:lnTo>
                    <a:pt x="2494" y="27"/>
                  </a:lnTo>
                  <a:lnTo>
                    <a:pt x="2499" y="27"/>
                  </a:lnTo>
                  <a:lnTo>
                    <a:pt x="2504" y="30"/>
                  </a:lnTo>
                  <a:lnTo>
                    <a:pt x="2509" y="25"/>
                  </a:lnTo>
                  <a:lnTo>
                    <a:pt x="2514" y="25"/>
                  </a:lnTo>
                  <a:lnTo>
                    <a:pt x="2522" y="22"/>
                  </a:lnTo>
                  <a:lnTo>
                    <a:pt x="2526" y="22"/>
                  </a:lnTo>
                  <a:lnTo>
                    <a:pt x="2534" y="20"/>
                  </a:lnTo>
                  <a:lnTo>
                    <a:pt x="2539" y="10"/>
                  </a:lnTo>
                  <a:lnTo>
                    <a:pt x="2544" y="8"/>
                  </a:lnTo>
                  <a:lnTo>
                    <a:pt x="2549" y="12"/>
                  </a:lnTo>
                  <a:lnTo>
                    <a:pt x="2554" y="30"/>
                  </a:lnTo>
                  <a:lnTo>
                    <a:pt x="2559" y="35"/>
                  </a:lnTo>
                  <a:lnTo>
                    <a:pt x="2566" y="37"/>
                  </a:lnTo>
                  <a:lnTo>
                    <a:pt x="2571" y="45"/>
                  </a:lnTo>
                  <a:lnTo>
                    <a:pt x="2576" y="55"/>
                  </a:lnTo>
                  <a:lnTo>
                    <a:pt x="2584" y="55"/>
                  </a:lnTo>
                  <a:lnTo>
                    <a:pt x="2589" y="50"/>
                  </a:lnTo>
                  <a:lnTo>
                    <a:pt x="2594" y="37"/>
                  </a:lnTo>
                  <a:lnTo>
                    <a:pt x="2599" y="35"/>
                  </a:lnTo>
                  <a:lnTo>
                    <a:pt x="2603" y="35"/>
                  </a:lnTo>
                  <a:lnTo>
                    <a:pt x="2611" y="32"/>
                  </a:lnTo>
                  <a:lnTo>
                    <a:pt x="2616" y="32"/>
                  </a:lnTo>
                  <a:lnTo>
                    <a:pt x="2621" y="30"/>
                  </a:lnTo>
                  <a:lnTo>
                    <a:pt x="2626" y="20"/>
                  </a:lnTo>
                  <a:lnTo>
                    <a:pt x="2631" y="12"/>
                  </a:lnTo>
                  <a:lnTo>
                    <a:pt x="2638" y="10"/>
                  </a:lnTo>
                  <a:lnTo>
                    <a:pt x="2643" y="10"/>
                  </a:lnTo>
                  <a:lnTo>
                    <a:pt x="2648" y="15"/>
                  </a:lnTo>
                  <a:lnTo>
                    <a:pt x="2656" y="27"/>
                  </a:lnTo>
                  <a:lnTo>
                    <a:pt x="2661" y="32"/>
                  </a:lnTo>
                  <a:lnTo>
                    <a:pt x="2666" y="27"/>
                  </a:lnTo>
                  <a:lnTo>
                    <a:pt x="2671" y="25"/>
                  </a:lnTo>
                  <a:lnTo>
                    <a:pt x="2676" y="27"/>
                  </a:lnTo>
                  <a:lnTo>
                    <a:pt x="2683" y="30"/>
                  </a:lnTo>
                  <a:lnTo>
                    <a:pt x="2688" y="30"/>
                  </a:lnTo>
                  <a:lnTo>
                    <a:pt x="2695" y="25"/>
                  </a:lnTo>
                  <a:lnTo>
                    <a:pt x="2700" y="27"/>
                  </a:lnTo>
                  <a:lnTo>
                    <a:pt x="2705" y="27"/>
                  </a:lnTo>
                  <a:lnTo>
                    <a:pt x="2710" y="22"/>
                  </a:lnTo>
                  <a:lnTo>
                    <a:pt x="2715" y="20"/>
                  </a:lnTo>
                  <a:lnTo>
                    <a:pt x="2720" y="20"/>
                  </a:lnTo>
                  <a:lnTo>
                    <a:pt x="2725" y="25"/>
                  </a:lnTo>
                  <a:lnTo>
                    <a:pt x="2733" y="25"/>
                  </a:lnTo>
                  <a:lnTo>
                    <a:pt x="2738" y="30"/>
                  </a:lnTo>
                  <a:lnTo>
                    <a:pt x="2743" y="27"/>
                  </a:lnTo>
                  <a:lnTo>
                    <a:pt x="2748" y="27"/>
                  </a:lnTo>
                  <a:lnTo>
                    <a:pt x="2755" y="25"/>
                  </a:lnTo>
                  <a:lnTo>
                    <a:pt x="2760" y="22"/>
                  </a:lnTo>
                  <a:lnTo>
                    <a:pt x="2765" y="20"/>
                  </a:lnTo>
                  <a:lnTo>
                    <a:pt x="2772" y="20"/>
                  </a:lnTo>
                </a:path>
              </a:pathLst>
            </a:cu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401" name="Group 33"/>
            <p:cNvGrpSpPr>
              <a:grpSpLocks/>
            </p:cNvGrpSpPr>
            <p:nvPr/>
          </p:nvGrpSpPr>
          <p:grpSpPr bwMode="auto">
            <a:xfrm>
              <a:off x="6945313" y="5786438"/>
              <a:ext cx="917575" cy="931862"/>
              <a:chOff x="3784" y="1069"/>
              <a:chExt cx="578" cy="587"/>
            </a:xfrm>
          </p:grpSpPr>
          <p:sp>
            <p:nvSpPr>
              <p:cNvPr id="45442" name="Oval 34"/>
              <p:cNvSpPr>
                <a:spLocks noChangeAspect="1" noChangeArrowheads="1"/>
              </p:cNvSpPr>
              <p:nvPr/>
            </p:nvSpPr>
            <p:spPr bwMode="auto">
              <a:xfrm>
                <a:off x="4110" y="1596"/>
                <a:ext cx="59"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3" name="Oval 35"/>
              <p:cNvSpPr>
                <a:spLocks noChangeAspect="1" noChangeArrowheads="1"/>
              </p:cNvSpPr>
              <p:nvPr/>
            </p:nvSpPr>
            <p:spPr bwMode="auto">
              <a:xfrm>
                <a:off x="3877" y="112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4" name="Oval 36"/>
              <p:cNvSpPr>
                <a:spLocks noChangeAspect="1" noChangeArrowheads="1"/>
              </p:cNvSpPr>
              <p:nvPr/>
            </p:nvSpPr>
            <p:spPr bwMode="auto">
              <a:xfrm>
                <a:off x="4196" y="110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5" name="Oval 37"/>
              <p:cNvSpPr>
                <a:spLocks noChangeAspect="1" noChangeArrowheads="1"/>
              </p:cNvSpPr>
              <p:nvPr/>
            </p:nvSpPr>
            <p:spPr bwMode="auto">
              <a:xfrm>
                <a:off x="3944" y="1485"/>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6" name="Oval 38"/>
              <p:cNvSpPr>
                <a:spLocks noChangeAspect="1" noChangeArrowheads="1"/>
              </p:cNvSpPr>
              <p:nvPr/>
            </p:nvSpPr>
            <p:spPr bwMode="auto">
              <a:xfrm>
                <a:off x="4302" y="123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7" name="Oval 39"/>
              <p:cNvSpPr>
                <a:spLocks noChangeAspect="1" noChangeArrowheads="1"/>
              </p:cNvSpPr>
              <p:nvPr/>
            </p:nvSpPr>
            <p:spPr bwMode="auto">
              <a:xfrm>
                <a:off x="3784" y="1268"/>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8" name="Oval 40"/>
              <p:cNvSpPr>
                <a:spLocks noChangeAspect="1" noChangeArrowheads="1"/>
              </p:cNvSpPr>
              <p:nvPr/>
            </p:nvSpPr>
            <p:spPr bwMode="auto">
              <a:xfrm>
                <a:off x="3867" y="1334"/>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49" name="Oval 41"/>
              <p:cNvSpPr>
                <a:spLocks noChangeAspect="1" noChangeArrowheads="1"/>
              </p:cNvSpPr>
              <p:nvPr/>
            </p:nvSpPr>
            <p:spPr bwMode="auto">
              <a:xfrm>
                <a:off x="4043" y="106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450" name="Oval 42"/>
              <p:cNvSpPr>
                <a:spLocks noChangeAspect="1" noChangeArrowheads="1"/>
              </p:cNvSpPr>
              <p:nvPr/>
            </p:nvSpPr>
            <p:spPr bwMode="auto">
              <a:xfrm>
                <a:off x="4055" y="1280"/>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402" name="Group 286"/>
            <p:cNvGrpSpPr>
              <a:grpSpLocks/>
            </p:cNvGrpSpPr>
            <p:nvPr/>
          </p:nvGrpSpPr>
          <p:grpSpPr bwMode="auto">
            <a:xfrm>
              <a:off x="76200" y="5410200"/>
              <a:ext cx="2209800" cy="1447800"/>
              <a:chOff x="106" y="2621"/>
              <a:chExt cx="2724" cy="1707"/>
            </a:xfrm>
          </p:grpSpPr>
          <p:sp>
            <p:nvSpPr>
              <p:cNvPr id="45412" name="Freeform 157"/>
              <p:cNvSpPr>
                <a:spLocks/>
              </p:cNvSpPr>
              <p:nvPr/>
            </p:nvSpPr>
            <p:spPr bwMode="auto">
              <a:xfrm>
                <a:off x="106" y="2621"/>
                <a:ext cx="226" cy="1707"/>
              </a:xfrm>
              <a:custGeom>
                <a:avLst/>
                <a:gdLst>
                  <a:gd name="T0" fmla="*/ 226 w 226"/>
                  <a:gd name="T1" fmla="*/ 1707 h 1707"/>
                  <a:gd name="T2" fmla="*/ 187 w 226"/>
                  <a:gd name="T3" fmla="*/ 1467 h 1707"/>
                  <a:gd name="T4" fmla="*/ 130 w 226"/>
                  <a:gd name="T5" fmla="*/ 1155 h 1707"/>
                  <a:gd name="T6" fmla="*/ 70 w 226"/>
                  <a:gd name="T7" fmla="*/ 966 h 1707"/>
                  <a:gd name="T8" fmla="*/ 10 w 226"/>
                  <a:gd name="T9" fmla="*/ 840 h 1707"/>
                  <a:gd name="T10" fmla="*/ 7 w 226"/>
                  <a:gd name="T11" fmla="*/ 675 h 1707"/>
                  <a:gd name="T12" fmla="*/ 49 w 226"/>
                  <a:gd name="T13" fmla="*/ 351 h 1707"/>
                  <a:gd name="T14" fmla="*/ 112 w 226"/>
                  <a:gd name="T15" fmla="*/ 210 h 1707"/>
                  <a:gd name="T16" fmla="*/ 199 w 226"/>
                  <a:gd name="T17" fmla="*/ 48 h 1707"/>
                  <a:gd name="T18" fmla="*/ 217 w 226"/>
                  <a:gd name="T19" fmla="*/ 0 h 17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707"/>
                  <a:gd name="T32" fmla="*/ 226 w 226"/>
                  <a:gd name="T33" fmla="*/ 1707 h 17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707">
                    <a:moveTo>
                      <a:pt x="226" y="1707"/>
                    </a:moveTo>
                    <a:cubicBezTo>
                      <a:pt x="214" y="1633"/>
                      <a:pt x="203" y="1559"/>
                      <a:pt x="187" y="1467"/>
                    </a:cubicBezTo>
                    <a:cubicBezTo>
                      <a:pt x="171" y="1375"/>
                      <a:pt x="149" y="1238"/>
                      <a:pt x="130" y="1155"/>
                    </a:cubicBezTo>
                    <a:cubicBezTo>
                      <a:pt x="111" y="1072"/>
                      <a:pt x="90" y="1018"/>
                      <a:pt x="70" y="966"/>
                    </a:cubicBezTo>
                    <a:cubicBezTo>
                      <a:pt x="50" y="914"/>
                      <a:pt x="20" y="888"/>
                      <a:pt x="10" y="840"/>
                    </a:cubicBezTo>
                    <a:cubicBezTo>
                      <a:pt x="0" y="792"/>
                      <a:pt x="1" y="756"/>
                      <a:pt x="7" y="675"/>
                    </a:cubicBezTo>
                    <a:cubicBezTo>
                      <a:pt x="13" y="594"/>
                      <a:pt x="32" y="428"/>
                      <a:pt x="49" y="351"/>
                    </a:cubicBezTo>
                    <a:cubicBezTo>
                      <a:pt x="66" y="274"/>
                      <a:pt x="87" y="260"/>
                      <a:pt x="112" y="210"/>
                    </a:cubicBezTo>
                    <a:cubicBezTo>
                      <a:pt x="137" y="160"/>
                      <a:pt x="182" y="83"/>
                      <a:pt x="199" y="48"/>
                    </a:cubicBezTo>
                    <a:cubicBezTo>
                      <a:pt x="216" y="13"/>
                      <a:pt x="215" y="11"/>
                      <a:pt x="217"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13" name="Freeform 158"/>
              <p:cNvSpPr>
                <a:spLocks/>
              </p:cNvSpPr>
              <p:nvPr/>
            </p:nvSpPr>
            <p:spPr bwMode="auto">
              <a:xfrm>
                <a:off x="823" y="2633"/>
                <a:ext cx="451" cy="1248"/>
              </a:xfrm>
              <a:custGeom>
                <a:avLst/>
                <a:gdLst>
                  <a:gd name="T0" fmla="*/ 13 w 451"/>
                  <a:gd name="T1" fmla="*/ 0 h 1248"/>
                  <a:gd name="T2" fmla="*/ 7 w 451"/>
                  <a:gd name="T3" fmla="*/ 72 h 1248"/>
                  <a:gd name="T4" fmla="*/ 55 w 451"/>
                  <a:gd name="T5" fmla="*/ 156 h 1248"/>
                  <a:gd name="T6" fmla="*/ 157 w 451"/>
                  <a:gd name="T7" fmla="*/ 249 h 1248"/>
                  <a:gd name="T8" fmla="*/ 214 w 451"/>
                  <a:gd name="T9" fmla="*/ 369 h 1248"/>
                  <a:gd name="T10" fmla="*/ 274 w 451"/>
                  <a:gd name="T11" fmla="*/ 468 h 1248"/>
                  <a:gd name="T12" fmla="*/ 364 w 451"/>
                  <a:gd name="T13" fmla="*/ 630 h 1248"/>
                  <a:gd name="T14" fmla="*/ 400 w 451"/>
                  <a:gd name="T15" fmla="*/ 783 h 1248"/>
                  <a:gd name="T16" fmla="*/ 391 w 451"/>
                  <a:gd name="T17" fmla="*/ 876 h 1248"/>
                  <a:gd name="T18" fmla="*/ 415 w 451"/>
                  <a:gd name="T19" fmla="*/ 1002 h 1248"/>
                  <a:gd name="T20" fmla="*/ 430 w 451"/>
                  <a:gd name="T21" fmla="*/ 1101 h 1248"/>
                  <a:gd name="T22" fmla="*/ 436 w 451"/>
                  <a:gd name="T23" fmla="*/ 1200 h 1248"/>
                  <a:gd name="T24" fmla="*/ 451 w 451"/>
                  <a:gd name="T25" fmla="*/ 1248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1"/>
                  <a:gd name="T40" fmla="*/ 0 h 1248"/>
                  <a:gd name="T41" fmla="*/ 451 w 451"/>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1" h="1248">
                    <a:moveTo>
                      <a:pt x="13" y="0"/>
                    </a:moveTo>
                    <a:cubicBezTo>
                      <a:pt x="6" y="23"/>
                      <a:pt x="0" y="46"/>
                      <a:pt x="7" y="72"/>
                    </a:cubicBezTo>
                    <a:cubicBezTo>
                      <a:pt x="14" y="98"/>
                      <a:pt x="30" y="127"/>
                      <a:pt x="55" y="156"/>
                    </a:cubicBezTo>
                    <a:cubicBezTo>
                      <a:pt x="80" y="185"/>
                      <a:pt x="131" y="214"/>
                      <a:pt x="157" y="249"/>
                    </a:cubicBezTo>
                    <a:cubicBezTo>
                      <a:pt x="183" y="284"/>
                      <a:pt x="195" y="333"/>
                      <a:pt x="214" y="369"/>
                    </a:cubicBezTo>
                    <a:cubicBezTo>
                      <a:pt x="233" y="405"/>
                      <a:pt x="249" y="425"/>
                      <a:pt x="274" y="468"/>
                    </a:cubicBezTo>
                    <a:cubicBezTo>
                      <a:pt x="299" y="511"/>
                      <a:pt x="343" y="578"/>
                      <a:pt x="364" y="630"/>
                    </a:cubicBezTo>
                    <a:cubicBezTo>
                      <a:pt x="385" y="682"/>
                      <a:pt x="396" y="742"/>
                      <a:pt x="400" y="783"/>
                    </a:cubicBezTo>
                    <a:cubicBezTo>
                      <a:pt x="404" y="824"/>
                      <a:pt x="389" y="840"/>
                      <a:pt x="391" y="876"/>
                    </a:cubicBezTo>
                    <a:cubicBezTo>
                      <a:pt x="393" y="912"/>
                      <a:pt x="409" y="965"/>
                      <a:pt x="415" y="1002"/>
                    </a:cubicBezTo>
                    <a:cubicBezTo>
                      <a:pt x="421" y="1039"/>
                      <a:pt x="427" y="1068"/>
                      <a:pt x="430" y="1101"/>
                    </a:cubicBezTo>
                    <a:cubicBezTo>
                      <a:pt x="433" y="1134"/>
                      <a:pt x="433" y="1176"/>
                      <a:pt x="436" y="1200"/>
                    </a:cubicBezTo>
                    <a:cubicBezTo>
                      <a:pt x="439" y="1224"/>
                      <a:pt x="445" y="1236"/>
                      <a:pt x="451" y="1248"/>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414" name="Group 216"/>
              <p:cNvGrpSpPr>
                <a:grpSpLocks/>
              </p:cNvGrpSpPr>
              <p:nvPr/>
            </p:nvGrpSpPr>
            <p:grpSpPr bwMode="auto">
              <a:xfrm>
                <a:off x="202" y="2765"/>
                <a:ext cx="1882" cy="1449"/>
                <a:chOff x="202" y="2605"/>
                <a:chExt cx="1882" cy="1449"/>
              </a:xfrm>
            </p:grpSpPr>
            <p:sp>
              <p:nvSpPr>
                <p:cNvPr id="45424" name="Freeform 159"/>
                <p:cNvSpPr>
                  <a:spLocks/>
                </p:cNvSpPr>
                <p:nvPr/>
              </p:nvSpPr>
              <p:spPr bwMode="auto">
                <a:xfrm>
                  <a:off x="202" y="2605"/>
                  <a:ext cx="594" cy="760"/>
                </a:xfrm>
                <a:custGeom>
                  <a:avLst/>
                  <a:gdLst>
                    <a:gd name="T0" fmla="*/ 175 w 594"/>
                    <a:gd name="T1" fmla="*/ 96 h 760"/>
                    <a:gd name="T2" fmla="*/ 211 w 594"/>
                    <a:gd name="T3" fmla="*/ 93 h 760"/>
                    <a:gd name="T4" fmla="*/ 235 w 594"/>
                    <a:gd name="T5" fmla="*/ 93 h 760"/>
                    <a:gd name="T6" fmla="*/ 277 w 594"/>
                    <a:gd name="T7" fmla="*/ 78 h 760"/>
                    <a:gd name="T8" fmla="*/ 310 w 594"/>
                    <a:gd name="T9" fmla="*/ 69 h 760"/>
                    <a:gd name="T10" fmla="*/ 334 w 594"/>
                    <a:gd name="T11" fmla="*/ 87 h 760"/>
                    <a:gd name="T12" fmla="*/ 364 w 594"/>
                    <a:gd name="T13" fmla="*/ 81 h 760"/>
                    <a:gd name="T14" fmla="*/ 382 w 594"/>
                    <a:gd name="T15" fmla="*/ 66 h 760"/>
                    <a:gd name="T16" fmla="*/ 424 w 594"/>
                    <a:gd name="T17" fmla="*/ 75 h 760"/>
                    <a:gd name="T18" fmla="*/ 448 w 594"/>
                    <a:gd name="T19" fmla="*/ 87 h 760"/>
                    <a:gd name="T20" fmla="*/ 469 w 594"/>
                    <a:gd name="T21" fmla="*/ 108 h 760"/>
                    <a:gd name="T22" fmla="*/ 520 w 594"/>
                    <a:gd name="T23" fmla="*/ 108 h 760"/>
                    <a:gd name="T24" fmla="*/ 571 w 594"/>
                    <a:gd name="T25" fmla="*/ 108 h 760"/>
                    <a:gd name="T26" fmla="*/ 592 w 594"/>
                    <a:gd name="T27" fmla="*/ 96 h 760"/>
                    <a:gd name="T28" fmla="*/ 583 w 594"/>
                    <a:gd name="T29" fmla="*/ 69 h 760"/>
                    <a:gd name="T30" fmla="*/ 541 w 594"/>
                    <a:gd name="T31" fmla="*/ 63 h 760"/>
                    <a:gd name="T32" fmla="*/ 502 w 594"/>
                    <a:gd name="T33" fmla="*/ 63 h 760"/>
                    <a:gd name="T34" fmla="*/ 463 w 594"/>
                    <a:gd name="T35" fmla="*/ 24 h 760"/>
                    <a:gd name="T36" fmla="*/ 412 w 594"/>
                    <a:gd name="T37" fmla="*/ 3 h 760"/>
                    <a:gd name="T38" fmla="*/ 370 w 594"/>
                    <a:gd name="T39" fmla="*/ 3 h 760"/>
                    <a:gd name="T40" fmla="*/ 340 w 594"/>
                    <a:gd name="T41" fmla="*/ 6 h 760"/>
                    <a:gd name="T42" fmla="*/ 301 w 594"/>
                    <a:gd name="T43" fmla="*/ 21 h 760"/>
                    <a:gd name="T44" fmla="*/ 283 w 594"/>
                    <a:gd name="T45" fmla="*/ 15 h 760"/>
                    <a:gd name="T46" fmla="*/ 220 w 594"/>
                    <a:gd name="T47" fmla="*/ 42 h 760"/>
                    <a:gd name="T48" fmla="*/ 196 w 594"/>
                    <a:gd name="T49" fmla="*/ 54 h 760"/>
                    <a:gd name="T50" fmla="*/ 175 w 594"/>
                    <a:gd name="T51" fmla="*/ 63 h 760"/>
                    <a:gd name="T52" fmla="*/ 124 w 594"/>
                    <a:gd name="T53" fmla="*/ 51 h 760"/>
                    <a:gd name="T54" fmla="*/ 100 w 594"/>
                    <a:gd name="T55" fmla="*/ 81 h 760"/>
                    <a:gd name="T56" fmla="*/ 97 w 594"/>
                    <a:gd name="T57" fmla="*/ 120 h 760"/>
                    <a:gd name="T58" fmla="*/ 91 w 594"/>
                    <a:gd name="T59" fmla="*/ 159 h 760"/>
                    <a:gd name="T60" fmla="*/ 94 w 594"/>
                    <a:gd name="T61" fmla="*/ 96 h 760"/>
                    <a:gd name="T62" fmla="*/ 49 w 594"/>
                    <a:gd name="T63" fmla="*/ 150 h 760"/>
                    <a:gd name="T64" fmla="*/ 7 w 594"/>
                    <a:gd name="T65" fmla="*/ 222 h 760"/>
                    <a:gd name="T66" fmla="*/ 4 w 594"/>
                    <a:gd name="T67" fmla="*/ 297 h 760"/>
                    <a:gd name="T68" fmla="*/ 7 w 594"/>
                    <a:gd name="T69" fmla="*/ 426 h 760"/>
                    <a:gd name="T70" fmla="*/ 19 w 594"/>
                    <a:gd name="T71" fmla="*/ 573 h 760"/>
                    <a:gd name="T72" fmla="*/ 70 w 594"/>
                    <a:gd name="T73" fmla="*/ 642 h 760"/>
                    <a:gd name="T74" fmla="*/ 118 w 594"/>
                    <a:gd name="T75" fmla="*/ 708 h 760"/>
                    <a:gd name="T76" fmla="*/ 157 w 594"/>
                    <a:gd name="T77" fmla="*/ 759 h 760"/>
                    <a:gd name="T78" fmla="*/ 223 w 594"/>
                    <a:gd name="T79" fmla="*/ 717 h 760"/>
                    <a:gd name="T80" fmla="*/ 307 w 594"/>
                    <a:gd name="T81" fmla="*/ 594 h 760"/>
                    <a:gd name="T82" fmla="*/ 319 w 594"/>
                    <a:gd name="T83" fmla="*/ 465 h 760"/>
                    <a:gd name="T84" fmla="*/ 334 w 594"/>
                    <a:gd name="T85" fmla="*/ 396 h 760"/>
                    <a:gd name="T86" fmla="*/ 373 w 594"/>
                    <a:gd name="T87" fmla="*/ 378 h 760"/>
                    <a:gd name="T88" fmla="*/ 343 w 594"/>
                    <a:gd name="T89" fmla="*/ 387 h 760"/>
                    <a:gd name="T90" fmla="*/ 307 w 594"/>
                    <a:gd name="T91" fmla="*/ 387 h 760"/>
                    <a:gd name="T92" fmla="*/ 241 w 594"/>
                    <a:gd name="T93" fmla="*/ 345 h 760"/>
                    <a:gd name="T94" fmla="*/ 238 w 594"/>
                    <a:gd name="T95" fmla="*/ 294 h 7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4"/>
                    <a:gd name="T145" fmla="*/ 0 h 760"/>
                    <a:gd name="T146" fmla="*/ 594 w 594"/>
                    <a:gd name="T147" fmla="*/ 760 h 7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4" h="760">
                      <a:moveTo>
                        <a:pt x="175" y="96"/>
                      </a:moveTo>
                      <a:cubicBezTo>
                        <a:pt x="188" y="94"/>
                        <a:pt x="201" y="93"/>
                        <a:pt x="211" y="93"/>
                      </a:cubicBezTo>
                      <a:cubicBezTo>
                        <a:pt x="221" y="93"/>
                        <a:pt x="224" y="95"/>
                        <a:pt x="235" y="93"/>
                      </a:cubicBezTo>
                      <a:cubicBezTo>
                        <a:pt x="246" y="91"/>
                        <a:pt x="265" y="82"/>
                        <a:pt x="277" y="78"/>
                      </a:cubicBezTo>
                      <a:cubicBezTo>
                        <a:pt x="289" y="74"/>
                        <a:pt x="301" y="68"/>
                        <a:pt x="310" y="69"/>
                      </a:cubicBezTo>
                      <a:cubicBezTo>
                        <a:pt x="319" y="70"/>
                        <a:pt x="325" y="85"/>
                        <a:pt x="334" y="87"/>
                      </a:cubicBezTo>
                      <a:cubicBezTo>
                        <a:pt x="343" y="89"/>
                        <a:pt x="356" y="85"/>
                        <a:pt x="364" y="81"/>
                      </a:cubicBezTo>
                      <a:cubicBezTo>
                        <a:pt x="372" y="77"/>
                        <a:pt x="372" y="67"/>
                        <a:pt x="382" y="66"/>
                      </a:cubicBezTo>
                      <a:cubicBezTo>
                        <a:pt x="392" y="65"/>
                        <a:pt x="413" y="72"/>
                        <a:pt x="424" y="75"/>
                      </a:cubicBezTo>
                      <a:cubicBezTo>
                        <a:pt x="435" y="78"/>
                        <a:pt x="441" y="82"/>
                        <a:pt x="448" y="87"/>
                      </a:cubicBezTo>
                      <a:cubicBezTo>
                        <a:pt x="455" y="92"/>
                        <a:pt x="457" y="105"/>
                        <a:pt x="469" y="108"/>
                      </a:cubicBezTo>
                      <a:cubicBezTo>
                        <a:pt x="481" y="111"/>
                        <a:pt x="503" y="108"/>
                        <a:pt x="520" y="108"/>
                      </a:cubicBezTo>
                      <a:cubicBezTo>
                        <a:pt x="537" y="108"/>
                        <a:pt x="559" y="110"/>
                        <a:pt x="571" y="108"/>
                      </a:cubicBezTo>
                      <a:cubicBezTo>
                        <a:pt x="583" y="106"/>
                        <a:pt x="590" y="103"/>
                        <a:pt x="592" y="96"/>
                      </a:cubicBezTo>
                      <a:cubicBezTo>
                        <a:pt x="594" y="89"/>
                        <a:pt x="591" y="75"/>
                        <a:pt x="583" y="69"/>
                      </a:cubicBezTo>
                      <a:cubicBezTo>
                        <a:pt x="575" y="63"/>
                        <a:pt x="554" y="64"/>
                        <a:pt x="541" y="63"/>
                      </a:cubicBezTo>
                      <a:cubicBezTo>
                        <a:pt x="528" y="62"/>
                        <a:pt x="515" y="69"/>
                        <a:pt x="502" y="63"/>
                      </a:cubicBezTo>
                      <a:cubicBezTo>
                        <a:pt x="489" y="57"/>
                        <a:pt x="478" y="34"/>
                        <a:pt x="463" y="24"/>
                      </a:cubicBezTo>
                      <a:cubicBezTo>
                        <a:pt x="448" y="14"/>
                        <a:pt x="427" y="6"/>
                        <a:pt x="412" y="3"/>
                      </a:cubicBezTo>
                      <a:cubicBezTo>
                        <a:pt x="397" y="0"/>
                        <a:pt x="382" y="3"/>
                        <a:pt x="370" y="3"/>
                      </a:cubicBezTo>
                      <a:cubicBezTo>
                        <a:pt x="358" y="3"/>
                        <a:pt x="351" y="3"/>
                        <a:pt x="340" y="6"/>
                      </a:cubicBezTo>
                      <a:cubicBezTo>
                        <a:pt x="329" y="9"/>
                        <a:pt x="310" y="20"/>
                        <a:pt x="301" y="21"/>
                      </a:cubicBezTo>
                      <a:cubicBezTo>
                        <a:pt x="292" y="22"/>
                        <a:pt x="296" y="12"/>
                        <a:pt x="283" y="15"/>
                      </a:cubicBezTo>
                      <a:cubicBezTo>
                        <a:pt x="270" y="18"/>
                        <a:pt x="235" y="35"/>
                        <a:pt x="220" y="42"/>
                      </a:cubicBezTo>
                      <a:cubicBezTo>
                        <a:pt x="205" y="49"/>
                        <a:pt x="203" y="51"/>
                        <a:pt x="196" y="54"/>
                      </a:cubicBezTo>
                      <a:cubicBezTo>
                        <a:pt x="189" y="57"/>
                        <a:pt x="187" y="63"/>
                        <a:pt x="175" y="63"/>
                      </a:cubicBezTo>
                      <a:cubicBezTo>
                        <a:pt x="163" y="63"/>
                        <a:pt x="136" y="48"/>
                        <a:pt x="124" y="51"/>
                      </a:cubicBezTo>
                      <a:cubicBezTo>
                        <a:pt x="112" y="54"/>
                        <a:pt x="104" y="70"/>
                        <a:pt x="100" y="81"/>
                      </a:cubicBezTo>
                      <a:cubicBezTo>
                        <a:pt x="96" y="92"/>
                        <a:pt x="99" y="107"/>
                        <a:pt x="97" y="120"/>
                      </a:cubicBezTo>
                      <a:cubicBezTo>
                        <a:pt x="95" y="133"/>
                        <a:pt x="91" y="163"/>
                        <a:pt x="91" y="159"/>
                      </a:cubicBezTo>
                      <a:cubicBezTo>
                        <a:pt x="91" y="155"/>
                        <a:pt x="101" y="97"/>
                        <a:pt x="94" y="96"/>
                      </a:cubicBezTo>
                      <a:cubicBezTo>
                        <a:pt x="87" y="95"/>
                        <a:pt x="63" y="129"/>
                        <a:pt x="49" y="150"/>
                      </a:cubicBezTo>
                      <a:cubicBezTo>
                        <a:pt x="35" y="171"/>
                        <a:pt x="14" y="198"/>
                        <a:pt x="7" y="222"/>
                      </a:cubicBezTo>
                      <a:cubicBezTo>
                        <a:pt x="0" y="246"/>
                        <a:pt x="4" y="263"/>
                        <a:pt x="4" y="297"/>
                      </a:cubicBezTo>
                      <a:cubicBezTo>
                        <a:pt x="4" y="331"/>
                        <a:pt x="5" y="380"/>
                        <a:pt x="7" y="426"/>
                      </a:cubicBezTo>
                      <a:cubicBezTo>
                        <a:pt x="9" y="472"/>
                        <a:pt x="9" y="537"/>
                        <a:pt x="19" y="573"/>
                      </a:cubicBezTo>
                      <a:cubicBezTo>
                        <a:pt x="29" y="609"/>
                        <a:pt x="53" y="619"/>
                        <a:pt x="70" y="642"/>
                      </a:cubicBezTo>
                      <a:cubicBezTo>
                        <a:pt x="87" y="665"/>
                        <a:pt x="104" y="689"/>
                        <a:pt x="118" y="708"/>
                      </a:cubicBezTo>
                      <a:cubicBezTo>
                        <a:pt x="132" y="727"/>
                        <a:pt x="140" y="758"/>
                        <a:pt x="157" y="759"/>
                      </a:cubicBezTo>
                      <a:cubicBezTo>
                        <a:pt x="174" y="760"/>
                        <a:pt x="198" y="744"/>
                        <a:pt x="223" y="717"/>
                      </a:cubicBezTo>
                      <a:cubicBezTo>
                        <a:pt x="248" y="690"/>
                        <a:pt x="291" y="636"/>
                        <a:pt x="307" y="594"/>
                      </a:cubicBezTo>
                      <a:cubicBezTo>
                        <a:pt x="323" y="552"/>
                        <a:pt x="314" y="498"/>
                        <a:pt x="319" y="465"/>
                      </a:cubicBezTo>
                      <a:cubicBezTo>
                        <a:pt x="324" y="432"/>
                        <a:pt x="325" y="410"/>
                        <a:pt x="334" y="396"/>
                      </a:cubicBezTo>
                      <a:cubicBezTo>
                        <a:pt x="343" y="382"/>
                        <a:pt x="372" y="379"/>
                        <a:pt x="373" y="378"/>
                      </a:cubicBezTo>
                      <a:cubicBezTo>
                        <a:pt x="374" y="377"/>
                        <a:pt x="354" y="385"/>
                        <a:pt x="343" y="387"/>
                      </a:cubicBezTo>
                      <a:cubicBezTo>
                        <a:pt x="332" y="389"/>
                        <a:pt x="324" y="394"/>
                        <a:pt x="307" y="387"/>
                      </a:cubicBezTo>
                      <a:cubicBezTo>
                        <a:pt x="290" y="380"/>
                        <a:pt x="252" y="360"/>
                        <a:pt x="241" y="345"/>
                      </a:cubicBezTo>
                      <a:cubicBezTo>
                        <a:pt x="230" y="330"/>
                        <a:pt x="238" y="304"/>
                        <a:pt x="238" y="29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5" name="Freeform 160"/>
                <p:cNvSpPr>
                  <a:spLocks/>
                </p:cNvSpPr>
                <p:nvPr/>
              </p:nvSpPr>
              <p:spPr bwMode="auto">
                <a:xfrm>
                  <a:off x="464" y="2797"/>
                  <a:ext cx="27" cy="138"/>
                </a:xfrm>
                <a:custGeom>
                  <a:avLst/>
                  <a:gdLst>
                    <a:gd name="T0" fmla="*/ 27 w 27"/>
                    <a:gd name="T1" fmla="*/ 0 h 138"/>
                    <a:gd name="T2" fmla="*/ 3 w 27"/>
                    <a:gd name="T3" fmla="*/ 48 h 138"/>
                    <a:gd name="T4" fmla="*/ 9 w 27"/>
                    <a:gd name="T5" fmla="*/ 84 h 138"/>
                    <a:gd name="T6" fmla="*/ 24 w 27"/>
                    <a:gd name="T7" fmla="*/ 138 h 138"/>
                    <a:gd name="T8" fmla="*/ 0 60000 65536"/>
                    <a:gd name="T9" fmla="*/ 0 60000 65536"/>
                    <a:gd name="T10" fmla="*/ 0 60000 65536"/>
                    <a:gd name="T11" fmla="*/ 0 60000 65536"/>
                    <a:gd name="T12" fmla="*/ 0 w 27"/>
                    <a:gd name="T13" fmla="*/ 0 h 138"/>
                    <a:gd name="T14" fmla="*/ 27 w 27"/>
                    <a:gd name="T15" fmla="*/ 138 h 138"/>
                  </a:gdLst>
                  <a:ahLst/>
                  <a:cxnLst>
                    <a:cxn ang="T8">
                      <a:pos x="T0" y="T1"/>
                    </a:cxn>
                    <a:cxn ang="T9">
                      <a:pos x="T2" y="T3"/>
                    </a:cxn>
                    <a:cxn ang="T10">
                      <a:pos x="T4" y="T5"/>
                    </a:cxn>
                    <a:cxn ang="T11">
                      <a:pos x="T6" y="T7"/>
                    </a:cxn>
                  </a:cxnLst>
                  <a:rect l="T12" t="T13" r="T14" b="T15"/>
                  <a:pathLst>
                    <a:path w="27" h="138">
                      <a:moveTo>
                        <a:pt x="27" y="0"/>
                      </a:moveTo>
                      <a:cubicBezTo>
                        <a:pt x="23" y="8"/>
                        <a:pt x="6" y="34"/>
                        <a:pt x="3" y="48"/>
                      </a:cubicBezTo>
                      <a:cubicBezTo>
                        <a:pt x="0" y="62"/>
                        <a:pt x="5" y="69"/>
                        <a:pt x="9" y="84"/>
                      </a:cubicBezTo>
                      <a:cubicBezTo>
                        <a:pt x="13" y="99"/>
                        <a:pt x="16" y="122"/>
                        <a:pt x="24" y="1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6" name="Freeform 161"/>
                <p:cNvSpPr>
                  <a:spLocks/>
                </p:cNvSpPr>
                <p:nvPr/>
              </p:nvSpPr>
              <p:spPr bwMode="auto">
                <a:xfrm>
                  <a:off x="329" y="2753"/>
                  <a:ext cx="930" cy="1127"/>
                </a:xfrm>
                <a:custGeom>
                  <a:avLst/>
                  <a:gdLst>
                    <a:gd name="T0" fmla="*/ 0 w 930"/>
                    <a:gd name="T1" fmla="*/ 176 h 1127"/>
                    <a:gd name="T2" fmla="*/ 36 w 930"/>
                    <a:gd name="T3" fmla="*/ 110 h 1127"/>
                    <a:gd name="T4" fmla="*/ 108 w 930"/>
                    <a:gd name="T5" fmla="*/ 50 h 1127"/>
                    <a:gd name="T6" fmla="*/ 153 w 930"/>
                    <a:gd name="T7" fmla="*/ 23 h 1127"/>
                    <a:gd name="T8" fmla="*/ 141 w 930"/>
                    <a:gd name="T9" fmla="*/ 2 h 1127"/>
                    <a:gd name="T10" fmla="*/ 159 w 930"/>
                    <a:gd name="T11" fmla="*/ 8 h 1127"/>
                    <a:gd name="T12" fmla="*/ 222 w 930"/>
                    <a:gd name="T13" fmla="*/ 32 h 1127"/>
                    <a:gd name="T14" fmla="*/ 291 w 930"/>
                    <a:gd name="T15" fmla="*/ 125 h 1127"/>
                    <a:gd name="T16" fmla="*/ 345 w 930"/>
                    <a:gd name="T17" fmla="*/ 224 h 1127"/>
                    <a:gd name="T18" fmla="*/ 378 w 930"/>
                    <a:gd name="T19" fmla="*/ 320 h 1127"/>
                    <a:gd name="T20" fmla="*/ 450 w 930"/>
                    <a:gd name="T21" fmla="*/ 533 h 1127"/>
                    <a:gd name="T22" fmla="*/ 540 w 930"/>
                    <a:gd name="T23" fmla="*/ 731 h 1127"/>
                    <a:gd name="T24" fmla="*/ 666 w 930"/>
                    <a:gd name="T25" fmla="*/ 869 h 1127"/>
                    <a:gd name="T26" fmla="*/ 789 w 930"/>
                    <a:gd name="T27" fmla="*/ 965 h 1127"/>
                    <a:gd name="T28" fmla="*/ 864 w 930"/>
                    <a:gd name="T29" fmla="*/ 1055 h 1127"/>
                    <a:gd name="T30" fmla="*/ 930 w 930"/>
                    <a:gd name="T31" fmla="*/ 1127 h 1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30"/>
                    <a:gd name="T49" fmla="*/ 0 h 1127"/>
                    <a:gd name="T50" fmla="*/ 930 w 930"/>
                    <a:gd name="T51" fmla="*/ 1127 h 1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30" h="1127">
                      <a:moveTo>
                        <a:pt x="0" y="176"/>
                      </a:moveTo>
                      <a:cubicBezTo>
                        <a:pt x="9" y="153"/>
                        <a:pt x="18" y="131"/>
                        <a:pt x="36" y="110"/>
                      </a:cubicBezTo>
                      <a:cubicBezTo>
                        <a:pt x="54" y="89"/>
                        <a:pt x="89" y="64"/>
                        <a:pt x="108" y="50"/>
                      </a:cubicBezTo>
                      <a:cubicBezTo>
                        <a:pt x="127" y="36"/>
                        <a:pt x="148" y="31"/>
                        <a:pt x="153" y="23"/>
                      </a:cubicBezTo>
                      <a:cubicBezTo>
                        <a:pt x="158" y="15"/>
                        <a:pt x="140" y="4"/>
                        <a:pt x="141" y="2"/>
                      </a:cubicBezTo>
                      <a:cubicBezTo>
                        <a:pt x="142" y="0"/>
                        <a:pt x="146" y="3"/>
                        <a:pt x="159" y="8"/>
                      </a:cubicBezTo>
                      <a:cubicBezTo>
                        <a:pt x="172" y="13"/>
                        <a:pt x="200" y="13"/>
                        <a:pt x="222" y="32"/>
                      </a:cubicBezTo>
                      <a:cubicBezTo>
                        <a:pt x="244" y="51"/>
                        <a:pt x="271" y="93"/>
                        <a:pt x="291" y="125"/>
                      </a:cubicBezTo>
                      <a:cubicBezTo>
                        <a:pt x="311" y="157"/>
                        <a:pt x="330" y="191"/>
                        <a:pt x="345" y="224"/>
                      </a:cubicBezTo>
                      <a:cubicBezTo>
                        <a:pt x="360" y="257"/>
                        <a:pt x="360" y="269"/>
                        <a:pt x="378" y="320"/>
                      </a:cubicBezTo>
                      <a:cubicBezTo>
                        <a:pt x="396" y="371"/>
                        <a:pt x="423" y="465"/>
                        <a:pt x="450" y="533"/>
                      </a:cubicBezTo>
                      <a:cubicBezTo>
                        <a:pt x="477" y="601"/>
                        <a:pt x="504" y="675"/>
                        <a:pt x="540" y="731"/>
                      </a:cubicBezTo>
                      <a:cubicBezTo>
                        <a:pt x="576" y="787"/>
                        <a:pt x="625" y="830"/>
                        <a:pt x="666" y="869"/>
                      </a:cubicBezTo>
                      <a:cubicBezTo>
                        <a:pt x="707" y="908"/>
                        <a:pt x="756" y="934"/>
                        <a:pt x="789" y="965"/>
                      </a:cubicBezTo>
                      <a:cubicBezTo>
                        <a:pt x="822" y="996"/>
                        <a:pt x="841" y="1028"/>
                        <a:pt x="864" y="1055"/>
                      </a:cubicBezTo>
                      <a:cubicBezTo>
                        <a:pt x="887" y="1082"/>
                        <a:pt x="908" y="1104"/>
                        <a:pt x="930" y="11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7" name="Freeform 162"/>
                <p:cNvSpPr>
                  <a:spLocks/>
                </p:cNvSpPr>
                <p:nvPr/>
              </p:nvSpPr>
              <p:spPr bwMode="auto">
                <a:xfrm>
                  <a:off x="239" y="2755"/>
                  <a:ext cx="111" cy="108"/>
                </a:xfrm>
                <a:custGeom>
                  <a:avLst/>
                  <a:gdLst>
                    <a:gd name="T0" fmla="*/ 0 w 111"/>
                    <a:gd name="T1" fmla="*/ 108 h 108"/>
                    <a:gd name="T2" fmla="*/ 51 w 111"/>
                    <a:gd name="T3" fmla="*/ 87 h 108"/>
                    <a:gd name="T4" fmla="*/ 78 w 111"/>
                    <a:gd name="T5" fmla="*/ 36 h 108"/>
                    <a:gd name="T6" fmla="*/ 111 w 111"/>
                    <a:gd name="T7" fmla="*/ 0 h 108"/>
                    <a:gd name="T8" fmla="*/ 0 60000 65536"/>
                    <a:gd name="T9" fmla="*/ 0 60000 65536"/>
                    <a:gd name="T10" fmla="*/ 0 60000 65536"/>
                    <a:gd name="T11" fmla="*/ 0 60000 65536"/>
                    <a:gd name="T12" fmla="*/ 0 w 111"/>
                    <a:gd name="T13" fmla="*/ 0 h 108"/>
                    <a:gd name="T14" fmla="*/ 111 w 111"/>
                    <a:gd name="T15" fmla="*/ 108 h 108"/>
                  </a:gdLst>
                  <a:ahLst/>
                  <a:cxnLst>
                    <a:cxn ang="T8">
                      <a:pos x="T0" y="T1"/>
                    </a:cxn>
                    <a:cxn ang="T9">
                      <a:pos x="T2" y="T3"/>
                    </a:cxn>
                    <a:cxn ang="T10">
                      <a:pos x="T4" y="T5"/>
                    </a:cxn>
                    <a:cxn ang="T11">
                      <a:pos x="T6" y="T7"/>
                    </a:cxn>
                  </a:cxnLst>
                  <a:rect l="T12" t="T13" r="T14" b="T15"/>
                  <a:pathLst>
                    <a:path w="111" h="108">
                      <a:moveTo>
                        <a:pt x="0" y="108"/>
                      </a:moveTo>
                      <a:cubicBezTo>
                        <a:pt x="19" y="103"/>
                        <a:pt x="38" y="99"/>
                        <a:pt x="51" y="87"/>
                      </a:cubicBezTo>
                      <a:cubicBezTo>
                        <a:pt x="64" y="75"/>
                        <a:pt x="68" y="51"/>
                        <a:pt x="78" y="36"/>
                      </a:cubicBezTo>
                      <a:cubicBezTo>
                        <a:pt x="88" y="21"/>
                        <a:pt x="99" y="10"/>
                        <a:pt x="11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8" name="Freeform 163"/>
                <p:cNvSpPr>
                  <a:spLocks/>
                </p:cNvSpPr>
                <p:nvPr/>
              </p:nvSpPr>
              <p:spPr bwMode="auto">
                <a:xfrm>
                  <a:off x="464" y="2714"/>
                  <a:ext cx="418" cy="509"/>
                </a:xfrm>
                <a:custGeom>
                  <a:avLst/>
                  <a:gdLst>
                    <a:gd name="T0" fmla="*/ 0 w 418"/>
                    <a:gd name="T1" fmla="*/ 8 h 509"/>
                    <a:gd name="T2" fmla="*/ 93 w 418"/>
                    <a:gd name="T3" fmla="*/ 8 h 509"/>
                    <a:gd name="T4" fmla="*/ 168 w 418"/>
                    <a:gd name="T5" fmla="*/ 56 h 509"/>
                    <a:gd name="T6" fmla="*/ 240 w 418"/>
                    <a:gd name="T7" fmla="*/ 176 h 509"/>
                    <a:gd name="T8" fmla="*/ 294 w 418"/>
                    <a:gd name="T9" fmla="*/ 278 h 509"/>
                    <a:gd name="T10" fmla="*/ 342 w 418"/>
                    <a:gd name="T11" fmla="*/ 362 h 509"/>
                    <a:gd name="T12" fmla="*/ 393 w 418"/>
                    <a:gd name="T13" fmla="*/ 446 h 509"/>
                    <a:gd name="T14" fmla="*/ 417 w 418"/>
                    <a:gd name="T15" fmla="*/ 500 h 509"/>
                    <a:gd name="T16" fmla="*/ 384 w 418"/>
                    <a:gd name="T17" fmla="*/ 392 h 509"/>
                    <a:gd name="T18" fmla="*/ 330 w 418"/>
                    <a:gd name="T19" fmla="*/ 233 h 509"/>
                    <a:gd name="T20" fmla="*/ 267 w 418"/>
                    <a:gd name="T21" fmla="*/ 110 h 509"/>
                    <a:gd name="T22" fmla="*/ 213 w 418"/>
                    <a:gd name="T23" fmla="*/ 80 h 5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8"/>
                    <a:gd name="T37" fmla="*/ 0 h 509"/>
                    <a:gd name="T38" fmla="*/ 418 w 418"/>
                    <a:gd name="T39" fmla="*/ 509 h 5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8" h="509">
                      <a:moveTo>
                        <a:pt x="0" y="8"/>
                      </a:moveTo>
                      <a:cubicBezTo>
                        <a:pt x="32" y="4"/>
                        <a:pt x="65" y="0"/>
                        <a:pt x="93" y="8"/>
                      </a:cubicBezTo>
                      <a:cubicBezTo>
                        <a:pt x="121" y="16"/>
                        <a:pt x="143" y="28"/>
                        <a:pt x="168" y="56"/>
                      </a:cubicBezTo>
                      <a:cubicBezTo>
                        <a:pt x="193" y="84"/>
                        <a:pt x="219" y="139"/>
                        <a:pt x="240" y="176"/>
                      </a:cubicBezTo>
                      <a:cubicBezTo>
                        <a:pt x="261" y="213"/>
                        <a:pt x="277" y="247"/>
                        <a:pt x="294" y="278"/>
                      </a:cubicBezTo>
                      <a:cubicBezTo>
                        <a:pt x="311" y="309"/>
                        <a:pt x="326" y="334"/>
                        <a:pt x="342" y="362"/>
                      </a:cubicBezTo>
                      <a:cubicBezTo>
                        <a:pt x="358" y="390"/>
                        <a:pt x="380" y="423"/>
                        <a:pt x="393" y="446"/>
                      </a:cubicBezTo>
                      <a:cubicBezTo>
                        <a:pt x="406" y="469"/>
                        <a:pt x="418" y="509"/>
                        <a:pt x="417" y="500"/>
                      </a:cubicBezTo>
                      <a:cubicBezTo>
                        <a:pt x="416" y="491"/>
                        <a:pt x="398" y="436"/>
                        <a:pt x="384" y="392"/>
                      </a:cubicBezTo>
                      <a:cubicBezTo>
                        <a:pt x="370" y="348"/>
                        <a:pt x="349" y="280"/>
                        <a:pt x="330" y="233"/>
                      </a:cubicBezTo>
                      <a:cubicBezTo>
                        <a:pt x="311" y="186"/>
                        <a:pt x="287" y="136"/>
                        <a:pt x="267" y="110"/>
                      </a:cubicBezTo>
                      <a:cubicBezTo>
                        <a:pt x="247" y="84"/>
                        <a:pt x="229" y="83"/>
                        <a:pt x="213" y="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9" name="Freeform 164"/>
                <p:cNvSpPr>
                  <a:spLocks/>
                </p:cNvSpPr>
                <p:nvPr/>
              </p:nvSpPr>
              <p:spPr bwMode="auto">
                <a:xfrm>
                  <a:off x="620" y="2740"/>
                  <a:ext cx="729" cy="1116"/>
                </a:xfrm>
                <a:custGeom>
                  <a:avLst/>
                  <a:gdLst>
                    <a:gd name="T0" fmla="*/ 0 w 729"/>
                    <a:gd name="T1" fmla="*/ 0 h 1116"/>
                    <a:gd name="T2" fmla="*/ 66 w 729"/>
                    <a:gd name="T3" fmla="*/ 6 h 1116"/>
                    <a:gd name="T4" fmla="*/ 135 w 729"/>
                    <a:gd name="T5" fmla="*/ 36 h 1116"/>
                    <a:gd name="T6" fmla="*/ 207 w 729"/>
                    <a:gd name="T7" fmla="*/ 126 h 1116"/>
                    <a:gd name="T8" fmla="*/ 273 w 729"/>
                    <a:gd name="T9" fmla="*/ 276 h 1116"/>
                    <a:gd name="T10" fmla="*/ 336 w 729"/>
                    <a:gd name="T11" fmla="*/ 357 h 1116"/>
                    <a:gd name="T12" fmla="*/ 465 w 729"/>
                    <a:gd name="T13" fmla="*/ 534 h 1116"/>
                    <a:gd name="T14" fmla="*/ 528 w 729"/>
                    <a:gd name="T15" fmla="*/ 702 h 1116"/>
                    <a:gd name="T16" fmla="*/ 579 w 729"/>
                    <a:gd name="T17" fmla="*/ 831 h 1116"/>
                    <a:gd name="T18" fmla="*/ 618 w 729"/>
                    <a:gd name="T19" fmla="*/ 963 h 1116"/>
                    <a:gd name="T20" fmla="*/ 672 w 729"/>
                    <a:gd name="T21" fmla="*/ 1071 h 1116"/>
                    <a:gd name="T22" fmla="*/ 729 w 729"/>
                    <a:gd name="T23" fmla="*/ 1116 h 1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9"/>
                    <a:gd name="T37" fmla="*/ 0 h 1116"/>
                    <a:gd name="T38" fmla="*/ 729 w 729"/>
                    <a:gd name="T39" fmla="*/ 1116 h 1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9" h="1116">
                      <a:moveTo>
                        <a:pt x="0" y="0"/>
                      </a:moveTo>
                      <a:cubicBezTo>
                        <a:pt x="22" y="0"/>
                        <a:pt x="44" y="0"/>
                        <a:pt x="66" y="6"/>
                      </a:cubicBezTo>
                      <a:cubicBezTo>
                        <a:pt x="88" y="12"/>
                        <a:pt x="112" y="16"/>
                        <a:pt x="135" y="36"/>
                      </a:cubicBezTo>
                      <a:cubicBezTo>
                        <a:pt x="158" y="56"/>
                        <a:pt x="184" y="86"/>
                        <a:pt x="207" y="126"/>
                      </a:cubicBezTo>
                      <a:cubicBezTo>
                        <a:pt x="230" y="166"/>
                        <a:pt x="252" y="238"/>
                        <a:pt x="273" y="276"/>
                      </a:cubicBezTo>
                      <a:cubicBezTo>
                        <a:pt x="294" y="314"/>
                        <a:pt x="304" y="314"/>
                        <a:pt x="336" y="357"/>
                      </a:cubicBezTo>
                      <a:cubicBezTo>
                        <a:pt x="368" y="400"/>
                        <a:pt x="433" y="476"/>
                        <a:pt x="465" y="534"/>
                      </a:cubicBezTo>
                      <a:cubicBezTo>
                        <a:pt x="497" y="592"/>
                        <a:pt x="509" y="653"/>
                        <a:pt x="528" y="702"/>
                      </a:cubicBezTo>
                      <a:cubicBezTo>
                        <a:pt x="547" y="751"/>
                        <a:pt x="564" y="788"/>
                        <a:pt x="579" y="831"/>
                      </a:cubicBezTo>
                      <a:cubicBezTo>
                        <a:pt x="594" y="874"/>
                        <a:pt x="603" y="923"/>
                        <a:pt x="618" y="963"/>
                      </a:cubicBezTo>
                      <a:cubicBezTo>
                        <a:pt x="633" y="1003"/>
                        <a:pt x="653" y="1046"/>
                        <a:pt x="672" y="1071"/>
                      </a:cubicBezTo>
                      <a:cubicBezTo>
                        <a:pt x="691" y="1096"/>
                        <a:pt x="721" y="1109"/>
                        <a:pt x="729" y="11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0" name="Freeform 165"/>
                <p:cNvSpPr>
                  <a:spLocks/>
                </p:cNvSpPr>
                <p:nvPr/>
              </p:nvSpPr>
              <p:spPr bwMode="auto">
                <a:xfrm>
                  <a:off x="508" y="2785"/>
                  <a:ext cx="94" cy="180"/>
                </a:xfrm>
                <a:custGeom>
                  <a:avLst/>
                  <a:gdLst>
                    <a:gd name="T0" fmla="*/ 34 w 94"/>
                    <a:gd name="T1" fmla="*/ 0 h 180"/>
                    <a:gd name="T2" fmla="*/ 4 w 94"/>
                    <a:gd name="T3" fmla="*/ 72 h 180"/>
                    <a:gd name="T4" fmla="*/ 10 w 94"/>
                    <a:gd name="T5" fmla="*/ 141 h 180"/>
                    <a:gd name="T6" fmla="*/ 58 w 94"/>
                    <a:gd name="T7" fmla="*/ 171 h 180"/>
                    <a:gd name="T8" fmla="*/ 94 w 94"/>
                    <a:gd name="T9" fmla="*/ 180 h 180"/>
                    <a:gd name="T10" fmla="*/ 0 60000 65536"/>
                    <a:gd name="T11" fmla="*/ 0 60000 65536"/>
                    <a:gd name="T12" fmla="*/ 0 60000 65536"/>
                    <a:gd name="T13" fmla="*/ 0 60000 65536"/>
                    <a:gd name="T14" fmla="*/ 0 60000 65536"/>
                    <a:gd name="T15" fmla="*/ 0 w 94"/>
                    <a:gd name="T16" fmla="*/ 0 h 180"/>
                    <a:gd name="T17" fmla="*/ 94 w 94"/>
                    <a:gd name="T18" fmla="*/ 180 h 180"/>
                  </a:gdLst>
                  <a:ahLst/>
                  <a:cxnLst>
                    <a:cxn ang="T10">
                      <a:pos x="T0" y="T1"/>
                    </a:cxn>
                    <a:cxn ang="T11">
                      <a:pos x="T2" y="T3"/>
                    </a:cxn>
                    <a:cxn ang="T12">
                      <a:pos x="T4" y="T5"/>
                    </a:cxn>
                    <a:cxn ang="T13">
                      <a:pos x="T6" y="T7"/>
                    </a:cxn>
                    <a:cxn ang="T14">
                      <a:pos x="T8" y="T9"/>
                    </a:cxn>
                  </a:cxnLst>
                  <a:rect l="T15" t="T16" r="T17" b="T18"/>
                  <a:pathLst>
                    <a:path w="94" h="180">
                      <a:moveTo>
                        <a:pt x="34" y="0"/>
                      </a:moveTo>
                      <a:cubicBezTo>
                        <a:pt x="21" y="24"/>
                        <a:pt x="8" y="49"/>
                        <a:pt x="4" y="72"/>
                      </a:cubicBezTo>
                      <a:cubicBezTo>
                        <a:pt x="0" y="95"/>
                        <a:pt x="1" y="125"/>
                        <a:pt x="10" y="141"/>
                      </a:cubicBezTo>
                      <a:cubicBezTo>
                        <a:pt x="19" y="157"/>
                        <a:pt x="44" y="165"/>
                        <a:pt x="58" y="171"/>
                      </a:cubicBezTo>
                      <a:cubicBezTo>
                        <a:pt x="72" y="177"/>
                        <a:pt x="83" y="178"/>
                        <a:pt x="94"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1" name="Freeform 166"/>
                <p:cNvSpPr>
                  <a:spLocks/>
                </p:cNvSpPr>
                <p:nvPr/>
              </p:nvSpPr>
              <p:spPr bwMode="auto">
                <a:xfrm>
                  <a:off x="532" y="2857"/>
                  <a:ext cx="55" cy="110"/>
                </a:xfrm>
                <a:custGeom>
                  <a:avLst/>
                  <a:gdLst>
                    <a:gd name="T0" fmla="*/ 13 w 55"/>
                    <a:gd name="T1" fmla="*/ 0 h 110"/>
                    <a:gd name="T2" fmla="*/ 4 w 55"/>
                    <a:gd name="T3" fmla="*/ 42 h 110"/>
                    <a:gd name="T4" fmla="*/ 37 w 55"/>
                    <a:gd name="T5" fmla="*/ 99 h 110"/>
                    <a:gd name="T6" fmla="*/ 55 w 55"/>
                    <a:gd name="T7" fmla="*/ 105 h 110"/>
                    <a:gd name="T8" fmla="*/ 0 60000 65536"/>
                    <a:gd name="T9" fmla="*/ 0 60000 65536"/>
                    <a:gd name="T10" fmla="*/ 0 60000 65536"/>
                    <a:gd name="T11" fmla="*/ 0 60000 65536"/>
                    <a:gd name="T12" fmla="*/ 0 w 55"/>
                    <a:gd name="T13" fmla="*/ 0 h 110"/>
                    <a:gd name="T14" fmla="*/ 55 w 55"/>
                    <a:gd name="T15" fmla="*/ 110 h 110"/>
                  </a:gdLst>
                  <a:ahLst/>
                  <a:cxnLst>
                    <a:cxn ang="T8">
                      <a:pos x="T0" y="T1"/>
                    </a:cxn>
                    <a:cxn ang="T9">
                      <a:pos x="T2" y="T3"/>
                    </a:cxn>
                    <a:cxn ang="T10">
                      <a:pos x="T4" y="T5"/>
                    </a:cxn>
                    <a:cxn ang="T11">
                      <a:pos x="T6" y="T7"/>
                    </a:cxn>
                  </a:cxnLst>
                  <a:rect l="T12" t="T13" r="T14" b="T15"/>
                  <a:pathLst>
                    <a:path w="55" h="110">
                      <a:moveTo>
                        <a:pt x="13" y="0"/>
                      </a:moveTo>
                      <a:cubicBezTo>
                        <a:pt x="6" y="13"/>
                        <a:pt x="0" y="26"/>
                        <a:pt x="4" y="42"/>
                      </a:cubicBezTo>
                      <a:cubicBezTo>
                        <a:pt x="8" y="58"/>
                        <a:pt x="28" y="88"/>
                        <a:pt x="37" y="99"/>
                      </a:cubicBezTo>
                      <a:cubicBezTo>
                        <a:pt x="46" y="110"/>
                        <a:pt x="50" y="107"/>
                        <a:pt x="5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2" name="Freeform 167"/>
                <p:cNvSpPr>
                  <a:spLocks/>
                </p:cNvSpPr>
                <p:nvPr/>
              </p:nvSpPr>
              <p:spPr bwMode="auto">
                <a:xfrm>
                  <a:off x="584" y="2935"/>
                  <a:ext cx="105" cy="105"/>
                </a:xfrm>
                <a:custGeom>
                  <a:avLst/>
                  <a:gdLst>
                    <a:gd name="T0" fmla="*/ 0 w 105"/>
                    <a:gd name="T1" fmla="*/ 0 h 105"/>
                    <a:gd name="T2" fmla="*/ 63 w 105"/>
                    <a:gd name="T3" fmla="*/ 51 h 105"/>
                    <a:gd name="T4" fmla="*/ 105 w 105"/>
                    <a:gd name="T5" fmla="*/ 105 h 105"/>
                    <a:gd name="T6" fmla="*/ 0 60000 65536"/>
                    <a:gd name="T7" fmla="*/ 0 60000 65536"/>
                    <a:gd name="T8" fmla="*/ 0 60000 65536"/>
                    <a:gd name="T9" fmla="*/ 0 w 105"/>
                    <a:gd name="T10" fmla="*/ 0 h 105"/>
                    <a:gd name="T11" fmla="*/ 105 w 105"/>
                    <a:gd name="T12" fmla="*/ 105 h 105"/>
                  </a:gdLst>
                  <a:ahLst/>
                  <a:cxnLst>
                    <a:cxn ang="T6">
                      <a:pos x="T0" y="T1"/>
                    </a:cxn>
                    <a:cxn ang="T7">
                      <a:pos x="T2" y="T3"/>
                    </a:cxn>
                    <a:cxn ang="T8">
                      <a:pos x="T4" y="T5"/>
                    </a:cxn>
                  </a:cxnLst>
                  <a:rect l="T9" t="T10" r="T11" b="T12"/>
                  <a:pathLst>
                    <a:path w="105" h="105">
                      <a:moveTo>
                        <a:pt x="0" y="0"/>
                      </a:moveTo>
                      <a:cubicBezTo>
                        <a:pt x="23" y="17"/>
                        <a:pt x="46" y="34"/>
                        <a:pt x="63" y="51"/>
                      </a:cubicBezTo>
                      <a:cubicBezTo>
                        <a:pt x="80" y="68"/>
                        <a:pt x="97" y="94"/>
                        <a:pt x="10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3" name="Freeform 168"/>
                <p:cNvSpPr>
                  <a:spLocks/>
                </p:cNvSpPr>
                <p:nvPr/>
              </p:nvSpPr>
              <p:spPr bwMode="auto">
                <a:xfrm>
                  <a:off x="857" y="3475"/>
                  <a:ext cx="301" cy="460"/>
                </a:xfrm>
                <a:custGeom>
                  <a:avLst/>
                  <a:gdLst>
                    <a:gd name="T0" fmla="*/ 0 w 301"/>
                    <a:gd name="T1" fmla="*/ 0 h 460"/>
                    <a:gd name="T2" fmla="*/ 81 w 301"/>
                    <a:gd name="T3" fmla="*/ 222 h 460"/>
                    <a:gd name="T4" fmla="*/ 129 w 301"/>
                    <a:gd name="T5" fmla="*/ 324 h 460"/>
                    <a:gd name="T6" fmla="*/ 141 w 301"/>
                    <a:gd name="T7" fmla="*/ 375 h 460"/>
                    <a:gd name="T8" fmla="*/ 168 w 301"/>
                    <a:gd name="T9" fmla="*/ 444 h 460"/>
                    <a:gd name="T10" fmla="*/ 240 w 301"/>
                    <a:gd name="T11" fmla="*/ 459 h 460"/>
                    <a:gd name="T12" fmla="*/ 273 w 301"/>
                    <a:gd name="T13" fmla="*/ 453 h 460"/>
                    <a:gd name="T14" fmla="*/ 297 w 301"/>
                    <a:gd name="T15" fmla="*/ 417 h 460"/>
                    <a:gd name="T16" fmla="*/ 297 w 301"/>
                    <a:gd name="T17" fmla="*/ 378 h 460"/>
                    <a:gd name="T18" fmla="*/ 270 w 301"/>
                    <a:gd name="T19" fmla="*/ 366 h 460"/>
                    <a:gd name="T20" fmla="*/ 237 w 301"/>
                    <a:gd name="T21" fmla="*/ 360 h 460"/>
                    <a:gd name="T22" fmla="*/ 213 w 301"/>
                    <a:gd name="T23" fmla="*/ 360 h 460"/>
                    <a:gd name="T24" fmla="*/ 192 w 301"/>
                    <a:gd name="T25" fmla="*/ 336 h 4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1"/>
                    <a:gd name="T40" fmla="*/ 0 h 460"/>
                    <a:gd name="T41" fmla="*/ 301 w 301"/>
                    <a:gd name="T42" fmla="*/ 460 h 4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1" h="460">
                      <a:moveTo>
                        <a:pt x="0" y="0"/>
                      </a:moveTo>
                      <a:cubicBezTo>
                        <a:pt x="30" y="84"/>
                        <a:pt x="60" y="168"/>
                        <a:pt x="81" y="222"/>
                      </a:cubicBezTo>
                      <a:cubicBezTo>
                        <a:pt x="102" y="276"/>
                        <a:pt x="119" y="299"/>
                        <a:pt x="129" y="324"/>
                      </a:cubicBezTo>
                      <a:cubicBezTo>
                        <a:pt x="139" y="349"/>
                        <a:pt x="134" y="355"/>
                        <a:pt x="141" y="375"/>
                      </a:cubicBezTo>
                      <a:cubicBezTo>
                        <a:pt x="148" y="395"/>
                        <a:pt x="152" y="430"/>
                        <a:pt x="168" y="444"/>
                      </a:cubicBezTo>
                      <a:cubicBezTo>
                        <a:pt x="184" y="458"/>
                        <a:pt x="223" y="458"/>
                        <a:pt x="240" y="459"/>
                      </a:cubicBezTo>
                      <a:cubicBezTo>
                        <a:pt x="257" y="460"/>
                        <a:pt x="264" y="460"/>
                        <a:pt x="273" y="453"/>
                      </a:cubicBezTo>
                      <a:cubicBezTo>
                        <a:pt x="282" y="446"/>
                        <a:pt x="293" y="429"/>
                        <a:pt x="297" y="417"/>
                      </a:cubicBezTo>
                      <a:cubicBezTo>
                        <a:pt x="301" y="405"/>
                        <a:pt x="301" y="386"/>
                        <a:pt x="297" y="378"/>
                      </a:cubicBezTo>
                      <a:cubicBezTo>
                        <a:pt x="293" y="370"/>
                        <a:pt x="280" y="369"/>
                        <a:pt x="270" y="366"/>
                      </a:cubicBezTo>
                      <a:cubicBezTo>
                        <a:pt x="260" y="363"/>
                        <a:pt x="246" y="361"/>
                        <a:pt x="237" y="360"/>
                      </a:cubicBezTo>
                      <a:cubicBezTo>
                        <a:pt x="228" y="359"/>
                        <a:pt x="220" y="364"/>
                        <a:pt x="213" y="360"/>
                      </a:cubicBezTo>
                      <a:cubicBezTo>
                        <a:pt x="206" y="356"/>
                        <a:pt x="199" y="346"/>
                        <a:pt x="192"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4" name="Freeform 169"/>
                <p:cNvSpPr>
                  <a:spLocks/>
                </p:cNvSpPr>
                <p:nvPr/>
              </p:nvSpPr>
              <p:spPr bwMode="auto">
                <a:xfrm>
                  <a:off x="1031" y="3658"/>
                  <a:ext cx="78" cy="180"/>
                </a:xfrm>
                <a:custGeom>
                  <a:avLst/>
                  <a:gdLst>
                    <a:gd name="T0" fmla="*/ 0 w 78"/>
                    <a:gd name="T1" fmla="*/ 0 h 180"/>
                    <a:gd name="T2" fmla="*/ 36 w 78"/>
                    <a:gd name="T3" fmla="*/ 99 h 180"/>
                    <a:gd name="T4" fmla="*/ 60 w 78"/>
                    <a:gd name="T5" fmla="*/ 162 h 180"/>
                    <a:gd name="T6" fmla="*/ 78 w 78"/>
                    <a:gd name="T7" fmla="*/ 180 h 180"/>
                    <a:gd name="T8" fmla="*/ 0 60000 65536"/>
                    <a:gd name="T9" fmla="*/ 0 60000 65536"/>
                    <a:gd name="T10" fmla="*/ 0 60000 65536"/>
                    <a:gd name="T11" fmla="*/ 0 60000 65536"/>
                    <a:gd name="T12" fmla="*/ 0 w 78"/>
                    <a:gd name="T13" fmla="*/ 0 h 180"/>
                    <a:gd name="T14" fmla="*/ 78 w 78"/>
                    <a:gd name="T15" fmla="*/ 180 h 180"/>
                  </a:gdLst>
                  <a:ahLst/>
                  <a:cxnLst>
                    <a:cxn ang="T8">
                      <a:pos x="T0" y="T1"/>
                    </a:cxn>
                    <a:cxn ang="T9">
                      <a:pos x="T2" y="T3"/>
                    </a:cxn>
                    <a:cxn ang="T10">
                      <a:pos x="T4" y="T5"/>
                    </a:cxn>
                    <a:cxn ang="T11">
                      <a:pos x="T6" y="T7"/>
                    </a:cxn>
                  </a:cxnLst>
                  <a:rect l="T12" t="T13" r="T14" b="T15"/>
                  <a:pathLst>
                    <a:path w="78" h="180">
                      <a:moveTo>
                        <a:pt x="0" y="0"/>
                      </a:moveTo>
                      <a:cubicBezTo>
                        <a:pt x="13" y="36"/>
                        <a:pt x="26" y="72"/>
                        <a:pt x="36" y="99"/>
                      </a:cubicBezTo>
                      <a:cubicBezTo>
                        <a:pt x="46" y="126"/>
                        <a:pt x="53" y="149"/>
                        <a:pt x="60" y="162"/>
                      </a:cubicBezTo>
                      <a:cubicBezTo>
                        <a:pt x="67" y="175"/>
                        <a:pt x="72" y="177"/>
                        <a:pt x="78"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5" name="Freeform 170"/>
                <p:cNvSpPr>
                  <a:spLocks/>
                </p:cNvSpPr>
                <p:nvPr/>
              </p:nvSpPr>
              <p:spPr bwMode="auto">
                <a:xfrm>
                  <a:off x="1130" y="3827"/>
                  <a:ext cx="72" cy="122"/>
                </a:xfrm>
                <a:custGeom>
                  <a:avLst/>
                  <a:gdLst>
                    <a:gd name="T0" fmla="*/ 18 w 72"/>
                    <a:gd name="T1" fmla="*/ 11 h 122"/>
                    <a:gd name="T2" fmla="*/ 39 w 72"/>
                    <a:gd name="T3" fmla="*/ 2 h 122"/>
                    <a:gd name="T4" fmla="*/ 63 w 72"/>
                    <a:gd name="T5" fmla="*/ 26 h 122"/>
                    <a:gd name="T6" fmla="*/ 72 w 72"/>
                    <a:gd name="T7" fmla="*/ 56 h 122"/>
                    <a:gd name="T8" fmla="*/ 63 w 72"/>
                    <a:gd name="T9" fmla="*/ 98 h 122"/>
                    <a:gd name="T10" fmla="*/ 45 w 72"/>
                    <a:gd name="T11" fmla="*/ 116 h 122"/>
                    <a:gd name="T12" fmla="*/ 21 w 72"/>
                    <a:gd name="T13" fmla="*/ 122 h 122"/>
                    <a:gd name="T14" fmla="*/ 0 w 72"/>
                    <a:gd name="T15" fmla="*/ 113 h 12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2"/>
                    <a:gd name="T26" fmla="*/ 72 w 72"/>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2">
                      <a:moveTo>
                        <a:pt x="18" y="11"/>
                      </a:moveTo>
                      <a:cubicBezTo>
                        <a:pt x="25" y="5"/>
                        <a:pt x="32" y="0"/>
                        <a:pt x="39" y="2"/>
                      </a:cubicBezTo>
                      <a:cubicBezTo>
                        <a:pt x="46" y="4"/>
                        <a:pt x="57" y="17"/>
                        <a:pt x="63" y="26"/>
                      </a:cubicBezTo>
                      <a:cubicBezTo>
                        <a:pt x="69" y="35"/>
                        <a:pt x="72" y="44"/>
                        <a:pt x="72" y="56"/>
                      </a:cubicBezTo>
                      <a:cubicBezTo>
                        <a:pt x="72" y="68"/>
                        <a:pt x="67" y="88"/>
                        <a:pt x="63" y="98"/>
                      </a:cubicBezTo>
                      <a:cubicBezTo>
                        <a:pt x="59" y="108"/>
                        <a:pt x="52" y="112"/>
                        <a:pt x="45" y="116"/>
                      </a:cubicBezTo>
                      <a:cubicBezTo>
                        <a:pt x="38" y="120"/>
                        <a:pt x="28" y="122"/>
                        <a:pt x="21" y="122"/>
                      </a:cubicBezTo>
                      <a:cubicBezTo>
                        <a:pt x="14" y="122"/>
                        <a:pt x="4" y="116"/>
                        <a:pt x="0" y="11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6" name="Freeform 171"/>
                <p:cNvSpPr>
                  <a:spLocks/>
                </p:cNvSpPr>
                <p:nvPr/>
              </p:nvSpPr>
              <p:spPr bwMode="auto">
                <a:xfrm>
                  <a:off x="1202" y="3822"/>
                  <a:ext cx="882" cy="138"/>
                </a:xfrm>
                <a:custGeom>
                  <a:avLst/>
                  <a:gdLst>
                    <a:gd name="T0" fmla="*/ 0 w 882"/>
                    <a:gd name="T1" fmla="*/ 112 h 138"/>
                    <a:gd name="T2" fmla="*/ 72 w 882"/>
                    <a:gd name="T3" fmla="*/ 88 h 138"/>
                    <a:gd name="T4" fmla="*/ 216 w 882"/>
                    <a:gd name="T5" fmla="*/ 73 h 138"/>
                    <a:gd name="T6" fmla="*/ 333 w 882"/>
                    <a:gd name="T7" fmla="*/ 73 h 138"/>
                    <a:gd name="T8" fmla="*/ 480 w 882"/>
                    <a:gd name="T9" fmla="*/ 82 h 138"/>
                    <a:gd name="T10" fmla="*/ 591 w 882"/>
                    <a:gd name="T11" fmla="*/ 103 h 138"/>
                    <a:gd name="T12" fmla="*/ 759 w 882"/>
                    <a:gd name="T13" fmla="*/ 106 h 138"/>
                    <a:gd name="T14" fmla="*/ 858 w 882"/>
                    <a:gd name="T15" fmla="*/ 136 h 138"/>
                    <a:gd name="T16" fmla="*/ 882 w 882"/>
                    <a:gd name="T17" fmla="*/ 118 h 138"/>
                    <a:gd name="T18" fmla="*/ 858 w 882"/>
                    <a:gd name="T19" fmla="*/ 46 h 138"/>
                    <a:gd name="T20" fmla="*/ 843 w 882"/>
                    <a:gd name="T21" fmla="*/ 28 h 138"/>
                    <a:gd name="T22" fmla="*/ 759 w 882"/>
                    <a:gd name="T23" fmla="*/ 28 h 138"/>
                    <a:gd name="T24" fmla="*/ 645 w 882"/>
                    <a:gd name="T25" fmla="*/ 19 h 138"/>
                    <a:gd name="T26" fmla="*/ 420 w 882"/>
                    <a:gd name="T27" fmla="*/ 13 h 138"/>
                    <a:gd name="T28" fmla="*/ 213 w 882"/>
                    <a:gd name="T29" fmla="*/ 1 h 138"/>
                    <a:gd name="T30" fmla="*/ 120 w 882"/>
                    <a:gd name="T31" fmla="*/ 7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2"/>
                    <a:gd name="T49" fmla="*/ 0 h 138"/>
                    <a:gd name="T50" fmla="*/ 882 w 88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2" h="138">
                      <a:moveTo>
                        <a:pt x="0" y="112"/>
                      </a:moveTo>
                      <a:cubicBezTo>
                        <a:pt x="18" y="103"/>
                        <a:pt x="36" y="94"/>
                        <a:pt x="72" y="88"/>
                      </a:cubicBezTo>
                      <a:cubicBezTo>
                        <a:pt x="108" y="82"/>
                        <a:pt x="173" y="75"/>
                        <a:pt x="216" y="73"/>
                      </a:cubicBezTo>
                      <a:cubicBezTo>
                        <a:pt x="259" y="71"/>
                        <a:pt x="289" y="72"/>
                        <a:pt x="333" y="73"/>
                      </a:cubicBezTo>
                      <a:cubicBezTo>
                        <a:pt x="377" y="74"/>
                        <a:pt x="437" y="77"/>
                        <a:pt x="480" y="82"/>
                      </a:cubicBezTo>
                      <a:cubicBezTo>
                        <a:pt x="523" y="87"/>
                        <a:pt x="545" y="99"/>
                        <a:pt x="591" y="103"/>
                      </a:cubicBezTo>
                      <a:cubicBezTo>
                        <a:pt x="637" y="107"/>
                        <a:pt x="715" y="101"/>
                        <a:pt x="759" y="106"/>
                      </a:cubicBezTo>
                      <a:cubicBezTo>
                        <a:pt x="803" y="111"/>
                        <a:pt x="838" y="134"/>
                        <a:pt x="858" y="136"/>
                      </a:cubicBezTo>
                      <a:cubicBezTo>
                        <a:pt x="878" y="138"/>
                        <a:pt x="882" y="133"/>
                        <a:pt x="882" y="118"/>
                      </a:cubicBezTo>
                      <a:cubicBezTo>
                        <a:pt x="882" y="103"/>
                        <a:pt x="865" y="61"/>
                        <a:pt x="858" y="46"/>
                      </a:cubicBezTo>
                      <a:cubicBezTo>
                        <a:pt x="851" y="31"/>
                        <a:pt x="859" y="31"/>
                        <a:pt x="843" y="28"/>
                      </a:cubicBezTo>
                      <a:cubicBezTo>
                        <a:pt x="827" y="25"/>
                        <a:pt x="792" y="30"/>
                        <a:pt x="759" y="28"/>
                      </a:cubicBezTo>
                      <a:cubicBezTo>
                        <a:pt x="726" y="26"/>
                        <a:pt x="701" y="21"/>
                        <a:pt x="645" y="19"/>
                      </a:cubicBezTo>
                      <a:cubicBezTo>
                        <a:pt x="589" y="17"/>
                        <a:pt x="492" y="16"/>
                        <a:pt x="420" y="13"/>
                      </a:cubicBezTo>
                      <a:cubicBezTo>
                        <a:pt x="348" y="10"/>
                        <a:pt x="263" y="2"/>
                        <a:pt x="213" y="1"/>
                      </a:cubicBezTo>
                      <a:cubicBezTo>
                        <a:pt x="163" y="0"/>
                        <a:pt x="136" y="6"/>
                        <a:pt x="120" y="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7" name="Freeform 172"/>
                <p:cNvSpPr>
                  <a:spLocks/>
                </p:cNvSpPr>
                <p:nvPr/>
              </p:nvSpPr>
              <p:spPr bwMode="auto">
                <a:xfrm>
                  <a:off x="1193" y="3844"/>
                  <a:ext cx="27" cy="3"/>
                </a:xfrm>
                <a:custGeom>
                  <a:avLst/>
                  <a:gdLst>
                    <a:gd name="T0" fmla="*/ 0 w 27"/>
                    <a:gd name="T1" fmla="*/ 3 h 3"/>
                    <a:gd name="T2" fmla="*/ 27 w 27"/>
                    <a:gd name="T3" fmla="*/ 0 h 3"/>
                    <a:gd name="T4" fmla="*/ 0 60000 65536"/>
                    <a:gd name="T5" fmla="*/ 0 60000 65536"/>
                    <a:gd name="T6" fmla="*/ 0 w 27"/>
                    <a:gd name="T7" fmla="*/ 0 h 3"/>
                    <a:gd name="T8" fmla="*/ 27 w 27"/>
                    <a:gd name="T9" fmla="*/ 3 h 3"/>
                  </a:gdLst>
                  <a:ahLst/>
                  <a:cxnLst>
                    <a:cxn ang="T4">
                      <a:pos x="T0" y="T1"/>
                    </a:cxn>
                    <a:cxn ang="T5">
                      <a:pos x="T2" y="T3"/>
                    </a:cxn>
                  </a:cxnLst>
                  <a:rect l="T6" t="T7" r="T8" b="T9"/>
                  <a:pathLst>
                    <a:path w="27" h="3">
                      <a:moveTo>
                        <a:pt x="0" y="3"/>
                      </a:moveTo>
                      <a:cubicBezTo>
                        <a:pt x="0" y="3"/>
                        <a:pt x="13" y="1"/>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8" name="Freeform 173"/>
                <p:cNvSpPr>
                  <a:spLocks/>
                </p:cNvSpPr>
                <p:nvPr/>
              </p:nvSpPr>
              <p:spPr bwMode="auto">
                <a:xfrm>
                  <a:off x="1082" y="3970"/>
                  <a:ext cx="111" cy="9"/>
                </a:xfrm>
                <a:custGeom>
                  <a:avLst/>
                  <a:gdLst>
                    <a:gd name="T0" fmla="*/ 0 w 111"/>
                    <a:gd name="T1" fmla="*/ 0 h 9"/>
                    <a:gd name="T2" fmla="*/ 42 w 111"/>
                    <a:gd name="T3" fmla="*/ 3 h 9"/>
                    <a:gd name="T4" fmla="*/ 60 w 111"/>
                    <a:gd name="T5" fmla="*/ 9 h 9"/>
                    <a:gd name="T6" fmla="*/ 111 w 111"/>
                    <a:gd name="T7" fmla="*/ 3 h 9"/>
                    <a:gd name="T8" fmla="*/ 0 60000 65536"/>
                    <a:gd name="T9" fmla="*/ 0 60000 65536"/>
                    <a:gd name="T10" fmla="*/ 0 60000 65536"/>
                    <a:gd name="T11" fmla="*/ 0 60000 65536"/>
                    <a:gd name="T12" fmla="*/ 0 w 111"/>
                    <a:gd name="T13" fmla="*/ 0 h 9"/>
                    <a:gd name="T14" fmla="*/ 111 w 111"/>
                    <a:gd name="T15" fmla="*/ 9 h 9"/>
                  </a:gdLst>
                  <a:ahLst/>
                  <a:cxnLst>
                    <a:cxn ang="T8">
                      <a:pos x="T0" y="T1"/>
                    </a:cxn>
                    <a:cxn ang="T9">
                      <a:pos x="T2" y="T3"/>
                    </a:cxn>
                    <a:cxn ang="T10">
                      <a:pos x="T4" y="T5"/>
                    </a:cxn>
                    <a:cxn ang="T11">
                      <a:pos x="T6" y="T7"/>
                    </a:cxn>
                  </a:cxnLst>
                  <a:rect l="T12" t="T13" r="T14" b="T15"/>
                  <a:pathLst>
                    <a:path w="111" h="9">
                      <a:moveTo>
                        <a:pt x="0" y="0"/>
                      </a:moveTo>
                      <a:cubicBezTo>
                        <a:pt x="16" y="1"/>
                        <a:pt x="32" y="2"/>
                        <a:pt x="42" y="3"/>
                      </a:cubicBezTo>
                      <a:cubicBezTo>
                        <a:pt x="52" y="4"/>
                        <a:pt x="49" y="9"/>
                        <a:pt x="60" y="9"/>
                      </a:cubicBezTo>
                      <a:cubicBezTo>
                        <a:pt x="71" y="9"/>
                        <a:pt x="91" y="6"/>
                        <a:pt x="111"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39" name="Freeform 174"/>
                <p:cNvSpPr>
                  <a:spLocks/>
                </p:cNvSpPr>
                <p:nvPr/>
              </p:nvSpPr>
              <p:spPr bwMode="auto">
                <a:xfrm>
                  <a:off x="1006" y="3925"/>
                  <a:ext cx="760" cy="129"/>
                </a:xfrm>
                <a:custGeom>
                  <a:avLst/>
                  <a:gdLst>
                    <a:gd name="T0" fmla="*/ 34 w 760"/>
                    <a:gd name="T1" fmla="*/ 9 h 129"/>
                    <a:gd name="T2" fmla="*/ 37 w 760"/>
                    <a:gd name="T3" fmla="*/ 36 h 129"/>
                    <a:gd name="T4" fmla="*/ 7 w 760"/>
                    <a:gd name="T5" fmla="*/ 48 h 129"/>
                    <a:gd name="T6" fmla="*/ 4 w 760"/>
                    <a:gd name="T7" fmla="*/ 78 h 129"/>
                    <a:gd name="T8" fmla="*/ 31 w 760"/>
                    <a:gd name="T9" fmla="*/ 105 h 129"/>
                    <a:gd name="T10" fmla="*/ 76 w 760"/>
                    <a:gd name="T11" fmla="*/ 102 h 129"/>
                    <a:gd name="T12" fmla="*/ 106 w 760"/>
                    <a:gd name="T13" fmla="*/ 117 h 129"/>
                    <a:gd name="T14" fmla="*/ 157 w 760"/>
                    <a:gd name="T15" fmla="*/ 123 h 129"/>
                    <a:gd name="T16" fmla="*/ 298 w 760"/>
                    <a:gd name="T17" fmla="*/ 84 h 129"/>
                    <a:gd name="T18" fmla="*/ 454 w 760"/>
                    <a:gd name="T19" fmla="*/ 57 h 129"/>
                    <a:gd name="T20" fmla="*/ 649 w 760"/>
                    <a:gd name="T21" fmla="*/ 24 h 129"/>
                    <a:gd name="T22" fmla="*/ 742 w 760"/>
                    <a:gd name="T23" fmla="*/ 3 h 129"/>
                    <a:gd name="T24" fmla="*/ 760 w 760"/>
                    <a:gd name="T25" fmla="*/ 3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0"/>
                    <a:gd name="T40" fmla="*/ 0 h 129"/>
                    <a:gd name="T41" fmla="*/ 760 w 760"/>
                    <a:gd name="T42" fmla="*/ 129 h 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0" h="129">
                      <a:moveTo>
                        <a:pt x="34" y="9"/>
                      </a:moveTo>
                      <a:cubicBezTo>
                        <a:pt x="37" y="19"/>
                        <a:pt x="41" y="29"/>
                        <a:pt x="37" y="36"/>
                      </a:cubicBezTo>
                      <a:cubicBezTo>
                        <a:pt x="33" y="43"/>
                        <a:pt x="12" y="41"/>
                        <a:pt x="7" y="48"/>
                      </a:cubicBezTo>
                      <a:cubicBezTo>
                        <a:pt x="2" y="55"/>
                        <a:pt x="0" y="69"/>
                        <a:pt x="4" y="78"/>
                      </a:cubicBezTo>
                      <a:cubicBezTo>
                        <a:pt x="8" y="87"/>
                        <a:pt x="19" y="101"/>
                        <a:pt x="31" y="105"/>
                      </a:cubicBezTo>
                      <a:cubicBezTo>
                        <a:pt x="43" y="109"/>
                        <a:pt x="64" y="100"/>
                        <a:pt x="76" y="102"/>
                      </a:cubicBezTo>
                      <a:cubicBezTo>
                        <a:pt x="88" y="104"/>
                        <a:pt x="93" y="114"/>
                        <a:pt x="106" y="117"/>
                      </a:cubicBezTo>
                      <a:cubicBezTo>
                        <a:pt x="119" y="120"/>
                        <a:pt x="125" y="129"/>
                        <a:pt x="157" y="123"/>
                      </a:cubicBezTo>
                      <a:cubicBezTo>
                        <a:pt x="189" y="117"/>
                        <a:pt x="249" y="95"/>
                        <a:pt x="298" y="84"/>
                      </a:cubicBezTo>
                      <a:cubicBezTo>
                        <a:pt x="347" y="73"/>
                        <a:pt x="396" y="67"/>
                        <a:pt x="454" y="57"/>
                      </a:cubicBezTo>
                      <a:cubicBezTo>
                        <a:pt x="512" y="47"/>
                        <a:pt x="601" y="33"/>
                        <a:pt x="649" y="24"/>
                      </a:cubicBezTo>
                      <a:cubicBezTo>
                        <a:pt x="697" y="15"/>
                        <a:pt x="724" y="6"/>
                        <a:pt x="742" y="3"/>
                      </a:cubicBezTo>
                      <a:cubicBezTo>
                        <a:pt x="760" y="0"/>
                        <a:pt x="760" y="1"/>
                        <a:pt x="760"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40" name="Freeform 175"/>
                <p:cNvSpPr>
                  <a:spLocks/>
                </p:cNvSpPr>
                <p:nvPr/>
              </p:nvSpPr>
              <p:spPr bwMode="auto">
                <a:xfrm>
                  <a:off x="1235" y="3895"/>
                  <a:ext cx="300" cy="30"/>
                </a:xfrm>
                <a:custGeom>
                  <a:avLst/>
                  <a:gdLst>
                    <a:gd name="T0" fmla="*/ 0 w 300"/>
                    <a:gd name="T1" fmla="*/ 27 h 30"/>
                    <a:gd name="T2" fmla="*/ 96 w 300"/>
                    <a:gd name="T3" fmla="*/ 24 h 30"/>
                    <a:gd name="T4" fmla="*/ 183 w 300"/>
                    <a:gd name="T5" fmla="*/ 27 h 30"/>
                    <a:gd name="T6" fmla="*/ 273 w 300"/>
                    <a:gd name="T7" fmla="*/ 6 h 30"/>
                    <a:gd name="T8" fmla="*/ 300 w 300"/>
                    <a:gd name="T9" fmla="*/ 0 h 30"/>
                    <a:gd name="T10" fmla="*/ 0 60000 65536"/>
                    <a:gd name="T11" fmla="*/ 0 60000 65536"/>
                    <a:gd name="T12" fmla="*/ 0 60000 65536"/>
                    <a:gd name="T13" fmla="*/ 0 60000 65536"/>
                    <a:gd name="T14" fmla="*/ 0 60000 65536"/>
                    <a:gd name="T15" fmla="*/ 0 w 300"/>
                    <a:gd name="T16" fmla="*/ 0 h 30"/>
                    <a:gd name="T17" fmla="*/ 300 w 300"/>
                    <a:gd name="T18" fmla="*/ 30 h 30"/>
                  </a:gdLst>
                  <a:ahLst/>
                  <a:cxnLst>
                    <a:cxn ang="T10">
                      <a:pos x="T0" y="T1"/>
                    </a:cxn>
                    <a:cxn ang="T11">
                      <a:pos x="T2" y="T3"/>
                    </a:cxn>
                    <a:cxn ang="T12">
                      <a:pos x="T4" y="T5"/>
                    </a:cxn>
                    <a:cxn ang="T13">
                      <a:pos x="T6" y="T7"/>
                    </a:cxn>
                    <a:cxn ang="T14">
                      <a:pos x="T8" y="T9"/>
                    </a:cxn>
                  </a:cxnLst>
                  <a:rect l="T15" t="T16" r="T17" b="T18"/>
                  <a:pathLst>
                    <a:path w="300" h="30">
                      <a:moveTo>
                        <a:pt x="0" y="27"/>
                      </a:moveTo>
                      <a:cubicBezTo>
                        <a:pt x="33" y="25"/>
                        <a:pt x="66" y="24"/>
                        <a:pt x="96" y="24"/>
                      </a:cubicBezTo>
                      <a:cubicBezTo>
                        <a:pt x="126" y="24"/>
                        <a:pt x="154" y="30"/>
                        <a:pt x="183" y="27"/>
                      </a:cubicBezTo>
                      <a:cubicBezTo>
                        <a:pt x="212" y="24"/>
                        <a:pt x="254" y="10"/>
                        <a:pt x="273" y="6"/>
                      </a:cubicBezTo>
                      <a:cubicBezTo>
                        <a:pt x="292" y="2"/>
                        <a:pt x="296" y="1"/>
                        <a:pt x="30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41" name="Freeform 176"/>
                <p:cNvSpPr>
                  <a:spLocks/>
                </p:cNvSpPr>
                <p:nvPr/>
              </p:nvSpPr>
              <p:spPr bwMode="auto">
                <a:xfrm>
                  <a:off x="1826" y="3813"/>
                  <a:ext cx="223" cy="31"/>
                </a:xfrm>
                <a:custGeom>
                  <a:avLst/>
                  <a:gdLst>
                    <a:gd name="T0" fmla="*/ 222 w 223"/>
                    <a:gd name="T1" fmla="*/ 31 h 31"/>
                    <a:gd name="T2" fmla="*/ 213 w 223"/>
                    <a:gd name="T3" fmla="*/ 1 h 31"/>
                    <a:gd name="T4" fmla="*/ 159 w 223"/>
                    <a:gd name="T5" fmla="*/ 22 h 31"/>
                    <a:gd name="T6" fmla="*/ 48 w 223"/>
                    <a:gd name="T7" fmla="*/ 19 h 31"/>
                    <a:gd name="T8" fmla="*/ 0 w 223"/>
                    <a:gd name="T9" fmla="*/ 22 h 31"/>
                    <a:gd name="T10" fmla="*/ 0 60000 65536"/>
                    <a:gd name="T11" fmla="*/ 0 60000 65536"/>
                    <a:gd name="T12" fmla="*/ 0 60000 65536"/>
                    <a:gd name="T13" fmla="*/ 0 60000 65536"/>
                    <a:gd name="T14" fmla="*/ 0 60000 65536"/>
                    <a:gd name="T15" fmla="*/ 0 w 223"/>
                    <a:gd name="T16" fmla="*/ 0 h 31"/>
                    <a:gd name="T17" fmla="*/ 223 w 223"/>
                    <a:gd name="T18" fmla="*/ 31 h 31"/>
                  </a:gdLst>
                  <a:ahLst/>
                  <a:cxnLst>
                    <a:cxn ang="T10">
                      <a:pos x="T0" y="T1"/>
                    </a:cxn>
                    <a:cxn ang="T11">
                      <a:pos x="T2" y="T3"/>
                    </a:cxn>
                    <a:cxn ang="T12">
                      <a:pos x="T4" y="T5"/>
                    </a:cxn>
                    <a:cxn ang="T13">
                      <a:pos x="T6" y="T7"/>
                    </a:cxn>
                    <a:cxn ang="T14">
                      <a:pos x="T8" y="T9"/>
                    </a:cxn>
                  </a:cxnLst>
                  <a:rect l="T15" t="T16" r="T17" b="T18"/>
                  <a:pathLst>
                    <a:path w="223" h="31">
                      <a:moveTo>
                        <a:pt x="222" y="31"/>
                      </a:moveTo>
                      <a:cubicBezTo>
                        <a:pt x="222" y="16"/>
                        <a:pt x="223" y="2"/>
                        <a:pt x="213" y="1"/>
                      </a:cubicBezTo>
                      <a:cubicBezTo>
                        <a:pt x="203" y="0"/>
                        <a:pt x="186" y="19"/>
                        <a:pt x="159" y="22"/>
                      </a:cubicBezTo>
                      <a:cubicBezTo>
                        <a:pt x="132" y="25"/>
                        <a:pt x="74" y="19"/>
                        <a:pt x="48" y="19"/>
                      </a:cubicBezTo>
                      <a:cubicBezTo>
                        <a:pt x="22" y="19"/>
                        <a:pt x="11" y="20"/>
                        <a:pt x="0" y="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415" name="Freeform 177"/>
              <p:cNvSpPr>
                <a:spLocks/>
              </p:cNvSpPr>
              <p:nvPr/>
            </p:nvSpPr>
            <p:spPr bwMode="auto">
              <a:xfrm>
                <a:off x="581" y="3071"/>
                <a:ext cx="2249" cy="1193"/>
              </a:xfrm>
              <a:custGeom>
                <a:avLst/>
                <a:gdLst>
                  <a:gd name="T0" fmla="*/ 0 w 2249"/>
                  <a:gd name="T1" fmla="*/ 345 h 1193"/>
                  <a:gd name="T2" fmla="*/ 45 w 2249"/>
                  <a:gd name="T3" fmla="*/ 387 h 1193"/>
                  <a:gd name="T4" fmla="*/ 111 w 2249"/>
                  <a:gd name="T5" fmla="*/ 594 h 1193"/>
                  <a:gd name="T6" fmla="*/ 156 w 2249"/>
                  <a:gd name="T7" fmla="*/ 732 h 1193"/>
                  <a:gd name="T8" fmla="*/ 249 w 2249"/>
                  <a:gd name="T9" fmla="*/ 927 h 1193"/>
                  <a:gd name="T10" fmla="*/ 336 w 2249"/>
                  <a:gd name="T11" fmla="*/ 1065 h 1193"/>
                  <a:gd name="T12" fmla="*/ 387 w 2249"/>
                  <a:gd name="T13" fmla="*/ 1149 h 1193"/>
                  <a:gd name="T14" fmla="*/ 417 w 2249"/>
                  <a:gd name="T15" fmla="*/ 1185 h 1193"/>
                  <a:gd name="T16" fmla="*/ 531 w 2249"/>
                  <a:gd name="T17" fmla="*/ 1173 h 1193"/>
                  <a:gd name="T18" fmla="*/ 657 w 2249"/>
                  <a:gd name="T19" fmla="*/ 1182 h 1193"/>
                  <a:gd name="T20" fmla="*/ 888 w 2249"/>
                  <a:gd name="T21" fmla="*/ 1191 h 1193"/>
                  <a:gd name="T22" fmla="*/ 1104 w 2249"/>
                  <a:gd name="T23" fmla="*/ 1170 h 1193"/>
                  <a:gd name="T24" fmla="*/ 1347 w 2249"/>
                  <a:gd name="T25" fmla="*/ 1113 h 1193"/>
                  <a:gd name="T26" fmla="*/ 1524 w 2249"/>
                  <a:gd name="T27" fmla="*/ 1062 h 1193"/>
                  <a:gd name="T28" fmla="*/ 1557 w 2249"/>
                  <a:gd name="T29" fmla="*/ 1053 h 1193"/>
                  <a:gd name="T30" fmla="*/ 1662 w 2249"/>
                  <a:gd name="T31" fmla="*/ 1074 h 1193"/>
                  <a:gd name="T32" fmla="*/ 1872 w 2249"/>
                  <a:gd name="T33" fmla="*/ 1089 h 1193"/>
                  <a:gd name="T34" fmla="*/ 2055 w 2249"/>
                  <a:gd name="T35" fmla="*/ 1047 h 1193"/>
                  <a:gd name="T36" fmla="*/ 2148 w 2249"/>
                  <a:gd name="T37" fmla="*/ 1023 h 1193"/>
                  <a:gd name="T38" fmla="*/ 2226 w 2249"/>
                  <a:gd name="T39" fmla="*/ 993 h 1193"/>
                  <a:gd name="T40" fmla="*/ 2247 w 2249"/>
                  <a:gd name="T41" fmla="*/ 963 h 1193"/>
                  <a:gd name="T42" fmla="*/ 2214 w 2249"/>
                  <a:gd name="T43" fmla="*/ 945 h 1193"/>
                  <a:gd name="T44" fmla="*/ 2133 w 2249"/>
                  <a:gd name="T45" fmla="*/ 951 h 1193"/>
                  <a:gd name="T46" fmla="*/ 2073 w 2249"/>
                  <a:gd name="T47" fmla="*/ 969 h 1193"/>
                  <a:gd name="T48" fmla="*/ 1932 w 2249"/>
                  <a:gd name="T49" fmla="*/ 975 h 1193"/>
                  <a:gd name="T50" fmla="*/ 1854 w 2249"/>
                  <a:gd name="T51" fmla="*/ 954 h 1193"/>
                  <a:gd name="T52" fmla="*/ 1782 w 2249"/>
                  <a:gd name="T53" fmla="*/ 927 h 1193"/>
                  <a:gd name="T54" fmla="*/ 1710 w 2249"/>
                  <a:gd name="T55" fmla="*/ 945 h 1193"/>
                  <a:gd name="T56" fmla="*/ 1728 w 2249"/>
                  <a:gd name="T57" fmla="*/ 939 h 1193"/>
                  <a:gd name="T58" fmla="*/ 1815 w 2249"/>
                  <a:gd name="T59" fmla="*/ 906 h 1193"/>
                  <a:gd name="T60" fmla="*/ 1896 w 2249"/>
                  <a:gd name="T61" fmla="*/ 867 h 1193"/>
                  <a:gd name="T62" fmla="*/ 1932 w 2249"/>
                  <a:gd name="T63" fmla="*/ 852 h 1193"/>
                  <a:gd name="T64" fmla="*/ 1956 w 2249"/>
                  <a:gd name="T65" fmla="*/ 810 h 1193"/>
                  <a:gd name="T66" fmla="*/ 1908 w 2249"/>
                  <a:gd name="T67" fmla="*/ 786 h 1193"/>
                  <a:gd name="T68" fmla="*/ 1851 w 2249"/>
                  <a:gd name="T69" fmla="*/ 792 h 1193"/>
                  <a:gd name="T70" fmla="*/ 1749 w 2249"/>
                  <a:gd name="T71" fmla="*/ 810 h 1193"/>
                  <a:gd name="T72" fmla="*/ 1689 w 2249"/>
                  <a:gd name="T73" fmla="*/ 810 h 1193"/>
                  <a:gd name="T74" fmla="*/ 1578 w 2249"/>
                  <a:gd name="T75" fmla="*/ 810 h 1193"/>
                  <a:gd name="T76" fmla="*/ 1515 w 2249"/>
                  <a:gd name="T77" fmla="*/ 843 h 1193"/>
                  <a:gd name="T78" fmla="*/ 1482 w 2249"/>
                  <a:gd name="T79" fmla="*/ 873 h 1193"/>
                  <a:gd name="T80" fmla="*/ 1401 w 2249"/>
                  <a:gd name="T81" fmla="*/ 873 h 1193"/>
                  <a:gd name="T82" fmla="*/ 1239 w 2249"/>
                  <a:gd name="T83" fmla="*/ 873 h 1193"/>
                  <a:gd name="T84" fmla="*/ 1104 w 2249"/>
                  <a:gd name="T85" fmla="*/ 843 h 1193"/>
                  <a:gd name="T86" fmla="*/ 933 w 2249"/>
                  <a:gd name="T87" fmla="*/ 819 h 1193"/>
                  <a:gd name="T88" fmla="*/ 747 w 2249"/>
                  <a:gd name="T89" fmla="*/ 828 h 1193"/>
                  <a:gd name="T90" fmla="*/ 699 w 2249"/>
                  <a:gd name="T91" fmla="*/ 828 h 1193"/>
                  <a:gd name="T92" fmla="*/ 657 w 2249"/>
                  <a:gd name="T93" fmla="*/ 741 h 1193"/>
                  <a:gd name="T94" fmla="*/ 621 w 2249"/>
                  <a:gd name="T95" fmla="*/ 573 h 1193"/>
                  <a:gd name="T96" fmla="*/ 558 w 2249"/>
                  <a:gd name="T97" fmla="*/ 345 h 1193"/>
                  <a:gd name="T98" fmla="*/ 504 w 2249"/>
                  <a:gd name="T99" fmla="*/ 207 h 1193"/>
                  <a:gd name="T100" fmla="*/ 456 w 2249"/>
                  <a:gd name="T101" fmla="*/ 84 h 1193"/>
                  <a:gd name="T102" fmla="*/ 444 w 2249"/>
                  <a:gd name="T103" fmla="*/ 0 h 1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49"/>
                  <a:gd name="T157" fmla="*/ 0 h 1193"/>
                  <a:gd name="T158" fmla="*/ 2249 w 2249"/>
                  <a:gd name="T159" fmla="*/ 1193 h 1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49" h="1193">
                    <a:moveTo>
                      <a:pt x="0" y="345"/>
                    </a:moveTo>
                    <a:cubicBezTo>
                      <a:pt x="13" y="345"/>
                      <a:pt x="26" y="345"/>
                      <a:pt x="45" y="387"/>
                    </a:cubicBezTo>
                    <a:cubicBezTo>
                      <a:pt x="64" y="429"/>
                      <a:pt x="92" y="537"/>
                      <a:pt x="111" y="594"/>
                    </a:cubicBezTo>
                    <a:cubicBezTo>
                      <a:pt x="130" y="651"/>
                      <a:pt x="133" y="676"/>
                      <a:pt x="156" y="732"/>
                    </a:cubicBezTo>
                    <a:cubicBezTo>
                      <a:pt x="179" y="788"/>
                      <a:pt x="219" y="871"/>
                      <a:pt x="249" y="927"/>
                    </a:cubicBezTo>
                    <a:cubicBezTo>
                      <a:pt x="279" y="983"/>
                      <a:pt x="313" y="1028"/>
                      <a:pt x="336" y="1065"/>
                    </a:cubicBezTo>
                    <a:cubicBezTo>
                      <a:pt x="359" y="1102"/>
                      <a:pt x="374" y="1129"/>
                      <a:pt x="387" y="1149"/>
                    </a:cubicBezTo>
                    <a:cubicBezTo>
                      <a:pt x="400" y="1169"/>
                      <a:pt x="393" y="1181"/>
                      <a:pt x="417" y="1185"/>
                    </a:cubicBezTo>
                    <a:cubicBezTo>
                      <a:pt x="441" y="1189"/>
                      <a:pt x="491" y="1173"/>
                      <a:pt x="531" y="1173"/>
                    </a:cubicBezTo>
                    <a:cubicBezTo>
                      <a:pt x="571" y="1173"/>
                      <a:pt x="598" y="1179"/>
                      <a:pt x="657" y="1182"/>
                    </a:cubicBezTo>
                    <a:cubicBezTo>
                      <a:pt x="716" y="1185"/>
                      <a:pt x="814" y="1193"/>
                      <a:pt x="888" y="1191"/>
                    </a:cubicBezTo>
                    <a:cubicBezTo>
                      <a:pt x="962" y="1189"/>
                      <a:pt x="1028" y="1183"/>
                      <a:pt x="1104" y="1170"/>
                    </a:cubicBezTo>
                    <a:cubicBezTo>
                      <a:pt x="1180" y="1157"/>
                      <a:pt x="1277" y="1131"/>
                      <a:pt x="1347" y="1113"/>
                    </a:cubicBezTo>
                    <a:cubicBezTo>
                      <a:pt x="1417" y="1095"/>
                      <a:pt x="1489" y="1072"/>
                      <a:pt x="1524" y="1062"/>
                    </a:cubicBezTo>
                    <a:cubicBezTo>
                      <a:pt x="1559" y="1052"/>
                      <a:pt x="1534" y="1051"/>
                      <a:pt x="1557" y="1053"/>
                    </a:cubicBezTo>
                    <a:cubicBezTo>
                      <a:pt x="1580" y="1055"/>
                      <a:pt x="1610" y="1068"/>
                      <a:pt x="1662" y="1074"/>
                    </a:cubicBezTo>
                    <a:cubicBezTo>
                      <a:pt x="1714" y="1080"/>
                      <a:pt x="1807" y="1093"/>
                      <a:pt x="1872" y="1089"/>
                    </a:cubicBezTo>
                    <a:cubicBezTo>
                      <a:pt x="1937" y="1085"/>
                      <a:pt x="2009" y="1058"/>
                      <a:pt x="2055" y="1047"/>
                    </a:cubicBezTo>
                    <a:cubicBezTo>
                      <a:pt x="2101" y="1036"/>
                      <a:pt x="2120" y="1032"/>
                      <a:pt x="2148" y="1023"/>
                    </a:cubicBezTo>
                    <a:cubicBezTo>
                      <a:pt x="2176" y="1014"/>
                      <a:pt x="2210" y="1003"/>
                      <a:pt x="2226" y="993"/>
                    </a:cubicBezTo>
                    <a:cubicBezTo>
                      <a:pt x="2242" y="983"/>
                      <a:pt x="2249" y="971"/>
                      <a:pt x="2247" y="963"/>
                    </a:cubicBezTo>
                    <a:cubicBezTo>
                      <a:pt x="2245" y="955"/>
                      <a:pt x="2233" y="947"/>
                      <a:pt x="2214" y="945"/>
                    </a:cubicBezTo>
                    <a:cubicBezTo>
                      <a:pt x="2195" y="943"/>
                      <a:pt x="2156" y="947"/>
                      <a:pt x="2133" y="951"/>
                    </a:cubicBezTo>
                    <a:cubicBezTo>
                      <a:pt x="2110" y="955"/>
                      <a:pt x="2106" y="965"/>
                      <a:pt x="2073" y="969"/>
                    </a:cubicBezTo>
                    <a:cubicBezTo>
                      <a:pt x="2040" y="973"/>
                      <a:pt x="1968" y="977"/>
                      <a:pt x="1932" y="975"/>
                    </a:cubicBezTo>
                    <a:cubicBezTo>
                      <a:pt x="1896" y="973"/>
                      <a:pt x="1879" y="962"/>
                      <a:pt x="1854" y="954"/>
                    </a:cubicBezTo>
                    <a:cubicBezTo>
                      <a:pt x="1829" y="946"/>
                      <a:pt x="1806" y="929"/>
                      <a:pt x="1782" y="927"/>
                    </a:cubicBezTo>
                    <a:cubicBezTo>
                      <a:pt x="1758" y="925"/>
                      <a:pt x="1719" y="943"/>
                      <a:pt x="1710" y="945"/>
                    </a:cubicBezTo>
                    <a:cubicBezTo>
                      <a:pt x="1701" y="947"/>
                      <a:pt x="1711" y="945"/>
                      <a:pt x="1728" y="939"/>
                    </a:cubicBezTo>
                    <a:cubicBezTo>
                      <a:pt x="1745" y="933"/>
                      <a:pt x="1787" y="918"/>
                      <a:pt x="1815" y="906"/>
                    </a:cubicBezTo>
                    <a:cubicBezTo>
                      <a:pt x="1843" y="894"/>
                      <a:pt x="1876" y="876"/>
                      <a:pt x="1896" y="867"/>
                    </a:cubicBezTo>
                    <a:cubicBezTo>
                      <a:pt x="1916" y="858"/>
                      <a:pt x="1922" y="861"/>
                      <a:pt x="1932" y="852"/>
                    </a:cubicBezTo>
                    <a:cubicBezTo>
                      <a:pt x="1942" y="843"/>
                      <a:pt x="1960" y="821"/>
                      <a:pt x="1956" y="810"/>
                    </a:cubicBezTo>
                    <a:cubicBezTo>
                      <a:pt x="1952" y="799"/>
                      <a:pt x="1925" y="789"/>
                      <a:pt x="1908" y="786"/>
                    </a:cubicBezTo>
                    <a:cubicBezTo>
                      <a:pt x="1891" y="783"/>
                      <a:pt x="1878" y="788"/>
                      <a:pt x="1851" y="792"/>
                    </a:cubicBezTo>
                    <a:cubicBezTo>
                      <a:pt x="1824" y="796"/>
                      <a:pt x="1776" y="807"/>
                      <a:pt x="1749" y="810"/>
                    </a:cubicBezTo>
                    <a:cubicBezTo>
                      <a:pt x="1722" y="813"/>
                      <a:pt x="1717" y="810"/>
                      <a:pt x="1689" y="810"/>
                    </a:cubicBezTo>
                    <a:cubicBezTo>
                      <a:pt x="1661" y="810"/>
                      <a:pt x="1607" y="805"/>
                      <a:pt x="1578" y="810"/>
                    </a:cubicBezTo>
                    <a:cubicBezTo>
                      <a:pt x="1549" y="815"/>
                      <a:pt x="1531" y="833"/>
                      <a:pt x="1515" y="843"/>
                    </a:cubicBezTo>
                    <a:cubicBezTo>
                      <a:pt x="1499" y="853"/>
                      <a:pt x="1501" y="868"/>
                      <a:pt x="1482" y="873"/>
                    </a:cubicBezTo>
                    <a:cubicBezTo>
                      <a:pt x="1463" y="878"/>
                      <a:pt x="1441" y="873"/>
                      <a:pt x="1401" y="873"/>
                    </a:cubicBezTo>
                    <a:cubicBezTo>
                      <a:pt x="1361" y="873"/>
                      <a:pt x="1288" y="878"/>
                      <a:pt x="1239" y="873"/>
                    </a:cubicBezTo>
                    <a:cubicBezTo>
                      <a:pt x="1190" y="868"/>
                      <a:pt x="1155" y="852"/>
                      <a:pt x="1104" y="843"/>
                    </a:cubicBezTo>
                    <a:cubicBezTo>
                      <a:pt x="1053" y="834"/>
                      <a:pt x="992" y="821"/>
                      <a:pt x="933" y="819"/>
                    </a:cubicBezTo>
                    <a:cubicBezTo>
                      <a:pt x="874" y="817"/>
                      <a:pt x="786" y="827"/>
                      <a:pt x="747" y="828"/>
                    </a:cubicBezTo>
                    <a:cubicBezTo>
                      <a:pt x="708" y="829"/>
                      <a:pt x="714" y="842"/>
                      <a:pt x="699" y="828"/>
                    </a:cubicBezTo>
                    <a:cubicBezTo>
                      <a:pt x="684" y="814"/>
                      <a:pt x="670" y="783"/>
                      <a:pt x="657" y="741"/>
                    </a:cubicBezTo>
                    <a:cubicBezTo>
                      <a:pt x="644" y="699"/>
                      <a:pt x="638" y="639"/>
                      <a:pt x="621" y="573"/>
                    </a:cubicBezTo>
                    <a:cubicBezTo>
                      <a:pt x="604" y="507"/>
                      <a:pt x="578" y="406"/>
                      <a:pt x="558" y="345"/>
                    </a:cubicBezTo>
                    <a:cubicBezTo>
                      <a:pt x="538" y="284"/>
                      <a:pt x="521" y="250"/>
                      <a:pt x="504" y="207"/>
                    </a:cubicBezTo>
                    <a:cubicBezTo>
                      <a:pt x="487" y="164"/>
                      <a:pt x="466" y="118"/>
                      <a:pt x="456" y="84"/>
                    </a:cubicBezTo>
                    <a:cubicBezTo>
                      <a:pt x="446" y="50"/>
                      <a:pt x="445" y="25"/>
                      <a:pt x="444"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416" name="Group 218"/>
              <p:cNvGrpSpPr>
                <a:grpSpLocks/>
              </p:cNvGrpSpPr>
              <p:nvPr/>
            </p:nvGrpSpPr>
            <p:grpSpPr bwMode="auto">
              <a:xfrm>
                <a:off x="704" y="3074"/>
                <a:ext cx="562" cy="924"/>
                <a:chOff x="704" y="2914"/>
                <a:chExt cx="562" cy="924"/>
              </a:xfrm>
            </p:grpSpPr>
            <p:sp>
              <p:nvSpPr>
                <p:cNvPr id="45417" name="Freeform 209"/>
                <p:cNvSpPr>
                  <a:spLocks/>
                </p:cNvSpPr>
                <p:nvPr/>
              </p:nvSpPr>
              <p:spPr bwMode="auto">
                <a:xfrm>
                  <a:off x="704" y="3006"/>
                  <a:ext cx="536" cy="832"/>
                </a:xfrm>
                <a:custGeom>
                  <a:avLst/>
                  <a:gdLst>
                    <a:gd name="T0" fmla="*/ 0 w 536"/>
                    <a:gd name="T1" fmla="*/ 0 h 832"/>
                    <a:gd name="T2" fmla="*/ 28 w 536"/>
                    <a:gd name="T3" fmla="*/ 92 h 832"/>
                    <a:gd name="T4" fmla="*/ 148 w 536"/>
                    <a:gd name="T5" fmla="*/ 378 h 832"/>
                    <a:gd name="T6" fmla="*/ 274 w 536"/>
                    <a:gd name="T7" fmla="*/ 558 h 832"/>
                    <a:gd name="T8" fmla="*/ 398 w 536"/>
                    <a:gd name="T9" fmla="*/ 664 h 832"/>
                    <a:gd name="T10" fmla="*/ 494 w 536"/>
                    <a:gd name="T11" fmla="*/ 774 h 832"/>
                    <a:gd name="T12" fmla="*/ 536 w 536"/>
                    <a:gd name="T13" fmla="*/ 832 h 832"/>
                    <a:gd name="T14" fmla="*/ 0 60000 65536"/>
                    <a:gd name="T15" fmla="*/ 0 60000 65536"/>
                    <a:gd name="T16" fmla="*/ 0 60000 65536"/>
                    <a:gd name="T17" fmla="*/ 0 60000 65536"/>
                    <a:gd name="T18" fmla="*/ 0 60000 65536"/>
                    <a:gd name="T19" fmla="*/ 0 60000 65536"/>
                    <a:gd name="T20" fmla="*/ 0 60000 65536"/>
                    <a:gd name="T21" fmla="*/ 0 w 536"/>
                    <a:gd name="T22" fmla="*/ 0 h 832"/>
                    <a:gd name="T23" fmla="*/ 536 w 536"/>
                    <a:gd name="T24" fmla="*/ 832 h 8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6" h="832">
                      <a:moveTo>
                        <a:pt x="0" y="0"/>
                      </a:moveTo>
                      <a:cubicBezTo>
                        <a:pt x="1" y="14"/>
                        <a:pt x="3" y="29"/>
                        <a:pt x="28" y="92"/>
                      </a:cubicBezTo>
                      <a:cubicBezTo>
                        <a:pt x="53" y="155"/>
                        <a:pt x="107" y="300"/>
                        <a:pt x="148" y="378"/>
                      </a:cubicBezTo>
                      <a:cubicBezTo>
                        <a:pt x="189" y="456"/>
                        <a:pt x="232" y="510"/>
                        <a:pt x="274" y="558"/>
                      </a:cubicBezTo>
                      <a:cubicBezTo>
                        <a:pt x="316" y="606"/>
                        <a:pt x="361" y="628"/>
                        <a:pt x="398" y="664"/>
                      </a:cubicBezTo>
                      <a:cubicBezTo>
                        <a:pt x="435" y="700"/>
                        <a:pt x="471" y="746"/>
                        <a:pt x="494" y="774"/>
                      </a:cubicBezTo>
                      <a:cubicBezTo>
                        <a:pt x="517" y="802"/>
                        <a:pt x="526" y="817"/>
                        <a:pt x="536" y="83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18" name="Freeform 210"/>
                <p:cNvSpPr>
                  <a:spLocks/>
                </p:cNvSpPr>
                <p:nvPr/>
              </p:nvSpPr>
              <p:spPr bwMode="auto">
                <a:xfrm>
                  <a:off x="730" y="3040"/>
                  <a:ext cx="478" cy="730"/>
                </a:xfrm>
                <a:custGeom>
                  <a:avLst/>
                  <a:gdLst>
                    <a:gd name="T0" fmla="*/ 0 w 478"/>
                    <a:gd name="T1" fmla="*/ 0 h 730"/>
                    <a:gd name="T2" fmla="*/ 88 w 478"/>
                    <a:gd name="T3" fmla="*/ 204 h 730"/>
                    <a:gd name="T4" fmla="*/ 200 w 478"/>
                    <a:gd name="T5" fmla="*/ 414 h 730"/>
                    <a:gd name="T6" fmla="*/ 316 w 478"/>
                    <a:gd name="T7" fmla="*/ 550 h 730"/>
                    <a:gd name="T8" fmla="*/ 444 w 478"/>
                    <a:gd name="T9" fmla="*/ 680 h 730"/>
                    <a:gd name="T10" fmla="*/ 478 w 478"/>
                    <a:gd name="T11" fmla="*/ 730 h 730"/>
                    <a:gd name="T12" fmla="*/ 0 60000 65536"/>
                    <a:gd name="T13" fmla="*/ 0 60000 65536"/>
                    <a:gd name="T14" fmla="*/ 0 60000 65536"/>
                    <a:gd name="T15" fmla="*/ 0 60000 65536"/>
                    <a:gd name="T16" fmla="*/ 0 60000 65536"/>
                    <a:gd name="T17" fmla="*/ 0 60000 65536"/>
                    <a:gd name="T18" fmla="*/ 0 w 478"/>
                    <a:gd name="T19" fmla="*/ 0 h 730"/>
                    <a:gd name="T20" fmla="*/ 478 w 478"/>
                    <a:gd name="T21" fmla="*/ 730 h 730"/>
                  </a:gdLst>
                  <a:ahLst/>
                  <a:cxnLst>
                    <a:cxn ang="T12">
                      <a:pos x="T0" y="T1"/>
                    </a:cxn>
                    <a:cxn ang="T13">
                      <a:pos x="T2" y="T3"/>
                    </a:cxn>
                    <a:cxn ang="T14">
                      <a:pos x="T4" y="T5"/>
                    </a:cxn>
                    <a:cxn ang="T15">
                      <a:pos x="T6" y="T7"/>
                    </a:cxn>
                    <a:cxn ang="T16">
                      <a:pos x="T8" y="T9"/>
                    </a:cxn>
                    <a:cxn ang="T17">
                      <a:pos x="T10" y="T11"/>
                    </a:cxn>
                  </a:cxnLst>
                  <a:rect l="T18" t="T19" r="T20" b="T21"/>
                  <a:pathLst>
                    <a:path w="478" h="730">
                      <a:moveTo>
                        <a:pt x="0" y="0"/>
                      </a:moveTo>
                      <a:cubicBezTo>
                        <a:pt x="27" y="67"/>
                        <a:pt x="55" y="135"/>
                        <a:pt x="88" y="204"/>
                      </a:cubicBezTo>
                      <a:cubicBezTo>
                        <a:pt x="121" y="273"/>
                        <a:pt x="162" y="356"/>
                        <a:pt x="200" y="414"/>
                      </a:cubicBezTo>
                      <a:cubicBezTo>
                        <a:pt x="238" y="472"/>
                        <a:pt x="275" y="506"/>
                        <a:pt x="316" y="550"/>
                      </a:cubicBezTo>
                      <a:cubicBezTo>
                        <a:pt x="357" y="594"/>
                        <a:pt x="417" y="650"/>
                        <a:pt x="444" y="680"/>
                      </a:cubicBezTo>
                      <a:cubicBezTo>
                        <a:pt x="471" y="710"/>
                        <a:pt x="474" y="720"/>
                        <a:pt x="478" y="73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19" name="Freeform 211"/>
                <p:cNvSpPr>
                  <a:spLocks/>
                </p:cNvSpPr>
                <p:nvPr/>
              </p:nvSpPr>
              <p:spPr bwMode="auto">
                <a:xfrm>
                  <a:off x="726" y="2990"/>
                  <a:ext cx="508" cy="806"/>
                </a:xfrm>
                <a:custGeom>
                  <a:avLst/>
                  <a:gdLst>
                    <a:gd name="T0" fmla="*/ 0 w 508"/>
                    <a:gd name="T1" fmla="*/ 0 h 806"/>
                    <a:gd name="T2" fmla="*/ 52 w 508"/>
                    <a:gd name="T3" fmla="*/ 80 h 806"/>
                    <a:gd name="T4" fmla="*/ 162 w 508"/>
                    <a:gd name="T5" fmla="*/ 320 h 806"/>
                    <a:gd name="T6" fmla="*/ 276 w 508"/>
                    <a:gd name="T7" fmla="*/ 492 h 806"/>
                    <a:gd name="T8" fmla="*/ 352 w 508"/>
                    <a:gd name="T9" fmla="*/ 596 h 806"/>
                    <a:gd name="T10" fmla="*/ 444 w 508"/>
                    <a:gd name="T11" fmla="*/ 698 h 806"/>
                    <a:gd name="T12" fmla="*/ 508 w 508"/>
                    <a:gd name="T13" fmla="*/ 806 h 806"/>
                    <a:gd name="T14" fmla="*/ 0 60000 65536"/>
                    <a:gd name="T15" fmla="*/ 0 60000 65536"/>
                    <a:gd name="T16" fmla="*/ 0 60000 65536"/>
                    <a:gd name="T17" fmla="*/ 0 60000 65536"/>
                    <a:gd name="T18" fmla="*/ 0 60000 65536"/>
                    <a:gd name="T19" fmla="*/ 0 60000 65536"/>
                    <a:gd name="T20" fmla="*/ 0 60000 65536"/>
                    <a:gd name="T21" fmla="*/ 0 w 508"/>
                    <a:gd name="T22" fmla="*/ 0 h 806"/>
                    <a:gd name="T23" fmla="*/ 508 w 508"/>
                    <a:gd name="T24" fmla="*/ 806 h 8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8" h="806">
                      <a:moveTo>
                        <a:pt x="0" y="0"/>
                      </a:moveTo>
                      <a:cubicBezTo>
                        <a:pt x="12" y="13"/>
                        <a:pt x="25" y="27"/>
                        <a:pt x="52" y="80"/>
                      </a:cubicBezTo>
                      <a:cubicBezTo>
                        <a:pt x="79" y="133"/>
                        <a:pt x="125" y="251"/>
                        <a:pt x="162" y="320"/>
                      </a:cubicBezTo>
                      <a:cubicBezTo>
                        <a:pt x="199" y="389"/>
                        <a:pt x="244" y="446"/>
                        <a:pt x="276" y="492"/>
                      </a:cubicBezTo>
                      <a:cubicBezTo>
                        <a:pt x="308" y="538"/>
                        <a:pt x="324" y="562"/>
                        <a:pt x="352" y="596"/>
                      </a:cubicBezTo>
                      <a:cubicBezTo>
                        <a:pt x="380" y="630"/>
                        <a:pt x="418" y="663"/>
                        <a:pt x="444" y="698"/>
                      </a:cubicBezTo>
                      <a:cubicBezTo>
                        <a:pt x="470" y="733"/>
                        <a:pt x="489" y="769"/>
                        <a:pt x="508" y="806"/>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0" name="Freeform 212"/>
                <p:cNvSpPr>
                  <a:spLocks/>
                </p:cNvSpPr>
                <p:nvPr/>
              </p:nvSpPr>
              <p:spPr bwMode="auto">
                <a:xfrm>
                  <a:off x="798" y="2914"/>
                  <a:ext cx="444" cy="890"/>
                </a:xfrm>
                <a:custGeom>
                  <a:avLst/>
                  <a:gdLst>
                    <a:gd name="T0" fmla="*/ 0 w 444"/>
                    <a:gd name="T1" fmla="*/ 0 h 890"/>
                    <a:gd name="T2" fmla="*/ 94 w 444"/>
                    <a:gd name="T3" fmla="*/ 246 h 890"/>
                    <a:gd name="T4" fmla="*/ 188 w 444"/>
                    <a:gd name="T5" fmla="*/ 428 h 890"/>
                    <a:gd name="T6" fmla="*/ 278 w 444"/>
                    <a:gd name="T7" fmla="*/ 583 h 890"/>
                    <a:gd name="T8" fmla="*/ 352 w 444"/>
                    <a:gd name="T9" fmla="*/ 736 h 890"/>
                    <a:gd name="T10" fmla="*/ 444 w 444"/>
                    <a:gd name="T11" fmla="*/ 890 h 890"/>
                    <a:gd name="T12" fmla="*/ 0 60000 65536"/>
                    <a:gd name="T13" fmla="*/ 0 60000 65536"/>
                    <a:gd name="T14" fmla="*/ 0 60000 65536"/>
                    <a:gd name="T15" fmla="*/ 0 60000 65536"/>
                    <a:gd name="T16" fmla="*/ 0 60000 65536"/>
                    <a:gd name="T17" fmla="*/ 0 60000 65536"/>
                    <a:gd name="T18" fmla="*/ 0 w 444"/>
                    <a:gd name="T19" fmla="*/ 0 h 890"/>
                    <a:gd name="T20" fmla="*/ 444 w 444"/>
                    <a:gd name="T21" fmla="*/ 890 h 890"/>
                  </a:gdLst>
                  <a:ahLst/>
                  <a:cxnLst>
                    <a:cxn ang="T12">
                      <a:pos x="T0" y="T1"/>
                    </a:cxn>
                    <a:cxn ang="T13">
                      <a:pos x="T2" y="T3"/>
                    </a:cxn>
                    <a:cxn ang="T14">
                      <a:pos x="T4" y="T5"/>
                    </a:cxn>
                    <a:cxn ang="T15">
                      <a:pos x="T6" y="T7"/>
                    </a:cxn>
                    <a:cxn ang="T16">
                      <a:pos x="T8" y="T9"/>
                    </a:cxn>
                    <a:cxn ang="T17">
                      <a:pos x="T10" y="T11"/>
                    </a:cxn>
                  </a:cxnLst>
                  <a:rect l="T18" t="T19" r="T20" b="T21"/>
                  <a:pathLst>
                    <a:path w="444" h="890">
                      <a:moveTo>
                        <a:pt x="0" y="0"/>
                      </a:moveTo>
                      <a:cubicBezTo>
                        <a:pt x="33" y="87"/>
                        <a:pt x="63" y="175"/>
                        <a:pt x="94" y="246"/>
                      </a:cubicBezTo>
                      <a:cubicBezTo>
                        <a:pt x="125" y="317"/>
                        <a:pt x="157" y="372"/>
                        <a:pt x="188" y="428"/>
                      </a:cubicBezTo>
                      <a:cubicBezTo>
                        <a:pt x="219" y="484"/>
                        <a:pt x="251" y="532"/>
                        <a:pt x="278" y="583"/>
                      </a:cubicBezTo>
                      <a:cubicBezTo>
                        <a:pt x="305" y="634"/>
                        <a:pt x="324" y="685"/>
                        <a:pt x="352" y="736"/>
                      </a:cubicBezTo>
                      <a:cubicBezTo>
                        <a:pt x="380" y="787"/>
                        <a:pt x="429" y="864"/>
                        <a:pt x="444" y="89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1" name="Freeform 213"/>
                <p:cNvSpPr>
                  <a:spLocks/>
                </p:cNvSpPr>
                <p:nvPr/>
              </p:nvSpPr>
              <p:spPr bwMode="auto">
                <a:xfrm>
                  <a:off x="818" y="2938"/>
                  <a:ext cx="448" cy="882"/>
                </a:xfrm>
                <a:custGeom>
                  <a:avLst/>
                  <a:gdLst>
                    <a:gd name="T0" fmla="*/ 0 w 448"/>
                    <a:gd name="T1" fmla="*/ 0 h 882"/>
                    <a:gd name="T2" fmla="*/ 66 w 448"/>
                    <a:gd name="T3" fmla="*/ 142 h 882"/>
                    <a:gd name="T4" fmla="*/ 188 w 448"/>
                    <a:gd name="T5" fmla="*/ 338 h 882"/>
                    <a:gd name="T6" fmla="*/ 296 w 448"/>
                    <a:gd name="T7" fmla="*/ 568 h 882"/>
                    <a:gd name="T8" fmla="*/ 382 w 448"/>
                    <a:gd name="T9" fmla="*/ 766 h 882"/>
                    <a:gd name="T10" fmla="*/ 448 w 448"/>
                    <a:gd name="T11" fmla="*/ 882 h 882"/>
                    <a:gd name="T12" fmla="*/ 0 60000 65536"/>
                    <a:gd name="T13" fmla="*/ 0 60000 65536"/>
                    <a:gd name="T14" fmla="*/ 0 60000 65536"/>
                    <a:gd name="T15" fmla="*/ 0 60000 65536"/>
                    <a:gd name="T16" fmla="*/ 0 60000 65536"/>
                    <a:gd name="T17" fmla="*/ 0 60000 65536"/>
                    <a:gd name="T18" fmla="*/ 0 w 448"/>
                    <a:gd name="T19" fmla="*/ 0 h 882"/>
                    <a:gd name="T20" fmla="*/ 448 w 448"/>
                    <a:gd name="T21" fmla="*/ 882 h 882"/>
                  </a:gdLst>
                  <a:ahLst/>
                  <a:cxnLst>
                    <a:cxn ang="T12">
                      <a:pos x="T0" y="T1"/>
                    </a:cxn>
                    <a:cxn ang="T13">
                      <a:pos x="T2" y="T3"/>
                    </a:cxn>
                    <a:cxn ang="T14">
                      <a:pos x="T4" y="T5"/>
                    </a:cxn>
                    <a:cxn ang="T15">
                      <a:pos x="T6" y="T7"/>
                    </a:cxn>
                    <a:cxn ang="T16">
                      <a:pos x="T8" y="T9"/>
                    </a:cxn>
                    <a:cxn ang="T17">
                      <a:pos x="T10" y="T11"/>
                    </a:cxn>
                  </a:cxnLst>
                  <a:rect l="T18" t="T19" r="T20" b="T21"/>
                  <a:pathLst>
                    <a:path w="448" h="882">
                      <a:moveTo>
                        <a:pt x="0" y="0"/>
                      </a:moveTo>
                      <a:cubicBezTo>
                        <a:pt x="17" y="43"/>
                        <a:pt x="35" y="86"/>
                        <a:pt x="66" y="142"/>
                      </a:cubicBezTo>
                      <a:cubicBezTo>
                        <a:pt x="97" y="198"/>
                        <a:pt x="150" y="267"/>
                        <a:pt x="188" y="338"/>
                      </a:cubicBezTo>
                      <a:cubicBezTo>
                        <a:pt x="226" y="409"/>
                        <a:pt x="264" y="497"/>
                        <a:pt x="296" y="568"/>
                      </a:cubicBezTo>
                      <a:cubicBezTo>
                        <a:pt x="328" y="639"/>
                        <a:pt x="357" y="714"/>
                        <a:pt x="382" y="766"/>
                      </a:cubicBezTo>
                      <a:cubicBezTo>
                        <a:pt x="407" y="818"/>
                        <a:pt x="427" y="850"/>
                        <a:pt x="448" y="88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2" name="Freeform 214"/>
                <p:cNvSpPr>
                  <a:spLocks/>
                </p:cNvSpPr>
                <p:nvPr/>
              </p:nvSpPr>
              <p:spPr bwMode="auto">
                <a:xfrm>
                  <a:off x="832" y="2924"/>
                  <a:ext cx="422" cy="860"/>
                </a:xfrm>
                <a:custGeom>
                  <a:avLst/>
                  <a:gdLst>
                    <a:gd name="T0" fmla="*/ 0 w 422"/>
                    <a:gd name="T1" fmla="*/ 0 h 860"/>
                    <a:gd name="T2" fmla="*/ 76 w 422"/>
                    <a:gd name="T3" fmla="*/ 146 h 860"/>
                    <a:gd name="T4" fmla="*/ 190 w 422"/>
                    <a:gd name="T5" fmla="*/ 294 h 860"/>
                    <a:gd name="T6" fmla="*/ 278 w 422"/>
                    <a:gd name="T7" fmla="*/ 464 h 860"/>
                    <a:gd name="T8" fmla="*/ 338 w 422"/>
                    <a:gd name="T9" fmla="*/ 650 h 860"/>
                    <a:gd name="T10" fmla="*/ 390 w 422"/>
                    <a:gd name="T11" fmla="*/ 784 h 860"/>
                    <a:gd name="T12" fmla="*/ 422 w 422"/>
                    <a:gd name="T13" fmla="*/ 860 h 860"/>
                    <a:gd name="T14" fmla="*/ 0 60000 65536"/>
                    <a:gd name="T15" fmla="*/ 0 60000 65536"/>
                    <a:gd name="T16" fmla="*/ 0 60000 65536"/>
                    <a:gd name="T17" fmla="*/ 0 60000 65536"/>
                    <a:gd name="T18" fmla="*/ 0 60000 65536"/>
                    <a:gd name="T19" fmla="*/ 0 60000 65536"/>
                    <a:gd name="T20" fmla="*/ 0 60000 65536"/>
                    <a:gd name="T21" fmla="*/ 0 w 422"/>
                    <a:gd name="T22" fmla="*/ 0 h 860"/>
                    <a:gd name="T23" fmla="*/ 422 w 422"/>
                    <a:gd name="T24" fmla="*/ 860 h 8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2" h="860">
                      <a:moveTo>
                        <a:pt x="0" y="0"/>
                      </a:moveTo>
                      <a:cubicBezTo>
                        <a:pt x="22" y="48"/>
                        <a:pt x="44" y="97"/>
                        <a:pt x="76" y="146"/>
                      </a:cubicBezTo>
                      <a:cubicBezTo>
                        <a:pt x="108" y="195"/>
                        <a:pt x="156" y="241"/>
                        <a:pt x="190" y="294"/>
                      </a:cubicBezTo>
                      <a:cubicBezTo>
                        <a:pt x="224" y="347"/>
                        <a:pt x="253" y="405"/>
                        <a:pt x="278" y="464"/>
                      </a:cubicBezTo>
                      <a:cubicBezTo>
                        <a:pt x="303" y="523"/>
                        <a:pt x="319" y="597"/>
                        <a:pt x="338" y="650"/>
                      </a:cubicBezTo>
                      <a:cubicBezTo>
                        <a:pt x="357" y="703"/>
                        <a:pt x="376" y="749"/>
                        <a:pt x="390" y="784"/>
                      </a:cubicBezTo>
                      <a:cubicBezTo>
                        <a:pt x="404" y="819"/>
                        <a:pt x="413" y="839"/>
                        <a:pt x="422" y="86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23" name="Freeform 217"/>
                <p:cNvSpPr>
                  <a:spLocks/>
                </p:cNvSpPr>
                <p:nvPr/>
              </p:nvSpPr>
              <p:spPr bwMode="auto">
                <a:xfrm>
                  <a:off x="880" y="3221"/>
                  <a:ext cx="184" cy="313"/>
                </a:xfrm>
                <a:custGeom>
                  <a:avLst/>
                  <a:gdLst>
                    <a:gd name="T0" fmla="*/ 0 w 184"/>
                    <a:gd name="T1" fmla="*/ 0 h 313"/>
                    <a:gd name="T2" fmla="*/ 44 w 184"/>
                    <a:gd name="T3" fmla="*/ 85 h 313"/>
                    <a:gd name="T4" fmla="*/ 184 w 184"/>
                    <a:gd name="T5" fmla="*/ 313 h 313"/>
                    <a:gd name="T6" fmla="*/ 0 60000 65536"/>
                    <a:gd name="T7" fmla="*/ 0 60000 65536"/>
                    <a:gd name="T8" fmla="*/ 0 60000 65536"/>
                    <a:gd name="T9" fmla="*/ 0 w 184"/>
                    <a:gd name="T10" fmla="*/ 0 h 313"/>
                    <a:gd name="T11" fmla="*/ 184 w 184"/>
                    <a:gd name="T12" fmla="*/ 313 h 313"/>
                  </a:gdLst>
                  <a:ahLst/>
                  <a:cxnLst>
                    <a:cxn ang="T6">
                      <a:pos x="T0" y="T1"/>
                    </a:cxn>
                    <a:cxn ang="T7">
                      <a:pos x="T2" y="T3"/>
                    </a:cxn>
                    <a:cxn ang="T8">
                      <a:pos x="T4" y="T5"/>
                    </a:cxn>
                  </a:cxnLst>
                  <a:rect l="T9" t="T10" r="T11" b="T12"/>
                  <a:pathLst>
                    <a:path w="184" h="313">
                      <a:moveTo>
                        <a:pt x="0" y="0"/>
                      </a:moveTo>
                      <a:cubicBezTo>
                        <a:pt x="7" y="14"/>
                        <a:pt x="13" y="33"/>
                        <a:pt x="44" y="85"/>
                      </a:cubicBezTo>
                      <a:cubicBezTo>
                        <a:pt x="75" y="137"/>
                        <a:pt x="161" y="275"/>
                        <a:pt x="184" y="313"/>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45403" name="Group 74"/>
            <p:cNvGrpSpPr>
              <a:grpSpLocks/>
            </p:cNvGrpSpPr>
            <p:nvPr/>
          </p:nvGrpSpPr>
          <p:grpSpPr bwMode="auto">
            <a:xfrm>
              <a:off x="671513" y="5862638"/>
              <a:ext cx="328612" cy="685800"/>
              <a:chOff x="480" y="1200"/>
              <a:chExt cx="186" cy="364"/>
            </a:xfrm>
          </p:grpSpPr>
          <p:sp>
            <p:nvSpPr>
              <p:cNvPr id="45410" name="Freeform 75"/>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411" name="Freeform 76"/>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404" name="Freeform 77"/>
            <p:cNvSpPr>
              <a:spLocks/>
            </p:cNvSpPr>
            <p:nvPr/>
          </p:nvSpPr>
          <p:spPr bwMode="auto">
            <a:xfrm rot="-627598">
              <a:off x="647700" y="5921375"/>
              <a:ext cx="328613" cy="685800"/>
            </a:xfrm>
            <a:custGeom>
              <a:avLst/>
              <a:gdLst>
                <a:gd name="T0" fmla="*/ 0 w 186"/>
                <a:gd name="T1" fmla="*/ 0 h 364"/>
                <a:gd name="T2" fmla="*/ 2147483647 w 186"/>
                <a:gd name="T3" fmla="*/ 2147483647 h 364"/>
                <a:gd name="T4" fmla="*/ 2147483647 w 186"/>
                <a:gd name="T5" fmla="*/ 2147483647 h 364"/>
                <a:gd name="T6" fmla="*/ 2147483647 w 186"/>
                <a:gd name="T7" fmla="*/ 2147483647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405" name="Group 2"/>
            <p:cNvGrpSpPr>
              <a:grpSpLocks/>
            </p:cNvGrpSpPr>
            <p:nvPr/>
          </p:nvGrpSpPr>
          <p:grpSpPr bwMode="auto">
            <a:xfrm>
              <a:off x="725488" y="5981700"/>
              <a:ext cx="1069975" cy="333375"/>
              <a:chOff x="726207" y="5980950"/>
              <a:chExt cx="1068735" cy="334379"/>
            </a:xfrm>
          </p:grpSpPr>
          <p:sp>
            <p:nvSpPr>
              <p:cNvPr id="371" name="Oval 178"/>
              <p:cNvSpPr>
                <a:spLocks noChangeArrowheads="1"/>
              </p:cNvSpPr>
              <p:nvPr/>
            </p:nvSpPr>
            <p:spPr bwMode="auto">
              <a:xfrm>
                <a:off x="726207" y="6019169"/>
                <a:ext cx="114168" cy="106683"/>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72" name="Oval 181"/>
              <p:cNvSpPr>
                <a:spLocks noChangeArrowheads="1"/>
              </p:cNvSpPr>
              <p:nvPr/>
            </p:nvSpPr>
            <p:spPr bwMode="auto">
              <a:xfrm>
                <a:off x="811833" y="6207054"/>
                <a:ext cx="114168" cy="106683"/>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2" name="Freeform 1"/>
              <p:cNvSpPr/>
              <p:nvPr/>
            </p:nvSpPr>
            <p:spPr>
              <a:xfrm>
                <a:off x="800733" y="5980950"/>
                <a:ext cx="922854" cy="229288"/>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 name="connsiteX0" fmla="*/ 0 w 923925"/>
                  <a:gd name="connsiteY0" fmla="*/ 105525 h 229361"/>
                  <a:gd name="connsiteX1" fmla="*/ 304800 w 923925"/>
                  <a:gd name="connsiteY1" fmla="*/ 750 h 229361"/>
                  <a:gd name="connsiteX2" fmla="*/ 676275 w 923925"/>
                  <a:gd name="connsiteY2" fmla="*/ 153150 h 229361"/>
                  <a:gd name="connsiteX3" fmla="*/ 923925 w 923925"/>
                  <a:gd name="connsiteY3" fmla="*/ 229350 h 229361"/>
                </a:gdLst>
                <a:ahLst/>
                <a:cxnLst>
                  <a:cxn ang="0">
                    <a:pos x="connsiteX0" y="connsiteY0"/>
                  </a:cxn>
                  <a:cxn ang="0">
                    <a:pos x="connsiteX1" y="connsiteY1"/>
                  </a:cxn>
                  <a:cxn ang="0">
                    <a:pos x="connsiteX2" y="connsiteY2"/>
                  </a:cxn>
                  <a:cxn ang="0">
                    <a:pos x="connsiteX3" y="connsiteY3"/>
                  </a:cxn>
                </a:cxnLst>
                <a:rect l="l" t="t" r="r" b="b"/>
                <a:pathLst>
                  <a:path w="923925" h="229361">
                    <a:moveTo>
                      <a:pt x="0" y="105525"/>
                    </a:moveTo>
                    <a:cubicBezTo>
                      <a:pt x="96044" y="49169"/>
                      <a:pt x="192088" y="-7187"/>
                      <a:pt x="304800" y="750"/>
                    </a:cubicBezTo>
                    <a:cubicBezTo>
                      <a:pt x="417512" y="8687"/>
                      <a:pt x="573088" y="115050"/>
                      <a:pt x="676275" y="153150"/>
                    </a:cubicBezTo>
                    <a:cubicBezTo>
                      <a:pt x="779463" y="191250"/>
                      <a:pt x="863600" y="230144"/>
                      <a:pt x="923925" y="2293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374" name="Freeform 373"/>
              <p:cNvSpPr/>
              <p:nvPr/>
            </p:nvSpPr>
            <p:spPr>
              <a:xfrm>
                <a:off x="899043" y="6133809"/>
                <a:ext cx="895899" cy="181520"/>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Lst>
                <a:ahLst/>
                <a:cxnLst>
                  <a:cxn ang="0">
                    <a:pos x="connsiteX0" y="connsiteY0"/>
                  </a:cxn>
                  <a:cxn ang="0">
                    <a:pos x="connsiteX1" y="connsiteY1"/>
                  </a:cxn>
                  <a:cxn ang="0">
                    <a:pos x="connsiteX2" y="connsiteY2"/>
                  </a:cxn>
                  <a:cxn ang="0">
                    <a:pos x="connsiteX3" y="connsiteY3"/>
                  </a:cxn>
                </a:cxnLst>
                <a:rect l="l" t="t" r="r" b="b"/>
                <a:pathLst>
                  <a:path w="895350" h="181979">
                    <a:moveTo>
                      <a:pt x="0" y="105525"/>
                    </a:moveTo>
                    <a:cubicBezTo>
                      <a:pt x="96044" y="49169"/>
                      <a:pt x="192088" y="-7187"/>
                      <a:pt x="304800" y="750"/>
                    </a:cubicBezTo>
                    <a:cubicBezTo>
                      <a:pt x="417512" y="8687"/>
                      <a:pt x="577850" y="122987"/>
                      <a:pt x="676275" y="153150"/>
                    </a:cubicBezTo>
                    <a:cubicBezTo>
                      <a:pt x="774700" y="183313"/>
                      <a:pt x="835025" y="182519"/>
                      <a:pt x="895350" y="1817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grpSp>
      </p:grpSp>
      <p:sp>
        <p:nvSpPr>
          <p:cNvPr id="5" name="TextBox 4"/>
          <p:cNvSpPr txBox="1"/>
          <p:nvPr/>
        </p:nvSpPr>
        <p:spPr>
          <a:xfrm>
            <a:off x="3926900" y="4945785"/>
            <a:ext cx="4754985" cy="1200329"/>
          </a:xfrm>
          <a:prstGeom prst="rect">
            <a:avLst/>
          </a:prstGeom>
          <a:noFill/>
        </p:spPr>
        <p:txBody>
          <a:bodyPr wrap="square" rtlCol="0">
            <a:spAutoFit/>
          </a:bodyPr>
          <a:lstStyle/>
          <a:p>
            <a:pPr algn="ctr">
              <a:spcBef>
                <a:spcPct val="0"/>
              </a:spcBef>
              <a:buFontTx/>
              <a:buNone/>
            </a:pPr>
            <a:r>
              <a:rPr lang="it-IT" altLang="en-US" b="1" dirty="0" smtClean="0">
                <a:latin typeface="Trebuchet MS" pitchFamily="34" charset="0"/>
              </a:rPr>
              <a:t>A mano a mano che la forza aumenta, più e più unità motorie sono reclutate, secondo il principio </a:t>
            </a:r>
            <a:r>
              <a:rPr lang="it-IT" altLang="en-US" b="1" dirty="0" err="1" smtClean="0">
                <a:latin typeface="Trebuchet MS" pitchFamily="34" charset="0"/>
              </a:rPr>
              <a:t>Henneman</a:t>
            </a:r>
            <a:r>
              <a:rPr lang="it-IT" altLang="en-US" b="1" dirty="0" smtClean="0">
                <a:latin typeface="Trebuchet MS" pitchFamily="34" charset="0"/>
              </a:rPr>
              <a:t>, </a:t>
            </a:r>
            <a:r>
              <a:rPr lang="it-IT" altLang="en-US" b="1" dirty="0" smtClean="0">
                <a:latin typeface="Trebuchet MS" pitchFamily="34" charset="0"/>
              </a:rPr>
              <a:t>e la loro frequenza di scarica aumenta.</a:t>
            </a:r>
            <a:endParaRPr lang="it-IT" altLang="en-US" b="1" dirty="0">
              <a:latin typeface="Trebuchet MS" pitchFamily="34" charset="0"/>
            </a:endParaRPr>
          </a:p>
        </p:txBody>
      </p:sp>
      <p:grpSp>
        <p:nvGrpSpPr>
          <p:cNvPr id="399" name="Group 398"/>
          <p:cNvGrpSpPr/>
          <p:nvPr/>
        </p:nvGrpSpPr>
        <p:grpSpPr>
          <a:xfrm>
            <a:off x="771330" y="878949"/>
            <a:ext cx="838200" cy="5791200"/>
            <a:chOff x="9694863" y="981075"/>
            <a:chExt cx="838200" cy="5791200"/>
          </a:xfrm>
        </p:grpSpPr>
        <p:sp>
          <p:nvSpPr>
            <p:cNvPr id="400" name="Line 371"/>
            <p:cNvSpPr>
              <a:spLocks noChangeShapeType="1"/>
            </p:cNvSpPr>
            <p:nvPr/>
          </p:nvSpPr>
          <p:spPr bwMode="auto">
            <a:xfrm rot="10800000" flipH="1">
              <a:off x="10172700" y="1581150"/>
              <a:ext cx="228600" cy="5181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1" name="Line 372"/>
            <p:cNvSpPr>
              <a:spLocks noChangeShapeType="1"/>
            </p:cNvSpPr>
            <p:nvPr/>
          </p:nvSpPr>
          <p:spPr bwMode="auto">
            <a:xfrm rot="10800000">
              <a:off x="9801225" y="1590675"/>
              <a:ext cx="381000" cy="51816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373"/>
            <p:cNvSpPr>
              <a:spLocks noChangeShapeType="1"/>
            </p:cNvSpPr>
            <p:nvPr/>
          </p:nvSpPr>
          <p:spPr bwMode="auto">
            <a:xfrm rot="10800000">
              <a:off x="10075863" y="1000125"/>
              <a:ext cx="457200" cy="838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374"/>
            <p:cNvSpPr>
              <a:spLocks noChangeShapeType="1"/>
            </p:cNvSpPr>
            <p:nvPr/>
          </p:nvSpPr>
          <p:spPr bwMode="auto">
            <a:xfrm rot="10800000" flipV="1">
              <a:off x="9694863" y="981075"/>
              <a:ext cx="381000" cy="838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Text Box 375"/>
            <p:cNvSpPr txBox="1">
              <a:spLocks noChangeArrowheads="1"/>
            </p:cNvSpPr>
            <p:nvPr/>
          </p:nvSpPr>
          <p:spPr bwMode="auto">
            <a:xfrm rot="16200000">
              <a:off x="8757725" y="2556733"/>
              <a:ext cx="2723823" cy="369332"/>
            </a:xfrm>
            <a:prstGeom prst="rect">
              <a:avLst/>
            </a:prstGeom>
            <a:noFill/>
            <a:ln>
              <a:noFill/>
            </a:ln>
            <a:effectLst/>
            <a:extLst/>
          </p:spPr>
          <p:txBody>
            <a:bodyPr wrap="none">
              <a:spAutoFit/>
            </a:bodyPr>
            <a:lstStyle/>
            <a:p>
              <a:pPr>
                <a:defRPr/>
              </a:pPr>
              <a:r>
                <a:rPr lang="it-IT" b="1" dirty="0" smtClean="0">
                  <a:effectLst>
                    <a:outerShdw blurRad="38100" dist="38100" dir="2700000" algn="tl">
                      <a:srgbClr val="C0C0C0"/>
                    </a:outerShdw>
                  </a:effectLst>
                  <a:latin typeface="Arial" charset="0"/>
                  <a:cs typeface="Arial" charset="0"/>
                </a:rPr>
                <a:t>Da piccole a grandi </a:t>
              </a:r>
              <a:r>
                <a:rPr lang="it-IT" b="1" dirty="0" smtClean="0">
                  <a:effectLst>
                    <a:outerShdw blurRad="38100" dist="38100" dir="2700000" algn="tl">
                      <a:srgbClr val="C0C0C0"/>
                    </a:outerShdw>
                  </a:effectLst>
                  <a:latin typeface="Arial" charset="0"/>
                  <a:cs typeface="Arial" charset="0"/>
                </a:rPr>
                <a:t>UM</a:t>
              </a:r>
              <a:endParaRPr lang="en-US" b="1" dirty="0">
                <a:effectLst>
                  <a:outerShdw blurRad="38100" dist="38100" dir="2700000" algn="tl">
                    <a:srgbClr val="C0C0C0"/>
                  </a:outerShdw>
                </a:effectLst>
                <a:latin typeface="Arial" charset="0"/>
                <a:cs typeface="Arial" charset="0"/>
              </a:endParaRPr>
            </a:p>
          </p:txBody>
        </p:sp>
      </p:grpSp>
      <p:grpSp>
        <p:nvGrpSpPr>
          <p:cNvPr id="6" name="Group 5"/>
          <p:cNvGrpSpPr/>
          <p:nvPr/>
        </p:nvGrpSpPr>
        <p:grpSpPr>
          <a:xfrm>
            <a:off x="1778617" y="2362200"/>
            <a:ext cx="7840663" cy="1447800"/>
            <a:chOff x="1778617" y="2362200"/>
            <a:chExt cx="7840663" cy="1447800"/>
          </a:xfrm>
        </p:grpSpPr>
        <p:grpSp>
          <p:nvGrpSpPr>
            <p:cNvPr id="19" name="Gruppo 393"/>
            <p:cNvGrpSpPr>
              <a:grpSpLocks/>
            </p:cNvGrpSpPr>
            <p:nvPr/>
          </p:nvGrpSpPr>
          <p:grpSpPr bwMode="auto">
            <a:xfrm>
              <a:off x="1778617" y="2362200"/>
              <a:ext cx="7840663" cy="1447800"/>
              <a:chOff x="76200" y="2362200"/>
              <a:chExt cx="7840663" cy="1447800"/>
            </a:xfrm>
          </p:grpSpPr>
          <p:sp>
            <p:nvSpPr>
              <p:cNvPr id="45177" name="Oval 166"/>
              <p:cNvSpPr>
                <a:spLocks noChangeAspect="1" noChangeArrowheads="1"/>
              </p:cNvSpPr>
              <p:nvPr/>
            </p:nvSpPr>
            <p:spPr bwMode="auto">
              <a:xfrm>
                <a:off x="6942138" y="2455863"/>
                <a:ext cx="974725" cy="9747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8" name="Oval 167"/>
              <p:cNvSpPr>
                <a:spLocks noChangeAspect="1" noChangeArrowheads="1"/>
              </p:cNvSpPr>
              <p:nvPr/>
            </p:nvSpPr>
            <p:spPr bwMode="auto">
              <a:xfrm>
                <a:off x="7475538" y="3308350"/>
                <a:ext cx="93662"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9" name="Oval 168"/>
              <p:cNvSpPr>
                <a:spLocks noChangeAspect="1" noChangeArrowheads="1"/>
              </p:cNvSpPr>
              <p:nvPr/>
            </p:nvSpPr>
            <p:spPr bwMode="auto">
              <a:xfrm>
                <a:off x="7267575" y="3211513"/>
                <a:ext cx="203200" cy="204787"/>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0" name="Oval 169"/>
              <p:cNvSpPr>
                <a:spLocks noChangeAspect="1" noChangeArrowheads="1"/>
              </p:cNvSpPr>
              <p:nvPr/>
            </p:nvSpPr>
            <p:spPr bwMode="auto">
              <a:xfrm>
                <a:off x="7124700" y="3201988"/>
                <a:ext cx="136525"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1" name="Oval 170"/>
              <p:cNvSpPr>
                <a:spLocks noChangeAspect="1" noChangeArrowheads="1"/>
              </p:cNvSpPr>
              <p:nvPr/>
            </p:nvSpPr>
            <p:spPr bwMode="auto">
              <a:xfrm>
                <a:off x="6996113" y="3019425"/>
                <a:ext cx="201612" cy="204788"/>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2" name="Oval 171"/>
              <p:cNvSpPr>
                <a:spLocks noChangeAspect="1" noChangeArrowheads="1"/>
              </p:cNvSpPr>
              <p:nvPr/>
            </p:nvSpPr>
            <p:spPr bwMode="auto">
              <a:xfrm>
                <a:off x="6942138" y="2895600"/>
                <a:ext cx="136525" cy="133350"/>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3" name="Oval 172"/>
              <p:cNvSpPr>
                <a:spLocks noChangeAspect="1" noChangeArrowheads="1"/>
              </p:cNvSpPr>
              <p:nvPr/>
            </p:nvSpPr>
            <p:spPr bwMode="auto">
              <a:xfrm>
                <a:off x="7105650" y="256698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4" name="Oval 173"/>
              <p:cNvSpPr>
                <a:spLocks noChangeAspect="1" noChangeArrowheads="1"/>
              </p:cNvSpPr>
              <p:nvPr/>
            </p:nvSpPr>
            <p:spPr bwMode="auto">
              <a:xfrm>
                <a:off x="7734300" y="3019425"/>
                <a:ext cx="134938" cy="134938"/>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5" name="Oval 174"/>
              <p:cNvSpPr>
                <a:spLocks noChangeAspect="1" noChangeArrowheads="1"/>
              </p:cNvSpPr>
              <p:nvPr/>
            </p:nvSpPr>
            <p:spPr bwMode="auto">
              <a:xfrm>
                <a:off x="7612063" y="2532063"/>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6" name="Oval 175"/>
              <p:cNvSpPr>
                <a:spLocks noChangeAspect="1" noChangeArrowheads="1"/>
              </p:cNvSpPr>
              <p:nvPr/>
            </p:nvSpPr>
            <p:spPr bwMode="auto">
              <a:xfrm>
                <a:off x="7710488" y="2835275"/>
                <a:ext cx="203200" cy="201613"/>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7" name="Oval 176"/>
              <p:cNvSpPr>
                <a:spLocks noChangeAspect="1" noChangeArrowheads="1"/>
              </p:cNvSpPr>
              <p:nvPr/>
            </p:nvSpPr>
            <p:spPr bwMode="auto">
              <a:xfrm>
                <a:off x="7191375" y="2481263"/>
                <a:ext cx="203200" cy="204787"/>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8" name="Oval 177"/>
              <p:cNvSpPr>
                <a:spLocks noChangeAspect="1" noChangeArrowheads="1"/>
              </p:cNvSpPr>
              <p:nvPr/>
            </p:nvSpPr>
            <p:spPr bwMode="auto">
              <a:xfrm>
                <a:off x="7673975" y="2608263"/>
                <a:ext cx="134938"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89" name="Oval 178"/>
              <p:cNvSpPr>
                <a:spLocks noChangeAspect="1" noChangeArrowheads="1"/>
              </p:cNvSpPr>
              <p:nvPr/>
            </p:nvSpPr>
            <p:spPr bwMode="auto">
              <a:xfrm>
                <a:off x="7362825" y="2592388"/>
                <a:ext cx="204788" cy="201612"/>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0" name="Oval 179"/>
              <p:cNvSpPr>
                <a:spLocks noChangeAspect="1" noChangeArrowheads="1"/>
              </p:cNvSpPr>
              <p:nvPr/>
            </p:nvSpPr>
            <p:spPr bwMode="auto">
              <a:xfrm>
                <a:off x="7369175" y="3079750"/>
                <a:ext cx="134938" cy="134938"/>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1" name="Oval 180"/>
              <p:cNvSpPr>
                <a:spLocks noChangeAspect="1" noChangeArrowheads="1"/>
              </p:cNvSpPr>
              <p:nvPr/>
            </p:nvSpPr>
            <p:spPr bwMode="auto">
              <a:xfrm>
                <a:off x="7212013" y="3132138"/>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2" name="Oval 181"/>
              <p:cNvSpPr>
                <a:spLocks noChangeAspect="1" noChangeArrowheads="1"/>
              </p:cNvSpPr>
              <p:nvPr/>
            </p:nvSpPr>
            <p:spPr bwMode="auto">
              <a:xfrm>
                <a:off x="7002463" y="2654300"/>
                <a:ext cx="136525" cy="134938"/>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3" name="Oval 182"/>
              <p:cNvSpPr>
                <a:spLocks noChangeAspect="1" noChangeArrowheads="1"/>
              </p:cNvSpPr>
              <p:nvPr/>
            </p:nvSpPr>
            <p:spPr bwMode="auto">
              <a:xfrm>
                <a:off x="7191375" y="2922588"/>
                <a:ext cx="203200" cy="204787"/>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4" name="Oval 183"/>
              <p:cNvSpPr>
                <a:spLocks noChangeAspect="1" noChangeArrowheads="1"/>
              </p:cNvSpPr>
              <p:nvPr/>
            </p:nvSpPr>
            <p:spPr bwMode="auto">
              <a:xfrm>
                <a:off x="7507288" y="2901950"/>
                <a:ext cx="203200" cy="204788"/>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5" name="Oval 184"/>
              <p:cNvSpPr>
                <a:spLocks noChangeAspect="1" noChangeArrowheads="1"/>
              </p:cNvSpPr>
              <p:nvPr/>
            </p:nvSpPr>
            <p:spPr bwMode="auto">
              <a:xfrm>
                <a:off x="7489825" y="2471738"/>
                <a:ext cx="136525" cy="133350"/>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6" name="Oval 185"/>
              <p:cNvSpPr>
                <a:spLocks noChangeAspect="1" noChangeArrowheads="1"/>
              </p:cNvSpPr>
              <p:nvPr/>
            </p:nvSpPr>
            <p:spPr bwMode="auto">
              <a:xfrm>
                <a:off x="7373938" y="2917825"/>
                <a:ext cx="134937"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7" name="Oval 186"/>
              <p:cNvSpPr>
                <a:spLocks noChangeAspect="1" noChangeArrowheads="1"/>
              </p:cNvSpPr>
              <p:nvPr/>
            </p:nvSpPr>
            <p:spPr bwMode="auto">
              <a:xfrm>
                <a:off x="7780338" y="273843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8" name="Oval 187"/>
              <p:cNvSpPr>
                <a:spLocks noChangeAspect="1" noChangeArrowheads="1"/>
              </p:cNvSpPr>
              <p:nvPr/>
            </p:nvSpPr>
            <p:spPr bwMode="auto">
              <a:xfrm>
                <a:off x="6958013" y="2787650"/>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99" name="Oval 188"/>
              <p:cNvSpPr>
                <a:spLocks noChangeAspect="1" noChangeArrowheads="1"/>
              </p:cNvSpPr>
              <p:nvPr/>
            </p:nvSpPr>
            <p:spPr bwMode="auto">
              <a:xfrm>
                <a:off x="7104063" y="2663825"/>
                <a:ext cx="265112"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0" name="Oval 189"/>
              <p:cNvSpPr>
                <a:spLocks noChangeAspect="1" noChangeArrowheads="1"/>
              </p:cNvSpPr>
              <p:nvPr/>
            </p:nvSpPr>
            <p:spPr bwMode="auto">
              <a:xfrm>
                <a:off x="7508875" y="3079750"/>
                <a:ext cx="2651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1" name="Oval 190"/>
              <p:cNvSpPr>
                <a:spLocks noChangeAspect="1" noChangeArrowheads="1"/>
              </p:cNvSpPr>
              <p:nvPr/>
            </p:nvSpPr>
            <p:spPr bwMode="auto">
              <a:xfrm>
                <a:off x="7489825" y="2654300"/>
                <a:ext cx="265113" cy="265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2" name="Oval 191"/>
              <p:cNvSpPr>
                <a:spLocks noChangeAspect="1" noChangeArrowheads="1"/>
              </p:cNvSpPr>
              <p:nvPr/>
            </p:nvSpPr>
            <p:spPr bwMode="auto">
              <a:xfrm>
                <a:off x="7089775" y="289242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3" name="Oval 192"/>
              <p:cNvSpPr>
                <a:spLocks noChangeAspect="1" noChangeArrowheads="1"/>
              </p:cNvSpPr>
              <p:nvPr/>
            </p:nvSpPr>
            <p:spPr bwMode="auto">
              <a:xfrm>
                <a:off x="7369175" y="247173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4" name="Oval 193"/>
              <p:cNvSpPr>
                <a:spLocks noChangeAspect="1" noChangeArrowheads="1"/>
              </p:cNvSpPr>
              <p:nvPr/>
            </p:nvSpPr>
            <p:spPr bwMode="auto">
              <a:xfrm>
                <a:off x="7388225" y="2806700"/>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05" name="Freeform 194"/>
              <p:cNvSpPr>
                <a:spLocks/>
              </p:cNvSpPr>
              <p:nvPr/>
            </p:nvSpPr>
            <p:spPr bwMode="auto">
              <a:xfrm>
                <a:off x="1855788" y="2598738"/>
                <a:ext cx="4773612" cy="830262"/>
              </a:xfrm>
              <a:custGeom>
                <a:avLst/>
                <a:gdLst>
                  <a:gd name="T0" fmla="*/ 2147483647 w 2772"/>
                  <a:gd name="T1" fmla="*/ 2147483647 h 484"/>
                  <a:gd name="T2" fmla="*/ 2147483647 w 2772"/>
                  <a:gd name="T3" fmla="*/ 2147483647 h 484"/>
                  <a:gd name="T4" fmla="*/ 2147483647 w 2772"/>
                  <a:gd name="T5" fmla="*/ 2147483647 h 484"/>
                  <a:gd name="T6" fmla="*/ 2147483647 w 2772"/>
                  <a:gd name="T7" fmla="*/ 2147483647 h 484"/>
                  <a:gd name="T8" fmla="*/ 2147483647 w 2772"/>
                  <a:gd name="T9" fmla="*/ 2147483647 h 484"/>
                  <a:gd name="T10" fmla="*/ 2147483647 w 2772"/>
                  <a:gd name="T11" fmla="*/ 2147483647 h 484"/>
                  <a:gd name="T12" fmla="*/ 2147483647 w 2772"/>
                  <a:gd name="T13" fmla="*/ 2147483647 h 484"/>
                  <a:gd name="T14" fmla="*/ 2147483647 w 2772"/>
                  <a:gd name="T15" fmla="*/ 2147483647 h 484"/>
                  <a:gd name="T16" fmla="*/ 2147483647 w 2772"/>
                  <a:gd name="T17" fmla="*/ 2147483647 h 484"/>
                  <a:gd name="T18" fmla="*/ 2147483647 w 2772"/>
                  <a:gd name="T19" fmla="*/ 2147483647 h 484"/>
                  <a:gd name="T20" fmla="*/ 2147483647 w 2772"/>
                  <a:gd name="T21" fmla="*/ 2147483647 h 484"/>
                  <a:gd name="T22" fmla="*/ 2147483647 w 2772"/>
                  <a:gd name="T23" fmla="*/ 2147483647 h 484"/>
                  <a:gd name="T24" fmla="*/ 2147483647 w 2772"/>
                  <a:gd name="T25" fmla="*/ 2147483647 h 484"/>
                  <a:gd name="T26" fmla="*/ 2147483647 w 2772"/>
                  <a:gd name="T27" fmla="*/ 2147483647 h 484"/>
                  <a:gd name="T28" fmla="*/ 2147483647 w 2772"/>
                  <a:gd name="T29" fmla="*/ 2147483647 h 484"/>
                  <a:gd name="T30" fmla="*/ 2147483647 w 2772"/>
                  <a:gd name="T31" fmla="*/ 2147483647 h 484"/>
                  <a:gd name="T32" fmla="*/ 2147483647 w 2772"/>
                  <a:gd name="T33" fmla="*/ 2147483647 h 484"/>
                  <a:gd name="T34" fmla="*/ 2147483647 w 2772"/>
                  <a:gd name="T35" fmla="*/ 2147483647 h 484"/>
                  <a:gd name="T36" fmla="*/ 2147483647 w 2772"/>
                  <a:gd name="T37" fmla="*/ 2147483647 h 484"/>
                  <a:gd name="T38" fmla="*/ 2147483647 w 2772"/>
                  <a:gd name="T39" fmla="*/ 2147483647 h 484"/>
                  <a:gd name="T40" fmla="*/ 2147483647 w 2772"/>
                  <a:gd name="T41" fmla="*/ 2147483647 h 484"/>
                  <a:gd name="T42" fmla="*/ 2147483647 w 2772"/>
                  <a:gd name="T43" fmla="*/ 2147483647 h 484"/>
                  <a:gd name="T44" fmla="*/ 2147483647 w 2772"/>
                  <a:gd name="T45" fmla="*/ 2147483647 h 484"/>
                  <a:gd name="T46" fmla="*/ 2147483647 w 2772"/>
                  <a:gd name="T47" fmla="*/ 2147483647 h 484"/>
                  <a:gd name="T48" fmla="*/ 2147483647 w 2772"/>
                  <a:gd name="T49" fmla="*/ 2147483647 h 484"/>
                  <a:gd name="T50" fmla="*/ 2147483647 w 2772"/>
                  <a:gd name="T51" fmla="*/ 2147483647 h 484"/>
                  <a:gd name="T52" fmla="*/ 2147483647 w 2772"/>
                  <a:gd name="T53" fmla="*/ 2147483647 h 484"/>
                  <a:gd name="T54" fmla="*/ 2147483647 w 2772"/>
                  <a:gd name="T55" fmla="*/ 2147483647 h 484"/>
                  <a:gd name="T56" fmla="*/ 2147483647 w 2772"/>
                  <a:gd name="T57" fmla="*/ 2147483647 h 484"/>
                  <a:gd name="T58" fmla="*/ 2147483647 w 2772"/>
                  <a:gd name="T59" fmla="*/ 2147483647 h 484"/>
                  <a:gd name="T60" fmla="*/ 2147483647 w 2772"/>
                  <a:gd name="T61" fmla="*/ 2147483647 h 484"/>
                  <a:gd name="T62" fmla="*/ 2147483647 w 2772"/>
                  <a:gd name="T63" fmla="*/ 2147483647 h 484"/>
                  <a:gd name="T64" fmla="*/ 2147483647 w 2772"/>
                  <a:gd name="T65" fmla="*/ 2147483647 h 484"/>
                  <a:gd name="T66" fmla="*/ 2147483647 w 2772"/>
                  <a:gd name="T67" fmla="*/ 2147483647 h 484"/>
                  <a:gd name="T68" fmla="*/ 2147483647 w 2772"/>
                  <a:gd name="T69" fmla="*/ 2147483647 h 484"/>
                  <a:gd name="T70" fmla="*/ 2147483647 w 2772"/>
                  <a:gd name="T71" fmla="*/ 2147483647 h 484"/>
                  <a:gd name="T72" fmla="*/ 2147483647 w 2772"/>
                  <a:gd name="T73" fmla="*/ 2147483647 h 484"/>
                  <a:gd name="T74" fmla="*/ 2147483647 w 2772"/>
                  <a:gd name="T75" fmla="*/ 2147483647 h 484"/>
                  <a:gd name="T76" fmla="*/ 2147483647 w 2772"/>
                  <a:gd name="T77" fmla="*/ 2147483647 h 484"/>
                  <a:gd name="T78" fmla="*/ 2147483647 w 2772"/>
                  <a:gd name="T79" fmla="*/ 2147483647 h 484"/>
                  <a:gd name="T80" fmla="*/ 2147483647 w 2772"/>
                  <a:gd name="T81" fmla="*/ 2147483647 h 484"/>
                  <a:gd name="T82" fmla="*/ 2147483647 w 2772"/>
                  <a:gd name="T83" fmla="*/ 2147483647 h 484"/>
                  <a:gd name="T84" fmla="*/ 2147483647 w 2772"/>
                  <a:gd name="T85" fmla="*/ 2147483647 h 484"/>
                  <a:gd name="T86" fmla="*/ 2147483647 w 2772"/>
                  <a:gd name="T87" fmla="*/ 2147483647 h 484"/>
                  <a:gd name="T88" fmla="*/ 2147483647 w 2772"/>
                  <a:gd name="T89" fmla="*/ 2147483647 h 484"/>
                  <a:gd name="T90" fmla="*/ 2147483647 w 2772"/>
                  <a:gd name="T91" fmla="*/ 2147483647 h 484"/>
                  <a:gd name="T92" fmla="*/ 2147483647 w 2772"/>
                  <a:gd name="T93" fmla="*/ 2147483647 h 484"/>
                  <a:gd name="T94" fmla="*/ 2147483647 w 2772"/>
                  <a:gd name="T95" fmla="*/ 2147483647 h 484"/>
                  <a:gd name="T96" fmla="*/ 2147483647 w 2772"/>
                  <a:gd name="T97" fmla="*/ 2147483647 h 484"/>
                  <a:gd name="T98" fmla="*/ 2147483647 w 2772"/>
                  <a:gd name="T99" fmla="*/ 2147483647 h 484"/>
                  <a:gd name="T100" fmla="*/ 2147483647 w 2772"/>
                  <a:gd name="T101" fmla="*/ 2147483647 h 484"/>
                  <a:gd name="T102" fmla="*/ 2147483647 w 2772"/>
                  <a:gd name="T103" fmla="*/ 2147483647 h 484"/>
                  <a:gd name="T104" fmla="*/ 2147483647 w 2772"/>
                  <a:gd name="T105" fmla="*/ 2147483647 h 484"/>
                  <a:gd name="T106" fmla="*/ 2147483647 w 2772"/>
                  <a:gd name="T107" fmla="*/ 2147483647 h 484"/>
                  <a:gd name="T108" fmla="*/ 2147483647 w 2772"/>
                  <a:gd name="T109" fmla="*/ 2147483647 h 484"/>
                  <a:gd name="T110" fmla="*/ 2147483647 w 2772"/>
                  <a:gd name="T111" fmla="*/ 2147483647 h 484"/>
                  <a:gd name="T112" fmla="*/ 2147483647 w 2772"/>
                  <a:gd name="T113" fmla="*/ 2147483647 h 484"/>
                  <a:gd name="T114" fmla="*/ 2147483647 w 2772"/>
                  <a:gd name="T115" fmla="*/ 2147483647 h 484"/>
                  <a:gd name="T116" fmla="*/ 2147483647 w 2772"/>
                  <a:gd name="T117" fmla="*/ 2147483647 h 484"/>
                  <a:gd name="T118" fmla="*/ 2147483647 w 2772"/>
                  <a:gd name="T119" fmla="*/ 2147483647 h 484"/>
                  <a:gd name="T120" fmla="*/ 2147483647 w 2772"/>
                  <a:gd name="T121" fmla="*/ 2147483647 h 484"/>
                  <a:gd name="T122" fmla="*/ 2147483647 w 2772"/>
                  <a:gd name="T123" fmla="*/ 2147483647 h 4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72"/>
                  <a:gd name="T187" fmla="*/ 0 h 484"/>
                  <a:gd name="T188" fmla="*/ 2772 w 2772"/>
                  <a:gd name="T189" fmla="*/ 484 h 48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72" h="484">
                    <a:moveTo>
                      <a:pt x="0" y="234"/>
                    </a:moveTo>
                    <a:lnTo>
                      <a:pt x="5" y="340"/>
                    </a:lnTo>
                    <a:lnTo>
                      <a:pt x="10" y="373"/>
                    </a:lnTo>
                    <a:lnTo>
                      <a:pt x="15" y="353"/>
                    </a:lnTo>
                    <a:lnTo>
                      <a:pt x="23" y="328"/>
                    </a:lnTo>
                    <a:lnTo>
                      <a:pt x="28" y="303"/>
                    </a:lnTo>
                    <a:lnTo>
                      <a:pt x="33" y="268"/>
                    </a:lnTo>
                    <a:lnTo>
                      <a:pt x="40" y="236"/>
                    </a:lnTo>
                    <a:lnTo>
                      <a:pt x="45" y="204"/>
                    </a:lnTo>
                    <a:lnTo>
                      <a:pt x="50" y="132"/>
                    </a:lnTo>
                    <a:lnTo>
                      <a:pt x="55" y="132"/>
                    </a:lnTo>
                    <a:lnTo>
                      <a:pt x="60" y="189"/>
                    </a:lnTo>
                    <a:lnTo>
                      <a:pt x="68" y="236"/>
                    </a:lnTo>
                    <a:lnTo>
                      <a:pt x="72" y="298"/>
                    </a:lnTo>
                    <a:lnTo>
                      <a:pt x="77" y="345"/>
                    </a:lnTo>
                    <a:lnTo>
                      <a:pt x="82" y="358"/>
                    </a:lnTo>
                    <a:lnTo>
                      <a:pt x="87" y="338"/>
                    </a:lnTo>
                    <a:lnTo>
                      <a:pt x="95" y="315"/>
                    </a:lnTo>
                    <a:lnTo>
                      <a:pt x="100" y="298"/>
                    </a:lnTo>
                    <a:lnTo>
                      <a:pt x="105" y="276"/>
                    </a:lnTo>
                    <a:lnTo>
                      <a:pt x="112" y="253"/>
                    </a:lnTo>
                    <a:lnTo>
                      <a:pt x="117" y="246"/>
                    </a:lnTo>
                    <a:lnTo>
                      <a:pt x="122" y="236"/>
                    </a:lnTo>
                    <a:lnTo>
                      <a:pt x="127" y="226"/>
                    </a:lnTo>
                    <a:lnTo>
                      <a:pt x="132" y="219"/>
                    </a:lnTo>
                    <a:lnTo>
                      <a:pt x="137" y="211"/>
                    </a:lnTo>
                    <a:lnTo>
                      <a:pt x="145" y="221"/>
                    </a:lnTo>
                    <a:lnTo>
                      <a:pt x="149" y="231"/>
                    </a:lnTo>
                    <a:lnTo>
                      <a:pt x="154" y="236"/>
                    </a:lnTo>
                    <a:lnTo>
                      <a:pt x="162" y="241"/>
                    </a:lnTo>
                    <a:lnTo>
                      <a:pt x="167" y="224"/>
                    </a:lnTo>
                    <a:lnTo>
                      <a:pt x="172" y="204"/>
                    </a:lnTo>
                    <a:lnTo>
                      <a:pt x="177" y="181"/>
                    </a:lnTo>
                    <a:lnTo>
                      <a:pt x="184" y="157"/>
                    </a:lnTo>
                    <a:lnTo>
                      <a:pt x="189" y="166"/>
                    </a:lnTo>
                    <a:lnTo>
                      <a:pt x="194" y="189"/>
                    </a:lnTo>
                    <a:lnTo>
                      <a:pt x="199" y="211"/>
                    </a:lnTo>
                    <a:lnTo>
                      <a:pt x="204" y="231"/>
                    </a:lnTo>
                    <a:lnTo>
                      <a:pt x="212" y="238"/>
                    </a:lnTo>
                    <a:lnTo>
                      <a:pt x="217" y="234"/>
                    </a:lnTo>
                    <a:lnTo>
                      <a:pt x="221" y="206"/>
                    </a:lnTo>
                    <a:lnTo>
                      <a:pt x="226" y="224"/>
                    </a:lnTo>
                    <a:lnTo>
                      <a:pt x="234" y="288"/>
                    </a:lnTo>
                    <a:lnTo>
                      <a:pt x="239" y="345"/>
                    </a:lnTo>
                    <a:lnTo>
                      <a:pt x="244" y="338"/>
                    </a:lnTo>
                    <a:lnTo>
                      <a:pt x="249" y="298"/>
                    </a:lnTo>
                    <a:lnTo>
                      <a:pt x="254" y="206"/>
                    </a:lnTo>
                    <a:lnTo>
                      <a:pt x="261" y="147"/>
                    </a:lnTo>
                    <a:lnTo>
                      <a:pt x="266" y="114"/>
                    </a:lnTo>
                    <a:lnTo>
                      <a:pt x="274" y="184"/>
                    </a:lnTo>
                    <a:lnTo>
                      <a:pt x="279" y="313"/>
                    </a:lnTo>
                    <a:lnTo>
                      <a:pt x="284" y="385"/>
                    </a:lnTo>
                    <a:lnTo>
                      <a:pt x="289" y="373"/>
                    </a:lnTo>
                    <a:lnTo>
                      <a:pt x="294" y="318"/>
                    </a:lnTo>
                    <a:lnTo>
                      <a:pt x="298" y="258"/>
                    </a:lnTo>
                    <a:lnTo>
                      <a:pt x="303" y="221"/>
                    </a:lnTo>
                    <a:lnTo>
                      <a:pt x="311" y="189"/>
                    </a:lnTo>
                    <a:lnTo>
                      <a:pt x="316" y="236"/>
                    </a:lnTo>
                    <a:lnTo>
                      <a:pt x="323" y="281"/>
                    </a:lnTo>
                    <a:lnTo>
                      <a:pt x="328" y="278"/>
                    </a:lnTo>
                    <a:lnTo>
                      <a:pt x="333" y="263"/>
                    </a:lnTo>
                    <a:lnTo>
                      <a:pt x="338" y="258"/>
                    </a:lnTo>
                    <a:lnTo>
                      <a:pt x="343" y="246"/>
                    </a:lnTo>
                    <a:lnTo>
                      <a:pt x="351" y="246"/>
                    </a:lnTo>
                    <a:lnTo>
                      <a:pt x="356" y="234"/>
                    </a:lnTo>
                    <a:lnTo>
                      <a:pt x="361" y="234"/>
                    </a:lnTo>
                    <a:lnTo>
                      <a:pt x="366" y="246"/>
                    </a:lnTo>
                    <a:lnTo>
                      <a:pt x="371" y="263"/>
                    </a:lnTo>
                    <a:lnTo>
                      <a:pt x="378" y="266"/>
                    </a:lnTo>
                    <a:lnTo>
                      <a:pt x="383" y="256"/>
                    </a:lnTo>
                    <a:lnTo>
                      <a:pt x="388" y="246"/>
                    </a:lnTo>
                    <a:lnTo>
                      <a:pt x="395" y="234"/>
                    </a:lnTo>
                    <a:lnTo>
                      <a:pt x="400" y="226"/>
                    </a:lnTo>
                    <a:lnTo>
                      <a:pt x="405" y="226"/>
                    </a:lnTo>
                    <a:lnTo>
                      <a:pt x="410" y="206"/>
                    </a:lnTo>
                    <a:lnTo>
                      <a:pt x="415" y="169"/>
                    </a:lnTo>
                    <a:lnTo>
                      <a:pt x="423" y="102"/>
                    </a:lnTo>
                    <a:lnTo>
                      <a:pt x="428" y="77"/>
                    </a:lnTo>
                    <a:lnTo>
                      <a:pt x="433" y="97"/>
                    </a:lnTo>
                    <a:lnTo>
                      <a:pt x="440" y="179"/>
                    </a:lnTo>
                    <a:lnTo>
                      <a:pt x="445" y="306"/>
                    </a:lnTo>
                    <a:lnTo>
                      <a:pt x="450" y="390"/>
                    </a:lnTo>
                    <a:lnTo>
                      <a:pt x="455" y="383"/>
                    </a:lnTo>
                    <a:lnTo>
                      <a:pt x="460" y="333"/>
                    </a:lnTo>
                    <a:lnTo>
                      <a:pt x="465" y="283"/>
                    </a:lnTo>
                    <a:lnTo>
                      <a:pt x="472" y="241"/>
                    </a:lnTo>
                    <a:lnTo>
                      <a:pt x="477" y="238"/>
                    </a:lnTo>
                    <a:lnTo>
                      <a:pt x="482" y="229"/>
                    </a:lnTo>
                    <a:lnTo>
                      <a:pt x="487" y="236"/>
                    </a:lnTo>
                    <a:lnTo>
                      <a:pt x="495" y="251"/>
                    </a:lnTo>
                    <a:lnTo>
                      <a:pt x="500" y="268"/>
                    </a:lnTo>
                    <a:lnTo>
                      <a:pt x="505" y="273"/>
                    </a:lnTo>
                    <a:lnTo>
                      <a:pt x="512" y="268"/>
                    </a:lnTo>
                    <a:lnTo>
                      <a:pt x="517" y="263"/>
                    </a:lnTo>
                    <a:lnTo>
                      <a:pt x="522" y="258"/>
                    </a:lnTo>
                    <a:lnTo>
                      <a:pt x="527" y="256"/>
                    </a:lnTo>
                    <a:lnTo>
                      <a:pt x="532" y="253"/>
                    </a:lnTo>
                    <a:lnTo>
                      <a:pt x="537" y="234"/>
                    </a:lnTo>
                    <a:lnTo>
                      <a:pt x="542" y="201"/>
                    </a:lnTo>
                    <a:lnTo>
                      <a:pt x="549" y="147"/>
                    </a:lnTo>
                    <a:lnTo>
                      <a:pt x="557" y="80"/>
                    </a:lnTo>
                    <a:lnTo>
                      <a:pt x="562" y="40"/>
                    </a:lnTo>
                    <a:lnTo>
                      <a:pt x="567" y="32"/>
                    </a:lnTo>
                    <a:lnTo>
                      <a:pt x="572" y="142"/>
                    </a:lnTo>
                    <a:lnTo>
                      <a:pt x="577" y="273"/>
                    </a:lnTo>
                    <a:lnTo>
                      <a:pt x="582" y="363"/>
                    </a:lnTo>
                    <a:lnTo>
                      <a:pt x="589" y="370"/>
                    </a:lnTo>
                    <a:lnTo>
                      <a:pt x="594" y="340"/>
                    </a:lnTo>
                    <a:lnTo>
                      <a:pt x="599" y="350"/>
                    </a:lnTo>
                    <a:lnTo>
                      <a:pt x="606" y="397"/>
                    </a:lnTo>
                    <a:lnTo>
                      <a:pt x="611" y="410"/>
                    </a:lnTo>
                    <a:lnTo>
                      <a:pt x="616" y="390"/>
                    </a:lnTo>
                    <a:lnTo>
                      <a:pt x="621" y="340"/>
                    </a:lnTo>
                    <a:lnTo>
                      <a:pt x="626" y="286"/>
                    </a:lnTo>
                    <a:lnTo>
                      <a:pt x="634" y="258"/>
                    </a:lnTo>
                    <a:lnTo>
                      <a:pt x="639" y="236"/>
                    </a:lnTo>
                    <a:lnTo>
                      <a:pt x="644" y="219"/>
                    </a:lnTo>
                    <a:lnTo>
                      <a:pt x="649" y="216"/>
                    </a:lnTo>
                    <a:lnTo>
                      <a:pt x="654" y="199"/>
                    </a:lnTo>
                    <a:lnTo>
                      <a:pt x="661" y="201"/>
                    </a:lnTo>
                    <a:lnTo>
                      <a:pt x="666" y="199"/>
                    </a:lnTo>
                    <a:lnTo>
                      <a:pt x="671" y="201"/>
                    </a:lnTo>
                    <a:lnTo>
                      <a:pt x="679" y="216"/>
                    </a:lnTo>
                    <a:lnTo>
                      <a:pt x="683" y="238"/>
                    </a:lnTo>
                    <a:lnTo>
                      <a:pt x="688" y="243"/>
                    </a:lnTo>
                    <a:lnTo>
                      <a:pt x="693" y="238"/>
                    </a:lnTo>
                    <a:lnTo>
                      <a:pt x="698" y="234"/>
                    </a:lnTo>
                    <a:lnTo>
                      <a:pt x="706" y="221"/>
                    </a:lnTo>
                    <a:lnTo>
                      <a:pt x="711" y="219"/>
                    </a:lnTo>
                    <a:lnTo>
                      <a:pt x="718" y="231"/>
                    </a:lnTo>
                    <a:lnTo>
                      <a:pt x="723" y="238"/>
                    </a:lnTo>
                    <a:lnTo>
                      <a:pt x="728" y="248"/>
                    </a:lnTo>
                    <a:lnTo>
                      <a:pt x="733" y="246"/>
                    </a:lnTo>
                    <a:lnTo>
                      <a:pt x="738" y="229"/>
                    </a:lnTo>
                    <a:lnTo>
                      <a:pt x="743" y="201"/>
                    </a:lnTo>
                    <a:lnTo>
                      <a:pt x="748" y="189"/>
                    </a:lnTo>
                    <a:lnTo>
                      <a:pt x="756" y="179"/>
                    </a:lnTo>
                    <a:lnTo>
                      <a:pt x="760" y="234"/>
                    </a:lnTo>
                    <a:lnTo>
                      <a:pt x="765" y="291"/>
                    </a:lnTo>
                    <a:lnTo>
                      <a:pt x="770" y="306"/>
                    </a:lnTo>
                    <a:lnTo>
                      <a:pt x="778" y="276"/>
                    </a:lnTo>
                    <a:lnTo>
                      <a:pt x="783" y="236"/>
                    </a:lnTo>
                    <a:lnTo>
                      <a:pt x="788" y="206"/>
                    </a:lnTo>
                    <a:lnTo>
                      <a:pt x="795" y="194"/>
                    </a:lnTo>
                    <a:lnTo>
                      <a:pt x="800" y="206"/>
                    </a:lnTo>
                    <a:lnTo>
                      <a:pt x="805" y="226"/>
                    </a:lnTo>
                    <a:lnTo>
                      <a:pt x="810" y="229"/>
                    </a:lnTo>
                    <a:lnTo>
                      <a:pt x="815" y="226"/>
                    </a:lnTo>
                    <a:lnTo>
                      <a:pt x="820" y="224"/>
                    </a:lnTo>
                    <a:lnTo>
                      <a:pt x="828" y="243"/>
                    </a:lnTo>
                    <a:lnTo>
                      <a:pt x="833" y="273"/>
                    </a:lnTo>
                    <a:lnTo>
                      <a:pt x="837" y="303"/>
                    </a:lnTo>
                    <a:lnTo>
                      <a:pt x="845" y="313"/>
                    </a:lnTo>
                    <a:lnTo>
                      <a:pt x="850" y="306"/>
                    </a:lnTo>
                    <a:lnTo>
                      <a:pt x="855" y="283"/>
                    </a:lnTo>
                    <a:lnTo>
                      <a:pt x="860" y="256"/>
                    </a:lnTo>
                    <a:lnTo>
                      <a:pt x="867" y="241"/>
                    </a:lnTo>
                    <a:lnTo>
                      <a:pt x="872" y="238"/>
                    </a:lnTo>
                    <a:lnTo>
                      <a:pt x="877" y="246"/>
                    </a:lnTo>
                    <a:lnTo>
                      <a:pt x="882" y="253"/>
                    </a:lnTo>
                    <a:lnTo>
                      <a:pt x="890" y="253"/>
                    </a:lnTo>
                    <a:lnTo>
                      <a:pt x="895" y="236"/>
                    </a:lnTo>
                    <a:lnTo>
                      <a:pt x="900" y="231"/>
                    </a:lnTo>
                    <a:lnTo>
                      <a:pt x="905" y="226"/>
                    </a:lnTo>
                    <a:lnTo>
                      <a:pt x="910" y="226"/>
                    </a:lnTo>
                    <a:lnTo>
                      <a:pt x="917" y="224"/>
                    </a:lnTo>
                    <a:lnTo>
                      <a:pt x="922" y="224"/>
                    </a:lnTo>
                    <a:lnTo>
                      <a:pt x="927" y="226"/>
                    </a:lnTo>
                    <a:lnTo>
                      <a:pt x="932" y="229"/>
                    </a:lnTo>
                    <a:lnTo>
                      <a:pt x="937" y="234"/>
                    </a:lnTo>
                    <a:lnTo>
                      <a:pt x="944" y="234"/>
                    </a:lnTo>
                    <a:lnTo>
                      <a:pt x="949" y="234"/>
                    </a:lnTo>
                    <a:lnTo>
                      <a:pt x="957" y="226"/>
                    </a:lnTo>
                    <a:lnTo>
                      <a:pt x="962" y="234"/>
                    </a:lnTo>
                    <a:lnTo>
                      <a:pt x="967" y="234"/>
                    </a:lnTo>
                    <a:lnTo>
                      <a:pt x="972" y="238"/>
                    </a:lnTo>
                    <a:lnTo>
                      <a:pt x="977" y="241"/>
                    </a:lnTo>
                    <a:lnTo>
                      <a:pt x="982" y="226"/>
                    </a:lnTo>
                    <a:lnTo>
                      <a:pt x="987" y="189"/>
                    </a:lnTo>
                    <a:lnTo>
                      <a:pt x="994" y="157"/>
                    </a:lnTo>
                    <a:lnTo>
                      <a:pt x="999" y="181"/>
                    </a:lnTo>
                    <a:lnTo>
                      <a:pt x="1006" y="296"/>
                    </a:lnTo>
                    <a:lnTo>
                      <a:pt x="1011" y="375"/>
                    </a:lnTo>
                    <a:lnTo>
                      <a:pt x="1016" y="363"/>
                    </a:lnTo>
                    <a:lnTo>
                      <a:pt x="1021" y="318"/>
                    </a:lnTo>
                    <a:lnTo>
                      <a:pt x="1026" y="261"/>
                    </a:lnTo>
                    <a:lnTo>
                      <a:pt x="1034" y="226"/>
                    </a:lnTo>
                    <a:lnTo>
                      <a:pt x="1039" y="219"/>
                    </a:lnTo>
                    <a:lnTo>
                      <a:pt x="1044" y="214"/>
                    </a:lnTo>
                    <a:lnTo>
                      <a:pt x="1049" y="196"/>
                    </a:lnTo>
                    <a:lnTo>
                      <a:pt x="1056" y="199"/>
                    </a:lnTo>
                    <a:lnTo>
                      <a:pt x="1061" y="189"/>
                    </a:lnTo>
                    <a:lnTo>
                      <a:pt x="1066" y="184"/>
                    </a:lnTo>
                    <a:lnTo>
                      <a:pt x="1071" y="209"/>
                    </a:lnTo>
                    <a:lnTo>
                      <a:pt x="1076" y="251"/>
                    </a:lnTo>
                    <a:lnTo>
                      <a:pt x="1083" y="313"/>
                    </a:lnTo>
                    <a:lnTo>
                      <a:pt x="1088" y="345"/>
                    </a:lnTo>
                    <a:lnTo>
                      <a:pt x="1093" y="306"/>
                    </a:lnTo>
                    <a:lnTo>
                      <a:pt x="1098" y="266"/>
                    </a:lnTo>
                    <a:lnTo>
                      <a:pt x="1106" y="263"/>
                    </a:lnTo>
                    <a:lnTo>
                      <a:pt x="1111" y="271"/>
                    </a:lnTo>
                    <a:lnTo>
                      <a:pt x="1116" y="246"/>
                    </a:lnTo>
                    <a:lnTo>
                      <a:pt x="1123" y="219"/>
                    </a:lnTo>
                    <a:lnTo>
                      <a:pt x="1128" y="201"/>
                    </a:lnTo>
                    <a:lnTo>
                      <a:pt x="1133" y="196"/>
                    </a:lnTo>
                    <a:lnTo>
                      <a:pt x="1138" y="199"/>
                    </a:lnTo>
                    <a:lnTo>
                      <a:pt x="1143" y="229"/>
                    </a:lnTo>
                    <a:lnTo>
                      <a:pt x="1148" y="276"/>
                    </a:lnTo>
                    <a:lnTo>
                      <a:pt x="1155" y="306"/>
                    </a:lnTo>
                    <a:lnTo>
                      <a:pt x="1160" y="303"/>
                    </a:lnTo>
                    <a:lnTo>
                      <a:pt x="1165" y="276"/>
                    </a:lnTo>
                    <a:lnTo>
                      <a:pt x="1173" y="258"/>
                    </a:lnTo>
                    <a:lnTo>
                      <a:pt x="1178" y="248"/>
                    </a:lnTo>
                    <a:lnTo>
                      <a:pt x="1183" y="234"/>
                    </a:lnTo>
                    <a:lnTo>
                      <a:pt x="1188" y="231"/>
                    </a:lnTo>
                    <a:lnTo>
                      <a:pt x="1193" y="226"/>
                    </a:lnTo>
                    <a:lnTo>
                      <a:pt x="1200" y="229"/>
                    </a:lnTo>
                    <a:lnTo>
                      <a:pt x="1205" y="234"/>
                    </a:lnTo>
                    <a:lnTo>
                      <a:pt x="1210" y="231"/>
                    </a:lnTo>
                    <a:lnTo>
                      <a:pt x="1215" y="226"/>
                    </a:lnTo>
                    <a:lnTo>
                      <a:pt x="1220" y="226"/>
                    </a:lnTo>
                    <a:lnTo>
                      <a:pt x="1227" y="224"/>
                    </a:lnTo>
                    <a:lnTo>
                      <a:pt x="1232" y="224"/>
                    </a:lnTo>
                    <a:lnTo>
                      <a:pt x="1240" y="231"/>
                    </a:lnTo>
                    <a:lnTo>
                      <a:pt x="1245" y="226"/>
                    </a:lnTo>
                    <a:lnTo>
                      <a:pt x="1250" y="214"/>
                    </a:lnTo>
                    <a:lnTo>
                      <a:pt x="1255" y="209"/>
                    </a:lnTo>
                    <a:lnTo>
                      <a:pt x="1260" y="221"/>
                    </a:lnTo>
                    <a:lnTo>
                      <a:pt x="1265" y="251"/>
                    </a:lnTo>
                    <a:lnTo>
                      <a:pt x="1272" y="273"/>
                    </a:lnTo>
                    <a:lnTo>
                      <a:pt x="1277" y="276"/>
                    </a:lnTo>
                    <a:lnTo>
                      <a:pt x="1282" y="271"/>
                    </a:lnTo>
                    <a:lnTo>
                      <a:pt x="1290" y="253"/>
                    </a:lnTo>
                    <a:lnTo>
                      <a:pt x="1295" y="238"/>
                    </a:lnTo>
                    <a:lnTo>
                      <a:pt x="1299" y="226"/>
                    </a:lnTo>
                    <a:lnTo>
                      <a:pt x="1304" y="221"/>
                    </a:lnTo>
                    <a:lnTo>
                      <a:pt x="1309" y="211"/>
                    </a:lnTo>
                    <a:lnTo>
                      <a:pt x="1317" y="206"/>
                    </a:lnTo>
                    <a:lnTo>
                      <a:pt x="1322" y="211"/>
                    </a:lnTo>
                    <a:lnTo>
                      <a:pt x="1327" y="221"/>
                    </a:lnTo>
                    <a:lnTo>
                      <a:pt x="1332" y="276"/>
                    </a:lnTo>
                    <a:lnTo>
                      <a:pt x="1339" y="308"/>
                    </a:lnTo>
                    <a:lnTo>
                      <a:pt x="1344" y="298"/>
                    </a:lnTo>
                    <a:lnTo>
                      <a:pt x="1349" y="271"/>
                    </a:lnTo>
                    <a:lnTo>
                      <a:pt x="1354" y="241"/>
                    </a:lnTo>
                    <a:lnTo>
                      <a:pt x="1362" y="243"/>
                    </a:lnTo>
                    <a:lnTo>
                      <a:pt x="1367" y="248"/>
                    </a:lnTo>
                    <a:lnTo>
                      <a:pt x="1372" y="256"/>
                    </a:lnTo>
                    <a:lnTo>
                      <a:pt x="1376" y="251"/>
                    </a:lnTo>
                    <a:lnTo>
                      <a:pt x="1381" y="251"/>
                    </a:lnTo>
                    <a:lnTo>
                      <a:pt x="1386" y="251"/>
                    </a:lnTo>
                    <a:lnTo>
                      <a:pt x="1394" y="216"/>
                    </a:lnTo>
                    <a:lnTo>
                      <a:pt x="1401" y="184"/>
                    </a:lnTo>
                    <a:lnTo>
                      <a:pt x="1406" y="171"/>
                    </a:lnTo>
                    <a:lnTo>
                      <a:pt x="1411" y="209"/>
                    </a:lnTo>
                    <a:lnTo>
                      <a:pt x="1416" y="263"/>
                    </a:lnTo>
                    <a:lnTo>
                      <a:pt x="1421" y="273"/>
                    </a:lnTo>
                    <a:lnTo>
                      <a:pt x="1426" y="263"/>
                    </a:lnTo>
                    <a:lnTo>
                      <a:pt x="1431" y="251"/>
                    </a:lnTo>
                    <a:lnTo>
                      <a:pt x="1439" y="201"/>
                    </a:lnTo>
                    <a:lnTo>
                      <a:pt x="1444" y="181"/>
                    </a:lnTo>
                    <a:lnTo>
                      <a:pt x="1449" y="166"/>
                    </a:lnTo>
                    <a:lnTo>
                      <a:pt x="1456" y="176"/>
                    </a:lnTo>
                    <a:lnTo>
                      <a:pt x="1461" y="231"/>
                    </a:lnTo>
                    <a:lnTo>
                      <a:pt x="1466" y="298"/>
                    </a:lnTo>
                    <a:lnTo>
                      <a:pt x="1471" y="338"/>
                    </a:lnTo>
                    <a:lnTo>
                      <a:pt x="1478" y="338"/>
                    </a:lnTo>
                    <a:lnTo>
                      <a:pt x="1483" y="320"/>
                    </a:lnTo>
                    <a:lnTo>
                      <a:pt x="1488" y="306"/>
                    </a:lnTo>
                    <a:lnTo>
                      <a:pt x="1493" y="286"/>
                    </a:lnTo>
                    <a:lnTo>
                      <a:pt x="1498" y="256"/>
                    </a:lnTo>
                    <a:lnTo>
                      <a:pt x="1503" y="189"/>
                    </a:lnTo>
                    <a:lnTo>
                      <a:pt x="1511" y="124"/>
                    </a:lnTo>
                    <a:lnTo>
                      <a:pt x="1516" y="92"/>
                    </a:lnTo>
                    <a:lnTo>
                      <a:pt x="1521" y="109"/>
                    </a:lnTo>
                    <a:lnTo>
                      <a:pt x="1528" y="216"/>
                    </a:lnTo>
                    <a:lnTo>
                      <a:pt x="1533" y="315"/>
                    </a:lnTo>
                    <a:lnTo>
                      <a:pt x="1538" y="343"/>
                    </a:lnTo>
                    <a:lnTo>
                      <a:pt x="1543" y="325"/>
                    </a:lnTo>
                    <a:lnTo>
                      <a:pt x="1550" y="293"/>
                    </a:lnTo>
                    <a:lnTo>
                      <a:pt x="1555" y="256"/>
                    </a:lnTo>
                    <a:lnTo>
                      <a:pt x="1560" y="243"/>
                    </a:lnTo>
                    <a:lnTo>
                      <a:pt x="1568" y="238"/>
                    </a:lnTo>
                    <a:lnTo>
                      <a:pt x="1573" y="271"/>
                    </a:lnTo>
                    <a:lnTo>
                      <a:pt x="1578" y="313"/>
                    </a:lnTo>
                    <a:lnTo>
                      <a:pt x="1583" y="323"/>
                    </a:lnTo>
                    <a:lnTo>
                      <a:pt x="1588" y="296"/>
                    </a:lnTo>
                    <a:lnTo>
                      <a:pt x="1593" y="256"/>
                    </a:lnTo>
                    <a:lnTo>
                      <a:pt x="1600" y="234"/>
                    </a:lnTo>
                    <a:lnTo>
                      <a:pt x="1605" y="226"/>
                    </a:lnTo>
                    <a:lnTo>
                      <a:pt x="1610" y="229"/>
                    </a:lnTo>
                    <a:lnTo>
                      <a:pt x="1615" y="246"/>
                    </a:lnTo>
                    <a:lnTo>
                      <a:pt x="1622" y="246"/>
                    </a:lnTo>
                    <a:lnTo>
                      <a:pt x="1627" y="204"/>
                    </a:lnTo>
                    <a:lnTo>
                      <a:pt x="1632" y="179"/>
                    </a:lnTo>
                    <a:lnTo>
                      <a:pt x="1637" y="119"/>
                    </a:lnTo>
                    <a:lnTo>
                      <a:pt x="1645" y="30"/>
                    </a:lnTo>
                    <a:lnTo>
                      <a:pt x="1650" y="0"/>
                    </a:lnTo>
                    <a:lnTo>
                      <a:pt x="1655" y="27"/>
                    </a:lnTo>
                    <a:lnTo>
                      <a:pt x="1660" y="184"/>
                    </a:lnTo>
                    <a:lnTo>
                      <a:pt x="1665" y="308"/>
                    </a:lnTo>
                    <a:lnTo>
                      <a:pt x="1670" y="353"/>
                    </a:lnTo>
                    <a:lnTo>
                      <a:pt x="1677" y="417"/>
                    </a:lnTo>
                    <a:lnTo>
                      <a:pt x="1682" y="479"/>
                    </a:lnTo>
                    <a:lnTo>
                      <a:pt x="1689" y="484"/>
                    </a:lnTo>
                    <a:lnTo>
                      <a:pt x="1694" y="437"/>
                    </a:lnTo>
                    <a:lnTo>
                      <a:pt x="1699" y="390"/>
                    </a:lnTo>
                    <a:lnTo>
                      <a:pt x="1704" y="325"/>
                    </a:lnTo>
                    <a:lnTo>
                      <a:pt x="1709" y="253"/>
                    </a:lnTo>
                    <a:lnTo>
                      <a:pt x="1717" y="194"/>
                    </a:lnTo>
                    <a:lnTo>
                      <a:pt x="1722" y="169"/>
                    </a:lnTo>
                    <a:lnTo>
                      <a:pt x="1727" y="191"/>
                    </a:lnTo>
                    <a:lnTo>
                      <a:pt x="1734" y="216"/>
                    </a:lnTo>
                    <a:lnTo>
                      <a:pt x="1739" y="204"/>
                    </a:lnTo>
                    <a:lnTo>
                      <a:pt x="1744" y="196"/>
                    </a:lnTo>
                    <a:lnTo>
                      <a:pt x="1749" y="201"/>
                    </a:lnTo>
                    <a:lnTo>
                      <a:pt x="1754" y="211"/>
                    </a:lnTo>
                    <a:lnTo>
                      <a:pt x="1759" y="241"/>
                    </a:lnTo>
                    <a:lnTo>
                      <a:pt x="1766" y="286"/>
                    </a:lnTo>
                    <a:lnTo>
                      <a:pt x="1771" y="303"/>
                    </a:lnTo>
                    <a:lnTo>
                      <a:pt x="1776" y="283"/>
                    </a:lnTo>
                    <a:lnTo>
                      <a:pt x="1781" y="258"/>
                    </a:lnTo>
                    <a:lnTo>
                      <a:pt x="1789" y="243"/>
                    </a:lnTo>
                    <a:lnTo>
                      <a:pt x="1794" y="229"/>
                    </a:lnTo>
                    <a:lnTo>
                      <a:pt x="1799" y="204"/>
                    </a:lnTo>
                    <a:lnTo>
                      <a:pt x="1806" y="189"/>
                    </a:lnTo>
                    <a:lnTo>
                      <a:pt x="1811" y="179"/>
                    </a:lnTo>
                    <a:lnTo>
                      <a:pt x="1816" y="196"/>
                    </a:lnTo>
                    <a:lnTo>
                      <a:pt x="1821" y="253"/>
                    </a:lnTo>
                    <a:lnTo>
                      <a:pt x="1826" y="291"/>
                    </a:lnTo>
                    <a:lnTo>
                      <a:pt x="1831" y="288"/>
                    </a:lnTo>
                    <a:lnTo>
                      <a:pt x="1838" y="271"/>
                    </a:lnTo>
                    <a:lnTo>
                      <a:pt x="1843" y="253"/>
                    </a:lnTo>
                    <a:lnTo>
                      <a:pt x="1851" y="234"/>
                    </a:lnTo>
                    <a:lnTo>
                      <a:pt x="1856" y="224"/>
                    </a:lnTo>
                    <a:lnTo>
                      <a:pt x="1861" y="219"/>
                    </a:lnTo>
                    <a:lnTo>
                      <a:pt x="1866" y="209"/>
                    </a:lnTo>
                    <a:lnTo>
                      <a:pt x="1871" y="194"/>
                    </a:lnTo>
                    <a:lnTo>
                      <a:pt x="1876" y="189"/>
                    </a:lnTo>
                    <a:lnTo>
                      <a:pt x="1883" y="194"/>
                    </a:lnTo>
                    <a:lnTo>
                      <a:pt x="1888" y="196"/>
                    </a:lnTo>
                    <a:lnTo>
                      <a:pt x="1893" y="201"/>
                    </a:lnTo>
                    <a:lnTo>
                      <a:pt x="1898" y="209"/>
                    </a:lnTo>
                    <a:lnTo>
                      <a:pt x="1906" y="214"/>
                    </a:lnTo>
                    <a:lnTo>
                      <a:pt x="1910" y="231"/>
                    </a:lnTo>
                    <a:lnTo>
                      <a:pt x="1915" y="251"/>
                    </a:lnTo>
                    <a:lnTo>
                      <a:pt x="1923" y="236"/>
                    </a:lnTo>
                    <a:lnTo>
                      <a:pt x="1928" y="196"/>
                    </a:lnTo>
                    <a:lnTo>
                      <a:pt x="1933" y="124"/>
                    </a:lnTo>
                    <a:lnTo>
                      <a:pt x="1938" y="142"/>
                    </a:lnTo>
                    <a:lnTo>
                      <a:pt x="1943" y="226"/>
                    </a:lnTo>
                    <a:lnTo>
                      <a:pt x="1948" y="328"/>
                    </a:lnTo>
                    <a:lnTo>
                      <a:pt x="1955" y="392"/>
                    </a:lnTo>
                    <a:lnTo>
                      <a:pt x="1960" y="392"/>
                    </a:lnTo>
                    <a:lnTo>
                      <a:pt x="1965" y="343"/>
                    </a:lnTo>
                    <a:lnTo>
                      <a:pt x="1973" y="301"/>
                    </a:lnTo>
                    <a:lnTo>
                      <a:pt x="1978" y="273"/>
                    </a:lnTo>
                    <a:lnTo>
                      <a:pt x="1983" y="261"/>
                    </a:lnTo>
                    <a:lnTo>
                      <a:pt x="1987" y="263"/>
                    </a:lnTo>
                    <a:lnTo>
                      <a:pt x="1992" y="256"/>
                    </a:lnTo>
                    <a:lnTo>
                      <a:pt x="2000" y="276"/>
                    </a:lnTo>
                    <a:lnTo>
                      <a:pt x="2005" y="301"/>
                    </a:lnTo>
                    <a:lnTo>
                      <a:pt x="2010" y="268"/>
                    </a:lnTo>
                    <a:lnTo>
                      <a:pt x="2017" y="229"/>
                    </a:lnTo>
                    <a:lnTo>
                      <a:pt x="2022" y="191"/>
                    </a:lnTo>
                    <a:lnTo>
                      <a:pt x="2027" y="226"/>
                    </a:lnTo>
                    <a:lnTo>
                      <a:pt x="2032" y="271"/>
                    </a:lnTo>
                    <a:lnTo>
                      <a:pt x="2037" y="271"/>
                    </a:lnTo>
                    <a:lnTo>
                      <a:pt x="2042" y="246"/>
                    </a:lnTo>
                    <a:lnTo>
                      <a:pt x="2050" y="238"/>
                    </a:lnTo>
                    <a:lnTo>
                      <a:pt x="2055" y="256"/>
                    </a:lnTo>
                    <a:lnTo>
                      <a:pt x="2060" y="271"/>
                    </a:lnTo>
                    <a:lnTo>
                      <a:pt x="2064" y="263"/>
                    </a:lnTo>
                    <a:lnTo>
                      <a:pt x="2072" y="248"/>
                    </a:lnTo>
                    <a:lnTo>
                      <a:pt x="2077" y="231"/>
                    </a:lnTo>
                    <a:lnTo>
                      <a:pt x="2082" y="219"/>
                    </a:lnTo>
                    <a:lnTo>
                      <a:pt x="2089" y="224"/>
                    </a:lnTo>
                    <a:lnTo>
                      <a:pt x="2094" y="224"/>
                    </a:lnTo>
                    <a:lnTo>
                      <a:pt x="2099" y="219"/>
                    </a:lnTo>
                    <a:lnTo>
                      <a:pt x="2104" y="224"/>
                    </a:lnTo>
                    <a:lnTo>
                      <a:pt x="2109" y="221"/>
                    </a:lnTo>
                    <a:lnTo>
                      <a:pt x="2114" y="216"/>
                    </a:lnTo>
                    <a:lnTo>
                      <a:pt x="2122" y="216"/>
                    </a:lnTo>
                    <a:lnTo>
                      <a:pt x="2127" y="211"/>
                    </a:lnTo>
                    <a:lnTo>
                      <a:pt x="2132" y="199"/>
                    </a:lnTo>
                    <a:lnTo>
                      <a:pt x="2139" y="194"/>
                    </a:lnTo>
                    <a:lnTo>
                      <a:pt x="2144" y="176"/>
                    </a:lnTo>
                    <a:lnTo>
                      <a:pt x="2149" y="179"/>
                    </a:lnTo>
                    <a:lnTo>
                      <a:pt x="2154" y="199"/>
                    </a:lnTo>
                    <a:lnTo>
                      <a:pt x="2161" y="219"/>
                    </a:lnTo>
                    <a:lnTo>
                      <a:pt x="2166" y="246"/>
                    </a:lnTo>
                    <a:lnTo>
                      <a:pt x="2171" y="263"/>
                    </a:lnTo>
                    <a:lnTo>
                      <a:pt x="2176" y="253"/>
                    </a:lnTo>
                    <a:lnTo>
                      <a:pt x="2181" y="219"/>
                    </a:lnTo>
                    <a:lnTo>
                      <a:pt x="2189" y="196"/>
                    </a:lnTo>
                    <a:lnTo>
                      <a:pt x="2194" y="201"/>
                    </a:lnTo>
                    <a:lnTo>
                      <a:pt x="2199" y="243"/>
                    </a:lnTo>
                    <a:lnTo>
                      <a:pt x="2204" y="296"/>
                    </a:lnTo>
                    <a:lnTo>
                      <a:pt x="2211" y="330"/>
                    </a:lnTo>
                    <a:lnTo>
                      <a:pt x="2216" y="335"/>
                    </a:lnTo>
                    <a:lnTo>
                      <a:pt x="2221" y="306"/>
                    </a:lnTo>
                    <a:lnTo>
                      <a:pt x="2226" y="281"/>
                    </a:lnTo>
                    <a:lnTo>
                      <a:pt x="2231" y="243"/>
                    </a:lnTo>
                    <a:lnTo>
                      <a:pt x="2238" y="226"/>
                    </a:lnTo>
                    <a:lnTo>
                      <a:pt x="2243" y="236"/>
                    </a:lnTo>
                    <a:lnTo>
                      <a:pt x="2251" y="248"/>
                    </a:lnTo>
                    <a:lnTo>
                      <a:pt x="2256" y="273"/>
                    </a:lnTo>
                    <a:lnTo>
                      <a:pt x="2261" y="283"/>
                    </a:lnTo>
                    <a:lnTo>
                      <a:pt x="2266" y="256"/>
                    </a:lnTo>
                    <a:lnTo>
                      <a:pt x="2271" y="224"/>
                    </a:lnTo>
                    <a:lnTo>
                      <a:pt x="2276" y="214"/>
                    </a:lnTo>
                    <a:lnTo>
                      <a:pt x="2281" y="258"/>
                    </a:lnTo>
                    <a:lnTo>
                      <a:pt x="2288" y="286"/>
                    </a:lnTo>
                    <a:lnTo>
                      <a:pt x="2293" y="283"/>
                    </a:lnTo>
                    <a:lnTo>
                      <a:pt x="2300" y="263"/>
                    </a:lnTo>
                    <a:lnTo>
                      <a:pt x="2305" y="248"/>
                    </a:lnTo>
                    <a:lnTo>
                      <a:pt x="2310" y="226"/>
                    </a:lnTo>
                    <a:lnTo>
                      <a:pt x="2315" y="194"/>
                    </a:lnTo>
                    <a:lnTo>
                      <a:pt x="2320" y="161"/>
                    </a:lnTo>
                    <a:lnTo>
                      <a:pt x="2328" y="137"/>
                    </a:lnTo>
                    <a:lnTo>
                      <a:pt x="2333" y="199"/>
                    </a:lnTo>
                    <a:lnTo>
                      <a:pt x="2338" y="271"/>
                    </a:lnTo>
                    <a:lnTo>
                      <a:pt x="2343" y="271"/>
                    </a:lnTo>
                    <a:lnTo>
                      <a:pt x="2348" y="186"/>
                    </a:lnTo>
                    <a:lnTo>
                      <a:pt x="2355" y="137"/>
                    </a:lnTo>
                    <a:lnTo>
                      <a:pt x="2360" y="224"/>
                    </a:lnTo>
                    <a:lnTo>
                      <a:pt x="2365" y="360"/>
                    </a:lnTo>
                    <a:lnTo>
                      <a:pt x="2372" y="420"/>
                    </a:lnTo>
                    <a:lnTo>
                      <a:pt x="2377" y="387"/>
                    </a:lnTo>
                    <a:lnTo>
                      <a:pt x="2382" y="325"/>
                    </a:lnTo>
                    <a:lnTo>
                      <a:pt x="2387" y="268"/>
                    </a:lnTo>
                    <a:lnTo>
                      <a:pt x="2392" y="246"/>
                    </a:lnTo>
                    <a:lnTo>
                      <a:pt x="2400" y="229"/>
                    </a:lnTo>
                    <a:lnTo>
                      <a:pt x="2405" y="211"/>
                    </a:lnTo>
                    <a:lnTo>
                      <a:pt x="2410" y="206"/>
                    </a:lnTo>
                    <a:lnTo>
                      <a:pt x="2417" y="209"/>
                    </a:lnTo>
                    <a:lnTo>
                      <a:pt x="2422" y="216"/>
                    </a:lnTo>
                    <a:lnTo>
                      <a:pt x="2427" y="236"/>
                    </a:lnTo>
                    <a:lnTo>
                      <a:pt x="2432" y="258"/>
                    </a:lnTo>
                    <a:lnTo>
                      <a:pt x="2437" y="266"/>
                    </a:lnTo>
                    <a:lnTo>
                      <a:pt x="2442" y="263"/>
                    </a:lnTo>
                    <a:lnTo>
                      <a:pt x="2449" y="263"/>
                    </a:lnTo>
                    <a:lnTo>
                      <a:pt x="2454" y="253"/>
                    </a:lnTo>
                    <a:lnTo>
                      <a:pt x="2459" y="236"/>
                    </a:lnTo>
                    <a:lnTo>
                      <a:pt x="2464" y="184"/>
                    </a:lnTo>
                    <a:lnTo>
                      <a:pt x="2472" y="174"/>
                    </a:lnTo>
                    <a:lnTo>
                      <a:pt x="2477" y="174"/>
                    </a:lnTo>
                    <a:lnTo>
                      <a:pt x="2482" y="179"/>
                    </a:lnTo>
                    <a:lnTo>
                      <a:pt x="2487" y="196"/>
                    </a:lnTo>
                    <a:lnTo>
                      <a:pt x="2494" y="209"/>
                    </a:lnTo>
                    <a:lnTo>
                      <a:pt x="2499" y="236"/>
                    </a:lnTo>
                    <a:lnTo>
                      <a:pt x="2504" y="293"/>
                    </a:lnTo>
                    <a:lnTo>
                      <a:pt x="2509" y="335"/>
                    </a:lnTo>
                    <a:lnTo>
                      <a:pt x="2514" y="340"/>
                    </a:lnTo>
                    <a:lnTo>
                      <a:pt x="2522" y="323"/>
                    </a:lnTo>
                    <a:lnTo>
                      <a:pt x="2526" y="298"/>
                    </a:lnTo>
                    <a:lnTo>
                      <a:pt x="2534" y="273"/>
                    </a:lnTo>
                    <a:lnTo>
                      <a:pt x="2539" y="251"/>
                    </a:lnTo>
                    <a:lnTo>
                      <a:pt x="2544" y="241"/>
                    </a:lnTo>
                    <a:lnTo>
                      <a:pt x="2549" y="236"/>
                    </a:lnTo>
                    <a:lnTo>
                      <a:pt x="2554" y="229"/>
                    </a:lnTo>
                    <a:lnTo>
                      <a:pt x="2559" y="224"/>
                    </a:lnTo>
                    <a:lnTo>
                      <a:pt x="2566" y="211"/>
                    </a:lnTo>
                    <a:lnTo>
                      <a:pt x="2571" y="211"/>
                    </a:lnTo>
                    <a:lnTo>
                      <a:pt x="2576" y="206"/>
                    </a:lnTo>
                    <a:lnTo>
                      <a:pt x="2584" y="201"/>
                    </a:lnTo>
                    <a:lnTo>
                      <a:pt x="2589" y="214"/>
                    </a:lnTo>
                    <a:lnTo>
                      <a:pt x="2594" y="226"/>
                    </a:lnTo>
                    <a:lnTo>
                      <a:pt x="2599" y="211"/>
                    </a:lnTo>
                    <a:lnTo>
                      <a:pt x="2603" y="189"/>
                    </a:lnTo>
                    <a:lnTo>
                      <a:pt x="2611" y="152"/>
                    </a:lnTo>
                    <a:lnTo>
                      <a:pt x="2616" y="142"/>
                    </a:lnTo>
                    <a:lnTo>
                      <a:pt x="2621" y="184"/>
                    </a:lnTo>
                    <a:lnTo>
                      <a:pt x="2626" y="256"/>
                    </a:lnTo>
                    <a:lnTo>
                      <a:pt x="2631" y="313"/>
                    </a:lnTo>
                    <a:lnTo>
                      <a:pt x="2638" y="325"/>
                    </a:lnTo>
                    <a:lnTo>
                      <a:pt x="2643" y="301"/>
                    </a:lnTo>
                    <a:lnTo>
                      <a:pt x="2648" y="283"/>
                    </a:lnTo>
                    <a:lnTo>
                      <a:pt x="2656" y="268"/>
                    </a:lnTo>
                    <a:lnTo>
                      <a:pt x="2661" y="268"/>
                    </a:lnTo>
                    <a:lnTo>
                      <a:pt x="2666" y="258"/>
                    </a:lnTo>
                    <a:lnTo>
                      <a:pt x="2671" y="226"/>
                    </a:lnTo>
                    <a:lnTo>
                      <a:pt x="2676" y="191"/>
                    </a:lnTo>
                    <a:lnTo>
                      <a:pt x="2683" y="176"/>
                    </a:lnTo>
                    <a:lnTo>
                      <a:pt x="2688" y="226"/>
                    </a:lnTo>
                    <a:lnTo>
                      <a:pt x="2695" y="301"/>
                    </a:lnTo>
                    <a:lnTo>
                      <a:pt x="2700" y="340"/>
                    </a:lnTo>
                    <a:lnTo>
                      <a:pt x="2705" y="335"/>
                    </a:lnTo>
                    <a:lnTo>
                      <a:pt x="2710" y="303"/>
                    </a:lnTo>
                    <a:lnTo>
                      <a:pt x="2715" y="268"/>
                    </a:lnTo>
                    <a:lnTo>
                      <a:pt x="2720" y="251"/>
                    </a:lnTo>
                    <a:lnTo>
                      <a:pt x="2725" y="236"/>
                    </a:lnTo>
                    <a:lnTo>
                      <a:pt x="2733" y="234"/>
                    </a:lnTo>
                    <a:lnTo>
                      <a:pt x="2738" y="236"/>
                    </a:lnTo>
                    <a:lnTo>
                      <a:pt x="2743" y="238"/>
                    </a:lnTo>
                    <a:lnTo>
                      <a:pt x="2748" y="238"/>
                    </a:lnTo>
                    <a:lnTo>
                      <a:pt x="2755" y="236"/>
                    </a:lnTo>
                    <a:lnTo>
                      <a:pt x="2760" y="216"/>
                    </a:lnTo>
                    <a:lnTo>
                      <a:pt x="2765" y="209"/>
                    </a:lnTo>
                    <a:lnTo>
                      <a:pt x="2772" y="196"/>
                    </a:lnTo>
                  </a:path>
                </a:pathLst>
              </a:cu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206" name="Group 195"/>
              <p:cNvGrpSpPr>
                <a:grpSpLocks/>
              </p:cNvGrpSpPr>
              <p:nvPr/>
            </p:nvGrpSpPr>
            <p:grpSpPr bwMode="auto">
              <a:xfrm>
                <a:off x="6953250" y="2474913"/>
                <a:ext cx="927100" cy="866775"/>
                <a:chOff x="2675" y="1389"/>
                <a:chExt cx="584" cy="546"/>
              </a:xfrm>
            </p:grpSpPr>
            <p:sp>
              <p:nvSpPr>
                <p:cNvPr id="45273" name="Oval 196"/>
                <p:cNvSpPr>
                  <a:spLocks noChangeAspect="1" noChangeArrowheads="1"/>
                </p:cNvSpPr>
                <p:nvPr/>
              </p:nvSpPr>
              <p:spPr bwMode="auto">
                <a:xfrm>
                  <a:off x="2790" y="1849"/>
                  <a:ext cx="86"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4" name="Oval 197"/>
                <p:cNvSpPr>
                  <a:spLocks noChangeAspect="1" noChangeArrowheads="1"/>
                </p:cNvSpPr>
                <p:nvPr/>
              </p:nvSpPr>
              <p:spPr bwMode="auto">
                <a:xfrm>
                  <a:off x="2675" y="1656"/>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5" name="Oval 198"/>
                <p:cNvSpPr>
                  <a:spLocks noChangeAspect="1" noChangeArrowheads="1"/>
                </p:cNvSpPr>
                <p:nvPr/>
              </p:nvSpPr>
              <p:spPr bwMode="auto">
                <a:xfrm>
                  <a:off x="3174" y="1734"/>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6" name="Oval 199"/>
                <p:cNvSpPr>
                  <a:spLocks noChangeAspect="1" noChangeArrowheads="1"/>
                </p:cNvSpPr>
                <p:nvPr/>
              </p:nvSpPr>
              <p:spPr bwMode="auto">
                <a:xfrm>
                  <a:off x="3136" y="1475"/>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7" name="Oval 200"/>
                <p:cNvSpPr>
                  <a:spLocks noChangeAspect="1" noChangeArrowheads="1"/>
                </p:cNvSpPr>
                <p:nvPr/>
              </p:nvSpPr>
              <p:spPr bwMode="auto">
                <a:xfrm>
                  <a:off x="2944" y="1772"/>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8" name="Oval 201"/>
                <p:cNvSpPr>
                  <a:spLocks noChangeAspect="1" noChangeArrowheads="1"/>
                </p:cNvSpPr>
                <p:nvPr/>
              </p:nvSpPr>
              <p:spPr bwMode="auto">
                <a:xfrm>
                  <a:off x="2713" y="1504"/>
                  <a:ext cx="86"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9" name="Oval 202"/>
                <p:cNvSpPr>
                  <a:spLocks noChangeAspect="1" noChangeArrowheads="1"/>
                </p:cNvSpPr>
                <p:nvPr/>
              </p:nvSpPr>
              <p:spPr bwMode="auto">
                <a:xfrm>
                  <a:off x="3020" y="1389"/>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0" name="Oval 203"/>
                <p:cNvSpPr>
                  <a:spLocks noChangeAspect="1" noChangeArrowheads="1"/>
                </p:cNvSpPr>
                <p:nvPr/>
              </p:nvSpPr>
              <p:spPr bwMode="auto">
                <a:xfrm>
                  <a:off x="2947" y="1670"/>
                  <a:ext cx="85"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207" name="Group 204"/>
              <p:cNvGrpSpPr>
                <a:grpSpLocks/>
              </p:cNvGrpSpPr>
              <p:nvPr/>
            </p:nvGrpSpPr>
            <p:grpSpPr bwMode="auto">
              <a:xfrm>
                <a:off x="6991350" y="2482850"/>
                <a:ext cx="917575" cy="935038"/>
                <a:chOff x="3055" y="1395"/>
                <a:chExt cx="578" cy="589"/>
              </a:xfrm>
            </p:grpSpPr>
            <p:sp>
              <p:nvSpPr>
                <p:cNvPr id="45266" name="Oval 205"/>
                <p:cNvSpPr>
                  <a:spLocks noChangeAspect="1" noChangeArrowheads="1"/>
                </p:cNvSpPr>
                <p:nvPr/>
              </p:nvSpPr>
              <p:spPr bwMode="auto">
                <a:xfrm>
                  <a:off x="3226" y="1855"/>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7" name="Oval 206"/>
                <p:cNvSpPr>
                  <a:spLocks noChangeAspect="1" noChangeArrowheads="1"/>
                </p:cNvSpPr>
                <p:nvPr/>
              </p:nvSpPr>
              <p:spPr bwMode="auto">
                <a:xfrm>
                  <a:off x="3055" y="1734"/>
                  <a:ext cx="127"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8" name="Oval 207"/>
                <p:cNvSpPr>
                  <a:spLocks noChangeAspect="1" noChangeArrowheads="1"/>
                </p:cNvSpPr>
                <p:nvPr/>
              </p:nvSpPr>
              <p:spPr bwMode="auto">
                <a:xfrm>
                  <a:off x="3505" y="1618"/>
                  <a:ext cx="128" cy="127"/>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9" name="Oval 208"/>
                <p:cNvSpPr>
                  <a:spLocks noChangeAspect="1" noChangeArrowheads="1"/>
                </p:cNvSpPr>
                <p:nvPr/>
              </p:nvSpPr>
              <p:spPr bwMode="auto">
                <a:xfrm>
                  <a:off x="3178" y="1395"/>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0" name="Oval 209"/>
                <p:cNvSpPr>
                  <a:spLocks noChangeAspect="1" noChangeArrowheads="1"/>
                </p:cNvSpPr>
                <p:nvPr/>
              </p:nvSpPr>
              <p:spPr bwMode="auto">
                <a:xfrm>
                  <a:off x="3286" y="1465"/>
                  <a:ext cx="129" cy="127"/>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1" name="Oval 210"/>
                <p:cNvSpPr>
                  <a:spLocks noChangeAspect="1" noChangeArrowheads="1"/>
                </p:cNvSpPr>
                <p:nvPr/>
              </p:nvSpPr>
              <p:spPr bwMode="auto">
                <a:xfrm>
                  <a:off x="3178" y="1673"/>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72" name="Oval 211"/>
                <p:cNvSpPr>
                  <a:spLocks noChangeAspect="1" noChangeArrowheads="1"/>
                </p:cNvSpPr>
                <p:nvPr/>
              </p:nvSpPr>
              <p:spPr bwMode="auto">
                <a:xfrm>
                  <a:off x="3377" y="1660"/>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208" name="Group 212"/>
              <p:cNvGrpSpPr>
                <a:grpSpLocks/>
              </p:cNvGrpSpPr>
              <p:nvPr/>
            </p:nvGrpSpPr>
            <p:grpSpPr bwMode="auto">
              <a:xfrm>
                <a:off x="6945313" y="2471738"/>
                <a:ext cx="917575" cy="931862"/>
                <a:chOff x="3784" y="1069"/>
                <a:chExt cx="578" cy="587"/>
              </a:xfrm>
            </p:grpSpPr>
            <p:sp>
              <p:nvSpPr>
                <p:cNvPr id="45257" name="Oval 213"/>
                <p:cNvSpPr>
                  <a:spLocks noChangeAspect="1" noChangeArrowheads="1"/>
                </p:cNvSpPr>
                <p:nvPr/>
              </p:nvSpPr>
              <p:spPr bwMode="auto">
                <a:xfrm>
                  <a:off x="4110" y="1596"/>
                  <a:ext cx="59"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58" name="Oval 214"/>
                <p:cNvSpPr>
                  <a:spLocks noChangeAspect="1" noChangeArrowheads="1"/>
                </p:cNvSpPr>
                <p:nvPr/>
              </p:nvSpPr>
              <p:spPr bwMode="auto">
                <a:xfrm>
                  <a:off x="3877" y="112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59" name="Oval 215"/>
                <p:cNvSpPr>
                  <a:spLocks noChangeAspect="1" noChangeArrowheads="1"/>
                </p:cNvSpPr>
                <p:nvPr/>
              </p:nvSpPr>
              <p:spPr bwMode="auto">
                <a:xfrm>
                  <a:off x="4196" y="110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0" name="Oval 216"/>
                <p:cNvSpPr>
                  <a:spLocks noChangeAspect="1" noChangeArrowheads="1"/>
                </p:cNvSpPr>
                <p:nvPr/>
              </p:nvSpPr>
              <p:spPr bwMode="auto">
                <a:xfrm>
                  <a:off x="3944" y="1485"/>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1" name="Oval 217"/>
                <p:cNvSpPr>
                  <a:spLocks noChangeAspect="1" noChangeArrowheads="1"/>
                </p:cNvSpPr>
                <p:nvPr/>
              </p:nvSpPr>
              <p:spPr bwMode="auto">
                <a:xfrm>
                  <a:off x="4302" y="123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2" name="Oval 218"/>
                <p:cNvSpPr>
                  <a:spLocks noChangeAspect="1" noChangeArrowheads="1"/>
                </p:cNvSpPr>
                <p:nvPr/>
              </p:nvSpPr>
              <p:spPr bwMode="auto">
                <a:xfrm>
                  <a:off x="3784" y="1268"/>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3" name="Oval 219"/>
                <p:cNvSpPr>
                  <a:spLocks noChangeAspect="1" noChangeArrowheads="1"/>
                </p:cNvSpPr>
                <p:nvPr/>
              </p:nvSpPr>
              <p:spPr bwMode="auto">
                <a:xfrm>
                  <a:off x="3867" y="1334"/>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4" name="Oval 220"/>
                <p:cNvSpPr>
                  <a:spLocks noChangeAspect="1" noChangeArrowheads="1"/>
                </p:cNvSpPr>
                <p:nvPr/>
              </p:nvSpPr>
              <p:spPr bwMode="auto">
                <a:xfrm>
                  <a:off x="4043" y="106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65" name="Oval 221"/>
                <p:cNvSpPr>
                  <a:spLocks noChangeAspect="1" noChangeArrowheads="1"/>
                </p:cNvSpPr>
                <p:nvPr/>
              </p:nvSpPr>
              <p:spPr bwMode="auto">
                <a:xfrm>
                  <a:off x="4055" y="1280"/>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209" name="Group 286"/>
              <p:cNvGrpSpPr>
                <a:grpSpLocks/>
              </p:cNvGrpSpPr>
              <p:nvPr/>
            </p:nvGrpSpPr>
            <p:grpSpPr bwMode="auto">
              <a:xfrm>
                <a:off x="76200" y="2362200"/>
                <a:ext cx="2209800" cy="1447800"/>
                <a:chOff x="106" y="2621"/>
                <a:chExt cx="2724" cy="1707"/>
              </a:xfrm>
            </p:grpSpPr>
            <p:sp>
              <p:nvSpPr>
                <p:cNvPr id="45227" name="Freeform 157"/>
                <p:cNvSpPr>
                  <a:spLocks/>
                </p:cNvSpPr>
                <p:nvPr/>
              </p:nvSpPr>
              <p:spPr bwMode="auto">
                <a:xfrm>
                  <a:off x="106" y="2621"/>
                  <a:ext cx="226" cy="1707"/>
                </a:xfrm>
                <a:custGeom>
                  <a:avLst/>
                  <a:gdLst>
                    <a:gd name="T0" fmla="*/ 226 w 226"/>
                    <a:gd name="T1" fmla="*/ 1707 h 1707"/>
                    <a:gd name="T2" fmla="*/ 187 w 226"/>
                    <a:gd name="T3" fmla="*/ 1467 h 1707"/>
                    <a:gd name="T4" fmla="*/ 130 w 226"/>
                    <a:gd name="T5" fmla="*/ 1155 h 1707"/>
                    <a:gd name="T6" fmla="*/ 70 w 226"/>
                    <a:gd name="T7" fmla="*/ 966 h 1707"/>
                    <a:gd name="T8" fmla="*/ 10 w 226"/>
                    <a:gd name="T9" fmla="*/ 840 h 1707"/>
                    <a:gd name="T10" fmla="*/ 7 w 226"/>
                    <a:gd name="T11" fmla="*/ 675 h 1707"/>
                    <a:gd name="T12" fmla="*/ 49 w 226"/>
                    <a:gd name="T13" fmla="*/ 351 h 1707"/>
                    <a:gd name="T14" fmla="*/ 112 w 226"/>
                    <a:gd name="T15" fmla="*/ 210 h 1707"/>
                    <a:gd name="T16" fmla="*/ 199 w 226"/>
                    <a:gd name="T17" fmla="*/ 48 h 1707"/>
                    <a:gd name="T18" fmla="*/ 217 w 226"/>
                    <a:gd name="T19" fmla="*/ 0 h 17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707"/>
                    <a:gd name="T32" fmla="*/ 226 w 226"/>
                    <a:gd name="T33" fmla="*/ 1707 h 17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707">
                      <a:moveTo>
                        <a:pt x="226" y="1707"/>
                      </a:moveTo>
                      <a:cubicBezTo>
                        <a:pt x="214" y="1633"/>
                        <a:pt x="203" y="1559"/>
                        <a:pt x="187" y="1467"/>
                      </a:cubicBezTo>
                      <a:cubicBezTo>
                        <a:pt x="171" y="1375"/>
                        <a:pt x="149" y="1238"/>
                        <a:pt x="130" y="1155"/>
                      </a:cubicBezTo>
                      <a:cubicBezTo>
                        <a:pt x="111" y="1072"/>
                        <a:pt x="90" y="1018"/>
                        <a:pt x="70" y="966"/>
                      </a:cubicBezTo>
                      <a:cubicBezTo>
                        <a:pt x="50" y="914"/>
                        <a:pt x="20" y="888"/>
                        <a:pt x="10" y="840"/>
                      </a:cubicBezTo>
                      <a:cubicBezTo>
                        <a:pt x="0" y="792"/>
                        <a:pt x="1" y="756"/>
                        <a:pt x="7" y="675"/>
                      </a:cubicBezTo>
                      <a:cubicBezTo>
                        <a:pt x="13" y="594"/>
                        <a:pt x="32" y="428"/>
                        <a:pt x="49" y="351"/>
                      </a:cubicBezTo>
                      <a:cubicBezTo>
                        <a:pt x="66" y="274"/>
                        <a:pt x="87" y="260"/>
                        <a:pt x="112" y="210"/>
                      </a:cubicBezTo>
                      <a:cubicBezTo>
                        <a:pt x="137" y="160"/>
                        <a:pt x="182" y="83"/>
                        <a:pt x="199" y="48"/>
                      </a:cubicBezTo>
                      <a:cubicBezTo>
                        <a:pt x="216" y="13"/>
                        <a:pt x="215" y="11"/>
                        <a:pt x="217"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28" name="Freeform 158"/>
                <p:cNvSpPr>
                  <a:spLocks/>
                </p:cNvSpPr>
                <p:nvPr/>
              </p:nvSpPr>
              <p:spPr bwMode="auto">
                <a:xfrm>
                  <a:off x="823" y="2633"/>
                  <a:ext cx="451" cy="1248"/>
                </a:xfrm>
                <a:custGeom>
                  <a:avLst/>
                  <a:gdLst>
                    <a:gd name="T0" fmla="*/ 13 w 451"/>
                    <a:gd name="T1" fmla="*/ 0 h 1248"/>
                    <a:gd name="T2" fmla="*/ 7 w 451"/>
                    <a:gd name="T3" fmla="*/ 72 h 1248"/>
                    <a:gd name="T4" fmla="*/ 55 w 451"/>
                    <a:gd name="T5" fmla="*/ 156 h 1248"/>
                    <a:gd name="T6" fmla="*/ 157 w 451"/>
                    <a:gd name="T7" fmla="*/ 249 h 1248"/>
                    <a:gd name="T8" fmla="*/ 214 w 451"/>
                    <a:gd name="T9" fmla="*/ 369 h 1248"/>
                    <a:gd name="T10" fmla="*/ 274 w 451"/>
                    <a:gd name="T11" fmla="*/ 468 h 1248"/>
                    <a:gd name="T12" fmla="*/ 364 w 451"/>
                    <a:gd name="T13" fmla="*/ 630 h 1248"/>
                    <a:gd name="T14" fmla="*/ 400 w 451"/>
                    <a:gd name="T15" fmla="*/ 783 h 1248"/>
                    <a:gd name="T16" fmla="*/ 391 w 451"/>
                    <a:gd name="T17" fmla="*/ 876 h 1248"/>
                    <a:gd name="T18" fmla="*/ 415 w 451"/>
                    <a:gd name="T19" fmla="*/ 1002 h 1248"/>
                    <a:gd name="T20" fmla="*/ 430 w 451"/>
                    <a:gd name="T21" fmla="*/ 1101 h 1248"/>
                    <a:gd name="T22" fmla="*/ 436 w 451"/>
                    <a:gd name="T23" fmla="*/ 1200 h 1248"/>
                    <a:gd name="T24" fmla="*/ 451 w 451"/>
                    <a:gd name="T25" fmla="*/ 1248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1"/>
                    <a:gd name="T40" fmla="*/ 0 h 1248"/>
                    <a:gd name="T41" fmla="*/ 451 w 451"/>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1" h="1248">
                      <a:moveTo>
                        <a:pt x="13" y="0"/>
                      </a:moveTo>
                      <a:cubicBezTo>
                        <a:pt x="6" y="23"/>
                        <a:pt x="0" y="46"/>
                        <a:pt x="7" y="72"/>
                      </a:cubicBezTo>
                      <a:cubicBezTo>
                        <a:pt x="14" y="98"/>
                        <a:pt x="30" y="127"/>
                        <a:pt x="55" y="156"/>
                      </a:cubicBezTo>
                      <a:cubicBezTo>
                        <a:pt x="80" y="185"/>
                        <a:pt x="131" y="214"/>
                        <a:pt x="157" y="249"/>
                      </a:cubicBezTo>
                      <a:cubicBezTo>
                        <a:pt x="183" y="284"/>
                        <a:pt x="195" y="333"/>
                        <a:pt x="214" y="369"/>
                      </a:cubicBezTo>
                      <a:cubicBezTo>
                        <a:pt x="233" y="405"/>
                        <a:pt x="249" y="425"/>
                        <a:pt x="274" y="468"/>
                      </a:cubicBezTo>
                      <a:cubicBezTo>
                        <a:pt x="299" y="511"/>
                        <a:pt x="343" y="578"/>
                        <a:pt x="364" y="630"/>
                      </a:cubicBezTo>
                      <a:cubicBezTo>
                        <a:pt x="385" y="682"/>
                        <a:pt x="396" y="742"/>
                        <a:pt x="400" y="783"/>
                      </a:cubicBezTo>
                      <a:cubicBezTo>
                        <a:pt x="404" y="824"/>
                        <a:pt x="389" y="840"/>
                        <a:pt x="391" y="876"/>
                      </a:cubicBezTo>
                      <a:cubicBezTo>
                        <a:pt x="393" y="912"/>
                        <a:pt x="409" y="965"/>
                        <a:pt x="415" y="1002"/>
                      </a:cubicBezTo>
                      <a:cubicBezTo>
                        <a:pt x="421" y="1039"/>
                        <a:pt x="427" y="1068"/>
                        <a:pt x="430" y="1101"/>
                      </a:cubicBezTo>
                      <a:cubicBezTo>
                        <a:pt x="433" y="1134"/>
                        <a:pt x="433" y="1176"/>
                        <a:pt x="436" y="1200"/>
                      </a:cubicBezTo>
                      <a:cubicBezTo>
                        <a:pt x="439" y="1224"/>
                        <a:pt x="445" y="1236"/>
                        <a:pt x="451" y="1248"/>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229" name="Group 216"/>
                <p:cNvGrpSpPr>
                  <a:grpSpLocks/>
                </p:cNvGrpSpPr>
                <p:nvPr/>
              </p:nvGrpSpPr>
              <p:grpSpPr bwMode="auto">
                <a:xfrm>
                  <a:off x="202" y="2765"/>
                  <a:ext cx="1882" cy="1449"/>
                  <a:chOff x="202" y="2605"/>
                  <a:chExt cx="1882" cy="1449"/>
                </a:xfrm>
              </p:grpSpPr>
              <p:sp>
                <p:nvSpPr>
                  <p:cNvPr id="45239" name="Freeform 159"/>
                  <p:cNvSpPr>
                    <a:spLocks/>
                  </p:cNvSpPr>
                  <p:nvPr/>
                </p:nvSpPr>
                <p:spPr bwMode="auto">
                  <a:xfrm>
                    <a:off x="202" y="2605"/>
                    <a:ext cx="594" cy="760"/>
                  </a:xfrm>
                  <a:custGeom>
                    <a:avLst/>
                    <a:gdLst>
                      <a:gd name="T0" fmla="*/ 175 w 594"/>
                      <a:gd name="T1" fmla="*/ 96 h 760"/>
                      <a:gd name="T2" fmla="*/ 211 w 594"/>
                      <a:gd name="T3" fmla="*/ 93 h 760"/>
                      <a:gd name="T4" fmla="*/ 235 w 594"/>
                      <a:gd name="T5" fmla="*/ 93 h 760"/>
                      <a:gd name="T6" fmla="*/ 277 w 594"/>
                      <a:gd name="T7" fmla="*/ 78 h 760"/>
                      <a:gd name="T8" fmla="*/ 310 w 594"/>
                      <a:gd name="T9" fmla="*/ 69 h 760"/>
                      <a:gd name="T10" fmla="*/ 334 w 594"/>
                      <a:gd name="T11" fmla="*/ 87 h 760"/>
                      <a:gd name="T12" fmla="*/ 364 w 594"/>
                      <a:gd name="T13" fmla="*/ 81 h 760"/>
                      <a:gd name="T14" fmla="*/ 382 w 594"/>
                      <a:gd name="T15" fmla="*/ 66 h 760"/>
                      <a:gd name="T16" fmla="*/ 424 w 594"/>
                      <a:gd name="T17" fmla="*/ 75 h 760"/>
                      <a:gd name="T18" fmla="*/ 448 w 594"/>
                      <a:gd name="T19" fmla="*/ 87 h 760"/>
                      <a:gd name="T20" fmla="*/ 469 w 594"/>
                      <a:gd name="T21" fmla="*/ 108 h 760"/>
                      <a:gd name="T22" fmla="*/ 520 w 594"/>
                      <a:gd name="T23" fmla="*/ 108 h 760"/>
                      <a:gd name="T24" fmla="*/ 571 w 594"/>
                      <a:gd name="T25" fmla="*/ 108 h 760"/>
                      <a:gd name="T26" fmla="*/ 592 w 594"/>
                      <a:gd name="T27" fmla="*/ 96 h 760"/>
                      <a:gd name="T28" fmla="*/ 583 w 594"/>
                      <a:gd name="T29" fmla="*/ 69 h 760"/>
                      <a:gd name="T30" fmla="*/ 541 w 594"/>
                      <a:gd name="T31" fmla="*/ 63 h 760"/>
                      <a:gd name="T32" fmla="*/ 502 w 594"/>
                      <a:gd name="T33" fmla="*/ 63 h 760"/>
                      <a:gd name="T34" fmla="*/ 463 w 594"/>
                      <a:gd name="T35" fmla="*/ 24 h 760"/>
                      <a:gd name="T36" fmla="*/ 412 w 594"/>
                      <a:gd name="T37" fmla="*/ 3 h 760"/>
                      <a:gd name="T38" fmla="*/ 370 w 594"/>
                      <a:gd name="T39" fmla="*/ 3 h 760"/>
                      <a:gd name="T40" fmla="*/ 340 w 594"/>
                      <a:gd name="T41" fmla="*/ 6 h 760"/>
                      <a:gd name="T42" fmla="*/ 301 w 594"/>
                      <a:gd name="T43" fmla="*/ 21 h 760"/>
                      <a:gd name="T44" fmla="*/ 283 w 594"/>
                      <a:gd name="T45" fmla="*/ 15 h 760"/>
                      <a:gd name="T46" fmla="*/ 220 w 594"/>
                      <a:gd name="T47" fmla="*/ 42 h 760"/>
                      <a:gd name="T48" fmla="*/ 196 w 594"/>
                      <a:gd name="T49" fmla="*/ 54 h 760"/>
                      <a:gd name="T50" fmla="*/ 175 w 594"/>
                      <a:gd name="T51" fmla="*/ 63 h 760"/>
                      <a:gd name="T52" fmla="*/ 124 w 594"/>
                      <a:gd name="T53" fmla="*/ 51 h 760"/>
                      <a:gd name="T54" fmla="*/ 100 w 594"/>
                      <a:gd name="T55" fmla="*/ 81 h 760"/>
                      <a:gd name="T56" fmla="*/ 97 w 594"/>
                      <a:gd name="T57" fmla="*/ 120 h 760"/>
                      <a:gd name="T58" fmla="*/ 91 w 594"/>
                      <a:gd name="T59" fmla="*/ 159 h 760"/>
                      <a:gd name="T60" fmla="*/ 94 w 594"/>
                      <a:gd name="T61" fmla="*/ 96 h 760"/>
                      <a:gd name="T62" fmla="*/ 49 w 594"/>
                      <a:gd name="T63" fmla="*/ 150 h 760"/>
                      <a:gd name="T64" fmla="*/ 7 w 594"/>
                      <a:gd name="T65" fmla="*/ 222 h 760"/>
                      <a:gd name="T66" fmla="*/ 4 w 594"/>
                      <a:gd name="T67" fmla="*/ 297 h 760"/>
                      <a:gd name="T68" fmla="*/ 7 w 594"/>
                      <a:gd name="T69" fmla="*/ 426 h 760"/>
                      <a:gd name="T70" fmla="*/ 19 w 594"/>
                      <a:gd name="T71" fmla="*/ 573 h 760"/>
                      <a:gd name="T72" fmla="*/ 70 w 594"/>
                      <a:gd name="T73" fmla="*/ 642 h 760"/>
                      <a:gd name="T74" fmla="*/ 118 w 594"/>
                      <a:gd name="T75" fmla="*/ 708 h 760"/>
                      <a:gd name="T76" fmla="*/ 157 w 594"/>
                      <a:gd name="T77" fmla="*/ 759 h 760"/>
                      <a:gd name="T78" fmla="*/ 223 w 594"/>
                      <a:gd name="T79" fmla="*/ 717 h 760"/>
                      <a:gd name="T80" fmla="*/ 307 w 594"/>
                      <a:gd name="T81" fmla="*/ 594 h 760"/>
                      <a:gd name="T82" fmla="*/ 319 w 594"/>
                      <a:gd name="T83" fmla="*/ 465 h 760"/>
                      <a:gd name="T84" fmla="*/ 334 w 594"/>
                      <a:gd name="T85" fmla="*/ 396 h 760"/>
                      <a:gd name="T86" fmla="*/ 373 w 594"/>
                      <a:gd name="T87" fmla="*/ 378 h 760"/>
                      <a:gd name="T88" fmla="*/ 343 w 594"/>
                      <a:gd name="T89" fmla="*/ 387 h 760"/>
                      <a:gd name="T90" fmla="*/ 307 w 594"/>
                      <a:gd name="T91" fmla="*/ 387 h 760"/>
                      <a:gd name="T92" fmla="*/ 241 w 594"/>
                      <a:gd name="T93" fmla="*/ 345 h 760"/>
                      <a:gd name="T94" fmla="*/ 238 w 594"/>
                      <a:gd name="T95" fmla="*/ 294 h 7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4"/>
                      <a:gd name="T145" fmla="*/ 0 h 760"/>
                      <a:gd name="T146" fmla="*/ 594 w 594"/>
                      <a:gd name="T147" fmla="*/ 760 h 7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4" h="760">
                        <a:moveTo>
                          <a:pt x="175" y="96"/>
                        </a:moveTo>
                        <a:cubicBezTo>
                          <a:pt x="188" y="94"/>
                          <a:pt x="201" y="93"/>
                          <a:pt x="211" y="93"/>
                        </a:cubicBezTo>
                        <a:cubicBezTo>
                          <a:pt x="221" y="93"/>
                          <a:pt x="224" y="95"/>
                          <a:pt x="235" y="93"/>
                        </a:cubicBezTo>
                        <a:cubicBezTo>
                          <a:pt x="246" y="91"/>
                          <a:pt x="265" y="82"/>
                          <a:pt x="277" y="78"/>
                        </a:cubicBezTo>
                        <a:cubicBezTo>
                          <a:pt x="289" y="74"/>
                          <a:pt x="301" y="68"/>
                          <a:pt x="310" y="69"/>
                        </a:cubicBezTo>
                        <a:cubicBezTo>
                          <a:pt x="319" y="70"/>
                          <a:pt x="325" y="85"/>
                          <a:pt x="334" y="87"/>
                        </a:cubicBezTo>
                        <a:cubicBezTo>
                          <a:pt x="343" y="89"/>
                          <a:pt x="356" y="85"/>
                          <a:pt x="364" y="81"/>
                        </a:cubicBezTo>
                        <a:cubicBezTo>
                          <a:pt x="372" y="77"/>
                          <a:pt x="372" y="67"/>
                          <a:pt x="382" y="66"/>
                        </a:cubicBezTo>
                        <a:cubicBezTo>
                          <a:pt x="392" y="65"/>
                          <a:pt x="413" y="72"/>
                          <a:pt x="424" y="75"/>
                        </a:cubicBezTo>
                        <a:cubicBezTo>
                          <a:pt x="435" y="78"/>
                          <a:pt x="441" y="82"/>
                          <a:pt x="448" y="87"/>
                        </a:cubicBezTo>
                        <a:cubicBezTo>
                          <a:pt x="455" y="92"/>
                          <a:pt x="457" y="105"/>
                          <a:pt x="469" y="108"/>
                        </a:cubicBezTo>
                        <a:cubicBezTo>
                          <a:pt x="481" y="111"/>
                          <a:pt x="503" y="108"/>
                          <a:pt x="520" y="108"/>
                        </a:cubicBezTo>
                        <a:cubicBezTo>
                          <a:pt x="537" y="108"/>
                          <a:pt x="559" y="110"/>
                          <a:pt x="571" y="108"/>
                        </a:cubicBezTo>
                        <a:cubicBezTo>
                          <a:pt x="583" y="106"/>
                          <a:pt x="590" y="103"/>
                          <a:pt x="592" y="96"/>
                        </a:cubicBezTo>
                        <a:cubicBezTo>
                          <a:pt x="594" y="89"/>
                          <a:pt x="591" y="75"/>
                          <a:pt x="583" y="69"/>
                        </a:cubicBezTo>
                        <a:cubicBezTo>
                          <a:pt x="575" y="63"/>
                          <a:pt x="554" y="64"/>
                          <a:pt x="541" y="63"/>
                        </a:cubicBezTo>
                        <a:cubicBezTo>
                          <a:pt x="528" y="62"/>
                          <a:pt x="515" y="69"/>
                          <a:pt x="502" y="63"/>
                        </a:cubicBezTo>
                        <a:cubicBezTo>
                          <a:pt x="489" y="57"/>
                          <a:pt x="478" y="34"/>
                          <a:pt x="463" y="24"/>
                        </a:cubicBezTo>
                        <a:cubicBezTo>
                          <a:pt x="448" y="14"/>
                          <a:pt x="427" y="6"/>
                          <a:pt x="412" y="3"/>
                        </a:cubicBezTo>
                        <a:cubicBezTo>
                          <a:pt x="397" y="0"/>
                          <a:pt x="382" y="3"/>
                          <a:pt x="370" y="3"/>
                        </a:cubicBezTo>
                        <a:cubicBezTo>
                          <a:pt x="358" y="3"/>
                          <a:pt x="351" y="3"/>
                          <a:pt x="340" y="6"/>
                        </a:cubicBezTo>
                        <a:cubicBezTo>
                          <a:pt x="329" y="9"/>
                          <a:pt x="310" y="20"/>
                          <a:pt x="301" y="21"/>
                        </a:cubicBezTo>
                        <a:cubicBezTo>
                          <a:pt x="292" y="22"/>
                          <a:pt x="296" y="12"/>
                          <a:pt x="283" y="15"/>
                        </a:cubicBezTo>
                        <a:cubicBezTo>
                          <a:pt x="270" y="18"/>
                          <a:pt x="235" y="35"/>
                          <a:pt x="220" y="42"/>
                        </a:cubicBezTo>
                        <a:cubicBezTo>
                          <a:pt x="205" y="49"/>
                          <a:pt x="203" y="51"/>
                          <a:pt x="196" y="54"/>
                        </a:cubicBezTo>
                        <a:cubicBezTo>
                          <a:pt x="189" y="57"/>
                          <a:pt x="187" y="63"/>
                          <a:pt x="175" y="63"/>
                        </a:cubicBezTo>
                        <a:cubicBezTo>
                          <a:pt x="163" y="63"/>
                          <a:pt x="136" y="48"/>
                          <a:pt x="124" y="51"/>
                        </a:cubicBezTo>
                        <a:cubicBezTo>
                          <a:pt x="112" y="54"/>
                          <a:pt x="104" y="70"/>
                          <a:pt x="100" y="81"/>
                        </a:cubicBezTo>
                        <a:cubicBezTo>
                          <a:pt x="96" y="92"/>
                          <a:pt x="99" y="107"/>
                          <a:pt x="97" y="120"/>
                        </a:cubicBezTo>
                        <a:cubicBezTo>
                          <a:pt x="95" y="133"/>
                          <a:pt x="91" y="163"/>
                          <a:pt x="91" y="159"/>
                        </a:cubicBezTo>
                        <a:cubicBezTo>
                          <a:pt x="91" y="155"/>
                          <a:pt x="101" y="97"/>
                          <a:pt x="94" y="96"/>
                        </a:cubicBezTo>
                        <a:cubicBezTo>
                          <a:pt x="87" y="95"/>
                          <a:pt x="63" y="129"/>
                          <a:pt x="49" y="150"/>
                        </a:cubicBezTo>
                        <a:cubicBezTo>
                          <a:pt x="35" y="171"/>
                          <a:pt x="14" y="198"/>
                          <a:pt x="7" y="222"/>
                        </a:cubicBezTo>
                        <a:cubicBezTo>
                          <a:pt x="0" y="246"/>
                          <a:pt x="4" y="263"/>
                          <a:pt x="4" y="297"/>
                        </a:cubicBezTo>
                        <a:cubicBezTo>
                          <a:pt x="4" y="331"/>
                          <a:pt x="5" y="380"/>
                          <a:pt x="7" y="426"/>
                        </a:cubicBezTo>
                        <a:cubicBezTo>
                          <a:pt x="9" y="472"/>
                          <a:pt x="9" y="537"/>
                          <a:pt x="19" y="573"/>
                        </a:cubicBezTo>
                        <a:cubicBezTo>
                          <a:pt x="29" y="609"/>
                          <a:pt x="53" y="619"/>
                          <a:pt x="70" y="642"/>
                        </a:cubicBezTo>
                        <a:cubicBezTo>
                          <a:pt x="87" y="665"/>
                          <a:pt x="104" y="689"/>
                          <a:pt x="118" y="708"/>
                        </a:cubicBezTo>
                        <a:cubicBezTo>
                          <a:pt x="132" y="727"/>
                          <a:pt x="140" y="758"/>
                          <a:pt x="157" y="759"/>
                        </a:cubicBezTo>
                        <a:cubicBezTo>
                          <a:pt x="174" y="760"/>
                          <a:pt x="198" y="744"/>
                          <a:pt x="223" y="717"/>
                        </a:cubicBezTo>
                        <a:cubicBezTo>
                          <a:pt x="248" y="690"/>
                          <a:pt x="291" y="636"/>
                          <a:pt x="307" y="594"/>
                        </a:cubicBezTo>
                        <a:cubicBezTo>
                          <a:pt x="323" y="552"/>
                          <a:pt x="314" y="498"/>
                          <a:pt x="319" y="465"/>
                        </a:cubicBezTo>
                        <a:cubicBezTo>
                          <a:pt x="324" y="432"/>
                          <a:pt x="325" y="410"/>
                          <a:pt x="334" y="396"/>
                        </a:cubicBezTo>
                        <a:cubicBezTo>
                          <a:pt x="343" y="382"/>
                          <a:pt x="372" y="379"/>
                          <a:pt x="373" y="378"/>
                        </a:cubicBezTo>
                        <a:cubicBezTo>
                          <a:pt x="374" y="377"/>
                          <a:pt x="354" y="385"/>
                          <a:pt x="343" y="387"/>
                        </a:cubicBezTo>
                        <a:cubicBezTo>
                          <a:pt x="332" y="389"/>
                          <a:pt x="324" y="394"/>
                          <a:pt x="307" y="387"/>
                        </a:cubicBezTo>
                        <a:cubicBezTo>
                          <a:pt x="290" y="380"/>
                          <a:pt x="252" y="360"/>
                          <a:pt x="241" y="345"/>
                        </a:cubicBezTo>
                        <a:cubicBezTo>
                          <a:pt x="230" y="330"/>
                          <a:pt x="238" y="304"/>
                          <a:pt x="238" y="29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0" name="Freeform 160"/>
                  <p:cNvSpPr>
                    <a:spLocks/>
                  </p:cNvSpPr>
                  <p:nvPr/>
                </p:nvSpPr>
                <p:spPr bwMode="auto">
                  <a:xfrm>
                    <a:off x="464" y="2797"/>
                    <a:ext cx="27" cy="138"/>
                  </a:xfrm>
                  <a:custGeom>
                    <a:avLst/>
                    <a:gdLst>
                      <a:gd name="T0" fmla="*/ 27 w 27"/>
                      <a:gd name="T1" fmla="*/ 0 h 138"/>
                      <a:gd name="T2" fmla="*/ 3 w 27"/>
                      <a:gd name="T3" fmla="*/ 48 h 138"/>
                      <a:gd name="T4" fmla="*/ 9 w 27"/>
                      <a:gd name="T5" fmla="*/ 84 h 138"/>
                      <a:gd name="T6" fmla="*/ 24 w 27"/>
                      <a:gd name="T7" fmla="*/ 138 h 138"/>
                      <a:gd name="T8" fmla="*/ 0 60000 65536"/>
                      <a:gd name="T9" fmla="*/ 0 60000 65536"/>
                      <a:gd name="T10" fmla="*/ 0 60000 65536"/>
                      <a:gd name="T11" fmla="*/ 0 60000 65536"/>
                      <a:gd name="T12" fmla="*/ 0 w 27"/>
                      <a:gd name="T13" fmla="*/ 0 h 138"/>
                      <a:gd name="T14" fmla="*/ 27 w 27"/>
                      <a:gd name="T15" fmla="*/ 138 h 138"/>
                    </a:gdLst>
                    <a:ahLst/>
                    <a:cxnLst>
                      <a:cxn ang="T8">
                        <a:pos x="T0" y="T1"/>
                      </a:cxn>
                      <a:cxn ang="T9">
                        <a:pos x="T2" y="T3"/>
                      </a:cxn>
                      <a:cxn ang="T10">
                        <a:pos x="T4" y="T5"/>
                      </a:cxn>
                      <a:cxn ang="T11">
                        <a:pos x="T6" y="T7"/>
                      </a:cxn>
                    </a:cxnLst>
                    <a:rect l="T12" t="T13" r="T14" b="T15"/>
                    <a:pathLst>
                      <a:path w="27" h="138">
                        <a:moveTo>
                          <a:pt x="27" y="0"/>
                        </a:moveTo>
                        <a:cubicBezTo>
                          <a:pt x="23" y="8"/>
                          <a:pt x="6" y="34"/>
                          <a:pt x="3" y="48"/>
                        </a:cubicBezTo>
                        <a:cubicBezTo>
                          <a:pt x="0" y="62"/>
                          <a:pt x="5" y="69"/>
                          <a:pt x="9" y="84"/>
                        </a:cubicBezTo>
                        <a:cubicBezTo>
                          <a:pt x="13" y="99"/>
                          <a:pt x="16" y="122"/>
                          <a:pt x="24" y="1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1" name="Freeform 161"/>
                  <p:cNvSpPr>
                    <a:spLocks/>
                  </p:cNvSpPr>
                  <p:nvPr/>
                </p:nvSpPr>
                <p:spPr bwMode="auto">
                  <a:xfrm>
                    <a:off x="329" y="2753"/>
                    <a:ext cx="930" cy="1127"/>
                  </a:xfrm>
                  <a:custGeom>
                    <a:avLst/>
                    <a:gdLst>
                      <a:gd name="T0" fmla="*/ 0 w 930"/>
                      <a:gd name="T1" fmla="*/ 176 h 1127"/>
                      <a:gd name="T2" fmla="*/ 36 w 930"/>
                      <a:gd name="T3" fmla="*/ 110 h 1127"/>
                      <a:gd name="T4" fmla="*/ 108 w 930"/>
                      <a:gd name="T5" fmla="*/ 50 h 1127"/>
                      <a:gd name="T6" fmla="*/ 153 w 930"/>
                      <a:gd name="T7" fmla="*/ 23 h 1127"/>
                      <a:gd name="T8" fmla="*/ 141 w 930"/>
                      <a:gd name="T9" fmla="*/ 2 h 1127"/>
                      <a:gd name="T10" fmla="*/ 159 w 930"/>
                      <a:gd name="T11" fmla="*/ 8 h 1127"/>
                      <a:gd name="T12" fmla="*/ 222 w 930"/>
                      <a:gd name="T13" fmla="*/ 32 h 1127"/>
                      <a:gd name="T14" fmla="*/ 291 w 930"/>
                      <a:gd name="T15" fmla="*/ 125 h 1127"/>
                      <a:gd name="T16" fmla="*/ 345 w 930"/>
                      <a:gd name="T17" fmla="*/ 224 h 1127"/>
                      <a:gd name="T18" fmla="*/ 378 w 930"/>
                      <a:gd name="T19" fmla="*/ 320 h 1127"/>
                      <a:gd name="T20" fmla="*/ 450 w 930"/>
                      <a:gd name="T21" fmla="*/ 533 h 1127"/>
                      <a:gd name="T22" fmla="*/ 540 w 930"/>
                      <a:gd name="T23" fmla="*/ 731 h 1127"/>
                      <a:gd name="T24" fmla="*/ 666 w 930"/>
                      <a:gd name="T25" fmla="*/ 869 h 1127"/>
                      <a:gd name="T26" fmla="*/ 789 w 930"/>
                      <a:gd name="T27" fmla="*/ 965 h 1127"/>
                      <a:gd name="T28" fmla="*/ 864 w 930"/>
                      <a:gd name="T29" fmla="*/ 1055 h 1127"/>
                      <a:gd name="T30" fmla="*/ 930 w 930"/>
                      <a:gd name="T31" fmla="*/ 1127 h 1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30"/>
                      <a:gd name="T49" fmla="*/ 0 h 1127"/>
                      <a:gd name="T50" fmla="*/ 930 w 930"/>
                      <a:gd name="T51" fmla="*/ 1127 h 1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30" h="1127">
                        <a:moveTo>
                          <a:pt x="0" y="176"/>
                        </a:moveTo>
                        <a:cubicBezTo>
                          <a:pt x="9" y="153"/>
                          <a:pt x="18" y="131"/>
                          <a:pt x="36" y="110"/>
                        </a:cubicBezTo>
                        <a:cubicBezTo>
                          <a:pt x="54" y="89"/>
                          <a:pt x="89" y="64"/>
                          <a:pt x="108" y="50"/>
                        </a:cubicBezTo>
                        <a:cubicBezTo>
                          <a:pt x="127" y="36"/>
                          <a:pt x="148" y="31"/>
                          <a:pt x="153" y="23"/>
                        </a:cubicBezTo>
                        <a:cubicBezTo>
                          <a:pt x="158" y="15"/>
                          <a:pt x="140" y="4"/>
                          <a:pt x="141" y="2"/>
                        </a:cubicBezTo>
                        <a:cubicBezTo>
                          <a:pt x="142" y="0"/>
                          <a:pt x="146" y="3"/>
                          <a:pt x="159" y="8"/>
                        </a:cubicBezTo>
                        <a:cubicBezTo>
                          <a:pt x="172" y="13"/>
                          <a:pt x="200" y="13"/>
                          <a:pt x="222" y="32"/>
                        </a:cubicBezTo>
                        <a:cubicBezTo>
                          <a:pt x="244" y="51"/>
                          <a:pt x="271" y="93"/>
                          <a:pt x="291" y="125"/>
                        </a:cubicBezTo>
                        <a:cubicBezTo>
                          <a:pt x="311" y="157"/>
                          <a:pt x="330" y="191"/>
                          <a:pt x="345" y="224"/>
                        </a:cubicBezTo>
                        <a:cubicBezTo>
                          <a:pt x="360" y="257"/>
                          <a:pt x="360" y="269"/>
                          <a:pt x="378" y="320"/>
                        </a:cubicBezTo>
                        <a:cubicBezTo>
                          <a:pt x="396" y="371"/>
                          <a:pt x="423" y="465"/>
                          <a:pt x="450" y="533"/>
                        </a:cubicBezTo>
                        <a:cubicBezTo>
                          <a:pt x="477" y="601"/>
                          <a:pt x="504" y="675"/>
                          <a:pt x="540" y="731"/>
                        </a:cubicBezTo>
                        <a:cubicBezTo>
                          <a:pt x="576" y="787"/>
                          <a:pt x="625" y="830"/>
                          <a:pt x="666" y="869"/>
                        </a:cubicBezTo>
                        <a:cubicBezTo>
                          <a:pt x="707" y="908"/>
                          <a:pt x="756" y="934"/>
                          <a:pt x="789" y="965"/>
                        </a:cubicBezTo>
                        <a:cubicBezTo>
                          <a:pt x="822" y="996"/>
                          <a:pt x="841" y="1028"/>
                          <a:pt x="864" y="1055"/>
                        </a:cubicBezTo>
                        <a:cubicBezTo>
                          <a:pt x="887" y="1082"/>
                          <a:pt x="908" y="1104"/>
                          <a:pt x="930" y="11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2" name="Freeform 162"/>
                  <p:cNvSpPr>
                    <a:spLocks/>
                  </p:cNvSpPr>
                  <p:nvPr/>
                </p:nvSpPr>
                <p:spPr bwMode="auto">
                  <a:xfrm>
                    <a:off x="239" y="2755"/>
                    <a:ext cx="111" cy="108"/>
                  </a:xfrm>
                  <a:custGeom>
                    <a:avLst/>
                    <a:gdLst>
                      <a:gd name="T0" fmla="*/ 0 w 111"/>
                      <a:gd name="T1" fmla="*/ 108 h 108"/>
                      <a:gd name="T2" fmla="*/ 51 w 111"/>
                      <a:gd name="T3" fmla="*/ 87 h 108"/>
                      <a:gd name="T4" fmla="*/ 78 w 111"/>
                      <a:gd name="T5" fmla="*/ 36 h 108"/>
                      <a:gd name="T6" fmla="*/ 111 w 111"/>
                      <a:gd name="T7" fmla="*/ 0 h 108"/>
                      <a:gd name="T8" fmla="*/ 0 60000 65536"/>
                      <a:gd name="T9" fmla="*/ 0 60000 65536"/>
                      <a:gd name="T10" fmla="*/ 0 60000 65536"/>
                      <a:gd name="T11" fmla="*/ 0 60000 65536"/>
                      <a:gd name="T12" fmla="*/ 0 w 111"/>
                      <a:gd name="T13" fmla="*/ 0 h 108"/>
                      <a:gd name="T14" fmla="*/ 111 w 111"/>
                      <a:gd name="T15" fmla="*/ 108 h 108"/>
                    </a:gdLst>
                    <a:ahLst/>
                    <a:cxnLst>
                      <a:cxn ang="T8">
                        <a:pos x="T0" y="T1"/>
                      </a:cxn>
                      <a:cxn ang="T9">
                        <a:pos x="T2" y="T3"/>
                      </a:cxn>
                      <a:cxn ang="T10">
                        <a:pos x="T4" y="T5"/>
                      </a:cxn>
                      <a:cxn ang="T11">
                        <a:pos x="T6" y="T7"/>
                      </a:cxn>
                    </a:cxnLst>
                    <a:rect l="T12" t="T13" r="T14" b="T15"/>
                    <a:pathLst>
                      <a:path w="111" h="108">
                        <a:moveTo>
                          <a:pt x="0" y="108"/>
                        </a:moveTo>
                        <a:cubicBezTo>
                          <a:pt x="19" y="103"/>
                          <a:pt x="38" y="99"/>
                          <a:pt x="51" y="87"/>
                        </a:cubicBezTo>
                        <a:cubicBezTo>
                          <a:pt x="64" y="75"/>
                          <a:pt x="68" y="51"/>
                          <a:pt x="78" y="36"/>
                        </a:cubicBezTo>
                        <a:cubicBezTo>
                          <a:pt x="88" y="21"/>
                          <a:pt x="99" y="10"/>
                          <a:pt x="11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3" name="Freeform 163"/>
                  <p:cNvSpPr>
                    <a:spLocks/>
                  </p:cNvSpPr>
                  <p:nvPr/>
                </p:nvSpPr>
                <p:spPr bwMode="auto">
                  <a:xfrm>
                    <a:off x="464" y="2714"/>
                    <a:ext cx="418" cy="509"/>
                  </a:xfrm>
                  <a:custGeom>
                    <a:avLst/>
                    <a:gdLst>
                      <a:gd name="T0" fmla="*/ 0 w 418"/>
                      <a:gd name="T1" fmla="*/ 8 h 509"/>
                      <a:gd name="T2" fmla="*/ 93 w 418"/>
                      <a:gd name="T3" fmla="*/ 8 h 509"/>
                      <a:gd name="T4" fmla="*/ 168 w 418"/>
                      <a:gd name="T5" fmla="*/ 56 h 509"/>
                      <a:gd name="T6" fmla="*/ 240 w 418"/>
                      <a:gd name="T7" fmla="*/ 176 h 509"/>
                      <a:gd name="T8" fmla="*/ 294 w 418"/>
                      <a:gd name="T9" fmla="*/ 278 h 509"/>
                      <a:gd name="T10" fmla="*/ 342 w 418"/>
                      <a:gd name="T11" fmla="*/ 362 h 509"/>
                      <a:gd name="T12" fmla="*/ 393 w 418"/>
                      <a:gd name="T13" fmla="*/ 446 h 509"/>
                      <a:gd name="T14" fmla="*/ 417 w 418"/>
                      <a:gd name="T15" fmla="*/ 500 h 509"/>
                      <a:gd name="T16" fmla="*/ 384 w 418"/>
                      <a:gd name="T17" fmla="*/ 392 h 509"/>
                      <a:gd name="T18" fmla="*/ 330 w 418"/>
                      <a:gd name="T19" fmla="*/ 233 h 509"/>
                      <a:gd name="T20" fmla="*/ 267 w 418"/>
                      <a:gd name="T21" fmla="*/ 110 h 509"/>
                      <a:gd name="T22" fmla="*/ 213 w 418"/>
                      <a:gd name="T23" fmla="*/ 80 h 5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8"/>
                      <a:gd name="T37" fmla="*/ 0 h 509"/>
                      <a:gd name="T38" fmla="*/ 418 w 418"/>
                      <a:gd name="T39" fmla="*/ 509 h 5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8" h="509">
                        <a:moveTo>
                          <a:pt x="0" y="8"/>
                        </a:moveTo>
                        <a:cubicBezTo>
                          <a:pt x="32" y="4"/>
                          <a:pt x="65" y="0"/>
                          <a:pt x="93" y="8"/>
                        </a:cubicBezTo>
                        <a:cubicBezTo>
                          <a:pt x="121" y="16"/>
                          <a:pt x="143" y="28"/>
                          <a:pt x="168" y="56"/>
                        </a:cubicBezTo>
                        <a:cubicBezTo>
                          <a:pt x="193" y="84"/>
                          <a:pt x="219" y="139"/>
                          <a:pt x="240" y="176"/>
                        </a:cubicBezTo>
                        <a:cubicBezTo>
                          <a:pt x="261" y="213"/>
                          <a:pt x="277" y="247"/>
                          <a:pt x="294" y="278"/>
                        </a:cubicBezTo>
                        <a:cubicBezTo>
                          <a:pt x="311" y="309"/>
                          <a:pt x="326" y="334"/>
                          <a:pt x="342" y="362"/>
                        </a:cubicBezTo>
                        <a:cubicBezTo>
                          <a:pt x="358" y="390"/>
                          <a:pt x="380" y="423"/>
                          <a:pt x="393" y="446"/>
                        </a:cubicBezTo>
                        <a:cubicBezTo>
                          <a:pt x="406" y="469"/>
                          <a:pt x="418" y="509"/>
                          <a:pt x="417" y="500"/>
                        </a:cubicBezTo>
                        <a:cubicBezTo>
                          <a:pt x="416" y="491"/>
                          <a:pt x="398" y="436"/>
                          <a:pt x="384" y="392"/>
                        </a:cubicBezTo>
                        <a:cubicBezTo>
                          <a:pt x="370" y="348"/>
                          <a:pt x="349" y="280"/>
                          <a:pt x="330" y="233"/>
                        </a:cubicBezTo>
                        <a:cubicBezTo>
                          <a:pt x="311" y="186"/>
                          <a:pt x="287" y="136"/>
                          <a:pt x="267" y="110"/>
                        </a:cubicBezTo>
                        <a:cubicBezTo>
                          <a:pt x="247" y="84"/>
                          <a:pt x="229" y="83"/>
                          <a:pt x="213" y="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4" name="Freeform 164"/>
                  <p:cNvSpPr>
                    <a:spLocks/>
                  </p:cNvSpPr>
                  <p:nvPr/>
                </p:nvSpPr>
                <p:spPr bwMode="auto">
                  <a:xfrm>
                    <a:off x="620" y="2740"/>
                    <a:ext cx="729" cy="1116"/>
                  </a:xfrm>
                  <a:custGeom>
                    <a:avLst/>
                    <a:gdLst>
                      <a:gd name="T0" fmla="*/ 0 w 729"/>
                      <a:gd name="T1" fmla="*/ 0 h 1116"/>
                      <a:gd name="T2" fmla="*/ 66 w 729"/>
                      <a:gd name="T3" fmla="*/ 6 h 1116"/>
                      <a:gd name="T4" fmla="*/ 135 w 729"/>
                      <a:gd name="T5" fmla="*/ 36 h 1116"/>
                      <a:gd name="T6" fmla="*/ 207 w 729"/>
                      <a:gd name="T7" fmla="*/ 126 h 1116"/>
                      <a:gd name="T8" fmla="*/ 273 w 729"/>
                      <a:gd name="T9" fmla="*/ 276 h 1116"/>
                      <a:gd name="T10" fmla="*/ 336 w 729"/>
                      <a:gd name="T11" fmla="*/ 357 h 1116"/>
                      <a:gd name="T12" fmla="*/ 465 w 729"/>
                      <a:gd name="T13" fmla="*/ 534 h 1116"/>
                      <a:gd name="T14" fmla="*/ 528 w 729"/>
                      <a:gd name="T15" fmla="*/ 702 h 1116"/>
                      <a:gd name="T16" fmla="*/ 579 w 729"/>
                      <a:gd name="T17" fmla="*/ 831 h 1116"/>
                      <a:gd name="T18" fmla="*/ 618 w 729"/>
                      <a:gd name="T19" fmla="*/ 963 h 1116"/>
                      <a:gd name="T20" fmla="*/ 672 w 729"/>
                      <a:gd name="T21" fmla="*/ 1071 h 1116"/>
                      <a:gd name="T22" fmla="*/ 729 w 729"/>
                      <a:gd name="T23" fmla="*/ 1116 h 1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9"/>
                      <a:gd name="T37" fmla="*/ 0 h 1116"/>
                      <a:gd name="T38" fmla="*/ 729 w 729"/>
                      <a:gd name="T39" fmla="*/ 1116 h 1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9" h="1116">
                        <a:moveTo>
                          <a:pt x="0" y="0"/>
                        </a:moveTo>
                        <a:cubicBezTo>
                          <a:pt x="22" y="0"/>
                          <a:pt x="44" y="0"/>
                          <a:pt x="66" y="6"/>
                        </a:cubicBezTo>
                        <a:cubicBezTo>
                          <a:pt x="88" y="12"/>
                          <a:pt x="112" y="16"/>
                          <a:pt x="135" y="36"/>
                        </a:cubicBezTo>
                        <a:cubicBezTo>
                          <a:pt x="158" y="56"/>
                          <a:pt x="184" y="86"/>
                          <a:pt x="207" y="126"/>
                        </a:cubicBezTo>
                        <a:cubicBezTo>
                          <a:pt x="230" y="166"/>
                          <a:pt x="252" y="238"/>
                          <a:pt x="273" y="276"/>
                        </a:cubicBezTo>
                        <a:cubicBezTo>
                          <a:pt x="294" y="314"/>
                          <a:pt x="304" y="314"/>
                          <a:pt x="336" y="357"/>
                        </a:cubicBezTo>
                        <a:cubicBezTo>
                          <a:pt x="368" y="400"/>
                          <a:pt x="433" y="476"/>
                          <a:pt x="465" y="534"/>
                        </a:cubicBezTo>
                        <a:cubicBezTo>
                          <a:pt x="497" y="592"/>
                          <a:pt x="509" y="653"/>
                          <a:pt x="528" y="702"/>
                        </a:cubicBezTo>
                        <a:cubicBezTo>
                          <a:pt x="547" y="751"/>
                          <a:pt x="564" y="788"/>
                          <a:pt x="579" y="831"/>
                        </a:cubicBezTo>
                        <a:cubicBezTo>
                          <a:pt x="594" y="874"/>
                          <a:pt x="603" y="923"/>
                          <a:pt x="618" y="963"/>
                        </a:cubicBezTo>
                        <a:cubicBezTo>
                          <a:pt x="633" y="1003"/>
                          <a:pt x="653" y="1046"/>
                          <a:pt x="672" y="1071"/>
                        </a:cubicBezTo>
                        <a:cubicBezTo>
                          <a:pt x="691" y="1096"/>
                          <a:pt x="721" y="1109"/>
                          <a:pt x="729" y="11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5" name="Freeform 165"/>
                  <p:cNvSpPr>
                    <a:spLocks/>
                  </p:cNvSpPr>
                  <p:nvPr/>
                </p:nvSpPr>
                <p:spPr bwMode="auto">
                  <a:xfrm>
                    <a:off x="508" y="2785"/>
                    <a:ext cx="94" cy="180"/>
                  </a:xfrm>
                  <a:custGeom>
                    <a:avLst/>
                    <a:gdLst>
                      <a:gd name="T0" fmla="*/ 34 w 94"/>
                      <a:gd name="T1" fmla="*/ 0 h 180"/>
                      <a:gd name="T2" fmla="*/ 4 w 94"/>
                      <a:gd name="T3" fmla="*/ 72 h 180"/>
                      <a:gd name="T4" fmla="*/ 10 w 94"/>
                      <a:gd name="T5" fmla="*/ 141 h 180"/>
                      <a:gd name="T6" fmla="*/ 58 w 94"/>
                      <a:gd name="T7" fmla="*/ 171 h 180"/>
                      <a:gd name="T8" fmla="*/ 94 w 94"/>
                      <a:gd name="T9" fmla="*/ 180 h 180"/>
                      <a:gd name="T10" fmla="*/ 0 60000 65536"/>
                      <a:gd name="T11" fmla="*/ 0 60000 65536"/>
                      <a:gd name="T12" fmla="*/ 0 60000 65536"/>
                      <a:gd name="T13" fmla="*/ 0 60000 65536"/>
                      <a:gd name="T14" fmla="*/ 0 60000 65536"/>
                      <a:gd name="T15" fmla="*/ 0 w 94"/>
                      <a:gd name="T16" fmla="*/ 0 h 180"/>
                      <a:gd name="T17" fmla="*/ 94 w 94"/>
                      <a:gd name="T18" fmla="*/ 180 h 180"/>
                    </a:gdLst>
                    <a:ahLst/>
                    <a:cxnLst>
                      <a:cxn ang="T10">
                        <a:pos x="T0" y="T1"/>
                      </a:cxn>
                      <a:cxn ang="T11">
                        <a:pos x="T2" y="T3"/>
                      </a:cxn>
                      <a:cxn ang="T12">
                        <a:pos x="T4" y="T5"/>
                      </a:cxn>
                      <a:cxn ang="T13">
                        <a:pos x="T6" y="T7"/>
                      </a:cxn>
                      <a:cxn ang="T14">
                        <a:pos x="T8" y="T9"/>
                      </a:cxn>
                    </a:cxnLst>
                    <a:rect l="T15" t="T16" r="T17" b="T18"/>
                    <a:pathLst>
                      <a:path w="94" h="180">
                        <a:moveTo>
                          <a:pt x="34" y="0"/>
                        </a:moveTo>
                        <a:cubicBezTo>
                          <a:pt x="21" y="24"/>
                          <a:pt x="8" y="49"/>
                          <a:pt x="4" y="72"/>
                        </a:cubicBezTo>
                        <a:cubicBezTo>
                          <a:pt x="0" y="95"/>
                          <a:pt x="1" y="125"/>
                          <a:pt x="10" y="141"/>
                        </a:cubicBezTo>
                        <a:cubicBezTo>
                          <a:pt x="19" y="157"/>
                          <a:pt x="44" y="165"/>
                          <a:pt x="58" y="171"/>
                        </a:cubicBezTo>
                        <a:cubicBezTo>
                          <a:pt x="72" y="177"/>
                          <a:pt x="83" y="178"/>
                          <a:pt x="94"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6" name="Freeform 166"/>
                  <p:cNvSpPr>
                    <a:spLocks/>
                  </p:cNvSpPr>
                  <p:nvPr/>
                </p:nvSpPr>
                <p:spPr bwMode="auto">
                  <a:xfrm>
                    <a:off x="532" y="2857"/>
                    <a:ext cx="55" cy="110"/>
                  </a:xfrm>
                  <a:custGeom>
                    <a:avLst/>
                    <a:gdLst>
                      <a:gd name="T0" fmla="*/ 13 w 55"/>
                      <a:gd name="T1" fmla="*/ 0 h 110"/>
                      <a:gd name="T2" fmla="*/ 4 w 55"/>
                      <a:gd name="T3" fmla="*/ 42 h 110"/>
                      <a:gd name="T4" fmla="*/ 37 w 55"/>
                      <a:gd name="T5" fmla="*/ 99 h 110"/>
                      <a:gd name="T6" fmla="*/ 55 w 55"/>
                      <a:gd name="T7" fmla="*/ 105 h 110"/>
                      <a:gd name="T8" fmla="*/ 0 60000 65536"/>
                      <a:gd name="T9" fmla="*/ 0 60000 65536"/>
                      <a:gd name="T10" fmla="*/ 0 60000 65536"/>
                      <a:gd name="T11" fmla="*/ 0 60000 65536"/>
                      <a:gd name="T12" fmla="*/ 0 w 55"/>
                      <a:gd name="T13" fmla="*/ 0 h 110"/>
                      <a:gd name="T14" fmla="*/ 55 w 55"/>
                      <a:gd name="T15" fmla="*/ 110 h 110"/>
                    </a:gdLst>
                    <a:ahLst/>
                    <a:cxnLst>
                      <a:cxn ang="T8">
                        <a:pos x="T0" y="T1"/>
                      </a:cxn>
                      <a:cxn ang="T9">
                        <a:pos x="T2" y="T3"/>
                      </a:cxn>
                      <a:cxn ang="T10">
                        <a:pos x="T4" y="T5"/>
                      </a:cxn>
                      <a:cxn ang="T11">
                        <a:pos x="T6" y="T7"/>
                      </a:cxn>
                    </a:cxnLst>
                    <a:rect l="T12" t="T13" r="T14" b="T15"/>
                    <a:pathLst>
                      <a:path w="55" h="110">
                        <a:moveTo>
                          <a:pt x="13" y="0"/>
                        </a:moveTo>
                        <a:cubicBezTo>
                          <a:pt x="6" y="13"/>
                          <a:pt x="0" y="26"/>
                          <a:pt x="4" y="42"/>
                        </a:cubicBezTo>
                        <a:cubicBezTo>
                          <a:pt x="8" y="58"/>
                          <a:pt x="28" y="88"/>
                          <a:pt x="37" y="99"/>
                        </a:cubicBezTo>
                        <a:cubicBezTo>
                          <a:pt x="46" y="110"/>
                          <a:pt x="50" y="107"/>
                          <a:pt x="5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7" name="Freeform 167"/>
                  <p:cNvSpPr>
                    <a:spLocks/>
                  </p:cNvSpPr>
                  <p:nvPr/>
                </p:nvSpPr>
                <p:spPr bwMode="auto">
                  <a:xfrm>
                    <a:off x="584" y="2935"/>
                    <a:ext cx="105" cy="105"/>
                  </a:xfrm>
                  <a:custGeom>
                    <a:avLst/>
                    <a:gdLst>
                      <a:gd name="T0" fmla="*/ 0 w 105"/>
                      <a:gd name="T1" fmla="*/ 0 h 105"/>
                      <a:gd name="T2" fmla="*/ 63 w 105"/>
                      <a:gd name="T3" fmla="*/ 51 h 105"/>
                      <a:gd name="T4" fmla="*/ 105 w 105"/>
                      <a:gd name="T5" fmla="*/ 105 h 105"/>
                      <a:gd name="T6" fmla="*/ 0 60000 65536"/>
                      <a:gd name="T7" fmla="*/ 0 60000 65536"/>
                      <a:gd name="T8" fmla="*/ 0 60000 65536"/>
                      <a:gd name="T9" fmla="*/ 0 w 105"/>
                      <a:gd name="T10" fmla="*/ 0 h 105"/>
                      <a:gd name="T11" fmla="*/ 105 w 105"/>
                      <a:gd name="T12" fmla="*/ 105 h 105"/>
                    </a:gdLst>
                    <a:ahLst/>
                    <a:cxnLst>
                      <a:cxn ang="T6">
                        <a:pos x="T0" y="T1"/>
                      </a:cxn>
                      <a:cxn ang="T7">
                        <a:pos x="T2" y="T3"/>
                      </a:cxn>
                      <a:cxn ang="T8">
                        <a:pos x="T4" y="T5"/>
                      </a:cxn>
                    </a:cxnLst>
                    <a:rect l="T9" t="T10" r="T11" b="T12"/>
                    <a:pathLst>
                      <a:path w="105" h="105">
                        <a:moveTo>
                          <a:pt x="0" y="0"/>
                        </a:moveTo>
                        <a:cubicBezTo>
                          <a:pt x="23" y="17"/>
                          <a:pt x="46" y="34"/>
                          <a:pt x="63" y="51"/>
                        </a:cubicBezTo>
                        <a:cubicBezTo>
                          <a:pt x="80" y="68"/>
                          <a:pt x="97" y="94"/>
                          <a:pt x="10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8" name="Freeform 168"/>
                  <p:cNvSpPr>
                    <a:spLocks/>
                  </p:cNvSpPr>
                  <p:nvPr/>
                </p:nvSpPr>
                <p:spPr bwMode="auto">
                  <a:xfrm>
                    <a:off x="857" y="3475"/>
                    <a:ext cx="301" cy="460"/>
                  </a:xfrm>
                  <a:custGeom>
                    <a:avLst/>
                    <a:gdLst>
                      <a:gd name="T0" fmla="*/ 0 w 301"/>
                      <a:gd name="T1" fmla="*/ 0 h 460"/>
                      <a:gd name="T2" fmla="*/ 81 w 301"/>
                      <a:gd name="T3" fmla="*/ 222 h 460"/>
                      <a:gd name="T4" fmla="*/ 129 w 301"/>
                      <a:gd name="T5" fmla="*/ 324 h 460"/>
                      <a:gd name="T6" fmla="*/ 141 w 301"/>
                      <a:gd name="T7" fmla="*/ 375 h 460"/>
                      <a:gd name="T8" fmla="*/ 168 w 301"/>
                      <a:gd name="T9" fmla="*/ 444 h 460"/>
                      <a:gd name="T10" fmla="*/ 240 w 301"/>
                      <a:gd name="T11" fmla="*/ 459 h 460"/>
                      <a:gd name="T12" fmla="*/ 273 w 301"/>
                      <a:gd name="T13" fmla="*/ 453 h 460"/>
                      <a:gd name="T14" fmla="*/ 297 w 301"/>
                      <a:gd name="T15" fmla="*/ 417 h 460"/>
                      <a:gd name="T16" fmla="*/ 297 w 301"/>
                      <a:gd name="T17" fmla="*/ 378 h 460"/>
                      <a:gd name="T18" fmla="*/ 270 w 301"/>
                      <a:gd name="T19" fmla="*/ 366 h 460"/>
                      <a:gd name="T20" fmla="*/ 237 w 301"/>
                      <a:gd name="T21" fmla="*/ 360 h 460"/>
                      <a:gd name="T22" fmla="*/ 213 w 301"/>
                      <a:gd name="T23" fmla="*/ 360 h 460"/>
                      <a:gd name="T24" fmla="*/ 192 w 301"/>
                      <a:gd name="T25" fmla="*/ 336 h 4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1"/>
                      <a:gd name="T40" fmla="*/ 0 h 460"/>
                      <a:gd name="T41" fmla="*/ 301 w 301"/>
                      <a:gd name="T42" fmla="*/ 460 h 4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1" h="460">
                        <a:moveTo>
                          <a:pt x="0" y="0"/>
                        </a:moveTo>
                        <a:cubicBezTo>
                          <a:pt x="30" y="84"/>
                          <a:pt x="60" y="168"/>
                          <a:pt x="81" y="222"/>
                        </a:cubicBezTo>
                        <a:cubicBezTo>
                          <a:pt x="102" y="276"/>
                          <a:pt x="119" y="299"/>
                          <a:pt x="129" y="324"/>
                        </a:cubicBezTo>
                        <a:cubicBezTo>
                          <a:pt x="139" y="349"/>
                          <a:pt x="134" y="355"/>
                          <a:pt x="141" y="375"/>
                        </a:cubicBezTo>
                        <a:cubicBezTo>
                          <a:pt x="148" y="395"/>
                          <a:pt x="152" y="430"/>
                          <a:pt x="168" y="444"/>
                        </a:cubicBezTo>
                        <a:cubicBezTo>
                          <a:pt x="184" y="458"/>
                          <a:pt x="223" y="458"/>
                          <a:pt x="240" y="459"/>
                        </a:cubicBezTo>
                        <a:cubicBezTo>
                          <a:pt x="257" y="460"/>
                          <a:pt x="264" y="460"/>
                          <a:pt x="273" y="453"/>
                        </a:cubicBezTo>
                        <a:cubicBezTo>
                          <a:pt x="282" y="446"/>
                          <a:pt x="293" y="429"/>
                          <a:pt x="297" y="417"/>
                        </a:cubicBezTo>
                        <a:cubicBezTo>
                          <a:pt x="301" y="405"/>
                          <a:pt x="301" y="386"/>
                          <a:pt x="297" y="378"/>
                        </a:cubicBezTo>
                        <a:cubicBezTo>
                          <a:pt x="293" y="370"/>
                          <a:pt x="280" y="369"/>
                          <a:pt x="270" y="366"/>
                        </a:cubicBezTo>
                        <a:cubicBezTo>
                          <a:pt x="260" y="363"/>
                          <a:pt x="246" y="361"/>
                          <a:pt x="237" y="360"/>
                        </a:cubicBezTo>
                        <a:cubicBezTo>
                          <a:pt x="228" y="359"/>
                          <a:pt x="220" y="364"/>
                          <a:pt x="213" y="360"/>
                        </a:cubicBezTo>
                        <a:cubicBezTo>
                          <a:pt x="206" y="356"/>
                          <a:pt x="199" y="346"/>
                          <a:pt x="192"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9" name="Freeform 169"/>
                  <p:cNvSpPr>
                    <a:spLocks/>
                  </p:cNvSpPr>
                  <p:nvPr/>
                </p:nvSpPr>
                <p:spPr bwMode="auto">
                  <a:xfrm>
                    <a:off x="1031" y="3658"/>
                    <a:ext cx="78" cy="180"/>
                  </a:xfrm>
                  <a:custGeom>
                    <a:avLst/>
                    <a:gdLst>
                      <a:gd name="T0" fmla="*/ 0 w 78"/>
                      <a:gd name="T1" fmla="*/ 0 h 180"/>
                      <a:gd name="T2" fmla="*/ 36 w 78"/>
                      <a:gd name="T3" fmla="*/ 99 h 180"/>
                      <a:gd name="T4" fmla="*/ 60 w 78"/>
                      <a:gd name="T5" fmla="*/ 162 h 180"/>
                      <a:gd name="T6" fmla="*/ 78 w 78"/>
                      <a:gd name="T7" fmla="*/ 180 h 180"/>
                      <a:gd name="T8" fmla="*/ 0 60000 65536"/>
                      <a:gd name="T9" fmla="*/ 0 60000 65536"/>
                      <a:gd name="T10" fmla="*/ 0 60000 65536"/>
                      <a:gd name="T11" fmla="*/ 0 60000 65536"/>
                      <a:gd name="T12" fmla="*/ 0 w 78"/>
                      <a:gd name="T13" fmla="*/ 0 h 180"/>
                      <a:gd name="T14" fmla="*/ 78 w 78"/>
                      <a:gd name="T15" fmla="*/ 180 h 180"/>
                    </a:gdLst>
                    <a:ahLst/>
                    <a:cxnLst>
                      <a:cxn ang="T8">
                        <a:pos x="T0" y="T1"/>
                      </a:cxn>
                      <a:cxn ang="T9">
                        <a:pos x="T2" y="T3"/>
                      </a:cxn>
                      <a:cxn ang="T10">
                        <a:pos x="T4" y="T5"/>
                      </a:cxn>
                      <a:cxn ang="T11">
                        <a:pos x="T6" y="T7"/>
                      </a:cxn>
                    </a:cxnLst>
                    <a:rect l="T12" t="T13" r="T14" b="T15"/>
                    <a:pathLst>
                      <a:path w="78" h="180">
                        <a:moveTo>
                          <a:pt x="0" y="0"/>
                        </a:moveTo>
                        <a:cubicBezTo>
                          <a:pt x="13" y="36"/>
                          <a:pt x="26" y="72"/>
                          <a:pt x="36" y="99"/>
                        </a:cubicBezTo>
                        <a:cubicBezTo>
                          <a:pt x="46" y="126"/>
                          <a:pt x="53" y="149"/>
                          <a:pt x="60" y="162"/>
                        </a:cubicBezTo>
                        <a:cubicBezTo>
                          <a:pt x="67" y="175"/>
                          <a:pt x="72" y="177"/>
                          <a:pt x="78"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0" name="Freeform 170"/>
                  <p:cNvSpPr>
                    <a:spLocks/>
                  </p:cNvSpPr>
                  <p:nvPr/>
                </p:nvSpPr>
                <p:spPr bwMode="auto">
                  <a:xfrm>
                    <a:off x="1130" y="3827"/>
                    <a:ext cx="72" cy="122"/>
                  </a:xfrm>
                  <a:custGeom>
                    <a:avLst/>
                    <a:gdLst>
                      <a:gd name="T0" fmla="*/ 18 w 72"/>
                      <a:gd name="T1" fmla="*/ 11 h 122"/>
                      <a:gd name="T2" fmla="*/ 39 w 72"/>
                      <a:gd name="T3" fmla="*/ 2 h 122"/>
                      <a:gd name="T4" fmla="*/ 63 w 72"/>
                      <a:gd name="T5" fmla="*/ 26 h 122"/>
                      <a:gd name="T6" fmla="*/ 72 w 72"/>
                      <a:gd name="T7" fmla="*/ 56 h 122"/>
                      <a:gd name="T8" fmla="*/ 63 w 72"/>
                      <a:gd name="T9" fmla="*/ 98 h 122"/>
                      <a:gd name="T10" fmla="*/ 45 w 72"/>
                      <a:gd name="T11" fmla="*/ 116 h 122"/>
                      <a:gd name="T12" fmla="*/ 21 w 72"/>
                      <a:gd name="T13" fmla="*/ 122 h 122"/>
                      <a:gd name="T14" fmla="*/ 0 w 72"/>
                      <a:gd name="T15" fmla="*/ 113 h 12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2"/>
                      <a:gd name="T26" fmla="*/ 72 w 72"/>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2">
                        <a:moveTo>
                          <a:pt x="18" y="11"/>
                        </a:moveTo>
                        <a:cubicBezTo>
                          <a:pt x="25" y="5"/>
                          <a:pt x="32" y="0"/>
                          <a:pt x="39" y="2"/>
                        </a:cubicBezTo>
                        <a:cubicBezTo>
                          <a:pt x="46" y="4"/>
                          <a:pt x="57" y="17"/>
                          <a:pt x="63" y="26"/>
                        </a:cubicBezTo>
                        <a:cubicBezTo>
                          <a:pt x="69" y="35"/>
                          <a:pt x="72" y="44"/>
                          <a:pt x="72" y="56"/>
                        </a:cubicBezTo>
                        <a:cubicBezTo>
                          <a:pt x="72" y="68"/>
                          <a:pt x="67" y="88"/>
                          <a:pt x="63" y="98"/>
                        </a:cubicBezTo>
                        <a:cubicBezTo>
                          <a:pt x="59" y="108"/>
                          <a:pt x="52" y="112"/>
                          <a:pt x="45" y="116"/>
                        </a:cubicBezTo>
                        <a:cubicBezTo>
                          <a:pt x="38" y="120"/>
                          <a:pt x="28" y="122"/>
                          <a:pt x="21" y="122"/>
                        </a:cubicBezTo>
                        <a:cubicBezTo>
                          <a:pt x="14" y="122"/>
                          <a:pt x="4" y="116"/>
                          <a:pt x="0" y="11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1" name="Freeform 171"/>
                  <p:cNvSpPr>
                    <a:spLocks/>
                  </p:cNvSpPr>
                  <p:nvPr/>
                </p:nvSpPr>
                <p:spPr bwMode="auto">
                  <a:xfrm>
                    <a:off x="1202" y="3822"/>
                    <a:ext cx="882" cy="138"/>
                  </a:xfrm>
                  <a:custGeom>
                    <a:avLst/>
                    <a:gdLst>
                      <a:gd name="T0" fmla="*/ 0 w 882"/>
                      <a:gd name="T1" fmla="*/ 112 h 138"/>
                      <a:gd name="T2" fmla="*/ 72 w 882"/>
                      <a:gd name="T3" fmla="*/ 88 h 138"/>
                      <a:gd name="T4" fmla="*/ 216 w 882"/>
                      <a:gd name="T5" fmla="*/ 73 h 138"/>
                      <a:gd name="T6" fmla="*/ 333 w 882"/>
                      <a:gd name="T7" fmla="*/ 73 h 138"/>
                      <a:gd name="T8" fmla="*/ 480 w 882"/>
                      <a:gd name="T9" fmla="*/ 82 h 138"/>
                      <a:gd name="T10" fmla="*/ 591 w 882"/>
                      <a:gd name="T11" fmla="*/ 103 h 138"/>
                      <a:gd name="T12" fmla="*/ 759 w 882"/>
                      <a:gd name="T13" fmla="*/ 106 h 138"/>
                      <a:gd name="T14" fmla="*/ 858 w 882"/>
                      <a:gd name="T15" fmla="*/ 136 h 138"/>
                      <a:gd name="T16" fmla="*/ 882 w 882"/>
                      <a:gd name="T17" fmla="*/ 118 h 138"/>
                      <a:gd name="T18" fmla="*/ 858 w 882"/>
                      <a:gd name="T19" fmla="*/ 46 h 138"/>
                      <a:gd name="T20" fmla="*/ 843 w 882"/>
                      <a:gd name="T21" fmla="*/ 28 h 138"/>
                      <a:gd name="T22" fmla="*/ 759 w 882"/>
                      <a:gd name="T23" fmla="*/ 28 h 138"/>
                      <a:gd name="T24" fmla="*/ 645 w 882"/>
                      <a:gd name="T25" fmla="*/ 19 h 138"/>
                      <a:gd name="T26" fmla="*/ 420 w 882"/>
                      <a:gd name="T27" fmla="*/ 13 h 138"/>
                      <a:gd name="T28" fmla="*/ 213 w 882"/>
                      <a:gd name="T29" fmla="*/ 1 h 138"/>
                      <a:gd name="T30" fmla="*/ 120 w 882"/>
                      <a:gd name="T31" fmla="*/ 7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2"/>
                      <a:gd name="T49" fmla="*/ 0 h 138"/>
                      <a:gd name="T50" fmla="*/ 882 w 88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2" h="138">
                        <a:moveTo>
                          <a:pt x="0" y="112"/>
                        </a:moveTo>
                        <a:cubicBezTo>
                          <a:pt x="18" y="103"/>
                          <a:pt x="36" y="94"/>
                          <a:pt x="72" y="88"/>
                        </a:cubicBezTo>
                        <a:cubicBezTo>
                          <a:pt x="108" y="82"/>
                          <a:pt x="173" y="75"/>
                          <a:pt x="216" y="73"/>
                        </a:cubicBezTo>
                        <a:cubicBezTo>
                          <a:pt x="259" y="71"/>
                          <a:pt x="289" y="72"/>
                          <a:pt x="333" y="73"/>
                        </a:cubicBezTo>
                        <a:cubicBezTo>
                          <a:pt x="377" y="74"/>
                          <a:pt x="437" y="77"/>
                          <a:pt x="480" y="82"/>
                        </a:cubicBezTo>
                        <a:cubicBezTo>
                          <a:pt x="523" y="87"/>
                          <a:pt x="545" y="99"/>
                          <a:pt x="591" y="103"/>
                        </a:cubicBezTo>
                        <a:cubicBezTo>
                          <a:pt x="637" y="107"/>
                          <a:pt x="715" y="101"/>
                          <a:pt x="759" y="106"/>
                        </a:cubicBezTo>
                        <a:cubicBezTo>
                          <a:pt x="803" y="111"/>
                          <a:pt x="838" y="134"/>
                          <a:pt x="858" y="136"/>
                        </a:cubicBezTo>
                        <a:cubicBezTo>
                          <a:pt x="878" y="138"/>
                          <a:pt x="882" y="133"/>
                          <a:pt x="882" y="118"/>
                        </a:cubicBezTo>
                        <a:cubicBezTo>
                          <a:pt x="882" y="103"/>
                          <a:pt x="865" y="61"/>
                          <a:pt x="858" y="46"/>
                        </a:cubicBezTo>
                        <a:cubicBezTo>
                          <a:pt x="851" y="31"/>
                          <a:pt x="859" y="31"/>
                          <a:pt x="843" y="28"/>
                        </a:cubicBezTo>
                        <a:cubicBezTo>
                          <a:pt x="827" y="25"/>
                          <a:pt x="792" y="30"/>
                          <a:pt x="759" y="28"/>
                        </a:cubicBezTo>
                        <a:cubicBezTo>
                          <a:pt x="726" y="26"/>
                          <a:pt x="701" y="21"/>
                          <a:pt x="645" y="19"/>
                        </a:cubicBezTo>
                        <a:cubicBezTo>
                          <a:pt x="589" y="17"/>
                          <a:pt x="492" y="16"/>
                          <a:pt x="420" y="13"/>
                        </a:cubicBezTo>
                        <a:cubicBezTo>
                          <a:pt x="348" y="10"/>
                          <a:pt x="263" y="2"/>
                          <a:pt x="213" y="1"/>
                        </a:cubicBezTo>
                        <a:cubicBezTo>
                          <a:pt x="163" y="0"/>
                          <a:pt x="136" y="6"/>
                          <a:pt x="120" y="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2" name="Freeform 172"/>
                  <p:cNvSpPr>
                    <a:spLocks/>
                  </p:cNvSpPr>
                  <p:nvPr/>
                </p:nvSpPr>
                <p:spPr bwMode="auto">
                  <a:xfrm>
                    <a:off x="1193" y="3844"/>
                    <a:ext cx="27" cy="3"/>
                  </a:xfrm>
                  <a:custGeom>
                    <a:avLst/>
                    <a:gdLst>
                      <a:gd name="T0" fmla="*/ 0 w 27"/>
                      <a:gd name="T1" fmla="*/ 3 h 3"/>
                      <a:gd name="T2" fmla="*/ 27 w 27"/>
                      <a:gd name="T3" fmla="*/ 0 h 3"/>
                      <a:gd name="T4" fmla="*/ 0 60000 65536"/>
                      <a:gd name="T5" fmla="*/ 0 60000 65536"/>
                      <a:gd name="T6" fmla="*/ 0 w 27"/>
                      <a:gd name="T7" fmla="*/ 0 h 3"/>
                      <a:gd name="T8" fmla="*/ 27 w 27"/>
                      <a:gd name="T9" fmla="*/ 3 h 3"/>
                    </a:gdLst>
                    <a:ahLst/>
                    <a:cxnLst>
                      <a:cxn ang="T4">
                        <a:pos x="T0" y="T1"/>
                      </a:cxn>
                      <a:cxn ang="T5">
                        <a:pos x="T2" y="T3"/>
                      </a:cxn>
                    </a:cxnLst>
                    <a:rect l="T6" t="T7" r="T8" b="T9"/>
                    <a:pathLst>
                      <a:path w="27" h="3">
                        <a:moveTo>
                          <a:pt x="0" y="3"/>
                        </a:moveTo>
                        <a:cubicBezTo>
                          <a:pt x="0" y="3"/>
                          <a:pt x="13" y="1"/>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3" name="Freeform 173"/>
                  <p:cNvSpPr>
                    <a:spLocks/>
                  </p:cNvSpPr>
                  <p:nvPr/>
                </p:nvSpPr>
                <p:spPr bwMode="auto">
                  <a:xfrm>
                    <a:off x="1082" y="3970"/>
                    <a:ext cx="111" cy="9"/>
                  </a:xfrm>
                  <a:custGeom>
                    <a:avLst/>
                    <a:gdLst>
                      <a:gd name="T0" fmla="*/ 0 w 111"/>
                      <a:gd name="T1" fmla="*/ 0 h 9"/>
                      <a:gd name="T2" fmla="*/ 42 w 111"/>
                      <a:gd name="T3" fmla="*/ 3 h 9"/>
                      <a:gd name="T4" fmla="*/ 60 w 111"/>
                      <a:gd name="T5" fmla="*/ 9 h 9"/>
                      <a:gd name="T6" fmla="*/ 111 w 111"/>
                      <a:gd name="T7" fmla="*/ 3 h 9"/>
                      <a:gd name="T8" fmla="*/ 0 60000 65536"/>
                      <a:gd name="T9" fmla="*/ 0 60000 65536"/>
                      <a:gd name="T10" fmla="*/ 0 60000 65536"/>
                      <a:gd name="T11" fmla="*/ 0 60000 65536"/>
                      <a:gd name="T12" fmla="*/ 0 w 111"/>
                      <a:gd name="T13" fmla="*/ 0 h 9"/>
                      <a:gd name="T14" fmla="*/ 111 w 111"/>
                      <a:gd name="T15" fmla="*/ 9 h 9"/>
                    </a:gdLst>
                    <a:ahLst/>
                    <a:cxnLst>
                      <a:cxn ang="T8">
                        <a:pos x="T0" y="T1"/>
                      </a:cxn>
                      <a:cxn ang="T9">
                        <a:pos x="T2" y="T3"/>
                      </a:cxn>
                      <a:cxn ang="T10">
                        <a:pos x="T4" y="T5"/>
                      </a:cxn>
                      <a:cxn ang="T11">
                        <a:pos x="T6" y="T7"/>
                      </a:cxn>
                    </a:cxnLst>
                    <a:rect l="T12" t="T13" r="T14" b="T15"/>
                    <a:pathLst>
                      <a:path w="111" h="9">
                        <a:moveTo>
                          <a:pt x="0" y="0"/>
                        </a:moveTo>
                        <a:cubicBezTo>
                          <a:pt x="16" y="1"/>
                          <a:pt x="32" y="2"/>
                          <a:pt x="42" y="3"/>
                        </a:cubicBezTo>
                        <a:cubicBezTo>
                          <a:pt x="52" y="4"/>
                          <a:pt x="49" y="9"/>
                          <a:pt x="60" y="9"/>
                        </a:cubicBezTo>
                        <a:cubicBezTo>
                          <a:pt x="71" y="9"/>
                          <a:pt x="91" y="6"/>
                          <a:pt x="111"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4" name="Freeform 174"/>
                  <p:cNvSpPr>
                    <a:spLocks/>
                  </p:cNvSpPr>
                  <p:nvPr/>
                </p:nvSpPr>
                <p:spPr bwMode="auto">
                  <a:xfrm>
                    <a:off x="1006" y="3925"/>
                    <a:ext cx="760" cy="129"/>
                  </a:xfrm>
                  <a:custGeom>
                    <a:avLst/>
                    <a:gdLst>
                      <a:gd name="T0" fmla="*/ 34 w 760"/>
                      <a:gd name="T1" fmla="*/ 9 h 129"/>
                      <a:gd name="T2" fmla="*/ 37 w 760"/>
                      <a:gd name="T3" fmla="*/ 36 h 129"/>
                      <a:gd name="T4" fmla="*/ 7 w 760"/>
                      <a:gd name="T5" fmla="*/ 48 h 129"/>
                      <a:gd name="T6" fmla="*/ 4 w 760"/>
                      <a:gd name="T7" fmla="*/ 78 h 129"/>
                      <a:gd name="T8" fmla="*/ 31 w 760"/>
                      <a:gd name="T9" fmla="*/ 105 h 129"/>
                      <a:gd name="T10" fmla="*/ 76 w 760"/>
                      <a:gd name="T11" fmla="*/ 102 h 129"/>
                      <a:gd name="T12" fmla="*/ 106 w 760"/>
                      <a:gd name="T13" fmla="*/ 117 h 129"/>
                      <a:gd name="T14" fmla="*/ 157 w 760"/>
                      <a:gd name="T15" fmla="*/ 123 h 129"/>
                      <a:gd name="T16" fmla="*/ 298 w 760"/>
                      <a:gd name="T17" fmla="*/ 84 h 129"/>
                      <a:gd name="T18" fmla="*/ 454 w 760"/>
                      <a:gd name="T19" fmla="*/ 57 h 129"/>
                      <a:gd name="T20" fmla="*/ 649 w 760"/>
                      <a:gd name="T21" fmla="*/ 24 h 129"/>
                      <a:gd name="T22" fmla="*/ 742 w 760"/>
                      <a:gd name="T23" fmla="*/ 3 h 129"/>
                      <a:gd name="T24" fmla="*/ 760 w 760"/>
                      <a:gd name="T25" fmla="*/ 3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0"/>
                      <a:gd name="T40" fmla="*/ 0 h 129"/>
                      <a:gd name="T41" fmla="*/ 760 w 760"/>
                      <a:gd name="T42" fmla="*/ 129 h 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0" h="129">
                        <a:moveTo>
                          <a:pt x="34" y="9"/>
                        </a:moveTo>
                        <a:cubicBezTo>
                          <a:pt x="37" y="19"/>
                          <a:pt x="41" y="29"/>
                          <a:pt x="37" y="36"/>
                        </a:cubicBezTo>
                        <a:cubicBezTo>
                          <a:pt x="33" y="43"/>
                          <a:pt x="12" y="41"/>
                          <a:pt x="7" y="48"/>
                        </a:cubicBezTo>
                        <a:cubicBezTo>
                          <a:pt x="2" y="55"/>
                          <a:pt x="0" y="69"/>
                          <a:pt x="4" y="78"/>
                        </a:cubicBezTo>
                        <a:cubicBezTo>
                          <a:pt x="8" y="87"/>
                          <a:pt x="19" y="101"/>
                          <a:pt x="31" y="105"/>
                        </a:cubicBezTo>
                        <a:cubicBezTo>
                          <a:pt x="43" y="109"/>
                          <a:pt x="64" y="100"/>
                          <a:pt x="76" y="102"/>
                        </a:cubicBezTo>
                        <a:cubicBezTo>
                          <a:pt x="88" y="104"/>
                          <a:pt x="93" y="114"/>
                          <a:pt x="106" y="117"/>
                        </a:cubicBezTo>
                        <a:cubicBezTo>
                          <a:pt x="119" y="120"/>
                          <a:pt x="125" y="129"/>
                          <a:pt x="157" y="123"/>
                        </a:cubicBezTo>
                        <a:cubicBezTo>
                          <a:pt x="189" y="117"/>
                          <a:pt x="249" y="95"/>
                          <a:pt x="298" y="84"/>
                        </a:cubicBezTo>
                        <a:cubicBezTo>
                          <a:pt x="347" y="73"/>
                          <a:pt x="396" y="67"/>
                          <a:pt x="454" y="57"/>
                        </a:cubicBezTo>
                        <a:cubicBezTo>
                          <a:pt x="512" y="47"/>
                          <a:pt x="601" y="33"/>
                          <a:pt x="649" y="24"/>
                        </a:cubicBezTo>
                        <a:cubicBezTo>
                          <a:pt x="697" y="15"/>
                          <a:pt x="724" y="6"/>
                          <a:pt x="742" y="3"/>
                        </a:cubicBezTo>
                        <a:cubicBezTo>
                          <a:pt x="760" y="0"/>
                          <a:pt x="760" y="1"/>
                          <a:pt x="760"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5" name="Freeform 175"/>
                  <p:cNvSpPr>
                    <a:spLocks/>
                  </p:cNvSpPr>
                  <p:nvPr/>
                </p:nvSpPr>
                <p:spPr bwMode="auto">
                  <a:xfrm>
                    <a:off x="1235" y="3895"/>
                    <a:ext cx="300" cy="30"/>
                  </a:xfrm>
                  <a:custGeom>
                    <a:avLst/>
                    <a:gdLst>
                      <a:gd name="T0" fmla="*/ 0 w 300"/>
                      <a:gd name="T1" fmla="*/ 27 h 30"/>
                      <a:gd name="T2" fmla="*/ 96 w 300"/>
                      <a:gd name="T3" fmla="*/ 24 h 30"/>
                      <a:gd name="T4" fmla="*/ 183 w 300"/>
                      <a:gd name="T5" fmla="*/ 27 h 30"/>
                      <a:gd name="T6" fmla="*/ 273 w 300"/>
                      <a:gd name="T7" fmla="*/ 6 h 30"/>
                      <a:gd name="T8" fmla="*/ 300 w 300"/>
                      <a:gd name="T9" fmla="*/ 0 h 30"/>
                      <a:gd name="T10" fmla="*/ 0 60000 65536"/>
                      <a:gd name="T11" fmla="*/ 0 60000 65536"/>
                      <a:gd name="T12" fmla="*/ 0 60000 65536"/>
                      <a:gd name="T13" fmla="*/ 0 60000 65536"/>
                      <a:gd name="T14" fmla="*/ 0 60000 65536"/>
                      <a:gd name="T15" fmla="*/ 0 w 300"/>
                      <a:gd name="T16" fmla="*/ 0 h 30"/>
                      <a:gd name="T17" fmla="*/ 300 w 300"/>
                      <a:gd name="T18" fmla="*/ 30 h 30"/>
                    </a:gdLst>
                    <a:ahLst/>
                    <a:cxnLst>
                      <a:cxn ang="T10">
                        <a:pos x="T0" y="T1"/>
                      </a:cxn>
                      <a:cxn ang="T11">
                        <a:pos x="T2" y="T3"/>
                      </a:cxn>
                      <a:cxn ang="T12">
                        <a:pos x="T4" y="T5"/>
                      </a:cxn>
                      <a:cxn ang="T13">
                        <a:pos x="T6" y="T7"/>
                      </a:cxn>
                      <a:cxn ang="T14">
                        <a:pos x="T8" y="T9"/>
                      </a:cxn>
                    </a:cxnLst>
                    <a:rect l="T15" t="T16" r="T17" b="T18"/>
                    <a:pathLst>
                      <a:path w="300" h="30">
                        <a:moveTo>
                          <a:pt x="0" y="27"/>
                        </a:moveTo>
                        <a:cubicBezTo>
                          <a:pt x="33" y="25"/>
                          <a:pt x="66" y="24"/>
                          <a:pt x="96" y="24"/>
                        </a:cubicBezTo>
                        <a:cubicBezTo>
                          <a:pt x="126" y="24"/>
                          <a:pt x="154" y="30"/>
                          <a:pt x="183" y="27"/>
                        </a:cubicBezTo>
                        <a:cubicBezTo>
                          <a:pt x="212" y="24"/>
                          <a:pt x="254" y="10"/>
                          <a:pt x="273" y="6"/>
                        </a:cubicBezTo>
                        <a:cubicBezTo>
                          <a:pt x="292" y="2"/>
                          <a:pt x="296" y="1"/>
                          <a:pt x="30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6" name="Freeform 176"/>
                  <p:cNvSpPr>
                    <a:spLocks/>
                  </p:cNvSpPr>
                  <p:nvPr/>
                </p:nvSpPr>
                <p:spPr bwMode="auto">
                  <a:xfrm>
                    <a:off x="1826" y="3813"/>
                    <a:ext cx="223" cy="31"/>
                  </a:xfrm>
                  <a:custGeom>
                    <a:avLst/>
                    <a:gdLst>
                      <a:gd name="T0" fmla="*/ 222 w 223"/>
                      <a:gd name="T1" fmla="*/ 31 h 31"/>
                      <a:gd name="T2" fmla="*/ 213 w 223"/>
                      <a:gd name="T3" fmla="*/ 1 h 31"/>
                      <a:gd name="T4" fmla="*/ 159 w 223"/>
                      <a:gd name="T5" fmla="*/ 22 h 31"/>
                      <a:gd name="T6" fmla="*/ 48 w 223"/>
                      <a:gd name="T7" fmla="*/ 19 h 31"/>
                      <a:gd name="T8" fmla="*/ 0 w 223"/>
                      <a:gd name="T9" fmla="*/ 22 h 31"/>
                      <a:gd name="T10" fmla="*/ 0 60000 65536"/>
                      <a:gd name="T11" fmla="*/ 0 60000 65536"/>
                      <a:gd name="T12" fmla="*/ 0 60000 65536"/>
                      <a:gd name="T13" fmla="*/ 0 60000 65536"/>
                      <a:gd name="T14" fmla="*/ 0 60000 65536"/>
                      <a:gd name="T15" fmla="*/ 0 w 223"/>
                      <a:gd name="T16" fmla="*/ 0 h 31"/>
                      <a:gd name="T17" fmla="*/ 223 w 223"/>
                      <a:gd name="T18" fmla="*/ 31 h 31"/>
                    </a:gdLst>
                    <a:ahLst/>
                    <a:cxnLst>
                      <a:cxn ang="T10">
                        <a:pos x="T0" y="T1"/>
                      </a:cxn>
                      <a:cxn ang="T11">
                        <a:pos x="T2" y="T3"/>
                      </a:cxn>
                      <a:cxn ang="T12">
                        <a:pos x="T4" y="T5"/>
                      </a:cxn>
                      <a:cxn ang="T13">
                        <a:pos x="T6" y="T7"/>
                      </a:cxn>
                      <a:cxn ang="T14">
                        <a:pos x="T8" y="T9"/>
                      </a:cxn>
                    </a:cxnLst>
                    <a:rect l="T15" t="T16" r="T17" b="T18"/>
                    <a:pathLst>
                      <a:path w="223" h="31">
                        <a:moveTo>
                          <a:pt x="222" y="31"/>
                        </a:moveTo>
                        <a:cubicBezTo>
                          <a:pt x="222" y="16"/>
                          <a:pt x="223" y="2"/>
                          <a:pt x="213" y="1"/>
                        </a:cubicBezTo>
                        <a:cubicBezTo>
                          <a:pt x="203" y="0"/>
                          <a:pt x="186" y="19"/>
                          <a:pt x="159" y="22"/>
                        </a:cubicBezTo>
                        <a:cubicBezTo>
                          <a:pt x="132" y="25"/>
                          <a:pt x="74" y="19"/>
                          <a:pt x="48" y="19"/>
                        </a:cubicBezTo>
                        <a:cubicBezTo>
                          <a:pt x="22" y="19"/>
                          <a:pt x="11" y="20"/>
                          <a:pt x="0" y="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30" name="Freeform 177"/>
                <p:cNvSpPr>
                  <a:spLocks/>
                </p:cNvSpPr>
                <p:nvPr/>
              </p:nvSpPr>
              <p:spPr bwMode="auto">
                <a:xfrm>
                  <a:off x="581" y="3071"/>
                  <a:ext cx="2249" cy="1193"/>
                </a:xfrm>
                <a:custGeom>
                  <a:avLst/>
                  <a:gdLst>
                    <a:gd name="T0" fmla="*/ 0 w 2249"/>
                    <a:gd name="T1" fmla="*/ 345 h 1193"/>
                    <a:gd name="T2" fmla="*/ 45 w 2249"/>
                    <a:gd name="T3" fmla="*/ 387 h 1193"/>
                    <a:gd name="T4" fmla="*/ 111 w 2249"/>
                    <a:gd name="T5" fmla="*/ 594 h 1193"/>
                    <a:gd name="T6" fmla="*/ 156 w 2249"/>
                    <a:gd name="T7" fmla="*/ 732 h 1193"/>
                    <a:gd name="T8" fmla="*/ 249 w 2249"/>
                    <a:gd name="T9" fmla="*/ 927 h 1193"/>
                    <a:gd name="T10" fmla="*/ 336 w 2249"/>
                    <a:gd name="T11" fmla="*/ 1065 h 1193"/>
                    <a:gd name="T12" fmla="*/ 387 w 2249"/>
                    <a:gd name="T13" fmla="*/ 1149 h 1193"/>
                    <a:gd name="T14" fmla="*/ 417 w 2249"/>
                    <a:gd name="T15" fmla="*/ 1185 h 1193"/>
                    <a:gd name="T16" fmla="*/ 531 w 2249"/>
                    <a:gd name="T17" fmla="*/ 1173 h 1193"/>
                    <a:gd name="T18" fmla="*/ 657 w 2249"/>
                    <a:gd name="T19" fmla="*/ 1182 h 1193"/>
                    <a:gd name="T20" fmla="*/ 888 w 2249"/>
                    <a:gd name="T21" fmla="*/ 1191 h 1193"/>
                    <a:gd name="T22" fmla="*/ 1104 w 2249"/>
                    <a:gd name="T23" fmla="*/ 1170 h 1193"/>
                    <a:gd name="T24" fmla="*/ 1347 w 2249"/>
                    <a:gd name="T25" fmla="*/ 1113 h 1193"/>
                    <a:gd name="T26" fmla="*/ 1524 w 2249"/>
                    <a:gd name="T27" fmla="*/ 1062 h 1193"/>
                    <a:gd name="T28" fmla="*/ 1557 w 2249"/>
                    <a:gd name="T29" fmla="*/ 1053 h 1193"/>
                    <a:gd name="T30" fmla="*/ 1662 w 2249"/>
                    <a:gd name="T31" fmla="*/ 1074 h 1193"/>
                    <a:gd name="T32" fmla="*/ 1872 w 2249"/>
                    <a:gd name="T33" fmla="*/ 1089 h 1193"/>
                    <a:gd name="T34" fmla="*/ 2055 w 2249"/>
                    <a:gd name="T35" fmla="*/ 1047 h 1193"/>
                    <a:gd name="T36" fmla="*/ 2148 w 2249"/>
                    <a:gd name="T37" fmla="*/ 1023 h 1193"/>
                    <a:gd name="T38" fmla="*/ 2226 w 2249"/>
                    <a:gd name="T39" fmla="*/ 993 h 1193"/>
                    <a:gd name="T40" fmla="*/ 2247 w 2249"/>
                    <a:gd name="T41" fmla="*/ 963 h 1193"/>
                    <a:gd name="T42" fmla="*/ 2214 w 2249"/>
                    <a:gd name="T43" fmla="*/ 945 h 1193"/>
                    <a:gd name="T44" fmla="*/ 2133 w 2249"/>
                    <a:gd name="T45" fmla="*/ 951 h 1193"/>
                    <a:gd name="T46" fmla="*/ 2073 w 2249"/>
                    <a:gd name="T47" fmla="*/ 969 h 1193"/>
                    <a:gd name="T48" fmla="*/ 1932 w 2249"/>
                    <a:gd name="T49" fmla="*/ 975 h 1193"/>
                    <a:gd name="T50" fmla="*/ 1854 w 2249"/>
                    <a:gd name="T51" fmla="*/ 954 h 1193"/>
                    <a:gd name="T52" fmla="*/ 1782 w 2249"/>
                    <a:gd name="T53" fmla="*/ 927 h 1193"/>
                    <a:gd name="T54" fmla="*/ 1710 w 2249"/>
                    <a:gd name="T55" fmla="*/ 945 h 1193"/>
                    <a:gd name="T56" fmla="*/ 1728 w 2249"/>
                    <a:gd name="T57" fmla="*/ 939 h 1193"/>
                    <a:gd name="T58" fmla="*/ 1815 w 2249"/>
                    <a:gd name="T59" fmla="*/ 906 h 1193"/>
                    <a:gd name="T60" fmla="*/ 1896 w 2249"/>
                    <a:gd name="T61" fmla="*/ 867 h 1193"/>
                    <a:gd name="T62" fmla="*/ 1932 w 2249"/>
                    <a:gd name="T63" fmla="*/ 852 h 1193"/>
                    <a:gd name="T64" fmla="*/ 1956 w 2249"/>
                    <a:gd name="T65" fmla="*/ 810 h 1193"/>
                    <a:gd name="T66" fmla="*/ 1908 w 2249"/>
                    <a:gd name="T67" fmla="*/ 786 h 1193"/>
                    <a:gd name="T68" fmla="*/ 1851 w 2249"/>
                    <a:gd name="T69" fmla="*/ 792 h 1193"/>
                    <a:gd name="T70" fmla="*/ 1749 w 2249"/>
                    <a:gd name="T71" fmla="*/ 810 h 1193"/>
                    <a:gd name="T72" fmla="*/ 1689 w 2249"/>
                    <a:gd name="T73" fmla="*/ 810 h 1193"/>
                    <a:gd name="T74" fmla="*/ 1578 w 2249"/>
                    <a:gd name="T75" fmla="*/ 810 h 1193"/>
                    <a:gd name="T76" fmla="*/ 1515 w 2249"/>
                    <a:gd name="T77" fmla="*/ 843 h 1193"/>
                    <a:gd name="T78" fmla="*/ 1482 w 2249"/>
                    <a:gd name="T79" fmla="*/ 873 h 1193"/>
                    <a:gd name="T80" fmla="*/ 1401 w 2249"/>
                    <a:gd name="T81" fmla="*/ 873 h 1193"/>
                    <a:gd name="T82" fmla="*/ 1239 w 2249"/>
                    <a:gd name="T83" fmla="*/ 873 h 1193"/>
                    <a:gd name="T84" fmla="*/ 1104 w 2249"/>
                    <a:gd name="T85" fmla="*/ 843 h 1193"/>
                    <a:gd name="T86" fmla="*/ 933 w 2249"/>
                    <a:gd name="T87" fmla="*/ 819 h 1193"/>
                    <a:gd name="T88" fmla="*/ 747 w 2249"/>
                    <a:gd name="T89" fmla="*/ 828 h 1193"/>
                    <a:gd name="T90" fmla="*/ 699 w 2249"/>
                    <a:gd name="T91" fmla="*/ 828 h 1193"/>
                    <a:gd name="T92" fmla="*/ 657 w 2249"/>
                    <a:gd name="T93" fmla="*/ 741 h 1193"/>
                    <a:gd name="T94" fmla="*/ 621 w 2249"/>
                    <a:gd name="T95" fmla="*/ 573 h 1193"/>
                    <a:gd name="T96" fmla="*/ 558 w 2249"/>
                    <a:gd name="T97" fmla="*/ 345 h 1193"/>
                    <a:gd name="T98" fmla="*/ 504 w 2249"/>
                    <a:gd name="T99" fmla="*/ 207 h 1193"/>
                    <a:gd name="T100" fmla="*/ 456 w 2249"/>
                    <a:gd name="T101" fmla="*/ 84 h 1193"/>
                    <a:gd name="T102" fmla="*/ 444 w 2249"/>
                    <a:gd name="T103" fmla="*/ 0 h 1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49"/>
                    <a:gd name="T157" fmla="*/ 0 h 1193"/>
                    <a:gd name="T158" fmla="*/ 2249 w 2249"/>
                    <a:gd name="T159" fmla="*/ 1193 h 1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49" h="1193">
                      <a:moveTo>
                        <a:pt x="0" y="345"/>
                      </a:moveTo>
                      <a:cubicBezTo>
                        <a:pt x="13" y="345"/>
                        <a:pt x="26" y="345"/>
                        <a:pt x="45" y="387"/>
                      </a:cubicBezTo>
                      <a:cubicBezTo>
                        <a:pt x="64" y="429"/>
                        <a:pt x="92" y="537"/>
                        <a:pt x="111" y="594"/>
                      </a:cubicBezTo>
                      <a:cubicBezTo>
                        <a:pt x="130" y="651"/>
                        <a:pt x="133" y="676"/>
                        <a:pt x="156" y="732"/>
                      </a:cubicBezTo>
                      <a:cubicBezTo>
                        <a:pt x="179" y="788"/>
                        <a:pt x="219" y="871"/>
                        <a:pt x="249" y="927"/>
                      </a:cubicBezTo>
                      <a:cubicBezTo>
                        <a:pt x="279" y="983"/>
                        <a:pt x="313" y="1028"/>
                        <a:pt x="336" y="1065"/>
                      </a:cubicBezTo>
                      <a:cubicBezTo>
                        <a:pt x="359" y="1102"/>
                        <a:pt x="374" y="1129"/>
                        <a:pt x="387" y="1149"/>
                      </a:cubicBezTo>
                      <a:cubicBezTo>
                        <a:pt x="400" y="1169"/>
                        <a:pt x="393" y="1181"/>
                        <a:pt x="417" y="1185"/>
                      </a:cubicBezTo>
                      <a:cubicBezTo>
                        <a:pt x="441" y="1189"/>
                        <a:pt x="491" y="1173"/>
                        <a:pt x="531" y="1173"/>
                      </a:cubicBezTo>
                      <a:cubicBezTo>
                        <a:pt x="571" y="1173"/>
                        <a:pt x="598" y="1179"/>
                        <a:pt x="657" y="1182"/>
                      </a:cubicBezTo>
                      <a:cubicBezTo>
                        <a:pt x="716" y="1185"/>
                        <a:pt x="814" y="1193"/>
                        <a:pt x="888" y="1191"/>
                      </a:cubicBezTo>
                      <a:cubicBezTo>
                        <a:pt x="962" y="1189"/>
                        <a:pt x="1028" y="1183"/>
                        <a:pt x="1104" y="1170"/>
                      </a:cubicBezTo>
                      <a:cubicBezTo>
                        <a:pt x="1180" y="1157"/>
                        <a:pt x="1277" y="1131"/>
                        <a:pt x="1347" y="1113"/>
                      </a:cubicBezTo>
                      <a:cubicBezTo>
                        <a:pt x="1417" y="1095"/>
                        <a:pt x="1489" y="1072"/>
                        <a:pt x="1524" y="1062"/>
                      </a:cubicBezTo>
                      <a:cubicBezTo>
                        <a:pt x="1559" y="1052"/>
                        <a:pt x="1534" y="1051"/>
                        <a:pt x="1557" y="1053"/>
                      </a:cubicBezTo>
                      <a:cubicBezTo>
                        <a:pt x="1580" y="1055"/>
                        <a:pt x="1610" y="1068"/>
                        <a:pt x="1662" y="1074"/>
                      </a:cubicBezTo>
                      <a:cubicBezTo>
                        <a:pt x="1714" y="1080"/>
                        <a:pt x="1807" y="1093"/>
                        <a:pt x="1872" y="1089"/>
                      </a:cubicBezTo>
                      <a:cubicBezTo>
                        <a:pt x="1937" y="1085"/>
                        <a:pt x="2009" y="1058"/>
                        <a:pt x="2055" y="1047"/>
                      </a:cubicBezTo>
                      <a:cubicBezTo>
                        <a:pt x="2101" y="1036"/>
                        <a:pt x="2120" y="1032"/>
                        <a:pt x="2148" y="1023"/>
                      </a:cubicBezTo>
                      <a:cubicBezTo>
                        <a:pt x="2176" y="1014"/>
                        <a:pt x="2210" y="1003"/>
                        <a:pt x="2226" y="993"/>
                      </a:cubicBezTo>
                      <a:cubicBezTo>
                        <a:pt x="2242" y="983"/>
                        <a:pt x="2249" y="971"/>
                        <a:pt x="2247" y="963"/>
                      </a:cubicBezTo>
                      <a:cubicBezTo>
                        <a:pt x="2245" y="955"/>
                        <a:pt x="2233" y="947"/>
                        <a:pt x="2214" y="945"/>
                      </a:cubicBezTo>
                      <a:cubicBezTo>
                        <a:pt x="2195" y="943"/>
                        <a:pt x="2156" y="947"/>
                        <a:pt x="2133" y="951"/>
                      </a:cubicBezTo>
                      <a:cubicBezTo>
                        <a:pt x="2110" y="955"/>
                        <a:pt x="2106" y="965"/>
                        <a:pt x="2073" y="969"/>
                      </a:cubicBezTo>
                      <a:cubicBezTo>
                        <a:pt x="2040" y="973"/>
                        <a:pt x="1968" y="977"/>
                        <a:pt x="1932" y="975"/>
                      </a:cubicBezTo>
                      <a:cubicBezTo>
                        <a:pt x="1896" y="973"/>
                        <a:pt x="1879" y="962"/>
                        <a:pt x="1854" y="954"/>
                      </a:cubicBezTo>
                      <a:cubicBezTo>
                        <a:pt x="1829" y="946"/>
                        <a:pt x="1806" y="929"/>
                        <a:pt x="1782" y="927"/>
                      </a:cubicBezTo>
                      <a:cubicBezTo>
                        <a:pt x="1758" y="925"/>
                        <a:pt x="1719" y="943"/>
                        <a:pt x="1710" y="945"/>
                      </a:cubicBezTo>
                      <a:cubicBezTo>
                        <a:pt x="1701" y="947"/>
                        <a:pt x="1711" y="945"/>
                        <a:pt x="1728" y="939"/>
                      </a:cubicBezTo>
                      <a:cubicBezTo>
                        <a:pt x="1745" y="933"/>
                        <a:pt x="1787" y="918"/>
                        <a:pt x="1815" y="906"/>
                      </a:cubicBezTo>
                      <a:cubicBezTo>
                        <a:pt x="1843" y="894"/>
                        <a:pt x="1876" y="876"/>
                        <a:pt x="1896" y="867"/>
                      </a:cubicBezTo>
                      <a:cubicBezTo>
                        <a:pt x="1916" y="858"/>
                        <a:pt x="1922" y="861"/>
                        <a:pt x="1932" y="852"/>
                      </a:cubicBezTo>
                      <a:cubicBezTo>
                        <a:pt x="1942" y="843"/>
                        <a:pt x="1960" y="821"/>
                        <a:pt x="1956" y="810"/>
                      </a:cubicBezTo>
                      <a:cubicBezTo>
                        <a:pt x="1952" y="799"/>
                        <a:pt x="1925" y="789"/>
                        <a:pt x="1908" y="786"/>
                      </a:cubicBezTo>
                      <a:cubicBezTo>
                        <a:pt x="1891" y="783"/>
                        <a:pt x="1878" y="788"/>
                        <a:pt x="1851" y="792"/>
                      </a:cubicBezTo>
                      <a:cubicBezTo>
                        <a:pt x="1824" y="796"/>
                        <a:pt x="1776" y="807"/>
                        <a:pt x="1749" y="810"/>
                      </a:cubicBezTo>
                      <a:cubicBezTo>
                        <a:pt x="1722" y="813"/>
                        <a:pt x="1717" y="810"/>
                        <a:pt x="1689" y="810"/>
                      </a:cubicBezTo>
                      <a:cubicBezTo>
                        <a:pt x="1661" y="810"/>
                        <a:pt x="1607" y="805"/>
                        <a:pt x="1578" y="810"/>
                      </a:cubicBezTo>
                      <a:cubicBezTo>
                        <a:pt x="1549" y="815"/>
                        <a:pt x="1531" y="833"/>
                        <a:pt x="1515" y="843"/>
                      </a:cubicBezTo>
                      <a:cubicBezTo>
                        <a:pt x="1499" y="853"/>
                        <a:pt x="1501" y="868"/>
                        <a:pt x="1482" y="873"/>
                      </a:cubicBezTo>
                      <a:cubicBezTo>
                        <a:pt x="1463" y="878"/>
                        <a:pt x="1441" y="873"/>
                        <a:pt x="1401" y="873"/>
                      </a:cubicBezTo>
                      <a:cubicBezTo>
                        <a:pt x="1361" y="873"/>
                        <a:pt x="1288" y="878"/>
                        <a:pt x="1239" y="873"/>
                      </a:cubicBezTo>
                      <a:cubicBezTo>
                        <a:pt x="1190" y="868"/>
                        <a:pt x="1155" y="852"/>
                        <a:pt x="1104" y="843"/>
                      </a:cubicBezTo>
                      <a:cubicBezTo>
                        <a:pt x="1053" y="834"/>
                        <a:pt x="992" y="821"/>
                        <a:pt x="933" y="819"/>
                      </a:cubicBezTo>
                      <a:cubicBezTo>
                        <a:pt x="874" y="817"/>
                        <a:pt x="786" y="827"/>
                        <a:pt x="747" y="828"/>
                      </a:cubicBezTo>
                      <a:cubicBezTo>
                        <a:pt x="708" y="829"/>
                        <a:pt x="714" y="842"/>
                        <a:pt x="699" y="828"/>
                      </a:cubicBezTo>
                      <a:cubicBezTo>
                        <a:pt x="684" y="814"/>
                        <a:pt x="670" y="783"/>
                        <a:pt x="657" y="741"/>
                      </a:cubicBezTo>
                      <a:cubicBezTo>
                        <a:pt x="644" y="699"/>
                        <a:pt x="638" y="639"/>
                        <a:pt x="621" y="573"/>
                      </a:cubicBezTo>
                      <a:cubicBezTo>
                        <a:pt x="604" y="507"/>
                        <a:pt x="578" y="406"/>
                        <a:pt x="558" y="345"/>
                      </a:cubicBezTo>
                      <a:cubicBezTo>
                        <a:pt x="538" y="284"/>
                        <a:pt x="521" y="250"/>
                        <a:pt x="504" y="207"/>
                      </a:cubicBezTo>
                      <a:cubicBezTo>
                        <a:pt x="487" y="164"/>
                        <a:pt x="466" y="118"/>
                        <a:pt x="456" y="84"/>
                      </a:cubicBezTo>
                      <a:cubicBezTo>
                        <a:pt x="446" y="50"/>
                        <a:pt x="445" y="25"/>
                        <a:pt x="444"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231" name="Group 218"/>
                <p:cNvGrpSpPr>
                  <a:grpSpLocks/>
                </p:cNvGrpSpPr>
                <p:nvPr/>
              </p:nvGrpSpPr>
              <p:grpSpPr bwMode="auto">
                <a:xfrm>
                  <a:off x="704" y="3074"/>
                  <a:ext cx="562" cy="924"/>
                  <a:chOff x="704" y="2914"/>
                  <a:chExt cx="562" cy="924"/>
                </a:xfrm>
              </p:grpSpPr>
              <p:sp>
                <p:nvSpPr>
                  <p:cNvPr id="45232" name="Freeform 209"/>
                  <p:cNvSpPr>
                    <a:spLocks/>
                  </p:cNvSpPr>
                  <p:nvPr/>
                </p:nvSpPr>
                <p:spPr bwMode="auto">
                  <a:xfrm>
                    <a:off x="704" y="3006"/>
                    <a:ext cx="536" cy="832"/>
                  </a:xfrm>
                  <a:custGeom>
                    <a:avLst/>
                    <a:gdLst>
                      <a:gd name="T0" fmla="*/ 0 w 536"/>
                      <a:gd name="T1" fmla="*/ 0 h 832"/>
                      <a:gd name="T2" fmla="*/ 28 w 536"/>
                      <a:gd name="T3" fmla="*/ 92 h 832"/>
                      <a:gd name="T4" fmla="*/ 148 w 536"/>
                      <a:gd name="T5" fmla="*/ 378 h 832"/>
                      <a:gd name="T6" fmla="*/ 274 w 536"/>
                      <a:gd name="T7" fmla="*/ 558 h 832"/>
                      <a:gd name="T8" fmla="*/ 398 w 536"/>
                      <a:gd name="T9" fmla="*/ 664 h 832"/>
                      <a:gd name="T10" fmla="*/ 494 w 536"/>
                      <a:gd name="T11" fmla="*/ 774 h 832"/>
                      <a:gd name="T12" fmla="*/ 536 w 536"/>
                      <a:gd name="T13" fmla="*/ 832 h 832"/>
                      <a:gd name="T14" fmla="*/ 0 60000 65536"/>
                      <a:gd name="T15" fmla="*/ 0 60000 65536"/>
                      <a:gd name="T16" fmla="*/ 0 60000 65536"/>
                      <a:gd name="T17" fmla="*/ 0 60000 65536"/>
                      <a:gd name="T18" fmla="*/ 0 60000 65536"/>
                      <a:gd name="T19" fmla="*/ 0 60000 65536"/>
                      <a:gd name="T20" fmla="*/ 0 60000 65536"/>
                      <a:gd name="T21" fmla="*/ 0 w 536"/>
                      <a:gd name="T22" fmla="*/ 0 h 832"/>
                      <a:gd name="T23" fmla="*/ 536 w 536"/>
                      <a:gd name="T24" fmla="*/ 832 h 8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6" h="832">
                        <a:moveTo>
                          <a:pt x="0" y="0"/>
                        </a:moveTo>
                        <a:cubicBezTo>
                          <a:pt x="1" y="14"/>
                          <a:pt x="3" y="29"/>
                          <a:pt x="28" y="92"/>
                        </a:cubicBezTo>
                        <a:cubicBezTo>
                          <a:pt x="53" y="155"/>
                          <a:pt x="107" y="300"/>
                          <a:pt x="148" y="378"/>
                        </a:cubicBezTo>
                        <a:cubicBezTo>
                          <a:pt x="189" y="456"/>
                          <a:pt x="232" y="510"/>
                          <a:pt x="274" y="558"/>
                        </a:cubicBezTo>
                        <a:cubicBezTo>
                          <a:pt x="316" y="606"/>
                          <a:pt x="361" y="628"/>
                          <a:pt x="398" y="664"/>
                        </a:cubicBezTo>
                        <a:cubicBezTo>
                          <a:pt x="435" y="700"/>
                          <a:pt x="471" y="746"/>
                          <a:pt x="494" y="774"/>
                        </a:cubicBezTo>
                        <a:cubicBezTo>
                          <a:pt x="517" y="802"/>
                          <a:pt x="526" y="817"/>
                          <a:pt x="536" y="83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3" name="Freeform 210"/>
                  <p:cNvSpPr>
                    <a:spLocks/>
                  </p:cNvSpPr>
                  <p:nvPr/>
                </p:nvSpPr>
                <p:spPr bwMode="auto">
                  <a:xfrm>
                    <a:off x="730" y="3040"/>
                    <a:ext cx="478" cy="730"/>
                  </a:xfrm>
                  <a:custGeom>
                    <a:avLst/>
                    <a:gdLst>
                      <a:gd name="T0" fmla="*/ 0 w 478"/>
                      <a:gd name="T1" fmla="*/ 0 h 730"/>
                      <a:gd name="T2" fmla="*/ 88 w 478"/>
                      <a:gd name="T3" fmla="*/ 204 h 730"/>
                      <a:gd name="T4" fmla="*/ 200 w 478"/>
                      <a:gd name="T5" fmla="*/ 414 h 730"/>
                      <a:gd name="T6" fmla="*/ 316 w 478"/>
                      <a:gd name="T7" fmla="*/ 550 h 730"/>
                      <a:gd name="T8" fmla="*/ 444 w 478"/>
                      <a:gd name="T9" fmla="*/ 680 h 730"/>
                      <a:gd name="T10" fmla="*/ 478 w 478"/>
                      <a:gd name="T11" fmla="*/ 730 h 730"/>
                      <a:gd name="T12" fmla="*/ 0 60000 65536"/>
                      <a:gd name="T13" fmla="*/ 0 60000 65536"/>
                      <a:gd name="T14" fmla="*/ 0 60000 65536"/>
                      <a:gd name="T15" fmla="*/ 0 60000 65536"/>
                      <a:gd name="T16" fmla="*/ 0 60000 65536"/>
                      <a:gd name="T17" fmla="*/ 0 60000 65536"/>
                      <a:gd name="T18" fmla="*/ 0 w 478"/>
                      <a:gd name="T19" fmla="*/ 0 h 730"/>
                      <a:gd name="T20" fmla="*/ 478 w 478"/>
                      <a:gd name="T21" fmla="*/ 730 h 730"/>
                    </a:gdLst>
                    <a:ahLst/>
                    <a:cxnLst>
                      <a:cxn ang="T12">
                        <a:pos x="T0" y="T1"/>
                      </a:cxn>
                      <a:cxn ang="T13">
                        <a:pos x="T2" y="T3"/>
                      </a:cxn>
                      <a:cxn ang="T14">
                        <a:pos x="T4" y="T5"/>
                      </a:cxn>
                      <a:cxn ang="T15">
                        <a:pos x="T6" y="T7"/>
                      </a:cxn>
                      <a:cxn ang="T16">
                        <a:pos x="T8" y="T9"/>
                      </a:cxn>
                      <a:cxn ang="T17">
                        <a:pos x="T10" y="T11"/>
                      </a:cxn>
                    </a:cxnLst>
                    <a:rect l="T18" t="T19" r="T20" b="T21"/>
                    <a:pathLst>
                      <a:path w="478" h="730">
                        <a:moveTo>
                          <a:pt x="0" y="0"/>
                        </a:moveTo>
                        <a:cubicBezTo>
                          <a:pt x="27" y="67"/>
                          <a:pt x="55" y="135"/>
                          <a:pt x="88" y="204"/>
                        </a:cubicBezTo>
                        <a:cubicBezTo>
                          <a:pt x="121" y="273"/>
                          <a:pt x="162" y="356"/>
                          <a:pt x="200" y="414"/>
                        </a:cubicBezTo>
                        <a:cubicBezTo>
                          <a:pt x="238" y="472"/>
                          <a:pt x="275" y="506"/>
                          <a:pt x="316" y="550"/>
                        </a:cubicBezTo>
                        <a:cubicBezTo>
                          <a:pt x="357" y="594"/>
                          <a:pt x="417" y="650"/>
                          <a:pt x="444" y="680"/>
                        </a:cubicBezTo>
                        <a:cubicBezTo>
                          <a:pt x="471" y="710"/>
                          <a:pt x="474" y="720"/>
                          <a:pt x="478" y="73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4" name="Freeform 211"/>
                  <p:cNvSpPr>
                    <a:spLocks/>
                  </p:cNvSpPr>
                  <p:nvPr/>
                </p:nvSpPr>
                <p:spPr bwMode="auto">
                  <a:xfrm>
                    <a:off x="726" y="2990"/>
                    <a:ext cx="508" cy="806"/>
                  </a:xfrm>
                  <a:custGeom>
                    <a:avLst/>
                    <a:gdLst>
                      <a:gd name="T0" fmla="*/ 0 w 508"/>
                      <a:gd name="T1" fmla="*/ 0 h 806"/>
                      <a:gd name="T2" fmla="*/ 52 w 508"/>
                      <a:gd name="T3" fmla="*/ 80 h 806"/>
                      <a:gd name="T4" fmla="*/ 162 w 508"/>
                      <a:gd name="T5" fmla="*/ 320 h 806"/>
                      <a:gd name="T6" fmla="*/ 276 w 508"/>
                      <a:gd name="T7" fmla="*/ 492 h 806"/>
                      <a:gd name="T8" fmla="*/ 352 w 508"/>
                      <a:gd name="T9" fmla="*/ 596 h 806"/>
                      <a:gd name="T10" fmla="*/ 444 w 508"/>
                      <a:gd name="T11" fmla="*/ 698 h 806"/>
                      <a:gd name="T12" fmla="*/ 508 w 508"/>
                      <a:gd name="T13" fmla="*/ 806 h 806"/>
                      <a:gd name="T14" fmla="*/ 0 60000 65536"/>
                      <a:gd name="T15" fmla="*/ 0 60000 65536"/>
                      <a:gd name="T16" fmla="*/ 0 60000 65536"/>
                      <a:gd name="T17" fmla="*/ 0 60000 65536"/>
                      <a:gd name="T18" fmla="*/ 0 60000 65536"/>
                      <a:gd name="T19" fmla="*/ 0 60000 65536"/>
                      <a:gd name="T20" fmla="*/ 0 60000 65536"/>
                      <a:gd name="T21" fmla="*/ 0 w 508"/>
                      <a:gd name="T22" fmla="*/ 0 h 806"/>
                      <a:gd name="T23" fmla="*/ 508 w 508"/>
                      <a:gd name="T24" fmla="*/ 806 h 8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8" h="806">
                        <a:moveTo>
                          <a:pt x="0" y="0"/>
                        </a:moveTo>
                        <a:cubicBezTo>
                          <a:pt x="12" y="13"/>
                          <a:pt x="25" y="27"/>
                          <a:pt x="52" y="80"/>
                        </a:cubicBezTo>
                        <a:cubicBezTo>
                          <a:pt x="79" y="133"/>
                          <a:pt x="125" y="251"/>
                          <a:pt x="162" y="320"/>
                        </a:cubicBezTo>
                        <a:cubicBezTo>
                          <a:pt x="199" y="389"/>
                          <a:pt x="244" y="446"/>
                          <a:pt x="276" y="492"/>
                        </a:cubicBezTo>
                        <a:cubicBezTo>
                          <a:pt x="308" y="538"/>
                          <a:pt x="324" y="562"/>
                          <a:pt x="352" y="596"/>
                        </a:cubicBezTo>
                        <a:cubicBezTo>
                          <a:pt x="380" y="630"/>
                          <a:pt x="418" y="663"/>
                          <a:pt x="444" y="698"/>
                        </a:cubicBezTo>
                        <a:cubicBezTo>
                          <a:pt x="470" y="733"/>
                          <a:pt x="489" y="769"/>
                          <a:pt x="508" y="806"/>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5" name="Freeform 212"/>
                  <p:cNvSpPr>
                    <a:spLocks/>
                  </p:cNvSpPr>
                  <p:nvPr/>
                </p:nvSpPr>
                <p:spPr bwMode="auto">
                  <a:xfrm>
                    <a:off x="798" y="2914"/>
                    <a:ext cx="444" cy="890"/>
                  </a:xfrm>
                  <a:custGeom>
                    <a:avLst/>
                    <a:gdLst>
                      <a:gd name="T0" fmla="*/ 0 w 444"/>
                      <a:gd name="T1" fmla="*/ 0 h 890"/>
                      <a:gd name="T2" fmla="*/ 94 w 444"/>
                      <a:gd name="T3" fmla="*/ 246 h 890"/>
                      <a:gd name="T4" fmla="*/ 188 w 444"/>
                      <a:gd name="T5" fmla="*/ 428 h 890"/>
                      <a:gd name="T6" fmla="*/ 278 w 444"/>
                      <a:gd name="T7" fmla="*/ 583 h 890"/>
                      <a:gd name="T8" fmla="*/ 352 w 444"/>
                      <a:gd name="T9" fmla="*/ 736 h 890"/>
                      <a:gd name="T10" fmla="*/ 444 w 444"/>
                      <a:gd name="T11" fmla="*/ 890 h 890"/>
                      <a:gd name="T12" fmla="*/ 0 60000 65536"/>
                      <a:gd name="T13" fmla="*/ 0 60000 65536"/>
                      <a:gd name="T14" fmla="*/ 0 60000 65536"/>
                      <a:gd name="T15" fmla="*/ 0 60000 65536"/>
                      <a:gd name="T16" fmla="*/ 0 60000 65536"/>
                      <a:gd name="T17" fmla="*/ 0 60000 65536"/>
                      <a:gd name="T18" fmla="*/ 0 w 444"/>
                      <a:gd name="T19" fmla="*/ 0 h 890"/>
                      <a:gd name="T20" fmla="*/ 444 w 444"/>
                      <a:gd name="T21" fmla="*/ 890 h 890"/>
                    </a:gdLst>
                    <a:ahLst/>
                    <a:cxnLst>
                      <a:cxn ang="T12">
                        <a:pos x="T0" y="T1"/>
                      </a:cxn>
                      <a:cxn ang="T13">
                        <a:pos x="T2" y="T3"/>
                      </a:cxn>
                      <a:cxn ang="T14">
                        <a:pos x="T4" y="T5"/>
                      </a:cxn>
                      <a:cxn ang="T15">
                        <a:pos x="T6" y="T7"/>
                      </a:cxn>
                      <a:cxn ang="T16">
                        <a:pos x="T8" y="T9"/>
                      </a:cxn>
                      <a:cxn ang="T17">
                        <a:pos x="T10" y="T11"/>
                      </a:cxn>
                    </a:cxnLst>
                    <a:rect l="T18" t="T19" r="T20" b="T21"/>
                    <a:pathLst>
                      <a:path w="444" h="890">
                        <a:moveTo>
                          <a:pt x="0" y="0"/>
                        </a:moveTo>
                        <a:cubicBezTo>
                          <a:pt x="33" y="87"/>
                          <a:pt x="63" y="175"/>
                          <a:pt x="94" y="246"/>
                        </a:cubicBezTo>
                        <a:cubicBezTo>
                          <a:pt x="125" y="317"/>
                          <a:pt x="157" y="372"/>
                          <a:pt x="188" y="428"/>
                        </a:cubicBezTo>
                        <a:cubicBezTo>
                          <a:pt x="219" y="484"/>
                          <a:pt x="251" y="532"/>
                          <a:pt x="278" y="583"/>
                        </a:cubicBezTo>
                        <a:cubicBezTo>
                          <a:pt x="305" y="634"/>
                          <a:pt x="324" y="685"/>
                          <a:pt x="352" y="736"/>
                        </a:cubicBezTo>
                        <a:cubicBezTo>
                          <a:pt x="380" y="787"/>
                          <a:pt x="429" y="864"/>
                          <a:pt x="444" y="89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6" name="Freeform 213"/>
                  <p:cNvSpPr>
                    <a:spLocks/>
                  </p:cNvSpPr>
                  <p:nvPr/>
                </p:nvSpPr>
                <p:spPr bwMode="auto">
                  <a:xfrm>
                    <a:off x="818" y="2938"/>
                    <a:ext cx="448" cy="882"/>
                  </a:xfrm>
                  <a:custGeom>
                    <a:avLst/>
                    <a:gdLst>
                      <a:gd name="T0" fmla="*/ 0 w 448"/>
                      <a:gd name="T1" fmla="*/ 0 h 882"/>
                      <a:gd name="T2" fmla="*/ 66 w 448"/>
                      <a:gd name="T3" fmla="*/ 142 h 882"/>
                      <a:gd name="T4" fmla="*/ 188 w 448"/>
                      <a:gd name="T5" fmla="*/ 338 h 882"/>
                      <a:gd name="T6" fmla="*/ 296 w 448"/>
                      <a:gd name="T7" fmla="*/ 568 h 882"/>
                      <a:gd name="T8" fmla="*/ 382 w 448"/>
                      <a:gd name="T9" fmla="*/ 766 h 882"/>
                      <a:gd name="T10" fmla="*/ 448 w 448"/>
                      <a:gd name="T11" fmla="*/ 882 h 882"/>
                      <a:gd name="T12" fmla="*/ 0 60000 65536"/>
                      <a:gd name="T13" fmla="*/ 0 60000 65536"/>
                      <a:gd name="T14" fmla="*/ 0 60000 65536"/>
                      <a:gd name="T15" fmla="*/ 0 60000 65536"/>
                      <a:gd name="T16" fmla="*/ 0 60000 65536"/>
                      <a:gd name="T17" fmla="*/ 0 60000 65536"/>
                      <a:gd name="T18" fmla="*/ 0 w 448"/>
                      <a:gd name="T19" fmla="*/ 0 h 882"/>
                      <a:gd name="T20" fmla="*/ 448 w 448"/>
                      <a:gd name="T21" fmla="*/ 882 h 882"/>
                    </a:gdLst>
                    <a:ahLst/>
                    <a:cxnLst>
                      <a:cxn ang="T12">
                        <a:pos x="T0" y="T1"/>
                      </a:cxn>
                      <a:cxn ang="T13">
                        <a:pos x="T2" y="T3"/>
                      </a:cxn>
                      <a:cxn ang="T14">
                        <a:pos x="T4" y="T5"/>
                      </a:cxn>
                      <a:cxn ang="T15">
                        <a:pos x="T6" y="T7"/>
                      </a:cxn>
                      <a:cxn ang="T16">
                        <a:pos x="T8" y="T9"/>
                      </a:cxn>
                      <a:cxn ang="T17">
                        <a:pos x="T10" y="T11"/>
                      </a:cxn>
                    </a:cxnLst>
                    <a:rect l="T18" t="T19" r="T20" b="T21"/>
                    <a:pathLst>
                      <a:path w="448" h="882">
                        <a:moveTo>
                          <a:pt x="0" y="0"/>
                        </a:moveTo>
                        <a:cubicBezTo>
                          <a:pt x="17" y="43"/>
                          <a:pt x="35" y="86"/>
                          <a:pt x="66" y="142"/>
                        </a:cubicBezTo>
                        <a:cubicBezTo>
                          <a:pt x="97" y="198"/>
                          <a:pt x="150" y="267"/>
                          <a:pt x="188" y="338"/>
                        </a:cubicBezTo>
                        <a:cubicBezTo>
                          <a:pt x="226" y="409"/>
                          <a:pt x="264" y="497"/>
                          <a:pt x="296" y="568"/>
                        </a:cubicBezTo>
                        <a:cubicBezTo>
                          <a:pt x="328" y="639"/>
                          <a:pt x="357" y="714"/>
                          <a:pt x="382" y="766"/>
                        </a:cubicBezTo>
                        <a:cubicBezTo>
                          <a:pt x="407" y="818"/>
                          <a:pt x="427" y="850"/>
                          <a:pt x="448" y="88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7" name="Freeform 214"/>
                  <p:cNvSpPr>
                    <a:spLocks/>
                  </p:cNvSpPr>
                  <p:nvPr/>
                </p:nvSpPr>
                <p:spPr bwMode="auto">
                  <a:xfrm>
                    <a:off x="832" y="2924"/>
                    <a:ext cx="422" cy="860"/>
                  </a:xfrm>
                  <a:custGeom>
                    <a:avLst/>
                    <a:gdLst>
                      <a:gd name="T0" fmla="*/ 0 w 422"/>
                      <a:gd name="T1" fmla="*/ 0 h 860"/>
                      <a:gd name="T2" fmla="*/ 76 w 422"/>
                      <a:gd name="T3" fmla="*/ 146 h 860"/>
                      <a:gd name="T4" fmla="*/ 190 w 422"/>
                      <a:gd name="T5" fmla="*/ 294 h 860"/>
                      <a:gd name="T6" fmla="*/ 278 w 422"/>
                      <a:gd name="T7" fmla="*/ 464 h 860"/>
                      <a:gd name="T8" fmla="*/ 338 w 422"/>
                      <a:gd name="T9" fmla="*/ 650 h 860"/>
                      <a:gd name="T10" fmla="*/ 390 w 422"/>
                      <a:gd name="T11" fmla="*/ 784 h 860"/>
                      <a:gd name="T12" fmla="*/ 422 w 422"/>
                      <a:gd name="T13" fmla="*/ 860 h 860"/>
                      <a:gd name="T14" fmla="*/ 0 60000 65536"/>
                      <a:gd name="T15" fmla="*/ 0 60000 65536"/>
                      <a:gd name="T16" fmla="*/ 0 60000 65536"/>
                      <a:gd name="T17" fmla="*/ 0 60000 65536"/>
                      <a:gd name="T18" fmla="*/ 0 60000 65536"/>
                      <a:gd name="T19" fmla="*/ 0 60000 65536"/>
                      <a:gd name="T20" fmla="*/ 0 60000 65536"/>
                      <a:gd name="T21" fmla="*/ 0 w 422"/>
                      <a:gd name="T22" fmla="*/ 0 h 860"/>
                      <a:gd name="T23" fmla="*/ 422 w 422"/>
                      <a:gd name="T24" fmla="*/ 860 h 8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2" h="860">
                        <a:moveTo>
                          <a:pt x="0" y="0"/>
                        </a:moveTo>
                        <a:cubicBezTo>
                          <a:pt x="22" y="48"/>
                          <a:pt x="44" y="97"/>
                          <a:pt x="76" y="146"/>
                        </a:cubicBezTo>
                        <a:cubicBezTo>
                          <a:pt x="108" y="195"/>
                          <a:pt x="156" y="241"/>
                          <a:pt x="190" y="294"/>
                        </a:cubicBezTo>
                        <a:cubicBezTo>
                          <a:pt x="224" y="347"/>
                          <a:pt x="253" y="405"/>
                          <a:pt x="278" y="464"/>
                        </a:cubicBezTo>
                        <a:cubicBezTo>
                          <a:pt x="303" y="523"/>
                          <a:pt x="319" y="597"/>
                          <a:pt x="338" y="650"/>
                        </a:cubicBezTo>
                        <a:cubicBezTo>
                          <a:pt x="357" y="703"/>
                          <a:pt x="376" y="749"/>
                          <a:pt x="390" y="784"/>
                        </a:cubicBezTo>
                        <a:cubicBezTo>
                          <a:pt x="404" y="819"/>
                          <a:pt x="413" y="839"/>
                          <a:pt x="422" y="86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8" name="Freeform 217"/>
                  <p:cNvSpPr>
                    <a:spLocks/>
                  </p:cNvSpPr>
                  <p:nvPr/>
                </p:nvSpPr>
                <p:spPr bwMode="auto">
                  <a:xfrm>
                    <a:off x="880" y="3221"/>
                    <a:ext cx="184" cy="313"/>
                  </a:xfrm>
                  <a:custGeom>
                    <a:avLst/>
                    <a:gdLst>
                      <a:gd name="T0" fmla="*/ 0 w 184"/>
                      <a:gd name="T1" fmla="*/ 0 h 313"/>
                      <a:gd name="T2" fmla="*/ 44 w 184"/>
                      <a:gd name="T3" fmla="*/ 85 h 313"/>
                      <a:gd name="T4" fmla="*/ 184 w 184"/>
                      <a:gd name="T5" fmla="*/ 313 h 313"/>
                      <a:gd name="T6" fmla="*/ 0 60000 65536"/>
                      <a:gd name="T7" fmla="*/ 0 60000 65536"/>
                      <a:gd name="T8" fmla="*/ 0 60000 65536"/>
                      <a:gd name="T9" fmla="*/ 0 w 184"/>
                      <a:gd name="T10" fmla="*/ 0 h 313"/>
                      <a:gd name="T11" fmla="*/ 184 w 184"/>
                      <a:gd name="T12" fmla="*/ 313 h 313"/>
                    </a:gdLst>
                    <a:ahLst/>
                    <a:cxnLst>
                      <a:cxn ang="T6">
                        <a:pos x="T0" y="T1"/>
                      </a:cxn>
                      <a:cxn ang="T7">
                        <a:pos x="T2" y="T3"/>
                      </a:cxn>
                      <a:cxn ang="T8">
                        <a:pos x="T4" y="T5"/>
                      </a:cxn>
                    </a:cxnLst>
                    <a:rect l="T9" t="T10" r="T11" b="T12"/>
                    <a:pathLst>
                      <a:path w="184" h="313">
                        <a:moveTo>
                          <a:pt x="0" y="0"/>
                        </a:moveTo>
                        <a:cubicBezTo>
                          <a:pt x="7" y="14"/>
                          <a:pt x="13" y="33"/>
                          <a:pt x="44" y="85"/>
                        </a:cubicBezTo>
                        <a:cubicBezTo>
                          <a:pt x="75" y="137"/>
                          <a:pt x="161" y="275"/>
                          <a:pt x="184" y="313"/>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45210" name="Group 253"/>
              <p:cNvGrpSpPr>
                <a:grpSpLocks/>
              </p:cNvGrpSpPr>
              <p:nvPr/>
            </p:nvGrpSpPr>
            <p:grpSpPr bwMode="auto">
              <a:xfrm>
                <a:off x="663575" y="2811463"/>
                <a:ext cx="330200" cy="685800"/>
                <a:chOff x="480" y="1200"/>
                <a:chExt cx="186" cy="364"/>
              </a:xfrm>
            </p:grpSpPr>
            <p:sp>
              <p:nvSpPr>
                <p:cNvPr id="45225" name="Freeform 254"/>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26" name="Freeform 255"/>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211" name="Group 256"/>
              <p:cNvGrpSpPr>
                <a:grpSpLocks/>
              </p:cNvGrpSpPr>
              <p:nvPr/>
            </p:nvGrpSpPr>
            <p:grpSpPr bwMode="auto">
              <a:xfrm>
                <a:off x="663575" y="2811463"/>
                <a:ext cx="330200" cy="685800"/>
                <a:chOff x="720" y="1968"/>
                <a:chExt cx="186" cy="364"/>
              </a:xfrm>
            </p:grpSpPr>
            <p:sp>
              <p:nvSpPr>
                <p:cNvPr id="45223" name="Freeform 257"/>
                <p:cNvSpPr>
                  <a:spLocks/>
                </p:cNvSpPr>
                <p:nvPr/>
              </p:nvSpPr>
              <p:spPr bwMode="auto">
                <a:xfrm>
                  <a:off x="720" y="1968"/>
                  <a:ext cx="186" cy="364"/>
                </a:xfrm>
                <a:custGeom>
                  <a:avLst/>
                  <a:gdLst>
                    <a:gd name="T0" fmla="*/ 0 w 186"/>
                    <a:gd name="T1" fmla="*/ 0 h 364"/>
                    <a:gd name="T2" fmla="*/ 28 w 186"/>
                    <a:gd name="T3" fmla="*/ 90 h 364"/>
                    <a:gd name="T4" fmla="*/ 124 w 186"/>
                    <a:gd name="T5" fmla="*/ 284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5" y="15"/>
                        <a:pt x="7" y="43"/>
                        <a:pt x="28" y="90"/>
                      </a:cubicBezTo>
                      <a:cubicBezTo>
                        <a:pt x="49" y="137"/>
                        <a:pt x="98" y="238"/>
                        <a:pt x="124" y="284"/>
                      </a:cubicBezTo>
                      <a:cubicBezTo>
                        <a:pt x="150" y="330"/>
                        <a:pt x="173" y="347"/>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24" name="Freeform 258"/>
                <p:cNvSpPr>
                  <a:spLocks/>
                </p:cNvSpPr>
                <p:nvPr/>
              </p:nvSpPr>
              <p:spPr bwMode="auto">
                <a:xfrm>
                  <a:off x="720" y="1968"/>
                  <a:ext cx="186" cy="364"/>
                </a:xfrm>
                <a:custGeom>
                  <a:avLst/>
                  <a:gdLst>
                    <a:gd name="T0" fmla="*/ 0 w 186"/>
                    <a:gd name="T1" fmla="*/ 0 h 364"/>
                    <a:gd name="T2" fmla="*/ 58 w 186"/>
                    <a:gd name="T3" fmla="*/ 54 h 364"/>
                    <a:gd name="T4" fmla="*/ 120 w 186"/>
                    <a:gd name="T5" fmla="*/ 160 h 364"/>
                    <a:gd name="T6" fmla="*/ 166 w 186"/>
                    <a:gd name="T7" fmla="*/ 270 h 364"/>
                    <a:gd name="T8" fmla="*/ 186 w 186"/>
                    <a:gd name="T9" fmla="*/ 364 h 364"/>
                    <a:gd name="T10" fmla="*/ 0 60000 65536"/>
                    <a:gd name="T11" fmla="*/ 0 60000 65536"/>
                    <a:gd name="T12" fmla="*/ 0 60000 65536"/>
                    <a:gd name="T13" fmla="*/ 0 60000 65536"/>
                    <a:gd name="T14" fmla="*/ 0 60000 65536"/>
                    <a:gd name="T15" fmla="*/ 0 w 186"/>
                    <a:gd name="T16" fmla="*/ 0 h 364"/>
                    <a:gd name="T17" fmla="*/ 186 w 186"/>
                    <a:gd name="T18" fmla="*/ 364 h 364"/>
                  </a:gdLst>
                  <a:ahLst/>
                  <a:cxnLst>
                    <a:cxn ang="T10">
                      <a:pos x="T0" y="T1"/>
                    </a:cxn>
                    <a:cxn ang="T11">
                      <a:pos x="T2" y="T3"/>
                    </a:cxn>
                    <a:cxn ang="T12">
                      <a:pos x="T4" y="T5"/>
                    </a:cxn>
                    <a:cxn ang="T13">
                      <a:pos x="T6" y="T7"/>
                    </a:cxn>
                    <a:cxn ang="T14">
                      <a:pos x="T8" y="T9"/>
                    </a:cxn>
                  </a:cxnLst>
                  <a:rect l="T15" t="T16" r="T17" b="T18"/>
                  <a:pathLst>
                    <a:path w="186" h="364">
                      <a:moveTo>
                        <a:pt x="0" y="0"/>
                      </a:moveTo>
                      <a:cubicBezTo>
                        <a:pt x="10" y="9"/>
                        <a:pt x="38" y="27"/>
                        <a:pt x="58" y="54"/>
                      </a:cubicBezTo>
                      <a:cubicBezTo>
                        <a:pt x="78" y="81"/>
                        <a:pt x="102" y="124"/>
                        <a:pt x="120" y="160"/>
                      </a:cubicBezTo>
                      <a:cubicBezTo>
                        <a:pt x="138" y="196"/>
                        <a:pt x="155" y="236"/>
                        <a:pt x="166" y="270"/>
                      </a:cubicBezTo>
                      <a:cubicBezTo>
                        <a:pt x="177" y="304"/>
                        <a:pt x="182" y="345"/>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212" name="Group 259"/>
              <p:cNvGrpSpPr>
                <a:grpSpLocks/>
              </p:cNvGrpSpPr>
              <p:nvPr/>
            </p:nvGrpSpPr>
            <p:grpSpPr bwMode="auto">
              <a:xfrm>
                <a:off x="671513" y="2792413"/>
                <a:ext cx="328612" cy="685800"/>
                <a:chOff x="480" y="1200"/>
                <a:chExt cx="186" cy="364"/>
              </a:xfrm>
            </p:grpSpPr>
            <p:sp>
              <p:nvSpPr>
                <p:cNvPr id="45221" name="Freeform 260"/>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22" name="Freeform 261"/>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13" name="Freeform 262"/>
              <p:cNvSpPr>
                <a:spLocks/>
              </p:cNvSpPr>
              <p:nvPr/>
            </p:nvSpPr>
            <p:spPr bwMode="auto">
              <a:xfrm>
                <a:off x="590550" y="2857500"/>
                <a:ext cx="381000" cy="609600"/>
              </a:xfrm>
              <a:custGeom>
                <a:avLst/>
                <a:gdLst>
                  <a:gd name="T0" fmla="*/ 0 w 240"/>
                  <a:gd name="T1" fmla="*/ 0 h 384"/>
                  <a:gd name="T2" fmla="*/ 2147483647 w 240"/>
                  <a:gd name="T3" fmla="*/ 2147483647 h 384"/>
                  <a:gd name="T4" fmla="*/ 2147483647 w 240"/>
                  <a:gd name="T5" fmla="*/ 2147483647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0" y="0"/>
                    </a:moveTo>
                    <a:cubicBezTo>
                      <a:pt x="4" y="40"/>
                      <a:pt x="8" y="80"/>
                      <a:pt x="48" y="144"/>
                    </a:cubicBezTo>
                    <a:cubicBezTo>
                      <a:pt x="88" y="208"/>
                      <a:pt x="164" y="296"/>
                      <a:pt x="240" y="38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14" name="Freeform 263"/>
              <p:cNvSpPr>
                <a:spLocks/>
              </p:cNvSpPr>
              <p:nvPr/>
            </p:nvSpPr>
            <p:spPr bwMode="auto">
              <a:xfrm>
                <a:off x="609600" y="2857500"/>
                <a:ext cx="381000" cy="609600"/>
              </a:xfrm>
              <a:custGeom>
                <a:avLst/>
                <a:gdLst>
                  <a:gd name="T0" fmla="*/ 0 w 240"/>
                  <a:gd name="T1" fmla="*/ 0 h 384"/>
                  <a:gd name="T2" fmla="*/ 2147483647 w 240"/>
                  <a:gd name="T3" fmla="*/ 2147483647 h 384"/>
                  <a:gd name="T4" fmla="*/ 2147483647 w 240"/>
                  <a:gd name="T5" fmla="*/ 2147483647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0" y="0"/>
                    </a:moveTo>
                    <a:cubicBezTo>
                      <a:pt x="4" y="40"/>
                      <a:pt x="8" y="80"/>
                      <a:pt x="48" y="144"/>
                    </a:cubicBezTo>
                    <a:cubicBezTo>
                      <a:pt x="88" y="208"/>
                      <a:pt x="164" y="296"/>
                      <a:pt x="240" y="38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15" name="Freeform 264"/>
              <p:cNvSpPr>
                <a:spLocks/>
              </p:cNvSpPr>
              <p:nvPr/>
            </p:nvSpPr>
            <p:spPr bwMode="auto">
              <a:xfrm>
                <a:off x="598488" y="2819400"/>
                <a:ext cx="417512" cy="647700"/>
              </a:xfrm>
              <a:custGeom>
                <a:avLst/>
                <a:gdLst>
                  <a:gd name="T0" fmla="*/ 0 w 263"/>
                  <a:gd name="T1" fmla="*/ 0 h 408"/>
                  <a:gd name="T2" fmla="*/ 2147483647 w 263"/>
                  <a:gd name="T3" fmla="*/ 2147483647 h 408"/>
                  <a:gd name="T4" fmla="*/ 2147483647 w 263"/>
                  <a:gd name="T5" fmla="*/ 2147483647 h 408"/>
                  <a:gd name="T6" fmla="*/ 0 60000 65536"/>
                  <a:gd name="T7" fmla="*/ 0 60000 65536"/>
                  <a:gd name="T8" fmla="*/ 0 60000 65536"/>
                  <a:gd name="T9" fmla="*/ 0 w 263"/>
                  <a:gd name="T10" fmla="*/ 0 h 408"/>
                  <a:gd name="T11" fmla="*/ 263 w 263"/>
                  <a:gd name="T12" fmla="*/ 408 h 408"/>
                </a:gdLst>
                <a:ahLst/>
                <a:cxnLst>
                  <a:cxn ang="T6">
                    <a:pos x="T0" y="T1"/>
                  </a:cxn>
                  <a:cxn ang="T7">
                    <a:pos x="T2" y="T3"/>
                  </a:cxn>
                  <a:cxn ang="T8">
                    <a:pos x="T4" y="T5"/>
                  </a:cxn>
                </a:cxnLst>
                <a:rect l="T9" t="T10" r="T11" b="T12"/>
                <a:pathLst>
                  <a:path w="263" h="408">
                    <a:moveTo>
                      <a:pt x="0" y="0"/>
                    </a:moveTo>
                    <a:cubicBezTo>
                      <a:pt x="12" y="28"/>
                      <a:pt x="27" y="100"/>
                      <a:pt x="71" y="168"/>
                    </a:cubicBezTo>
                    <a:cubicBezTo>
                      <a:pt x="115" y="236"/>
                      <a:pt x="187" y="320"/>
                      <a:pt x="263" y="40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216" name="Group 380"/>
              <p:cNvGrpSpPr>
                <a:grpSpLocks/>
              </p:cNvGrpSpPr>
              <p:nvPr/>
            </p:nvGrpSpPr>
            <p:grpSpPr bwMode="auto">
              <a:xfrm>
                <a:off x="684213" y="2852738"/>
                <a:ext cx="1068387" cy="334962"/>
                <a:chOff x="726207" y="5980950"/>
                <a:chExt cx="1068735" cy="334379"/>
              </a:xfrm>
            </p:grpSpPr>
            <p:sp>
              <p:nvSpPr>
                <p:cNvPr id="382" name="Oval 178"/>
                <p:cNvSpPr>
                  <a:spLocks noChangeArrowheads="1"/>
                </p:cNvSpPr>
                <p:nvPr/>
              </p:nvSpPr>
              <p:spPr bwMode="auto">
                <a:xfrm>
                  <a:off x="726207" y="6041170"/>
                  <a:ext cx="114337" cy="107762"/>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83" name="Oval 181"/>
                <p:cNvSpPr>
                  <a:spLocks noChangeArrowheads="1"/>
                </p:cNvSpPr>
                <p:nvPr/>
              </p:nvSpPr>
              <p:spPr bwMode="auto">
                <a:xfrm>
                  <a:off x="811960" y="6207567"/>
                  <a:ext cx="114337" cy="106178"/>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84" name="Freeform 383"/>
                <p:cNvSpPr/>
                <p:nvPr/>
              </p:nvSpPr>
              <p:spPr>
                <a:xfrm>
                  <a:off x="800843" y="5980950"/>
                  <a:ext cx="922638" cy="229786"/>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 name="connsiteX0" fmla="*/ 0 w 923925"/>
                    <a:gd name="connsiteY0" fmla="*/ 105525 h 229361"/>
                    <a:gd name="connsiteX1" fmla="*/ 304800 w 923925"/>
                    <a:gd name="connsiteY1" fmla="*/ 750 h 229361"/>
                    <a:gd name="connsiteX2" fmla="*/ 676275 w 923925"/>
                    <a:gd name="connsiteY2" fmla="*/ 153150 h 229361"/>
                    <a:gd name="connsiteX3" fmla="*/ 923925 w 923925"/>
                    <a:gd name="connsiteY3" fmla="*/ 229350 h 229361"/>
                  </a:gdLst>
                  <a:ahLst/>
                  <a:cxnLst>
                    <a:cxn ang="0">
                      <a:pos x="connsiteX0" y="connsiteY0"/>
                    </a:cxn>
                    <a:cxn ang="0">
                      <a:pos x="connsiteX1" y="connsiteY1"/>
                    </a:cxn>
                    <a:cxn ang="0">
                      <a:pos x="connsiteX2" y="connsiteY2"/>
                    </a:cxn>
                    <a:cxn ang="0">
                      <a:pos x="connsiteX3" y="connsiteY3"/>
                    </a:cxn>
                  </a:cxnLst>
                  <a:rect l="l" t="t" r="r" b="b"/>
                  <a:pathLst>
                    <a:path w="923925" h="229361">
                      <a:moveTo>
                        <a:pt x="0" y="105525"/>
                      </a:moveTo>
                      <a:cubicBezTo>
                        <a:pt x="96044" y="49169"/>
                        <a:pt x="192088" y="-7187"/>
                        <a:pt x="304800" y="750"/>
                      </a:cubicBezTo>
                      <a:cubicBezTo>
                        <a:pt x="417512" y="8687"/>
                        <a:pt x="573088" y="115050"/>
                        <a:pt x="676275" y="153150"/>
                      </a:cubicBezTo>
                      <a:cubicBezTo>
                        <a:pt x="779463" y="191250"/>
                        <a:pt x="863600" y="230144"/>
                        <a:pt x="923925" y="2293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385" name="Freeform 384"/>
                <p:cNvSpPr/>
                <p:nvPr/>
              </p:nvSpPr>
              <p:spPr>
                <a:xfrm>
                  <a:off x="899300" y="6133085"/>
                  <a:ext cx="895642" cy="182244"/>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Lst>
                  <a:ahLst/>
                  <a:cxnLst>
                    <a:cxn ang="0">
                      <a:pos x="connsiteX0" y="connsiteY0"/>
                    </a:cxn>
                    <a:cxn ang="0">
                      <a:pos x="connsiteX1" y="connsiteY1"/>
                    </a:cxn>
                    <a:cxn ang="0">
                      <a:pos x="connsiteX2" y="connsiteY2"/>
                    </a:cxn>
                    <a:cxn ang="0">
                      <a:pos x="connsiteX3" y="connsiteY3"/>
                    </a:cxn>
                  </a:cxnLst>
                  <a:rect l="l" t="t" r="r" b="b"/>
                  <a:pathLst>
                    <a:path w="895350" h="181979">
                      <a:moveTo>
                        <a:pt x="0" y="105525"/>
                      </a:moveTo>
                      <a:cubicBezTo>
                        <a:pt x="96044" y="49169"/>
                        <a:pt x="192088" y="-7187"/>
                        <a:pt x="304800" y="750"/>
                      </a:cubicBezTo>
                      <a:cubicBezTo>
                        <a:pt x="417512" y="8687"/>
                        <a:pt x="577850" y="122987"/>
                        <a:pt x="676275" y="153150"/>
                      </a:cubicBezTo>
                      <a:cubicBezTo>
                        <a:pt x="774700" y="183313"/>
                        <a:pt x="835025" y="182519"/>
                        <a:pt x="895350" y="1817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grpSp>
        </p:grpSp>
        <p:sp>
          <p:nvSpPr>
            <p:cNvPr id="406" name="Oval 405"/>
            <p:cNvSpPr/>
            <p:nvPr/>
          </p:nvSpPr>
          <p:spPr>
            <a:xfrm>
              <a:off x="3755329" y="3317016"/>
              <a:ext cx="239984" cy="2399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778616" y="685800"/>
            <a:ext cx="7772400" cy="1600200"/>
            <a:chOff x="1778616" y="685800"/>
            <a:chExt cx="7772400" cy="1600200"/>
          </a:xfrm>
        </p:grpSpPr>
        <p:grpSp>
          <p:nvGrpSpPr>
            <p:cNvPr id="30" name="Gruppo 394"/>
            <p:cNvGrpSpPr>
              <a:grpSpLocks/>
            </p:cNvGrpSpPr>
            <p:nvPr/>
          </p:nvGrpSpPr>
          <p:grpSpPr bwMode="auto">
            <a:xfrm>
              <a:off x="1778616" y="685800"/>
              <a:ext cx="7772400" cy="1600200"/>
              <a:chOff x="76200" y="685800"/>
              <a:chExt cx="7772400" cy="1600200"/>
            </a:xfrm>
          </p:grpSpPr>
          <p:sp>
            <p:nvSpPr>
              <p:cNvPr id="45069" name="Oval 266"/>
              <p:cNvSpPr>
                <a:spLocks noChangeAspect="1" noChangeArrowheads="1"/>
              </p:cNvSpPr>
              <p:nvPr/>
            </p:nvSpPr>
            <p:spPr bwMode="auto">
              <a:xfrm>
                <a:off x="6873875" y="882650"/>
                <a:ext cx="974725" cy="9747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0" name="Oval 267"/>
              <p:cNvSpPr>
                <a:spLocks noChangeAspect="1" noChangeArrowheads="1"/>
              </p:cNvSpPr>
              <p:nvPr/>
            </p:nvSpPr>
            <p:spPr bwMode="auto">
              <a:xfrm>
                <a:off x="7407275" y="1735138"/>
                <a:ext cx="93663"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1" name="Oval 268"/>
              <p:cNvSpPr>
                <a:spLocks noChangeAspect="1" noChangeArrowheads="1"/>
              </p:cNvSpPr>
              <p:nvPr/>
            </p:nvSpPr>
            <p:spPr bwMode="auto">
              <a:xfrm>
                <a:off x="7199313" y="1638300"/>
                <a:ext cx="203200" cy="204788"/>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2" name="Oval 269"/>
              <p:cNvSpPr>
                <a:spLocks noChangeAspect="1" noChangeArrowheads="1"/>
              </p:cNvSpPr>
              <p:nvPr/>
            </p:nvSpPr>
            <p:spPr bwMode="auto">
              <a:xfrm>
                <a:off x="7056438" y="1628775"/>
                <a:ext cx="136525"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3" name="Oval 270"/>
              <p:cNvSpPr>
                <a:spLocks noChangeAspect="1" noChangeArrowheads="1"/>
              </p:cNvSpPr>
              <p:nvPr/>
            </p:nvSpPr>
            <p:spPr bwMode="auto">
              <a:xfrm>
                <a:off x="6927850" y="1446213"/>
                <a:ext cx="201613" cy="204787"/>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4" name="Oval 271"/>
              <p:cNvSpPr>
                <a:spLocks noChangeAspect="1" noChangeArrowheads="1"/>
              </p:cNvSpPr>
              <p:nvPr/>
            </p:nvSpPr>
            <p:spPr bwMode="auto">
              <a:xfrm>
                <a:off x="6873875" y="1322388"/>
                <a:ext cx="136525" cy="133350"/>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5" name="Oval 272"/>
              <p:cNvSpPr>
                <a:spLocks noChangeAspect="1" noChangeArrowheads="1"/>
              </p:cNvSpPr>
              <p:nvPr/>
            </p:nvSpPr>
            <p:spPr bwMode="auto">
              <a:xfrm>
                <a:off x="7666038" y="1446213"/>
                <a:ext cx="134937"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6" name="Oval 273"/>
              <p:cNvSpPr>
                <a:spLocks noChangeAspect="1" noChangeArrowheads="1"/>
              </p:cNvSpPr>
              <p:nvPr/>
            </p:nvSpPr>
            <p:spPr bwMode="auto">
              <a:xfrm>
                <a:off x="7642225" y="1262063"/>
                <a:ext cx="203200" cy="201612"/>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7" name="Oval 274"/>
              <p:cNvSpPr>
                <a:spLocks noChangeAspect="1" noChangeArrowheads="1"/>
              </p:cNvSpPr>
              <p:nvPr/>
            </p:nvSpPr>
            <p:spPr bwMode="auto">
              <a:xfrm>
                <a:off x="7605713" y="1035050"/>
                <a:ext cx="134937" cy="134938"/>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8" name="Oval 275"/>
              <p:cNvSpPr>
                <a:spLocks noChangeAspect="1" noChangeArrowheads="1"/>
              </p:cNvSpPr>
              <p:nvPr/>
            </p:nvSpPr>
            <p:spPr bwMode="auto">
              <a:xfrm>
                <a:off x="7294563" y="1019175"/>
                <a:ext cx="204787" cy="201613"/>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79" name="Oval 276"/>
              <p:cNvSpPr>
                <a:spLocks noChangeAspect="1" noChangeArrowheads="1"/>
              </p:cNvSpPr>
              <p:nvPr/>
            </p:nvSpPr>
            <p:spPr bwMode="auto">
              <a:xfrm>
                <a:off x="7300913" y="1506538"/>
                <a:ext cx="134937"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0" name="Oval 277"/>
              <p:cNvSpPr>
                <a:spLocks noChangeAspect="1" noChangeArrowheads="1"/>
              </p:cNvSpPr>
              <p:nvPr/>
            </p:nvSpPr>
            <p:spPr bwMode="auto">
              <a:xfrm>
                <a:off x="7143750" y="1558925"/>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1" name="Oval 278"/>
              <p:cNvSpPr>
                <a:spLocks noChangeAspect="1" noChangeArrowheads="1"/>
              </p:cNvSpPr>
              <p:nvPr/>
            </p:nvSpPr>
            <p:spPr bwMode="auto">
              <a:xfrm>
                <a:off x="6934200" y="1081088"/>
                <a:ext cx="136525"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2" name="Oval 279"/>
              <p:cNvSpPr>
                <a:spLocks noChangeAspect="1" noChangeArrowheads="1"/>
              </p:cNvSpPr>
              <p:nvPr/>
            </p:nvSpPr>
            <p:spPr bwMode="auto">
              <a:xfrm>
                <a:off x="7123113" y="1349375"/>
                <a:ext cx="203200" cy="204788"/>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3" name="Oval 280"/>
              <p:cNvSpPr>
                <a:spLocks noChangeAspect="1" noChangeArrowheads="1"/>
              </p:cNvSpPr>
              <p:nvPr/>
            </p:nvSpPr>
            <p:spPr bwMode="auto">
              <a:xfrm>
                <a:off x="7439025" y="1328738"/>
                <a:ext cx="203200" cy="204787"/>
              </a:xfrm>
              <a:prstGeom prst="ellipse">
                <a:avLst/>
              </a:prstGeom>
              <a:solidFill>
                <a:srgbClr val="3333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4" name="Oval 281"/>
              <p:cNvSpPr>
                <a:spLocks noChangeAspect="1" noChangeArrowheads="1"/>
              </p:cNvSpPr>
              <p:nvPr/>
            </p:nvSpPr>
            <p:spPr bwMode="auto">
              <a:xfrm>
                <a:off x="7305675" y="1344613"/>
                <a:ext cx="134938"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5" name="Oval 282"/>
              <p:cNvSpPr>
                <a:spLocks noChangeAspect="1" noChangeArrowheads="1"/>
              </p:cNvSpPr>
              <p:nvPr/>
            </p:nvSpPr>
            <p:spPr bwMode="auto">
              <a:xfrm>
                <a:off x="7712075" y="116522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6" name="Oval 283"/>
              <p:cNvSpPr>
                <a:spLocks noChangeAspect="1" noChangeArrowheads="1"/>
              </p:cNvSpPr>
              <p:nvPr/>
            </p:nvSpPr>
            <p:spPr bwMode="auto">
              <a:xfrm>
                <a:off x="6889750" y="1214438"/>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7" name="Oval 284"/>
              <p:cNvSpPr>
                <a:spLocks noChangeAspect="1" noChangeArrowheads="1"/>
              </p:cNvSpPr>
              <p:nvPr/>
            </p:nvSpPr>
            <p:spPr bwMode="auto">
              <a:xfrm>
                <a:off x="7035800" y="1090613"/>
                <a:ext cx="265113" cy="265112"/>
              </a:xfrm>
              <a:prstGeom prst="ellipse">
                <a:avLst/>
              </a:prstGeom>
              <a:solidFill>
                <a:srgbClr val="0000CC"/>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8" name="Oval 285"/>
              <p:cNvSpPr>
                <a:spLocks noChangeAspect="1" noChangeArrowheads="1"/>
              </p:cNvSpPr>
              <p:nvPr/>
            </p:nvSpPr>
            <p:spPr bwMode="auto">
              <a:xfrm>
                <a:off x="7440613" y="1506538"/>
                <a:ext cx="265112" cy="265112"/>
              </a:xfrm>
              <a:prstGeom prst="ellipse">
                <a:avLst/>
              </a:prstGeom>
              <a:solidFill>
                <a:srgbClr val="0000CC"/>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89" name="Oval 286"/>
              <p:cNvSpPr>
                <a:spLocks noChangeAspect="1" noChangeArrowheads="1"/>
              </p:cNvSpPr>
              <p:nvPr/>
            </p:nvSpPr>
            <p:spPr bwMode="auto">
              <a:xfrm>
                <a:off x="7421563" y="1081088"/>
                <a:ext cx="265112" cy="265112"/>
              </a:xfrm>
              <a:prstGeom prst="ellipse">
                <a:avLst/>
              </a:prstGeom>
              <a:solidFill>
                <a:srgbClr val="0000CC"/>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90" name="Oval 287"/>
              <p:cNvSpPr>
                <a:spLocks noChangeAspect="1" noChangeArrowheads="1"/>
              </p:cNvSpPr>
              <p:nvPr/>
            </p:nvSpPr>
            <p:spPr bwMode="auto">
              <a:xfrm>
                <a:off x="7021513" y="1319213"/>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91" name="Oval 288"/>
              <p:cNvSpPr>
                <a:spLocks noChangeAspect="1" noChangeArrowheads="1"/>
              </p:cNvSpPr>
              <p:nvPr/>
            </p:nvSpPr>
            <p:spPr bwMode="auto">
              <a:xfrm>
                <a:off x="7319963" y="123348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092" name="Freeform 289"/>
              <p:cNvSpPr>
                <a:spLocks/>
              </p:cNvSpPr>
              <p:nvPr/>
            </p:nvSpPr>
            <p:spPr bwMode="auto">
              <a:xfrm>
                <a:off x="1766888" y="685800"/>
                <a:ext cx="4772025" cy="1284288"/>
              </a:xfrm>
              <a:custGeom>
                <a:avLst/>
                <a:gdLst>
                  <a:gd name="T0" fmla="*/ 2147483647 w 2772"/>
                  <a:gd name="T1" fmla="*/ 2147483647 h 780"/>
                  <a:gd name="T2" fmla="*/ 2147483647 w 2772"/>
                  <a:gd name="T3" fmla="*/ 2147483647 h 780"/>
                  <a:gd name="T4" fmla="*/ 2147483647 w 2772"/>
                  <a:gd name="T5" fmla="*/ 2147483647 h 780"/>
                  <a:gd name="T6" fmla="*/ 2147483647 w 2772"/>
                  <a:gd name="T7" fmla="*/ 2147483647 h 780"/>
                  <a:gd name="T8" fmla="*/ 2147483647 w 2772"/>
                  <a:gd name="T9" fmla="*/ 2147483647 h 780"/>
                  <a:gd name="T10" fmla="*/ 2147483647 w 2772"/>
                  <a:gd name="T11" fmla="*/ 2147483647 h 780"/>
                  <a:gd name="T12" fmla="*/ 2147483647 w 2772"/>
                  <a:gd name="T13" fmla="*/ 2147483647 h 780"/>
                  <a:gd name="T14" fmla="*/ 2147483647 w 2772"/>
                  <a:gd name="T15" fmla="*/ 2147483647 h 780"/>
                  <a:gd name="T16" fmla="*/ 2147483647 w 2772"/>
                  <a:gd name="T17" fmla="*/ 2147483647 h 780"/>
                  <a:gd name="T18" fmla="*/ 2147483647 w 2772"/>
                  <a:gd name="T19" fmla="*/ 2147483647 h 780"/>
                  <a:gd name="T20" fmla="*/ 2147483647 w 2772"/>
                  <a:gd name="T21" fmla="*/ 2147483647 h 780"/>
                  <a:gd name="T22" fmla="*/ 2147483647 w 2772"/>
                  <a:gd name="T23" fmla="*/ 2147483647 h 780"/>
                  <a:gd name="T24" fmla="*/ 2147483647 w 2772"/>
                  <a:gd name="T25" fmla="*/ 2147483647 h 780"/>
                  <a:gd name="T26" fmla="*/ 2147483647 w 2772"/>
                  <a:gd name="T27" fmla="*/ 2147483647 h 780"/>
                  <a:gd name="T28" fmla="*/ 2147483647 w 2772"/>
                  <a:gd name="T29" fmla="*/ 2147483647 h 780"/>
                  <a:gd name="T30" fmla="*/ 2147483647 w 2772"/>
                  <a:gd name="T31" fmla="*/ 2147483647 h 780"/>
                  <a:gd name="T32" fmla="*/ 2147483647 w 2772"/>
                  <a:gd name="T33" fmla="*/ 2147483647 h 780"/>
                  <a:gd name="T34" fmla="*/ 2147483647 w 2772"/>
                  <a:gd name="T35" fmla="*/ 2147483647 h 780"/>
                  <a:gd name="T36" fmla="*/ 2147483647 w 2772"/>
                  <a:gd name="T37" fmla="*/ 2147483647 h 780"/>
                  <a:gd name="T38" fmla="*/ 2147483647 w 2772"/>
                  <a:gd name="T39" fmla="*/ 2147483647 h 780"/>
                  <a:gd name="T40" fmla="*/ 2147483647 w 2772"/>
                  <a:gd name="T41" fmla="*/ 2147483647 h 780"/>
                  <a:gd name="T42" fmla="*/ 2147483647 w 2772"/>
                  <a:gd name="T43" fmla="*/ 2147483647 h 780"/>
                  <a:gd name="T44" fmla="*/ 2147483647 w 2772"/>
                  <a:gd name="T45" fmla="*/ 2147483647 h 780"/>
                  <a:gd name="T46" fmla="*/ 2147483647 w 2772"/>
                  <a:gd name="T47" fmla="*/ 2147483647 h 780"/>
                  <a:gd name="T48" fmla="*/ 2147483647 w 2772"/>
                  <a:gd name="T49" fmla="*/ 2147483647 h 780"/>
                  <a:gd name="T50" fmla="*/ 2147483647 w 2772"/>
                  <a:gd name="T51" fmla="*/ 2147483647 h 780"/>
                  <a:gd name="T52" fmla="*/ 2147483647 w 2772"/>
                  <a:gd name="T53" fmla="*/ 2147483647 h 780"/>
                  <a:gd name="T54" fmla="*/ 2147483647 w 2772"/>
                  <a:gd name="T55" fmla="*/ 2147483647 h 780"/>
                  <a:gd name="T56" fmla="*/ 2147483647 w 2772"/>
                  <a:gd name="T57" fmla="*/ 2147483647 h 780"/>
                  <a:gd name="T58" fmla="*/ 2147483647 w 2772"/>
                  <a:gd name="T59" fmla="*/ 2147483647 h 780"/>
                  <a:gd name="T60" fmla="*/ 2147483647 w 2772"/>
                  <a:gd name="T61" fmla="*/ 2147483647 h 780"/>
                  <a:gd name="T62" fmla="*/ 2147483647 w 2772"/>
                  <a:gd name="T63" fmla="*/ 2147483647 h 780"/>
                  <a:gd name="T64" fmla="*/ 2147483647 w 2772"/>
                  <a:gd name="T65" fmla="*/ 2147483647 h 780"/>
                  <a:gd name="T66" fmla="*/ 2147483647 w 2772"/>
                  <a:gd name="T67" fmla="*/ 2147483647 h 780"/>
                  <a:gd name="T68" fmla="*/ 2147483647 w 2772"/>
                  <a:gd name="T69" fmla="*/ 2147483647 h 780"/>
                  <a:gd name="T70" fmla="*/ 2147483647 w 2772"/>
                  <a:gd name="T71" fmla="*/ 2147483647 h 780"/>
                  <a:gd name="T72" fmla="*/ 2147483647 w 2772"/>
                  <a:gd name="T73" fmla="*/ 2147483647 h 780"/>
                  <a:gd name="T74" fmla="*/ 2147483647 w 2772"/>
                  <a:gd name="T75" fmla="*/ 2147483647 h 780"/>
                  <a:gd name="T76" fmla="*/ 2147483647 w 2772"/>
                  <a:gd name="T77" fmla="*/ 2147483647 h 780"/>
                  <a:gd name="T78" fmla="*/ 2147483647 w 2772"/>
                  <a:gd name="T79" fmla="*/ 2147483647 h 780"/>
                  <a:gd name="T80" fmla="*/ 2147483647 w 2772"/>
                  <a:gd name="T81" fmla="*/ 2147483647 h 780"/>
                  <a:gd name="T82" fmla="*/ 2147483647 w 2772"/>
                  <a:gd name="T83" fmla="*/ 2147483647 h 780"/>
                  <a:gd name="T84" fmla="*/ 2147483647 w 2772"/>
                  <a:gd name="T85" fmla="*/ 2147483647 h 780"/>
                  <a:gd name="T86" fmla="*/ 2147483647 w 2772"/>
                  <a:gd name="T87" fmla="*/ 2147483647 h 780"/>
                  <a:gd name="T88" fmla="*/ 2147483647 w 2772"/>
                  <a:gd name="T89" fmla="*/ 2147483647 h 780"/>
                  <a:gd name="T90" fmla="*/ 2147483647 w 2772"/>
                  <a:gd name="T91" fmla="*/ 2147483647 h 780"/>
                  <a:gd name="T92" fmla="*/ 2147483647 w 2772"/>
                  <a:gd name="T93" fmla="*/ 2147483647 h 780"/>
                  <a:gd name="T94" fmla="*/ 2147483647 w 2772"/>
                  <a:gd name="T95" fmla="*/ 2147483647 h 780"/>
                  <a:gd name="T96" fmla="*/ 2147483647 w 2772"/>
                  <a:gd name="T97" fmla="*/ 2147483647 h 780"/>
                  <a:gd name="T98" fmla="*/ 2147483647 w 2772"/>
                  <a:gd name="T99" fmla="*/ 2147483647 h 780"/>
                  <a:gd name="T100" fmla="*/ 2147483647 w 2772"/>
                  <a:gd name="T101" fmla="*/ 2147483647 h 780"/>
                  <a:gd name="T102" fmla="*/ 2147483647 w 2772"/>
                  <a:gd name="T103" fmla="*/ 2147483647 h 780"/>
                  <a:gd name="T104" fmla="*/ 2147483647 w 2772"/>
                  <a:gd name="T105" fmla="*/ 2147483647 h 780"/>
                  <a:gd name="T106" fmla="*/ 2147483647 w 2772"/>
                  <a:gd name="T107" fmla="*/ 2147483647 h 780"/>
                  <a:gd name="T108" fmla="*/ 2147483647 w 2772"/>
                  <a:gd name="T109" fmla="*/ 2147483647 h 780"/>
                  <a:gd name="T110" fmla="*/ 2147483647 w 2772"/>
                  <a:gd name="T111" fmla="*/ 2147483647 h 780"/>
                  <a:gd name="T112" fmla="*/ 2147483647 w 2772"/>
                  <a:gd name="T113" fmla="*/ 2147483647 h 780"/>
                  <a:gd name="T114" fmla="*/ 2147483647 w 2772"/>
                  <a:gd name="T115" fmla="*/ 2147483647 h 780"/>
                  <a:gd name="T116" fmla="*/ 2147483647 w 2772"/>
                  <a:gd name="T117" fmla="*/ 2147483647 h 780"/>
                  <a:gd name="T118" fmla="*/ 2147483647 w 2772"/>
                  <a:gd name="T119" fmla="*/ 2147483647 h 780"/>
                  <a:gd name="T120" fmla="*/ 2147483647 w 2772"/>
                  <a:gd name="T121" fmla="*/ 2147483647 h 780"/>
                  <a:gd name="T122" fmla="*/ 2147483647 w 2772"/>
                  <a:gd name="T123" fmla="*/ 2147483647 h 7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72"/>
                  <a:gd name="T187" fmla="*/ 0 h 780"/>
                  <a:gd name="T188" fmla="*/ 2772 w 2772"/>
                  <a:gd name="T189" fmla="*/ 780 h 78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72" h="780">
                    <a:moveTo>
                      <a:pt x="0" y="398"/>
                    </a:moveTo>
                    <a:lnTo>
                      <a:pt x="5" y="494"/>
                    </a:lnTo>
                    <a:lnTo>
                      <a:pt x="10" y="537"/>
                    </a:lnTo>
                    <a:lnTo>
                      <a:pt x="15" y="499"/>
                    </a:lnTo>
                    <a:lnTo>
                      <a:pt x="23" y="427"/>
                    </a:lnTo>
                    <a:lnTo>
                      <a:pt x="28" y="326"/>
                    </a:lnTo>
                    <a:lnTo>
                      <a:pt x="33" y="244"/>
                    </a:lnTo>
                    <a:lnTo>
                      <a:pt x="40" y="226"/>
                    </a:lnTo>
                    <a:lnTo>
                      <a:pt x="45" y="311"/>
                    </a:lnTo>
                    <a:lnTo>
                      <a:pt x="50" y="417"/>
                    </a:lnTo>
                    <a:lnTo>
                      <a:pt x="55" y="482"/>
                    </a:lnTo>
                    <a:lnTo>
                      <a:pt x="60" y="494"/>
                    </a:lnTo>
                    <a:lnTo>
                      <a:pt x="68" y="477"/>
                    </a:lnTo>
                    <a:lnTo>
                      <a:pt x="72" y="442"/>
                    </a:lnTo>
                    <a:lnTo>
                      <a:pt x="77" y="420"/>
                    </a:lnTo>
                    <a:lnTo>
                      <a:pt x="82" y="380"/>
                    </a:lnTo>
                    <a:lnTo>
                      <a:pt x="87" y="313"/>
                    </a:lnTo>
                    <a:lnTo>
                      <a:pt x="95" y="296"/>
                    </a:lnTo>
                    <a:lnTo>
                      <a:pt x="100" y="301"/>
                    </a:lnTo>
                    <a:lnTo>
                      <a:pt x="105" y="321"/>
                    </a:lnTo>
                    <a:lnTo>
                      <a:pt x="112" y="380"/>
                    </a:lnTo>
                    <a:lnTo>
                      <a:pt x="117" y="430"/>
                    </a:lnTo>
                    <a:lnTo>
                      <a:pt x="122" y="430"/>
                    </a:lnTo>
                    <a:lnTo>
                      <a:pt x="127" y="440"/>
                    </a:lnTo>
                    <a:lnTo>
                      <a:pt x="132" y="445"/>
                    </a:lnTo>
                    <a:lnTo>
                      <a:pt x="137" y="455"/>
                    </a:lnTo>
                    <a:lnTo>
                      <a:pt x="145" y="447"/>
                    </a:lnTo>
                    <a:lnTo>
                      <a:pt x="149" y="415"/>
                    </a:lnTo>
                    <a:lnTo>
                      <a:pt x="154" y="388"/>
                    </a:lnTo>
                    <a:lnTo>
                      <a:pt x="162" y="353"/>
                    </a:lnTo>
                    <a:lnTo>
                      <a:pt x="167" y="316"/>
                    </a:lnTo>
                    <a:lnTo>
                      <a:pt x="172" y="263"/>
                    </a:lnTo>
                    <a:lnTo>
                      <a:pt x="177" y="236"/>
                    </a:lnTo>
                    <a:lnTo>
                      <a:pt x="184" y="256"/>
                    </a:lnTo>
                    <a:lnTo>
                      <a:pt x="189" y="355"/>
                    </a:lnTo>
                    <a:lnTo>
                      <a:pt x="194" y="475"/>
                    </a:lnTo>
                    <a:lnTo>
                      <a:pt x="199" y="566"/>
                    </a:lnTo>
                    <a:lnTo>
                      <a:pt x="204" y="581"/>
                    </a:lnTo>
                    <a:lnTo>
                      <a:pt x="212" y="552"/>
                    </a:lnTo>
                    <a:lnTo>
                      <a:pt x="217" y="437"/>
                    </a:lnTo>
                    <a:lnTo>
                      <a:pt x="221" y="256"/>
                    </a:lnTo>
                    <a:lnTo>
                      <a:pt x="226" y="102"/>
                    </a:lnTo>
                    <a:lnTo>
                      <a:pt x="234" y="75"/>
                    </a:lnTo>
                    <a:lnTo>
                      <a:pt x="239" y="256"/>
                    </a:lnTo>
                    <a:lnTo>
                      <a:pt x="244" y="604"/>
                    </a:lnTo>
                    <a:lnTo>
                      <a:pt x="249" y="780"/>
                    </a:lnTo>
                    <a:lnTo>
                      <a:pt x="254" y="688"/>
                    </a:lnTo>
                    <a:lnTo>
                      <a:pt x="261" y="512"/>
                    </a:lnTo>
                    <a:lnTo>
                      <a:pt x="266" y="395"/>
                    </a:lnTo>
                    <a:lnTo>
                      <a:pt x="274" y="370"/>
                    </a:lnTo>
                    <a:lnTo>
                      <a:pt x="279" y="390"/>
                    </a:lnTo>
                    <a:lnTo>
                      <a:pt x="284" y="430"/>
                    </a:lnTo>
                    <a:lnTo>
                      <a:pt x="289" y="440"/>
                    </a:lnTo>
                    <a:lnTo>
                      <a:pt x="294" y="435"/>
                    </a:lnTo>
                    <a:lnTo>
                      <a:pt x="298" y="417"/>
                    </a:lnTo>
                    <a:lnTo>
                      <a:pt x="303" y="385"/>
                    </a:lnTo>
                    <a:lnTo>
                      <a:pt x="311" y="293"/>
                    </a:lnTo>
                    <a:lnTo>
                      <a:pt x="316" y="263"/>
                    </a:lnTo>
                    <a:lnTo>
                      <a:pt x="323" y="261"/>
                    </a:lnTo>
                    <a:lnTo>
                      <a:pt x="328" y="263"/>
                    </a:lnTo>
                    <a:lnTo>
                      <a:pt x="333" y="338"/>
                    </a:lnTo>
                    <a:lnTo>
                      <a:pt x="338" y="417"/>
                    </a:lnTo>
                    <a:lnTo>
                      <a:pt x="343" y="492"/>
                    </a:lnTo>
                    <a:lnTo>
                      <a:pt x="351" y="537"/>
                    </a:lnTo>
                    <a:lnTo>
                      <a:pt x="356" y="552"/>
                    </a:lnTo>
                    <a:lnTo>
                      <a:pt x="361" y="512"/>
                    </a:lnTo>
                    <a:lnTo>
                      <a:pt x="366" y="487"/>
                    </a:lnTo>
                    <a:lnTo>
                      <a:pt x="371" y="460"/>
                    </a:lnTo>
                    <a:lnTo>
                      <a:pt x="378" y="405"/>
                    </a:lnTo>
                    <a:lnTo>
                      <a:pt x="383" y="340"/>
                    </a:lnTo>
                    <a:lnTo>
                      <a:pt x="388" y="283"/>
                    </a:lnTo>
                    <a:lnTo>
                      <a:pt x="395" y="239"/>
                    </a:lnTo>
                    <a:lnTo>
                      <a:pt x="400" y="273"/>
                    </a:lnTo>
                    <a:lnTo>
                      <a:pt x="405" y="345"/>
                    </a:lnTo>
                    <a:lnTo>
                      <a:pt x="410" y="383"/>
                    </a:lnTo>
                    <a:lnTo>
                      <a:pt x="415" y="338"/>
                    </a:lnTo>
                    <a:lnTo>
                      <a:pt x="423" y="246"/>
                    </a:lnTo>
                    <a:lnTo>
                      <a:pt x="428" y="196"/>
                    </a:lnTo>
                    <a:lnTo>
                      <a:pt x="433" y="278"/>
                    </a:lnTo>
                    <a:lnTo>
                      <a:pt x="440" y="420"/>
                    </a:lnTo>
                    <a:lnTo>
                      <a:pt x="445" y="492"/>
                    </a:lnTo>
                    <a:lnTo>
                      <a:pt x="450" y="447"/>
                    </a:lnTo>
                    <a:lnTo>
                      <a:pt x="455" y="417"/>
                    </a:lnTo>
                    <a:lnTo>
                      <a:pt x="460" y="430"/>
                    </a:lnTo>
                    <a:lnTo>
                      <a:pt x="465" y="442"/>
                    </a:lnTo>
                    <a:lnTo>
                      <a:pt x="472" y="492"/>
                    </a:lnTo>
                    <a:lnTo>
                      <a:pt x="477" y="504"/>
                    </a:lnTo>
                    <a:lnTo>
                      <a:pt x="482" y="472"/>
                    </a:lnTo>
                    <a:lnTo>
                      <a:pt x="487" y="430"/>
                    </a:lnTo>
                    <a:lnTo>
                      <a:pt x="495" y="420"/>
                    </a:lnTo>
                    <a:lnTo>
                      <a:pt x="500" y="425"/>
                    </a:lnTo>
                    <a:lnTo>
                      <a:pt x="505" y="430"/>
                    </a:lnTo>
                    <a:lnTo>
                      <a:pt x="512" y="405"/>
                    </a:lnTo>
                    <a:lnTo>
                      <a:pt x="517" y="343"/>
                    </a:lnTo>
                    <a:lnTo>
                      <a:pt x="522" y="335"/>
                    </a:lnTo>
                    <a:lnTo>
                      <a:pt x="527" y="353"/>
                    </a:lnTo>
                    <a:lnTo>
                      <a:pt x="532" y="420"/>
                    </a:lnTo>
                    <a:lnTo>
                      <a:pt x="537" y="514"/>
                    </a:lnTo>
                    <a:lnTo>
                      <a:pt x="542" y="542"/>
                    </a:lnTo>
                    <a:lnTo>
                      <a:pt x="549" y="479"/>
                    </a:lnTo>
                    <a:lnTo>
                      <a:pt x="557" y="417"/>
                    </a:lnTo>
                    <a:lnTo>
                      <a:pt x="562" y="402"/>
                    </a:lnTo>
                    <a:lnTo>
                      <a:pt x="567" y="440"/>
                    </a:lnTo>
                    <a:lnTo>
                      <a:pt x="572" y="452"/>
                    </a:lnTo>
                    <a:lnTo>
                      <a:pt x="577" y="447"/>
                    </a:lnTo>
                    <a:lnTo>
                      <a:pt x="582" y="417"/>
                    </a:lnTo>
                    <a:lnTo>
                      <a:pt x="589" y="383"/>
                    </a:lnTo>
                    <a:lnTo>
                      <a:pt x="594" y="360"/>
                    </a:lnTo>
                    <a:lnTo>
                      <a:pt x="599" y="348"/>
                    </a:lnTo>
                    <a:lnTo>
                      <a:pt x="606" y="345"/>
                    </a:lnTo>
                    <a:lnTo>
                      <a:pt x="611" y="343"/>
                    </a:lnTo>
                    <a:lnTo>
                      <a:pt x="616" y="326"/>
                    </a:lnTo>
                    <a:lnTo>
                      <a:pt x="621" y="291"/>
                    </a:lnTo>
                    <a:lnTo>
                      <a:pt x="626" y="234"/>
                    </a:lnTo>
                    <a:lnTo>
                      <a:pt x="634" y="196"/>
                    </a:lnTo>
                    <a:lnTo>
                      <a:pt x="639" y="236"/>
                    </a:lnTo>
                    <a:lnTo>
                      <a:pt x="644" y="358"/>
                    </a:lnTo>
                    <a:lnTo>
                      <a:pt x="649" y="499"/>
                    </a:lnTo>
                    <a:lnTo>
                      <a:pt x="654" y="561"/>
                    </a:lnTo>
                    <a:lnTo>
                      <a:pt x="661" y="539"/>
                    </a:lnTo>
                    <a:lnTo>
                      <a:pt x="666" y="482"/>
                    </a:lnTo>
                    <a:lnTo>
                      <a:pt x="671" y="385"/>
                    </a:lnTo>
                    <a:lnTo>
                      <a:pt x="679" y="281"/>
                    </a:lnTo>
                    <a:lnTo>
                      <a:pt x="683" y="224"/>
                    </a:lnTo>
                    <a:lnTo>
                      <a:pt x="688" y="174"/>
                    </a:lnTo>
                    <a:lnTo>
                      <a:pt x="693" y="239"/>
                    </a:lnTo>
                    <a:lnTo>
                      <a:pt x="698" y="435"/>
                    </a:lnTo>
                    <a:lnTo>
                      <a:pt x="706" y="574"/>
                    </a:lnTo>
                    <a:lnTo>
                      <a:pt x="711" y="556"/>
                    </a:lnTo>
                    <a:lnTo>
                      <a:pt x="718" y="497"/>
                    </a:lnTo>
                    <a:lnTo>
                      <a:pt x="723" y="432"/>
                    </a:lnTo>
                    <a:lnTo>
                      <a:pt x="728" y="363"/>
                    </a:lnTo>
                    <a:lnTo>
                      <a:pt x="733" y="311"/>
                    </a:lnTo>
                    <a:lnTo>
                      <a:pt x="738" y="266"/>
                    </a:lnTo>
                    <a:lnTo>
                      <a:pt x="743" y="303"/>
                    </a:lnTo>
                    <a:lnTo>
                      <a:pt x="748" y="467"/>
                    </a:lnTo>
                    <a:lnTo>
                      <a:pt x="756" y="599"/>
                    </a:lnTo>
                    <a:lnTo>
                      <a:pt x="760" y="596"/>
                    </a:lnTo>
                    <a:lnTo>
                      <a:pt x="765" y="554"/>
                    </a:lnTo>
                    <a:lnTo>
                      <a:pt x="770" y="507"/>
                    </a:lnTo>
                    <a:lnTo>
                      <a:pt x="778" y="465"/>
                    </a:lnTo>
                    <a:lnTo>
                      <a:pt x="783" y="415"/>
                    </a:lnTo>
                    <a:lnTo>
                      <a:pt x="788" y="370"/>
                    </a:lnTo>
                    <a:lnTo>
                      <a:pt x="795" y="316"/>
                    </a:lnTo>
                    <a:lnTo>
                      <a:pt x="800" y="263"/>
                    </a:lnTo>
                    <a:lnTo>
                      <a:pt x="805" y="286"/>
                    </a:lnTo>
                    <a:lnTo>
                      <a:pt x="810" y="335"/>
                    </a:lnTo>
                    <a:lnTo>
                      <a:pt x="815" y="375"/>
                    </a:lnTo>
                    <a:lnTo>
                      <a:pt x="820" y="442"/>
                    </a:lnTo>
                    <a:lnTo>
                      <a:pt x="828" y="484"/>
                    </a:lnTo>
                    <a:lnTo>
                      <a:pt x="833" y="479"/>
                    </a:lnTo>
                    <a:lnTo>
                      <a:pt x="837" y="445"/>
                    </a:lnTo>
                    <a:lnTo>
                      <a:pt x="845" y="402"/>
                    </a:lnTo>
                    <a:lnTo>
                      <a:pt x="850" y="353"/>
                    </a:lnTo>
                    <a:lnTo>
                      <a:pt x="855" y="358"/>
                    </a:lnTo>
                    <a:lnTo>
                      <a:pt x="860" y="415"/>
                    </a:lnTo>
                    <a:lnTo>
                      <a:pt x="867" y="465"/>
                    </a:lnTo>
                    <a:lnTo>
                      <a:pt x="872" y="457"/>
                    </a:lnTo>
                    <a:lnTo>
                      <a:pt x="877" y="395"/>
                    </a:lnTo>
                    <a:lnTo>
                      <a:pt x="882" y="340"/>
                    </a:lnTo>
                    <a:lnTo>
                      <a:pt x="890" y="313"/>
                    </a:lnTo>
                    <a:lnTo>
                      <a:pt x="895" y="338"/>
                    </a:lnTo>
                    <a:lnTo>
                      <a:pt x="900" y="385"/>
                    </a:lnTo>
                    <a:lnTo>
                      <a:pt x="905" y="437"/>
                    </a:lnTo>
                    <a:lnTo>
                      <a:pt x="910" y="445"/>
                    </a:lnTo>
                    <a:lnTo>
                      <a:pt x="917" y="425"/>
                    </a:lnTo>
                    <a:lnTo>
                      <a:pt x="922" y="398"/>
                    </a:lnTo>
                    <a:lnTo>
                      <a:pt x="927" y="340"/>
                    </a:lnTo>
                    <a:lnTo>
                      <a:pt x="932" y="291"/>
                    </a:lnTo>
                    <a:lnTo>
                      <a:pt x="937" y="306"/>
                    </a:lnTo>
                    <a:lnTo>
                      <a:pt x="944" y="273"/>
                    </a:lnTo>
                    <a:lnTo>
                      <a:pt x="949" y="204"/>
                    </a:lnTo>
                    <a:lnTo>
                      <a:pt x="957" y="70"/>
                    </a:lnTo>
                    <a:lnTo>
                      <a:pt x="962" y="90"/>
                    </a:lnTo>
                    <a:lnTo>
                      <a:pt x="967" y="311"/>
                    </a:lnTo>
                    <a:lnTo>
                      <a:pt x="972" y="591"/>
                    </a:lnTo>
                    <a:lnTo>
                      <a:pt x="977" y="735"/>
                    </a:lnTo>
                    <a:lnTo>
                      <a:pt x="982" y="715"/>
                    </a:lnTo>
                    <a:lnTo>
                      <a:pt x="987" y="614"/>
                    </a:lnTo>
                    <a:lnTo>
                      <a:pt x="994" y="529"/>
                    </a:lnTo>
                    <a:lnTo>
                      <a:pt x="999" y="460"/>
                    </a:lnTo>
                    <a:lnTo>
                      <a:pt x="1006" y="422"/>
                    </a:lnTo>
                    <a:lnTo>
                      <a:pt x="1011" y="412"/>
                    </a:lnTo>
                    <a:lnTo>
                      <a:pt x="1016" y="417"/>
                    </a:lnTo>
                    <a:lnTo>
                      <a:pt x="1021" y="393"/>
                    </a:lnTo>
                    <a:lnTo>
                      <a:pt x="1026" y="380"/>
                    </a:lnTo>
                    <a:lnTo>
                      <a:pt x="1034" y="368"/>
                    </a:lnTo>
                    <a:lnTo>
                      <a:pt x="1039" y="385"/>
                    </a:lnTo>
                    <a:lnTo>
                      <a:pt x="1044" y="398"/>
                    </a:lnTo>
                    <a:lnTo>
                      <a:pt x="1049" y="427"/>
                    </a:lnTo>
                    <a:lnTo>
                      <a:pt x="1056" y="422"/>
                    </a:lnTo>
                    <a:lnTo>
                      <a:pt x="1061" y="407"/>
                    </a:lnTo>
                    <a:lnTo>
                      <a:pt x="1066" y="390"/>
                    </a:lnTo>
                    <a:lnTo>
                      <a:pt x="1071" y="380"/>
                    </a:lnTo>
                    <a:lnTo>
                      <a:pt x="1076" y="370"/>
                    </a:lnTo>
                    <a:lnTo>
                      <a:pt x="1083" y="375"/>
                    </a:lnTo>
                    <a:lnTo>
                      <a:pt x="1088" y="373"/>
                    </a:lnTo>
                    <a:lnTo>
                      <a:pt x="1093" y="358"/>
                    </a:lnTo>
                    <a:lnTo>
                      <a:pt x="1098" y="363"/>
                    </a:lnTo>
                    <a:lnTo>
                      <a:pt x="1106" y="373"/>
                    </a:lnTo>
                    <a:lnTo>
                      <a:pt x="1111" y="380"/>
                    </a:lnTo>
                    <a:lnTo>
                      <a:pt x="1116" y="326"/>
                    </a:lnTo>
                    <a:lnTo>
                      <a:pt x="1123" y="189"/>
                    </a:lnTo>
                    <a:lnTo>
                      <a:pt x="1128" y="72"/>
                    </a:lnTo>
                    <a:lnTo>
                      <a:pt x="1133" y="0"/>
                    </a:lnTo>
                    <a:lnTo>
                      <a:pt x="1138" y="82"/>
                    </a:lnTo>
                    <a:lnTo>
                      <a:pt x="1143" y="350"/>
                    </a:lnTo>
                    <a:lnTo>
                      <a:pt x="1148" y="601"/>
                    </a:lnTo>
                    <a:lnTo>
                      <a:pt x="1155" y="733"/>
                    </a:lnTo>
                    <a:lnTo>
                      <a:pt x="1160" y="733"/>
                    </a:lnTo>
                    <a:lnTo>
                      <a:pt x="1165" y="658"/>
                    </a:lnTo>
                    <a:lnTo>
                      <a:pt x="1173" y="599"/>
                    </a:lnTo>
                    <a:lnTo>
                      <a:pt x="1178" y="564"/>
                    </a:lnTo>
                    <a:lnTo>
                      <a:pt x="1183" y="502"/>
                    </a:lnTo>
                    <a:lnTo>
                      <a:pt x="1188" y="432"/>
                    </a:lnTo>
                    <a:lnTo>
                      <a:pt x="1193" y="380"/>
                    </a:lnTo>
                    <a:lnTo>
                      <a:pt x="1200" y="345"/>
                    </a:lnTo>
                    <a:lnTo>
                      <a:pt x="1205" y="348"/>
                    </a:lnTo>
                    <a:lnTo>
                      <a:pt x="1210" y="303"/>
                    </a:lnTo>
                    <a:lnTo>
                      <a:pt x="1215" y="214"/>
                    </a:lnTo>
                    <a:lnTo>
                      <a:pt x="1220" y="152"/>
                    </a:lnTo>
                    <a:lnTo>
                      <a:pt x="1227" y="226"/>
                    </a:lnTo>
                    <a:lnTo>
                      <a:pt x="1232" y="455"/>
                    </a:lnTo>
                    <a:lnTo>
                      <a:pt x="1240" y="624"/>
                    </a:lnTo>
                    <a:lnTo>
                      <a:pt x="1245" y="631"/>
                    </a:lnTo>
                    <a:lnTo>
                      <a:pt x="1250" y="554"/>
                    </a:lnTo>
                    <a:lnTo>
                      <a:pt x="1255" y="484"/>
                    </a:lnTo>
                    <a:lnTo>
                      <a:pt x="1260" y="440"/>
                    </a:lnTo>
                    <a:lnTo>
                      <a:pt x="1265" y="415"/>
                    </a:lnTo>
                    <a:lnTo>
                      <a:pt x="1272" y="402"/>
                    </a:lnTo>
                    <a:lnTo>
                      <a:pt x="1277" y="380"/>
                    </a:lnTo>
                    <a:lnTo>
                      <a:pt x="1282" y="353"/>
                    </a:lnTo>
                    <a:lnTo>
                      <a:pt x="1290" y="338"/>
                    </a:lnTo>
                    <a:lnTo>
                      <a:pt x="1295" y="321"/>
                    </a:lnTo>
                    <a:lnTo>
                      <a:pt x="1299" y="301"/>
                    </a:lnTo>
                    <a:lnTo>
                      <a:pt x="1304" y="288"/>
                    </a:lnTo>
                    <a:lnTo>
                      <a:pt x="1309" y="281"/>
                    </a:lnTo>
                    <a:lnTo>
                      <a:pt x="1317" y="298"/>
                    </a:lnTo>
                    <a:lnTo>
                      <a:pt x="1322" y="358"/>
                    </a:lnTo>
                    <a:lnTo>
                      <a:pt x="1327" y="398"/>
                    </a:lnTo>
                    <a:lnTo>
                      <a:pt x="1332" y="417"/>
                    </a:lnTo>
                    <a:lnTo>
                      <a:pt x="1339" y="427"/>
                    </a:lnTo>
                    <a:lnTo>
                      <a:pt x="1344" y="432"/>
                    </a:lnTo>
                    <a:lnTo>
                      <a:pt x="1349" y="430"/>
                    </a:lnTo>
                    <a:lnTo>
                      <a:pt x="1354" y="407"/>
                    </a:lnTo>
                    <a:lnTo>
                      <a:pt x="1362" y="370"/>
                    </a:lnTo>
                    <a:lnTo>
                      <a:pt x="1367" y="343"/>
                    </a:lnTo>
                    <a:lnTo>
                      <a:pt x="1372" y="298"/>
                    </a:lnTo>
                    <a:lnTo>
                      <a:pt x="1376" y="263"/>
                    </a:lnTo>
                    <a:lnTo>
                      <a:pt x="1381" y="263"/>
                    </a:lnTo>
                    <a:lnTo>
                      <a:pt x="1386" y="296"/>
                    </a:lnTo>
                    <a:lnTo>
                      <a:pt x="1394" y="405"/>
                    </a:lnTo>
                    <a:lnTo>
                      <a:pt x="1401" y="502"/>
                    </a:lnTo>
                    <a:lnTo>
                      <a:pt x="1406" y="571"/>
                    </a:lnTo>
                    <a:lnTo>
                      <a:pt x="1411" y="574"/>
                    </a:lnTo>
                    <a:lnTo>
                      <a:pt x="1416" y="534"/>
                    </a:lnTo>
                    <a:lnTo>
                      <a:pt x="1421" y="482"/>
                    </a:lnTo>
                    <a:lnTo>
                      <a:pt x="1426" y="460"/>
                    </a:lnTo>
                    <a:lnTo>
                      <a:pt x="1431" y="432"/>
                    </a:lnTo>
                    <a:lnTo>
                      <a:pt x="1439" y="358"/>
                    </a:lnTo>
                    <a:lnTo>
                      <a:pt x="1444" y="239"/>
                    </a:lnTo>
                    <a:lnTo>
                      <a:pt x="1449" y="204"/>
                    </a:lnTo>
                    <a:lnTo>
                      <a:pt x="1456" y="271"/>
                    </a:lnTo>
                    <a:lnTo>
                      <a:pt x="1461" y="340"/>
                    </a:lnTo>
                    <a:lnTo>
                      <a:pt x="1466" y="415"/>
                    </a:lnTo>
                    <a:lnTo>
                      <a:pt x="1471" y="547"/>
                    </a:lnTo>
                    <a:lnTo>
                      <a:pt x="1478" y="638"/>
                    </a:lnTo>
                    <a:lnTo>
                      <a:pt x="1483" y="633"/>
                    </a:lnTo>
                    <a:lnTo>
                      <a:pt x="1488" y="566"/>
                    </a:lnTo>
                    <a:lnTo>
                      <a:pt x="1493" y="489"/>
                    </a:lnTo>
                    <a:lnTo>
                      <a:pt x="1498" y="422"/>
                    </a:lnTo>
                    <a:lnTo>
                      <a:pt x="1503" y="388"/>
                    </a:lnTo>
                    <a:lnTo>
                      <a:pt x="1511" y="355"/>
                    </a:lnTo>
                    <a:lnTo>
                      <a:pt x="1516" y="330"/>
                    </a:lnTo>
                    <a:lnTo>
                      <a:pt x="1521" y="303"/>
                    </a:lnTo>
                    <a:lnTo>
                      <a:pt x="1528" y="286"/>
                    </a:lnTo>
                    <a:lnTo>
                      <a:pt x="1533" y="251"/>
                    </a:lnTo>
                    <a:lnTo>
                      <a:pt x="1538" y="249"/>
                    </a:lnTo>
                    <a:lnTo>
                      <a:pt x="1543" y="291"/>
                    </a:lnTo>
                    <a:lnTo>
                      <a:pt x="1550" y="360"/>
                    </a:lnTo>
                    <a:lnTo>
                      <a:pt x="1555" y="415"/>
                    </a:lnTo>
                    <a:lnTo>
                      <a:pt x="1560" y="447"/>
                    </a:lnTo>
                    <a:lnTo>
                      <a:pt x="1568" y="475"/>
                    </a:lnTo>
                    <a:lnTo>
                      <a:pt x="1573" y="470"/>
                    </a:lnTo>
                    <a:lnTo>
                      <a:pt x="1578" y="415"/>
                    </a:lnTo>
                    <a:lnTo>
                      <a:pt x="1583" y="343"/>
                    </a:lnTo>
                    <a:lnTo>
                      <a:pt x="1588" y="318"/>
                    </a:lnTo>
                    <a:lnTo>
                      <a:pt x="1593" y="316"/>
                    </a:lnTo>
                    <a:lnTo>
                      <a:pt x="1600" y="388"/>
                    </a:lnTo>
                    <a:lnTo>
                      <a:pt x="1605" y="460"/>
                    </a:lnTo>
                    <a:lnTo>
                      <a:pt x="1610" y="452"/>
                    </a:lnTo>
                    <a:lnTo>
                      <a:pt x="1615" y="415"/>
                    </a:lnTo>
                    <a:lnTo>
                      <a:pt x="1622" y="395"/>
                    </a:lnTo>
                    <a:lnTo>
                      <a:pt x="1627" y="415"/>
                    </a:lnTo>
                    <a:lnTo>
                      <a:pt x="1632" y="402"/>
                    </a:lnTo>
                    <a:lnTo>
                      <a:pt x="1637" y="385"/>
                    </a:lnTo>
                    <a:lnTo>
                      <a:pt x="1645" y="348"/>
                    </a:lnTo>
                    <a:lnTo>
                      <a:pt x="1650" y="340"/>
                    </a:lnTo>
                    <a:lnTo>
                      <a:pt x="1655" y="412"/>
                    </a:lnTo>
                    <a:lnTo>
                      <a:pt x="1660" y="497"/>
                    </a:lnTo>
                    <a:lnTo>
                      <a:pt x="1665" y="517"/>
                    </a:lnTo>
                    <a:lnTo>
                      <a:pt x="1670" y="482"/>
                    </a:lnTo>
                    <a:lnTo>
                      <a:pt x="1677" y="430"/>
                    </a:lnTo>
                    <a:lnTo>
                      <a:pt x="1682" y="378"/>
                    </a:lnTo>
                    <a:lnTo>
                      <a:pt x="1689" y="350"/>
                    </a:lnTo>
                    <a:lnTo>
                      <a:pt x="1694" y="338"/>
                    </a:lnTo>
                    <a:lnTo>
                      <a:pt x="1699" y="363"/>
                    </a:lnTo>
                    <a:lnTo>
                      <a:pt x="1704" y="412"/>
                    </a:lnTo>
                    <a:lnTo>
                      <a:pt x="1709" y="402"/>
                    </a:lnTo>
                    <a:lnTo>
                      <a:pt x="1717" y="313"/>
                    </a:lnTo>
                    <a:lnTo>
                      <a:pt x="1722" y="239"/>
                    </a:lnTo>
                    <a:lnTo>
                      <a:pt x="1727" y="184"/>
                    </a:lnTo>
                    <a:lnTo>
                      <a:pt x="1734" y="296"/>
                    </a:lnTo>
                    <a:lnTo>
                      <a:pt x="1739" y="462"/>
                    </a:lnTo>
                    <a:lnTo>
                      <a:pt x="1744" y="571"/>
                    </a:lnTo>
                    <a:lnTo>
                      <a:pt x="1749" y="596"/>
                    </a:lnTo>
                    <a:lnTo>
                      <a:pt x="1754" y="574"/>
                    </a:lnTo>
                    <a:lnTo>
                      <a:pt x="1759" y="455"/>
                    </a:lnTo>
                    <a:lnTo>
                      <a:pt x="1766" y="268"/>
                    </a:lnTo>
                    <a:lnTo>
                      <a:pt x="1771" y="114"/>
                    </a:lnTo>
                    <a:lnTo>
                      <a:pt x="1776" y="55"/>
                    </a:lnTo>
                    <a:lnTo>
                      <a:pt x="1781" y="234"/>
                    </a:lnTo>
                    <a:lnTo>
                      <a:pt x="1789" y="502"/>
                    </a:lnTo>
                    <a:lnTo>
                      <a:pt x="1794" y="673"/>
                    </a:lnTo>
                    <a:lnTo>
                      <a:pt x="1799" y="708"/>
                    </a:lnTo>
                    <a:lnTo>
                      <a:pt x="1806" y="671"/>
                    </a:lnTo>
                    <a:lnTo>
                      <a:pt x="1811" y="599"/>
                    </a:lnTo>
                    <a:lnTo>
                      <a:pt x="1816" y="534"/>
                    </a:lnTo>
                    <a:lnTo>
                      <a:pt x="1821" y="475"/>
                    </a:lnTo>
                    <a:lnTo>
                      <a:pt x="1826" y="400"/>
                    </a:lnTo>
                    <a:lnTo>
                      <a:pt x="1831" y="313"/>
                    </a:lnTo>
                    <a:lnTo>
                      <a:pt x="1838" y="263"/>
                    </a:lnTo>
                    <a:lnTo>
                      <a:pt x="1843" y="268"/>
                    </a:lnTo>
                    <a:lnTo>
                      <a:pt x="1851" y="326"/>
                    </a:lnTo>
                    <a:lnTo>
                      <a:pt x="1856" y="355"/>
                    </a:lnTo>
                    <a:lnTo>
                      <a:pt x="1861" y="338"/>
                    </a:lnTo>
                    <a:lnTo>
                      <a:pt x="1866" y="333"/>
                    </a:lnTo>
                    <a:lnTo>
                      <a:pt x="1871" y="338"/>
                    </a:lnTo>
                    <a:lnTo>
                      <a:pt x="1876" y="360"/>
                    </a:lnTo>
                    <a:lnTo>
                      <a:pt x="1883" y="385"/>
                    </a:lnTo>
                    <a:lnTo>
                      <a:pt x="1888" y="388"/>
                    </a:lnTo>
                    <a:lnTo>
                      <a:pt x="1893" y="370"/>
                    </a:lnTo>
                    <a:lnTo>
                      <a:pt x="1898" y="345"/>
                    </a:lnTo>
                    <a:lnTo>
                      <a:pt x="1906" y="348"/>
                    </a:lnTo>
                    <a:lnTo>
                      <a:pt x="1910" y="353"/>
                    </a:lnTo>
                    <a:lnTo>
                      <a:pt x="1915" y="343"/>
                    </a:lnTo>
                    <a:lnTo>
                      <a:pt x="1923" y="370"/>
                    </a:lnTo>
                    <a:lnTo>
                      <a:pt x="1928" y="430"/>
                    </a:lnTo>
                    <a:lnTo>
                      <a:pt x="1933" y="472"/>
                    </a:lnTo>
                    <a:lnTo>
                      <a:pt x="1938" y="460"/>
                    </a:lnTo>
                    <a:lnTo>
                      <a:pt x="1943" y="435"/>
                    </a:lnTo>
                    <a:lnTo>
                      <a:pt x="1948" y="415"/>
                    </a:lnTo>
                    <a:lnTo>
                      <a:pt x="1955" y="385"/>
                    </a:lnTo>
                    <a:lnTo>
                      <a:pt x="1960" y="363"/>
                    </a:lnTo>
                    <a:lnTo>
                      <a:pt x="1965" y="353"/>
                    </a:lnTo>
                    <a:lnTo>
                      <a:pt x="1973" y="350"/>
                    </a:lnTo>
                    <a:lnTo>
                      <a:pt x="1978" y="358"/>
                    </a:lnTo>
                    <a:lnTo>
                      <a:pt x="1983" y="407"/>
                    </a:lnTo>
                    <a:lnTo>
                      <a:pt x="1987" y="407"/>
                    </a:lnTo>
                    <a:lnTo>
                      <a:pt x="1992" y="363"/>
                    </a:lnTo>
                    <a:lnTo>
                      <a:pt x="2000" y="345"/>
                    </a:lnTo>
                    <a:lnTo>
                      <a:pt x="2005" y="363"/>
                    </a:lnTo>
                    <a:lnTo>
                      <a:pt x="2010" y="402"/>
                    </a:lnTo>
                    <a:lnTo>
                      <a:pt x="2017" y="447"/>
                    </a:lnTo>
                    <a:lnTo>
                      <a:pt x="2022" y="472"/>
                    </a:lnTo>
                    <a:lnTo>
                      <a:pt x="2027" y="465"/>
                    </a:lnTo>
                    <a:lnTo>
                      <a:pt x="2032" y="460"/>
                    </a:lnTo>
                    <a:lnTo>
                      <a:pt x="2037" y="415"/>
                    </a:lnTo>
                    <a:lnTo>
                      <a:pt x="2042" y="365"/>
                    </a:lnTo>
                    <a:lnTo>
                      <a:pt x="2050" y="321"/>
                    </a:lnTo>
                    <a:lnTo>
                      <a:pt x="2055" y="271"/>
                    </a:lnTo>
                    <a:lnTo>
                      <a:pt x="2060" y="266"/>
                    </a:lnTo>
                    <a:lnTo>
                      <a:pt x="2064" y="375"/>
                    </a:lnTo>
                    <a:lnTo>
                      <a:pt x="2072" y="475"/>
                    </a:lnTo>
                    <a:lnTo>
                      <a:pt x="2077" y="455"/>
                    </a:lnTo>
                    <a:lnTo>
                      <a:pt x="2082" y="340"/>
                    </a:lnTo>
                    <a:lnTo>
                      <a:pt x="2089" y="211"/>
                    </a:lnTo>
                    <a:lnTo>
                      <a:pt x="2094" y="154"/>
                    </a:lnTo>
                    <a:lnTo>
                      <a:pt x="2099" y="313"/>
                    </a:lnTo>
                    <a:lnTo>
                      <a:pt x="2104" y="497"/>
                    </a:lnTo>
                    <a:lnTo>
                      <a:pt x="2109" y="609"/>
                    </a:lnTo>
                    <a:lnTo>
                      <a:pt x="2114" y="591"/>
                    </a:lnTo>
                    <a:lnTo>
                      <a:pt x="2122" y="569"/>
                    </a:lnTo>
                    <a:lnTo>
                      <a:pt x="2127" y="571"/>
                    </a:lnTo>
                    <a:lnTo>
                      <a:pt x="2132" y="589"/>
                    </a:lnTo>
                    <a:lnTo>
                      <a:pt x="2139" y="599"/>
                    </a:lnTo>
                    <a:lnTo>
                      <a:pt x="2144" y="564"/>
                    </a:lnTo>
                    <a:lnTo>
                      <a:pt x="2149" y="509"/>
                    </a:lnTo>
                    <a:lnTo>
                      <a:pt x="2154" y="457"/>
                    </a:lnTo>
                    <a:lnTo>
                      <a:pt x="2161" y="402"/>
                    </a:lnTo>
                    <a:lnTo>
                      <a:pt x="2166" y="360"/>
                    </a:lnTo>
                    <a:lnTo>
                      <a:pt x="2171" y="308"/>
                    </a:lnTo>
                    <a:lnTo>
                      <a:pt x="2176" y="271"/>
                    </a:lnTo>
                    <a:lnTo>
                      <a:pt x="2181" y="229"/>
                    </a:lnTo>
                    <a:lnTo>
                      <a:pt x="2189" y="219"/>
                    </a:lnTo>
                    <a:lnTo>
                      <a:pt x="2194" y="271"/>
                    </a:lnTo>
                    <a:lnTo>
                      <a:pt x="2199" y="348"/>
                    </a:lnTo>
                    <a:lnTo>
                      <a:pt x="2204" y="358"/>
                    </a:lnTo>
                    <a:lnTo>
                      <a:pt x="2211" y="338"/>
                    </a:lnTo>
                    <a:lnTo>
                      <a:pt x="2216" y="335"/>
                    </a:lnTo>
                    <a:lnTo>
                      <a:pt x="2221" y="328"/>
                    </a:lnTo>
                    <a:lnTo>
                      <a:pt x="2226" y="308"/>
                    </a:lnTo>
                    <a:lnTo>
                      <a:pt x="2231" y="363"/>
                    </a:lnTo>
                    <a:lnTo>
                      <a:pt x="2238" y="412"/>
                    </a:lnTo>
                    <a:lnTo>
                      <a:pt x="2243" y="472"/>
                    </a:lnTo>
                    <a:lnTo>
                      <a:pt x="2251" y="524"/>
                    </a:lnTo>
                    <a:lnTo>
                      <a:pt x="2256" y="532"/>
                    </a:lnTo>
                    <a:lnTo>
                      <a:pt x="2261" y="504"/>
                    </a:lnTo>
                    <a:lnTo>
                      <a:pt x="2266" y="415"/>
                    </a:lnTo>
                    <a:lnTo>
                      <a:pt x="2271" y="216"/>
                    </a:lnTo>
                    <a:lnTo>
                      <a:pt x="2276" y="97"/>
                    </a:lnTo>
                    <a:lnTo>
                      <a:pt x="2281" y="75"/>
                    </a:lnTo>
                    <a:lnTo>
                      <a:pt x="2288" y="281"/>
                    </a:lnTo>
                    <a:lnTo>
                      <a:pt x="2293" y="534"/>
                    </a:lnTo>
                    <a:lnTo>
                      <a:pt x="2300" y="646"/>
                    </a:lnTo>
                    <a:lnTo>
                      <a:pt x="2305" y="641"/>
                    </a:lnTo>
                    <a:lnTo>
                      <a:pt x="2310" y="599"/>
                    </a:lnTo>
                    <a:lnTo>
                      <a:pt x="2315" y="549"/>
                    </a:lnTo>
                    <a:lnTo>
                      <a:pt x="2320" y="502"/>
                    </a:lnTo>
                    <a:lnTo>
                      <a:pt x="2328" y="477"/>
                    </a:lnTo>
                    <a:lnTo>
                      <a:pt x="2333" y="455"/>
                    </a:lnTo>
                    <a:lnTo>
                      <a:pt x="2338" y="425"/>
                    </a:lnTo>
                    <a:lnTo>
                      <a:pt x="2343" y="380"/>
                    </a:lnTo>
                    <a:lnTo>
                      <a:pt x="2348" y="338"/>
                    </a:lnTo>
                    <a:lnTo>
                      <a:pt x="2355" y="296"/>
                    </a:lnTo>
                    <a:lnTo>
                      <a:pt x="2360" y="276"/>
                    </a:lnTo>
                    <a:lnTo>
                      <a:pt x="2365" y="253"/>
                    </a:lnTo>
                    <a:lnTo>
                      <a:pt x="2372" y="263"/>
                    </a:lnTo>
                    <a:lnTo>
                      <a:pt x="2377" y="253"/>
                    </a:lnTo>
                    <a:lnTo>
                      <a:pt x="2382" y="196"/>
                    </a:lnTo>
                    <a:lnTo>
                      <a:pt x="2387" y="226"/>
                    </a:lnTo>
                    <a:lnTo>
                      <a:pt x="2392" y="400"/>
                    </a:lnTo>
                    <a:lnTo>
                      <a:pt x="2400" y="534"/>
                    </a:lnTo>
                    <a:lnTo>
                      <a:pt x="2405" y="549"/>
                    </a:lnTo>
                    <a:lnTo>
                      <a:pt x="2410" y="532"/>
                    </a:lnTo>
                    <a:lnTo>
                      <a:pt x="2417" y="472"/>
                    </a:lnTo>
                    <a:lnTo>
                      <a:pt x="2422" y="388"/>
                    </a:lnTo>
                    <a:lnTo>
                      <a:pt x="2427" y="303"/>
                    </a:lnTo>
                    <a:lnTo>
                      <a:pt x="2432" y="296"/>
                    </a:lnTo>
                    <a:lnTo>
                      <a:pt x="2437" y="383"/>
                    </a:lnTo>
                    <a:lnTo>
                      <a:pt x="2442" y="514"/>
                    </a:lnTo>
                    <a:lnTo>
                      <a:pt x="2449" y="601"/>
                    </a:lnTo>
                    <a:lnTo>
                      <a:pt x="2454" y="596"/>
                    </a:lnTo>
                    <a:lnTo>
                      <a:pt x="2459" y="544"/>
                    </a:lnTo>
                    <a:lnTo>
                      <a:pt x="2464" y="487"/>
                    </a:lnTo>
                    <a:lnTo>
                      <a:pt x="2472" y="442"/>
                    </a:lnTo>
                    <a:lnTo>
                      <a:pt x="2477" y="412"/>
                    </a:lnTo>
                    <a:lnTo>
                      <a:pt x="2482" y="373"/>
                    </a:lnTo>
                    <a:lnTo>
                      <a:pt x="2487" y="311"/>
                    </a:lnTo>
                    <a:lnTo>
                      <a:pt x="2494" y="253"/>
                    </a:lnTo>
                    <a:lnTo>
                      <a:pt x="2499" y="224"/>
                    </a:lnTo>
                    <a:lnTo>
                      <a:pt x="2504" y="231"/>
                    </a:lnTo>
                    <a:lnTo>
                      <a:pt x="2509" y="286"/>
                    </a:lnTo>
                    <a:lnTo>
                      <a:pt x="2514" y="415"/>
                    </a:lnTo>
                    <a:lnTo>
                      <a:pt x="2522" y="504"/>
                    </a:lnTo>
                    <a:lnTo>
                      <a:pt x="2526" y="472"/>
                    </a:lnTo>
                    <a:lnTo>
                      <a:pt x="2534" y="398"/>
                    </a:lnTo>
                    <a:lnTo>
                      <a:pt x="2539" y="355"/>
                    </a:lnTo>
                    <a:lnTo>
                      <a:pt x="2544" y="388"/>
                    </a:lnTo>
                    <a:lnTo>
                      <a:pt x="2549" y="460"/>
                    </a:lnTo>
                    <a:lnTo>
                      <a:pt x="2554" y="482"/>
                    </a:lnTo>
                    <a:lnTo>
                      <a:pt x="2559" y="442"/>
                    </a:lnTo>
                    <a:lnTo>
                      <a:pt x="2566" y="402"/>
                    </a:lnTo>
                    <a:lnTo>
                      <a:pt x="2571" y="383"/>
                    </a:lnTo>
                    <a:lnTo>
                      <a:pt x="2576" y="368"/>
                    </a:lnTo>
                    <a:lnTo>
                      <a:pt x="2584" y="348"/>
                    </a:lnTo>
                    <a:lnTo>
                      <a:pt x="2589" y="326"/>
                    </a:lnTo>
                    <a:lnTo>
                      <a:pt x="2594" y="321"/>
                    </a:lnTo>
                    <a:lnTo>
                      <a:pt x="2599" y="323"/>
                    </a:lnTo>
                    <a:lnTo>
                      <a:pt x="2603" y="348"/>
                    </a:lnTo>
                    <a:lnTo>
                      <a:pt x="2611" y="373"/>
                    </a:lnTo>
                    <a:lnTo>
                      <a:pt x="2616" y="422"/>
                    </a:lnTo>
                    <a:lnTo>
                      <a:pt x="2621" y="475"/>
                    </a:lnTo>
                    <a:lnTo>
                      <a:pt x="2626" y="492"/>
                    </a:lnTo>
                    <a:lnTo>
                      <a:pt x="2631" y="470"/>
                    </a:lnTo>
                    <a:lnTo>
                      <a:pt x="2638" y="415"/>
                    </a:lnTo>
                    <a:lnTo>
                      <a:pt x="2643" y="385"/>
                    </a:lnTo>
                    <a:lnTo>
                      <a:pt x="2648" y="373"/>
                    </a:lnTo>
                    <a:lnTo>
                      <a:pt x="2656" y="390"/>
                    </a:lnTo>
                    <a:lnTo>
                      <a:pt x="2661" y="407"/>
                    </a:lnTo>
                    <a:lnTo>
                      <a:pt x="2666" y="405"/>
                    </a:lnTo>
                    <a:lnTo>
                      <a:pt x="2671" y="417"/>
                    </a:lnTo>
                    <a:lnTo>
                      <a:pt x="2676" y="400"/>
                    </a:lnTo>
                    <a:lnTo>
                      <a:pt x="2683" y="388"/>
                    </a:lnTo>
                    <a:lnTo>
                      <a:pt x="2688" y="385"/>
                    </a:lnTo>
                    <a:lnTo>
                      <a:pt x="2695" y="390"/>
                    </a:lnTo>
                    <a:lnTo>
                      <a:pt x="2700" y="380"/>
                    </a:lnTo>
                    <a:lnTo>
                      <a:pt x="2705" y="365"/>
                    </a:lnTo>
                    <a:lnTo>
                      <a:pt x="2710" y="370"/>
                    </a:lnTo>
                    <a:lnTo>
                      <a:pt x="2715" y="388"/>
                    </a:lnTo>
                    <a:lnTo>
                      <a:pt x="2720" y="383"/>
                    </a:lnTo>
                    <a:lnTo>
                      <a:pt x="2725" y="380"/>
                    </a:lnTo>
                    <a:lnTo>
                      <a:pt x="2733" y="363"/>
                    </a:lnTo>
                    <a:lnTo>
                      <a:pt x="2738" y="343"/>
                    </a:lnTo>
                    <a:lnTo>
                      <a:pt x="2743" y="358"/>
                    </a:lnTo>
                    <a:lnTo>
                      <a:pt x="2748" y="365"/>
                    </a:lnTo>
                    <a:lnTo>
                      <a:pt x="2755" y="370"/>
                    </a:lnTo>
                    <a:lnTo>
                      <a:pt x="2760" y="373"/>
                    </a:lnTo>
                    <a:lnTo>
                      <a:pt x="2765" y="370"/>
                    </a:lnTo>
                    <a:lnTo>
                      <a:pt x="2772" y="417"/>
                    </a:lnTo>
                  </a:path>
                </a:pathLst>
              </a:cu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093" name="Group 290"/>
              <p:cNvGrpSpPr>
                <a:grpSpLocks/>
              </p:cNvGrpSpPr>
              <p:nvPr/>
            </p:nvGrpSpPr>
            <p:grpSpPr bwMode="auto">
              <a:xfrm>
                <a:off x="7027863" y="1071563"/>
                <a:ext cx="669925" cy="690562"/>
                <a:chOff x="3404" y="3147"/>
                <a:chExt cx="422" cy="435"/>
              </a:xfrm>
            </p:grpSpPr>
            <p:sp>
              <p:nvSpPr>
                <p:cNvPr id="45174" name="Oval 291"/>
                <p:cNvSpPr>
                  <a:spLocks noChangeAspect="1" noChangeArrowheads="1"/>
                </p:cNvSpPr>
                <p:nvPr/>
              </p:nvSpPr>
              <p:spPr bwMode="auto">
                <a:xfrm>
                  <a:off x="3404" y="3153"/>
                  <a:ext cx="167" cy="167"/>
                </a:xfrm>
                <a:prstGeom prst="ellipse">
                  <a:avLst/>
                </a:prstGeom>
                <a:solidFill>
                  <a:srgbClr val="8000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5" name="Oval 292"/>
                <p:cNvSpPr>
                  <a:spLocks noChangeAspect="1" noChangeArrowheads="1"/>
                </p:cNvSpPr>
                <p:nvPr/>
              </p:nvSpPr>
              <p:spPr bwMode="auto">
                <a:xfrm>
                  <a:off x="3659" y="3415"/>
                  <a:ext cx="167" cy="167"/>
                </a:xfrm>
                <a:prstGeom prst="ellipse">
                  <a:avLst/>
                </a:prstGeom>
                <a:solidFill>
                  <a:srgbClr val="8000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6" name="Oval 293"/>
                <p:cNvSpPr>
                  <a:spLocks noChangeAspect="1" noChangeArrowheads="1"/>
                </p:cNvSpPr>
                <p:nvPr/>
              </p:nvSpPr>
              <p:spPr bwMode="auto">
                <a:xfrm>
                  <a:off x="3647" y="3147"/>
                  <a:ext cx="167" cy="167"/>
                </a:xfrm>
                <a:prstGeom prst="ellipse">
                  <a:avLst/>
                </a:prstGeom>
                <a:solidFill>
                  <a:srgbClr val="8000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094" name="Group 294"/>
              <p:cNvGrpSpPr>
                <a:grpSpLocks/>
              </p:cNvGrpSpPr>
              <p:nvPr/>
            </p:nvGrpSpPr>
            <p:grpSpPr bwMode="auto">
              <a:xfrm>
                <a:off x="6881813" y="896938"/>
                <a:ext cx="917575" cy="931862"/>
                <a:chOff x="3784" y="1069"/>
                <a:chExt cx="578" cy="587"/>
              </a:xfrm>
            </p:grpSpPr>
            <p:sp>
              <p:nvSpPr>
                <p:cNvPr id="45165" name="Oval 295"/>
                <p:cNvSpPr>
                  <a:spLocks noChangeAspect="1" noChangeArrowheads="1"/>
                </p:cNvSpPr>
                <p:nvPr/>
              </p:nvSpPr>
              <p:spPr bwMode="auto">
                <a:xfrm>
                  <a:off x="4110" y="1596"/>
                  <a:ext cx="59"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6" name="Oval 296"/>
                <p:cNvSpPr>
                  <a:spLocks noChangeAspect="1" noChangeArrowheads="1"/>
                </p:cNvSpPr>
                <p:nvPr/>
              </p:nvSpPr>
              <p:spPr bwMode="auto">
                <a:xfrm>
                  <a:off x="3877" y="112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7" name="Oval 297"/>
                <p:cNvSpPr>
                  <a:spLocks noChangeAspect="1" noChangeArrowheads="1"/>
                </p:cNvSpPr>
                <p:nvPr/>
              </p:nvSpPr>
              <p:spPr bwMode="auto">
                <a:xfrm>
                  <a:off x="4196" y="110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8" name="Oval 298"/>
                <p:cNvSpPr>
                  <a:spLocks noChangeAspect="1" noChangeArrowheads="1"/>
                </p:cNvSpPr>
                <p:nvPr/>
              </p:nvSpPr>
              <p:spPr bwMode="auto">
                <a:xfrm>
                  <a:off x="3944" y="1485"/>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9" name="Oval 299"/>
                <p:cNvSpPr>
                  <a:spLocks noChangeAspect="1" noChangeArrowheads="1"/>
                </p:cNvSpPr>
                <p:nvPr/>
              </p:nvSpPr>
              <p:spPr bwMode="auto">
                <a:xfrm>
                  <a:off x="4302" y="123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0" name="Oval 300"/>
                <p:cNvSpPr>
                  <a:spLocks noChangeAspect="1" noChangeArrowheads="1"/>
                </p:cNvSpPr>
                <p:nvPr/>
              </p:nvSpPr>
              <p:spPr bwMode="auto">
                <a:xfrm>
                  <a:off x="3784" y="1268"/>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1" name="Oval 301"/>
                <p:cNvSpPr>
                  <a:spLocks noChangeAspect="1" noChangeArrowheads="1"/>
                </p:cNvSpPr>
                <p:nvPr/>
              </p:nvSpPr>
              <p:spPr bwMode="auto">
                <a:xfrm>
                  <a:off x="3867" y="1334"/>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2" name="Oval 302"/>
                <p:cNvSpPr>
                  <a:spLocks noChangeAspect="1" noChangeArrowheads="1"/>
                </p:cNvSpPr>
                <p:nvPr/>
              </p:nvSpPr>
              <p:spPr bwMode="auto">
                <a:xfrm>
                  <a:off x="4043" y="106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73" name="Oval 303"/>
                <p:cNvSpPr>
                  <a:spLocks noChangeAspect="1" noChangeArrowheads="1"/>
                </p:cNvSpPr>
                <p:nvPr/>
              </p:nvSpPr>
              <p:spPr bwMode="auto">
                <a:xfrm>
                  <a:off x="4055" y="1280"/>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095" name="Group 304"/>
              <p:cNvGrpSpPr>
                <a:grpSpLocks/>
              </p:cNvGrpSpPr>
              <p:nvPr/>
            </p:nvGrpSpPr>
            <p:grpSpPr bwMode="auto">
              <a:xfrm>
                <a:off x="6864350" y="900113"/>
                <a:ext cx="927100" cy="866775"/>
                <a:chOff x="2675" y="1389"/>
                <a:chExt cx="584" cy="546"/>
              </a:xfrm>
            </p:grpSpPr>
            <p:sp>
              <p:nvSpPr>
                <p:cNvPr id="45157" name="Oval 305"/>
                <p:cNvSpPr>
                  <a:spLocks noChangeAspect="1" noChangeArrowheads="1"/>
                </p:cNvSpPr>
                <p:nvPr/>
              </p:nvSpPr>
              <p:spPr bwMode="auto">
                <a:xfrm>
                  <a:off x="2790" y="1849"/>
                  <a:ext cx="86"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8" name="Oval 306"/>
                <p:cNvSpPr>
                  <a:spLocks noChangeAspect="1" noChangeArrowheads="1"/>
                </p:cNvSpPr>
                <p:nvPr/>
              </p:nvSpPr>
              <p:spPr bwMode="auto">
                <a:xfrm>
                  <a:off x="2675" y="1656"/>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9" name="Oval 307"/>
                <p:cNvSpPr>
                  <a:spLocks noChangeAspect="1" noChangeArrowheads="1"/>
                </p:cNvSpPr>
                <p:nvPr/>
              </p:nvSpPr>
              <p:spPr bwMode="auto">
                <a:xfrm>
                  <a:off x="3174" y="1734"/>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0" name="Oval 308"/>
                <p:cNvSpPr>
                  <a:spLocks noChangeAspect="1" noChangeArrowheads="1"/>
                </p:cNvSpPr>
                <p:nvPr/>
              </p:nvSpPr>
              <p:spPr bwMode="auto">
                <a:xfrm>
                  <a:off x="3136" y="1475"/>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1" name="Oval 309"/>
                <p:cNvSpPr>
                  <a:spLocks noChangeAspect="1" noChangeArrowheads="1"/>
                </p:cNvSpPr>
                <p:nvPr/>
              </p:nvSpPr>
              <p:spPr bwMode="auto">
                <a:xfrm>
                  <a:off x="2944" y="1772"/>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2" name="Oval 310"/>
                <p:cNvSpPr>
                  <a:spLocks noChangeAspect="1" noChangeArrowheads="1"/>
                </p:cNvSpPr>
                <p:nvPr/>
              </p:nvSpPr>
              <p:spPr bwMode="auto">
                <a:xfrm>
                  <a:off x="2713" y="1504"/>
                  <a:ext cx="86"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3" name="Oval 311"/>
                <p:cNvSpPr>
                  <a:spLocks noChangeAspect="1" noChangeArrowheads="1"/>
                </p:cNvSpPr>
                <p:nvPr/>
              </p:nvSpPr>
              <p:spPr bwMode="auto">
                <a:xfrm>
                  <a:off x="3020" y="1389"/>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64" name="Oval 312"/>
                <p:cNvSpPr>
                  <a:spLocks noChangeAspect="1" noChangeArrowheads="1"/>
                </p:cNvSpPr>
                <p:nvPr/>
              </p:nvSpPr>
              <p:spPr bwMode="auto">
                <a:xfrm>
                  <a:off x="2947" y="1670"/>
                  <a:ext cx="85"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096" name="Group 313"/>
              <p:cNvGrpSpPr>
                <a:grpSpLocks/>
              </p:cNvGrpSpPr>
              <p:nvPr/>
            </p:nvGrpSpPr>
            <p:grpSpPr bwMode="auto">
              <a:xfrm>
                <a:off x="6927850" y="895350"/>
                <a:ext cx="917575" cy="935038"/>
                <a:chOff x="3055" y="1395"/>
                <a:chExt cx="578" cy="589"/>
              </a:xfrm>
            </p:grpSpPr>
            <p:sp>
              <p:nvSpPr>
                <p:cNvPr id="45150" name="Oval 314"/>
                <p:cNvSpPr>
                  <a:spLocks noChangeAspect="1" noChangeArrowheads="1"/>
                </p:cNvSpPr>
                <p:nvPr/>
              </p:nvSpPr>
              <p:spPr bwMode="auto">
                <a:xfrm>
                  <a:off x="3226" y="1855"/>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1" name="Oval 315"/>
                <p:cNvSpPr>
                  <a:spLocks noChangeAspect="1" noChangeArrowheads="1"/>
                </p:cNvSpPr>
                <p:nvPr/>
              </p:nvSpPr>
              <p:spPr bwMode="auto">
                <a:xfrm>
                  <a:off x="3055" y="1734"/>
                  <a:ext cx="127"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2" name="Oval 316"/>
                <p:cNvSpPr>
                  <a:spLocks noChangeAspect="1" noChangeArrowheads="1"/>
                </p:cNvSpPr>
                <p:nvPr/>
              </p:nvSpPr>
              <p:spPr bwMode="auto">
                <a:xfrm>
                  <a:off x="3505" y="1618"/>
                  <a:ext cx="128" cy="127"/>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3" name="Oval 317"/>
                <p:cNvSpPr>
                  <a:spLocks noChangeAspect="1" noChangeArrowheads="1"/>
                </p:cNvSpPr>
                <p:nvPr/>
              </p:nvSpPr>
              <p:spPr bwMode="auto">
                <a:xfrm>
                  <a:off x="3178" y="1395"/>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4" name="Oval 318"/>
                <p:cNvSpPr>
                  <a:spLocks noChangeAspect="1" noChangeArrowheads="1"/>
                </p:cNvSpPr>
                <p:nvPr/>
              </p:nvSpPr>
              <p:spPr bwMode="auto">
                <a:xfrm>
                  <a:off x="3286" y="1465"/>
                  <a:ext cx="129" cy="127"/>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5" name="Oval 319"/>
                <p:cNvSpPr>
                  <a:spLocks noChangeAspect="1" noChangeArrowheads="1"/>
                </p:cNvSpPr>
                <p:nvPr/>
              </p:nvSpPr>
              <p:spPr bwMode="auto">
                <a:xfrm>
                  <a:off x="3178" y="1673"/>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156" name="Oval 320"/>
                <p:cNvSpPr>
                  <a:spLocks noChangeAspect="1" noChangeArrowheads="1"/>
                </p:cNvSpPr>
                <p:nvPr/>
              </p:nvSpPr>
              <p:spPr bwMode="auto">
                <a:xfrm>
                  <a:off x="3377" y="1660"/>
                  <a:ext cx="128" cy="129"/>
                </a:xfrm>
                <a:prstGeom prst="ellipse">
                  <a:avLst/>
                </a:prstGeom>
                <a:solidFill>
                  <a:srgbClr val="F15C0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097" name="Group 286"/>
              <p:cNvGrpSpPr>
                <a:grpSpLocks/>
              </p:cNvGrpSpPr>
              <p:nvPr/>
            </p:nvGrpSpPr>
            <p:grpSpPr bwMode="auto">
              <a:xfrm>
                <a:off x="76200" y="838200"/>
                <a:ext cx="2209800" cy="1447800"/>
                <a:chOff x="106" y="2621"/>
                <a:chExt cx="2724" cy="1707"/>
              </a:xfrm>
            </p:grpSpPr>
            <p:sp>
              <p:nvSpPr>
                <p:cNvPr id="45120" name="Freeform 157"/>
                <p:cNvSpPr>
                  <a:spLocks/>
                </p:cNvSpPr>
                <p:nvPr/>
              </p:nvSpPr>
              <p:spPr bwMode="auto">
                <a:xfrm>
                  <a:off x="106" y="2621"/>
                  <a:ext cx="226" cy="1707"/>
                </a:xfrm>
                <a:custGeom>
                  <a:avLst/>
                  <a:gdLst>
                    <a:gd name="T0" fmla="*/ 226 w 226"/>
                    <a:gd name="T1" fmla="*/ 1707 h 1707"/>
                    <a:gd name="T2" fmla="*/ 187 w 226"/>
                    <a:gd name="T3" fmla="*/ 1467 h 1707"/>
                    <a:gd name="T4" fmla="*/ 130 w 226"/>
                    <a:gd name="T5" fmla="*/ 1155 h 1707"/>
                    <a:gd name="T6" fmla="*/ 70 w 226"/>
                    <a:gd name="T7" fmla="*/ 966 h 1707"/>
                    <a:gd name="T8" fmla="*/ 10 w 226"/>
                    <a:gd name="T9" fmla="*/ 840 h 1707"/>
                    <a:gd name="T10" fmla="*/ 7 w 226"/>
                    <a:gd name="T11" fmla="*/ 675 h 1707"/>
                    <a:gd name="T12" fmla="*/ 49 w 226"/>
                    <a:gd name="T13" fmla="*/ 351 h 1707"/>
                    <a:gd name="T14" fmla="*/ 112 w 226"/>
                    <a:gd name="T15" fmla="*/ 210 h 1707"/>
                    <a:gd name="T16" fmla="*/ 199 w 226"/>
                    <a:gd name="T17" fmla="*/ 48 h 1707"/>
                    <a:gd name="T18" fmla="*/ 217 w 226"/>
                    <a:gd name="T19" fmla="*/ 0 h 17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707"/>
                    <a:gd name="T32" fmla="*/ 226 w 226"/>
                    <a:gd name="T33" fmla="*/ 1707 h 17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707">
                      <a:moveTo>
                        <a:pt x="226" y="1707"/>
                      </a:moveTo>
                      <a:cubicBezTo>
                        <a:pt x="214" y="1633"/>
                        <a:pt x="203" y="1559"/>
                        <a:pt x="187" y="1467"/>
                      </a:cubicBezTo>
                      <a:cubicBezTo>
                        <a:pt x="171" y="1375"/>
                        <a:pt x="149" y="1238"/>
                        <a:pt x="130" y="1155"/>
                      </a:cubicBezTo>
                      <a:cubicBezTo>
                        <a:pt x="111" y="1072"/>
                        <a:pt x="90" y="1018"/>
                        <a:pt x="70" y="966"/>
                      </a:cubicBezTo>
                      <a:cubicBezTo>
                        <a:pt x="50" y="914"/>
                        <a:pt x="20" y="888"/>
                        <a:pt x="10" y="840"/>
                      </a:cubicBezTo>
                      <a:cubicBezTo>
                        <a:pt x="0" y="792"/>
                        <a:pt x="1" y="756"/>
                        <a:pt x="7" y="675"/>
                      </a:cubicBezTo>
                      <a:cubicBezTo>
                        <a:pt x="13" y="594"/>
                        <a:pt x="32" y="428"/>
                        <a:pt x="49" y="351"/>
                      </a:cubicBezTo>
                      <a:cubicBezTo>
                        <a:pt x="66" y="274"/>
                        <a:pt x="87" y="260"/>
                        <a:pt x="112" y="210"/>
                      </a:cubicBezTo>
                      <a:cubicBezTo>
                        <a:pt x="137" y="160"/>
                        <a:pt x="182" y="83"/>
                        <a:pt x="199" y="48"/>
                      </a:cubicBezTo>
                      <a:cubicBezTo>
                        <a:pt x="216" y="13"/>
                        <a:pt x="215" y="11"/>
                        <a:pt x="217"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21" name="Freeform 158"/>
                <p:cNvSpPr>
                  <a:spLocks/>
                </p:cNvSpPr>
                <p:nvPr/>
              </p:nvSpPr>
              <p:spPr bwMode="auto">
                <a:xfrm>
                  <a:off x="823" y="2633"/>
                  <a:ext cx="451" cy="1248"/>
                </a:xfrm>
                <a:custGeom>
                  <a:avLst/>
                  <a:gdLst>
                    <a:gd name="T0" fmla="*/ 13 w 451"/>
                    <a:gd name="T1" fmla="*/ 0 h 1248"/>
                    <a:gd name="T2" fmla="*/ 7 w 451"/>
                    <a:gd name="T3" fmla="*/ 72 h 1248"/>
                    <a:gd name="T4" fmla="*/ 55 w 451"/>
                    <a:gd name="T5" fmla="*/ 156 h 1248"/>
                    <a:gd name="T6" fmla="*/ 157 w 451"/>
                    <a:gd name="T7" fmla="*/ 249 h 1248"/>
                    <a:gd name="T8" fmla="*/ 214 w 451"/>
                    <a:gd name="T9" fmla="*/ 369 h 1248"/>
                    <a:gd name="T10" fmla="*/ 274 w 451"/>
                    <a:gd name="T11" fmla="*/ 468 h 1248"/>
                    <a:gd name="T12" fmla="*/ 364 w 451"/>
                    <a:gd name="T13" fmla="*/ 630 h 1248"/>
                    <a:gd name="T14" fmla="*/ 400 w 451"/>
                    <a:gd name="T15" fmla="*/ 783 h 1248"/>
                    <a:gd name="T16" fmla="*/ 391 w 451"/>
                    <a:gd name="T17" fmla="*/ 876 h 1248"/>
                    <a:gd name="T18" fmla="*/ 415 w 451"/>
                    <a:gd name="T19" fmla="*/ 1002 h 1248"/>
                    <a:gd name="T20" fmla="*/ 430 w 451"/>
                    <a:gd name="T21" fmla="*/ 1101 h 1248"/>
                    <a:gd name="T22" fmla="*/ 436 w 451"/>
                    <a:gd name="T23" fmla="*/ 1200 h 1248"/>
                    <a:gd name="T24" fmla="*/ 451 w 451"/>
                    <a:gd name="T25" fmla="*/ 1248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1"/>
                    <a:gd name="T40" fmla="*/ 0 h 1248"/>
                    <a:gd name="T41" fmla="*/ 451 w 451"/>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1" h="1248">
                      <a:moveTo>
                        <a:pt x="13" y="0"/>
                      </a:moveTo>
                      <a:cubicBezTo>
                        <a:pt x="6" y="23"/>
                        <a:pt x="0" y="46"/>
                        <a:pt x="7" y="72"/>
                      </a:cubicBezTo>
                      <a:cubicBezTo>
                        <a:pt x="14" y="98"/>
                        <a:pt x="30" y="127"/>
                        <a:pt x="55" y="156"/>
                      </a:cubicBezTo>
                      <a:cubicBezTo>
                        <a:pt x="80" y="185"/>
                        <a:pt x="131" y="214"/>
                        <a:pt x="157" y="249"/>
                      </a:cubicBezTo>
                      <a:cubicBezTo>
                        <a:pt x="183" y="284"/>
                        <a:pt x="195" y="333"/>
                        <a:pt x="214" y="369"/>
                      </a:cubicBezTo>
                      <a:cubicBezTo>
                        <a:pt x="233" y="405"/>
                        <a:pt x="249" y="425"/>
                        <a:pt x="274" y="468"/>
                      </a:cubicBezTo>
                      <a:cubicBezTo>
                        <a:pt x="299" y="511"/>
                        <a:pt x="343" y="578"/>
                        <a:pt x="364" y="630"/>
                      </a:cubicBezTo>
                      <a:cubicBezTo>
                        <a:pt x="385" y="682"/>
                        <a:pt x="396" y="742"/>
                        <a:pt x="400" y="783"/>
                      </a:cubicBezTo>
                      <a:cubicBezTo>
                        <a:pt x="404" y="824"/>
                        <a:pt x="389" y="840"/>
                        <a:pt x="391" y="876"/>
                      </a:cubicBezTo>
                      <a:cubicBezTo>
                        <a:pt x="393" y="912"/>
                        <a:pt x="409" y="965"/>
                        <a:pt x="415" y="1002"/>
                      </a:cubicBezTo>
                      <a:cubicBezTo>
                        <a:pt x="421" y="1039"/>
                        <a:pt x="427" y="1068"/>
                        <a:pt x="430" y="1101"/>
                      </a:cubicBezTo>
                      <a:cubicBezTo>
                        <a:pt x="433" y="1134"/>
                        <a:pt x="433" y="1176"/>
                        <a:pt x="436" y="1200"/>
                      </a:cubicBezTo>
                      <a:cubicBezTo>
                        <a:pt x="439" y="1224"/>
                        <a:pt x="445" y="1236"/>
                        <a:pt x="451" y="1248"/>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122" name="Group 216"/>
                <p:cNvGrpSpPr>
                  <a:grpSpLocks/>
                </p:cNvGrpSpPr>
                <p:nvPr/>
              </p:nvGrpSpPr>
              <p:grpSpPr bwMode="auto">
                <a:xfrm>
                  <a:off x="202" y="2765"/>
                  <a:ext cx="1882" cy="1449"/>
                  <a:chOff x="202" y="2605"/>
                  <a:chExt cx="1882" cy="1449"/>
                </a:xfrm>
              </p:grpSpPr>
              <p:sp>
                <p:nvSpPr>
                  <p:cNvPr id="45132" name="Freeform 159"/>
                  <p:cNvSpPr>
                    <a:spLocks/>
                  </p:cNvSpPr>
                  <p:nvPr/>
                </p:nvSpPr>
                <p:spPr bwMode="auto">
                  <a:xfrm>
                    <a:off x="202" y="2605"/>
                    <a:ext cx="594" cy="760"/>
                  </a:xfrm>
                  <a:custGeom>
                    <a:avLst/>
                    <a:gdLst>
                      <a:gd name="T0" fmla="*/ 175 w 594"/>
                      <a:gd name="T1" fmla="*/ 96 h 760"/>
                      <a:gd name="T2" fmla="*/ 211 w 594"/>
                      <a:gd name="T3" fmla="*/ 93 h 760"/>
                      <a:gd name="T4" fmla="*/ 235 w 594"/>
                      <a:gd name="T5" fmla="*/ 93 h 760"/>
                      <a:gd name="T6" fmla="*/ 277 w 594"/>
                      <a:gd name="T7" fmla="*/ 78 h 760"/>
                      <a:gd name="T8" fmla="*/ 310 w 594"/>
                      <a:gd name="T9" fmla="*/ 69 h 760"/>
                      <a:gd name="T10" fmla="*/ 334 w 594"/>
                      <a:gd name="T11" fmla="*/ 87 h 760"/>
                      <a:gd name="T12" fmla="*/ 364 w 594"/>
                      <a:gd name="T13" fmla="*/ 81 h 760"/>
                      <a:gd name="T14" fmla="*/ 382 w 594"/>
                      <a:gd name="T15" fmla="*/ 66 h 760"/>
                      <a:gd name="T16" fmla="*/ 424 w 594"/>
                      <a:gd name="T17" fmla="*/ 75 h 760"/>
                      <a:gd name="T18" fmla="*/ 448 w 594"/>
                      <a:gd name="T19" fmla="*/ 87 h 760"/>
                      <a:gd name="T20" fmla="*/ 469 w 594"/>
                      <a:gd name="T21" fmla="*/ 108 h 760"/>
                      <a:gd name="T22" fmla="*/ 520 w 594"/>
                      <a:gd name="T23" fmla="*/ 108 h 760"/>
                      <a:gd name="T24" fmla="*/ 571 w 594"/>
                      <a:gd name="T25" fmla="*/ 108 h 760"/>
                      <a:gd name="T26" fmla="*/ 592 w 594"/>
                      <a:gd name="T27" fmla="*/ 96 h 760"/>
                      <a:gd name="T28" fmla="*/ 583 w 594"/>
                      <a:gd name="T29" fmla="*/ 69 h 760"/>
                      <a:gd name="T30" fmla="*/ 541 w 594"/>
                      <a:gd name="T31" fmla="*/ 63 h 760"/>
                      <a:gd name="T32" fmla="*/ 502 w 594"/>
                      <a:gd name="T33" fmla="*/ 63 h 760"/>
                      <a:gd name="T34" fmla="*/ 463 w 594"/>
                      <a:gd name="T35" fmla="*/ 24 h 760"/>
                      <a:gd name="T36" fmla="*/ 412 w 594"/>
                      <a:gd name="T37" fmla="*/ 3 h 760"/>
                      <a:gd name="T38" fmla="*/ 370 w 594"/>
                      <a:gd name="T39" fmla="*/ 3 h 760"/>
                      <a:gd name="T40" fmla="*/ 340 w 594"/>
                      <a:gd name="T41" fmla="*/ 6 h 760"/>
                      <a:gd name="T42" fmla="*/ 301 w 594"/>
                      <a:gd name="T43" fmla="*/ 21 h 760"/>
                      <a:gd name="T44" fmla="*/ 283 w 594"/>
                      <a:gd name="T45" fmla="*/ 15 h 760"/>
                      <a:gd name="T46" fmla="*/ 220 w 594"/>
                      <a:gd name="T47" fmla="*/ 42 h 760"/>
                      <a:gd name="T48" fmla="*/ 196 w 594"/>
                      <a:gd name="T49" fmla="*/ 54 h 760"/>
                      <a:gd name="T50" fmla="*/ 175 w 594"/>
                      <a:gd name="T51" fmla="*/ 63 h 760"/>
                      <a:gd name="T52" fmla="*/ 124 w 594"/>
                      <a:gd name="T53" fmla="*/ 51 h 760"/>
                      <a:gd name="T54" fmla="*/ 100 w 594"/>
                      <a:gd name="T55" fmla="*/ 81 h 760"/>
                      <a:gd name="T56" fmla="*/ 97 w 594"/>
                      <a:gd name="T57" fmla="*/ 120 h 760"/>
                      <a:gd name="T58" fmla="*/ 91 w 594"/>
                      <a:gd name="T59" fmla="*/ 159 h 760"/>
                      <a:gd name="T60" fmla="*/ 94 w 594"/>
                      <a:gd name="T61" fmla="*/ 96 h 760"/>
                      <a:gd name="T62" fmla="*/ 49 w 594"/>
                      <a:gd name="T63" fmla="*/ 150 h 760"/>
                      <a:gd name="T64" fmla="*/ 7 w 594"/>
                      <a:gd name="T65" fmla="*/ 222 h 760"/>
                      <a:gd name="T66" fmla="*/ 4 w 594"/>
                      <a:gd name="T67" fmla="*/ 297 h 760"/>
                      <a:gd name="T68" fmla="*/ 7 w 594"/>
                      <a:gd name="T69" fmla="*/ 426 h 760"/>
                      <a:gd name="T70" fmla="*/ 19 w 594"/>
                      <a:gd name="T71" fmla="*/ 573 h 760"/>
                      <a:gd name="T72" fmla="*/ 70 w 594"/>
                      <a:gd name="T73" fmla="*/ 642 h 760"/>
                      <a:gd name="T74" fmla="*/ 118 w 594"/>
                      <a:gd name="T75" fmla="*/ 708 h 760"/>
                      <a:gd name="T76" fmla="*/ 157 w 594"/>
                      <a:gd name="T77" fmla="*/ 759 h 760"/>
                      <a:gd name="T78" fmla="*/ 223 w 594"/>
                      <a:gd name="T79" fmla="*/ 717 h 760"/>
                      <a:gd name="T80" fmla="*/ 307 w 594"/>
                      <a:gd name="T81" fmla="*/ 594 h 760"/>
                      <a:gd name="T82" fmla="*/ 319 w 594"/>
                      <a:gd name="T83" fmla="*/ 465 h 760"/>
                      <a:gd name="T84" fmla="*/ 334 w 594"/>
                      <a:gd name="T85" fmla="*/ 396 h 760"/>
                      <a:gd name="T86" fmla="*/ 373 w 594"/>
                      <a:gd name="T87" fmla="*/ 378 h 760"/>
                      <a:gd name="T88" fmla="*/ 343 w 594"/>
                      <a:gd name="T89" fmla="*/ 387 h 760"/>
                      <a:gd name="T90" fmla="*/ 307 w 594"/>
                      <a:gd name="T91" fmla="*/ 387 h 760"/>
                      <a:gd name="T92" fmla="*/ 241 w 594"/>
                      <a:gd name="T93" fmla="*/ 345 h 760"/>
                      <a:gd name="T94" fmla="*/ 238 w 594"/>
                      <a:gd name="T95" fmla="*/ 294 h 7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4"/>
                      <a:gd name="T145" fmla="*/ 0 h 760"/>
                      <a:gd name="T146" fmla="*/ 594 w 594"/>
                      <a:gd name="T147" fmla="*/ 760 h 7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4" h="760">
                        <a:moveTo>
                          <a:pt x="175" y="96"/>
                        </a:moveTo>
                        <a:cubicBezTo>
                          <a:pt x="188" y="94"/>
                          <a:pt x="201" y="93"/>
                          <a:pt x="211" y="93"/>
                        </a:cubicBezTo>
                        <a:cubicBezTo>
                          <a:pt x="221" y="93"/>
                          <a:pt x="224" y="95"/>
                          <a:pt x="235" y="93"/>
                        </a:cubicBezTo>
                        <a:cubicBezTo>
                          <a:pt x="246" y="91"/>
                          <a:pt x="265" y="82"/>
                          <a:pt x="277" y="78"/>
                        </a:cubicBezTo>
                        <a:cubicBezTo>
                          <a:pt x="289" y="74"/>
                          <a:pt x="301" y="68"/>
                          <a:pt x="310" y="69"/>
                        </a:cubicBezTo>
                        <a:cubicBezTo>
                          <a:pt x="319" y="70"/>
                          <a:pt x="325" y="85"/>
                          <a:pt x="334" y="87"/>
                        </a:cubicBezTo>
                        <a:cubicBezTo>
                          <a:pt x="343" y="89"/>
                          <a:pt x="356" y="85"/>
                          <a:pt x="364" y="81"/>
                        </a:cubicBezTo>
                        <a:cubicBezTo>
                          <a:pt x="372" y="77"/>
                          <a:pt x="372" y="67"/>
                          <a:pt x="382" y="66"/>
                        </a:cubicBezTo>
                        <a:cubicBezTo>
                          <a:pt x="392" y="65"/>
                          <a:pt x="413" y="72"/>
                          <a:pt x="424" y="75"/>
                        </a:cubicBezTo>
                        <a:cubicBezTo>
                          <a:pt x="435" y="78"/>
                          <a:pt x="441" y="82"/>
                          <a:pt x="448" y="87"/>
                        </a:cubicBezTo>
                        <a:cubicBezTo>
                          <a:pt x="455" y="92"/>
                          <a:pt x="457" y="105"/>
                          <a:pt x="469" y="108"/>
                        </a:cubicBezTo>
                        <a:cubicBezTo>
                          <a:pt x="481" y="111"/>
                          <a:pt x="503" y="108"/>
                          <a:pt x="520" y="108"/>
                        </a:cubicBezTo>
                        <a:cubicBezTo>
                          <a:pt x="537" y="108"/>
                          <a:pt x="559" y="110"/>
                          <a:pt x="571" y="108"/>
                        </a:cubicBezTo>
                        <a:cubicBezTo>
                          <a:pt x="583" y="106"/>
                          <a:pt x="590" y="103"/>
                          <a:pt x="592" y="96"/>
                        </a:cubicBezTo>
                        <a:cubicBezTo>
                          <a:pt x="594" y="89"/>
                          <a:pt x="591" y="75"/>
                          <a:pt x="583" y="69"/>
                        </a:cubicBezTo>
                        <a:cubicBezTo>
                          <a:pt x="575" y="63"/>
                          <a:pt x="554" y="64"/>
                          <a:pt x="541" y="63"/>
                        </a:cubicBezTo>
                        <a:cubicBezTo>
                          <a:pt x="528" y="62"/>
                          <a:pt x="515" y="69"/>
                          <a:pt x="502" y="63"/>
                        </a:cubicBezTo>
                        <a:cubicBezTo>
                          <a:pt x="489" y="57"/>
                          <a:pt x="478" y="34"/>
                          <a:pt x="463" y="24"/>
                        </a:cubicBezTo>
                        <a:cubicBezTo>
                          <a:pt x="448" y="14"/>
                          <a:pt x="427" y="6"/>
                          <a:pt x="412" y="3"/>
                        </a:cubicBezTo>
                        <a:cubicBezTo>
                          <a:pt x="397" y="0"/>
                          <a:pt x="382" y="3"/>
                          <a:pt x="370" y="3"/>
                        </a:cubicBezTo>
                        <a:cubicBezTo>
                          <a:pt x="358" y="3"/>
                          <a:pt x="351" y="3"/>
                          <a:pt x="340" y="6"/>
                        </a:cubicBezTo>
                        <a:cubicBezTo>
                          <a:pt x="329" y="9"/>
                          <a:pt x="310" y="20"/>
                          <a:pt x="301" y="21"/>
                        </a:cubicBezTo>
                        <a:cubicBezTo>
                          <a:pt x="292" y="22"/>
                          <a:pt x="296" y="12"/>
                          <a:pt x="283" y="15"/>
                        </a:cubicBezTo>
                        <a:cubicBezTo>
                          <a:pt x="270" y="18"/>
                          <a:pt x="235" y="35"/>
                          <a:pt x="220" y="42"/>
                        </a:cubicBezTo>
                        <a:cubicBezTo>
                          <a:pt x="205" y="49"/>
                          <a:pt x="203" y="51"/>
                          <a:pt x="196" y="54"/>
                        </a:cubicBezTo>
                        <a:cubicBezTo>
                          <a:pt x="189" y="57"/>
                          <a:pt x="187" y="63"/>
                          <a:pt x="175" y="63"/>
                        </a:cubicBezTo>
                        <a:cubicBezTo>
                          <a:pt x="163" y="63"/>
                          <a:pt x="136" y="48"/>
                          <a:pt x="124" y="51"/>
                        </a:cubicBezTo>
                        <a:cubicBezTo>
                          <a:pt x="112" y="54"/>
                          <a:pt x="104" y="70"/>
                          <a:pt x="100" y="81"/>
                        </a:cubicBezTo>
                        <a:cubicBezTo>
                          <a:pt x="96" y="92"/>
                          <a:pt x="99" y="107"/>
                          <a:pt x="97" y="120"/>
                        </a:cubicBezTo>
                        <a:cubicBezTo>
                          <a:pt x="95" y="133"/>
                          <a:pt x="91" y="163"/>
                          <a:pt x="91" y="159"/>
                        </a:cubicBezTo>
                        <a:cubicBezTo>
                          <a:pt x="91" y="155"/>
                          <a:pt x="101" y="97"/>
                          <a:pt x="94" y="96"/>
                        </a:cubicBezTo>
                        <a:cubicBezTo>
                          <a:pt x="87" y="95"/>
                          <a:pt x="63" y="129"/>
                          <a:pt x="49" y="150"/>
                        </a:cubicBezTo>
                        <a:cubicBezTo>
                          <a:pt x="35" y="171"/>
                          <a:pt x="14" y="198"/>
                          <a:pt x="7" y="222"/>
                        </a:cubicBezTo>
                        <a:cubicBezTo>
                          <a:pt x="0" y="246"/>
                          <a:pt x="4" y="263"/>
                          <a:pt x="4" y="297"/>
                        </a:cubicBezTo>
                        <a:cubicBezTo>
                          <a:pt x="4" y="331"/>
                          <a:pt x="5" y="380"/>
                          <a:pt x="7" y="426"/>
                        </a:cubicBezTo>
                        <a:cubicBezTo>
                          <a:pt x="9" y="472"/>
                          <a:pt x="9" y="537"/>
                          <a:pt x="19" y="573"/>
                        </a:cubicBezTo>
                        <a:cubicBezTo>
                          <a:pt x="29" y="609"/>
                          <a:pt x="53" y="619"/>
                          <a:pt x="70" y="642"/>
                        </a:cubicBezTo>
                        <a:cubicBezTo>
                          <a:pt x="87" y="665"/>
                          <a:pt x="104" y="689"/>
                          <a:pt x="118" y="708"/>
                        </a:cubicBezTo>
                        <a:cubicBezTo>
                          <a:pt x="132" y="727"/>
                          <a:pt x="140" y="758"/>
                          <a:pt x="157" y="759"/>
                        </a:cubicBezTo>
                        <a:cubicBezTo>
                          <a:pt x="174" y="760"/>
                          <a:pt x="198" y="744"/>
                          <a:pt x="223" y="717"/>
                        </a:cubicBezTo>
                        <a:cubicBezTo>
                          <a:pt x="248" y="690"/>
                          <a:pt x="291" y="636"/>
                          <a:pt x="307" y="594"/>
                        </a:cubicBezTo>
                        <a:cubicBezTo>
                          <a:pt x="323" y="552"/>
                          <a:pt x="314" y="498"/>
                          <a:pt x="319" y="465"/>
                        </a:cubicBezTo>
                        <a:cubicBezTo>
                          <a:pt x="324" y="432"/>
                          <a:pt x="325" y="410"/>
                          <a:pt x="334" y="396"/>
                        </a:cubicBezTo>
                        <a:cubicBezTo>
                          <a:pt x="343" y="382"/>
                          <a:pt x="372" y="379"/>
                          <a:pt x="373" y="378"/>
                        </a:cubicBezTo>
                        <a:cubicBezTo>
                          <a:pt x="374" y="377"/>
                          <a:pt x="354" y="385"/>
                          <a:pt x="343" y="387"/>
                        </a:cubicBezTo>
                        <a:cubicBezTo>
                          <a:pt x="332" y="389"/>
                          <a:pt x="324" y="394"/>
                          <a:pt x="307" y="387"/>
                        </a:cubicBezTo>
                        <a:cubicBezTo>
                          <a:pt x="290" y="380"/>
                          <a:pt x="252" y="360"/>
                          <a:pt x="241" y="345"/>
                        </a:cubicBezTo>
                        <a:cubicBezTo>
                          <a:pt x="230" y="330"/>
                          <a:pt x="238" y="304"/>
                          <a:pt x="238" y="29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3" name="Freeform 160"/>
                  <p:cNvSpPr>
                    <a:spLocks/>
                  </p:cNvSpPr>
                  <p:nvPr/>
                </p:nvSpPr>
                <p:spPr bwMode="auto">
                  <a:xfrm>
                    <a:off x="464" y="2797"/>
                    <a:ext cx="27" cy="138"/>
                  </a:xfrm>
                  <a:custGeom>
                    <a:avLst/>
                    <a:gdLst>
                      <a:gd name="T0" fmla="*/ 27 w 27"/>
                      <a:gd name="T1" fmla="*/ 0 h 138"/>
                      <a:gd name="T2" fmla="*/ 3 w 27"/>
                      <a:gd name="T3" fmla="*/ 48 h 138"/>
                      <a:gd name="T4" fmla="*/ 9 w 27"/>
                      <a:gd name="T5" fmla="*/ 84 h 138"/>
                      <a:gd name="T6" fmla="*/ 24 w 27"/>
                      <a:gd name="T7" fmla="*/ 138 h 138"/>
                      <a:gd name="T8" fmla="*/ 0 60000 65536"/>
                      <a:gd name="T9" fmla="*/ 0 60000 65536"/>
                      <a:gd name="T10" fmla="*/ 0 60000 65536"/>
                      <a:gd name="T11" fmla="*/ 0 60000 65536"/>
                      <a:gd name="T12" fmla="*/ 0 w 27"/>
                      <a:gd name="T13" fmla="*/ 0 h 138"/>
                      <a:gd name="T14" fmla="*/ 27 w 27"/>
                      <a:gd name="T15" fmla="*/ 138 h 138"/>
                    </a:gdLst>
                    <a:ahLst/>
                    <a:cxnLst>
                      <a:cxn ang="T8">
                        <a:pos x="T0" y="T1"/>
                      </a:cxn>
                      <a:cxn ang="T9">
                        <a:pos x="T2" y="T3"/>
                      </a:cxn>
                      <a:cxn ang="T10">
                        <a:pos x="T4" y="T5"/>
                      </a:cxn>
                      <a:cxn ang="T11">
                        <a:pos x="T6" y="T7"/>
                      </a:cxn>
                    </a:cxnLst>
                    <a:rect l="T12" t="T13" r="T14" b="T15"/>
                    <a:pathLst>
                      <a:path w="27" h="138">
                        <a:moveTo>
                          <a:pt x="27" y="0"/>
                        </a:moveTo>
                        <a:cubicBezTo>
                          <a:pt x="23" y="8"/>
                          <a:pt x="6" y="34"/>
                          <a:pt x="3" y="48"/>
                        </a:cubicBezTo>
                        <a:cubicBezTo>
                          <a:pt x="0" y="62"/>
                          <a:pt x="5" y="69"/>
                          <a:pt x="9" y="84"/>
                        </a:cubicBezTo>
                        <a:cubicBezTo>
                          <a:pt x="13" y="99"/>
                          <a:pt x="16" y="122"/>
                          <a:pt x="24" y="1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4" name="Freeform 161"/>
                  <p:cNvSpPr>
                    <a:spLocks/>
                  </p:cNvSpPr>
                  <p:nvPr/>
                </p:nvSpPr>
                <p:spPr bwMode="auto">
                  <a:xfrm>
                    <a:off x="329" y="2753"/>
                    <a:ext cx="930" cy="1127"/>
                  </a:xfrm>
                  <a:custGeom>
                    <a:avLst/>
                    <a:gdLst>
                      <a:gd name="T0" fmla="*/ 0 w 930"/>
                      <a:gd name="T1" fmla="*/ 176 h 1127"/>
                      <a:gd name="T2" fmla="*/ 36 w 930"/>
                      <a:gd name="T3" fmla="*/ 110 h 1127"/>
                      <a:gd name="T4" fmla="*/ 108 w 930"/>
                      <a:gd name="T5" fmla="*/ 50 h 1127"/>
                      <a:gd name="T6" fmla="*/ 153 w 930"/>
                      <a:gd name="T7" fmla="*/ 23 h 1127"/>
                      <a:gd name="T8" fmla="*/ 141 w 930"/>
                      <a:gd name="T9" fmla="*/ 2 h 1127"/>
                      <a:gd name="T10" fmla="*/ 159 w 930"/>
                      <a:gd name="T11" fmla="*/ 8 h 1127"/>
                      <a:gd name="T12" fmla="*/ 222 w 930"/>
                      <a:gd name="T13" fmla="*/ 32 h 1127"/>
                      <a:gd name="T14" fmla="*/ 291 w 930"/>
                      <a:gd name="T15" fmla="*/ 125 h 1127"/>
                      <a:gd name="T16" fmla="*/ 345 w 930"/>
                      <a:gd name="T17" fmla="*/ 224 h 1127"/>
                      <a:gd name="T18" fmla="*/ 378 w 930"/>
                      <a:gd name="T19" fmla="*/ 320 h 1127"/>
                      <a:gd name="T20" fmla="*/ 450 w 930"/>
                      <a:gd name="T21" fmla="*/ 533 h 1127"/>
                      <a:gd name="T22" fmla="*/ 540 w 930"/>
                      <a:gd name="T23" fmla="*/ 731 h 1127"/>
                      <a:gd name="T24" fmla="*/ 666 w 930"/>
                      <a:gd name="T25" fmla="*/ 869 h 1127"/>
                      <a:gd name="T26" fmla="*/ 789 w 930"/>
                      <a:gd name="T27" fmla="*/ 965 h 1127"/>
                      <a:gd name="T28" fmla="*/ 864 w 930"/>
                      <a:gd name="T29" fmla="*/ 1055 h 1127"/>
                      <a:gd name="T30" fmla="*/ 930 w 930"/>
                      <a:gd name="T31" fmla="*/ 1127 h 1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30"/>
                      <a:gd name="T49" fmla="*/ 0 h 1127"/>
                      <a:gd name="T50" fmla="*/ 930 w 930"/>
                      <a:gd name="T51" fmla="*/ 1127 h 1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30" h="1127">
                        <a:moveTo>
                          <a:pt x="0" y="176"/>
                        </a:moveTo>
                        <a:cubicBezTo>
                          <a:pt x="9" y="153"/>
                          <a:pt x="18" y="131"/>
                          <a:pt x="36" y="110"/>
                        </a:cubicBezTo>
                        <a:cubicBezTo>
                          <a:pt x="54" y="89"/>
                          <a:pt x="89" y="64"/>
                          <a:pt x="108" y="50"/>
                        </a:cubicBezTo>
                        <a:cubicBezTo>
                          <a:pt x="127" y="36"/>
                          <a:pt x="148" y="31"/>
                          <a:pt x="153" y="23"/>
                        </a:cubicBezTo>
                        <a:cubicBezTo>
                          <a:pt x="158" y="15"/>
                          <a:pt x="140" y="4"/>
                          <a:pt x="141" y="2"/>
                        </a:cubicBezTo>
                        <a:cubicBezTo>
                          <a:pt x="142" y="0"/>
                          <a:pt x="146" y="3"/>
                          <a:pt x="159" y="8"/>
                        </a:cubicBezTo>
                        <a:cubicBezTo>
                          <a:pt x="172" y="13"/>
                          <a:pt x="200" y="13"/>
                          <a:pt x="222" y="32"/>
                        </a:cubicBezTo>
                        <a:cubicBezTo>
                          <a:pt x="244" y="51"/>
                          <a:pt x="271" y="93"/>
                          <a:pt x="291" y="125"/>
                        </a:cubicBezTo>
                        <a:cubicBezTo>
                          <a:pt x="311" y="157"/>
                          <a:pt x="330" y="191"/>
                          <a:pt x="345" y="224"/>
                        </a:cubicBezTo>
                        <a:cubicBezTo>
                          <a:pt x="360" y="257"/>
                          <a:pt x="360" y="269"/>
                          <a:pt x="378" y="320"/>
                        </a:cubicBezTo>
                        <a:cubicBezTo>
                          <a:pt x="396" y="371"/>
                          <a:pt x="423" y="465"/>
                          <a:pt x="450" y="533"/>
                        </a:cubicBezTo>
                        <a:cubicBezTo>
                          <a:pt x="477" y="601"/>
                          <a:pt x="504" y="675"/>
                          <a:pt x="540" y="731"/>
                        </a:cubicBezTo>
                        <a:cubicBezTo>
                          <a:pt x="576" y="787"/>
                          <a:pt x="625" y="830"/>
                          <a:pt x="666" y="869"/>
                        </a:cubicBezTo>
                        <a:cubicBezTo>
                          <a:pt x="707" y="908"/>
                          <a:pt x="756" y="934"/>
                          <a:pt x="789" y="965"/>
                        </a:cubicBezTo>
                        <a:cubicBezTo>
                          <a:pt x="822" y="996"/>
                          <a:pt x="841" y="1028"/>
                          <a:pt x="864" y="1055"/>
                        </a:cubicBezTo>
                        <a:cubicBezTo>
                          <a:pt x="887" y="1082"/>
                          <a:pt x="908" y="1104"/>
                          <a:pt x="930" y="11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5" name="Freeform 162"/>
                  <p:cNvSpPr>
                    <a:spLocks/>
                  </p:cNvSpPr>
                  <p:nvPr/>
                </p:nvSpPr>
                <p:spPr bwMode="auto">
                  <a:xfrm>
                    <a:off x="239" y="2755"/>
                    <a:ext cx="111" cy="108"/>
                  </a:xfrm>
                  <a:custGeom>
                    <a:avLst/>
                    <a:gdLst>
                      <a:gd name="T0" fmla="*/ 0 w 111"/>
                      <a:gd name="T1" fmla="*/ 108 h 108"/>
                      <a:gd name="T2" fmla="*/ 51 w 111"/>
                      <a:gd name="T3" fmla="*/ 87 h 108"/>
                      <a:gd name="T4" fmla="*/ 78 w 111"/>
                      <a:gd name="T5" fmla="*/ 36 h 108"/>
                      <a:gd name="T6" fmla="*/ 111 w 111"/>
                      <a:gd name="T7" fmla="*/ 0 h 108"/>
                      <a:gd name="T8" fmla="*/ 0 60000 65536"/>
                      <a:gd name="T9" fmla="*/ 0 60000 65536"/>
                      <a:gd name="T10" fmla="*/ 0 60000 65536"/>
                      <a:gd name="T11" fmla="*/ 0 60000 65536"/>
                      <a:gd name="T12" fmla="*/ 0 w 111"/>
                      <a:gd name="T13" fmla="*/ 0 h 108"/>
                      <a:gd name="T14" fmla="*/ 111 w 111"/>
                      <a:gd name="T15" fmla="*/ 108 h 108"/>
                    </a:gdLst>
                    <a:ahLst/>
                    <a:cxnLst>
                      <a:cxn ang="T8">
                        <a:pos x="T0" y="T1"/>
                      </a:cxn>
                      <a:cxn ang="T9">
                        <a:pos x="T2" y="T3"/>
                      </a:cxn>
                      <a:cxn ang="T10">
                        <a:pos x="T4" y="T5"/>
                      </a:cxn>
                      <a:cxn ang="T11">
                        <a:pos x="T6" y="T7"/>
                      </a:cxn>
                    </a:cxnLst>
                    <a:rect l="T12" t="T13" r="T14" b="T15"/>
                    <a:pathLst>
                      <a:path w="111" h="108">
                        <a:moveTo>
                          <a:pt x="0" y="108"/>
                        </a:moveTo>
                        <a:cubicBezTo>
                          <a:pt x="19" y="103"/>
                          <a:pt x="38" y="99"/>
                          <a:pt x="51" y="87"/>
                        </a:cubicBezTo>
                        <a:cubicBezTo>
                          <a:pt x="64" y="75"/>
                          <a:pt x="68" y="51"/>
                          <a:pt x="78" y="36"/>
                        </a:cubicBezTo>
                        <a:cubicBezTo>
                          <a:pt x="88" y="21"/>
                          <a:pt x="99" y="10"/>
                          <a:pt x="11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6" name="Freeform 163"/>
                  <p:cNvSpPr>
                    <a:spLocks/>
                  </p:cNvSpPr>
                  <p:nvPr/>
                </p:nvSpPr>
                <p:spPr bwMode="auto">
                  <a:xfrm>
                    <a:off x="464" y="2714"/>
                    <a:ext cx="418" cy="509"/>
                  </a:xfrm>
                  <a:custGeom>
                    <a:avLst/>
                    <a:gdLst>
                      <a:gd name="T0" fmla="*/ 0 w 418"/>
                      <a:gd name="T1" fmla="*/ 8 h 509"/>
                      <a:gd name="T2" fmla="*/ 93 w 418"/>
                      <a:gd name="T3" fmla="*/ 8 h 509"/>
                      <a:gd name="T4" fmla="*/ 168 w 418"/>
                      <a:gd name="T5" fmla="*/ 56 h 509"/>
                      <a:gd name="T6" fmla="*/ 240 w 418"/>
                      <a:gd name="T7" fmla="*/ 176 h 509"/>
                      <a:gd name="T8" fmla="*/ 294 w 418"/>
                      <a:gd name="T9" fmla="*/ 278 h 509"/>
                      <a:gd name="T10" fmla="*/ 342 w 418"/>
                      <a:gd name="T11" fmla="*/ 362 h 509"/>
                      <a:gd name="T12" fmla="*/ 393 w 418"/>
                      <a:gd name="T13" fmla="*/ 446 h 509"/>
                      <a:gd name="T14" fmla="*/ 417 w 418"/>
                      <a:gd name="T15" fmla="*/ 500 h 509"/>
                      <a:gd name="T16" fmla="*/ 384 w 418"/>
                      <a:gd name="T17" fmla="*/ 392 h 509"/>
                      <a:gd name="T18" fmla="*/ 330 w 418"/>
                      <a:gd name="T19" fmla="*/ 233 h 509"/>
                      <a:gd name="T20" fmla="*/ 267 w 418"/>
                      <a:gd name="T21" fmla="*/ 110 h 509"/>
                      <a:gd name="T22" fmla="*/ 213 w 418"/>
                      <a:gd name="T23" fmla="*/ 80 h 5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8"/>
                      <a:gd name="T37" fmla="*/ 0 h 509"/>
                      <a:gd name="T38" fmla="*/ 418 w 418"/>
                      <a:gd name="T39" fmla="*/ 509 h 5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8" h="509">
                        <a:moveTo>
                          <a:pt x="0" y="8"/>
                        </a:moveTo>
                        <a:cubicBezTo>
                          <a:pt x="32" y="4"/>
                          <a:pt x="65" y="0"/>
                          <a:pt x="93" y="8"/>
                        </a:cubicBezTo>
                        <a:cubicBezTo>
                          <a:pt x="121" y="16"/>
                          <a:pt x="143" y="28"/>
                          <a:pt x="168" y="56"/>
                        </a:cubicBezTo>
                        <a:cubicBezTo>
                          <a:pt x="193" y="84"/>
                          <a:pt x="219" y="139"/>
                          <a:pt x="240" y="176"/>
                        </a:cubicBezTo>
                        <a:cubicBezTo>
                          <a:pt x="261" y="213"/>
                          <a:pt x="277" y="247"/>
                          <a:pt x="294" y="278"/>
                        </a:cubicBezTo>
                        <a:cubicBezTo>
                          <a:pt x="311" y="309"/>
                          <a:pt x="326" y="334"/>
                          <a:pt x="342" y="362"/>
                        </a:cubicBezTo>
                        <a:cubicBezTo>
                          <a:pt x="358" y="390"/>
                          <a:pt x="380" y="423"/>
                          <a:pt x="393" y="446"/>
                        </a:cubicBezTo>
                        <a:cubicBezTo>
                          <a:pt x="406" y="469"/>
                          <a:pt x="418" y="509"/>
                          <a:pt x="417" y="500"/>
                        </a:cubicBezTo>
                        <a:cubicBezTo>
                          <a:pt x="416" y="491"/>
                          <a:pt x="398" y="436"/>
                          <a:pt x="384" y="392"/>
                        </a:cubicBezTo>
                        <a:cubicBezTo>
                          <a:pt x="370" y="348"/>
                          <a:pt x="349" y="280"/>
                          <a:pt x="330" y="233"/>
                        </a:cubicBezTo>
                        <a:cubicBezTo>
                          <a:pt x="311" y="186"/>
                          <a:pt x="287" y="136"/>
                          <a:pt x="267" y="110"/>
                        </a:cubicBezTo>
                        <a:cubicBezTo>
                          <a:pt x="247" y="84"/>
                          <a:pt x="229" y="83"/>
                          <a:pt x="213" y="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7" name="Freeform 164"/>
                  <p:cNvSpPr>
                    <a:spLocks/>
                  </p:cNvSpPr>
                  <p:nvPr/>
                </p:nvSpPr>
                <p:spPr bwMode="auto">
                  <a:xfrm>
                    <a:off x="620" y="2740"/>
                    <a:ext cx="729" cy="1116"/>
                  </a:xfrm>
                  <a:custGeom>
                    <a:avLst/>
                    <a:gdLst>
                      <a:gd name="T0" fmla="*/ 0 w 729"/>
                      <a:gd name="T1" fmla="*/ 0 h 1116"/>
                      <a:gd name="T2" fmla="*/ 66 w 729"/>
                      <a:gd name="T3" fmla="*/ 6 h 1116"/>
                      <a:gd name="T4" fmla="*/ 135 w 729"/>
                      <a:gd name="T5" fmla="*/ 36 h 1116"/>
                      <a:gd name="T6" fmla="*/ 207 w 729"/>
                      <a:gd name="T7" fmla="*/ 126 h 1116"/>
                      <a:gd name="T8" fmla="*/ 273 w 729"/>
                      <a:gd name="T9" fmla="*/ 276 h 1116"/>
                      <a:gd name="T10" fmla="*/ 336 w 729"/>
                      <a:gd name="T11" fmla="*/ 357 h 1116"/>
                      <a:gd name="T12" fmla="*/ 465 w 729"/>
                      <a:gd name="T13" fmla="*/ 534 h 1116"/>
                      <a:gd name="T14" fmla="*/ 528 w 729"/>
                      <a:gd name="T15" fmla="*/ 702 h 1116"/>
                      <a:gd name="T16" fmla="*/ 579 w 729"/>
                      <a:gd name="T17" fmla="*/ 831 h 1116"/>
                      <a:gd name="T18" fmla="*/ 618 w 729"/>
                      <a:gd name="T19" fmla="*/ 963 h 1116"/>
                      <a:gd name="T20" fmla="*/ 672 w 729"/>
                      <a:gd name="T21" fmla="*/ 1071 h 1116"/>
                      <a:gd name="T22" fmla="*/ 729 w 729"/>
                      <a:gd name="T23" fmla="*/ 1116 h 1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9"/>
                      <a:gd name="T37" fmla="*/ 0 h 1116"/>
                      <a:gd name="T38" fmla="*/ 729 w 729"/>
                      <a:gd name="T39" fmla="*/ 1116 h 1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9" h="1116">
                        <a:moveTo>
                          <a:pt x="0" y="0"/>
                        </a:moveTo>
                        <a:cubicBezTo>
                          <a:pt x="22" y="0"/>
                          <a:pt x="44" y="0"/>
                          <a:pt x="66" y="6"/>
                        </a:cubicBezTo>
                        <a:cubicBezTo>
                          <a:pt x="88" y="12"/>
                          <a:pt x="112" y="16"/>
                          <a:pt x="135" y="36"/>
                        </a:cubicBezTo>
                        <a:cubicBezTo>
                          <a:pt x="158" y="56"/>
                          <a:pt x="184" y="86"/>
                          <a:pt x="207" y="126"/>
                        </a:cubicBezTo>
                        <a:cubicBezTo>
                          <a:pt x="230" y="166"/>
                          <a:pt x="252" y="238"/>
                          <a:pt x="273" y="276"/>
                        </a:cubicBezTo>
                        <a:cubicBezTo>
                          <a:pt x="294" y="314"/>
                          <a:pt x="304" y="314"/>
                          <a:pt x="336" y="357"/>
                        </a:cubicBezTo>
                        <a:cubicBezTo>
                          <a:pt x="368" y="400"/>
                          <a:pt x="433" y="476"/>
                          <a:pt x="465" y="534"/>
                        </a:cubicBezTo>
                        <a:cubicBezTo>
                          <a:pt x="497" y="592"/>
                          <a:pt x="509" y="653"/>
                          <a:pt x="528" y="702"/>
                        </a:cubicBezTo>
                        <a:cubicBezTo>
                          <a:pt x="547" y="751"/>
                          <a:pt x="564" y="788"/>
                          <a:pt x="579" y="831"/>
                        </a:cubicBezTo>
                        <a:cubicBezTo>
                          <a:pt x="594" y="874"/>
                          <a:pt x="603" y="923"/>
                          <a:pt x="618" y="963"/>
                        </a:cubicBezTo>
                        <a:cubicBezTo>
                          <a:pt x="633" y="1003"/>
                          <a:pt x="653" y="1046"/>
                          <a:pt x="672" y="1071"/>
                        </a:cubicBezTo>
                        <a:cubicBezTo>
                          <a:pt x="691" y="1096"/>
                          <a:pt x="721" y="1109"/>
                          <a:pt x="729" y="11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8" name="Freeform 165"/>
                  <p:cNvSpPr>
                    <a:spLocks/>
                  </p:cNvSpPr>
                  <p:nvPr/>
                </p:nvSpPr>
                <p:spPr bwMode="auto">
                  <a:xfrm>
                    <a:off x="508" y="2785"/>
                    <a:ext cx="94" cy="180"/>
                  </a:xfrm>
                  <a:custGeom>
                    <a:avLst/>
                    <a:gdLst>
                      <a:gd name="T0" fmla="*/ 34 w 94"/>
                      <a:gd name="T1" fmla="*/ 0 h 180"/>
                      <a:gd name="T2" fmla="*/ 4 w 94"/>
                      <a:gd name="T3" fmla="*/ 72 h 180"/>
                      <a:gd name="T4" fmla="*/ 10 w 94"/>
                      <a:gd name="T5" fmla="*/ 141 h 180"/>
                      <a:gd name="T6" fmla="*/ 58 w 94"/>
                      <a:gd name="T7" fmla="*/ 171 h 180"/>
                      <a:gd name="T8" fmla="*/ 94 w 94"/>
                      <a:gd name="T9" fmla="*/ 180 h 180"/>
                      <a:gd name="T10" fmla="*/ 0 60000 65536"/>
                      <a:gd name="T11" fmla="*/ 0 60000 65536"/>
                      <a:gd name="T12" fmla="*/ 0 60000 65536"/>
                      <a:gd name="T13" fmla="*/ 0 60000 65536"/>
                      <a:gd name="T14" fmla="*/ 0 60000 65536"/>
                      <a:gd name="T15" fmla="*/ 0 w 94"/>
                      <a:gd name="T16" fmla="*/ 0 h 180"/>
                      <a:gd name="T17" fmla="*/ 94 w 94"/>
                      <a:gd name="T18" fmla="*/ 180 h 180"/>
                    </a:gdLst>
                    <a:ahLst/>
                    <a:cxnLst>
                      <a:cxn ang="T10">
                        <a:pos x="T0" y="T1"/>
                      </a:cxn>
                      <a:cxn ang="T11">
                        <a:pos x="T2" y="T3"/>
                      </a:cxn>
                      <a:cxn ang="T12">
                        <a:pos x="T4" y="T5"/>
                      </a:cxn>
                      <a:cxn ang="T13">
                        <a:pos x="T6" y="T7"/>
                      </a:cxn>
                      <a:cxn ang="T14">
                        <a:pos x="T8" y="T9"/>
                      </a:cxn>
                    </a:cxnLst>
                    <a:rect l="T15" t="T16" r="T17" b="T18"/>
                    <a:pathLst>
                      <a:path w="94" h="180">
                        <a:moveTo>
                          <a:pt x="34" y="0"/>
                        </a:moveTo>
                        <a:cubicBezTo>
                          <a:pt x="21" y="24"/>
                          <a:pt x="8" y="49"/>
                          <a:pt x="4" y="72"/>
                        </a:cubicBezTo>
                        <a:cubicBezTo>
                          <a:pt x="0" y="95"/>
                          <a:pt x="1" y="125"/>
                          <a:pt x="10" y="141"/>
                        </a:cubicBezTo>
                        <a:cubicBezTo>
                          <a:pt x="19" y="157"/>
                          <a:pt x="44" y="165"/>
                          <a:pt x="58" y="171"/>
                        </a:cubicBezTo>
                        <a:cubicBezTo>
                          <a:pt x="72" y="177"/>
                          <a:pt x="83" y="178"/>
                          <a:pt x="94"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9" name="Freeform 166"/>
                  <p:cNvSpPr>
                    <a:spLocks/>
                  </p:cNvSpPr>
                  <p:nvPr/>
                </p:nvSpPr>
                <p:spPr bwMode="auto">
                  <a:xfrm>
                    <a:off x="532" y="2857"/>
                    <a:ext cx="55" cy="110"/>
                  </a:xfrm>
                  <a:custGeom>
                    <a:avLst/>
                    <a:gdLst>
                      <a:gd name="T0" fmla="*/ 13 w 55"/>
                      <a:gd name="T1" fmla="*/ 0 h 110"/>
                      <a:gd name="T2" fmla="*/ 4 w 55"/>
                      <a:gd name="T3" fmla="*/ 42 h 110"/>
                      <a:gd name="T4" fmla="*/ 37 w 55"/>
                      <a:gd name="T5" fmla="*/ 99 h 110"/>
                      <a:gd name="T6" fmla="*/ 55 w 55"/>
                      <a:gd name="T7" fmla="*/ 105 h 110"/>
                      <a:gd name="T8" fmla="*/ 0 60000 65536"/>
                      <a:gd name="T9" fmla="*/ 0 60000 65536"/>
                      <a:gd name="T10" fmla="*/ 0 60000 65536"/>
                      <a:gd name="T11" fmla="*/ 0 60000 65536"/>
                      <a:gd name="T12" fmla="*/ 0 w 55"/>
                      <a:gd name="T13" fmla="*/ 0 h 110"/>
                      <a:gd name="T14" fmla="*/ 55 w 55"/>
                      <a:gd name="T15" fmla="*/ 110 h 110"/>
                    </a:gdLst>
                    <a:ahLst/>
                    <a:cxnLst>
                      <a:cxn ang="T8">
                        <a:pos x="T0" y="T1"/>
                      </a:cxn>
                      <a:cxn ang="T9">
                        <a:pos x="T2" y="T3"/>
                      </a:cxn>
                      <a:cxn ang="T10">
                        <a:pos x="T4" y="T5"/>
                      </a:cxn>
                      <a:cxn ang="T11">
                        <a:pos x="T6" y="T7"/>
                      </a:cxn>
                    </a:cxnLst>
                    <a:rect l="T12" t="T13" r="T14" b="T15"/>
                    <a:pathLst>
                      <a:path w="55" h="110">
                        <a:moveTo>
                          <a:pt x="13" y="0"/>
                        </a:moveTo>
                        <a:cubicBezTo>
                          <a:pt x="6" y="13"/>
                          <a:pt x="0" y="26"/>
                          <a:pt x="4" y="42"/>
                        </a:cubicBezTo>
                        <a:cubicBezTo>
                          <a:pt x="8" y="58"/>
                          <a:pt x="28" y="88"/>
                          <a:pt x="37" y="99"/>
                        </a:cubicBezTo>
                        <a:cubicBezTo>
                          <a:pt x="46" y="110"/>
                          <a:pt x="50" y="107"/>
                          <a:pt x="5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0" name="Freeform 167"/>
                  <p:cNvSpPr>
                    <a:spLocks/>
                  </p:cNvSpPr>
                  <p:nvPr/>
                </p:nvSpPr>
                <p:spPr bwMode="auto">
                  <a:xfrm>
                    <a:off x="584" y="2935"/>
                    <a:ext cx="105" cy="105"/>
                  </a:xfrm>
                  <a:custGeom>
                    <a:avLst/>
                    <a:gdLst>
                      <a:gd name="T0" fmla="*/ 0 w 105"/>
                      <a:gd name="T1" fmla="*/ 0 h 105"/>
                      <a:gd name="T2" fmla="*/ 63 w 105"/>
                      <a:gd name="T3" fmla="*/ 51 h 105"/>
                      <a:gd name="T4" fmla="*/ 105 w 105"/>
                      <a:gd name="T5" fmla="*/ 105 h 105"/>
                      <a:gd name="T6" fmla="*/ 0 60000 65536"/>
                      <a:gd name="T7" fmla="*/ 0 60000 65536"/>
                      <a:gd name="T8" fmla="*/ 0 60000 65536"/>
                      <a:gd name="T9" fmla="*/ 0 w 105"/>
                      <a:gd name="T10" fmla="*/ 0 h 105"/>
                      <a:gd name="T11" fmla="*/ 105 w 105"/>
                      <a:gd name="T12" fmla="*/ 105 h 105"/>
                    </a:gdLst>
                    <a:ahLst/>
                    <a:cxnLst>
                      <a:cxn ang="T6">
                        <a:pos x="T0" y="T1"/>
                      </a:cxn>
                      <a:cxn ang="T7">
                        <a:pos x="T2" y="T3"/>
                      </a:cxn>
                      <a:cxn ang="T8">
                        <a:pos x="T4" y="T5"/>
                      </a:cxn>
                    </a:cxnLst>
                    <a:rect l="T9" t="T10" r="T11" b="T12"/>
                    <a:pathLst>
                      <a:path w="105" h="105">
                        <a:moveTo>
                          <a:pt x="0" y="0"/>
                        </a:moveTo>
                        <a:cubicBezTo>
                          <a:pt x="23" y="17"/>
                          <a:pt x="46" y="34"/>
                          <a:pt x="63" y="51"/>
                        </a:cubicBezTo>
                        <a:cubicBezTo>
                          <a:pt x="80" y="68"/>
                          <a:pt x="97" y="94"/>
                          <a:pt x="10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1" name="Freeform 168"/>
                  <p:cNvSpPr>
                    <a:spLocks/>
                  </p:cNvSpPr>
                  <p:nvPr/>
                </p:nvSpPr>
                <p:spPr bwMode="auto">
                  <a:xfrm>
                    <a:off x="857" y="3475"/>
                    <a:ext cx="301" cy="460"/>
                  </a:xfrm>
                  <a:custGeom>
                    <a:avLst/>
                    <a:gdLst>
                      <a:gd name="T0" fmla="*/ 0 w 301"/>
                      <a:gd name="T1" fmla="*/ 0 h 460"/>
                      <a:gd name="T2" fmla="*/ 81 w 301"/>
                      <a:gd name="T3" fmla="*/ 222 h 460"/>
                      <a:gd name="T4" fmla="*/ 129 w 301"/>
                      <a:gd name="T5" fmla="*/ 324 h 460"/>
                      <a:gd name="T6" fmla="*/ 141 w 301"/>
                      <a:gd name="T7" fmla="*/ 375 h 460"/>
                      <a:gd name="T8" fmla="*/ 168 w 301"/>
                      <a:gd name="T9" fmla="*/ 444 h 460"/>
                      <a:gd name="T10" fmla="*/ 240 w 301"/>
                      <a:gd name="T11" fmla="*/ 459 h 460"/>
                      <a:gd name="T12" fmla="*/ 273 w 301"/>
                      <a:gd name="T13" fmla="*/ 453 h 460"/>
                      <a:gd name="T14" fmla="*/ 297 w 301"/>
                      <a:gd name="T15" fmla="*/ 417 h 460"/>
                      <a:gd name="T16" fmla="*/ 297 w 301"/>
                      <a:gd name="T17" fmla="*/ 378 h 460"/>
                      <a:gd name="T18" fmla="*/ 270 w 301"/>
                      <a:gd name="T19" fmla="*/ 366 h 460"/>
                      <a:gd name="T20" fmla="*/ 237 w 301"/>
                      <a:gd name="T21" fmla="*/ 360 h 460"/>
                      <a:gd name="T22" fmla="*/ 213 w 301"/>
                      <a:gd name="T23" fmla="*/ 360 h 460"/>
                      <a:gd name="T24" fmla="*/ 192 w 301"/>
                      <a:gd name="T25" fmla="*/ 336 h 4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1"/>
                      <a:gd name="T40" fmla="*/ 0 h 460"/>
                      <a:gd name="T41" fmla="*/ 301 w 301"/>
                      <a:gd name="T42" fmla="*/ 460 h 4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1" h="460">
                        <a:moveTo>
                          <a:pt x="0" y="0"/>
                        </a:moveTo>
                        <a:cubicBezTo>
                          <a:pt x="30" y="84"/>
                          <a:pt x="60" y="168"/>
                          <a:pt x="81" y="222"/>
                        </a:cubicBezTo>
                        <a:cubicBezTo>
                          <a:pt x="102" y="276"/>
                          <a:pt x="119" y="299"/>
                          <a:pt x="129" y="324"/>
                        </a:cubicBezTo>
                        <a:cubicBezTo>
                          <a:pt x="139" y="349"/>
                          <a:pt x="134" y="355"/>
                          <a:pt x="141" y="375"/>
                        </a:cubicBezTo>
                        <a:cubicBezTo>
                          <a:pt x="148" y="395"/>
                          <a:pt x="152" y="430"/>
                          <a:pt x="168" y="444"/>
                        </a:cubicBezTo>
                        <a:cubicBezTo>
                          <a:pt x="184" y="458"/>
                          <a:pt x="223" y="458"/>
                          <a:pt x="240" y="459"/>
                        </a:cubicBezTo>
                        <a:cubicBezTo>
                          <a:pt x="257" y="460"/>
                          <a:pt x="264" y="460"/>
                          <a:pt x="273" y="453"/>
                        </a:cubicBezTo>
                        <a:cubicBezTo>
                          <a:pt x="282" y="446"/>
                          <a:pt x="293" y="429"/>
                          <a:pt x="297" y="417"/>
                        </a:cubicBezTo>
                        <a:cubicBezTo>
                          <a:pt x="301" y="405"/>
                          <a:pt x="301" y="386"/>
                          <a:pt x="297" y="378"/>
                        </a:cubicBezTo>
                        <a:cubicBezTo>
                          <a:pt x="293" y="370"/>
                          <a:pt x="280" y="369"/>
                          <a:pt x="270" y="366"/>
                        </a:cubicBezTo>
                        <a:cubicBezTo>
                          <a:pt x="260" y="363"/>
                          <a:pt x="246" y="361"/>
                          <a:pt x="237" y="360"/>
                        </a:cubicBezTo>
                        <a:cubicBezTo>
                          <a:pt x="228" y="359"/>
                          <a:pt x="220" y="364"/>
                          <a:pt x="213" y="360"/>
                        </a:cubicBezTo>
                        <a:cubicBezTo>
                          <a:pt x="206" y="356"/>
                          <a:pt x="199" y="346"/>
                          <a:pt x="192"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2" name="Freeform 169"/>
                  <p:cNvSpPr>
                    <a:spLocks/>
                  </p:cNvSpPr>
                  <p:nvPr/>
                </p:nvSpPr>
                <p:spPr bwMode="auto">
                  <a:xfrm>
                    <a:off x="1031" y="3658"/>
                    <a:ext cx="78" cy="180"/>
                  </a:xfrm>
                  <a:custGeom>
                    <a:avLst/>
                    <a:gdLst>
                      <a:gd name="T0" fmla="*/ 0 w 78"/>
                      <a:gd name="T1" fmla="*/ 0 h 180"/>
                      <a:gd name="T2" fmla="*/ 36 w 78"/>
                      <a:gd name="T3" fmla="*/ 99 h 180"/>
                      <a:gd name="T4" fmla="*/ 60 w 78"/>
                      <a:gd name="T5" fmla="*/ 162 h 180"/>
                      <a:gd name="T6" fmla="*/ 78 w 78"/>
                      <a:gd name="T7" fmla="*/ 180 h 180"/>
                      <a:gd name="T8" fmla="*/ 0 60000 65536"/>
                      <a:gd name="T9" fmla="*/ 0 60000 65536"/>
                      <a:gd name="T10" fmla="*/ 0 60000 65536"/>
                      <a:gd name="T11" fmla="*/ 0 60000 65536"/>
                      <a:gd name="T12" fmla="*/ 0 w 78"/>
                      <a:gd name="T13" fmla="*/ 0 h 180"/>
                      <a:gd name="T14" fmla="*/ 78 w 78"/>
                      <a:gd name="T15" fmla="*/ 180 h 180"/>
                    </a:gdLst>
                    <a:ahLst/>
                    <a:cxnLst>
                      <a:cxn ang="T8">
                        <a:pos x="T0" y="T1"/>
                      </a:cxn>
                      <a:cxn ang="T9">
                        <a:pos x="T2" y="T3"/>
                      </a:cxn>
                      <a:cxn ang="T10">
                        <a:pos x="T4" y="T5"/>
                      </a:cxn>
                      <a:cxn ang="T11">
                        <a:pos x="T6" y="T7"/>
                      </a:cxn>
                    </a:cxnLst>
                    <a:rect l="T12" t="T13" r="T14" b="T15"/>
                    <a:pathLst>
                      <a:path w="78" h="180">
                        <a:moveTo>
                          <a:pt x="0" y="0"/>
                        </a:moveTo>
                        <a:cubicBezTo>
                          <a:pt x="13" y="36"/>
                          <a:pt x="26" y="72"/>
                          <a:pt x="36" y="99"/>
                        </a:cubicBezTo>
                        <a:cubicBezTo>
                          <a:pt x="46" y="126"/>
                          <a:pt x="53" y="149"/>
                          <a:pt x="60" y="162"/>
                        </a:cubicBezTo>
                        <a:cubicBezTo>
                          <a:pt x="67" y="175"/>
                          <a:pt x="72" y="177"/>
                          <a:pt x="78"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3" name="Freeform 170"/>
                  <p:cNvSpPr>
                    <a:spLocks/>
                  </p:cNvSpPr>
                  <p:nvPr/>
                </p:nvSpPr>
                <p:spPr bwMode="auto">
                  <a:xfrm>
                    <a:off x="1130" y="3827"/>
                    <a:ext cx="72" cy="122"/>
                  </a:xfrm>
                  <a:custGeom>
                    <a:avLst/>
                    <a:gdLst>
                      <a:gd name="T0" fmla="*/ 18 w 72"/>
                      <a:gd name="T1" fmla="*/ 11 h 122"/>
                      <a:gd name="T2" fmla="*/ 39 w 72"/>
                      <a:gd name="T3" fmla="*/ 2 h 122"/>
                      <a:gd name="T4" fmla="*/ 63 w 72"/>
                      <a:gd name="T5" fmla="*/ 26 h 122"/>
                      <a:gd name="T6" fmla="*/ 72 w 72"/>
                      <a:gd name="T7" fmla="*/ 56 h 122"/>
                      <a:gd name="T8" fmla="*/ 63 w 72"/>
                      <a:gd name="T9" fmla="*/ 98 h 122"/>
                      <a:gd name="T10" fmla="*/ 45 w 72"/>
                      <a:gd name="T11" fmla="*/ 116 h 122"/>
                      <a:gd name="T12" fmla="*/ 21 w 72"/>
                      <a:gd name="T13" fmla="*/ 122 h 122"/>
                      <a:gd name="T14" fmla="*/ 0 w 72"/>
                      <a:gd name="T15" fmla="*/ 113 h 12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2"/>
                      <a:gd name="T26" fmla="*/ 72 w 72"/>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2">
                        <a:moveTo>
                          <a:pt x="18" y="11"/>
                        </a:moveTo>
                        <a:cubicBezTo>
                          <a:pt x="25" y="5"/>
                          <a:pt x="32" y="0"/>
                          <a:pt x="39" y="2"/>
                        </a:cubicBezTo>
                        <a:cubicBezTo>
                          <a:pt x="46" y="4"/>
                          <a:pt x="57" y="17"/>
                          <a:pt x="63" y="26"/>
                        </a:cubicBezTo>
                        <a:cubicBezTo>
                          <a:pt x="69" y="35"/>
                          <a:pt x="72" y="44"/>
                          <a:pt x="72" y="56"/>
                        </a:cubicBezTo>
                        <a:cubicBezTo>
                          <a:pt x="72" y="68"/>
                          <a:pt x="67" y="88"/>
                          <a:pt x="63" y="98"/>
                        </a:cubicBezTo>
                        <a:cubicBezTo>
                          <a:pt x="59" y="108"/>
                          <a:pt x="52" y="112"/>
                          <a:pt x="45" y="116"/>
                        </a:cubicBezTo>
                        <a:cubicBezTo>
                          <a:pt x="38" y="120"/>
                          <a:pt x="28" y="122"/>
                          <a:pt x="21" y="122"/>
                        </a:cubicBezTo>
                        <a:cubicBezTo>
                          <a:pt x="14" y="122"/>
                          <a:pt x="4" y="116"/>
                          <a:pt x="0" y="11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4" name="Freeform 171"/>
                  <p:cNvSpPr>
                    <a:spLocks/>
                  </p:cNvSpPr>
                  <p:nvPr/>
                </p:nvSpPr>
                <p:spPr bwMode="auto">
                  <a:xfrm>
                    <a:off x="1202" y="3822"/>
                    <a:ext cx="882" cy="138"/>
                  </a:xfrm>
                  <a:custGeom>
                    <a:avLst/>
                    <a:gdLst>
                      <a:gd name="T0" fmla="*/ 0 w 882"/>
                      <a:gd name="T1" fmla="*/ 112 h 138"/>
                      <a:gd name="T2" fmla="*/ 72 w 882"/>
                      <a:gd name="T3" fmla="*/ 88 h 138"/>
                      <a:gd name="T4" fmla="*/ 216 w 882"/>
                      <a:gd name="T5" fmla="*/ 73 h 138"/>
                      <a:gd name="T6" fmla="*/ 333 w 882"/>
                      <a:gd name="T7" fmla="*/ 73 h 138"/>
                      <a:gd name="T8" fmla="*/ 480 w 882"/>
                      <a:gd name="T9" fmla="*/ 82 h 138"/>
                      <a:gd name="T10" fmla="*/ 591 w 882"/>
                      <a:gd name="T11" fmla="*/ 103 h 138"/>
                      <a:gd name="T12" fmla="*/ 759 w 882"/>
                      <a:gd name="T13" fmla="*/ 106 h 138"/>
                      <a:gd name="T14" fmla="*/ 858 w 882"/>
                      <a:gd name="T15" fmla="*/ 136 h 138"/>
                      <a:gd name="T16" fmla="*/ 882 w 882"/>
                      <a:gd name="T17" fmla="*/ 118 h 138"/>
                      <a:gd name="T18" fmla="*/ 858 w 882"/>
                      <a:gd name="T19" fmla="*/ 46 h 138"/>
                      <a:gd name="T20" fmla="*/ 843 w 882"/>
                      <a:gd name="T21" fmla="*/ 28 h 138"/>
                      <a:gd name="T22" fmla="*/ 759 w 882"/>
                      <a:gd name="T23" fmla="*/ 28 h 138"/>
                      <a:gd name="T24" fmla="*/ 645 w 882"/>
                      <a:gd name="T25" fmla="*/ 19 h 138"/>
                      <a:gd name="T26" fmla="*/ 420 w 882"/>
                      <a:gd name="T27" fmla="*/ 13 h 138"/>
                      <a:gd name="T28" fmla="*/ 213 w 882"/>
                      <a:gd name="T29" fmla="*/ 1 h 138"/>
                      <a:gd name="T30" fmla="*/ 120 w 882"/>
                      <a:gd name="T31" fmla="*/ 7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2"/>
                      <a:gd name="T49" fmla="*/ 0 h 138"/>
                      <a:gd name="T50" fmla="*/ 882 w 88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2" h="138">
                        <a:moveTo>
                          <a:pt x="0" y="112"/>
                        </a:moveTo>
                        <a:cubicBezTo>
                          <a:pt x="18" y="103"/>
                          <a:pt x="36" y="94"/>
                          <a:pt x="72" y="88"/>
                        </a:cubicBezTo>
                        <a:cubicBezTo>
                          <a:pt x="108" y="82"/>
                          <a:pt x="173" y="75"/>
                          <a:pt x="216" y="73"/>
                        </a:cubicBezTo>
                        <a:cubicBezTo>
                          <a:pt x="259" y="71"/>
                          <a:pt x="289" y="72"/>
                          <a:pt x="333" y="73"/>
                        </a:cubicBezTo>
                        <a:cubicBezTo>
                          <a:pt x="377" y="74"/>
                          <a:pt x="437" y="77"/>
                          <a:pt x="480" y="82"/>
                        </a:cubicBezTo>
                        <a:cubicBezTo>
                          <a:pt x="523" y="87"/>
                          <a:pt x="545" y="99"/>
                          <a:pt x="591" y="103"/>
                        </a:cubicBezTo>
                        <a:cubicBezTo>
                          <a:pt x="637" y="107"/>
                          <a:pt x="715" y="101"/>
                          <a:pt x="759" y="106"/>
                        </a:cubicBezTo>
                        <a:cubicBezTo>
                          <a:pt x="803" y="111"/>
                          <a:pt x="838" y="134"/>
                          <a:pt x="858" y="136"/>
                        </a:cubicBezTo>
                        <a:cubicBezTo>
                          <a:pt x="878" y="138"/>
                          <a:pt x="882" y="133"/>
                          <a:pt x="882" y="118"/>
                        </a:cubicBezTo>
                        <a:cubicBezTo>
                          <a:pt x="882" y="103"/>
                          <a:pt x="865" y="61"/>
                          <a:pt x="858" y="46"/>
                        </a:cubicBezTo>
                        <a:cubicBezTo>
                          <a:pt x="851" y="31"/>
                          <a:pt x="859" y="31"/>
                          <a:pt x="843" y="28"/>
                        </a:cubicBezTo>
                        <a:cubicBezTo>
                          <a:pt x="827" y="25"/>
                          <a:pt x="792" y="30"/>
                          <a:pt x="759" y="28"/>
                        </a:cubicBezTo>
                        <a:cubicBezTo>
                          <a:pt x="726" y="26"/>
                          <a:pt x="701" y="21"/>
                          <a:pt x="645" y="19"/>
                        </a:cubicBezTo>
                        <a:cubicBezTo>
                          <a:pt x="589" y="17"/>
                          <a:pt x="492" y="16"/>
                          <a:pt x="420" y="13"/>
                        </a:cubicBezTo>
                        <a:cubicBezTo>
                          <a:pt x="348" y="10"/>
                          <a:pt x="263" y="2"/>
                          <a:pt x="213" y="1"/>
                        </a:cubicBezTo>
                        <a:cubicBezTo>
                          <a:pt x="163" y="0"/>
                          <a:pt x="136" y="6"/>
                          <a:pt x="120" y="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5" name="Freeform 172"/>
                  <p:cNvSpPr>
                    <a:spLocks/>
                  </p:cNvSpPr>
                  <p:nvPr/>
                </p:nvSpPr>
                <p:spPr bwMode="auto">
                  <a:xfrm>
                    <a:off x="1193" y="3844"/>
                    <a:ext cx="27" cy="3"/>
                  </a:xfrm>
                  <a:custGeom>
                    <a:avLst/>
                    <a:gdLst>
                      <a:gd name="T0" fmla="*/ 0 w 27"/>
                      <a:gd name="T1" fmla="*/ 3 h 3"/>
                      <a:gd name="T2" fmla="*/ 27 w 27"/>
                      <a:gd name="T3" fmla="*/ 0 h 3"/>
                      <a:gd name="T4" fmla="*/ 0 60000 65536"/>
                      <a:gd name="T5" fmla="*/ 0 60000 65536"/>
                      <a:gd name="T6" fmla="*/ 0 w 27"/>
                      <a:gd name="T7" fmla="*/ 0 h 3"/>
                      <a:gd name="T8" fmla="*/ 27 w 27"/>
                      <a:gd name="T9" fmla="*/ 3 h 3"/>
                    </a:gdLst>
                    <a:ahLst/>
                    <a:cxnLst>
                      <a:cxn ang="T4">
                        <a:pos x="T0" y="T1"/>
                      </a:cxn>
                      <a:cxn ang="T5">
                        <a:pos x="T2" y="T3"/>
                      </a:cxn>
                    </a:cxnLst>
                    <a:rect l="T6" t="T7" r="T8" b="T9"/>
                    <a:pathLst>
                      <a:path w="27" h="3">
                        <a:moveTo>
                          <a:pt x="0" y="3"/>
                        </a:moveTo>
                        <a:cubicBezTo>
                          <a:pt x="0" y="3"/>
                          <a:pt x="13" y="1"/>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6" name="Freeform 173"/>
                  <p:cNvSpPr>
                    <a:spLocks/>
                  </p:cNvSpPr>
                  <p:nvPr/>
                </p:nvSpPr>
                <p:spPr bwMode="auto">
                  <a:xfrm>
                    <a:off x="1082" y="3970"/>
                    <a:ext cx="111" cy="9"/>
                  </a:xfrm>
                  <a:custGeom>
                    <a:avLst/>
                    <a:gdLst>
                      <a:gd name="T0" fmla="*/ 0 w 111"/>
                      <a:gd name="T1" fmla="*/ 0 h 9"/>
                      <a:gd name="T2" fmla="*/ 42 w 111"/>
                      <a:gd name="T3" fmla="*/ 3 h 9"/>
                      <a:gd name="T4" fmla="*/ 60 w 111"/>
                      <a:gd name="T5" fmla="*/ 9 h 9"/>
                      <a:gd name="T6" fmla="*/ 111 w 111"/>
                      <a:gd name="T7" fmla="*/ 3 h 9"/>
                      <a:gd name="T8" fmla="*/ 0 60000 65536"/>
                      <a:gd name="T9" fmla="*/ 0 60000 65536"/>
                      <a:gd name="T10" fmla="*/ 0 60000 65536"/>
                      <a:gd name="T11" fmla="*/ 0 60000 65536"/>
                      <a:gd name="T12" fmla="*/ 0 w 111"/>
                      <a:gd name="T13" fmla="*/ 0 h 9"/>
                      <a:gd name="T14" fmla="*/ 111 w 111"/>
                      <a:gd name="T15" fmla="*/ 9 h 9"/>
                    </a:gdLst>
                    <a:ahLst/>
                    <a:cxnLst>
                      <a:cxn ang="T8">
                        <a:pos x="T0" y="T1"/>
                      </a:cxn>
                      <a:cxn ang="T9">
                        <a:pos x="T2" y="T3"/>
                      </a:cxn>
                      <a:cxn ang="T10">
                        <a:pos x="T4" y="T5"/>
                      </a:cxn>
                      <a:cxn ang="T11">
                        <a:pos x="T6" y="T7"/>
                      </a:cxn>
                    </a:cxnLst>
                    <a:rect l="T12" t="T13" r="T14" b="T15"/>
                    <a:pathLst>
                      <a:path w="111" h="9">
                        <a:moveTo>
                          <a:pt x="0" y="0"/>
                        </a:moveTo>
                        <a:cubicBezTo>
                          <a:pt x="16" y="1"/>
                          <a:pt x="32" y="2"/>
                          <a:pt x="42" y="3"/>
                        </a:cubicBezTo>
                        <a:cubicBezTo>
                          <a:pt x="52" y="4"/>
                          <a:pt x="49" y="9"/>
                          <a:pt x="60" y="9"/>
                        </a:cubicBezTo>
                        <a:cubicBezTo>
                          <a:pt x="71" y="9"/>
                          <a:pt x="91" y="6"/>
                          <a:pt x="111"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7" name="Freeform 174"/>
                  <p:cNvSpPr>
                    <a:spLocks/>
                  </p:cNvSpPr>
                  <p:nvPr/>
                </p:nvSpPr>
                <p:spPr bwMode="auto">
                  <a:xfrm>
                    <a:off x="1006" y="3925"/>
                    <a:ext cx="760" cy="129"/>
                  </a:xfrm>
                  <a:custGeom>
                    <a:avLst/>
                    <a:gdLst>
                      <a:gd name="T0" fmla="*/ 34 w 760"/>
                      <a:gd name="T1" fmla="*/ 9 h 129"/>
                      <a:gd name="T2" fmla="*/ 37 w 760"/>
                      <a:gd name="T3" fmla="*/ 36 h 129"/>
                      <a:gd name="T4" fmla="*/ 7 w 760"/>
                      <a:gd name="T5" fmla="*/ 48 h 129"/>
                      <a:gd name="T6" fmla="*/ 4 w 760"/>
                      <a:gd name="T7" fmla="*/ 78 h 129"/>
                      <a:gd name="T8" fmla="*/ 31 w 760"/>
                      <a:gd name="T9" fmla="*/ 105 h 129"/>
                      <a:gd name="T10" fmla="*/ 76 w 760"/>
                      <a:gd name="T11" fmla="*/ 102 h 129"/>
                      <a:gd name="T12" fmla="*/ 106 w 760"/>
                      <a:gd name="T13" fmla="*/ 117 h 129"/>
                      <a:gd name="T14" fmla="*/ 157 w 760"/>
                      <a:gd name="T15" fmla="*/ 123 h 129"/>
                      <a:gd name="T16" fmla="*/ 298 w 760"/>
                      <a:gd name="T17" fmla="*/ 84 h 129"/>
                      <a:gd name="T18" fmla="*/ 454 w 760"/>
                      <a:gd name="T19" fmla="*/ 57 h 129"/>
                      <a:gd name="T20" fmla="*/ 649 w 760"/>
                      <a:gd name="T21" fmla="*/ 24 h 129"/>
                      <a:gd name="T22" fmla="*/ 742 w 760"/>
                      <a:gd name="T23" fmla="*/ 3 h 129"/>
                      <a:gd name="T24" fmla="*/ 760 w 760"/>
                      <a:gd name="T25" fmla="*/ 3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0"/>
                      <a:gd name="T40" fmla="*/ 0 h 129"/>
                      <a:gd name="T41" fmla="*/ 760 w 760"/>
                      <a:gd name="T42" fmla="*/ 129 h 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0" h="129">
                        <a:moveTo>
                          <a:pt x="34" y="9"/>
                        </a:moveTo>
                        <a:cubicBezTo>
                          <a:pt x="37" y="19"/>
                          <a:pt x="41" y="29"/>
                          <a:pt x="37" y="36"/>
                        </a:cubicBezTo>
                        <a:cubicBezTo>
                          <a:pt x="33" y="43"/>
                          <a:pt x="12" y="41"/>
                          <a:pt x="7" y="48"/>
                        </a:cubicBezTo>
                        <a:cubicBezTo>
                          <a:pt x="2" y="55"/>
                          <a:pt x="0" y="69"/>
                          <a:pt x="4" y="78"/>
                        </a:cubicBezTo>
                        <a:cubicBezTo>
                          <a:pt x="8" y="87"/>
                          <a:pt x="19" y="101"/>
                          <a:pt x="31" y="105"/>
                        </a:cubicBezTo>
                        <a:cubicBezTo>
                          <a:pt x="43" y="109"/>
                          <a:pt x="64" y="100"/>
                          <a:pt x="76" y="102"/>
                        </a:cubicBezTo>
                        <a:cubicBezTo>
                          <a:pt x="88" y="104"/>
                          <a:pt x="93" y="114"/>
                          <a:pt x="106" y="117"/>
                        </a:cubicBezTo>
                        <a:cubicBezTo>
                          <a:pt x="119" y="120"/>
                          <a:pt x="125" y="129"/>
                          <a:pt x="157" y="123"/>
                        </a:cubicBezTo>
                        <a:cubicBezTo>
                          <a:pt x="189" y="117"/>
                          <a:pt x="249" y="95"/>
                          <a:pt x="298" y="84"/>
                        </a:cubicBezTo>
                        <a:cubicBezTo>
                          <a:pt x="347" y="73"/>
                          <a:pt x="396" y="67"/>
                          <a:pt x="454" y="57"/>
                        </a:cubicBezTo>
                        <a:cubicBezTo>
                          <a:pt x="512" y="47"/>
                          <a:pt x="601" y="33"/>
                          <a:pt x="649" y="24"/>
                        </a:cubicBezTo>
                        <a:cubicBezTo>
                          <a:pt x="697" y="15"/>
                          <a:pt x="724" y="6"/>
                          <a:pt x="742" y="3"/>
                        </a:cubicBezTo>
                        <a:cubicBezTo>
                          <a:pt x="760" y="0"/>
                          <a:pt x="760" y="1"/>
                          <a:pt x="760"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8" name="Freeform 175"/>
                  <p:cNvSpPr>
                    <a:spLocks/>
                  </p:cNvSpPr>
                  <p:nvPr/>
                </p:nvSpPr>
                <p:spPr bwMode="auto">
                  <a:xfrm>
                    <a:off x="1235" y="3895"/>
                    <a:ext cx="300" cy="30"/>
                  </a:xfrm>
                  <a:custGeom>
                    <a:avLst/>
                    <a:gdLst>
                      <a:gd name="T0" fmla="*/ 0 w 300"/>
                      <a:gd name="T1" fmla="*/ 27 h 30"/>
                      <a:gd name="T2" fmla="*/ 96 w 300"/>
                      <a:gd name="T3" fmla="*/ 24 h 30"/>
                      <a:gd name="T4" fmla="*/ 183 w 300"/>
                      <a:gd name="T5" fmla="*/ 27 h 30"/>
                      <a:gd name="T6" fmla="*/ 273 w 300"/>
                      <a:gd name="T7" fmla="*/ 6 h 30"/>
                      <a:gd name="T8" fmla="*/ 300 w 300"/>
                      <a:gd name="T9" fmla="*/ 0 h 30"/>
                      <a:gd name="T10" fmla="*/ 0 60000 65536"/>
                      <a:gd name="T11" fmla="*/ 0 60000 65536"/>
                      <a:gd name="T12" fmla="*/ 0 60000 65536"/>
                      <a:gd name="T13" fmla="*/ 0 60000 65536"/>
                      <a:gd name="T14" fmla="*/ 0 60000 65536"/>
                      <a:gd name="T15" fmla="*/ 0 w 300"/>
                      <a:gd name="T16" fmla="*/ 0 h 30"/>
                      <a:gd name="T17" fmla="*/ 300 w 300"/>
                      <a:gd name="T18" fmla="*/ 30 h 30"/>
                    </a:gdLst>
                    <a:ahLst/>
                    <a:cxnLst>
                      <a:cxn ang="T10">
                        <a:pos x="T0" y="T1"/>
                      </a:cxn>
                      <a:cxn ang="T11">
                        <a:pos x="T2" y="T3"/>
                      </a:cxn>
                      <a:cxn ang="T12">
                        <a:pos x="T4" y="T5"/>
                      </a:cxn>
                      <a:cxn ang="T13">
                        <a:pos x="T6" y="T7"/>
                      </a:cxn>
                      <a:cxn ang="T14">
                        <a:pos x="T8" y="T9"/>
                      </a:cxn>
                    </a:cxnLst>
                    <a:rect l="T15" t="T16" r="T17" b="T18"/>
                    <a:pathLst>
                      <a:path w="300" h="30">
                        <a:moveTo>
                          <a:pt x="0" y="27"/>
                        </a:moveTo>
                        <a:cubicBezTo>
                          <a:pt x="33" y="25"/>
                          <a:pt x="66" y="24"/>
                          <a:pt x="96" y="24"/>
                        </a:cubicBezTo>
                        <a:cubicBezTo>
                          <a:pt x="126" y="24"/>
                          <a:pt x="154" y="30"/>
                          <a:pt x="183" y="27"/>
                        </a:cubicBezTo>
                        <a:cubicBezTo>
                          <a:pt x="212" y="24"/>
                          <a:pt x="254" y="10"/>
                          <a:pt x="273" y="6"/>
                        </a:cubicBezTo>
                        <a:cubicBezTo>
                          <a:pt x="292" y="2"/>
                          <a:pt x="296" y="1"/>
                          <a:pt x="30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9" name="Freeform 176"/>
                  <p:cNvSpPr>
                    <a:spLocks/>
                  </p:cNvSpPr>
                  <p:nvPr/>
                </p:nvSpPr>
                <p:spPr bwMode="auto">
                  <a:xfrm>
                    <a:off x="1826" y="3813"/>
                    <a:ext cx="223" cy="31"/>
                  </a:xfrm>
                  <a:custGeom>
                    <a:avLst/>
                    <a:gdLst>
                      <a:gd name="T0" fmla="*/ 222 w 223"/>
                      <a:gd name="T1" fmla="*/ 31 h 31"/>
                      <a:gd name="T2" fmla="*/ 213 w 223"/>
                      <a:gd name="T3" fmla="*/ 1 h 31"/>
                      <a:gd name="T4" fmla="*/ 159 w 223"/>
                      <a:gd name="T5" fmla="*/ 22 h 31"/>
                      <a:gd name="T6" fmla="*/ 48 w 223"/>
                      <a:gd name="T7" fmla="*/ 19 h 31"/>
                      <a:gd name="T8" fmla="*/ 0 w 223"/>
                      <a:gd name="T9" fmla="*/ 22 h 31"/>
                      <a:gd name="T10" fmla="*/ 0 60000 65536"/>
                      <a:gd name="T11" fmla="*/ 0 60000 65536"/>
                      <a:gd name="T12" fmla="*/ 0 60000 65536"/>
                      <a:gd name="T13" fmla="*/ 0 60000 65536"/>
                      <a:gd name="T14" fmla="*/ 0 60000 65536"/>
                      <a:gd name="T15" fmla="*/ 0 w 223"/>
                      <a:gd name="T16" fmla="*/ 0 h 31"/>
                      <a:gd name="T17" fmla="*/ 223 w 223"/>
                      <a:gd name="T18" fmla="*/ 31 h 31"/>
                    </a:gdLst>
                    <a:ahLst/>
                    <a:cxnLst>
                      <a:cxn ang="T10">
                        <a:pos x="T0" y="T1"/>
                      </a:cxn>
                      <a:cxn ang="T11">
                        <a:pos x="T2" y="T3"/>
                      </a:cxn>
                      <a:cxn ang="T12">
                        <a:pos x="T4" y="T5"/>
                      </a:cxn>
                      <a:cxn ang="T13">
                        <a:pos x="T6" y="T7"/>
                      </a:cxn>
                      <a:cxn ang="T14">
                        <a:pos x="T8" y="T9"/>
                      </a:cxn>
                    </a:cxnLst>
                    <a:rect l="T15" t="T16" r="T17" b="T18"/>
                    <a:pathLst>
                      <a:path w="223" h="31">
                        <a:moveTo>
                          <a:pt x="222" y="31"/>
                        </a:moveTo>
                        <a:cubicBezTo>
                          <a:pt x="222" y="16"/>
                          <a:pt x="223" y="2"/>
                          <a:pt x="213" y="1"/>
                        </a:cubicBezTo>
                        <a:cubicBezTo>
                          <a:pt x="203" y="0"/>
                          <a:pt x="186" y="19"/>
                          <a:pt x="159" y="22"/>
                        </a:cubicBezTo>
                        <a:cubicBezTo>
                          <a:pt x="132" y="25"/>
                          <a:pt x="74" y="19"/>
                          <a:pt x="48" y="19"/>
                        </a:cubicBezTo>
                        <a:cubicBezTo>
                          <a:pt x="22" y="19"/>
                          <a:pt x="11" y="20"/>
                          <a:pt x="0" y="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23" name="Freeform 177"/>
                <p:cNvSpPr>
                  <a:spLocks/>
                </p:cNvSpPr>
                <p:nvPr/>
              </p:nvSpPr>
              <p:spPr bwMode="auto">
                <a:xfrm>
                  <a:off x="581" y="3071"/>
                  <a:ext cx="2249" cy="1193"/>
                </a:xfrm>
                <a:custGeom>
                  <a:avLst/>
                  <a:gdLst>
                    <a:gd name="T0" fmla="*/ 0 w 2249"/>
                    <a:gd name="T1" fmla="*/ 345 h 1193"/>
                    <a:gd name="T2" fmla="*/ 45 w 2249"/>
                    <a:gd name="T3" fmla="*/ 387 h 1193"/>
                    <a:gd name="T4" fmla="*/ 111 w 2249"/>
                    <a:gd name="T5" fmla="*/ 594 h 1193"/>
                    <a:gd name="T6" fmla="*/ 156 w 2249"/>
                    <a:gd name="T7" fmla="*/ 732 h 1193"/>
                    <a:gd name="T8" fmla="*/ 249 w 2249"/>
                    <a:gd name="T9" fmla="*/ 927 h 1193"/>
                    <a:gd name="T10" fmla="*/ 336 w 2249"/>
                    <a:gd name="T11" fmla="*/ 1065 h 1193"/>
                    <a:gd name="T12" fmla="*/ 387 w 2249"/>
                    <a:gd name="T13" fmla="*/ 1149 h 1193"/>
                    <a:gd name="T14" fmla="*/ 417 w 2249"/>
                    <a:gd name="T15" fmla="*/ 1185 h 1193"/>
                    <a:gd name="T16" fmla="*/ 531 w 2249"/>
                    <a:gd name="T17" fmla="*/ 1173 h 1193"/>
                    <a:gd name="T18" fmla="*/ 657 w 2249"/>
                    <a:gd name="T19" fmla="*/ 1182 h 1193"/>
                    <a:gd name="T20" fmla="*/ 888 w 2249"/>
                    <a:gd name="T21" fmla="*/ 1191 h 1193"/>
                    <a:gd name="T22" fmla="*/ 1104 w 2249"/>
                    <a:gd name="T23" fmla="*/ 1170 h 1193"/>
                    <a:gd name="T24" fmla="*/ 1347 w 2249"/>
                    <a:gd name="T25" fmla="*/ 1113 h 1193"/>
                    <a:gd name="T26" fmla="*/ 1524 w 2249"/>
                    <a:gd name="T27" fmla="*/ 1062 h 1193"/>
                    <a:gd name="T28" fmla="*/ 1557 w 2249"/>
                    <a:gd name="T29" fmla="*/ 1053 h 1193"/>
                    <a:gd name="T30" fmla="*/ 1662 w 2249"/>
                    <a:gd name="T31" fmla="*/ 1074 h 1193"/>
                    <a:gd name="T32" fmla="*/ 1872 w 2249"/>
                    <a:gd name="T33" fmla="*/ 1089 h 1193"/>
                    <a:gd name="T34" fmla="*/ 2055 w 2249"/>
                    <a:gd name="T35" fmla="*/ 1047 h 1193"/>
                    <a:gd name="T36" fmla="*/ 2148 w 2249"/>
                    <a:gd name="T37" fmla="*/ 1023 h 1193"/>
                    <a:gd name="T38" fmla="*/ 2226 w 2249"/>
                    <a:gd name="T39" fmla="*/ 993 h 1193"/>
                    <a:gd name="T40" fmla="*/ 2247 w 2249"/>
                    <a:gd name="T41" fmla="*/ 963 h 1193"/>
                    <a:gd name="T42" fmla="*/ 2214 w 2249"/>
                    <a:gd name="T43" fmla="*/ 945 h 1193"/>
                    <a:gd name="T44" fmla="*/ 2133 w 2249"/>
                    <a:gd name="T45" fmla="*/ 951 h 1193"/>
                    <a:gd name="T46" fmla="*/ 2073 w 2249"/>
                    <a:gd name="T47" fmla="*/ 969 h 1193"/>
                    <a:gd name="T48" fmla="*/ 1932 w 2249"/>
                    <a:gd name="T49" fmla="*/ 975 h 1193"/>
                    <a:gd name="T50" fmla="*/ 1854 w 2249"/>
                    <a:gd name="T51" fmla="*/ 954 h 1193"/>
                    <a:gd name="T52" fmla="*/ 1782 w 2249"/>
                    <a:gd name="T53" fmla="*/ 927 h 1193"/>
                    <a:gd name="T54" fmla="*/ 1710 w 2249"/>
                    <a:gd name="T55" fmla="*/ 945 h 1193"/>
                    <a:gd name="T56" fmla="*/ 1728 w 2249"/>
                    <a:gd name="T57" fmla="*/ 939 h 1193"/>
                    <a:gd name="T58" fmla="*/ 1815 w 2249"/>
                    <a:gd name="T59" fmla="*/ 906 h 1193"/>
                    <a:gd name="T60" fmla="*/ 1896 w 2249"/>
                    <a:gd name="T61" fmla="*/ 867 h 1193"/>
                    <a:gd name="T62" fmla="*/ 1932 w 2249"/>
                    <a:gd name="T63" fmla="*/ 852 h 1193"/>
                    <a:gd name="T64" fmla="*/ 1956 w 2249"/>
                    <a:gd name="T65" fmla="*/ 810 h 1193"/>
                    <a:gd name="T66" fmla="*/ 1908 w 2249"/>
                    <a:gd name="T67" fmla="*/ 786 h 1193"/>
                    <a:gd name="T68" fmla="*/ 1851 w 2249"/>
                    <a:gd name="T69" fmla="*/ 792 h 1193"/>
                    <a:gd name="T70" fmla="*/ 1749 w 2249"/>
                    <a:gd name="T71" fmla="*/ 810 h 1193"/>
                    <a:gd name="T72" fmla="*/ 1689 w 2249"/>
                    <a:gd name="T73" fmla="*/ 810 h 1193"/>
                    <a:gd name="T74" fmla="*/ 1578 w 2249"/>
                    <a:gd name="T75" fmla="*/ 810 h 1193"/>
                    <a:gd name="T76" fmla="*/ 1515 w 2249"/>
                    <a:gd name="T77" fmla="*/ 843 h 1193"/>
                    <a:gd name="T78" fmla="*/ 1482 w 2249"/>
                    <a:gd name="T79" fmla="*/ 873 h 1193"/>
                    <a:gd name="T80" fmla="*/ 1401 w 2249"/>
                    <a:gd name="T81" fmla="*/ 873 h 1193"/>
                    <a:gd name="T82" fmla="*/ 1239 w 2249"/>
                    <a:gd name="T83" fmla="*/ 873 h 1193"/>
                    <a:gd name="T84" fmla="*/ 1104 w 2249"/>
                    <a:gd name="T85" fmla="*/ 843 h 1193"/>
                    <a:gd name="T86" fmla="*/ 933 w 2249"/>
                    <a:gd name="T87" fmla="*/ 819 h 1193"/>
                    <a:gd name="T88" fmla="*/ 747 w 2249"/>
                    <a:gd name="T89" fmla="*/ 828 h 1193"/>
                    <a:gd name="T90" fmla="*/ 699 w 2249"/>
                    <a:gd name="T91" fmla="*/ 828 h 1193"/>
                    <a:gd name="T92" fmla="*/ 657 w 2249"/>
                    <a:gd name="T93" fmla="*/ 741 h 1193"/>
                    <a:gd name="T94" fmla="*/ 621 w 2249"/>
                    <a:gd name="T95" fmla="*/ 573 h 1193"/>
                    <a:gd name="T96" fmla="*/ 558 w 2249"/>
                    <a:gd name="T97" fmla="*/ 345 h 1193"/>
                    <a:gd name="T98" fmla="*/ 504 w 2249"/>
                    <a:gd name="T99" fmla="*/ 207 h 1193"/>
                    <a:gd name="T100" fmla="*/ 456 w 2249"/>
                    <a:gd name="T101" fmla="*/ 84 h 1193"/>
                    <a:gd name="T102" fmla="*/ 444 w 2249"/>
                    <a:gd name="T103" fmla="*/ 0 h 1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49"/>
                    <a:gd name="T157" fmla="*/ 0 h 1193"/>
                    <a:gd name="T158" fmla="*/ 2249 w 2249"/>
                    <a:gd name="T159" fmla="*/ 1193 h 1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49" h="1193">
                      <a:moveTo>
                        <a:pt x="0" y="345"/>
                      </a:moveTo>
                      <a:cubicBezTo>
                        <a:pt x="13" y="345"/>
                        <a:pt x="26" y="345"/>
                        <a:pt x="45" y="387"/>
                      </a:cubicBezTo>
                      <a:cubicBezTo>
                        <a:pt x="64" y="429"/>
                        <a:pt x="92" y="537"/>
                        <a:pt x="111" y="594"/>
                      </a:cubicBezTo>
                      <a:cubicBezTo>
                        <a:pt x="130" y="651"/>
                        <a:pt x="133" y="676"/>
                        <a:pt x="156" y="732"/>
                      </a:cubicBezTo>
                      <a:cubicBezTo>
                        <a:pt x="179" y="788"/>
                        <a:pt x="219" y="871"/>
                        <a:pt x="249" y="927"/>
                      </a:cubicBezTo>
                      <a:cubicBezTo>
                        <a:pt x="279" y="983"/>
                        <a:pt x="313" y="1028"/>
                        <a:pt x="336" y="1065"/>
                      </a:cubicBezTo>
                      <a:cubicBezTo>
                        <a:pt x="359" y="1102"/>
                        <a:pt x="374" y="1129"/>
                        <a:pt x="387" y="1149"/>
                      </a:cubicBezTo>
                      <a:cubicBezTo>
                        <a:pt x="400" y="1169"/>
                        <a:pt x="393" y="1181"/>
                        <a:pt x="417" y="1185"/>
                      </a:cubicBezTo>
                      <a:cubicBezTo>
                        <a:pt x="441" y="1189"/>
                        <a:pt x="491" y="1173"/>
                        <a:pt x="531" y="1173"/>
                      </a:cubicBezTo>
                      <a:cubicBezTo>
                        <a:pt x="571" y="1173"/>
                        <a:pt x="598" y="1179"/>
                        <a:pt x="657" y="1182"/>
                      </a:cubicBezTo>
                      <a:cubicBezTo>
                        <a:pt x="716" y="1185"/>
                        <a:pt x="814" y="1193"/>
                        <a:pt x="888" y="1191"/>
                      </a:cubicBezTo>
                      <a:cubicBezTo>
                        <a:pt x="962" y="1189"/>
                        <a:pt x="1028" y="1183"/>
                        <a:pt x="1104" y="1170"/>
                      </a:cubicBezTo>
                      <a:cubicBezTo>
                        <a:pt x="1180" y="1157"/>
                        <a:pt x="1277" y="1131"/>
                        <a:pt x="1347" y="1113"/>
                      </a:cubicBezTo>
                      <a:cubicBezTo>
                        <a:pt x="1417" y="1095"/>
                        <a:pt x="1489" y="1072"/>
                        <a:pt x="1524" y="1062"/>
                      </a:cubicBezTo>
                      <a:cubicBezTo>
                        <a:pt x="1559" y="1052"/>
                        <a:pt x="1534" y="1051"/>
                        <a:pt x="1557" y="1053"/>
                      </a:cubicBezTo>
                      <a:cubicBezTo>
                        <a:pt x="1580" y="1055"/>
                        <a:pt x="1610" y="1068"/>
                        <a:pt x="1662" y="1074"/>
                      </a:cubicBezTo>
                      <a:cubicBezTo>
                        <a:pt x="1714" y="1080"/>
                        <a:pt x="1807" y="1093"/>
                        <a:pt x="1872" y="1089"/>
                      </a:cubicBezTo>
                      <a:cubicBezTo>
                        <a:pt x="1937" y="1085"/>
                        <a:pt x="2009" y="1058"/>
                        <a:pt x="2055" y="1047"/>
                      </a:cubicBezTo>
                      <a:cubicBezTo>
                        <a:pt x="2101" y="1036"/>
                        <a:pt x="2120" y="1032"/>
                        <a:pt x="2148" y="1023"/>
                      </a:cubicBezTo>
                      <a:cubicBezTo>
                        <a:pt x="2176" y="1014"/>
                        <a:pt x="2210" y="1003"/>
                        <a:pt x="2226" y="993"/>
                      </a:cubicBezTo>
                      <a:cubicBezTo>
                        <a:pt x="2242" y="983"/>
                        <a:pt x="2249" y="971"/>
                        <a:pt x="2247" y="963"/>
                      </a:cubicBezTo>
                      <a:cubicBezTo>
                        <a:pt x="2245" y="955"/>
                        <a:pt x="2233" y="947"/>
                        <a:pt x="2214" y="945"/>
                      </a:cubicBezTo>
                      <a:cubicBezTo>
                        <a:pt x="2195" y="943"/>
                        <a:pt x="2156" y="947"/>
                        <a:pt x="2133" y="951"/>
                      </a:cubicBezTo>
                      <a:cubicBezTo>
                        <a:pt x="2110" y="955"/>
                        <a:pt x="2106" y="965"/>
                        <a:pt x="2073" y="969"/>
                      </a:cubicBezTo>
                      <a:cubicBezTo>
                        <a:pt x="2040" y="973"/>
                        <a:pt x="1968" y="977"/>
                        <a:pt x="1932" y="975"/>
                      </a:cubicBezTo>
                      <a:cubicBezTo>
                        <a:pt x="1896" y="973"/>
                        <a:pt x="1879" y="962"/>
                        <a:pt x="1854" y="954"/>
                      </a:cubicBezTo>
                      <a:cubicBezTo>
                        <a:pt x="1829" y="946"/>
                        <a:pt x="1806" y="929"/>
                        <a:pt x="1782" y="927"/>
                      </a:cubicBezTo>
                      <a:cubicBezTo>
                        <a:pt x="1758" y="925"/>
                        <a:pt x="1719" y="943"/>
                        <a:pt x="1710" y="945"/>
                      </a:cubicBezTo>
                      <a:cubicBezTo>
                        <a:pt x="1701" y="947"/>
                        <a:pt x="1711" y="945"/>
                        <a:pt x="1728" y="939"/>
                      </a:cubicBezTo>
                      <a:cubicBezTo>
                        <a:pt x="1745" y="933"/>
                        <a:pt x="1787" y="918"/>
                        <a:pt x="1815" y="906"/>
                      </a:cubicBezTo>
                      <a:cubicBezTo>
                        <a:pt x="1843" y="894"/>
                        <a:pt x="1876" y="876"/>
                        <a:pt x="1896" y="867"/>
                      </a:cubicBezTo>
                      <a:cubicBezTo>
                        <a:pt x="1916" y="858"/>
                        <a:pt x="1922" y="861"/>
                        <a:pt x="1932" y="852"/>
                      </a:cubicBezTo>
                      <a:cubicBezTo>
                        <a:pt x="1942" y="843"/>
                        <a:pt x="1960" y="821"/>
                        <a:pt x="1956" y="810"/>
                      </a:cubicBezTo>
                      <a:cubicBezTo>
                        <a:pt x="1952" y="799"/>
                        <a:pt x="1925" y="789"/>
                        <a:pt x="1908" y="786"/>
                      </a:cubicBezTo>
                      <a:cubicBezTo>
                        <a:pt x="1891" y="783"/>
                        <a:pt x="1878" y="788"/>
                        <a:pt x="1851" y="792"/>
                      </a:cubicBezTo>
                      <a:cubicBezTo>
                        <a:pt x="1824" y="796"/>
                        <a:pt x="1776" y="807"/>
                        <a:pt x="1749" y="810"/>
                      </a:cubicBezTo>
                      <a:cubicBezTo>
                        <a:pt x="1722" y="813"/>
                        <a:pt x="1717" y="810"/>
                        <a:pt x="1689" y="810"/>
                      </a:cubicBezTo>
                      <a:cubicBezTo>
                        <a:pt x="1661" y="810"/>
                        <a:pt x="1607" y="805"/>
                        <a:pt x="1578" y="810"/>
                      </a:cubicBezTo>
                      <a:cubicBezTo>
                        <a:pt x="1549" y="815"/>
                        <a:pt x="1531" y="833"/>
                        <a:pt x="1515" y="843"/>
                      </a:cubicBezTo>
                      <a:cubicBezTo>
                        <a:pt x="1499" y="853"/>
                        <a:pt x="1501" y="868"/>
                        <a:pt x="1482" y="873"/>
                      </a:cubicBezTo>
                      <a:cubicBezTo>
                        <a:pt x="1463" y="878"/>
                        <a:pt x="1441" y="873"/>
                        <a:pt x="1401" y="873"/>
                      </a:cubicBezTo>
                      <a:cubicBezTo>
                        <a:pt x="1361" y="873"/>
                        <a:pt x="1288" y="878"/>
                        <a:pt x="1239" y="873"/>
                      </a:cubicBezTo>
                      <a:cubicBezTo>
                        <a:pt x="1190" y="868"/>
                        <a:pt x="1155" y="852"/>
                        <a:pt x="1104" y="843"/>
                      </a:cubicBezTo>
                      <a:cubicBezTo>
                        <a:pt x="1053" y="834"/>
                        <a:pt x="992" y="821"/>
                        <a:pt x="933" y="819"/>
                      </a:cubicBezTo>
                      <a:cubicBezTo>
                        <a:pt x="874" y="817"/>
                        <a:pt x="786" y="827"/>
                        <a:pt x="747" y="828"/>
                      </a:cubicBezTo>
                      <a:cubicBezTo>
                        <a:pt x="708" y="829"/>
                        <a:pt x="714" y="842"/>
                        <a:pt x="699" y="828"/>
                      </a:cubicBezTo>
                      <a:cubicBezTo>
                        <a:pt x="684" y="814"/>
                        <a:pt x="670" y="783"/>
                        <a:pt x="657" y="741"/>
                      </a:cubicBezTo>
                      <a:cubicBezTo>
                        <a:pt x="644" y="699"/>
                        <a:pt x="638" y="639"/>
                        <a:pt x="621" y="573"/>
                      </a:cubicBezTo>
                      <a:cubicBezTo>
                        <a:pt x="604" y="507"/>
                        <a:pt x="578" y="406"/>
                        <a:pt x="558" y="345"/>
                      </a:cubicBezTo>
                      <a:cubicBezTo>
                        <a:pt x="538" y="284"/>
                        <a:pt x="521" y="250"/>
                        <a:pt x="504" y="207"/>
                      </a:cubicBezTo>
                      <a:cubicBezTo>
                        <a:pt x="487" y="164"/>
                        <a:pt x="466" y="118"/>
                        <a:pt x="456" y="84"/>
                      </a:cubicBezTo>
                      <a:cubicBezTo>
                        <a:pt x="446" y="50"/>
                        <a:pt x="445" y="25"/>
                        <a:pt x="444"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124" name="Group 218"/>
                <p:cNvGrpSpPr>
                  <a:grpSpLocks/>
                </p:cNvGrpSpPr>
                <p:nvPr/>
              </p:nvGrpSpPr>
              <p:grpSpPr bwMode="auto">
                <a:xfrm>
                  <a:off x="704" y="3074"/>
                  <a:ext cx="562" cy="924"/>
                  <a:chOff x="704" y="2914"/>
                  <a:chExt cx="562" cy="924"/>
                </a:xfrm>
              </p:grpSpPr>
              <p:sp>
                <p:nvSpPr>
                  <p:cNvPr id="45125" name="Freeform 209"/>
                  <p:cNvSpPr>
                    <a:spLocks/>
                  </p:cNvSpPr>
                  <p:nvPr/>
                </p:nvSpPr>
                <p:spPr bwMode="auto">
                  <a:xfrm>
                    <a:off x="704" y="3006"/>
                    <a:ext cx="536" cy="832"/>
                  </a:xfrm>
                  <a:custGeom>
                    <a:avLst/>
                    <a:gdLst>
                      <a:gd name="T0" fmla="*/ 0 w 536"/>
                      <a:gd name="T1" fmla="*/ 0 h 832"/>
                      <a:gd name="T2" fmla="*/ 28 w 536"/>
                      <a:gd name="T3" fmla="*/ 92 h 832"/>
                      <a:gd name="T4" fmla="*/ 148 w 536"/>
                      <a:gd name="T5" fmla="*/ 378 h 832"/>
                      <a:gd name="T6" fmla="*/ 274 w 536"/>
                      <a:gd name="T7" fmla="*/ 558 h 832"/>
                      <a:gd name="T8" fmla="*/ 398 w 536"/>
                      <a:gd name="T9" fmla="*/ 664 h 832"/>
                      <a:gd name="T10" fmla="*/ 494 w 536"/>
                      <a:gd name="T11" fmla="*/ 774 h 832"/>
                      <a:gd name="T12" fmla="*/ 536 w 536"/>
                      <a:gd name="T13" fmla="*/ 832 h 832"/>
                      <a:gd name="T14" fmla="*/ 0 60000 65536"/>
                      <a:gd name="T15" fmla="*/ 0 60000 65536"/>
                      <a:gd name="T16" fmla="*/ 0 60000 65536"/>
                      <a:gd name="T17" fmla="*/ 0 60000 65536"/>
                      <a:gd name="T18" fmla="*/ 0 60000 65536"/>
                      <a:gd name="T19" fmla="*/ 0 60000 65536"/>
                      <a:gd name="T20" fmla="*/ 0 60000 65536"/>
                      <a:gd name="T21" fmla="*/ 0 w 536"/>
                      <a:gd name="T22" fmla="*/ 0 h 832"/>
                      <a:gd name="T23" fmla="*/ 536 w 536"/>
                      <a:gd name="T24" fmla="*/ 832 h 8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6" h="832">
                        <a:moveTo>
                          <a:pt x="0" y="0"/>
                        </a:moveTo>
                        <a:cubicBezTo>
                          <a:pt x="1" y="14"/>
                          <a:pt x="3" y="29"/>
                          <a:pt x="28" y="92"/>
                        </a:cubicBezTo>
                        <a:cubicBezTo>
                          <a:pt x="53" y="155"/>
                          <a:pt x="107" y="300"/>
                          <a:pt x="148" y="378"/>
                        </a:cubicBezTo>
                        <a:cubicBezTo>
                          <a:pt x="189" y="456"/>
                          <a:pt x="232" y="510"/>
                          <a:pt x="274" y="558"/>
                        </a:cubicBezTo>
                        <a:cubicBezTo>
                          <a:pt x="316" y="606"/>
                          <a:pt x="361" y="628"/>
                          <a:pt x="398" y="664"/>
                        </a:cubicBezTo>
                        <a:cubicBezTo>
                          <a:pt x="435" y="700"/>
                          <a:pt x="471" y="746"/>
                          <a:pt x="494" y="774"/>
                        </a:cubicBezTo>
                        <a:cubicBezTo>
                          <a:pt x="517" y="802"/>
                          <a:pt x="526" y="817"/>
                          <a:pt x="536" y="83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26" name="Freeform 210"/>
                  <p:cNvSpPr>
                    <a:spLocks/>
                  </p:cNvSpPr>
                  <p:nvPr/>
                </p:nvSpPr>
                <p:spPr bwMode="auto">
                  <a:xfrm>
                    <a:off x="730" y="3040"/>
                    <a:ext cx="478" cy="730"/>
                  </a:xfrm>
                  <a:custGeom>
                    <a:avLst/>
                    <a:gdLst>
                      <a:gd name="T0" fmla="*/ 0 w 478"/>
                      <a:gd name="T1" fmla="*/ 0 h 730"/>
                      <a:gd name="T2" fmla="*/ 88 w 478"/>
                      <a:gd name="T3" fmla="*/ 204 h 730"/>
                      <a:gd name="T4" fmla="*/ 200 w 478"/>
                      <a:gd name="T5" fmla="*/ 414 h 730"/>
                      <a:gd name="T6" fmla="*/ 316 w 478"/>
                      <a:gd name="T7" fmla="*/ 550 h 730"/>
                      <a:gd name="T8" fmla="*/ 444 w 478"/>
                      <a:gd name="T9" fmla="*/ 680 h 730"/>
                      <a:gd name="T10" fmla="*/ 478 w 478"/>
                      <a:gd name="T11" fmla="*/ 730 h 730"/>
                      <a:gd name="T12" fmla="*/ 0 60000 65536"/>
                      <a:gd name="T13" fmla="*/ 0 60000 65536"/>
                      <a:gd name="T14" fmla="*/ 0 60000 65536"/>
                      <a:gd name="T15" fmla="*/ 0 60000 65536"/>
                      <a:gd name="T16" fmla="*/ 0 60000 65536"/>
                      <a:gd name="T17" fmla="*/ 0 60000 65536"/>
                      <a:gd name="T18" fmla="*/ 0 w 478"/>
                      <a:gd name="T19" fmla="*/ 0 h 730"/>
                      <a:gd name="T20" fmla="*/ 478 w 478"/>
                      <a:gd name="T21" fmla="*/ 730 h 730"/>
                    </a:gdLst>
                    <a:ahLst/>
                    <a:cxnLst>
                      <a:cxn ang="T12">
                        <a:pos x="T0" y="T1"/>
                      </a:cxn>
                      <a:cxn ang="T13">
                        <a:pos x="T2" y="T3"/>
                      </a:cxn>
                      <a:cxn ang="T14">
                        <a:pos x="T4" y="T5"/>
                      </a:cxn>
                      <a:cxn ang="T15">
                        <a:pos x="T6" y="T7"/>
                      </a:cxn>
                      <a:cxn ang="T16">
                        <a:pos x="T8" y="T9"/>
                      </a:cxn>
                      <a:cxn ang="T17">
                        <a:pos x="T10" y="T11"/>
                      </a:cxn>
                    </a:cxnLst>
                    <a:rect l="T18" t="T19" r="T20" b="T21"/>
                    <a:pathLst>
                      <a:path w="478" h="730">
                        <a:moveTo>
                          <a:pt x="0" y="0"/>
                        </a:moveTo>
                        <a:cubicBezTo>
                          <a:pt x="27" y="67"/>
                          <a:pt x="55" y="135"/>
                          <a:pt x="88" y="204"/>
                        </a:cubicBezTo>
                        <a:cubicBezTo>
                          <a:pt x="121" y="273"/>
                          <a:pt x="162" y="356"/>
                          <a:pt x="200" y="414"/>
                        </a:cubicBezTo>
                        <a:cubicBezTo>
                          <a:pt x="238" y="472"/>
                          <a:pt x="275" y="506"/>
                          <a:pt x="316" y="550"/>
                        </a:cubicBezTo>
                        <a:cubicBezTo>
                          <a:pt x="357" y="594"/>
                          <a:pt x="417" y="650"/>
                          <a:pt x="444" y="680"/>
                        </a:cubicBezTo>
                        <a:cubicBezTo>
                          <a:pt x="471" y="710"/>
                          <a:pt x="474" y="720"/>
                          <a:pt x="478" y="73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27" name="Freeform 211"/>
                  <p:cNvSpPr>
                    <a:spLocks/>
                  </p:cNvSpPr>
                  <p:nvPr/>
                </p:nvSpPr>
                <p:spPr bwMode="auto">
                  <a:xfrm>
                    <a:off x="726" y="2990"/>
                    <a:ext cx="508" cy="806"/>
                  </a:xfrm>
                  <a:custGeom>
                    <a:avLst/>
                    <a:gdLst>
                      <a:gd name="T0" fmla="*/ 0 w 508"/>
                      <a:gd name="T1" fmla="*/ 0 h 806"/>
                      <a:gd name="T2" fmla="*/ 52 w 508"/>
                      <a:gd name="T3" fmla="*/ 80 h 806"/>
                      <a:gd name="T4" fmla="*/ 162 w 508"/>
                      <a:gd name="T5" fmla="*/ 320 h 806"/>
                      <a:gd name="T6" fmla="*/ 276 w 508"/>
                      <a:gd name="T7" fmla="*/ 492 h 806"/>
                      <a:gd name="T8" fmla="*/ 352 w 508"/>
                      <a:gd name="T9" fmla="*/ 596 h 806"/>
                      <a:gd name="T10" fmla="*/ 444 w 508"/>
                      <a:gd name="T11" fmla="*/ 698 h 806"/>
                      <a:gd name="T12" fmla="*/ 508 w 508"/>
                      <a:gd name="T13" fmla="*/ 806 h 806"/>
                      <a:gd name="T14" fmla="*/ 0 60000 65536"/>
                      <a:gd name="T15" fmla="*/ 0 60000 65536"/>
                      <a:gd name="T16" fmla="*/ 0 60000 65536"/>
                      <a:gd name="T17" fmla="*/ 0 60000 65536"/>
                      <a:gd name="T18" fmla="*/ 0 60000 65536"/>
                      <a:gd name="T19" fmla="*/ 0 60000 65536"/>
                      <a:gd name="T20" fmla="*/ 0 60000 65536"/>
                      <a:gd name="T21" fmla="*/ 0 w 508"/>
                      <a:gd name="T22" fmla="*/ 0 h 806"/>
                      <a:gd name="T23" fmla="*/ 508 w 508"/>
                      <a:gd name="T24" fmla="*/ 806 h 8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8" h="806">
                        <a:moveTo>
                          <a:pt x="0" y="0"/>
                        </a:moveTo>
                        <a:cubicBezTo>
                          <a:pt x="12" y="13"/>
                          <a:pt x="25" y="27"/>
                          <a:pt x="52" y="80"/>
                        </a:cubicBezTo>
                        <a:cubicBezTo>
                          <a:pt x="79" y="133"/>
                          <a:pt x="125" y="251"/>
                          <a:pt x="162" y="320"/>
                        </a:cubicBezTo>
                        <a:cubicBezTo>
                          <a:pt x="199" y="389"/>
                          <a:pt x="244" y="446"/>
                          <a:pt x="276" y="492"/>
                        </a:cubicBezTo>
                        <a:cubicBezTo>
                          <a:pt x="308" y="538"/>
                          <a:pt x="324" y="562"/>
                          <a:pt x="352" y="596"/>
                        </a:cubicBezTo>
                        <a:cubicBezTo>
                          <a:pt x="380" y="630"/>
                          <a:pt x="418" y="663"/>
                          <a:pt x="444" y="698"/>
                        </a:cubicBezTo>
                        <a:cubicBezTo>
                          <a:pt x="470" y="733"/>
                          <a:pt x="489" y="769"/>
                          <a:pt x="508" y="806"/>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28" name="Freeform 212"/>
                  <p:cNvSpPr>
                    <a:spLocks/>
                  </p:cNvSpPr>
                  <p:nvPr/>
                </p:nvSpPr>
                <p:spPr bwMode="auto">
                  <a:xfrm>
                    <a:off x="798" y="2914"/>
                    <a:ext cx="444" cy="890"/>
                  </a:xfrm>
                  <a:custGeom>
                    <a:avLst/>
                    <a:gdLst>
                      <a:gd name="T0" fmla="*/ 0 w 444"/>
                      <a:gd name="T1" fmla="*/ 0 h 890"/>
                      <a:gd name="T2" fmla="*/ 94 w 444"/>
                      <a:gd name="T3" fmla="*/ 246 h 890"/>
                      <a:gd name="T4" fmla="*/ 188 w 444"/>
                      <a:gd name="T5" fmla="*/ 428 h 890"/>
                      <a:gd name="T6" fmla="*/ 278 w 444"/>
                      <a:gd name="T7" fmla="*/ 583 h 890"/>
                      <a:gd name="T8" fmla="*/ 352 w 444"/>
                      <a:gd name="T9" fmla="*/ 736 h 890"/>
                      <a:gd name="T10" fmla="*/ 444 w 444"/>
                      <a:gd name="T11" fmla="*/ 890 h 890"/>
                      <a:gd name="T12" fmla="*/ 0 60000 65536"/>
                      <a:gd name="T13" fmla="*/ 0 60000 65536"/>
                      <a:gd name="T14" fmla="*/ 0 60000 65536"/>
                      <a:gd name="T15" fmla="*/ 0 60000 65536"/>
                      <a:gd name="T16" fmla="*/ 0 60000 65536"/>
                      <a:gd name="T17" fmla="*/ 0 60000 65536"/>
                      <a:gd name="T18" fmla="*/ 0 w 444"/>
                      <a:gd name="T19" fmla="*/ 0 h 890"/>
                      <a:gd name="T20" fmla="*/ 444 w 444"/>
                      <a:gd name="T21" fmla="*/ 890 h 890"/>
                    </a:gdLst>
                    <a:ahLst/>
                    <a:cxnLst>
                      <a:cxn ang="T12">
                        <a:pos x="T0" y="T1"/>
                      </a:cxn>
                      <a:cxn ang="T13">
                        <a:pos x="T2" y="T3"/>
                      </a:cxn>
                      <a:cxn ang="T14">
                        <a:pos x="T4" y="T5"/>
                      </a:cxn>
                      <a:cxn ang="T15">
                        <a:pos x="T6" y="T7"/>
                      </a:cxn>
                      <a:cxn ang="T16">
                        <a:pos x="T8" y="T9"/>
                      </a:cxn>
                      <a:cxn ang="T17">
                        <a:pos x="T10" y="T11"/>
                      </a:cxn>
                    </a:cxnLst>
                    <a:rect l="T18" t="T19" r="T20" b="T21"/>
                    <a:pathLst>
                      <a:path w="444" h="890">
                        <a:moveTo>
                          <a:pt x="0" y="0"/>
                        </a:moveTo>
                        <a:cubicBezTo>
                          <a:pt x="33" y="87"/>
                          <a:pt x="63" y="175"/>
                          <a:pt x="94" y="246"/>
                        </a:cubicBezTo>
                        <a:cubicBezTo>
                          <a:pt x="125" y="317"/>
                          <a:pt x="157" y="372"/>
                          <a:pt x="188" y="428"/>
                        </a:cubicBezTo>
                        <a:cubicBezTo>
                          <a:pt x="219" y="484"/>
                          <a:pt x="251" y="532"/>
                          <a:pt x="278" y="583"/>
                        </a:cubicBezTo>
                        <a:cubicBezTo>
                          <a:pt x="305" y="634"/>
                          <a:pt x="324" y="685"/>
                          <a:pt x="352" y="736"/>
                        </a:cubicBezTo>
                        <a:cubicBezTo>
                          <a:pt x="380" y="787"/>
                          <a:pt x="429" y="864"/>
                          <a:pt x="444" y="89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29" name="Freeform 213"/>
                  <p:cNvSpPr>
                    <a:spLocks/>
                  </p:cNvSpPr>
                  <p:nvPr/>
                </p:nvSpPr>
                <p:spPr bwMode="auto">
                  <a:xfrm>
                    <a:off x="818" y="2938"/>
                    <a:ext cx="448" cy="882"/>
                  </a:xfrm>
                  <a:custGeom>
                    <a:avLst/>
                    <a:gdLst>
                      <a:gd name="T0" fmla="*/ 0 w 448"/>
                      <a:gd name="T1" fmla="*/ 0 h 882"/>
                      <a:gd name="T2" fmla="*/ 66 w 448"/>
                      <a:gd name="T3" fmla="*/ 142 h 882"/>
                      <a:gd name="T4" fmla="*/ 188 w 448"/>
                      <a:gd name="T5" fmla="*/ 338 h 882"/>
                      <a:gd name="T6" fmla="*/ 296 w 448"/>
                      <a:gd name="T7" fmla="*/ 568 h 882"/>
                      <a:gd name="T8" fmla="*/ 382 w 448"/>
                      <a:gd name="T9" fmla="*/ 766 h 882"/>
                      <a:gd name="T10" fmla="*/ 448 w 448"/>
                      <a:gd name="T11" fmla="*/ 882 h 882"/>
                      <a:gd name="T12" fmla="*/ 0 60000 65536"/>
                      <a:gd name="T13" fmla="*/ 0 60000 65536"/>
                      <a:gd name="T14" fmla="*/ 0 60000 65536"/>
                      <a:gd name="T15" fmla="*/ 0 60000 65536"/>
                      <a:gd name="T16" fmla="*/ 0 60000 65536"/>
                      <a:gd name="T17" fmla="*/ 0 60000 65536"/>
                      <a:gd name="T18" fmla="*/ 0 w 448"/>
                      <a:gd name="T19" fmla="*/ 0 h 882"/>
                      <a:gd name="T20" fmla="*/ 448 w 448"/>
                      <a:gd name="T21" fmla="*/ 882 h 882"/>
                    </a:gdLst>
                    <a:ahLst/>
                    <a:cxnLst>
                      <a:cxn ang="T12">
                        <a:pos x="T0" y="T1"/>
                      </a:cxn>
                      <a:cxn ang="T13">
                        <a:pos x="T2" y="T3"/>
                      </a:cxn>
                      <a:cxn ang="T14">
                        <a:pos x="T4" y="T5"/>
                      </a:cxn>
                      <a:cxn ang="T15">
                        <a:pos x="T6" y="T7"/>
                      </a:cxn>
                      <a:cxn ang="T16">
                        <a:pos x="T8" y="T9"/>
                      </a:cxn>
                      <a:cxn ang="T17">
                        <a:pos x="T10" y="T11"/>
                      </a:cxn>
                    </a:cxnLst>
                    <a:rect l="T18" t="T19" r="T20" b="T21"/>
                    <a:pathLst>
                      <a:path w="448" h="882">
                        <a:moveTo>
                          <a:pt x="0" y="0"/>
                        </a:moveTo>
                        <a:cubicBezTo>
                          <a:pt x="17" y="43"/>
                          <a:pt x="35" y="86"/>
                          <a:pt x="66" y="142"/>
                        </a:cubicBezTo>
                        <a:cubicBezTo>
                          <a:pt x="97" y="198"/>
                          <a:pt x="150" y="267"/>
                          <a:pt x="188" y="338"/>
                        </a:cubicBezTo>
                        <a:cubicBezTo>
                          <a:pt x="226" y="409"/>
                          <a:pt x="264" y="497"/>
                          <a:pt x="296" y="568"/>
                        </a:cubicBezTo>
                        <a:cubicBezTo>
                          <a:pt x="328" y="639"/>
                          <a:pt x="357" y="714"/>
                          <a:pt x="382" y="766"/>
                        </a:cubicBezTo>
                        <a:cubicBezTo>
                          <a:pt x="407" y="818"/>
                          <a:pt x="427" y="850"/>
                          <a:pt x="448" y="88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0" name="Freeform 214"/>
                  <p:cNvSpPr>
                    <a:spLocks/>
                  </p:cNvSpPr>
                  <p:nvPr/>
                </p:nvSpPr>
                <p:spPr bwMode="auto">
                  <a:xfrm>
                    <a:off x="832" y="2924"/>
                    <a:ext cx="422" cy="860"/>
                  </a:xfrm>
                  <a:custGeom>
                    <a:avLst/>
                    <a:gdLst>
                      <a:gd name="T0" fmla="*/ 0 w 422"/>
                      <a:gd name="T1" fmla="*/ 0 h 860"/>
                      <a:gd name="T2" fmla="*/ 76 w 422"/>
                      <a:gd name="T3" fmla="*/ 146 h 860"/>
                      <a:gd name="T4" fmla="*/ 190 w 422"/>
                      <a:gd name="T5" fmla="*/ 294 h 860"/>
                      <a:gd name="T6" fmla="*/ 278 w 422"/>
                      <a:gd name="T7" fmla="*/ 464 h 860"/>
                      <a:gd name="T8" fmla="*/ 338 w 422"/>
                      <a:gd name="T9" fmla="*/ 650 h 860"/>
                      <a:gd name="T10" fmla="*/ 390 w 422"/>
                      <a:gd name="T11" fmla="*/ 784 h 860"/>
                      <a:gd name="T12" fmla="*/ 422 w 422"/>
                      <a:gd name="T13" fmla="*/ 860 h 860"/>
                      <a:gd name="T14" fmla="*/ 0 60000 65536"/>
                      <a:gd name="T15" fmla="*/ 0 60000 65536"/>
                      <a:gd name="T16" fmla="*/ 0 60000 65536"/>
                      <a:gd name="T17" fmla="*/ 0 60000 65536"/>
                      <a:gd name="T18" fmla="*/ 0 60000 65536"/>
                      <a:gd name="T19" fmla="*/ 0 60000 65536"/>
                      <a:gd name="T20" fmla="*/ 0 60000 65536"/>
                      <a:gd name="T21" fmla="*/ 0 w 422"/>
                      <a:gd name="T22" fmla="*/ 0 h 860"/>
                      <a:gd name="T23" fmla="*/ 422 w 422"/>
                      <a:gd name="T24" fmla="*/ 860 h 8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2" h="860">
                        <a:moveTo>
                          <a:pt x="0" y="0"/>
                        </a:moveTo>
                        <a:cubicBezTo>
                          <a:pt x="22" y="48"/>
                          <a:pt x="44" y="97"/>
                          <a:pt x="76" y="146"/>
                        </a:cubicBezTo>
                        <a:cubicBezTo>
                          <a:pt x="108" y="195"/>
                          <a:pt x="156" y="241"/>
                          <a:pt x="190" y="294"/>
                        </a:cubicBezTo>
                        <a:cubicBezTo>
                          <a:pt x="224" y="347"/>
                          <a:pt x="253" y="405"/>
                          <a:pt x="278" y="464"/>
                        </a:cubicBezTo>
                        <a:cubicBezTo>
                          <a:pt x="303" y="523"/>
                          <a:pt x="319" y="597"/>
                          <a:pt x="338" y="650"/>
                        </a:cubicBezTo>
                        <a:cubicBezTo>
                          <a:pt x="357" y="703"/>
                          <a:pt x="376" y="749"/>
                          <a:pt x="390" y="784"/>
                        </a:cubicBezTo>
                        <a:cubicBezTo>
                          <a:pt x="404" y="819"/>
                          <a:pt x="413" y="839"/>
                          <a:pt x="422" y="86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1" name="Freeform 217"/>
                  <p:cNvSpPr>
                    <a:spLocks/>
                  </p:cNvSpPr>
                  <p:nvPr/>
                </p:nvSpPr>
                <p:spPr bwMode="auto">
                  <a:xfrm>
                    <a:off x="880" y="3221"/>
                    <a:ext cx="184" cy="313"/>
                  </a:xfrm>
                  <a:custGeom>
                    <a:avLst/>
                    <a:gdLst>
                      <a:gd name="T0" fmla="*/ 0 w 184"/>
                      <a:gd name="T1" fmla="*/ 0 h 313"/>
                      <a:gd name="T2" fmla="*/ 44 w 184"/>
                      <a:gd name="T3" fmla="*/ 85 h 313"/>
                      <a:gd name="T4" fmla="*/ 184 w 184"/>
                      <a:gd name="T5" fmla="*/ 313 h 313"/>
                      <a:gd name="T6" fmla="*/ 0 60000 65536"/>
                      <a:gd name="T7" fmla="*/ 0 60000 65536"/>
                      <a:gd name="T8" fmla="*/ 0 60000 65536"/>
                      <a:gd name="T9" fmla="*/ 0 w 184"/>
                      <a:gd name="T10" fmla="*/ 0 h 313"/>
                      <a:gd name="T11" fmla="*/ 184 w 184"/>
                      <a:gd name="T12" fmla="*/ 313 h 313"/>
                    </a:gdLst>
                    <a:ahLst/>
                    <a:cxnLst>
                      <a:cxn ang="T6">
                        <a:pos x="T0" y="T1"/>
                      </a:cxn>
                      <a:cxn ang="T7">
                        <a:pos x="T2" y="T3"/>
                      </a:cxn>
                      <a:cxn ang="T8">
                        <a:pos x="T4" y="T5"/>
                      </a:cxn>
                    </a:cxnLst>
                    <a:rect l="T9" t="T10" r="T11" b="T12"/>
                    <a:pathLst>
                      <a:path w="184" h="313">
                        <a:moveTo>
                          <a:pt x="0" y="0"/>
                        </a:moveTo>
                        <a:cubicBezTo>
                          <a:pt x="7" y="14"/>
                          <a:pt x="13" y="33"/>
                          <a:pt x="44" y="85"/>
                        </a:cubicBezTo>
                        <a:cubicBezTo>
                          <a:pt x="75" y="137"/>
                          <a:pt x="161" y="275"/>
                          <a:pt x="184" y="313"/>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45098" name="Group 352"/>
              <p:cNvGrpSpPr>
                <a:grpSpLocks/>
              </p:cNvGrpSpPr>
              <p:nvPr/>
            </p:nvGrpSpPr>
            <p:grpSpPr bwMode="auto">
              <a:xfrm>
                <a:off x="663575" y="1298575"/>
                <a:ext cx="330200" cy="685800"/>
                <a:chOff x="480" y="1200"/>
                <a:chExt cx="186" cy="364"/>
              </a:xfrm>
            </p:grpSpPr>
            <p:sp>
              <p:nvSpPr>
                <p:cNvPr id="45118" name="Freeform 353"/>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19" name="Freeform 354"/>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099" name="Group 355"/>
              <p:cNvGrpSpPr>
                <a:grpSpLocks/>
              </p:cNvGrpSpPr>
              <p:nvPr/>
            </p:nvGrpSpPr>
            <p:grpSpPr bwMode="auto">
              <a:xfrm>
                <a:off x="663575" y="1298575"/>
                <a:ext cx="330200" cy="685800"/>
                <a:chOff x="720" y="1968"/>
                <a:chExt cx="186" cy="364"/>
              </a:xfrm>
            </p:grpSpPr>
            <p:sp>
              <p:nvSpPr>
                <p:cNvPr id="45116" name="Freeform 356"/>
                <p:cNvSpPr>
                  <a:spLocks/>
                </p:cNvSpPr>
                <p:nvPr/>
              </p:nvSpPr>
              <p:spPr bwMode="auto">
                <a:xfrm>
                  <a:off x="720" y="1968"/>
                  <a:ext cx="186" cy="364"/>
                </a:xfrm>
                <a:custGeom>
                  <a:avLst/>
                  <a:gdLst>
                    <a:gd name="T0" fmla="*/ 0 w 186"/>
                    <a:gd name="T1" fmla="*/ 0 h 364"/>
                    <a:gd name="T2" fmla="*/ 28 w 186"/>
                    <a:gd name="T3" fmla="*/ 90 h 364"/>
                    <a:gd name="T4" fmla="*/ 124 w 186"/>
                    <a:gd name="T5" fmla="*/ 284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5" y="15"/>
                        <a:pt x="7" y="43"/>
                        <a:pt x="28" y="90"/>
                      </a:cubicBezTo>
                      <a:cubicBezTo>
                        <a:pt x="49" y="137"/>
                        <a:pt x="98" y="238"/>
                        <a:pt x="124" y="284"/>
                      </a:cubicBezTo>
                      <a:cubicBezTo>
                        <a:pt x="150" y="330"/>
                        <a:pt x="173" y="347"/>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17" name="Freeform 357"/>
                <p:cNvSpPr>
                  <a:spLocks/>
                </p:cNvSpPr>
                <p:nvPr/>
              </p:nvSpPr>
              <p:spPr bwMode="auto">
                <a:xfrm>
                  <a:off x="720" y="1968"/>
                  <a:ext cx="186" cy="364"/>
                </a:xfrm>
                <a:custGeom>
                  <a:avLst/>
                  <a:gdLst>
                    <a:gd name="T0" fmla="*/ 0 w 186"/>
                    <a:gd name="T1" fmla="*/ 0 h 364"/>
                    <a:gd name="T2" fmla="*/ 58 w 186"/>
                    <a:gd name="T3" fmla="*/ 54 h 364"/>
                    <a:gd name="T4" fmla="*/ 120 w 186"/>
                    <a:gd name="T5" fmla="*/ 160 h 364"/>
                    <a:gd name="T6" fmla="*/ 166 w 186"/>
                    <a:gd name="T7" fmla="*/ 270 h 364"/>
                    <a:gd name="T8" fmla="*/ 186 w 186"/>
                    <a:gd name="T9" fmla="*/ 364 h 364"/>
                    <a:gd name="T10" fmla="*/ 0 60000 65536"/>
                    <a:gd name="T11" fmla="*/ 0 60000 65536"/>
                    <a:gd name="T12" fmla="*/ 0 60000 65536"/>
                    <a:gd name="T13" fmla="*/ 0 60000 65536"/>
                    <a:gd name="T14" fmla="*/ 0 60000 65536"/>
                    <a:gd name="T15" fmla="*/ 0 w 186"/>
                    <a:gd name="T16" fmla="*/ 0 h 364"/>
                    <a:gd name="T17" fmla="*/ 186 w 186"/>
                    <a:gd name="T18" fmla="*/ 364 h 364"/>
                  </a:gdLst>
                  <a:ahLst/>
                  <a:cxnLst>
                    <a:cxn ang="T10">
                      <a:pos x="T0" y="T1"/>
                    </a:cxn>
                    <a:cxn ang="T11">
                      <a:pos x="T2" y="T3"/>
                    </a:cxn>
                    <a:cxn ang="T12">
                      <a:pos x="T4" y="T5"/>
                    </a:cxn>
                    <a:cxn ang="T13">
                      <a:pos x="T6" y="T7"/>
                    </a:cxn>
                    <a:cxn ang="T14">
                      <a:pos x="T8" y="T9"/>
                    </a:cxn>
                  </a:cxnLst>
                  <a:rect l="T15" t="T16" r="T17" b="T18"/>
                  <a:pathLst>
                    <a:path w="186" h="364">
                      <a:moveTo>
                        <a:pt x="0" y="0"/>
                      </a:moveTo>
                      <a:cubicBezTo>
                        <a:pt x="10" y="9"/>
                        <a:pt x="38" y="27"/>
                        <a:pt x="58" y="54"/>
                      </a:cubicBezTo>
                      <a:cubicBezTo>
                        <a:pt x="78" y="81"/>
                        <a:pt x="102" y="124"/>
                        <a:pt x="120" y="160"/>
                      </a:cubicBezTo>
                      <a:cubicBezTo>
                        <a:pt x="138" y="196"/>
                        <a:pt x="155" y="236"/>
                        <a:pt x="166" y="270"/>
                      </a:cubicBezTo>
                      <a:cubicBezTo>
                        <a:pt x="177" y="304"/>
                        <a:pt x="182" y="345"/>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100" name="Group 358"/>
              <p:cNvGrpSpPr>
                <a:grpSpLocks/>
              </p:cNvGrpSpPr>
              <p:nvPr/>
            </p:nvGrpSpPr>
            <p:grpSpPr bwMode="auto">
              <a:xfrm>
                <a:off x="671513" y="1279525"/>
                <a:ext cx="328612" cy="685800"/>
                <a:chOff x="480" y="1200"/>
                <a:chExt cx="186" cy="364"/>
              </a:xfrm>
            </p:grpSpPr>
            <p:sp>
              <p:nvSpPr>
                <p:cNvPr id="45114" name="Freeform 359"/>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15" name="Freeform 360"/>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101" name="Group 361"/>
              <p:cNvGrpSpPr>
                <a:grpSpLocks/>
              </p:cNvGrpSpPr>
              <p:nvPr/>
            </p:nvGrpSpPr>
            <p:grpSpPr bwMode="auto">
              <a:xfrm>
                <a:off x="642938" y="1290638"/>
                <a:ext cx="328612" cy="685800"/>
                <a:chOff x="480" y="1200"/>
                <a:chExt cx="186" cy="364"/>
              </a:xfrm>
            </p:grpSpPr>
            <p:sp>
              <p:nvSpPr>
                <p:cNvPr id="45112" name="Freeform 362"/>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13" name="Freeform 363"/>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02" name="Freeform 364"/>
              <p:cNvSpPr>
                <a:spLocks/>
              </p:cNvSpPr>
              <p:nvPr/>
            </p:nvSpPr>
            <p:spPr bwMode="auto">
              <a:xfrm>
                <a:off x="574675" y="1295400"/>
                <a:ext cx="381000" cy="609600"/>
              </a:xfrm>
              <a:custGeom>
                <a:avLst/>
                <a:gdLst>
                  <a:gd name="T0" fmla="*/ 0 w 240"/>
                  <a:gd name="T1" fmla="*/ 0 h 384"/>
                  <a:gd name="T2" fmla="*/ 2147483647 w 240"/>
                  <a:gd name="T3" fmla="*/ 2147483647 h 384"/>
                  <a:gd name="T4" fmla="*/ 2147483647 w 240"/>
                  <a:gd name="T5" fmla="*/ 2147483647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0" y="0"/>
                    </a:moveTo>
                    <a:cubicBezTo>
                      <a:pt x="4" y="40"/>
                      <a:pt x="8" y="80"/>
                      <a:pt x="48" y="144"/>
                    </a:cubicBezTo>
                    <a:cubicBezTo>
                      <a:pt x="88" y="208"/>
                      <a:pt x="164" y="296"/>
                      <a:pt x="240" y="38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03" name="Freeform 365"/>
              <p:cNvSpPr>
                <a:spLocks/>
              </p:cNvSpPr>
              <p:nvPr/>
            </p:nvSpPr>
            <p:spPr bwMode="auto">
              <a:xfrm>
                <a:off x="600075" y="1298575"/>
                <a:ext cx="381000" cy="609600"/>
              </a:xfrm>
              <a:custGeom>
                <a:avLst/>
                <a:gdLst>
                  <a:gd name="T0" fmla="*/ 0 w 240"/>
                  <a:gd name="T1" fmla="*/ 0 h 384"/>
                  <a:gd name="T2" fmla="*/ 2147483647 w 240"/>
                  <a:gd name="T3" fmla="*/ 2147483647 h 384"/>
                  <a:gd name="T4" fmla="*/ 2147483647 w 240"/>
                  <a:gd name="T5" fmla="*/ 2147483647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0" y="0"/>
                    </a:moveTo>
                    <a:cubicBezTo>
                      <a:pt x="4" y="40"/>
                      <a:pt x="8" y="80"/>
                      <a:pt x="48" y="144"/>
                    </a:cubicBezTo>
                    <a:cubicBezTo>
                      <a:pt x="88" y="208"/>
                      <a:pt x="164" y="296"/>
                      <a:pt x="240" y="38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04" name="Freeform 366"/>
              <p:cNvSpPr>
                <a:spLocks/>
              </p:cNvSpPr>
              <p:nvPr/>
            </p:nvSpPr>
            <p:spPr bwMode="auto">
              <a:xfrm>
                <a:off x="619125" y="1397000"/>
                <a:ext cx="381000" cy="609600"/>
              </a:xfrm>
              <a:custGeom>
                <a:avLst/>
                <a:gdLst>
                  <a:gd name="T0" fmla="*/ 0 w 240"/>
                  <a:gd name="T1" fmla="*/ 0 h 384"/>
                  <a:gd name="T2" fmla="*/ 2147483647 w 240"/>
                  <a:gd name="T3" fmla="*/ 2147483647 h 384"/>
                  <a:gd name="T4" fmla="*/ 2147483647 w 240"/>
                  <a:gd name="T5" fmla="*/ 2147483647 h 384"/>
                  <a:gd name="T6" fmla="*/ 0 60000 65536"/>
                  <a:gd name="T7" fmla="*/ 0 60000 65536"/>
                  <a:gd name="T8" fmla="*/ 0 60000 65536"/>
                  <a:gd name="T9" fmla="*/ 0 w 240"/>
                  <a:gd name="T10" fmla="*/ 0 h 384"/>
                  <a:gd name="T11" fmla="*/ 240 w 240"/>
                  <a:gd name="T12" fmla="*/ 384 h 384"/>
                </a:gdLst>
                <a:ahLst/>
                <a:cxnLst>
                  <a:cxn ang="T6">
                    <a:pos x="T0" y="T1"/>
                  </a:cxn>
                  <a:cxn ang="T7">
                    <a:pos x="T2" y="T3"/>
                  </a:cxn>
                  <a:cxn ang="T8">
                    <a:pos x="T4" y="T5"/>
                  </a:cxn>
                </a:cxnLst>
                <a:rect l="T9" t="T10" r="T11" b="T12"/>
                <a:pathLst>
                  <a:path w="240" h="384">
                    <a:moveTo>
                      <a:pt x="0" y="0"/>
                    </a:moveTo>
                    <a:cubicBezTo>
                      <a:pt x="4" y="40"/>
                      <a:pt x="8" y="80"/>
                      <a:pt x="48" y="144"/>
                    </a:cubicBezTo>
                    <a:cubicBezTo>
                      <a:pt x="88" y="208"/>
                      <a:pt x="164" y="296"/>
                      <a:pt x="240" y="38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05" name="Freeform 367"/>
              <p:cNvSpPr>
                <a:spLocks/>
              </p:cNvSpPr>
              <p:nvPr/>
            </p:nvSpPr>
            <p:spPr bwMode="auto">
              <a:xfrm>
                <a:off x="627063" y="1366838"/>
                <a:ext cx="373062" cy="600075"/>
              </a:xfrm>
              <a:custGeom>
                <a:avLst/>
                <a:gdLst>
                  <a:gd name="T0" fmla="*/ 0 w 235"/>
                  <a:gd name="T1" fmla="*/ 0 h 378"/>
                  <a:gd name="T2" fmla="*/ 2147483647 w 235"/>
                  <a:gd name="T3" fmla="*/ 2147483647 h 378"/>
                  <a:gd name="T4" fmla="*/ 2147483647 w 235"/>
                  <a:gd name="T5" fmla="*/ 2147483647 h 378"/>
                  <a:gd name="T6" fmla="*/ 0 60000 65536"/>
                  <a:gd name="T7" fmla="*/ 0 60000 65536"/>
                  <a:gd name="T8" fmla="*/ 0 60000 65536"/>
                  <a:gd name="T9" fmla="*/ 0 w 235"/>
                  <a:gd name="T10" fmla="*/ 0 h 378"/>
                  <a:gd name="T11" fmla="*/ 235 w 235"/>
                  <a:gd name="T12" fmla="*/ 378 h 378"/>
                </a:gdLst>
                <a:ahLst/>
                <a:cxnLst>
                  <a:cxn ang="T6">
                    <a:pos x="T0" y="T1"/>
                  </a:cxn>
                  <a:cxn ang="T7">
                    <a:pos x="T2" y="T3"/>
                  </a:cxn>
                  <a:cxn ang="T8">
                    <a:pos x="T4" y="T5"/>
                  </a:cxn>
                </a:cxnLst>
                <a:rect l="T9" t="T10" r="T11" b="T12"/>
                <a:pathLst>
                  <a:path w="235" h="378">
                    <a:moveTo>
                      <a:pt x="0" y="0"/>
                    </a:moveTo>
                    <a:cubicBezTo>
                      <a:pt x="13" y="22"/>
                      <a:pt x="39" y="71"/>
                      <a:pt x="78" y="134"/>
                    </a:cubicBezTo>
                    <a:cubicBezTo>
                      <a:pt x="117" y="197"/>
                      <a:pt x="202" y="327"/>
                      <a:pt x="235" y="37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06" name="Freeform 368"/>
              <p:cNvSpPr>
                <a:spLocks/>
              </p:cNvSpPr>
              <p:nvPr/>
            </p:nvSpPr>
            <p:spPr bwMode="auto">
              <a:xfrm>
                <a:off x="593725" y="1358900"/>
                <a:ext cx="373063" cy="600075"/>
              </a:xfrm>
              <a:custGeom>
                <a:avLst/>
                <a:gdLst>
                  <a:gd name="T0" fmla="*/ 0 w 235"/>
                  <a:gd name="T1" fmla="*/ 0 h 378"/>
                  <a:gd name="T2" fmla="*/ 2147483647 w 235"/>
                  <a:gd name="T3" fmla="*/ 2147483647 h 378"/>
                  <a:gd name="T4" fmla="*/ 2147483647 w 235"/>
                  <a:gd name="T5" fmla="*/ 2147483647 h 378"/>
                  <a:gd name="T6" fmla="*/ 0 60000 65536"/>
                  <a:gd name="T7" fmla="*/ 0 60000 65536"/>
                  <a:gd name="T8" fmla="*/ 0 60000 65536"/>
                  <a:gd name="T9" fmla="*/ 0 w 235"/>
                  <a:gd name="T10" fmla="*/ 0 h 378"/>
                  <a:gd name="T11" fmla="*/ 235 w 235"/>
                  <a:gd name="T12" fmla="*/ 378 h 378"/>
                </a:gdLst>
                <a:ahLst/>
                <a:cxnLst>
                  <a:cxn ang="T6">
                    <a:pos x="T0" y="T1"/>
                  </a:cxn>
                  <a:cxn ang="T7">
                    <a:pos x="T2" y="T3"/>
                  </a:cxn>
                  <a:cxn ang="T8">
                    <a:pos x="T4" y="T5"/>
                  </a:cxn>
                </a:cxnLst>
                <a:rect l="T9" t="T10" r="T11" b="T12"/>
                <a:pathLst>
                  <a:path w="235" h="378">
                    <a:moveTo>
                      <a:pt x="0" y="0"/>
                    </a:moveTo>
                    <a:cubicBezTo>
                      <a:pt x="13" y="22"/>
                      <a:pt x="39" y="71"/>
                      <a:pt x="78" y="134"/>
                    </a:cubicBezTo>
                    <a:cubicBezTo>
                      <a:pt x="117" y="197"/>
                      <a:pt x="202" y="327"/>
                      <a:pt x="235" y="37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07" name="Freeform 369"/>
              <p:cNvSpPr>
                <a:spLocks/>
              </p:cNvSpPr>
              <p:nvPr/>
            </p:nvSpPr>
            <p:spPr bwMode="auto">
              <a:xfrm>
                <a:off x="609600" y="1285875"/>
                <a:ext cx="373063" cy="600075"/>
              </a:xfrm>
              <a:custGeom>
                <a:avLst/>
                <a:gdLst>
                  <a:gd name="T0" fmla="*/ 0 w 235"/>
                  <a:gd name="T1" fmla="*/ 0 h 378"/>
                  <a:gd name="T2" fmla="*/ 2147483647 w 235"/>
                  <a:gd name="T3" fmla="*/ 2147483647 h 378"/>
                  <a:gd name="T4" fmla="*/ 2147483647 w 235"/>
                  <a:gd name="T5" fmla="*/ 2147483647 h 378"/>
                  <a:gd name="T6" fmla="*/ 0 60000 65536"/>
                  <a:gd name="T7" fmla="*/ 0 60000 65536"/>
                  <a:gd name="T8" fmla="*/ 0 60000 65536"/>
                  <a:gd name="T9" fmla="*/ 0 w 235"/>
                  <a:gd name="T10" fmla="*/ 0 h 378"/>
                  <a:gd name="T11" fmla="*/ 235 w 235"/>
                  <a:gd name="T12" fmla="*/ 378 h 378"/>
                </a:gdLst>
                <a:ahLst/>
                <a:cxnLst>
                  <a:cxn ang="T6">
                    <a:pos x="T0" y="T1"/>
                  </a:cxn>
                  <a:cxn ang="T7">
                    <a:pos x="T2" y="T3"/>
                  </a:cxn>
                  <a:cxn ang="T8">
                    <a:pos x="T4" y="T5"/>
                  </a:cxn>
                </a:cxnLst>
                <a:rect l="T9" t="T10" r="T11" b="T12"/>
                <a:pathLst>
                  <a:path w="235" h="378">
                    <a:moveTo>
                      <a:pt x="0" y="0"/>
                    </a:moveTo>
                    <a:cubicBezTo>
                      <a:pt x="13" y="22"/>
                      <a:pt x="39" y="71"/>
                      <a:pt x="78" y="134"/>
                    </a:cubicBezTo>
                    <a:cubicBezTo>
                      <a:pt x="117" y="197"/>
                      <a:pt x="202" y="327"/>
                      <a:pt x="235" y="378"/>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7" name="Oval 178"/>
              <p:cNvSpPr>
                <a:spLocks noChangeArrowheads="1"/>
              </p:cNvSpPr>
              <p:nvPr/>
            </p:nvSpPr>
            <p:spPr bwMode="auto">
              <a:xfrm>
                <a:off x="684213" y="1400175"/>
                <a:ext cx="114300" cy="107950"/>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88" name="Oval 181"/>
              <p:cNvSpPr>
                <a:spLocks noChangeArrowheads="1"/>
              </p:cNvSpPr>
              <p:nvPr/>
            </p:nvSpPr>
            <p:spPr bwMode="auto">
              <a:xfrm>
                <a:off x="769938" y="1566863"/>
                <a:ext cx="114300" cy="107950"/>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89" name="Freeform 388"/>
              <p:cNvSpPr/>
              <p:nvPr/>
            </p:nvSpPr>
            <p:spPr>
              <a:xfrm>
                <a:off x="757238" y="1339850"/>
                <a:ext cx="952500" cy="106363"/>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 name="connsiteX0" fmla="*/ 0 w 923925"/>
                  <a:gd name="connsiteY0" fmla="*/ 105525 h 229361"/>
                  <a:gd name="connsiteX1" fmla="*/ 304800 w 923925"/>
                  <a:gd name="connsiteY1" fmla="*/ 750 h 229361"/>
                  <a:gd name="connsiteX2" fmla="*/ 676275 w 923925"/>
                  <a:gd name="connsiteY2" fmla="*/ 153150 h 229361"/>
                  <a:gd name="connsiteX3" fmla="*/ 923925 w 923925"/>
                  <a:gd name="connsiteY3" fmla="*/ 229350 h 229361"/>
                  <a:gd name="connsiteX0" fmla="*/ 0 w 923925"/>
                  <a:gd name="connsiteY0" fmla="*/ 107202 h 231030"/>
                  <a:gd name="connsiteX1" fmla="*/ 304800 w 923925"/>
                  <a:gd name="connsiteY1" fmla="*/ 2427 h 231030"/>
                  <a:gd name="connsiteX2" fmla="*/ 676275 w 923925"/>
                  <a:gd name="connsiteY2" fmla="*/ 50052 h 231030"/>
                  <a:gd name="connsiteX3" fmla="*/ 923925 w 923925"/>
                  <a:gd name="connsiteY3" fmla="*/ 231027 h 231030"/>
                  <a:gd name="connsiteX0" fmla="*/ 0 w 952500"/>
                  <a:gd name="connsiteY0" fmla="*/ 105994 h 105994"/>
                  <a:gd name="connsiteX1" fmla="*/ 304800 w 952500"/>
                  <a:gd name="connsiteY1" fmla="*/ 1219 h 105994"/>
                  <a:gd name="connsiteX2" fmla="*/ 676275 w 952500"/>
                  <a:gd name="connsiteY2" fmla="*/ 48844 h 105994"/>
                  <a:gd name="connsiteX3" fmla="*/ 952500 w 952500"/>
                  <a:gd name="connsiteY3" fmla="*/ 48844 h 105994"/>
                </a:gdLst>
                <a:ahLst/>
                <a:cxnLst>
                  <a:cxn ang="0">
                    <a:pos x="connsiteX0" y="connsiteY0"/>
                  </a:cxn>
                  <a:cxn ang="0">
                    <a:pos x="connsiteX1" y="connsiteY1"/>
                  </a:cxn>
                  <a:cxn ang="0">
                    <a:pos x="connsiteX2" y="connsiteY2"/>
                  </a:cxn>
                  <a:cxn ang="0">
                    <a:pos x="connsiteX3" y="connsiteY3"/>
                  </a:cxn>
                </a:cxnLst>
                <a:rect l="l" t="t" r="r" b="b"/>
                <a:pathLst>
                  <a:path w="952500" h="105994">
                    <a:moveTo>
                      <a:pt x="0" y="105994"/>
                    </a:moveTo>
                    <a:cubicBezTo>
                      <a:pt x="96044" y="49638"/>
                      <a:pt x="192088" y="10744"/>
                      <a:pt x="304800" y="1219"/>
                    </a:cubicBezTo>
                    <a:cubicBezTo>
                      <a:pt x="417513" y="-8306"/>
                      <a:pt x="568325" y="40907"/>
                      <a:pt x="676275" y="48844"/>
                    </a:cubicBezTo>
                    <a:cubicBezTo>
                      <a:pt x="784225" y="56782"/>
                      <a:pt x="892175" y="49638"/>
                      <a:pt x="952500" y="488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390" name="Freeform 389"/>
              <p:cNvSpPr/>
              <p:nvPr/>
            </p:nvSpPr>
            <p:spPr>
              <a:xfrm>
                <a:off x="857250" y="1493838"/>
                <a:ext cx="847725" cy="104775"/>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 name="connsiteX0" fmla="*/ 0 w 895350"/>
                  <a:gd name="connsiteY0" fmla="*/ 105918 h 182122"/>
                  <a:gd name="connsiteX1" fmla="*/ 304800 w 895350"/>
                  <a:gd name="connsiteY1" fmla="*/ 1143 h 182122"/>
                  <a:gd name="connsiteX2" fmla="*/ 571500 w 895350"/>
                  <a:gd name="connsiteY2" fmla="*/ 58293 h 182122"/>
                  <a:gd name="connsiteX3" fmla="*/ 895350 w 895350"/>
                  <a:gd name="connsiteY3" fmla="*/ 182118 h 182122"/>
                  <a:gd name="connsiteX0" fmla="*/ 0 w 847725"/>
                  <a:gd name="connsiteY0" fmla="*/ 105478 h 105478"/>
                  <a:gd name="connsiteX1" fmla="*/ 304800 w 847725"/>
                  <a:gd name="connsiteY1" fmla="*/ 703 h 105478"/>
                  <a:gd name="connsiteX2" fmla="*/ 571500 w 847725"/>
                  <a:gd name="connsiteY2" fmla="*/ 57853 h 105478"/>
                  <a:gd name="connsiteX3" fmla="*/ 847725 w 847725"/>
                  <a:gd name="connsiteY3" fmla="*/ 19753 h 105478"/>
                </a:gdLst>
                <a:ahLst/>
                <a:cxnLst>
                  <a:cxn ang="0">
                    <a:pos x="connsiteX0" y="connsiteY0"/>
                  </a:cxn>
                  <a:cxn ang="0">
                    <a:pos x="connsiteX1" y="connsiteY1"/>
                  </a:cxn>
                  <a:cxn ang="0">
                    <a:pos x="connsiteX2" y="connsiteY2"/>
                  </a:cxn>
                  <a:cxn ang="0">
                    <a:pos x="connsiteX3" y="connsiteY3"/>
                  </a:cxn>
                </a:cxnLst>
                <a:rect l="l" t="t" r="r" b="b"/>
                <a:pathLst>
                  <a:path w="847725" h="105478">
                    <a:moveTo>
                      <a:pt x="0" y="105478"/>
                    </a:moveTo>
                    <a:cubicBezTo>
                      <a:pt x="96044" y="49122"/>
                      <a:pt x="209550" y="8640"/>
                      <a:pt x="304800" y="703"/>
                    </a:cubicBezTo>
                    <a:cubicBezTo>
                      <a:pt x="400050" y="-7234"/>
                      <a:pt x="481013" y="54678"/>
                      <a:pt x="571500" y="57853"/>
                    </a:cubicBezTo>
                    <a:cubicBezTo>
                      <a:pt x="661987" y="61028"/>
                      <a:pt x="787400" y="20547"/>
                      <a:pt x="847725" y="197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grpSp>
        <p:sp>
          <p:nvSpPr>
            <p:cNvPr id="407" name="Oval 406"/>
            <p:cNvSpPr/>
            <p:nvPr/>
          </p:nvSpPr>
          <p:spPr>
            <a:xfrm>
              <a:off x="3666403" y="1748453"/>
              <a:ext cx="316167" cy="3161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1778616" y="3886200"/>
            <a:ext cx="7823200" cy="1447800"/>
            <a:chOff x="1778616" y="3886200"/>
            <a:chExt cx="7823200" cy="1447800"/>
          </a:xfrm>
        </p:grpSpPr>
        <p:grpSp>
          <p:nvGrpSpPr>
            <p:cNvPr id="10" name="Gruppo 391"/>
            <p:cNvGrpSpPr>
              <a:grpSpLocks/>
            </p:cNvGrpSpPr>
            <p:nvPr/>
          </p:nvGrpSpPr>
          <p:grpSpPr bwMode="auto">
            <a:xfrm>
              <a:off x="1778616" y="3886200"/>
              <a:ext cx="7823200" cy="1447800"/>
              <a:chOff x="76200" y="3886200"/>
              <a:chExt cx="7823200" cy="1447800"/>
            </a:xfrm>
          </p:grpSpPr>
          <p:sp>
            <p:nvSpPr>
              <p:cNvPr id="45281" name="Oval 79"/>
              <p:cNvSpPr>
                <a:spLocks noChangeAspect="1" noChangeArrowheads="1"/>
              </p:cNvSpPr>
              <p:nvPr/>
            </p:nvSpPr>
            <p:spPr bwMode="auto">
              <a:xfrm>
                <a:off x="6924675" y="4057650"/>
                <a:ext cx="974725" cy="97472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2" name="Oval 80"/>
              <p:cNvSpPr>
                <a:spLocks noChangeAspect="1" noChangeArrowheads="1"/>
              </p:cNvSpPr>
              <p:nvPr/>
            </p:nvSpPr>
            <p:spPr bwMode="auto">
              <a:xfrm>
                <a:off x="7458075" y="4910138"/>
                <a:ext cx="93663"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3" name="Oval 81"/>
              <p:cNvSpPr>
                <a:spLocks noChangeAspect="1" noChangeArrowheads="1"/>
              </p:cNvSpPr>
              <p:nvPr/>
            </p:nvSpPr>
            <p:spPr bwMode="auto">
              <a:xfrm>
                <a:off x="7250113" y="4813300"/>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4" name="Oval 82"/>
              <p:cNvSpPr>
                <a:spLocks noChangeAspect="1" noChangeArrowheads="1"/>
              </p:cNvSpPr>
              <p:nvPr/>
            </p:nvSpPr>
            <p:spPr bwMode="auto">
              <a:xfrm>
                <a:off x="7107238" y="4803775"/>
                <a:ext cx="136525"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5" name="Oval 83"/>
              <p:cNvSpPr>
                <a:spLocks noChangeAspect="1" noChangeArrowheads="1"/>
              </p:cNvSpPr>
              <p:nvPr/>
            </p:nvSpPr>
            <p:spPr bwMode="auto">
              <a:xfrm>
                <a:off x="6978650" y="4621213"/>
                <a:ext cx="201613" cy="2047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6" name="Oval 84"/>
              <p:cNvSpPr>
                <a:spLocks noChangeAspect="1" noChangeArrowheads="1"/>
              </p:cNvSpPr>
              <p:nvPr/>
            </p:nvSpPr>
            <p:spPr bwMode="auto">
              <a:xfrm>
                <a:off x="6924675" y="4497388"/>
                <a:ext cx="136525" cy="133350"/>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7" name="Oval 85"/>
              <p:cNvSpPr>
                <a:spLocks noChangeAspect="1" noChangeArrowheads="1"/>
              </p:cNvSpPr>
              <p:nvPr/>
            </p:nvSpPr>
            <p:spPr bwMode="auto">
              <a:xfrm>
                <a:off x="7088188" y="416877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8" name="Oval 86"/>
              <p:cNvSpPr>
                <a:spLocks noChangeAspect="1" noChangeArrowheads="1"/>
              </p:cNvSpPr>
              <p:nvPr/>
            </p:nvSpPr>
            <p:spPr bwMode="auto">
              <a:xfrm>
                <a:off x="7716838" y="4621213"/>
                <a:ext cx="134937"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89" name="Oval 87"/>
              <p:cNvSpPr>
                <a:spLocks noChangeAspect="1" noChangeArrowheads="1"/>
              </p:cNvSpPr>
              <p:nvPr/>
            </p:nvSpPr>
            <p:spPr bwMode="auto">
              <a:xfrm>
                <a:off x="7594600" y="4133850"/>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0" name="Oval 88"/>
              <p:cNvSpPr>
                <a:spLocks noChangeAspect="1" noChangeArrowheads="1"/>
              </p:cNvSpPr>
              <p:nvPr/>
            </p:nvSpPr>
            <p:spPr bwMode="auto">
              <a:xfrm>
                <a:off x="7693025" y="4437063"/>
                <a:ext cx="203200" cy="2016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1" name="Oval 89"/>
              <p:cNvSpPr>
                <a:spLocks noChangeAspect="1" noChangeArrowheads="1"/>
              </p:cNvSpPr>
              <p:nvPr/>
            </p:nvSpPr>
            <p:spPr bwMode="auto">
              <a:xfrm>
                <a:off x="7173913" y="4083050"/>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2" name="Oval 90"/>
              <p:cNvSpPr>
                <a:spLocks noChangeAspect="1" noChangeArrowheads="1"/>
              </p:cNvSpPr>
              <p:nvPr/>
            </p:nvSpPr>
            <p:spPr bwMode="auto">
              <a:xfrm>
                <a:off x="7656513" y="4210050"/>
                <a:ext cx="134937" cy="134938"/>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3" name="Oval 91"/>
              <p:cNvSpPr>
                <a:spLocks noChangeAspect="1" noChangeArrowheads="1"/>
              </p:cNvSpPr>
              <p:nvPr/>
            </p:nvSpPr>
            <p:spPr bwMode="auto">
              <a:xfrm>
                <a:off x="7345363" y="4194175"/>
                <a:ext cx="204787" cy="2016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4" name="Oval 92"/>
              <p:cNvSpPr>
                <a:spLocks noChangeAspect="1" noChangeArrowheads="1"/>
              </p:cNvSpPr>
              <p:nvPr/>
            </p:nvSpPr>
            <p:spPr bwMode="auto">
              <a:xfrm>
                <a:off x="7351713" y="4681538"/>
                <a:ext cx="134937"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5" name="Oval 93"/>
              <p:cNvSpPr>
                <a:spLocks noChangeAspect="1" noChangeArrowheads="1"/>
              </p:cNvSpPr>
              <p:nvPr/>
            </p:nvSpPr>
            <p:spPr bwMode="auto">
              <a:xfrm>
                <a:off x="7194550" y="4733925"/>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6" name="Oval 94"/>
              <p:cNvSpPr>
                <a:spLocks noChangeAspect="1" noChangeArrowheads="1"/>
              </p:cNvSpPr>
              <p:nvPr/>
            </p:nvSpPr>
            <p:spPr bwMode="auto">
              <a:xfrm>
                <a:off x="6985000" y="4256088"/>
                <a:ext cx="136525" cy="134937"/>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7" name="Oval 95"/>
              <p:cNvSpPr>
                <a:spLocks noChangeAspect="1" noChangeArrowheads="1"/>
              </p:cNvSpPr>
              <p:nvPr/>
            </p:nvSpPr>
            <p:spPr bwMode="auto">
              <a:xfrm>
                <a:off x="7173913" y="4524375"/>
                <a:ext cx="203200" cy="2047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8" name="Oval 96"/>
              <p:cNvSpPr>
                <a:spLocks noChangeAspect="1" noChangeArrowheads="1"/>
              </p:cNvSpPr>
              <p:nvPr/>
            </p:nvSpPr>
            <p:spPr bwMode="auto">
              <a:xfrm>
                <a:off x="7489825" y="4503738"/>
                <a:ext cx="203200" cy="20478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299" name="Oval 97"/>
              <p:cNvSpPr>
                <a:spLocks noChangeAspect="1" noChangeArrowheads="1"/>
              </p:cNvSpPr>
              <p:nvPr/>
            </p:nvSpPr>
            <p:spPr bwMode="auto">
              <a:xfrm>
                <a:off x="7472363" y="4073525"/>
                <a:ext cx="136525" cy="133350"/>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0" name="Oval 98"/>
              <p:cNvSpPr>
                <a:spLocks noChangeAspect="1" noChangeArrowheads="1"/>
              </p:cNvSpPr>
              <p:nvPr/>
            </p:nvSpPr>
            <p:spPr bwMode="auto">
              <a:xfrm>
                <a:off x="7356475" y="4519613"/>
                <a:ext cx="134938" cy="136525"/>
              </a:xfrm>
              <a:prstGeom prst="ellipse">
                <a:avLst/>
              </a:prstGeom>
              <a:solidFill>
                <a:srgbClr val="99CC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1" name="Oval 99"/>
              <p:cNvSpPr>
                <a:spLocks noChangeAspect="1" noChangeArrowheads="1"/>
              </p:cNvSpPr>
              <p:nvPr/>
            </p:nvSpPr>
            <p:spPr bwMode="auto">
              <a:xfrm>
                <a:off x="7762875" y="434022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2" name="Oval 100"/>
              <p:cNvSpPr>
                <a:spLocks noChangeAspect="1" noChangeArrowheads="1"/>
              </p:cNvSpPr>
              <p:nvPr/>
            </p:nvSpPr>
            <p:spPr bwMode="auto">
              <a:xfrm>
                <a:off x="6940550" y="4389438"/>
                <a:ext cx="95250" cy="95250"/>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3" name="Oval 101"/>
              <p:cNvSpPr>
                <a:spLocks noChangeAspect="1" noChangeArrowheads="1"/>
              </p:cNvSpPr>
              <p:nvPr/>
            </p:nvSpPr>
            <p:spPr bwMode="auto">
              <a:xfrm>
                <a:off x="7086600" y="4265613"/>
                <a:ext cx="265113"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4" name="Oval 102"/>
              <p:cNvSpPr>
                <a:spLocks noChangeAspect="1" noChangeArrowheads="1"/>
              </p:cNvSpPr>
              <p:nvPr/>
            </p:nvSpPr>
            <p:spPr bwMode="auto">
              <a:xfrm>
                <a:off x="7491413" y="4681538"/>
                <a:ext cx="2651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5" name="Oval 103"/>
              <p:cNvSpPr>
                <a:spLocks noChangeAspect="1" noChangeArrowheads="1"/>
              </p:cNvSpPr>
              <p:nvPr/>
            </p:nvSpPr>
            <p:spPr bwMode="auto">
              <a:xfrm>
                <a:off x="7472363" y="4256088"/>
                <a:ext cx="265112" cy="2651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6" name="Oval 104"/>
              <p:cNvSpPr>
                <a:spLocks noChangeAspect="1" noChangeArrowheads="1"/>
              </p:cNvSpPr>
              <p:nvPr/>
            </p:nvSpPr>
            <p:spPr bwMode="auto">
              <a:xfrm>
                <a:off x="7072313" y="4494213"/>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7" name="Oval 105"/>
              <p:cNvSpPr>
                <a:spLocks noChangeAspect="1" noChangeArrowheads="1"/>
              </p:cNvSpPr>
              <p:nvPr/>
            </p:nvSpPr>
            <p:spPr bwMode="auto">
              <a:xfrm>
                <a:off x="7351713" y="4073525"/>
                <a:ext cx="95250" cy="93663"/>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8" name="Oval 106"/>
              <p:cNvSpPr>
                <a:spLocks noChangeAspect="1" noChangeArrowheads="1"/>
              </p:cNvSpPr>
              <p:nvPr/>
            </p:nvSpPr>
            <p:spPr bwMode="auto">
              <a:xfrm>
                <a:off x="7370763" y="4408488"/>
                <a:ext cx="95250" cy="93662"/>
              </a:xfrm>
              <a:prstGeom prst="ellipse">
                <a:avLst/>
              </a:prstGeom>
              <a:solidFill>
                <a:srgbClr val="CCFFFF"/>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09" name="Freeform 107"/>
              <p:cNvSpPr>
                <a:spLocks/>
              </p:cNvSpPr>
              <p:nvPr/>
            </p:nvSpPr>
            <p:spPr bwMode="auto">
              <a:xfrm>
                <a:off x="1836738" y="4432300"/>
                <a:ext cx="4773612" cy="447675"/>
              </a:xfrm>
              <a:custGeom>
                <a:avLst/>
                <a:gdLst>
                  <a:gd name="T0" fmla="*/ 2147483647 w 2772"/>
                  <a:gd name="T1" fmla="*/ 2147483647 h 278"/>
                  <a:gd name="T2" fmla="*/ 2147483647 w 2772"/>
                  <a:gd name="T3" fmla="*/ 2147483647 h 278"/>
                  <a:gd name="T4" fmla="*/ 2147483647 w 2772"/>
                  <a:gd name="T5" fmla="*/ 2147483647 h 278"/>
                  <a:gd name="T6" fmla="*/ 2147483647 w 2772"/>
                  <a:gd name="T7" fmla="*/ 2147483647 h 278"/>
                  <a:gd name="T8" fmla="*/ 2147483647 w 2772"/>
                  <a:gd name="T9" fmla="*/ 2147483647 h 278"/>
                  <a:gd name="T10" fmla="*/ 2147483647 w 2772"/>
                  <a:gd name="T11" fmla="*/ 2147483647 h 278"/>
                  <a:gd name="T12" fmla="*/ 2147483647 w 2772"/>
                  <a:gd name="T13" fmla="*/ 2147483647 h 278"/>
                  <a:gd name="T14" fmla="*/ 2147483647 w 2772"/>
                  <a:gd name="T15" fmla="*/ 2147483647 h 278"/>
                  <a:gd name="T16" fmla="*/ 2147483647 w 2772"/>
                  <a:gd name="T17" fmla="*/ 2147483647 h 278"/>
                  <a:gd name="T18" fmla="*/ 2147483647 w 2772"/>
                  <a:gd name="T19" fmla="*/ 2147483647 h 278"/>
                  <a:gd name="T20" fmla="*/ 2147483647 w 2772"/>
                  <a:gd name="T21" fmla="*/ 2147483647 h 278"/>
                  <a:gd name="T22" fmla="*/ 2147483647 w 2772"/>
                  <a:gd name="T23" fmla="*/ 2147483647 h 278"/>
                  <a:gd name="T24" fmla="*/ 2147483647 w 2772"/>
                  <a:gd name="T25" fmla="*/ 2147483647 h 278"/>
                  <a:gd name="T26" fmla="*/ 2147483647 w 2772"/>
                  <a:gd name="T27" fmla="*/ 2147483647 h 278"/>
                  <a:gd name="T28" fmla="*/ 2147483647 w 2772"/>
                  <a:gd name="T29" fmla="*/ 2147483647 h 278"/>
                  <a:gd name="T30" fmla="*/ 2147483647 w 2772"/>
                  <a:gd name="T31" fmla="*/ 2147483647 h 278"/>
                  <a:gd name="T32" fmla="*/ 2147483647 w 2772"/>
                  <a:gd name="T33" fmla="*/ 2147483647 h 278"/>
                  <a:gd name="T34" fmla="*/ 2147483647 w 2772"/>
                  <a:gd name="T35" fmla="*/ 2147483647 h 278"/>
                  <a:gd name="T36" fmla="*/ 2147483647 w 2772"/>
                  <a:gd name="T37" fmla="*/ 2147483647 h 278"/>
                  <a:gd name="T38" fmla="*/ 2147483647 w 2772"/>
                  <a:gd name="T39" fmla="*/ 2147483647 h 278"/>
                  <a:gd name="T40" fmla="*/ 2147483647 w 2772"/>
                  <a:gd name="T41" fmla="*/ 2147483647 h 278"/>
                  <a:gd name="T42" fmla="*/ 2147483647 w 2772"/>
                  <a:gd name="T43" fmla="*/ 2147483647 h 278"/>
                  <a:gd name="T44" fmla="*/ 2147483647 w 2772"/>
                  <a:gd name="T45" fmla="*/ 2147483647 h 278"/>
                  <a:gd name="T46" fmla="*/ 2147483647 w 2772"/>
                  <a:gd name="T47" fmla="*/ 2147483647 h 278"/>
                  <a:gd name="T48" fmla="*/ 2147483647 w 2772"/>
                  <a:gd name="T49" fmla="*/ 2147483647 h 278"/>
                  <a:gd name="T50" fmla="*/ 2147483647 w 2772"/>
                  <a:gd name="T51" fmla="*/ 2147483647 h 278"/>
                  <a:gd name="T52" fmla="*/ 2147483647 w 2772"/>
                  <a:gd name="T53" fmla="*/ 2147483647 h 278"/>
                  <a:gd name="T54" fmla="*/ 2147483647 w 2772"/>
                  <a:gd name="T55" fmla="*/ 2147483647 h 278"/>
                  <a:gd name="T56" fmla="*/ 2147483647 w 2772"/>
                  <a:gd name="T57" fmla="*/ 2147483647 h 278"/>
                  <a:gd name="T58" fmla="*/ 2147483647 w 2772"/>
                  <a:gd name="T59" fmla="*/ 2147483647 h 278"/>
                  <a:gd name="T60" fmla="*/ 2147483647 w 2772"/>
                  <a:gd name="T61" fmla="*/ 2147483647 h 278"/>
                  <a:gd name="T62" fmla="*/ 2147483647 w 2772"/>
                  <a:gd name="T63" fmla="*/ 2147483647 h 278"/>
                  <a:gd name="T64" fmla="*/ 2147483647 w 2772"/>
                  <a:gd name="T65" fmla="*/ 2147483647 h 278"/>
                  <a:gd name="T66" fmla="*/ 2147483647 w 2772"/>
                  <a:gd name="T67" fmla="*/ 2147483647 h 278"/>
                  <a:gd name="T68" fmla="*/ 2147483647 w 2772"/>
                  <a:gd name="T69" fmla="*/ 2147483647 h 278"/>
                  <a:gd name="T70" fmla="*/ 2147483647 w 2772"/>
                  <a:gd name="T71" fmla="*/ 2147483647 h 278"/>
                  <a:gd name="T72" fmla="*/ 2147483647 w 2772"/>
                  <a:gd name="T73" fmla="*/ 2147483647 h 278"/>
                  <a:gd name="T74" fmla="*/ 2147483647 w 2772"/>
                  <a:gd name="T75" fmla="*/ 2147483647 h 278"/>
                  <a:gd name="T76" fmla="*/ 2147483647 w 2772"/>
                  <a:gd name="T77" fmla="*/ 2147483647 h 278"/>
                  <a:gd name="T78" fmla="*/ 2147483647 w 2772"/>
                  <a:gd name="T79" fmla="*/ 2147483647 h 278"/>
                  <a:gd name="T80" fmla="*/ 2147483647 w 2772"/>
                  <a:gd name="T81" fmla="*/ 2147483647 h 278"/>
                  <a:gd name="T82" fmla="*/ 2147483647 w 2772"/>
                  <a:gd name="T83" fmla="*/ 2147483647 h 278"/>
                  <a:gd name="T84" fmla="*/ 2147483647 w 2772"/>
                  <a:gd name="T85" fmla="*/ 2147483647 h 278"/>
                  <a:gd name="T86" fmla="*/ 2147483647 w 2772"/>
                  <a:gd name="T87" fmla="*/ 2147483647 h 278"/>
                  <a:gd name="T88" fmla="*/ 2147483647 w 2772"/>
                  <a:gd name="T89" fmla="*/ 2147483647 h 278"/>
                  <a:gd name="T90" fmla="*/ 2147483647 w 2772"/>
                  <a:gd name="T91" fmla="*/ 2147483647 h 278"/>
                  <a:gd name="T92" fmla="*/ 2147483647 w 2772"/>
                  <a:gd name="T93" fmla="*/ 2147483647 h 278"/>
                  <a:gd name="T94" fmla="*/ 2147483647 w 2772"/>
                  <a:gd name="T95" fmla="*/ 2147483647 h 278"/>
                  <a:gd name="T96" fmla="*/ 2147483647 w 2772"/>
                  <a:gd name="T97" fmla="*/ 2147483647 h 278"/>
                  <a:gd name="T98" fmla="*/ 2147483647 w 2772"/>
                  <a:gd name="T99" fmla="*/ 2147483647 h 278"/>
                  <a:gd name="T100" fmla="*/ 2147483647 w 2772"/>
                  <a:gd name="T101" fmla="*/ 2147483647 h 278"/>
                  <a:gd name="T102" fmla="*/ 2147483647 w 2772"/>
                  <a:gd name="T103" fmla="*/ 2147483647 h 278"/>
                  <a:gd name="T104" fmla="*/ 2147483647 w 2772"/>
                  <a:gd name="T105" fmla="*/ 2147483647 h 278"/>
                  <a:gd name="T106" fmla="*/ 2147483647 w 2772"/>
                  <a:gd name="T107" fmla="*/ 2147483647 h 278"/>
                  <a:gd name="T108" fmla="*/ 2147483647 w 2772"/>
                  <a:gd name="T109" fmla="*/ 2147483647 h 278"/>
                  <a:gd name="T110" fmla="*/ 2147483647 w 2772"/>
                  <a:gd name="T111" fmla="*/ 2147483647 h 278"/>
                  <a:gd name="T112" fmla="*/ 2147483647 w 2772"/>
                  <a:gd name="T113" fmla="*/ 2147483647 h 278"/>
                  <a:gd name="T114" fmla="*/ 2147483647 w 2772"/>
                  <a:gd name="T115" fmla="*/ 2147483647 h 278"/>
                  <a:gd name="T116" fmla="*/ 2147483647 w 2772"/>
                  <a:gd name="T117" fmla="*/ 2147483647 h 278"/>
                  <a:gd name="T118" fmla="*/ 2147483647 w 2772"/>
                  <a:gd name="T119" fmla="*/ 2147483647 h 278"/>
                  <a:gd name="T120" fmla="*/ 2147483647 w 2772"/>
                  <a:gd name="T121" fmla="*/ 2147483647 h 278"/>
                  <a:gd name="T122" fmla="*/ 2147483647 w 2772"/>
                  <a:gd name="T123" fmla="*/ 2147483647 h 2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72"/>
                  <a:gd name="T187" fmla="*/ 0 h 278"/>
                  <a:gd name="T188" fmla="*/ 2772 w 2772"/>
                  <a:gd name="T189" fmla="*/ 278 h 27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72" h="278">
                    <a:moveTo>
                      <a:pt x="0" y="177"/>
                    </a:moveTo>
                    <a:lnTo>
                      <a:pt x="5" y="137"/>
                    </a:lnTo>
                    <a:lnTo>
                      <a:pt x="10" y="97"/>
                    </a:lnTo>
                    <a:lnTo>
                      <a:pt x="15" y="90"/>
                    </a:lnTo>
                    <a:lnTo>
                      <a:pt x="23" y="70"/>
                    </a:lnTo>
                    <a:lnTo>
                      <a:pt x="28" y="87"/>
                    </a:lnTo>
                    <a:lnTo>
                      <a:pt x="33" y="132"/>
                    </a:lnTo>
                    <a:lnTo>
                      <a:pt x="40" y="174"/>
                    </a:lnTo>
                    <a:lnTo>
                      <a:pt x="45" y="174"/>
                    </a:lnTo>
                    <a:lnTo>
                      <a:pt x="50" y="159"/>
                    </a:lnTo>
                    <a:lnTo>
                      <a:pt x="55" y="127"/>
                    </a:lnTo>
                    <a:lnTo>
                      <a:pt x="60" y="95"/>
                    </a:lnTo>
                    <a:lnTo>
                      <a:pt x="68" y="65"/>
                    </a:lnTo>
                    <a:lnTo>
                      <a:pt x="72" y="80"/>
                    </a:lnTo>
                    <a:lnTo>
                      <a:pt x="77" y="127"/>
                    </a:lnTo>
                    <a:lnTo>
                      <a:pt x="82" y="164"/>
                    </a:lnTo>
                    <a:lnTo>
                      <a:pt x="87" y="149"/>
                    </a:lnTo>
                    <a:lnTo>
                      <a:pt x="95" y="139"/>
                    </a:lnTo>
                    <a:lnTo>
                      <a:pt x="100" y="139"/>
                    </a:lnTo>
                    <a:lnTo>
                      <a:pt x="105" y="144"/>
                    </a:lnTo>
                    <a:lnTo>
                      <a:pt x="112" y="154"/>
                    </a:lnTo>
                    <a:lnTo>
                      <a:pt x="117" y="142"/>
                    </a:lnTo>
                    <a:lnTo>
                      <a:pt x="122" y="114"/>
                    </a:lnTo>
                    <a:lnTo>
                      <a:pt x="127" y="102"/>
                    </a:lnTo>
                    <a:lnTo>
                      <a:pt x="132" y="87"/>
                    </a:lnTo>
                    <a:lnTo>
                      <a:pt x="137" y="65"/>
                    </a:lnTo>
                    <a:lnTo>
                      <a:pt x="145" y="65"/>
                    </a:lnTo>
                    <a:lnTo>
                      <a:pt x="149" y="139"/>
                    </a:lnTo>
                    <a:lnTo>
                      <a:pt x="154" y="196"/>
                    </a:lnTo>
                    <a:lnTo>
                      <a:pt x="162" y="162"/>
                    </a:lnTo>
                    <a:lnTo>
                      <a:pt x="167" y="114"/>
                    </a:lnTo>
                    <a:lnTo>
                      <a:pt x="172" y="87"/>
                    </a:lnTo>
                    <a:lnTo>
                      <a:pt x="177" y="75"/>
                    </a:lnTo>
                    <a:lnTo>
                      <a:pt x="184" y="139"/>
                    </a:lnTo>
                    <a:lnTo>
                      <a:pt x="189" y="189"/>
                    </a:lnTo>
                    <a:lnTo>
                      <a:pt x="194" y="174"/>
                    </a:lnTo>
                    <a:lnTo>
                      <a:pt x="199" y="124"/>
                    </a:lnTo>
                    <a:lnTo>
                      <a:pt x="204" y="127"/>
                    </a:lnTo>
                    <a:lnTo>
                      <a:pt x="212" y="154"/>
                    </a:lnTo>
                    <a:lnTo>
                      <a:pt x="217" y="164"/>
                    </a:lnTo>
                    <a:lnTo>
                      <a:pt x="221" y="167"/>
                    </a:lnTo>
                    <a:lnTo>
                      <a:pt x="226" y="164"/>
                    </a:lnTo>
                    <a:lnTo>
                      <a:pt x="234" y="162"/>
                    </a:lnTo>
                    <a:lnTo>
                      <a:pt x="239" y="124"/>
                    </a:lnTo>
                    <a:lnTo>
                      <a:pt x="244" y="107"/>
                    </a:lnTo>
                    <a:lnTo>
                      <a:pt x="249" y="100"/>
                    </a:lnTo>
                    <a:lnTo>
                      <a:pt x="254" y="122"/>
                    </a:lnTo>
                    <a:lnTo>
                      <a:pt x="261" y="147"/>
                    </a:lnTo>
                    <a:lnTo>
                      <a:pt x="266" y="134"/>
                    </a:lnTo>
                    <a:lnTo>
                      <a:pt x="274" y="147"/>
                    </a:lnTo>
                    <a:lnTo>
                      <a:pt x="279" y="164"/>
                    </a:lnTo>
                    <a:lnTo>
                      <a:pt x="284" y="162"/>
                    </a:lnTo>
                    <a:lnTo>
                      <a:pt x="289" y="147"/>
                    </a:lnTo>
                    <a:lnTo>
                      <a:pt x="294" y="137"/>
                    </a:lnTo>
                    <a:lnTo>
                      <a:pt x="298" y="132"/>
                    </a:lnTo>
                    <a:lnTo>
                      <a:pt x="303" y="110"/>
                    </a:lnTo>
                    <a:lnTo>
                      <a:pt x="311" y="105"/>
                    </a:lnTo>
                    <a:lnTo>
                      <a:pt x="316" y="107"/>
                    </a:lnTo>
                    <a:lnTo>
                      <a:pt x="323" y="107"/>
                    </a:lnTo>
                    <a:lnTo>
                      <a:pt x="328" y="105"/>
                    </a:lnTo>
                    <a:lnTo>
                      <a:pt x="333" y="100"/>
                    </a:lnTo>
                    <a:lnTo>
                      <a:pt x="338" y="92"/>
                    </a:lnTo>
                    <a:lnTo>
                      <a:pt x="343" y="90"/>
                    </a:lnTo>
                    <a:lnTo>
                      <a:pt x="351" y="112"/>
                    </a:lnTo>
                    <a:lnTo>
                      <a:pt x="356" y="134"/>
                    </a:lnTo>
                    <a:lnTo>
                      <a:pt x="361" y="139"/>
                    </a:lnTo>
                    <a:lnTo>
                      <a:pt x="366" y="147"/>
                    </a:lnTo>
                    <a:lnTo>
                      <a:pt x="371" y="152"/>
                    </a:lnTo>
                    <a:lnTo>
                      <a:pt x="378" y="142"/>
                    </a:lnTo>
                    <a:lnTo>
                      <a:pt x="383" y="127"/>
                    </a:lnTo>
                    <a:lnTo>
                      <a:pt x="388" y="102"/>
                    </a:lnTo>
                    <a:lnTo>
                      <a:pt x="395" y="75"/>
                    </a:lnTo>
                    <a:lnTo>
                      <a:pt x="400" y="57"/>
                    </a:lnTo>
                    <a:lnTo>
                      <a:pt x="405" y="75"/>
                    </a:lnTo>
                    <a:lnTo>
                      <a:pt x="410" y="107"/>
                    </a:lnTo>
                    <a:lnTo>
                      <a:pt x="415" y="134"/>
                    </a:lnTo>
                    <a:lnTo>
                      <a:pt x="423" y="137"/>
                    </a:lnTo>
                    <a:lnTo>
                      <a:pt x="428" y="147"/>
                    </a:lnTo>
                    <a:lnTo>
                      <a:pt x="433" y="159"/>
                    </a:lnTo>
                    <a:lnTo>
                      <a:pt x="440" y="172"/>
                    </a:lnTo>
                    <a:lnTo>
                      <a:pt x="445" y="162"/>
                    </a:lnTo>
                    <a:lnTo>
                      <a:pt x="450" y="142"/>
                    </a:lnTo>
                    <a:lnTo>
                      <a:pt x="455" y="134"/>
                    </a:lnTo>
                    <a:lnTo>
                      <a:pt x="460" y="134"/>
                    </a:lnTo>
                    <a:lnTo>
                      <a:pt x="465" y="147"/>
                    </a:lnTo>
                    <a:lnTo>
                      <a:pt x="472" y="149"/>
                    </a:lnTo>
                    <a:lnTo>
                      <a:pt x="477" y="142"/>
                    </a:lnTo>
                    <a:lnTo>
                      <a:pt x="482" y="129"/>
                    </a:lnTo>
                    <a:lnTo>
                      <a:pt x="487" y="117"/>
                    </a:lnTo>
                    <a:lnTo>
                      <a:pt x="495" y="112"/>
                    </a:lnTo>
                    <a:lnTo>
                      <a:pt x="500" y="95"/>
                    </a:lnTo>
                    <a:lnTo>
                      <a:pt x="505" y="85"/>
                    </a:lnTo>
                    <a:lnTo>
                      <a:pt x="512" y="90"/>
                    </a:lnTo>
                    <a:lnTo>
                      <a:pt x="517" y="105"/>
                    </a:lnTo>
                    <a:lnTo>
                      <a:pt x="522" y="112"/>
                    </a:lnTo>
                    <a:lnTo>
                      <a:pt x="527" y="124"/>
                    </a:lnTo>
                    <a:lnTo>
                      <a:pt x="532" y="127"/>
                    </a:lnTo>
                    <a:lnTo>
                      <a:pt x="537" y="122"/>
                    </a:lnTo>
                    <a:lnTo>
                      <a:pt x="542" y="127"/>
                    </a:lnTo>
                    <a:lnTo>
                      <a:pt x="549" y="134"/>
                    </a:lnTo>
                    <a:lnTo>
                      <a:pt x="557" y="134"/>
                    </a:lnTo>
                    <a:lnTo>
                      <a:pt x="562" y="142"/>
                    </a:lnTo>
                    <a:lnTo>
                      <a:pt x="567" y="147"/>
                    </a:lnTo>
                    <a:lnTo>
                      <a:pt x="572" y="142"/>
                    </a:lnTo>
                    <a:lnTo>
                      <a:pt x="577" y="124"/>
                    </a:lnTo>
                    <a:lnTo>
                      <a:pt x="582" y="100"/>
                    </a:lnTo>
                    <a:lnTo>
                      <a:pt x="589" y="75"/>
                    </a:lnTo>
                    <a:lnTo>
                      <a:pt x="594" y="87"/>
                    </a:lnTo>
                    <a:lnTo>
                      <a:pt x="599" y="152"/>
                    </a:lnTo>
                    <a:lnTo>
                      <a:pt x="606" y="177"/>
                    </a:lnTo>
                    <a:lnTo>
                      <a:pt x="611" y="139"/>
                    </a:lnTo>
                    <a:lnTo>
                      <a:pt x="616" y="119"/>
                    </a:lnTo>
                    <a:lnTo>
                      <a:pt x="621" y="112"/>
                    </a:lnTo>
                    <a:lnTo>
                      <a:pt x="626" y="127"/>
                    </a:lnTo>
                    <a:lnTo>
                      <a:pt x="634" y="154"/>
                    </a:lnTo>
                    <a:lnTo>
                      <a:pt x="639" y="167"/>
                    </a:lnTo>
                    <a:lnTo>
                      <a:pt x="644" y="159"/>
                    </a:lnTo>
                    <a:lnTo>
                      <a:pt x="649" y="142"/>
                    </a:lnTo>
                    <a:lnTo>
                      <a:pt x="654" y="134"/>
                    </a:lnTo>
                    <a:lnTo>
                      <a:pt x="661" y="127"/>
                    </a:lnTo>
                    <a:lnTo>
                      <a:pt x="666" y="117"/>
                    </a:lnTo>
                    <a:lnTo>
                      <a:pt x="671" y="110"/>
                    </a:lnTo>
                    <a:lnTo>
                      <a:pt x="679" y="107"/>
                    </a:lnTo>
                    <a:lnTo>
                      <a:pt x="683" y="90"/>
                    </a:lnTo>
                    <a:lnTo>
                      <a:pt x="688" y="105"/>
                    </a:lnTo>
                    <a:lnTo>
                      <a:pt x="693" y="127"/>
                    </a:lnTo>
                    <a:lnTo>
                      <a:pt x="698" y="114"/>
                    </a:lnTo>
                    <a:lnTo>
                      <a:pt x="706" y="112"/>
                    </a:lnTo>
                    <a:lnTo>
                      <a:pt x="711" y="139"/>
                    </a:lnTo>
                    <a:lnTo>
                      <a:pt x="718" y="142"/>
                    </a:lnTo>
                    <a:lnTo>
                      <a:pt x="723" y="134"/>
                    </a:lnTo>
                    <a:lnTo>
                      <a:pt x="728" y="137"/>
                    </a:lnTo>
                    <a:lnTo>
                      <a:pt x="733" y="132"/>
                    </a:lnTo>
                    <a:lnTo>
                      <a:pt x="738" y="129"/>
                    </a:lnTo>
                    <a:lnTo>
                      <a:pt x="743" y="129"/>
                    </a:lnTo>
                    <a:lnTo>
                      <a:pt x="748" y="139"/>
                    </a:lnTo>
                    <a:lnTo>
                      <a:pt x="756" y="142"/>
                    </a:lnTo>
                    <a:lnTo>
                      <a:pt x="760" y="139"/>
                    </a:lnTo>
                    <a:lnTo>
                      <a:pt x="765" y="147"/>
                    </a:lnTo>
                    <a:lnTo>
                      <a:pt x="770" y="139"/>
                    </a:lnTo>
                    <a:lnTo>
                      <a:pt x="778" y="137"/>
                    </a:lnTo>
                    <a:lnTo>
                      <a:pt x="783" y="119"/>
                    </a:lnTo>
                    <a:lnTo>
                      <a:pt x="788" y="110"/>
                    </a:lnTo>
                    <a:lnTo>
                      <a:pt x="795" y="107"/>
                    </a:lnTo>
                    <a:lnTo>
                      <a:pt x="800" y="105"/>
                    </a:lnTo>
                    <a:lnTo>
                      <a:pt x="805" y="110"/>
                    </a:lnTo>
                    <a:lnTo>
                      <a:pt x="810" y="112"/>
                    </a:lnTo>
                    <a:lnTo>
                      <a:pt x="815" y="119"/>
                    </a:lnTo>
                    <a:lnTo>
                      <a:pt x="820" y="124"/>
                    </a:lnTo>
                    <a:lnTo>
                      <a:pt x="828" y="134"/>
                    </a:lnTo>
                    <a:lnTo>
                      <a:pt x="833" y="139"/>
                    </a:lnTo>
                    <a:lnTo>
                      <a:pt x="837" y="129"/>
                    </a:lnTo>
                    <a:lnTo>
                      <a:pt x="845" y="122"/>
                    </a:lnTo>
                    <a:lnTo>
                      <a:pt x="850" y="87"/>
                    </a:lnTo>
                    <a:lnTo>
                      <a:pt x="855" y="52"/>
                    </a:lnTo>
                    <a:lnTo>
                      <a:pt x="860" y="47"/>
                    </a:lnTo>
                    <a:lnTo>
                      <a:pt x="867" y="45"/>
                    </a:lnTo>
                    <a:lnTo>
                      <a:pt x="872" y="124"/>
                    </a:lnTo>
                    <a:lnTo>
                      <a:pt x="877" y="204"/>
                    </a:lnTo>
                    <a:lnTo>
                      <a:pt x="882" y="234"/>
                    </a:lnTo>
                    <a:lnTo>
                      <a:pt x="890" y="216"/>
                    </a:lnTo>
                    <a:lnTo>
                      <a:pt x="895" y="184"/>
                    </a:lnTo>
                    <a:lnTo>
                      <a:pt x="900" y="142"/>
                    </a:lnTo>
                    <a:lnTo>
                      <a:pt x="905" y="122"/>
                    </a:lnTo>
                    <a:lnTo>
                      <a:pt x="910" y="122"/>
                    </a:lnTo>
                    <a:lnTo>
                      <a:pt x="917" y="127"/>
                    </a:lnTo>
                    <a:lnTo>
                      <a:pt x="922" y="169"/>
                    </a:lnTo>
                    <a:lnTo>
                      <a:pt x="927" y="201"/>
                    </a:lnTo>
                    <a:lnTo>
                      <a:pt x="932" y="177"/>
                    </a:lnTo>
                    <a:lnTo>
                      <a:pt x="937" y="127"/>
                    </a:lnTo>
                    <a:lnTo>
                      <a:pt x="944" y="82"/>
                    </a:lnTo>
                    <a:lnTo>
                      <a:pt x="949" y="38"/>
                    </a:lnTo>
                    <a:lnTo>
                      <a:pt x="957" y="38"/>
                    </a:lnTo>
                    <a:lnTo>
                      <a:pt x="962" y="72"/>
                    </a:lnTo>
                    <a:lnTo>
                      <a:pt x="967" y="124"/>
                    </a:lnTo>
                    <a:lnTo>
                      <a:pt x="972" y="196"/>
                    </a:lnTo>
                    <a:lnTo>
                      <a:pt x="977" y="239"/>
                    </a:lnTo>
                    <a:lnTo>
                      <a:pt x="982" y="226"/>
                    </a:lnTo>
                    <a:lnTo>
                      <a:pt x="987" y="191"/>
                    </a:lnTo>
                    <a:lnTo>
                      <a:pt x="994" y="164"/>
                    </a:lnTo>
                    <a:lnTo>
                      <a:pt x="999" y="144"/>
                    </a:lnTo>
                    <a:lnTo>
                      <a:pt x="1006" y="134"/>
                    </a:lnTo>
                    <a:lnTo>
                      <a:pt x="1011" y="122"/>
                    </a:lnTo>
                    <a:lnTo>
                      <a:pt x="1016" y="97"/>
                    </a:lnTo>
                    <a:lnTo>
                      <a:pt x="1021" y="70"/>
                    </a:lnTo>
                    <a:lnTo>
                      <a:pt x="1026" y="82"/>
                    </a:lnTo>
                    <a:lnTo>
                      <a:pt x="1034" y="124"/>
                    </a:lnTo>
                    <a:lnTo>
                      <a:pt x="1039" y="137"/>
                    </a:lnTo>
                    <a:lnTo>
                      <a:pt x="1044" y="112"/>
                    </a:lnTo>
                    <a:lnTo>
                      <a:pt x="1049" y="97"/>
                    </a:lnTo>
                    <a:lnTo>
                      <a:pt x="1056" y="92"/>
                    </a:lnTo>
                    <a:lnTo>
                      <a:pt x="1061" y="102"/>
                    </a:lnTo>
                    <a:lnTo>
                      <a:pt x="1066" y="100"/>
                    </a:lnTo>
                    <a:lnTo>
                      <a:pt x="1071" y="92"/>
                    </a:lnTo>
                    <a:lnTo>
                      <a:pt x="1076" y="77"/>
                    </a:lnTo>
                    <a:lnTo>
                      <a:pt x="1083" y="35"/>
                    </a:lnTo>
                    <a:lnTo>
                      <a:pt x="1088" y="62"/>
                    </a:lnTo>
                    <a:lnTo>
                      <a:pt x="1093" y="127"/>
                    </a:lnTo>
                    <a:lnTo>
                      <a:pt x="1098" y="169"/>
                    </a:lnTo>
                    <a:lnTo>
                      <a:pt x="1106" y="179"/>
                    </a:lnTo>
                    <a:lnTo>
                      <a:pt x="1111" y="179"/>
                    </a:lnTo>
                    <a:lnTo>
                      <a:pt x="1116" y="184"/>
                    </a:lnTo>
                    <a:lnTo>
                      <a:pt x="1123" y="194"/>
                    </a:lnTo>
                    <a:lnTo>
                      <a:pt x="1128" y="191"/>
                    </a:lnTo>
                    <a:lnTo>
                      <a:pt x="1133" y="184"/>
                    </a:lnTo>
                    <a:lnTo>
                      <a:pt x="1138" y="169"/>
                    </a:lnTo>
                    <a:lnTo>
                      <a:pt x="1143" y="142"/>
                    </a:lnTo>
                    <a:lnTo>
                      <a:pt x="1148" y="117"/>
                    </a:lnTo>
                    <a:lnTo>
                      <a:pt x="1155" y="97"/>
                    </a:lnTo>
                    <a:lnTo>
                      <a:pt x="1160" y="82"/>
                    </a:lnTo>
                    <a:lnTo>
                      <a:pt x="1165" y="82"/>
                    </a:lnTo>
                    <a:lnTo>
                      <a:pt x="1173" y="95"/>
                    </a:lnTo>
                    <a:lnTo>
                      <a:pt x="1178" y="92"/>
                    </a:lnTo>
                    <a:lnTo>
                      <a:pt x="1183" y="77"/>
                    </a:lnTo>
                    <a:lnTo>
                      <a:pt x="1188" y="77"/>
                    </a:lnTo>
                    <a:lnTo>
                      <a:pt x="1193" y="75"/>
                    </a:lnTo>
                    <a:lnTo>
                      <a:pt x="1200" y="77"/>
                    </a:lnTo>
                    <a:lnTo>
                      <a:pt x="1205" y="85"/>
                    </a:lnTo>
                    <a:lnTo>
                      <a:pt x="1210" y="134"/>
                    </a:lnTo>
                    <a:lnTo>
                      <a:pt x="1215" y="209"/>
                    </a:lnTo>
                    <a:lnTo>
                      <a:pt x="1220" y="231"/>
                    </a:lnTo>
                    <a:lnTo>
                      <a:pt x="1227" y="184"/>
                    </a:lnTo>
                    <a:lnTo>
                      <a:pt x="1232" y="144"/>
                    </a:lnTo>
                    <a:lnTo>
                      <a:pt x="1240" y="122"/>
                    </a:lnTo>
                    <a:lnTo>
                      <a:pt x="1245" y="107"/>
                    </a:lnTo>
                    <a:lnTo>
                      <a:pt x="1250" y="124"/>
                    </a:lnTo>
                    <a:lnTo>
                      <a:pt x="1255" y="137"/>
                    </a:lnTo>
                    <a:lnTo>
                      <a:pt x="1260" y="122"/>
                    </a:lnTo>
                    <a:lnTo>
                      <a:pt x="1265" y="92"/>
                    </a:lnTo>
                    <a:lnTo>
                      <a:pt x="1272" y="122"/>
                    </a:lnTo>
                    <a:lnTo>
                      <a:pt x="1277" y="159"/>
                    </a:lnTo>
                    <a:lnTo>
                      <a:pt x="1282" y="172"/>
                    </a:lnTo>
                    <a:lnTo>
                      <a:pt x="1290" y="167"/>
                    </a:lnTo>
                    <a:lnTo>
                      <a:pt x="1295" y="149"/>
                    </a:lnTo>
                    <a:lnTo>
                      <a:pt x="1299" y="137"/>
                    </a:lnTo>
                    <a:lnTo>
                      <a:pt x="1304" y="134"/>
                    </a:lnTo>
                    <a:lnTo>
                      <a:pt x="1309" y="132"/>
                    </a:lnTo>
                    <a:lnTo>
                      <a:pt x="1317" y="124"/>
                    </a:lnTo>
                    <a:lnTo>
                      <a:pt x="1322" y="114"/>
                    </a:lnTo>
                    <a:lnTo>
                      <a:pt x="1327" y="124"/>
                    </a:lnTo>
                    <a:lnTo>
                      <a:pt x="1332" y="137"/>
                    </a:lnTo>
                    <a:lnTo>
                      <a:pt x="1339" y="139"/>
                    </a:lnTo>
                    <a:lnTo>
                      <a:pt x="1344" y="112"/>
                    </a:lnTo>
                    <a:lnTo>
                      <a:pt x="1349" y="60"/>
                    </a:lnTo>
                    <a:lnTo>
                      <a:pt x="1354" y="47"/>
                    </a:lnTo>
                    <a:lnTo>
                      <a:pt x="1362" y="92"/>
                    </a:lnTo>
                    <a:lnTo>
                      <a:pt x="1367" y="114"/>
                    </a:lnTo>
                    <a:lnTo>
                      <a:pt x="1372" y="127"/>
                    </a:lnTo>
                    <a:lnTo>
                      <a:pt x="1376" y="137"/>
                    </a:lnTo>
                    <a:lnTo>
                      <a:pt x="1381" y="147"/>
                    </a:lnTo>
                    <a:lnTo>
                      <a:pt x="1386" y="142"/>
                    </a:lnTo>
                    <a:lnTo>
                      <a:pt x="1394" y="147"/>
                    </a:lnTo>
                    <a:lnTo>
                      <a:pt x="1401" y="154"/>
                    </a:lnTo>
                    <a:lnTo>
                      <a:pt x="1406" y="157"/>
                    </a:lnTo>
                    <a:lnTo>
                      <a:pt x="1411" y="157"/>
                    </a:lnTo>
                    <a:lnTo>
                      <a:pt x="1416" y="149"/>
                    </a:lnTo>
                    <a:lnTo>
                      <a:pt x="1421" y="137"/>
                    </a:lnTo>
                    <a:lnTo>
                      <a:pt x="1426" y="124"/>
                    </a:lnTo>
                    <a:lnTo>
                      <a:pt x="1431" y="107"/>
                    </a:lnTo>
                    <a:lnTo>
                      <a:pt x="1439" y="90"/>
                    </a:lnTo>
                    <a:lnTo>
                      <a:pt x="1444" y="77"/>
                    </a:lnTo>
                    <a:lnTo>
                      <a:pt x="1449" y="72"/>
                    </a:lnTo>
                    <a:lnTo>
                      <a:pt x="1456" y="70"/>
                    </a:lnTo>
                    <a:lnTo>
                      <a:pt x="1461" y="75"/>
                    </a:lnTo>
                    <a:lnTo>
                      <a:pt x="1466" y="75"/>
                    </a:lnTo>
                    <a:lnTo>
                      <a:pt x="1471" y="147"/>
                    </a:lnTo>
                    <a:lnTo>
                      <a:pt x="1478" y="209"/>
                    </a:lnTo>
                    <a:lnTo>
                      <a:pt x="1483" y="224"/>
                    </a:lnTo>
                    <a:lnTo>
                      <a:pt x="1488" y="189"/>
                    </a:lnTo>
                    <a:lnTo>
                      <a:pt x="1493" y="154"/>
                    </a:lnTo>
                    <a:lnTo>
                      <a:pt x="1498" y="114"/>
                    </a:lnTo>
                    <a:lnTo>
                      <a:pt x="1503" y="87"/>
                    </a:lnTo>
                    <a:lnTo>
                      <a:pt x="1511" y="80"/>
                    </a:lnTo>
                    <a:lnTo>
                      <a:pt x="1516" y="124"/>
                    </a:lnTo>
                    <a:lnTo>
                      <a:pt x="1521" y="196"/>
                    </a:lnTo>
                    <a:lnTo>
                      <a:pt x="1528" y="216"/>
                    </a:lnTo>
                    <a:lnTo>
                      <a:pt x="1533" y="187"/>
                    </a:lnTo>
                    <a:lnTo>
                      <a:pt x="1538" y="164"/>
                    </a:lnTo>
                    <a:lnTo>
                      <a:pt x="1543" y="149"/>
                    </a:lnTo>
                    <a:lnTo>
                      <a:pt x="1550" y="127"/>
                    </a:lnTo>
                    <a:lnTo>
                      <a:pt x="1555" y="100"/>
                    </a:lnTo>
                    <a:lnTo>
                      <a:pt x="1560" y="70"/>
                    </a:lnTo>
                    <a:lnTo>
                      <a:pt x="1568" y="45"/>
                    </a:lnTo>
                    <a:lnTo>
                      <a:pt x="1573" y="52"/>
                    </a:lnTo>
                    <a:lnTo>
                      <a:pt x="1578" y="107"/>
                    </a:lnTo>
                    <a:lnTo>
                      <a:pt x="1583" y="154"/>
                    </a:lnTo>
                    <a:lnTo>
                      <a:pt x="1588" y="142"/>
                    </a:lnTo>
                    <a:lnTo>
                      <a:pt x="1593" y="119"/>
                    </a:lnTo>
                    <a:lnTo>
                      <a:pt x="1600" y="134"/>
                    </a:lnTo>
                    <a:lnTo>
                      <a:pt x="1605" y="157"/>
                    </a:lnTo>
                    <a:lnTo>
                      <a:pt x="1610" y="139"/>
                    </a:lnTo>
                    <a:lnTo>
                      <a:pt x="1615" y="100"/>
                    </a:lnTo>
                    <a:lnTo>
                      <a:pt x="1622" y="45"/>
                    </a:lnTo>
                    <a:lnTo>
                      <a:pt x="1627" y="23"/>
                    </a:lnTo>
                    <a:lnTo>
                      <a:pt x="1632" y="60"/>
                    </a:lnTo>
                    <a:lnTo>
                      <a:pt x="1637" y="105"/>
                    </a:lnTo>
                    <a:lnTo>
                      <a:pt x="1645" y="114"/>
                    </a:lnTo>
                    <a:lnTo>
                      <a:pt x="1650" y="122"/>
                    </a:lnTo>
                    <a:lnTo>
                      <a:pt x="1655" y="184"/>
                    </a:lnTo>
                    <a:lnTo>
                      <a:pt x="1660" y="221"/>
                    </a:lnTo>
                    <a:lnTo>
                      <a:pt x="1665" y="224"/>
                    </a:lnTo>
                    <a:lnTo>
                      <a:pt x="1670" y="224"/>
                    </a:lnTo>
                    <a:lnTo>
                      <a:pt x="1677" y="206"/>
                    </a:lnTo>
                    <a:lnTo>
                      <a:pt x="1682" y="179"/>
                    </a:lnTo>
                    <a:lnTo>
                      <a:pt x="1689" y="157"/>
                    </a:lnTo>
                    <a:lnTo>
                      <a:pt x="1694" y="149"/>
                    </a:lnTo>
                    <a:lnTo>
                      <a:pt x="1699" y="134"/>
                    </a:lnTo>
                    <a:lnTo>
                      <a:pt x="1704" y="95"/>
                    </a:lnTo>
                    <a:lnTo>
                      <a:pt x="1709" y="62"/>
                    </a:lnTo>
                    <a:lnTo>
                      <a:pt x="1717" y="52"/>
                    </a:lnTo>
                    <a:lnTo>
                      <a:pt x="1722" y="57"/>
                    </a:lnTo>
                    <a:lnTo>
                      <a:pt x="1727" y="65"/>
                    </a:lnTo>
                    <a:lnTo>
                      <a:pt x="1734" y="57"/>
                    </a:lnTo>
                    <a:lnTo>
                      <a:pt x="1739" y="62"/>
                    </a:lnTo>
                    <a:lnTo>
                      <a:pt x="1744" y="157"/>
                    </a:lnTo>
                    <a:lnTo>
                      <a:pt x="1749" y="244"/>
                    </a:lnTo>
                    <a:lnTo>
                      <a:pt x="1754" y="241"/>
                    </a:lnTo>
                    <a:lnTo>
                      <a:pt x="1759" y="201"/>
                    </a:lnTo>
                    <a:lnTo>
                      <a:pt x="1766" y="172"/>
                    </a:lnTo>
                    <a:lnTo>
                      <a:pt x="1771" y="152"/>
                    </a:lnTo>
                    <a:lnTo>
                      <a:pt x="1776" y="137"/>
                    </a:lnTo>
                    <a:lnTo>
                      <a:pt x="1781" y="129"/>
                    </a:lnTo>
                    <a:lnTo>
                      <a:pt x="1789" y="107"/>
                    </a:lnTo>
                    <a:lnTo>
                      <a:pt x="1794" y="87"/>
                    </a:lnTo>
                    <a:lnTo>
                      <a:pt x="1799" y="72"/>
                    </a:lnTo>
                    <a:lnTo>
                      <a:pt x="1806" y="90"/>
                    </a:lnTo>
                    <a:lnTo>
                      <a:pt x="1811" y="114"/>
                    </a:lnTo>
                    <a:lnTo>
                      <a:pt x="1816" y="124"/>
                    </a:lnTo>
                    <a:lnTo>
                      <a:pt x="1821" y="110"/>
                    </a:lnTo>
                    <a:lnTo>
                      <a:pt x="1826" y="87"/>
                    </a:lnTo>
                    <a:lnTo>
                      <a:pt x="1831" y="97"/>
                    </a:lnTo>
                    <a:lnTo>
                      <a:pt x="1838" y="139"/>
                    </a:lnTo>
                    <a:lnTo>
                      <a:pt x="1843" y="162"/>
                    </a:lnTo>
                    <a:lnTo>
                      <a:pt x="1851" y="164"/>
                    </a:lnTo>
                    <a:lnTo>
                      <a:pt x="1856" y="164"/>
                    </a:lnTo>
                    <a:lnTo>
                      <a:pt x="1861" y="152"/>
                    </a:lnTo>
                    <a:lnTo>
                      <a:pt x="1866" y="142"/>
                    </a:lnTo>
                    <a:lnTo>
                      <a:pt x="1871" y="137"/>
                    </a:lnTo>
                    <a:lnTo>
                      <a:pt x="1876" y="139"/>
                    </a:lnTo>
                    <a:lnTo>
                      <a:pt x="1883" y="137"/>
                    </a:lnTo>
                    <a:lnTo>
                      <a:pt x="1888" y="110"/>
                    </a:lnTo>
                    <a:lnTo>
                      <a:pt x="1893" y="87"/>
                    </a:lnTo>
                    <a:lnTo>
                      <a:pt x="1898" y="77"/>
                    </a:lnTo>
                    <a:lnTo>
                      <a:pt x="1906" y="95"/>
                    </a:lnTo>
                    <a:lnTo>
                      <a:pt x="1910" y="127"/>
                    </a:lnTo>
                    <a:lnTo>
                      <a:pt x="1915" y="129"/>
                    </a:lnTo>
                    <a:lnTo>
                      <a:pt x="1923" y="87"/>
                    </a:lnTo>
                    <a:lnTo>
                      <a:pt x="1928" y="38"/>
                    </a:lnTo>
                    <a:lnTo>
                      <a:pt x="1933" y="5"/>
                    </a:lnTo>
                    <a:lnTo>
                      <a:pt x="1938" y="117"/>
                    </a:lnTo>
                    <a:lnTo>
                      <a:pt x="1943" y="244"/>
                    </a:lnTo>
                    <a:lnTo>
                      <a:pt x="1948" y="278"/>
                    </a:lnTo>
                    <a:lnTo>
                      <a:pt x="1955" y="231"/>
                    </a:lnTo>
                    <a:lnTo>
                      <a:pt x="1960" y="189"/>
                    </a:lnTo>
                    <a:lnTo>
                      <a:pt x="1965" y="172"/>
                    </a:lnTo>
                    <a:lnTo>
                      <a:pt x="1973" y="157"/>
                    </a:lnTo>
                    <a:lnTo>
                      <a:pt x="1978" y="149"/>
                    </a:lnTo>
                    <a:lnTo>
                      <a:pt x="1983" y="134"/>
                    </a:lnTo>
                    <a:lnTo>
                      <a:pt x="1987" y="114"/>
                    </a:lnTo>
                    <a:lnTo>
                      <a:pt x="1992" y="102"/>
                    </a:lnTo>
                    <a:lnTo>
                      <a:pt x="2000" y="100"/>
                    </a:lnTo>
                    <a:lnTo>
                      <a:pt x="2005" y="97"/>
                    </a:lnTo>
                    <a:lnTo>
                      <a:pt x="2010" y="92"/>
                    </a:lnTo>
                    <a:lnTo>
                      <a:pt x="2017" y="95"/>
                    </a:lnTo>
                    <a:lnTo>
                      <a:pt x="2022" y="90"/>
                    </a:lnTo>
                    <a:lnTo>
                      <a:pt x="2027" y="77"/>
                    </a:lnTo>
                    <a:lnTo>
                      <a:pt x="2032" y="80"/>
                    </a:lnTo>
                    <a:lnTo>
                      <a:pt x="2037" y="134"/>
                    </a:lnTo>
                    <a:lnTo>
                      <a:pt x="2042" y="182"/>
                    </a:lnTo>
                    <a:lnTo>
                      <a:pt x="2050" y="187"/>
                    </a:lnTo>
                    <a:lnTo>
                      <a:pt x="2055" y="152"/>
                    </a:lnTo>
                    <a:lnTo>
                      <a:pt x="2060" y="107"/>
                    </a:lnTo>
                    <a:lnTo>
                      <a:pt x="2064" y="87"/>
                    </a:lnTo>
                    <a:lnTo>
                      <a:pt x="2072" y="95"/>
                    </a:lnTo>
                    <a:lnTo>
                      <a:pt x="2077" y="129"/>
                    </a:lnTo>
                    <a:lnTo>
                      <a:pt x="2082" y="169"/>
                    </a:lnTo>
                    <a:lnTo>
                      <a:pt x="2089" y="164"/>
                    </a:lnTo>
                    <a:lnTo>
                      <a:pt x="2094" y="147"/>
                    </a:lnTo>
                    <a:lnTo>
                      <a:pt x="2099" y="134"/>
                    </a:lnTo>
                    <a:lnTo>
                      <a:pt x="2104" y="134"/>
                    </a:lnTo>
                    <a:lnTo>
                      <a:pt x="2109" y="134"/>
                    </a:lnTo>
                    <a:lnTo>
                      <a:pt x="2114" y="132"/>
                    </a:lnTo>
                    <a:lnTo>
                      <a:pt x="2122" y="132"/>
                    </a:lnTo>
                    <a:lnTo>
                      <a:pt x="2127" y="132"/>
                    </a:lnTo>
                    <a:lnTo>
                      <a:pt x="2132" y="132"/>
                    </a:lnTo>
                    <a:lnTo>
                      <a:pt x="2139" y="137"/>
                    </a:lnTo>
                    <a:lnTo>
                      <a:pt x="2144" y="134"/>
                    </a:lnTo>
                    <a:lnTo>
                      <a:pt x="2149" y="112"/>
                    </a:lnTo>
                    <a:lnTo>
                      <a:pt x="2154" y="82"/>
                    </a:lnTo>
                    <a:lnTo>
                      <a:pt x="2161" y="52"/>
                    </a:lnTo>
                    <a:lnTo>
                      <a:pt x="2166" y="40"/>
                    </a:lnTo>
                    <a:lnTo>
                      <a:pt x="2171" y="92"/>
                    </a:lnTo>
                    <a:lnTo>
                      <a:pt x="2176" y="129"/>
                    </a:lnTo>
                    <a:lnTo>
                      <a:pt x="2181" y="137"/>
                    </a:lnTo>
                    <a:lnTo>
                      <a:pt x="2189" y="172"/>
                    </a:lnTo>
                    <a:lnTo>
                      <a:pt x="2194" y="191"/>
                    </a:lnTo>
                    <a:lnTo>
                      <a:pt x="2199" y="167"/>
                    </a:lnTo>
                    <a:lnTo>
                      <a:pt x="2204" y="142"/>
                    </a:lnTo>
                    <a:lnTo>
                      <a:pt x="2211" y="110"/>
                    </a:lnTo>
                    <a:lnTo>
                      <a:pt x="2216" y="107"/>
                    </a:lnTo>
                    <a:lnTo>
                      <a:pt x="2221" y="119"/>
                    </a:lnTo>
                    <a:lnTo>
                      <a:pt x="2226" y="117"/>
                    </a:lnTo>
                    <a:lnTo>
                      <a:pt x="2231" y="119"/>
                    </a:lnTo>
                    <a:lnTo>
                      <a:pt x="2238" y="124"/>
                    </a:lnTo>
                    <a:lnTo>
                      <a:pt x="2243" y="122"/>
                    </a:lnTo>
                    <a:lnTo>
                      <a:pt x="2251" y="112"/>
                    </a:lnTo>
                    <a:lnTo>
                      <a:pt x="2256" y="100"/>
                    </a:lnTo>
                    <a:lnTo>
                      <a:pt x="2261" y="114"/>
                    </a:lnTo>
                    <a:lnTo>
                      <a:pt x="2266" y="137"/>
                    </a:lnTo>
                    <a:lnTo>
                      <a:pt x="2271" y="152"/>
                    </a:lnTo>
                    <a:lnTo>
                      <a:pt x="2276" y="162"/>
                    </a:lnTo>
                    <a:lnTo>
                      <a:pt x="2281" y="152"/>
                    </a:lnTo>
                    <a:lnTo>
                      <a:pt x="2288" y="137"/>
                    </a:lnTo>
                    <a:lnTo>
                      <a:pt x="2293" y="127"/>
                    </a:lnTo>
                    <a:lnTo>
                      <a:pt x="2300" y="117"/>
                    </a:lnTo>
                    <a:lnTo>
                      <a:pt x="2305" y="114"/>
                    </a:lnTo>
                    <a:lnTo>
                      <a:pt x="2310" y="119"/>
                    </a:lnTo>
                    <a:lnTo>
                      <a:pt x="2315" y="122"/>
                    </a:lnTo>
                    <a:lnTo>
                      <a:pt x="2320" y="119"/>
                    </a:lnTo>
                    <a:lnTo>
                      <a:pt x="2328" y="124"/>
                    </a:lnTo>
                    <a:lnTo>
                      <a:pt x="2333" y="127"/>
                    </a:lnTo>
                    <a:lnTo>
                      <a:pt x="2338" y="139"/>
                    </a:lnTo>
                    <a:lnTo>
                      <a:pt x="2343" y="139"/>
                    </a:lnTo>
                    <a:lnTo>
                      <a:pt x="2348" y="137"/>
                    </a:lnTo>
                    <a:lnTo>
                      <a:pt x="2355" y="139"/>
                    </a:lnTo>
                    <a:lnTo>
                      <a:pt x="2360" y="142"/>
                    </a:lnTo>
                    <a:lnTo>
                      <a:pt x="2365" y="124"/>
                    </a:lnTo>
                    <a:lnTo>
                      <a:pt x="2372" y="110"/>
                    </a:lnTo>
                    <a:lnTo>
                      <a:pt x="2377" y="100"/>
                    </a:lnTo>
                    <a:lnTo>
                      <a:pt x="2382" y="105"/>
                    </a:lnTo>
                    <a:lnTo>
                      <a:pt x="2387" y="119"/>
                    </a:lnTo>
                    <a:lnTo>
                      <a:pt x="2392" y="134"/>
                    </a:lnTo>
                    <a:lnTo>
                      <a:pt x="2400" y="117"/>
                    </a:lnTo>
                    <a:lnTo>
                      <a:pt x="2405" y="100"/>
                    </a:lnTo>
                    <a:lnTo>
                      <a:pt x="2410" y="82"/>
                    </a:lnTo>
                    <a:lnTo>
                      <a:pt x="2417" y="127"/>
                    </a:lnTo>
                    <a:lnTo>
                      <a:pt x="2422" y="179"/>
                    </a:lnTo>
                    <a:lnTo>
                      <a:pt x="2427" y="191"/>
                    </a:lnTo>
                    <a:lnTo>
                      <a:pt x="2432" y="169"/>
                    </a:lnTo>
                    <a:lnTo>
                      <a:pt x="2437" y="144"/>
                    </a:lnTo>
                    <a:lnTo>
                      <a:pt x="2442" y="122"/>
                    </a:lnTo>
                    <a:lnTo>
                      <a:pt x="2449" y="110"/>
                    </a:lnTo>
                    <a:lnTo>
                      <a:pt x="2454" y="95"/>
                    </a:lnTo>
                    <a:lnTo>
                      <a:pt x="2459" y="85"/>
                    </a:lnTo>
                    <a:lnTo>
                      <a:pt x="2464" y="105"/>
                    </a:lnTo>
                    <a:lnTo>
                      <a:pt x="2472" y="139"/>
                    </a:lnTo>
                    <a:lnTo>
                      <a:pt x="2477" y="164"/>
                    </a:lnTo>
                    <a:lnTo>
                      <a:pt x="2482" y="157"/>
                    </a:lnTo>
                    <a:lnTo>
                      <a:pt x="2487" y="139"/>
                    </a:lnTo>
                    <a:lnTo>
                      <a:pt x="2494" y="134"/>
                    </a:lnTo>
                    <a:lnTo>
                      <a:pt x="2499" y="129"/>
                    </a:lnTo>
                    <a:lnTo>
                      <a:pt x="2504" y="129"/>
                    </a:lnTo>
                    <a:lnTo>
                      <a:pt x="2509" y="100"/>
                    </a:lnTo>
                    <a:lnTo>
                      <a:pt x="2514" y="52"/>
                    </a:lnTo>
                    <a:lnTo>
                      <a:pt x="2522" y="0"/>
                    </a:lnTo>
                    <a:lnTo>
                      <a:pt x="2526" y="23"/>
                    </a:lnTo>
                    <a:lnTo>
                      <a:pt x="2534" y="100"/>
                    </a:lnTo>
                    <a:lnTo>
                      <a:pt x="2539" y="189"/>
                    </a:lnTo>
                    <a:lnTo>
                      <a:pt x="2544" y="234"/>
                    </a:lnTo>
                    <a:lnTo>
                      <a:pt x="2549" y="231"/>
                    </a:lnTo>
                    <a:lnTo>
                      <a:pt x="2554" y="204"/>
                    </a:lnTo>
                    <a:lnTo>
                      <a:pt x="2559" y="187"/>
                    </a:lnTo>
                    <a:lnTo>
                      <a:pt x="2566" y="182"/>
                    </a:lnTo>
                    <a:lnTo>
                      <a:pt x="2571" y="169"/>
                    </a:lnTo>
                    <a:lnTo>
                      <a:pt x="2576" y="144"/>
                    </a:lnTo>
                    <a:lnTo>
                      <a:pt x="2584" y="114"/>
                    </a:lnTo>
                    <a:lnTo>
                      <a:pt x="2589" y="95"/>
                    </a:lnTo>
                    <a:lnTo>
                      <a:pt x="2594" y="90"/>
                    </a:lnTo>
                    <a:lnTo>
                      <a:pt x="2599" y="105"/>
                    </a:lnTo>
                    <a:lnTo>
                      <a:pt x="2603" y="122"/>
                    </a:lnTo>
                    <a:lnTo>
                      <a:pt x="2611" y="124"/>
                    </a:lnTo>
                    <a:lnTo>
                      <a:pt x="2616" y="127"/>
                    </a:lnTo>
                    <a:lnTo>
                      <a:pt x="2621" y="124"/>
                    </a:lnTo>
                    <a:lnTo>
                      <a:pt x="2626" y="122"/>
                    </a:lnTo>
                    <a:lnTo>
                      <a:pt x="2631" y="127"/>
                    </a:lnTo>
                    <a:lnTo>
                      <a:pt x="2638" y="134"/>
                    </a:lnTo>
                    <a:lnTo>
                      <a:pt x="2643" y="129"/>
                    </a:lnTo>
                    <a:lnTo>
                      <a:pt x="2648" y="127"/>
                    </a:lnTo>
                    <a:lnTo>
                      <a:pt x="2656" y="119"/>
                    </a:lnTo>
                    <a:lnTo>
                      <a:pt x="2661" y="117"/>
                    </a:lnTo>
                    <a:lnTo>
                      <a:pt x="2666" y="110"/>
                    </a:lnTo>
                    <a:lnTo>
                      <a:pt x="2671" y="102"/>
                    </a:lnTo>
                    <a:lnTo>
                      <a:pt x="2676" y="92"/>
                    </a:lnTo>
                    <a:lnTo>
                      <a:pt x="2683" y="82"/>
                    </a:lnTo>
                    <a:lnTo>
                      <a:pt x="2688" y="90"/>
                    </a:lnTo>
                    <a:lnTo>
                      <a:pt x="2695" y="114"/>
                    </a:lnTo>
                    <a:lnTo>
                      <a:pt x="2700" y="139"/>
                    </a:lnTo>
                    <a:lnTo>
                      <a:pt x="2705" y="142"/>
                    </a:lnTo>
                    <a:lnTo>
                      <a:pt x="2710" y="129"/>
                    </a:lnTo>
                    <a:lnTo>
                      <a:pt x="2715" y="122"/>
                    </a:lnTo>
                    <a:lnTo>
                      <a:pt x="2720" y="142"/>
                    </a:lnTo>
                    <a:lnTo>
                      <a:pt x="2725" y="157"/>
                    </a:lnTo>
                    <a:lnTo>
                      <a:pt x="2733" y="157"/>
                    </a:lnTo>
                    <a:lnTo>
                      <a:pt x="2738" y="127"/>
                    </a:lnTo>
                    <a:lnTo>
                      <a:pt x="2743" y="77"/>
                    </a:lnTo>
                    <a:lnTo>
                      <a:pt x="2748" y="55"/>
                    </a:lnTo>
                    <a:lnTo>
                      <a:pt x="2755" y="55"/>
                    </a:lnTo>
                    <a:lnTo>
                      <a:pt x="2760" y="60"/>
                    </a:lnTo>
                    <a:lnTo>
                      <a:pt x="2765" y="100"/>
                    </a:lnTo>
                    <a:lnTo>
                      <a:pt x="2772" y="182"/>
                    </a:lnTo>
                  </a:path>
                </a:pathLst>
              </a:custGeom>
              <a:noFill/>
              <a:ln w="38100">
                <a:solidFill>
                  <a:srgbClr val="00008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310" name="Group 108"/>
              <p:cNvGrpSpPr>
                <a:grpSpLocks/>
              </p:cNvGrpSpPr>
              <p:nvPr/>
            </p:nvGrpSpPr>
            <p:grpSpPr bwMode="auto">
              <a:xfrm>
                <a:off x="6932613" y="4071938"/>
                <a:ext cx="917575" cy="931862"/>
                <a:chOff x="3784" y="1069"/>
                <a:chExt cx="578" cy="587"/>
              </a:xfrm>
            </p:grpSpPr>
            <p:sp>
              <p:nvSpPr>
                <p:cNvPr id="45363" name="Oval 109"/>
                <p:cNvSpPr>
                  <a:spLocks noChangeAspect="1" noChangeArrowheads="1"/>
                </p:cNvSpPr>
                <p:nvPr/>
              </p:nvSpPr>
              <p:spPr bwMode="auto">
                <a:xfrm>
                  <a:off x="4110" y="1596"/>
                  <a:ext cx="59"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4" name="Oval 110"/>
                <p:cNvSpPr>
                  <a:spLocks noChangeAspect="1" noChangeArrowheads="1"/>
                </p:cNvSpPr>
                <p:nvPr/>
              </p:nvSpPr>
              <p:spPr bwMode="auto">
                <a:xfrm>
                  <a:off x="3877" y="112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5" name="Oval 111"/>
                <p:cNvSpPr>
                  <a:spLocks noChangeAspect="1" noChangeArrowheads="1"/>
                </p:cNvSpPr>
                <p:nvPr/>
              </p:nvSpPr>
              <p:spPr bwMode="auto">
                <a:xfrm>
                  <a:off x="4196" y="110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6" name="Oval 112"/>
                <p:cNvSpPr>
                  <a:spLocks noChangeAspect="1" noChangeArrowheads="1"/>
                </p:cNvSpPr>
                <p:nvPr/>
              </p:nvSpPr>
              <p:spPr bwMode="auto">
                <a:xfrm>
                  <a:off x="3944" y="1485"/>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7" name="Oval 113"/>
                <p:cNvSpPr>
                  <a:spLocks noChangeAspect="1" noChangeArrowheads="1"/>
                </p:cNvSpPr>
                <p:nvPr/>
              </p:nvSpPr>
              <p:spPr bwMode="auto">
                <a:xfrm>
                  <a:off x="4302" y="1237"/>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8" name="Oval 114"/>
                <p:cNvSpPr>
                  <a:spLocks noChangeAspect="1" noChangeArrowheads="1"/>
                </p:cNvSpPr>
                <p:nvPr/>
              </p:nvSpPr>
              <p:spPr bwMode="auto">
                <a:xfrm>
                  <a:off x="3784" y="1268"/>
                  <a:ext cx="60" cy="60"/>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9" name="Oval 115"/>
                <p:cNvSpPr>
                  <a:spLocks noChangeAspect="1" noChangeArrowheads="1"/>
                </p:cNvSpPr>
                <p:nvPr/>
              </p:nvSpPr>
              <p:spPr bwMode="auto">
                <a:xfrm>
                  <a:off x="3867" y="1334"/>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0" name="Oval 116"/>
                <p:cNvSpPr>
                  <a:spLocks noChangeAspect="1" noChangeArrowheads="1"/>
                </p:cNvSpPr>
                <p:nvPr/>
              </p:nvSpPr>
              <p:spPr bwMode="auto">
                <a:xfrm>
                  <a:off x="4043" y="1069"/>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71" name="Oval 117"/>
                <p:cNvSpPr>
                  <a:spLocks noChangeAspect="1" noChangeArrowheads="1"/>
                </p:cNvSpPr>
                <p:nvPr/>
              </p:nvSpPr>
              <p:spPr bwMode="auto">
                <a:xfrm>
                  <a:off x="4055" y="1280"/>
                  <a:ext cx="60" cy="59"/>
                </a:xfrm>
                <a:prstGeom prst="ellipse">
                  <a:avLst/>
                </a:prstGeom>
                <a:solidFill>
                  <a:srgbClr val="FFFF99"/>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311" name="Group 118"/>
              <p:cNvGrpSpPr>
                <a:grpSpLocks/>
              </p:cNvGrpSpPr>
              <p:nvPr/>
            </p:nvGrpSpPr>
            <p:grpSpPr bwMode="auto">
              <a:xfrm>
                <a:off x="6927850" y="4075113"/>
                <a:ext cx="927100" cy="866775"/>
                <a:chOff x="2675" y="1389"/>
                <a:chExt cx="584" cy="546"/>
              </a:xfrm>
            </p:grpSpPr>
            <p:sp>
              <p:nvSpPr>
                <p:cNvPr id="45355" name="Oval 119"/>
                <p:cNvSpPr>
                  <a:spLocks noChangeAspect="1" noChangeArrowheads="1"/>
                </p:cNvSpPr>
                <p:nvPr/>
              </p:nvSpPr>
              <p:spPr bwMode="auto">
                <a:xfrm>
                  <a:off x="2790" y="1849"/>
                  <a:ext cx="86"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56" name="Oval 120"/>
                <p:cNvSpPr>
                  <a:spLocks noChangeAspect="1" noChangeArrowheads="1"/>
                </p:cNvSpPr>
                <p:nvPr/>
              </p:nvSpPr>
              <p:spPr bwMode="auto">
                <a:xfrm>
                  <a:off x="2675" y="1656"/>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57" name="Oval 121"/>
                <p:cNvSpPr>
                  <a:spLocks noChangeAspect="1" noChangeArrowheads="1"/>
                </p:cNvSpPr>
                <p:nvPr/>
              </p:nvSpPr>
              <p:spPr bwMode="auto">
                <a:xfrm>
                  <a:off x="3174" y="1734"/>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58" name="Oval 122"/>
                <p:cNvSpPr>
                  <a:spLocks noChangeAspect="1" noChangeArrowheads="1"/>
                </p:cNvSpPr>
                <p:nvPr/>
              </p:nvSpPr>
              <p:spPr bwMode="auto">
                <a:xfrm>
                  <a:off x="3136" y="1475"/>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59" name="Oval 123"/>
                <p:cNvSpPr>
                  <a:spLocks noChangeAspect="1" noChangeArrowheads="1"/>
                </p:cNvSpPr>
                <p:nvPr/>
              </p:nvSpPr>
              <p:spPr bwMode="auto">
                <a:xfrm>
                  <a:off x="2944" y="1772"/>
                  <a:ext cx="85"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0" name="Oval 124"/>
                <p:cNvSpPr>
                  <a:spLocks noChangeAspect="1" noChangeArrowheads="1"/>
                </p:cNvSpPr>
                <p:nvPr/>
              </p:nvSpPr>
              <p:spPr bwMode="auto">
                <a:xfrm>
                  <a:off x="2713" y="1504"/>
                  <a:ext cx="86" cy="85"/>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1" name="Oval 125"/>
                <p:cNvSpPr>
                  <a:spLocks noChangeAspect="1" noChangeArrowheads="1"/>
                </p:cNvSpPr>
                <p:nvPr/>
              </p:nvSpPr>
              <p:spPr bwMode="auto">
                <a:xfrm>
                  <a:off x="3020" y="1389"/>
                  <a:ext cx="86" cy="84"/>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5362" name="Oval 126"/>
                <p:cNvSpPr>
                  <a:spLocks noChangeAspect="1" noChangeArrowheads="1"/>
                </p:cNvSpPr>
                <p:nvPr/>
              </p:nvSpPr>
              <p:spPr bwMode="auto">
                <a:xfrm>
                  <a:off x="2947" y="1670"/>
                  <a:ext cx="85" cy="86"/>
                </a:xfrm>
                <a:prstGeom prst="ellipse">
                  <a:avLst/>
                </a:prstGeom>
                <a:solidFill>
                  <a:srgbClr val="FFCC00"/>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grpSp>
            <p:nvGrpSpPr>
              <p:cNvPr id="45312" name="Group 286"/>
              <p:cNvGrpSpPr>
                <a:grpSpLocks/>
              </p:cNvGrpSpPr>
              <p:nvPr/>
            </p:nvGrpSpPr>
            <p:grpSpPr bwMode="auto">
              <a:xfrm>
                <a:off x="76200" y="3886200"/>
                <a:ext cx="2209800" cy="1447800"/>
                <a:chOff x="106" y="2621"/>
                <a:chExt cx="2724" cy="1707"/>
              </a:xfrm>
            </p:grpSpPr>
            <p:sp>
              <p:nvSpPr>
                <p:cNvPr id="45325" name="Freeform 157"/>
                <p:cNvSpPr>
                  <a:spLocks/>
                </p:cNvSpPr>
                <p:nvPr/>
              </p:nvSpPr>
              <p:spPr bwMode="auto">
                <a:xfrm>
                  <a:off x="106" y="2621"/>
                  <a:ext cx="226" cy="1707"/>
                </a:xfrm>
                <a:custGeom>
                  <a:avLst/>
                  <a:gdLst>
                    <a:gd name="T0" fmla="*/ 226 w 226"/>
                    <a:gd name="T1" fmla="*/ 1707 h 1707"/>
                    <a:gd name="T2" fmla="*/ 187 w 226"/>
                    <a:gd name="T3" fmla="*/ 1467 h 1707"/>
                    <a:gd name="T4" fmla="*/ 130 w 226"/>
                    <a:gd name="T5" fmla="*/ 1155 h 1707"/>
                    <a:gd name="T6" fmla="*/ 70 w 226"/>
                    <a:gd name="T7" fmla="*/ 966 h 1707"/>
                    <a:gd name="T8" fmla="*/ 10 w 226"/>
                    <a:gd name="T9" fmla="*/ 840 h 1707"/>
                    <a:gd name="T10" fmla="*/ 7 w 226"/>
                    <a:gd name="T11" fmla="*/ 675 h 1707"/>
                    <a:gd name="T12" fmla="*/ 49 w 226"/>
                    <a:gd name="T13" fmla="*/ 351 h 1707"/>
                    <a:gd name="T14" fmla="*/ 112 w 226"/>
                    <a:gd name="T15" fmla="*/ 210 h 1707"/>
                    <a:gd name="T16" fmla="*/ 199 w 226"/>
                    <a:gd name="T17" fmla="*/ 48 h 1707"/>
                    <a:gd name="T18" fmla="*/ 217 w 226"/>
                    <a:gd name="T19" fmla="*/ 0 h 17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1707"/>
                    <a:gd name="T32" fmla="*/ 226 w 226"/>
                    <a:gd name="T33" fmla="*/ 1707 h 17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1707">
                      <a:moveTo>
                        <a:pt x="226" y="1707"/>
                      </a:moveTo>
                      <a:cubicBezTo>
                        <a:pt x="214" y="1633"/>
                        <a:pt x="203" y="1559"/>
                        <a:pt x="187" y="1467"/>
                      </a:cubicBezTo>
                      <a:cubicBezTo>
                        <a:pt x="171" y="1375"/>
                        <a:pt x="149" y="1238"/>
                        <a:pt x="130" y="1155"/>
                      </a:cubicBezTo>
                      <a:cubicBezTo>
                        <a:pt x="111" y="1072"/>
                        <a:pt x="90" y="1018"/>
                        <a:pt x="70" y="966"/>
                      </a:cubicBezTo>
                      <a:cubicBezTo>
                        <a:pt x="50" y="914"/>
                        <a:pt x="20" y="888"/>
                        <a:pt x="10" y="840"/>
                      </a:cubicBezTo>
                      <a:cubicBezTo>
                        <a:pt x="0" y="792"/>
                        <a:pt x="1" y="756"/>
                        <a:pt x="7" y="675"/>
                      </a:cubicBezTo>
                      <a:cubicBezTo>
                        <a:pt x="13" y="594"/>
                        <a:pt x="32" y="428"/>
                        <a:pt x="49" y="351"/>
                      </a:cubicBezTo>
                      <a:cubicBezTo>
                        <a:pt x="66" y="274"/>
                        <a:pt x="87" y="260"/>
                        <a:pt x="112" y="210"/>
                      </a:cubicBezTo>
                      <a:cubicBezTo>
                        <a:pt x="137" y="160"/>
                        <a:pt x="182" y="83"/>
                        <a:pt x="199" y="48"/>
                      </a:cubicBezTo>
                      <a:cubicBezTo>
                        <a:pt x="216" y="13"/>
                        <a:pt x="215" y="11"/>
                        <a:pt x="217"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26" name="Freeform 158"/>
                <p:cNvSpPr>
                  <a:spLocks/>
                </p:cNvSpPr>
                <p:nvPr/>
              </p:nvSpPr>
              <p:spPr bwMode="auto">
                <a:xfrm>
                  <a:off x="823" y="2633"/>
                  <a:ext cx="451" cy="1248"/>
                </a:xfrm>
                <a:custGeom>
                  <a:avLst/>
                  <a:gdLst>
                    <a:gd name="T0" fmla="*/ 13 w 451"/>
                    <a:gd name="T1" fmla="*/ 0 h 1248"/>
                    <a:gd name="T2" fmla="*/ 7 w 451"/>
                    <a:gd name="T3" fmla="*/ 72 h 1248"/>
                    <a:gd name="T4" fmla="*/ 55 w 451"/>
                    <a:gd name="T5" fmla="*/ 156 h 1248"/>
                    <a:gd name="T6" fmla="*/ 157 w 451"/>
                    <a:gd name="T7" fmla="*/ 249 h 1248"/>
                    <a:gd name="T8" fmla="*/ 214 w 451"/>
                    <a:gd name="T9" fmla="*/ 369 h 1248"/>
                    <a:gd name="T10" fmla="*/ 274 w 451"/>
                    <a:gd name="T11" fmla="*/ 468 h 1248"/>
                    <a:gd name="T12" fmla="*/ 364 w 451"/>
                    <a:gd name="T13" fmla="*/ 630 h 1248"/>
                    <a:gd name="T14" fmla="*/ 400 w 451"/>
                    <a:gd name="T15" fmla="*/ 783 h 1248"/>
                    <a:gd name="T16" fmla="*/ 391 w 451"/>
                    <a:gd name="T17" fmla="*/ 876 h 1248"/>
                    <a:gd name="T18" fmla="*/ 415 w 451"/>
                    <a:gd name="T19" fmla="*/ 1002 h 1248"/>
                    <a:gd name="T20" fmla="*/ 430 w 451"/>
                    <a:gd name="T21" fmla="*/ 1101 h 1248"/>
                    <a:gd name="T22" fmla="*/ 436 w 451"/>
                    <a:gd name="T23" fmla="*/ 1200 h 1248"/>
                    <a:gd name="T24" fmla="*/ 451 w 451"/>
                    <a:gd name="T25" fmla="*/ 1248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1"/>
                    <a:gd name="T40" fmla="*/ 0 h 1248"/>
                    <a:gd name="T41" fmla="*/ 451 w 451"/>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1" h="1248">
                      <a:moveTo>
                        <a:pt x="13" y="0"/>
                      </a:moveTo>
                      <a:cubicBezTo>
                        <a:pt x="6" y="23"/>
                        <a:pt x="0" y="46"/>
                        <a:pt x="7" y="72"/>
                      </a:cubicBezTo>
                      <a:cubicBezTo>
                        <a:pt x="14" y="98"/>
                        <a:pt x="30" y="127"/>
                        <a:pt x="55" y="156"/>
                      </a:cubicBezTo>
                      <a:cubicBezTo>
                        <a:pt x="80" y="185"/>
                        <a:pt x="131" y="214"/>
                        <a:pt x="157" y="249"/>
                      </a:cubicBezTo>
                      <a:cubicBezTo>
                        <a:pt x="183" y="284"/>
                        <a:pt x="195" y="333"/>
                        <a:pt x="214" y="369"/>
                      </a:cubicBezTo>
                      <a:cubicBezTo>
                        <a:pt x="233" y="405"/>
                        <a:pt x="249" y="425"/>
                        <a:pt x="274" y="468"/>
                      </a:cubicBezTo>
                      <a:cubicBezTo>
                        <a:pt x="299" y="511"/>
                        <a:pt x="343" y="578"/>
                        <a:pt x="364" y="630"/>
                      </a:cubicBezTo>
                      <a:cubicBezTo>
                        <a:pt x="385" y="682"/>
                        <a:pt x="396" y="742"/>
                        <a:pt x="400" y="783"/>
                      </a:cubicBezTo>
                      <a:cubicBezTo>
                        <a:pt x="404" y="824"/>
                        <a:pt x="389" y="840"/>
                        <a:pt x="391" y="876"/>
                      </a:cubicBezTo>
                      <a:cubicBezTo>
                        <a:pt x="393" y="912"/>
                        <a:pt x="409" y="965"/>
                        <a:pt x="415" y="1002"/>
                      </a:cubicBezTo>
                      <a:cubicBezTo>
                        <a:pt x="421" y="1039"/>
                        <a:pt x="427" y="1068"/>
                        <a:pt x="430" y="1101"/>
                      </a:cubicBezTo>
                      <a:cubicBezTo>
                        <a:pt x="433" y="1134"/>
                        <a:pt x="433" y="1176"/>
                        <a:pt x="436" y="1200"/>
                      </a:cubicBezTo>
                      <a:cubicBezTo>
                        <a:pt x="439" y="1224"/>
                        <a:pt x="445" y="1236"/>
                        <a:pt x="451" y="1248"/>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327" name="Group 216"/>
                <p:cNvGrpSpPr>
                  <a:grpSpLocks/>
                </p:cNvGrpSpPr>
                <p:nvPr/>
              </p:nvGrpSpPr>
              <p:grpSpPr bwMode="auto">
                <a:xfrm>
                  <a:off x="202" y="2765"/>
                  <a:ext cx="1882" cy="1449"/>
                  <a:chOff x="202" y="2605"/>
                  <a:chExt cx="1882" cy="1449"/>
                </a:xfrm>
              </p:grpSpPr>
              <p:sp>
                <p:nvSpPr>
                  <p:cNvPr id="45337" name="Freeform 159"/>
                  <p:cNvSpPr>
                    <a:spLocks/>
                  </p:cNvSpPr>
                  <p:nvPr/>
                </p:nvSpPr>
                <p:spPr bwMode="auto">
                  <a:xfrm>
                    <a:off x="202" y="2605"/>
                    <a:ext cx="594" cy="760"/>
                  </a:xfrm>
                  <a:custGeom>
                    <a:avLst/>
                    <a:gdLst>
                      <a:gd name="T0" fmla="*/ 175 w 594"/>
                      <a:gd name="T1" fmla="*/ 96 h 760"/>
                      <a:gd name="T2" fmla="*/ 211 w 594"/>
                      <a:gd name="T3" fmla="*/ 93 h 760"/>
                      <a:gd name="T4" fmla="*/ 235 w 594"/>
                      <a:gd name="T5" fmla="*/ 93 h 760"/>
                      <a:gd name="T6" fmla="*/ 277 w 594"/>
                      <a:gd name="T7" fmla="*/ 78 h 760"/>
                      <a:gd name="T8" fmla="*/ 310 w 594"/>
                      <a:gd name="T9" fmla="*/ 69 h 760"/>
                      <a:gd name="T10" fmla="*/ 334 w 594"/>
                      <a:gd name="T11" fmla="*/ 87 h 760"/>
                      <a:gd name="T12" fmla="*/ 364 w 594"/>
                      <a:gd name="T13" fmla="*/ 81 h 760"/>
                      <a:gd name="T14" fmla="*/ 382 w 594"/>
                      <a:gd name="T15" fmla="*/ 66 h 760"/>
                      <a:gd name="T16" fmla="*/ 424 w 594"/>
                      <a:gd name="T17" fmla="*/ 75 h 760"/>
                      <a:gd name="T18" fmla="*/ 448 w 594"/>
                      <a:gd name="T19" fmla="*/ 87 h 760"/>
                      <a:gd name="T20" fmla="*/ 469 w 594"/>
                      <a:gd name="T21" fmla="*/ 108 h 760"/>
                      <a:gd name="T22" fmla="*/ 520 w 594"/>
                      <a:gd name="T23" fmla="*/ 108 h 760"/>
                      <a:gd name="T24" fmla="*/ 571 w 594"/>
                      <a:gd name="T25" fmla="*/ 108 h 760"/>
                      <a:gd name="T26" fmla="*/ 592 w 594"/>
                      <a:gd name="T27" fmla="*/ 96 h 760"/>
                      <a:gd name="T28" fmla="*/ 583 w 594"/>
                      <a:gd name="T29" fmla="*/ 69 h 760"/>
                      <a:gd name="T30" fmla="*/ 541 w 594"/>
                      <a:gd name="T31" fmla="*/ 63 h 760"/>
                      <a:gd name="T32" fmla="*/ 502 w 594"/>
                      <a:gd name="T33" fmla="*/ 63 h 760"/>
                      <a:gd name="T34" fmla="*/ 463 w 594"/>
                      <a:gd name="T35" fmla="*/ 24 h 760"/>
                      <a:gd name="T36" fmla="*/ 412 w 594"/>
                      <a:gd name="T37" fmla="*/ 3 h 760"/>
                      <a:gd name="T38" fmla="*/ 370 w 594"/>
                      <a:gd name="T39" fmla="*/ 3 h 760"/>
                      <a:gd name="T40" fmla="*/ 340 w 594"/>
                      <a:gd name="T41" fmla="*/ 6 h 760"/>
                      <a:gd name="T42" fmla="*/ 301 w 594"/>
                      <a:gd name="T43" fmla="*/ 21 h 760"/>
                      <a:gd name="T44" fmla="*/ 283 w 594"/>
                      <a:gd name="T45" fmla="*/ 15 h 760"/>
                      <a:gd name="T46" fmla="*/ 220 w 594"/>
                      <a:gd name="T47" fmla="*/ 42 h 760"/>
                      <a:gd name="T48" fmla="*/ 196 w 594"/>
                      <a:gd name="T49" fmla="*/ 54 h 760"/>
                      <a:gd name="T50" fmla="*/ 175 w 594"/>
                      <a:gd name="T51" fmla="*/ 63 h 760"/>
                      <a:gd name="T52" fmla="*/ 124 w 594"/>
                      <a:gd name="T53" fmla="*/ 51 h 760"/>
                      <a:gd name="T54" fmla="*/ 100 w 594"/>
                      <a:gd name="T55" fmla="*/ 81 h 760"/>
                      <a:gd name="T56" fmla="*/ 97 w 594"/>
                      <a:gd name="T57" fmla="*/ 120 h 760"/>
                      <a:gd name="T58" fmla="*/ 91 w 594"/>
                      <a:gd name="T59" fmla="*/ 159 h 760"/>
                      <a:gd name="T60" fmla="*/ 94 w 594"/>
                      <a:gd name="T61" fmla="*/ 96 h 760"/>
                      <a:gd name="T62" fmla="*/ 49 w 594"/>
                      <a:gd name="T63" fmla="*/ 150 h 760"/>
                      <a:gd name="T64" fmla="*/ 7 w 594"/>
                      <a:gd name="T65" fmla="*/ 222 h 760"/>
                      <a:gd name="T66" fmla="*/ 4 w 594"/>
                      <a:gd name="T67" fmla="*/ 297 h 760"/>
                      <a:gd name="T68" fmla="*/ 7 w 594"/>
                      <a:gd name="T69" fmla="*/ 426 h 760"/>
                      <a:gd name="T70" fmla="*/ 19 w 594"/>
                      <a:gd name="T71" fmla="*/ 573 h 760"/>
                      <a:gd name="T72" fmla="*/ 70 w 594"/>
                      <a:gd name="T73" fmla="*/ 642 h 760"/>
                      <a:gd name="T74" fmla="*/ 118 w 594"/>
                      <a:gd name="T75" fmla="*/ 708 h 760"/>
                      <a:gd name="T76" fmla="*/ 157 w 594"/>
                      <a:gd name="T77" fmla="*/ 759 h 760"/>
                      <a:gd name="T78" fmla="*/ 223 w 594"/>
                      <a:gd name="T79" fmla="*/ 717 h 760"/>
                      <a:gd name="T80" fmla="*/ 307 w 594"/>
                      <a:gd name="T81" fmla="*/ 594 h 760"/>
                      <a:gd name="T82" fmla="*/ 319 w 594"/>
                      <a:gd name="T83" fmla="*/ 465 h 760"/>
                      <a:gd name="T84" fmla="*/ 334 w 594"/>
                      <a:gd name="T85" fmla="*/ 396 h 760"/>
                      <a:gd name="T86" fmla="*/ 373 w 594"/>
                      <a:gd name="T87" fmla="*/ 378 h 760"/>
                      <a:gd name="T88" fmla="*/ 343 w 594"/>
                      <a:gd name="T89" fmla="*/ 387 h 760"/>
                      <a:gd name="T90" fmla="*/ 307 w 594"/>
                      <a:gd name="T91" fmla="*/ 387 h 760"/>
                      <a:gd name="T92" fmla="*/ 241 w 594"/>
                      <a:gd name="T93" fmla="*/ 345 h 760"/>
                      <a:gd name="T94" fmla="*/ 238 w 594"/>
                      <a:gd name="T95" fmla="*/ 294 h 7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94"/>
                      <a:gd name="T145" fmla="*/ 0 h 760"/>
                      <a:gd name="T146" fmla="*/ 594 w 594"/>
                      <a:gd name="T147" fmla="*/ 760 h 7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94" h="760">
                        <a:moveTo>
                          <a:pt x="175" y="96"/>
                        </a:moveTo>
                        <a:cubicBezTo>
                          <a:pt x="188" y="94"/>
                          <a:pt x="201" y="93"/>
                          <a:pt x="211" y="93"/>
                        </a:cubicBezTo>
                        <a:cubicBezTo>
                          <a:pt x="221" y="93"/>
                          <a:pt x="224" y="95"/>
                          <a:pt x="235" y="93"/>
                        </a:cubicBezTo>
                        <a:cubicBezTo>
                          <a:pt x="246" y="91"/>
                          <a:pt x="265" y="82"/>
                          <a:pt x="277" y="78"/>
                        </a:cubicBezTo>
                        <a:cubicBezTo>
                          <a:pt x="289" y="74"/>
                          <a:pt x="301" y="68"/>
                          <a:pt x="310" y="69"/>
                        </a:cubicBezTo>
                        <a:cubicBezTo>
                          <a:pt x="319" y="70"/>
                          <a:pt x="325" y="85"/>
                          <a:pt x="334" y="87"/>
                        </a:cubicBezTo>
                        <a:cubicBezTo>
                          <a:pt x="343" y="89"/>
                          <a:pt x="356" y="85"/>
                          <a:pt x="364" y="81"/>
                        </a:cubicBezTo>
                        <a:cubicBezTo>
                          <a:pt x="372" y="77"/>
                          <a:pt x="372" y="67"/>
                          <a:pt x="382" y="66"/>
                        </a:cubicBezTo>
                        <a:cubicBezTo>
                          <a:pt x="392" y="65"/>
                          <a:pt x="413" y="72"/>
                          <a:pt x="424" y="75"/>
                        </a:cubicBezTo>
                        <a:cubicBezTo>
                          <a:pt x="435" y="78"/>
                          <a:pt x="441" y="82"/>
                          <a:pt x="448" y="87"/>
                        </a:cubicBezTo>
                        <a:cubicBezTo>
                          <a:pt x="455" y="92"/>
                          <a:pt x="457" y="105"/>
                          <a:pt x="469" y="108"/>
                        </a:cubicBezTo>
                        <a:cubicBezTo>
                          <a:pt x="481" y="111"/>
                          <a:pt x="503" y="108"/>
                          <a:pt x="520" y="108"/>
                        </a:cubicBezTo>
                        <a:cubicBezTo>
                          <a:pt x="537" y="108"/>
                          <a:pt x="559" y="110"/>
                          <a:pt x="571" y="108"/>
                        </a:cubicBezTo>
                        <a:cubicBezTo>
                          <a:pt x="583" y="106"/>
                          <a:pt x="590" y="103"/>
                          <a:pt x="592" y="96"/>
                        </a:cubicBezTo>
                        <a:cubicBezTo>
                          <a:pt x="594" y="89"/>
                          <a:pt x="591" y="75"/>
                          <a:pt x="583" y="69"/>
                        </a:cubicBezTo>
                        <a:cubicBezTo>
                          <a:pt x="575" y="63"/>
                          <a:pt x="554" y="64"/>
                          <a:pt x="541" y="63"/>
                        </a:cubicBezTo>
                        <a:cubicBezTo>
                          <a:pt x="528" y="62"/>
                          <a:pt x="515" y="69"/>
                          <a:pt x="502" y="63"/>
                        </a:cubicBezTo>
                        <a:cubicBezTo>
                          <a:pt x="489" y="57"/>
                          <a:pt x="478" y="34"/>
                          <a:pt x="463" y="24"/>
                        </a:cubicBezTo>
                        <a:cubicBezTo>
                          <a:pt x="448" y="14"/>
                          <a:pt x="427" y="6"/>
                          <a:pt x="412" y="3"/>
                        </a:cubicBezTo>
                        <a:cubicBezTo>
                          <a:pt x="397" y="0"/>
                          <a:pt x="382" y="3"/>
                          <a:pt x="370" y="3"/>
                        </a:cubicBezTo>
                        <a:cubicBezTo>
                          <a:pt x="358" y="3"/>
                          <a:pt x="351" y="3"/>
                          <a:pt x="340" y="6"/>
                        </a:cubicBezTo>
                        <a:cubicBezTo>
                          <a:pt x="329" y="9"/>
                          <a:pt x="310" y="20"/>
                          <a:pt x="301" y="21"/>
                        </a:cubicBezTo>
                        <a:cubicBezTo>
                          <a:pt x="292" y="22"/>
                          <a:pt x="296" y="12"/>
                          <a:pt x="283" y="15"/>
                        </a:cubicBezTo>
                        <a:cubicBezTo>
                          <a:pt x="270" y="18"/>
                          <a:pt x="235" y="35"/>
                          <a:pt x="220" y="42"/>
                        </a:cubicBezTo>
                        <a:cubicBezTo>
                          <a:pt x="205" y="49"/>
                          <a:pt x="203" y="51"/>
                          <a:pt x="196" y="54"/>
                        </a:cubicBezTo>
                        <a:cubicBezTo>
                          <a:pt x="189" y="57"/>
                          <a:pt x="187" y="63"/>
                          <a:pt x="175" y="63"/>
                        </a:cubicBezTo>
                        <a:cubicBezTo>
                          <a:pt x="163" y="63"/>
                          <a:pt x="136" y="48"/>
                          <a:pt x="124" y="51"/>
                        </a:cubicBezTo>
                        <a:cubicBezTo>
                          <a:pt x="112" y="54"/>
                          <a:pt x="104" y="70"/>
                          <a:pt x="100" y="81"/>
                        </a:cubicBezTo>
                        <a:cubicBezTo>
                          <a:pt x="96" y="92"/>
                          <a:pt x="99" y="107"/>
                          <a:pt x="97" y="120"/>
                        </a:cubicBezTo>
                        <a:cubicBezTo>
                          <a:pt x="95" y="133"/>
                          <a:pt x="91" y="163"/>
                          <a:pt x="91" y="159"/>
                        </a:cubicBezTo>
                        <a:cubicBezTo>
                          <a:pt x="91" y="155"/>
                          <a:pt x="101" y="97"/>
                          <a:pt x="94" y="96"/>
                        </a:cubicBezTo>
                        <a:cubicBezTo>
                          <a:pt x="87" y="95"/>
                          <a:pt x="63" y="129"/>
                          <a:pt x="49" y="150"/>
                        </a:cubicBezTo>
                        <a:cubicBezTo>
                          <a:pt x="35" y="171"/>
                          <a:pt x="14" y="198"/>
                          <a:pt x="7" y="222"/>
                        </a:cubicBezTo>
                        <a:cubicBezTo>
                          <a:pt x="0" y="246"/>
                          <a:pt x="4" y="263"/>
                          <a:pt x="4" y="297"/>
                        </a:cubicBezTo>
                        <a:cubicBezTo>
                          <a:pt x="4" y="331"/>
                          <a:pt x="5" y="380"/>
                          <a:pt x="7" y="426"/>
                        </a:cubicBezTo>
                        <a:cubicBezTo>
                          <a:pt x="9" y="472"/>
                          <a:pt x="9" y="537"/>
                          <a:pt x="19" y="573"/>
                        </a:cubicBezTo>
                        <a:cubicBezTo>
                          <a:pt x="29" y="609"/>
                          <a:pt x="53" y="619"/>
                          <a:pt x="70" y="642"/>
                        </a:cubicBezTo>
                        <a:cubicBezTo>
                          <a:pt x="87" y="665"/>
                          <a:pt x="104" y="689"/>
                          <a:pt x="118" y="708"/>
                        </a:cubicBezTo>
                        <a:cubicBezTo>
                          <a:pt x="132" y="727"/>
                          <a:pt x="140" y="758"/>
                          <a:pt x="157" y="759"/>
                        </a:cubicBezTo>
                        <a:cubicBezTo>
                          <a:pt x="174" y="760"/>
                          <a:pt x="198" y="744"/>
                          <a:pt x="223" y="717"/>
                        </a:cubicBezTo>
                        <a:cubicBezTo>
                          <a:pt x="248" y="690"/>
                          <a:pt x="291" y="636"/>
                          <a:pt x="307" y="594"/>
                        </a:cubicBezTo>
                        <a:cubicBezTo>
                          <a:pt x="323" y="552"/>
                          <a:pt x="314" y="498"/>
                          <a:pt x="319" y="465"/>
                        </a:cubicBezTo>
                        <a:cubicBezTo>
                          <a:pt x="324" y="432"/>
                          <a:pt x="325" y="410"/>
                          <a:pt x="334" y="396"/>
                        </a:cubicBezTo>
                        <a:cubicBezTo>
                          <a:pt x="343" y="382"/>
                          <a:pt x="372" y="379"/>
                          <a:pt x="373" y="378"/>
                        </a:cubicBezTo>
                        <a:cubicBezTo>
                          <a:pt x="374" y="377"/>
                          <a:pt x="354" y="385"/>
                          <a:pt x="343" y="387"/>
                        </a:cubicBezTo>
                        <a:cubicBezTo>
                          <a:pt x="332" y="389"/>
                          <a:pt x="324" y="394"/>
                          <a:pt x="307" y="387"/>
                        </a:cubicBezTo>
                        <a:cubicBezTo>
                          <a:pt x="290" y="380"/>
                          <a:pt x="252" y="360"/>
                          <a:pt x="241" y="345"/>
                        </a:cubicBezTo>
                        <a:cubicBezTo>
                          <a:pt x="230" y="330"/>
                          <a:pt x="238" y="304"/>
                          <a:pt x="238" y="29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8" name="Freeform 160"/>
                  <p:cNvSpPr>
                    <a:spLocks/>
                  </p:cNvSpPr>
                  <p:nvPr/>
                </p:nvSpPr>
                <p:spPr bwMode="auto">
                  <a:xfrm>
                    <a:off x="464" y="2797"/>
                    <a:ext cx="27" cy="138"/>
                  </a:xfrm>
                  <a:custGeom>
                    <a:avLst/>
                    <a:gdLst>
                      <a:gd name="T0" fmla="*/ 27 w 27"/>
                      <a:gd name="T1" fmla="*/ 0 h 138"/>
                      <a:gd name="T2" fmla="*/ 3 w 27"/>
                      <a:gd name="T3" fmla="*/ 48 h 138"/>
                      <a:gd name="T4" fmla="*/ 9 w 27"/>
                      <a:gd name="T5" fmla="*/ 84 h 138"/>
                      <a:gd name="T6" fmla="*/ 24 w 27"/>
                      <a:gd name="T7" fmla="*/ 138 h 138"/>
                      <a:gd name="T8" fmla="*/ 0 60000 65536"/>
                      <a:gd name="T9" fmla="*/ 0 60000 65536"/>
                      <a:gd name="T10" fmla="*/ 0 60000 65536"/>
                      <a:gd name="T11" fmla="*/ 0 60000 65536"/>
                      <a:gd name="T12" fmla="*/ 0 w 27"/>
                      <a:gd name="T13" fmla="*/ 0 h 138"/>
                      <a:gd name="T14" fmla="*/ 27 w 27"/>
                      <a:gd name="T15" fmla="*/ 138 h 138"/>
                    </a:gdLst>
                    <a:ahLst/>
                    <a:cxnLst>
                      <a:cxn ang="T8">
                        <a:pos x="T0" y="T1"/>
                      </a:cxn>
                      <a:cxn ang="T9">
                        <a:pos x="T2" y="T3"/>
                      </a:cxn>
                      <a:cxn ang="T10">
                        <a:pos x="T4" y="T5"/>
                      </a:cxn>
                      <a:cxn ang="T11">
                        <a:pos x="T6" y="T7"/>
                      </a:cxn>
                    </a:cxnLst>
                    <a:rect l="T12" t="T13" r="T14" b="T15"/>
                    <a:pathLst>
                      <a:path w="27" h="138">
                        <a:moveTo>
                          <a:pt x="27" y="0"/>
                        </a:moveTo>
                        <a:cubicBezTo>
                          <a:pt x="23" y="8"/>
                          <a:pt x="6" y="34"/>
                          <a:pt x="3" y="48"/>
                        </a:cubicBezTo>
                        <a:cubicBezTo>
                          <a:pt x="0" y="62"/>
                          <a:pt x="5" y="69"/>
                          <a:pt x="9" y="84"/>
                        </a:cubicBezTo>
                        <a:cubicBezTo>
                          <a:pt x="13" y="99"/>
                          <a:pt x="16" y="122"/>
                          <a:pt x="24" y="13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9" name="Freeform 161"/>
                  <p:cNvSpPr>
                    <a:spLocks/>
                  </p:cNvSpPr>
                  <p:nvPr/>
                </p:nvSpPr>
                <p:spPr bwMode="auto">
                  <a:xfrm>
                    <a:off x="329" y="2753"/>
                    <a:ext cx="930" cy="1127"/>
                  </a:xfrm>
                  <a:custGeom>
                    <a:avLst/>
                    <a:gdLst>
                      <a:gd name="T0" fmla="*/ 0 w 930"/>
                      <a:gd name="T1" fmla="*/ 176 h 1127"/>
                      <a:gd name="T2" fmla="*/ 36 w 930"/>
                      <a:gd name="T3" fmla="*/ 110 h 1127"/>
                      <a:gd name="T4" fmla="*/ 108 w 930"/>
                      <a:gd name="T5" fmla="*/ 50 h 1127"/>
                      <a:gd name="T6" fmla="*/ 153 w 930"/>
                      <a:gd name="T7" fmla="*/ 23 h 1127"/>
                      <a:gd name="T8" fmla="*/ 141 w 930"/>
                      <a:gd name="T9" fmla="*/ 2 h 1127"/>
                      <a:gd name="T10" fmla="*/ 159 w 930"/>
                      <a:gd name="T11" fmla="*/ 8 h 1127"/>
                      <a:gd name="T12" fmla="*/ 222 w 930"/>
                      <a:gd name="T13" fmla="*/ 32 h 1127"/>
                      <a:gd name="T14" fmla="*/ 291 w 930"/>
                      <a:gd name="T15" fmla="*/ 125 h 1127"/>
                      <a:gd name="T16" fmla="*/ 345 w 930"/>
                      <a:gd name="T17" fmla="*/ 224 h 1127"/>
                      <a:gd name="T18" fmla="*/ 378 w 930"/>
                      <a:gd name="T19" fmla="*/ 320 h 1127"/>
                      <a:gd name="T20" fmla="*/ 450 w 930"/>
                      <a:gd name="T21" fmla="*/ 533 h 1127"/>
                      <a:gd name="T22" fmla="*/ 540 w 930"/>
                      <a:gd name="T23" fmla="*/ 731 h 1127"/>
                      <a:gd name="T24" fmla="*/ 666 w 930"/>
                      <a:gd name="T25" fmla="*/ 869 h 1127"/>
                      <a:gd name="T26" fmla="*/ 789 w 930"/>
                      <a:gd name="T27" fmla="*/ 965 h 1127"/>
                      <a:gd name="T28" fmla="*/ 864 w 930"/>
                      <a:gd name="T29" fmla="*/ 1055 h 1127"/>
                      <a:gd name="T30" fmla="*/ 930 w 930"/>
                      <a:gd name="T31" fmla="*/ 1127 h 1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30"/>
                      <a:gd name="T49" fmla="*/ 0 h 1127"/>
                      <a:gd name="T50" fmla="*/ 930 w 930"/>
                      <a:gd name="T51" fmla="*/ 1127 h 1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30" h="1127">
                        <a:moveTo>
                          <a:pt x="0" y="176"/>
                        </a:moveTo>
                        <a:cubicBezTo>
                          <a:pt x="9" y="153"/>
                          <a:pt x="18" y="131"/>
                          <a:pt x="36" y="110"/>
                        </a:cubicBezTo>
                        <a:cubicBezTo>
                          <a:pt x="54" y="89"/>
                          <a:pt x="89" y="64"/>
                          <a:pt x="108" y="50"/>
                        </a:cubicBezTo>
                        <a:cubicBezTo>
                          <a:pt x="127" y="36"/>
                          <a:pt x="148" y="31"/>
                          <a:pt x="153" y="23"/>
                        </a:cubicBezTo>
                        <a:cubicBezTo>
                          <a:pt x="158" y="15"/>
                          <a:pt x="140" y="4"/>
                          <a:pt x="141" y="2"/>
                        </a:cubicBezTo>
                        <a:cubicBezTo>
                          <a:pt x="142" y="0"/>
                          <a:pt x="146" y="3"/>
                          <a:pt x="159" y="8"/>
                        </a:cubicBezTo>
                        <a:cubicBezTo>
                          <a:pt x="172" y="13"/>
                          <a:pt x="200" y="13"/>
                          <a:pt x="222" y="32"/>
                        </a:cubicBezTo>
                        <a:cubicBezTo>
                          <a:pt x="244" y="51"/>
                          <a:pt x="271" y="93"/>
                          <a:pt x="291" y="125"/>
                        </a:cubicBezTo>
                        <a:cubicBezTo>
                          <a:pt x="311" y="157"/>
                          <a:pt x="330" y="191"/>
                          <a:pt x="345" y="224"/>
                        </a:cubicBezTo>
                        <a:cubicBezTo>
                          <a:pt x="360" y="257"/>
                          <a:pt x="360" y="269"/>
                          <a:pt x="378" y="320"/>
                        </a:cubicBezTo>
                        <a:cubicBezTo>
                          <a:pt x="396" y="371"/>
                          <a:pt x="423" y="465"/>
                          <a:pt x="450" y="533"/>
                        </a:cubicBezTo>
                        <a:cubicBezTo>
                          <a:pt x="477" y="601"/>
                          <a:pt x="504" y="675"/>
                          <a:pt x="540" y="731"/>
                        </a:cubicBezTo>
                        <a:cubicBezTo>
                          <a:pt x="576" y="787"/>
                          <a:pt x="625" y="830"/>
                          <a:pt x="666" y="869"/>
                        </a:cubicBezTo>
                        <a:cubicBezTo>
                          <a:pt x="707" y="908"/>
                          <a:pt x="756" y="934"/>
                          <a:pt x="789" y="965"/>
                        </a:cubicBezTo>
                        <a:cubicBezTo>
                          <a:pt x="822" y="996"/>
                          <a:pt x="841" y="1028"/>
                          <a:pt x="864" y="1055"/>
                        </a:cubicBezTo>
                        <a:cubicBezTo>
                          <a:pt x="887" y="1082"/>
                          <a:pt x="908" y="1104"/>
                          <a:pt x="930" y="112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0" name="Freeform 162"/>
                  <p:cNvSpPr>
                    <a:spLocks/>
                  </p:cNvSpPr>
                  <p:nvPr/>
                </p:nvSpPr>
                <p:spPr bwMode="auto">
                  <a:xfrm>
                    <a:off x="239" y="2755"/>
                    <a:ext cx="111" cy="108"/>
                  </a:xfrm>
                  <a:custGeom>
                    <a:avLst/>
                    <a:gdLst>
                      <a:gd name="T0" fmla="*/ 0 w 111"/>
                      <a:gd name="T1" fmla="*/ 108 h 108"/>
                      <a:gd name="T2" fmla="*/ 51 w 111"/>
                      <a:gd name="T3" fmla="*/ 87 h 108"/>
                      <a:gd name="T4" fmla="*/ 78 w 111"/>
                      <a:gd name="T5" fmla="*/ 36 h 108"/>
                      <a:gd name="T6" fmla="*/ 111 w 111"/>
                      <a:gd name="T7" fmla="*/ 0 h 108"/>
                      <a:gd name="T8" fmla="*/ 0 60000 65536"/>
                      <a:gd name="T9" fmla="*/ 0 60000 65536"/>
                      <a:gd name="T10" fmla="*/ 0 60000 65536"/>
                      <a:gd name="T11" fmla="*/ 0 60000 65536"/>
                      <a:gd name="T12" fmla="*/ 0 w 111"/>
                      <a:gd name="T13" fmla="*/ 0 h 108"/>
                      <a:gd name="T14" fmla="*/ 111 w 111"/>
                      <a:gd name="T15" fmla="*/ 108 h 108"/>
                    </a:gdLst>
                    <a:ahLst/>
                    <a:cxnLst>
                      <a:cxn ang="T8">
                        <a:pos x="T0" y="T1"/>
                      </a:cxn>
                      <a:cxn ang="T9">
                        <a:pos x="T2" y="T3"/>
                      </a:cxn>
                      <a:cxn ang="T10">
                        <a:pos x="T4" y="T5"/>
                      </a:cxn>
                      <a:cxn ang="T11">
                        <a:pos x="T6" y="T7"/>
                      </a:cxn>
                    </a:cxnLst>
                    <a:rect l="T12" t="T13" r="T14" b="T15"/>
                    <a:pathLst>
                      <a:path w="111" h="108">
                        <a:moveTo>
                          <a:pt x="0" y="108"/>
                        </a:moveTo>
                        <a:cubicBezTo>
                          <a:pt x="19" y="103"/>
                          <a:pt x="38" y="99"/>
                          <a:pt x="51" y="87"/>
                        </a:cubicBezTo>
                        <a:cubicBezTo>
                          <a:pt x="64" y="75"/>
                          <a:pt x="68" y="51"/>
                          <a:pt x="78" y="36"/>
                        </a:cubicBezTo>
                        <a:cubicBezTo>
                          <a:pt x="88" y="21"/>
                          <a:pt x="99" y="10"/>
                          <a:pt x="111"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1" name="Freeform 163"/>
                  <p:cNvSpPr>
                    <a:spLocks/>
                  </p:cNvSpPr>
                  <p:nvPr/>
                </p:nvSpPr>
                <p:spPr bwMode="auto">
                  <a:xfrm>
                    <a:off x="464" y="2714"/>
                    <a:ext cx="418" cy="509"/>
                  </a:xfrm>
                  <a:custGeom>
                    <a:avLst/>
                    <a:gdLst>
                      <a:gd name="T0" fmla="*/ 0 w 418"/>
                      <a:gd name="T1" fmla="*/ 8 h 509"/>
                      <a:gd name="T2" fmla="*/ 93 w 418"/>
                      <a:gd name="T3" fmla="*/ 8 h 509"/>
                      <a:gd name="T4" fmla="*/ 168 w 418"/>
                      <a:gd name="T5" fmla="*/ 56 h 509"/>
                      <a:gd name="T6" fmla="*/ 240 w 418"/>
                      <a:gd name="T7" fmla="*/ 176 h 509"/>
                      <a:gd name="T8" fmla="*/ 294 w 418"/>
                      <a:gd name="T9" fmla="*/ 278 h 509"/>
                      <a:gd name="T10" fmla="*/ 342 w 418"/>
                      <a:gd name="T11" fmla="*/ 362 h 509"/>
                      <a:gd name="T12" fmla="*/ 393 w 418"/>
                      <a:gd name="T13" fmla="*/ 446 h 509"/>
                      <a:gd name="T14" fmla="*/ 417 w 418"/>
                      <a:gd name="T15" fmla="*/ 500 h 509"/>
                      <a:gd name="T16" fmla="*/ 384 w 418"/>
                      <a:gd name="T17" fmla="*/ 392 h 509"/>
                      <a:gd name="T18" fmla="*/ 330 w 418"/>
                      <a:gd name="T19" fmla="*/ 233 h 509"/>
                      <a:gd name="T20" fmla="*/ 267 w 418"/>
                      <a:gd name="T21" fmla="*/ 110 h 509"/>
                      <a:gd name="T22" fmla="*/ 213 w 418"/>
                      <a:gd name="T23" fmla="*/ 80 h 5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8"/>
                      <a:gd name="T37" fmla="*/ 0 h 509"/>
                      <a:gd name="T38" fmla="*/ 418 w 418"/>
                      <a:gd name="T39" fmla="*/ 509 h 5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8" h="509">
                        <a:moveTo>
                          <a:pt x="0" y="8"/>
                        </a:moveTo>
                        <a:cubicBezTo>
                          <a:pt x="32" y="4"/>
                          <a:pt x="65" y="0"/>
                          <a:pt x="93" y="8"/>
                        </a:cubicBezTo>
                        <a:cubicBezTo>
                          <a:pt x="121" y="16"/>
                          <a:pt x="143" y="28"/>
                          <a:pt x="168" y="56"/>
                        </a:cubicBezTo>
                        <a:cubicBezTo>
                          <a:pt x="193" y="84"/>
                          <a:pt x="219" y="139"/>
                          <a:pt x="240" y="176"/>
                        </a:cubicBezTo>
                        <a:cubicBezTo>
                          <a:pt x="261" y="213"/>
                          <a:pt x="277" y="247"/>
                          <a:pt x="294" y="278"/>
                        </a:cubicBezTo>
                        <a:cubicBezTo>
                          <a:pt x="311" y="309"/>
                          <a:pt x="326" y="334"/>
                          <a:pt x="342" y="362"/>
                        </a:cubicBezTo>
                        <a:cubicBezTo>
                          <a:pt x="358" y="390"/>
                          <a:pt x="380" y="423"/>
                          <a:pt x="393" y="446"/>
                        </a:cubicBezTo>
                        <a:cubicBezTo>
                          <a:pt x="406" y="469"/>
                          <a:pt x="418" y="509"/>
                          <a:pt x="417" y="500"/>
                        </a:cubicBezTo>
                        <a:cubicBezTo>
                          <a:pt x="416" y="491"/>
                          <a:pt x="398" y="436"/>
                          <a:pt x="384" y="392"/>
                        </a:cubicBezTo>
                        <a:cubicBezTo>
                          <a:pt x="370" y="348"/>
                          <a:pt x="349" y="280"/>
                          <a:pt x="330" y="233"/>
                        </a:cubicBezTo>
                        <a:cubicBezTo>
                          <a:pt x="311" y="186"/>
                          <a:pt x="287" y="136"/>
                          <a:pt x="267" y="110"/>
                        </a:cubicBezTo>
                        <a:cubicBezTo>
                          <a:pt x="247" y="84"/>
                          <a:pt x="229" y="83"/>
                          <a:pt x="213" y="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2" name="Freeform 164"/>
                  <p:cNvSpPr>
                    <a:spLocks/>
                  </p:cNvSpPr>
                  <p:nvPr/>
                </p:nvSpPr>
                <p:spPr bwMode="auto">
                  <a:xfrm>
                    <a:off x="620" y="2740"/>
                    <a:ext cx="729" cy="1116"/>
                  </a:xfrm>
                  <a:custGeom>
                    <a:avLst/>
                    <a:gdLst>
                      <a:gd name="T0" fmla="*/ 0 w 729"/>
                      <a:gd name="T1" fmla="*/ 0 h 1116"/>
                      <a:gd name="T2" fmla="*/ 66 w 729"/>
                      <a:gd name="T3" fmla="*/ 6 h 1116"/>
                      <a:gd name="T4" fmla="*/ 135 w 729"/>
                      <a:gd name="T5" fmla="*/ 36 h 1116"/>
                      <a:gd name="T6" fmla="*/ 207 w 729"/>
                      <a:gd name="T7" fmla="*/ 126 h 1116"/>
                      <a:gd name="T8" fmla="*/ 273 w 729"/>
                      <a:gd name="T9" fmla="*/ 276 h 1116"/>
                      <a:gd name="T10" fmla="*/ 336 w 729"/>
                      <a:gd name="T11" fmla="*/ 357 h 1116"/>
                      <a:gd name="T12" fmla="*/ 465 w 729"/>
                      <a:gd name="T13" fmla="*/ 534 h 1116"/>
                      <a:gd name="T14" fmla="*/ 528 w 729"/>
                      <a:gd name="T15" fmla="*/ 702 h 1116"/>
                      <a:gd name="T16" fmla="*/ 579 w 729"/>
                      <a:gd name="T17" fmla="*/ 831 h 1116"/>
                      <a:gd name="T18" fmla="*/ 618 w 729"/>
                      <a:gd name="T19" fmla="*/ 963 h 1116"/>
                      <a:gd name="T20" fmla="*/ 672 w 729"/>
                      <a:gd name="T21" fmla="*/ 1071 h 1116"/>
                      <a:gd name="T22" fmla="*/ 729 w 729"/>
                      <a:gd name="T23" fmla="*/ 1116 h 11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9"/>
                      <a:gd name="T37" fmla="*/ 0 h 1116"/>
                      <a:gd name="T38" fmla="*/ 729 w 729"/>
                      <a:gd name="T39" fmla="*/ 1116 h 11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9" h="1116">
                        <a:moveTo>
                          <a:pt x="0" y="0"/>
                        </a:moveTo>
                        <a:cubicBezTo>
                          <a:pt x="22" y="0"/>
                          <a:pt x="44" y="0"/>
                          <a:pt x="66" y="6"/>
                        </a:cubicBezTo>
                        <a:cubicBezTo>
                          <a:pt x="88" y="12"/>
                          <a:pt x="112" y="16"/>
                          <a:pt x="135" y="36"/>
                        </a:cubicBezTo>
                        <a:cubicBezTo>
                          <a:pt x="158" y="56"/>
                          <a:pt x="184" y="86"/>
                          <a:pt x="207" y="126"/>
                        </a:cubicBezTo>
                        <a:cubicBezTo>
                          <a:pt x="230" y="166"/>
                          <a:pt x="252" y="238"/>
                          <a:pt x="273" y="276"/>
                        </a:cubicBezTo>
                        <a:cubicBezTo>
                          <a:pt x="294" y="314"/>
                          <a:pt x="304" y="314"/>
                          <a:pt x="336" y="357"/>
                        </a:cubicBezTo>
                        <a:cubicBezTo>
                          <a:pt x="368" y="400"/>
                          <a:pt x="433" y="476"/>
                          <a:pt x="465" y="534"/>
                        </a:cubicBezTo>
                        <a:cubicBezTo>
                          <a:pt x="497" y="592"/>
                          <a:pt x="509" y="653"/>
                          <a:pt x="528" y="702"/>
                        </a:cubicBezTo>
                        <a:cubicBezTo>
                          <a:pt x="547" y="751"/>
                          <a:pt x="564" y="788"/>
                          <a:pt x="579" y="831"/>
                        </a:cubicBezTo>
                        <a:cubicBezTo>
                          <a:pt x="594" y="874"/>
                          <a:pt x="603" y="923"/>
                          <a:pt x="618" y="963"/>
                        </a:cubicBezTo>
                        <a:cubicBezTo>
                          <a:pt x="633" y="1003"/>
                          <a:pt x="653" y="1046"/>
                          <a:pt x="672" y="1071"/>
                        </a:cubicBezTo>
                        <a:cubicBezTo>
                          <a:pt x="691" y="1096"/>
                          <a:pt x="721" y="1109"/>
                          <a:pt x="729" y="11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3" name="Freeform 165"/>
                  <p:cNvSpPr>
                    <a:spLocks/>
                  </p:cNvSpPr>
                  <p:nvPr/>
                </p:nvSpPr>
                <p:spPr bwMode="auto">
                  <a:xfrm>
                    <a:off x="508" y="2785"/>
                    <a:ext cx="94" cy="180"/>
                  </a:xfrm>
                  <a:custGeom>
                    <a:avLst/>
                    <a:gdLst>
                      <a:gd name="T0" fmla="*/ 34 w 94"/>
                      <a:gd name="T1" fmla="*/ 0 h 180"/>
                      <a:gd name="T2" fmla="*/ 4 w 94"/>
                      <a:gd name="T3" fmla="*/ 72 h 180"/>
                      <a:gd name="T4" fmla="*/ 10 w 94"/>
                      <a:gd name="T5" fmla="*/ 141 h 180"/>
                      <a:gd name="T6" fmla="*/ 58 w 94"/>
                      <a:gd name="T7" fmla="*/ 171 h 180"/>
                      <a:gd name="T8" fmla="*/ 94 w 94"/>
                      <a:gd name="T9" fmla="*/ 180 h 180"/>
                      <a:gd name="T10" fmla="*/ 0 60000 65536"/>
                      <a:gd name="T11" fmla="*/ 0 60000 65536"/>
                      <a:gd name="T12" fmla="*/ 0 60000 65536"/>
                      <a:gd name="T13" fmla="*/ 0 60000 65536"/>
                      <a:gd name="T14" fmla="*/ 0 60000 65536"/>
                      <a:gd name="T15" fmla="*/ 0 w 94"/>
                      <a:gd name="T16" fmla="*/ 0 h 180"/>
                      <a:gd name="T17" fmla="*/ 94 w 94"/>
                      <a:gd name="T18" fmla="*/ 180 h 180"/>
                    </a:gdLst>
                    <a:ahLst/>
                    <a:cxnLst>
                      <a:cxn ang="T10">
                        <a:pos x="T0" y="T1"/>
                      </a:cxn>
                      <a:cxn ang="T11">
                        <a:pos x="T2" y="T3"/>
                      </a:cxn>
                      <a:cxn ang="T12">
                        <a:pos x="T4" y="T5"/>
                      </a:cxn>
                      <a:cxn ang="T13">
                        <a:pos x="T6" y="T7"/>
                      </a:cxn>
                      <a:cxn ang="T14">
                        <a:pos x="T8" y="T9"/>
                      </a:cxn>
                    </a:cxnLst>
                    <a:rect l="T15" t="T16" r="T17" b="T18"/>
                    <a:pathLst>
                      <a:path w="94" h="180">
                        <a:moveTo>
                          <a:pt x="34" y="0"/>
                        </a:moveTo>
                        <a:cubicBezTo>
                          <a:pt x="21" y="24"/>
                          <a:pt x="8" y="49"/>
                          <a:pt x="4" y="72"/>
                        </a:cubicBezTo>
                        <a:cubicBezTo>
                          <a:pt x="0" y="95"/>
                          <a:pt x="1" y="125"/>
                          <a:pt x="10" y="141"/>
                        </a:cubicBezTo>
                        <a:cubicBezTo>
                          <a:pt x="19" y="157"/>
                          <a:pt x="44" y="165"/>
                          <a:pt x="58" y="171"/>
                        </a:cubicBezTo>
                        <a:cubicBezTo>
                          <a:pt x="72" y="177"/>
                          <a:pt x="83" y="178"/>
                          <a:pt x="94"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4" name="Freeform 166"/>
                  <p:cNvSpPr>
                    <a:spLocks/>
                  </p:cNvSpPr>
                  <p:nvPr/>
                </p:nvSpPr>
                <p:spPr bwMode="auto">
                  <a:xfrm>
                    <a:off x="532" y="2857"/>
                    <a:ext cx="55" cy="110"/>
                  </a:xfrm>
                  <a:custGeom>
                    <a:avLst/>
                    <a:gdLst>
                      <a:gd name="T0" fmla="*/ 13 w 55"/>
                      <a:gd name="T1" fmla="*/ 0 h 110"/>
                      <a:gd name="T2" fmla="*/ 4 w 55"/>
                      <a:gd name="T3" fmla="*/ 42 h 110"/>
                      <a:gd name="T4" fmla="*/ 37 w 55"/>
                      <a:gd name="T5" fmla="*/ 99 h 110"/>
                      <a:gd name="T6" fmla="*/ 55 w 55"/>
                      <a:gd name="T7" fmla="*/ 105 h 110"/>
                      <a:gd name="T8" fmla="*/ 0 60000 65536"/>
                      <a:gd name="T9" fmla="*/ 0 60000 65536"/>
                      <a:gd name="T10" fmla="*/ 0 60000 65536"/>
                      <a:gd name="T11" fmla="*/ 0 60000 65536"/>
                      <a:gd name="T12" fmla="*/ 0 w 55"/>
                      <a:gd name="T13" fmla="*/ 0 h 110"/>
                      <a:gd name="T14" fmla="*/ 55 w 55"/>
                      <a:gd name="T15" fmla="*/ 110 h 110"/>
                    </a:gdLst>
                    <a:ahLst/>
                    <a:cxnLst>
                      <a:cxn ang="T8">
                        <a:pos x="T0" y="T1"/>
                      </a:cxn>
                      <a:cxn ang="T9">
                        <a:pos x="T2" y="T3"/>
                      </a:cxn>
                      <a:cxn ang="T10">
                        <a:pos x="T4" y="T5"/>
                      </a:cxn>
                      <a:cxn ang="T11">
                        <a:pos x="T6" y="T7"/>
                      </a:cxn>
                    </a:cxnLst>
                    <a:rect l="T12" t="T13" r="T14" b="T15"/>
                    <a:pathLst>
                      <a:path w="55" h="110">
                        <a:moveTo>
                          <a:pt x="13" y="0"/>
                        </a:moveTo>
                        <a:cubicBezTo>
                          <a:pt x="6" y="13"/>
                          <a:pt x="0" y="26"/>
                          <a:pt x="4" y="42"/>
                        </a:cubicBezTo>
                        <a:cubicBezTo>
                          <a:pt x="8" y="58"/>
                          <a:pt x="28" y="88"/>
                          <a:pt x="37" y="99"/>
                        </a:cubicBezTo>
                        <a:cubicBezTo>
                          <a:pt x="46" y="110"/>
                          <a:pt x="50" y="107"/>
                          <a:pt x="5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5" name="Freeform 167"/>
                  <p:cNvSpPr>
                    <a:spLocks/>
                  </p:cNvSpPr>
                  <p:nvPr/>
                </p:nvSpPr>
                <p:spPr bwMode="auto">
                  <a:xfrm>
                    <a:off x="584" y="2935"/>
                    <a:ext cx="105" cy="105"/>
                  </a:xfrm>
                  <a:custGeom>
                    <a:avLst/>
                    <a:gdLst>
                      <a:gd name="T0" fmla="*/ 0 w 105"/>
                      <a:gd name="T1" fmla="*/ 0 h 105"/>
                      <a:gd name="T2" fmla="*/ 63 w 105"/>
                      <a:gd name="T3" fmla="*/ 51 h 105"/>
                      <a:gd name="T4" fmla="*/ 105 w 105"/>
                      <a:gd name="T5" fmla="*/ 105 h 105"/>
                      <a:gd name="T6" fmla="*/ 0 60000 65536"/>
                      <a:gd name="T7" fmla="*/ 0 60000 65536"/>
                      <a:gd name="T8" fmla="*/ 0 60000 65536"/>
                      <a:gd name="T9" fmla="*/ 0 w 105"/>
                      <a:gd name="T10" fmla="*/ 0 h 105"/>
                      <a:gd name="T11" fmla="*/ 105 w 105"/>
                      <a:gd name="T12" fmla="*/ 105 h 105"/>
                    </a:gdLst>
                    <a:ahLst/>
                    <a:cxnLst>
                      <a:cxn ang="T6">
                        <a:pos x="T0" y="T1"/>
                      </a:cxn>
                      <a:cxn ang="T7">
                        <a:pos x="T2" y="T3"/>
                      </a:cxn>
                      <a:cxn ang="T8">
                        <a:pos x="T4" y="T5"/>
                      </a:cxn>
                    </a:cxnLst>
                    <a:rect l="T9" t="T10" r="T11" b="T12"/>
                    <a:pathLst>
                      <a:path w="105" h="105">
                        <a:moveTo>
                          <a:pt x="0" y="0"/>
                        </a:moveTo>
                        <a:cubicBezTo>
                          <a:pt x="23" y="17"/>
                          <a:pt x="46" y="34"/>
                          <a:pt x="63" y="51"/>
                        </a:cubicBezTo>
                        <a:cubicBezTo>
                          <a:pt x="80" y="68"/>
                          <a:pt x="97" y="94"/>
                          <a:pt x="105" y="105"/>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6" name="Freeform 168"/>
                  <p:cNvSpPr>
                    <a:spLocks/>
                  </p:cNvSpPr>
                  <p:nvPr/>
                </p:nvSpPr>
                <p:spPr bwMode="auto">
                  <a:xfrm>
                    <a:off x="857" y="3475"/>
                    <a:ext cx="301" cy="460"/>
                  </a:xfrm>
                  <a:custGeom>
                    <a:avLst/>
                    <a:gdLst>
                      <a:gd name="T0" fmla="*/ 0 w 301"/>
                      <a:gd name="T1" fmla="*/ 0 h 460"/>
                      <a:gd name="T2" fmla="*/ 81 w 301"/>
                      <a:gd name="T3" fmla="*/ 222 h 460"/>
                      <a:gd name="T4" fmla="*/ 129 w 301"/>
                      <a:gd name="T5" fmla="*/ 324 h 460"/>
                      <a:gd name="T6" fmla="*/ 141 w 301"/>
                      <a:gd name="T7" fmla="*/ 375 h 460"/>
                      <a:gd name="T8" fmla="*/ 168 w 301"/>
                      <a:gd name="T9" fmla="*/ 444 h 460"/>
                      <a:gd name="T10" fmla="*/ 240 w 301"/>
                      <a:gd name="T11" fmla="*/ 459 h 460"/>
                      <a:gd name="T12" fmla="*/ 273 w 301"/>
                      <a:gd name="T13" fmla="*/ 453 h 460"/>
                      <a:gd name="T14" fmla="*/ 297 w 301"/>
                      <a:gd name="T15" fmla="*/ 417 h 460"/>
                      <a:gd name="T16" fmla="*/ 297 w 301"/>
                      <a:gd name="T17" fmla="*/ 378 h 460"/>
                      <a:gd name="T18" fmla="*/ 270 w 301"/>
                      <a:gd name="T19" fmla="*/ 366 h 460"/>
                      <a:gd name="T20" fmla="*/ 237 w 301"/>
                      <a:gd name="T21" fmla="*/ 360 h 460"/>
                      <a:gd name="T22" fmla="*/ 213 w 301"/>
                      <a:gd name="T23" fmla="*/ 360 h 460"/>
                      <a:gd name="T24" fmla="*/ 192 w 301"/>
                      <a:gd name="T25" fmla="*/ 336 h 4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1"/>
                      <a:gd name="T40" fmla="*/ 0 h 460"/>
                      <a:gd name="T41" fmla="*/ 301 w 301"/>
                      <a:gd name="T42" fmla="*/ 460 h 4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1" h="460">
                        <a:moveTo>
                          <a:pt x="0" y="0"/>
                        </a:moveTo>
                        <a:cubicBezTo>
                          <a:pt x="30" y="84"/>
                          <a:pt x="60" y="168"/>
                          <a:pt x="81" y="222"/>
                        </a:cubicBezTo>
                        <a:cubicBezTo>
                          <a:pt x="102" y="276"/>
                          <a:pt x="119" y="299"/>
                          <a:pt x="129" y="324"/>
                        </a:cubicBezTo>
                        <a:cubicBezTo>
                          <a:pt x="139" y="349"/>
                          <a:pt x="134" y="355"/>
                          <a:pt x="141" y="375"/>
                        </a:cubicBezTo>
                        <a:cubicBezTo>
                          <a:pt x="148" y="395"/>
                          <a:pt x="152" y="430"/>
                          <a:pt x="168" y="444"/>
                        </a:cubicBezTo>
                        <a:cubicBezTo>
                          <a:pt x="184" y="458"/>
                          <a:pt x="223" y="458"/>
                          <a:pt x="240" y="459"/>
                        </a:cubicBezTo>
                        <a:cubicBezTo>
                          <a:pt x="257" y="460"/>
                          <a:pt x="264" y="460"/>
                          <a:pt x="273" y="453"/>
                        </a:cubicBezTo>
                        <a:cubicBezTo>
                          <a:pt x="282" y="446"/>
                          <a:pt x="293" y="429"/>
                          <a:pt x="297" y="417"/>
                        </a:cubicBezTo>
                        <a:cubicBezTo>
                          <a:pt x="301" y="405"/>
                          <a:pt x="301" y="386"/>
                          <a:pt x="297" y="378"/>
                        </a:cubicBezTo>
                        <a:cubicBezTo>
                          <a:pt x="293" y="370"/>
                          <a:pt x="280" y="369"/>
                          <a:pt x="270" y="366"/>
                        </a:cubicBezTo>
                        <a:cubicBezTo>
                          <a:pt x="260" y="363"/>
                          <a:pt x="246" y="361"/>
                          <a:pt x="237" y="360"/>
                        </a:cubicBezTo>
                        <a:cubicBezTo>
                          <a:pt x="228" y="359"/>
                          <a:pt x="220" y="364"/>
                          <a:pt x="213" y="360"/>
                        </a:cubicBezTo>
                        <a:cubicBezTo>
                          <a:pt x="206" y="356"/>
                          <a:pt x="199" y="346"/>
                          <a:pt x="192" y="33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7" name="Freeform 169"/>
                  <p:cNvSpPr>
                    <a:spLocks/>
                  </p:cNvSpPr>
                  <p:nvPr/>
                </p:nvSpPr>
                <p:spPr bwMode="auto">
                  <a:xfrm>
                    <a:off x="1031" y="3658"/>
                    <a:ext cx="78" cy="180"/>
                  </a:xfrm>
                  <a:custGeom>
                    <a:avLst/>
                    <a:gdLst>
                      <a:gd name="T0" fmla="*/ 0 w 78"/>
                      <a:gd name="T1" fmla="*/ 0 h 180"/>
                      <a:gd name="T2" fmla="*/ 36 w 78"/>
                      <a:gd name="T3" fmla="*/ 99 h 180"/>
                      <a:gd name="T4" fmla="*/ 60 w 78"/>
                      <a:gd name="T5" fmla="*/ 162 h 180"/>
                      <a:gd name="T6" fmla="*/ 78 w 78"/>
                      <a:gd name="T7" fmla="*/ 180 h 180"/>
                      <a:gd name="T8" fmla="*/ 0 60000 65536"/>
                      <a:gd name="T9" fmla="*/ 0 60000 65536"/>
                      <a:gd name="T10" fmla="*/ 0 60000 65536"/>
                      <a:gd name="T11" fmla="*/ 0 60000 65536"/>
                      <a:gd name="T12" fmla="*/ 0 w 78"/>
                      <a:gd name="T13" fmla="*/ 0 h 180"/>
                      <a:gd name="T14" fmla="*/ 78 w 78"/>
                      <a:gd name="T15" fmla="*/ 180 h 180"/>
                    </a:gdLst>
                    <a:ahLst/>
                    <a:cxnLst>
                      <a:cxn ang="T8">
                        <a:pos x="T0" y="T1"/>
                      </a:cxn>
                      <a:cxn ang="T9">
                        <a:pos x="T2" y="T3"/>
                      </a:cxn>
                      <a:cxn ang="T10">
                        <a:pos x="T4" y="T5"/>
                      </a:cxn>
                      <a:cxn ang="T11">
                        <a:pos x="T6" y="T7"/>
                      </a:cxn>
                    </a:cxnLst>
                    <a:rect l="T12" t="T13" r="T14" b="T15"/>
                    <a:pathLst>
                      <a:path w="78" h="180">
                        <a:moveTo>
                          <a:pt x="0" y="0"/>
                        </a:moveTo>
                        <a:cubicBezTo>
                          <a:pt x="13" y="36"/>
                          <a:pt x="26" y="72"/>
                          <a:pt x="36" y="99"/>
                        </a:cubicBezTo>
                        <a:cubicBezTo>
                          <a:pt x="46" y="126"/>
                          <a:pt x="53" y="149"/>
                          <a:pt x="60" y="162"/>
                        </a:cubicBezTo>
                        <a:cubicBezTo>
                          <a:pt x="67" y="175"/>
                          <a:pt x="72" y="177"/>
                          <a:pt x="78" y="18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8" name="Freeform 170"/>
                  <p:cNvSpPr>
                    <a:spLocks/>
                  </p:cNvSpPr>
                  <p:nvPr/>
                </p:nvSpPr>
                <p:spPr bwMode="auto">
                  <a:xfrm>
                    <a:off x="1130" y="3827"/>
                    <a:ext cx="72" cy="122"/>
                  </a:xfrm>
                  <a:custGeom>
                    <a:avLst/>
                    <a:gdLst>
                      <a:gd name="T0" fmla="*/ 18 w 72"/>
                      <a:gd name="T1" fmla="*/ 11 h 122"/>
                      <a:gd name="T2" fmla="*/ 39 w 72"/>
                      <a:gd name="T3" fmla="*/ 2 h 122"/>
                      <a:gd name="T4" fmla="*/ 63 w 72"/>
                      <a:gd name="T5" fmla="*/ 26 h 122"/>
                      <a:gd name="T6" fmla="*/ 72 w 72"/>
                      <a:gd name="T7" fmla="*/ 56 h 122"/>
                      <a:gd name="T8" fmla="*/ 63 w 72"/>
                      <a:gd name="T9" fmla="*/ 98 h 122"/>
                      <a:gd name="T10" fmla="*/ 45 w 72"/>
                      <a:gd name="T11" fmla="*/ 116 h 122"/>
                      <a:gd name="T12" fmla="*/ 21 w 72"/>
                      <a:gd name="T13" fmla="*/ 122 h 122"/>
                      <a:gd name="T14" fmla="*/ 0 w 72"/>
                      <a:gd name="T15" fmla="*/ 113 h 122"/>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122"/>
                      <a:gd name="T26" fmla="*/ 72 w 72"/>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122">
                        <a:moveTo>
                          <a:pt x="18" y="11"/>
                        </a:moveTo>
                        <a:cubicBezTo>
                          <a:pt x="25" y="5"/>
                          <a:pt x="32" y="0"/>
                          <a:pt x="39" y="2"/>
                        </a:cubicBezTo>
                        <a:cubicBezTo>
                          <a:pt x="46" y="4"/>
                          <a:pt x="57" y="17"/>
                          <a:pt x="63" y="26"/>
                        </a:cubicBezTo>
                        <a:cubicBezTo>
                          <a:pt x="69" y="35"/>
                          <a:pt x="72" y="44"/>
                          <a:pt x="72" y="56"/>
                        </a:cubicBezTo>
                        <a:cubicBezTo>
                          <a:pt x="72" y="68"/>
                          <a:pt x="67" y="88"/>
                          <a:pt x="63" y="98"/>
                        </a:cubicBezTo>
                        <a:cubicBezTo>
                          <a:pt x="59" y="108"/>
                          <a:pt x="52" y="112"/>
                          <a:pt x="45" y="116"/>
                        </a:cubicBezTo>
                        <a:cubicBezTo>
                          <a:pt x="38" y="120"/>
                          <a:pt x="28" y="122"/>
                          <a:pt x="21" y="122"/>
                        </a:cubicBezTo>
                        <a:cubicBezTo>
                          <a:pt x="14" y="122"/>
                          <a:pt x="4" y="116"/>
                          <a:pt x="0" y="11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9" name="Freeform 171"/>
                  <p:cNvSpPr>
                    <a:spLocks/>
                  </p:cNvSpPr>
                  <p:nvPr/>
                </p:nvSpPr>
                <p:spPr bwMode="auto">
                  <a:xfrm>
                    <a:off x="1202" y="3822"/>
                    <a:ext cx="882" cy="138"/>
                  </a:xfrm>
                  <a:custGeom>
                    <a:avLst/>
                    <a:gdLst>
                      <a:gd name="T0" fmla="*/ 0 w 882"/>
                      <a:gd name="T1" fmla="*/ 112 h 138"/>
                      <a:gd name="T2" fmla="*/ 72 w 882"/>
                      <a:gd name="T3" fmla="*/ 88 h 138"/>
                      <a:gd name="T4" fmla="*/ 216 w 882"/>
                      <a:gd name="T5" fmla="*/ 73 h 138"/>
                      <a:gd name="T6" fmla="*/ 333 w 882"/>
                      <a:gd name="T7" fmla="*/ 73 h 138"/>
                      <a:gd name="T8" fmla="*/ 480 w 882"/>
                      <a:gd name="T9" fmla="*/ 82 h 138"/>
                      <a:gd name="T10" fmla="*/ 591 w 882"/>
                      <a:gd name="T11" fmla="*/ 103 h 138"/>
                      <a:gd name="T12" fmla="*/ 759 w 882"/>
                      <a:gd name="T13" fmla="*/ 106 h 138"/>
                      <a:gd name="T14" fmla="*/ 858 w 882"/>
                      <a:gd name="T15" fmla="*/ 136 h 138"/>
                      <a:gd name="T16" fmla="*/ 882 w 882"/>
                      <a:gd name="T17" fmla="*/ 118 h 138"/>
                      <a:gd name="T18" fmla="*/ 858 w 882"/>
                      <a:gd name="T19" fmla="*/ 46 h 138"/>
                      <a:gd name="T20" fmla="*/ 843 w 882"/>
                      <a:gd name="T21" fmla="*/ 28 h 138"/>
                      <a:gd name="T22" fmla="*/ 759 w 882"/>
                      <a:gd name="T23" fmla="*/ 28 h 138"/>
                      <a:gd name="T24" fmla="*/ 645 w 882"/>
                      <a:gd name="T25" fmla="*/ 19 h 138"/>
                      <a:gd name="T26" fmla="*/ 420 w 882"/>
                      <a:gd name="T27" fmla="*/ 13 h 138"/>
                      <a:gd name="T28" fmla="*/ 213 w 882"/>
                      <a:gd name="T29" fmla="*/ 1 h 138"/>
                      <a:gd name="T30" fmla="*/ 120 w 882"/>
                      <a:gd name="T31" fmla="*/ 7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82"/>
                      <a:gd name="T49" fmla="*/ 0 h 138"/>
                      <a:gd name="T50" fmla="*/ 882 w 88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82" h="138">
                        <a:moveTo>
                          <a:pt x="0" y="112"/>
                        </a:moveTo>
                        <a:cubicBezTo>
                          <a:pt x="18" y="103"/>
                          <a:pt x="36" y="94"/>
                          <a:pt x="72" y="88"/>
                        </a:cubicBezTo>
                        <a:cubicBezTo>
                          <a:pt x="108" y="82"/>
                          <a:pt x="173" y="75"/>
                          <a:pt x="216" y="73"/>
                        </a:cubicBezTo>
                        <a:cubicBezTo>
                          <a:pt x="259" y="71"/>
                          <a:pt x="289" y="72"/>
                          <a:pt x="333" y="73"/>
                        </a:cubicBezTo>
                        <a:cubicBezTo>
                          <a:pt x="377" y="74"/>
                          <a:pt x="437" y="77"/>
                          <a:pt x="480" y="82"/>
                        </a:cubicBezTo>
                        <a:cubicBezTo>
                          <a:pt x="523" y="87"/>
                          <a:pt x="545" y="99"/>
                          <a:pt x="591" y="103"/>
                        </a:cubicBezTo>
                        <a:cubicBezTo>
                          <a:pt x="637" y="107"/>
                          <a:pt x="715" y="101"/>
                          <a:pt x="759" y="106"/>
                        </a:cubicBezTo>
                        <a:cubicBezTo>
                          <a:pt x="803" y="111"/>
                          <a:pt x="838" y="134"/>
                          <a:pt x="858" y="136"/>
                        </a:cubicBezTo>
                        <a:cubicBezTo>
                          <a:pt x="878" y="138"/>
                          <a:pt x="882" y="133"/>
                          <a:pt x="882" y="118"/>
                        </a:cubicBezTo>
                        <a:cubicBezTo>
                          <a:pt x="882" y="103"/>
                          <a:pt x="865" y="61"/>
                          <a:pt x="858" y="46"/>
                        </a:cubicBezTo>
                        <a:cubicBezTo>
                          <a:pt x="851" y="31"/>
                          <a:pt x="859" y="31"/>
                          <a:pt x="843" y="28"/>
                        </a:cubicBezTo>
                        <a:cubicBezTo>
                          <a:pt x="827" y="25"/>
                          <a:pt x="792" y="30"/>
                          <a:pt x="759" y="28"/>
                        </a:cubicBezTo>
                        <a:cubicBezTo>
                          <a:pt x="726" y="26"/>
                          <a:pt x="701" y="21"/>
                          <a:pt x="645" y="19"/>
                        </a:cubicBezTo>
                        <a:cubicBezTo>
                          <a:pt x="589" y="17"/>
                          <a:pt x="492" y="16"/>
                          <a:pt x="420" y="13"/>
                        </a:cubicBezTo>
                        <a:cubicBezTo>
                          <a:pt x="348" y="10"/>
                          <a:pt x="263" y="2"/>
                          <a:pt x="213" y="1"/>
                        </a:cubicBezTo>
                        <a:cubicBezTo>
                          <a:pt x="163" y="0"/>
                          <a:pt x="136" y="6"/>
                          <a:pt x="120" y="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50" name="Freeform 172"/>
                  <p:cNvSpPr>
                    <a:spLocks/>
                  </p:cNvSpPr>
                  <p:nvPr/>
                </p:nvSpPr>
                <p:spPr bwMode="auto">
                  <a:xfrm>
                    <a:off x="1193" y="3844"/>
                    <a:ext cx="27" cy="3"/>
                  </a:xfrm>
                  <a:custGeom>
                    <a:avLst/>
                    <a:gdLst>
                      <a:gd name="T0" fmla="*/ 0 w 27"/>
                      <a:gd name="T1" fmla="*/ 3 h 3"/>
                      <a:gd name="T2" fmla="*/ 27 w 27"/>
                      <a:gd name="T3" fmla="*/ 0 h 3"/>
                      <a:gd name="T4" fmla="*/ 0 60000 65536"/>
                      <a:gd name="T5" fmla="*/ 0 60000 65536"/>
                      <a:gd name="T6" fmla="*/ 0 w 27"/>
                      <a:gd name="T7" fmla="*/ 0 h 3"/>
                      <a:gd name="T8" fmla="*/ 27 w 27"/>
                      <a:gd name="T9" fmla="*/ 3 h 3"/>
                    </a:gdLst>
                    <a:ahLst/>
                    <a:cxnLst>
                      <a:cxn ang="T4">
                        <a:pos x="T0" y="T1"/>
                      </a:cxn>
                      <a:cxn ang="T5">
                        <a:pos x="T2" y="T3"/>
                      </a:cxn>
                    </a:cxnLst>
                    <a:rect l="T6" t="T7" r="T8" b="T9"/>
                    <a:pathLst>
                      <a:path w="27" h="3">
                        <a:moveTo>
                          <a:pt x="0" y="3"/>
                        </a:moveTo>
                        <a:cubicBezTo>
                          <a:pt x="0" y="3"/>
                          <a:pt x="13" y="1"/>
                          <a:pt x="27"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51" name="Freeform 173"/>
                  <p:cNvSpPr>
                    <a:spLocks/>
                  </p:cNvSpPr>
                  <p:nvPr/>
                </p:nvSpPr>
                <p:spPr bwMode="auto">
                  <a:xfrm>
                    <a:off x="1082" y="3970"/>
                    <a:ext cx="111" cy="9"/>
                  </a:xfrm>
                  <a:custGeom>
                    <a:avLst/>
                    <a:gdLst>
                      <a:gd name="T0" fmla="*/ 0 w 111"/>
                      <a:gd name="T1" fmla="*/ 0 h 9"/>
                      <a:gd name="T2" fmla="*/ 42 w 111"/>
                      <a:gd name="T3" fmla="*/ 3 h 9"/>
                      <a:gd name="T4" fmla="*/ 60 w 111"/>
                      <a:gd name="T5" fmla="*/ 9 h 9"/>
                      <a:gd name="T6" fmla="*/ 111 w 111"/>
                      <a:gd name="T7" fmla="*/ 3 h 9"/>
                      <a:gd name="T8" fmla="*/ 0 60000 65536"/>
                      <a:gd name="T9" fmla="*/ 0 60000 65536"/>
                      <a:gd name="T10" fmla="*/ 0 60000 65536"/>
                      <a:gd name="T11" fmla="*/ 0 60000 65536"/>
                      <a:gd name="T12" fmla="*/ 0 w 111"/>
                      <a:gd name="T13" fmla="*/ 0 h 9"/>
                      <a:gd name="T14" fmla="*/ 111 w 111"/>
                      <a:gd name="T15" fmla="*/ 9 h 9"/>
                    </a:gdLst>
                    <a:ahLst/>
                    <a:cxnLst>
                      <a:cxn ang="T8">
                        <a:pos x="T0" y="T1"/>
                      </a:cxn>
                      <a:cxn ang="T9">
                        <a:pos x="T2" y="T3"/>
                      </a:cxn>
                      <a:cxn ang="T10">
                        <a:pos x="T4" y="T5"/>
                      </a:cxn>
                      <a:cxn ang="T11">
                        <a:pos x="T6" y="T7"/>
                      </a:cxn>
                    </a:cxnLst>
                    <a:rect l="T12" t="T13" r="T14" b="T15"/>
                    <a:pathLst>
                      <a:path w="111" h="9">
                        <a:moveTo>
                          <a:pt x="0" y="0"/>
                        </a:moveTo>
                        <a:cubicBezTo>
                          <a:pt x="16" y="1"/>
                          <a:pt x="32" y="2"/>
                          <a:pt x="42" y="3"/>
                        </a:cubicBezTo>
                        <a:cubicBezTo>
                          <a:pt x="52" y="4"/>
                          <a:pt x="49" y="9"/>
                          <a:pt x="60" y="9"/>
                        </a:cubicBezTo>
                        <a:cubicBezTo>
                          <a:pt x="71" y="9"/>
                          <a:pt x="91" y="6"/>
                          <a:pt x="111"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52" name="Freeform 174"/>
                  <p:cNvSpPr>
                    <a:spLocks/>
                  </p:cNvSpPr>
                  <p:nvPr/>
                </p:nvSpPr>
                <p:spPr bwMode="auto">
                  <a:xfrm>
                    <a:off x="1006" y="3925"/>
                    <a:ext cx="760" cy="129"/>
                  </a:xfrm>
                  <a:custGeom>
                    <a:avLst/>
                    <a:gdLst>
                      <a:gd name="T0" fmla="*/ 34 w 760"/>
                      <a:gd name="T1" fmla="*/ 9 h 129"/>
                      <a:gd name="T2" fmla="*/ 37 w 760"/>
                      <a:gd name="T3" fmla="*/ 36 h 129"/>
                      <a:gd name="T4" fmla="*/ 7 w 760"/>
                      <a:gd name="T5" fmla="*/ 48 h 129"/>
                      <a:gd name="T6" fmla="*/ 4 w 760"/>
                      <a:gd name="T7" fmla="*/ 78 h 129"/>
                      <a:gd name="T8" fmla="*/ 31 w 760"/>
                      <a:gd name="T9" fmla="*/ 105 h 129"/>
                      <a:gd name="T10" fmla="*/ 76 w 760"/>
                      <a:gd name="T11" fmla="*/ 102 h 129"/>
                      <a:gd name="T12" fmla="*/ 106 w 760"/>
                      <a:gd name="T13" fmla="*/ 117 h 129"/>
                      <a:gd name="T14" fmla="*/ 157 w 760"/>
                      <a:gd name="T15" fmla="*/ 123 h 129"/>
                      <a:gd name="T16" fmla="*/ 298 w 760"/>
                      <a:gd name="T17" fmla="*/ 84 h 129"/>
                      <a:gd name="T18" fmla="*/ 454 w 760"/>
                      <a:gd name="T19" fmla="*/ 57 h 129"/>
                      <a:gd name="T20" fmla="*/ 649 w 760"/>
                      <a:gd name="T21" fmla="*/ 24 h 129"/>
                      <a:gd name="T22" fmla="*/ 742 w 760"/>
                      <a:gd name="T23" fmla="*/ 3 h 129"/>
                      <a:gd name="T24" fmla="*/ 760 w 760"/>
                      <a:gd name="T25" fmla="*/ 3 h 1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0"/>
                      <a:gd name="T40" fmla="*/ 0 h 129"/>
                      <a:gd name="T41" fmla="*/ 760 w 760"/>
                      <a:gd name="T42" fmla="*/ 129 h 1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0" h="129">
                        <a:moveTo>
                          <a:pt x="34" y="9"/>
                        </a:moveTo>
                        <a:cubicBezTo>
                          <a:pt x="37" y="19"/>
                          <a:pt x="41" y="29"/>
                          <a:pt x="37" y="36"/>
                        </a:cubicBezTo>
                        <a:cubicBezTo>
                          <a:pt x="33" y="43"/>
                          <a:pt x="12" y="41"/>
                          <a:pt x="7" y="48"/>
                        </a:cubicBezTo>
                        <a:cubicBezTo>
                          <a:pt x="2" y="55"/>
                          <a:pt x="0" y="69"/>
                          <a:pt x="4" y="78"/>
                        </a:cubicBezTo>
                        <a:cubicBezTo>
                          <a:pt x="8" y="87"/>
                          <a:pt x="19" y="101"/>
                          <a:pt x="31" y="105"/>
                        </a:cubicBezTo>
                        <a:cubicBezTo>
                          <a:pt x="43" y="109"/>
                          <a:pt x="64" y="100"/>
                          <a:pt x="76" y="102"/>
                        </a:cubicBezTo>
                        <a:cubicBezTo>
                          <a:pt x="88" y="104"/>
                          <a:pt x="93" y="114"/>
                          <a:pt x="106" y="117"/>
                        </a:cubicBezTo>
                        <a:cubicBezTo>
                          <a:pt x="119" y="120"/>
                          <a:pt x="125" y="129"/>
                          <a:pt x="157" y="123"/>
                        </a:cubicBezTo>
                        <a:cubicBezTo>
                          <a:pt x="189" y="117"/>
                          <a:pt x="249" y="95"/>
                          <a:pt x="298" y="84"/>
                        </a:cubicBezTo>
                        <a:cubicBezTo>
                          <a:pt x="347" y="73"/>
                          <a:pt x="396" y="67"/>
                          <a:pt x="454" y="57"/>
                        </a:cubicBezTo>
                        <a:cubicBezTo>
                          <a:pt x="512" y="47"/>
                          <a:pt x="601" y="33"/>
                          <a:pt x="649" y="24"/>
                        </a:cubicBezTo>
                        <a:cubicBezTo>
                          <a:pt x="697" y="15"/>
                          <a:pt x="724" y="6"/>
                          <a:pt x="742" y="3"/>
                        </a:cubicBezTo>
                        <a:cubicBezTo>
                          <a:pt x="760" y="0"/>
                          <a:pt x="760" y="1"/>
                          <a:pt x="760" y="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53" name="Freeform 175"/>
                  <p:cNvSpPr>
                    <a:spLocks/>
                  </p:cNvSpPr>
                  <p:nvPr/>
                </p:nvSpPr>
                <p:spPr bwMode="auto">
                  <a:xfrm>
                    <a:off x="1235" y="3895"/>
                    <a:ext cx="300" cy="30"/>
                  </a:xfrm>
                  <a:custGeom>
                    <a:avLst/>
                    <a:gdLst>
                      <a:gd name="T0" fmla="*/ 0 w 300"/>
                      <a:gd name="T1" fmla="*/ 27 h 30"/>
                      <a:gd name="T2" fmla="*/ 96 w 300"/>
                      <a:gd name="T3" fmla="*/ 24 h 30"/>
                      <a:gd name="T4" fmla="*/ 183 w 300"/>
                      <a:gd name="T5" fmla="*/ 27 h 30"/>
                      <a:gd name="T6" fmla="*/ 273 w 300"/>
                      <a:gd name="T7" fmla="*/ 6 h 30"/>
                      <a:gd name="T8" fmla="*/ 300 w 300"/>
                      <a:gd name="T9" fmla="*/ 0 h 30"/>
                      <a:gd name="T10" fmla="*/ 0 60000 65536"/>
                      <a:gd name="T11" fmla="*/ 0 60000 65536"/>
                      <a:gd name="T12" fmla="*/ 0 60000 65536"/>
                      <a:gd name="T13" fmla="*/ 0 60000 65536"/>
                      <a:gd name="T14" fmla="*/ 0 60000 65536"/>
                      <a:gd name="T15" fmla="*/ 0 w 300"/>
                      <a:gd name="T16" fmla="*/ 0 h 30"/>
                      <a:gd name="T17" fmla="*/ 300 w 300"/>
                      <a:gd name="T18" fmla="*/ 30 h 30"/>
                    </a:gdLst>
                    <a:ahLst/>
                    <a:cxnLst>
                      <a:cxn ang="T10">
                        <a:pos x="T0" y="T1"/>
                      </a:cxn>
                      <a:cxn ang="T11">
                        <a:pos x="T2" y="T3"/>
                      </a:cxn>
                      <a:cxn ang="T12">
                        <a:pos x="T4" y="T5"/>
                      </a:cxn>
                      <a:cxn ang="T13">
                        <a:pos x="T6" y="T7"/>
                      </a:cxn>
                      <a:cxn ang="T14">
                        <a:pos x="T8" y="T9"/>
                      </a:cxn>
                    </a:cxnLst>
                    <a:rect l="T15" t="T16" r="T17" b="T18"/>
                    <a:pathLst>
                      <a:path w="300" h="30">
                        <a:moveTo>
                          <a:pt x="0" y="27"/>
                        </a:moveTo>
                        <a:cubicBezTo>
                          <a:pt x="33" y="25"/>
                          <a:pt x="66" y="24"/>
                          <a:pt x="96" y="24"/>
                        </a:cubicBezTo>
                        <a:cubicBezTo>
                          <a:pt x="126" y="24"/>
                          <a:pt x="154" y="30"/>
                          <a:pt x="183" y="27"/>
                        </a:cubicBezTo>
                        <a:cubicBezTo>
                          <a:pt x="212" y="24"/>
                          <a:pt x="254" y="10"/>
                          <a:pt x="273" y="6"/>
                        </a:cubicBezTo>
                        <a:cubicBezTo>
                          <a:pt x="292" y="2"/>
                          <a:pt x="296" y="1"/>
                          <a:pt x="300"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54" name="Freeform 176"/>
                  <p:cNvSpPr>
                    <a:spLocks/>
                  </p:cNvSpPr>
                  <p:nvPr/>
                </p:nvSpPr>
                <p:spPr bwMode="auto">
                  <a:xfrm>
                    <a:off x="1826" y="3813"/>
                    <a:ext cx="223" cy="31"/>
                  </a:xfrm>
                  <a:custGeom>
                    <a:avLst/>
                    <a:gdLst>
                      <a:gd name="T0" fmla="*/ 222 w 223"/>
                      <a:gd name="T1" fmla="*/ 31 h 31"/>
                      <a:gd name="T2" fmla="*/ 213 w 223"/>
                      <a:gd name="T3" fmla="*/ 1 h 31"/>
                      <a:gd name="T4" fmla="*/ 159 w 223"/>
                      <a:gd name="T5" fmla="*/ 22 h 31"/>
                      <a:gd name="T6" fmla="*/ 48 w 223"/>
                      <a:gd name="T7" fmla="*/ 19 h 31"/>
                      <a:gd name="T8" fmla="*/ 0 w 223"/>
                      <a:gd name="T9" fmla="*/ 22 h 31"/>
                      <a:gd name="T10" fmla="*/ 0 60000 65536"/>
                      <a:gd name="T11" fmla="*/ 0 60000 65536"/>
                      <a:gd name="T12" fmla="*/ 0 60000 65536"/>
                      <a:gd name="T13" fmla="*/ 0 60000 65536"/>
                      <a:gd name="T14" fmla="*/ 0 60000 65536"/>
                      <a:gd name="T15" fmla="*/ 0 w 223"/>
                      <a:gd name="T16" fmla="*/ 0 h 31"/>
                      <a:gd name="T17" fmla="*/ 223 w 223"/>
                      <a:gd name="T18" fmla="*/ 31 h 31"/>
                    </a:gdLst>
                    <a:ahLst/>
                    <a:cxnLst>
                      <a:cxn ang="T10">
                        <a:pos x="T0" y="T1"/>
                      </a:cxn>
                      <a:cxn ang="T11">
                        <a:pos x="T2" y="T3"/>
                      </a:cxn>
                      <a:cxn ang="T12">
                        <a:pos x="T4" y="T5"/>
                      </a:cxn>
                      <a:cxn ang="T13">
                        <a:pos x="T6" y="T7"/>
                      </a:cxn>
                      <a:cxn ang="T14">
                        <a:pos x="T8" y="T9"/>
                      </a:cxn>
                    </a:cxnLst>
                    <a:rect l="T15" t="T16" r="T17" b="T18"/>
                    <a:pathLst>
                      <a:path w="223" h="31">
                        <a:moveTo>
                          <a:pt x="222" y="31"/>
                        </a:moveTo>
                        <a:cubicBezTo>
                          <a:pt x="222" y="16"/>
                          <a:pt x="223" y="2"/>
                          <a:pt x="213" y="1"/>
                        </a:cubicBezTo>
                        <a:cubicBezTo>
                          <a:pt x="203" y="0"/>
                          <a:pt x="186" y="19"/>
                          <a:pt x="159" y="22"/>
                        </a:cubicBezTo>
                        <a:cubicBezTo>
                          <a:pt x="132" y="25"/>
                          <a:pt x="74" y="19"/>
                          <a:pt x="48" y="19"/>
                        </a:cubicBezTo>
                        <a:cubicBezTo>
                          <a:pt x="22" y="19"/>
                          <a:pt x="11" y="20"/>
                          <a:pt x="0" y="2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328" name="Freeform 177"/>
                <p:cNvSpPr>
                  <a:spLocks/>
                </p:cNvSpPr>
                <p:nvPr/>
              </p:nvSpPr>
              <p:spPr bwMode="auto">
                <a:xfrm>
                  <a:off x="581" y="3071"/>
                  <a:ext cx="2249" cy="1193"/>
                </a:xfrm>
                <a:custGeom>
                  <a:avLst/>
                  <a:gdLst>
                    <a:gd name="T0" fmla="*/ 0 w 2249"/>
                    <a:gd name="T1" fmla="*/ 345 h 1193"/>
                    <a:gd name="T2" fmla="*/ 45 w 2249"/>
                    <a:gd name="T3" fmla="*/ 387 h 1193"/>
                    <a:gd name="T4" fmla="*/ 111 w 2249"/>
                    <a:gd name="T5" fmla="*/ 594 h 1193"/>
                    <a:gd name="T6" fmla="*/ 156 w 2249"/>
                    <a:gd name="T7" fmla="*/ 732 h 1193"/>
                    <a:gd name="T8" fmla="*/ 249 w 2249"/>
                    <a:gd name="T9" fmla="*/ 927 h 1193"/>
                    <a:gd name="T10" fmla="*/ 336 w 2249"/>
                    <a:gd name="T11" fmla="*/ 1065 h 1193"/>
                    <a:gd name="T12" fmla="*/ 387 w 2249"/>
                    <a:gd name="T13" fmla="*/ 1149 h 1193"/>
                    <a:gd name="T14" fmla="*/ 417 w 2249"/>
                    <a:gd name="T15" fmla="*/ 1185 h 1193"/>
                    <a:gd name="T16" fmla="*/ 531 w 2249"/>
                    <a:gd name="T17" fmla="*/ 1173 h 1193"/>
                    <a:gd name="T18" fmla="*/ 657 w 2249"/>
                    <a:gd name="T19" fmla="*/ 1182 h 1193"/>
                    <a:gd name="T20" fmla="*/ 888 w 2249"/>
                    <a:gd name="T21" fmla="*/ 1191 h 1193"/>
                    <a:gd name="T22" fmla="*/ 1104 w 2249"/>
                    <a:gd name="T23" fmla="*/ 1170 h 1193"/>
                    <a:gd name="T24" fmla="*/ 1347 w 2249"/>
                    <a:gd name="T25" fmla="*/ 1113 h 1193"/>
                    <a:gd name="T26" fmla="*/ 1524 w 2249"/>
                    <a:gd name="T27" fmla="*/ 1062 h 1193"/>
                    <a:gd name="T28" fmla="*/ 1557 w 2249"/>
                    <a:gd name="T29" fmla="*/ 1053 h 1193"/>
                    <a:gd name="T30" fmla="*/ 1662 w 2249"/>
                    <a:gd name="T31" fmla="*/ 1074 h 1193"/>
                    <a:gd name="T32" fmla="*/ 1872 w 2249"/>
                    <a:gd name="T33" fmla="*/ 1089 h 1193"/>
                    <a:gd name="T34" fmla="*/ 2055 w 2249"/>
                    <a:gd name="T35" fmla="*/ 1047 h 1193"/>
                    <a:gd name="T36" fmla="*/ 2148 w 2249"/>
                    <a:gd name="T37" fmla="*/ 1023 h 1193"/>
                    <a:gd name="T38" fmla="*/ 2226 w 2249"/>
                    <a:gd name="T39" fmla="*/ 993 h 1193"/>
                    <a:gd name="T40" fmla="*/ 2247 w 2249"/>
                    <a:gd name="T41" fmla="*/ 963 h 1193"/>
                    <a:gd name="T42" fmla="*/ 2214 w 2249"/>
                    <a:gd name="T43" fmla="*/ 945 h 1193"/>
                    <a:gd name="T44" fmla="*/ 2133 w 2249"/>
                    <a:gd name="T45" fmla="*/ 951 h 1193"/>
                    <a:gd name="T46" fmla="*/ 2073 w 2249"/>
                    <a:gd name="T47" fmla="*/ 969 h 1193"/>
                    <a:gd name="T48" fmla="*/ 1932 w 2249"/>
                    <a:gd name="T49" fmla="*/ 975 h 1193"/>
                    <a:gd name="T50" fmla="*/ 1854 w 2249"/>
                    <a:gd name="T51" fmla="*/ 954 h 1193"/>
                    <a:gd name="T52" fmla="*/ 1782 w 2249"/>
                    <a:gd name="T53" fmla="*/ 927 h 1193"/>
                    <a:gd name="T54" fmla="*/ 1710 w 2249"/>
                    <a:gd name="T55" fmla="*/ 945 h 1193"/>
                    <a:gd name="T56" fmla="*/ 1728 w 2249"/>
                    <a:gd name="T57" fmla="*/ 939 h 1193"/>
                    <a:gd name="T58" fmla="*/ 1815 w 2249"/>
                    <a:gd name="T59" fmla="*/ 906 h 1193"/>
                    <a:gd name="T60" fmla="*/ 1896 w 2249"/>
                    <a:gd name="T61" fmla="*/ 867 h 1193"/>
                    <a:gd name="T62" fmla="*/ 1932 w 2249"/>
                    <a:gd name="T63" fmla="*/ 852 h 1193"/>
                    <a:gd name="T64" fmla="*/ 1956 w 2249"/>
                    <a:gd name="T65" fmla="*/ 810 h 1193"/>
                    <a:gd name="T66" fmla="*/ 1908 w 2249"/>
                    <a:gd name="T67" fmla="*/ 786 h 1193"/>
                    <a:gd name="T68" fmla="*/ 1851 w 2249"/>
                    <a:gd name="T69" fmla="*/ 792 h 1193"/>
                    <a:gd name="T70" fmla="*/ 1749 w 2249"/>
                    <a:gd name="T71" fmla="*/ 810 h 1193"/>
                    <a:gd name="T72" fmla="*/ 1689 w 2249"/>
                    <a:gd name="T73" fmla="*/ 810 h 1193"/>
                    <a:gd name="T74" fmla="*/ 1578 w 2249"/>
                    <a:gd name="T75" fmla="*/ 810 h 1193"/>
                    <a:gd name="T76" fmla="*/ 1515 w 2249"/>
                    <a:gd name="T77" fmla="*/ 843 h 1193"/>
                    <a:gd name="T78" fmla="*/ 1482 w 2249"/>
                    <a:gd name="T79" fmla="*/ 873 h 1193"/>
                    <a:gd name="T80" fmla="*/ 1401 w 2249"/>
                    <a:gd name="T81" fmla="*/ 873 h 1193"/>
                    <a:gd name="T82" fmla="*/ 1239 w 2249"/>
                    <a:gd name="T83" fmla="*/ 873 h 1193"/>
                    <a:gd name="T84" fmla="*/ 1104 w 2249"/>
                    <a:gd name="T85" fmla="*/ 843 h 1193"/>
                    <a:gd name="T86" fmla="*/ 933 w 2249"/>
                    <a:gd name="T87" fmla="*/ 819 h 1193"/>
                    <a:gd name="T88" fmla="*/ 747 w 2249"/>
                    <a:gd name="T89" fmla="*/ 828 h 1193"/>
                    <a:gd name="T90" fmla="*/ 699 w 2249"/>
                    <a:gd name="T91" fmla="*/ 828 h 1193"/>
                    <a:gd name="T92" fmla="*/ 657 w 2249"/>
                    <a:gd name="T93" fmla="*/ 741 h 1193"/>
                    <a:gd name="T94" fmla="*/ 621 w 2249"/>
                    <a:gd name="T95" fmla="*/ 573 h 1193"/>
                    <a:gd name="T96" fmla="*/ 558 w 2249"/>
                    <a:gd name="T97" fmla="*/ 345 h 1193"/>
                    <a:gd name="T98" fmla="*/ 504 w 2249"/>
                    <a:gd name="T99" fmla="*/ 207 h 1193"/>
                    <a:gd name="T100" fmla="*/ 456 w 2249"/>
                    <a:gd name="T101" fmla="*/ 84 h 1193"/>
                    <a:gd name="T102" fmla="*/ 444 w 2249"/>
                    <a:gd name="T103" fmla="*/ 0 h 1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49"/>
                    <a:gd name="T157" fmla="*/ 0 h 1193"/>
                    <a:gd name="T158" fmla="*/ 2249 w 2249"/>
                    <a:gd name="T159" fmla="*/ 1193 h 1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49" h="1193">
                      <a:moveTo>
                        <a:pt x="0" y="345"/>
                      </a:moveTo>
                      <a:cubicBezTo>
                        <a:pt x="13" y="345"/>
                        <a:pt x="26" y="345"/>
                        <a:pt x="45" y="387"/>
                      </a:cubicBezTo>
                      <a:cubicBezTo>
                        <a:pt x="64" y="429"/>
                        <a:pt x="92" y="537"/>
                        <a:pt x="111" y="594"/>
                      </a:cubicBezTo>
                      <a:cubicBezTo>
                        <a:pt x="130" y="651"/>
                        <a:pt x="133" y="676"/>
                        <a:pt x="156" y="732"/>
                      </a:cubicBezTo>
                      <a:cubicBezTo>
                        <a:pt x="179" y="788"/>
                        <a:pt x="219" y="871"/>
                        <a:pt x="249" y="927"/>
                      </a:cubicBezTo>
                      <a:cubicBezTo>
                        <a:pt x="279" y="983"/>
                        <a:pt x="313" y="1028"/>
                        <a:pt x="336" y="1065"/>
                      </a:cubicBezTo>
                      <a:cubicBezTo>
                        <a:pt x="359" y="1102"/>
                        <a:pt x="374" y="1129"/>
                        <a:pt x="387" y="1149"/>
                      </a:cubicBezTo>
                      <a:cubicBezTo>
                        <a:pt x="400" y="1169"/>
                        <a:pt x="393" y="1181"/>
                        <a:pt x="417" y="1185"/>
                      </a:cubicBezTo>
                      <a:cubicBezTo>
                        <a:pt x="441" y="1189"/>
                        <a:pt x="491" y="1173"/>
                        <a:pt x="531" y="1173"/>
                      </a:cubicBezTo>
                      <a:cubicBezTo>
                        <a:pt x="571" y="1173"/>
                        <a:pt x="598" y="1179"/>
                        <a:pt x="657" y="1182"/>
                      </a:cubicBezTo>
                      <a:cubicBezTo>
                        <a:pt x="716" y="1185"/>
                        <a:pt x="814" y="1193"/>
                        <a:pt x="888" y="1191"/>
                      </a:cubicBezTo>
                      <a:cubicBezTo>
                        <a:pt x="962" y="1189"/>
                        <a:pt x="1028" y="1183"/>
                        <a:pt x="1104" y="1170"/>
                      </a:cubicBezTo>
                      <a:cubicBezTo>
                        <a:pt x="1180" y="1157"/>
                        <a:pt x="1277" y="1131"/>
                        <a:pt x="1347" y="1113"/>
                      </a:cubicBezTo>
                      <a:cubicBezTo>
                        <a:pt x="1417" y="1095"/>
                        <a:pt x="1489" y="1072"/>
                        <a:pt x="1524" y="1062"/>
                      </a:cubicBezTo>
                      <a:cubicBezTo>
                        <a:pt x="1559" y="1052"/>
                        <a:pt x="1534" y="1051"/>
                        <a:pt x="1557" y="1053"/>
                      </a:cubicBezTo>
                      <a:cubicBezTo>
                        <a:pt x="1580" y="1055"/>
                        <a:pt x="1610" y="1068"/>
                        <a:pt x="1662" y="1074"/>
                      </a:cubicBezTo>
                      <a:cubicBezTo>
                        <a:pt x="1714" y="1080"/>
                        <a:pt x="1807" y="1093"/>
                        <a:pt x="1872" y="1089"/>
                      </a:cubicBezTo>
                      <a:cubicBezTo>
                        <a:pt x="1937" y="1085"/>
                        <a:pt x="2009" y="1058"/>
                        <a:pt x="2055" y="1047"/>
                      </a:cubicBezTo>
                      <a:cubicBezTo>
                        <a:pt x="2101" y="1036"/>
                        <a:pt x="2120" y="1032"/>
                        <a:pt x="2148" y="1023"/>
                      </a:cubicBezTo>
                      <a:cubicBezTo>
                        <a:pt x="2176" y="1014"/>
                        <a:pt x="2210" y="1003"/>
                        <a:pt x="2226" y="993"/>
                      </a:cubicBezTo>
                      <a:cubicBezTo>
                        <a:pt x="2242" y="983"/>
                        <a:pt x="2249" y="971"/>
                        <a:pt x="2247" y="963"/>
                      </a:cubicBezTo>
                      <a:cubicBezTo>
                        <a:pt x="2245" y="955"/>
                        <a:pt x="2233" y="947"/>
                        <a:pt x="2214" y="945"/>
                      </a:cubicBezTo>
                      <a:cubicBezTo>
                        <a:pt x="2195" y="943"/>
                        <a:pt x="2156" y="947"/>
                        <a:pt x="2133" y="951"/>
                      </a:cubicBezTo>
                      <a:cubicBezTo>
                        <a:pt x="2110" y="955"/>
                        <a:pt x="2106" y="965"/>
                        <a:pt x="2073" y="969"/>
                      </a:cubicBezTo>
                      <a:cubicBezTo>
                        <a:pt x="2040" y="973"/>
                        <a:pt x="1968" y="977"/>
                        <a:pt x="1932" y="975"/>
                      </a:cubicBezTo>
                      <a:cubicBezTo>
                        <a:pt x="1896" y="973"/>
                        <a:pt x="1879" y="962"/>
                        <a:pt x="1854" y="954"/>
                      </a:cubicBezTo>
                      <a:cubicBezTo>
                        <a:pt x="1829" y="946"/>
                        <a:pt x="1806" y="929"/>
                        <a:pt x="1782" y="927"/>
                      </a:cubicBezTo>
                      <a:cubicBezTo>
                        <a:pt x="1758" y="925"/>
                        <a:pt x="1719" y="943"/>
                        <a:pt x="1710" y="945"/>
                      </a:cubicBezTo>
                      <a:cubicBezTo>
                        <a:pt x="1701" y="947"/>
                        <a:pt x="1711" y="945"/>
                        <a:pt x="1728" y="939"/>
                      </a:cubicBezTo>
                      <a:cubicBezTo>
                        <a:pt x="1745" y="933"/>
                        <a:pt x="1787" y="918"/>
                        <a:pt x="1815" y="906"/>
                      </a:cubicBezTo>
                      <a:cubicBezTo>
                        <a:pt x="1843" y="894"/>
                        <a:pt x="1876" y="876"/>
                        <a:pt x="1896" y="867"/>
                      </a:cubicBezTo>
                      <a:cubicBezTo>
                        <a:pt x="1916" y="858"/>
                        <a:pt x="1922" y="861"/>
                        <a:pt x="1932" y="852"/>
                      </a:cubicBezTo>
                      <a:cubicBezTo>
                        <a:pt x="1942" y="843"/>
                        <a:pt x="1960" y="821"/>
                        <a:pt x="1956" y="810"/>
                      </a:cubicBezTo>
                      <a:cubicBezTo>
                        <a:pt x="1952" y="799"/>
                        <a:pt x="1925" y="789"/>
                        <a:pt x="1908" y="786"/>
                      </a:cubicBezTo>
                      <a:cubicBezTo>
                        <a:pt x="1891" y="783"/>
                        <a:pt x="1878" y="788"/>
                        <a:pt x="1851" y="792"/>
                      </a:cubicBezTo>
                      <a:cubicBezTo>
                        <a:pt x="1824" y="796"/>
                        <a:pt x="1776" y="807"/>
                        <a:pt x="1749" y="810"/>
                      </a:cubicBezTo>
                      <a:cubicBezTo>
                        <a:pt x="1722" y="813"/>
                        <a:pt x="1717" y="810"/>
                        <a:pt x="1689" y="810"/>
                      </a:cubicBezTo>
                      <a:cubicBezTo>
                        <a:pt x="1661" y="810"/>
                        <a:pt x="1607" y="805"/>
                        <a:pt x="1578" y="810"/>
                      </a:cubicBezTo>
                      <a:cubicBezTo>
                        <a:pt x="1549" y="815"/>
                        <a:pt x="1531" y="833"/>
                        <a:pt x="1515" y="843"/>
                      </a:cubicBezTo>
                      <a:cubicBezTo>
                        <a:pt x="1499" y="853"/>
                        <a:pt x="1501" y="868"/>
                        <a:pt x="1482" y="873"/>
                      </a:cubicBezTo>
                      <a:cubicBezTo>
                        <a:pt x="1463" y="878"/>
                        <a:pt x="1441" y="873"/>
                        <a:pt x="1401" y="873"/>
                      </a:cubicBezTo>
                      <a:cubicBezTo>
                        <a:pt x="1361" y="873"/>
                        <a:pt x="1288" y="878"/>
                        <a:pt x="1239" y="873"/>
                      </a:cubicBezTo>
                      <a:cubicBezTo>
                        <a:pt x="1190" y="868"/>
                        <a:pt x="1155" y="852"/>
                        <a:pt x="1104" y="843"/>
                      </a:cubicBezTo>
                      <a:cubicBezTo>
                        <a:pt x="1053" y="834"/>
                        <a:pt x="992" y="821"/>
                        <a:pt x="933" y="819"/>
                      </a:cubicBezTo>
                      <a:cubicBezTo>
                        <a:pt x="874" y="817"/>
                        <a:pt x="786" y="827"/>
                        <a:pt x="747" y="828"/>
                      </a:cubicBezTo>
                      <a:cubicBezTo>
                        <a:pt x="708" y="829"/>
                        <a:pt x="714" y="842"/>
                        <a:pt x="699" y="828"/>
                      </a:cubicBezTo>
                      <a:cubicBezTo>
                        <a:pt x="684" y="814"/>
                        <a:pt x="670" y="783"/>
                        <a:pt x="657" y="741"/>
                      </a:cubicBezTo>
                      <a:cubicBezTo>
                        <a:pt x="644" y="699"/>
                        <a:pt x="638" y="639"/>
                        <a:pt x="621" y="573"/>
                      </a:cubicBezTo>
                      <a:cubicBezTo>
                        <a:pt x="604" y="507"/>
                        <a:pt x="578" y="406"/>
                        <a:pt x="558" y="345"/>
                      </a:cubicBezTo>
                      <a:cubicBezTo>
                        <a:pt x="538" y="284"/>
                        <a:pt x="521" y="250"/>
                        <a:pt x="504" y="207"/>
                      </a:cubicBezTo>
                      <a:cubicBezTo>
                        <a:pt x="487" y="164"/>
                        <a:pt x="466" y="118"/>
                        <a:pt x="456" y="84"/>
                      </a:cubicBezTo>
                      <a:cubicBezTo>
                        <a:pt x="446" y="50"/>
                        <a:pt x="445" y="25"/>
                        <a:pt x="444" y="0"/>
                      </a:cubicBezTo>
                    </a:path>
                  </a:pathLst>
                </a:cu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329" name="Group 218"/>
                <p:cNvGrpSpPr>
                  <a:grpSpLocks/>
                </p:cNvGrpSpPr>
                <p:nvPr/>
              </p:nvGrpSpPr>
              <p:grpSpPr bwMode="auto">
                <a:xfrm>
                  <a:off x="704" y="3074"/>
                  <a:ext cx="562" cy="924"/>
                  <a:chOff x="704" y="2914"/>
                  <a:chExt cx="562" cy="924"/>
                </a:xfrm>
              </p:grpSpPr>
              <p:sp>
                <p:nvSpPr>
                  <p:cNvPr id="45330" name="Freeform 209"/>
                  <p:cNvSpPr>
                    <a:spLocks/>
                  </p:cNvSpPr>
                  <p:nvPr/>
                </p:nvSpPr>
                <p:spPr bwMode="auto">
                  <a:xfrm>
                    <a:off x="704" y="3006"/>
                    <a:ext cx="536" cy="832"/>
                  </a:xfrm>
                  <a:custGeom>
                    <a:avLst/>
                    <a:gdLst>
                      <a:gd name="T0" fmla="*/ 0 w 536"/>
                      <a:gd name="T1" fmla="*/ 0 h 832"/>
                      <a:gd name="T2" fmla="*/ 28 w 536"/>
                      <a:gd name="T3" fmla="*/ 92 h 832"/>
                      <a:gd name="T4" fmla="*/ 148 w 536"/>
                      <a:gd name="T5" fmla="*/ 378 h 832"/>
                      <a:gd name="T6" fmla="*/ 274 w 536"/>
                      <a:gd name="T7" fmla="*/ 558 h 832"/>
                      <a:gd name="T8" fmla="*/ 398 w 536"/>
                      <a:gd name="T9" fmla="*/ 664 h 832"/>
                      <a:gd name="T10" fmla="*/ 494 w 536"/>
                      <a:gd name="T11" fmla="*/ 774 h 832"/>
                      <a:gd name="T12" fmla="*/ 536 w 536"/>
                      <a:gd name="T13" fmla="*/ 832 h 832"/>
                      <a:gd name="T14" fmla="*/ 0 60000 65536"/>
                      <a:gd name="T15" fmla="*/ 0 60000 65536"/>
                      <a:gd name="T16" fmla="*/ 0 60000 65536"/>
                      <a:gd name="T17" fmla="*/ 0 60000 65536"/>
                      <a:gd name="T18" fmla="*/ 0 60000 65536"/>
                      <a:gd name="T19" fmla="*/ 0 60000 65536"/>
                      <a:gd name="T20" fmla="*/ 0 60000 65536"/>
                      <a:gd name="T21" fmla="*/ 0 w 536"/>
                      <a:gd name="T22" fmla="*/ 0 h 832"/>
                      <a:gd name="T23" fmla="*/ 536 w 536"/>
                      <a:gd name="T24" fmla="*/ 832 h 8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6" h="832">
                        <a:moveTo>
                          <a:pt x="0" y="0"/>
                        </a:moveTo>
                        <a:cubicBezTo>
                          <a:pt x="1" y="14"/>
                          <a:pt x="3" y="29"/>
                          <a:pt x="28" y="92"/>
                        </a:cubicBezTo>
                        <a:cubicBezTo>
                          <a:pt x="53" y="155"/>
                          <a:pt x="107" y="300"/>
                          <a:pt x="148" y="378"/>
                        </a:cubicBezTo>
                        <a:cubicBezTo>
                          <a:pt x="189" y="456"/>
                          <a:pt x="232" y="510"/>
                          <a:pt x="274" y="558"/>
                        </a:cubicBezTo>
                        <a:cubicBezTo>
                          <a:pt x="316" y="606"/>
                          <a:pt x="361" y="628"/>
                          <a:pt x="398" y="664"/>
                        </a:cubicBezTo>
                        <a:cubicBezTo>
                          <a:pt x="435" y="700"/>
                          <a:pt x="471" y="746"/>
                          <a:pt x="494" y="774"/>
                        </a:cubicBezTo>
                        <a:cubicBezTo>
                          <a:pt x="517" y="802"/>
                          <a:pt x="526" y="817"/>
                          <a:pt x="536" y="83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1" name="Freeform 210"/>
                  <p:cNvSpPr>
                    <a:spLocks/>
                  </p:cNvSpPr>
                  <p:nvPr/>
                </p:nvSpPr>
                <p:spPr bwMode="auto">
                  <a:xfrm>
                    <a:off x="730" y="3040"/>
                    <a:ext cx="478" cy="730"/>
                  </a:xfrm>
                  <a:custGeom>
                    <a:avLst/>
                    <a:gdLst>
                      <a:gd name="T0" fmla="*/ 0 w 478"/>
                      <a:gd name="T1" fmla="*/ 0 h 730"/>
                      <a:gd name="T2" fmla="*/ 88 w 478"/>
                      <a:gd name="T3" fmla="*/ 204 h 730"/>
                      <a:gd name="T4" fmla="*/ 200 w 478"/>
                      <a:gd name="T5" fmla="*/ 414 h 730"/>
                      <a:gd name="T6" fmla="*/ 316 w 478"/>
                      <a:gd name="T7" fmla="*/ 550 h 730"/>
                      <a:gd name="T8" fmla="*/ 444 w 478"/>
                      <a:gd name="T9" fmla="*/ 680 h 730"/>
                      <a:gd name="T10" fmla="*/ 478 w 478"/>
                      <a:gd name="T11" fmla="*/ 730 h 730"/>
                      <a:gd name="T12" fmla="*/ 0 60000 65536"/>
                      <a:gd name="T13" fmla="*/ 0 60000 65536"/>
                      <a:gd name="T14" fmla="*/ 0 60000 65536"/>
                      <a:gd name="T15" fmla="*/ 0 60000 65536"/>
                      <a:gd name="T16" fmla="*/ 0 60000 65536"/>
                      <a:gd name="T17" fmla="*/ 0 60000 65536"/>
                      <a:gd name="T18" fmla="*/ 0 w 478"/>
                      <a:gd name="T19" fmla="*/ 0 h 730"/>
                      <a:gd name="T20" fmla="*/ 478 w 478"/>
                      <a:gd name="T21" fmla="*/ 730 h 730"/>
                    </a:gdLst>
                    <a:ahLst/>
                    <a:cxnLst>
                      <a:cxn ang="T12">
                        <a:pos x="T0" y="T1"/>
                      </a:cxn>
                      <a:cxn ang="T13">
                        <a:pos x="T2" y="T3"/>
                      </a:cxn>
                      <a:cxn ang="T14">
                        <a:pos x="T4" y="T5"/>
                      </a:cxn>
                      <a:cxn ang="T15">
                        <a:pos x="T6" y="T7"/>
                      </a:cxn>
                      <a:cxn ang="T16">
                        <a:pos x="T8" y="T9"/>
                      </a:cxn>
                      <a:cxn ang="T17">
                        <a:pos x="T10" y="T11"/>
                      </a:cxn>
                    </a:cxnLst>
                    <a:rect l="T18" t="T19" r="T20" b="T21"/>
                    <a:pathLst>
                      <a:path w="478" h="730">
                        <a:moveTo>
                          <a:pt x="0" y="0"/>
                        </a:moveTo>
                        <a:cubicBezTo>
                          <a:pt x="27" y="67"/>
                          <a:pt x="55" y="135"/>
                          <a:pt x="88" y="204"/>
                        </a:cubicBezTo>
                        <a:cubicBezTo>
                          <a:pt x="121" y="273"/>
                          <a:pt x="162" y="356"/>
                          <a:pt x="200" y="414"/>
                        </a:cubicBezTo>
                        <a:cubicBezTo>
                          <a:pt x="238" y="472"/>
                          <a:pt x="275" y="506"/>
                          <a:pt x="316" y="550"/>
                        </a:cubicBezTo>
                        <a:cubicBezTo>
                          <a:pt x="357" y="594"/>
                          <a:pt x="417" y="650"/>
                          <a:pt x="444" y="680"/>
                        </a:cubicBezTo>
                        <a:cubicBezTo>
                          <a:pt x="471" y="710"/>
                          <a:pt x="474" y="720"/>
                          <a:pt x="478" y="73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2" name="Freeform 211"/>
                  <p:cNvSpPr>
                    <a:spLocks/>
                  </p:cNvSpPr>
                  <p:nvPr/>
                </p:nvSpPr>
                <p:spPr bwMode="auto">
                  <a:xfrm>
                    <a:off x="726" y="2990"/>
                    <a:ext cx="508" cy="806"/>
                  </a:xfrm>
                  <a:custGeom>
                    <a:avLst/>
                    <a:gdLst>
                      <a:gd name="T0" fmla="*/ 0 w 508"/>
                      <a:gd name="T1" fmla="*/ 0 h 806"/>
                      <a:gd name="T2" fmla="*/ 52 w 508"/>
                      <a:gd name="T3" fmla="*/ 80 h 806"/>
                      <a:gd name="T4" fmla="*/ 162 w 508"/>
                      <a:gd name="T5" fmla="*/ 320 h 806"/>
                      <a:gd name="T6" fmla="*/ 276 w 508"/>
                      <a:gd name="T7" fmla="*/ 492 h 806"/>
                      <a:gd name="T8" fmla="*/ 352 w 508"/>
                      <a:gd name="T9" fmla="*/ 596 h 806"/>
                      <a:gd name="T10" fmla="*/ 444 w 508"/>
                      <a:gd name="T11" fmla="*/ 698 h 806"/>
                      <a:gd name="T12" fmla="*/ 508 w 508"/>
                      <a:gd name="T13" fmla="*/ 806 h 806"/>
                      <a:gd name="T14" fmla="*/ 0 60000 65536"/>
                      <a:gd name="T15" fmla="*/ 0 60000 65536"/>
                      <a:gd name="T16" fmla="*/ 0 60000 65536"/>
                      <a:gd name="T17" fmla="*/ 0 60000 65536"/>
                      <a:gd name="T18" fmla="*/ 0 60000 65536"/>
                      <a:gd name="T19" fmla="*/ 0 60000 65536"/>
                      <a:gd name="T20" fmla="*/ 0 60000 65536"/>
                      <a:gd name="T21" fmla="*/ 0 w 508"/>
                      <a:gd name="T22" fmla="*/ 0 h 806"/>
                      <a:gd name="T23" fmla="*/ 508 w 508"/>
                      <a:gd name="T24" fmla="*/ 806 h 8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8" h="806">
                        <a:moveTo>
                          <a:pt x="0" y="0"/>
                        </a:moveTo>
                        <a:cubicBezTo>
                          <a:pt x="12" y="13"/>
                          <a:pt x="25" y="27"/>
                          <a:pt x="52" y="80"/>
                        </a:cubicBezTo>
                        <a:cubicBezTo>
                          <a:pt x="79" y="133"/>
                          <a:pt x="125" y="251"/>
                          <a:pt x="162" y="320"/>
                        </a:cubicBezTo>
                        <a:cubicBezTo>
                          <a:pt x="199" y="389"/>
                          <a:pt x="244" y="446"/>
                          <a:pt x="276" y="492"/>
                        </a:cubicBezTo>
                        <a:cubicBezTo>
                          <a:pt x="308" y="538"/>
                          <a:pt x="324" y="562"/>
                          <a:pt x="352" y="596"/>
                        </a:cubicBezTo>
                        <a:cubicBezTo>
                          <a:pt x="380" y="630"/>
                          <a:pt x="418" y="663"/>
                          <a:pt x="444" y="698"/>
                        </a:cubicBezTo>
                        <a:cubicBezTo>
                          <a:pt x="470" y="733"/>
                          <a:pt x="489" y="769"/>
                          <a:pt x="508" y="806"/>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3" name="Freeform 212"/>
                  <p:cNvSpPr>
                    <a:spLocks/>
                  </p:cNvSpPr>
                  <p:nvPr/>
                </p:nvSpPr>
                <p:spPr bwMode="auto">
                  <a:xfrm>
                    <a:off x="798" y="2914"/>
                    <a:ext cx="444" cy="890"/>
                  </a:xfrm>
                  <a:custGeom>
                    <a:avLst/>
                    <a:gdLst>
                      <a:gd name="T0" fmla="*/ 0 w 444"/>
                      <a:gd name="T1" fmla="*/ 0 h 890"/>
                      <a:gd name="T2" fmla="*/ 94 w 444"/>
                      <a:gd name="T3" fmla="*/ 246 h 890"/>
                      <a:gd name="T4" fmla="*/ 188 w 444"/>
                      <a:gd name="T5" fmla="*/ 428 h 890"/>
                      <a:gd name="T6" fmla="*/ 278 w 444"/>
                      <a:gd name="T7" fmla="*/ 583 h 890"/>
                      <a:gd name="T8" fmla="*/ 352 w 444"/>
                      <a:gd name="T9" fmla="*/ 736 h 890"/>
                      <a:gd name="T10" fmla="*/ 444 w 444"/>
                      <a:gd name="T11" fmla="*/ 890 h 890"/>
                      <a:gd name="T12" fmla="*/ 0 60000 65536"/>
                      <a:gd name="T13" fmla="*/ 0 60000 65536"/>
                      <a:gd name="T14" fmla="*/ 0 60000 65536"/>
                      <a:gd name="T15" fmla="*/ 0 60000 65536"/>
                      <a:gd name="T16" fmla="*/ 0 60000 65536"/>
                      <a:gd name="T17" fmla="*/ 0 60000 65536"/>
                      <a:gd name="T18" fmla="*/ 0 w 444"/>
                      <a:gd name="T19" fmla="*/ 0 h 890"/>
                      <a:gd name="T20" fmla="*/ 444 w 444"/>
                      <a:gd name="T21" fmla="*/ 890 h 890"/>
                    </a:gdLst>
                    <a:ahLst/>
                    <a:cxnLst>
                      <a:cxn ang="T12">
                        <a:pos x="T0" y="T1"/>
                      </a:cxn>
                      <a:cxn ang="T13">
                        <a:pos x="T2" y="T3"/>
                      </a:cxn>
                      <a:cxn ang="T14">
                        <a:pos x="T4" y="T5"/>
                      </a:cxn>
                      <a:cxn ang="T15">
                        <a:pos x="T6" y="T7"/>
                      </a:cxn>
                      <a:cxn ang="T16">
                        <a:pos x="T8" y="T9"/>
                      </a:cxn>
                      <a:cxn ang="T17">
                        <a:pos x="T10" y="T11"/>
                      </a:cxn>
                    </a:cxnLst>
                    <a:rect l="T18" t="T19" r="T20" b="T21"/>
                    <a:pathLst>
                      <a:path w="444" h="890">
                        <a:moveTo>
                          <a:pt x="0" y="0"/>
                        </a:moveTo>
                        <a:cubicBezTo>
                          <a:pt x="33" y="87"/>
                          <a:pt x="63" y="175"/>
                          <a:pt x="94" y="246"/>
                        </a:cubicBezTo>
                        <a:cubicBezTo>
                          <a:pt x="125" y="317"/>
                          <a:pt x="157" y="372"/>
                          <a:pt x="188" y="428"/>
                        </a:cubicBezTo>
                        <a:cubicBezTo>
                          <a:pt x="219" y="484"/>
                          <a:pt x="251" y="532"/>
                          <a:pt x="278" y="583"/>
                        </a:cubicBezTo>
                        <a:cubicBezTo>
                          <a:pt x="305" y="634"/>
                          <a:pt x="324" y="685"/>
                          <a:pt x="352" y="736"/>
                        </a:cubicBezTo>
                        <a:cubicBezTo>
                          <a:pt x="380" y="787"/>
                          <a:pt x="429" y="864"/>
                          <a:pt x="444" y="89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4" name="Freeform 213"/>
                  <p:cNvSpPr>
                    <a:spLocks/>
                  </p:cNvSpPr>
                  <p:nvPr/>
                </p:nvSpPr>
                <p:spPr bwMode="auto">
                  <a:xfrm>
                    <a:off x="818" y="2938"/>
                    <a:ext cx="448" cy="882"/>
                  </a:xfrm>
                  <a:custGeom>
                    <a:avLst/>
                    <a:gdLst>
                      <a:gd name="T0" fmla="*/ 0 w 448"/>
                      <a:gd name="T1" fmla="*/ 0 h 882"/>
                      <a:gd name="T2" fmla="*/ 66 w 448"/>
                      <a:gd name="T3" fmla="*/ 142 h 882"/>
                      <a:gd name="T4" fmla="*/ 188 w 448"/>
                      <a:gd name="T5" fmla="*/ 338 h 882"/>
                      <a:gd name="T6" fmla="*/ 296 w 448"/>
                      <a:gd name="T7" fmla="*/ 568 h 882"/>
                      <a:gd name="T8" fmla="*/ 382 w 448"/>
                      <a:gd name="T9" fmla="*/ 766 h 882"/>
                      <a:gd name="T10" fmla="*/ 448 w 448"/>
                      <a:gd name="T11" fmla="*/ 882 h 882"/>
                      <a:gd name="T12" fmla="*/ 0 60000 65536"/>
                      <a:gd name="T13" fmla="*/ 0 60000 65536"/>
                      <a:gd name="T14" fmla="*/ 0 60000 65536"/>
                      <a:gd name="T15" fmla="*/ 0 60000 65536"/>
                      <a:gd name="T16" fmla="*/ 0 60000 65536"/>
                      <a:gd name="T17" fmla="*/ 0 60000 65536"/>
                      <a:gd name="T18" fmla="*/ 0 w 448"/>
                      <a:gd name="T19" fmla="*/ 0 h 882"/>
                      <a:gd name="T20" fmla="*/ 448 w 448"/>
                      <a:gd name="T21" fmla="*/ 882 h 882"/>
                    </a:gdLst>
                    <a:ahLst/>
                    <a:cxnLst>
                      <a:cxn ang="T12">
                        <a:pos x="T0" y="T1"/>
                      </a:cxn>
                      <a:cxn ang="T13">
                        <a:pos x="T2" y="T3"/>
                      </a:cxn>
                      <a:cxn ang="T14">
                        <a:pos x="T4" y="T5"/>
                      </a:cxn>
                      <a:cxn ang="T15">
                        <a:pos x="T6" y="T7"/>
                      </a:cxn>
                      <a:cxn ang="T16">
                        <a:pos x="T8" y="T9"/>
                      </a:cxn>
                      <a:cxn ang="T17">
                        <a:pos x="T10" y="T11"/>
                      </a:cxn>
                    </a:cxnLst>
                    <a:rect l="T18" t="T19" r="T20" b="T21"/>
                    <a:pathLst>
                      <a:path w="448" h="882">
                        <a:moveTo>
                          <a:pt x="0" y="0"/>
                        </a:moveTo>
                        <a:cubicBezTo>
                          <a:pt x="17" y="43"/>
                          <a:pt x="35" y="86"/>
                          <a:pt x="66" y="142"/>
                        </a:cubicBezTo>
                        <a:cubicBezTo>
                          <a:pt x="97" y="198"/>
                          <a:pt x="150" y="267"/>
                          <a:pt x="188" y="338"/>
                        </a:cubicBezTo>
                        <a:cubicBezTo>
                          <a:pt x="226" y="409"/>
                          <a:pt x="264" y="497"/>
                          <a:pt x="296" y="568"/>
                        </a:cubicBezTo>
                        <a:cubicBezTo>
                          <a:pt x="328" y="639"/>
                          <a:pt x="357" y="714"/>
                          <a:pt x="382" y="766"/>
                        </a:cubicBezTo>
                        <a:cubicBezTo>
                          <a:pt x="407" y="818"/>
                          <a:pt x="427" y="850"/>
                          <a:pt x="448" y="882"/>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5" name="Freeform 214"/>
                  <p:cNvSpPr>
                    <a:spLocks/>
                  </p:cNvSpPr>
                  <p:nvPr/>
                </p:nvSpPr>
                <p:spPr bwMode="auto">
                  <a:xfrm>
                    <a:off x="832" y="2924"/>
                    <a:ext cx="422" cy="860"/>
                  </a:xfrm>
                  <a:custGeom>
                    <a:avLst/>
                    <a:gdLst>
                      <a:gd name="T0" fmla="*/ 0 w 422"/>
                      <a:gd name="T1" fmla="*/ 0 h 860"/>
                      <a:gd name="T2" fmla="*/ 76 w 422"/>
                      <a:gd name="T3" fmla="*/ 146 h 860"/>
                      <a:gd name="T4" fmla="*/ 190 w 422"/>
                      <a:gd name="T5" fmla="*/ 294 h 860"/>
                      <a:gd name="T6" fmla="*/ 278 w 422"/>
                      <a:gd name="T7" fmla="*/ 464 h 860"/>
                      <a:gd name="T8" fmla="*/ 338 w 422"/>
                      <a:gd name="T9" fmla="*/ 650 h 860"/>
                      <a:gd name="T10" fmla="*/ 390 w 422"/>
                      <a:gd name="T11" fmla="*/ 784 h 860"/>
                      <a:gd name="T12" fmla="*/ 422 w 422"/>
                      <a:gd name="T13" fmla="*/ 860 h 860"/>
                      <a:gd name="T14" fmla="*/ 0 60000 65536"/>
                      <a:gd name="T15" fmla="*/ 0 60000 65536"/>
                      <a:gd name="T16" fmla="*/ 0 60000 65536"/>
                      <a:gd name="T17" fmla="*/ 0 60000 65536"/>
                      <a:gd name="T18" fmla="*/ 0 60000 65536"/>
                      <a:gd name="T19" fmla="*/ 0 60000 65536"/>
                      <a:gd name="T20" fmla="*/ 0 60000 65536"/>
                      <a:gd name="T21" fmla="*/ 0 w 422"/>
                      <a:gd name="T22" fmla="*/ 0 h 860"/>
                      <a:gd name="T23" fmla="*/ 422 w 422"/>
                      <a:gd name="T24" fmla="*/ 860 h 8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2" h="860">
                        <a:moveTo>
                          <a:pt x="0" y="0"/>
                        </a:moveTo>
                        <a:cubicBezTo>
                          <a:pt x="22" y="48"/>
                          <a:pt x="44" y="97"/>
                          <a:pt x="76" y="146"/>
                        </a:cubicBezTo>
                        <a:cubicBezTo>
                          <a:pt x="108" y="195"/>
                          <a:pt x="156" y="241"/>
                          <a:pt x="190" y="294"/>
                        </a:cubicBezTo>
                        <a:cubicBezTo>
                          <a:pt x="224" y="347"/>
                          <a:pt x="253" y="405"/>
                          <a:pt x="278" y="464"/>
                        </a:cubicBezTo>
                        <a:cubicBezTo>
                          <a:pt x="303" y="523"/>
                          <a:pt x="319" y="597"/>
                          <a:pt x="338" y="650"/>
                        </a:cubicBezTo>
                        <a:cubicBezTo>
                          <a:pt x="357" y="703"/>
                          <a:pt x="376" y="749"/>
                          <a:pt x="390" y="784"/>
                        </a:cubicBezTo>
                        <a:cubicBezTo>
                          <a:pt x="404" y="819"/>
                          <a:pt x="413" y="839"/>
                          <a:pt x="422" y="860"/>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6" name="Freeform 217"/>
                  <p:cNvSpPr>
                    <a:spLocks/>
                  </p:cNvSpPr>
                  <p:nvPr/>
                </p:nvSpPr>
                <p:spPr bwMode="auto">
                  <a:xfrm>
                    <a:off x="880" y="3221"/>
                    <a:ext cx="184" cy="313"/>
                  </a:xfrm>
                  <a:custGeom>
                    <a:avLst/>
                    <a:gdLst>
                      <a:gd name="T0" fmla="*/ 0 w 184"/>
                      <a:gd name="T1" fmla="*/ 0 h 313"/>
                      <a:gd name="T2" fmla="*/ 44 w 184"/>
                      <a:gd name="T3" fmla="*/ 85 h 313"/>
                      <a:gd name="T4" fmla="*/ 184 w 184"/>
                      <a:gd name="T5" fmla="*/ 313 h 313"/>
                      <a:gd name="T6" fmla="*/ 0 60000 65536"/>
                      <a:gd name="T7" fmla="*/ 0 60000 65536"/>
                      <a:gd name="T8" fmla="*/ 0 60000 65536"/>
                      <a:gd name="T9" fmla="*/ 0 w 184"/>
                      <a:gd name="T10" fmla="*/ 0 h 313"/>
                      <a:gd name="T11" fmla="*/ 184 w 184"/>
                      <a:gd name="T12" fmla="*/ 313 h 313"/>
                    </a:gdLst>
                    <a:ahLst/>
                    <a:cxnLst>
                      <a:cxn ang="T6">
                        <a:pos x="T0" y="T1"/>
                      </a:cxn>
                      <a:cxn ang="T7">
                        <a:pos x="T2" y="T3"/>
                      </a:cxn>
                      <a:cxn ang="T8">
                        <a:pos x="T4" y="T5"/>
                      </a:cxn>
                    </a:cxnLst>
                    <a:rect l="T9" t="T10" r="T11" b="T12"/>
                    <a:pathLst>
                      <a:path w="184" h="313">
                        <a:moveTo>
                          <a:pt x="0" y="0"/>
                        </a:moveTo>
                        <a:cubicBezTo>
                          <a:pt x="7" y="14"/>
                          <a:pt x="13" y="33"/>
                          <a:pt x="44" y="85"/>
                        </a:cubicBezTo>
                        <a:cubicBezTo>
                          <a:pt x="75" y="137"/>
                          <a:pt x="161" y="275"/>
                          <a:pt x="184" y="313"/>
                        </a:cubicBezTo>
                      </a:path>
                    </a:pathLst>
                  </a:custGeom>
                  <a:noFill/>
                  <a:ln w="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45313" name="Group 158"/>
              <p:cNvGrpSpPr>
                <a:grpSpLocks/>
              </p:cNvGrpSpPr>
              <p:nvPr/>
            </p:nvGrpSpPr>
            <p:grpSpPr bwMode="auto">
              <a:xfrm>
                <a:off x="671513" y="4338638"/>
                <a:ext cx="328612" cy="685800"/>
                <a:chOff x="480" y="1200"/>
                <a:chExt cx="186" cy="364"/>
              </a:xfrm>
            </p:grpSpPr>
            <p:sp>
              <p:nvSpPr>
                <p:cNvPr id="45323" name="Freeform 159"/>
                <p:cNvSpPr>
                  <a:spLocks/>
                </p:cNvSpPr>
                <p:nvPr/>
              </p:nvSpPr>
              <p:spPr bwMode="auto">
                <a:xfrm>
                  <a:off x="480" y="1200"/>
                  <a:ext cx="186" cy="364"/>
                </a:xfrm>
                <a:custGeom>
                  <a:avLst/>
                  <a:gdLst>
                    <a:gd name="T0" fmla="*/ 0 w 186"/>
                    <a:gd name="T1" fmla="*/ 0 h 364"/>
                    <a:gd name="T2" fmla="*/ 48 w 186"/>
                    <a:gd name="T3" fmla="*/ 96 h 364"/>
                    <a:gd name="T4" fmla="*/ 144 w 186"/>
                    <a:gd name="T5" fmla="*/ 28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2" y="24"/>
                        <a:pt x="24" y="48"/>
                        <a:pt x="48" y="96"/>
                      </a:cubicBezTo>
                      <a:cubicBezTo>
                        <a:pt x="72" y="144"/>
                        <a:pt x="121" y="243"/>
                        <a:pt x="144" y="288"/>
                      </a:cubicBezTo>
                      <a:cubicBezTo>
                        <a:pt x="167" y="333"/>
                        <a:pt x="179" y="351"/>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24" name="Freeform 160"/>
                <p:cNvSpPr>
                  <a:spLocks/>
                </p:cNvSpPr>
                <p:nvPr/>
              </p:nvSpPr>
              <p:spPr bwMode="auto">
                <a:xfrm>
                  <a:off x="480" y="1200"/>
                  <a:ext cx="186" cy="364"/>
                </a:xfrm>
                <a:custGeom>
                  <a:avLst/>
                  <a:gdLst>
                    <a:gd name="T0" fmla="*/ 0 w 186"/>
                    <a:gd name="T1" fmla="*/ 0 h 364"/>
                    <a:gd name="T2" fmla="*/ 58 w 186"/>
                    <a:gd name="T3" fmla="*/ 80 h 364"/>
                    <a:gd name="T4" fmla="*/ 152 w 186"/>
                    <a:gd name="T5" fmla="*/ 268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10" y="13"/>
                        <a:pt x="33" y="35"/>
                        <a:pt x="58" y="80"/>
                      </a:cubicBezTo>
                      <a:cubicBezTo>
                        <a:pt x="83" y="125"/>
                        <a:pt x="131" y="221"/>
                        <a:pt x="152" y="268"/>
                      </a:cubicBezTo>
                      <a:cubicBezTo>
                        <a:pt x="173" y="315"/>
                        <a:pt x="179" y="344"/>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5314" name="Group 161"/>
              <p:cNvGrpSpPr>
                <a:grpSpLocks/>
              </p:cNvGrpSpPr>
              <p:nvPr/>
            </p:nvGrpSpPr>
            <p:grpSpPr bwMode="auto">
              <a:xfrm>
                <a:off x="671513" y="4338638"/>
                <a:ext cx="328612" cy="685800"/>
                <a:chOff x="720" y="1968"/>
                <a:chExt cx="186" cy="364"/>
              </a:xfrm>
            </p:grpSpPr>
            <p:sp>
              <p:nvSpPr>
                <p:cNvPr id="45321" name="Freeform 162"/>
                <p:cNvSpPr>
                  <a:spLocks/>
                </p:cNvSpPr>
                <p:nvPr/>
              </p:nvSpPr>
              <p:spPr bwMode="auto">
                <a:xfrm>
                  <a:off x="720" y="1968"/>
                  <a:ext cx="186" cy="364"/>
                </a:xfrm>
                <a:custGeom>
                  <a:avLst/>
                  <a:gdLst>
                    <a:gd name="T0" fmla="*/ 0 w 186"/>
                    <a:gd name="T1" fmla="*/ 0 h 364"/>
                    <a:gd name="T2" fmla="*/ 28 w 186"/>
                    <a:gd name="T3" fmla="*/ 90 h 364"/>
                    <a:gd name="T4" fmla="*/ 124 w 186"/>
                    <a:gd name="T5" fmla="*/ 284 h 364"/>
                    <a:gd name="T6" fmla="*/ 186 w 186"/>
                    <a:gd name="T7" fmla="*/ 364 h 364"/>
                    <a:gd name="T8" fmla="*/ 0 60000 65536"/>
                    <a:gd name="T9" fmla="*/ 0 60000 65536"/>
                    <a:gd name="T10" fmla="*/ 0 60000 65536"/>
                    <a:gd name="T11" fmla="*/ 0 60000 65536"/>
                    <a:gd name="T12" fmla="*/ 0 w 186"/>
                    <a:gd name="T13" fmla="*/ 0 h 364"/>
                    <a:gd name="T14" fmla="*/ 186 w 186"/>
                    <a:gd name="T15" fmla="*/ 364 h 364"/>
                  </a:gdLst>
                  <a:ahLst/>
                  <a:cxnLst>
                    <a:cxn ang="T8">
                      <a:pos x="T0" y="T1"/>
                    </a:cxn>
                    <a:cxn ang="T9">
                      <a:pos x="T2" y="T3"/>
                    </a:cxn>
                    <a:cxn ang="T10">
                      <a:pos x="T4" y="T5"/>
                    </a:cxn>
                    <a:cxn ang="T11">
                      <a:pos x="T6" y="T7"/>
                    </a:cxn>
                  </a:cxnLst>
                  <a:rect l="T12" t="T13" r="T14" b="T15"/>
                  <a:pathLst>
                    <a:path w="186" h="364">
                      <a:moveTo>
                        <a:pt x="0" y="0"/>
                      </a:moveTo>
                      <a:cubicBezTo>
                        <a:pt x="5" y="15"/>
                        <a:pt x="7" y="43"/>
                        <a:pt x="28" y="90"/>
                      </a:cubicBezTo>
                      <a:cubicBezTo>
                        <a:pt x="49" y="137"/>
                        <a:pt x="98" y="238"/>
                        <a:pt x="124" y="284"/>
                      </a:cubicBezTo>
                      <a:cubicBezTo>
                        <a:pt x="150" y="330"/>
                        <a:pt x="173" y="347"/>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22" name="Freeform 163"/>
                <p:cNvSpPr>
                  <a:spLocks/>
                </p:cNvSpPr>
                <p:nvPr/>
              </p:nvSpPr>
              <p:spPr bwMode="auto">
                <a:xfrm>
                  <a:off x="720" y="1968"/>
                  <a:ext cx="186" cy="364"/>
                </a:xfrm>
                <a:custGeom>
                  <a:avLst/>
                  <a:gdLst>
                    <a:gd name="T0" fmla="*/ 0 w 186"/>
                    <a:gd name="T1" fmla="*/ 0 h 364"/>
                    <a:gd name="T2" fmla="*/ 58 w 186"/>
                    <a:gd name="T3" fmla="*/ 54 h 364"/>
                    <a:gd name="T4" fmla="*/ 120 w 186"/>
                    <a:gd name="T5" fmla="*/ 160 h 364"/>
                    <a:gd name="T6" fmla="*/ 166 w 186"/>
                    <a:gd name="T7" fmla="*/ 270 h 364"/>
                    <a:gd name="T8" fmla="*/ 186 w 186"/>
                    <a:gd name="T9" fmla="*/ 364 h 364"/>
                    <a:gd name="T10" fmla="*/ 0 60000 65536"/>
                    <a:gd name="T11" fmla="*/ 0 60000 65536"/>
                    <a:gd name="T12" fmla="*/ 0 60000 65536"/>
                    <a:gd name="T13" fmla="*/ 0 60000 65536"/>
                    <a:gd name="T14" fmla="*/ 0 60000 65536"/>
                    <a:gd name="T15" fmla="*/ 0 w 186"/>
                    <a:gd name="T16" fmla="*/ 0 h 364"/>
                    <a:gd name="T17" fmla="*/ 186 w 186"/>
                    <a:gd name="T18" fmla="*/ 364 h 364"/>
                  </a:gdLst>
                  <a:ahLst/>
                  <a:cxnLst>
                    <a:cxn ang="T10">
                      <a:pos x="T0" y="T1"/>
                    </a:cxn>
                    <a:cxn ang="T11">
                      <a:pos x="T2" y="T3"/>
                    </a:cxn>
                    <a:cxn ang="T12">
                      <a:pos x="T4" y="T5"/>
                    </a:cxn>
                    <a:cxn ang="T13">
                      <a:pos x="T6" y="T7"/>
                    </a:cxn>
                    <a:cxn ang="T14">
                      <a:pos x="T8" y="T9"/>
                    </a:cxn>
                  </a:cxnLst>
                  <a:rect l="T15" t="T16" r="T17" b="T18"/>
                  <a:pathLst>
                    <a:path w="186" h="364">
                      <a:moveTo>
                        <a:pt x="0" y="0"/>
                      </a:moveTo>
                      <a:cubicBezTo>
                        <a:pt x="10" y="9"/>
                        <a:pt x="38" y="27"/>
                        <a:pt x="58" y="54"/>
                      </a:cubicBezTo>
                      <a:cubicBezTo>
                        <a:pt x="78" y="81"/>
                        <a:pt x="102" y="124"/>
                        <a:pt x="120" y="160"/>
                      </a:cubicBezTo>
                      <a:cubicBezTo>
                        <a:pt x="138" y="196"/>
                        <a:pt x="155" y="236"/>
                        <a:pt x="166" y="270"/>
                      </a:cubicBezTo>
                      <a:cubicBezTo>
                        <a:pt x="177" y="304"/>
                        <a:pt x="182" y="345"/>
                        <a:pt x="186" y="364"/>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315" name="Freeform 164"/>
              <p:cNvSpPr>
                <a:spLocks/>
              </p:cNvSpPr>
              <p:nvPr/>
            </p:nvSpPr>
            <p:spPr bwMode="auto">
              <a:xfrm>
                <a:off x="584200" y="4362450"/>
                <a:ext cx="412750" cy="630238"/>
              </a:xfrm>
              <a:custGeom>
                <a:avLst/>
                <a:gdLst>
                  <a:gd name="T0" fmla="*/ 0 w 260"/>
                  <a:gd name="T1" fmla="*/ 0 h 397"/>
                  <a:gd name="T2" fmla="*/ 2147483647 w 260"/>
                  <a:gd name="T3" fmla="*/ 2147483647 h 397"/>
                  <a:gd name="T4" fmla="*/ 2147483647 w 260"/>
                  <a:gd name="T5" fmla="*/ 2147483647 h 397"/>
                  <a:gd name="T6" fmla="*/ 2147483647 w 260"/>
                  <a:gd name="T7" fmla="*/ 2147483647 h 397"/>
                  <a:gd name="T8" fmla="*/ 0 60000 65536"/>
                  <a:gd name="T9" fmla="*/ 0 60000 65536"/>
                  <a:gd name="T10" fmla="*/ 0 60000 65536"/>
                  <a:gd name="T11" fmla="*/ 0 60000 65536"/>
                  <a:gd name="T12" fmla="*/ 0 w 260"/>
                  <a:gd name="T13" fmla="*/ 0 h 397"/>
                  <a:gd name="T14" fmla="*/ 260 w 260"/>
                  <a:gd name="T15" fmla="*/ 397 h 397"/>
                </a:gdLst>
                <a:ahLst/>
                <a:cxnLst>
                  <a:cxn ang="T8">
                    <a:pos x="T0" y="T1"/>
                  </a:cxn>
                  <a:cxn ang="T9">
                    <a:pos x="T2" y="T3"/>
                  </a:cxn>
                  <a:cxn ang="T10">
                    <a:pos x="T4" y="T5"/>
                  </a:cxn>
                  <a:cxn ang="T11">
                    <a:pos x="T6" y="T7"/>
                  </a:cxn>
                </a:cxnLst>
                <a:rect l="T12" t="T13" r="T14" b="T15"/>
                <a:pathLst>
                  <a:path w="260" h="397">
                    <a:moveTo>
                      <a:pt x="0" y="0"/>
                    </a:moveTo>
                    <a:cubicBezTo>
                      <a:pt x="8" y="22"/>
                      <a:pt x="25" y="88"/>
                      <a:pt x="49" y="134"/>
                    </a:cubicBezTo>
                    <a:cubicBezTo>
                      <a:pt x="73" y="180"/>
                      <a:pt x="107" y="234"/>
                      <a:pt x="142" y="278"/>
                    </a:cubicBezTo>
                    <a:cubicBezTo>
                      <a:pt x="177" y="322"/>
                      <a:pt x="236" y="372"/>
                      <a:pt x="260" y="397"/>
                    </a:cubicBez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5316" name="Group 375"/>
              <p:cNvGrpSpPr>
                <a:grpSpLocks/>
              </p:cNvGrpSpPr>
              <p:nvPr/>
            </p:nvGrpSpPr>
            <p:grpSpPr bwMode="auto">
              <a:xfrm>
                <a:off x="684213" y="4391025"/>
                <a:ext cx="1068387" cy="333375"/>
                <a:chOff x="726207" y="5980950"/>
                <a:chExt cx="1068735" cy="334379"/>
              </a:xfrm>
            </p:grpSpPr>
            <p:sp>
              <p:nvSpPr>
                <p:cNvPr id="377" name="Oval 178"/>
                <p:cNvSpPr>
                  <a:spLocks noChangeArrowheads="1"/>
                </p:cNvSpPr>
                <p:nvPr/>
              </p:nvSpPr>
              <p:spPr bwMode="auto">
                <a:xfrm>
                  <a:off x="726207" y="6041457"/>
                  <a:ext cx="114337" cy="106683"/>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78" name="Oval 181"/>
                <p:cNvSpPr>
                  <a:spLocks noChangeArrowheads="1"/>
                </p:cNvSpPr>
                <p:nvPr/>
              </p:nvSpPr>
              <p:spPr bwMode="auto">
                <a:xfrm>
                  <a:off x="811960" y="6207054"/>
                  <a:ext cx="114337" cy="106683"/>
                </a:xfrm>
                <a:prstGeom prst="ellipse">
                  <a:avLst/>
                </a:prstGeom>
                <a:solidFill>
                  <a:schemeClr val="accent5">
                    <a:lumMod val="75000"/>
                  </a:schemeClr>
                </a:solidFill>
                <a:ln w="9525">
                  <a:solidFill>
                    <a:schemeClr val="tx1"/>
                  </a:solidFill>
                  <a:round/>
                  <a:headEnd/>
                  <a:tailEnd/>
                </a:ln>
                <a:effectLst/>
              </p:spPr>
              <p:txBody>
                <a:bodyPr wrap="none" anchor="ctr"/>
                <a:lstStyle/>
                <a:p>
                  <a:pPr>
                    <a:defRPr/>
                  </a:pPr>
                  <a:endParaRPr lang="it-IT">
                    <a:latin typeface="Arial" charset="0"/>
                    <a:cs typeface="Arial" charset="0"/>
                  </a:endParaRPr>
                </a:p>
              </p:txBody>
            </p:sp>
            <p:sp>
              <p:nvSpPr>
                <p:cNvPr id="379" name="Freeform 378"/>
                <p:cNvSpPr/>
                <p:nvPr/>
              </p:nvSpPr>
              <p:spPr>
                <a:xfrm>
                  <a:off x="800843" y="5980950"/>
                  <a:ext cx="922638" cy="229288"/>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 name="connsiteX0" fmla="*/ 0 w 923925"/>
                    <a:gd name="connsiteY0" fmla="*/ 105525 h 229361"/>
                    <a:gd name="connsiteX1" fmla="*/ 304800 w 923925"/>
                    <a:gd name="connsiteY1" fmla="*/ 750 h 229361"/>
                    <a:gd name="connsiteX2" fmla="*/ 676275 w 923925"/>
                    <a:gd name="connsiteY2" fmla="*/ 153150 h 229361"/>
                    <a:gd name="connsiteX3" fmla="*/ 923925 w 923925"/>
                    <a:gd name="connsiteY3" fmla="*/ 229350 h 229361"/>
                  </a:gdLst>
                  <a:ahLst/>
                  <a:cxnLst>
                    <a:cxn ang="0">
                      <a:pos x="connsiteX0" y="connsiteY0"/>
                    </a:cxn>
                    <a:cxn ang="0">
                      <a:pos x="connsiteX1" y="connsiteY1"/>
                    </a:cxn>
                    <a:cxn ang="0">
                      <a:pos x="connsiteX2" y="connsiteY2"/>
                    </a:cxn>
                    <a:cxn ang="0">
                      <a:pos x="connsiteX3" y="connsiteY3"/>
                    </a:cxn>
                  </a:cxnLst>
                  <a:rect l="l" t="t" r="r" b="b"/>
                  <a:pathLst>
                    <a:path w="923925" h="229361">
                      <a:moveTo>
                        <a:pt x="0" y="105525"/>
                      </a:moveTo>
                      <a:cubicBezTo>
                        <a:pt x="96044" y="49169"/>
                        <a:pt x="192088" y="-7187"/>
                        <a:pt x="304800" y="750"/>
                      </a:cubicBezTo>
                      <a:cubicBezTo>
                        <a:pt x="417512" y="8687"/>
                        <a:pt x="573088" y="115050"/>
                        <a:pt x="676275" y="153150"/>
                      </a:cubicBezTo>
                      <a:cubicBezTo>
                        <a:pt x="779463" y="191250"/>
                        <a:pt x="863600" y="230144"/>
                        <a:pt x="923925" y="2293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380" name="Freeform 379"/>
                <p:cNvSpPr/>
                <p:nvPr/>
              </p:nvSpPr>
              <p:spPr>
                <a:xfrm>
                  <a:off x="899300" y="6133809"/>
                  <a:ext cx="895642" cy="181520"/>
                </a:xfrm>
                <a:custGeom>
                  <a:avLst/>
                  <a:gdLst>
                    <a:gd name="connsiteX0" fmla="*/ 0 w 895350"/>
                    <a:gd name="connsiteY0" fmla="*/ 105525 h 181979"/>
                    <a:gd name="connsiteX1" fmla="*/ 304800 w 895350"/>
                    <a:gd name="connsiteY1" fmla="*/ 750 h 181979"/>
                    <a:gd name="connsiteX2" fmla="*/ 676275 w 895350"/>
                    <a:gd name="connsiteY2" fmla="*/ 153150 h 181979"/>
                    <a:gd name="connsiteX3" fmla="*/ 895350 w 895350"/>
                    <a:gd name="connsiteY3" fmla="*/ 181725 h 181979"/>
                  </a:gdLst>
                  <a:ahLst/>
                  <a:cxnLst>
                    <a:cxn ang="0">
                      <a:pos x="connsiteX0" y="connsiteY0"/>
                    </a:cxn>
                    <a:cxn ang="0">
                      <a:pos x="connsiteX1" y="connsiteY1"/>
                    </a:cxn>
                    <a:cxn ang="0">
                      <a:pos x="connsiteX2" y="connsiteY2"/>
                    </a:cxn>
                    <a:cxn ang="0">
                      <a:pos x="connsiteX3" y="connsiteY3"/>
                    </a:cxn>
                  </a:cxnLst>
                  <a:rect l="l" t="t" r="r" b="b"/>
                  <a:pathLst>
                    <a:path w="895350" h="181979">
                      <a:moveTo>
                        <a:pt x="0" y="105525"/>
                      </a:moveTo>
                      <a:cubicBezTo>
                        <a:pt x="96044" y="49169"/>
                        <a:pt x="192088" y="-7187"/>
                        <a:pt x="304800" y="750"/>
                      </a:cubicBezTo>
                      <a:cubicBezTo>
                        <a:pt x="417512" y="8687"/>
                        <a:pt x="577850" y="122987"/>
                        <a:pt x="676275" y="153150"/>
                      </a:cubicBezTo>
                      <a:cubicBezTo>
                        <a:pt x="774700" y="183313"/>
                        <a:pt x="835025" y="182519"/>
                        <a:pt x="895350" y="18172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grpSp>
        </p:grpSp>
        <p:sp>
          <p:nvSpPr>
            <p:cNvPr id="9" name="Oval 8"/>
            <p:cNvSpPr/>
            <p:nvPr/>
          </p:nvSpPr>
          <p:spPr>
            <a:xfrm>
              <a:off x="3736159" y="4847717"/>
              <a:ext cx="198334" cy="19833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553442" y="4122835"/>
              <a:ext cx="4759324" cy="0"/>
            </a:xfrm>
            <a:prstGeom prst="line">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643093" y="3908187"/>
              <a:ext cx="697627" cy="369332"/>
            </a:xfrm>
            <a:prstGeom prst="rect">
              <a:avLst/>
            </a:prstGeom>
            <a:solidFill>
              <a:schemeClr val="bg1"/>
            </a:solidFill>
          </p:spPr>
          <p:txBody>
            <a:bodyPr wrap="none" rtlCol="0">
              <a:spAutoFit/>
            </a:bodyPr>
            <a:lstStyle/>
            <a:p>
              <a:r>
                <a:rPr lang="en-US" b="1" dirty="0" smtClean="0">
                  <a:latin typeface="Arial" panose="020B0604020202020204" pitchFamily="34" charset="0"/>
                  <a:cs typeface="Arial" panose="020B0604020202020204" pitchFamily="34" charset="0"/>
                </a:rPr>
                <a:t>0.5 s</a:t>
              </a:r>
              <a:endParaRPr lang="en-US"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5312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ChangeArrowheads="1"/>
          </p:cNvSpPr>
          <p:nvPr/>
        </p:nvSpPr>
        <p:spPr bwMode="auto">
          <a:xfrm>
            <a:off x="3570287" y="396876"/>
            <a:ext cx="5083970" cy="36036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46" tIns="31560" rIns="64246" bIns="3156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800" b="1" dirty="0" smtClean="0">
                <a:solidFill>
                  <a:srgbClr val="FF0000"/>
                </a:solidFill>
              </a:rPr>
              <a:t>Bicipite Brachiale: rilevamento differenziale</a:t>
            </a:r>
            <a:endParaRPr lang="it-IT" altLang="en-US" sz="1800" b="1" dirty="0"/>
          </a:p>
        </p:txBody>
      </p:sp>
      <p:sp>
        <p:nvSpPr>
          <p:cNvPr id="46084" name="Line 4"/>
          <p:cNvSpPr>
            <a:spLocks noChangeShapeType="1"/>
          </p:cNvSpPr>
          <p:nvPr/>
        </p:nvSpPr>
        <p:spPr bwMode="auto">
          <a:xfrm flipV="1">
            <a:off x="9134475" y="6635751"/>
            <a:ext cx="1588" cy="47625"/>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85" name="Freeform 5"/>
          <p:cNvSpPr>
            <a:spLocks/>
          </p:cNvSpPr>
          <p:nvPr/>
        </p:nvSpPr>
        <p:spPr bwMode="auto">
          <a:xfrm>
            <a:off x="2128838" y="419408"/>
            <a:ext cx="1282700" cy="6337300"/>
          </a:xfrm>
          <a:custGeom>
            <a:avLst/>
            <a:gdLst>
              <a:gd name="T0" fmla="*/ 2147483647 w 579"/>
              <a:gd name="T1" fmla="*/ 2147483647 h 2689"/>
              <a:gd name="T2" fmla="*/ 2147483647 w 579"/>
              <a:gd name="T3" fmla="*/ 2147483647 h 2689"/>
              <a:gd name="T4" fmla="*/ 2147483647 w 579"/>
              <a:gd name="T5" fmla="*/ 2147483647 h 2689"/>
              <a:gd name="T6" fmla="*/ 2147483647 w 579"/>
              <a:gd name="T7" fmla="*/ 2147483647 h 2689"/>
              <a:gd name="T8" fmla="*/ 2147483647 w 579"/>
              <a:gd name="T9" fmla="*/ 2147483647 h 2689"/>
              <a:gd name="T10" fmla="*/ 2147483647 w 579"/>
              <a:gd name="T11" fmla="*/ 2147483647 h 2689"/>
              <a:gd name="T12" fmla="*/ 2147483647 w 579"/>
              <a:gd name="T13" fmla="*/ 2147483647 h 2689"/>
              <a:gd name="T14" fmla="*/ 2147483647 w 579"/>
              <a:gd name="T15" fmla="*/ 2147483647 h 2689"/>
              <a:gd name="T16" fmla="*/ 2147483647 w 579"/>
              <a:gd name="T17" fmla="*/ 2147483647 h 2689"/>
              <a:gd name="T18" fmla="*/ 2147483647 w 579"/>
              <a:gd name="T19" fmla="*/ 2147483647 h 2689"/>
              <a:gd name="T20" fmla="*/ 2147483647 w 579"/>
              <a:gd name="T21" fmla="*/ 2147483647 h 2689"/>
              <a:gd name="T22" fmla="*/ 2147483647 w 579"/>
              <a:gd name="T23" fmla="*/ 2147483647 h 2689"/>
              <a:gd name="T24" fmla="*/ 2147483647 w 579"/>
              <a:gd name="T25" fmla="*/ 2147483647 h 2689"/>
              <a:gd name="T26" fmla="*/ 2147483647 w 579"/>
              <a:gd name="T27" fmla="*/ 2147483647 h 2689"/>
              <a:gd name="T28" fmla="*/ 2147483647 w 579"/>
              <a:gd name="T29" fmla="*/ 2147483647 h 2689"/>
              <a:gd name="T30" fmla="*/ 2147483647 w 579"/>
              <a:gd name="T31" fmla="*/ 2147483647 h 2689"/>
              <a:gd name="T32" fmla="*/ 2147483647 w 579"/>
              <a:gd name="T33" fmla="*/ 2147483647 h 2689"/>
              <a:gd name="T34" fmla="*/ 2147483647 w 579"/>
              <a:gd name="T35" fmla="*/ 2147483647 h 2689"/>
              <a:gd name="T36" fmla="*/ 2147483647 w 579"/>
              <a:gd name="T37" fmla="*/ 2147483647 h 2689"/>
              <a:gd name="T38" fmla="*/ 2147483647 w 579"/>
              <a:gd name="T39" fmla="*/ 2147483647 h 2689"/>
              <a:gd name="T40" fmla="*/ 2147483647 w 579"/>
              <a:gd name="T41" fmla="*/ 2147483647 h 2689"/>
              <a:gd name="T42" fmla="*/ 2147483647 w 579"/>
              <a:gd name="T43" fmla="*/ 2147483647 h 2689"/>
              <a:gd name="T44" fmla="*/ 2147483647 w 579"/>
              <a:gd name="T45" fmla="*/ 2147483647 h 2689"/>
              <a:gd name="T46" fmla="*/ 2147483647 w 579"/>
              <a:gd name="T47" fmla="*/ 2147483647 h 2689"/>
              <a:gd name="T48" fmla="*/ 2147483647 w 579"/>
              <a:gd name="T49" fmla="*/ 2147483647 h 2689"/>
              <a:gd name="T50" fmla="*/ 2147483647 w 579"/>
              <a:gd name="T51" fmla="*/ 0 h 2689"/>
              <a:gd name="T52" fmla="*/ 2147483647 w 579"/>
              <a:gd name="T53" fmla="*/ 2147483647 h 2689"/>
              <a:gd name="T54" fmla="*/ 2147483647 w 579"/>
              <a:gd name="T55" fmla="*/ 2147483647 h 2689"/>
              <a:gd name="T56" fmla="*/ 2147483647 w 579"/>
              <a:gd name="T57" fmla="*/ 2147483647 h 2689"/>
              <a:gd name="T58" fmla="*/ 2147483647 w 579"/>
              <a:gd name="T59" fmla="*/ 2147483647 h 2689"/>
              <a:gd name="T60" fmla="*/ 2147483647 w 579"/>
              <a:gd name="T61" fmla="*/ 2147483647 h 2689"/>
              <a:gd name="T62" fmla="*/ 2147483647 w 579"/>
              <a:gd name="T63" fmla="*/ 2147483647 h 2689"/>
              <a:gd name="T64" fmla="*/ 2147483647 w 579"/>
              <a:gd name="T65" fmla="*/ 2147483647 h 2689"/>
              <a:gd name="T66" fmla="*/ 2147483647 w 579"/>
              <a:gd name="T67" fmla="*/ 2147483647 h 2689"/>
              <a:gd name="T68" fmla="*/ 2147483647 w 579"/>
              <a:gd name="T69" fmla="*/ 2147483647 h 2689"/>
              <a:gd name="T70" fmla="*/ 2147483647 w 579"/>
              <a:gd name="T71" fmla="*/ 2147483647 h 2689"/>
              <a:gd name="T72" fmla="*/ 2147483647 w 579"/>
              <a:gd name="T73" fmla="*/ 2147483647 h 2689"/>
              <a:gd name="T74" fmla="*/ 2147483647 w 579"/>
              <a:gd name="T75" fmla="*/ 2147483647 h 2689"/>
              <a:gd name="T76" fmla="*/ 2147483647 w 579"/>
              <a:gd name="T77" fmla="*/ 2147483647 h 2689"/>
              <a:gd name="T78" fmla="*/ 0 w 579"/>
              <a:gd name="T79" fmla="*/ 2147483647 h 2689"/>
              <a:gd name="T80" fmla="*/ 2147483647 w 579"/>
              <a:gd name="T81" fmla="*/ 2147483647 h 2689"/>
              <a:gd name="T82" fmla="*/ 2147483647 w 579"/>
              <a:gd name="T83" fmla="*/ 2147483647 h 2689"/>
              <a:gd name="T84" fmla="*/ 2147483647 w 579"/>
              <a:gd name="T85" fmla="*/ 2147483647 h 2689"/>
              <a:gd name="T86" fmla="*/ 2147483647 w 579"/>
              <a:gd name="T87" fmla="*/ 2147483647 h 2689"/>
              <a:gd name="T88" fmla="*/ 2147483647 w 579"/>
              <a:gd name="T89" fmla="*/ 2147483647 h 2689"/>
              <a:gd name="T90" fmla="*/ 2147483647 w 579"/>
              <a:gd name="T91" fmla="*/ 2147483647 h 2689"/>
              <a:gd name="T92" fmla="*/ 2147483647 w 579"/>
              <a:gd name="T93" fmla="*/ 2147483647 h 2689"/>
              <a:gd name="T94" fmla="*/ 2147483647 w 579"/>
              <a:gd name="T95" fmla="*/ 2147483647 h 2689"/>
              <a:gd name="T96" fmla="*/ 2147483647 w 579"/>
              <a:gd name="T97" fmla="*/ 2147483647 h 2689"/>
              <a:gd name="T98" fmla="*/ 2147483647 w 579"/>
              <a:gd name="T99" fmla="*/ 2147483647 h 268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79" h="2689">
                <a:moveTo>
                  <a:pt x="333" y="2688"/>
                </a:moveTo>
                <a:lnTo>
                  <a:pt x="339" y="2626"/>
                </a:lnTo>
                <a:lnTo>
                  <a:pt x="347" y="2562"/>
                </a:lnTo>
                <a:lnTo>
                  <a:pt x="360" y="2496"/>
                </a:lnTo>
                <a:lnTo>
                  <a:pt x="375" y="2431"/>
                </a:lnTo>
                <a:lnTo>
                  <a:pt x="391" y="2365"/>
                </a:lnTo>
                <a:lnTo>
                  <a:pt x="407" y="2303"/>
                </a:lnTo>
                <a:lnTo>
                  <a:pt x="415" y="2273"/>
                </a:lnTo>
                <a:lnTo>
                  <a:pt x="424" y="2245"/>
                </a:lnTo>
                <a:lnTo>
                  <a:pt x="432" y="2218"/>
                </a:lnTo>
                <a:lnTo>
                  <a:pt x="438" y="2192"/>
                </a:lnTo>
                <a:lnTo>
                  <a:pt x="446" y="2164"/>
                </a:lnTo>
                <a:lnTo>
                  <a:pt x="453" y="2138"/>
                </a:lnTo>
                <a:lnTo>
                  <a:pt x="459" y="2113"/>
                </a:lnTo>
                <a:lnTo>
                  <a:pt x="464" y="2089"/>
                </a:lnTo>
                <a:lnTo>
                  <a:pt x="476" y="2042"/>
                </a:lnTo>
                <a:lnTo>
                  <a:pt x="487" y="1996"/>
                </a:lnTo>
                <a:lnTo>
                  <a:pt x="497" y="1949"/>
                </a:lnTo>
                <a:lnTo>
                  <a:pt x="505" y="1900"/>
                </a:lnTo>
                <a:lnTo>
                  <a:pt x="510" y="1874"/>
                </a:lnTo>
                <a:lnTo>
                  <a:pt x="516" y="1847"/>
                </a:lnTo>
                <a:lnTo>
                  <a:pt x="521" y="1817"/>
                </a:lnTo>
                <a:lnTo>
                  <a:pt x="526" y="1787"/>
                </a:lnTo>
                <a:lnTo>
                  <a:pt x="529" y="1767"/>
                </a:lnTo>
                <a:lnTo>
                  <a:pt x="532" y="1746"/>
                </a:lnTo>
                <a:lnTo>
                  <a:pt x="536" y="1723"/>
                </a:lnTo>
                <a:lnTo>
                  <a:pt x="541" y="1699"/>
                </a:lnTo>
                <a:lnTo>
                  <a:pt x="547" y="1648"/>
                </a:lnTo>
                <a:lnTo>
                  <a:pt x="554" y="1592"/>
                </a:lnTo>
                <a:lnTo>
                  <a:pt x="560" y="1532"/>
                </a:lnTo>
                <a:lnTo>
                  <a:pt x="567" y="1468"/>
                </a:lnTo>
                <a:lnTo>
                  <a:pt x="571" y="1404"/>
                </a:lnTo>
                <a:lnTo>
                  <a:pt x="576" y="1336"/>
                </a:lnTo>
                <a:lnTo>
                  <a:pt x="578" y="1310"/>
                </a:lnTo>
                <a:lnTo>
                  <a:pt x="578" y="1280"/>
                </a:lnTo>
                <a:lnTo>
                  <a:pt x="578" y="1252"/>
                </a:lnTo>
                <a:lnTo>
                  <a:pt x="576" y="1220"/>
                </a:lnTo>
                <a:lnTo>
                  <a:pt x="573" y="1160"/>
                </a:lnTo>
                <a:lnTo>
                  <a:pt x="568" y="1098"/>
                </a:lnTo>
                <a:lnTo>
                  <a:pt x="567" y="1070"/>
                </a:lnTo>
                <a:lnTo>
                  <a:pt x="563" y="1042"/>
                </a:lnTo>
                <a:lnTo>
                  <a:pt x="560" y="1015"/>
                </a:lnTo>
                <a:lnTo>
                  <a:pt x="558" y="991"/>
                </a:lnTo>
                <a:lnTo>
                  <a:pt x="555" y="968"/>
                </a:lnTo>
                <a:lnTo>
                  <a:pt x="554" y="948"/>
                </a:lnTo>
                <a:lnTo>
                  <a:pt x="552" y="931"/>
                </a:lnTo>
                <a:lnTo>
                  <a:pt x="550" y="916"/>
                </a:lnTo>
                <a:lnTo>
                  <a:pt x="547" y="891"/>
                </a:lnTo>
                <a:lnTo>
                  <a:pt x="542" y="863"/>
                </a:lnTo>
                <a:lnTo>
                  <a:pt x="537" y="829"/>
                </a:lnTo>
                <a:lnTo>
                  <a:pt x="531" y="794"/>
                </a:lnTo>
                <a:lnTo>
                  <a:pt x="524" y="756"/>
                </a:lnTo>
                <a:lnTo>
                  <a:pt x="516" y="715"/>
                </a:lnTo>
                <a:lnTo>
                  <a:pt x="508" y="672"/>
                </a:lnTo>
                <a:lnTo>
                  <a:pt x="500" y="630"/>
                </a:lnTo>
                <a:lnTo>
                  <a:pt x="492" y="588"/>
                </a:lnTo>
                <a:lnTo>
                  <a:pt x="482" y="545"/>
                </a:lnTo>
                <a:lnTo>
                  <a:pt x="474" y="505"/>
                </a:lnTo>
                <a:lnTo>
                  <a:pt x="466" y="466"/>
                </a:lnTo>
                <a:lnTo>
                  <a:pt x="458" y="430"/>
                </a:lnTo>
                <a:lnTo>
                  <a:pt x="450" y="398"/>
                </a:lnTo>
                <a:lnTo>
                  <a:pt x="443" y="370"/>
                </a:lnTo>
                <a:lnTo>
                  <a:pt x="437" y="346"/>
                </a:lnTo>
                <a:lnTo>
                  <a:pt x="430" y="323"/>
                </a:lnTo>
                <a:lnTo>
                  <a:pt x="425" y="304"/>
                </a:lnTo>
                <a:lnTo>
                  <a:pt x="420" y="286"/>
                </a:lnTo>
                <a:lnTo>
                  <a:pt x="415" y="267"/>
                </a:lnTo>
                <a:lnTo>
                  <a:pt x="407" y="233"/>
                </a:lnTo>
                <a:lnTo>
                  <a:pt x="401" y="199"/>
                </a:lnTo>
                <a:lnTo>
                  <a:pt x="398" y="180"/>
                </a:lnTo>
                <a:lnTo>
                  <a:pt x="396" y="160"/>
                </a:lnTo>
                <a:lnTo>
                  <a:pt x="393" y="139"/>
                </a:lnTo>
                <a:lnTo>
                  <a:pt x="393" y="116"/>
                </a:lnTo>
                <a:lnTo>
                  <a:pt x="391" y="92"/>
                </a:lnTo>
                <a:lnTo>
                  <a:pt x="389" y="64"/>
                </a:lnTo>
                <a:lnTo>
                  <a:pt x="389" y="34"/>
                </a:lnTo>
                <a:lnTo>
                  <a:pt x="389" y="0"/>
                </a:lnTo>
                <a:lnTo>
                  <a:pt x="185" y="0"/>
                </a:lnTo>
                <a:lnTo>
                  <a:pt x="185" y="34"/>
                </a:lnTo>
                <a:lnTo>
                  <a:pt x="184" y="64"/>
                </a:lnTo>
                <a:lnTo>
                  <a:pt x="184" y="92"/>
                </a:lnTo>
                <a:lnTo>
                  <a:pt x="182" y="116"/>
                </a:lnTo>
                <a:lnTo>
                  <a:pt x="180" y="139"/>
                </a:lnTo>
                <a:lnTo>
                  <a:pt x="177" y="160"/>
                </a:lnTo>
                <a:lnTo>
                  <a:pt x="176" y="180"/>
                </a:lnTo>
                <a:lnTo>
                  <a:pt x="172" y="199"/>
                </a:lnTo>
                <a:lnTo>
                  <a:pt x="166" y="233"/>
                </a:lnTo>
                <a:lnTo>
                  <a:pt x="156" y="267"/>
                </a:lnTo>
                <a:lnTo>
                  <a:pt x="151" y="286"/>
                </a:lnTo>
                <a:lnTo>
                  <a:pt x="146" y="304"/>
                </a:lnTo>
                <a:lnTo>
                  <a:pt x="141" y="323"/>
                </a:lnTo>
                <a:lnTo>
                  <a:pt x="135" y="346"/>
                </a:lnTo>
                <a:lnTo>
                  <a:pt x="128" y="370"/>
                </a:lnTo>
                <a:lnTo>
                  <a:pt x="120" y="398"/>
                </a:lnTo>
                <a:lnTo>
                  <a:pt x="112" y="430"/>
                </a:lnTo>
                <a:lnTo>
                  <a:pt x="104" y="466"/>
                </a:lnTo>
                <a:lnTo>
                  <a:pt x="96" y="505"/>
                </a:lnTo>
                <a:lnTo>
                  <a:pt x="86" y="545"/>
                </a:lnTo>
                <a:lnTo>
                  <a:pt x="76" y="588"/>
                </a:lnTo>
                <a:lnTo>
                  <a:pt x="68" y="628"/>
                </a:lnTo>
                <a:lnTo>
                  <a:pt x="59" y="672"/>
                </a:lnTo>
                <a:lnTo>
                  <a:pt x="50" y="713"/>
                </a:lnTo>
                <a:lnTo>
                  <a:pt x="44" y="754"/>
                </a:lnTo>
                <a:lnTo>
                  <a:pt x="36" y="794"/>
                </a:lnTo>
                <a:lnTo>
                  <a:pt x="31" y="829"/>
                </a:lnTo>
                <a:lnTo>
                  <a:pt x="26" y="863"/>
                </a:lnTo>
                <a:lnTo>
                  <a:pt x="23" y="891"/>
                </a:lnTo>
                <a:lnTo>
                  <a:pt x="21" y="916"/>
                </a:lnTo>
                <a:lnTo>
                  <a:pt x="18" y="957"/>
                </a:lnTo>
                <a:lnTo>
                  <a:pt x="16" y="996"/>
                </a:lnTo>
                <a:lnTo>
                  <a:pt x="13" y="1036"/>
                </a:lnTo>
                <a:lnTo>
                  <a:pt x="10" y="1079"/>
                </a:lnTo>
                <a:lnTo>
                  <a:pt x="8" y="1102"/>
                </a:lnTo>
                <a:lnTo>
                  <a:pt x="7" y="1124"/>
                </a:lnTo>
                <a:lnTo>
                  <a:pt x="5" y="1149"/>
                </a:lnTo>
                <a:lnTo>
                  <a:pt x="3" y="1173"/>
                </a:lnTo>
                <a:lnTo>
                  <a:pt x="3" y="1201"/>
                </a:lnTo>
                <a:lnTo>
                  <a:pt x="2" y="1229"/>
                </a:lnTo>
                <a:lnTo>
                  <a:pt x="0" y="1259"/>
                </a:lnTo>
                <a:lnTo>
                  <a:pt x="0" y="1291"/>
                </a:lnTo>
                <a:lnTo>
                  <a:pt x="0" y="1357"/>
                </a:lnTo>
                <a:lnTo>
                  <a:pt x="2" y="1423"/>
                </a:lnTo>
                <a:lnTo>
                  <a:pt x="5" y="1489"/>
                </a:lnTo>
                <a:lnTo>
                  <a:pt x="11" y="1554"/>
                </a:lnTo>
                <a:lnTo>
                  <a:pt x="18" y="1618"/>
                </a:lnTo>
                <a:lnTo>
                  <a:pt x="26" y="1678"/>
                </a:lnTo>
                <a:lnTo>
                  <a:pt x="34" y="1735"/>
                </a:lnTo>
                <a:lnTo>
                  <a:pt x="44" y="1787"/>
                </a:lnTo>
                <a:lnTo>
                  <a:pt x="50" y="1817"/>
                </a:lnTo>
                <a:lnTo>
                  <a:pt x="55" y="1846"/>
                </a:lnTo>
                <a:lnTo>
                  <a:pt x="62" y="1874"/>
                </a:lnTo>
                <a:lnTo>
                  <a:pt x="67" y="1898"/>
                </a:lnTo>
                <a:lnTo>
                  <a:pt x="76" y="1949"/>
                </a:lnTo>
                <a:lnTo>
                  <a:pt x="86" y="1996"/>
                </a:lnTo>
                <a:lnTo>
                  <a:pt x="96" y="2040"/>
                </a:lnTo>
                <a:lnTo>
                  <a:pt x="106" y="2087"/>
                </a:lnTo>
                <a:lnTo>
                  <a:pt x="112" y="2113"/>
                </a:lnTo>
                <a:lnTo>
                  <a:pt x="119" y="2138"/>
                </a:lnTo>
                <a:lnTo>
                  <a:pt x="125" y="2164"/>
                </a:lnTo>
                <a:lnTo>
                  <a:pt x="133" y="2192"/>
                </a:lnTo>
                <a:lnTo>
                  <a:pt x="140" y="2218"/>
                </a:lnTo>
                <a:lnTo>
                  <a:pt x="148" y="2245"/>
                </a:lnTo>
                <a:lnTo>
                  <a:pt x="156" y="2273"/>
                </a:lnTo>
                <a:lnTo>
                  <a:pt x="164" y="2303"/>
                </a:lnTo>
                <a:lnTo>
                  <a:pt x="180" y="2365"/>
                </a:lnTo>
                <a:lnTo>
                  <a:pt x="197" y="2431"/>
                </a:lnTo>
                <a:lnTo>
                  <a:pt x="211" y="2496"/>
                </a:lnTo>
                <a:lnTo>
                  <a:pt x="224" y="2562"/>
                </a:lnTo>
                <a:lnTo>
                  <a:pt x="234" y="2626"/>
                </a:lnTo>
                <a:lnTo>
                  <a:pt x="241" y="2688"/>
                </a:lnTo>
                <a:lnTo>
                  <a:pt x="333" y="2688"/>
                </a:lnTo>
              </a:path>
            </a:pathLst>
          </a:custGeom>
          <a:solidFill>
            <a:srgbClr val="FF0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86" name="Freeform 6"/>
          <p:cNvSpPr>
            <a:spLocks/>
          </p:cNvSpPr>
          <p:nvPr/>
        </p:nvSpPr>
        <p:spPr bwMode="auto">
          <a:xfrm>
            <a:off x="2428875" y="574984"/>
            <a:ext cx="287338" cy="1317625"/>
          </a:xfrm>
          <a:custGeom>
            <a:avLst/>
            <a:gdLst>
              <a:gd name="T0" fmla="*/ 2147483647 w 127"/>
              <a:gd name="T1" fmla="*/ 0 h 559"/>
              <a:gd name="T2" fmla="*/ 2147483647 w 127"/>
              <a:gd name="T3" fmla="*/ 2147483647 h 559"/>
              <a:gd name="T4" fmla="*/ 2147483647 w 127"/>
              <a:gd name="T5" fmla="*/ 2147483647 h 559"/>
              <a:gd name="T6" fmla="*/ 2147483647 w 127"/>
              <a:gd name="T7" fmla="*/ 2147483647 h 559"/>
              <a:gd name="T8" fmla="*/ 2147483647 w 127"/>
              <a:gd name="T9" fmla="*/ 2147483647 h 559"/>
              <a:gd name="T10" fmla="*/ 2147483647 w 127"/>
              <a:gd name="T11" fmla="*/ 2147483647 h 559"/>
              <a:gd name="T12" fmla="*/ 2147483647 w 127"/>
              <a:gd name="T13" fmla="*/ 2147483647 h 559"/>
              <a:gd name="T14" fmla="*/ 2147483647 w 127"/>
              <a:gd name="T15" fmla="*/ 2147483647 h 559"/>
              <a:gd name="T16" fmla="*/ 2147483647 w 127"/>
              <a:gd name="T17" fmla="*/ 2147483647 h 559"/>
              <a:gd name="T18" fmla="*/ 2147483647 w 127"/>
              <a:gd name="T19" fmla="*/ 2147483647 h 559"/>
              <a:gd name="T20" fmla="*/ 2147483647 w 127"/>
              <a:gd name="T21" fmla="*/ 2147483647 h 559"/>
              <a:gd name="T22" fmla="*/ 2147483647 w 127"/>
              <a:gd name="T23" fmla="*/ 2147483647 h 559"/>
              <a:gd name="T24" fmla="*/ 2147483647 w 127"/>
              <a:gd name="T25" fmla="*/ 2147483647 h 559"/>
              <a:gd name="T26" fmla="*/ 2147483647 w 127"/>
              <a:gd name="T27" fmla="*/ 2147483647 h 559"/>
              <a:gd name="T28" fmla="*/ 2147483647 w 127"/>
              <a:gd name="T29" fmla="*/ 2147483647 h 559"/>
              <a:gd name="T30" fmla="*/ 2147483647 w 127"/>
              <a:gd name="T31" fmla="*/ 2147483647 h 559"/>
              <a:gd name="T32" fmla="*/ 2147483647 w 127"/>
              <a:gd name="T33" fmla="*/ 2147483647 h 559"/>
              <a:gd name="T34" fmla="*/ 2147483647 w 127"/>
              <a:gd name="T35" fmla="*/ 2147483647 h 559"/>
              <a:gd name="T36" fmla="*/ 2147483647 w 127"/>
              <a:gd name="T37" fmla="*/ 2147483647 h 559"/>
              <a:gd name="T38" fmla="*/ 0 w 127"/>
              <a:gd name="T39" fmla="*/ 2147483647 h 5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7" h="559">
                <a:moveTo>
                  <a:pt x="114" y="0"/>
                </a:moveTo>
                <a:lnTo>
                  <a:pt x="126" y="24"/>
                </a:lnTo>
                <a:lnTo>
                  <a:pt x="126" y="126"/>
                </a:lnTo>
                <a:lnTo>
                  <a:pt x="102" y="138"/>
                </a:lnTo>
                <a:lnTo>
                  <a:pt x="96" y="162"/>
                </a:lnTo>
                <a:lnTo>
                  <a:pt x="84" y="186"/>
                </a:lnTo>
                <a:lnTo>
                  <a:pt x="78" y="210"/>
                </a:lnTo>
                <a:lnTo>
                  <a:pt x="78" y="228"/>
                </a:lnTo>
                <a:lnTo>
                  <a:pt x="72" y="246"/>
                </a:lnTo>
                <a:lnTo>
                  <a:pt x="72" y="264"/>
                </a:lnTo>
                <a:lnTo>
                  <a:pt x="72" y="288"/>
                </a:lnTo>
                <a:lnTo>
                  <a:pt x="66" y="306"/>
                </a:lnTo>
                <a:lnTo>
                  <a:pt x="48" y="330"/>
                </a:lnTo>
                <a:lnTo>
                  <a:pt x="42" y="348"/>
                </a:lnTo>
                <a:lnTo>
                  <a:pt x="36" y="366"/>
                </a:lnTo>
                <a:lnTo>
                  <a:pt x="36" y="390"/>
                </a:lnTo>
                <a:lnTo>
                  <a:pt x="30" y="408"/>
                </a:lnTo>
                <a:lnTo>
                  <a:pt x="24" y="426"/>
                </a:lnTo>
                <a:lnTo>
                  <a:pt x="24" y="432"/>
                </a:lnTo>
                <a:lnTo>
                  <a:pt x="0" y="558"/>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87" name="Freeform 7"/>
          <p:cNvSpPr>
            <a:spLocks/>
          </p:cNvSpPr>
          <p:nvPr/>
        </p:nvSpPr>
        <p:spPr bwMode="auto">
          <a:xfrm>
            <a:off x="2809875" y="617847"/>
            <a:ext cx="190500" cy="1570037"/>
          </a:xfrm>
          <a:custGeom>
            <a:avLst/>
            <a:gdLst>
              <a:gd name="T0" fmla="*/ 0 w 85"/>
              <a:gd name="T1" fmla="*/ 0 h 667"/>
              <a:gd name="T2" fmla="*/ 0 w 85"/>
              <a:gd name="T3" fmla="*/ 2147483647 h 667"/>
              <a:gd name="T4" fmla="*/ 0 w 85"/>
              <a:gd name="T5" fmla="*/ 2147483647 h 667"/>
              <a:gd name="T6" fmla="*/ 0 w 85"/>
              <a:gd name="T7" fmla="*/ 2147483647 h 667"/>
              <a:gd name="T8" fmla="*/ 0 w 85"/>
              <a:gd name="T9" fmla="*/ 2147483647 h 667"/>
              <a:gd name="T10" fmla="*/ 0 w 85"/>
              <a:gd name="T11" fmla="*/ 2147483647 h 667"/>
              <a:gd name="T12" fmla="*/ 0 w 85"/>
              <a:gd name="T13" fmla="*/ 2147483647 h 667"/>
              <a:gd name="T14" fmla="*/ 0 w 85"/>
              <a:gd name="T15" fmla="*/ 2147483647 h 667"/>
              <a:gd name="T16" fmla="*/ 0 w 85"/>
              <a:gd name="T17" fmla="*/ 2147483647 h 667"/>
              <a:gd name="T18" fmla="*/ 2147483647 w 85"/>
              <a:gd name="T19" fmla="*/ 2147483647 h 667"/>
              <a:gd name="T20" fmla="*/ 2147483647 w 85"/>
              <a:gd name="T21" fmla="*/ 2147483647 h 667"/>
              <a:gd name="T22" fmla="*/ 2147483647 w 85"/>
              <a:gd name="T23" fmla="*/ 2147483647 h 667"/>
              <a:gd name="T24" fmla="*/ 2147483647 w 85"/>
              <a:gd name="T25" fmla="*/ 2147483647 h 667"/>
              <a:gd name="T26" fmla="*/ 2147483647 w 85"/>
              <a:gd name="T27" fmla="*/ 2147483647 h 667"/>
              <a:gd name="T28" fmla="*/ 2147483647 w 85"/>
              <a:gd name="T29" fmla="*/ 2147483647 h 667"/>
              <a:gd name="T30" fmla="*/ 2147483647 w 85"/>
              <a:gd name="T31" fmla="*/ 2147483647 h 667"/>
              <a:gd name="T32" fmla="*/ 2147483647 w 85"/>
              <a:gd name="T33" fmla="*/ 2147483647 h 667"/>
              <a:gd name="T34" fmla="*/ 2147483647 w 85"/>
              <a:gd name="T35" fmla="*/ 2147483647 h 667"/>
              <a:gd name="T36" fmla="*/ 2147483647 w 85"/>
              <a:gd name="T37" fmla="*/ 2147483647 h 667"/>
              <a:gd name="T38" fmla="*/ 2147483647 w 85"/>
              <a:gd name="T39" fmla="*/ 2147483647 h 667"/>
              <a:gd name="T40" fmla="*/ 2147483647 w 85"/>
              <a:gd name="T41" fmla="*/ 2147483647 h 667"/>
              <a:gd name="T42" fmla="*/ 2147483647 w 85"/>
              <a:gd name="T43" fmla="*/ 2147483647 h 667"/>
              <a:gd name="T44" fmla="*/ 2147483647 w 85"/>
              <a:gd name="T45" fmla="*/ 2147483647 h 667"/>
              <a:gd name="T46" fmla="*/ 2147483647 w 85"/>
              <a:gd name="T47" fmla="*/ 2147483647 h 667"/>
              <a:gd name="T48" fmla="*/ 2147483647 w 85"/>
              <a:gd name="T49" fmla="*/ 2147483647 h 667"/>
              <a:gd name="T50" fmla="*/ 2147483647 w 85"/>
              <a:gd name="T51" fmla="*/ 2147483647 h 667"/>
              <a:gd name="T52" fmla="*/ 2147483647 w 85"/>
              <a:gd name="T53" fmla="*/ 2147483647 h 667"/>
              <a:gd name="T54" fmla="*/ 2147483647 w 85"/>
              <a:gd name="T55" fmla="*/ 2147483647 h 66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67">
                <a:moveTo>
                  <a:pt x="0" y="0"/>
                </a:moveTo>
                <a:lnTo>
                  <a:pt x="0" y="30"/>
                </a:lnTo>
                <a:lnTo>
                  <a:pt x="0" y="54"/>
                </a:lnTo>
                <a:lnTo>
                  <a:pt x="0" y="78"/>
                </a:lnTo>
                <a:lnTo>
                  <a:pt x="0" y="96"/>
                </a:lnTo>
                <a:lnTo>
                  <a:pt x="0" y="114"/>
                </a:lnTo>
                <a:lnTo>
                  <a:pt x="0" y="132"/>
                </a:lnTo>
                <a:lnTo>
                  <a:pt x="0" y="150"/>
                </a:lnTo>
                <a:lnTo>
                  <a:pt x="0" y="168"/>
                </a:lnTo>
                <a:lnTo>
                  <a:pt x="6" y="186"/>
                </a:lnTo>
                <a:lnTo>
                  <a:pt x="24" y="204"/>
                </a:lnTo>
                <a:lnTo>
                  <a:pt x="54" y="216"/>
                </a:lnTo>
                <a:lnTo>
                  <a:pt x="66" y="240"/>
                </a:lnTo>
                <a:lnTo>
                  <a:pt x="72" y="264"/>
                </a:lnTo>
                <a:lnTo>
                  <a:pt x="78" y="288"/>
                </a:lnTo>
                <a:lnTo>
                  <a:pt x="78" y="318"/>
                </a:lnTo>
                <a:lnTo>
                  <a:pt x="78" y="336"/>
                </a:lnTo>
                <a:lnTo>
                  <a:pt x="78" y="366"/>
                </a:lnTo>
                <a:lnTo>
                  <a:pt x="78" y="384"/>
                </a:lnTo>
                <a:lnTo>
                  <a:pt x="78" y="414"/>
                </a:lnTo>
                <a:lnTo>
                  <a:pt x="78" y="438"/>
                </a:lnTo>
                <a:lnTo>
                  <a:pt x="78" y="462"/>
                </a:lnTo>
                <a:lnTo>
                  <a:pt x="78" y="492"/>
                </a:lnTo>
                <a:lnTo>
                  <a:pt x="78" y="516"/>
                </a:lnTo>
                <a:lnTo>
                  <a:pt x="84" y="546"/>
                </a:lnTo>
                <a:lnTo>
                  <a:pt x="84" y="570"/>
                </a:lnTo>
                <a:lnTo>
                  <a:pt x="84" y="594"/>
                </a:lnTo>
                <a:lnTo>
                  <a:pt x="84" y="666"/>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88" name="Freeform 8"/>
          <p:cNvSpPr>
            <a:spLocks/>
          </p:cNvSpPr>
          <p:nvPr/>
        </p:nvSpPr>
        <p:spPr bwMode="auto">
          <a:xfrm>
            <a:off x="2673351" y="1055997"/>
            <a:ext cx="68263" cy="1076325"/>
          </a:xfrm>
          <a:custGeom>
            <a:avLst/>
            <a:gdLst>
              <a:gd name="T0" fmla="*/ 2147483647 w 31"/>
              <a:gd name="T1" fmla="*/ 0 h 457"/>
              <a:gd name="T2" fmla="*/ 2147483647 w 31"/>
              <a:gd name="T3" fmla="*/ 2147483647 h 457"/>
              <a:gd name="T4" fmla="*/ 2147483647 w 31"/>
              <a:gd name="T5" fmla="*/ 2147483647 h 457"/>
              <a:gd name="T6" fmla="*/ 2147483647 w 31"/>
              <a:gd name="T7" fmla="*/ 2147483647 h 457"/>
              <a:gd name="T8" fmla="*/ 2147483647 w 31"/>
              <a:gd name="T9" fmla="*/ 2147483647 h 457"/>
              <a:gd name="T10" fmla="*/ 2147483647 w 31"/>
              <a:gd name="T11" fmla="*/ 2147483647 h 457"/>
              <a:gd name="T12" fmla="*/ 2147483647 w 31"/>
              <a:gd name="T13" fmla="*/ 2147483647 h 457"/>
              <a:gd name="T14" fmla="*/ 2147483647 w 31"/>
              <a:gd name="T15" fmla="*/ 2147483647 h 457"/>
              <a:gd name="T16" fmla="*/ 2147483647 w 31"/>
              <a:gd name="T17" fmla="*/ 2147483647 h 457"/>
              <a:gd name="T18" fmla="*/ 2147483647 w 31"/>
              <a:gd name="T19" fmla="*/ 2147483647 h 457"/>
              <a:gd name="T20" fmla="*/ 0 w 31"/>
              <a:gd name="T21" fmla="*/ 2147483647 h 457"/>
              <a:gd name="T22" fmla="*/ 0 w 31"/>
              <a:gd name="T23" fmla="*/ 2147483647 h 457"/>
              <a:gd name="T24" fmla="*/ 2147483647 w 31"/>
              <a:gd name="T25" fmla="*/ 2147483647 h 457"/>
              <a:gd name="T26" fmla="*/ 2147483647 w 31"/>
              <a:gd name="T27" fmla="*/ 2147483647 h 457"/>
              <a:gd name="T28" fmla="*/ 2147483647 w 31"/>
              <a:gd name="T29" fmla="*/ 2147483647 h 457"/>
              <a:gd name="T30" fmla="*/ 2147483647 w 31"/>
              <a:gd name="T31" fmla="*/ 2147483647 h 457"/>
              <a:gd name="T32" fmla="*/ 2147483647 w 31"/>
              <a:gd name="T33" fmla="*/ 2147483647 h 457"/>
              <a:gd name="T34" fmla="*/ 2147483647 w 31"/>
              <a:gd name="T35" fmla="*/ 2147483647 h 457"/>
              <a:gd name="T36" fmla="*/ 2147483647 w 31"/>
              <a:gd name="T37" fmla="*/ 2147483647 h 457"/>
              <a:gd name="T38" fmla="*/ 2147483647 w 31"/>
              <a:gd name="T39" fmla="*/ 2147483647 h 4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 h="457">
                <a:moveTo>
                  <a:pt x="24" y="0"/>
                </a:moveTo>
                <a:lnTo>
                  <a:pt x="24" y="24"/>
                </a:lnTo>
                <a:lnTo>
                  <a:pt x="24" y="42"/>
                </a:lnTo>
                <a:lnTo>
                  <a:pt x="24" y="72"/>
                </a:lnTo>
                <a:lnTo>
                  <a:pt x="30" y="90"/>
                </a:lnTo>
                <a:lnTo>
                  <a:pt x="30" y="108"/>
                </a:lnTo>
                <a:lnTo>
                  <a:pt x="30" y="132"/>
                </a:lnTo>
                <a:lnTo>
                  <a:pt x="18" y="162"/>
                </a:lnTo>
                <a:lnTo>
                  <a:pt x="12" y="186"/>
                </a:lnTo>
                <a:lnTo>
                  <a:pt x="6" y="216"/>
                </a:lnTo>
                <a:lnTo>
                  <a:pt x="0" y="240"/>
                </a:lnTo>
                <a:lnTo>
                  <a:pt x="0" y="264"/>
                </a:lnTo>
                <a:lnTo>
                  <a:pt x="6" y="288"/>
                </a:lnTo>
                <a:lnTo>
                  <a:pt x="18" y="306"/>
                </a:lnTo>
                <a:lnTo>
                  <a:pt x="18" y="336"/>
                </a:lnTo>
                <a:lnTo>
                  <a:pt x="18" y="366"/>
                </a:lnTo>
                <a:lnTo>
                  <a:pt x="18" y="384"/>
                </a:lnTo>
                <a:lnTo>
                  <a:pt x="18" y="408"/>
                </a:lnTo>
                <a:lnTo>
                  <a:pt x="18" y="432"/>
                </a:lnTo>
                <a:lnTo>
                  <a:pt x="18" y="456"/>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89" name="Freeform 9"/>
          <p:cNvSpPr>
            <a:spLocks/>
          </p:cNvSpPr>
          <p:nvPr/>
        </p:nvSpPr>
        <p:spPr bwMode="auto">
          <a:xfrm>
            <a:off x="2538413" y="5310496"/>
            <a:ext cx="177800" cy="1276350"/>
          </a:xfrm>
          <a:custGeom>
            <a:avLst/>
            <a:gdLst>
              <a:gd name="T0" fmla="*/ 0 w 79"/>
              <a:gd name="T1" fmla="*/ 0 h 541"/>
              <a:gd name="T2" fmla="*/ 0 w 79"/>
              <a:gd name="T3" fmla="*/ 2147483647 h 541"/>
              <a:gd name="T4" fmla="*/ 2147483647 w 79"/>
              <a:gd name="T5" fmla="*/ 2147483647 h 541"/>
              <a:gd name="T6" fmla="*/ 2147483647 w 79"/>
              <a:gd name="T7" fmla="*/ 2147483647 h 541"/>
              <a:gd name="T8" fmla="*/ 2147483647 w 79"/>
              <a:gd name="T9" fmla="*/ 2147483647 h 541"/>
              <a:gd name="T10" fmla="*/ 2147483647 w 79"/>
              <a:gd name="T11" fmla="*/ 2147483647 h 541"/>
              <a:gd name="T12" fmla="*/ 2147483647 w 79"/>
              <a:gd name="T13" fmla="*/ 2147483647 h 541"/>
              <a:gd name="T14" fmla="*/ 2147483647 w 79"/>
              <a:gd name="T15" fmla="*/ 2147483647 h 541"/>
              <a:gd name="T16" fmla="*/ 2147483647 w 79"/>
              <a:gd name="T17" fmla="*/ 2147483647 h 541"/>
              <a:gd name="T18" fmla="*/ 2147483647 w 79"/>
              <a:gd name="T19" fmla="*/ 2147483647 h 541"/>
              <a:gd name="T20" fmla="*/ 2147483647 w 79"/>
              <a:gd name="T21" fmla="*/ 2147483647 h 541"/>
              <a:gd name="T22" fmla="*/ 2147483647 w 79"/>
              <a:gd name="T23" fmla="*/ 2147483647 h 541"/>
              <a:gd name="T24" fmla="*/ 2147483647 w 79"/>
              <a:gd name="T25" fmla="*/ 2147483647 h 541"/>
              <a:gd name="T26" fmla="*/ 2147483647 w 79"/>
              <a:gd name="T27" fmla="*/ 2147483647 h 541"/>
              <a:gd name="T28" fmla="*/ 2147483647 w 79"/>
              <a:gd name="T29" fmla="*/ 2147483647 h 541"/>
              <a:gd name="T30" fmla="*/ 2147483647 w 79"/>
              <a:gd name="T31" fmla="*/ 2147483647 h 541"/>
              <a:gd name="T32" fmla="*/ 2147483647 w 79"/>
              <a:gd name="T33" fmla="*/ 2147483647 h 541"/>
              <a:gd name="T34" fmla="*/ 2147483647 w 79"/>
              <a:gd name="T35" fmla="*/ 2147483647 h 541"/>
              <a:gd name="T36" fmla="*/ 2147483647 w 79"/>
              <a:gd name="T37" fmla="*/ 2147483647 h 541"/>
              <a:gd name="T38" fmla="*/ 2147483647 w 79"/>
              <a:gd name="T39" fmla="*/ 2147483647 h 541"/>
              <a:gd name="T40" fmla="*/ 2147483647 w 79"/>
              <a:gd name="T41" fmla="*/ 2147483647 h 541"/>
              <a:gd name="T42" fmla="*/ 2147483647 w 79"/>
              <a:gd name="T43" fmla="*/ 2147483647 h 541"/>
              <a:gd name="T44" fmla="*/ 2147483647 w 79"/>
              <a:gd name="T45" fmla="*/ 2147483647 h 541"/>
              <a:gd name="T46" fmla="*/ 2147483647 w 79"/>
              <a:gd name="T47" fmla="*/ 2147483647 h 541"/>
              <a:gd name="T48" fmla="*/ 2147483647 w 79"/>
              <a:gd name="T49" fmla="*/ 2147483647 h 541"/>
              <a:gd name="T50" fmla="*/ 2147483647 w 79"/>
              <a:gd name="T51" fmla="*/ 2147483647 h 541"/>
              <a:gd name="T52" fmla="*/ 2147483647 w 79"/>
              <a:gd name="T53" fmla="*/ 2147483647 h 5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79" h="541">
                <a:moveTo>
                  <a:pt x="0" y="0"/>
                </a:moveTo>
                <a:lnTo>
                  <a:pt x="0" y="18"/>
                </a:lnTo>
                <a:lnTo>
                  <a:pt x="6" y="36"/>
                </a:lnTo>
                <a:lnTo>
                  <a:pt x="18" y="54"/>
                </a:lnTo>
                <a:lnTo>
                  <a:pt x="24" y="84"/>
                </a:lnTo>
                <a:lnTo>
                  <a:pt x="24" y="108"/>
                </a:lnTo>
                <a:lnTo>
                  <a:pt x="18" y="132"/>
                </a:lnTo>
                <a:lnTo>
                  <a:pt x="18" y="156"/>
                </a:lnTo>
                <a:lnTo>
                  <a:pt x="24" y="180"/>
                </a:lnTo>
                <a:lnTo>
                  <a:pt x="24" y="198"/>
                </a:lnTo>
                <a:lnTo>
                  <a:pt x="24" y="216"/>
                </a:lnTo>
                <a:lnTo>
                  <a:pt x="30" y="240"/>
                </a:lnTo>
                <a:lnTo>
                  <a:pt x="42" y="264"/>
                </a:lnTo>
                <a:lnTo>
                  <a:pt x="42" y="282"/>
                </a:lnTo>
                <a:lnTo>
                  <a:pt x="42" y="306"/>
                </a:lnTo>
                <a:lnTo>
                  <a:pt x="54" y="324"/>
                </a:lnTo>
                <a:lnTo>
                  <a:pt x="60" y="342"/>
                </a:lnTo>
                <a:lnTo>
                  <a:pt x="66" y="360"/>
                </a:lnTo>
                <a:lnTo>
                  <a:pt x="66" y="378"/>
                </a:lnTo>
                <a:lnTo>
                  <a:pt x="72" y="402"/>
                </a:lnTo>
                <a:lnTo>
                  <a:pt x="72" y="420"/>
                </a:lnTo>
                <a:lnTo>
                  <a:pt x="72" y="438"/>
                </a:lnTo>
                <a:lnTo>
                  <a:pt x="72" y="456"/>
                </a:lnTo>
                <a:lnTo>
                  <a:pt x="72" y="474"/>
                </a:lnTo>
                <a:lnTo>
                  <a:pt x="72" y="504"/>
                </a:lnTo>
                <a:lnTo>
                  <a:pt x="78" y="522"/>
                </a:lnTo>
                <a:lnTo>
                  <a:pt x="78" y="540"/>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0" name="Freeform 10"/>
          <p:cNvSpPr>
            <a:spLocks/>
          </p:cNvSpPr>
          <p:nvPr/>
        </p:nvSpPr>
        <p:spPr bwMode="auto">
          <a:xfrm>
            <a:off x="2673351" y="5170796"/>
            <a:ext cx="150813" cy="1358900"/>
          </a:xfrm>
          <a:custGeom>
            <a:avLst/>
            <a:gdLst>
              <a:gd name="T0" fmla="*/ 0 w 67"/>
              <a:gd name="T1" fmla="*/ 0 h 577"/>
              <a:gd name="T2" fmla="*/ 0 w 67"/>
              <a:gd name="T3" fmla="*/ 2147483647 h 577"/>
              <a:gd name="T4" fmla="*/ 0 w 67"/>
              <a:gd name="T5" fmla="*/ 2147483647 h 577"/>
              <a:gd name="T6" fmla="*/ 0 w 67"/>
              <a:gd name="T7" fmla="*/ 2147483647 h 577"/>
              <a:gd name="T8" fmla="*/ 2147483647 w 67"/>
              <a:gd name="T9" fmla="*/ 2147483647 h 577"/>
              <a:gd name="T10" fmla="*/ 2147483647 w 67"/>
              <a:gd name="T11" fmla="*/ 2147483647 h 577"/>
              <a:gd name="T12" fmla="*/ 2147483647 w 67"/>
              <a:gd name="T13" fmla="*/ 2147483647 h 577"/>
              <a:gd name="T14" fmla="*/ 2147483647 w 67"/>
              <a:gd name="T15" fmla="*/ 2147483647 h 577"/>
              <a:gd name="T16" fmla="*/ 2147483647 w 67"/>
              <a:gd name="T17" fmla="*/ 2147483647 h 577"/>
              <a:gd name="T18" fmla="*/ 2147483647 w 67"/>
              <a:gd name="T19" fmla="*/ 2147483647 h 577"/>
              <a:gd name="T20" fmla="*/ 2147483647 w 67"/>
              <a:gd name="T21" fmla="*/ 2147483647 h 577"/>
              <a:gd name="T22" fmla="*/ 2147483647 w 67"/>
              <a:gd name="T23" fmla="*/ 2147483647 h 577"/>
              <a:gd name="T24" fmla="*/ 2147483647 w 67"/>
              <a:gd name="T25" fmla="*/ 2147483647 h 577"/>
              <a:gd name="T26" fmla="*/ 2147483647 w 67"/>
              <a:gd name="T27" fmla="*/ 2147483647 h 577"/>
              <a:gd name="T28" fmla="*/ 2147483647 w 67"/>
              <a:gd name="T29" fmla="*/ 2147483647 h 577"/>
              <a:gd name="T30" fmla="*/ 2147483647 w 67"/>
              <a:gd name="T31" fmla="*/ 2147483647 h 577"/>
              <a:gd name="T32" fmla="*/ 2147483647 w 67"/>
              <a:gd name="T33" fmla="*/ 2147483647 h 577"/>
              <a:gd name="T34" fmla="*/ 2147483647 w 67"/>
              <a:gd name="T35" fmla="*/ 2147483647 h 577"/>
              <a:gd name="T36" fmla="*/ 2147483647 w 67"/>
              <a:gd name="T37" fmla="*/ 2147483647 h 577"/>
              <a:gd name="T38" fmla="*/ 2147483647 w 67"/>
              <a:gd name="T39" fmla="*/ 2147483647 h 577"/>
              <a:gd name="T40" fmla="*/ 2147483647 w 67"/>
              <a:gd name="T41" fmla="*/ 2147483647 h 577"/>
              <a:gd name="T42" fmla="*/ 2147483647 w 67"/>
              <a:gd name="T43" fmla="*/ 2147483647 h 577"/>
              <a:gd name="T44" fmla="*/ 2147483647 w 67"/>
              <a:gd name="T45" fmla="*/ 2147483647 h 577"/>
              <a:gd name="T46" fmla="*/ 2147483647 w 67"/>
              <a:gd name="T47" fmla="*/ 2147483647 h 577"/>
              <a:gd name="T48" fmla="*/ 2147483647 w 67"/>
              <a:gd name="T49" fmla="*/ 2147483647 h 577"/>
              <a:gd name="T50" fmla="*/ 2147483647 w 67"/>
              <a:gd name="T51" fmla="*/ 2147483647 h 5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7" h="577">
                <a:moveTo>
                  <a:pt x="0" y="0"/>
                </a:moveTo>
                <a:lnTo>
                  <a:pt x="0" y="18"/>
                </a:lnTo>
                <a:lnTo>
                  <a:pt x="0" y="42"/>
                </a:lnTo>
                <a:lnTo>
                  <a:pt x="0" y="66"/>
                </a:lnTo>
                <a:lnTo>
                  <a:pt x="6" y="90"/>
                </a:lnTo>
                <a:lnTo>
                  <a:pt x="6" y="114"/>
                </a:lnTo>
                <a:lnTo>
                  <a:pt x="12" y="138"/>
                </a:lnTo>
                <a:lnTo>
                  <a:pt x="24" y="168"/>
                </a:lnTo>
                <a:lnTo>
                  <a:pt x="24" y="186"/>
                </a:lnTo>
                <a:lnTo>
                  <a:pt x="24" y="210"/>
                </a:lnTo>
                <a:lnTo>
                  <a:pt x="30" y="228"/>
                </a:lnTo>
                <a:lnTo>
                  <a:pt x="42" y="258"/>
                </a:lnTo>
                <a:lnTo>
                  <a:pt x="48" y="282"/>
                </a:lnTo>
                <a:lnTo>
                  <a:pt x="66" y="294"/>
                </a:lnTo>
                <a:lnTo>
                  <a:pt x="66" y="366"/>
                </a:lnTo>
                <a:lnTo>
                  <a:pt x="66" y="384"/>
                </a:lnTo>
                <a:lnTo>
                  <a:pt x="66" y="402"/>
                </a:lnTo>
                <a:lnTo>
                  <a:pt x="66" y="426"/>
                </a:lnTo>
                <a:lnTo>
                  <a:pt x="66" y="450"/>
                </a:lnTo>
                <a:lnTo>
                  <a:pt x="60" y="474"/>
                </a:lnTo>
                <a:lnTo>
                  <a:pt x="54" y="492"/>
                </a:lnTo>
                <a:lnTo>
                  <a:pt x="42" y="516"/>
                </a:lnTo>
                <a:lnTo>
                  <a:pt x="42" y="534"/>
                </a:lnTo>
                <a:lnTo>
                  <a:pt x="42" y="558"/>
                </a:lnTo>
                <a:lnTo>
                  <a:pt x="42" y="576"/>
                </a:lnTo>
                <a:lnTo>
                  <a:pt x="30" y="540"/>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1" name="Freeform 11"/>
          <p:cNvSpPr>
            <a:spLocks/>
          </p:cNvSpPr>
          <p:nvPr/>
        </p:nvSpPr>
        <p:spPr bwMode="auto">
          <a:xfrm>
            <a:off x="2782888" y="5224771"/>
            <a:ext cx="260350" cy="1262062"/>
          </a:xfrm>
          <a:custGeom>
            <a:avLst/>
            <a:gdLst>
              <a:gd name="T0" fmla="*/ 2147483647 w 115"/>
              <a:gd name="T1" fmla="*/ 0 h 535"/>
              <a:gd name="T2" fmla="*/ 2147483647 w 115"/>
              <a:gd name="T3" fmla="*/ 2147483647 h 535"/>
              <a:gd name="T4" fmla="*/ 2147483647 w 115"/>
              <a:gd name="T5" fmla="*/ 2147483647 h 535"/>
              <a:gd name="T6" fmla="*/ 2147483647 w 115"/>
              <a:gd name="T7" fmla="*/ 2147483647 h 535"/>
              <a:gd name="T8" fmla="*/ 2147483647 w 115"/>
              <a:gd name="T9" fmla="*/ 2147483647 h 535"/>
              <a:gd name="T10" fmla="*/ 2147483647 w 115"/>
              <a:gd name="T11" fmla="*/ 2147483647 h 535"/>
              <a:gd name="T12" fmla="*/ 2147483647 w 115"/>
              <a:gd name="T13" fmla="*/ 2147483647 h 535"/>
              <a:gd name="T14" fmla="*/ 2147483647 w 115"/>
              <a:gd name="T15" fmla="*/ 2147483647 h 535"/>
              <a:gd name="T16" fmla="*/ 2147483647 w 115"/>
              <a:gd name="T17" fmla="*/ 2147483647 h 535"/>
              <a:gd name="T18" fmla="*/ 2147483647 w 115"/>
              <a:gd name="T19" fmla="*/ 2147483647 h 535"/>
              <a:gd name="T20" fmla="*/ 2147483647 w 115"/>
              <a:gd name="T21" fmla="*/ 2147483647 h 535"/>
              <a:gd name="T22" fmla="*/ 2147483647 w 115"/>
              <a:gd name="T23" fmla="*/ 2147483647 h 535"/>
              <a:gd name="T24" fmla="*/ 2147483647 w 115"/>
              <a:gd name="T25" fmla="*/ 2147483647 h 535"/>
              <a:gd name="T26" fmla="*/ 2147483647 w 115"/>
              <a:gd name="T27" fmla="*/ 2147483647 h 535"/>
              <a:gd name="T28" fmla="*/ 2147483647 w 115"/>
              <a:gd name="T29" fmla="*/ 2147483647 h 535"/>
              <a:gd name="T30" fmla="*/ 2147483647 w 115"/>
              <a:gd name="T31" fmla="*/ 2147483647 h 535"/>
              <a:gd name="T32" fmla="*/ 2147483647 w 115"/>
              <a:gd name="T33" fmla="*/ 2147483647 h 535"/>
              <a:gd name="T34" fmla="*/ 2147483647 w 115"/>
              <a:gd name="T35" fmla="*/ 2147483647 h 535"/>
              <a:gd name="T36" fmla="*/ 2147483647 w 115"/>
              <a:gd name="T37" fmla="*/ 2147483647 h 535"/>
              <a:gd name="T38" fmla="*/ 2147483647 w 115"/>
              <a:gd name="T39" fmla="*/ 2147483647 h 535"/>
              <a:gd name="T40" fmla="*/ 2147483647 w 115"/>
              <a:gd name="T41" fmla="*/ 2147483647 h 535"/>
              <a:gd name="T42" fmla="*/ 2147483647 w 115"/>
              <a:gd name="T43" fmla="*/ 2147483647 h 535"/>
              <a:gd name="T44" fmla="*/ 0 w 115"/>
              <a:gd name="T45" fmla="*/ 2147483647 h 535"/>
              <a:gd name="T46" fmla="*/ 0 w 115"/>
              <a:gd name="T47" fmla="*/ 2147483647 h 535"/>
              <a:gd name="T48" fmla="*/ 0 w 115"/>
              <a:gd name="T49" fmla="*/ 2147483647 h 535"/>
              <a:gd name="T50" fmla="*/ 2147483647 w 115"/>
              <a:gd name="T51" fmla="*/ 2147483647 h 53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 h="535">
                <a:moveTo>
                  <a:pt x="72" y="0"/>
                </a:moveTo>
                <a:lnTo>
                  <a:pt x="66" y="24"/>
                </a:lnTo>
                <a:lnTo>
                  <a:pt x="66" y="42"/>
                </a:lnTo>
                <a:lnTo>
                  <a:pt x="54" y="66"/>
                </a:lnTo>
                <a:lnTo>
                  <a:pt x="54" y="96"/>
                </a:lnTo>
                <a:lnTo>
                  <a:pt x="42" y="120"/>
                </a:lnTo>
                <a:lnTo>
                  <a:pt x="42" y="144"/>
                </a:lnTo>
                <a:lnTo>
                  <a:pt x="30" y="168"/>
                </a:lnTo>
                <a:lnTo>
                  <a:pt x="30" y="192"/>
                </a:lnTo>
                <a:lnTo>
                  <a:pt x="30" y="222"/>
                </a:lnTo>
                <a:lnTo>
                  <a:pt x="30" y="240"/>
                </a:lnTo>
                <a:lnTo>
                  <a:pt x="30" y="258"/>
                </a:lnTo>
                <a:lnTo>
                  <a:pt x="30" y="282"/>
                </a:lnTo>
                <a:lnTo>
                  <a:pt x="30" y="306"/>
                </a:lnTo>
                <a:lnTo>
                  <a:pt x="30" y="324"/>
                </a:lnTo>
                <a:lnTo>
                  <a:pt x="30" y="342"/>
                </a:lnTo>
                <a:lnTo>
                  <a:pt x="30" y="366"/>
                </a:lnTo>
                <a:lnTo>
                  <a:pt x="30" y="384"/>
                </a:lnTo>
                <a:lnTo>
                  <a:pt x="18" y="402"/>
                </a:lnTo>
                <a:lnTo>
                  <a:pt x="18" y="426"/>
                </a:lnTo>
                <a:lnTo>
                  <a:pt x="6" y="450"/>
                </a:lnTo>
                <a:lnTo>
                  <a:pt x="6" y="474"/>
                </a:lnTo>
                <a:lnTo>
                  <a:pt x="0" y="492"/>
                </a:lnTo>
                <a:lnTo>
                  <a:pt x="0" y="516"/>
                </a:lnTo>
                <a:lnTo>
                  <a:pt x="0" y="534"/>
                </a:lnTo>
                <a:lnTo>
                  <a:pt x="114" y="36"/>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2" name="Freeform 12"/>
          <p:cNvSpPr>
            <a:spLocks/>
          </p:cNvSpPr>
          <p:nvPr/>
        </p:nvSpPr>
        <p:spPr bwMode="auto">
          <a:xfrm>
            <a:off x="2252663" y="3600759"/>
            <a:ext cx="273050" cy="1725613"/>
          </a:xfrm>
          <a:custGeom>
            <a:avLst/>
            <a:gdLst>
              <a:gd name="T0" fmla="*/ 0 w 121"/>
              <a:gd name="T1" fmla="*/ 0 h 733"/>
              <a:gd name="T2" fmla="*/ 2147483647 w 121"/>
              <a:gd name="T3" fmla="*/ 2147483647 h 733"/>
              <a:gd name="T4" fmla="*/ 2147483647 w 121"/>
              <a:gd name="T5" fmla="*/ 2147483647 h 733"/>
              <a:gd name="T6" fmla="*/ 2147483647 w 121"/>
              <a:gd name="T7" fmla="*/ 2147483647 h 733"/>
              <a:gd name="T8" fmla="*/ 2147483647 w 121"/>
              <a:gd name="T9" fmla="*/ 2147483647 h 733"/>
              <a:gd name="T10" fmla="*/ 2147483647 w 121"/>
              <a:gd name="T11" fmla="*/ 2147483647 h 733"/>
              <a:gd name="T12" fmla="*/ 2147483647 w 121"/>
              <a:gd name="T13" fmla="*/ 2147483647 h 733"/>
              <a:gd name="T14" fmla="*/ 2147483647 w 121"/>
              <a:gd name="T15" fmla="*/ 2147483647 h 733"/>
              <a:gd name="T16" fmla="*/ 2147483647 w 121"/>
              <a:gd name="T17" fmla="*/ 2147483647 h 733"/>
              <a:gd name="T18" fmla="*/ 2147483647 w 121"/>
              <a:gd name="T19" fmla="*/ 2147483647 h 733"/>
              <a:gd name="T20" fmla="*/ 2147483647 w 121"/>
              <a:gd name="T21" fmla="*/ 2147483647 h 733"/>
              <a:gd name="T22" fmla="*/ 2147483647 w 121"/>
              <a:gd name="T23" fmla="*/ 2147483647 h 733"/>
              <a:gd name="T24" fmla="*/ 2147483647 w 121"/>
              <a:gd name="T25" fmla="*/ 2147483647 h 733"/>
              <a:gd name="T26" fmla="*/ 2147483647 w 121"/>
              <a:gd name="T27" fmla="*/ 2147483647 h 733"/>
              <a:gd name="T28" fmla="*/ 2147483647 w 121"/>
              <a:gd name="T29" fmla="*/ 2147483647 h 733"/>
              <a:gd name="T30" fmla="*/ 2147483647 w 121"/>
              <a:gd name="T31" fmla="*/ 2147483647 h 733"/>
              <a:gd name="T32" fmla="*/ 2147483647 w 121"/>
              <a:gd name="T33" fmla="*/ 2147483647 h 733"/>
              <a:gd name="T34" fmla="*/ 2147483647 w 121"/>
              <a:gd name="T35" fmla="*/ 2147483647 h 733"/>
              <a:gd name="T36" fmla="*/ 2147483647 w 121"/>
              <a:gd name="T37" fmla="*/ 2147483647 h 733"/>
              <a:gd name="T38" fmla="*/ 2147483647 w 121"/>
              <a:gd name="T39" fmla="*/ 2147483647 h 733"/>
              <a:gd name="T40" fmla="*/ 2147483647 w 121"/>
              <a:gd name="T41" fmla="*/ 2147483647 h 733"/>
              <a:gd name="T42" fmla="*/ 2147483647 w 121"/>
              <a:gd name="T43" fmla="*/ 2147483647 h 733"/>
              <a:gd name="T44" fmla="*/ 2147483647 w 121"/>
              <a:gd name="T45" fmla="*/ 2147483647 h 733"/>
              <a:gd name="T46" fmla="*/ 2147483647 w 121"/>
              <a:gd name="T47" fmla="*/ 2147483647 h 733"/>
              <a:gd name="T48" fmla="*/ 2147483647 w 121"/>
              <a:gd name="T49" fmla="*/ 2147483647 h 733"/>
              <a:gd name="T50" fmla="*/ 2147483647 w 121"/>
              <a:gd name="T51" fmla="*/ 2147483647 h 733"/>
              <a:gd name="T52" fmla="*/ 2147483647 w 121"/>
              <a:gd name="T53" fmla="*/ 2147483647 h 733"/>
              <a:gd name="T54" fmla="*/ 2147483647 w 121"/>
              <a:gd name="T55" fmla="*/ 2147483647 h 733"/>
              <a:gd name="T56" fmla="*/ 2147483647 w 121"/>
              <a:gd name="T57" fmla="*/ 2147483647 h 733"/>
              <a:gd name="T58" fmla="*/ 2147483647 w 121"/>
              <a:gd name="T59" fmla="*/ 2147483647 h 733"/>
              <a:gd name="T60" fmla="*/ 2147483647 w 121"/>
              <a:gd name="T61" fmla="*/ 2147483647 h 733"/>
              <a:gd name="T62" fmla="*/ 2147483647 w 121"/>
              <a:gd name="T63" fmla="*/ 2147483647 h 733"/>
              <a:gd name="T64" fmla="*/ 2147483647 w 121"/>
              <a:gd name="T65" fmla="*/ 2147483647 h 733"/>
              <a:gd name="T66" fmla="*/ 2147483647 w 121"/>
              <a:gd name="T67" fmla="*/ 2147483647 h 733"/>
              <a:gd name="T68" fmla="*/ 2147483647 w 121"/>
              <a:gd name="T69" fmla="*/ 2147483647 h 733"/>
              <a:gd name="T70" fmla="*/ 2147483647 w 121"/>
              <a:gd name="T71" fmla="*/ 2147483647 h 733"/>
              <a:gd name="T72" fmla="*/ 2147483647 w 121"/>
              <a:gd name="T73" fmla="*/ 2147483647 h 73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1" h="733">
                <a:moveTo>
                  <a:pt x="0" y="0"/>
                </a:moveTo>
                <a:lnTo>
                  <a:pt x="18" y="6"/>
                </a:lnTo>
                <a:lnTo>
                  <a:pt x="18" y="24"/>
                </a:lnTo>
                <a:lnTo>
                  <a:pt x="18" y="48"/>
                </a:lnTo>
                <a:lnTo>
                  <a:pt x="18" y="72"/>
                </a:lnTo>
                <a:lnTo>
                  <a:pt x="12" y="90"/>
                </a:lnTo>
                <a:lnTo>
                  <a:pt x="12" y="114"/>
                </a:lnTo>
                <a:lnTo>
                  <a:pt x="12" y="132"/>
                </a:lnTo>
                <a:lnTo>
                  <a:pt x="24" y="150"/>
                </a:lnTo>
                <a:lnTo>
                  <a:pt x="24" y="174"/>
                </a:lnTo>
                <a:lnTo>
                  <a:pt x="24" y="192"/>
                </a:lnTo>
                <a:lnTo>
                  <a:pt x="24" y="210"/>
                </a:lnTo>
                <a:lnTo>
                  <a:pt x="30" y="228"/>
                </a:lnTo>
                <a:lnTo>
                  <a:pt x="36" y="246"/>
                </a:lnTo>
                <a:lnTo>
                  <a:pt x="36" y="264"/>
                </a:lnTo>
                <a:lnTo>
                  <a:pt x="36" y="288"/>
                </a:lnTo>
                <a:lnTo>
                  <a:pt x="36" y="306"/>
                </a:lnTo>
                <a:lnTo>
                  <a:pt x="36" y="324"/>
                </a:lnTo>
                <a:lnTo>
                  <a:pt x="36" y="348"/>
                </a:lnTo>
                <a:lnTo>
                  <a:pt x="36" y="366"/>
                </a:lnTo>
                <a:lnTo>
                  <a:pt x="36" y="384"/>
                </a:lnTo>
                <a:lnTo>
                  <a:pt x="42" y="414"/>
                </a:lnTo>
                <a:lnTo>
                  <a:pt x="36" y="444"/>
                </a:lnTo>
                <a:lnTo>
                  <a:pt x="30" y="474"/>
                </a:lnTo>
                <a:lnTo>
                  <a:pt x="30" y="492"/>
                </a:lnTo>
                <a:lnTo>
                  <a:pt x="36" y="510"/>
                </a:lnTo>
                <a:lnTo>
                  <a:pt x="36" y="540"/>
                </a:lnTo>
                <a:lnTo>
                  <a:pt x="36" y="570"/>
                </a:lnTo>
                <a:lnTo>
                  <a:pt x="42" y="588"/>
                </a:lnTo>
                <a:lnTo>
                  <a:pt x="42" y="606"/>
                </a:lnTo>
                <a:lnTo>
                  <a:pt x="54" y="630"/>
                </a:lnTo>
                <a:lnTo>
                  <a:pt x="72" y="648"/>
                </a:lnTo>
                <a:lnTo>
                  <a:pt x="78" y="672"/>
                </a:lnTo>
                <a:lnTo>
                  <a:pt x="90" y="690"/>
                </a:lnTo>
                <a:lnTo>
                  <a:pt x="90" y="714"/>
                </a:lnTo>
                <a:lnTo>
                  <a:pt x="108" y="726"/>
                </a:lnTo>
                <a:lnTo>
                  <a:pt x="120" y="73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3" name="Freeform 13"/>
          <p:cNvSpPr>
            <a:spLocks/>
          </p:cNvSpPr>
          <p:nvPr/>
        </p:nvSpPr>
        <p:spPr bwMode="auto">
          <a:xfrm>
            <a:off x="2252664" y="1932296"/>
            <a:ext cx="136525" cy="1543050"/>
          </a:xfrm>
          <a:custGeom>
            <a:avLst/>
            <a:gdLst>
              <a:gd name="T0" fmla="*/ 2147483647 w 61"/>
              <a:gd name="T1" fmla="*/ 0 h 655"/>
              <a:gd name="T2" fmla="*/ 2147483647 w 61"/>
              <a:gd name="T3" fmla="*/ 2147483647 h 655"/>
              <a:gd name="T4" fmla="*/ 2147483647 w 61"/>
              <a:gd name="T5" fmla="*/ 2147483647 h 655"/>
              <a:gd name="T6" fmla="*/ 2147483647 w 61"/>
              <a:gd name="T7" fmla="*/ 2147483647 h 655"/>
              <a:gd name="T8" fmla="*/ 2147483647 w 61"/>
              <a:gd name="T9" fmla="*/ 2147483647 h 655"/>
              <a:gd name="T10" fmla="*/ 2147483647 w 61"/>
              <a:gd name="T11" fmla="*/ 2147483647 h 655"/>
              <a:gd name="T12" fmla="*/ 2147483647 w 61"/>
              <a:gd name="T13" fmla="*/ 2147483647 h 655"/>
              <a:gd name="T14" fmla="*/ 2147483647 w 61"/>
              <a:gd name="T15" fmla="*/ 2147483647 h 655"/>
              <a:gd name="T16" fmla="*/ 2147483647 w 61"/>
              <a:gd name="T17" fmla="*/ 2147483647 h 655"/>
              <a:gd name="T18" fmla="*/ 2147483647 w 61"/>
              <a:gd name="T19" fmla="*/ 2147483647 h 655"/>
              <a:gd name="T20" fmla="*/ 2147483647 w 61"/>
              <a:gd name="T21" fmla="*/ 2147483647 h 655"/>
              <a:gd name="T22" fmla="*/ 2147483647 w 61"/>
              <a:gd name="T23" fmla="*/ 2147483647 h 655"/>
              <a:gd name="T24" fmla="*/ 2147483647 w 61"/>
              <a:gd name="T25" fmla="*/ 2147483647 h 655"/>
              <a:gd name="T26" fmla="*/ 0 w 61"/>
              <a:gd name="T27" fmla="*/ 2147483647 h 655"/>
              <a:gd name="T28" fmla="*/ 0 w 61"/>
              <a:gd name="T29" fmla="*/ 2147483647 h 655"/>
              <a:gd name="T30" fmla="*/ 0 w 61"/>
              <a:gd name="T31" fmla="*/ 2147483647 h 655"/>
              <a:gd name="T32" fmla="*/ 0 w 61"/>
              <a:gd name="T33" fmla="*/ 2147483647 h 655"/>
              <a:gd name="T34" fmla="*/ 0 w 61"/>
              <a:gd name="T35" fmla="*/ 2147483647 h 655"/>
              <a:gd name="T36" fmla="*/ 2147483647 w 61"/>
              <a:gd name="T37" fmla="*/ 2147483647 h 655"/>
              <a:gd name="T38" fmla="*/ 2147483647 w 61"/>
              <a:gd name="T39" fmla="*/ 2147483647 h 655"/>
              <a:gd name="T40" fmla="*/ 2147483647 w 61"/>
              <a:gd name="T41" fmla="*/ 2147483647 h 655"/>
              <a:gd name="T42" fmla="*/ 2147483647 w 61"/>
              <a:gd name="T43" fmla="*/ 2147483647 h 655"/>
              <a:gd name="T44" fmla="*/ 2147483647 w 61"/>
              <a:gd name="T45" fmla="*/ 2147483647 h 655"/>
              <a:gd name="T46" fmla="*/ 2147483647 w 61"/>
              <a:gd name="T47" fmla="*/ 2147483647 h 655"/>
              <a:gd name="T48" fmla="*/ 2147483647 w 61"/>
              <a:gd name="T49" fmla="*/ 2147483647 h 655"/>
              <a:gd name="T50" fmla="*/ 2147483647 w 61"/>
              <a:gd name="T51" fmla="*/ 2147483647 h 655"/>
              <a:gd name="T52" fmla="*/ 2147483647 w 61"/>
              <a:gd name="T53" fmla="*/ 2147483647 h 655"/>
              <a:gd name="T54" fmla="*/ 2147483647 w 61"/>
              <a:gd name="T55" fmla="*/ 2147483647 h 655"/>
              <a:gd name="T56" fmla="*/ 2147483647 w 61"/>
              <a:gd name="T57" fmla="*/ 2147483647 h 6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1" h="655">
                <a:moveTo>
                  <a:pt x="60" y="0"/>
                </a:moveTo>
                <a:lnTo>
                  <a:pt x="48" y="30"/>
                </a:lnTo>
                <a:lnTo>
                  <a:pt x="42" y="48"/>
                </a:lnTo>
                <a:lnTo>
                  <a:pt x="36" y="72"/>
                </a:lnTo>
                <a:lnTo>
                  <a:pt x="30" y="90"/>
                </a:lnTo>
                <a:lnTo>
                  <a:pt x="30" y="108"/>
                </a:lnTo>
                <a:lnTo>
                  <a:pt x="24" y="132"/>
                </a:lnTo>
                <a:lnTo>
                  <a:pt x="24" y="156"/>
                </a:lnTo>
                <a:lnTo>
                  <a:pt x="18" y="180"/>
                </a:lnTo>
                <a:lnTo>
                  <a:pt x="18" y="210"/>
                </a:lnTo>
                <a:lnTo>
                  <a:pt x="6" y="240"/>
                </a:lnTo>
                <a:lnTo>
                  <a:pt x="6" y="264"/>
                </a:lnTo>
                <a:lnTo>
                  <a:pt x="6" y="282"/>
                </a:lnTo>
                <a:lnTo>
                  <a:pt x="0" y="306"/>
                </a:lnTo>
                <a:lnTo>
                  <a:pt x="0" y="324"/>
                </a:lnTo>
                <a:lnTo>
                  <a:pt x="0" y="348"/>
                </a:lnTo>
                <a:lnTo>
                  <a:pt x="0" y="372"/>
                </a:lnTo>
                <a:lnTo>
                  <a:pt x="0" y="396"/>
                </a:lnTo>
                <a:lnTo>
                  <a:pt x="6" y="420"/>
                </a:lnTo>
                <a:lnTo>
                  <a:pt x="12" y="444"/>
                </a:lnTo>
                <a:lnTo>
                  <a:pt x="6" y="474"/>
                </a:lnTo>
                <a:lnTo>
                  <a:pt x="6" y="492"/>
                </a:lnTo>
                <a:lnTo>
                  <a:pt x="12" y="516"/>
                </a:lnTo>
                <a:lnTo>
                  <a:pt x="12" y="540"/>
                </a:lnTo>
                <a:lnTo>
                  <a:pt x="6" y="564"/>
                </a:lnTo>
                <a:lnTo>
                  <a:pt x="6" y="588"/>
                </a:lnTo>
                <a:lnTo>
                  <a:pt x="6" y="618"/>
                </a:lnTo>
                <a:lnTo>
                  <a:pt x="6" y="636"/>
                </a:lnTo>
                <a:lnTo>
                  <a:pt x="6" y="65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4" name="Freeform 14"/>
          <p:cNvSpPr>
            <a:spLocks/>
          </p:cNvSpPr>
          <p:nvPr/>
        </p:nvSpPr>
        <p:spPr bwMode="auto">
          <a:xfrm>
            <a:off x="3025775" y="1733858"/>
            <a:ext cx="300038" cy="3690938"/>
          </a:xfrm>
          <a:custGeom>
            <a:avLst/>
            <a:gdLst>
              <a:gd name="T0" fmla="*/ 2147483647 w 133"/>
              <a:gd name="T1" fmla="*/ 2147483647 h 1567"/>
              <a:gd name="T2" fmla="*/ 2147483647 w 133"/>
              <a:gd name="T3" fmla="*/ 2147483647 h 1567"/>
              <a:gd name="T4" fmla="*/ 2147483647 w 133"/>
              <a:gd name="T5" fmla="*/ 2147483647 h 1567"/>
              <a:gd name="T6" fmla="*/ 2147483647 w 133"/>
              <a:gd name="T7" fmla="*/ 2147483647 h 1567"/>
              <a:gd name="T8" fmla="*/ 2147483647 w 133"/>
              <a:gd name="T9" fmla="*/ 2147483647 h 1567"/>
              <a:gd name="T10" fmla="*/ 2147483647 w 133"/>
              <a:gd name="T11" fmla="*/ 2147483647 h 1567"/>
              <a:gd name="T12" fmla="*/ 2147483647 w 133"/>
              <a:gd name="T13" fmla="*/ 2147483647 h 1567"/>
              <a:gd name="T14" fmla="*/ 2147483647 w 133"/>
              <a:gd name="T15" fmla="*/ 2147483647 h 1567"/>
              <a:gd name="T16" fmla="*/ 2147483647 w 133"/>
              <a:gd name="T17" fmla="*/ 2147483647 h 1567"/>
              <a:gd name="T18" fmla="*/ 2147483647 w 133"/>
              <a:gd name="T19" fmla="*/ 2147483647 h 1567"/>
              <a:gd name="T20" fmla="*/ 2147483647 w 133"/>
              <a:gd name="T21" fmla="*/ 2147483647 h 1567"/>
              <a:gd name="T22" fmla="*/ 2147483647 w 133"/>
              <a:gd name="T23" fmla="*/ 2147483647 h 1567"/>
              <a:gd name="T24" fmla="*/ 2147483647 w 133"/>
              <a:gd name="T25" fmla="*/ 2147483647 h 1567"/>
              <a:gd name="T26" fmla="*/ 2147483647 w 133"/>
              <a:gd name="T27" fmla="*/ 2147483647 h 1567"/>
              <a:gd name="T28" fmla="*/ 2147483647 w 133"/>
              <a:gd name="T29" fmla="*/ 2147483647 h 1567"/>
              <a:gd name="T30" fmla="*/ 2147483647 w 133"/>
              <a:gd name="T31" fmla="*/ 2147483647 h 1567"/>
              <a:gd name="T32" fmla="*/ 2147483647 w 133"/>
              <a:gd name="T33" fmla="*/ 2147483647 h 1567"/>
              <a:gd name="T34" fmla="*/ 2147483647 w 133"/>
              <a:gd name="T35" fmla="*/ 2147483647 h 1567"/>
              <a:gd name="T36" fmla="*/ 2147483647 w 133"/>
              <a:gd name="T37" fmla="*/ 2147483647 h 1567"/>
              <a:gd name="T38" fmla="*/ 2147483647 w 133"/>
              <a:gd name="T39" fmla="*/ 2147483647 h 1567"/>
              <a:gd name="T40" fmla="*/ 2147483647 w 133"/>
              <a:gd name="T41" fmla="*/ 2147483647 h 1567"/>
              <a:gd name="T42" fmla="*/ 2147483647 w 133"/>
              <a:gd name="T43" fmla="*/ 2147483647 h 1567"/>
              <a:gd name="T44" fmla="*/ 2147483647 w 133"/>
              <a:gd name="T45" fmla="*/ 2147483647 h 1567"/>
              <a:gd name="T46" fmla="*/ 2147483647 w 133"/>
              <a:gd name="T47" fmla="*/ 2147483647 h 1567"/>
              <a:gd name="T48" fmla="*/ 2147483647 w 133"/>
              <a:gd name="T49" fmla="*/ 2147483647 h 1567"/>
              <a:gd name="T50" fmla="*/ 2147483647 w 133"/>
              <a:gd name="T51" fmla="*/ 2147483647 h 1567"/>
              <a:gd name="T52" fmla="*/ 2147483647 w 133"/>
              <a:gd name="T53" fmla="*/ 2147483647 h 1567"/>
              <a:gd name="T54" fmla="*/ 2147483647 w 133"/>
              <a:gd name="T55" fmla="*/ 2147483647 h 1567"/>
              <a:gd name="T56" fmla="*/ 2147483647 w 133"/>
              <a:gd name="T57" fmla="*/ 2147483647 h 1567"/>
              <a:gd name="T58" fmla="*/ 2147483647 w 133"/>
              <a:gd name="T59" fmla="*/ 2147483647 h 1567"/>
              <a:gd name="T60" fmla="*/ 2147483647 w 133"/>
              <a:gd name="T61" fmla="*/ 2147483647 h 1567"/>
              <a:gd name="T62" fmla="*/ 2147483647 w 133"/>
              <a:gd name="T63" fmla="*/ 2147483647 h 1567"/>
              <a:gd name="T64" fmla="*/ 2147483647 w 133"/>
              <a:gd name="T65" fmla="*/ 2147483647 h 15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3" h="1567">
                <a:moveTo>
                  <a:pt x="0" y="0"/>
                </a:moveTo>
                <a:lnTo>
                  <a:pt x="6" y="18"/>
                </a:lnTo>
                <a:lnTo>
                  <a:pt x="24" y="36"/>
                </a:lnTo>
                <a:lnTo>
                  <a:pt x="36" y="60"/>
                </a:lnTo>
                <a:lnTo>
                  <a:pt x="48" y="84"/>
                </a:lnTo>
                <a:lnTo>
                  <a:pt x="54" y="108"/>
                </a:lnTo>
                <a:lnTo>
                  <a:pt x="66" y="132"/>
                </a:lnTo>
                <a:lnTo>
                  <a:pt x="72" y="150"/>
                </a:lnTo>
                <a:lnTo>
                  <a:pt x="78" y="168"/>
                </a:lnTo>
                <a:lnTo>
                  <a:pt x="84" y="192"/>
                </a:lnTo>
                <a:lnTo>
                  <a:pt x="84" y="216"/>
                </a:lnTo>
                <a:lnTo>
                  <a:pt x="78" y="240"/>
                </a:lnTo>
                <a:lnTo>
                  <a:pt x="78" y="258"/>
                </a:lnTo>
                <a:lnTo>
                  <a:pt x="78" y="288"/>
                </a:lnTo>
                <a:lnTo>
                  <a:pt x="72" y="318"/>
                </a:lnTo>
                <a:lnTo>
                  <a:pt x="72" y="342"/>
                </a:lnTo>
                <a:lnTo>
                  <a:pt x="72" y="360"/>
                </a:lnTo>
                <a:lnTo>
                  <a:pt x="72" y="384"/>
                </a:lnTo>
                <a:lnTo>
                  <a:pt x="72" y="402"/>
                </a:lnTo>
                <a:lnTo>
                  <a:pt x="78" y="426"/>
                </a:lnTo>
                <a:lnTo>
                  <a:pt x="84" y="450"/>
                </a:lnTo>
                <a:lnTo>
                  <a:pt x="90" y="474"/>
                </a:lnTo>
                <a:lnTo>
                  <a:pt x="96" y="504"/>
                </a:lnTo>
                <a:lnTo>
                  <a:pt x="102" y="534"/>
                </a:lnTo>
                <a:lnTo>
                  <a:pt x="102" y="552"/>
                </a:lnTo>
                <a:lnTo>
                  <a:pt x="102" y="576"/>
                </a:lnTo>
                <a:lnTo>
                  <a:pt x="102" y="600"/>
                </a:lnTo>
                <a:lnTo>
                  <a:pt x="108" y="624"/>
                </a:lnTo>
                <a:lnTo>
                  <a:pt x="108" y="642"/>
                </a:lnTo>
                <a:lnTo>
                  <a:pt x="108" y="666"/>
                </a:lnTo>
                <a:lnTo>
                  <a:pt x="108" y="690"/>
                </a:lnTo>
                <a:lnTo>
                  <a:pt x="108" y="714"/>
                </a:lnTo>
                <a:lnTo>
                  <a:pt x="102" y="744"/>
                </a:lnTo>
                <a:lnTo>
                  <a:pt x="108" y="762"/>
                </a:lnTo>
                <a:lnTo>
                  <a:pt x="108" y="786"/>
                </a:lnTo>
                <a:lnTo>
                  <a:pt x="114" y="846"/>
                </a:lnTo>
                <a:lnTo>
                  <a:pt x="114" y="864"/>
                </a:lnTo>
                <a:lnTo>
                  <a:pt x="126" y="888"/>
                </a:lnTo>
                <a:lnTo>
                  <a:pt x="126" y="906"/>
                </a:lnTo>
                <a:lnTo>
                  <a:pt x="132" y="930"/>
                </a:lnTo>
                <a:lnTo>
                  <a:pt x="132" y="948"/>
                </a:lnTo>
                <a:lnTo>
                  <a:pt x="132" y="972"/>
                </a:lnTo>
                <a:lnTo>
                  <a:pt x="126" y="990"/>
                </a:lnTo>
                <a:lnTo>
                  <a:pt x="120" y="1008"/>
                </a:lnTo>
                <a:lnTo>
                  <a:pt x="114" y="1032"/>
                </a:lnTo>
                <a:lnTo>
                  <a:pt x="108" y="1050"/>
                </a:lnTo>
                <a:lnTo>
                  <a:pt x="102" y="1074"/>
                </a:lnTo>
                <a:lnTo>
                  <a:pt x="102" y="1098"/>
                </a:lnTo>
                <a:lnTo>
                  <a:pt x="102" y="1116"/>
                </a:lnTo>
                <a:lnTo>
                  <a:pt x="102" y="1140"/>
                </a:lnTo>
                <a:lnTo>
                  <a:pt x="102" y="1158"/>
                </a:lnTo>
                <a:lnTo>
                  <a:pt x="102" y="1176"/>
                </a:lnTo>
                <a:lnTo>
                  <a:pt x="102" y="1194"/>
                </a:lnTo>
                <a:lnTo>
                  <a:pt x="90" y="1218"/>
                </a:lnTo>
                <a:lnTo>
                  <a:pt x="78" y="1236"/>
                </a:lnTo>
                <a:lnTo>
                  <a:pt x="78" y="1260"/>
                </a:lnTo>
                <a:lnTo>
                  <a:pt x="60" y="1332"/>
                </a:lnTo>
                <a:lnTo>
                  <a:pt x="60" y="1392"/>
                </a:lnTo>
                <a:lnTo>
                  <a:pt x="60" y="1410"/>
                </a:lnTo>
                <a:lnTo>
                  <a:pt x="48" y="1428"/>
                </a:lnTo>
                <a:lnTo>
                  <a:pt x="48" y="1452"/>
                </a:lnTo>
                <a:lnTo>
                  <a:pt x="42" y="1476"/>
                </a:lnTo>
                <a:lnTo>
                  <a:pt x="42" y="1494"/>
                </a:lnTo>
                <a:lnTo>
                  <a:pt x="36" y="1518"/>
                </a:lnTo>
                <a:lnTo>
                  <a:pt x="24" y="1536"/>
                </a:lnTo>
                <a:lnTo>
                  <a:pt x="18" y="1560"/>
                </a:lnTo>
                <a:lnTo>
                  <a:pt x="0" y="156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095" name="Freeform 15"/>
          <p:cNvSpPr>
            <a:spLocks/>
          </p:cNvSpPr>
          <p:nvPr/>
        </p:nvSpPr>
        <p:spPr bwMode="auto">
          <a:xfrm>
            <a:off x="2319339" y="2241859"/>
            <a:ext cx="179387" cy="2873375"/>
          </a:xfrm>
          <a:custGeom>
            <a:avLst/>
            <a:gdLst>
              <a:gd name="T0" fmla="*/ 2147483647 w 79"/>
              <a:gd name="T1" fmla="*/ 0 h 1219"/>
              <a:gd name="T2" fmla="*/ 2147483647 w 79"/>
              <a:gd name="T3" fmla="*/ 2147483647 h 1219"/>
              <a:gd name="T4" fmla="*/ 2147483647 w 79"/>
              <a:gd name="T5" fmla="*/ 2147483647 h 1219"/>
              <a:gd name="T6" fmla="*/ 2147483647 w 79"/>
              <a:gd name="T7" fmla="*/ 2147483647 h 1219"/>
              <a:gd name="T8" fmla="*/ 2147483647 w 79"/>
              <a:gd name="T9" fmla="*/ 2147483647 h 1219"/>
              <a:gd name="T10" fmla="*/ 2147483647 w 79"/>
              <a:gd name="T11" fmla="*/ 2147483647 h 1219"/>
              <a:gd name="T12" fmla="*/ 2147483647 w 79"/>
              <a:gd name="T13" fmla="*/ 2147483647 h 1219"/>
              <a:gd name="T14" fmla="*/ 2147483647 w 79"/>
              <a:gd name="T15" fmla="*/ 2147483647 h 1219"/>
              <a:gd name="T16" fmla="*/ 2147483647 w 79"/>
              <a:gd name="T17" fmla="*/ 2147483647 h 1219"/>
              <a:gd name="T18" fmla="*/ 2147483647 w 79"/>
              <a:gd name="T19" fmla="*/ 2147483647 h 1219"/>
              <a:gd name="T20" fmla="*/ 2147483647 w 79"/>
              <a:gd name="T21" fmla="*/ 2147483647 h 1219"/>
              <a:gd name="T22" fmla="*/ 2147483647 w 79"/>
              <a:gd name="T23" fmla="*/ 2147483647 h 1219"/>
              <a:gd name="T24" fmla="*/ 2147483647 w 79"/>
              <a:gd name="T25" fmla="*/ 2147483647 h 1219"/>
              <a:gd name="T26" fmla="*/ 2147483647 w 79"/>
              <a:gd name="T27" fmla="*/ 2147483647 h 1219"/>
              <a:gd name="T28" fmla="*/ 2147483647 w 79"/>
              <a:gd name="T29" fmla="*/ 2147483647 h 1219"/>
              <a:gd name="T30" fmla="*/ 2147483647 w 79"/>
              <a:gd name="T31" fmla="*/ 2147483647 h 1219"/>
              <a:gd name="T32" fmla="*/ 2147483647 w 79"/>
              <a:gd name="T33" fmla="*/ 2147483647 h 1219"/>
              <a:gd name="T34" fmla="*/ 2147483647 w 79"/>
              <a:gd name="T35" fmla="*/ 2147483647 h 1219"/>
              <a:gd name="T36" fmla="*/ 2147483647 w 79"/>
              <a:gd name="T37" fmla="*/ 2147483647 h 1219"/>
              <a:gd name="T38" fmla="*/ 2147483647 w 79"/>
              <a:gd name="T39" fmla="*/ 2147483647 h 1219"/>
              <a:gd name="T40" fmla="*/ 0 w 79"/>
              <a:gd name="T41" fmla="*/ 2147483647 h 1219"/>
              <a:gd name="T42" fmla="*/ 2147483647 w 79"/>
              <a:gd name="T43" fmla="*/ 2147483647 h 1219"/>
              <a:gd name="T44" fmla="*/ 2147483647 w 79"/>
              <a:gd name="T45" fmla="*/ 2147483647 h 1219"/>
              <a:gd name="T46" fmla="*/ 2147483647 w 79"/>
              <a:gd name="T47" fmla="*/ 2147483647 h 1219"/>
              <a:gd name="T48" fmla="*/ 2147483647 w 79"/>
              <a:gd name="T49" fmla="*/ 2147483647 h 1219"/>
              <a:gd name="T50" fmla="*/ 2147483647 w 79"/>
              <a:gd name="T51" fmla="*/ 2147483647 h 1219"/>
              <a:gd name="T52" fmla="*/ 2147483647 w 79"/>
              <a:gd name="T53" fmla="*/ 2147483647 h 1219"/>
              <a:gd name="T54" fmla="*/ 2147483647 w 79"/>
              <a:gd name="T55" fmla="*/ 2147483647 h 1219"/>
              <a:gd name="T56" fmla="*/ 2147483647 w 79"/>
              <a:gd name="T57" fmla="*/ 2147483647 h 1219"/>
              <a:gd name="T58" fmla="*/ 2147483647 w 79"/>
              <a:gd name="T59" fmla="*/ 2147483647 h 1219"/>
              <a:gd name="T60" fmla="*/ 2147483647 w 79"/>
              <a:gd name="T61" fmla="*/ 2147483647 h 1219"/>
              <a:gd name="T62" fmla="*/ 2147483647 w 79"/>
              <a:gd name="T63" fmla="*/ 2147483647 h 1219"/>
              <a:gd name="T64" fmla="*/ 2147483647 w 79"/>
              <a:gd name="T65" fmla="*/ 2147483647 h 1219"/>
              <a:gd name="T66" fmla="*/ 2147483647 w 79"/>
              <a:gd name="T67" fmla="*/ 2147483647 h 1219"/>
              <a:gd name="T68" fmla="*/ 2147483647 w 79"/>
              <a:gd name="T69" fmla="*/ 2147483647 h 1219"/>
              <a:gd name="T70" fmla="*/ 2147483647 w 79"/>
              <a:gd name="T71" fmla="*/ 2147483647 h 1219"/>
              <a:gd name="T72" fmla="*/ 2147483647 w 79"/>
              <a:gd name="T73" fmla="*/ 2147483647 h 1219"/>
              <a:gd name="T74" fmla="*/ 2147483647 w 79"/>
              <a:gd name="T75" fmla="*/ 2147483647 h 1219"/>
              <a:gd name="T76" fmla="*/ 2147483647 w 79"/>
              <a:gd name="T77" fmla="*/ 2147483647 h 1219"/>
              <a:gd name="T78" fmla="*/ 2147483647 w 79"/>
              <a:gd name="T79" fmla="*/ 2147483647 h 1219"/>
              <a:gd name="T80" fmla="*/ 2147483647 w 79"/>
              <a:gd name="T81" fmla="*/ 2147483647 h 1219"/>
              <a:gd name="T82" fmla="*/ 2147483647 w 79"/>
              <a:gd name="T83" fmla="*/ 2147483647 h 1219"/>
              <a:gd name="T84" fmla="*/ 2147483647 w 79"/>
              <a:gd name="T85" fmla="*/ 2147483647 h 1219"/>
              <a:gd name="T86" fmla="*/ 2147483647 w 79"/>
              <a:gd name="T87" fmla="*/ 2147483647 h 1219"/>
              <a:gd name="T88" fmla="*/ 2147483647 w 79"/>
              <a:gd name="T89" fmla="*/ 2147483647 h 1219"/>
              <a:gd name="T90" fmla="*/ 2147483647 w 79"/>
              <a:gd name="T91" fmla="*/ 2147483647 h 1219"/>
              <a:gd name="T92" fmla="*/ 2147483647 w 79"/>
              <a:gd name="T93" fmla="*/ 2147483647 h 1219"/>
              <a:gd name="T94" fmla="*/ 2147483647 w 79"/>
              <a:gd name="T95" fmla="*/ 2147483647 h 1219"/>
              <a:gd name="T96" fmla="*/ 2147483647 w 79"/>
              <a:gd name="T97" fmla="*/ 2147483647 h 1219"/>
              <a:gd name="T98" fmla="*/ 2147483647 w 79"/>
              <a:gd name="T99" fmla="*/ 2147483647 h 1219"/>
              <a:gd name="T100" fmla="*/ 2147483647 w 79"/>
              <a:gd name="T101" fmla="*/ 2147483647 h 1219"/>
              <a:gd name="T102" fmla="*/ 2147483647 w 79"/>
              <a:gd name="T103" fmla="*/ 2147483647 h 121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9" h="1219">
                <a:moveTo>
                  <a:pt x="36" y="0"/>
                </a:moveTo>
                <a:lnTo>
                  <a:pt x="36" y="18"/>
                </a:lnTo>
                <a:lnTo>
                  <a:pt x="30" y="48"/>
                </a:lnTo>
                <a:lnTo>
                  <a:pt x="30" y="72"/>
                </a:lnTo>
                <a:lnTo>
                  <a:pt x="30" y="96"/>
                </a:lnTo>
                <a:lnTo>
                  <a:pt x="30" y="120"/>
                </a:lnTo>
                <a:lnTo>
                  <a:pt x="30" y="144"/>
                </a:lnTo>
                <a:lnTo>
                  <a:pt x="36" y="162"/>
                </a:lnTo>
                <a:lnTo>
                  <a:pt x="36" y="192"/>
                </a:lnTo>
                <a:lnTo>
                  <a:pt x="48" y="222"/>
                </a:lnTo>
                <a:lnTo>
                  <a:pt x="48" y="246"/>
                </a:lnTo>
                <a:lnTo>
                  <a:pt x="54" y="270"/>
                </a:lnTo>
                <a:lnTo>
                  <a:pt x="54" y="294"/>
                </a:lnTo>
                <a:lnTo>
                  <a:pt x="54" y="318"/>
                </a:lnTo>
                <a:lnTo>
                  <a:pt x="60" y="342"/>
                </a:lnTo>
                <a:lnTo>
                  <a:pt x="48" y="366"/>
                </a:lnTo>
                <a:lnTo>
                  <a:pt x="48" y="390"/>
                </a:lnTo>
                <a:lnTo>
                  <a:pt x="36" y="414"/>
                </a:lnTo>
                <a:lnTo>
                  <a:pt x="24" y="474"/>
                </a:lnTo>
                <a:lnTo>
                  <a:pt x="12" y="498"/>
                </a:lnTo>
                <a:lnTo>
                  <a:pt x="0" y="516"/>
                </a:lnTo>
                <a:lnTo>
                  <a:pt x="6" y="534"/>
                </a:lnTo>
                <a:lnTo>
                  <a:pt x="12" y="558"/>
                </a:lnTo>
                <a:lnTo>
                  <a:pt x="12" y="576"/>
                </a:lnTo>
                <a:lnTo>
                  <a:pt x="18" y="600"/>
                </a:lnTo>
                <a:lnTo>
                  <a:pt x="18" y="618"/>
                </a:lnTo>
                <a:lnTo>
                  <a:pt x="18" y="642"/>
                </a:lnTo>
                <a:lnTo>
                  <a:pt x="18" y="672"/>
                </a:lnTo>
                <a:lnTo>
                  <a:pt x="24" y="702"/>
                </a:lnTo>
                <a:lnTo>
                  <a:pt x="24" y="720"/>
                </a:lnTo>
                <a:lnTo>
                  <a:pt x="30" y="738"/>
                </a:lnTo>
                <a:lnTo>
                  <a:pt x="36" y="762"/>
                </a:lnTo>
                <a:lnTo>
                  <a:pt x="36" y="786"/>
                </a:lnTo>
                <a:lnTo>
                  <a:pt x="36" y="810"/>
                </a:lnTo>
                <a:lnTo>
                  <a:pt x="48" y="828"/>
                </a:lnTo>
                <a:lnTo>
                  <a:pt x="48" y="846"/>
                </a:lnTo>
                <a:lnTo>
                  <a:pt x="54" y="870"/>
                </a:lnTo>
                <a:lnTo>
                  <a:pt x="54" y="894"/>
                </a:lnTo>
                <a:lnTo>
                  <a:pt x="60" y="918"/>
                </a:lnTo>
                <a:lnTo>
                  <a:pt x="60" y="936"/>
                </a:lnTo>
                <a:lnTo>
                  <a:pt x="60" y="954"/>
                </a:lnTo>
                <a:lnTo>
                  <a:pt x="78" y="984"/>
                </a:lnTo>
                <a:lnTo>
                  <a:pt x="66" y="1008"/>
                </a:lnTo>
                <a:lnTo>
                  <a:pt x="60" y="1026"/>
                </a:lnTo>
                <a:lnTo>
                  <a:pt x="60" y="1050"/>
                </a:lnTo>
                <a:lnTo>
                  <a:pt x="60" y="1068"/>
                </a:lnTo>
                <a:lnTo>
                  <a:pt x="66" y="1098"/>
                </a:lnTo>
                <a:lnTo>
                  <a:pt x="66" y="1128"/>
                </a:lnTo>
                <a:lnTo>
                  <a:pt x="66" y="1152"/>
                </a:lnTo>
                <a:lnTo>
                  <a:pt x="66" y="1176"/>
                </a:lnTo>
                <a:lnTo>
                  <a:pt x="72" y="1200"/>
                </a:lnTo>
                <a:lnTo>
                  <a:pt x="72" y="1218"/>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nvGrpSpPr>
          <p:cNvPr id="92176" name="Group 16"/>
          <p:cNvGrpSpPr>
            <a:grpSpLocks/>
          </p:cNvGrpSpPr>
          <p:nvPr/>
        </p:nvGrpSpPr>
        <p:grpSpPr bwMode="auto">
          <a:xfrm>
            <a:off x="3446463" y="1001713"/>
            <a:ext cx="5187950" cy="1223962"/>
            <a:chOff x="1211" y="631"/>
            <a:chExt cx="3268" cy="771"/>
          </a:xfrm>
        </p:grpSpPr>
        <p:sp>
          <p:nvSpPr>
            <p:cNvPr id="46295" name="Freeform 17"/>
            <p:cNvSpPr>
              <a:spLocks/>
            </p:cNvSpPr>
            <p:nvPr/>
          </p:nvSpPr>
          <p:spPr bwMode="auto">
            <a:xfrm>
              <a:off x="1402" y="1373"/>
              <a:ext cx="3005" cy="29"/>
            </a:xfrm>
            <a:custGeom>
              <a:avLst/>
              <a:gdLst>
                <a:gd name="T0" fmla="*/ 16 w 3240"/>
                <a:gd name="T1" fmla="*/ 8 h 28"/>
                <a:gd name="T2" fmla="*/ 34 w 3240"/>
                <a:gd name="T3" fmla="*/ 11 h 28"/>
                <a:gd name="T4" fmla="*/ 53 w 3240"/>
                <a:gd name="T5" fmla="*/ 8 h 28"/>
                <a:gd name="T6" fmla="*/ 70 w 3240"/>
                <a:gd name="T7" fmla="*/ 6 h 28"/>
                <a:gd name="T8" fmla="*/ 88 w 3240"/>
                <a:gd name="T9" fmla="*/ 13 h 28"/>
                <a:gd name="T10" fmla="*/ 107 w 3240"/>
                <a:gd name="T11" fmla="*/ 5 h 28"/>
                <a:gd name="T12" fmla="*/ 125 w 3240"/>
                <a:gd name="T13" fmla="*/ 11 h 28"/>
                <a:gd name="T14" fmla="*/ 143 w 3240"/>
                <a:gd name="T15" fmla="*/ 34 h 28"/>
                <a:gd name="T16" fmla="*/ 160 w 3240"/>
                <a:gd name="T17" fmla="*/ 5 h 28"/>
                <a:gd name="T18" fmla="*/ 179 w 3240"/>
                <a:gd name="T19" fmla="*/ 10 h 28"/>
                <a:gd name="T20" fmla="*/ 198 w 3240"/>
                <a:gd name="T21" fmla="*/ 5 h 28"/>
                <a:gd name="T22" fmla="*/ 214 w 3240"/>
                <a:gd name="T23" fmla="*/ 6 h 28"/>
                <a:gd name="T24" fmla="*/ 232 w 3240"/>
                <a:gd name="T25" fmla="*/ 13 h 28"/>
                <a:gd name="T26" fmla="*/ 250 w 3240"/>
                <a:gd name="T27" fmla="*/ 10 h 28"/>
                <a:gd name="T28" fmla="*/ 269 w 3240"/>
                <a:gd name="T29" fmla="*/ 29 h 28"/>
                <a:gd name="T30" fmla="*/ 289 w 3240"/>
                <a:gd name="T31" fmla="*/ 3 h 28"/>
                <a:gd name="T32" fmla="*/ 305 w 3240"/>
                <a:gd name="T33" fmla="*/ 8 h 28"/>
                <a:gd name="T34" fmla="*/ 324 w 3240"/>
                <a:gd name="T35" fmla="*/ 10 h 28"/>
                <a:gd name="T36" fmla="*/ 341 w 3240"/>
                <a:gd name="T37" fmla="*/ 11 h 28"/>
                <a:gd name="T38" fmla="*/ 361 w 3240"/>
                <a:gd name="T39" fmla="*/ 8 h 28"/>
                <a:gd name="T40" fmla="*/ 378 w 3240"/>
                <a:gd name="T41" fmla="*/ 8 h 28"/>
                <a:gd name="T42" fmla="*/ 396 w 3240"/>
                <a:gd name="T43" fmla="*/ 6 h 28"/>
                <a:gd name="T44" fmla="*/ 413 w 3240"/>
                <a:gd name="T45" fmla="*/ 13 h 28"/>
                <a:gd name="T46" fmla="*/ 433 w 3240"/>
                <a:gd name="T47" fmla="*/ 11 h 28"/>
                <a:gd name="T48" fmla="*/ 450 w 3240"/>
                <a:gd name="T49" fmla="*/ 10 h 28"/>
                <a:gd name="T50" fmla="*/ 468 w 3240"/>
                <a:gd name="T51" fmla="*/ 11 h 28"/>
                <a:gd name="T52" fmla="*/ 488 w 3240"/>
                <a:gd name="T53" fmla="*/ 8 h 28"/>
                <a:gd name="T54" fmla="*/ 505 w 3240"/>
                <a:gd name="T55" fmla="*/ 13 h 28"/>
                <a:gd name="T56" fmla="*/ 522 w 3240"/>
                <a:gd name="T57" fmla="*/ 11 h 28"/>
                <a:gd name="T58" fmla="*/ 541 w 3240"/>
                <a:gd name="T59" fmla="*/ 13 h 28"/>
                <a:gd name="T60" fmla="*/ 559 w 3240"/>
                <a:gd name="T61" fmla="*/ 29 h 28"/>
                <a:gd name="T62" fmla="*/ 577 w 3240"/>
                <a:gd name="T63" fmla="*/ 3 h 28"/>
                <a:gd name="T64" fmla="*/ 595 w 3240"/>
                <a:gd name="T65" fmla="*/ 5 h 28"/>
                <a:gd name="T66" fmla="*/ 612 w 3240"/>
                <a:gd name="T67" fmla="*/ 29 h 28"/>
                <a:gd name="T68" fmla="*/ 632 w 3240"/>
                <a:gd name="T69" fmla="*/ 29 h 28"/>
                <a:gd name="T70" fmla="*/ 648 w 3240"/>
                <a:gd name="T71" fmla="*/ 3 h 28"/>
                <a:gd name="T72" fmla="*/ 668 w 3240"/>
                <a:gd name="T73" fmla="*/ 13 h 28"/>
                <a:gd name="T74" fmla="*/ 686 w 3240"/>
                <a:gd name="T75" fmla="*/ 10 h 28"/>
                <a:gd name="T76" fmla="*/ 705 w 3240"/>
                <a:gd name="T77" fmla="*/ 10 h 28"/>
                <a:gd name="T78" fmla="*/ 722 w 3240"/>
                <a:gd name="T79" fmla="*/ 34 h 28"/>
                <a:gd name="T80" fmla="*/ 740 w 3240"/>
                <a:gd name="T81" fmla="*/ 6 h 28"/>
                <a:gd name="T82" fmla="*/ 759 w 3240"/>
                <a:gd name="T83" fmla="*/ 13 h 28"/>
                <a:gd name="T84" fmla="*/ 776 w 3240"/>
                <a:gd name="T85" fmla="*/ 5 h 28"/>
                <a:gd name="T86" fmla="*/ 794 w 3240"/>
                <a:gd name="T87" fmla="*/ 32 h 28"/>
                <a:gd name="T88" fmla="*/ 812 w 3240"/>
                <a:gd name="T89" fmla="*/ 8 h 28"/>
                <a:gd name="T90" fmla="*/ 830 w 3240"/>
                <a:gd name="T91" fmla="*/ 5 h 28"/>
                <a:gd name="T92" fmla="*/ 848 w 3240"/>
                <a:gd name="T93" fmla="*/ 8 h 28"/>
                <a:gd name="T94" fmla="*/ 866 w 3240"/>
                <a:gd name="T95" fmla="*/ 11 h 28"/>
                <a:gd name="T96" fmla="*/ 885 w 3240"/>
                <a:gd name="T97" fmla="*/ 6 h 28"/>
                <a:gd name="T98" fmla="*/ 902 w 3240"/>
                <a:gd name="T99" fmla="*/ 10 h 28"/>
                <a:gd name="T100" fmla="*/ 921 w 3240"/>
                <a:gd name="T101" fmla="*/ 8 h 28"/>
                <a:gd name="T102" fmla="*/ 940 w 3240"/>
                <a:gd name="T103" fmla="*/ 10 h 28"/>
                <a:gd name="T104" fmla="*/ 956 w 3240"/>
                <a:gd name="T105" fmla="*/ 13 h 28"/>
                <a:gd name="T106" fmla="*/ 976 w 3240"/>
                <a:gd name="T107" fmla="*/ 30 h 28"/>
                <a:gd name="T108" fmla="*/ 993 w 3240"/>
                <a:gd name="T109" fmla="*/ 11 h 28"/>
                <a:gd name="T110" fmla="*/ 1013 w 3240"/>
                <a:gd name="T111" fmla="*/ 3 h 28"/>
                <a:gd name="T112" fmla="*/ 1029 w 3240"/>
                <a:gd name="T113" fmla="*/ 8 h 28"/>
                <a:gd name="T114" fmla="*/ 1047 w 3240"/>
                <a:gd name="T115" fmla="*/ 10 h 28"/>
                <a:gd name="T116" fmla="*/ 1066 w 3240"/>
                <a:gd name="T117" fmla="*/ 29 h 28"/>
                <a:gd name="T118" fmla="*/ 1084 w 3240"/>
                <a:gd name="T119" fmla="*/ 30 h 28"/>
                <a:gd name="T120" fmla="*/ 1103 w 3240"/>
                <a:gd name="T121" fmla="*/ 5 h 28"/>
                <a:gd name="T122" fmla="*/ 1120 w 3240"/>
                <a:gd name="T123" fmla="*/ 6 h 2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8">
                  <a:moveTo>
                    <a:pt x="0" y="11"/>
                  </a:moveTo>
                  <a:lnTo>
                    <a:pt x="8" y="11"/>
                  </a:lnTo>
                  <a:lnTo>
                    <a:pt x="14" y="10"/>
                  </a:lnTo>
                  <a:lnTo>
                    <a:pt x="20" y="10"/>
                  </a:lnTo>
                  <a:lnTo>
                    <a:pt x="27" y="8"/>
                  </a:lnTo>
                  <a:lnTo>
                    <a:pt x="33" y="10"/>
                  </a:lnTo>
                  <a:lnTo>
                    <a:pt x="39" y="10"/>
                  </a:lnTo>
                  <a:lnTo>
                    <a:pt x="45" y="8"/>
                  </a:lnTo>
                  <a:lnTo>
                    <a:pt x="53" y="10"/>
                  </a:lnTo>
                  <a:lnTo>
                    <a:pt x="59" y="10"/>
                  </a:lnTo>
                  <a:lnTo>
                    <a:pt x="65" y="10"/>
                  </a:lnTo>
                  <a:lnTo>
                    <a:pt x="72" y="10"/>
                  </a:lnTo>
                  <a:lnTo>
                    <a:pt x="78" y="11"/>
                  </a:lnTo>
                  <a:lnTo>
                    <a:pt x="84" y="11"/>
                  </a:lnTo>
                  <a:lnTo>
                    <a:pt x="92" y="11"/>
                  </a:lnTo>
                  <a:lnTo>
                    <a:pt x="98" y="11"/>
                  </a:lnTo>
                  <a:lnTo>
                    <a:pt x="104" y="13"/>
                  </a:lnTo>
                  <a:lnTo>
                    <a:pt x="111" y="15"/>
                  </a:lnTo>
                  <a:lnTo>
                    <a:pt x="117" y="16"/>
                  </a:lnTo>
                  <a:lnTo>
                    <a:pt x="123" y="16"/>
                  </a:lnTo>
                  <a:lnTo>
                    <a:pt x="131" y="15"/>
                  </a:lnTo>
                  <a:lnTo>
                    <a:pt x="137" y="13"/>
                  </a:lnTo>
                  <a:lnTo>
                    <a:pt x="143" y="10"/>
                  </a:lnTo>
                  <a:lnTo>
                    <a:pt x="150" y="8"/>
                  </a:lnTo>
                  <a:lnTo>
                    <a:pt x="156" y="8"/>
                  </a:lnTo>
                  <a:lnTo>
                    <a:pt x="162" y="8"/>
                  </a:lnTo>
                  <a:lnTo>
                    <a:pt x="170" y="10"/>
                  </a:lnTo>
                  <a:lnTo>
                    <a:pt x="176" y="6"/>
                  </a:lnTo>
                  <a:lnTo>
                    <a:pt x="182" y="6"/>
                  </a:lnTo>
                  <a:lnTo>
                    <a:pt x="189" y="6"/>
                  </a:lnTo>
                  <a:lnTo>
                    <a:pt x="195" y="6"/>
                  </a:lnTo>
                  <a:lnTo>
                    <a:pt x="201" y="6"/>
                  </a:lnTo>
                  <a:lnTo>
                    <a:pt x="209" y="10"/>
                  </a:lnTo>
                  <a:lnTo>
                    <a:pt x="215" y="8"/>
                  </a:lnTo>
                  <a:lnTo>
                    <a:pt x="221" y="10"/>
                  </a:lnTo>
                  <a:lnTo>
                    <a:pt x="227" y="11"/>
                  </a:lnTo>
                  <a:lnTo>
                    <a:pt x="234" y="11"/>
                  </a:lnTo>
                  <a:lnTo>
                    <a:pt x="240" y="13"/>
                  </a:lnTo>
                  <a:lnTo>
                    <a:pt x="246" y="15"/>
                  </a:lnTo>
                  <a:lnTo>
                    <a:pt x="254" y="13"/>
                  </a:lnTo>
                  <a:lnTo>
                    <a:pt x="260" y="11"/>
                  </a:lnTo>
                  <a:lnTo>
                    <a:pt x="266" y="11"/>
                  </a:lnTo>
                  <a:lnTo>
                    <a:pt x="274" y="10"/>
                  </a:lnTo>
                  <a:lnTo>
                    <a:pt x="280" y="6"/>
                  </a:lnTo>
                  <a:lnTo>
                    <a:pt x="286" y="1"/>
                  </a:lnTo>
                  <a:lnTo>
                    <a:pt x="293" y="0"/>
                  </a:lnTo>
                  <a:lnTo>
                    <a:pt x="299" y="1"/>
                  </a:lnTo>
                  <a:lnTo>
                    <a:pt x="305" y="5"/>
                  </a:lnTo>
                  <a:lnTo>
                    <a:pt x="313" y="8"/>
                  </a:lnTo>
                  <a:lnTo>
                    <a:pt x="319" y="10"/>
                  </a:lnTo>
                  <a:lnTo>
                    <a:pt x="325" y="10"/>
                  </a:lnTo>
                  <a:lnTo>
                    <a:pt x="332" y="11"/>
                  </a:lnTo>
                  <a:lnTo>
                    <a:pt x="338" y="11"/>
                  </a:lnTo>
                  <a:lnTo>
                    <a:pt x="344" y="11"/>
                  </a:lnTo>
                  <a:lnTo>
                    <a:pt x="352" y="10"/>
                  </a:lnTo>
                  <a:lnTo>
                    <a:pt x="358" y="11"/>
                  </a:lnTo>
                  <a:lnTo>
                    <a:pt x="364" y="11"/>
                  </a:lnTo>
                  <a:lnTo>
                    <a:pt x="371" y="11"/>
                  </a:lnTo>
                  <a:lnTo>
                    <a:pt x="377" y="13"/>
                  </a:lnTo>
                  <a:lnTo>
                    <a:pt x="383" y="13"/>
                  </a:lnTo>
                  <a:lnTo>
                    <a:pt x="391" y="16"/>
                  </a:lnTo>
                  <a:lnTo>
                    <a:pt x="397" y="18"/>
                  </a:lnTo>
                  <a:lnTo>
                    <a:pt x="403" y="20"/>
                  </a:lnTo>
                  <a:lnTo>
                    <a:pt x="409" y="20"/>
                  </a:lnTo>
                  <a:lnTo>
                    <a:pt x="416" y="18"/>
                  </a:lnTo>
                  <a:lnTo>
                    <a:pt x="422" y="16"/>
                  </a:lnTo>
                  <a:lnTo>
                    <a:pt x="428" y="15"/>
                  </a:lnTo>
                  <a:lnTo>
                    <a:pt x="436" y="11"/>
                  </a:lnTo>
                  <a:lnTo>
                    <a:pt x="442" y="11"/>
                  </a:lnTo>
                  <a:lnTo>
                    <a:pt x="448" y="6"/>
                  </a:lnTo>
                  <a:lnTo>
                    <a:pt x="455" y="5"/>
                  </a:lnTo>
                  <a:lnTo>
                    <a:pt x="461" y="5"/>
                  </a:lnTo>
                  <a:lnTo>
                    <a:pt x="467" y="5"/>
                  </a:lnTo>
                  <a:lnTo>
                    <a:pt x="475" y="8"/>
                  </a:lnTo>
                  <a:lnTo>
                    <a:pt x="481" y="8"/>
                  </a:lnTo>
                  <a:lnTo>
                    <a:pt x="487" y="10"/>
                  </a:lnTo>
                  <a:lnTo>
                    <a:pt x="494" y="11"/>
                  </a:lnTo>
                  <a:lnTo>
                    <a:pt x="500" y="11"/>
                  </a:lnTo>
                  <a:lnTo>
                    <a:pt x="506" y="10"/>
                  </a:lnTo>
                  <a:lnTo>
                    <a:pt x="514" y="10"/>
                  </a:lnTo>
                  <a:lnTo>
                    <a:pt x="520" y="8"/>
                  </a:lnTo>
                  <a:lnTo>
                    <a:pt x="526" y="10"/>
                  </a:lnTo>
                  <a:lnTo>
                    <a:pt x="533" y="11"/>
                  </a:lnTo>
                  <a:lnTo>
                    <a:pt x="539" y="13"/>
                  </a:lnTo>
                  <a:lnTo>
                    <a:pt x="545" y="13"/>
                  </a:lnTo>
                  <a:lnTo>
                    <a:pt x="553" y="10"/>
                  </a:lnTo>
                  <a:lnTo>
                    <a:pt x="559" y="8"/>
                  </a:lnTo>
                  <a:lnTo>
                    <a:pt x="565" y="5"/>
                  </a:lnTo>
                  <a:lnTo>
                    <a:pt x="572" y="5"/>
                  </a:lnTo>
                  <a:lnTo>
                    <a:pt x="578" y="3"/>
                  </a:lnTo>
                  <a:lnTo>
                    <a:pt x="584" y="5"/>
                  </a:lnTo>
                  <a:lnTo>
                    <a:pt x="591" y="5"/>
                  </a:lnTo>
                  <a:lnTo>
                    <a:pt x="598" y="5"/>
                  </a:lnTo>
                  <a:lnTo>
                    <a:pt x="604" y="6"/>
                  </a:lnTo>
                  <a:lnTo>
                    <a:pt x="610" y="6"/>
                  </a:lnTo>
                  <a:lnTo>
                    <a:pt x="618" y="6"/>
                  </a:lnTo>
                  <a:lnTo>
                    <a:pt x="624" y="8"/>
                  </a:lnTo>
                  <a:lnTo>
                    <a:pt x="630" y="8"/>
                  </a:lnTo>
                  <a:lnTo>
                    <a:pt x="637" y="11"/>
                  </a:lnTo>
                  <a:lnTo>
                    <a:pt x="643" y="11"/>
                  </a:lnTo>
                  <a:lnTo>
                    <a:pt x="649" y="11"/>
                  </a:lnTo>
                  <a:lnTo>
                    <a:pt x="657" y="13"/>
                  </a:lnTo>
                  <a:lnTo>
                    <a:pt x="663" y="13"/>
                  </a:lnTo>
                  <a:lnTo>
                    <a:pt x="669" y="13"/>
                  </a:lnTo>
                  <a:lnTo>
                    <a:pt x="676" y="13"/>
                  </a:lnTo>
                  <a:lnTo>
                    <a:pt x="682" y="11"/>
                  </a:lnTo>
                  <a:lnTo>
                    <a:pt x="688" y="11"/>
                  </a:lnTo>
                  <a:lnTo>
                    <a:pt x="696" y="13"/>
                  </a:lnTo>
                  <a:lnTo>
                    <a:pt x="702" y="15"/>
                  </a:lnTo>
                  <a:lnTo>
                    <a:pt x="708" y="13"/>
                  </a:lnTo>
                  <a:lnTo>
                    <a:pt x="715" y="11"/>
                  </a:lnTo>
                  <a:lnTo>
                    <a:pt x="721" y="10"/>
                  </a:lnTo>
                  <a:lnTo>
                    <a:pt x="727" y="8"/>
                  </a:lnTo>
                  <a:lnTo>
                    <a:pt x="735" y="6"/>
                  </a:lnTo>
                  <a:lnTo>
                    <a:pt x="741" y="6"/>
                  </a:lnTo>
                  <a:lnTo>
                    <a:pt x="747" y="6"/>
                  </a:lnTo>
                  <a:lnTo>
                    <a:pt x="754" y="8"/>
                  </a:lnTo>
                  <a:lnTo>
                    <a:pt x="760" y="13"/>
                  </a:lnTo>
                  <a:lnTo>
                    <a:pt x="766" y="13"/>
                  </a:lnTo>
                  <a:lnTo>
                    <a:pt x="772" y="15"/>
                  </a:lnTo>
                  <a:lnTo>
                    <a:pt x="780" y="16"/>
                  </a:lnTo>
                  <a:lnTo>
                    <a:pt x="786" y="18"/>
                  </a:lnTo>
                  <a:lnTo>
                    <a:pt x="792" y="18"/>
                  </a:lnTo>
                  <a:lnTo>
                    <a:pt x="799" y="16"/>
                  </a:lnTo>
                  <a:lnTo>
                    <a:pt x="805" y="15"/>
                  </a:lnTo>
                  <a:lnTo>
                    <a:pt x="811" y="11"/>
                  </a:lnTo>
                  <a:lnTo>
                    <a:pt x="819" y="6"/>
                  </a:lnTo>
                  <a:lnTo>
                    <a:pt x="825" y="3"/>
                  </a:lnTo>
                  <a:lnTo>
                    <a:pt x="831" y="3"/>
                  </a:lnTo>
                  <a:lnTo>
                    <a:pt x="838" y="6"/>
                  </a:lnTo>
                  <a:lnTo>
                    <a:pt x="844" y="8"/>
                  </a:lnTo>
                  <a:lnTo>
                    <a:pt x="850" y="10"/>
                  </a:lnTo>
                  <a:lnTo>
                    <a:pt x="858" y="11"/>
                  </a:lnTo>
                  <a:lnTo>
                    <a:pt x="864" y="10"/>
                  </a:lnTo>
                  <a:lnTo>
                    <a:pt x="870" y="10"/>
                  </a:lnTo>
                  <a:lnTo>
                    <a:pt x="877" y="8"/>
                  </a:lnTo>
                  <a:lnTo>
                    <a:pt x="883" y="6"/>
                  </a:lnTo>
                  <a:lnTo>
                    <a:pt x="889" y="6"/>
                  </a:lnTo>
                  <a:lnTo>
                    <a:pt x="897" y="8"/>
                  </a:lnTo>
                  <a:lnTo>
                    <a:pt x="903" y="8"/>
                  </a:lnTo>
                  <a:lnTo>
                    <a:pt x="909" y="10"/>
                  </a:lnTo>
                  <a:lnTo>
                    <a:pt x="916" y="8"/>
                  </a:lnTo>
                  <a:lnTo>
                    <a:pt x="922" y="8"/>
                  </a:lnTo>
                  <a:lnTo>
                    <a:pt x="929" y="10"/>
                  </a:lnTo>
                  <a:lnTo>
                    <a:pt x="936" y="11"/>
                  </a:lnTo>
                  <a:lnTo>
                    <a:pt x="942" y="11"/>
                  </a:lnTo>
                  <a:lnTo>
                    <a:pt x="948" y="15"/>
                  </a:lnTo>
                  <a:lnTo>
                    <a:pt x="954" y="16"/>
                  </a:lnTo>
                  <a:lnTo>
                    <a:pt x="962" y="18"/>
                  </a:lnTo>
                  <a:lnTo>
                    <a:pt x="968" y="18"/>
                  </a:lnTo>
                  <a:lnTo>
                    <a:pt x="974" y="15"/>
                  </a:lnTo>
                  <a:lnTo>
                    <a:pt x="981" y="11"/>
                  </a:lnTo>
                  <a:lnTo>
                    <a:pt x="987" y="8"/>
                  </a:lnTo>
                  <a:lnTo>
                    <a:pt x="993" y="8"/>
                  </a:lnTo>
                  <a:lnTo>
                    <a:pt x="1001" y="5"/>
                  </a:lnTo>
                  <a:lnTo>
                    <a:pt x="1007" y="5"/>
                  </a:lnTo>
                  <a:lnTo>
                    <a:pt x="1013" y="6"/>
                  </a:lnTo>
                  <a:lnTo>
                    <a:pt x="1020" y="6"/>
                  </a:lnTo>
                  <a:lnTo>
                    <a:pt x="1026" y="8"/>
                  </a:lnTo>
                  <a:lnTo>
                    <a:pt x="1032" y="8"/>
                  </a:lnTo>
                  <a:lnTo>
                    <a:pt x="1040" y="10"/>
                  </a:lnTo>
                  <a:lnTo>
                    <a:pt x="1046" y="13"/>
                  </a:lnTo>
                  <a:lnTo>
                    <a:pt x="1052" y="15"/>
                  </a:lnTo>
                  <a:lnTo>
                    <a:pt x="1059" y="13"/>
                  </a:lnTo>
                  <a:lnTo>
                    <a:pt x="1065" y="10"/>
                  </a:lnTo>
                  <a:lnTo>
                    <a:pt x="1071" y="8"/>
                  </a:lnTo>
                  <a:lnTo>
                    <a:pt x="1079" y="8"/>
                  </a:lnTo>
                  <a:lnTo>
                    <a:pt x="1085" y="8"/>
                  </a:lnTo>
                  <a:lnTo>
                    <a:pt x="1091" y="8"/>
                  </a:lnTo>
                  <a:lnTo>
                    <a:pt x="1098" y="6"/>
                  </a:lnTo>
                  <a:lnTo>
                    <a:pt x="1104" y="6"/>
                  </a:lnTo>
                  <a:lnTo>
                    <a:pt x="1110" y="5"/>
                  </a:lnTo>
                  <a:lnTo>
                    <a:pt x="1118" y="3"/>
                  </a:lnTo>
                  <a:lnTo>
                    <a:pt x="1124" y="5"/>
                  </a:lnTo>
                  <a:lnTo>
                    <a:pt x="1130" y="6"/>
                  </a:lnTo>
                  <a:lnTo>
                    <a:pt x="1136" y="6"/>
                  </a:lnTo>
                  <a:lnTo>
                    <a:pt x="1143" y="8"/>
                  </a:lnTo>
                  <a:lnTo>
                    <a:pt x="1149" y="10"/>
                  </a:lnTo>
                  <a:lnTo>
                    <a:pt x="1155" y="11"/>
                  </a:lnTo>
                  <a:lnTo>
                    <a:pt x="1163" y="11"/>
                  </a:lnTo>
                  <a:lnTo>
                    <a:pt x="1169" y="11"/>
                  </a:lnTo>
                  <a:lnTo>
                    <a:pt x="1175" y="13"/>
                  </a:lnTo>
                  <a:lnTo>
                    <a:pt x="1182" y="13"/>
                  </a:lnTo>
                  <a:lnTo>
                    <a:pt x="1188" y="13"/>
                  </a:lnTo>
                  <a:lnTo>
                    <a:pt x="1194" y="13"/>
                  </a:lnTo>
                  <a:lnTo>
                    <a:pt x="1202" y="11"/>
                  </a:lnTo>
                  <a:lnTo>
                    <a:pt x="1208" y="11"/>
                  </a:lnTo>
                  <a:lnTo>
                    <a:pt x="1214" y="11"/>
                  </a:lnTo>
                  <a:lnTo>
                    <a:pt x="1221" y="11"/>
                  </a:lnTo>
                  <a:lnTo>
                    <a:pt x="1227" y="10"/>
                  </a:lnTo>
                  <a:lnTo>
                    <a:pt x="1233" y="11"/>
                  </a:lnTo>
                  <a:lnTo>
                    <a:pt x="1241" y="11"/>
                  </a:lnTo>
                  <a:lnTo>
                    <a:pt x="1247" y="10"/>
                  </a:lnTo>
                  <a:lnTo>
                    <a:pt x="1253" y="11"/>
                  </a:lnTo>
                  <a:lnTo>
                    <a:pt x="1261" y="10"/>
                  </a:lnTo>
                  <a:lnTo>
                    <a:pt x="1267" y="10"/>
                  </a:lnTo>
                  <a:lnTo>
                    <a:pt x="1273" y="11"/>
                  </a:lnTo>
                  <a:lnTo>
                    <a:pt x="1280" y="11"/>
                  </a:lnTo>
                  <a:lnTo>
                    <a:pt x="1286" y="11"/>
                  </a:lnTo>
                  <a:lnTo>
                    <a:pt x="1292" y="10"/>
                  </a:lnTo>
                  <a:lnTo>
                    <a:pt x="1300" y="10"/>
                  </a:lnTo>
                  <a:lnTo>
                    <a:pt x="1306" y="10"/>
                  </a:lnTo>
                  <a:lnTo>
                    <a:pt x="1312" y="11"/>
                  </a:lnTo>
                  <a:lnTo>
                    <a:pt x="1318" y="11"/>
                  </a:lnTo>
                  <a:lnTo>
                    <a:pt x="1325" y="11"/>
                  </a:lnTo>
                  <a:lnTo>
                    <a:pt x="1331" y="13"/>
                  </a:lnTo>
                  <a:lnTo>
                    <a:pt x="1337" y="13"/>
                  </a:lnTo>
                  <a:lnTo>
                    <a:pt x="1345" y="11"/>
                  </a:lnTo>
                  <a:lnTo>
                    <a:pt x="1351" y="11"/>
                  </a:lnTo>
                  <a:lnTo>
                    <a:pt x="1357" y="8"/>
                  </a:lnTo>
                  <a:lnTo>
                    <a:pt x="1364" y="6"/>
                  </a:lnTo>
                  <a:lnTo>
                    <a:pt x="1370" y="6"/>
                  </a:lnTo>
                  <a:lnTo>
                    <a:pt x="1376" y="6"/>
                  </a:lnTo>
                  <a:lnTo>
                    <a:pt x="1384" y="6"/>
                  </a:lnTo>
                  <a:lnTo>
                    <a:pt x="1390" y="6"/>
                  </a:lnTo>
                  <a:lnTo>
                    <a:pt x="1396" y="8"/>
                  </a:lnTo>
                  <a:lnTo>
                    <a:pt x="1403" y="8"/>
                  </a:lnTo>
                  <a:lnTo>
                    <a:pt x="1409" y="10"/>
                  </a:lnTo>
                  <a:lnTo>
                    <a:pt x="1415" y="11"/>
                  </a:lnTo>
                  <a:lnTo>
                    <a:pt x="1423" y="15"/>
                  </a:lnTo>
                  <a:lnTo>
                    <a:pt x="1429" y="18"/>
                  </a:lnTo>
                  <a:lnTo>
                    <a:pt x="1435" y="20"/>
                  </a:lnTo>
                  <a:lnTo>
                    <a:pt x="1442" y="16"/>
                  </a:lnTo>
                  <a:lnTo>
                    <a:pt x="1448" y="13"/>
                  </a:lnTo>
                  <a:lnTo>
                    <a:pt x="1454" y="8"/>
                  </a:lnTo>
                  <a:lnTo>
                    <a:pt x="1462" y="6"/>
                  </a:lnTo>
                  <a:lnTo>
                    <a:pt x="1468" y="8"/>
                  </a:lnTo>
                  <a:lnTo>
                    <a:pt x="1474" y="8"/>
                  </a:lnTo>
                  <a:lnTo>
                    <a:pt x="1481" y="10"/>
                  </a:lnTo>
                  <a:lnTo>
                    <a:pt x="1487" y="10"/>
                  </a:lnTo>
                  <a:lnTo>
                    <a:pt x="1493" y="11"/>
                  </a:lnTo>
                  <a:lnTo>
                    <a:pt x="1499" y="11"/>
                  </a:lnTo>
                  <a:lnTo>
                    <a:pt x="1507" y="11"/>
                  </a:lnTo>
                  <a:lnTo>
                    <a:pt x="1513" y="11"/>
                  </a:lnTo>
                  <a:lnTo>
                    <a:pt x="1519" y="10"/>
                  </a:lnTo>
                  <a:lnTo>
                    <a:pt x="1526" y="10"/>
                  </a:lnTo>
                  <a:lnTo>
                    <a:pt x="1532" y="8"/>
                  </a:lnTo>
                  <a:lnTo>
                    <a:pt x="1538" y="11"/>
                  </a:lnTo>
                  <a:lnTo>
                    <a:pt x="1546" y="11"/>
                  </a:lnTo>
                  <a:lnTo>
                    <a:pt x="1552" y="13"/>
                  </a:lnTo>
                  <a:lnTo>
                    <a:pt x="1558" y="13"/>
                  </a:lnTo>
                  <a:lnTo>
                    <a:pt x="1565" y="15"/>
                  </a:lnTo>
                  <a:lnTo>
                    <a:pt x="1571" y="15"/>
                  </a:lnTo>
                  <a:lnTo>
                    <a:pt x="1577" y="13"/>
                  </a:lnTo>
                  <a:lnTo>
                    <a:pt x="1585" y="10"/>
                  </a:lnTo>
                  <a:lnTo>
                    <a:pt x="1591" y="10"/>
                  </a:lnTo>
                  <a:lnTo>
                    <a:pt x="1597" y="11"/>
                  </a:lnTo>
                  <a:lnTo>
                    <a:pt x="1605" y="15"/>
                  </a:lnTo>
                  <a:lnTo>
                    <a:pt x="1611" y="16"/>
                  </a:lnTo>
                  <a:lnTo>
                    <a:pt x="1617" y="20"/>
                  </a:lnTo>
                  <a:lnTo>
                    <a:pt x="1624" y="20"/>
                  </a:lnTo>
                  <a:lnTo>
                    <a:pt x="1630" y="18"/>
                  </a:lnTo>
                  <a:lnTo>
                    <a:pt x="1636" y="15"/>
                  </a:lnTo>
                  <a:lnTo>
                    <a:pt x="1644" y="11"/>
                  </a:lnTo>
                  <a:lnTo>
                    <a:pt x="1650" y="8"/>
                  </a:lnTo>
                  <a:lnTo>
                    <a:pt x="1656" y="3"/>
                  </a:lnTo>
                  <a:lnTo>
                    <a:pt x="1663" y="3"/>
                  </a:lnTo>
                  <a:lnTo>
                    <a:pt x="1669" y="1"/>
                  </a:lnTo>
                  <a:lnTo>
                    <a:pt x="1675" y="1"/>
                  </a:lnTo>
                  <a:lnTo>
                    <a:pt x="1681" y="0"/>
                  </a:lnTo>
                  <a:lnTo>
                    <a:pt x="1689" y="1"/>
                  </a:lnTo>
                  <a:lnTo>
                    <a:pt x="1695" y="3"/>
                  </a:lnTo>
                  <a:lnTo>
                    <a:pt x="1701" y="3"/>
                  </a:lnTo>
                  <a:lnTo>
                    <a:pt x="1708" y="5"/>
                  </a:lnTo>
                  <a:lnTo>
                    <a:pt x="1714" y="6"/>
                  </a:lnTo>
                  <a:lnTo>
                    <a:pt x="1720" y="8"/>
                  </a:lnTo>
                  <a:lnTo>
                    <a:pt x="1728" y="8"/>
                  </a:lnTo>
                  <a:lnTo>
                    <a:pt x="1734" y="10"/>
                  </a:lnTo>
                  <a:lnTo>
                    <a:pt x="1740" y="11"/>
                  </a:lnTo>
                  <a:lnTo>
                    <a:pt x="1747" y="10"/>
                  </a:lnTo>
                  <a:lnTo>
                    <a:pt x="1753" y="13"/>
                  </a:lnTo>
                  <a:lnTo>
                    <a:pt x="1759" y="15"/>
                  </a:lnTo>
                  <a:lnTo>
                    <a:pt x="1767" y="16"/>
                  </a:lnTo>
                  <a:lnTo>
                    <a:pt x="1773" y="18"/>
                  </a:lnTo>
                  <a:lnTo>
                    <a:pt x="1779" y="23"/>
                  </a:lnTo>
                  <a:lnTo>
                    <a:pt x="1786" y="23"/>
                  </a:lnTo>
                  <a:lnTo>
                    <a:pt x="1792" y="24"/>
                  </a:lnTo>
                  <a:lnTo>
                    <a:pt x="1798" y="23"/>
                  </a:lnTo>
                  <a:lnTo>
                    <a:pt x="1806" y="20"/>
                  </a:lnTo>
                  <a:lnTo>
                    <a:pt x="1812" y="15"/>
                  </a:lnTo>
                  <a:lnTo>
                    <a:pt x="1818" y="8"/>
                  </a:lnTo>
                  <a:lnTo>
                    <a:pt x="1825" y="5"/>
                  </a:lnTo>
                  <a:lnTo>
                    <a:pt x="1831" y="3"/>
                  </a:lnTo>
                  <a:lnTo>
                    <a:pt x="1837" y="1"/>
                  </a:lnTo>
                  <a:lnTo>
                    <a:pt x="1843" y="3"/>
                  </a:lnTo>
                  <a:lnTo>
                    <a:pt x="1851" y="5"/>
                  </a:lnTo>
                  <a:lnTo>
                    <a:pt x="1857" y="5"/>
                  </a:lnTo>
                  <a:lnTo>
                    <a:pt x="1863" y="3"/>
                  </a:lnTo>
                  <a:lnTo>
                    <a:pt x="1870" y="1"/>
                  </a:lnTo>
                  <a:lnTo>
                    <a:pt x="1876" y="0"/>
                  </a:lnTo>
                  <a:lnTo>
                    <a:pt x="1882" y="1"/>
                  </a:lnTo>
                  <a:lnTo>
                    <a:pt x="1890" y="3"/>
                  </a:lnTo>
                  <a:lnTo>
                    <a:pt x="1896" y="6"/>
                  </a:lnTo>
                  <a:lnTo>
                    <a:pt x="1902" y="10"/>
                  </a:lnTo>
                  <a:lnTo>
                    <a:pt x="1909" y="13"/>
                  </a:lnTo>
                  <a:lnTo>
                    <a:pt x="1915" y="13"/>
                  </a:lnTo>
                  <a:lnTo>
                    <a:pt x="1922" y="15"/>
                  </a:lnTo>
                  <a:lnTo>
                    <a:pt x="1929" y="15"/>
                  </a:lnTo>
                  <a:lnTo>
                    <a:pt x="1935" y="13"/>
                  </a:lnTo>
                  <a:lnTo>
                    <a:pt x="1941" y="10"/>
                  </a:lnTo>
                  <a:lnTo>
                    <a:pt x="1949" y="10"/>
                  </a:lnTo>
                  <a:lnTo>
                    <a:pt x="1955" y="8"/>
                  </a:lnTo>
                  <a:lnTo>
                    <a:pt x="1961" y="8"/>
                  </a:lnTo>
                  <a:lnTo>
                    <a:pt x="1968" y="10"/>
                  </a:lnTo>
                  <a:lnTo>
                    <a:pt x="1974" y="11"/>
                  </a:lnTo>
                  <a:lnTo>
                    <a:pt x="1980" y="13"/>
                  </a:lnTo>
                  <a:lnTo>
                    <a:pt x="1988" y="13"/>
                  </a:lnTo>
                  <a:lnTo>
                    <a:pt x="1994" y="15"/>
                  </a:lnTo>
                  <a:lnTo>
                    <a:pt x="2000" y="15"/>
                  </a:lnTo>
                  <a:lnTo>
                    <a:pt x="2007" y="13"/>
                  </a:lnTo>
                  <a:lnTo>
                    <a:pt x="2013" y="11"/>
                  </a:lnTo>
                  <a:lnTo>
                    <a:pt x="2019" y="10"/>
                  </a:lnTo>
                  <a:lnTo>
                    <a:pt x="2025" y="10"/>
                  </a:lnTo>
                  <a:lnTo>
                    <a:pt x="2033" y="8"/>
                  </a:lnTo>
                  <a:lnTo>
                    <a:pt x="2039" y="10"/>
                  </a:lnTo>
                  <a:lnTo>
                    <a:pt x="2045" y="10"/>
                  </a:lnTo>
                  <a:lnTo>
                    <a:pt x="2052" y="13"/>
                  </a:lnTo>
                  <a:lnTo>
                    <a:pt x="2058" y="15"/>
                  </a:lnTo>
                  <a:lnTo>
                    <a:pt x="2064" y="20"/>
                  </a:lnTo>
                  <a:lnTo>
                    <a:pt x="2072" y="20"/>
                  </a:lnTo>
                  <a:lnTo>
                    <a:pt x="2078" y="16"/>
                  </a:lnTo>
                  <a:lnTo>
                    <a:pt x="2084" y="13"/>
                  </a:lnTo>
                  <a:lnTo>
                    <a:pt x="2091" y="10"/>
                  </a:lnTo>
                  <a:lnTo>
                    <a:pt x="2097" y="6"/>
                  </a:lnTo>
                  <a:lnTo>
                    <a:pt x="2103" y="3"/>
                  </a:lnTo>
                  <a:lnTo>
                    <a:pt x="2111" y="3"/>
                  </a:lnTo>
                  <a:lnTo>
                    <a:pt x="2117" y="3"/>
                  </a:lnTo>
                  <a:lnTo>
                    <a:pt x="2123" y="6"/>
                  </a:lnTo>
                  <a:lnTo>
                    <a:pt x="2130" y="6"/>
                  </a:lnTo>
                  <a:lnTo>
                    <a:pt x="2136" y="11"/>
                  </a:lnTo>
                  <a:lnTo>
                    <a:pt x="2142" y="11"/>
                  </a:lnTo>
                  <a:lnTo>
                    <a:pt x="2150" y="13"/>
                  </a:lnTo>
                  <a:lnTo>
                    <a:pt x="2156" y="11"/>
                  </a:lnTo>
                  <a:lnTo>
                    <a:pt x="2162" y="13"/>
                  </a:lnTo>
                  <a:lnTo>
                    <a:pt x="2169" y="15"/>
                  </a:lnTo>
                  <a:lnTo>
                    <a:pt x="2175" y="13"/>
                  </a:lnTo>
                  <a:lnTo>
                    <a:pt x="2181" y="8"/>
                  </a:lnTo>
                  <a:lnTo>
                    <a:pt x="2189" y="8"/>
                  </a:lnTo>
                  <a:lnTo>
                    <a:pt x="2195" y="8"/>
                  </a:lnTo>
                  <a:lnTo>
                    <a:pt x="2201" y="5"/>
                  </a:lnTo>
                  <a:lnTo>
                    <a:pt x="2207" y="5"/>
                  </a:lnTo>
                  <a:lnTo>
                    <a:pt x="2214" y="5"/>
                  </a:lnTo>
                  <a:lnTo>
                    <a:pt x="2220" y="5"/>
                  </a:lnTo>
                  <a:lnTo>
                    <a:pt x="2226" y="5"/>
                  </a:lnTo>
                  <a:lnTo>
                    <a:pt x="2234" y="5"/>
                  </a:lnTo>
                  <a:lnTo>
                    <a:pt x="2240" y="6"/>
                  </a:lnTo>
                  <a:lnTo>
                    <a:pt x="2246" y="8"/>
                  </a:lnTo>
                  <a:lnTo>
                    <a:pt x="2254" y="10"/>
                  </a:lnTo>
                  <a:lnTo>
                    <a:pt x="2260" y="11"/>
                  </a:lnTo>
                  <a:lnTo>
                    <a:pt x="2266" y="13"/>
                  </a:lnTo>
                  <a:lnTo>
                    <a:pt x="2273" y="16"/>
                  </a:lnTo>
                  <a:lnTo>
                    <a:pt x="2279" y="18"/>
                  </a:lnTo>
                  <a:lnTo>
                    <a:pt x="2285" y="18"/>
                  </a:lnTo>
                  <a:lnTo>
                    <a:pt x="2293" y="18"/>
                  </a:lnTo>
                  <a:lnTo>
                    <a:pt x="2299" y="16"/>
                  </a:lnTo>
                  <a:lnTo>
                    <a:pt x="2305" y="13"/>
                  </a:lnTo>
                  <a:lnTo>
                    <a:pt x="2312" y="11"/>
                  </a:lnTo>
                  <a:lnTo>
                    <a:pt x="2318" y="10"/>
                  </a:lnTo>
                  <a:lnTo>
                    <a:pt x="2324" y="8"/>
                  </a:lnTo>
                  <a:lnTo>
                    <a:pt x="2332" y="8"/>
                  </a:lnTo>
                  <a:lnTo>
                    <a:pt x="2338" y="6"/>
                  </a:lnTo>
                  <a:lnTo>
                    <a:pt x="2344" y="11"/>
                  </a:lnTo>
                  <a:lnTo>
                    <a:pt x="2351" y="13"/>
                  </a:lnTo>
                  <a:lnTo>
                    <a:pt x="2357" y="15"/>
                  </a:lnTo>
                  <a:lnTo>
                    <a:pt x="2363" y="13"/>
                  </a:lnTo>
                  <a:lnTo>
                    <a:pt x="2371" y="10"/>
                  </a:lnTo>
                  <a:lnTo>
                    <a:pt x="2377" y="8"/>
                  </a:lnTo>
                  <a:lnTo>
                    <a:pt x="2383" y="5"/>
                  </a:lnTo>
                  <a:lnTo>
                    <a:pt x="2389" y="5"/>
                  </a:lnTo>
                  <a:lnTo>
                    <a:pt x="2396" y="5"/>
                  </a:lnTo>
                  <a:lnTo>
                    <a:pt x="2402" y="5"/>
                  </a:lnTo>
                  <a:lnTo>
                    <a:pt x="2408" y="6"/>
                  </a:lnTo>
                  <a:lnTo>
                    <a:pt x="2416" y="6"/>
                  </a:lnTo>
                  <a:lnTo>
                    <a:pt x="2422" y="8"/>
                  </a:lnTo>
                  <a:lnTo>
                    <a:pt x="2428" y="8"/>
                  </a:lnTo>
                  <a:lnTo>
                    <a:pt x="2435" y="8"/>
                  </a:lnTo>
                  <a:lnTo>
                    <a:pt x="2441" y="10"/>
                  </a:lnTo>
                  <a:lnTo>
                    <a:pt x="2447" y="11"/>
                  </a:lnTo>
                  <a:lnTo>
                    <a:pt x="2455" y="11"/>
                  </a:lnTo>
                  <a:lnTo>
                    <a:pt x="2461" y="11"/>
                  </a:lnTo>
                  <a:lnTo>
                    <a:pt x="2467" y="15"/>
                  </a:lnTo>
                  <a:lnTo>
                    <a:pt x="2474" y="13"/>
                  </a:lnTo>
                  <a:lnTo>
                    <a:pt x="2480" y="13"/>
                  </a:lnTo>
                  <a:lnTo>
                    <a:pt x="2486" y="11"/>
                  </a:lnTo>
                  <a:lnTo>
                    <a:pt x="2494" y="15"/>
                  </a:lnTo>
                  <a:lnTo>
                    <a:pt x="2500" y="15"/>
                  </a:lnTo>
                  <a:lnTo>
                    <a:pt x="2506" y="16"/>
                  </a:lnTo>
                  <a:lnTo>
                    <a:pt x="2513" y="15"/>
                  </a:lnTo>
                  <a:lnTo>
                    <a:pt x="2519" y="11"/>
                  </a:lnTo>
                  <a:lnTo>
                    <a:pt x="2525" y="8"/>
                  </a:lnTo>
                  <a:lnTo>
                    <a:pt x="2533" y="6"/>
                  </a:lnTo>
                  <a:lnTo>
                    <a:pt x="2539" y="6"/>
                  </a:lnTo>
                  <a:lnTo>
                    <a:pt x="2545" y="5"/>
                  </a:lnTo>
                  <a:lnTo>
                    <a:pt x="2552" y="6"/>
                  </a:lnTo>
                  <a:lnTo>
                    <a:pt x="2558" y="6"/>
                  </a:lnTo>
                  <a:lnTo>
                    <a:pt x="2564" y="8"/>
                  </a:lnTo>
                  <a:lnTo>
                    <a:pt x="2570" y="10"/>
                  </a:lnTo>
                  <a:lnTo>
                    <a:pt x="2578" y="10"/>
                  </a:lnTo>
                  <a:lnTo>
                    <a:pt x="2584" y="11"/>
                  </a:lnTo>
                  <a:lnTo>
                    <a:pt x="2590" y="10"/>
                  </a:lnTo>
                  <a:lnTo>
                    <a:pt x="2598" y="10"/>
                  </a:lnTo>
                  <a:lnTo>
                    <a:pt x="2604" y="11"/>
                  </a:lnTo>
                  <a:lnTo>
                    <a:pt x="2610" y="10"/>
                  </a:lnTo>
                  <a:lnTo>
                    <a:pt x="2617" y="10"/>
                  </a:lnTo>
                  <a:lnTo>
                    <a:pt x="2623" y="10"/>
                  </a:lnTo>
                  <a:lnTo>
                    <a:pt x="2629" y="10"/>
                  </a:lnTo>
                  <a:lnTo>
                    <a:pt x="2637" y="8"/>
                  </a:lnTo>
                  <a:lnTo>
                    <a:pt x="2643" y="8"/>
                  </a:lnTo>
                  <a:lnTo>
                    <a:pt x="2649" y="8"/>
                  </a:lnTo>
                  <a:lnTo>
                    <a:pt x="2656" y="8"/>
                  </a:lnTo>
                  <a:lnTo>
                    <a:pt x="2662" y="6"/>
                  </a:lnTo>
                  <a:lnTo>
                    <a:pt x="2668" y="8"/>
                  </a:lnTo>
                  <a:lnTo>
                    <a:pt x="2676" y="8"/>
                  </a:lnTo>
                  <a:lnTo>
                    <a:pt x="2682" y="8"/>
                  </a:lnTo>
                  <a:lnTo>
                    <a:pt x="2688" y="8"/>
                  </a:lnTo>
                  <a:lnTo>
                    <a:pt x="2695" y="10"/>
                  </a:lnTo>
                  <a:lnTo>
                    <a:pt x="2701" y="8"/>
                  </a:lnTo>
                  <a:lnTo>
                    <a:pt x="2707" y="10"/>
                  </a:lnTo>
                  <a:lnTo>
                    <a:pt x="2715" y="8"/>
                  </a:lnTo>
                  <a:lnTo>
                    <a:pt x="2721" y="8"/>
                  </a:lnTo>
                  <a:lnTo>
                    <a:pt x="2727" y="6"/>
                  </a:lnTo>
                  <a:lnTo>
                    <a:pt x="2734" y="8"/>
                  </a:lnTo>
                  <a:lnTo>
                    <a:pt x="2740" y="11"/>
                  </a:lnTo>
                  <a:lnTo>
                    <a:pt x="2746" y="13"/>
                  </a:lnTo>
                  <a:lnTo>
                    <a:pt x="2752" y="16"/>
                  </a:lnTo>
                  <a:lnTo>
                    <a:pt x="2760" y="20"/>
                  </a:lnTo>
                  <a:lnTo>
                    <a:pt x="2766" y="24"/>
                  </a:lnTo>
                  <a:lnTo>
                    <a:pt x="2772" y="28"/>
                  </a:lnTo>
                  <a:lnTo>
                    <a:pt x="2779" y="26"/>
                  </a:lnTo>
                  <a:lnTo>
                    <a:pt x="2785" y="24"/>
                  </a:lnTo>
                  <a:lnTo>
                    <a:pt x="2791" y="21"/>
                  </a:lnTo>
                  <a:lnTo>
                    <a:pt x="2799" y="16"/>
                  </a:lnTo>
                  <a:lnTo>
                    <a:pt x="2805" y="11"/>
                  </a:lnTo>
                  <a:lnTo>
                    <a:pt x="2811" y="6"/>
                  </a:lnTo>
                  <a:lnTo>
                    <a:pt x="2818" y="6"/>
                  </a:lnTo>
                  <a:lnTo>
                    <a:pt x="2824" y="8"/>
                  </a:lnTo>
                  <a:lnTo>
                    <a:pt x="2830" y="10"/>
                  </a:lnTo>
                  <a:lnTo>
                    <a:pt x="2838" y="10"/>
                  </a:lnTo>
                  <a:lnTo>
                    <a:pt x="2844" y="11"/>
                  </a:lnTo>
                  <a:lnTo>
                    <a:pt x="2850" y="11"/>
                  </a:lnTo>
                  <a:lnTo>
                    <a:pt x="2857" y="11"/>
                  </a:lnTo>
                  <a:lnTo>
                    <a:pt x="2863" y="10"/>
                  </a:lnTo>
                  <a:lnTo>
                    <a:pt x="2869" y="8"/>
                  </a:lnTo>
                  <a:lnTo>
                    <a:pt x="2877" y="8"/>
                  </a:lnTo>
                  <a:lnTo>
                    <a:pt x="2883" y="6"/>
                  </a:lnTo>
                  <a:lnTo>
                    <a:pt x="2889" y="3"/>
                  </a:lnTo>
                  <a:lnTo>
                    <a:pt x="2896" y="1"/>
                  </a:lnTo>
                  <a:lnTo>
                    <a:pt x="2902" y="3"/>
                  </a:lnTo>
                  <a:lnTo>
                    <a:pt x="2908" y="3"/>
                  </a:lnTo>
                  <a:lnTo>
                    <a:pt x="2916" y="5"/>
                  </a:lnTo>
                  <a:lnTo>
                    <a:pt x="2922" y="3"/>
                  </a:lnTo>
                  <a:lnTo>
                    <a:pt x="2928" y="6"/>
                  </a:lnTo>
                  <a:lnTo>
                    <a:pt x="2934" y="6"/>
                  </a:lnTo>
                  <a:lnTo>
                    <a:pt x="2942" y="6"/>
                  </a:lnTo>
                  <a:lnTo>
                    <a:pt x="2948" y="6"/>
                  </a:lnTo>
                  <a:lnTo>
                    <a:pt x="2954" y="8"/>
                  </a:lnTo>
                  <a:lnTo>
                    <a:pt x="2961" y="8"/>
                  </a:lnTo>
                  <a:lnTo>
                    <a:pt x="2967" y="8"/>
                  </a:lnTo>
                  <a:lnTo>
                    <a:pt x="2973" y="8"/>
                  </a:lnTo>
                  <a:lnTo>
                    <a:pt x="2981" y="8"/>
                  </a:lnTo>
                  <a:lnTo>
                    <a:pt x="2987" y="8"/>
                  </a:lnTo>
                  <a:lnTo>
                    <a:pt x="2993" y="8"/>
                  </a:lnTo>
                  <a:lnTo>
                    <a:pt x="3000" y="8"/>
                  </a:lnTo>
                  <a:lnTo>
                    <a:pt x="3006" y="10"/>
                  </a:lnTo>
                  <a:lnTo>
                    <a:pt x="3012" y="10"/>
                  </a:lnTo>
                  <a:lnTo>
                    <a:pt x="3020" y="11"/>
                  </a:lnTo>
                  <a:lnTo>
                    <a:pt x="3026" y="11"/>
                  </a:lnTo>
                  <a:lnTo>
                    <a:pt x="3032" y="13"/>
                  </a:lnTo>
                  <a:lnTo>
                    <a:pt x="3039" y="13"/>
                  </a:lnTo>
                  <a:lnTo>
                    <a:pt x="3045" y="15"/>
                  </a:lnTo>
                  <a:lnTo>
                    <a:pt x="3051" y="13"/>
                  </a:lnTo>
                  <a:lnTo>
                    <a:pt x="3059" y="15"/>
                  </a:lnTo>
                  <a:lnTo>
                    <a:pt x="3065" y="15"/>
                  </a:lnTo>
                  <a:lnTo>
                    <a:pt x="3071" y="15"/>
                  </a:lnTo>
                  <a:lnTo>
                    <a:pt x="3078" y="15"/>
                  </a:lnTo>
                  <a:lnTo>
                    <a:pt x="3084" y="13"/>
                  </a:lnTo>
                  <a:lnTo>
                    <a:pt x="3090" y="15"/>
                  </a:lnTo>
                  <a:lnTo>
                    <a:pt x="3098" y="15"/>
                  </a:lnTo>
                  <a:lnTo>
                    <a:pt x="3104" y="15"/>
                  </a:lnTo>
                  <a:lnTo>
                    <a:pt x="3110" y="16"/>
                  </a:lnTo>
                  <a:lnTo>
                    <a:pt x="3116" y="18"/>
                  </a:lnTo>
                  <a:lnTo>
                    <a:pt x="3123" y="20"/>
                  </a:lnTo>
                  <a:lnTo>
                    <a:pt x="3129" y="21"/>
                  </a:lnTo>
                  <a:lnTo>
                    <a:pt x="3135" y="23"/>
                  </a:lnTo>
                  <a:lnTo>
                    <a:pt x="3143" y="20"/>
                  </a:lnTo>
                  <a:lnTo>
                    <a:pt x="3149" y="16"/>
                  </a:lnTo>
                  <a:lnTo>
                    <a:pt x="3155" y="11"/>
                  </a:lnTo>
                  <a:lnTo>
                    <a:pt x="3162" y="5"/>
                  </a:lnTo>
                  <a:lnTo>
                    <a:pt x="3168" y="3"/>
                  </a:lnTo>
                  <a:lnTo>
                    <a:pt x="3174" y="1"/>
                  </a:lnTo>
                  <a:lnTo>
                    <a:pt x="3182" y="1"/>
                  </a:lnTo>
                  <a:lnTo>
                    <a:pt x="3188" y="1"/>
                  </a:lnTo>
                  <a:lnTo>
                    <a:pt x="3194" y="1"/>
                  </a:lnTo>
                  <a:lnTo>
                    <a:pt x="3201" y="3"/>
                  </a:lnTo>
                  <a:lnTo>
                    <a:pt x="3207" y="5"/>
                  </a:lnTo>
                  <a:lnTo>
                    <a:pt x="3213" y="6"/>
                  </a:lnTo>
                  <a:lnTo>
                    <a:pt x="3221" y="8"/>
                  </a:lnTo>
                  <a:lnTo>
                    <a:pt x="3227" y="11"/>
                  </a:lnTo>
                  <a:lnTo>
                    <a:pt x="3233" y="13"/>
                  </a:lnTo>
                  <a:lnTo>
                    <a:pt x="3240"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6" name="Freeform 18"/>
            <p:cNvSpPr>
              <a:spLocks/>
            </p:cNvSpPr>
            <p:nvPr/>
          </p:nvSpPr>
          <p:spPr bwMode="auto">
            <a:xfrm>
              <a:off x="4407" y="1376"/>
              <a:ext cx="72" cy="13"/>
            </a:xfrm>
            <a:custGeom>
              <a:avLst/>
              <a:gdLst>
                <a:gd name="T0" fmla="*/ 0 w 77"/>
                <a:gd name="T1" fmla="*/ 36 h 12"/>
                <a:gd name="T2" fmla="*/ 6 w 77"/>
                <a:gd name="T3" fmla="*/ 26 h 12"/>
                <a:gd name="T4" fmla="*/ 7 w 77"/>
                <a:gd name="T5" fmla="*/ 24 h 12"/>
                <a:gd name="T6" fmla="*/ 7 w 77"/>
                <a:gd name="T7" fmla="*/ 3 h 12"/>
                <a:gd name="T8" fmla="*/ 10 w 77"/>
                <a:gd name="T9" fmla="*/ 0 h 12"/>
                <a:gd name="T10" fmla="*/ 13 w 77"/>
                <a:gd name="T11" fmla="*/ 2 h 12"/>
                <a:gd name="T12" fmla="*/ 17 w 77"/>
                <a:gd name="T13" fmla="*/ 2 h 12"/>
                <a:gd name="T14" fmla="*/ 19 w 77"/>
                <a:gd name="T15" fmla="*/ 5 h 12"/>
                <a:gd name="T16" fmla="*/ 21 w 77"/>
                <a:gd name="T17" fmla="*/ 5 h 12"/>
                <a:gd name="T18" fmla="*/ 22 w 77"/>
                <a:gd name="T19" fmla="*/ 24 h 12"/>
                <a:gd name="T20" fmla="*/ 26 w 77"/>
                <a:gd name="T21" fmla="*/ 24 h 12"/>
                <a:gd name="T22" fmla="*/ 28 w 77"/>
                <a:gd name="T23" fmla="*/ 26 h 12"/>
                <a:gd name="T24" fmla="*/ 30 w 77"/>
                <a:gd name="T25" fmla="*/ 26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2">
                  <a:moveTo>
                    <a:pt x="0" y="12"/>
                  </a:moveTo>
                  <a:lnTo>
                    <a:pt x="6" y="8"/>
                  </a:lnTo>
                  <a:lnTo>
                    <a:pt x="13" y="7"/>
                  </a:lnTo>
                  <a:lnTo>
                    <a:pt x="20" y="3"/>
                  </a:lnTo>
                  <a:lnTo>
                    <a:pt x="26" y="0"/>
                  </a:lnTo>
                  <a:lnTo>
                    <a:pt x="32" y="2"/>
                  </a:lnTo>
                  <a:lnTo>
                    <a:pt x="40" y="2"/>
                  </a:lnTo>
                  <a:lnTo>
                    <a:pt x="46" y="5"/>
                  </a:lnTo>
                  <a:lnTo>
                    <a:pt x="52" y="5"/>
                  </a:lnTo>
                  <a:lnTo>
                    <a:pt x="58" y="7"/>
                  </a:lnTo>
                  <a:lnTo>
                    <a:pt x="65" y="7"/>
                  </a:lnTo>
                  <a:lnTo>
                    <a:pt x="71" y="8"/>
                  </a:lnTo>
                  <a:lnTo>
                    <a:pt x="77" y="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7" name="Freeform 19"/>
            <p:cNvSpPr>
              <a:spLocks/>
            </p:cNvSpPr>
            <p:nvPr/>
          </p:nvSpPr>
          <p:spPr bwMode="auto">
            <a:xfrm>
              <a:off x="1402" y="1314"/>
              <a:ext cx="3005" cy="45"/>
            </a:xfrm>
            <a:custGeom>
              <a:avLst/>
              <a:gdLst>
                <a:gd name="T0" fmla="*/ 16 w 3240"/>
                <a:gd name="T1" fmla="*/ 29 h 43"/>
                <a:gd name="T2" fmla="*/ 34 w 3240"/>
                <a:gd name="T3" fmla="*/ 35 h 43"/>
                <a:gd name="T4" fmla="*/ 53 w 3240"/>
                <a:gd name="T5" fmla="*/ 32 h 43"/>
                <a:gd name="T6" fmla="*/ 70 w 3240"/>
                <a:gd name="T7" fmla="*/ 45 h 43"/>
                <a:gd name="T8" fmla="*/ 88 w 3240"/>
                <a:gd name="T9" fmla="*/ 8 h 43"/>
                <a:gd name="T10" fmla="*/ 107 w 3240"/>
                <a:gd name="T11" fmla="*/ 27 h 43"/>
                <a:gd name="T12" fmla="*/ 125 w 3240"/>
                <a:gd name="T13" fmla="*/ 45 h 43"/>
                <a:gd name="T14" fmla="*/ 143 w 3240"/>
                <a:gd name="T15" fmla="*/ 35 h 43"/>
                <a:gd name="T16" fmla="*/ 160 w 3240"/>
                <a:gd name="T17" fmla="*/ 51 h 43"/>
                <a:gd name="T18" fmla="*/ 179 w 3240"/>
                <a:gd name="T19" fmla="*/ 37 h 43"/>
                <a:gd name="T20" fmla="*/ 198 w 3240"/>
                <a:gd name="T21" fmla="*/ 5 h 43"/>
                <a:gd name="T22" fmla="*/ 214 w 3240"/>
                <a:gd name="T23" fmla="*/ 32 h 43"/>
                <a:gd name="T24" fmla="*/ 232 w 3240"/>
                <a:gd name="T25" fmla="*/ 37 h 43"/>
                <a:gd name="T26" fmla="*/ 250 w 3240"/>
                <a:gd name="T27" fmla="*/ 32 h 43"/>
                <a:gd name="T28" fmla="*/ 269 w 3240"/>
                <a:gd name="T29" fmla="*/ 58 h 43"/>
                <a:gd name="T30" fmla="*/ 289 w 3240"/>
                <a:gd name="T31" fmla="*/ 29 h 43"/>
                <a:gd name="T32" fmla="*/ 305 w 3240"/>
                <a:gd name="T33" fmla="*/ 10 h 43"/>
                <a:gd name="T34" fmla="*/ 324 w 3240"/>
                <a:gd name="T35" fmla="*/ 51 h 43"/>
                <a:gd name="T36" fmla="*/ 341 w 3240"/>
                <a:gd name="T37" fmla="*/ 27 h 43"/>
                <a:gd name="T38" fmla="*/ 361 w 3240"/>
                <a:gd name="T39" fmla="*/ 41 h 43"/>
                <a:gd name="T40" fmla="*/ 378 w 3240"/>
                <a:gd name="T41" fmla="*/ 7 h 43"/>
                <a:gd name="T42" fmla="*/ 396 w 3240"/>
                <a:gd name="T43" fmla="*/ 30 h 43"/>
                <a:gd name="T44" fmla="*/ 413 w 3240"/>
                <a:gd name="T45" fmla="*/ 35 h 43"/>
                <a:gd name="T46" fmla="*/ 433 w 3240"/>
                <a:gd name="T47" fmla="*/ 41 h 43"/>
                <a:gd name="T48" fmla="*/ 450 w 3240"/>
                <a:gd name="T49" fmla="*/ 37 h 43"/>
                <a:gd name="T50" fmla="*/ 468 w 3240"/>
                <a:gd name="T51" fmla="*/ 10 h 43"/>
                <a:gd name="T52" fmla="*/ 488 w 3240"/>
                <a:gd name="T53" fmla="*/ 45 h 43"/>
                <a:gd name="T54" fmla="*/ 505 w 3240"/>
                <a:gd name="T55" fmla="*/ 10 h 43"/>
                <a:gd name="T56" fmla="*/ 522 w 3240"/>
                <a:gd name="T57" fmla="*/ 35 h 43"/>
                <a:gd name="T58" fmla="*/ 541 w 3240"/>
                <a:gd name="T59" fmla="*/ 45 h 43"/>
                <a:gd name="T60" fmla="*/ 559 w 3240"/>
                <a:gd name="T61" fmla="*/ 41 h 43"/>
                <a:gd name="T62" fmla="*/ 577 w 3240"/>
                <a:gd name="T63" fmla="*/ 5 h 43"/>
                <a:gd name="T64" fmla="*/ 595 w 3240"/>
                <a:gd name="T65" fmla="*/ 27 h 43"/>
                <a:gd name="T66" fmla="*/ 612 w 3240"/>
                <a:gd name="T67" fmla="*/ 76 h 43"/>
                <a:gd name="T68" fmla="*/ 632 w 3240"/>
                <a:gd name="T69" fmla="*/ 7 h 43"/>
                <a:gd name="T70" fmla="*/ 648 w 3240"/>
                <a:gd name="T71" fmla="*/ 8 h 43"/>
                <a:gd name="T72" fmla="*/ 668 w 3240"/>
                <a:gd name="T73" fmla="*/ 10 h 43"/>
                <a:gd name="T74" fmla="*/ 686 w 3240"/>
                <a:gd name="T75" fmla="*/ 35 h 43"/>
                <a:gd name="T76" fmla="*/ 705 w 3240"/>
                <a:gd name="T77" fmla="*/ 45 h 43"/>
                <a:gd name="T78" fmla="*/ 722 w 3240"/>
                <a:gd name="T79" fmla="*/ 25 h 43"/>
                <a:gd name="T80" fmla="*/ 740 w 3240"/>
                <a:gd name="T81" fmla="*/ 35 h 43"/>
                <a:gd name="T82" fmla="*/ 759 w 3240"/>
                <a:gd name="T83" fmla="*/ 5 h 43"/>
                <a:gd name="T84" fmla="*/ 776 w 3240"/>
                <a:gd name="T85" fmla="*/ 32 h 43"/>
                <a:gd name="T86" fmla="*/ 794 w 3240"/>
                <a:gd name="T87" fmla="*/ 37 h 43"/>
                <a:gd name="T88" fmla="*/ 812 w 3240"/>
                <a:gd name="T89" fmla="*/ 47 h 43"/>
                <a:gd name="T90" fmla="*/ 830 w 3240"/>
                <a:gd name="T91" fmla="*/ 10 h 43"/>
                <a:gd name="T92" fmla="*/ 848 w 3240"/>
                <a:gd name="T93" fmla="*/ 35 h 43"/>
                <a:gd name="T94" fmla="*/ 866 w 3240"/>
                <a:gd name="T95" fmla="*/ 32 h 43"/>
                <a:gd name="T96" fmla="*/ 885 w 3240"/>
                <a:gd name="T97" fmla="*/ 32 h 43"/>
                <a:gd name="T98" fmla="*/ 902 w 3240"/>
                <a:gd name="T99" fmla="*/ 37 h 43"/>
                <a:gd name="T100" fmla="*/ 921 w 3240"/>
                <a:gd name="T101" fmla="*/ 30 h 43"/>
                <a:gd name="T102" fmla="*/ 940 w 3240"/>
                <a:gd name="T103" fmla="*/ 7 h 43"/>
                <a:gd name="T104" fmla="*/ 956 w 3240"/>
                <a:gd name="T105" fmla="*/ 76 h 43"/>
                <a:gd name="T106" fmla="*/ 976 w 3240"/>
                <a:gd name="T107" fmla="*/ 10 h 43"/>
                <a:gd name="T108" fmla="*/ 993 w 3240"/>
                <a:gd name="T109" fmla="*/ 32 h 43"/>
                <a:gd name="T110" fmla="*/ 1013 w 3240"/>
                <a:gd name="T111" fmla="*/ 27 h 43"/>
                <a:gd name="T112" fmla="*/ 1029 w 3240"/>
                <a:gd name="T113" fmla="*/ 10 h 43"/>
                <a:gd name="T114" fmla="*/ 1047 w 3240"/>
                <a:gd name="T115" fmla="*/ 27 h 43"/>
                <a:gd name="T116" fmla="*/ 1066 w 3240"/>
                <a:gd name="T117" fmla="*/ 41 h 43"/>
                <a:gd name="T118" fmla="*/ 1084 w 3240"/>
                <a:gd name="T119" fmla="*/ 72 h 43"/>
                <a:gd name="T120" fmla="*/ 1103 w 3240"/>
                <a:gd name="T121" fmla="*/ 10 h 43"/>
                <a:gd name="T122" fmla="*/ 1120 w 3240"/>
                <a:gd name="T123" fmla="*/ 32 h 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3">
                  <a:moveTo>
                    <a:pt x="0" y="13"/>
                  </a:moveTo>
                  <a:lnTo>
                    <a:pt x="8" y="13"/>
                  </a:lnTo>
                  <a:lnTo>
                    <a:pt x="14" y="15"/>
                  </a:lnTo>
                  <a:lnTo>
                    <a:pt x="20" y="13"/>
                  </a:lnTo>
                  <a:lnTo>
                    <a:pt x="27" y="15"/>
                  </a:lnTo>
                  <a:lnTo>
                    <a:pt x="33" y="13"/>
                  </a:lnTo>
                  <a:lnTo>
                    <a:pt x="39" y="11"/>
                  </a:lnTo>
                  <a:lnTo>
                    <a:pt x="45" y="15"/>
                  </a:lnTo>
                  <a:lnTo>
                    <a:pt x="53" y="15"/>
                  </a:lnTo>
                  <a:lnTo>
                    <a:pt x="59" y="15"/>
                  </a:lnTo>
                  <a:lnTo>
                    <a:pt x="65" y="16"/>
                  </a:lnTo>
                  <a:lnTo>
                    <a:pt x="72" y="18"/>
                  </a:lnTo>
                  <a:lnTo>
                    <a:pt x="78" y="18"/>
                  </a:lnTo>
                  <a:lnTo>
                    <a:pt x="84" y="21"/>
                  </a:lnTo>
                  <a:lnTo>
                    <a:pt x="92" y="21"/>
                  </a:lnTo>
                  <a:lnTo>
                    <a:pt x="98" y="20"/>
                  </a:lnTo>
                  <a:lnTo>
                    <a:pt x="104" y="18"/>
                  </a:lnTo>
                  <a:lnTo>
                    <a:pt x="111" y="16"/>
                  </a:lnTo>
                  <a:lnTo>
                    <a:pt x="117" y="13"/>
                  </a:lnTo>
                  <a:lnTo>
                    <a:pt x="123" y="11"/>
                  </a:lnTo>
                  <a:lnTo>
                    <a:pt x="131" y="13"/>
                  </a:lnTo>
                  <a:lnTo>
                    <a:pt x="137" y="13"/>
                  </a:lnTo>
                  <a:lnTo>
                    <a:pt x="143" y="18"/>
                  </a:lnTo>
                  <a:lnTo>
                    <a:pt x="150" y="18"/>
                  </a:lnTo>
                  <a:lnTo>
                    <a:pt x="156" y="16"/>
                  </a:lnTo>
                  <a:lnTo>
                    <a:pt x="162" y="18"/>
                  </a:lnTo>
                  <a:lnTo>
                    <a:pt x="170" y="16"/>
                  </a:lnTo>
                  <a:lnTo>
                    <a:pt x="176" y="20"/>
                  </a:lnTo>
                  <a:lnTo>
                    <a:pt x="182" y="20"/>
                  </a:lnTo>
                  <a:lnTo>
                    <a:pt x="189" y="21"/>
                  </a:lnTo>
                  <a:lnTo>
                    <a:pt x="195" y="23"/>
                  </a:lnTo>
                  <a:lnTo>
                    <a:pt x="201" y="25"/>
                  </a:lnTo>
                  <a:lnTo>
                    <a:pt x="209" y="26"/>
                  </a:lnTo>
                  <a:lnTo>
                    <a:pt x="215" y="31"/>
                  </a:lnTo>
                  <a:lnTo>
                    <a:pt x="221" y="30"/>
                  </a:lnTo>
                  <a:lnTo>
                    <a:pt x="227" y="26"/>
                  </a:lnTo>
                  <a:lnTo>
                    <a:pt x="234" y="25"/>
                  </a:lnTo>
                  <a:lnTo>
                    <a:pt x="240" y="21"/>
                  </a:lnTo>
                  <a:lnTo>
                    <a:pt x="246" y="15"/>
                  </a:lnTo>
                  <a:lnTo>
                    <a:pt x="254" y="8"/>
                  </a:lnTo>
                  <a:lnTo>
                    <a:pt x="260" y="5"/>
                  </a:lnTo>
                  <a:lnTo>
                    <a:pt x="266" y="0"/>
                  </a:lnTo>
                  <a:lnTo>
                    <a:pt x="274" y="0"/>
                  </a:lnTo>
                  <a:lnTo>
                    <a:pt x="280" y="3"/>
                  </a:lnTo>
                  <a:lnTo>
                    <a:pt x="286" y="7"/>
                  </a:lnTo>
                  <a:lnTo>
                    <a:pt x="293" y="10"/>
                  </a:lnTo>
                  <a:lnTo>
                    <a:pt x="299" y="11"/>
                  </a:lnTo>
                  <a:lnTo>
                    <a:pt x="305" y="13"/>
                  </a:lnTo>
                  <a:lnTo>
                    <a:pt x="313" y="13"/>
                  </a:lnTo>
                  <a:lnTo>
                    <a:pt x="319" y="13"/>
                  </a:lnTo>
                  <a:lnTo>
                    <a:pt x="325" y="15"/>
                  </a:lnTo>
                  <a:lnTo>
                    <a:pt x="332" y="15"/>
                  </a:lnTo>
                  <a:lnTo>
                    <a:pt x="338" y="15"/>
                  </a:lnTo>
                  <a:lnTo>
                    <a:pt x="344" y="16"/>
                  </a:lnTo>
                  <a:lnTo>
                    <a:pt x="352" y="21"/>
                  </a:lnTo>
                  <a:lnTo>
                    <a:pt x="358" y="25"/>
                  </a:lnTo>
                  <a:lnTo>
                    <a:pt x="364" y="28"/>
                  </a:lnTo>
                  <a:lnTo>
                    <a:pt x="371" y="30"/>
                  </a:lnTo>
                  <a:lnTo>
                    <a:pt x="377" y="28"/>
                  </a:lnTo>
                  <a:lnTo>
                    <a:pt x="383" y="26"/>
                  </a:lnTo>
                  <a:lnTo>
                    <a:pt x="391" y="25"/>
                  </a:lnTo>
                  <a:lnTo>
                    <a:pt x="397" y="23"/>
                  </a:lnTo>
                  <a:lnTo>
                    <a:pt x="403" y="21"/>
                  </a:lnTo>
                  <a:lnTo>
                    <a:pt x="409" y="20"/>
                  </a:lnTo>
                  <a:lnTo>
                    <a:pt x="416" y="16"/>
                  </a:lnTo>
                  <a:lnTo>
                    <a:pt x="422" y="13"/>
                  </a:lnTo>
                  <a:lnTo>
                    <a:pt x="428" y="13"/>
                  </a:lnTo>
                  <a:lnTo>
                    <a:pt x="436" y="15"/>
                  </a:lnTo>
                  <a:lnTo>
                    <a:pt x="442" y="16"/>
                  </a:lnTo>
                  <a:lnTo>
                    <a:pt x="448" y="20"/>
                  </a:lnTo>
                  <a:lnTo>
                    <a:pt x="455" y="23"/>
                  </a:lnTo>
                  <a:lnTo>
                    <a:pt x="461" y="28"/>
                  </a:lnTo>
                  <a:lnTo>
                    <a:pt x="467" y="26"/>
                  </a:lnTo>
                  <a:lnTo>
                    <a:pt x="475" y="23"/>
                  </a:lnTo>
                  <a:lnTo>
                    <a:pt x="481" y="21"/>
                  </a:lnTo>
                  <a:lnTo>
                    <a:pt x="487" y="21"/>
                  </a:lnTo>
                  <a:lnTo>
                    <a:pt x="494" y="20"/>
                  </a:lnTo>
                  <a:lnTo>
                    <a:pt x="500" y="20"/>
                  </a:lnTo>
                  <a:lnTo>
                    <a:pt x="506" y="21"/>
                  </a:lnTo>
                  <a:lnTo>
                    <a:pt x="514" y="21"/>
                  </a:lnTo>
                  <a:lnTo>
                    <a:pt x="520" y="20"/>
                  </a:lnTo>
                  <a:lnTo>
                    <a:pt x="526" y="16"/>
                  </a:lnTo>
                  <a:lnTo>
                    <a:pt x="533" y="11"/>
                  </a:lnTo>
                  <a:lnTo>
                    <a:pt x="539" y="8"/>
                  </a:lnTo>
                  <a:lnTo>
                    <a:pt x="545" y="5"/>
                  </a:lnTo>
                  <a:lnTo>
                    <a:pt x="553" y="3"/>
                  </a:lnTo>
                  <a:lnTo>
                    <a:pt x="559" y="3"/>
                  </a:lnTo>
                  <a:lnTo>
                    <a:pt x="565" y="5"/>
                  </a:lnTo>
                  <a:lnTo>
                    <a:pt x="572" y="5"/>
                  </a:lnTo>
                  <a:lnTo>
                    <a:pt x="578" y="7"/>
                  </a:lnTo>
                  <a:lnTo>
                    <a:pt x="584" y="8"/>
                  </a:lnTo>
                  <a:lnTo>
                    <a:pt x="591" y="11"/>
                  </a:lnTo>
                  <a:lnTo>
                    <a:pt x="598" y="13"/>
                  </a:lnTo>
                  <a:lnTo>
                    <a:pt x="604" y="15"/>
                  </a:lnTo>
                  <a:lnTo>
                    <a:pt x="610" y="15"/>
                  </a:lnTo>
                  <a:lnTo>
                    <a:pt x="618" y="18"/>
                  </a:lnTo>
                  <a:lnTo>
                    <a:pt x="624" y="20"/>
                  </a:lnTo>
                  <a:lnTo>
                    <a:pt x="630" y="21"/>
                  </a:lnTo>
                  <a:lnTo>
                    <a:pt x="637" y="20"/>
                  </a:lnTo>
                  <a:lnTo>
                    <a:pt x="643" y="21"/>
                  </a:lnTo>
                  <a:lnTo>
                    <a:pt x="649" y="21"/>
                  </a:lnTo>
                  <a:lnTo>
                    <a:pt x="657" y="21"/>
                  </a:lnTo>
                  <a:lnTo>
                    <a:pt x="663" y="21"/>
                  </a:lnTo>
                  <a:lnTo>
                    <a:pt x="669" y="21"/>
                  </a:lnTo>
                  <a:lnTo>
                    <a:pt x="676" y="21"/>
                  </a:lnTo>
                  <a:lnTo>
                    <a:pt x="682" y="21"/>
                  </a:lnTo>
                  <a:lnTo>
                    <a:pt x="688" y="20"/>
                  </a:lnTo>
                  <a:lnTo>
                    <a:pt x="696" y="16"/>
                  </a:lnTo>
                  <a:lnTo>
                    <a:pt x="702" y="16"/>
                  </a:lnTo>
                  <a:lnTo>
                    <a:pt x="708" y="16"/>
                  </a:lnTo>
                  <a:lnTo>
                    <a:pt x="715" y="18"/>
                  </a:lnTo>
                  <a:lnTo>
                    <a:pt x="721" y="18"/>
                  </a:lnTo>
                  <a:lnTo>
                    <a:pt x="727" y="21"/>
                  </a:lnTo>
                  <a:lnTo>
                    <a:pt x="735" y="23"/>
                  </a:lnTo>
                  <a:lnTo>
                    <a:pt x="741" y="26"/>
                  </a:lnTo>
                  <a:lnTo>
                    <a:pt x="747" y="30"/>
                  </a:lnTo>
                  <a:lnTo>
                    <a:pt x="754" y="34"/>
                  </a:lnTo>
                  <a:lnTo>
                    <a:pt x="760" y="31"/>
                  </a:lnTo>
                  <a:lnTo>
                    <a:pt x="766" y="33"/>
                  </a:lnTo>
                  <a:lnTo>
                    <a:pt x="772" y="31"/>
                  </a:lnTo>
                  <a:lnTo>
                    <a:pt x="780" y="25"/>
                  </a:lnTo>
                  <a:lnTo>
                    <a:pt x="786" y="15"/>
                  </a:lnTo>
                  <a:lnTo>
                    <a:pt x="792" y="8"/>
                  </a:lnTo>
                  <a:lnTo>
                    <a:pt x="799" y="5"/>
                  </a:lnTo>
                  <a:lnTo>
                    <a:pt x="805" y="5"/>
                  </a:lnTo>
                  <a:lnTo>
                    <a:pt x="811" y="5"/>
                  </a:lnTo>
                  <a:lnTo>
                    <a:pt x="819" y="10"/>
                  </a:lnTo>
                  <a:lnTo>
                    <a:pt x="825" y="15"/>
                  </a:lnTo>
                  <a:lnTo>
                    <a:pt x="831" y="15"/>
                  </a:lnTo>
                  <a:lnTo>
                    <a:pt x="838" y="13"/>
                  </a:lnTo>
                  <a:lnTo>
                    <a:pt x="844" y="10"/>
                  </a:lnTo>
                  <a:lnTo>
                    <a:pt x="850" y="8"/>
                  </a:lnTo>
                  <a:lnTo>
                    <a:pt x="858" y="8"/>
                  </a:lnTo>
                  <a:lnTo>
                    <a:pt x="864" y="8"/>
                  </a:lnTo>
                  <a:lnTo>
                    <a:pt x="870" y="10"/>
                  </a:lnTo>
                  <a:lnTo>
                    <a:pt x="877" y="10"/>
                  </a:lnTo>
                  <a:lnTo>
                    <a:pt x="883" y="13"/>
                  </a:lnTo>
                  <a:lnTo>
                    <a:pt x="889" y="16"/>
                  </a:lnTo>
                  <a:lnTo>
                    <a:pt x="897" y="16"/>
                  </a:lnTo>
                  <a:lnTo>
                    <a:pt x="903" y="20"/>
                  </a:lnTo>
                  <a:lnTo>
                    <a:pt x="909" y="21"/>
                  </a:lnTo>
                  <a:lnTo>
                    <a:pt x="916" y="25"/>
                  </a:lnTo>
                  <a:lnTo>
                    <a:pt x="922" y="28"/>
                  </a:lnTo>
                  <a:lnTo>
                    <a:pt x="929" y="28"/>
                  </a:lnTo>
                  <a:lnTo>
                    <a:pt x="936" y="25"/>
                  </a:lnTo>
                  <a:lnTo>
                    <a:pt x="942" y="23"/>
                  </a:lnTo>
                  <a:lnTo>
                    <a:pt x="948" y="20"/>
                  </a:lnTo>
                  <a:lnTo>
                    <a:pt x="954" y="15"/>
                  </a:lnTo>
                  <a:lnTo>
                    <a:pt x="962" y="13"/>
                  </a:lnTo>
                  <a:lnTo>
                    <a:pt x="968" y="10"/>
                  </a:lnTo>
                  <a:lnTo>
                    <a:pt x="974" y="11"/>
                  </a:lnTo>
                  <a:lnTo>
                    <a:pt x="981" y="13"/>
                  </a:lnTo>
                  <a:lnTo>
                    <a:pt x="987" y="15"/>
                  </a:lnTo>
                  <a:lnTo>
                    <a:pt x="993" y="16"/>
                  </a:lnTo>
                  <a:lnTo>
                    <a:pt x="1001" y="20"/>
                  </a:lnTo>
                  <a:lnTo>
                    <a:pt x="1007" y="21"/>
                  </a:lnTo>
                  <a:lnTo>
                    <a:pt x="1013" y="25"/>
                  </a:lnTo>
                  <a:lnTo>
                    <a:pt x="1020" y="28"/>
                  </a:lnTo>
                  <a:lnTo>
                    <a:pt x="1026" y="26"/>
                  </a:lnTo>
                  <a:lnTo>
                    <a:pt x="1032" y="23"/>
                  </a:lnTo>
                  <a:lnTo>
                    <a:pt x="1040" y="20"/>
                  </a:lnTo>
                  <a:lnTo>
                    <a:pt x="1046" y="15"/>
                  </a:lnTo>
                  <a:lnTo>
                    <a:pt x="1052" y="13"/>
                  </a:lnTo>
                  <a:lnTo>
                    <a:pt x="1059" y="13"/>
                  </a:lnTo>
                  <a:lnTo>
                    <a:pt x="1065" y="15"/>
                  </a:lnTo>
                  <a:lnTo>
                    <a:pt x="1071" y="11"/>
                  </a:lnTo>
                  <a:lnTo>
                    <a:pt x="1079" y="8"/>
                  </a:lnTo>
                  <a:lnTo>
                    <a:pt x="1085" y="7"/>
                  </a:lnTo>
                  <a:lnTo>
                    <a:pt x="1091" y="5"/>
                  </a:lnTo>
                  <a:lnTo>
                    <a:pt x="1098" y="5"/>
                  </a:lnTo>
                  <a:lnTo>
                    <a:pt x="1104" y="7"/>
                  </a:lnTo>
                  <a:lnTo>
                    <a:pt x="1110" y="10"/>
                  </a:lnTo>
                  <a:lnTo>
                    <a:pt x="1118" y="11"/>
                  </a:lnTo>
                  <a:lnTo>
                    <a:pt x="1124" y="13"/>
                  </a:lnTo>
                  <a:lnTo>
                    <a:pt x="1130" y="15"/>
                  </a:lnTo>
                  <a:lnTo>
                    <a:pt x="1136" y="16"/>
                  </a:lnTo>
                  <a:lnTo>
                    <a:pt x="1143" y="16"/>
                  </a:lnTo>
                  <a:lnTo>
                    <a:pt x="1149" y="16"/>
                  </a:lnTo>
                  <a:lnTo>
                    <a:pt x="1155" y="16"/>
                  </a:lnTo>
                  <a:lnTo>
                    <a:pt x="1163" y="18"/>
                  </a:lnTo>
                  <a:lnTo>
                    <a:pt x="1169" y="18"/>
                  </a:lnTo>
                  <a:lnTo>
                    <a:pt x="1175" y="18"/>
                  </a:lnTo>
                  <a:lnTo>
                    <a:pt x="1182" y="20"/>
                  </a:lnTo>
                  <a:lnTo>
                    <a:pt x="1188" y="20"/>
                  </a:lnTo>
                  <a:lnTo>
                    <a:pt x="1194" y="20"/>
                  </a:lnTo>
                  <a:lnTo>
                    <a:pt x="1202" y="21"/>
                  </a:lnTo>
                  <a:lnTo>
                    <a:pt x="1208" y="21"/>
                  </a:lnTo>
                  <a:lnTo>
                    <a:pt x="1214" y="21"/>
                  </a:lnTo>
                  <a:lnTo>
                    <a:pt x="1221" y="21"/>
                  </a:lnTo>
                  <a:lnTo>
                    <a:pt x="1227" y="23"/>
                  </a:lnTo>
                  <a:lnTo>
                    <a:pt x="1233" y="21"/>
                  </a:lnTo>
                  <a:lnTo>
                    <a:pt x="1241" y="23"/>
                  </a:lnTo>
                  <a:lnTo>
                    <a:pt x="1247" y="23"/>
                  </a:lnTo>
                  <a:lnTo>
                    <a:pt x="1253" y="23"/>
                  </a:lnTo>
                  <a:lnTo>
                    <a:pt x="1261" y="25"/>
                  </a:lnTo>
                  <a:lnTo>
                    <a:pt x="1267" y="23"/>
                  </a:lnTo>
                  <a:lnTo>
                    <a:pt x="1273" y="21"/>
                  </a:lnTo>
                  <a:lnTo>
                    <a:pt x="1280" y="21"/>
                  </a:lnTo>
                  <a:lnTo>
                    <a:pt x="1286" y="20"/>
                  </a:lnTo>
                  <a:lnTo>
                    <a:pt x="1292" y="21"/>
                  </a:lnTo>
                  <a:lnTo>
                    <a:pt x="1300" y="21"/>
                  </a:lnTo>
                  <a:lnTo>
                    <a:pt x="1306" y="21"/>
                  </a:lnTo>
                  <a:lnTo>
                    <a:pt x="1312" y="20"/>
                  </a:lnTo>
                  <a:lnTo>
                    <a:pt x="1318" y="18"/>
                  </a:lnTo>
                  <a:lnTo>
                    <a:pt x="1325" y="16"/>
                  </a:lnTo>
                  <a:lnTo>
                    <a:pt x="1331" y="13"/>
                  </a:lnTo>
                  <a:lnTo>
                    <a:pt x="1337" y="11"/>
                  </a:lnTo>
                  <a:lnTo>
                    <a:pt x="1345" y="10"/>
                  </a:lnTo>
                  <a:lnTo>
                    <a:pt x="1351" y="8"/>
                  </a:lnTo>
                  <a:lnTo>
                    <a:pt x="1357" y="10"/>
                  </a:lnTo>
                  <a:lnTo>
                    <a:pt x="1364" y="10"/>
                  </a:lnTo>
                  <a:lnTo>
                    <a:pt x="1370" y="10"/>
                  </a:lnTo>
                  <a:lnTo>
                    <a:pt x="1376" y="11"/>
                  </a:lnTo>
                  <a:lnTo>
                    <a:pt x="1384" y="13"/>
                  </a:lnTo>
                  <a:lnTo>
                    <a:pt x="1390" y="18"/>
                  </a:lnTo>
                  <a:lnTo>
                    <a:pt x="1396" y="25"/>
                  </a:lnTo>
                  <a:lnTo>
                    <a:pt x="1403" y="30"/>
                  </a:lnTo>
                  <a:lnTo>
                    <a:pt x="1409" y="28"/>
                  </a:lnTo>
                  <a:lnTo>
                    <a:pt x="1415" y="21"/>
                  </a:lnTo>
                  <a:lnTo>
                    <a:pt x="1423" y="15"/>
                  </a:lnTo>
                  <a:lnTo>
                    <a:pt x="1429" y="8"/>
                  </a:lnTo>
                  <a:lnTo>
                    <a:pt x="1435" y="7"/>
                  </a:lnTo>
                  <a:lnTo>
                    <a:pt x="1442" y="7"/>
                  </a:lnTo>
                  <a:lnTo>
                    <a:pt x="1448" y="10"/>
                  </a:lnTo>
                  <a:lnTo>
                    <a:pt x="1454" y="13"/>
                  </a:lnTo>
                  <a:lnTo>
                    <a:pt x="1462" y="16"/>
                  </a:lnTo>
                  <a:lnTo>
                    <a:pt x="1468" y="18"/>
                  </a:lnTo>
                  <a:lnTo>
                    <a:pt x="1474" y="20"/>
                  </a:lnTo>
                  <a:lnTo>
                    <a:pt x="1481" y="20"/>
                  </a:lnTo>
                  <a:lnTo>
                    <a:pt x="1487" y="20"/>
                  </a:lnTo>
                  <a:lnTo>
                    <a:pt x="1493" y="20"/>
                  </a:lnTo>
                  <a:lnTo>
                    <a:pt x="1499" y="20"/>
                  </a:lnTo>
                  <a:lnTo>
                    <a:pt x="1507" y="21"/>
                  </a:lnTo>
                  <a:lnTo>
                    <a:pt x="1513" y="21"/>
                  </a:lnTo>
                  <a:lnTo>
                    <a:pt x="1519" y="23"/>
                  </a:lnTo>
                  <a:lnTo>
                    <a:pt x="1526" y="26"/>
                  </a:lnTo>
                  <a:lnTo>
                    <a:pt x="1532" y="30"/>
                  </a:lnTo>
                  <a:lnTo>
                    <a:pt x="1538" y="31"/>
                  </a:lnTo>
                  <a:lnTo>
                    <a:pt x="1546" y="28"/>
                  </a:lnTo>
                  <a:lnTo>
                    <a:pt x="1552" y="25"/>
                  </a:lnTo>
                  <a:lnTo>
                    <a:pt x="1558" y="23"/>
                  </a:lnTo>
                  <a:lnTo>
                    <a:pt x="1565" y="21"/>
                  </a:lnTo>
                  <a:lnTo>
                    <a:pt x="1571" y="25"/>
                  </a:lnTo>
                  <a:lnTo>
                    <a:pt x="1577" y="26"/>
                  </a:lnTo>
                  <a:lnTo>
                    <a:pt x="1585" y="30"/>
                  </a:lnTo>
                  <a:lnTo>
                    <a:pt x="1591" y="30"/>
                  </a:lnTo>
                  <a:lnTo>
                    <a:pt x="1597" y="28"/>
                  </a:lnTo>
                  <a:lnTo>
                    <a:pt x="1605" y="23"/>
                  </a:lnTo>
                  <a:lnTo>
                    <a:pt x="1611" y="16"/>
                  </a:lnTo>
                  <a:lnTo>
                    <a:pt x="1617" y="11"/>
                  </a:lnTo>
                  <a:lnTo>
                    <a:pt x="1624" y="8"/>
                  </a:lnTo>
                  <a:lnTo>
                    <a:pt x="1630" y="3"/>
                  </a:lnTo>
                  <a:lnTo>
                    <a:pt x="1636" y="2"/>
                  </a:lnTo>
                  <a:lnTo>
                    <a:pt x="1644" y="0"/>
                  </a:lnTo>
                  <a:lnTo>
                    <a:pt x="1650" y="2"/>
                  </a:lnTo>
                  <a:lnTo>
                    <a:pt x="1656" y="5"/>
                  </a:lnTo>
                  <a:lnTo>
                    <a:pt x="1663" y="5"/>
                  </a:lnTo>
                  <a:lnTo>
                    <a:pt x="1669" y="7"/>
                  </a:lnTo>
                  <a:lnTo>
                    <a:pt x="1675" y="8"/>
                  </a:lnTo>
                  <a:lnTo>
                    <a:pt x="1681" y="10"/>
                  </a:lnTo>
                  <a:lnTo>
                    <a:pt x="1689" y="11"/>
                  </a:lnTo>
                  <a:lnTo>
                    <a:pt x="1695" y="10"/>
                  </a:lnTo>
                  <a:lnTo>
                    <a:pt x="1701" y="11"/>
                  </a:lnTo>
                  <a:lnTo>
                    <a:pt x="1708" y="13"/>
                  </a:lnTo>
                  <a:lnTo>
                    <a:pt x="1714" y="15"/>
                  </a:lnTo>
                  <a:lnTo>
                    <a:pt x="1720" y="16"/>
                  </a:lnTo>
                  <a:lnTo>
                    <a:pt x="1728" y="20"/>
                  </a:lnTo>
                  <a:lnTo>
                    <a:pt x="1734" y="25"/>
                  </a:lnTo>
                  <a:lnTo>
                    <a:pt x="1740" y="31"/>
                  </a:lnTo>
                  <a:lnTo>
                    <a:pt x="1747" y="39"/>
                  </a:lnTo>
                  <a:lnTo>
                    <a:pt x="1753" y="43"/>
                  </a:lnTo>
                  <a:lnTo>
                    <a:pt x="1759" y="41"/>
                  </a:lnTo>
                  <a:lnTo>
                    <a:pt x="1767" y="38"/>
                  </a:lnTo>
                  <a:lnTo>
                    <a:pt x="1773" y="33"/>
                  </a:lnTo>
                  <a:lnTo>
                    <a:pt x="1779" y="23"/>
                  </a:lnTo>
                  <a:lnTo>
                    <a:pt x="1786" y="16"/>
                  </a:lnTo>
                  <a:lnTo>
                    <a:pt x="1792" y="10"/>
                  </a:lnTo>
                  <a:lnTo>
                    <a:pt x="1798" y="7"/>
                  </a:lnTo>
                  <a:lnTo>
                    <a:pt x="1806" y="5"/>
                  </a:lnTo>
                  <a:lnTo>
                    <a:pt x="1812" y="7"/>
                  </a:lnTo>
                  <a:lnTo>
                    <a:pt x="1818" y="13"/>
                  </a:lnTo>
                  <a:lnTo>
                    <a:pt x="1825" y="15"/>
                  </a:lnTo>
                  <a:lnTo>
                    <a:pt x="1831" y="13"/>
                  </a:lnTo>
                  <a:lnTo>
                    <a:pt x="1837" y="11"/>
                  </a:lnTo>
                  <a:lnTo>
                    <a:pt x="1843" y="10"/>
                  </a:lnTo>
                  <a:lnTo>
                    <a:pt x="1851" y="7"/>
                  </a:lnTo>
                  <a:lnTo>
                    <a:pt x="1857" y="7"/>
                  </a:lnTo>
                  <a:lnTo>
                    <a:pt x="1863" y="8"/>
                  </a:lnTo>
                  <a:lnTo>
                    <a:pt x="1870" y="8"/>
                  </a:lnTo>
                  <a:lnTo>
                    <a:pt x="1876" y="11"/>
                  </a:lnTo>
                  <a:lnTo>
                    <a:pt x="1882" y="16"/>
                  </a:lnTo>
                  <a:lnTo>
                    <a:pt x="1890" y="21"/>
                  </a:lnTo>
                  <a:lnTo>
                    <a:pt x="1896" y="20"/>
                  </a:lnTo>
                  <a:lnTo>
                    <a:pt x="1902" y="18"/>
                  </a:lnTo>
                  <a:lnTo>
                    <a:pt x="1909" y="13"/>
                  </a:lnTo>
                  <a:lnTo>
                    <a:pt x="1915" y="10"/>
                  </a:lnTo>
                  <a:lnTo>
                    <a:pt x="1922" y="10"/>
                  </a:lnTo>
                  <a:lnTo>
                    <a:pt x="1929" y="10"/>
                  </a:lnTo>
                  <a:lnTo>
                    <a:pt x="1935" y="11"/>
                  </a:lnTo>
                  <a:lnTo>
                    <a:pt x="1941" y="13"/>
                  </a:lnTo>
                  <a:lnTo>
                    <a:pt x="1949" y="15"/>
                  </a:lnTo>
                  <a:lnTo>
                    <a:pt x="1955" y="18"/>
                  </a:lnTo>
                  <a:lnTo>
                    <a:pt x="1961" y="18"/>
                  </a:lnTo>
                  <a:lnTo>
                    <a:pt x="1968" y="20"/>
                  </a:lnTo>
                  <a:lnTo>
                    <a:pt x="1974" y="20"/>
                  </a:lnTo>
                  <a:lnTo>
                    <a:pt x="1980" y="18"/>
                  </a:lnTo>
                  <a:lnTo>
                    <a:pt x="1988" y="18"/>
                  </a:lnTo>
                  <a:lnTo>
                    <a:pt x="1994" y="18"/>
                  </a:lnTo>
                  <a:lnTo>
                    <a:pt x="2000" y="16"/>
                  </a:lnTo>
                  <a:lnTo>
                    <a:pt x="2007" y="18"/>
                  </a:lnTo>
                  <a:lnTo>
                    <a:pt x="2013" y="20"/>
                  </a:lnTo>
                  <a:lnTo>
                    <a:pt x="2019" y="25"/>
                  </a:lnTo>
                  <a:lnTo>
                    <a:pt x="2025" y="30"/>
                  </a:lnTo>
                  <a:lnTo>
                    <a:pt x="2033" y="36"/>
                  </a:lnTo>
                  <a:lnTo>
                    <a:pt x="2039" y="38"/>
                  </a:lnTo>
                  <a:lnTo>
                    <a:pt x="2045" y="38"/>
                  </a:lnTo>
                  <a:lnTo>
                    <a:pt x="2052" y="33"/>
                  </a:lnTo>
                  <a:lnTo>
                    <a:pt x="2058" y="28"/>
                  </a:lnTo>
                  <a:lnTo>
                    <a:pt x="2064" y="16"/>
                  </a:lnTo>
                  <a:lnTo>
                    <a:pt x="2072" y="11"/>
                  </a:lnTo>
                  <a:lnTo>
                    <a:pt x="2078" y="10"/>
                  </a:lnTo>
                  <a:lnTo>
                    <a:pt x="2084" y="10"/>
                  </a:lnTo>
                  <a:lnTo>
                    <a:pt x="2091" y="11"/>
                  </a:lnTo>
                  <a:lnTo>
                    <a:pt x="2097" y="15"/>
                  </a:lnTo>
                  <a:lnTo>
                    <a:pt x="2103" y="16"/>
                  </a:lnTo>
                  <a:lnTo>
                    <a:pt x="2111" y="18"/>
                  </a:lnTo>
                  <a:lnTo>
                    <a:pt x="2117" y="20"/>
                  </a:lnTo>
                  <a:lnTo>
                    <a:pt x="2123" y="20"/>
                  </a:lnTo>
                  <a:lnTo>
                    <a:pt x="2130" y="20"/>
                  </a:lnTo>
                  <a:lnTo>
                    <a:pt x="2136" y="15"/>
                  </a:lnTo>
                  <a:lnTo>
                    <a:pt x="2142" y="16"/>
                  </a:lnTo>
                  <a:lnTo>
                    <a:pt x="2150" y="13"/>
                  </a:lnTo>
                  <a:lnTo>
                    <a:pt x="2156" y="11"/>
                  </a:lnTo>
                  <a:lnTo>
                    <a:pt x="2162" y="8"/>
                  </a:lnTo>
                  <a:lnTo>
                    <a:pt x="2169" y="5"/>
                  </a:lnTo>
                  <a:lnTo>
                    <a:pt x="2175" y="5"/>
                  </a:lnTo>
                  <a:lnTo>
                    <a:pt x="2181" y="7"/>
                  </a:lnTo>
                  <a:lnTo>
                    <a:pt x="2189" y="5"/>
                  </a:lnTo>
                  <a:lnTo>
                    <a:pt x="2195" y="7"/>
                  </a:lnTo>
                  <a:lnTo>
                    <a:pt x="2201" y="8"/>
                  </a:lnTo>
                  <a:lnTo>
                    <a:pt x="2207" y="10"/>
                  </a:lnTo>
                  <a:lnTo>
                    <a:pt x="2214" y="11"/>
                  </a:lnTo>
                  <a:lnTo>
                    <a:pt x="2220" y="15"/>
                  </a:lnTo>
                  <a:lnTo>
                    <a:pt x="2226" y="18"/>
                  </a:lnTo>
                  <a:lnTo>
                    <a:pt x="2234" y="20"/>
                  </a:lnTo>
                  <a:lnTo>
                    <a:pt x="2240" y="23"/>
                  </a:lnTo>
                  <a:lnTo>
                    <a:pt x="2246" y="23"/>
                  </a:lnTo>
                  <a:lnTo>
                    <a:pt x="2254" y="26"/>
                  </a:lnTo>
                  <a:lnTo>
                    <a:pt x="2260" y="26"/>
                  </a:lnTo>
                  <a:lnTo>
                    <a:pt x="2266" y="25"/>
                  </a:lnTo>
                  <a:lnTo>
                    <a:pt x="2273" y="23"/>
                  </a:lnTo>
                  <a:lnTo>
                    <a:pt x="2279" y="21"/>
                  </a:lnTo>
                  <a:lnTo>
                    <a:pt x="2285" y="20"/>
                  </a:lnTo>
                  <a:lnTo>
                    <a:pt x="2293" y="18"/>
                  </a:lnTo>
                  <a:lnTo>
                    <a:pt x="2299" y="20"/>
                  </a:lnTo>
                  <a:lnTo>
                    <a:pt x="2305" y="20"/>
                  </a:lnTo>
                  <a:lnTo>
                    <a:pt x="2312" y="23"/>
                  </a:lnTo>
                  <a:lnTo>
                    <a:pt x="2318" y="25"/>
                  </a:lnTo>
                  <a:lnTo>
                    <a:pt x="2324" y="28"/>
                  </a:lnTo>
                  <a:lnTo>
                    <a:pt x="2332" y="26"/>
                  </a:lnTo>
                  <a:lnTo>
                    <a:pt x="2338" y="23"/>
                  </a:lnTo>
                  <a:lnTo>
                    <a:pt x="2344" y="20"/>
                  </a:lnTo>
                  <a:lnTo>
                    <a:pt x="2351" y="15"/>
                  </a:lnTo>
                  <a:lnTo>
                    <a:pt x="2357" y="11"/>
                  </a:lnTo>
                  <a:lnTo>
                    <a:pt x="2363" y="10"/>
                  </a:lnTo>
                  <a:lnTo>
                    <a:pt x="2371" y="8"/>
                  </a:lnTo>
                  <a:lnTo>
                    <a:pt x="2377" y="8"/>
                  </a:lnTo>
                  <a:lnTo>
                    <a:pt x="2383" y="10"/>
                  </a:lnTo>
                  <a:lnTo>
                    <a:pt x="2389" y="11"/>
                  </a:lnTo>
                  <a:lnTo>
                    <a:pt x="2396" y="11"/>
                  </a:lnTo>
                  <a:lnTo>
                    <a:pt x="2402" y="13"/>
                  </a:lnTo>
                  <a:lnTo>
                    <a:pt x="2408" y="13"/>
                  </a:lnTo>
                  <a:lnTo>
                    <a:pt x="2416" y="15"/>
                  </a:lnTo>
                  <a:lnTo>
                    <a:pt x="2422" y="16"/>
                  </a:lnTo>
                  <a:lnTo>
                    <a:pt x="2428" y="20"/>
                  </a:lnTo>
                  <a:lnTo>
                    <a:pt x="2435" y="20"/>
                  </a:lnTo>
                  <a:lnTo>
                    <a:pt x="2441" y="18"/>
                  </a:lnTo>
                  <a:lnTo>
                    <a:pt x="2447" y="18"/>
                  </a:lnTo>
                  <a:lnTo>
                    <a:pt x="2455" y="20"/>
                  </a:lnTo>
                  <a:lnTo>
                    <a:pt x="2461" y="20"/>
                  </a:lnTo>
                  <a:lnTo>
                    <a:pt x="2467" y="20"/>
                  </a:lnTo>
                  <a:lnTo>
                    <a:pt x="2474" y="21"/>
                  </a:lnTo>
                  <a:lnTo>
                    <a:pt x="2480" y="20"/>
                  </a:lnTo>
                  <a:lnTo>
                    <a:pt x="2486" y="18"/>
                  </a:lnTo>
                  <a:lnTo>
                    <a:pt x="2494" y="13"/>
                  </a:lnTo>
                  <a:lnTo>
                    <a:pt x="2500" y="11"/>
                  </a:lnTo>
                  <a:lnTo>
                    <a:pt x="2506" y="10"/>
                  </a:lnTo>
                  <a:lnTo>
                    <a:pt x="2513" y="13"/>
                  </a:lnTo>
                  <a:lnTo>
                    <a:pt x="2519" y="15"/>
                  </a:lnTo>
                  <a:lnTo>
                    <a:pt x="2525" y="16"/>
                  </a:lnTo>
                  <a:lnTo>
                    <a:pt x="2533" y="18"/>
                  </a:lnTo>
                  <a:lnTo>
                    <a:pt x="2539" y="18"/>
                  </a:lnTo>
                  <a:lnTo>
                    <a:pt x="2545" y="18"/>
                  </a:lnTo>
                  <a:lnTo>
                    <a:pt x="2552" y="18"/>
                  </a:lnTo>
                  <a:lnTo>
                    <a:pt x="2558" y="18"/>
                  </a:lnTo>
                  <a:lnTo>
                    <a:pt x="2564" y="18"/>
                  </a:lnTo>
                  <a:lnTo>
                    <a:pt x="2570" y="18"/>
                  </a:lnTo>
                  <a:lnTo>
                    <a:pt x="2578" y="20"/>
                  </a:lnTo>
                  <a:lnTo>
                    <a:pt x="2584" y="20"/>
                  </a:lnTo>
                  <a:lnTo>
                    <a:pt x="2590" y="21"/>
                  </a:lnTo>
                  <a:lnTo>
                    <a:pt x="2598" y="18"/>
                  </a:lnTo>
                  <a:lnTo>
                    <a:pt x="2604" y="18"/>
                  </a:lnTo>
                  <a:lnTo>
                    <a:pt x="2610" y="16"/>
                  </a:lnTo>
                  <a:lnTo>
                    <a:pt x="2617" y="16"/>
                  </a:lnTo>
                  <a:lnTo>
                    <a:pt x="2623" y="18"/>
                  </a:lnTo>
                  <a:lnTo>
                    <a:pt x="2629" y="16"/>
                  </a:lnTo>
                  <a:lnTo>
                    <a:pt x="2637" y="16"/>
                  </a:lnTo>
                  <a:lnTo>
                    <a:pt x="2643" y="16"/>
                  </a:lnTo>
                  <a:lnTo>
                    <a:pt x="2649" y="13"/>
                  </a:lnTo>
                  <a:lnTo>
                    <a:pt x="2656" y="11"/>
                  </a:lnTo>
                  <a:lnTo>
                    <a:pt x="2662" y="13"/>
                  </a:lnTo>
                  <a:lnTo>
                    <a:pt x="2668" y="11"/>
                  </a:lnTo>
                  <a:lnTo>
                    <a:pt x="2676" y="10"/>
                  </a:lnTo>
                  <a:lnTo>
                    <a:pt x="2682" y="10"/>
                  </a:lnTo>
                  <a:lnTo>
                    <a:pt x="2688" y="10"/>
                  </a:lnTo>
                  <a:lnTo>
                    <a:pt x="2695" y="7"/>
                  </a:lnTo>
                  <a:lnTo>
                    <a:pt x="2701" y="10"/>
                  </a:lnTo>
                  <a:lnTo>
                    <a:pt x="2707" y="10"/>
                  </a:lnTo>
                  <a:lnTo>
                    <a:pt x="2715" y="13"/>
                  </a:lnTo>
                  <a:lnTo>
                    <a:pt x="2721" y="16"/>
                  </a:lnTo>
                  <a:lnTo>
                    <a:pt x="2727" y="25"/>
                  </a:lnTo>
                  <a:lnTo>
                    <a:pt x="2734" y="33"/>
                  </a:lnTo>
                  <a:lnTo>
                    <a:pt x="2740" y="41"/>
                  </a:lnTo>
                  <a:lnTo>
                    <a:pt x="2746" y="41"/>
                  </a:lnTo>
                  <a:lnTo>
                    <a:pt x="2752" y="39"/>
                  </a:lnTo>
                  <a:lnTo>
                    <a:pt x="2760" y="36"/>
                  </a:lnTo>
                  <a:lnTo>
                    <a:pt x="2766" y="30"/>
                  </a:lnTo>
                  <a:lnTo>
                    <a:pt x="2772" y="20"/>
                  </a:lnTo>
                  <a:lnTo>
                    <a:pt x="2779" y="13"/>
                  </a:lnTo>
                  <a:lnTo>
                    <a:pt x="2785" y="10"/>
                  </a:lnTo>
                  <a:lnTo>
                    <a:pt x="2791" y="10"/>
                  </a:lnTo>
                  <a:lnTo>
                    <a:pt x="2799" y="10"/>
                  </a:lnTo>
                  <a:lnTo>
                    <a:pt x="2805" y="11"/>
                  </a:lnTo>
                  <a:lnTo>
                    <a:pt x="2811" y="15"/>
                  </a:lnTo>
                  <a:lnTo>
                    <a:pt x="2818" y="18"/>
                  </a:lnTo>
                  <a:lnTo>
                    <a:pt x="2824" y="18"/>
                  </a:lnTo>
                  <a:lnTo>
                    <a:pt x="2830" y="18"/>
                  </a:lnTo>
                  <a:lnTo>
                    <a:pt x="2838" y="20"/>
                  </a:lnTo>
                  <a:lnTo>
                    <a:pt x="2844" y="18"/>
                  </a:lnTo>
                  <a:lnTo>
                    <a:pt x="2850" y="18"/>
                  </a:lnTo>
                  <a:lnTo>
                    <a:pt x="2857" y="15"/>
                  </a:lnTo>
                  <a:lnTo>
                    <a:pt x="2863" y="13"/>
                  </a:lnTo>
                  <a:lnTo>
                    <a:pt x="2869" y="13"/>
                  </a:lnTo>
                  <a:lnTo>
                    <a:pt x="2877" y="11"/>
                  </a:lnTo>
                  <a:lnTo>
                    <a:pt x="2883" y="11"/>
                  </a:lnTo>
                  <a:lnTo>
                    <a:pt x="2889" y="13"/>
                  </a:lnTo>
                  <a:lnTo>
                    <a:pt x="2896" y="15"/>
                  </a:lnTo>
                  <a:lnTo>
                    <a:pt x="2902" y="13"/>
                  </a:lnTo>
                  <a:lnTo>
                    <a:pt x="2908" y="15"/>
                  </a:lnTo>
                  <a:lnTo>
                    <a:pt x="2916" y="15"/>
                  </a:lnTo>
                  <a:lnTo>
                    <a:pt x="2922" y="15"/>
                  </a:lnTo>
                  <a:lnTo>
                    <a:pt x="2928" y="13"/>
                  </a:lnTo>
                  <a:lnTo>
                    <a:pt x="2934" y="13"/>
                  </a:lnTo>
                  <a:lnTo>
                    <a:pt x="2942" y="11"/>
                  </a:lnTo>
                  <a:lnTo>
                    <a:pt x="2948" y="13"/>
                  </a:lnTo>
                  <a:lnTo>
                    <a:pt x="2954" y="10"/>
                  </a:lnTo>
                  <a:lnTo>
                    <a:pt x="2961" y="11"/>
                  </a:lnTo>
                  <a:lnTo>
                    <a:pt x="2967" y="11"/>
                  </a:lnTo>
                  <a:lnTo>
                    <a:pt x="2973" y="11"/>
                  </a:lnTo>
                  <a:lnTo>
                    <a:pt x="2981" y="13"/>
                  </a:lnTo>
                  <a:lnTo>
                    <a:pt x="2987" y="13"/>
                  </a:lnTo>
                  <a:lnTo>
                    <a:pt x="2993" y="13"/>
                  </a:lnTo>
                  <a:lnTo>
                    <a:pt x="3000" y="15"/>
                  </a:lnTo>
                  <a:lnTo>
                    <a:pt x="3006" y="13"/>
                  </a:lnTo>
                  <a:lnTo>
                    <a:pt x="3012" y="15"/>
                  </a:lnTo>
                  <a:lnTo>
                    <a:pt x="3020" y="16"/>
                  </a:lnTo>
                  <a:lnTo>
                    <a:pt x="3026" y="18"/>
                  </a:lnTo>
                  <a:lnTo>
                    <a:pt x="3032" y="20"/>
                  </a:lnTo>
                  <a:lnTo>
                    <a:pt x="3039" y="20"/>
                  </a:lnTo>
                  <a:lnTo>
                    <a:pt x="3045" y="21"/>
                  </a:lnTo>
                  <a:lnTo>
                    <a:pt x="3051" y="21"/>
                  </a:lnTo>
                  <a:lnTo>
                    <a:pt x="3059" y="23"/>
                  </a:lnTo>
                  <a:lnTo>
                    <a:pt x="3065" y="25"/>
                  </a:lnTo>
                  <a:lnTo>
                    <a:pt x="3071" y="26"/>
                  </a:lnTo>
                  <a:lnTo>
                    <a:pt x="3078" y="30"/>
                  </a:lnTo>
                  <a:lnTo>
                    <a:pt x="3084" y="33"/>
                  </a:lnTo>
                  <a:lnTo>
                    <a:pt x="3090" y="34"/>
                  </a:lnTo>
                  <a:lnTo>
                    <a:pt x="3098" y="38"/>
                  </a:lnTo>
                  <a:lnTo>
                    <a:pt x="3104" y="39"/>
                  </a:lnTo>
                  <a:lnTo>
                    <a:pt x="3110" y="38"/>
                  </a:lnTo>
                  <a:lnTo>
                    <a:pt x="3116" y="33"/>
                  </a:lnTo>
                  <a:lnTo>
                    <a:pt x="3123" y="26"/>
                  </a:lnTo>
                  <a:lnTo>
                    <a:pt x="3129" y="18"/>
                  </a:lnTo>
                  <a:lnTo>
                    <a:pt x="3135" y="10"/>
                  </a:lnTo>
                  <a:lnTo>
                    <a:pt x="3143" y="7"/>
                  </a:lnTo>
                  <a:lnTo>
                    <a:pt x="3149" y="5"/>
                  </a:lnTo>
                  <a:lnTo>
                    <a:pt x="3155" y="7"/>
                  </a:lnTo>
                  <a:lnTo>
                    <a:pt x="3162" y="10"/>
                  </a:lnTo>
                  <a:lnTo>
                    <a:pt x="3168" y="10"/>
                  </a:lnTo>
                  <a:lnTo>
                    <a:pt x="3174" y="13"/>
                  </a:lnTo>
                  <a:lnTo>
                    <a:pt x="3182" y="13"/>
                  </a:lnTo>
                  <a:lnTo>
                    <a:pt x="3188" y="15"/>
                  </a:lnTo>
                  <a:lnTo>
                    <a:pt x="3194" y="16"/>
                  </a:lnTo>
                  <a:lnTo>
                    <a:pt x="3201" y="18"/>
                  </a:lnTo>
                  <a:lnTo>
                    <a:pt x="3207" y="20"/>
                  </a:lnTo>
                  <a:lnTo>
                    <a:pt x="3213" y="18"/>
                  </a:lnTo>
                  <a:lnTo>
                    <a:pt x="3221" y="15"/>
                  </a:lnTo>
                  <a:lnTo>
                    <a:pt x="3227" y="8"/>
                  </a:lnTo>
                  <a:lnTo>
                    <a:pt x="3233" y="5"/>
                  </a:lnTo>
                  <a:lnTo>
                    <a:pt x="3240" y="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8" name="Freeform 20"/>
            <p:cNvSpPr>
              <a:spLocks/>
            </p:cNvSpPr>
            <p:nvPr/>
          </p:nvSpPr>
          <p:spPr bwMode="auto">
            <a:xfrm>
              <a:off x="4407" y="1316"/>
              <a:ext cx="72" cy="15"/>
            </a:xfrm>
            <a:custGeom>
              <a:avLst/>
              <a:gdLst>
                <a:gd name="T0" fmla="*/ 0 w 77"/>
                <a:gd name="T1" fmla="*/ 0 h 14"/>
                <a:gd name="T2" fmla="*/ 6 w 77"/>
                <a:gd name="T3" fmla="*/ 1 h 14"/>
                <a:gd name="T4" fmla="*/ 7 w 77"/>
                <a:gd name="T5" fmla="*/ 3 h 14"/>
                <a:gd name="T6" fmla="*/ 7 w 77"/>
                <a:gd name="T7" fmla="*/ 5 h 14"/>
                <a:gd name="T8" fmla="*/ 10 w 77"/>
                <a:gd name="T9" fmla="*/ 25 h 14"/>
                <a:gd name="T10" fmla="*/ 13 w 77"/>
                <a:gd name="T11" fmla="*/ 25 h 14"/>
                <a:gd name="T12" fmla="*/ 17 w 77"/>
                <a:gd name="T13" fmla="*/ 25 h 14"/>
                <a:gd name="T14" fmla="*/ 19 w 77"/>
                <a:gd name="T15" fmla="*/ 29 h 14"/>
                <a:gd name="T16" fmla="*/ 21 w 77"/>
                <a:gd name="T17" fmla="*/ 33 h 14"/>
                <a:gd name="T18" fmla="*/ 22 w 77"/>
                <a:gd name="T19" fmla="*/ 35 h 14"/>
                <a:gd name="T20" fmla="*/ 26 w 77"/>
                <a:gd name="T21" fmla="*/ 35 h 14"/>
                <a:gd name="T22" fmla="*/ 28 w 77"/>
                <a:gd name="T23" fmla="*/ 33 h 14"/>
                <a:gd name="T24" fmla="*/ 30 w 77"/>
                <a:gd name="T25" fmla="*/ 35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4">
                  <a:moveTo>
                    <a:pt x="0" y="0"/>
                  </a:moveTo>
                  <a:lnTo>
                    <a:pt x="6" y="1"/>
                  </a:lnTo>
                  <a:lnTo>
                    <a:pt x="13" y="3"/>
                  </a:lnTo>
                  <a:lnTo>
                    <a:pt x="20" y="5"/>
                  </a:lnTo>
                  <a:lnTo>
                    <a:pt x="26" y="9"/>
                  </a:lnTo>
                  <a:lnTo>
                    <a:pt x="32" y="9"/>
                  </a:lnTo>
                  <a:lnTo>
                    <a:pt x="40" y="9"/>
                  </a:lnTo>
                  <a:lnTo>
                    <a:pt x="46" y="11"/>
                  </a:lnTo>
                  <a:lnTo>
                    <a:pt x="52" y="13"/>
                  </a:lnTo>
                  <a:lnTo>
                    <a:pt x="58" y="14"/>
                  </a:lnTo>
                  <a:lnTo>
                    <a:pt x="65" y="14"/>
                  </a:lnTo>
                  <a:lnTo>
                    <a:pt x="71" y="13"/>
                  </a:lnTo>
                  <a:lnTo>
                    <a:pt x="77" y="1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9" name="Freeform 21"/>
            <p:cNvSpPr>
              <a:spLocks/>
            </p:cNvSpPr>
            <p:nvPr/>
          </p:nvSpPr>
          <p:spPr bwMode="auto">
            <a:xfrm>
              <a:off x="1402" y="1263"/>
              <a:ext cx="3005" cy="42"/>
            </a:xfrm>
            <a:custGeom>
              <a:avLst/>
              <a:gdLst>
                <a:gd name="T0" fmla="*/ 16 w 3240"/>
                <a:gd name="T1" fmla="*/ 18 h 41"/>
                <a:gd name="T2" fmla="*/ 34 w 3240"/>
                <a:gd name="T3" fmla="*/ 10 h 41"/>
                <a:gd name="T4" fmla="*/ 53 w 3240"/>
                <a:gd name="T5" fmla="*/ 13 h 41"/>
                <a:gd name="T6" fmla="*/ 70 w 3240"/>
                <a:gd name="T7" fmla="*/ 38 h 41"/>
                <a:gd name="T8" fmla="*/ 88 w 3240"/>
                <a:gd name="T9" fmla="*/ 11 h 41"/>
                <a:gd name="T10" fmla="*/ 107 w 3240"/>
                <a:gd name="T11" fmla="*/ 18 h 41"/>
                <a:gd name="T12" fmla="*/ 125 w 3240"/>
                <a:gd name="T13" fmla="*/ 18 h 41"/>
                <a:gd name="T14" fmla="*/ 143 w 3240"/>
                <a:gd name="T15" fmla="*/ 8 h 41"/>
                <a:gd name="T16" fmla="*/ 160 w 3240"/>
                <a:gd name="T17" fmla="*/ 15 h 41"/>
                <a:gd name="T18" fmla="*/ 179 w 3240"/>
                <a:gd name="T19" fmla="*/ 10 h 41"/>
                <a:gd name="T20" fmla="*/ 198 w 3240"/>
                <a:gd name="T21" fmla="*/ 13 h 41"/>
                <a:gd name="T22" fmla="*/ 214 w 3240"/>
                <a:gd name="T23" fmla="*/ 16 h 41"/>
                <a:gd name="T24" fmla="*/ 232 w 3240"/>
                <a:gd name="T25" fmla="*/ 11 h 41"/>
                <a:gd name="T26" fmla="*/ 250 w 3240"/>
                <a:gd name="T27" fmla="*/ 43 h 41"/>
                <a:gd name="T28" fmla="*/ 269 w 3240"/>
                <a:gd name="T29" fmla="*/ 5 h 41"/>
                <a:gd name="T30" fmla="*/ 289 w 3240"/>
                <a:gd name="T31" fmla="*/ 10 h 41"/>
                <a:gd name="T32" fmla="*/ 305 w 3240"/>
                <a:gd name="T33" fmla="*/ 19 h 41"/>
                <a:gd name="T34" fmla="*/ 324 w 3240"/>
                <a:gd name="T35" fmla="*/ 5 h 41"/>
                <a:gd name="T36" fmla="*/ 341 w 3240"/>
                <a:gd name="T37" fmla="*/ 38 h 41"/>
                <a:gd name="T38" fmla="*/ 361 w 3240"/>
                <a:gd name="T39" fmla="*/ 15 h 41"/>
                <a:gd name="T40" fmla="*/ 378 w 3240"/>
                <a:gd name="T41" fmla="*/ 15 h 41"/>
                <a:gd name="T42" fmla="*/ 396 w 3240"/>
                <a:gd name="T43" fmla="*/ 15 h 41"/>
                <a:gd name="T44" fmla="*/ 413 w 3240"/>
                <a:gd name="T45" fmla="*/ 16 h 41"/>
                <a:gd name="T46" fmla="*/ 433 w 3240"/>
                <a:gd name="T47" fmla="*/ 18 h 41"/>
                <a:gd name="T48" fmla="*/ 450 w 3240"/>
                <a:gd name="T49" fmla="*/ 16 h 41"/>
                <a:gd name="T50" fmla="*/ 468 w 3240"/>
                <a:gd name="T51" fmla="*/ 15 h 41"/>
                <a:gd name="T52" fmla="*/ 488 w 3240"/>
                <a:gd name="T53" fmla="*/ 6 h 41"/>
                <a:gd name="T54" fmla="*/ 505 w 3240"/>
                <a:gd name="T55" fmla="*/ 15 h 41"/>
                <a:gd name="T56" fmla="*/ 522 w 3240"/>
                <a:gd name="T57" fmla="*/ 35 h 41"/>
                <a:gd name="T58" fmla="*/ 541 w 3240"/>
                <a:gd name="T59" fmla="*/ 40 h 41"/>
                <a:gd name="T60" fmla="*/ 559 w 3240"/>
                <a:gd name="T61" fmla="*/ 8 h 41"/>
                <a:gd name="T62" fmla="*/ 577 w 3240"/>
                <a:gd name="T63" fmla="*/ 11 h 41"/>
                <a:gd name="T64" fmla="*/ 595 w 3240"/>
                <a:gd name="T65" fmla="*/ 40 h 41"/>
                <a:gd name="T66" fmla="*/ 612 w 3240"/>
                <a:gd name="T67" fmla="*/ 3 h 41"/>
                <a:gd name="T68" fmla="*/ 632 w 3240"/>
                <a:gd name="T69" fmla="*/ 8 h 41"/>
                <a:gd name="T70" fmla="*/ 648 w 3240"/>
                <a:gd name="T71" fmla="*/ 37 h 41"/>
                <a:gd name="T72" fmla="*/ 668 w 3240"/>
                <a:gd name="T73" fmla="*/ 16 h 41"/>
                <a:gd name="T74" fmla="*/ 686 w 3240"/>
                <a:gd name="T75" fmla="*/ 13 h 41"/>
                <a:gd name="T76" fmla="*/ 705 w 3240"/>
                <a:gd name="T77" fmla="*/ 38 h 41"/>
                <a:gd name="T78" fmla="*/ 722 w 3240"/>
                <a:gd name="T79" fmla="*/ 16 h 41"/>
                <a:gd name="T80" fmla="*/ 740 w 3240"/>
                <a:gd name="T81" fmla="*/ 15 h 41"/>
                <a:gd name="T82" fmla="*/ 759 w 3240"/>
                <a:gd name="T83" fmla="*/ 11 h 41"/>
                <a:gd name="T84" fmla="*/ 776 w 3240"/>
                <a:gd name="T85" fmla="*/ 35 h 41"/>
                <a:gd name="T86" fmla="*/ 794 w 3240"/>
                <a:gd name="T87" fmla="*/ 16 h 41"/>
                <a:gd name="T88" fmla="*/ 812 w 3240"/>
                <a:gd name="T89" fmla="*/ 5 h 41"/>
                <a:gd name="T90" fmla="*/ 830 w 3240"/>
                <a:gd name="T91" fmla="*/ 18 h 41"/>
                <a:gd name="T92" fmla="*/ 848 w 3240"/>
                <a:gd name="T93" fmla="*/ 19 h 41"/>
                <a:gd name="T94" fmla="*/ 866 w 3240"/>
                <a:gd name="T95" fmla="*/ 11 h 41"/>
                <a:gd name="T96" fmla="*/ 885 w 3240"/>
                <a:gd name="T97" fmla="*/ 13 h 41"/>
                <a:gd name="T98" fmla="*/ 902 w 3240"/>
                <a:gd name="T99" fmla="*/ 15 h 41"/>
                <a:gd name="T100" fmla="*/ 921 w 3240"/>
                <a:gd name="T101" fmla="*/ 15 h 41"/>
                <a:gd name="T102" fmla="*/ 940 w 3240"/>
                <a:gd name="T103" fmla="*/ 37 h 41"/>
                <a:gd name="T104" fmla="*/ 956 w 3240"/>
                <a:gd name="T105" fmla="*/ 5 h 41"/>
                <a:gd name="T106" fmla="*/ 976 w 3240"/>
                <a:gd name="T107" fmla="*/ 11 h 41"/>
                <a:gd name="T108" fmla="*/ 993 w 3240"/>
                <a:gd name="T109" fmla="*/ 10 h 41"/>
                <a:gd name="T110" fmla="*/ 1013 w 3240"/>
                <a:gd name="T111" fmla="*/ 15 h 41"/>
                <a:gd name="T112" fmla="*/ 1029 w 3240"/>
                <a:gd name="T113" fmla="*/ 16 h 41"/>
                <a:gd name="T114" fmla="*/ 1047 w 3240"/>
                <a:gd name="T115" fmla="*/ 18 h 41"/>
                <a:gd name="T116" fmla="*/ 1066 w 3240"/>
                <a:gd name="T117" fmla="*/ 40 h 41"/>
                <a:gd name="T118" fmla="*/ 1084 w 3240"/>
                <a:gd name="T119" fmla="*/ 1 h 41"/>
                <a:gd name="T120" fmla="*/ 1103 w 3240"/>
                <a:gd name="T121" fmla="*/ 16 h 41"/>
                <a:gd name="T122" fmla="*/ 1120 w 3240"/>
                <a:gd name="T123" fmla="*/ 6 h 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1">
                  <a:moveTo>
                    <a:pt x="0" y="18"/>
                  </a:moveTo>
                  <a:lnTo>
                    <a:pt x="8" y="18"/>
                  </a:lnTo>
                  <a:lnTo>
                    <a:pt x="14" y="16"/>
                  </a:lnTo>
                  <a:lnTo>
                    <a:pt x="20" y="16"/>
                  </a:lnTo>
                  <a:lnTo>
                    <a:pt x="27" y="16"/>
                  </a:lnTo>
                  <a:lnTo>
                    <a:pt x="33" y="16"/>
                  </a:lnTo>
                  <a:lnTo>
                    <a:pt x="39" y="18"/>
                  </a:lnTo>
                  <a:lnTo>
                    <a:pt x="45" y="18"/>
                  </a:lnTo>
                  <a:lnTo>
                    <a:pt x="53" y="18"/>
                  </a:lnTo>
                  <a:lnTo>
                    <a:pt x="59" y="16"/>
                  </a:lnTo>
                  <a:lnTo>
                    <a:pt x="65" y="16"/>
                  </a:lnTo>
                  <a:lnTo>
                    <a:pt x="72" y="15"/>
                  </a:lnTo>
                  <a:lnTo>
                    <a:pt x="78" y="15"/>
                  </a:lnTo>
                  <a:lnTo>
                    <a:pt x="84" y="13"/>
                  </a:lnTo>
                  <a:lnTo>
                    <a:pt x="92" y="11"/>
                  </a:lnTo>
                  <a:lnTo>
                    <a:pt x="98" y="10"/>
                  </a:lnTo>
                  <a:lnTo>
                    <a:pt x="104" y="11"/>
                  </a:lnTo>
                  <a:lnTo>
                    <a:pt x="111" y="11"/>
                  </a:lnTo>
                  <a:lnTo>
                    <a:pt x="117" y="11"/>
                  </a:lnTo>
                  <a:lnTo>
                    <a:pt x="123" y="11"/>
                  </a:lnTo>
                  <a:lnTo>
                    <a:pt x="131" y="11"/>
                  </a:lnTo>
                  <a:lnTo>
                    <a:pt x="137" y="11"/>
                  </a:lnTo>
                  <a:lnTo>
                    <a:pt x="143" y="11"/>
                  </a:lnTo>
                  <a:lnTo>
                    <a:pt x="150" y="13"/>
                  </a:lnTo>
                  <a:lnTo>
                    <a:pt x="156" y="15"/>
                  </a:lnTo>
                  <a:lnTo>
                    <a:pt x="162" y="16"/>
                  </a:lnTo>
                  <a:lnTo>
                    <a:pt x="170" y="21"/>
                  </a:lnTo>
                  <a:lnTo>
                    <a:pt x="176" y="23"/>
                  </a:lnTo>
                  <a:lnTo>
                    <a:pt x="182" y="28"/>
                  </a:lnTo>
                  <a:lnTo>
                    <a:pt x="189" y="26"/>
                  </a:lnTo>
                  <a:lnTo>
                    <a:pt x="195" y="26"/>
                  </a:lnTo>
                  <a:lnTo>
                    <a:pt x="201" y="24"/>
                  </a:lnTo>
                  <a:lnTo>
                    <a:pt x="209" y="23"/>
                  </a:lnTo>
                  <a:lnTo>
                    <a:pt x="215" y="13"/>
                  </a:lnTo>
                  <a:lnTo>
                    <a:pt x="221" y="8"/>
                  </a:lnTo>
                  <a:lnTo>
                    <a:pt x="227" y="5"/>
                  </a:lnTo>
                  <a:lnTo>
                    <a:pt x="234" y="3"/>
                  </a:lnTo>
                  <a:lnTo>
                    <a:pt x="240" y="3"/>
                  </a:lnTo>
                  <a:lnTo>
                    <a:pt x="246" y="6"/>
                  </a:lnTo>
                  <a:lnTo>
                    <a:pt x="254" y="11"/>
                  </a:lnTo>
                  <a:lnTo>
                    <a:pt x="260" y="13"/>
                  </a:lnTo>
                  <a:lnTo>
                    <a:pt x="266" y="16"/>
                  </a:lnTo>
                  <a:lnTo>
                    <a:pt x="274" y="16"/>
                  </a:lnTo>
                  <a:lnTo>
                    <a:pt x="280" y="18"/>
                  </a:lnTo>
                  <a:lnTo>
                    <a:pt x="286" y="18"/>
                  </a:lnTo>
                  <a:lnTo>
                    <a:pt x="293" y="18"/>
                  </a:lnTo>
                  <a:lnTo>
                    <a:pt x="299" y="16"/>
                  </a:lnTo>
                  <a:lnTo>
                    <a:pt x="305" y="18"/>
                  </a:lnTo>
                  <a:lnTo>
                    <a:pt x="313" y="18"/>
                  </a:lnTo>
                  <a:lnTo>
                    <a:pt x="319" y="21"/>
                  </a:lnTo>
                  <a:lnTo>
                    <a:pt x="325" y="24"/>
                  </a:lnTo>
                  <a:lnTo>
                    <a:pt x="332" y="26"/>
                  </a:lnTo>
                  <a:lnTo>
                    <a:pt x="338" y="26"/>
                  </a:lnTo>
                  <a:lnTo>
                    <a:pt x="344" y="24"/>
                  </a:lnTo>
                  <a:lnTo>
                    <a:pt x="352" y="19"/>
                  </a:lnTo>
                  <a:lnTo>
                    <a:pt x="358" y="18"/>
                  </a:lnTo>
                  <a:lnTo>
                    <a:pt x="364" y="15"/>
                  </a:lnTo>
                  <a:lnTo>
                    <a:pt x="371" y="13"/>
                  </a:lnTo>
                  <a:lnTo>
                    <a:pt x="377" y="11"/>
                  </a:lnTo>
                  <a:lnTo>
                    <a:pt x="383" y="8"/>
                  </a:lnTo>
                  <a:lnTo>
                    <a:pt x="391" y="6"/>
                  </a:lnTo>
                  <a:lnTo>
                    <a:pt x="397" y="5"/>
                  </a:lnTo>
                  <a:lnTo>
                    <a:pt x="403" y="6"/>
                  </a:lnTo>
                  <a:lnTo>
                    <a:pt x="409" y="8"/>
                  </a:lnTo>
                  <a:lnTo>
                    <a:pt x="416" y="13"/>
                  </a:lnTo>
                  <a:lnTo>
                    <a:pt x="422" y="16"/>
                  </a:lnTo>
                  <a:lnTo>
                    <a:pt x="428" y="19"/>
                  </a:lnTo>
                  <a:lnTo>
                    <a:pt x="436" y="19"/>
                  </a:lnTo>
                  <a:lnTo>
                    <a:pt x="442" y="18"/>
                  </a:lnTo>
                  <a:lnTo>
                    <a:pt x="448" y="16"/>
                  </a:lnTo>
                  <a:lnTo>
                    <a:pt x="455" y="16"/>
                  </a:lnTo>
                  <a:lnTo>
                    <a:pt x="461" y="15"/>
                  </a:lnTo>
                  <a:lnTo>
                    <a:pt x="467" y="16"/>
                  </a:lnTo>
                  <a:lnTo>
                    <a:pt x="475" y="19"/>
                  </a:lnTo>
                  <a:lnTo>
                    <a:pt x="481" y="19"/>
                  </a:lnTo>
                  <a:lnTo>
                    <a:pt x="487" y="18"/>
                  </a:lnTo>
                  <a:lnTo>
                    <a:pt x="494" y="15"/>
                  </a:lnTo>
                  <a:lnTo>
                    <a:pt x="500" y="13"/>
                  </a:lnTo>
                  <a:lnTo>
                    <a:pt x="506" y="11"/>
                  </a:lnTo>
                  <a:lnTo>
                    <a:pt x="514" y="10"/>
                  </a:lnTo>
                  <a:lnTo>
                    <a:pt x="520" y="10"/>
                  </a:lnTo>
                  <a:lnTo>
                    <a:pt x="526" y="10"/>
                  </a:lnTo>
                  <a:lnTo>
                    <a:pt x="533" y="10"/>
                  </a:lnTo>
                  <a:lnTo>
                    <a:pt x="539" y="10"/>
                  </a:lnTo>
                  <a:lnTo>
                    <a:pt x="545" y="10"/>
                  </a:lnTo>
                  <a:lnTo>
                    <a:pt x="553" y="11"/>
                  </a:lnTo>
                  <a:lnTo>
                    <a:pt x="559" y="11"/>
                  </a:lnTo>
                  <a:lnTo>
                    <a:pt x="565" y="13"/>
                  </a:lnTo>
                  <a:lnTo>
                    <a:pt x="572" y="15"/>
                  </a:lnTo>
                  <a:lnTo>
                    <a:pt x="578" y="16"/>
                  </a:lnTo>
                  <a:lnTo>
                    <a:pt x="584" y="18"/>
                  </a:lnTo>
                  <a:lnTo>
                    <a:pt x="591" y="18"/>
                  </a:lnTo>
                  <a:lnTo>
                    <a:pt x="598" y="19"/>
                  </a:lnTo>
                  <a:lnTo>
                    <a:pt x="604" y="18"/>
                  </a:lnTo>
                  <a:lnTo>
                    <a:pt x="610" y="18"/>
                  </a:lnTo>
                  <a:lnTo>
                    <a:pt x="618" y="16"/>
                  </a:lnTo>
                  <a:lnTo>
                    <a:pt x="624" y="16"/>
                  </a:lnTo>
                  <a:lnTo>
                    <a:pt x="630" y="16"/>
                  </a:lnTo>
                  <a:lnTo>
                    <a:pt x="637" y="18"/>
                  </a:lnTo>
                  <a:lnTo>
                    <a:pt x="643" y="16"/>
                  </a:lnTo>
                  <a:lnTo>
                    <a:pt x="649" y="15"/>
                  </a:lnTo>
                  <a:lnTo>
                    <a:pt x="657" y="13"/>
                  </a:lnTo>
                  <a:lnTo>
                    <a:pt x="663" y="13"/>
                  </a:lnTo>
                  <a:lnTo>
                    <a:pt x="669" y="11"/>
                  </a:lnTo>
                  <a:lnTo>
                    <a:pt x="676" y="13"/>
                  </a:lnTo>
                  <a:lnTo>
                    <a:pt x="682" y="13"/>
                  </a:lnTo>
                  <a:lnTo>
                    <a:pt x="688" y="13"/>
                  </a:lnTo>
                  <a:lnTo>
                    <a:pt x="696" y="15"/>
                  </a:lnTo>
                  <a:lnTo>
                    <a:pt x="702" y="18"/>
                  </a:lnTo>
                  <a:lnTo>
                    <a:pt x="708" y="19"/>
                  </a:lnTo>
                  <a:lnTo>
                    <a:pt x="715" y="24"/>
                  </a:lnTo>
                  <a:lnTo>
                    <a:pt x="721" y="29"/>
                  </a:lnTo>
                  <a:lnTo>
                    <a:pt x="727" y="31"/>
                  </a:lnTo>
                  <a:lnTo>
                    <a:pt x="735" y="33"/>
                  </a:lnTo>
                  <a:lnTo>
                    <a:pt x="741" y="31"/>
                  </a:lnTo>
                  <a:lnTo>
                    <a:pt x="747" y="26"/>
                  </a:lnTo>
                  <a:lnTo>
                    <a:pt x="754" y="15"/>
                  </a:lnTo>
                  <a:lnTo>
                    <a:pt x="760" y="11"/>
                  </a:lnTo>
                  <a:lnTo>
                    <a:pt x="766" y="6"/>
                  </a:lnTo>
                  <a:lnTo>
                    <a:pt x="772" y="5"/>
                  </a:lnTo>
                  <a:lnTo>
                    <a:pt x="780" y="8"/>
                  </a:lnTo>
                  <a:lnTo>
                    <a:pt x="786" y="13"/>
                  </a:lnTo>
                  <a:lnTo>
                    <a:pt x="792" y="16"/>
                  </a:lnTo>
                  <a:lnTo>
                    <a:pt x="799" y="18"/>
                  </a:lnTo>
                  <a:lnTo>
                    <a:pt x="805" y="15"/>
                  </a:lnTo>
                  <a:lnTo>
                    <a:pt x="811" y="15"/>
                  </a:lnTo>
                  <a:lnTo>
                    <a:pt x="819" y="11"/>
                  </a:lnTo>
                  <a:lnTo>
                    <a:pt x="825" y="10"/>
                  </a:lnTo>
                  <a:lnTo>
                    <a:pt x="831" y="10"/>
                  </a:lnTo>
                  <a:lnTo>
                    <a:pt x="838" y="10"/>
                  </a:lnTo>
                  <a:lnTo>
                    <a:pt x="844" y="11"/>
                  </a:lnTo>
                  <a:lnTo>
                    <a:pt x="850" y="11"/>
                  </a:lnTo>
                  <a:lnTo>
                    <a:pt x="858" y="13"/>
                  </a:lnTo>
                  <a:lnTo>
                    <a:pt x="864" y="16"/>
                  </a:lnTo>
                  <a:lnTo>
                    <a:pt x="870" y="18"/>
                  </a:lnTo>
                  <a:lnTo>
                    <a:pt x="877" y="19"/>
                  </a:lnTo>
                  <a:lnTo>
                    <a:pt x="883" y="23"/>
                  </a:lnTo>
                  <a:lnTo>
                    <a:pt x="889" y="24"/>
                  </a:lnTo>
                  <a:lnTo>
                    <a:pt x="897" y="23"/>
                  </a:lnTo>
                  <a:lnTo>
                    <a:pt x="903" y="19"/>
                  </a:lnTo>
                  <a:lnTo>
                    <a:pt x="909" y="16"/>
                  </a:lnTo>
                  <a:lnTo>
                    <a:pt x="916" y="11"/>
                  </a:lnTo>
                  <a:lnTo>
                    <a:pt x="922" y="8"/>
                  </a:lnTo>
                  <a:lnTo>
                    <a:pt x="929" y="5"/>
                  </a:lnTo>
                  <a:lnTo>
                    <a:pt x="936" y="6"/>
                  </a:lnTo>
                  <a:lnTo>
                    <a:pt x="942" y="6"/>
                  </a:lnTo>
                  <a:lnTo>
                    <a:pt x="948" y="8"/>
                  </a:lnTo>
                  <a:lnTo>
                    <a:pt x="954" y="11"/>
                  </a:lnTo>
                  <a:lnTo>
                    <a:pt x="962" y="13"/>
                  </a:lnTo>
                  <a:lnTo>
                    <a:pt x="968" y="16"/>
                  </a:lnTo>
                  <a:lnTo>
                    <a:pt x="974" y="21"/>
                  </a:lnTo>
                  <a:lnTo>
                    <a:pt x="981" y="24"/>
                  </a:lnTo>
                  <a:lnTo>
                    <a:pt x="987" y="26"/>
                  </a:lnTo>
                  <a:lnTo>
                    <a:pt x="993" y="24"/>
                  </a:lnTo>
                  <a:lnTo>
                    <a:pt x="1001" y="21"/>
                  </a:lnTo>
                  <a:lnTo>
                    <a:pt x="1007" y="18"/>
                  </a:lnTo>
                  <a:lnTo>
                    <a:pt x="1013" y="15"/>
                  </a:lnTo>
                  <a:lnTo>
                    <a:pt x="1020" y="11"/>
                  </a:lnTo>
                  <a:lnTo>
                    <a:pt x="1026" y="15"/>
                  </a:lnTo>
                  <a:lnTo>
                    <a:pt x="1032" y="15"/>
                  </a:lnTo>
                  <a:lnTo>
                    <a:pt x="1040" y="13"/>
                  </a:lnTo>
                  <a:lnTo>
                    <a:pt x="1046" y="11"/>
                  </a:lnTo>
                  <a:lnTo>
                    <a:pt x="1052" y="10"/>
                  </a:lnTo>
                  <a:lnTo>
                    <a:pt x="1059" y="8"/>
                  </a:lnTo>
                  <a:lnTo>
                    <a:pt x="1065" y="8"/>
                  </a:lnTo>
                  <a:lnTo>
                    <a:pt x="1071" y="11"/>
                  </a:lnTo>
                  <a:lnTo>
                    <a:pt x="1079" y="13"/>
                  </a:lnTo>
                  <a:lnTo>
                    <a:pt x="1085" y="15"/>
                  </a:lnTo>
                  <a:lnTo>
                    <a:pt x="1091" y="16"/>
                  </a:lnTo>
                  <a:lnTo>
                    <a:pt x="1098" y="16"/>
                  </a:lnTo>
                  <a:lnTo>
                    <a:pt x="1104" y="16"/>
                  </a:lnTo>
                  <a:lnTo>
                    <a:pt x="1110" y="16"/>
                  </a:lnTo>
                  <a:lnTo>
                    <a:pt x="1118" y="15"/>
                  </a:lnTo>
                  <a:lnTo>
                    <a:pt x="1124" y="16"/>
                  </a:lnTo>
                  <a:lnTo>
                    <a:pt x="1130" y="15"/>
                  </a:lnTo>
                  <a:lnTo>
                    <a:pt x="1136" y="15"/>
                  </a:lnTo>
                  <a:lnTo>
                    <a:pt x="1143" y="16"/>
                  </a:lnTo>
                  <a:lnTo>
                    <a:pt x="1149" y="16"/>
                  </a:lnTo>
                  <a:lnTo>
                    <a:pt x="1155" y="16"/>
                  </a:lnTo>
                  <a:lnTo>
                    <a:pt x="1163" y="16"/>
                  </a:lnTo>
                  <a:lnTo>
                    <a:pt x="1169" y="16"/>
                  </a:lnTo>
                  <a:lnTo>
                    <a:pt x="1175" y="16"/>
                  </a:lnTo>
                  <a:lnTo>
                    <a:pt x="1182" y="16"/>
                  </a:lnTo>
                  <a:lnTo>
                    <a:pt x="1188" y="16"/>
                  </a:lnTo>
                  <a:lnTo>
                    <a:pt x="1194" y="16"/>
                  </a:lnTo>
                  <a:lnTo>
                    <a:pt x="1202" y="16"/>
                  </a:lnTo>
                  <a:lnTo>
                    <a:pt x="1208" y="16"/>
                  </a:lnTo>
                  <a:lnTo>
                    <a:pt x="1214" y="16"/>
                  </a:lnTo>
                  <a:lnTo>
                    <a:pt x="1221" y="16"/>
                  </a:lnTo>
                  <a:lnTo>
                    <a:pt x="1227" y="16"/>
                  </a:lnTo>
                  <a:lnTo>
                    <a:pt x="1233" y="18"/>
                  </a:lnTo>
                  <a:lnTo>
                    <a:pt x="1241" y="18"/>
                  </a:lnTo>
                  <a:lnTo>
                    <a:pt x="1247" y="16"/>
                  </a:lnTo>
                  <a:lnTo>
                    <a:pt x="1253" y="18"/>
                  </a:lnTo>
                  <a:lnTo>
                    <a:pt x="1261" y="18"/>
                  </a:lnTo>
                  <a:lnTo>
                    <a:pt x="1267" y="19"/>
                  </a:lnTo>
                  <a:lnTo>
                    <a:pt x="1273" y="21"/>
                  </a:lnTo>
                  <a:lnTo>
                    <a:pt x="1280" y="19"/>
                  </a:lnTo>
                  <a:lnTo>
                    <a:pt x="1286" y="19"/>
                  </a:lnTo>
                  <a:lnTo>
                    <a:pt x="1292" y="16"/>
                  </a:lnTo>
                  <a:lnTo>
                    <a:pt x="1300" y="15"/>
                  </a:lnTo>
                  <a:lnTo>
                    <a:pt x="1306" y="15"/>
                  </a:lnTo>
                  <a:lnTo>
                    <a:pt x="1312" y="13"/>
                  </a:lnTo>
                  <a:lnTo>
                    <a:pt x="1318" y="13"/>
                  </a:lnTo>
                  <a:lnTo>
                    <a:pt x="1325" y="13"/>
                  </a:lnTo>
                  <a:lnTo>
                    <a:pt x="1331" y="13"/>
                  </a:lnTo>
                  <a:lnTo>
                    <a:pt x="1337" y="15"/>
                  </a:lnTo>
                  <a:lnTo>
                    <a:pt x="1345" y="15"/>
                  </a:lnTo>
                  <a:lnTo>
                    <a:pt x="1351" y="16"/>
                  </a:lnTo>
                  <a:lnTo>
                    <a:pt x="1357" y="19"/>
                  </a:lnTo>
                  <a:lnTo>
                    <a:pt x="1364" y="23"/>
                  </a:lnTo>
                  <a:lnTo>
                    <a:pt x="1370" y="29"/>
                  </a:lnTo>
                  <a:lnTo>
                    <a:pt x="1376" y="29"/>
                  </a:lnTo>
                  <a:lnTo>
                    <a:pt x="1384" y="23"/>
                  </a:lnTo>
                  <a:lnTo>
                    <a:pt x="1390" y="13"/>
                  </a:lnTo>
                  <a:lnTo>
                    <a:pt x="1396" y="6"/>
                  </a:lnTo>
                  <a:lnTo>
                    <a:pt x="1403" y="3"/>
                  </a:lnTo>
                  <a:lnTo>
                    <a:pt x="1409" y="3"/>
                  </a:lnTo>
                  <a:lnTo>
                    <a:pt x="1415" y="6"/>
                  </a:lnTo>
                  <a:lnTo>
                    <a:pt x="1423" y="11"/>
                  </a:lnTo>
                  <a:lnTo>
                    <a:pt x="1429" y="15"/>
                  </a:lnTo>
                  <a:lnTo>
                    <a:pt x="1435" y="15"/>
                  </a:lnTo>
                  <a:lnTo>
                    <a:pt x="1442" y="16"/>
                  </a:lnTo>
                  <a:lnTo>
                    <a:pt x="1448" y="15"/>
                  </a:lnTo>
                  <a:lnTo>
                    <a:pt x="1454" y="16"/>
                  </a:lnTo>
                  <a:lnTo>
                    <a:pt x="1462" y="15"/>
                  </a:lnTo>
                  <a:lnTo>
                    <a:pt x="1468" y="15"/>
                  </a:lnTo>
                  <a:lnTo>
                    <a:pt x="1474" y="13"/>
                  </a:lnTo>
                  <a:lnTo>
                    <a:pt x="1481" y="15"/>
                  </a:lnTo>
                  <a:lnTo>
                    <a:pt x="1487" y="16"/>
                  </a:lnTo>
                  <a:lnTo>
                    <a:pt x="1493" y="18"/>
                  </a:lnTo>
                  <a:lnTo>
                    <a:pt x="1499" y="21"/>
                  </a:lnTo>
                  <a:lnTo>
                    <a:pt x="1507" y="24"/>
                  </a:lnTo>
                  <a:lnTo>
                    <a:pt x="1513" y="24"/>
                  </a:lnTo>
                  <a:lnTo>
                    <a:pt x="1519" y="23"/>
                  </a:lnTo>
                  <a:lnTo>
                    <a:pt x="1526" y="19"/>
                  </a:lnTo>
                  <a:lnTo>
                    <a:pt x="1532" y="18"/>
                  </a:lnTo>
                  <a:lnTo>
                    <a:pt x="1538" y="18"/>
                  </a:lnTo>
                  <a:lnTo>
                    <a:pt x="1546" y="21"/>
                  </a:lnTo>
                  <a:lnTo>
                    <a:pt x="1552" y="26"/>
                  </a:lnTo>
                  <a:lnTo>
                    <a:pt x="1558" y="28"/>
                  </a:lnTo>
                  <a:lnTo>
                    <a:pt x="1565" y="28"/>
                  </a:lnTo>
                  <a:lnTo>
                    <a:pt x="1571" y="23"/>
                  </a:lnTo>
                  <a:lnTo>
                    <a:pt x="1577" y="19"/>
                  </a:lnTo>
                  <a:lnTo>
                    <a:pt x="1585" y="15"/>
                  </a:lnTo>
                  <a:lnTo>
                    <a:pt x="1591" y="10"/>
                  </a:lnTo>
                  <a:lnTo>
                    <a:pt x="1597" y="8"/>
                  </a:lnTo>
                  <a:lnTo>
                    <a:pt x="1605" y="8"/>
                  </a:lnTo>
                  <a:lnTo>
                    <a:pt x="1611" y="6"/>
                  </a:lnTo>
                  <a:lnTo>
                    <a:pt x="1617" y="8"/>
                  </a:lnTo>
                  <a:lnTo>
                    <a:pt x="1624" y="6"/>
                  </a:lnTo>
                  <a:lnTo>
                    <a:pt x="1630" y="8"/>
                  </a:lnTo>
                  <a:lnTo>
                    <a:pt x="1636" y="8"/>
                  </a:lnTo>
                  <a:lnTo>
                    <a:pt x="1644" y="10"/>
                  </a:lnTo>
                  <a:lnTo>
                    <a:pt x="1650" y="11"/>
                  </a:lnTo>
                  <a:lnTo>
                    <a:pt x="1656" y="11"/>
                  </a:lnTo>
                  <a:lnTo>
                    <a:pt x="1663" y="11"/>
                  </a:lnTo>
                  <a:lnTo>
                    <a:pt x="1669" y="11"/>
                  </a:lnTo>
                  <a:lnTo>
                    <a:pt x="1675" y="13"/>
                  </a:lnTo>
                  <a:lnTo>
                    <a:pt x="1681" y="11"/>
                  </a:lnTo>
                  <a:lnTo>
                    <a:pt x="1689" y="13"/>
                  </a:lnTo>
                  <a:lnTo>
                    <a:pt x="1695" y="16"/>
                  </a:lnTo>
                  <a:lnTo>
                    <a:pt x="1701" y="19"/>
                  </a:lnTo>
                  <a:lnTo>
                    <a:pt x="1708" y="26"/>
                  </a:lnTo>
                  <a:lnTo>
                    <a:pt x="1714" y="33"/>
                  </a:lnTo>
                  <a:lnTo>
                    <a:pt x="1720" y="34"/>
                  </a:lnTo>
                  <a:lnTo>
                    <a:pt x="1728" y="34"/>
                  </a:lnTo>
                  <a:lnTo>
                    <a:pt x="1734" y="29"/>
                  </a:lnTo>
                  <a:lnTo>
                    <a:pt x="1740" y="21"/>
                  </a:lnTo>
                  <a:lnTo>
                    <a:pt x="1747" y="11"/>
                  </a:lnTo>
                  <a:lnTo>
                    <a:pt x="1753" y="5"/>
                  </a:lnTo>
                  <a:lnTo>
                    <a:pt x="1759" y="3"/>
                  </a:lnTo>
                  <a:lnTo>
                    <a:pt x="1767" y="1"/>
                  </a:lnTo>
                  <a:lnTo>
                    <a:pt x="1773" y="3"/>
                  </a:lnTo>
                  <a:lnTo>
                    <a:pt x="1779" y="8"/>
                  </a:lnTo>
                  <a:lnTo>
                    <a:pt x="1786" y="11"/>
                  </a:lnTo>
                  <a:lnTo>
                    <a:pt x="1792" y="15"/>
                  </a:lnTo>
                  <a:lnTo>
                    <a:pt x="1798" y="11"/>
                  </a:lnTo>
                  <a:lnTo>
                    <a:pt x="1806" y="10"/>
                  </a:lnTo>
                  <a:lnTo>
                    <a:pt x="1812" y="8"/>
                  </a:lnTo>
                  <a:lnTo>
                    <a:pt x="1818" y="5"/>
                  </a:lnTo>
                  <a:lnTo>
                    <a:pt x="1825" y="5"/>
                  </a:lnTo>
                  <a:lnTo>
                    <a:pt x="1831" y="6"/>
                  </a:lnTo>
                  <a:lnTo>
                    <a:pt x="1837" y="11"/>
                  </a:lnTo>
                  <a:lnTo>
                    <a:pt x="1843" y="15"/>
                  </a:lnTo>
                  <a:lnTo>
                    <a:pt x="1851" y="18"/>
                  </a:lnTo>
                  <a:lnTo>
                    <a:pt x="1857" y="23"/>
                  </a:lnTo>
                  <a:lnTo>
                    <a:pt x="1863" y="23"/>
                  </a:lnTo>
                  <a:lnTo>
                    <a:pt x="1870" y="23"/>
                  </a:lnTo>
                  <a:lnTo>
                    <a:pt x="1876" y="18"/>
                  </a:lnTo>
                  <a:lnTo>
                    <a:pt x="1882" y="15"/>
                  </a:lnTo>
                  <a:lnTo>
                    <a:pt x="1890" y="10"/>
                  </a:lnTo>
                  <a:lnTo>
                    <a:pt x="1896" y="10"/>
                  </a:lnTo>
                  <a:lnTo>
                    <a:pt x="1902" y="11"/>
                  </a:lnTo>
                  <a:lnTo>
                    <a:pt x="1909" y="15"/>
                  </a:lnTo>
                  <a:lnTo>
                    <a:pt x="1915" y="16"/>
                  </a:lnTo>
                  <a:lnTo>
                    <a:pt x="1922" y="16"/>
                  </a:lnTo>
                  <a:lnTo>
                    <a:pt x="1929" y="16"/>
                  </a:lnTo>
                  <a:lnTo>
                    <a:pt x="1935" y="18"/>
                  </a:lnTo>
                  <a:lnTo>
                    <a:pt x="1941" y="18"/>
                  </a:lnTo>
                  <a:lnTo>
                    <a:pt x="1949" y="18"/>
                  </a:lnTo>
                  <a:lnTo>
                    <a:pt x="1955" y="16"/>
                  </a:lnTo>
                  <a:lnTo>
                    <a:pt x="1961" y="15"/>
                  </a:lnTo>
                  <a:lnTo>
                    <a:pt x="1968" y="13"/>
                  </a:lnTo>
                  <a:lnTo>
                    <a:pt x="1974" y="13"/>
                  </a:lnTo>
                  <a:lnTo>
                    <a:pt x="1980" y="15"/>
                  </a:lnTo>
                  <a:lnTo>
                    <a:pt x="1988" y="16"/>
                  </a:lnTo>
                  <a:lnTo>
                    <a:pt x="1994" y="19"/>
                  </a:lnTo>
                  <a:lnTo>
                    <a:pt x="2000" y="28"/>
                  </a:lnTo>
                  <a:lnTo>
                    <a:pt x="2007" y="33"/>
                  </a:lnTo>
                  <a:lnTo>
                    <a:pt x="2013" y="29"/>
                  </a:lnTo>
                  <a:lnTo>
                    <a:pt x="2019" y="24"/>
                  </a:lnTo>
                  <a:lnTo>
                    <a:pt x="2025" y="21"/>
                  </a:lnTo>
                  <a:lnTo>
                    <a:pt x="2033" y="13"/>
                  </a:lnTo>
                  <a:lnTo>
                    <a:pt x="2039" y="8"/>
                  </a:lnTo>
                  <a:lnTo>
                    <a:pt x="2045" y="6"/>
                  </a:lnTo>
                  <a:lnTo>
                    <a:pt x="2052" y="6"/>
                  </a:lnTo>
                  <a:lnTo>
                    <a:pt x="2058" y="8"/>
                  </a:lnTo>
                  <a:lnTo>
                    <a:pt x="2064" y="11"/>
                  </a:lnTo>
                  <a:lnTo>
                    <a:pt x="2072" y="16"/>
                  </a:lnTo>
                  <a:lnTo>
                    <a:pt x="2078" y="19"/>
                  </a:lnTo>
                  <a:lnTo>
                    <a:pt x="2084" y="21"/>
                  </a:lnTo>
                  <a:lnTo>
                    <a:pt x="2091" y="23"/>
                  </a:lnTo>
                  <a:lnTo>
                    <a:pt x="2097" y="21"/>
                  </a:lnTo>
                  <a:lnTo>
                    <a:pt x="2103" y="21"/>
                  </a:lnTo>
                  <a:lnTo>
                    <a:pt x="2111" y="18"/>
                  </a:lnTo>
                  <a:lnTo>
                    <a:pt x="2117" y="16"/>
                  </a:lnTo>
                  <a:lnTo>
                    <a:pt x="2123" y="15"/>
                  </a:lnTo>
                  <a:lnTo>
                    <a:pt x="2130" y="11"/>
                  </a:lnTo>
                  <a:lnTo>
                    <a:pt x="2136" y="11"/>
                  </a:lnTo>
                  <a:lnTo>
                    <a:pt x="2142" y="8"/>
                  </a:lnTo>
                  <a:lnTo>
                    <a:pt x="2150" y="8"/>
                  </a:lnTo>
                  <a:lnTo>
                    <a:pt x="2156" y="8"/>
                  </a:lnTo>
                  <a:lnTo>
                    <a:pt x="2162" y="8"/>
                  </a:lnTo>
                  <a:lnTo>
                    <a:pt x="2169" y="8"/>
                  </a:lnTo>
                  <a:lnTo>
                    <a:pt x="2175" y="11"/>
                  </a:lnTo>
                  <a:lnTo>
                    <a:pt x="2181" y="11"/>
                  </a:lnTo>
                  <a:lnTo>
                    <a:pt x="2189" y="15"/>
                  </a:lnTo>
                  <a:lnTo>
                    <a:pt x="2195" y="16"/>
                  </a:lnTo>
                  <a:lnTo>
                    <a:pt x="2201" y="16"/>
                  </a:lnTo>
                  <a:lnTo>
                    <a:pt x="2207" y="19"/>
                  </a:lnTo>
                  <a:lnTo>
                    <a:pt x="2214" y="21"/>
                  </a:lnTo>
                  <a:lnTo>
                    <a:pt x="2220" y="21"/>
                  </a:lnTo>
                  <a:lnTo>
                    <a:pt x="2226" y="21"/>
                  </a:lnTo>
                  <a:lnTo>
                    <a:pt x="2234" y="19"/>
                  </a:lnTo>
                  <a:lnTo>
                    <a:pt x="2240" y="16"/>
                  </a:lnTo>
                  <a:lnTo>
                    <a:pt x="2246" y="15"/>
                  </a:lnTo>
                  <a:lnTo>
                    <a:pt x="2254" y="13"/>
                  </a:lnTo>
                  <a:lnTo>
                    <a:pt x="2260" y="13"/>
                  </a:lnTo>
                  <a:lnTo>
                    <a:pt x="2266" y="15"/>
                  </a:lnTo>
                  <a:lnTo>
                    <a:pt x="2273" y="16"/>
                  </a:lnTo>
                  <a:lnTo>
                    <a:pt x="2279" y="16"/>
                  </a:lnTo>
                  <a:lnTo>
                    <a:pt x="2285" y="18"/>
                  </a:lnTo>
                  <a:lnTo>
                    <a:pt x="2293" y="21"/>
                  </a:lnTo>
                  <a:lnTo>
                    <a:pt x="2299" y="21"/>
                  </a:lnTo>
                  <a:lnTo>
                    <a:pt x="2305" y="19"/>
                  </a:lnTo>
                  <a:lnTo>
                    <a:pt x="2312" y="16"/>
                  </a:lnTo>
                  <a:lnTo>
                    <a:pt x="2318" y="13"/>
                  </a:lnTo>
                  <a:lnTo>
                    <a:pt x="2324" y="8"/>
                  </a:lnTo>
                  <a:lnTo>
                    <a:pt x="2332" y="5"/>
                  </a:lnTo>
                  <a:lnTo>
                    <a:pt x="2338" y="6"/>
                  </a:lnTo>
                  <a:lnTo>
                    <a:pt x="2344" y="8"/>
                  </a:lnTo>
                  <a:lnTo>
                    <a:pt x="2351" y="11"/>
                  </a:lnTo>
                  <a:lnTo>
                    <a:pt x="2357" y="11"/>
                  </a:lnTo>
                  <a:lnTo>
                    <a:pt x="2363" y="13"/>
                  </a:lnTo>
                  <a:lnTo>
                    <a:pt x="2371" y="15"/>
                  </a:lnTo>
                  <a:lnTo>
                    <a:pt x="2377" y="16"/>
                  </a:lnTo>
                  <a:lnTo>
                    <a:pt x="2383" y="18"/>
                  </a:lnTo>
                  <a:lnTo>
                    <a:pt x="2389" y="21"/>
                  </a:lnTo>
                  <a:lnTo>
                    <a:pt x="2396" y="24"/>
                  </a:lnTo>
                  <a:lnTo>
                    <a:pt x="2402" y="26"/>
                  </a:lnTo>
                  <a:lnTo>
                    <a:pt x="2408" y="24"/>
                  </a:lnTo>
                  <a:lnTo>
                    <a:pt x="2416" y="21"/>
                  </a:lnTo>
                  <a:lnTo>
                    <a:pt x="2422" y="19"/>
                  </a:lnTo>
                  <a:lnTo>
                    <a:pt x="2428" y="19"/>
                  </a:lnTo>
                  <a:lnTo>
                    <a:pt x="2435" y="19"/>
                  </a:lnTo>
                  <a:lnTo>
                    <a:pt x="2441" y="21"/>
                  </a:lnTo>
                  <a:lnTo>
                    <a:pt x="2447" y="18"/>
                  </a:lnTo>
                  <a:lnTo>
                    <a:pt x="2455" y="15"/>
                  </a:lnTo>
                  <a:lnTo>
                    <a:pt x="2461" y="11"/>
                  </a:lnTo>
                  <a:lnTo>
                    <a:pt x="2467" y="10"/>
                  </a:lnTo>
                  <a:lnTo>
                    <a:pt x="2474" y="8"/>
                  </a:lnTo>
                  <a:lnTo>
                    <a:pt x="2480" y="8"/>
                  </a:lnTo>
                  <a:lnTo>
                    <a:pt x="2486" y="11"/>
                  </a:lnTo>
                  <a:lnTo>
                    <a:pt x="2494" y="11"/>
                  </a:lnTo>
                  <a:lnTo>
                    <a:pt x="2500" y="13"/>
                  </a:lnTo>
                  <a:lnTo>
                    <a:pt x="2506" y="13"/>
                  </a:lnTo>
                  <a:lnTo>
                    <a:pt x="2513" y="13"/>
                  </a:lnTo>
                  <a:lnTo>
                    <a:pt x="2519" y="13"/>
                  </a:lnTo>
                  <a:lnTo>
                    <a:pt x="2525" y="13"/>
                  </a:lnTo>
                  <a:lnTo>
                    <a:pt x="2533" y="13"/>
                  </a:lnTo>
                  <a:lnTo>
                    <a:pt x="2539" y="13"/>
                  </a:lnTo>
                  <a:lnTo>
                    <a:pt x="2545" y="13"/>
                  </a:lnTo>
                  <a:lnTo>
                    <a:pt x="2552" y="13"/>
                  </a:lnTo>
                  <a:lnTo>
                    <a:pt x="2558" y="15"/>
                  </a:lnTo>
                  <a:lnTo>
                    <a:pt x="2564" y="16"/>
                  </a:lnTo>
                  <a:lnTo>
                    <a:pt x="2570" y="16"/>
                  </a:lnTo>
                  <a:lnTo>
                    <a:pt x="2578" y="16"/>
                  </a:lnTo>
                  <a:lnTo>
                    <a:pt x="2584" y="16"/>
                  </a:lnTo>
                  <a:lnTo>
                    <a:pt x="2590" y="15"/>
                  </a:lnTo>
                  <a:lnTo>
                    <a:pt x="2598" y="16"/>
                  </a:lnTo>
                  <a:lnTo>
                    <a:pt x="2604" y="16"/>
                  </a:lnTo>
                  <a:lnTo>
                    <a:pt x="2610" y="16"/>
                  </a:lnTo>
                  <a:lnTo>
                    <a:pt x="2617" y="16"/>
                  </a:lnTo>
                  <a:lnTo>
                    <a:pt x="2623" y="16"/>
                  </a:lnTo>
                  <a:lnTo>
                    <a:pt x="2629" y="16"/>
                  </a:lnTo>
                  <a:lnTo>
                    <a:pt x="2637" y="16"/>
                  </a:lnTo>
                  <a:lnTo>
                    <a:pt x="2643" y="15"/>
                  </a:lnTo>
                  <a:lnTo>
                    <a:pt x="2649" y="13"/>
                  </a:lnTo>
                  <a:lnTo>
                    <a:pt x="2656" y="13"/>
                  </a:lnTo>
                  <a:lnTo>
                    <a:pt x="2662" y="13"/>
                  </a:lnTo>
                  <a:lnTo>
                    <a:pt x="2668" y="13"/>
                  </a:lnTo>
                  <a:lnTo>
                    <a:pt x="2676" y="15"/>
                  </a:lnTo>
                  <a:lnTo>
                    <a:pt x="2682" y="16"/>
                  </a:lnTo>
                  <a:lnTo>
                    <a:pt x="2688" y="18"/>
                  </a:lnTo>
                  <a:lnTo>
                    <a:pt x="2695" y="23"/>
                  </a:lnTo>
                  <a:lnTo>
                    <a:pt x="2701" y="29"/>
                  </a:lnTo>
                  <a:lnTo>
                    <a:pt x="2707" y="39"/>
                  </a:lnTo>
                  <a:lnTo>
                    <a:pt x="2715" y="41"/>
                  </a:lnTo>
                  <a:lnTo>
                    <a:pt x="2721" y="39"/>
                  </a:lnTo>
                  <a:lnTo>
                    <a:pt x="2727" y="34"/>
                  </a:lnTo>
                  <a:lnTo>
                    <a:pt x="2734" y="28"/>
                  </a:lnTo>
                  <a:lnTo>
                    <a:pt x="2740" y="13"/>
                  </a:lnTo>
                  <a:lnTo>
                    <a:pt x="2746" y="5"/>
                  </a:lnTo>
                  <a:lnTo>
                    <a:pt x="2752" y="3"/>
                  </a:lnTo>
                  <a:lnTo>
                    <a:pt x="2760" y="3"/>
                  </a:lnTo>
                  <a:lnTo>
                    <a:pt x="2766" y="3"/>
                  </a:lnTo>
                  <a:lnTo>
                    <a:pt x="2772" y="6"/>
                  </a:lnTo>
                  <a:lnTo>
                    <a:pt x="2779" y="11"/>
                  </a:lnTo>
                  <a:lnTo>
                    <a:pt x="2785" y="11"/>
                  </a:lnTo>
                  <a:lnTo>
                    <a:pt x="2791" y="11"/>
                  </a:lnTo>
                  <a:lnTo>
                    <a:pt x="2799" y="11"/>
                  </a:lnTo>
                  <a:lnTo>
                    <a:pt x="2805" y="13"/>
                  </a:lnTo>
                  <a:lnTo>
                    <a:pt x="2811" y="11"/>
                  </a:lnTo>
                  <a:lnTo>
                    <a:pt x="2818" y="10"/>
                  </a:lnTo>
                  <a:lnTo>
                    <a:pt x="2824" y="10"/>
                  </a:lnTo>
                  <a:lnTo>
                    <a:pt x="2830" y="10"/>
                  </a:lnTo>
                  <a:lnTo>
                    <a:pt x="2838" y="10"/>
                  </a:lnTo>
                  <a:lnTo>
                    <a:pt x="2844" y="10"/>
                  </a:lnTo>
                  <a:lnTo>
                    <a:pt x="2850" y="10"/>
                  </a:lnTo>
                  <a:lnTo>
                    <a:pt x="2857" y="11"/>
                  </a:lnTo>
                  <a:lnTo>
                    <a:pt x="2863" y="13"/>
                  </a:lnTo>
                  <a:lnTo>
                    <a:pt x="2869" y="11"/>
                  </a:lnTo>
                  <a:lnTo>
                    <a:pt x="2877" y="13"/>
                  </a:lnTo>
                  <a:lnTo>
                    <a:pt x="2883" y="15"/>
                  </a:lnTo>
                  <a:lnTo>
                    <a:pt x="2889" y="15"/>
                  </a:lnTo>
                  <a:lnTo>
                    <a:pt x="2896" y="15"/>
                  </a:lnTo>
                  <a:lnTo>
                    <a:pt x="2902" y="15"/>
                  </a:lnTo>
                  <a:lnTo>
                    <a:pt x="2908" y="16"/>
                  </a:lnTo>
                  <a:lnTo>
                    <a:pt x="2916" y="16"/>
                  </a:lnTo>
                  <a:lnTo>
                    <a:pt x="2922" y="16"/>
                  </a:lnTo>
                  <a:lnTo>
                    <a:pt x="2928" y="18"/>
                  </a:lnTo>
                  <a:lnTo>
                    <a:pt x="2934" y="18"/>
                  </a:lnTo>
                  <a:lnTo>
                    <a:pt x="2942" y="16"/>
                  </a:lnTo>
                  <a:lnTo>
                    <a:pt x="2948" y="15"/>
                  </a:lnTo>
                  <a:lnTo>
                    <a:pt x="2954" y="16"/>
                  </a:lnTo>
                  <a:lnTo>
                    <a:pt x="2961" y="15"/>
                  </a:lnTo>
                  <a:lnTo>
                    <a:pt x="2967" y="15"/>
                  </a:lnTo>
                  <a:lnTo>
                    <a:pt x="2973" y="16"/>
                  </a:lnTo>
                  <a:lnTo>
                    <a:pt x="2981" y="16"/>
                  </a:lnTo>
                  <a:lnTo>
                    <a:pt x="2987" y="16"/>
                  </a:lnTo>
                  <a:lnTo>
                    <a:pt x="2993" y="16"/>
                  </a:lnTo>
                  <a:lnTo>
                    <a:pt x="3000" y="16"/>
                  </a:lnTo>
                  <a:lnTo>
                    <a:pt x="3006" y="18"/>
                  </a:lnTo>
                  <a:lnTo>
                    <a:pt x="3012" y="18"/>
                  </a:lnTo>
                  <a:lnTo>
                    <a:pt x="3020" y="18"/>
                  </a:lnTo>
                  <a:lnTo>
                    <a:pt x="3026" y="18"/>
                  </a:lnTo>
                  <a:lnTo>
                    <a:pt x="3032" y="18"/>
                  </a:lnTo>
                  <a:lnTo>
                    <a:pt x="3039" y="19"/>
                  </a:lnTo>
                  <a:lnTo>
                    <a:pt x="3045" y="21"/>
                  </a:lnTo>
                  <a:lnTo>
                    <a:pt x="3051" y="24"/>
                  </a:lnTo>
                  <a:lnTo>
                    <a:pt x="3059" y="26"/>
                  </a:lnTo>
                  <a:lnTo>
                    <a:pt x="3065" y="28"/>
                  </a:lnTo>
                  <a:lnTo>
                    <a:pt x="3071" y="31"/>
                  </a:lnTo>
                  <a:lnTo>
                    <a:pt x="3078" y="29"/>
                  </a:lnTo>
                  <a:lnTo>
                    <a:pt x="3084" y="26"/>
                  </a:lnTo>
                  <a:lnTo>
                    <a:pt x="3090" y="19"/>
                  </a:lnTo>
                  <a:lnTo>
                    <a:pt x="3098" y="11"/>
                  </a:lnTo>
                  <a:lnTo>
                    <a:pt x="3104" y="5"/>
                  </a:lnTo>
                  <a:lnTo>
                    <a:pt x="3110" y="1"/>
                  </a:lnTo>
                  <a:lnTo>
                    <a:pt x="3116" y="0"/>
                  </a:lnTo>
                  <a:lnTo>
                    <a:pt x="3123" y="1"/>
                  </a:lnTo>
                  <a:lnTo>
                    <a:pt x="3129" y="3"/>
                  </a:lnTo>
                  <a:lnTo>
                    <a:pt x="3135" y="6"/>
                  </a:lnTo>
                  <a:lnTo>
                    <a:pt x="3143" y="8"/>
                  </a:lnTo>
                  <a:lnTo>
                    <a:pt x="3149" y="11"/>
                  </a:lnTo>
                  <a:lnTo>
                    <a:pt x="3155" y="13"/>
                  </a:lnTo>
                  <a:lnTo>
                    <a:pt x="3162" y="16"/>
                  </a:lnTo>
                  <a:lnTo>
                    <a:pt x="3168" y="21"/>
                  </a:lnTo>
                  <a:lnTo>
                    <a:pt x="3174" y="24"/>
                  </a:lnTo>
                  <a:lnTo>
                    <a:pt x="3182" y="24"/>
                  </a:lnTo>
                  <a:lnTo>
                    <a:pt x="3188" y="19"/>
                  </a:lnTo>
                  <a:lnTo>
                    <a:pt x="3194" y="13"/>
                  </a:lnTo>
                  <a:lnTo>
                    <a:pt x="3201" y="8"/>
                  </a:lnTo>
                  <a:lnTo>
                    <a:pt x="3207" y="6"/>
                  </a:lnTo>
                  <a:lnTo>
                    <a:pt x="3213" y="6"/>
                  </a:lnTo>
                  <a:lnTo>
                    <a:pt x="3221" y="8"/>
                  </a:lnTo>
                  <a:lnTo>
                    <a:pt x="3227" y="11"/>
                  </a:lnTo>
                  <a:lnTo>
                    <a:pt x="3233" y="13"/>
                  </a:lnTo>
                  <a:lnTo>
                    <a:pt x="3240"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0" name="Freeform 22"/>
            <p:cNvSpPr>
              <a:spLocks/>
            </p:cNvSpPr>
            <p:nvPr/>
          </p:nvSpPr>
          <p:spPr bwMode="auto">
            <a:xfrm>
              <a:off x="4407" y="1279"/>
              <a:ext cx="72" cy="12"/>
            </a:xfrm>
            <a:custGeom>
              <a:avLst/>
              <a:gdLst>
                <a:gd name="T0" fmla="*/ 0 w 77"/>
                <a:gd name="T1" fmla="*/ 0 h 11"/>
                <a:gd name="T2" fmla="*/ 6 w 77"/>
                <a:gd name="T3" fmla="*/ 1 h 11"/>
                <a:gd name="T4" fmla="*/ 7 w 77"/>
                <a:gd name="T5" fmla="*/ 1 h 11"/>
                <a:gd name="T6" fmla="*/ 7 w 77"/>
                <a:gd name="T7" fmla="*/ 0 h 11"/>
                <a:gd name="T8" fmla="*/ 10 w 77"/>
                <a:gd name="T9" fmla="*/ 0 h 11"/>
                <a:gd name="T10" fmla="*/ 13 w 77"/>
                <a:gd name="T11" fmla="*/ 0 h 11"/>
                <a:gd name="T12" fmla="*/ 17 w 77"/>
                <a:gd name="T13" fmla="*/ 0 h 11"/>
                <a:gd name="T14" fmla="*/ 19 w 77"/>
                <a:gd name="T15" fmla="*/ 0 h 11"/>
                <a:gd name="T16" fmla="*/ 21 w 77"/>
                <a:gd name="T17" fmla="*/ 0 h 11"/>
                <a:gd name="T18" fmla="*/ 22 w 77"/>
                <a:gd name="T19" fmla="*/ 1 h 11"/>
                <a:gd name="T20" fmla="*/ 26 w 77"/>
                <a:gd name="T21" fmla="*/ 1 h 11"/>
                <a:gd name="T22" fmla="*/ 28 w 77"/>
                <a:gd name="T23" fmla="*/ 27 h 11"/>
                <a:gd name="T24" fmla="*/ 30 w 77"/>
                <a:gd name="T25" fmla="*/ 35 h 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1">
                  <a:moveTo>
                    <a:pt x="0" y="0"/>
                  </a:moveTo>
                  <a:lnTo>
                    <a:pt x="6" y="1"/>
                  </a:lnTo>
                  <a:lnTo>
                    <a:pt x="13" y="1"/>
                  </a:lnTo>
                  <a:lnTo>
                    <a:pt x="20" y="0"/>
                  </a:lnTo>
                  <a:lnTo>
                    <a:pt x="26" y="0"/>
                  </a:lnTo>
                  <a:lnTo>
                    <a:pt x="32" y="0"/>
                  </a:lnTo>
                  <a:lnTo>
                    <a:pt x="40" y="0"/>
                  </a:lnTo>
                  <a:lnTo>
                    <a:pt x="46" y="0"/>
                  </a:lnTo>
                  <a:lnTo>
                    <a:pt x="52" y="0"/>
                  </a:lnTo>
                  <a:lnTo>
                    <a:pt x="58" y="1"/>
                  </a:lnTo>
                  <a:lnTo>
                    <a:pt x="65" y="1"/>
                  </a:lnTo>
                  <a:lnTo>
                    <a:pt x="71" y="8"/>
                  </a:lnTo>
                  <a:lnTo>
                    <a:pt x="77" y="1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1" name="Freeform 23"/>
            <p:cNvSpPr>
              <a:spLocks/>
            </p:cNvSpPr>
            <p:nvPr/>
          </p:nvSpPr>
          <p:spPr bwMode="auto">
            <a:xfrm>
              <a:off x="1402" y="1209"/>
              <a:ext cx="3005" cy="46"/>
            </a:xfrm>
            <a:custGeom>
              <a:avLst/>
              <a:gdLst>
                <a:gd name="T0" fmla="*/ 16 w 3240"/>
                <a:gd name="T1" fmla="*/ 27 h 44"/>
                <a:gd name="T2" fmla="*/ 34 w 3240"/>
                <a:gd name="T3" fmla="*/ 27 h 44"/>
                <a:gd name="T4" fmla="*/ 53 w 3240"/>
                <a:gd name="T5" fmla="*/ 47 h 44"/>
                <a:gd name="T6" fmla="*/ 70 w 3240"/>
                <a:gd name="T7" fmla="*/ 3 h 44"/>
                <a:gd name="T8" fmla="*/ 88 w 3240"/>
                <a:gd name="T9" fmla="*/ 30 h 44"/>
                <a:gd name="T10" fmla="*/ 107 w 3240"/>
                <a:gd name="T11" fmla="*/ 51 h 44"/>
                <a:gd name="T12" fmla="*/ 125 w 3240"/>
                <a:gd name="T13" fmla="*/ 8 h 44"/>
                <a:gd name="T14" fmla="*/ 143 w 3240"/>
                <a:gd name="T15" fmla="*/ 32 h 44"/>
                <a:gd name="T16" fmla="*/ 160 w 3240"/>
                <a:gd name="T17" fmla="*/ 29 h 44"/>
                <a:gd name="T18" fmla="*/ 179 w 3240"/>
                <a:gd name="T19" fmla="*/ 27 h 44"/>
                <a:gd name="T20" fmla="*/ 198 w 3240"/>
                <a:gd name="T21" fmla="*/ 37 h 44"/>
                <a:gd name="T22" fmla="*/ 214 w 3240"/>
                <a:gd name="T23" fmla="*/ 30 h 44"/>
                <a:gd name="T24" fmla="*/ 232 w 3240"/>
                <a:gd name="T25" fmla="*/ 30 h 44"/>
                <a:gd name="T26" fmla="*/ 250 w 3240"/>
                <a:gd name="T27" fmla="*/ 32 h 44"/>
                <a:gd name="T28" fmla="*/ 269 w 3240"/>
                <a:gd name="T29" fmla="*/ 30 h 44"/>
                <a:gd name="T30" fmla="*/ 289 w 3240"/>
                <a:gd name="T31" fmla="*/ 30 h 44"/>
                <a:gd name="T32" fmla="*/ 305 w 3240"/>
                <a:gd name="T33" fmla="*/ 30 h 44"/>
                <a:gd name="T34" fmla="*/ 324 w 3240"/>
                <a:gd name="T35" fmla="*/ 25 h 44"/>
                <a:gd name="T36" fmla="*/ 341 w 3240"/>
                <a:gd name="T37" fmla="*/ 25 h 44"/>
                <a:gd name="T38" fmla="*/ 361 w 3240"/>
                <a:gd name="T39" fmla="*/ 8 h 44"/>
                <a:gd name="T40" fmla="*/ 378 w 3240"/>
                <a:gd name="T41" fmla="*/ 30 h 44"/>
                <a:gd name="T42" fmla="*/ 396 w 3240"/>
                <a:gd name="T43" fmla="*/ 30 h 44"/>
                <a:gd name="T44" fmla="*/ 413 w 3240"/>
                <a:gd name="T45" fmla="*/ 32 h 44"/>
                <a:gd name="T46" fmla="*/ 433 w 3240"/>
                <a:gd name="T47" fmla="*/ 41 h 44"/>
                <a:gd name="T48" fmla="*/ 450 w 3240"/>
                <a:gd name="T49" fmla="*/ 27 h 44"/>
                <a:gd name="T50" fmla="*/ 468 w 3240"/>
                <a:gd name="T51" fmla="*/ 51 h 44"/>
                <a:gd name="T52" fmla="*/ 488 w 3240"/>
                <a:gd name="T53" fmla="*/ 27 h 44"/>
                <a:gd name="T54" fmla="*/ 505 w 3240"/>
                <a:gd name="T55" fmla="*/ 30 h 44"/>
                <a:gd name="T56" fmla="*/ 522 w 3240"/>
                <a:gd name="T57" fmla="*/ 35 h 44"/>
                <a:gd name="T58" fmla="*/ 541 w 3240"/>
                <a:gd name="T59" fmla="*/ 29 h 44"/>
                <a:gd name="T60" fmla="*/ 559 w 3240"/>
                <a:gd name="T61" fmla="*/ 25 h 44"/>
                <a:gd name="T62" fmla="*/ 577 w 3240"/>
                <a:gd name="T63" fmla="*/ 27 h 44"/>
                <a:gd name="T64" fmla="*/ 595 w 3240"/>
                <a:gd name="T65" fmla="*/ 35 h 44"/>
                <a:gd name="T66" fmla="*/ 612 w 3240"/>
                <a:gd name="T67" fmla="*/ 29 h 44"/>
                <a:gd name="T68" fmla="*/ 632 w 3240"/>
                <a:gd name="T69" fmla="*/ 29 h 44"/>
                <a:gd name="T70" fmla="*/ 648 w 3240"/>
                <a:gd name="T71" fmla="*/ 8 h 44"/>
                <a:gd name="T72" fmla="*/ 668 w 3240"/>
                <a:gd name="T73" fmla="*/ 35 h 44"/>
                <a:gd name="T74" fmla="*/ 686 w 3240"/>
                <a:gd name="T75" fmla="*/ 43 h 44"/>
                <a:gd name="T76" fmla="*/ 705 w 3240"/>
                <a:gd name="T77" fmla="*/ 10 h 44"/>
                <a:gd name="T78" fmla="*/ 722 w 3240"/>
                <a:gd name="T79" fmla="*/ 35 h 44"/>
                <a:gd name="T80" fmla="*/ 740 w 3240"/>
                <a:gd name="T81" fmla="*/ 25 h 44"/>
                <a:gd name="T82" fmla="*/ 759 w 3240"/>
                <a:gd name="T83" fmla="*/ 37 h 44"/>
                <a:gd name="T84" fmla="*/ 776 w 3240"/>
                <a:gd name="T85" fmla="*/ 29 h 44"/>
                <a:gd name="T86" fmla="*/ 794 w 3240"/>
                <a:gd name="T87" fmla="*/ 32 h 44"/>
                <a:gd name="T88" fmla="*/ 812 w 3240"/>
                <a:gd name="T89" fmla="*/ 27 h 44"/>
                <a:gd name="T90" fmla="*/ 830 w 3240"/>
                <a:gd name="T91" fmla="*/ 37 h 44"/>
                <a:gd name="T92" fmla="*/ 848 w 3240"/>
                <a:gd name="T93" fmla="*/ 25 h 44"/>
                <a:gd name="T94" fmla="*/ 866 w 3240"/>
                <a:gd name="T95" fmla="*/ 27 h 44"/>
                <a:gd name="T96" fmla="*/ 885 w 3240"/>
                <a:gd name="T97" fmla="*/ 29 h 44"/>
                <a:gd name="T98" fmla="*/ 902 w 3240"/>
                <a:gd name="T99" fmla="*/ 30 h 44"/>
                <a:gd name="T100" fmla="*/ 921 w 3240"/>
                <a:gd name="T101" fmla="*/ 27 h 44"/>
                <a:gd name="T102" fmla="*/ 940 w 3240"/>
                <a:gd name="T103" fmla="*/ 73 h 44"/>
                <a:gd name="T104" fmla="*/ 956 w 3240"/>
                <a:gd name="T105" fmla="*/ 25 h 44"/>
                <a:gd name="T106" fmla="*/ 976 w 3240"/>
                <a:gd name="T107" fmla="*/ 10 h 44"/>
                <a:gd name="T108" fmla="*/ 993 w 3240"/>
                <a:gd name="T109" fmla="*/ 27 h 44"/>
                <a:gd name="T110" fmla="*/ 1013 w 3240"/>
                <a:gd name="T111" fmla="*/ 32 h 44"/>
                <a:gd name="T112" fmla="*/ 1029 w 3240"/>
                <a:gd name="T113" fmla="*/ 30 h 44"/>
                <a:gd name="T114" fmla="*/ 1047 w 3240"/>
                <a:gd name="T115" fmla="*/ 37 h 44"/>
                <a:gd name="T116" fmla="*/ 1066 w 3240"/>
                <a:gd name="T117" fmla="*/ 37 h 44"/>
                <a:gd name="T118" fmla="*/ 1084 w 3240"/>
                <a:gd name="T119" fmla="*/ 10 h 44"/>
                <a:gd name="T120" fmla="*/ 1103 w 3240"/>
                <a:gd name="T121" fmla="*/ 27 h 44"/>
                <a:gd name="T122" fmla="*/ 1120 w 3240"/>
                <a:gd name="T123" fmla="*/ 30 h 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4">
                  <a:moveTo>
                    <a:pt x="0" y="18"/>
                  </a:moveTo>
                  <a:lnTo>
                    <a:pt x="8" y="18"/>
                  </a:lnTo>
                  <a:lnTo>
                    <a:pt x="14" y="18"/>
                  </a:lnTo>
                  <a:lnTo>
                    <a:pt x="20" y="18"/>
                  </a:lnTo>
                  <a:lnTo>
                    <a:pt x="27" y="16"/>
                  </a:lnTo>
                  <a:lnTo>
                    <a:pt x="33" y="16"/>
                  </a:lnTo>
                  <a:lnTo>
                    <a:pt x="39" y="15"/>
                  </a:lnTo>
                  <a:lnTo>
                    <a:pt x="45" y="13"/>
                  </a:lnTo>
                  <a:lnTo>
                    <a:pt x="53" y="13"/>
                  </a:lnTo>
                  <a:lnTo>
                    <a:pt x="59" y="13"/>
                  </a:lnTo>
                  <a:lnTo>
                    <a:pt x="65" y="11"/>
                  </a:lnTo>
                  <a:lnTo>
                    <a:pt x="72" y="13"/>
                  </a:lnTo>
                  <a:lnTo>
                    <a:pt x="78" y="13"/>
                  </a:lnTo>
                  <a:lnTo>
                    <a:pt x="84" y="13"/>
                  </a:lnTo>
                  <a:lnTo>
                    <a:pt x="92" y="13"/>
                  </a:lnTo>
                  <a:lnTo>
                    <a:pt x="98" y="13"/>
                  </a:lnTo>
                  <a:lnTo>
                    <a:pt x="104" y="13"/>
                  </a:lnTo>
                  <a:lnTo>
                    <a:pt x="111" y="13"/>
                  </a:lnTo>
                  <a:lnTo>
                    <a:pt x="117" y="13"/>
                  </a:lnTo>
                  <a:lnTo>
                    <a:pt x="123" y="13"/>
                  </a:lnTo>
                  <a:lnTo>
                    <a:pt x="131" y="16"/>
                  </a:lnTo>
                  <a:lnTo>
                    <a:pt x="137" y="20"/>
                  </a:lnTo>
                  <a:lnTo>
                    <a:pt x="143" y="21"/>
                  </a:lnTo>
                  <a:lnTo>
                    <a:pt x="150" y="26"/>
                  </a:lnTo>
                  <a:lnTo>
                    <a:pt x="156" y="29"/>
                  </a:lnTo>
                  <a:lnTo>
                    <a:pt x="162" y="26"/>
                  </a:lnTo>
                  <a:lnTo>
                    <a:pt x="170" y="24"/>
                  </a:lnTo>
                  <a:lnTo>
                    <a:pt x="176" y="20"/>
                  </a:lnTo>
                  <a:lnTo>
                    <a:pt x="182" y="13"/>
                  </a:lnTo>
                  <a:lnTo>
                    <a:pt x="189" y="8"/>
                  </a:lnTo>
                  <a:lnTo>
                    <a:pt x="195" y="5"/>
                  </a:lnTo>
                  <a:lnTo>
                    <a:pt x="201" y="3"/>
                  </a:lnTo>
                  <a:lnTo>
                    <a:pt x="209" y="3"/>
                  </a:lnTo>
                  <a:lnTo>
                    <a:pt x="215" y="6"/>
                  </a:lnTo>
                  <a:lnTo>
                    <a:pt x="221" y="11"/>
                  </a:lnTo>
                  <a:lnTo>
                    <a:pt x="227" y="15"/>
                  </a:lnTo>
                  <a:lnTo>
                    <a:pt x="234" y="16"/>
                  </a:lnTo>
                  <a:lnTo>
                    <a:pt x="240" y="18"/>
                  </a:lnTo>
                  <a:lnTo>
                    <a:pt x="246" y="18"/>
                  </a:lnTo>
                  <a:lnTo>
                    <a:pt x="254" y="16"/>
                  </a:lnTo>
                  <a:lnTo>
                    <a:pt x="260" y="16"/>
                  </a:lnTo>
                  <a:lnTo>
                    <a:pt x="266" y="18"/>
                  </a:lnTo>
                  <a:lnTo>
                    <a:pt x="274" y="18"/>
                  </a:lnTo>
                  <a:lnTo>
                    <a:pt x="280" y="20"/>
                  </a:lnTo>
                  <a:lnTo>
                    <a:pt x="286" y="21"/>
                  </a:lnTo>
                  <a:lnTo>
                    <a:pt x="293" y="24"/>
                  </a:lnTo>
                  <a:lnTo>
                    <a:pt x="299" y="29"/>
                  </a:lnTo>
                  <a:lnTo>
                    <a:pt x="305" y="28"/>
                  </a:lnTo>
                  <a:lnTo>
                    <a:pt x="313" y="24"/>
                  </a:lnTo>
                  <a:lnTo>
                    <a:pt x="319" y="20"/>
                  </a:lnTo>
                  <a:lnTo>
                    <a:pt x="325" y="15"/>
                  </a:lnTo>
                  <a:lnTo>
                    <a:pt x="332" y="13"/>
                  </a:lnTo>
                  <a:lnTo>
                    <a:pt x="338" y="11"/>
                  </a:lnTo>
                  <a:lnTo>
                    <a:pt x="344" y="11"/>
                  </a:lnTo>
                  <a:lnTo>
                    <a:pt x="352" y="10"/>
                  </a:lnTo>
                  <a:lnTo>
                    <a:pt x="358" y="8"/>
                  </a:lnTo>
                  <a:lnTo>
                    <a:pt x="364" y="6"/>
                  </a:lnTo>
                  <a:lnTo>
                    <a:pt x="371" y="8"/>
                  </a:lnTo>
                  <a:lnTo>
                    <a:pt x="377" y="11"/>
                  </a:lnTo>
                  <a:lnTo>
                    <a:pt x="383" y="15"/>
                  </a:lnTo>
                  <a:lnTo>
                    <a:pt x="391" y="18"/>
                  </a:lnTo>
                  <a:lnTo>
                    <a:pt x="397" y="21"/>
                  </a:lnTo>
                  <a:lnTo>
                    <a:pt x="403" y="20"/>
                  </a:lnTo>
                  <a:lnTo>
                    <a:pt x="409" y="18"/>
                  </a:lnTo>
                  <a:lnTo>
                    <a:pt x="416" y="18"/>
                  </a:lnTo>
                  <a:lnTo>
                    <a:pt x="422" y="16"/>
                  </a:lnTo>
                  <a:lnTo>
                    <a:pt x="428" y="16"/>
                  </a:lnTo>
                  <a:lnTo>
                    <a:pt x="436" y="16"/>
                  </a:lnTo>
                  <a:lnTo>
                    <a:pt x="442" y="18"/>
                  </a:lnTo>
                  <a:lnTo>
                    <a:pt x="448" y="18"/>
                  </a:lnTo>
                  <a:lnTo>
                    <a:pt x="455" y="18"/>
                  </a:lnTo>
                  <a:lnTo>
                    <a:pt x="461" y="15"/>
                  </a:lnTo>
                  <a:lnTo>
                    <a:pt x="467" y="13"/>
                  </a:lnTo>
                  <a:lnTo>
                    <a:pt x="475" y="11"/>
                  </a:lnTo>
                  <a:lnTo>
                    <a:pt x="481" y="11"/>
                  </a:lnTo>
                  <a:lnTo>
                    <a:pt x="487" y="11"/>
                  </a:lnTo>
                  <a:lnTo>
                    <a:pt x="494" y="11"/>
                  </a:lnTo>
                  <a:lnTo>
                    <a:pt x="500" y="11"/>
                  </a:lnTo>
                  <a:lnTo>
                    <a:pt x="506" y="13"/>
                  </a:lnTo>
                  <a:lnTo>
                    <a:pt x="514" y="13"/>
                  </a:lnTo>
                  <a:lnTo>
                    <a:pt x="520" y="11"/>
                  </a:lnTo>
                  <a:lnTo>
                    <a:pt x="526" y="11"/>
                  </a:lnTo>
                  <a:lnTo>
                    <a:pt x="533" y="13"/>
                  </a:lnTo>
                  <a:lnTo>
                    <a:pt x="539" y="15"/>
                  </a:lnTo>
                  <a:lnTo>
                    <a:pt x="545" y="16"/>
                  </a:lnTo>
                  <a:lnTo>
                    <a:pt x="553" y="18"/>
                  </a:lnTo>
                  <a:lnTo>
                    <a:pt x="559" y="21"/>
                  </a:lnTo>
                  <a:lnTo>
                    <a:pt x="565" y="21"/>
                  </a:lnTo>
                  <a:lnTo>
                    <a:pt x="572" y="20"/>
                  </a:lnTo>
                  <a:lnTo>
                    <a:pt x="578" y="18"/>
                  </a:lnTo>
                  <a:lnTo>
                    <a:pt x="584" y="18"/>
                  </a:lnTo>
                  <a:lnTo>
                    <a:pt x="591" y="15"/>
                  </a:lnTo>
                  <a:lnTo>
                    <a:pt x="598" y="16"/>
                  </a:lnTo>
                  <a:lnTo>
                    <a:pt x="604" y="16"/>
                  </a:lnTo>
                  <a:lnTo>
                    <a:pt x="610" y="16"/>
                  </a:lnTo>
                  <a:lnTo>
                    <a:pt x="618" y="16"/>
                  </a:lnTo>
                  <a:lnTo>
                    <a:pt x="624" y="15"/>
                  </a:lnTo>
                  <a:lnTo>
                    <a:pt x="630" y="15"/>
                  </a:lnTo>
                  <a:lnTo>
                    <a:pt x="637" y="13"/>
                  </a:lnTo>
                  <a:lnTo>
                    <a:pt x="643" y="11"/>
                  </a:lnTo>
                  <a:lnTo>
                    <a:pt x="649" y="13"/>
                  </a:lnTo>
                  <a:lnTo>
                    <a:pt x="657" y="13"/>
                  </a:lnTo>
                  <a:lnTo>
                    <a:pt x="663" y="13"/>
                  </a:lnTo>
                  <a:lnTo>
                    <a:pt x="669" y="16"/>
                  </a:lnTo>
                  <a:lnTo>
                    <a:pt x="676" y="18"/>
                  </a:lnTo>
                  <a:lnTo>
                    <a:pt x="682" y="23"/>
                  </a:lnTo>
                  <a:lnTo>
                    <a:pt x="688" y="28"/>
                  </a:lnTo>
                  <a:lnTo>
                    <a:pt x="696" y="33"/>
                  </a:lnTo>
                  <a:lnTo>
                    <a:pt x="702" y="31"/>
                  </a:lnTo>
                  <a:lnTo>
                    <a:pt x="708" y="31"/>
                  </a:lnTo>
                  <a:lnTo>
                    <a:pt x="715" y="26"/>
                  </a:lnTo>
                  <a:lnTo>
                    <a:pt x="721" y="18"/>
                  </a:lnTo>
                  <a:lnTo>
                    <a:pt x="727" y="11"/>
                  </a:lnTo>
                  <a:lnTo>
                    <a:pt x="735" y="6"/>
                  </a:lnTo>
                  <a:lnTo>
                    <a:pt x="741" y="5"/>
                  </a:lnTo>
                  <a:lnTo>
                    <a:pt x="747" y="6"/>
                  </a:lnTo>
                  <a:lnTo>
                    <a:pt x="754" y="13"/>
                  </a:lnTo>
                  <a:lnTo>
                    <a:pt x="760" y="18"/>
                  </a:lnTo>
                  <a:lnTo>
                    <a:pt x="766" y="18"/>
                  </a:lnTo>
                  <a:lnTo>
                    <a:pt x="772" y="16"/>
                  </a:lnTo>
                  <a:lnTo>
                    <a:pt x="780" y="15"/>
                  </a:lnTo>
                  <a:lnTo>
                    <a:pt x="786" y="11"/>
                  </a:lnTo>
                  <a:lnTo>
                    <a:pt x="792" y="10"/>
                  </a:lnTo>
                  <a:lnTo>
                    <a:pt x="799" y="11"/>
                  </a:lnTo>
                  <a:lnTo>
                    <a:pt x="805" y="11"/>
                  </a:lnTo>
                  <a:lnTo>
                    <a:pt x="811" y="15"/>
                  </a:lnTo>
                  <a:lnTo>
                    <a:pt x="819" y="15"/>
                  </a:lnTo>
                  <a:lnTo>
                    <a:pt x="825" y="16"/>
                  </a:lnTo>
                  <a:lnTo>
                    <a:pt x="831" y="18"/>
                  </a:lnTo>
                  <a:lnTo>
                    <a:pt x="838" y="18"/>
                  </a:lnTo>
                  <a:lnTo>
                    <a:pt x="844" y="20"/>
                  </a:lnTo>
                  <a:lnTo>
                    <a:pt x="850" y="23"/>
                  </a:lnTo>
                  <a:lnTo>
                    <a:pt x="858" y="24"/>
                  </a:lnTo>
                  <a:lnTo>
                    <a:pt x="864" y="23"/>
                  </a:lnTo>
                  <a:lnTo>
                    <a:pt x="870" y="20"/>
                  </a:lnTo>
                  <a:lnTo>
                    <a:pt x="877" y="16"/>
                  </a:lnTo>
                  <a:lnTo>
                    <a:pt x="883" y="10"/>
                  </a:lnTo>
                  <a:lnTo>
                    <a:pt x="889" y="6"/>
                  </a:lnTo>
                  <a:lnTo>
                    <a:pt x="897" y="6"/>
                  </a:lnTo>
                  <a:lnTo>
                    <a:pt x="903" y="6"/>
                  </a:lnTo>
                  <a:lnTo>
                    <a:pt x="909" y="8"/>
                  </a:lnTo>
                  <a:lnTo>
                    <a:pt x="916" y="8"/>
                  </a:lnTo>
                  <a:lnTo>
                    <a:pt x="922" y="8"/>
                  </a:lnTo>
                  <a:lnTo>
                    <a:pt x="929" y="11"/>
                  </a:lnTo>
                  <a:lnTo>
                    <a:pt x="936" y="16"/>
                  </a:lnTo>
                  <a:lnTo>
                    <a:pt x="942" y="20"/>
                  </a:lnTo>
                  <a:lnTo>
                    <a:pt x="948" y="23"/>
                  </a:lnTo>
                  <a:lnTo>
                    <a:pt x="954" y="28"/>
                  </a:lnTo>
                  <a:lnTo>
                    <a:pt x="962" y="26"/>
                  </a:lnTo>
                  <a:lnTo>
                    <a:pt x="968" y="23"/>
                  </a:lnTo>
                  <a:lnTo>
                    <a:pt x="974" y="18"/>
                  </a:lnTo>
                  <a:lnTo>
                    <a:pt x="981" y="11"/>
                  </a:lnTo>
                  <a:lnTo>
                    <a:pt x="987" y="10"/>
                  </a:lnTo>
                  <a:lnTo>
                    <a:pt x="993" y="11"/>
                  </a:lnTo>
                  <a:lnTo>
                    <a:pt x="1001" y="13"/>
                  </a:lnTo>
                  <a:lnTo>
                    <a:pt x="1007" y="13"/>
                  </a:lnTo>
                  <a:lnTo>
                    <a:pt x="1013" y="13"/>
                  </a:lnTo>
                  <a:lnTo>
                    <a:pt x="1020" y="10"/>
                  </a:lnTo>
                  <a:lnTo>
                    <a:pt x="1026" y="8"/>
                  </a:lnTo>
                  <a:lnTo>
                    <a:pt x="1032" y="8"/>
                  </a:lnTo>
                  <a:lnTo>
                    <a:pt x="1040" y="11"/>
                  </a:lnTo>
                  <a:lnTo>
                    <a:pt x="1046" y="13"/>
                  </a:lnTo>
                  <a:lnTo>
                    <a:pt x="1052" y="15"/>
                  </a:lnTo>
                  <a:lnTo>
                    <a:pt x="1059" y="15"/>
                  </a:lnTo>
                  <a:lnTo>
                    <a:pt x="1065" y="15"/>
                  </a:lnTo>
                  <a:lnTo>
                    <a:pt x="1071" y="16"/>
                  </a:lnTo>
                  <a:lnTo>
                    <a:pt x="1079" y="16"/>
                  </a:lnTo>
                  <a:lnTo>
                    <a:pt x="1085" y="16"/>
                  </a:lnTo>
                  <a:lnTo>
                    <a:pt x="1091" y="16"/>
                  </a:lnTo>
                  <a:lnTo>
                    <a:pt x="1098" y="16"/>
                  </a:lnTo>
                  <a:lnTo>
                    <a:pt x="1104" y="16"/>
                  </a:lnTo>
                  <a:lnTo>
                    <a:pt x="1110" y="16"/>
                  </a:lnTo>
                  <a:lnTo>
                    <a:pt x="1118" y="16"/>
                  </a:lnTo>
                  <a:lnTo>
                    <a:pt x="1124" y="15"/>
                  </a:lnTo>
                  <a:lnTo>
                    <a:pt x="1130" y="15"/>
                  </a:lnTo>
                  <a:lnTo>
                    <a:pt x="1136" y="16"/>
                  </a:lnTo>
                  <a:lnTo>
                    <a:pt x="1143" y="16"/>
                  </a:lnTo>
                  <a:lnTo>
                    <a:pt x="1149" y="16"/>
                  </a:lnTo>
                  <a:lnTo>
                    <a:pt x="1155" y="18"/>
                  </a:lnTo>
                  <a:lnTo>
                    <a:pt x="1163" y="18"/>
                  </a:lnTo>
                  <a:lnTo>
                    <a:pt x="1169" y="18"/>
                  </a:lnTo>
                  <a:lnTo>
                    <a:pt x="1175" y="18"/>
                  </a:lnTo>
                  <a:lnTo>
                    <a:pt x="1182" y="18"/>
                  </a:lnTo>
                  <a:lnTo>
                    <a:pt x="1188" y="18"/>
                  </a:lnTo>
                  <a:lnTo>
                    <a:pt x="1194" y="18"/>
                  </a:lnTo>
                  <a:lnTo>
                    <a:pt x="1202" y="18"/>
                  </a:lnTo>
                  <a:lnTo>
                    <a:pt x="1208" y="18"/>
                  </a:lnTo>
                  <a:lnTo>
                    <a:pt x="1214" y="18"/>
                  </a:lnTo>
                  <a:lnTo>
                    <a:pt x="1221" y="18"/>
                  </a:lnTo>
                  <a:lnTo>
                    <a:pt x="1227" y="20"/>
                  </a:lnTo>
                  <a:lnTo>
                    <a:pt x="1233" y="21"/>
                  </a:lnTo>
                  <a:lnTo>
                    <a:pt x="1241" y="23"/>
                  </a:lnTo>
                  <a:lnTo>
                    <a:pt x="1247" y="21"/>
                  </a:lnTo>
                  <a:lnTo>
                    <a:pt x="1253" y="20"/>
                  </a:lnTo>
                  <a:lnTo>
                    <a:pt x="1261" y="18"/>
                  </a:lnTo>
                  <a:lnTo>
                    <a:pt x="1267" y="15"/>
                  </a:lnTo>
                  <a:lnTo>
                    <a:pt x="1273" y="15"/>
                  </a:lnTo>
                  <a:lnTo>
                    <a:pt x="1280" y="13"/>
                  </a:lnTo>
                  <a:lnTo>
                    <a:pt x="1286" y="15"/>
                  </a:lnTo>
                  <a:lnTo>
                    <a:pt x="1292" y="13"/>
                  </a:lnTo>
                  <a:lnTo>
                    <a:pt x="1300" y="15"/>
                  </a:lnTo>
                  <a:lnTo>
                    <a:pt x="1306" y="15"/>
                  </a:lnTo>
                  <a:lnTo>
                    <a:pt x="1312" y="15"/>
                  </a:lnTo>
                  <a:lnTo>
                    <a:pt x="1318" y="16"/>
                  </a:lnTo>
                  <a:lnTo>
                    <a:pt x="1325" y="18"/>
                  </a:lnTo>
                  <a:lnTo>
                    <a:pt x="1331" y="21"/>
                  </a:lnTo>
                  <a:lnTo>
                    <a:pt x="1337" y="26"/>
                  </a:lnTo>
                  <a:lnTo>
                    <a:pt x="1345" y="28"/>
                  </a:lnTo>
                  <a:lnTo>
                    <a:pt x="1351" y="23"/>
                  </a:lnTo>
                  <a:lnTo>
                    <a:pt x="1357" y="16"/>
                  </a:lnTo>
                  <a:lnTo>
                    <a:pt x="1364" y="10"/>
                  </a:lnTo>
                  <a:lnTo>
                    <a:pt x="1370" y="5"/>
                  </a:lnTo>
                  <a:lnTo>
                    <a:pt x="1376" y="3"/>
                  </a:lnTo>
                  <a:lnTo>
                    <a:pt x="1384" y="6"/>
                  </a:lnTo>
                  <a:lnTo>
                    <a:pt x="1390" y="11"/>
                  </a:lnTo>
                  <a:lnTo>
                    <a:pt x="1396" y="13"/>
                  </a:lnTo>
                  <a:lnTo>
                    <a:pt x="1403" y="15"/>
                  </a:lnTo>
                  <a:lnTo>
                    <a:pt x="1409" y="15"/>
                  </a:lnTo>
                  <a:lnTo>
                    <a:pt x="1415" y="16"/>
                  </a:lnTo>
                  <a:lnTo>
                    <a:pt x="1423" y="16"/>
                  </a:lnTo>
                  <a:lnTo>
                    <a:pt x="1429" y="16"/>
                  </a:lnTo>
                  <a:lnTo>
                    <a:pt x="1435" y="16"/>
                  </a:lnTo>
                  <a:lnTo>
                    <a:pt x="1442" y="15"/>
                  </a:lnTo>
                  <a:lnTo>
                    <a:pt x="1448" y="16"/>
                  </a:lnTo>
                  <a:lnTo>
                    <a:pt x="1454" y="16"/>
                  </a:lnTo>
                  <a:lnTo>
                    <a:pt x="1462" y="18"/>
                  </a:lnTo>
                  <a:lnTo>
                    <a:pt x="1468" y="21"/>
                  </a:lnTo>
                  <a:lnTo>
                    <a:pt x="1474" y="24"/>
                  </a:lnTo>
                  <a:lnTo>
                    <a:pt x="1481" y="28"/>
                  </a:lnTo>
                  <a:lnTo>
                    <a:pt x="1487" y="23"/>
                  </a:lnTo>
                  <a:lnTo>
                    <a:pt x="1493" y="21"/>
                  </a:lnTo>
                  <a:lnTo>
                    <a:pt x="1499" y="20"/>
                  </a:lnTo>
                  <a:lnTo>
                    <a:pt x="1507" y="18"/>
                  </a:lnTo>
                  <a:lnTo>
                    <a:pt x="1513" y="20"/>
                  </a:lnTo>
                  <a:lnTo>
                    <a:pt x="1519" y="23"/>
                  </a:lnTo>
                  <a:lnTo>
                    <a:pt x="1526" y="24"/>
                  </a:lnTo>
                  <a:lnTo>
                    <a:pt x="1532" y="23"/>
                  </a:lnTo>
                  <a:lnTo>
                    <a:pt x="1538" y="21"/>
                  </a:lnTo>
                  <a:lnTo>
                    <a:pt x="1546" y="18"/>
                  </a:lnTo>
                  <a:lnTo>
                    <a:pt x="1552" y="15"/>
                  </a:lnTo>
                  <a:lnTo>
                    <a:pt x="1558" y="11"/>
                  </a:lnTo>
                  <a:lnTo>
                    <a:pt x="1565" y="10"/>
                  </a:lnTo>
                  <a:lnTo>
                    <a:pt x="1571" y="8"/>
                  </a:lnTo>
                  <a:lnTo>
                    <a:pt x="1577" y="10"/>
                  </a:lnTo>
                  <a:lnTo>
                    <a:pt x="1585" y="10"/>
                  </a:lnTo>
                  <a:lnTo>
                    <a:pt x="1591" y="10"/>
                  </a:lnTo>
                  <a:lnTo>
                    <a:pt x="1597" y="11"/>
                  </a:lnTo>
                  <a:lnTo>
                    <a:pt x="1605" y="11"/>
                  </a:lnTo>
                  <a:lnTo>
                    <a:pt x="1611" y="13"/>
                  </a:lnTo>
                  <a:lnTo>
                    <a:pt x="1617" y="13"/>
                  </a:lnTo>
                  <a:lnTo>
                    <a:pt x="1624" y="11"/>
                  </a:lnTo>
                  <a:lnTo>
                    <a:pt x="1630" y="13"/>
                  </a:lnTo>
                  <a:lnTo>
                    <a:pt x="1636" y="13"/>
                  </a:lnTo>
                  <a:lnTo>
                    <a:pt x="1644" y="13"/>
                  </a:lnTo>
                  <a:lnTo>
                    <a:pt x="1650" y="15"/>
                  </a:lnTo>
                  <a:lnTo>
                    <a:pt x="1656" y="13"/>
                  </a:lnTo>
                  <a:lnTo>
                    <a:pt x="1663" y="16"/>
                  </a:lnTo>
                  <a:lnTo>
                    <a:pt x="1669" y="20"/>
                  </a:lnTo>
                  <a:lnTo>
                    <a:pt x="1675" y="26"/>
                  </a:lnTo>
                  <a:lnTo>
                    <a:pt x="1681" y="31"/>
                  </a:lnTo>
                  <a:lnTo>
                    <a:pt x="1689" y="34"/>
                  </a:lnTo>
                  <a:lnTo>
                    <a:pt x="1695" y="33"/>
                  </a:lnTo>
                  <a:lnTo>
                    <a:pt x="1701" y="28"/>
                  </a:lnTo>
                  <a:lnTo>
                    <a:pt x="1708" y="20"/>
                  </a:lnTo>
                  <a:lnTo>
                    <a:pt x="1714" y="10"/>
                  </a:lnTo>
                  <a:lnTo>
                    <a:pt x="1720" y="5"/>
                  </a:lnTo>
                  <a:lnTo>
                    <a:pt x="1728" y="1"/>
                  </a:lnTo>
                  <a:lnTo>
                    <a:pt x="1734" y="1"/>
                  </a:lnTo>
                  <a:lnTo>
                    <a:pt x="1740" y="5"/>
                  </a:lnTo>
                  <a:lnTo>
                    <a:pt x="1747" y="6"/>
                  </a:lnTo>
                  <a:lnTo>
                    <a:pt x="1753" y="13"/>
                  </a:lnTo>
                  <a:lnTo>
                    <a:pt x="1759" y="15"/>
                  </a:lnTo>
                  <a:lnTo>
                    <a:pt x="1767" y="15"/>
                  </a:lnTo>
                  <a:lnTo>
                    <a:pt x="1773" y="11"/>
                  </a:lnTo>
                  <a:lnTo>
                    <a:pt x="1779" y="10"/>
                  </a:lnTo>
                  <a:lnTo>
                    <a:pt x="1786" y="5"/>
                  </a:lnTo>
                  <a:lnTo>
                    <a:pt x="1792" y="3"/>
                  </a:lnTo>
                  <a:lnTo>
                    <a:pt x="1798" y="5"/>
                  </a:lnTo>
                  <a:lnTo>
                    <a:pt x="1806" y="10"/>
                  </a:lnTo>
                  <a:lnTo>
                    <a:pt x="1812" y="15"/>
                  </a:lnTo>
                  <a:lnTo>
                    <a:pt x="1818" y="18"/>
                  </a:lnTo>
                  <a:lnTo>
                    <a:pt x="1825" y="23"/>
                  </a:lnTo>
                  <a:lnTo>
                    <a:pt x="1831" y="26"/>
                  </a:lnTo>
                  <a:lnTo>
                    <a:pt x="1837" y="23"/>
                  </a:lnTo>
                  <a:lnTo>
                    <a:pt x="1843" y="20"/>
                  </a:lnTo>
                  <a:lnTo>
                    <a:pt x="1851" y="15"/>
                  </a:lnTo>
                  <a:lnTo>
                    <a:pt x="1857" y="11"/>
                  </a:lnTo>
                  <a:lnTo>
                    <a:pt x="1863" y="8"/>
                  </a:lnTo>
                  <a:lnTo>
                    <a:pt x="1870" y="11"/>
                  </a:lnTo>
                  <a:lnTo>
                    <a:pt x="1876" y="15"/>
                  </a:lnTo>
                  <a:lnTo>
                    <a:pt x="1882" y="16"/>
                  </a:lnTo>
                  <a:lnTo>
                    <a:pt x="1890" y="18"/>
                  </a:lnTo>
                  <a:lnTo>
                    <a:pt x="1896" y="20"/>
                  </a:lnTo>
                  <a:lnTo>
                    <a:pt x="1902" y="20"/>
                  </a:lnTo>
                  <a:lnTo>
                    <a:pt x="1909" y="21"/>
                  </a:lnTo>
                  <a:lnTo>
                    <a:pt x="1915" y="20"/>
                  </a:lnTo>
                  <a:lnTo>
                    <a:pt x="1922" y="18"/>
                  </a:lnTo>
                  <a:lnTo>
                    <a:pt x="1929" y="15"/>
                  </a:lnTo>
                  <a:lnTo>
                    <a:pt x="1935" y="13"/>
                  </a:lnTo>
                  <a:lnTo>
                    <a:pt x="1941" y="13"/>
                  </a:lnTo>
                  <a:lnTo>
                    <a:pt x="1949" y="15"/>
                  </a:lnTo>
                  <a:lnTo>
                    <a:pt x="1955" y="18"/>
                  </a:lnTo>
                  <a:lnTo>
                    <a:pt x="1961" y="21"/>
                  </a:lnTo>
                  <a:lnTo>
                    <a:pt x="1968" y="24"/>
                  </a:lnTo>
                  <a:lnTo>
                    <a:pt x="1974" y="31"/>
                  </a:lnTo>
                  <a:lnTo>
                    <a:pt x="1980" y="31"/>
                  </a:lnTo>
                  <a:lnTo>
                    <a:pt x="1988" y="26"/>
                  </a:lnTo>
                  <a:lnTo>
                    <a:pt x="1994" y="23"/>
                  </a:lnTo>
                  <a:lnTo>
                    <a:pt x="2000" y="18"/>
                  </a:lnTo>
                  <a:lnTo>
                    <a:pt x="2007" y="8"/>
                  </a:lnTo>
                  <a:lnTo>
                    <a:pt x="2013" y="6"/>
                  </a:lnTo>
                  <a:lnTo>
                    <a:pt x="2019" y="10"/>
                  </a:lnTo>
                  <a:lnTo>
                    <a:pt x="2025" y="10"/>
                  </a:lnTo>
                  <a:lnTo>
                    <a:pt x="2033" y="11"/>
                  </a:lnTo>
                  <a:lnTo>
                    <a:pt x="2039" y="16"/>
                  </a:lnTo>
                  <a:lnTo>
                    <a:pt x="2045" y="18"/>
                  </a:lnTo>
                  <a:lnTo>
                    <a:pt x="2052" y="20"/>
                  </a:lnTo>
                  <a:lnTo>
                    <a:pt x="2058" y="20"/>
                  </a:lnTo>
                  <a:lnTo>
                    <a:pt x="2064" y="20"/>
                  </a:lnTo>
                  <a:lnTo>
                    <a:pt x="2072" y="20"/>
                  </a:lnTo>
                  <a:lnTo>
                    <a:pt x="2078" y="18"/>
                  </a:lnTo>
                  <a:lnTo>
                    <a:pt x="2084" y="18"/>
                  </a:lnTo>
                  <a:lnTo>
                    <a:pt x="2091" y="15"/>
                  </a:lnTo>
                  <a:lnTo>
                    <a:pt x="2097" y="13"/>
                  </a:lnTo>
                  <a:lnTo>
                    <a:pt x="2103" y="11"/>
                  </a:lnTo>
                  <a:lnTo>
                    <a:pt x="2111" y="11"/>
                  </a:lnTo>
                  <a:lnTo>
                    <a:pt x="2117" y="11"/>
                  </a:lnTo>
                  <a:lnTo>
                    <a:pt x="2123" y="11"/>
                  </a:lnTo>
                  <a:lnTo>
                    <a:pt x="2130" y="11"/>
                  </a:lnTo>
                  <a:lnTo>
                    <a:pt x="2136" y="11"/>
                  </a:lnTo>
                  <a:lnTo>
                    <a:pt x="2142" y="11"/>
                  </a:lnTo>
                  <a:lnTo>
                    <a:pt x="2150" y="13"/>
                  </a:lnTo>
                  <a:lnTo>
                    <a:pt x="2156" y="13"/>
                  </a:lnTo>
                  <a:lnTo>
                    <a:pt x="2162" y="16"/>
                  </a:lnTo>
                  <a:lnTo>
                    <a:pt x="2169" y="18"/>
                  </a:lnTo>
                  <a:lnTo>
                    <a:pt x="2175" y="21"/>
                  </a:lnTo>
                  <a:lnTo>
                    <a:pt x="2181" y="20"/>
                  </a:lnTo>
                  <a:lnTo>
                    <a:pt x="2189" y="20"/>
                  </a:lnTo>
                  <a:lnTo>
                    <a:pt x="2195" y="18"/>
                  </a:lnTo>
                  <a:lnTo>
                    <a:pt x="2201" y="15"/>
                  </a:lnTo>
                  <a:lnTo>
                    <a:pt x="2207" y="13"/>
                  </a:lnTo>
                  <a:lnTo>
                    <a:pt x="2214" y="13"/>
                  </a:lnTo>
                  <a:lnTo>
                    <a:pt x="2220" y="13"/>
                  </a:lnTo>
                  <a:lnTo>
                    <a:pt x="2226" y="15"/>
                  </a:lnTo>
                  <a:lnTo>
                    <a:pt x="2234" y="15"/>
                  </a:lnTo>
                  <a:lnTo>
                    <a:pt x="2240" y="16"/>
                  </a:lnTo>
                  <a:lnTo>
                    <a:pt x="2246" y="18"/>
                  </a:lnTo>
                  <a:lnTo>
                    <a:pt x="2254" y="18"/>
                  </a:lnTo>
                  <a:lnTo>
                    <a:pt x="2260" y="20"/>
                  </a:lnTo>
                  <a:lnTo>
                    <a:pt x="2266" y="23"/>
                  </a:lnTo>
                  <a:lnTo>
                    <a:pt x="2273" y="21"/>
                  </a:lnTo>
                  <a:lnTo>
                    <a:pt x="2279" y="18"/>
                  </a:lnTo>
                  <a:lnTo>
                    <a:pt x="2285" y="13"/>
                  </a:lnTo>
                  <a:lnTo>
                    <a:pt x="2293" y="11"/>
                  </a:lnTo>
                  <a:lnTo>
                    <a:pt x="2299" y="8"/>
                  </a:lnTo>
                  <a:lnTo>
                    <a:pt x="2305" y="8"/>
                  </a:lnTo>
                  <a:lnTo>
                    <a:pt x="2312" y="10"/>
                  </a:lnTo>
                  <a:lnTo>
                    <a:pt x="2318" y="11"/>
                  </a:lnTo>
                  <a:lnTo>
                    <a:pt x="2324" y="11"/>
                  </a:lnTo>
                  <a:lnTo>
                    <a:pt x="2332" y="13"/>
                  </a:lnTo>
                  <a:lnTo>
                    <a:pt x="2338" y="15"/>
                  </a:lnTo>
                  <a:lnTo>
                    <a:pt x="2344" y="16"/>
                  </a:lnTo>
                  <a:lnTo>
                    <a:pt x="2351" y="18"/>
                  </a:lnTo>
                  <a:lnTo>
                    <a:pt x="2357" y="20"/>
                  </a:lnTo>
                  <a:lnTo>
                    <a:pt x="2363" y="21"/>
                  </a:lnTo>
                  <a:lnTo>
                    <a:pt x="2371" y="24"/>
                  </a:lnTo>
                  <a:lnTo>
                    <a:pt x="2377" y="23"/>
                  </a:lnTo>
                  <a:lnTo>
                    <a:pt x="2383" y="21"/>
                  </a:lnTo>
                  <a:lnTo>
                    <a:pt x="2389" y="20"/>
                  </a:lnTo>
                  <a:lnTo>
                    <a:pt x="2396" y="18"/>
                  </a:lnTo>
                  <a:lnTo>
                    <a:pt x="2402" y="20"/>
                  </a:lnTo>
                  <a:lnTo>
                    <a:pt x="2408" y="21"/>
                  </a:lnTo>
                  <a:lnTo>
                    <a:pt x="2416" y="20"/>
                  </a:lnTo>
                  <a:lnTo>
                    <a:pt x="2422" y="18"/>
                  </a:lnTo>
                  <a:lnTo>
                    <a:pt x="2428" y="15"/>
                  </a:lnTo>
                  <a:lnTo>
                    <a:pt x="2435" y="11"/>
                  </a:lnTo>
                  <a:lnTo>
                    <a:pt x="2441" y="10"/>
                  </a:lnTo>
                  <a:lnTo>
                    <a:pt x="2447" y="11"/>
                  </a:lnTo>
                  <a:lnTo>
                    <a:pt x="2455" y="13"/>
                  </a:lnTo>
                  <a:lnTo>
                    <a:pt x="2461" y="13"/>
                  </a:lnTo>
                  <a:lnTo>
                    <a:pt x="2467" y="15"/>
                  </a:lnTo>
                  <a:lnTo>
                    <a:pt x="2474" y="15"/>
                  </a:lnTo>
                  <a:lnTo>
                    <a:pt x="2480" y="13"/>
                  </a:lnTo>
                  <a:lnTo>
                    <a:pt x="2486" y="13"/>
                  </a:lnTo>
                  <a:lnTo>
                    <a:pt x="2494" y="15"/>
                  </a:lnTo>
                  <a:lnTo>
                    <a:pt x="2500" y="15"/>
                  </a:lnTo>
                  <a:lnTo>
                    <a:pt x="2506" y="15"/>
                  </a:lnTo>
                  <a:lnTo>
                    <a:pt x="2513" y="15"/>
                  </a:lnTo>
                  <a:lnTo>
                    <a:pt x="2519" y="15"/>
                  </a:lnTo>
                  <a:lnTo>
                    <a:pt x="2525" y="15"/>
                  </a:lnTo>
                  <a:lnTo>
                    <a:pt x="2533" y="15"/>
                  </a:lnTo>
                  <a:lnTo>
                    <a:pt x="2539" y="15"/>
                  </a:lnTo>
                  <a:lnTo>
                    <a:pt x="2545" y="15"/>
                  </a:lnTo>
                  <a:lnTo>
                    <a:pt x="2552" y="16"/>
                  </a:lnTo>
                  <a:lnTo>
                    <a:pt x="2558" y="16"/>
                  </a:lnTo>
                  <a:lnTo>
                    <a:pt x="2564" y="16"/>
                  </a:lnTo>
                  <a:lnTo>
                    <a:pt x="2570" y="18"/>
                  </a:lnTo>
                  <a:lnTo>
                    <a:pt x="2578" y="16"/>
                  </a:lnTo>
                  <a:lnTo>
                    <a:pt x="2584" y="18"/>
                  </a:lnTo>
                  <a:lnTo>
                    <a:pt x="2590" y="16"/>
                  </a:lnTo>
                  <a:lnTo>
                    <a:pt x="2598" y="16"/>
                  </a:lnTo>
                  <a:lnTo>
                    <a:pt x="2604" y="16"/>
                  </a:lnTo>
                  <a:lnTo>
                    <a:pt x="2610" y="16"/>
                  </a:lnTo>
                  <a:lnTo>
                    <a:pt x="2617" y="16"/>
                  </a:lnTo>
                  <a:lnTo>
                    <a:pt x="2623" y="16"/>
                  </a:lnTo>
                  <a:lnTo>
                    <a:pt x="2629" y="16"/>
                  </a:lnTo>
                  <a:lnTo>
                    <a:pt x="2637" y="15"/>
                  </a:lnTo>
                  <a:lnTo>
                    <a:pt x="2643" y="13"/>
                  </a:lnTo>
                  <a:lnTo>
                    <a:pt x="2649" y="13"/>
                  </a:lnTo>
                  <a:lnTo>
                    <a:pt x="2656" y="15"/>
                  </a:lnTo>
                  <a:lnTo>
                    <a:pt x="2662" y="18"/>
                  </a:lnTo>
                  <a:lnTo>
                    <a:pt x="2668" y="26"/>
                  </a:lnTo>
                  <a:lnTo>
                    <a:pt x="2676" y="36"/>
                  </a:lnTo>
                  <a:lnTo>
                    <a:pt x="2682" y="44"/>
                  </a:lnTo>
                  <a:lnTo>
                    <a:pt x="2688" y="41"/>
                  </a:lnTo>
                  <a:lnTo>
                    <a:pt x="2695" y="39"/>
                  </a:lnTo>
                  <a:lnTo>
                    <a:pt x="2701" y="31"/>
                  </a:lnTo>
                  <a:lnTo>
                    <a:pt x="2707" y="20"/>
                  </a:lnTo>
                  <a:lnTo>
                    <a:pt x="2715" y="8"/>
                  </a:lnTo>
                  <a:lnTo>
                    <a:pt x="2721" y="5"/>
                  </a:lnTo>
                  <a:lnTo>
                    <a:pt x="2727" y="0"/>
                  </a:lnTo>
                  <a:lnTo>
                    <a:pt x="2734" y="0"/>
                  </a:lnTo>
                  <a:lnTo>
                    <a:pt x="2740" y="5"/>
                  </a:lnTo>
                  <a:lnTo>
                    <a:pt x="2746" y="11"/>
                  </a:lnTo>
                  <a:lnTo>
                    <a:pt x="2752" y="13"/>
                  </a:lnTo>
                  <a:lnTo>
                    <a:pt x="2760" y="11"/>
                  </a:lnTo>
                  <a:lnTo>
                    <a:pt x="2766" y="11"/>
                  </a:lnTo>
                  <a:lnTo>
                    <a:pt x="2772" y="13"/>
                  </a:lnTo>
                  <a:lnTo>
                    <a:pt x="2779" y="11"/>
                  </a:lnTo>
                  <a:lnTo>
                    <a:pt x="2785" y="10"/>
                  </a:lnTo>
                  <a:lnTo>
                    <a:pt x="2791" y="10"/>
                  </a:lnTo>
                  <a:lnTo>
                    <a:pt x="2799" y="10"/>
                  </a:lnTo>
                  <a:lnTo>
                    <a:pt x="2805" y="10"/>
                  </a:lnTo>
                  <a:lnTo>
                    <a:pt x="2811" y="11"/>
                  </a:lnTo>
                  <a:lnTo>
                    <a:pt x="2818" y="11"/>
                  </a:lnTo>
                  <a:lnTo>
                    <a:pt x="2824" y="13"/>
                  </a:lnTo>
                  <a:lnTo>
                    <a:pt x="2830" y="13"/>
                  </a:lnTo>
                  <a:lnTo>
                    <a:pt x="2838" y="13"/>
                  </a:lnTo>
                  <a:lnTo>
                    <a:pt x="2844" y="15"/>
                  </a:lnTo>
                  <a:lnTo>
                    <a:pt x="2850" y="13"/>
                  </a:lnTo>
                  <a:lnTo>
                    <a:pt x="2857" y="13"/>
                  </a:lnTo>
                  <a:lnTo>
                    <a:pt x="2863" y="15"/>
                  </a:lnTo>
                  <a:lnTo>
                    <a:pt x="2869" y="16"/>
                  </a:lnTo>
                  <a:lnTo>
                    <a:pt x="2877" y="16"/>
                  </a:lnTo>
                  <a:lnTo>
                    <a:pt x="2883" y="16"/>
                  </a:lnTo>
                  <a:lnTo>
                    <a:pt x="2889" y="18"/>
                  </a:lnTo>
                  <a:lnTo>
                    <a:pt x="2896" y="16"/>
                  </a:lnTo>
                  <a:lnTo>
                    <a:pt x="2902" y="18"/>
                  </a:lnTo>
                  <a:lnTo>
                    <a:pt x="2908" y="16"/>
                  </a:lnTo>
                  <a:lnTo>
                    <a:pt x="2916" y="16"/>
                  </a:lnTo>
                  <a:lnTo>
                    <a:pt x="2922" y="16"/>
                  </a:lnTo>
                  <a:lnTo>
                    <a:pt x="2928" y="18"/>
                  </a:lnTo>
                  <a:lnTo>
                    <a:pt x="2934" y="18"/>
                  </a:lnTo>
                  <a:lnTo>
                    <a:pt x="2942" y="18"/>
                  </a:lnTo>
                  <a:lnTo>
                    <a:pt x="2948" y="16"/>
                  </a:lnTo>
                  <a:lnTo>
                    <a:pt x="2954" y="16"/>
                  </a:lnTo>
                  <a:lnTo>
                    <a:pt x="2961" y="18"/>
                  </a:lnTo>
                  <a:lnTo>
                    <a:pt x="2967" y="18"/>
                  </a:lnTo>
                  <a:lnTo>
                    <a:pt x="2973" y="18"/>
                  </a:lnTo>
                  <a:lnTo>
                    <a:pt x="2981" y="18"/>
                  </a:lnTo>
                  <a:lnTo>
                    <a:pt x="2987" y="18"/>
                  </a:lnTo>
                  <a:lnTo>
                    <a:pt x="2993" y="18"/>
                  </a:lnTo>
                  <a:lnTo>
                    <a:pt x="3000" y="18"/>
                  </a:lnTo>
                  <a:lnTo>
                    <a:pt x="3006" y="21"/>
                  </a:lnTo>
                  <a:lnTo>
                    <a:pt x="3012" y="23"/>
                  </a:lnTo>
                  <a:lnTo>
                    <a:pt x="3020" y="23"/>
                  </a:lnTo>
                  <a:lnTo>
                    <a:pt x="3026" y="24"/>
                  </a:lnTo>
                  <a:lnTo>
                    <a:pt x="3032" y="28"/>
                  </a:lnTo>
                  <a:lnTo>
                    <a:pt x="3039" y="29"/>
                  </a:lnTo>
                  <a:lnTo>
                    <a:pt x="3045" y="31"/>
                  </a:lnTo>
                  <a:lnTo>
                    <a:pt x="3051" y="28"/>
                  </a:lnTo>
                  <a:lnTo>
                    <a:pt x="3059" y="21"/>
                  </a:lnTo>
                  <a:lnTo>
                    <a:pt x="3065" y="15"/>
                  </a:lnTo>
                  <a:lnTo>
                    <a:pt x="3071" y="8"/>
                  </a:lnTo>
                  <a:lnTo>
                    <a:pt x="3078" y="3"/>
                  </a:lnTo>
                  <a:lnTo>
                    <a:pt x="3084" y="1"/>
                  </a:lnTo>
                  <a:lnTo>
                    <a:pt x="3090" y="3"/>
                  </a:lnTo>
                  <a:lnTo>
                    <a:pt x="3098" y="6"/>
                  </a:lnTo>
                  <a:lnTo>
                    <a:pt x="3104" y="8"/>
                  </a:lnTo>
                  <a:lnTo>
                    <a:pt x="3110" y="10"/>
                  </a:lnTo>
                  <a:lnTo>
                    <a:pt x="3116" y="11"/>
                  </a:lnTo>
                  <a:lnTo>
                    <a:pt x="3123" y="13"/>
                  </a:lnTo>
                  <a:lnTo>
                    <a:pt x="3129" y="15"/>
                  </a:lnTo>
                  <a:lnTo>
                    <a:pt x="3135" y="18"/>
                  </a:lnTo>
                  <a:lnTo>
                    <a:pt x="3143" y="23"/>
                  </a:lnTo>
                  <a:lnTo>
                    <a:pt x="3149" y="24"/>
                  </a:lnTo>
                  <a:lnTo>
                    <a:pt x="3155" y="20"/>
                  </a:lnTo>
                  <a:lnTo>
                    <a:pt x="3162" y="13"/>
                  </a:lnTo>
                  <a:lnTo>
                    <a:pt x="3168" y="10"/>
                  </a:lnTo>
                  <a:lnTo>
                    <a:pt x="3174" y="5"/>
                  </a:lnTo>
                  <a:lnTo>
                    <a:pt x="3182" y="6"/>
                  </a:lnTo>
                  <a:lnTo>
                    <a:pt x="3188" y="10"/>
                  </a:lnTo>
                  <a:lnTo>
                    <a:pt x="3194" y="13"/>
                  </a:lnTo>
                  <a:lnTo>
                    <a:pt x="3201" y="15"/>
                  </a:lnTo>
                  <a:lnTo>
                    <a:pt x="3207" y="15"/>
                  </a:lnTo>
                  <a:lnTo>
                    <a:pt x="3213" y="16"/>
                  </a:lnTo>
                  <a:lnTo>
                    <a:pt x="3221" y="16"/>
                  </a:lnTo>
                  <a:lnTo>
                    <a:pt x="3227" y="16"/>
                  </a:lnTo>
                  <a:lnTo>
                    <a:pt x="3233" y="16"/>
                  </a:lnTo>
                  <a:lnTo>
                    <a:pt x="3240" y="1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2" name="Freeform 24"/>
            <p:cNvSpPr>
              <a:spLocks/>
            </p:cNvSpPr>
            <p:nvPr/>
          </p:nvSpPr>
          <p:spPr bwMode="auto">
            <a:xfrm>
              <a:off x="4407" y="1223"/>
              <a:ext cx="72" cy="24"/>
            </a:xfrm>
            <a:custGeom>
              <a:avLst/>
              <a:gdLst>
                <a:gd name="T0" fmla="*/ 0 w 77"/>
                <a:gd name="T1" fmla="*/ 3 h 23"/>
                <a:gd name="T2" fmla="*/ 6 w 77"/>
                <a:gd name="T3" fmla="*/ 2 h 23"/>
                <a:gd name="T4" fmla="*/ 7 w 77"/>
                <a:gd name="T5" fmla="*/ 2 h 23"/>
                <a:gd name="T6" fmla="*/ 7 w 77"/>
                <a:gd name="T7" fmla="*/ 2 h 23"/>
                <a:gd name="T8" fmla="*/ 10 w 77"/>
                <a:gd name="T9" fmla="*/ 0 h 23"/>
                <a:gd name="T10" fmla="*/ 13 w 77"/>
                <a:gd name="T11" fmla="*/ 3 h 23"/>
                <a:gd name="T12" fmla="*/ 17 w 77"/>
                <a:gd name="T13" fmla="*/ 7 h 23"/>
                <a:gd name="T14" fmla="*/ 19 w 77"/>
                <a:gd name="T15" fmla="*/ 11 h 23"/>
                <a:gd name="T16" fmla="*/ 21 w 77"/>
                <a:gd name="T17" fmla="*/ 30 h 23"/>
                <a:gd name="T18" fmla="*/ 22 w 77"/>
                <a:gd name="T19" fmla="*/ 34 h 23"/>
                <a:gd name="T20" fmla="*/ 26 w 77"/>
                <a:gd name="T21" fmla="*/ 39 h 23"/>
                <a:gd name="T22" fmla="*/ 28 w 77"/>
                <a:gd name="T23" fmla="*/ 39 h 23"/>
                <a:gd name="T24" fmla="*/ 30 w 77"/>
                <a:gd name="T25" fmla="*/ 34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3">
                  <a:moveTo>
                    <a:pt x="0" y="3"/>
                  </a:moveTo>
                  <a:lnTo>
                    <a:pt x="6" y="2"/>
                  </a:lnTo>
                  <a:lnTo>
                    <a:pt x="13" y="2"/>
                  </a:lnTo>
                  <a:lnTo>
                    <a:pt x="20" y="2"/>
                  </a:lnTo>
                  <a:lnTo>
                    <a:pt x="26" y="0"/>
                  </a:lnTo>
                  <a:lnTo>
                    <a:pt x="32" y="3"/>
                  </a:lnTo>
                  <a:lnTo>
                    <a:pt x="40" y="7"/>
                  </a:lnTo>
                  <a:lnTo>
                    <a:pt x="46" y="11"/>
                  </a:lnTo>
                  <a:lnTo>
                    <a:pt x="52" y="16"/>
                  </a:lnTo>
                  <a:lnTo>
                    <a:pt x="58" y="20"/>
                  </a:lnTo>
                  <a:lnTo>
                    <a:pt x="65" y="23"/>
                  </a:lnTo>
                  <a:lnTo>
                    <a:pt x="71" y="23"/>
                  </a:lnTo>
                  <a:lnTo>
                    <a:pt x="77" y="2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3" name="Freeform 25"/>
            <p:cNvSpPr>
              <a:spLocks/>
            </p:cNvSpPr>
            <p:nvPr/>
          </p:nvSpPr>
          <p:spPr bwMode="auto">
            <a:xfrm>
              <a:off x="1402" y="1157"/>
              <a:ext cx="3005" cy="45"/>
            </a:xfrm>
            <a:custGeom>
              <a:avLst/>
              <a:gdLst>
                <a:gd name="T0" fmla="*/ 16 w 3240"/>
                <a:gd name="T1" fmla="*/ 33 h 42"/>
                <a:gd name="T2" fmla="*/ 34 w 3240"/>
                <a:gd name="T3" fmla="*/ 33 h 42"/>
                <a:gd name="T4" fmla="*/ 53 w 3240"/>
                <a:gd name="T5" fmla="*/ 29 h 42"/>
                <a:gd name="T6" fmla="*/ 70 w 3240"/>
                <a:gd name="T7" fmla="*/ 35 h 42"/>
                <a:gd name="T8" fmla="*/ 88 w 3240"/>
                <a:gd name="T9" fmla="*/ 41 h 42"/>
                <a:gd name="T10" fmla="*/ 107 w 3240"/>
                <a:gd name="T11" fmla="*/ 23 h 42"/>
                <a:gd name="T12" fmla="*/ 125 w 3240"/>
                <a:gd name="T13" fmla="*/ 41 h 42"/>
                <a:gd name="T14" fmla="*/ 143 w 3240"/>
                <a:gd name="T15" fmla="*/ 41 h 42"/>
                <a:gd name="T16" fmla="*/ 160 w 3240"/>
                <a:gd name="T17" fmla="*/ 25 h 42"/>
                <a:gd name="T18" fmla="*/ 179 w 3240"/>
                <a:gd name="T19" fmla="*/ 33 h 42"/>
                <a:gd name="T20" fmla="*/ 198 w 3240"/>
                <a:gd name="T21" fmla="*/ 33 h 42"/>
                <a:gd name="T22" fmla="*/ 214 w 3240"/>
                <a:gd name="T23" fmla="*/ 33 h 42"/>
                <a:gd name="T24" fmla="*/ 232 w 3240"/>
                <a:gd name="T25" fmla="*/ 81 h 42"/>
                <a:gd name="T26" fmla="*/ 250 w 3240"/>
                <a:gd name="T27" fmla="*/ 29 h 42"/>
                <a:gd name="T28" fmla="*/ 269 w 3240"/>
                <a:gd name="T29" fmla="*/ 29 h 42"/>
                <a:gd name="T30" fmla="*/ 289 w 3240"/>
                <a:gd name="T31" fmla="*/ 58 h 42"/>
                <a:gd name="T32" fmla="*/ 305 w 3240"/>
                <a:gd name="T33" fmla="*/ 6 h 42"/>
                <a:gd name="T34" fmla="*/ 324 w 3240"/>
                <a:gd name="T35" fmla="*/ 63 h 42"/>
                <a:gd name="T36" fmla="*/ 341 w 3240"/>
                <a:gd name="T37" fmla="*/ 29 h 42"/>
                <a:gd name="T38" fmla="*/ 361 w 3240"/>
                <a:gd name="T39" fmla="*/ 33 h 42"/>
                <a:gd name="T40" fmla="*/ 378 w 3240"/>
                <a:gd name="T41" fmla="*/ 35 h 42"/>
                <a:gd name="T42" fmla="*/ 396 w 3240"/>
                <a:gd name="T43" fmla="*/ 41 h 42"/>
                <a:gd name="T44" fmla="*/ 413 w 3240"/>
                <a:gd name="T45" fmla="*/ 41 h 42"/>
                <a:gd name="T46" fmla="*/ 433 w 3240"/>
                <a:gd name="T47" fmla="*/ 33 h 42"/>
                <a:gd name="T48" fmla="*/ 450 w 3240"/>
                <a:gd name="T49" fmla="*/ 41 h 42"/>
                <a:gd name="T50" fmla="*/ 468 w 3240"/>
                <a:gd name="T51" fmla="*/ 3 h 42"/>
                <a:gd name="T52" fmla="*/ 488 w 3240"/>
                <a:gd name="T53" fmla="*/ 35 h 42"/>
                <a:gd name="T54" fmla="*/ 505 w 3240"/>
                <a:gd name="T55" fmla="*/ 63 h 42"/>
                <a:gd name="T56" fmla="*/ 522 w 3240"/>
                <a:gd name="T57" fmla="*/ 62 h 42"/>
                <a:gd name="T58" fmla="*/ 541 w 3240"/>
                <a:gd name="T59" fmla="*/ 23 h 42"/>
                <a:gd name="T60" fmla="*/ 559 w 3240"/>
                <a:gd name="T61" fmla="*/ 33 h 42"/>
                <a:gd name="T62" fmla="*/ 577 w 3240"/>
                <a:gd name="T63" fmla="*/ 84 h 42"/>
                <a:gd name="T64" fmla="*/ 595 w 3240"/>
                <a:gd name="T65" fmla="*/ 4 h 42"/>
                <a:gd name="T66" fmla="*/ 612 w 3240"/>
                <a:gd name="T67" fmla="*/ 3 h 42"/>
                <a:gd name="T68" fmla="*/ 632 w 3240"/>
                <a:gd name="T69" fmla="*/ 47 h 42"/>
                <a:gd name="T70" fmla="*/ 648 w 3240"/>
                <a:gd name="T71" fmla="*/ 41 h 42"/>
                <a:gd name="T72" fmla="*/ 668 w 3240"/>
                <a:gd name="T73" fmla="*/ 33 h 42"/>
                <a:gd name="T74" fmla="*/ 686 w 3240"/>
                <a:gd name="T75" fmla="*/ 50 h 42"/>
                <a:gd name="T76" fmla="*/ 705 w 3240"/>
                <a:gd name="T77" fmla="*/ 47 h 42"/>
                <a:gd name="T78" fmla="*/ 722 w 3240"/>
                <a:gd name="T79" fmla="*/ 33 h 42"/>
                <a:gd name="T80" fmla="*/ 740 w 3240"/>
                <a:gd name="T81" fmla="*/ 33 h 42"/>
                <a:gd name="T82" fmla="*/ 759 w 3240"/>
                <a:gd name="T83" fmla="*/ 33 h 42"/>
                <a:gd name="T84" fmla="*/ 776 w 3240"/>
                <a:gd name="T85" fmla="*/ 47 h 42"/>
                <a:gd name="T86" fmla="*/ 794 w 3240"/>
                <a:gd name="T87" fmla="*/ 23 h 42"/>
                <a:gd name="T88" fmla="*/ 812 w 3240"/>
                <a:gd name="T89" fmla="*/ 50 h 42"/>
                <a:gd name="T90" fmla="*/ 830 w 3240"/>
                <a:gd name="T91" fmla="*/ 47 h 42"/>
                <a:gd name="T92" fmla="*/ 848 w 3240"/>
                <a:gd name="T93" fmla="*/ 33 h 42"/>
                <a:gd name="T94" fmla="*/ 866 w 3240"/>
                <a:gd name="T95" fmla="*/ 33 h 42"/>
                <a:gd name="T96" fmla="*/ 885 w 3240"/>
                <a:gd name="T97" fmla="*/ 35 h 42"/>
                <a:gd name="T98" fmla="*/ 902 w 3240"/>
                <a:gd name="T99" fmla="*/ 35 h 42"/>
                <a:gd name="T100" fmla="*/ 921 w 3240"/>
                <a:gd name="T101" fmla="*/ 71 h 42"/>
                <a:gd name="T102" fmla="*/ 940 w 3240"/>
                <a:gd name="T103" fmla="*/ 3 h 42"/>
                <a:gd name="T104" fmla="*/ 956 w 3240"/>
                <a:gd name="T105" fmla="*/ 25 h 42"/>
                <a:gd name="T106" fmla="*/ 976 w 3240"/>
                <a:gd name="T107" fmla="*/ 29 h 42"/>
                <a:gd name="T108" fmla="*/ 993 w 3240"/>
                <a:gd name="T109" fmla="*/ 33 h 42"/>
                <a:gd name="T110" fmla="*/ 1013 w 3240"/>
                <a:gd name="T111" fmla="*/ 41 h 42"/>
                <a:gd name="T112" fmla="*/ 1029 w 3240"/>
                <a:gd name="T113" fmla="*/ 47 h 42"/>
                <a:gd name="T114" fmla="*/ 1047 w 3240"/>
                <a:gd name="T115" fmla="*/ 68 h 42"/>
                <a:gd name="T116" fmla="*/ 1066 w 3240"/>
                <a:gd name="T117" fmla="*/ 1 h 42"/>
                <a:gd name="T118" fmla="*/ 1084 w 3240"/>
                <a:gd name="T119" fmla="*/ 50 h 42"/>
                <a:gd name="T120" fmla="*/ 1103 w 3240"/>
                <a:gd name="T121" fmla="*/ 23 h 42"/>
                <a:gd name="T122" fmla="*/ 1120 w 3240"/>
                <a:gd name="T123" fmla="*/ 35 h 4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2">
                  <a:moveTo>
                    <a:pt x="0" y="14"/>
                  </a:moveTo>
                  <a:lnTo>
                    <a:pt x="8" y="14"/>
                  </a:lnTo>
                  <a:lnTo>
                    <a:pt x="14" y="13"/>
                  </a:lnTo>
                  <a:lnTo>
                    <a:pt x="20" y="13"/>
                  </a:lnTo>
                  <a:lnTo>
                    <a:pt x="27" y="13"/>
                  </a:lnTo>
                  <a:lnTo>
                    <a:pt x="33" y="11"/>
                  </a:lnTo>
                  <a:lnTo>
                    <a:pt x="39" y="13"/>
                  </a:lnTo>
                  <a:lnTo>
                    <a:pt x="45" y="13"/>
                  </a:lnTo>
                  <a:lnTo>
                    <a:pt x="53" y="13"/>
                  </a:lnTo>
                  <a:lnTo>
                    <a:pt x="59" y="13"/>
                  </a:lnTo>
                  <a:lnTo>
                    <a:pt x="65" y="13"/>
                  </a:lnTo>
                  <a:lnTo>
                    <a:pt x="72" y="13"/>
                  </a:lnTo>
                  <a:lnTo>
                    <a:pt x="78" y="13"/>
                  </a:lnTo>
                  <a:lnTo>
                    <a:pt x="84" y="13"/>
                  </a:lnTo>
                  <a:lnTo>
                    <a:pt x="92" y="13"/>
                  </a:lnTo>
                  <a:lnTo>
                    <a:pt x="98" y="13"/>
                  </a:lnTo>
                  <a:lnTo>
                    <a:pt x="104" y="14"/>
                  </a:lnTo>
                  <a:lnTo>
                    <a:pt x="111" y="16"/>
                  </a:lnTo>
                  <a:lnTo>
                    <a:pt x="117" y="23"/>
                  </a:lnTo>
                  <a:lnTo>
                    <a:pt x="123" y="26"/>
                  </a:lnTo>
                  <a:lnTo>
                    <a:pt x="131" y="26"/>
                  </a:lnTo>
                  <a:lnTo>
                    <a:pt x="137" y="23"/>
                  </a:lnTo>
                  <a:lnTo>
                    <a:pt x="143" y="18"/>
                  </a:lnTo>
                  <a:lnTo>
                    <a:pt x="150" y="11"/>
                  </a:lnTo>
                  <a:lnTo>
                    <a:pt x="156" y="4"/>
                  </a:lnTo>
                  <a:lnTo>
                    <a:pt x="162" y="4"/>
                  </a:lnTo>
                  <a:lnTo>
                    <a:pt x="170" y="3"/>
                  </a:lnTo>
                  <a:lnTo>
                    <a:pt x="176" y="3"/>
                  </a:lnTo>
                  <a:lnTo>
                    <a:pt x="182" y="6"/>
                  </a:lnTo>
                  <a:lnTo>
                    <a:pt x="189" y="9"/>
                  </a:lnTo>
                  <a:lnTo>
                    <a:pt x="195" y="13"/>
                  </a:lnTo>
                  <a:lnTo>
                    <a:pt x="201" y="14"/>
                  </a:lnTo>
                  <a:lnTo>
                    <a:pt x="209" y="14"/>
                  </a:lnTo>
                  <a:lnTo>
                    <a:pt x="215" y="16"/>
                  </a:lnTo>
                  <a:lnTo>
                    <a:pt x="221" y="16"/>
                  </a:lnTo>
                  <a:lnTo>
                    <a:pt x="227" y="16"/>
                  </a:lnTo>
                  <a:lnTo>
                    <a:pt x="234" y="16"/>
                  </a:lnTo>
                  <a:lnTo>
                    <a:pt x="240" y="16"/>
                  </a:lnTo>
                  <a:lnTo>
                    <a:pt x="246" y="16"/>
                  </a:lnTo>
                  <a:lnTo>
                    <a:pt x="254" y="16"/>
                  </a:lnTo>
                  <a:lnTo>
                    <a:pt x="260" y="23"/>
                  </a:lnTo>
                  <a:lnTo>
                    <a:pt x="266" y="26"/>
                  </a:lnTo>
                  <a:lnTo>
                    <a:pt x="274" y="26"/>
                  </a:lnTo>
                  <a:lnTo>
                    <a:pt x="280" y="23"/>
                  </a:lnTo>
                  <a:lnTo>
                    <a:pt x="286" y="19"/>
                  </a:lnTo>
                  <a:lnTo>
                    <a:pt x="293" y="14"/>
                  </a:lnTo>
                  <a:lnTo>
                    <a:pt x="299" y="9"/>
                  </a:lnTo>
                  <a:lnTo>
                    <a:pt x="305" y="8"/>
                  </a:lnTo>
                  <a:lnTo>
                    <a:pt x="313" y="8"/>
                  </a:lnTo>
                  <a:lnTo>
                    <a:pt x="319" y="8"/>
                  </a:lnTo>
                  <a:lnTo>
                    <a:pt x="325" y="6"/>
                  </a:lnTo>
                  <a:lnTo>
                    <a:pt x="332" y="6"/>
                  </a:lnTo>
                  <a:lnTo>
                    <a:pt x="338" y="8"/>
                  </a:lnTo>
                  <a:lnTo>
                    <a:pt x="344" y="9"/>
                  </a:lnTo>
                  <a:lnTo>
                    <a:pt x="352" y="13"/>
                  </a:lnTo>
                  <a:lnTo>
                    <a:pt x="358" y="16"/>
                  </a:lnTo>
                  <a:lnTo>
                    <a:pt x="364" y="16"/>
                  </a:lnTo>
                  <a:lnTo>
                    <a:pt x="371" y="16"/>
                  </a:lnTo>
                  <a:lnTo>
                    <a:pt x="377" y="14"/>
                  </a:lnTo>
                  <a:lnTo>
                    <a:pt x="383" y="16"/>
                  </a:lnTo>
                  <a:lnTo>
                    <a:pt x="391" y="16"/>
                  </a:lnTo>
                  <a:lnTo>
                    <a:pt x="397" y="14"/>
                  </a:lnTo>
                  <a:lnTo>
                    <a:pt x="403" y="14"/>
                  </a:lnTo>
                  <a:lnTo>
                    <a:pt x="409" y="16"/>
                  </a:lnTo>
                  <a:lnTo>
                    <a:pt x="416" y="16"/>
                  </a:lnTo>
                  <a:lnTo>
                    <a:pt x="422" y="14"/>
                  </a:lnTo>
                  <a:lnTo>
                    <a:pt x="428" y="13"/>
                  </a:lnTo>
                  <a:lnTo>
                    <a:pt x="436" y="13"/>
                  </a:lnTo>
                  <a:lnTo>
                    <a:pt x="442" y="11"/>
                  </a:lnTo>
                  <a:lnTo>
                    <a:pt x="448" y="11"/>
                  </a:lnTo>
                  <a:lnTo>
                    <a:pt x="455" y="11"/>
                  </a:lnTo>
                  <a:lnTo>
                    <a:pt x="461" y="9"/>
                  </a:lnTo>
                  <a:lnTo>
                    <a:pt x="467" y="9"/>
                  </a:lnTo>
                  <a:lnTo>
                    <a:pt x="475" y="9"/>
                  </a:lnTo>
                  <a:lnTo>
                    <a:pt x="481" y="11"/>
                  </a:lnTo>
                  <a:lnTo>
                    <a:pt x="487" y="11"/>
                  </a:lnTo>
                  <a:lnTo>
                    <a:pt x="494" y="9"/>
                  </a:lnTo>
                  <a:lnTo>
                    <a:pt x="500" y="11"/>
                  </a:lnTo>
                  <a:lnTo>
                    <a:pt x="506" y="11"/>
                  </a:lnTo>
                  <a:lnTo>
                    <a:pt x="514" y="13"/>
                  </a:lnTo>
                  <a:lnTo>
                    <a:pt x="520" y="14"/>
                  </a:lnTo>
                  <a:lnTo>
                    <a:pt x="526" y="19"/>
                  </a:lnTo>
                  <a:lnTo>
                    <a:pt x="533" y="19"/>
                  </a:lnTo>
                  <a:lnTo>
                    <a:pt x="539" y="19"/>
                  </a:lnTo>
                  <a:lnTo>
                    <a:pt x="545" y="18"/>
                  </a:lnTo>
                  <a:lnTo>
                    <a:pt x="553" y="16"/>
                  </a:lnTo>
                  <a:lnTo>
                    <a:pt x="559" y="13"/>
                  </a:lnTo>
                  <a:lnTo>
                    <a:pt x="565" y="13"/>
                  </a:lnTo>
                  <a:lnTo>
                    <a:pt x="572" y="13"/>
                  </a:lnTo>
                  <a:lnTo>
                    <a:pt x="578" y="13"/>
                  </a:lnTo>
                  <a:lnTo>
                    <a:pt x="584" y="13"/>
                  </a:lnTo>
                  <a:lnTo>
                    <a:pt x="591" y="13"/>
                  </a:lnTo>
                  <a:lnTo>
                    <a:pt x="598" y="11"/>
                  </a:lnTo>
                  <a:lnTo>
                    <a:pt x="604" y="13"/>
                  </a:lnTo>
                  <a:lnTo>
                    <a:pt x="610" y="13"/>
                  </a:lnTo>
                  <a:lnTo>
                    <a:pt x="618" y="13"/>
                  </a:lnTo>
                  <a:lnTo>
                    <a:pt x="624" y="14"/>
                  </a:lnTo>
                  <a:lnTo>
                    <a:pt x="630" y="16"/>
                  </a:lnTo>
                  <a:lnTo>
                    <a:pt x="637" y="14"/>
                  </a:lnTo>
                  <a:lnTo>
                    <a:pt x="643" y="14"/>
                  </a:lnTo>
                  <a:lnTo>
                    <a:pt x="649" y="16"/>
                  </a:lnTo>
                  <a:lnTo>
                    <a:pt x="657" y="23"/>
                  </a:lnTo>
                  <a:lnTo>
                    <a:pt x="663" y="29"/>
                  </a:lnTo>
                  <a:lnTo>
                    <a:pt x="669" y="31"/>
                  </a:lnTo>
                  <a:lnTo>
                    <a:pt x="676" y="29"/>
                  </a:lnTo>
                  <a:lnTo>
                    <a:pt x="682" y="26"/>
                  </a:lnTo>
                  <a:lnTo>
                    <a:pt x="688" y="18"/>
                  </a:lnTo>
                  <a:lnTo>
                    <a:pt x="696" y="9"/>
                  </a:lnTo>
                  <a:lnTo>
                    <a:pt x="702" y="8"/>
                  </a:lnTo>
                  <a:lnTo>
                    <a:pt x="708" y="6"/>
                  </a:lnTo>
                  <a:lnTo>
                    <a:pt x="715" y="8"/>
                  </a:lnTo>
                  <a:lnTo>
                    <a:pt x="721" y="11"/>
                  </a:lnTo>
                  <a:lnTo>
                    <a:pt x="727" y="14"/>
                  </a:lnTo>
                  <a:lnTo>
                    <a:pt x="735" y="16"/>
                  </a:lnTo>
                  <a:lnTo>
                    <a:pt x="741" y="14"/>
                  </a:lnTo>
                  <a:lnTo>
                    <a:pt x="747" y="13"/>
                  </a:lnTo>
                  <a:lnTo>
                    <a:pt x="754" y="11"/>
                  </a:lnTo>
                  <a:lnTo>
                    <a:pt x="760" y="11"/>
                  </a:lnTo>
                  <a:lnTo>
                    <a:pt x="766" y="9"/>
                  </a:lnTo>
                  <a:lnTo>
                    <a:pt x="772" y="11"/>
                  </a:lnTo>
                  <a:lnTo>
                    <a:pt x="780" y="11"/>
                  </a:lnTo>
                  <a:lnTo>
                    <a:pt x="786" y="13"/>
                  </a:lnTo>
                  <a:lnTo>
                    <a:pt x="792" y="14"/>
                  </a:lnTo>
                  <a:lnTo>
                    <a:pt x="799" y="16"/>
                  </a:lnTo>
                  <a:lnTo>
                    <a:pt x="805" y="18"/>
                  </a:lnTo>
                  <a:lnTo>
                    <a:pt x="811" y="19"/>
                  </a:lnTo>
                  <a:lnTo>
                    <a:pt x="819" y="19"/>
                  </a:lnTo>
                  <a:lnTo>
                    <a:pt x="825" y="21"/>
                  </a:lnTo>
                  <a:lnTo>
                    <a:pt x="831" y="19"/>
                  </a:lnTo>
                  <a:lnTo>
                    <a:pt x="838" y="16"/>
                  </a:lnTo>
                  <a:lnTo>
                    <a:pt x="844" y="13"/>
                  </a:lnTo>
                  <a:lnTo>
                    <a:pt x="850" y="8"/>
                  </a:lnTo>
                  <a:lnTo>
                    <a:pt x="858" y="4"/>
                  </a:lnTo>
                  <a:lnTo>
                    <a:pt x="864" y="4"/>
                  </a:lnTo>
                  <a:lnTo>
                    <a:pt x="870" y="4"/>
                  </a:lnTo>
                  <a:lnTo>
                    <a:pt x="877" y="6"/>
                  </a:lnTo>
                  <a:lnTo>
                    <a:pt x="883" y="9"/>
                  </a:lnTo>
                  <a:lnTo>
                    <a:pt x="889" y="11"/>
                  </a:lnTo>
                  <a:lnTo>
                    <a:pt x="897" y="11"/>
                  </a:lnTo>
                  <a:lnTo>
                    <a:pt x="903" y="13"/>
                  </a:lnTo>
                  <a:lnTo>
                    <a:pt x="909" y="13"/>
                  </a:lnTo>
                  <a:lnTo>
                    <a:pt x="916" y="21"/>
                  </a:lnTo>
                  <a:lnTo>
                    <a:pt x="922" y="24"/>
                  </a:lnTo>
                  <a:lnTo>
                    <a:pt x="929" y="24"/>
                  </a:lnTo>
                  <a:lnTo>
                    <a:pt x="936" y="19"/>
                  </a:lnTo>
                  <a:lnTo>
                    <a:pt x="942" y="16"/>
                  </a:lnTo>
                  <a:lnTo>
                    <a:pt x="948" y="13"/>
                  </a:lnTo>
                  <a:lnTo>
                    <a:pt x="954" y="9"/>
                  </a:lnTo>
                  <a:lnTo>
                    <a:pt x="962" y="11"/>
                  </a:lnTo>
                  <a:lnTo>
                    <a:pt x="968" y="11"/>
                  </a:lnTo>
                  <a:lnTo>
                    <a:pt x="974" y="11"/>
                  </a:lnTo>
                  <a:lnTo>
                    <a:pt x="981" y="11"/>
                  </a:lnTo>
                  <a:lnTo>
                    <a:pt x="987" y="9"/>
                  </a:lnTo>
                  <a:lnTo>
                    <a:pt x="993" y="8"/>
                  </a:lnTo>
                  <a:lnTo>
                    <a:pt x="1001" y="8"/>
                  </a:lnTo>
                  <a:lnTo>
                    <a:pt x="1007" y="9"/>
                  </a:lnTo>
                  <a:lnTo>
                    <a:pt x="1013" y="9"/>
                  </a:lnTo>
                  <a:lnTo>
                    <a:pt x="1020" y="11"/>
                  </a:lnTo>
                  <a:lnTo>
                    <a:pt x="1026" y="13"/>
                  </a:lnTo>
                  <a:lnTo>
                    <a:pt x="1032" y="13"/>
                  </a:lnTo>
                  <a:lnTo>
                    <a:pt x="1040" y="13"/>
                  </a:lnTo>
                  <a:lnTo>
                    <a:pt x="1046" y="13"/>
                  </a:lnTo>
                  <a:lnTo>
                    <a:pt x="1052" y="14"/>
                  </a:lnTo>
                  <a:lnTo>
                    <a:pt x="1059" y="14"/>
                  </a:lnTo>
                  <a:lnTo>
                    <a:pt x="1065" y="14"/>
                  </a:lnTo>
                  <a:lnTo>
                    <a:pt x="1071" y="14"/>
                  </a:lnTo>
                  <a:lnTo>
                    <a:pt x="1079" y="14"/>
                  </a:lnTo>
                  <a:lnTo>
                    <a:pt x="1085" y="14"/>
                  </a:lnTo>
                  <a:lnTo>
                    <a:pt x="1091" y="14"/>
                  </a:lnTo>
                  <a:lnTo>
                    <a:pt x="1098" y="14"/>
                  </a:lnTo>
                  <a:lnTo>
                    <a:pt x="1104" y="14"/>
                  </a:lnTo>
                  <a:lnTo>
                    <a:pt x="1110" y="16"/>
                  </a:lnTo>
                  <a:lnTo>
                    <a:pt x="1118" y="16"/>
                  </a:lnTo>
                  <a:lnTo>
                    <a:pt x="1124" y="16"/>
                  </a:lnTo>
                  <a:lnTo>
                    <a:pt x="1130" y="16"/>
                  </a:lnTo>
                  <a:lnTo>
                    <a:pt x="1136" y="16"/>
                  </a:lnTo>
                  <a:lnTo>
                    <a:pt x="1143" y="16"/>
                  </a:lnTo>
                  <a:lnTo>
                    <a:pt x="1149" y="16"/>
                  </a:lnTo>
                  <a:lnTo>
                    <a:pt x="1155" y="16"/>
                  </a:lnTo>
                  <a:lnTo>
                    <a:pt x="1163" y="16"/>
                  </a:lnTo>
                  <a:lnTo>
                    <a:pt x="1169" y="16"/>
                  </a:lnTo>
                  <a:lnTo>
                    <a:pt x="1175" y="16"/>
                  </a:lnTo>
                  <a:lnTo>
                    <a:pt x="1182" y="16"/>
                  </a:lnTo>
                  <a:lnTo>
                    <a:pt x="1188" y="16"/>
                  </a:lnTo>
                  <a:lnTo>
                    <a:pt x="1194" y="18"/>
                  </a:lnTo>
                  <a:lnTo>
                    <a:pt x="1202" y="18"/>
                  </a:lnTo>
                  <a:lnTo>
                    <a:pt x="1208" y="21"/>
                  </a:lnTo>
                  <a:lnTo>
                    <a:pt x="1214" y="21"/>
                  </a:lnTo>
                  <a:lnTo>
                    <a:pt x="1221" y="19"/>
                  </a:lnTo>
                  <a:lnTo>
                    <a:pt x="1227" y="18"/>
                  </a:lnTo>
                  <a:lnTo>
                    <a:pt x="1233" y="16"/>
                  </a:lnTo>
                  <a:lnTo>
                    <a:pt x="1241" y="13"/>
                  </a:lnTo>
                  <a:lnTo>
                    <a:pt x="1247" y="13"/>
                  </a:lnTo>
                  <a:lnTo>
                    <a:pt x="1253" y="13"/>
                  </a:lnTo>
                  <a:lnTo>
                    <a:pt x="1261" y="13"/>
                  </a:lnTo>
                  <a:lnTo>
                    <a:pt x="1267" y="14"/>
                  </a:lnTo>
                  <a:lnTo>
                    <a:pt x="1273" y="11"/>
                  </a:lnTo>
                  <a:lnTo>
                    <a:pt x="1280" y="13"/>
                  </a:lnTo>
                  <a:lnTo>
                    <a:pt x="1286" y="13"/>
                  </a:lnTo>
                  <a:lnTo>
                    <a:pt x="1292" y="16"/>
                  </a:lnTo>
                  <a:lnTo>
                    <a:pt x="1300" y="19"/>
                  </a:lnTo>
                  <a:lnTo>
                    <a:pt x="1306" y="23"/>
                  </a:lnTo>
                  <a:lnTo>
                    <a:pt x="1312" y="24"/>
                  </a:lnTo>
                  <a:lnTo>
                    <a:pt x="1318" y="21"/>
                  </a:lnTo>
                  <a:lnTo>
                    <a:pt x="1325" y="16"/>
                  </a:lnTo>
                  <a:lnTo>
                    <a:pt x="1331" y="11"/>
                  </a:lnTo>
                  <a:lnTo>
                    <a:pt x="1337" y="4"/>
                  </a:lnTo>
                  <a:lnTo>
                    <a:pt x="1345" y="3"/>
                  </a:lnTo>
                  <a:lnTo>
                    <a:pt x="1351" y="4"/>
                  </a:lnTo>
                  <a:lnTo>
                    <a:pt x="1357" y="9"/>
                  </a:lnTo>
                  <a:lnTo>
                    <a:pt x="1364" y="11"/>
                  </a:lnTo>
                  <a:lnTo>
                    <a:pt x="1370" y="13"/>
                  </a:lnTo>
                  <a:lnTo>
                    <a:pt x="1376" y="14"/>
                  </a:lnTo>
                  <a:lnTo>
                    <a:pt x="1384" y="14"/>
                  </a:lnTo>
                  <a:lnTo>
                    <a:pt x="1390" y="14"/>
                  </a:lnTo>
                  <a:lnTo>
                    <a:pt x="1396" y="14"/>
                  </a:lnTo>
                  <a:lnTo>
                    <a:pt x="1403" y="14"/>
                  </a:lnTo>
                  <a:lnTo>
                    <a:pt x="1409" y="14"/>
                  </a:lnTo>
                  <a:lnTo>
                    <a:pt x="1415" y="14"/>
                  </a:lnTo>
                  <a:lnTo>
                    <a:pt x="1423" y="14"/>
                  </a:lnTo>
                  <a:lnTo>
                    <a:pt x="1429" y="14"/>
                  </a:lnTo>
                  <a:lnTo>
                    <a:pt x="1435" y="16"/>
                  </a:lnTo>
                  <a:lnTo>
                    <a:pt x="1442" y="21"/>
                  </a:lnTo>
                  <a:lnTo>
                    <a:pt x="1448" y="24"/>
                  </a:lnTo>
                  <a:lnTo>
                    <a:pt x="1454" y="23"/>
                  </a:lnTo>
                  <a:lnTo>
                    <a:pt x="1462" y="19"/>
                  </a:lnTo>
                  <a:lnTo>
                    <a:pt x="1468" y="19"/>
                  </a:lnTo>
                  <a:lnTo>
                    <a:pt x="1474" y="18"/>
                  </a:lnTo>
                  <a:lnTo>
                    <a:pt x="1481" y="16"/>
                  </a:lnTo>
                  <a:lnTo>
                    <a:pt x="1487" y="21"/>
                  </a:lnTo>
                  <a:lnTo>
                    <a:pt x="1493" y="23"/>
                  </a:lnTo>
                  <a:lnTo>
                    <a:pt x="1499" y="23"/>
                  </a:lnTo>
                  <a:lnTo>
                    <a:pt x="1507" y="19"/>
                  </a:lnTo>
                  <a:lnTo>
                    <a:pt x="1513" y="16"/>
                  </a:lnTo>
                  <a:lnTo>
                    <a:pt x="1519" y="13"/>
                  </a:lnTo>
                  <a:lnTo>
                    <a:pt x="1526" y="9"/>
                  </a:lnTo>
                  <a:lnTo>
                    <a:pt x="1532" y="8"/>
                  </a:lnTo>
                  <a:lnTo>
                    <a:pt x="1538" y="6"/>
                  </a:lnTo>
                  <a:lnTo>
                    <a:pt x="1546" y="8"/>
                  </a:lnTo>
                  <a:lnTo>
                    <a:pt x="1552" y="8"/>
                  </a:lnTo>
                  <a:lnTo>
                    <a:pt x="1558" y="8"/>
                  </a:lnTo>
                  <a:lnTo>
                    <a:pt x="1565" y="9"/>
                  </a:lnTo>
                  <a:lnTo>
                    <a:pt x="1571" y="9"/>
                  </a:lnTo>
                  <a:lnTo>
                    <a:pt x="1577" y="9"/>
                  </a:lnTo>
                  <a:lnTo>
                    <a:pt x="1585" y="11"/>
                  </a:lnTo>
                  <a:lnTo>
                    <a:pt x="1591" y="11"/>
                  </a:lnTo>
                  <a:lnTo>
                    <a:pt x="1597" y="11"/>
                  </a:lnTo>
                  <a:lnTo>
                    <a:pt x="1605" y="13"/>
                  </a:lnTo>
                  <a:lnTo>
                    <a:pt x="1611" y="11"/>
                  </a:lnTo>
                  <a:lnTo>
                    <a:pt x="1617" y="13"/>
                  </a:lnTo>
                  <a:lnTo>
                    <a:pt x="1624" y="13"/>
                  </a:lnTo>
                  <a:lnTo>
                    <a:pt x="1630" y="14"/>
                  </a:lnTo>
                  <a:lnTo>
                    <a:pt x="1636" y="16"/>
                  </a:lnTo>
                  <a:lnTo>
                    <a:pt x="1644" y="24"/>
                  </a:lnTo>
                  <a:lnTo>
                    <a:pt x="1650" y="31"/>
                  </a:lnTo>
                  <a:lnTo>
                    <a:pt x="1656" y="32"/>
                  </a:lnTo>
                  <a:lnTo>
                    <a:pt x="1663" y="29"/>
                  </a:lnTo>
                  <a:lnTo>
                    <a:pt x="1669" y="26"/>
                  </a:lnTo>
                  <a:lnTo>
                    <a:pt x="1675" y="18"/>
                  </a:lnTo>
                  <a:lnTo>
                    <a:pt x="1681" y="9"/>
                  </a:lnTo>
                  <a:lnTo>
                    <a:pt x="1689" y="3"/>
                  </a:lnTo>
                  <a:lnTo>
                    <a:pt x="1695" y="1"/>
                  </a:lnTo>
                  <a:lnTo>
                    <a:pt x="1701" y="3"/>
                  </a:lnTo>
                  <a:lnTo>
                    <a:pt x="1708" y="4"/>
                  </a:lnTo>
                  <a:lnTo>
                    <a:pt x="1714" y="8"/>
                  </a:lnTo>
                  <a:lnTo>
                    <a:pt x="1720" y="11"/>
                  </a:lnTo>
                  <a:lnTo>
                    <a:pt x="1728" y="11"/>
                  </a:lnTo>
                  <a:lnTo>
                    <a:pt x="1734" y="11"/>
                  </a:lnTo>
                  <a:lnTo>
                    <a:pt x="1740" y="8"/>
                  </a:lnTo>
                  <a:lnTo>
                    <a:pt x="1747" y="8"/>
                  </a:lnTo>
                  <a:lnTo>
                    <a:pt x="1753" y="4"/>
                  </a:lnTo>
                  <a:lnTo>
                    <a:pt x="1759" y="3"/>
                  </a:lnTo>
                  <a:lnTo>
                    <a:pt x="1767" y="4"/>
                  </a:lnTo>
                  <a:lnTo>
                    <a:pt x="1773" y="8"/>
                  </a:lnTo>
                  <a:lnTo>
                    <a:pt x="1779" y="9"/>
                  </a:lnTo>
                  <a:lnTo>
                    <a:pt x="1786" y="11"/>
                  </a:lnTo>
                  <a:lnTo>
                    <a:pt x="1792" y="18"/>
                  </a:lnTo>
                  <a:lnTo>
                    <a:pt x="1798" y="21"/>
                  </a:lnTo>
                  <a:lnTo>
                    <a:pt x="1806" y="21"/>
                  </a:lnTo>
                  <a:lnTo>
                    <a:pt x="1812" y="18"/>
                  </a:lnTo>
                  <a:lnTo>
                    <a:pt x="1818" y="13"/>
                  </a:lnTo>
                  <a:lnTo>
                    <a:pt x="1825" y="8"/>
                  </a:lnTo>
                  <a:lnTo>
                    <a:pt x="1831" y="6"/>
                  </a:lnTo>
                  <a:lnTo>
                    <a:pt x="1837" y="8"/>
                  </a:lnTo>
                  <a:lnTo>
                    <a:pt x="1843" y="11"/>
                  </a:lnTo>
                  <a:lnTo>
                    <a:pt x="1851" y="13"/>
                  </a:lnTo>
                  <a:lnTo>
                    <a:pt x="1857" y="14"/>
                  </a:lnTo>
                  <a:lnTo>
                    <a:pt x="1863" y="16"/>
                  </a:lnTo>
                  <a:lnTo>
                    <a:pt x="1870" y="18"/>
                  </a:lnTo>
                  <a:lnTo>
                    <a:pt x="1876" y="18"/>
                  </a:lnTo>
                  <a:lnTo>
                    <a:pt x="1882" y="19"/>
                  </a:lnTo>
                  <a:lnTo>
                    <a:pt x="1890" y="18"/>
                  </a:lnTo>
                  <a:lnTo>
                    <a:pt x="1896" y="16"/>
                  </a:lnTo>
                  <a:lnTo>
                    <a:pt x="1902" y="14"/>
                  </a:lnTo>
                  <a:lnTo>
                    <a:pt x="1909" y="11"/>
                  </a:lnTo>
                  <a:lnTo>
                    <a:pt x="1915" y="13"/>
                  </a:lnTo>
                  <a:lnTo>
                    <a:pt x="1922" y="14"/>
                  </a:lnTo>
                  <a:lnTo>
                    <a:pt x="1929" y="19"/>
                  </a:lnTo>
                  <a:lnTo>
                    <a:pt x="1935" y="24"/>
                  </a:lnTo>
                  <a:lnTo>
                    <a:pt x="1941" y="27"/>
                  </a:lnTo>
                  <a:lnTo>
                    <a:pt x="1949" y="26"/>
                  </a:lnTo>
                  <a:lnTo>
                    <a:pt x="1955" y="23"/>
                  </a:lnTo>
                  <a:lnTo>
                    <a:pt x="1961" y="21"/>
                  </a:lnTo>
                  <a:lnTo>
                    <a:pt x="1968" y="19"/>
                  </a:lnTo>
                  <a:lnTo>
                    <a:pt x="1974" y="11"/>
                  </a:lnTo>
                  <a:lnTo>
                    <a:pt x="1980" y="8"/>
                  </a:lnTo>
                  <a:lnTo>
                    <a:pt x="1988" y="9"/>
                  </a:lnTo>
                  <a:lnTo>
                    <a:pt x="1994" y="8"/>
                  </a:lnTo>
                  <a:lnTo>
                    <a:pt x="2000" y="8"/>
                  </a:lnTo>
                  <a:lnTo>
                    <a:pt x="2007" y="13"/>
                  </a:lnTo>
                  <a:lnTo>
                    <a:pt x="2013" y="16"/>
                  </a:lnTo>
                  <a:lnTo>
                    <a:pt x="2019" y="18"/>
                  </a:lnTo>
                  <a:lnTo>
                    <a:pt x="2025" y="19"/>
                  </a:lnTo>
                  <a:lnTo>
                    <a:pt x="2033" y="19"/>
                  </a:lnTo>
                  <a:lnTo>
                    <a:pt x="2039" y="18"/>
                  </a:lnTo>
                  <a:lnTo>
                    <a:pt x="2045" y="16"/>
                  </a:lnTo>
                  <a:lnTo>
                    <a:pt x="2052" y="14"/>
                  </a:lnTo>
                  <a:lnTo>
                    <a:pt x="2058" y="13"/>
                  </a:lnTo>
                  <a:lnTo>
                    <a:pt x="2064" y="13"/>
                  </a:lnTo>
                  <a:lnTo>
                    <a:pt x="2072" y="13"/>
                  </a:lnTo>
                  <a:lnTo>
                    <a:pt x="2078" y="11"/>
                  </a:lnTo>
                  <a:lnTo>
                    <a:pt x="2084" y="9"/>
                  </a:lnTo>
                  <a:lnTo>
                    <a:pt x="2091" y="9"/>
                  </a:lnTo>
                  <a:lnTo>
                    <a:pt x="2097" y="9"/>
                  </a:lnTo>
                  <a:lnTo>
                    <a:pt x="2103" y="9"/>
                  </a:lnTo>
                  <a:lnTo>
                    <a:pt x="2111" y="11"/>
                  </a:lnTo>
                  <a:lnTo>
                    <a:pt x="2117" y="11"/>
                  </a:lnTo>
                  <a:lnTo>
                    <a:pt x="2123" y="13"/>
                  </a:lnTo>
                  <a:lnTo>
                    <a:pt x="2130" y="14"/>
                  </a:lnTo>
                  <a:lnTo>
                    <a:pt x="2136" y="14"/>
                  </a:lnTo>
                  <a:lnTo>
                    <a:pt x="2142" y="14"/>
                  </a:lnTo>
                  <a:lnTo>
                    <a:pt x="2150" y="16"/>
                  </a:lnTo>
                  <a:lnTo>
                    <a:pt x="2156" y="18"/>
                  </a:lnTo>
                  <a:lnTo>
                    <a:pt x="2162" y="16"/>
                  </a:lnTo>
                  <a:lnTo>
                    <a:pt x="2169" y="14"/>
                  </a:lnTo>
                  <a:lnTo>
                    <a:pt x="2175" y="13"/>
                  </a:lnTo>
                  <a:lnTo>
                    <a:pt x="2181" y="13"/>
                  </a:lnTo>
                  <a:lnTo>
                    <a:pt x="2189" y="13"/>
                  </a:lnTo>
                  <a:lnTo>
                    <a:pt x="2195" y="13"/>
                  </a:lnTo>
                  <a:lnTo>
                    <a:pt x="2201" y="13"/>
                  </a:lnTo>
                  <a:lnTo>
                    <a:pt x="2207" y="16"/>
                  </a:lnTo>
                  <a:lnTo>
                    <a:pt x="2214" y="16"/>
                  </a:lnTo>
                  <a:lnTo>
                    <a:pt x="2220" y="18"/>
                  </a:lnTo>
                  <a:lnTo>
                    <a:pt x="2226" y="18"/>
                  </a:lnTo>
                  <a:lnTo>
                    <a:pt x="2234" y="19"/>
                  </a:lnTo>
                  <a:lnTo>
                    <a:pt x="2240" y="18"/>
                  </a:lnTo>
                  <a:lnTo>
                    <a:pt x="2246" y="16"/>
                  </a:lnTo>
                  <a:lnTo>
                    <a:pt x="2254" y="14"/>
                  </a:lnTo>
                  <a:lnTo>
                    <a:pt x="2260" y="11"/>
                  </a:lnTo>
                  <a:lnTo>
                    <a:pt x="2266" y="8"/>
                  </a:lnTo>
                  <a:lnTo>
                    <a:pt x="2273" y="8"/>
                  </a:lnTo>
                  <a:lnTo>
                    <a:pt x="2279" y="8"/>
                  </a:lnTo>
                  <a:lnTo>
                    <a:pt x="2285" y="9"/>
                  </a:lnTo>
                  <a:lnTo>
                    <a:pt x="2293" y="11"/>
                  </a:lnTo>
                  <a:lnTo>
                    <a:pt x="2299" y="11"/>
                  </a:lnTo>
                  <a:lnTo>
                    <a:pt x="2305" y="13"/>
                  </a:lnTo>
                  <a:lnTo>
                    <a:pt x="2312" y="14"/>
                  </a:lnTo>
                  <a:lnTo>
                    <a:pt x="2318" y="16"/>
                  </a:lnTo>
                  <a:lnTo>
                    <a:pt x="2324" y="18"/>
                  </a:lnTo>
                  <a:lnTo>
                    <a:pt x="2332" y="19"/>
                  </a:lnTo>
                  <a:lnTo>
                    <a:pt x="2338" y="21"/>
                  </a:lnTo>
                  <a:lnTo>
                    <a:pt x="2344" y="19"/>
                  </a:lnTo>
                  <a:lnTo>
                    <a:pt x="2351" y="19"/>
                  </a:lnTo>
                  <a:lnTo>
                    <a:pt x="2357" y="18"/>
                  </a:lnTo>
                  <a:lnTo>
                    <a:pt x="2363" y="18"/>
                  </a:lnTo>
                  <a:lnTo>
                    <a:pt x="2371" y="16"/>
                  </a:lnTo>
                  <a:lnTo>
                    <a:pt x="2377" y="18"/>
                  </a:lnTo>
                  <a:lnTo>
                    <a:pt x="2383" y="18"/>
                  </a:lnTo>
                  <a:lnTo>
                    <a:pt x="2389" y="16"/>
                  </a:lnTo>
                  <a:lnTo>
                    <a:pt x="2396" y="14"/>
                  </a:lnTo>
                  <a:lnTo>
                    <a:pt x="2402" y="11"/>
                  </a:lnTo>
                  <a:lnTo>
                    <a:pt x="2408" y="9"/>
                  </a:lnTo>
                  <a:lnTo>
                    <a:pt x="2416" y="11"/>
                  </a:lnTo>
                  <a:lnTo>
                    <a:pt x="2422" y="11"/>
                  </a:lnTo>
                  <a:lnTo>
                    <a:pt x="2428" y="11"/>
                  </a:lnTo>
                  <a:lnTo>
                    <a:pt x="2435" y="13"/>
                  </a:lnTo>
                  <a:lnTo>
                    <a:pt x="2441" y="13"/>
                  </a:lnTo>
                  <a:lnTo>
                    <a:pt x="2447" y="13"/>
                  </a:lnTo>
                  <a:lnTo>
                    <a:pt x="2455" y="13"/>
                  </a:lnTo>
                  <a:lnTo>
                    <a:pt x="2461" y="13"/>
                  </a:lnTo>
                  <a:lnTo>
                    <a:pt x="2467" y="13"/>
                  </a:lnTo>
                  <a:lnTo>
                    <a:pt x="2474" y="11"/>
                  </a:lnTo>
                  <a:lnTo>
                    <a:pt x="2480" y="13"/>
                  </a:lnTo>
                  <a:lnTo>
                    <a:pt x="2486" y="13"/>
                  </a:lnTo>
                  <a:lnTo>
                    <a:pt x="2494" y="13"/>
                  </a:lnTo>
                  <a:lnTo>
                    <a:pt x="2500" y="13"/>
                  </a:lnTo>
                  <a:lnTo>
                    <a:pt x="2506" y="13"/>
                  </a:lnTo>
                  <a:lnTo>
                    <a:pt x="2513" y="13"/>
                  </a:lnTo>
                  <a:lnTo>
                    <a:pt x="2519" y="14"/>
                  </a:lnTo>
                  <a:lnTo>
                    <a:pt x="2525" y="14"/>
                  </a:lnTo>
                  <a:lnTo>
                    <a:pt x="2533" y="14"/>
                  </a:lnTo>
                  <a:lnTo>
                    <a:pt x="2539" y="14"/>
                  </a:lnTo>
                  <a:lnTo>
                    <a:pt x="2545" y="14"/>
                  </a:lnTo>
                  <a:lnTo>
                    <a:pt x="2552" y="16"/>
                  </a:lnTo>
                  <a:lnTo>
                    <a:pt x="2558" y="16"/>
                  </a:lnTo>
                  <a:lnTo>
                    <a:pt x="2564" y="16"/>
                  </a:lnTo>
                  <a:lnTo>
                    <a:pt x="2570" y="16"/>
                  </a:lnTo>
                  <a:lnTo>
                    <a:pt x="2578" y="14"/>
                  </a:lnTo>
                  <a:lnTo>
                    <a:pt x="2584" y="14"/>
                  </a:lnTo>
                  <a:lnTo>
                    <a:pt x="2590" y="14"/>
                  </a:lnTo>
                  <a:lnTo>
                    <a:pt x="2598" y="14"/>
                  </a:lnTo>
                  <a:lnTo>
                    <a:pt x="2604" y="16"/>
                  </a:lnTo>
                  <a:lnTo>
                    <a:pt x="2610" y="14"/>
                  </a:lnTo>
                  <a:lnTo>
                    <a:pt x="2617" y="16"/>
                  </a:lnTo>
                  <a:lnTo>
                    <a:pt x="2623" y="16"/>
                  </a:lnTo>
                  <a:lnTo>
                    <a:pt x="2629" y="16"/>
                  </a:lnTo>
                  <a:lnTo>
                    <a:pt x="2637" y="14"/>
                  </a:lnTo>
                  <a:lnTo>
                    <a:pt x="2643" y="27"/>
                  </a:lnTo>
                  <a:lnTo>
                    <a:pt x="2649" y="39"/>
                  </a:lnTo>
                  <a:lnTo>
                    <a:pt x="2656" y="42"/>
                  </a:lnTo>
                  <a:lnTo>
                    <a:pt x="2662" y="39"/>
                  </a:lnTo>
                  <a:lnTo>
                    <a:pt x="2668" y="31"/>
                  </a:lnTo>
                  <a:lnTo>
                    <a:pt x="2676" y="19"/>
                  </a:lnTo>
                  <a:lnTo>
                    <a:pt x="2682" y="6"/>
                  </a:lnTo>
                  <a:lnTo>
                    <a:pt x="2688" y="4"/>
                  </a:lnTo>
                  <a:lnTo>
                    <a:pt x="2695" y="3"/>
                  </a:lnTo>
                  <a:lnTo>
                    <a:pt x="2701" y="0"/>
                  </a:lnTo>
                  <a:lnTo>
                    <a:pt x="2707" y="3"/>
                  </a:lnTo>
                  <a:lnTo>
                    <a:pt x="2715" y="6"/>
                  </a:lnTo>
                  <a:lnTo>
                    <a:pt x="2721" y="9"/>
                  </a:lnTo>
                  <a:lnTo>
                    <a:pt x="2727" y="9"/>
                  </a:lnTo>
                  <a:lnTo>
                    <a:pt x="2734" y="9"/>
                  </a:lnTo>
                  <a:lnTo>
                    <a:pt x="2740" y="9"/>
                  </a:lnTo>
                  <a:lnTo>
                    <a:pt x="2746" y="9"/>
                  </a:lnTo>
                  <a:lnTo>
                    <a:pt x="2752" y="8"/>
                  </a:lnTo>
                  <a:lnTo>
                    <a:pt x="2760" y="9"/>
                  </a:lnTo>
                  <a:lnTo>
                    <a:pt x="2766" y="9"/>
                  </a:lnTo>
                  <a:lnTo>
                    <a:pt x="2772" y="9"/>
                  </a:lnTo>
                  <a:lnTo>
                    <a:pt x="2779" y="9"/>
                  </a:lnTo>
                  <a:lnTo>
                    <a:pt x="2785" y="9"/>
                  </a:lnTo>
                  <a:lnTo>
                    <a:pt x="2791" y="11"/>
                  </a:lnTo>
                  <a:lnTo>
                    <a:pt x="2799" y="11"/>
                  </a:lnTo>
                  <a:lnTo>
                    <a:pt x="2805" y="13"/>
                  </a:lnTo>
                  <a:lnTo>
                    <a:pt x="2811" y="13"/>
                  </a:lnTo>
                  <a:lnTo>
                    <a:pt x="2818" y="13"/>
                  </a:lnTo>
                  <a:lnTo>
                    <a:pt x="2824" y="13"/>
                  </a:lnTo>
                  <a:lnTo>
                    <a:pt x="2830" y="13"/>
                  </a:lnTo>
                  <a:lnTo>
                    <a:pt x="2838" y="13"/>
                  </a:lnTo>
                  <a:lnTo>
                    <a:pt x="2844" y="13"/>
                  </a:lnTo>
                  <a:lnTo>
                    <a:pt x="2850" y="13"/>
                  </a:lnTo>
                  <a:lnTo>
                    <a:pt x="2857" y="14"/>
                  </a:lnTo>
                  <a:lnTo>
                    <a:pt x="2863" y="13"/>
                  </a:lnTo>
                  <a:lnTo>
                    <a:pt x="2869" y="14"/>
                  </a:lnTo>
                  <a:lnTo>
                    <a:pt x="2877" y="14"/>
                  </a:lnTo>
                  <a:lnTo>
                    <a:pt x="2883" y="14"/>
                  </a:lnTo>
                  <a:lnTo>
                    <a:pt x="2889" y="14"/>
                  </a:lnTo>
                  <a:lnTo>
                    <a:pt x="2896" y="16"/>
                  </a:lnTo>
                  <a:lnTo>
                    <a:pt x="2902" y="16"/>
                  </a:lnTo>
                  <a:lnTo>
                    <a:pt x="2908" y="16"/>
                  </a:lnTo>
                  <a:lnTo>
                    <a:pt x="2916" y="16"/>
                  </a:lnTo>
                  <a:lnTo>
                    <a:pt x="2922" y="16"/>
                  </a:lnTo>
                  <a:lnTo>
                    <a:pt x="2928" y="16"/>
                  </a:lnTo>
                  <a:lnTo>
                    <a:pt x="2934" y="16"/>
                  </a:lnTo>
                  <a:lnTo>
                    <a:pt x="2942" y="16"/>
                  </a:lnTo>
                  <a:lnTo>
                    <a:pt x="2948" y="16"/>
                  </a:lnTo>
                  <a:lnTo>
                    <a:pt x="2954" y="18"/>
                  </a:lnTo>
                  <a:lnTo>
                    <a:pt x="2961" y="18"/>
                  </a:lnTo>
                  <a:lnTo>
                    <a:pt x="2967" y="19"/>
                  </a:lnTo>
                  <a:lnTo>
                    <a:pt x="2973" y="19"/>
                  </a:lnTo>
                  <a:lnTo>
                    <a:pt x="2981" y="21"/>
                  </a:lnTo>
                  <a:lnTo>
                    <a:pt x="2987" y="23"/>
                  </a:lnTo>
                  <a:lnTo>
                    <a:pt x="2993" y="24"/>
                  </a:lnTo>
                  <a:lnTo>
                    <a:pt x="3000" y="26"/>
                  </a:lnTo>
                  <a:lnTo>
                    <a:pt x="3006" y="26"/>
                  </a:lnTo>
                  <a:lnTo>
                    <a:pt x="3012" y="27"/>
                  </a:lnTo>
                  <a:lnTo>
                    <a:pt x="3020" y="26"/>
                  </a:lnTo>
                  <a:lnTo>
                    <a:pt x="3026" y="21"/>
                  </a:lnTo>
                  <a:lnTo>
                    <a:pt x="3032" y="14"/>
                  </a:lnTo>
                  <a:lnTo>
                    <a:pt x="3039" y="8"/>
                  </a:lnTo>
                  <a:lnTo>
                    <a:pt x="3045" y="3"/>
                  </a:lnTo>
                  <a:lnTo>
                    <a:pt x="3051" y="1"/>
                  </a:lnTo>
                  <a:lnTo>
                    <a:pt x="3059" y="1"/>
                  </a:lnTo>
                  <a:lnTo>
                    <a:pt x="3065" y="4"/>
                  </a:lnTo>
                  <a:lnTo>
                    <a:pt x="3071" y="6"/>
                  </a:lnTo>
                  <a:lnTo>
                    <a:pt x="3078" y="6"/>
                  </a:lnTo>
                  <a:lnTo>
                    <a:pt x="3084" y="8"/>
                  </a:lnTo>
                  <a:lnTo>
                    <a:pt x="3090" y="9"/>
                  </a:lnTo>
                  <a:lnTo>
                    <a:pt x="3098" y="11"/>
                  </a:lnTo>
                  <a:lnTo>
                    <a:pt x="3104" y="16"/>
                  </a:lnTo>
                  <a:lnTo>
                    <a:pt x="3110" y="19"/>
                  </a:lnTo>
                  <a:lnTo>
                    <a:pt x="3116" y="19"/>
                  </a:lnTo>
                  <a:lnTo>
                    <a:pt x="3123" y="18"/>
                  </a:lnTo>
                  <a:lnTo>
                    <a:pt x="3129" y="11"/>
                  </a:lnTo>
                  <a:lnTo>
                    <a:pt x="3135" y="8"/>
                  </a:lnTo>
                  <a:lnTo>
                    <a:pt x="3143" y="3"/>
                  </a:lnTo>
                  <a:lnTo>
                    <a:pt x="3149" y="3"/>
                  </a:lnTo>
                  <a:lnTo>
                    <a:pt x="3155" y="4"/>
                  </a:lnTo>
                  <a:lnTo>
                    <a:pt x="3162" y="8"/>
                  </a:lnTo>
                  <a:lnTo>
                    <a:pt x="3168" y="9"/>
                  </a:lnTo>
                  <a:lnTo>
                    <a:pt x="3174" y="13"/>
                  </a:lnTo>
                  <a:lnTo>
                    <a:pt x="3182" y="13"/>
                  </a:lnTo>
                  <a:lnTo>
                    <a:pt x="3188" y="13"/>
                  </a:lnTo>
                  <a:lnTo>
                    <a:pt x="3194" y="14"/>
                  </a:lnTo>
                  <a:lnTo>
                    <a:pt x="3201" y="13"/>
                  </a:lnTo>
                  <a:lnTo>
                    <a:pt x="3207" y="14"/>
                  </a:lnTo>
                  <a:lnTo>
                    <a:pt x="3213" y="14"/>
                  </a:lnTo>
                  <a:lnTo>
                    <a:pt x="3221" y="13"/>
                  </a:lnTo>
                  <a:lnTo>
                    <a:pt x="3227" y="14"/>
                  </a:lnTo>
                  <a:lnTo>
                    <a:pt x="3233" y="14"/>
                  </a:lnTo>
                  <a:lnTo>
                    <a:pt x="3240" y="1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4" name="Freeform 26"/>
            <p:cNvSpPr>
              <a:spLocks/>
            </p:cNvSpPr>
            <p:nvPr/>
          </p:nvSpPr>
          <p:spPr bwMode="auto">
            <a:xfrm>
              <a:off x="4407" y="1157"/>
              <a:ext cx="72" cy="34"/>
            </a:xfrm>
            <a:custGeom>
              <a:avLst/>
              <a:gdLst>
                <a:gd name="T0" fmla="*/ 0 w 77"/>
                <a:gd name="T1" fmla="*/ 36 h 32"/>
                <a:gd name="T2" fmla="*/ 6 w 77"/>
                <a:gd name="T3" fmla="*/ 40 h 32"/>
                <a:gd name="T4" fmla="*/ 7 w 77"/>
                <a:gd name="T5" fmla="*/ 43 h 32"/>
                <a:gd name="T6" fmla="*/ 7 w 77"/>
                <a:gd name="T7" fmla="*/ 55 h 32"/>
                <a:gd name="T8" fmla="*/ 10 w 77"/>
                <a:gd name="T9" fmla="*/ 68 h 32"/>
                <a:gd name="T10" fmla="*/ 13 w 77"/>
                <a:gd name="T11" fmla="*/ 74 h 32"/>
                <a:gd name="T12" fmla="*/ 17 w 77"/>
                <a:gd name="T13" fmla="*/ 74 h 32"/>
                <a:gd name="T14" fmla="*/ 19 w 77"/>
                <a:gd name="T15" fmla="*/ 72 h 32"/>
                <a:gd name="T16" fmla="*/ 21 w 77"/>
                <a:gd name="T17" fmla="*/ 58 h 32"/>
                <a:gd name="T18" fmla="*/ 22 w 77"/>
                <a:gd name="T19" fmla="*/ 32 h 32"/>
                <a:gd name="T20" fmla="*/ 26 w 77"/>
                <a:gd name="T21" fmla="*/ 6 h 32"/>
                <a:gd name="T22" fmla="*/ 28 w 77"/>
                <a:gd name="T23" fmla="*/ 3 h 32"/>
                <a:gd name="T24" fmla="*/ 30 w 77"/>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32">
                  <a:moveTo>
                    <a:pt x="0" y="16"/>
                  </a:moveTo>
                  <a:lnTo>
                    <a:pt x="6" y="18"/>
                  </a:lnTo>
                  <a:lnTo>
                    <a:pt x="13" y="19"/>
                  </a:lnTo>
                  <a:lnTo>
                    <a:pt x="20" y="23"/>
                  </a:lnTo>
                  <a:lnTo>
                    <a:pt x="26" y="29"/>
                  </a:lnTo>
                  <a:lnTo>
                    <a:pt x="32" y="32"/>
                  </a:lnTo>
                  <a:lnTo>
                    <a:pt x="40" y="32"/>
                  </a:lnTo>
                  <a:lnTo>
                    <a:pt x="46" y="31"/>
                  </a:lnTo>
                  <a:lnTo>
                    <a:pt x="52" y="24"/>
                  </a:lnTo>
                  <a:lnTo>
                    <a:pt x="58" y="14"/>
                  </a:lnTo>
                  <a:lnTo>
                    <a:pt x="65" y="6"/>
                  </a:lnTo>
                  <a:lnTo>
                    <a:pt x="71" y="3"/>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5" name="Freeform 27"/>
            <p:cNvSpPr>
              <a:spLocks/>
            </p:cNvSpPr>
            <p:nvPr/>
          </p:nvSpPr>
          <p:spPr bwMode="auto">
            <a:xfrm>
              <a:off x="1402" y="1109"/>
              <a:ext cx="3005" cy="30"/>
            </a:xfrm>
            <a:custGeom>
              <a:avLst/>
              <a:gdLst>
                <a:gd name="T0" fmla="*/ 16 w 3240"/>
                <a:gd name="T1" fmla="*/ 23 h 28"/>
                <a:gd name="T2" fmla="*/ 34 w 3240"/>
                <a:gd name="T3" fmla="*/ 29 h 28"/>
                <a:gd name="T4" fmla="*/ 53 w 3240"/>
                <a:gd name="T5" fmla="*/ 5 h 28"/>
                <a:gd name="T6" fmla="*/ 70 w 3240"/>
                <a:gd name="T7" fmla="*/ 25 h 28"/>
                <a:gd name="T8" fmla="*/ 88 w 3240"/>
                <a:gd name="T9" fmla="*/ 41 h 28"/>
                <a:gd name="T10" fmla="*/ 107 w 3240"/>
                <a:gd name="T11" fmla="*/ 3 h 28"/>
                <a:gd name="T12" fmla="*/ 125 w 3240"/>
                <a:gd name="T13" fmla="*/ 6 h 28"/>
                <a:gd name="T14" fmla="*/ 143 w 3240"/>
                <a:gd name="T15" fmla="*/ 25 h 28"/>
                <a:gd name="T16" fmla="*/ 160 w 3240"/>
                <a:gd name="T17" fmla="*/ 5 h 28"/>
                <a:gd name="T18" fmla="*/ 179 w 3240"/>
                <a:gd name="T19" fmla="*/ 29 h 28"/>
                <a:gd name="T20" fmla="*/ 198 w 3240"/>
                <a:gd name="T21" fmla="*/ 23 h 28"/>
                <a:gd name="T22" fmla="*/ 214 w 3240"/>
                <a:gd name="T23" fmla="*/ 29 h 28"/>
                <a:gd name="T24" fmla="*/ 232 w 3240"/>
                <a:gd name="T25" fmla="*/ 25 h 28"/>
                <a:gd name="T26" fmla="*/ 250 w 3240"/>
                <a:gd name="T27" fmla="*/ 23 h 28"/>
                <a:gd name="T28" fmla="*/ 269 w 3240"/>
                <a:gd name="T29" fmla="*/ 23 h 28"/>
                <a:gd name="T30" fmla="*/ 289 w 3240"/>
                <a:gd name="T31" fmla="*/ 1 h 28"/>
                <a:gd name="T32" fmla="*/ 305 w 3240"/>
                <a:gd name="T33" fmla="*/ 23 h 28"/>
                <a:gd name="T34" fmla="*/ 324 w 3240"/>
                <a:gd name="T35" fmla="*/ 35 h 28"/>
                <a:gd name="T36" fmla="*/ 341 w 3240"/>
                <a:gd name="T37" fmla="*/ 6 h 28"/>
                <a:gd name="T38" fmla="*/ 361 w 3240"/>
                <a:gd name="T39" fmla="*/ 25 h 28"/>
                <a:gd name="T40" fmla="*/ 378 w 3240"/>
                <a:gd name="T41" fmla="*/ 25 h 28"/>
                <a:gd name="T42" fmla="*/ 396 w 3240"/>
                <a:gd name="T43" fmla="*/ 29 h 28"/>
                <a:gd name="T44" fmla="*/ 413 w 3240"/>
                <a:gd name="T45" fmla="*/ 33 h 28"/>
                <a:gd name="T46" fmla="*/ 433 w 3240"/>
                <a:gd name="T47" fmla="*/ 25 h 28"/>
                <a:gd name="T48" fmla="*/ 450 w 3240"/>
                <a:gd name="T49" fmla="*/ 25 h 28"/>
                <a:gd name="T50" fmla="*/ 468 w 3240"/>
                <a:gd name="T51" fmla="*/ 23 h 28"/>
                <a:gd name="T52" fmla="*/ 488 w 3240"/>
                <a:gd name="T53" fmla="*/ 25 h 28"/>
                <a:gd name="T54" fmla="*/ 505 w 3240"/>
                <a:gd name="T55" fmla="*/ 33 h 28"/>
                <a:gd name="T56" fmla="*/ 522 w 3240"/>
                <a:gd name="T57" fmla="*/ 23 h 28"/>
                <a:gd name="T58" fmla="*/ 541 w 3240"/>
                <a:gd name="T59" fmla="*/ 6 h 28"/>
                <a:gd name="T60" fmla="*/ 559 w 3240"/>
                <a:gd name="T61" fmla="*/ 23 h 28"/>
                <a:gd name="T62" fmla="*/ 577 w 3240"/>
                <a:gd name="T63" fmla="*/ 23 h 28"/>
                <a:gd name="T64" fmla="*/ 595 w 3240"/>
                <a:gd name="T65" fmla="*/ 6 h 28"/>
                <a:gd name="T66" fmla="*/ 612 w 3240"/>
                <a:gd name="T67" fmla="*/ 6 h 28"/>
                <a:gd name="T68" fmla="*/ 632 w 3240"/>
                <a:gd name="T69" fmla="*/ 33 h 28"/>
                <a:gd name="T70" fmla="*/ 648 w 3240"/>
                <a:gd name="T71" fmla="*/ 25 h 28"/>
                <a:gd name="T72" fmla="*/ 668 w 3240"/>
                <a:gd name="T73" fmla="*/ 62 h 28"/>
                <a:gd name="T74" fmla="*/ 686 w 3240"/>
                <a:gd name="T75" fmla="*/ 23 h 28"/>
                <a:gd name="T76" fmla="*/ 705 w 3240"/>
                <a:gd name="T77" fmla="*/ 25 h 28"/>
                <a:gd name="T78" fmla="*/ 722 w 3240"/>
                <a:gd name="T79" fmla="*/ 6 h 28"/>
                <a:gd name="T80" fmla="*/ 740 w 3240"/>
                <a:gd name="T81" fmla="*/ 25 h 28"/>
                <a:gd name="T82" fmla="*/ 759 w 3240"/>
                <a:gd name="T83" fmla="*/ 29 h 28"/>
                <a:gd name="T84" fmla="*/ 776 w 3240"/>
                <a:gd name="T85" fmla="*/ 23 h 28"/>
                <a:gd name="T86" fmla="*/ 794 w 3240"/>
                <a:gd name="T87" fmla="*/ 23 h 28"/>
                <a:gd name="T88" fmla="*/ 812 w 3240"/>
                <a:gd name="T89" fmla="*/ 29 h 28"/>
                <a:gd name="T90" fmla="*/ 830 w 3240"/>
                <a:gd name="T91" fmla="*/ 6 h 28"/>
                <a:gd name="T92" fmla="*/ 848 w 3240"/>
                <a:gd name="T93" fmla="*/ 23 h 28"/>
                <a:gd name="T94" fmla="*/ 866 w 3240"/>
                <a:gd name="T95" fmla="*/ 25 h 28"/>
                <a:gd name="T96" fmla="*/ 885 w 3240"/>
                <a:gd name="T97" fmla="*/ 25 h 28"/>
                <a:gd name="T98" fmla="*/ 902 w 3240"/>
                <a:gd name="T99" fmla="*/ 25 h 28"/>
                <a:gd name="T100" fmla="*/ 921 w 3240"/>
                <a:gd name="T101" fmla="*/ 63 h 28"/>
                <a:gd name="T102" fmla="*/ 940 w 3240"/>
                <a:gd name="T103" fmla="*/ 5 h 28"/>
                <a:gd name="T104" fmla="*/ 956 w 3240"/>
                <a:gd name="T105" fmla="*/ 6 h 28"/>
                <a:gd name="T106" fmla="*/ 976 w 3240"/>
                <a:gd name="T107" fmla="*/ 23 h 28"/>
                <a:gd name="T108" fmla="*/ 993 w 3240"/>
                <a:gd name="T109" fmla="*/ 25 h 28"/>
                <a:gd name="T110" fmla="*/ 1013 w 3240"/>
                <a:gd name="T111" fmla="*/ 29 h 28"/>
                <a:gd name="T112" fmla="*/ 1029 w 3240"/>
                <a:gd name="T113" fmla="*/ 35 h 28"/>
                <a:gd name="T114" fmla="*/ 1047 w 3240"/>
                <a:gd name="T115" fmla="*/ 6 h 28"/>
                <a:gd name="T116" fmla="*/ 1066 w 3240"/>
                <a:gd name="T117" fmla="*/ 5 h 28"/>
                <a:gd name="T118" fmla="*/ 1084 w 3240"/>
                <a:gd name="T119" fmla="*/ 1 h 28"/>
                <a:gd name="T120" fmla="*/ 1103 w 3240"/>
                <a:gd name="T121" fmla="*/ 23 h 28"/>
                <a:gd name="T122" fmla="*/ 1120 w 3240"/>
                <a:gd name="T123" fmla="*/ 29 h 2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8">
                  <a:moveTo>
                    <a:pt x="0" y="8"/>
                  </a:moveTo>
                  <a:lnTo>
                    <a:pt x="8" y="8"/>
                  </a:lnTo>
                  <a:lnTo>
                    <a:pt x="14" y="8"/>
                  </a:lnTo>
                  <a:lnTo>
                    <a:pt x="20" y="8"/>
                  </a:lnTo>
                  <a:lnTo>
                    <a:pt x="27" y="8"/>
                  </a:lnTo>
                  <a:lnTo>
                    <a:pt x="33" y="8"/>
                  </a:lnTo>
                  <a:lnTo>
                    <a:pt x="39" y="9"/>
                  </a:lnTo>
                  <a:lnTo>
                    <a:pt x="45" y="8"/>
                  </a:lnTo>
                  <a:lnTo>
                    <a:pt x="53" y="8"/>
                  </a:lnTo>
                  <a:lnTo>
                    <a:pt x="59" y="8"/>
                  </a:lnTo>
                  <a:lnTo>
                    <a:pt x="65" y="9"/>
                  </a:lnTo>
                  <a:lnTo>
                    <a:pt x="72" y="9"/>
                  </a:lnTo>
                  <a:lnTo>
                    <a:pt x="78" y="11"/>
                  </a:lnTo>
                  <a:lnTo>
                    <a:pt x="84" y="9"/>
                  </a:lnTo>
                  <a:lnTo>
                    <a:pt x="92" y="8"/>
                  </a:lnTo>
                  <a:lnTo>
                    <a:pt x="98" y="11"/>
                  </a:lnTo>
                  <a:lnTo>
                    <a:pt x="104" y="16"/>
                  </a:lnTo>
                  <a:lnTo>
                    <a:pt x="111" y="16"/>
                  </a:lnTo>
                  <a:lnTo>
                    <a:pt x="117" y="13"/>
                  </a:lnTo>
                  <a:lnTo>
                    <a:pt x="123" y="8"/>
                  </a:lnTo>
                  <a:lnTo>
                    <a:pt x="131" y="6"/>
                  </a:lnTo>
                  <a:lnTo>
                    <a:pt x="137" y="5"/>
                  </a:lnTo>
                  <a:lnTo>
                    <a:pt x="143" y="3"/>
                  </a:lnTo>
                  <a:lnTo>
                    <a:pt x="150" y="5"/>
                  </a:lnTo>
                  <a:lnTo>
                    <a:pt x="156" y="6"/>
                  </a:lnTo>
                  <a:lnTo>
                    <a:pt x="162" y="8"/>
                  </a:lnTo>
                  <a:lnTo>
                    <a:pt x="170" y="9"/>
                  </a:lnTo>
                  <a:lnTo>
                    <a:pt x="176" y="9"/>
                  </a:lnTo>
                  <a:lnTo>
                    <a:pt x="182" y="9"/>
                  </a:lnTo>
                  <a:lnTo>
                    <a:pt x="189" y="8"/>
                  </a:lnTo>
                  <a:lnTo>
                    <a:pt x="195" y="9"/>
                  </a:lnTo>
                  <a:lnTo>
                    <a:pt x="201" y="9"/>
                  </a:lnTo>
                  <a:lnTo>
                    <a:pt x="209" y="9"/>
                  </a:lnTo>
                  <a:lnTo>
                    <a:pt x="215" y="8"/>
                  </a:lnTo>
                  <a:lnTo>
                    <a:pt x="221" y="9"/>
                  </a:lnTo>
                  <a:lnTo>
                    <a:pt x="227" y="11"/>
                  </a:lnTo>
                  <a:lnTo>
                    <a:pt x="234" y="11"/>
                  </a:lnTo>
                  <a:lnTo>
                    <a:pt x="240" y="13"/>
                  </a:lnTo>
                  <a:lnTo>
                    <a:pt x="246" y="13"/>
                  </a:lnTo>
                  <a:lnTo>
                    <a:pt x="254" y="16"/>
                  </a:lnTo>
                  <a:lnTo>
                    <a:pt x="260" y="16"/>
                  </a:lnTo>
                  <a:lnTo>
                    <a:pt x="266" y="14"/>
                  </a:lnTo>
                  <a:lnTo>
                    <a:pt x="274" y="13"/>
                  </a:lnTo>
                  <a:lnTo>
                    <a:pt x="280" y="11"/>
                  </a:lnTo>
                  <a:lnTo>
                    <a:pt x="286" y="9"/>
                  </a:lnTo>
                  <a:lnTo>
                    <a:pt x="293" y="6"/>
                  </a:lnTo>
                  <a:lnTo>
                    <a:pt x="299" y="3"/>
                  </a:lnTo>
                  <a:lnTo>
                    <a:pt x="305" y="3"/>
                  </a:lnTo>
                  <a:lnTo>
                    <a:pt x="313" y="5"/>
                  </a:lnTo>
                  <a:lnTo>
                    <a:pt x="319" y="6"/>
                  </a:lnTo>
                  <a:lnTo>
                    <a:pt x="325" y="9"/>
                  </a:lnTo>
                  <a:lnTo>
                    <a:pt x="332" y="11"/>
                  </a:lnTo>
                  <a:lnTo>
                    <a:pt x="338" y="11"/>
                  </a:lnTo>
                  <a:lnTo>
                    <a:pt x="344" y="9"/>
                  </a:lnTo>
                  <a:lnTo>
                    <a:pt x="352" y="8"/>
                  </a:lnTo>
                  <a:lnTo>
                    <a:pt x="358" y="6"/>
                  </a:lnTo>
                  <a:lnTo>
                    <a:pt x="364" y="8"/>
                  </a:lnTo>
                  <a:lnTo>
                    <a:pt x="371" y="9"/>
                  </a:lnTo>
                  <a:lnTo>
                    <a:pt x="377" y="13"/>
                  </a:lnTo>
                  <a:lnTo>
                    <a:pt x="383" y="13"/>
                  </a:lnTo>
                  <a:lnTo>
                    <a:pt x="391" y="13"/>
                  </a:lnTo>
                  <a:lnTo>
                    <a:pt x="397" y="11"/>
                  </a:lnTo>
                  <a:lnTo>
                    <a:pt x="403" y="11"/>
                  </a:lnTo>
                  <a:lnTo>
                    <a:pt x="409" y="9"/>
                  </a:lnTo>
                  <a:lnTo>
                    <a:pt x="416" y="8"/>
                  </a:lnTo>
                  <a:lnTo>
                    <a:pt x="422" y="8"/>
                  </a:lnTo>
                  <a:lnTo>
                    <a:pt x="428" y="6"/>
                  </a:lnTo>
                  <a:lnTo>
                    <a:pt x="436" y="6"/>
                  </a:lnTo>
                  <a:lnTo>
                    <a:pt x="442" y="6"/>
                  </a:lnTo>
                  <a:lnTo>
                    <a:pt x="448" y="5"/>
                  </a:lnTo>
                  <a:lnTo>
                    <a:pt x="455" y="6"/>
                  </a:lnTo>
                  <a:lnTo>
                    <a:pt x="461" y="5"/>
                  </a:lnTo>
                  <a:lnTo>
                    <a:pt x="467" y="6"/>
                  </a:lnTo>
                  <a:lnTo>
                    <a:pt x="475" y="6"/>
                  </a:lnTo>
                  <a:lnTo>
                    <a:pt x="481" y="6"/>
                  </a:lnTo>
                  <a:lnTo>
                    <a:pt x="487" y="6"/>
                  </a:lnTo>
                  <a:lnTo>
                    <a:pt x="494" y="8"/>
                  </a:lnTo>
                  <a:lnTo>
                    <a:pt x="500" y="8"/>
                  </a:lnTo>
                  <a:lnTo>
                    <a:pt x="506" y="8"/>
                  </a:lnTo>
                  <a:lnTo>
                    <a:pt x="514" y="11"/>
                  </a:lnTo>
                  <a:lnTo>
                    <a:pt x="520" y="13"/>
                  </a:lnTo>
                  <a:lnTo>
                    <a:pt x="526" y="13"/>
                  </a:lnTo>
                  <a:lnTo>
                    <a:pt x="533" y="13"/>
                  </a:lnTo>
                  <a:lnTo>
                    <a:pt x="539" y="13"/>
                  </a:lnTo>
                  <a:lnTo>
                    <a:pt x="545" y="13"/>
                  </a:lnTo>
                  <a:lnTo>
                    <a:pt x="553" y="11"/>
                  </a:lnTo>
                  <a:lnTo>
                    <a:pt x="559" y="9"/>
                  </a:lnTo>
                  <a:lnTo>
                    <a:pt x="565" y="8"/>
                  </a:lnTo>
                  <a:lnTo>
                    <a:pt x="572" y="8"/>
                  </a:lnTo>
                  <a:lnTo>
                    <a:pt x="578" y="8"/>
                  </a:lnTo>
                  <a:lnTo>
                    <a:pt x="584" y="8"/>
                  </a:lnTo>
                  <a:lnTo>
                    <a:pt x="591" y="8"/>
                  </a:lnTo>
                  <a:lnTo>
                    <a:pt x="598" y="9"/>
                  </a:lnTo>
                  <a:lnTo>
                    <a:pt x="604" y="11"/>
                  </a:lnTo>
                  <a:lnTo>
                    <a:pt x="610" y="11"/>
                  </a:lnTo>
                  <a:lnTo>
                    <a:pt x="618" y="11"/>
                  </a:lnTo>
                  <a:lnTo>
                    <a:pt x="624" y="11"/>
                  </a:lnTo>
                  <a:lnTo>
                    <a:pt x="630" y="11"/>
                  </a:lnTo>
                  <a:lnTo>
                    <a:pt x="637" y="16"/>
                  </a:lnTo>
                  <a:lnTo>
                    <a:pt x="643" y="21"/>
                  </a:lnTo>
                  <a:lnTo>
                    <a:pt x="649" y="21"/>
                  </a:lnTo>
                  <a:lnTo>
                    <a:pt x="657" y="16"/>
                  </a:lnTo>
                  <a:lnTo>
                    <a:pt x="663" y="11"/>
                  </a:lnTo>
                  <a:lnTo>
                    <a:pt x="669" y="9"/>
                  </a:lnTo>
                  <a:lnTo>
                    <a:pt x="676" y="8"/>
                  </a:lnTo>
                  <a:lnTo>
                    <a:pt x="682" y="6"/>
                  </a:lnTo>
                  <a:lnTo>
                    <a:pt x="688" y="9"/>
                  </a:lnTo>
                  <a:lnTo>
                    <a:pt x="696" y="11"/>
                  </a:lnTo>
                  <a:lnTo>
                    <a:pt x="702" y="11"/>
                  </a:lnTo>
                  <a:lnTo>
                    <a:pt x="708" y="9"/>
                  </a:lnTo>
                  <a:lnTo>
                    <a:pt x="715" y="8"/>
                  </a:lnTo>
                  <a:lnTo>
                    <a:pt x="721" y="8"/>
                  </a:lnTo>
                  <a:lnTo>
                    <a:pt x="727" y="6"/>
                  </a:lnTo>
                  <a:lnTo>
                    <a:pt x="735" y="6"/>
                  </a:lnTo>
                  <a:lnTo>
                    <a:pt x="741" y="6"/>
                  </a:lnTo>
                  <a:lnTo>
                    <a:pt x="747" y="6"/>
                  </a:lnTo>
                  <a:lnTo>
                    <a:pt x="754" y="6"/>
                  </a:lnTo>
                  <a:lnTo>
                    <a:pt x="760" y="8"/>
                  </a:lnTo>
                  <a:lnTo>
                    <a:pt x="766" y="6"/>
                  </a:lnTo>
                  <a:lnTo>
                    <a:pt x="772" y="8"/>
                  </a:lnTo>
                  <a:lnTo>
                    <a:pt x="780" y="11"/>
                  </a:lnTo>
                  <a:lnTo>
                    <a:pt x="786" y="18"/>
                  </a:lnTo>
                  <a:lnTo>
                    <a:pt x="792" y="19"/>
                  </a:lnTo>
                  <a:lnTo>
                    <a:pt x="799" y="16"/>
                  </a:lnTo>
                  <a:lnTo>
                    <a:pt x="805" y="13"/>
                  </a:lnTo>
                  <a:lnTo>
                    <a:pt x="811" y="9"/>
                  </a:lnTo>
                  <a:lnTo>
                    <a:pt x="819" y="5"/>
                  </a:lnTo>
                  <a:lnTo>
                    <a:pt x="825" y="1"/>
                  </a:lnTo>
                  <a:lnTo>
                    <a:pt x="831" y="1"/>
                  </a:lnTo>
                  <a:lnTo>
                    <a:pt x="838" y="1"/>
                  </a:lnTo>
                  <a:lnTo>
                    <a:pt x="844" y="3"/>
                  </a:lnTo>
                  <a:lnTo>
                    <a:pt x="850" y="5"/>
                  </a:lnTo>
                  <a:lnTo>
                    <a:pt x="858" y="5"/>
                  </a:lnTo>
                  <a:lnTo>
                    <a:pt x="864" y="6"/>
                  </a:lnTo>
                  <a:lnTo>
                    <a:pt x="870" y="8"/>
                  </a:lnTo>
                  <a:lnTo>
                    <a:pt x="877" y="8"/>
                  </a:lnTo>
                  <a:lnTo>
                    <a:pt x="883" y="9"/>
                  </a:lnTo>
                  <a:lnTo>
                    <a:pt x="889" y="11"/>
                  </a:lnTo>
                  <a:lnTo>
                    <a:pt x="897" y="11"/>
                  </a:lnTo>
                  <a:lnTo>
                    <a:pt x="903" y="11"/>
                  </a:lnTo>
                  <a:lnTo>
                    <a:pt x="909" y="13"/>
                  </a:lnTo>
                  <a:lnTo>
                    <a:pt x="916" y="9"/>
                  </a:lnTo>
                  <a:lnTo>
                    <a:pt x="922" y="13"/>
                  </a:lnTo>
                  <a:lnTo>
                    <a:pt x="929" y="14"/>
                  </a:lnTo>
                  <a:lnTo>
                    <a:pt x="936" y="16"/>
                  </a:lnTo>
                  <a:lnTo>
                    <a:pt x="942" y="14"/>
                  </a:lnTo>
                  <a:lnTo>
                    <a:pt x="948" y="11"/>
                  </a:lnTo>
                  <a:lnTo>
                    <a:pt x="954" y="6"/>
                  </a:lnTo>
                  <a:lnTo>
                    <a:pt x="962" y="5"/>
                  </a:lnTo>
                  <a:lnTo>
                    <a:pt x="968" y="5"/>
                  </a:lnTo>
                  <a:lnTo>
                    <a:pt x="974" y="5"/>
                  </a:lnTo>
                  <a:lnTo>
                    <a:pt x="981" y="6"/>
                  </a:lnTo>
                  <a:lnTo>
                    <a:pt x="987" y="6"/>
                  </a:lnTo>
                  <a:lnTo>
                    <a:pt x="993" y="6"/>
                  </a:lnTo>
                  <a:lnTo>
                    <a:pt x="1001" y="6"/>
                  </a:lnTo>
                  <a:lnTo>
                    <a:pt x="1007" y="8"/>
                  </a:lnTo>
                  <a:lnTo>
                    <a:pt x="1013" y="9"/>
                  </a:lnTo>
                  <a:lnTo>
                    <a:pt x="1020" y="8"/>
                  </a:lnTo>
                  <a:lnTo>
                    <a:pt x="1026" y="8"/>
                  </a:lnTo>
                  <a:lnTo>
                    <a:pt x="1032" y="9"/>
                  </a:lnTo>
                  <a:lnTo>
                    <a:pt x="1040" y="8"/>
                  </a:lnTo>
                  <a:lnTo>
                    <a:pt x="1046" y="9"/>
                  </a:lnTo>
                  <a:lnTo>
                    <a:pt x="1052" y="9"/>
                  </a:lnTo>
                  <a:lnTo>
                    <a:pt x="1059" y="9"/>
                  </a:lnTo>
                  <a:lnTo>
                    <a:pt x="1065" y="9"/>
                  </a:lnTo>
                  <a:lnTo>
                    <a:pt x="1071" y="9"/>
                  </a:lnTo>
                  <a:lnTo>
                    <a:pt x="1079" y="11"/>
                  </a:lnTo>
                  <a:lnTo>
                    <a:pt x="1085" y="9"/>
                  </a:lnTo>
                  <a:lnTo>
                    <a:pt x="1091" y="11"/>
                  </a:lnTo>
                  <a:lnTo>
                    <a:pt x="1098" y="11"/>
                  </a:lnTo>
                  <a:lnTo>
                    <a:pt x="1104" y="11"/>
                  </a:lnTo>
                  <a:lnTo>
                    <a:pt x="1110" y="11"/>
                  </a:lnTo>
                  <a:lnTo>
                    <a:pt x="1118" y="11"/>
                  </a:lnTo>
                  <a:lnTo>
                    <a:pt x="1124" y="11"/>
                  </a:lnTo>
                  <a:lnTo>
                    <a:pt x="1130" y="11"/>
                  </a:lnTo>
                  <a:lnTo>
                    <a:pt x="1136" y="11"/>
                  </a:lnTo>
                  <a:lnTo>
                    <a:pt x="1143" y="11"/>
                  </a:lnTo>
                  <a:lnTo>
                    <a:pt x="1149" y="11"/>
                  </a:lnTo>
                  <a:lnTo>
                    <a:pt x="1155" y="11"/>
                  </a:lnTo>
                  <a:lnTo>
                    <a:pt x="1163" y="11"/>
                  </a:lnTo>
                  <a:lnTo>
                    <a:pt x="1169" y="11"/>
                  </a:lnTo>
                  <a:lnTo>
                    <a:pt x="1175" y="11"/>
                  </a:lnTo>
                  <a:lnTo>
                    <a:pt x="1182" y="13"/>
                  </a:lnTo>
                  <a:lnTo>
                    <a:pt x="1188" y="13"/>
                  </a:lnTo>
                  <a:lnTo>
                    <a:pt x="1194" y="13"/>
                  </a:lnTo>
                  <a:lnTo>
                    <a:pt x="1202" y="11"/>
                  </a:lnTo>
                  <a:lnTo>
                    <a:pt x="1208" y="11"/>
                  </a:lnTo>
                  <a:lnTo>
                    <a:pt x="1214" y="11"/>
                  </a:lnTo>
                  <a:lnTo>
                    <a:pt x="1221" y="11"/>
                  </a:lnTo>
                  <a:lnTo>
                    <a:pt x="1227" y="11"/>
                  </a:lnTo>
                  <a:lnTo>
                    <a:pt x="1233" y="11"/>
                  </a:lnTo>
                  <a:lnTo>
                    <a:pt x="1241" y="9"/>
                  </a:lnTo>
                  <a:lnTo>
                    <a:pt x="1247" y="8"/>
                  </a:lnTo>
                  <a:lnTo>
                    <a:pt x="1253" y="8"/>
                  </a:lnTo>
                  <a:lnTo>
                    <a:pt x="1261" y="8"/>
                  </a:lnTo>
                  <a:lnTo>
                    <a:pt x="1267" y="8"/>
                  </a:lnTo>
                  <a:lnTo>
                    <a:pt x="1273" y="18"/>
                  </a:lnTo>
                  <a:lnTo>
                    <a:pt x="1280" y="21"/>
                  </a:lnTo>
                  <a:lnTo>
                    <a:pt x="1286" y="16"/>
                  </a:lnTo>
                  <a:lnTo>
                    <a:pt x="1292" y="9"/>
                  </a:lnTo>
                  <a:lnTo>
                    <a:pt x="1300" y="5"/>
                  </a:lnTo>
                  <a:lnTo>
                    <a:pt x="1306" y="1"/>
                  </a:lnTo>
                  <a:lnTo>
                    <a:pt x="1312" y="0"/>
                  </a:lnTo>
                  <a:lnTo>
                    <a:pt x="1318" y="1"/>
                  </a:lnTo>
                  <a:lnTo>
                    <a:pt x="1325" y="5"/>
                  </a:lnTo>
                  <a:lnTo>
                    <a:pt x="1331" y="8"/>
                  </a:lnTo>
                  <a:lnTo>
                    <a:pt x="1337" y="8"/>
                  </a:lnTo>
                  <a:lnTo>
                    <a:pt x="1345" y="8"/>
                  </a:lnTo>
                  <a:lnTo>
                    <a:pt x="1351" y="9"/>
                  </a:lnTo>
                  <a:lnTo>
                    <a:pt x="1357" y="9"/>
                  </a:lnTo>
                  <a:lnTo>
                    <a:pt x="1364" y="9"/>
                  </a:lnTo>
                  <a:lnTo>
                    <a:pt x="1370" y="9"/>
                  </a:lnTo>
                  <a:lnTo>
                    <a:pt x="1376" y="9"/>
                  </a:lnTo>
                  <a:lnTo>
                    <a:pt x="1384" y="9"/>
                  </a:lnTo>
                  <a:lnTo>
                    <a:pt x="1390" y="9"/>
                  </a:lnTo>
                  <a:lnTo>
                    <a:pt x="1396" y="9"/>
                  </a:lnTo>
                  <a:lnTo>
                    <a:pt x="1403" y="9"/>
                  </a:lnTo>
                  <a:lnTo>
                    <a:pt x="1409" y="9"/>
                  </a:lnTo>
                  <a:lnTo>
                    <a:pt x="1415" y="9"/>
                  </a:lnTo>
                  <a:lnTo>
                    <a:pt x="1423" y="9"/>
                  </a:lnTo>
                  <a:lnTo>
                    <a:pt x="1429" y="9"/>
                  </a:lnTo>
                  <a:lnTo>
                    <a:pt x="1435" y="11"/>
                  </a:lnTo>
                  <a:lnTo>
                    <a:pt x="1442" y="11"/>
                  </a:lnTo>
                  <a:lnTo>
                    <a:pt x="1448" y="13"/>
                  </a:lnTo>
                  <a:lnTo>
                    <a:pt x="1454" y="19"/>
                  </a:lnTo>
                  <a:lnTo>
                    <a:pt x="1462" y="24"/>
                  </a:lnTo>
                  <a:lnTo>
                    <a:pt x="1468" y="23"/>
                  </a:lnTo>
                  <a:lnTo>
                    <a:pt x="1474" y="19"/>
                  </a:lnTo>
                  <a:lnTo>
                    <a:pt x="1481" y="16"/>
                  </a:lnTo>
                  <a:lnTo>
                    <a:pt x="1487" y="13"/>
                  </a:lnTo>
                  <a:lnTo>
                    <a:pt x="1493" y="9"/>
                  </a:lnTo>
                  <a:lnTo>
                    <a:pt x="1499" y="8"/>
                  </a:lnTo>
                  <a:lnTo>
                    <a:pt x="1507" y="5"/>
                  </a:lnTo>
                  <a:lnTo>
                    <a:pt x="1513" y="5"/>
                  </a:lnTo>
                  <a:lnTo>
                    <a:pt x="1519" y="5"/>
                  </a:lnTo>
                  <a:lnTo>
                    <a:pt x="1526" y="3"/>
                  </a:lnTo>
                  <a:lnTo>
                    <a:pt x="1532" y="3"/>
                  </a:lnTo>
                  <a:lnTo>
                    <a:pt x="1538" y="5"/>
                  </a:lnTo>
                  <a:lnTo>
                    <a:pt x="1546" y="6"/>
                  </a:lnTo>
                  <a:lnTo>
                    <a:pt x="1552" y="6"/>
                  </a:lnTo>
                  <a:lnTo>
                    <a:pt x="1558" y="8"/>
                  </a:lnTo>
                  <a:lnTo>
                    <a:pt x="1565" y="8"/>
                  </a:lnTo>
                  <a:lnTo>
                    <a:pt x="1571" y="6"/>
                  </a:lnTo>
                  <a:lnTo>
                    <a:pt x="1577" y="8"/>
                  </a:lnTo>
                  <a:lnTo>
                    <a:pt x="1585" y="6"/>
                  </a:lnTo>
                  <a:lnTo>
                    <a:pt x="1591" y="8"/>
                  </a:lnTo>
                  <a:lnTo>
                    <a:pt x="1597" y="8"/>
                  </a:lnTo>
                  <a:lnTo>
                    <a:pt x="1605" y="8"/>
                  </a:lnTo>
                  <a:lnTo>
                    <a:pt x="1611" y="11"/>
                  </a:lnTo>
                  <a:lnTo>
                    <a:pt x="1617" y="13"/>
                  </a:lnTo>
                  <a:lnTo>
                    <a:pt x="1624" y="14"/>
                  </a:lnTo>
                  <a:lnTo>
                    <a:pt x="1630" y="21"/>
                  </a:lnTo>
                  <a:lnTo>
                    <a:pt x="1636" y="23"/>
                  </a:lnTo>
                  <a:lnTo>
                    <a:pt x="1644" y="18"/>
                  </a:lnTo>
                  <a:lnTo>
                    <a:pt x="1650" y="13"/>
                  </a:lnTo>
                  <a:lnTo>
                    <a:pt x="1656" y="8"/>
                  </a:lnTo>
                  <a:lnTo>
                    <a:pt x="1663" y="6"/>
                  </a:lnTo>
                  <a:lnTo>
                    <a:pt x="1669" y="5"/>
                  </a:lnTo>
                  <a:lnTo>
                    <a:pt x="1675" y="3"/>
                  </a:lnTo>
                  <a:lnTo>
                    <a:pt x="1681" y="3"/>
                  </a:lnTo>
                  <a:lnTo>
                    <a:pt x="1689" y="6"/>
                  </a:lnTo>
                  <a:lnTo>
                    <a:pt x="1695" y="9"/>
                  </a:lnTo>
                  <a:lnTo>
                    <a:pt x="1701" y="8"/>
                  </a:lnTo>
                  <a:lnTo>
                    <a:pt x="1708" y="6"/>
                  </a:lnTo>
                  <a:lnTo>
                    <a:pt x="1714" y="5"/>
                  </a:lnTo>
                  <a:lnTo>
                    <a:pt x="1720" y="1"/>
                  </a:lnTo>
                  <a:lnTo>
                    <a:pt x="1728" y="1"/>
                  </a:lnTo>
                  <a:lnTo>
                    <a:pt x="1734" y="1"/>
                  </a:lnTo>
                  <a:lnTo>
                    <a:pt x="1740" y="3"/>
                  </a:lnTo>
                  <a:lnTo>
                    <a:pt x="1747" y="5"/>
                  </a:lnTo>
                  <a:lnTo>
                    <a:pt x="1753" y="5"/>
                  </a:lnTo>
                  <a:lnTo>
                    <a:pt x="1759" y="6"/>
                  </a:lnTo>
                  <a:lnTo>
                    <a:pt x="1767" y="6"/>
                  </a:lnTo>
                  <a:lnTo>
                    <a:pt x="1773" y="6"/>
                  </a:lnTo>
                  <a:lnTo>
                    <a:pt x="1779" y="8"/>
                  </a:lnTo>
                  <a:lnTo>
                    <a:pt x="1786" y="8"/>
                  </a:lnTo>
                  <a:lnTo>
                    <a:pt x="1792" y="8"/>
                  </a:lnTo>
                  <a:lnTo>
                    <a:pt x="1798" y="8"/>
                  </a:lnTo>
                  <a:lnTo>
                    <a:pt x="1806" y="9"/>
                  </a:lnTo>
                  <a:lnTo>
                    <a:pt x="1812" y="13"/>
                  </a:lnTo>
                  <a:lnTo>
                    <a:pt x="1818" y="13"/>
                  </a:lnTo>
                  <a:lnTo>
                    <a:pt x="1825" y="13"/>
                  </a:lnTo>
                  <a:lnTo>
                    <a:pt x="1831" y="11"/>
                  </a:lnTo>
                  <a:lnTo>
                    <a:pt x="1837" y="9"/>
                  </a:lnTo>
                  <a:lnTo>
                    <a:pt x="1843" y="9"/>
                  </a:lnTo>
                  <a:lnTo>
                    <a:pt x="1851" y="9"/>
                  </a:lnTo>
                  <a:lnTo>
                    <a:pt x="1857" y="9"/>
                  </a:lnTo>
                  <a:lnTo>
                    <a:pt x="1863" y="9"/>
                  </a:lnTo>
                  <a:lnTo>
                    <a:pt x="1870" y="11"/>
                  </a:lnTo>
                  <a:lnTo>
                    <a:pt x="1876" y="11"/>
                  </a:lnTo>
                  <a:lnTo>
                    <a:pt x="1882" y="11"/>
                  </a:lnTo>
                  <a:lnTo>
                    <a:pt x="1890" y="11"/>
                  </a:lnTo>
                  <a:lnTo>
                    <a:pt x="1896" y="11"/>
                  </a:lnTo>
                  <a:lnTo>
                    <a:pt x="1902" y="16"/>
                  </a:lnTo>
                  <a:lnTo>
                    <a:pt x="1909" y="24"/>
                  </a:lnTo>
                  <a:lnTo>
                    <a:pt x="1915" y="23"/>
                  </a:lnTo>
                  <a:lnTo>
                    <a:pt x="1922" y="16"/>
                  </a:lnTo>
                  <a:lnTo>
                    <a:pt x="1929" y="9"/>
                  </a:lnTo>
                  <a:lnTo>
                    <a:pt x="1935" y="5"/>
                  </a:lnTo>
                  <a:lnTo>
                    <a:pt x="1941" y="1"/>
                  </a:lnTo>
                  <a:lnTo>
                    <a:pt x="1949" y="1"/>
                  </a:lnTo>
                  <a:lnTo>
                    <a:pt x="1955" y="6"/>
                  </a:lnTo>
                  <a:lnTo>
                    <a:pt x="1961" y="8"/>
                  </a:lnTo>
                  <a:lnTo>
                    <a:pt x="1968" y="8"/>
                  </a:lnTo>
                  <a:lnTo>
                    <a:pt x="1974" y="11"/>
                  </a:lnTo>
                  <a:lnTo>
                    <a:pt x="1980" y="16"/>
                  </a:lnTo>
                  <a:lnTo>
                    <a:pt x="1988" y="16"/>
                  </a:lnTo>
                  <a:lnTo>
                    <a:pt x="1994" y="16"/>
                  </a:lnTo>
                  <a:lnTo>
                    <a:pt x="2000" y="16"/>
                  </a:lnTo>
                  <a:lnTo>
                    <a:pt x="2007" y="14"/>
                  </a:lnTo>
                  <a:lnTo>
                    <a:pt x="2013" y="11"/>
                  </a:lnTo>
                  <a:lnTo>
                    <a:pt x="2019" y="9"/>
                  </a:lnTo>
                  <a:lnTo>
                    <a:pt x="2025" y="8"/>
                  </a:lnTo>
                  <a:lnTo>
                    <a:pt x="2033" y="6"/>
                  </a:lnTo>
                  <a:lnTo>
                    <a:pt x="2039" y="6"/>
                  </a:lnTo>
                  <a:lnTo>
                    <a:pt x="2045" y="5"/>
                  </a:lnTo>
                  <a:lnTo>
                    <a:pt x="2052" y="5"/>
                  </a:lnTo>
                  <a:lnTo>
                    <a:pt x="2058" y="5"/>
                  </a:lnTo>
                  <a:lnTo>
                    <a:pt x="2064" y="6"/>
                  </a:lnTo>
                  <a:lnTo>
                    <a:pt x="2072" y="6"/>
                  </a:lnTo>
                  <a:lnTo>
                    <a:pt x="2078" y="6"/>
                  </a:lnTo>
                  <a:lnTo>
                    <a:pt x="2084" y="8"/>
                  </a:lnTo>
                  <a:lnTo>
                    <a:pt x="2091" y="8"/>
                  </a:lnTo>
                  <a:lnTo>
                    <a:pt x="2097" y="9"/>
                  </a:lnTo>
                  <a:lnTo>
                    <a:pt x="2103" y="13"/>
                  </a:lnTo>
                  <a:lnTo>
                    <a:pt x="2111" y="13"/>
                  </a:lnTo>
                  <a:lnTo>
                    <a:pt x="2117" y="11"/>
                  </a:lnTo>
                  <a:lnTo>
                    <a:pt x="2123" y="9"/>
                  </a:lnTo>
                  <a:lnTo>
                    <a:pt x="2130" y="8"/>
                  </a:lnTo>
                  <a:lnTo>
                    <a:pt x="2136" y="8"/>
                  </a:lnTo>
                  <a:lnTo>
                    <a:pt x="2142" y="8"/>
                  </a:lnTo>
                  <a:lnTo>
                    <a:pt x="2150" y="9"/>
                  </a:lnTo>
                  <a:lnTo>
                    <a:pt x="2156" y="8"/>
                  </a:lnTo>
                  <a:lnTo>
                    <a:pt x="2162" y="9"/>
                  </a:lnTo>
                  <a:lnTo>
                    <a:pt x="2169" y="11"/>
                  </a:lnTo>
                  <a:lnTo>
                    <a:pt x="2175" y="11"/>
                  </a:lnTo>
                  <a:lnTo>
                    <a:pt x="2181" y="11"/>
                  </a:lnTo>
                  <a:lnTo>
                    <a:pt x="2189" y="11"/>
                  </a:lnTo>
                  <a:lnTo>
                    <a:pt x="2195" y="13"/>
                  </a:lnTo>
                  <a:lnTo>
                    <a:pt x="2201" y="14"/>
                  </a:lnTo>
                  <a:lnTo>
                    <a:pt x="2207" y="13"/>
                  </a:lnTo>
                  <a:lnTo>
                    <a:pt x="2214" y="11"/>
                  </a:lnTo>
                  <a:lnTo>
                    <a:pt x="2220" y="9"/>
                  </a:lnTo>
                  <a:lnTo>
                    <a:pt x="2226" y="8"/>
                  </a:lnTo>
                  <a:lnTo>
                    <a:pt x="2234" y="5"/>
                  </a:lnTo>
                  <a:lnTo>
                    <a:pt x="2240" y="5"/>
                  </a:lnTo>
                  <a:lnTo>
                    <a:pt x="2246" y="5"/>
                  </a:lnTo>
                  <a:lnTo>
                    <a:pt x="2254" y="5"/>
                  </a:lnTo>
                  <a:lnTo>
                    <a:pt x="2260" y="6"/>
                  </a:lnTo>
                  <a:lnTo>
                    <a:pt x="2266" y="6"/>
                  </a:lnTo>
                  <a:lnTo>
                    <a:pt x="2273" y="8"/>
                  </a:lnTo>
                  <a:lnTo>
                    <a:pt x="2279" y="8"/>
                  </a:lnTo>
                  <a:lnTo>
                    <a:pt x="2285" y="8"/>
                  </a:lnTo>
                  <a:lnTo>
                    <a:pt x="2293" y="9"/>
                  </a:lnTo>
                  <a:lnTo>
                    <a:pt x="2299" y="14"/>
                  </a:lnTo>
                  <a:lnTo>
                    <a:pt x="2305" y="16"/>
                  </a:lnTo>
                  <a:lnTo>
                    <a:pt x="2312" y="14"/>
                  </a:lnTo>
                  <a:lnTo>
                    <a:pt x="2318" y="13"/>
                  </a:lnTo>
                  <a:lnTo>
                    <a:pt x="2324" y="9"/>
                  </a:lnTo>
                  <a:lnTo>
                    <a:pt x="2332" y="11"/>
                  </a:lnTo>
                  <a:lnTo>
                    <a:pt x="2338" y="13"/>
                  </a:lnTo>
                  <a:lnTo>
                    <a:pt x="2344" y="13"/>
                  </a:lnTo>
                  <a:lnTo>
                    <a:pt x="2351" y="11"/>
                  </a:lnTo>
                  <a:lnTo>
                    <a:pt x="2357" y="9"/>
                  </a:lnTo>
                  <a:lnTo>
                    <a:pt x="2363" y="6"/>
                  </a:lnTo>
                  <a:lnTo>
                    <a:pt x="2371" y="5"/>
                  </a:lnTo>
                  <a:lnTo>
                    <a:pt x="2377" y="5"/>
                  </a:lnTo>
                  <a:lnTo>
                    <a:pt x="2383" y="6"/>
                  </a:lnTo>
                  <a:lnTo>
                    <a:pt x="2389" y="9"/>
                  </a:lnTo>
                  <a:lnTo>
                    <a:pt x="2396" y="9"/>
                  </a:lnTo>
                  <a:lnTo>
                    <a:pt x="2402" y="9"/>
                  </a:lnTo>
                  <a:lnTo>
                    <a:pt x="2408" y="9"/>
                  </a:lnTo>
                  <a:lnTo>
                    <a:pt x="2416" y="9"/>
                  </a:lnTo>
                  <a:lnTo>
                    <a:pt x="2422" y="8"/>
                  </a:lnTo>
                  <a:lnTo>
                    <a:pt x="2428" y="8"/>
                  </a:lnTo>
                  <a:lnTo>
                    <a:pt x="2435" y="8"/>
                  </a:lnTo>
                  <a:lnTo>
                    <a:pt x="2441" y="8"/>
                  </a:lnTo>
                  <a:lnTo>
                    <a:pt x="2447" y="8"/>
                  </a:lnTo>
                  <a:lnTo>
                    <a:pt x="2455" y="8"/>
                  </a:lnTo>
                  <a:lnTo>
                    <a:pt x="2461" y="8"/>
                  </a:lnTo>
                  <a:lnTo>
                    <a:pt x="2467" y="9"/>
                  </a:lnTo>
                  <a:lnTo>
                    <a:pt x="2474" y="9"/>
                  </a:lnTo>
                  <a:lnTo>
                    <a:pt x="2480" y="9"/>
                  </a:lnTo>
                  <a:lnTo>
                    <a:pt x="2486" y="9"/>
                  </a:lnTo>
                  <a:lnTo>
                    <a:pt x="2494" y="9"/>
                  </a:lnTo>
                  <a:lnTo>
                    <a:pt x="2500" y="11"/>
                  </a:lnTo>
                  <a:lnTo>
                    <a:pt x="2506" y="9"/>
                  </a:lnTo>
                  <a:lnTo>
                    <a:pt x="2513" y="9"/>
                  </a:lnTo>
                  <a:lnTo>
                    <a:pt x="2519" y="9"/>
                  </a:lnTo>
                  <a:lnTo>
                    <a:pt x="2525" y="9"/>
                  </a:lnTo>
                  <a:lnTo>
                    <a:pt x="2533" y="9"/>
                  </a:lnTo>
                  <a:lnTo>
                    <a:pt x="2539" y="9"/>
                  </a:lnTo>
                  <a:lnTo>
                    <a:pt x="2545" y="9"/>
                  </a:lnTo>
                  <a:lnTo>
                    <a:pt x="2552" y="9"/>
                  </a:lnTo>
                  <a:lnTo>
                    <a:pt x="2558" y="11"/>
                  </a:lnTo>
                  <a:lnTo>
                    <a:pt x="2564" y="11"/>
                  </a:lnTo>
                  <a:lnTo>
                    <a:pt x="2570" y="11"/>
                  </a:lnTo>
                  <a:lnTo>
                    <a:pt x="2578" y="9"/>
                  </a:lnTo>
                  <a:lnTo>
                    <a:pt x="2584" y="11"/>
                  </a:lnTo>
                  <a:lnTo>
                    <a:pt x="2590" y="9"/>
                  </a:lnTo>
                  <a:lnTo>
                    <a:pt x="2598" y="11"/>
                  </a:lnTo>
                  <a:lnTo>
                    <a:pt x="2604" y="11"/>
                  </a:lnTo>
                  <a:lnTo>
                    <a:pt x="2610" y="11"/>
                  </a:lnTo>
                  <a:lnTo>
                    <a:pt x="2617" y="11"/>
                  </a:lnTo>
                  <a:lnTo>
                    <a:pt x="2623" y="11"/>
                  </a:lnTo>
                  <a:lnTo>
                    <a:pt x="2629" y="16"/>
                  </a:lnTo>
                  <a:lnTo>
                    <a:pt x="2637" y="24"/>
                  </a:lnTo>
                  <a:lnTo>
                    <a:pt x="2643" y="24"/>
                  </a:lnTo>
                  <a:lnTo>
                    <a:pt x="2649" y="16"/>
                  </a:lnTo>
                  <a:lnTo>
                    <a:pt x="2656" y="16"/>
                  </a:lnTo>
                  <a:lnTo>
                    <a:pt x="2662" y="16"/>
                  </a:lnTo>
                  <a:lnTo>
                    <a:pt x="2668" y="11"/>
                  </a:lnTo>
                  <a:lnTo>
                    <a:pt x="2676" y="8"/>
                  </a:lnTo>
                  <a:lnTo>
                    <a:pt x="2682" y="8"/>
                  </a:lnTo>
                  <a:lnTo>
                    <a:pt x="2688" y="6"/>
                  </a:lnTo>
                  <a:lnTo>
                    <a:pt x="2695" y="5"/>
                  </a:lnTo>
                  <a:lnTo>
                    <a:pt x="2701" y="3"/>
                  </a:lnTo>
                  <a:lnTo>
                    <a:pt x="2707" y="3"/>
                  </a:lnTo>
                  <a:lnTo>
                    <a:pt x="2715" y="3"/>
                  </a:lnTo>
                  <a:lnTo>
                    <a:pt x="2721" y="5"/>
                  </a:lnTo>
                  <a:lnTo>
                    <a:pt x="2727" y="5"/>
                  </a:lnTo>
                  <a:lnTo>
                    <a:pt x="2734" y="5"/>
                  </a:lnTo>
                  <a:lnTo>
                    <a:pt x="2740" y="5"/>
                  </a:lnTo>
                  <a:lnTo>
                    <a:pt x="2746" y="6"/>
                  </a:lnTo>
                  <a:lnTo>
                    <a:pt x="2752" y="6"/>
                  </a:lnTo>
                  <a:lnTo>
                    <a:pt x="2760" y="6"/>
                  </a:lnTo>
                  <a:lnTo>
                    <a:pt x="2766" y="6"/>
                  </a:lnTo>
                  <a:lnTo>
                    <a:pt x="2772" y="8"/>
                  </a:lnTo>
                  <a:lnTo>
                    <a:pt x="2779" y="6"/>
                  </a:lnTo>
                  <a:lnTo>
                    <a:pt x="2785" y="6"/>
                  </a:lnTo>
                  <a:lnTo>
                    <a:pt x="2791" y="8"/>
                  </a:lnTo>
                  <a:lnTo>
                    <a:pt x="2799" y="8"/>
                  </a:lnTo>
                  <a:lnTo>
                    <a:pt x="2805" y="8"/>
                  </a:lnTo>
                  <a:lnTo>
                    <a:pt x="2811" y="9"/>
                  </a:lnTo>
                  <a:lnTo>
                    <a:pt x="2818" y="9"/>
                  </a:lnTo>
                  <a:lnTo>
                    <a:pt x="2824" y="9"/>
                  </a:lnTo>
                  <a:lnTo>
                    <a:pt x="2830" y="9"/>
                  </a:lnTo>
                  <a:lnTo>
                    <a:pt x="2838" y="9"/>
                  </a:lnTo>
                  <a:lnTo>
                    <a:pt x="2844" y="9"/>
                  </a:lnTo>
                  <a:lnTo>
                    <a:pt x="2850" y="9"/>
                  </a:lnTo>
                  <a:lnTo>
                    <a:pt x="2857" y="9"/>
                  </a:lnTo>
                  <a:lnTo>
                    <a:pt x="2863" y="9"/>
                  </a:lnTo>
                  <a:lnTo>
                    <a:pt x="2869" y="9"/>
                  </a:lnTo>
                  <a:lnTo>
                    <a:pt x="2877" y="9"/>
                  </a:lnTo>
                  <a:lnTo>
                    <a:pt x="2883" y="11"/>
                  </a:lnTo>
                  <a:lnTo>
                    <a:pt x="2889" y="11"/>
                  </a:lnTo>
                  <a:lnTo>
                    <a:pt x="2896" y="9"/>
                  </a:lnTo>
                  <a:lnTo>
                    <a:pt x="2902" y="11"/>
                  </a:lnTo>
                  <a:lnTo>
                    <a:pt x="2908" y="11"/>
                  </a:lnTo>
                  <a:lnTo>
                    <a:pt x="2916" y="11"/>
                  </a:lnTo>
                  <a:lnTo>
                    <a:pt x="2922" y="9"/>
                  </a:lnTo>
                  <a:lnTo>
                    <a:pt x="2928" y="11"/>
                  </a:lnTo>
                  <a:lnTo>
                    <a:pt x="2934" y="11"/>
                  </a:lnTo>
                  <a:lnTo>
                    <a:pt x="2942" y="11"/>
                  </a:lnTo>
                  <a:lnTo>
                    <a:pt x="2948" y="13"/>
                  </a:lnTo>
                  <a:lnTo>
                    <a:pt x="2954" y="14"/>
                  </a:lnTo>
                  <a:lnTo>
                    <a:pt x="2961" y="16"/>
                  </a:lnTo>
                  <a:lnTo>
                    <a:pt x="2967" y="19"/>
                  </a:lnTo>
                  <a:lnTo>
                    <a:pt x="2973" y="23"/>
                  </a:lnTo>
                  <a:lnTo>
                    <a:pt x="2981" y="28"/>
                  </a:lnTo>
                  <a:lnTo>
                    <a:pt x="2987" y="24"/>
                  </a:lnTo>
                  <a:lnTo>
                    <a:pt x="2993" y="18"/>
                  </a:lnTo>
                  <a:lnTo>
                    <a:pt x="3000" y="11"/>
                  </a:lnTo>
                  <a:lnTo>
                    <a:pt x="3006" y="6"/>
                  </a:lnTo>
                  <a:lnTo>
                    <a:pt x="3012" y="1"/>
                  </a:lnTo>
                  <a:lnTo>
                    <a:pt x="3020" y="0"/>
                  </a:lnTo>
                  <a:lnTo>
                    <a:pt x="3026" y="0"/>
                  </a:lnTo>
                  <a:lnTo>
                    <a:pt x="3032" y="1"/>
                  </a:lnTo>
                  <a:lnTo>
                    <a:pt x="3039" y="3"/>
                  </a:lnTo>
                  <a:lnTo>
                    <a:pt x="3045" y="3"/>
                  </a:lnTo>
                  <a:lnTo>
                    <a:pt x="3051" y="5"/>
                  </a:lnTo>
                  <a:lnTo>
                    <a:pt x="3059" y="5"/>
                  </a:lnTo>
                  <a:lnTo>
                    <a:pt x="3065" y="6"/>
                  </a:lnTo>
                  <a:lnTo>
                    <a:pt x="3071" y="8"/>
                  </a:lnTo>
                  <a:lnTo>
                    <a:pt x="3078" y="13"/>
                  </a:lnTo>
                  <a:lnTo>
                    <a:pt x="3084" y="13"/>
                  </a:lnTo>
                  <a:lnTo>
                    <a:pt x="3090" y="9"/>
                  </a:lnTo>
                  <a:lnTo>
                    <a:pt x="3098" y="6"/>
                  </a:lnTo>
                  <a:lnTo>
                    <a:pt x="3104" y="5"/>
                  </a:lnTo>
                  <a:lnTo>
                    <a:pt x="3110" y="1"/>
                  </a:lnTo>
                  <a:lnTo>
                    <a:pt x="3116" y="1"/>
                  </a:lnTo>
                  <a:lnTo>
                    <a:pt x="3123" y="3"/>
                  </a:lnTo>
                  <a:lnTo>
                    <a:pt x="3129" y="6"/>
                  </a:lnTo>
                  <a:lnTo>
                    <a:pt x="3135" y="8"/>
                  </a:lnTo>
                  <a:lnTo>
                    <a:pt x="3143" y="8"/>
                  </a:lnTo>
                  <a:lnTo>
                    <a:pt x="3149" y="8"/>
                  </a:lnTo>
                  <a:lnTo>
                    <a:pt x="3155" y="8"/>
                  </a:lnTo>
                  <a:lnTo>
                    <a:pt x="3162" y="8"/>
                  </a:lnTo>
                  <a:lnTo>
                    <a:pt x="3168" y="9"/>
                  </a:lnTo>
                  <a:lnTo>
                    <a:pt x="3174" y="9"/>
                  </a:lnTo>
                  <a:lnTo>
                    <a:pt x="3182" y="9"/>
                  </a:lnTo>
                  <a:lnTo>
                    <a:pt x="3188" y="9"/>
                  </a:lnTo>
                  <a:lnTo>
                    <a:pt x="3194" y="9"/>
                  </a:lnTo>
                  <a:lnTo>
                    <a:pt x="3201" y="9"/>
                  </a:lnTo>
                  <a:lnTo>
                    <a:pt x="3207" y="9"/>
                  </a:lnTo>
                  <a:lnTo>
                    <a:pt x="3213" y="11"/>
                  </a:lnTo>
                  <a:lnTo>
                    <a:pt x="3221" y="16"/>
                  </a:lnTo>
                  <a:lnTo>
                    <a:pt x="3227" y="16"/>
                  </a:lnTo>
                  <a:lnTo>
                    <a:pt x="3233" y="14"/>
                  </a:lnTo>
                  <a:lnTo>
                    <a:pt x="3240" y="1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6" name="Freeform 28"/>
            <p:cNvSpPr>
              <a:spLocks/>
            </p:cNvSpPr>
            <p:nvPr/>
          </p:nvSpPr>
          <p:spPr bwMode="auto">
            <a:xfrm>
              <a:off x="4407" y="1114"/>
              <a:ext cx="72" cy="19"/>
            </a:xfrm>
            <a:custGeom>
              <a:avLst/>
              <a:gdLst>
                <a:gd name="T0" fmla="*/ 0 w 77"/>
                <a:gd name="T1" fmla="*/ 8 h 18"/>
                <a:gd name="T2" fmla="*/ 6 w 77"/>
                <a:gd name="T3" fmla="*/ 6 h 18"/>
                <a:gd name="T4" fmla="*/ 7 w 77"/>
                <a:gd name="T5" fmla="*/ 33 h 18"/>
                <a:gd name="T6" fmla="*/ 7 w 77"/>
                <a:gd name="T7" fmla="*/ 37 h 18"/>
                <a:gd name="T8" fmla="*/ 10 w 77"/>
                <a:gd name="T9" fmla="*/ 25 h 18"/>
                <a:gd name="T10" fmla="*/ 13 w 77"/>
                <a:gd name="T11" fmla="*/ 6 h 18"/>
                <a:gd name="T12" fmla="*/ 17 w 77"/>
                <a:gd name="T13" fmla="*/ 3 h 18"/>
                <a:gd name="T14" fmla="*/ 19 w 77"/>
                <a:gd name="T15" fmla="*/ 0 h 18"/>
                <a:gd name="T16" fmla="*/ 21 w 77"/>
                <a:gd name="T17" fmla="*/ 0 h 18"/>
                <a:gd name="T18" fmla="*/ 22 w 77"/>
                <a:gd name="T19" fmla="*/ 1 h 18"/>
                <a:gd name="T20" fmla="*/ 26 w 77"/>
                <a:gd name="T21" fmla="*/ 3 h 18"/>
                <a:gd name="T22" fmla="*/ 28 w 77"/>
                <a:gd name="T23" fmla="*/ 3 h 18"/>
                <a:gd name="T24" fmla="*/ 30 w 77"/>
                <a:gd name="T25" fmla="*/ 1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8">
                  <a:moveTo>
                    <a:pt x="0" y="8"/>
                  </a:moveTo>
                  <a:lnTo>
                    <a:pt x="6" y="6"/>
                  </a:lnTo>
                  <a:lnTo>
                    <a:pt x="13" y="16"/>
                  </a:lnTo>
                  <a:lnTo>
                    <a:pt x="20" y="18"/>
                  </a:lnTo>
                  <a:lnTo>
                    <a:pt x="26" y="11"/>
                  </a:lnTo>
                  <a:lnTo>
                    <a:pt x="32" y="6"/>
                  </a:lnTo>
                  <a:lnTo>
                    <a:pt x="40" y="3"/>
                  </a:lnTo>
                  <a:lnTo>
                    <a:pt x="46" y="0"/>
                  </a:lnTo>
                  <a:lnTo>
                    <a:pt x="52" y="0"/>
                  </a:lnTo>
                  <a:lnTo>
                    <a:pt x="58" y="1"/>
                  </a:lnTo>
                  <a:lnTo>
                    <a:pt x="65" y="3"/>
                  </a:lnTo>
                  <a:lnTo>
                    <a:pt x="71" y="3"/>
                  </a:lnTo>
                  <a:lnTo>
                    <a:pt x="77" y="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7" name="Freeform 29"/>
            <p:cNvSpPr>
              <a:spLocks/>
            </p:cNvSpPr>
            <p:nvPr/>
          </p:nvSpPr>
          <p:spPr bwMode="auto">
            <a:xfrm>
              <a:off x="1402" y="1056"/>
              <a:ext cx="3005" cy="24"/>
            </a:xfrm>
            <a:custGeom>
              <a:avLst/>
              <a:gdLst>
                <a:gd name="T0" fmla="*/ 16 w 3240"/>
                <a:gd name="T1" fmla="*/ 29 h 22"/>
                <a:gd name="T2" fmla="*/ 34 w 3240"/>
                <a:gd name="T3" fmla="*/ 29 h 22"/>
                <a:gd name="T4" fmla="*/ 53 w 3240"/>
                <a:gd name="T5" fmla="*/ 32 h 22"/>
                <a:gd name="T6" fmla="*/ 70 w 3240"/>
                <a:gd name="T7" fmla="*/ 5 h 22"/>
                <a:gd name="T8" fmla="*/ 88 w 3240"/>
                <a:gd name="T9" fmla="*/ 29 h 22"/>
                <a:gd name="T10" fmla="*/ 107 w 3240"/>
                <a:gd name="T11" fmla="*/ 41 h 22"/>
                <a:gd name="T12" fmla="*/ 125 w 3240"/>
                <a:gd name="T13" fmla="*/ 25 h 22"/>
                <a:gd name="T14" fmla="*/ 143 w 3240"/>
                <a:gd name="T15" fmla="*/ 5 h 22"/>
                <a:gd name="T16" fmla="*/ 160 w 3240"/>
                <a:gd name="T17" fmla="*/ 5 h 22"/>
                <a:gd name="T18" fmla="*/ 179 w 3240"/>
                <a:gd name="T19" fmla="*/ 29 h 22"/>
                <a:gd name="T20" fmla="*/ 198 w 3240"/>
                <a:gd name="T21" fmla="*/ 41 h 22"/>
                <a:gd name="T22" fmla="*/ 214 w 3240"/>
                <a:gd name="T23" fmla="*/ 38 h 22"/>
                <a:gd name="T24" fmla="*/ 232 w 3240"/>
                <a:gd name="T25" fmla="*/ 4 h 22"/>
                <a:gd name="T26" fmla="*/ 250 w 3240"/>
                <a:gd name="T27" fmla="*/ 29 h 22"/>
                <a:gd name="T28" fmla="*/ 269 w 3240"/>
                <a:gd name="T29" fmla="*/ 5 h 22"/>
                <a:gd name="T30" fmla="*/ 289 w 3240"/>
                <a:gd name="T31" fmla="*/ 29 h 22"/>
                <a:gd name="T32" fmla="*/ 305 w 3240"/>
                <a:gd name="T33" fmla="*/ 25 h 22"/>
                <a:gd name="T34" fmla="*/ 324 w 3240"/>
                <a:gd name="T35" fmla="*/ 4 h 22"/>
                <a:gd name="T36" fmla="*/ 341 w 3240"/>
                <a:gd name="T37" fmla="*/ 29 h 22"/>
                <a:gd name="T38" fmla="*/ 361 w 3240"/>
                <a:gd name="T39" fmla="*/ 25 h 22"/>
                <a:gd name="T40" fmla="*/ 378 w 3240"/>
                <a:gd name="T41" fmla="*/ 32 h 22"/>
                <a:gd name="T42" fmla="*/ 396 w 3240"/>
                <a:gd name="T43" fmla="*/ 32 h 22"/>
                <a:gd name="T44" fmla="*/ 413 w 3240"/>
                <a:gd name="T45" fmla="*/ 32 h 22"/>
                <a:gd name="T46" fmla="*/ 433 w 3240"/>
                <a:gd name="T47" fmla="*/ 29 h 22"/>
                <a:gd name="T48" fmla="*/ 450 w 3240"/>
                <a:gd name="T49" fmla="*/ 41 h 22"/>
                <a:gd name="T50" fmla="*/ 468 w 3240"/>
                <a:gd name="T51" fmla="*/ 29 h 22"/>
                <a:gd name="T52" fmla="*/ 488 w 3240"/>
                <a:gd name="T53" fmla="*/ 32 h 22"/>
                <a:gd name="T54" fmla="*/ 505 w 3240"/>
                <a:gd name="T55" fmla="*/ 29 h 22"/>
                <a:gd name="T56" fmla="*/ 522 w 3240"/>
                <a:gd name="T57" fmla="*/ 29 h 22"/>
                <a:gd name="T58" fmla="*/ 541 w 3240"/>
                <a:gd name="T59" fmla="*/ 5 h 22"/>
                <a:gd name="T60" fmla="*/ 559 w 3240"/>
                <a:gd name="T61" fmla="*/ 29 h 22"/>
                <a:gd name="T62" fmla="*/ 577 w 3240"/>
                <a:gd name="T63" fmla="*/ 5 h 22"/>
                <a:gd name="T64" fmla="*/ 595 w 3240"/>
                <a:gd name="T65" fmla="*/ 32 h 22"/>
                <a:gd name="T66" fmla="*/ 612 w 3240"/>
                <a:gd name="T67" fmla="*/ 5 h 22"/>
                <a:gd name="T68" fmla="*/ 632 w 3240"/>
                <a:gd name="T69" fmla="*/ 2 h 22"/>
                <a:gd name="T70" fmla="*/ 648 w 3240"/>
                <a:gd name="T71" fmla="*/ 38 h 22"/>
                <a:gd name="T72" fmla="*/ 668 w 3240"/>
                <a:gd name="T73" fmla="*/ 41 h 22"/>
                <a:gd name="T74" fmla="*/ 686 w 3240"/>
                <a:gd name="T75" fmla="*/ 5 h 22"/>
                <a:gd name="T76" fmla="*/ 705 w 3240"/>
                <a:gd name="T77" fmla="*/ 32 h 22"/>
                <a:gd name="T78" fmla="*/ 722 w 3240"/>
                <a:gd name="T79" fmla="*/ 4 h 22"/>
                <a:gd name="T80" fmla="*/ 740 w 3240"/>
                <a:gd name="T81" fmla="*/ 38 h 22"/>
                <a:gd name="T82" fmla="*/ 759 w 3240"/>
                <a:gd name="T83" fmla="*/ 25 h 22"/>
                <a:gd name="T84" fmla="*/ 776 w 3240"/>
                <a:gd name="T85" fmla="*/ 29 h 22"/>
                <a:gd name="T86" fmla="*/ 794 w 3240"/>
                <a:gd name="T87" fmla="*/ 5 h 22"/>
                <a:gd name="T88" fmla="*/ 812 w 3240"/>
                <a:gd name="T89" fmla="*/ 32 h 22"/>
                <a:gd name="T90" fmla="*/ 830 w 3240"/>
                <a:gd name="T91" fmla="*/ 29 h 22"/>
                <a:gd name="T92" fmla="*/ 848 w 3240"/>
                <a:gd name="T93" fmla="*/ 29 h 22"/>
                <a:gd name="T94" fmla="*/ 866 w 3240"/>
                <a:gd name="T95" fmla="*/ 32 h 22"/>
                <a:gd name="T96" fmla="*/ 885 w 3240"/>
                <a:gd name="T97" fmla="*/ 29 h 22"/>
                <a:gd name="T98" fmla="*/ 902 w 3240"/>
                <a:gd name="T99" fmla="*/ 29 h 22"/>
                <a:gd name="T100" fmla="*/ 921 w 3240"/>
                <a:gd name="T101" fmla="*/ 41 h 22"/>
                <a:gd name="T102" fmla="*/ 940 w 3240"/>
                <a:gd name="T103" fmla="*/ 68 h 22"/>
                <a:gd name="T104" fmla="*/ 956 w 3240"/>
                <a:gd name="T105" fmla="*/ 4 h 22"/>
                <a:gd name="T106" fmla="*/ 976 w 3240"/>
                <a:gd name="T107" fmla="*/ 5 h 22"/>
                <a:gd name="T108" fmla="*/ 993 w 3240"/>
                <a:gd name="T109" fmla="*/ 25 h 22"/>
                <a:gd name="T110" fmla="*/ 1013 w 3240"/>
                <a:gd name="T111" fmla="*/ 29 h 22"/>
                <a:gd name="T112" fmla="*/ 1029 w 3240"/>
                <a:gd name="T113" fmla="*/ 62 h 22"/>
                <a:gd name="T114" fmla="*/ 1047 w 3240"/>
                <a:gd name="T115" fmla="*/ 32 h 22"/>
                <a:gd name="T116" fmla="*/ 1066 w 3240"/>
                <a:gd name="T117" fmla="*/ 4 h 22"/>
                <a:gd name="T118" fmla="*/ 1084 w 3240"/>
                <a:gd name="T119" fmla="*/ 5 h 22"/>
                <a:gd name="T120" fmla="*/ 1103 w 3240"/>
                <a:gd name="T121" fmla="*/ 29 h 22"/>
                <a:gd name="T122" fmla="*/ 1120 w 3240"/>
                <a:gd name="T123" fmla="*/ 32 h 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2">
                  <a:moveTo>
                    <a:pt x="0" y="9"/>
                  </a:moveTo>
                  <a:lnTo>
                    <a:pt x="8" y="9"/>
                  </a:lnTo>
                  <a:lnTo>
                    <a:pt x="14" y="9"/>
                  </a:lnTo>
                  <a:lnTo>
                    <a:pt x="20" y="9"/>
                  </a:lnTo>
                  <a:lnTo>
                    <a:pt x="27" y="9"/>
                  </a:lnTo>
                  <a:lnTo>
                    <a:pt x="33" y="9"/>
                  </a:lnTo>
                  <a:lnTo>
                    <a:pt x="39" y="7"/>
                  </a:lnTo>
                  <a:lnTo>
                    <a:pt x="45" y="9"/>
                  </a:lnTo>
                  <a:lnTo>
                    <a:pt x="53" y="9"/>
                  </a:lnTo>
                  <a:lnTo>
                    <a:pt x="59" y="9"/>
                  </a:lnTo>
                  <a:lnTo>
                    <a:pt x="65" y="9"/>
                  </a:lnTo>
                  <a:lnTo>
                    <a:pt x="72" y="9"/>
                  </a:lnTo>
                  <a:lnTo>
                    <a:pt x="78" y="9"/>
                  </a:lnTo>
                  <a:lnTo>
                    <a:pt x="84" y="9"/>
                  </a:lnTo>
                  <a:lnTo>
                    <a:pt x="92" y="9"/>
                  </a:lnTo>
                  <a:lnTo>
                    <a:pt x="98" y="9"/>
                  </a:lnTo>
                  <a:lnTo>
                    <a:pt x="104" y="7"/>
                  </a:lnTo>
                  <a:lnTo>
                    <a:pt x="111" y="10"/>
                  </a:lnTo>
                  <a:lnTo>
                    <a:pt x="117" y="10"/>
                  </a:lnTo>
                  <a:lnTo>
                    <a:pt x="123" y="9"/>
                  </a:lnTo>
                  <a:lnTo>
                    <a:pt x="131" y="5"/>
                  </a:lnTo>
                  <a:lnTo>
                    <a:pt x="137" y="4"/>
                  </a:lnTo>
                  <a:lnTo>
                    <a:pt x="143" y="9"/>
                  </a:lnTo>
                  <a:lnTo>
                    <a:pt x="150" y="10"/>
                  </a:lnTo>
                  <a:lnTo>
                    <a:pt x="156" y="13"/>
                  </a:lnTo>
                  <a:lnTo>
                    <a:pt x="162" y="15"/>
                  </a:lnTo>
                  <a:lnTo>
                    <a:pt x="170" y="12"/>
                  </a:lnTo>
                  <a:lnTo>
                    <a:pt x="176" y="9"/>
                  </a:lnTo>
                  <a:lnTo>
                    <a:pt x="182" y="7"/>
                  </a:lnTo>
                  <a:lnTo>
                    <a:pt x="189" y="7"/>
                  </a:lnTo>
                  <a:lnTo>
                    <a:pt x="195" y="5"/>
                  </a:lnTo>
                  <a:lnTo>
                    <a:pt x="201" y="5"/>
                  </a:lnTo>
                  <a:lnTo>
                    <a:pt x="209" y="5"/>
                  </a:lnTo>
                  <a:lnTo>
                    <a:pt x="215" y="7"/>
                  </a:lnTo>
                  <a:lnTo>
                    <a:pt x="221" y="9"/>
                  </a:lnTo>
                  <a:lnTo>
                    <a:pt x="227" y="9"/>
                  </a:lnTo>
                  <a:lnTo>
                    <a:pt x="234" y="7"/>
                  </a:lnTo>
                  <a:lnTo>
                    <a:pt x="240" y="7"/>
                  </a:lnTo>
                  <a:lnTo>
                    <a:pt x="246" y="9"/>
                  </a:lnTo>
                  <a:lnTo>
                    <a:pt x="254" y="9"/>
                  </a:lnTo>
                  <a:lnTo>
                    <a:pt x="260" y="9"/>
                  </a:lnTo>
                  <a:lnTo>
                    <a:pt x="266" y="7"/>
                  </a:lnTo>
                  <a:lnTo>
                    <a:pt x="274" y="7"/>
                  </a:lnTo>
                  <a:lnTo>
                    <a:pt x="280" y="7"/>
                  </a:lnTo>
                  <a:lnTo>
                    <a:pt x="286" y="9"/>
                  </a:lnTo>
                  <a:lnTo>
                    <a:pt x="293" y="10"/>
                  </a:lnTo>
                  <a:lnTo>
                    <a:pt x="299" y="12"/>
                  </a:lnTo>
                  <a:lnTo>
                    <a:pt x="305" y="13"/>
                  </a:lnTo>
                  <a:lnTo>
                    <a:pt x="313" y="15"/>
                  </a:lnTo>
                  <a:lnTo>
                    <a:pt x="319" y="12"/>
                  </a:lnTo>
                  <a:lnTo>
                    <a:pt x="325" y="10"/>
                  </a:lnTo>
                  <a:lnTo>
                    <a:pt x="332" y="10"/>
                  </a:lnTo>
                  <a:lnTo>
                    <a:pt x="338" y="10"/>
                  </a:lnTo>
                  <a:lnTo>
                    <a:pt x="344" y="10"/>
                  </a:lnTo>
                  <a:lnTo>
                    <a:pt x="352" y="10"/>
                  </a:lnTo>
                  <a:lnTo>
                    <a:pt x="358" y="7"/>
                  </a:lnTo>
                  <a:lnTo>
                    <a:pt x="364" y="7"/>
                  </a:lnTo>
                  <a:lnTo>
                    <a:pt x="371" y="7"/>
                  </a:lnTo>
                  <a:lnTo>
                    <a:pt x="377" y="9"/>
                  </a:lnTo>
                  <a:lnTo>
                    <a:pt x="383" y="9"/>
                  </a:lnTo>
                  <a:lnTo>
                    <a:pt x="391" y="7"/>
                  </a:lnTo>
                  <a:lnTo>
                    <a:pt x="397" y="5"/>
                  </a:lnTo>
                  <a:lnTo>
                    <a:pt x="403" y="5"/>
                  </a:lnTo>
                  <a:lnTo>
                    <a:pt x="409" y="5"/>
                  </a:lnTo>
                  <a:lnTo>
                    <a:pt x="416" y="5"/>
                  </a:lnTo>
                  <a:lnTo>
                    <a:pt x="422" y="7"/>
                  </a:lnTo>
                  <a:lnTo>
                    <a:pt x="428" y="5"/>
                  </a:lnTo>
                  <a:lnTo>
                    <a:pt x="436" y="7"/>
                  </a:lnTo>
                  <a:lnTo>
                    <a:pt x="442" y="5"/>
                  </a:lnTo>
                  <a:lnTo>
                    <a:pt x="448" y="5"/>
                  </a:lnTo>
                  <a:lnTo>
                    <a:pt x="455" y="5"/>
                  </a:lnTo>
                  <a:lnTo>
                    <a:pt x="461" y="5"/>
                  </a:lnTo>
                  <a:lnTo>
                    <a:pt x="467" y="5"/>
                  </a:lnTo>
                  <a:lnTo>
                    <a:pt x="475" y="5"/>
                  </a:lnTo>
                  <a:lnTo>
                    <a:pt x="481" y="5"/>
                  </a:lnTo>
                  <a:lnTo>
                    <a:pt x="487" y="7"/>
                  </a:lnTo>
                  <a:lnTo>
                    <a:pt x="494" y="7"/>
                  </a:lnTo>
                  <a:lnTo>
                    <a:pt x="500" y="7"/>
                  </a:lnTo>
                  <a:lnTo>
                    <a:pt x="506" y="7"/>
                  </a:lnTo>
                  <a:lnTo>
                    <a:pt x="514" y="9"/>
                  </a:lnTo>
                  <a:lnTo>
                    <a:pt x="520" y="10"/>
                  </a:lnTo>
                  <a:lnTo>
                    <a:pt x="526" y="10"/>
                  </a:lnTo>
                  <a:lnTo>
                    <a:pt x="533" y="9"/>
                  </a:lnTo>
                  <a:lnTo>
                    <a:pt x="539" y="9"/>
                  </a:lnTo>
                  <a:lnTo>
                    <a:pt x="545" y="9"/>
                  </a:lnTo>
                  <a:lnTo>
                    <a:pt x="553" y="10"/>
                  </a:lnTo>
                  <a:lnTo>
                    <a:pt x="559" y="12"/>
                  </a:lnTo>
                  <a:lnTo>
                    <a:pt x="565" y="13"/>
                  </a:lnTo>
                  <a:lnTo>
                    <a:pt x="572" y="13"/>
                  </a:lnTo>
                  <a:lnTo>
                    <a:pt x="578" y="12"/>
                  </a:lnTo>
                  <a:lnTo>
                    <a:pt x="584" y="12"/>
                  </a:lnTo>
                  <a:lnTo>
                    <a:pt x="591" y="12"/>
                  </a:lnTo>
                  <a:lnTo>
                    <a:pt x="598" y="12"/>
                  </a:lnTo>
                  <a:lnTo>
                    <a:pt x="604" y="12"/>
                  </a:lnTo>
                  <a:lnTo>
                    <a:pt x="610" y="12"/>
                  </a:lnTo>
                  <a:lnTo>
                    <a:pt x="618" y="12"/>
                  </a:lnTo>
                  <a:lnTo>
                    <a:pt x="624" y="12"/>
                  </a:lnTo>
                  <a:lnTo>
                    <a:pt x="630" y="13"/>
                  </a:lnTo>
                  <a:lnTo>
                    <a:pt x="637" y="13"/>
                  </a:lnTo>
                  <a:lnTo>
                    <a:pt x="643" y="12"/>
                  </a:lnTo>
                  <a:lnTo>
                    <a:pt x="649" y="15"/>
                  </a:lnTo>
                  <a:lnTo>
                    <a:pt x="657" y="15"/>
                  </a:lnTo>
                  <a:lnTo>
                    <a:pt x="663" y="10"/>
                  </a:lnTo>
                  <a:lnTo>
                    <a:pt x="669" y="4"/>
                  </a:lnTo>
                  <a:lnTo>
                    <a:pt x="676" y="0"/>
                  </a:lnTo>
                  <a:lnTo>
                    <a:pt x="682" y="2"/>
                  </a:lnTo>
                  <a:lnTo>
                    <a:pt x="688" y="7"/>
                  </a:lnTo>
                  <a:lnTo>
                    <a:pt x="696" y="10"/>
                  </a:lnTo>
                  <a:lnTo>
                    <a:pt x="702" y="15"/>
                  </a:lnTo>
                  <a:lnTo>
                    <a:pt x="708" y="13"/>
                  </a:lnTo>
                  <a:lnTo>
                    <a:pt x="715" y="12"/>
                  </a:lnTo>
                  <a:lnTo>
                    <a:pt x="721" y="9"/>
                  </a:lnTo>
                  <a:lnTo>
                    <a:pt x="727" y="7"/>
                  </a:lnTo>
                  <a:lnTo>
                    <a:pt x="735" y="7"/>
                  </a:lnTo>
                  <a:lnTo>
                    <a:pt x="741" y="5"/>
                  </a:lnTo>
                  <a:lnTo>
                    <a:pt x="747" y="5"/>
                  </a:lnTo>
                  <a:lnTo>
                    <a:pt x="754" y="5"/>
                  </a:lnTo>
                  <a:lnTo>
                    <a:pt x="760" y="4"/>
                  </a:lnTo>
                  <a:lnTo>
                    <a:pt x="766" y="5"/>
                  </a:lnTo>
                  <a:lnTo>
                    <a:pt x="772" y="5"/>
                  </a:lnTo>
                  <a:lnTo>
                    <a:pt x="780" y="7"/>
                  </a:lnTo>
                  <a:lnTo>
                    <a:pt x="786" y="9"/>
                  </a:lnTo>
                  <a:lnTo>
                    <a:pt x="792" y="10"/>
                  </a:lnTo>
                  <a:lnTo>
                    <a:pt x="799" y="12"/>
                  </a:lnTo>
                  <a:lnTo>
                    <a:pt x="805" y="12"/>
                  </a:lnTo>
                  <a:lnTo>
                    <a:pt x="811" y="10"/>
                  </a:lnTo>
                  <a:lnTo>
                    <a:pt x="819" y="9"/>
                  </a:lnTo>
                  <a:lnTo>
                    <a:pt x="825" y="9"/>
                  </a:lnTo>
                  <a:lnTo>
                    <a:pt x="831" y="9"/>
                  </a:lnTo>
                  <a:lnTo>
                    <a:pt x="838" y="9"/>
                  </a:lnTo>
                  <a:lnTo>
                    <a:pt x="844" y="7"/>
                  </a:lnTo>
                  <a:lnTo>
                    <a:pt x="850" y="7"/>
                  </a:lnTo>
                  <a:lnTo>
                    <a:pt x="858" y="7"/>
                  </a:lnTo>
                  <a:lnTo>
                    <a:pt x="864" y="7"/>
                  </a:lnTo>
                  <a:lnTo>
                    <a:pt x="870" y="7"/>
                  </a:lnTo>
                  <a:lnTo>
                    <a:pt x="877" y="7"/>
                  </a:lnTo>
                  <a:lnTo>
                    <a:pt x="883" y="9"/>
                  </a:lnTo>
                  <a:lnTo>
                    <a:pt x="889" y="9"/>
                  </a:lnTo>
                  <a:lnTo>
                    <a:pt x="897" y="10"/>
                  </a:lnTo>
                  <a:lnTo>
                    <a:pt x="903" y="10"/>
                  </a:lnTo>
                  <a:lnTo>
                    <a:pt x="909" y="10"/>
                  </a:lnTo>
                  <a:lnTo>
                    <a:pt x="916" y="10"/>
                  </a:lnTo>
                  <a:lnTo>
                    <a:pt x="922" y="5"/>
                  </a:lnTo>
                  <a:lnTo>
                    <a:pt x="929" y="4"/>
                  </a:lnTo>
                  <a:lnTo>
                    <a:pt x="936" y="4"/>
                  </a:lnTo>
                  <a:lnTo>
                    <a:pt x="942" y="7"/>
                  </a:lnTo>
                  <a:lnTo>
                    <a:pt x="948" y="9"/>
                  </a:lnTo>
                  <a:lnTo>
                    <a:pt x="954" y="10"/>
                  </a:lnTo>
                  <a:lnTo>
                    <a:pt x="962" y="13"/>
                  </a:lnTo>
                  <a:lnTo>
                    <a:pt x="968" y="13"/>
                  </a:lnTo>
                  <a:lnTo>
                    <a:pt x="974" y="10"/>
                  </a:lnTo>
                  <a:lnTo>
                    <a:pt x="981" y="9"/>
                  </a:lnTo>
                  <a:lnTo>
                    <a:pt x="987" y="9"/>
                  </a:lnTo>
                  <a:lnTo>
                    <a:pt x="993" y="9"/>
                  </a:lnTo>
                  <a:lnTo>
                    <a:pt x="1001" y="9"/>
                  </a:lnTo>
                  <a:lnTo>
                    <a:pt x="1007" y="7"/>
                  </a:lnTo>
                  <a:lnTo>
                    <a:pt x="1013" y="7"/>
                  </a:lnTo>
                  <a:lnTo>
                    <a:pt x="1020" y="7"/>
                  </a:lnTo>
                  <a:lnTo>
                    <a:pt x="1026" y="7"/>
                  </a:lnTo>
                  <a:lnTo>
                    <a:pt x="1032" y="7"/>
                  </a:lnTo>
                  <a:lnTo>
                    <a:pt x="1040" y="9"/>
                  </a:lnTo>
                  <a:lnTo>
                    <a:pt x="1046" y="7"/>
                  </a:lnTo>
                  <a:lnTo>
                    <a:pt x="1052" y="9"/>
                  </a:lnTo>
                  <a:lnTo>
                    <a:pt x="1059" y="9"/>
                  </a:lnTo>
                  <a:lnTo>
                    <a:pt x="1065" y="10"/>
                  </a:lnTo>
                  <a:lnTo>
                    <a:pt x="1071" y="10"/>
                  </a:lnTo>
                  <a:lnTo>
                    <a:pt x="1079" y="10"/>
                  </a:lnTo>
                  <a:lnTo>
                    <a:pt x="1085" y="10"/>
                  </a:lnTo>
                  <a:lnTo>
                    <a:pt x="1091" y="10"/>
                  </a:lnTo>
                  <a:lnTo>
                    <a:pt x="1098" y="10"/>
                  </a:lnTo>
                  <a:lnTo>
                    <a:pt x="1104" y="10"/>
                  </a:lnTo>
                  <a:lnTo>
                    <a:pt x="1110" y="10"/>
                  </a:lnTo>
                  <a:lnTo>
                    <a:pt x="1118" y="10"/>
                  </a:lnTo>
                  <a:lnTo>
                    <a:pt x="1124" y="10"/>
                  </a:lnTo>
                  <a:lnTo>
                    <a:pt x="1130" y="10"/>
                  </a:lnTo>
                  <a:lnTo>
                    <a:pt x="1136" y="10"/>
                  </a:lnTo>
                  <a:lnTo>
                    <a:pt x="1143" y="10"/>
                  </a:lnTo>
                  <a:lnTo>
                    <a:pt x="1149" y="10"/>
                  </a:lnTo>
                  <a:lnTo>
                    <a:pt x="1155" y="10"/>
                  </a:lnTo>
                  <a:lnTo>
                    <a:pt x="1163" y="10"/>
                  </a:lnTo>
                  <a:lnTo>
                    <a:pt x="1169" y="10"/>
                  </a:lnTo>
                  <a:lnTo>
                    <a:pt x="1175" y="10"/>
                  </a:lnTo>
                  <a:lnTo>
                    <a:pt x="1182" y="9"/>
                  </a:lnTo>
                  <a:lnTo>
                    <a:pt x="1188" y="10"/>
                  </a:lnTo>
                  <a:lnTo>
                    <a:pt x="1194" y="10"/>
                  </a:lnTo>
                  <a:lnTo>
                    <a:pt x="1202" y="9"/>
                  </a:lnTo>
                  <a:lnTo>
                    <a:pt x="1208" y="7"/>
                  </a:lnTo>
                  <a:lnTo>
                    <a:pt x="1214" y="7"/>
                  </a:lnTo>
                  <a:lnTo>
                    <a:pt x="1221" y="5"/>
                  </a:lnTo>
                  <a:lnTo>
                    <a:pt x="1227" y="7"/>
                  </a:lnTo>
                  <a:lnTo>
                    <a:pt x="1233" y="7"/>
                  </a:lnTo>
                  <a:lnTo>
                    <a:pt x="1241" y="9"/>
                  </a:lnTo>
                  <a:lnTo>
                    <a:pt x="1247" y="10"/>
                  </a:lnTo>
                  <a:lnTo>
                    <a:pt x="1253" y="10"/>
                  </a:lnTo>
                  <a:lnTo>
                    <a:pt x="1261" y="10"/>
                  </a:lnTo>
                  <a:lnTo>
                    <a:pt x="1267" y="9"/>
                  </a:lnTo>
                  <a:lnTo>
                    <a:pt x="1273" y="5"/>
                  </a:lnTo>
                  <a:lnTo>
                    <a:pt x="1280" y="5"/>
                  </a:lnTo>
                  <a:lnTo>
                    <a:pt x="1286" y="10"/>
                  </a:lnTo>
                  <a:lnTo>
                    <a:pt x="1292" y="13"/>
                  </a:lnTo>
                  <a:lnTo>
                    <a:pt x="1300" y="12"/>
                  </a:lnTo>
                  <a:lnTo>
                    <a:pt x="1306" y="9"/>
                  </a:lnTo>
                  <a:lnTo>
                    <a:pt x="1312" y="7"/>
                  </a:lnTo>
                  <a:lnTo>
                    <a:pt x="1318" y="5"/>
                  </a:lnTo>
                  <a:lnTo>
                    <a:pt x="1325" y="7"/>
                  </a:lnTo>
                  <a:lnTo>
                    <a:pt x="1331" y="7"/>
                  </a:lnTo>
                  <a:lnTo>
                    <a:pt x="1337" y="9"/>
                  </a:lnTo>
                  <a:lnTo>
                    <a:pt x="1345" y="9"/>
                  </a:lnTo>
                  <a:lnTo>
                    <a:pt x="1351" y="9"/>
                  </a:lnTo>
                  <a:lnTo>
                    <a:pt x="1357" y="9"/>
                  </a:lnTo>
                  <a:lnTo>
                    <a:pt x="1364" y="9"/>
                  </a:lnTo>
                  <a:lnTo>
                    <a:pt x="1370" y="9"/>
                  </a:lnTo>
                  <a:lnTo>
                    <a:pt x="1376" y="9"/>
                  </a:lnTo>
                  <a:lnTo>
                    <a:pt x="1384" y="9"/>
                  </a:lnTo>
                  <a:lnTo>
                    <a:pt x="1390" y="9"/>
                  </a:lnTo>
                  <a:lnTo>
                    <a:pt x="1396" y="10"/>
                  </a:lnTo>
                  <a:lnTo>
                    <a:pt x="1403" y="10"/>
                  </a:lnTo>
                  <a:lnTo>
                    <a:pt x="1409" y="9"/>
                  </a:lnTo>
                  <a:lnTo>
                    <a:pt x="1415" y="9"/>
                  </a:lnTo>
                  <a:lnTo>
                    <a:pt x="1423" y="9"/>
                  </a:lnTo>
                  <a:lnTo>
                    <a:pt x="1429" y="9"/>
                  </a:lnTo>
                  <a:lnTo>
                    <a:pt x="1435" y="12"/>
                  </a:lnTo>
                  <a:lnTo>
                    <a:pt x="1442" y="10"/>
                  </a:lnTo>
                  <a:lnTo>
                    <a:pt x="1448" y="9"/>
                  </a:lnTo>
                  <a:lnTo>
                    <a:pt x="1454" y="9"/>
                  </a:lnTo>
                  <a:lnTo>
                    <a:pt x="1462" y="10"/>
                  </a:lnTo>
                  <a:lnTo>
                    <a:pt x="1468" y="12"/>
                  </a:lnTo>
                  <a:lnTo>
                    <a:pt x="1474" y="12"/>
                  </a:lnTo>
                  <a:lnTo>
                    <a:pt x="1481" y="15"/>
                  </a:lnTo>
                  <a:lnTo>
                    <a:pt x="1487" y="13"/>
                  </a:lnTo>
                  <a:lnTo>
                    <a:pt x="1493" y="12"/>
                  </a:lnTo>
                  <a:lnTo>
                    <a:pt x="1499" y="9"/>
                  </a:lnTo>
                  <a:lnTo>
                    <a:pt x="1507" y="7"/>
                  </a:lnTo>
                  <a:lnTo>
                    <a:pt x="1513" y="7"/>
                  </a:lnTo>
                  <a:lnTo>
                    <a:pt x="1519" y="9"/>
                  </a:lnTo>
                  <a:lnTo>
                    <a:pt x="1526" y="9"/>
                  </a:lnTo>
                  <a:lnTo>
                    <a:pt x="1532" y="9"/>
                  </a:lnTo>
                  <a:lnTo>
                    <a:pt x="1538" y="7"/>
                  </a:lnTo>
                  <a:lnTo>
                    <a:pt x="1546" y="7"/>
                  </a:lnTo>
                  <a:lnTo>
                    <a:pt x="1552" y="5"/>
                  </a:lnTo>
                  <a:lnTo>
                    <a:pt x="1558" y="5"/>
                  </a:lnTo>
                  <a:lnTo>
                    <a:pt x="1565" y="4"/>
                  </a:lnTo>
                  <a:lnTo>
                    <a:pt x="1571" y="5"/>
                  </a:lnTo>
                  <a:lnTo>
                    <a:pt x="1577" y="5"/>
                  </a:lnTo>
                  <a:lnTo>
                    <a:pt x="1585" y="5"/>
                  </a:lnTo>
                  <a:lnTo>
                    <a:pt x="1591" y="7"/>
                  </a:lnTo>
                  <a:lnTo>
                    <a:pt x="1597" y="7"/>
                  </a:lnTo>
                  <a:lnTo>
                    <a:pt x="1605" y="9"/>
                  </a:lnTo>
                  <a:lnTo>
                    <a:pt x="1611" y="9"/>
                  </a:lnTo>
                  <a:lnTo>
                    <a:pt x="1617" y="10"/>
                  </a:lnTo>
                  <a:lnTo>
                    <a:pt x="1624" y="13"/>
                  </a:lnTo>
                  <a:lnTo>
                    <a:pt x="1630" y="13"/>
                  </a:lnTo>
                  <a:lnTo>
                    <a:pt x="1636" y="15"/>
                  </a:lnTo>
                  <a:lnTo>
                    <a:pt x="1644" y="13"/>
                  </a:lnTo>
                  <a:lnTo>
                    <a:pt x="1650" y="9"/>
                  </a:lnTo>
                  <a:lnTo>
                    <a:pt x="1656" y="5"/>
                  </a:lnTo>
                  <a:lnTo>
                    <a:pt x="1663" y="4"/>
                  </a:lnTo>
                  <a:lnTo>
                    <a:pt x="1669" y="4"/>
                  </a:lnTo>
                  <a:lnTo>
                    <a:pt x="1675" y="5"/>
                  </a:lnTo>
                  <a:lnTo>
                    <a:pt x="1681" y="9"/>
                  </a:lnTo>
                  <a:lnTo>
                    <a:pt x="1689" y="9"/>
                  </a:lnTo>
                  <a:lnTo>
                    <a:pt x="1695" y="12"/>
                  </a:lnTo>
                  <a:lnTo>
                    <a:pt x="1701" y="12"/>
                  </a:lnTo>
                  <a:lnTo>
                    <a:pt x="1708" y="10"/>
                  </a:lnTo>
                  <a:lnTo>
                    <a:pt x="1714" y="7"/>
                  </a:lnTo>
                  <a:lnTo>
                    <a:pt x="1720" y="5"/>
                  </a:lnTo>
                  <a:lnTo>
                    <a:pt x="1728" y="4"/>
                  </a:lnTo>
                  <a:lnTo>
                    <a:pt x="1734" y="4"/>
                  </a:lnTo>
                  <a:lnTo>
                    <a:pt x="1740" y="4"/>
                  </a:lnTo>
                  <a:lnTo>
                    <a:pt x="1747" y="4"/>
                  </a:lnTo>
                  <a:lnTo>
                    <a:pt x="1753" y="5"/>
                  </a:lnTo>
                  <a:lnTo>
                    <a:pt x="1759" y="5"/>
                  </a:lnTo>
                  <a:lnTo>
                    <a:pt x="1767" y="5"/>
                  </a:lnTo>
                  <a:lnTo>
                    <a:pt x="1773" y="5"/>
                  </a:lnTo>
                  <a:lnTo>
                    <a:pt x="1779" y="5"/>
                  </a:lnTo>
                  <a:lnTo>
                    <a:pt x="1786" y="9"/>
                  </a:lnTo>
                  <a:lnTo>
                    <a:pt x="1792" y="7"/>
                  </a:lnTo>
                  <a:lnTo>
                    <a:pt x="1798" y="5"/>
                  </a:lnTo>
                  <a:lnTo>
                    <a:pt x="1806" y="4"/>
                  </a:lnTo>
                  <a:lnTo>
                    <a:pt x="1812" y="2"/>
                  </a:lnTo>
                  <a:lnTo>
                    <a:pt x="1818" y="5"/>
                  </a:lnTo>
                  <a:lnTo>
                    <a:pt x="1825" y="9"/>
                  </a:lnTo>
                  <a:lnTo>
                    <a:pt x="1831" y="12"/>
                  </a:lnTo>
                  <a:lnTo>
                    <a:pt x="1837" y="15"/>
                  </a:lnTo>
                  <a:lnTo>
                    <a:pt x="1843" y="15"/>
                  </a:lnTo>
                  <a:lnTo>
                    <a:pt x="1851" y="13"/>
                  </a:lnTo>
                  <a:lnTo>
                    <a:pt x="1857" y="12"/>
                  </a:lnTo>
                  <a:lnTo>
                    <a:pt x="1863" y="12"/>
                  </a:lnTo>
                  <a:lnTo>
                    <a:pt x="1870" y="12"/>
                  </a:lnTo>
                  <a:lnTo>
                    <a:pt x="1876" y="10"/>
                  </a:lnTo>
                  <a:lnTo>
                    <a:pt x="1882" y="9"/>
                  </a:lnTo>
                  <a:lnTo>
                    <a:pt x="1890" y="9"/>
                  </a:lnTo>
                  <a:lnTo>
                    <a:pt x="1896" y="9"/>
                  </a:lnTo>
                  <a:lnTo>
                    <a:pt x="1902" y="10"/>
                  </a:lnTo>
                  <a:lnTo>
                    <a:pt x="1909" y="9"/>
                  </a:lnTo>
                  <a:lnTo>
                    <a:pt x="1915" y="13"/>
                  </a:lnTo>
                  <a:lnTo>
                    <a:pt x="1922" y="20"/>
                  </a:lnTo>
                  <a:lnTo>
                    <a:pt x="1929" y="20"/>
                  </a:lnTo>
                  <a:lnTo>
                    <a:pt x="1935" y="17"/>
                  </a:lnTo>
                  <a:lnTo>
                    <a:pt x="1941" y="13"/>
                  </a:lnTo>
                  <a:lnTo>
                    <a:pt x="1949" y="9"/>
                  </a:lnTo>
                  <a:lnTo>
                    <a:pt x="1955" y="10"/>
                  </a:lnTo>
                  <a:lnTo>
                    <a:pt x="1961" y="9"/>
                  </a:lnTo>
                  <a:lnTo>
                    <a:pt x="1968" y="5"/>
                  </a:lnTo>
                  <a:lnTo>
                    <a:pt x="1974" y="4"/>
                  </a:lnTo>
                  <a:lnTo>
                    <a:pt x="1980" y="4"/>
                  </a:lnTo>
                  <a:lnTo>
                    <a:pt x="1988" y="5"/>
                  </a:lnTo>
                  <a:lnTo>
                    <a:pt x="1994" y="10"/>
                  </a:lnTo>
                  <a:lnTo>
                    <a:pt x="2000" y="12"/>
                  </a:lnTo>
                  <a:lnTo>
                    <a:pt x="2007" y="13"/>
                  </a:lnTo>
                  <a:lnTo>
                    <a:pt x="2013" y="13"/>
                  </a:lnTo>
                  <a:lnTo>
                    <a:pt x="2019" y="10"/>
                  </a:lnTo>
                  <a:lnTo>
                    <a:pt x="2025" y="9"/>
                  </a:lnTo>
                  <a:lnTo>
                    <a:pt x="2033" y="5"/>
                  </a:lnTo>
                  <a:lnTo>
                    <a:pt x="2039" y="5"/>
                  </a:lnTo>
                  <a:lnTo>
                    <a:pt x="2045" y="5"/>
                  </a:lnTo>
                  <a:lnTo>
                    <a:pt x="2052" y="5"/>
                  </a:lnTo>
                  <a:lnTo>
                    <a:pt x="2058" y="7"/>
                  </a:lnTo>
                  <a:lnTo>
                    <a:pt x="2064" y="5"/>
                  </a:lnTo>
                  <a:lnTo>
                    <a:pt x="2072" y="4"/>
                  </a:lnTo>
                  <a:lnTo>
                    <a:pt x="2078" y="4"/>
                  </a:lnTo>
                  <a:lnTo>
                    <a:pt x="2084" y="4"/>
                  </a:lnTo>
                  <a:lnTo>
                    <a:pt x="2091" y="4"/>
                  </a:lnTo>
                  <a:lnTo>
                    <a:pt x="2097" y="5"/>
                  </a:lnTo>
                  <a:lnTo>
                    <a:pt x="2103" y="7"/>
                  </a:lnTo>
                  <a:lnTo>
                    <a:pt x="2111" y="9"/>
                  </a:lnTo>
                  <a:lnTo>
                    <a:pt x="2117" y="10"/>
                  </a:lnTo>
                  <a:lnTo>
                    <a:pt x="2123" y="12"/>
                  </a:lnTo>
                  <a:lnTo>
                    <a:pt x="2130" y="12"/>
                  </a:lnTo>
                  <a:lnTo>
                    <a:pt x="2136" y="10"/>
                  </a:lnTo>
                  <a:lnTo>
                    <a:pt x="2142" y="15"/>
                  </a:lnTo>
                  <a:lnTo>
                    <a:pt x="2150" y="13"/>
                  </a:lnTo>
                  <a:lnTo>
                    <a:pt x="2156" y="12"/>
                  </a:lnTo>
                  <a:lnTo>
                    <a:pt x="2162" y="10"/>
                  </a:lnTo>
                  <a:lnTo>
                    <a:pt x="2169" y="9"/>
                  </a:lnTo>
                  <a:lnTo>
                    <a:pt x="2175" y="7"/>
                  </a:lnTo>
                  <a:lnTo>
                    <a:pt x="2181" y="9"/>
                  </a:lnTo>
                  <a:lnTo>
                    <a:pt x="2189" y="9"/>
                  </a:lnTo>
                  <a:lnTo>
                    <a:pt x="2195" y="12"/>
                  </a:lnTo>
                  <a:lnTo>
                    <a:pt x="2201" y="13"/>
                  </a:lnTo>
                  <a:lnTo>
                    <a:pt x="2207" y="13"/>
                  </a:lnTo>
                  <a:lnTo>
                    <a:pt x="2214" y="12"/>
                  </a:lnTo>
                  <a:lnTo>
                    <a:pt x="2220" y="10"/>
                  </a:lnTo>
                  <a:lnTo>
                    <a:pt x="2226" y="9"/>
                  </a:lnTo>
                  <a:lnTo>
                    <a:pt x="2234" y="7"/>
                  </a:lnTo>
                  <a:lnTo>
                    <a:pt x="2240" y="5"/>
                  </a:lnTo>
                  <a:lnTo>
                    <a:pt x="2246" y="5"/>
                  </a:lnTo>
                  <a:lnTo>
                    <a:pt x="2254" y="5"/>
                  </a:lnTo>
                  <a:lnTo>
                    <a:pt x="2260" y="5"/>
                  </a:lnTo>
                  <a:lnTo>
                    <a:pt x="2266" y="5"/>
                  </a:lnTo>
                  <a:lnTo>
                    <a:pt x="2273" y="5"/>
                  </a:lnTo>
                  <a:lnTo>
                    <a:pt x="2279" y="5"/>
                  </a:lnTo>
                  <a:lnTo>
                    <a:pt x="2285" y="7"/>
                  </a:lnTo>
                  <a:lnTo>
                    <a:pt x="2293" y="5"/>
                  </a:lnTo>
                  <a:lnTo>
                    <a:pt x="2299" y="5"/>
                  </a:lnTo>
                  <a:lnTo>
                    <a:pt x="2305" y="7"/>
                  </a:lnTo>
                  <a:lnTo>
                    <a:pt x="2312" y="10"/>
                  </a:lnTo>
                  <a:lnTo>
                    <a:pt x="2318" y="12"/>
                  </a:lnTo>
                  <a:lnTo>
                    <a:pt x="2324" y="12"/>
                  </a:lnTo>
                  <a:lnTo>
                    <a:pt x="2332" y="10"/>
                  </a:lnTo>
                  <a:lnTo>
                    <a:pt x="2338" y="9"/>
                  </a:lnTo>
                  <a:lnTo>
                    <a:pt x="2344" y="9"/>
                  </a:lnTo>
                  <a:lnTo>
                    <a:pt x="2351" y="10"/>
                  </a:lnTo>
                  <a:lnTo>
                    <a:pt x="2357" y="10"/>
                  </a:lnTo>
                  <a:lnTo>
                    <a:pt x="2363" y="9"/>
                  </a:lnTo>
                  <a:lnTo>
                    <a:pt x="2371" y="9"/>
                  </a:lnTo>
                  <a:lnTo>
                    <a:pt x="2377" y="7"/>
                  </a:lnTo>
                  <a:lnTo>
                    <a:pt x="2383" y="9"/>
                  </a:lnTo>
                  <a:lnTo>
                    <a:pt x="2389" y="9"/>
                  </a:lnTo>
                  <a:lnTo>
                    <a:pt x="2396" y="7"/>
                  </a:lnTo>
                  <a:lnTo>
                    <a:pt x="2402" y="7"/>
                  </a:lnTo>
                  <a:lnTo>
                    <a:pt x="2408" y="7"/>
                  </a:lnTo>
                  <a:lnTo>
                    <a:pt x="2416" y="7"/>
                  </a:lnTo>
                  <a:lnTo>
                    <a:pt x="2422" y="9"/>
                  </a:lnTo>
                  <a:lnTo>
                    <a:pt x="2428" y="9"/>
                  </a:lnTo>
                  <a:lnTo>
                    <a:pt x="2435" y="9"/>
                  </a:lnTo>
                  <a:lnTo>
                    <a:pt x="2441" y="9"/>
                  </a:lnTo>
                  <a:lnTo>
                    <a:pt x="2447" y="9"/>
                  </a:lnTo>
                  <a:lnTo>
                    <a:pt x="2455" y="9"/>
                  </a:lnTo>
                  <a:lnTo>
                    <a:pt x="2461" y="10"/>
                  </a:lnTo>
                  <a:lnTo>
                    <a:pt x="2467" y="10"/>
                  </a:lnTo>
                  <a:lnTo>
                    <a:pt x="2474" y="10"/>
                  </a:lnTo>
                  <a:lnTo>
                    <a:pt x="2480" y="10"/>
                  </a:lnTo>
                  <a:lnTo>
                    <a:pt x="2486" y="10"/>
                  </a:lnTo>
                  <a:lnTo>
                    <a:pt x="2494" y="10"/>
                  </a:lnTo>
                  <a:lnTo>
                    <a:pt x="2500" y="9"/>
                  </a:lnTo>
                  <a:lnTo>
                    <a:pt x="2506" y="9"/>
                  </a:lnTo>
                  <a:lnTo>
                    <a:pt x="2513" y="9"/>
                  </a:lnTo>
                  <a:lnTo>
                    <a:pt x="2519" y="9"/>
                  </a:lnTo>
                  <a:lnTo>
                    <a:pt x="2525" y="9"/>
                  </a:lnTo>
                  <a:lnTo>
                    <a:pt x="2533" y="9"/>
                  </a:lnTo>
                  <a:lnTo>
                    <a:pt x="2539" y="9"/>
                  </a:lnTo>
                  <a:lnTo>
                    <a:pt x="2545" y="9"/>
                  </a:lnTo>
                  <a:lnTo>
                    <a:pt x="2552" y="9"/>
                  </a:lnTo>
                  <a:lnTo>
                    <a:pt x="2558" y="9"/>
                  </a:lnTo>
                  <a:lnTo>
                    <a:pt x="2564" y="9"/>
                  </a:lnTo>
                  <a:lnTo>
                    <a:pt x="2570" y="7"/>
                  </a:lnTo>
                  <a:lnTo>
                    <a:pt x="2578" y="9"/>
                  </a:lnTo>
                  <a:lnTo>
                    <a:pt x="2584" y="9"/>
                  </a:lnTo>
                  <a:lnTo>
                    <a:pt x="2590" y="9"/>
                  </a:lnTo>
                  <a:lnTo>
                    <a:pt x="2598" y="9"/>
                  </a:lnTo>
                  <a:lnTo>
                    <a:pt x="2604" y="9"/>
                  </a:lnTo>
                  <a:lnTo>
                    <a:pt x="2610" y="9"/>
                  </a:lnTo>
                  <a:lnTo>
                    <a:pt x="2617" y="9"/>
                  </a:lnTo>
                  <a:lnTo>
                    <a:pt x="2623" y="9"/>
                  </a:lnTo>
                  <a:lnTo>
                    <a:pt x="2629" y="9"/>
                  </a:lnTo>
                  <a:lnTo>
                    <a:pt x="2637" y="9"/>
                  </a:lnTo>
                  <a:lnTo>
                    <a:pt x="2643" y="13"/>
                  </a:lnTo>
                  <a:lnTo>
                    <a:pt x="2649" y="13"/>
                  </a:lnTo>
                  <a:lnTo>
                    <a:pt x="2656" y="10"/>
                  </a:lnTo>
                  <a:lnTo>
                    <a:pt x="2662" y="7"/>
                  </a:lnTo>
                  <a:lnTo>
                    <a:pt x="2668" y="5"/>
                  </a:lnTo>
                  <a:lnTo>
                    <a:pt x="2676" y="10"/>
                  </a:lnTo>
                  <a:lnTo>
                    <a:pt x="2682" y="17"/>
                  </a:lnTo>
                  <a:lnTo>
                    <a:pt x="2688" y="22"/>
                  </a:lnTo>
                  <a:lnTo>
                    <a:pt x="2695" y="20"/>
                  </a:lnTo>
                  <a:lnTo>
                    <a:pt x="2701" y="17"/>
                  </a:lnTo>
                  <a:lnTo>
                    <a:pt x="2707" y="10"/>
                  </a:lnTo>
                  <a:lnTo>
                    <a:pt x="2715" y="9"/>
                  </a:lnTo>
                  <a:lnTo>
                    <a:pt x="2721" y="7"/>
                  </a:lnTo>
                  <a:lnTo>
                    <a:pt x="2727" y="5"/>
                  </a:lnTo>
                  <a:lnTo>
                    <a:pt x="2734" y="4"/>
                  </a:lnTo>
                  <a:lnTo>
                    <a:pt x="2740" y="4"/>
                  </a:lnTo>
                  <a:lnTo>
                    <a:pt x="2746" y="4"/>
                  </a:lnTo>
                  <a:lnTo>
                    <a:pt x="2752" y="4"/>
                  </a:lnTo>
                  <a:lnTo>
                    <a:pt x="2760" y="5"/>
                  </a:lnTo>
                  <a:lnTo>
                    <a:pt x="2766" y="4"/>
                  </a:lnTo>
                  <a:lnTo>
                    <a:pt x="2772" y="4"/>
                  </a:lnTo>
                  <a:lnTo>
                    <a:pt x="2779" y="5"/>
                  </a:lnTo>
                  <a:lnTo>
                    <a:pt x="2785" y="5"/>
                  </a:lnTo>
                  <a:lnTo>
                    <a:pt x="2791" y="5"/>
                  </a:lnTo>
                  <a:lnTo>
                    <a:pt x="2799" y="5"/>
                  </a:lnTo>
                  <a:lnTo>
                    <a:pt x="2805" y="5"/>
                  </a:lnTo>
                  <a:lnTo>
                    <a:pt x="2811" y="5"/>
                  </a:lnTo>
                  <a:lnTo>
                    <a:pt x="2818" y="7"/>
                  </a:lnTo>
                  <a:lnTo>
                    <a:pt x="2824" y="7"/>
                  </a:lnTo>
                  <a:lnTo>
                    <a:pt x="2830" y="7"/>
                  </a:lnTo>
                  <a:lnTo>
                    <a:pt x="2838" y="7"/>
                  </a:lnTo>
                  <a:lnTo>
                    <a:pt x="2844" y="7"/>
                  </a:lnTo>
                  <a:lnTo>
                    <a:pt x="2850" y="7"/>
                  </a:lnTo>
                  <a:lnTo>
                    <a:pt x="2857" y="7"/>
                  </a:lnTo>
                  <a:lnTo>
                    <a:pt x="2863" y="7"/>
                  </a:lnTo>
                  <a:lnTo>
                    <a:pt x="2869" y="7"/>
                  </a:lnTo>
                  <a:lnTo>
                    <a:pt x="2877" y="9"/>
                  </a:lnTo>
                  <a:lnTo>
                    <a:pt x="2883" y="9"/>
                  </a:lnTo>
                  <a:lnTo>
                    <a:pt x="2889" y="9"/>
                  </a:lnTo>
                  <a:lnTo>
                    <a:pt x="2896" y="9"/>
                  </a:lnTo>
                  <a:lnTo>
                    <a:pt x="2902" y="9"/>
                  </a:lnTo>
                  <a:lnTo>
                    <a:pt x="2908" y="9"/>
                  </a:lnTo>
                  <a:lnTo>
                    <a:pt x="2916" y="10"/>
                  </a:lnTo>
                  <a:lnTo>
                    <a:pt x="2922" y="10"/>
                  </a:lnTo>
                  <a:lnTo>
                    <a:pt x="2928" y="10"/>
                  </a:lnTo>
                  <a:lnTo>
                    <a:pt x="2934" y="10"/>
                  </a:lnTo>
                  <a:lnTo>
                    <a:pt x="2942" y="12"/>
                  </a:lnTo>
                  <a:lnTo>
                    <a:pt x="2948" y="17"/>
                  </a:lnTo>
                  <a:lnTo>
                    <a:pt x="2954" y="18"/>
                  </a:lnTo>
                  <a:lnTo>
                    <a:pt x="2961" y="17"/>
                  </a:lnTo>
                  <a:lnTo>
                    <a:pt x="2967" y="15"/>
                  </a:lnTo>
                  <a:lnTo>
                    <a:pt x="2973" y="15"/>
                  </a:lnTo>
                  <a:lnTo>
                    <a:pt x="2981" y="13"/>
                  </a:lnTo>
                  <a:lnTo>
                    <a:pt x="2987" y="13"/>
                  </a:lnTo>
                  <a:lnTo>
                    <a:pt x="2993" y="13"/>
                  </a:lnTo>
                  <a:lnTo>
                    <a:pt x="3000" y="13"/>
                  </a:lnTo>
                  <a:lnTo>
                    <a:pt x="3006" y="10"/>
                  </a:lnTo>
                  <a:lnTo>
                    <a:pt x="3012" y="7"/>
                  </a:lnTo>
                  <a:lnTo>
                    <a:pt x="3020" y="5"/>
                  </a:lnTo>
                  <a:lnTo>
                    <a:pt x="3026" y="5"/>
                  </a:lnTo>
                  <a:lnTo>
                    <a:pt x="3032" y="4"/>
                  </a:lnTo>
                  <a:lnTo>
                    <a:pt x="3039" y="4"/>
                  </a:lnTo>
                  <a:lnTo>
                    <a:pt x="3045" y="2"/>
                  </a:lnTo>
                  <a:lnTo>
                    <a:pt x="3051" y="4"/>
                  </a:lnTo>
                  <a:lnTo>
                    <a:pt x="3059" y="4"/>
                  </a:lnTo>
                  <a:lnTo>
                    <a:pt x="3065" y="4"/>
                  </a:lnTo>
                  <a:lnTo>
                    <a:pt x="3071" y="4"/>
                  </a:lnTo>
                  <a:lnTo>
                    <a:pt x="3078" y="2"/>
                  </a:lnTo>
                  <a:lnTo>
                    <a:pt x="3084" y="4"/>
                  </a:lnTo>
                  <a:lnTo>
                    <a:pt x="3090" y="7"/>
                  </a:lnTo>
                  <a:lnTo>
                    <a:pt x="3098" y="10"/>
                  </a:lnTo>
                  <a:lnTo>
                    <a:pt x="3104" y="9"/>
                  </a:lnTo>
                  <a:lnTo>
                    <a:pt x="3110" y="5"/>
                  </a:lnTo>
                  <a:lnTo>
                    <a:pt x="3116" y="4"/>
                  </a:lnTo>
                  <a:lnTo>
                    <a:pt x="3123" y="2"/>
                  </a:lnTo>
                  <a:lnTo>
                    <a:pt x="3129" y="4"/>
                  </a:lnTo>
                  <a:lnTo>
                    <a:pt x="3135" y="4"/>
                  </a:lnTo>
                  <a:lnTo>
                    <a:pt x="3143" y="7"/>
                  </a:lnTo>
                  <a:lnTo>
                    <a:pt x="3149" y="7"/>
                  </a:lnTo>
                  <a:lnTo>
                    <a:pt x="3155" y="9"/>
                  </a:lnTo>
                  <a:lnTo>
                    <a:pt x="3162" y="9"/>
                  </a:lnTo>
                  <a:lnTo>
                    <a:pt x="3168" y="9"/>
                  </a:lnTo>
                  <a:lnTo>
                    <a:pt x="3174" y="9"/>
                  </a:lnTo>
                  <a:lnTo>
                    <a:pt x="3182" y="10"/>
                  </a:lnTo>
                  <a:lnTo>
                    <a:pt x="3188" y="10"/>
                  </a:lnTo>
                  <a:lnTo>
                    <a:pt x="3194" y="10"/>
                  </a:lnTo>
                  <a:lnTo>
                    <a:pt x="3201" y="10"/>
                  </a:lnTo>
                  <a:lnTo>
                    <a:pt x="3207" y="10"/>
                  </a:lnTo>
                  <a:lnTo>
                    <a:pt x="3213" y="10"/>
                  </a:lnTo>
                  <a:lnTo>
                    <a:pt x="3221" y="10"/>
                  </a:lnTo>
                  <a:lnTo>
                    <a:pt x="3227" y="10"/>
                  </a:lnTo>
                  <a:lnTo>
                    <a:pt x="3233" y="13"/>
                  </a:lnTo>
                  <a:lnTo>
                    <a:pt x="3240"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8" name="Freeform 30"/>
            <p:cNvSpPr>
              <a:spLocks/>
            </p:cNvSpPr>
            <p:nvPr/>
          </p:nvSpPr>
          <p:spPr bwMode="auto">
            <a:xfrm>
              <a:off x="4407" y="1059"/>
              <a:ext cx="72" cy="16"/>
            </a:xfrm>
            <a:custGeom>
              <a:avLst/>
              <a:gdLst>
                <a:gd name="T0" fmla="*/ 0 w 77"/>
                <a:gd name="T1" fmla="*/ 13 h 16"/>
                <a:gd name="T2" fmla="*/ 6 w 77"/>
                <a:gd name="T3" fmla="*/ 13 h 16"/>
                <a:gd name="T4" fmla="*/ 7 w 77"/>
                <a:gd name="T5" fmla="*/ 7 h 16"/>
                <a:gd name="T6" fmla="*/ 7 w 77"/>
                <a:gd name="T7" fmla="*/ 11 h 16"/>
                <a:gd name="T8" fmla="*/ 10 w 77"/>
                <a:gd name="T9" fmla="*/ 16 h 16"/>
                <a:gd name="T10" fmla="*/ 13 w 77"/>
                <a:gd name="T11" fmla="*/ 15 h 16"/>
                <a:gd name="T12" fmla="*/ 17 w 77"/>
                <a:gd name="T13" fmla="*/ 10 h 16"/>
                <a:gd name="T14" fmla="*/ 19 w 77"/>
                <a:gd name="T15" fmla="*/ 3 h 16"/>
                <a:gd name="T16" fmla="*/ 21 w 77"/>
                <a:gd name="T17" fmla="*/ 0 h 16"/>
                <a:gd name="T18" fmla="*/ 22 w 77"/>
                <a:gd name="T19" fmla="*/ 3 h 16"/>
                <a:gd name="T20" fmla="*/ 26 w 77"/>
                <a:gd name="T21" fmla="*/ 7 h 16"/>
                <a:gd name="T22" fmla="*/ 28 w 77"/>
                <a:gd name="T23" fmla="*/ 8 h 16"/>
                <a:gd name="T24" fmla="*/ 30 w 77"/>
                <a:gd name="T25" fmla="*/ 8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6">
                  <a:moveTo>
                    <a:pt x="0" y="13"/>
                  </a:moveTo>
                  <a:lnTo>
                    <a:pt x="6" y="13"/>
                  </a:lnTo>
                  <a:lnTo>
                    <a:pt x="13" y="7"/>
                  </a:lnTo>
                  <a:lnTo>
                    <a:pt x="20" y="11"/>
                  </a:lnTo>
                  <a:lnTo>
                    <a:pt x="26" y="16"/>
                  </a:lnTo>
                  <a:lnTo>
                    <a:pt x="32" y="15"/>
                  </a:lnTo>
                  <a:lnTo>
                    <a:pt x="40" y="10"/>
                  </a:lnTo>
                  <a:lnTo>
                    <a:pt x="46" y="3"/>
                  </a:lnTo>
                  <a:lnTo>
                    <a:pt x="52" y="0"/>
                  </a:lnTo>
                  <a:lnTo>
                    <a:pt x="58" y="3"/>
                  </a:lnTo>
                  <a:lnTo>
                    <a:pt x="65" y="7"/>
                  </a:lnTo>
                  <a:lnTo>
                    <a:pt x="71" y="8"/>
                  </a:lnTo>
                  <a:lnTo>
                    <a:pt x="77" y="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09" name="Freeform 31"/>
            <p:cNvSpPr>
              <a:spLocks/>
            </p:cNvSpPr>
            <p:nvPr/>
          </p:nvSpPr>
          <p:spPr bwMode="auto">
            <a:xfrm>
              <a:off x="1402" y="994"/>
              <a:ext cx="3005" cy="36"/>
            </a:xfrm>
            <a:custGeom>
              <a:avLst/>
              <a:gdLst>
                <a:gd name="T0" fmla="*/ 16 w 3240"/>
                <a:gd name="T1" fmla="*/ 58 h 33"/>
                <a:gd name="T2" fmla="*/ 34 w 3240"/>
                <a:gd name="T3" fmla="*/ 38 h 33"/>
                <a:gd name="T4" fmla="*/ 53 w 3240"/>
                <a:gd name="T5" fmla="*/ 74 h 33"/>
                <a:gd name="T6" fmla="*/ 70 w 3240"/>
                <a:gd name="T7" fmla="*/ 74 h 33"/>
                <a:gd name="T8" fmla="*/ 88 w 3240"/>
                <a:gd name="T9" fmla="*/ 38 h 33"/>
                <a:gd name="T10" fmla="*/ 107 w 3240"/>
                <a:gd name="T11" fmla="*/ 68 h 33"/>
                <a:gd name="T12" fmla="*/ 125 w 3240"/>
                <a:gd name="T13" fmla="*/ 75 h 33"/>
                <a:gd name="T14" fmla="*/ 143 w 3240"/>
                <a:gd name="T15" fmla="*/ 41 h 33"/>
                <a:gd name="T16" fmla="*/ 160 w 3240"/>
                <a:gd name="T17" fmla="*/ 58 h 33"/>
                <a:gd name="T18" fmla="*/ 179 w 3240"/>
                <a:gd name="T19" fmla="*/ 49 h 33"/>
                <a:gd name="T20" fmla="*/ 198 w 3240"/>
                <a:gd name="T21" fmla="*/ 62 h 33"/>
                <a:gd name="T22" fmla="*/ 214 w 3240"/>
                <a:gd name="T23" fmla="*/ 74 h 33"/>
                <a:gd name="T24" fmla="*/ 232 w 3240"/>
                <a:gd name="T25" fmla="*/ 49 h 33"/>
                <a:gd name="T26" fmla="*/ 250 w 3240"/>
                <a:gd name="T27" fmla="*/ 68 h 33"/>
                <a:gd name="T28" fmla="*/ 269 w 3240"/>
                <a:gd name="T29" fmla="*/ 58 h 33"/>
                <a:gd name="T30" fmla="*/ 289 w 3240"/>
                <a:gd name="T31" fmla="*/ 74 h 33"/>
                <a:gd name="T32" fmla="*/ 305 w 3240"/>
                <a:gd name="T33" fmla="*/ 68 h 33"/>
                <a:gd name="T34" fmla="*/ 324 w 3240"/>
                <a:gd name="T35" fmla="*/ 38 h 33"/>
                <a:gd name="T36" fmla="*/ 341 w 3240"/>
                <a:gd name="T37" fmla="*/ 74 h 33"/>
                <a:gd name="T38" fmla="*/ 361 w 3240"/>
                <a:gd name="T39" fmla="*/ 62 h 33"/>
                <a:gd name="T40" fmla="*/ 378 w 3240"/>
                <a:gd name="T41" fmla="*/ 58 h 33"/>
                <a:gd name="T42" fmla="*/ 396 w 3240"/>
                <a:gd name="T43" fmla="*/ 49 h 33"/>
                <a:gd name="T44" fmla="*/ 413 w 3240"/>
                <a:gd name="T45" fmla="*/ 49 h 33"/>
                <a:gd name="T46" fmla="*/ 433 w 3240"/>
                <a:gd name="T47" fmla="*/ 49 h 33"/>
                <a:gd name="T48" fmla="*/ 450 w 3240"/>
                <a:gd name="T49" fmla="*/ 38 h 33"/>
                <a:gd name="T50" fmla="*/ 468 w 3240"/>
                <a:gd name="T51" fmla="*/ 68 h 33"/>
                <a:gd name="T52" fmla="*/ 488 w 3240"/>
                <a:gd name="T53" fmla="*/ 58 h 33"/>
                <a:gd name="T54" fmla="*/ 505 w 3240"/>
                <a:gd name="T55" fmla="*/ 41 h 33"/>
                <a:gd name="T56" fmla="*/ 522 w 3240"/>
                <a:gd name="T57" fmla="*/ 62 h 33"/>
                <a:gd name="T58" fmla="*/ 541 w 3240"/>
                <a:gd name="T59" fmla="*/ 75 h 33"/>
                <a:gd name="T60" fmla="*/ 559 w 3240"/>
                <a:gd name="T61" fmla="*/ 58 h 33"/>
                <a:gd name="T62" fmla="*/ 577 w 3240"/>
                <a:gd name="T63" fmla="*/ 58 h 33"/>
                <a:gd name="T64" fmla="*/ 595 w 3240"/>
                <a:gd name="T65" fmla="*/ 41 h 33"/>
                <a:gd name="T66" fmla="*/ 612 w 3240"/>
                <a:gd name="T67" fmla="*/ 62 h 33"/>
                <a:gd name="T68" fmla="*/ 632 w 3240"/>
                <a:gd name="T69" fmla="*/ 49 h 33"/>
                <a:gd name="T70" fmla="*/ 648 w 3240"/>
                <a:gd name="T71" fmla="*/ 68 h 33"/>
                <a:gd name="T72" fmla="*/ 668 w 3240"/>
                <a:gd name="T73" fmla="*/ 25 h 33"/>
                <a:gd name="T74" fmla="*/ 686 w 3240"/>
                <a:gd name="T75" fmla="*/ 68 h 33"/>
                <a:gd name="T76" fmla="*/ 705 w 3240"/>
                <a:gd name="T77" fmla="*/ 38 h 33"/>
                <a:gd name="T78" fmla="*/ 722 w 3240"/>
                <a:gd name="T79" fmla="*/ 58 h 33"/>
                <a:gd name="T80" fmla="*/ 740 w 3240"/>
                <a:gd name="T81" fmla="*/ 58 h 33"/>
                <a:gd name="T82" fmla="*/ 759 w 3240"/>
                <a:gd name="T83" fmla="*/ 74 h 33"/>
                <a:gd name="T84" fmla="*/ 776 w 3240"/>
                <a:gd name="T85" fmla="*/ 62 h 33"/>
                <a:gd name="T86" fmla="*/ 794 w 3240"/>
                <a:gd name="T87" fmla="*/ 58 h 33"/>
                <a:gd name="T88" fmla="*/ 812 w 3240"/>
                <a:gd name="T89" fmla="*/ 41 h 33"/>
                <a:gd name="T90" fmla="*/ 830 w 3240"/>
                <a:gd name="T91" fmla="*/ 74 h 33"/>
                <a:gd name="T92" fmla="*/ 848 w 3240"/>
                <a:gd name="T93" fmla="*/ 62 h 33"/>
                <a:gd name="T94" fmla="*/ 866 w 3240"/>
                <a:gd name="T95" fmla="*/ 49 h 33"/>
                <a:gd name="T96" fmla="*/ 885 w 3240"/>
                <a:gd name="T97" fmla="*/ 58 h 33"/>
                <a:gd name="T98" fmla="*/ 902 w 3240"/>
                <a:gd name="T99" fmla="*/ 49 h 33"/>
                <a:gd name="T100" fmla="*/ 921 w 3240"/>
                <a:gd name="T101" fmla="*/ 0 h 33"/>
                <a:gd name="T102" fmla="*/ 940 w 3240"/>
                <a:gd name="T103" fmla="*/ 68 h 33"/>
                <a:gd name="T104" fmla="*/ 956 w 3240"/>
                <a:gd name="T105" fmla="*/ 74 h 33"/>
                <a:gd name="T106" fmla="*/ 976 w 3240"/>
                <a:gd name="T107" fmla="*/ 49 h 33"/>
                <a:gd name="T108" fmla="*/ 993 w 3240"/>
                <a:gd name="T109" fmla="*/ 41 h 33"/>
                <a:gd name="T110" fmla="*/ 1013 w 3240"/>
                <a:gd name="T111" fmla="*/ 62 h 33"/>
                <a:gd name="T112" fmla="*/ 1029 w 3240"/>
                <a:gd name="T113" fmla="*/ 58 h 33"/>
                <a:gd name="T114" fmla="*/ 1047 w 3240"/>
                <a:gd name="T115" fmla="*/ 62 h 33"/>
                <a:gd name="T116" fmla="*/ 1066 w 3240"/>
                <a:gd name="T117" fmla="*/ 58 h 33"/>
                <a:gd name="T118" fmla="*/ 1084 w 3240"/>
                <a:gd name="T119" fmla="*/ 41 h 33"/>
                <a:gd name="T120" fmla="*/ 1103 w 3240"/>
                <a:gd name="T121" fmla="*/ 58 h 33"/>
                <a:gd name="T122" fmla="*/ 1120 w 3240"/>
                <a:gd name="T123" fmla="*/ 68 h 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33">
                  <a:moveTo>
                    <a:pt x="0" y="20"/>
                  </a:moveTo>
                  <a:lnTo>
                    <a:pt x="8" y="18"/>
                  </a:lnTo>
                  <a:lnTo>
                    <a:pt x="14" y="18"/>
                  </a:lnTo>
                  <a:lnTo>
                    <a:pt x="20" y="18"/>
                  </a:lnTo>
                  <a:lnTo>
                    <a:pt x="27" y="18"/>
                  </a:lnTo>
                  <a:lnTo>
                    <a:pt x="33" y="18"/>
                  </a:lnTo>
                  <a:lnTo>
                    <a:pt x="39" y="18"/>
                  </a:lnTo>
                  <a:lnTo>
                    <a:pt x="45" y="17"/>
                  </a:lnTo>
                  <a:lnTo>
                    <a:pt x="53" y="17"/>
                  </a:lnTo>
                  <a:lnTo>
                    <a:pt x="59" y="17"/>
                  </a:lnTo>
                  <a:lnTo>
                    <a:pt x="65" y="15"/>
                  </a:lnTo>
                  <a:lnTo>
                    <a:pt x="72" y="15"/>
                  </a:lnTo>
                  <a:lnTo>
                    <a:pt x="78" y="15"/>
                  </a:lnTo>
                  <a:lnTo>
                    <a:pt x="84" y="15"/>
                  </a:lnTo>
                  <a:lnTo>
                    <a:pt x="92" y="13"/>
                  </a:lnTo>
                  <a:lnTo>
                    <a:pt x="98" y="12"/>
                  </a:lnTo>
                  <a:lnTo>
                    <a:pt x="104" y="10"/>
                  </a:lnTo>
                  <a:lnTo>
                    <a:pt x="111" y="7"/>
                  </a:lnTo>
                  <a:lnTo>
                    <a:pt x="117" y="7"/>
                  </a:lnTo>
                  <a:lnTo>
                    <a:pt x="123" y="10"/>
                  </a:lnTo>
                  <a:lnTo>
                    <a:pt x="131" y="15"/>
                  </a:lnTo>
                  <a:lnTo>
                    <a:pt x="137" y="22"/>
                  </a:lnTo>
                  <a:lnTo>
                    <a:pt x="143" y="23"/>
                  </a:lnTo>
                  <a:lnTo>
                    <a:pt x="150" y="22"/>
                  </a:lnTo>
                  <a:lnTo>
                    <a:pt x="156" y="20"/>
                  </a:lnTo>
                  <a:lnTo>
                    <a:pt x="162" y="18"/>
                  </a:lnTo>
                  <a:lnTo>
                    <a:pt x="170" y="18"/>
                  </a:lnTo>
                  <a:lnTo>
                    <a:pt x="176" y="20"/>
                  </a:lnTo>
                  <a:lnTo>
                    <a:pt x="182" y="23"/>
                  </a:lnTo>
                  <a:lnTo>
                    <a:pt x="189" y="23"/>
                  </a:lnTo>
                  <a:lnTo>
                    <a:pt x="195" y="23"/>
                  </a:lnTo>
                  <a:lnTo>
                    <a:pt x="201" y="22"/>
                  </a:lnTo>
                  <a:lnTo>
                    <a:pt x="209" y="20"/>
                  </a:lnTo>
                  <a:lnTo>
                    <a:pt x="215" y="18"/>
                  </a:lnTo>
                  <a:lnTo>
                    <a:pt x="221" y="17"/>
                  </a:lnTo>
                  <a:lnTo>
                    <a:pt x="227" y="15"/>
                  </a:lnTo>
                  <a:lnTo>
                    <a:pt x="234" y="15"/>
                  </a:lnTo>
                  <a:lnTo>
                    <a:pt x="240" y="15"/>
                  </a:lnTo>
                  <a:lnTo>
                    <a:pt x="246" y="15"/>
                  </a:lnTo>
                  <a:lnTo>
                    <a:pt x="254" y="12"/>
                  </a:lnTo>
                  <a:lnTo>
                    <a:pt x="260" y="8"/>
                  </a:lnTo>
                  <a:lnTo>
                    <a:pt x="266" y="8"/>
                  </a:lnTo>
                  <a:lnTo>
                    <a:pt x="274" y="10"/>
                  </a:lnTo>
                  <a:lnTo>
                    <a:pt x="280" y="15"/>
                  </a:lnTo>
                  <a:lnTo>
                    <a:pt x="286" y="18"/>
                  </a:lnTo>
                  <a:lnTo>
                    <a:pt x="293" y="20"/>
                  </a:lnTo>
                  <a:lnTo>
                    <a:pt x="299" y="22"/>
                  </a:lnTo>
                  <a:lnTo>
                    <a:pt x="305" y="20"/>
                  </a:lnTo>
                  <a:lnTo>
                    <a:pt x="313" y="20"/>
                  </a:lnTo>
                  <a:lnTo>
                    <a:pt x="319" y="22"/>
                  </a:lnTo>
                  <a:lnTo>
                    <a:pt x="325" y="22"/>
                  </a:lnTo>
                  <a:lnTo>
                    <a:pt x="332" y="22"/>
                  </a:lnTo>
                  <a:lnTo>
                    <a:pt x="338" y="22"/>
                  </a:lnTo>
                  <a:lnTo>
                    <a:pt x="344" y="23"/>
                  </a:lnTo>
                  <a:lnTo>
                    <a:pt x="352" y="25"/>
                  </a:lnTo>
                  <a:lnTo>
                    <a:pt x="358" y="23"/>
                  </a:lnTo>
                  <a:lnTo>
                    <a:pt x="364" y="22"/>
                  </a:lnTo>
                  <a:lnTo>
                    <a:pt x="371" y="18"/>
                  </a:lnTo>
                  <a:lnTo>
                    <a:pt x="377" y="15"/>
                  </a:lnTo>
                  <a:lnTo>
                    <a:pt x="383" y="12"/>
                  </a:lnTo>
                  <a:lnTo>
                    <a:pt x="391" y="12"/>
                  </a:lnTo>
                  <a:lnTo>
                    <a:pt x="397" y="12"/>
                  </a:lnTo>
                  <a:lnTo>
                    <a:pt x="403" y="13"/>
                  </a:lnTo>
                  <a:lnTo>
                    <a:pt x="409" y="13"/>
                  </a:lnTo>
                  <a:lnTo>
                    <a:pt x="416" y="15"/>
                  </a:lnTo>
                  <a:lnTo>
                    <a:pt x="422" y="13"/>
                  </a:lnTo>
                  <a:lnTo>
                    <a:pt x="428" y="15"/>
                  </a:lnTo>
                  <a:lnTo>
                    <a:pt x="436" y="13"/>
                  </a:lnTo>
                  <a:lnTo>
                    <a:pt x="442" y="15"/>
                  </a:lnTo>
                  <a:lnTo>
                    <a:pt x="448" y="15"/>
                  </a:lnTo>
                  <a:lnTo>
                    <a:pt x="455" y="15"/>
                  </a:lnTo>
                  <a:lnTo>
                    <a:pt x="461" y="17"/>
                  </a:lnTo>
                  <a:lnTo>
                    <a:pt x="467" y="17"/>
                  </a:lnTo>
                  <a:lnTo>
                    <a:pt x="475" y="17"/>
                  </a:lnTo>
                  <a:lnTo>
                    <a:pt x="481" y="17"/>
                  </a:lnTo>
                  <a:lnTo>
                    <a:pt x="487" y="17"/>
                  </a:lnTo>
                  <a:lnTo>
                    <a:pt x="494" y="17"/>
                  </a:lnTo>
                  <a:lnTo>
                    <a:pt x="500" y="17"/>
                  </a:lnTo>
                  <a:lnTo>
                    <a:pt x="506" y="17"/>
                  </a:lnTo>
                  <a:lnTo>
                    <a:pt x="514" y="15"/>
                  </a:lnTo>
                  <a:lnTo>
                    <a:pt x="520" y="12"/>
                  </a:lnTo>
                  <a:lnTo>
                    <a:pt x="526" y="10"/>
                  </a:lnTo>
                  <a:lnTo>
                    <a:pt x="533" y="12"/>
                  </a:lnTo>
                  <a:lnTo>
                    <a:pt x="539" y="13"/>
                  </a:lnTo>
                  <a:lnTo>
                    <a:pt x="545" y="15"/>
                  </a:lnTo>
                  <a:lnTo>
                    <a:pt x="553" y="17"/>
                  </a:lnTo>
                  <a:lnTo>
                    <a:pt x="559" y="18"/>
                  </a:lnTo>
                  <a:lnTo>
                    <a:pt x="565" y="18"/>
                  </a:lnTo>
                  <a:lnTo>
                    <a:pt x="572" y="20"/>
                  </a:lnTo>
                  <a:lnTo>
                    <a:pt x="578" y="20"/>
                  </a:lnTo>
                  <a:lnTo>
                    <a:pt x="584" y="23"/>
                  </a:lnTo>
                  <a:lnTo>
                    <a:pt x="591" y="22"/>
                  </a:lnTo>
                  <a:lnTo>
                    <a:pt x="598" y="22"/>
                  </a:lnTo>
                  <a:lnTo>
                    <a:pt x="604" y="22"/>
                  </a:lnTo>
                  <a:lnTo>
                    <a:pt x="610" y="22"/>
                  </a:lnTo>
                  <a:lnTo>
                    <a:pt x="618" y="22"/>
                  </a:lnTo>
                  <a:lnTo>
                    <a:pt x="624" y="22"/>
                  </a:lnTo>
                  <a:lnTo>
                    <a:pt x="630" y="20"/>
                  </a:lnTo>
                  <a:lnTo>
                    <a:pt x="637" y="17"/>
                  </a:lnTo>
                  <a:lnTo>
                    <a:pt x="643" y="13"/>
                  </a:lnTo>
                  <a:lnTo>
                    <a:pt x="649" y="8"/>
                  </a:lnTo>
                  <a:lnTo>
                    <a:pt x="657" y="7"/>
                  </a:lnTo>
                  <a:lnTo>
                    <a:pt x="663" y="10"/>
                  </a:lnTo>
                  <a:lnTo>
                    <a:pt x="669" y="15"/>
                  </a:lnTo>
                  <a:lnTo>
                    <a:pt x="676" y="22"/>
                  </a:lnTo>
                  <a:lnTo>
                    <a:pt x="682" y="23"/>
                  </a:lnTo>
                  <a:lnTo>
                    <a:pt x="688" y="20"/>
                  </a:lnTo>
                  <a:lnTo>
                    <a:pt x="696" y="18"/>
                  </a:lnTo>
                  <a:lnTo>
                    <a:pt x="702" y="13"/>
                  </a:lnTo>
                  <a:lnTo>
                    <a:pt x="708" y="15"/>
                  </a:lnTo>
                  <a:lnTo>
                    <a:pt x="715" y="17"/>
                  </a:lnTo>
                  <a:lnTo>
                    <a:pt x="721" y="20"/>
                  </a:lnTo>
                  <a:lnTo>
                    <a:pt x="727" y="22"/>
                  </a:lnTo>
                  <a:lnTo>
                    <a:pt x="735" y="23"/>
                  </a:lnTo>
                  <a:lnTo>
                    <a:pt x="741" y="23"/>
                  </a:lnTo>
                  <a:lnTo>
                    <a:pt x="747" y="22"/>
                  </a:lnTo>
                  <a:lnTo>
                    <a:pt x="754" y="20"/>
                  </a:lnTo>
                  <a:lnTo>
                    <a:pt x="760" y="20"/>
                  </a:lnTo>
                  <a:lnTo>
                    <a:pt x="766" y="17"/>
                  </a:lnTo>
                  <a:lnTo>
                    <a:pt x="772" y="17"/>
                  </a:lnTo>
                  <a:lnTo>
                    <a:pt x="780" y="13"/>
                  </a:lnTo>
                  <a:lnTo>
                    <a:pt x="786" y="8"/>
                  </a:lnTo>
                  <a:lnTo>
                    <a:pt x="792" y="5"/>
                  </a:lnTo>
                  <a:lnTo>
                    <a:pt x="799" y="5"/>
                  </a:lnTo>
                  <a:lnTo>
                    <a:pt x="805" y="8"/>
                  </a:lnTo>
                  <a:lnTo>
                    <a:pt x="811" y="12"/>
                  </a:lnTo>
                  <a:lnTo>
                    <a:pt x="819" y="17"/>
                  </a:lnTo>
                  <a:lnTo>
                    <a:pt x="825" y="22"/>
                  </a:lnTo>
                  <a:lnTo>
                    <a:pt x="831" y="25"/>
                  </a:lnTo>
                  <a:lnTo>
                    <a:pt x="838" y="26"/>
                  </a:lnTo>
                  <a:lnTo>
                    <a:pt x="844" y="26"/>
                  </a:lnTo>
                  <a:lnTo>
                    <a:pt x="850" y="26"/>
                  </a:lnTo>
                  <a:lnTo>
                    <a:pt x="858" y="25"/>
                  </a:lnTo>
                  <a:lnTo>
                    <a:pt x="864" y="23"/>
                  </a:lnTo>
                  <a:lnTo>
                    <a:pt x="870" y="22"/>
                  </a:lnTo>
                  <a:lnTo>
                    <a:pt x="877" y="20"/>
                  </a:lnTo>
                  <a:lnTo>
                    <a:pt x="883" y="17"/>
                  </a:lnTo>
                  <a:lnTo>
                    <a:pt x="889" y="15"/>
                  </a:lnTo>
                  <a:lnTo>
                    <a:pt x="897" y="13"/>
                  </a:lnTo>
                  <a:lnTo>
                    <a:pt x="903" y="12"/>
                  </a:lnTo>
                  <a:lnTo>
                    <a:pt x="909" y="12"/>
                  </a:lnTo>
                  <a:lnTo>
                    <a:pt x="916" y="10"/>
                  </a:lnTo>
                  <a:lnTo>
                    <a:pt x="922" y="10"/>
                  </a:lnTo>
                  <a:lnTo>
                    <a:pt x="929" y="12"/>
                  </a:lnTo>
                  <a:lnTo>
                    <a:pt x="936" y="13"/>
                  </a:lnTo>
                  <a:lnTo>
                    <a:pt x="942" y="13"/>
                  </a:lnTo>
                  <a:lnTo>
                    <a:pt x="948" y="13"/>
                  </a:lnTo>
                  <a:lnTo>
                    <a:pt x="954" y="15"/>
                  </a:lnTo>
                  <a:lnTo>
                    <a:pt x="962" y="15"/>
                  </a:lnTo>
                  <a:lnTo>
                    <a:pt x="968" y="15"/>
                  </a:lnTo>
                  <a:lnTo>
                    <a:pt x="974" y="18"/>
                  </a:lnTo>
                  <a:lnTo>
                    <a:pt x="981" y="22"/>
                  </a:lnTo>
                  <a:lnTo>
                    <a:pt x="987" y="22"/>
                  </a:lnTo>
                  <a:lnTo>
                    <a:pt x="993" y="23"/>
                  </a:lnTo>
                  <a:lnTo>
                    <a:pt x="1001" y="23"/>
                  </a:lnTo>
                  <a:lnTo>
                    <a:pt x="1007" y="23"/>
                  </a:lnTo>
                  <a:lnTo>
                    <a:pt x="1013" y="22"/>
                  </a:lnTo>
                  <a:lnTo>
                    <a:pt x="1020" y="20"/>
                  </a:lnTo>
                  <a:lnTo>
                    <a:pt x="1026" y="20"/>
                  </a:lnTo>
                  <a:lnTo>
                    <a:pt x="1032" y="18"/>
                  </a:lnTo>
                  <a:lnTo>
                    <a:pt x="1040" y="18"/>
                  </a:lnTo>
                  <a:lnTo>
                    <a:pt x="1046" y="17"/>
                  </a:lnTo>
                  <a:lnTo>
                    <a:pt x="1052" y="17"/>
                  </a:lnTo>
                  <a:lnTo>
                    <a:pt x="1059" y="17"/>
                  </a:lnTo>
                  <a:lnTo>
                    <a:pt x="1065" y="15"/>
                  </a:lnTo>
                  <a:lnTo>
                    <a:pt x="1071" y="15"/>
                  </a:lnTo>
                  <a:lnTo>
                    <a:pt x="1079" y="17"/>
                  </a:lnTo>
                  <a:lnTo>
                    <a:pt x="1085" y="17"/>
                  </a:lnTo>
                  <a:lnTo>
                    <a:pt x="1091" y="18"/>
                  </a:lnTo>
                  <a:lnTo>
                    <a:pt x="1098" y="17"/>
                  </a:lnTo>
                  <a:lnTo>
                    <a:pt x="1104" y="17"/>
                  </a:lnTo>
                  <a:lnTo>
                    <a:pt x="1110" y="17"/>
                  </a:lnTo>
                  <a:lnTo>
                    <a:pt x="1118" y="17"/>
                  </a:lnTo>
                  <a:lnTo>
                    <a:pt x="1124" y="17"/>
                  </a:lnTo>
                  <a:lnTo>
                    <a:pt x="1130" y="17"/>
                  </a:lnTo>
                  <a:lnTo>
                    <a:pt x="1136" y="15"/>
                  </a:lnTo>
                  <a:lnTo>
                    <a:pt x="1143" y="17"/>
                  </a:lnTo>
                  <a:lnTo>
                    <a:pt x="1149" y="17"/>
                  </a:lnTo>
                  <a:lnTo>
                    <a:pt x="1155" y="15"/>
                  </a:lnTo>
                  <a:lnTo>
                    <a:pt x="1163" y="15"/>
                  </a:lnTo>
                  <a:lnTo>
                    <a:pt x="1169" y="15"/>
                  </a:lnTo>
                  <a:lnTo>
                    <a:pt x="1175" y="15"/>
                  </a:lnTo>
                  <a:lnTo>
                    <a:pt x="1182" y="15"/>
                  </a:lnTo>
                  <a:lnTo>
                    <a:pt x="1188" y="15"/>
                  </a:lnTo>
                  <a:lnTo>
                    <a:pt x="1194" y="15"/>
                  </a:lnTo>
                  <a:lnTo>
                    <a:pt x="1202" y="15"/>
                  </a:lnTo>
                  <a:lnTo>
                    <a:pt x="1208" y="15"/>
                  </a:lnTo>
                  <a:lnTo>
                    <a:pt x="1214" y="15"/>
                  </a:lnTo>
                  <a:lnTo>
                    <a:pt x="1221" y="15"/>
                  </a:lnTo>
                  <a:lnTo>
                    <a:pt x="1227" y="15"/>
                  </a:lnTo>
                  <a:lnTo>
                    <a:pt x="1233" y="15"/>
                  </a:lnTo>
                  <a:lnTo>
                    <a:pt x="1241" y="15"/>
                  </a:lnTo>
                  <a:lnTo>
                    <a:pt x="1247" y="13"/>
                  </a:lnTo>
                  <a:lnTo>
                    <a:pt x="1253" y="13"/>
                  </a:lnTo>
                  <a:lnTo>
                    <a:pt x="1261" y="15"/>
                  </a:lnTo>
                  <a:lnTo>
                    <a:pt x="1267" y="17"/>
                  </a:lnTo>
                  <a:lnTo>
                    <a:pt x="1273" y="13"/>
                  </a:lnTo>
                  <a:lnTo>
                    <a:pt x="1280" y="12"/>
                  </a:lnTo>
                  <a:lnTo>
                    <a:pt x="1286" y="12"/>
                  </a:lnTo>
                  <a:lnTo>
                    <a:pt x="1292" y="12"/>
                  </a:lnTo>
                  <a:lnTo>
                    <a:pt x="1300" y="17"/>
                  </a:lnTo>
                  <a:lnTo>
                    <a:pt x="1306" y="22"/>
                  </a:lnTo>
                  <a:lnTo>
                    <a:pt x="1312" y="25"/>
                  </a:lnTo>
                  <a:lnTo>
                    <a:pt x="1318" y="26"/>
                  </a:lnTo>
                  <a:lnTo>
                    <a:pt x="1325" y="26"/>
                  </a:lnTo>
                  <a:lnTo>
                    <a:pt x="1331" y="25"/>
                  </a:lnTo>
                  <a:lnTo>
                    <a:pt x="1337" y="22"/>
                  </a:lnTo>
                  <a:lnTo>
                    <a:pt x="1345" y="20"/>
                  </a:lnTo>
                  <a:lnTo>
                    <a:pt x="1351" y="20"/>
                  </a:lnTo>
                  <a:lnTo>
                    <a:pt x="1357" y="18"/>
                  </a:lnTo>
                  <a:lnTo>
                    <a:pt x="1364" y="18"/>
                  </a:lnTo>
                  <a:lnTo>
                    <a:pt x="1370" y="18"/>
                  </a:lnTo>
                  <a:lnTo>
                    <a:pt x="1376" y="18"/>
                  </a:lnTo>
                  <a:lnTo>
                    <a:pt x="1384" y="18"/>
                  </a:lnTo>
                  <a:lnTo>
                    <a:pt x="1390" y="17"/>
                  </a:lnTo>
                  <a:lnTo>
                    <a:pt x="1396" y="17"/>
                  </a:lnTo>
                  <a:lnTo>
                    <a:pt x="1403" y="17"/>
                  </a:lnTo>
                  <a:lnTo>
                    <a:pt x="1409" y="17"/>
                  </a:lnTo>
                  <a:lnTo>
                    <a:pt x="1415" y="17"/>
                  </a:lnTo>
                  <a:lnTo>
                    <a:pt x="1423" y="15"/>
                  </a:lnTo>
                  <a:lnTo>
                    <a:pt x="1429" y="17"/>
                  </a:lnTo>
                  <a:lnTo>
                    <a:pt x="1435" y="13"/>
                  </a:lnTo>
                  <a:lnTo>
                    <a:pt x="1442" y="13"/>
                  </a:lnTo>
                  <a:lnTo>
                    <a:pt x="1448" y="13"/>
                  </a:lnTo>
                  <a:lnTo>
                    <a:pt x="1454" y="12"/>
                  </a:lnTo>
                  <a:lnTo>
                    <a:pt x="1462" y="10"/>
                  </a:lnTo>
                  <a:lnTo>
                    <a:pt x="1468" y="8"/>
                  </a:lnTo>
                  <a:lnTo>
                    <a:pt x="1474" y="8"/>
                  </a:lnTo>
                  <a:lnTo>
                    <a:pt x="1481" y="8"/>
                  </a:lnTo>
                  <a:lnTo>
                    <a:pt x="1487" y="10"/>
                  </a:lnTo>
                  <a:lnTo>
                    <a:pt x="1493" y="13"/>
                  </a:lnTo>
                  <a:lnTo>
                    <a:pt x="1499" y="18"/>
                  </a:lnTo>
                  <a:lnTo>
                    <a:pt x="1507" y="22"/>
                  </a:lnTo>
                  <a:lnTo>
                    <a:pt x="1513" y="23"/>
                  </a:lnTo>
                  <a:lnTo>
                    <a:pt x="1519" y="25"/>
                  </a:lnTo>
                  <a:lnTo>
                    <a:pt x="1526" y="25"/>
                  </a:lnTo>
                  <a:lnTo>
                    <a:pt x="1532" y="23"/>
                  </a:lnTo>
                  <a:lnTo>
                    <a:pt x="1538" y="23"/>
                  </a:lnTo>
                  <a:lnTo>
                    <a:pt x="1546" y="23"/>
                  </a:lnTo>
                  <a:lnTo>
                    <a:pt x="1552" y="23"/>
                  </a:lnTo>
                  <a:lnTo>
                    <a:pt x="1558" y="23"/>
                  </a:lnTo>
                  <a:lnTo>
                    <a:pt x="1565" y="22"/>
                  </a:lnTo>
                  <a:lnTo>
                    <a:pt x="1571" y="20"/>
                  </a:lnTo>
                  <a:lnTo>
                    <a:pt x="1577" y="18"/>
                  </a:lnTo>
                  <a:lnTo>
                    <a:pt x="1585" y="17"/>
                  </a:lnTo>
                  <a:lnTo>
                    <a:pt x="1591" y="17"/>
                  </a:lnTo>
                  <a:lnTo>
                    <a:pt x="1597" y="15"/>
                  </a:lnTo>
                  <a:lnTo>
                    <a:pt x="1605" y="17"/>
                  </a:lnTo>
                  <a:lnTo>
                    <a:pt x="1611" y="15"/>
                  </a:lnTo>
                  <a:lnTo>
                    <a:pt x="1617" y="13"/>
                  </a:lnTo>
                  <a:lnTo>
                    <a:pt x="1624" y="13"/>
                  </a:lnTo>
                  <a:lnTo>
                    <a:pt x="1630" y="10"/>
                  </a:lnTo>
                  <a:lnTo>
                    <a:pt x="1636" y="7"/>
                  </a:lnTo>
                  <a:lnTo>
                    <a:pt x="1644" y="7"/>
                  </a:lnTo>
                  <a:lnTo>
                    <a:pt x="1650" y="12"/>
                  </a:lnTo>
                  <a:lnTo>
                    <a:pt x="1656" y="17"/>
                  </a:lnTo>
                  <a:lnTo>
                    <a:pt x="1663" y="22"/>
                  </a:lnTo>
                  <a:lnTo>
                    <a:pt x="1669" y="23"/>
                  </a:lnTo>
                  <a:lnTo>
                    <a:pt x="1675" y="25"/>
                  </a:lnTo>
                  <a:lnTo>
                    <a:pt x="1681" y="23"/>
                  </a:lnTo>
                  <a:lnTo>
                    <a:pt x="1689" y="18"/>
                  </a:lnTo>
                  <a:lnTo>
                    <a:pt x="1695" y="12"/>
                  </a:lnTo>
                  <a:lnTo>
                    <a:pt x="1701" y="12"/>
                  </a:lnTo>
                  <a:lnTo>
                    <a:pt x="1708" y="13"/>
                  </a:lnTo>
                  <a:lnTo>
                    <a:pt x="1714" y="18"/>
                  </a:lnTo>
                  <a:lnTo>
                    <a:pt x="1720" y="22"/>
                  </a:lnTo>
                  <a:lnTo>
                    <a:pt x="1728" y="25"/>
                  </a:lnTo>
                  <a:lnTo>
                    <a:pt x="1734" y="25"/>
                  </a:lnTo>
                  <a:lnTo>
                    <a:pt x="1740" y="25"/>
                  </a:lnTo>
                  <a:lnTo>
                    <a:pt x="1747" y="22"/>
                  </a:lnTo>
                  <a:lnTo>
                    <a:pt x="1753" y="20"/>
                  </a:lnTo>
                  <a:lnTo>
                    <a:pt x="1759" y="18"/>
                  </a:lnTo>
                  <a:lnTo>
                    <a:pt x="1767" y="17"/>
                  </a:lnTo>
                  <a:lnTo>
                    <a:pt x="1773" y="17"/>
                  </a:lnTo>
                  <a:lnTo>
                    <a:pt x="1779" y="15"/>
                  </a:lnTo>
                  <a:lnTo>
                    <a:pt x="1786" y="13"/>
                  </a:lnTo>
                  <a:lnTo>
                    <a:pt x="1792" y="12"/>
                  </a:lnTo>
                  <a:lnTo>
                    <a:pt x="1798" y="12"/>
                  </a:lnTo>
                  <a:lnTo>
                    <a:pt x="1806" y="13"/>
                  </a:lnTo>
                  <a:lnTo>
                    <a:pt x="1812" y="15"/>
                  </a:lnTo>
                  <a:lnTo>
                    <a:pt x="1818" y="15"/>
                  </a:lnTo>
                  <a:lnTo>
                    <a:pt x="1825" y="15"/>
                  </a:lnTo>
                  <a:lnTo>
                    <a:pt x="1831" y="15"/>
                  </a:lnTo>
                  <a:lnTo>
                    <a:pt x="1837" y="13"/>
                  </a:lnTo>
                  <a:lnTo>
                    <a:pt x="1843" y="13"/>
                  </a:lnTo>
                  <a:lnTo>
                    <a:pt x="1851" y="15"/>
                  </a:lnTo>
                  <a:lnTo>
                    <a:pt x="1857" y="18"/>
                  </a:lnTo>
                  <a:lnTo>
                    <a:pt x="1863" y="20"/>
                  </a:lnTo>
                  <a:lnTo>
                    <a:pt x="1870" y="22"/>
                  </a:lnTo>
                  <a:lnTo>
                    <a:pt x="1876" y="22"/>
                  </a:lnTo>
                  <a:lnTo>
                    <a:pt x="1882" y="23"/>
                  </a:lnTo>
                  <a:lnTo>
                    <a:pt x="1890" y="22"/>
                  </a:lnTo>
                  <a:lnTo>
                    <a:pt x="1896" y="22"/>
                  </a:lnTo>
                  <a:lnTo>
                    <a:pt x="1902" y="17"/>
                  </a:lnTo>
                  <a:lnTo>
                    <a:pt x="1909" y="12"/>
                  </a:lnTo>
                  <a:lnTo>
                    <a:pt x="1915" y="7"/>
                  </a:lnTo>
                  <a:lnTo>
                    <a:pt x="1922" y="5"/>
                  </a:lnTo>
                  <a:lnTo>
                    <a:pt x="1929" y="10"/>
                  </a:lnTo>
                  <a:lnTo>
                    <a:pt x="1935" y="15"/>
                  </a:lnTo>
                  <a:lnTo>
                    <a:pt x="1941" y="23"/>
                  </a:lnTo>
                  <a:lnTo>
                    <a:pt x="1949" y="26"/>
                  </a:lnTo>
                  <a:lnTo>
                    <a:pt x="1955" y="26"/>
                  </a:lnTo>
                  <a:lnTo>
                    <a:pt x="1961" y="23"/>
                  </a:lnTo>
                  <a:lnTo>
                    <a:pt x="1968" y="20"/>
                  </a:lnTo>
                  <a:lnTo>
                    <a:pt x="1974" y="20"/>
                  </a:lnTo>
                  <a:lnTo>
                    <a:pt x="1980" y="18"/>
                  </a:lnTo>
                  <a:lnTo>
                    <a:pt x="1988" y="15"/>
                  </a:lnTo>
                  <a:lnTo>
                    <a:pt x="1994" y="10"/>
                  </a:lnTo>
                  <a:lnTo>
                    <a:pt x="2000" y="7"/>
                  </a:lnTo>
                  <a:lnTo>
                    <a:pt x="2007" y="5"/>
                  </a:lnTo>
                  <a:lnTo>
                    <a:pt x="2013" y="8"/>
                  </a:lnTo>
                  <a:lnTo>
                    <a:pt x="2019" y="12"/>
                  </a:lnTo>
                  <a:lnTo>
                    <a:pt x="2025" y="17"/>
                  </a:lnTo>
                  <a:lnTo>
                    <a:pt x="2033" y="20"/>
                  </a:lnTo>
                  <a:lnTo>
                    <a:pt x="2039" y="22"/>
                  </a:lnTo>
                  <a:lnTo>
                    <a:pt x="2045" y="22"/>
                  </a:lnTo>
                  <a:lnTo>
                    <a:pt x="2052" y="22"/>
                  </a:lnTo>
                  <a:lnTo>
                    <a:pt x="2058" y="18"/>
                  </a:lnTo>
                  <a:lnTo>
                    <a:pt x="2064" y="17"/>
                  </a:lnTo>
                  <a:lnTo>
                    <a:pt x="2072" y="17"/>
                  </a:lnTo>
                  <a:lnTo>
                    <a:pt x="2078" y="15"/>
                  </a:lnTo>
                  <a:lnTo>
                    <a:pt x="2084" y="17"/>
                  </a:lnTo>
                  <a:lnTo>
                    <a:pt x="2091" y="17"/>
                  </a:lnTo>
                  <a:lnTo>
                    <a:pt x="2097" y="18"/>
                  </a:lnTo>
                  <a:lnTo>
                    <a:pt x="2103" y="15"/>
                  </a:lnTo>
                  <a:lnTo>
                    <a:pt x="2111" y="15"/>
                  </a:lnTo>
                  <a:lnTo>
                    <a:pt x="2117" y="15"/>
                  </a:lnTo>
                  <a:lnTo>
                    <a:pt x="2123" y="17"/>
                  </a:lnTo>
                  <a:lnTo>
                    <a:pt x="2130" y="17"/>
                  </a:lnTo>
                  <a:lnTo>
                    <a:pt x="2136" y="20"/>
                  </a:lnTo>
                  <a:lnTo>
                    <a:pt x="2142" y="20"/>
                  </a:lnTo>
                  <a:lnTo>
                    <a:pt x="2150" y="20"/>
                  </a:lnTo>
                  <a:lnTo>
                    <a:pt x="2156" y="22"/>
                  </a:lnTo>
                  <a:lnTo>
                    <a:pt x="2162" y="22"/>
                  </a:lnTo>
                  <a:lnTo>
                    <a:pt x="2169" y="22"/>
                  </a:lnTo>
                  <a:lnTo>
                    <a:pt x="2175" y="22"/>
                  </a:lnTo>
                  <a:lnTo>
                    <a:pt x="2181" y="20"/>
                  </a:lnTo>
                  <a:lnTo>
                    <a:pt x="2189" y="18"/>
                  </a:lnTo>
                  <a:lnTo>
                    <a:pt x="2195" y="13"/>
                  </a:lnTo>
                  <a:lnTo>
                    <a:pt x="2201" y="10"/>
                  </a:lnTo>
                  <a:lnTo>
                    <a:pt x="2207" y="10"/>
                  </a:lnTo>
                  <a:lnTo>
                    <a:pt x="2214" y="13"/>
                  </a:lnTo>
                  <a:lnTo>
                    <a:pt x="2220" y="15"/>
                  </a:lnTo>
                  <a:lnTo>
                    <a:pt x="2226" y="18"/>
                  </a:lnTo>
                  <a:lnTo>
                    <a:pt x="2234" y="20"/>
                  </a:lnTo>
                  <a:lnTo>
                    <a:pt x="2240" y="22"/>
                  </a:lnTo>
                  <a:lnTo>
                    <a:pt x="2246" y="22"/>
                  </a:lnTo>
                  <a:lnTo>
                    <a:pt x="2254" y="22"/>
                  </a:lnTo>
                  <a:lnTo>
                    <a:pt x="2260" y="20"/>
                  </a:lnTo>
                  <a:lnTo>
                    <a:pt x="2266" y="20"/>
                  </a:lnTo>
                  <a:lnTo>
                    <a:pt x="2273" y="18"/>
                  </a:lnTo>
                  <a:lnTo>
                    <a:pt x="2279" y="17"/>
                  </a:lnTo>
                  <a:lnTo>
                    <a:pt x="2285" y="15"/>
                  </a:lnTo>
                  <a:lnTo>
                    <a:pt x="2293" y="15"/>
                  </a:lnTo>
                  <a:lnTo>
                    <a:pt x="2299" y="12"/>
                  </a:lnTo>
                  <a:lnTo>
                    <a:pt x="2305" y="12"/>
                  </a:lnTo>
                  <a:lnTo>
                    <a:pt x="2312" y="10"/>
                  </a:lnTo>
                  <a:lnTo>
                    <a:pt x="2318" y="10"/>
                  </a:lnTo>
                  <a:lnTo>
                    <a:pt x="2324" y="12"/>
                  </a:lnTo>
                  <a:lnTo>
                    <a:pt x="2332" y="13"/>
                  </a:lnTo>
                  <a:lnTo>
                    <a:pt x="2338" y="15"/>
                  </a:lnTo>
                  <a:lnTo>
                    <a:pt x="2344" y="17"/>
                  </a:lnTo>
                  <a:lnTo>
                    <a:pt x="2351" y="17"/>
                  </a:lnTo>
                  <a:lnTo>
                    <a:pt x="2357" y="18"/>
                  </a:lnTo>
                  <a:lnTo>
                    <a:pt x="2363" y="20"/>
                  </a:lnTo>
                  <a:lnTo>
                    <a:pt x="2371" y="22"/>
                  </a:lnTo>
                  <a:lnTo>
                    <a:pt x="2377" y="23"/>
                  </a:lnTo>
                  <a:lnTo>
                    <a:pt x="2383" y="22"/>
                  </a:lnTo>
                  <a:lnTo>
                    <a:pt x="2389" y="20"/>
                  </a:lnTo>
                  <a:lnTo>
                    <a:pt x="2396" y="20"/>
                  </a:lnTo>
                  <a:lnTo>
                    <a:pt x="2402" y="18"/>
                  </a:lnTo>
                  <a:lnTo>
                    <a:pt x="2408" y="18"/>
                  </a:lnTo>
                  <a:lnTo>
                    <a:pt x="2416" y="18"/>
                  </a:lnTo>
                  <a:lnTo>
                    <a:pt x="2422" y="18"/>
                  </a:lnTo>
                  <a:lnTo>
                    <a:pt x="2428" y="18"/>
                  </a:lnTo>
                  <a:lnTo>
                    <a:pt x="2435" y="18"/>
                  </a:lnTo>
                  <a:lnTo>
                    <a:pt x="2441" y="18"/>
                  </a:lnTo>
                  <a:lnTo>
                    <a:pt x="2447" y="18"/>
                  </a:lnTo>
                  <a:lnTo>
                    <a:pt x="2455" y="18"/>
                  </a:lnTo>
                  <a:lnTo>
                    <a:pt x="2461" y="18"/>
                  </a:lnTo>
                  <a:lnTo>
                    <a:pt x="2467" y="17"/>
                  </a:lnTo>
                  <a:lnTo>
                    <a:pt x="2474" y="17"/>
                  </a:lnTo>
                  <a:lnTo>
                    <a:pt x="2480" y="17"/>
                  </a:lnTo>
                  <a:lnTo>
                    <a:pt x="2486" y="15"/>
                  </a:lnTo>
                  <a:lnTo>
                    <a:pt x="2494" y="15"/>
                  </a:lnTo>
                  <a:lnTo>
                    <a:pt x="2500" y="15"/>
                  </a:lnTo>
                  <a:lnTo>
                    <a:pt x="2506" y="15"/>
                  </a:lnTo>
                  <a:lnTo>
                    <a:pt x="2513" y="15"/>
                  </a:lnTo>
                  <a:lnTo>
                    <a:pt x="2519" y="15"/>
                  </a:lnTo>
                  <a:lnTo>
                    <a:pt x="2525" y="17"/>
                  </a:lnTo>
                  <a:lnTo>
                    <a:pt x="2533" y="17"/>
                  </a:lnTo>
                  <a:lnTo>
                    <a:pt x="2539" y="17"/>
                  </a:lnTo>
                  <a:lnTo>
                    <a:pt x="2545" y="15"/>
                  </a:lnTo>
                  <a:lnTo>
                    <a:pt x="2552" y="17"/>
                  </a:lnTo>
                  <a:lnTo>
                    <a:pt x="2558" y="17"/>
                  </a:lnTo>
                  <a:lnTo>
                    <a:pt x="2564" y="17"/>
                  </a:lnTo>
                  <a:lnTo>
                    <a:pt x="2570" y="17"/>
                  </a:lnTo>
                  <a:lnTo>
                    <a:pt x="2578" y="17"/>
                  </a:lnTo>
                  <a:lnTo>
                    <a:pt x="2584" y="17"/>
                  </a:lnTo>
                  <a:lnTo>
                    <a:pt x="2590" y="15"/>
                  </a:lnTo>
                  <a:lnTo>
                    <a:pt x="2598" y="17"/>
                  </a:lnTo>
                  <a:lnTo>
                    <a:pt x="2604" y="17"/>
                  </a:lnTo>
                  <a:lnTo>
                    <a:pt x="2610" y="17"/>
                  </a:lnTo>
                  <a:lnTo>
                    <a:pt x="2617" y="17"/>
                  </a:lnTo>
                  <a:lnTo>
                    <a:pt x="2623" y="17"/>
                  </a:lnTo>
                  <a:lnTo>
                    <a:pt x="2629" y="15"/>
                  </a:lnTo>
                  <a:lnTo>
                    <a:pt x="2637" y="10"/>
                  </a:lnTo>
                  <a:lnTo>
                    <a:pt x="2643" y="0"/>
                  </a:lnTo>
                  <a:lnTo>
                    <a:pt x="2649" y="2"/>
                  </a:lnTo>
                  <a:lnTo>
                    <a:pt x="2656" y="7"/>
                  </a:lnTo>
                  <a:lnTo>
                    <a:pt x="2662" y="13"/>
                  </a:lnTo>
                  <a:lnTo>
                    <a:pt x="2668" y="20"/>
                  </a:lnTo>
                  <a:lnTo>
                    <a:pt x="2676" y="23"/>
                  </a:lnTo>
                  <a:lnTo>
                    <a:pt x="2682" y="22"/>
                  </a:lnTo>
                  <a:lnTo>
                    <a:pt x="2688" y="18"/>
                  </a:lnTo>
                  <a:lnTo>
                    <a:pt x="2695" y="20"/>
                  </a:lnTo>
                  <a:lnTo>
                    <a:pt x="2701" y="23"/>
                  </a:lnTo>
                  <a:lnTo>
                    <a:pt x="2707" y="28"/>
                  </a:lnTo>
                  <a:lnTo>
                    <a:pt x="2715" y="31"/>
                  </a:lnTo>
                  <a:lnTo>
                    <a:pt x="2721" y="33"/>
                  </a:lnTo>
                  <a:lnTo>
                    <a:pt x="2727" y="31"/>
                  </a:lnTo>
                  <a:lnTo>
                    <a:pt x="2734" y="30"/>
                  </a:lnTo>
                  <a:lnTo>
                    <a:pt x="2740" y="25"/>
                  </a:lnTo>
                  <a:lnTo>
                    <a:pt x="2746" y="22"/>
                  </a:lnTo>
                  <a:lnTo>
                    <a:pt x="2752" y="18"/>
                  </a:lnTo>
                  <a:lnTo>
                    <a:pt x="2760" y="17"/>
                  </a:lnTo>
                  <a:lnTo>
                    <a:pt x="2766" y="15"/>
                  </a:lnTo>
                  <a:lnTo>
                    <a:pt x="2772" y="15"/>
                  </a:lnTo>
                  <a:lnTo>
                    <a:pt x="2779" y="15"/>
                  </a:lnTo>
                  <a:lnTo>
                    <a:pt x="2785" y="15"/>
                  </a:lnTo>
                  <a:lnTo>
                    <a:pt x="2791" y="15"/>
                  </a:lnTo>
                  <a:lnTo>
                    <a:pt x="2799" y="15"/>
                  </a:lnTo>
                  <a:lnTo>
                    <a:pt x="2805" y="15"/>
                  </a:lnTo>
                  <a:lnTo>
                    <a:pt x="2811" y="15"/>
                  </a:lnTo>
                  <a:lnTo>
                    <a:pt x="2818" y="13"/>
                  </a:lnTo>
                  <a:lnTo>
                    <a:pt x="2824" y="13"/>
                  </a:lnTo>
                  <a:lnTo>
                    <a:pt x="2830" y="13"/>
                  </a:lnTo>
                  <a:lnTo>
                    <a:pt x="2838" y="13"/>
                  </a:lnTo>
                  <a:lnTo>
                    <a:pt x="2844" y="13"/>
                  </a:lnTo>
                  <a:lnTo>
                    <a:pt x="2850" y="13"/>
                  </a:lnTo>
                  <a:lnTo>
                    <a:pt x="2857" y="15"/>
                  </a:lnTo>
                  <a:lnTo>
                    <a:pt x="2863" y="15"/>
                  </a:lnTo>
                  <a:lnTo>
                    <a:pt x="2869" y="15"/>
                  </a:lnTo>
                  <a:lnTo>
                    <a:pt x="2877" y="15"/>
                  </a:lnTo>
                  <a:lnTo>
                    <a:pt x="2883" y="17"/>
                  </a:lnTo>
                  <a:lnTo>
                    <a:pt x="2889" y="18"/>
                  </a:lnTo>
                  <a:lnTo>
                    <a:pt x="2896" y="18"/>
                  </a:lnTo>
                  <a:lnTo>
                    <a:pt x="2902" y="18"/>
                  </a:lnTo>
                  <a:lnTo>
                    <a:pt x="2908" y="18"/>
                  </a:lnTo>
                  <a:lnTo>
                    <a:pt x="2916" y="18"/>
                  </a:lnTo>
                  <a:lnTo>
                    <a:pt x="2922" y="18"/>
                  </a:lnTo>
                  <a:lnTo>
                    <a:pt x="2928" y="17"/>
                  </a:lnTo>
                  <a:lnTo>
                    <a:pt x="2934" y="17"/>
                  </a:lnTo>
                  <a:lnTo>
                    <a:pt x="2942" y="18"/>
                  </a:lnTo>
                  <a:lnTo>
                    <a:pt x="2948" y="17"/>
                  </a:lnTo>
                  <a:lnTo>
                    <a:pt x="2954" y="17"/>
                  </a:lnTo>
                  <a:lnTo>
                    <a:pt x="2961" y="17"/>
                  </a:lnTo>
                  <a:lnTo>
                    <a:pt x="2967" y="18"/>
                  </a:lnTo>
                  <a:lnTo>
                    <a:pt x="2973" y="17"/>
                  </a:lnTo>
                  <a:lnTo>
                    <a:pt x="2981" y="12"/>
                  </a:lnTo>
                  <a:lnTo>
                    <a:pt x="2987" y="12"/>
                  </a:lnTo>
                  <a:lnTo>
                    <a:pt x="2993" y="12"/>
                  </a:lnTo>
                  <a:lnTo>
                    <a:pt x="3000" y="13"/>
                  </a:lnTo>
                  <a:lnTo>
                    <a:pt x="3006" y="18"/>
                  </a:lnTo>
                  <a:lnTo>
                    <a:pt x="3012" y="22"/>
                  </a:lnTo>
                  <a:lnTo>
                    <a:pt x="3020" y="23"/>
                  </a:lnTo>
                  <a:lnTo>
                    <a:pt x="3026" y="23"/>
                  </a:lnTo>
                  <a:lnTo>
                    <a:pt x="3032" y="23"/>
                  </a:lnTo>
                  <a:lnTo>
                    <a:pt x="3039" y="22"/>
                  </a:lnTo>
                  <a:lnTo>
                    <a:pt x="3045" y="20"/>
                  </a:lnTo>
                  <a:lnTo>
                    <a:pt x="3051" y="18"/>
                  </a:lnTo>
                  <a:lnTo>
                    <a:pt x="3059" y="17"/>
                  </a:lnTo>
                  <a:lnTo>
                    <a:pt x="3065" y="15"/>
                  </a:lnTo>
                  <a:lnTo>
                    <a:pt x="3071" y="13"/>
                  </a:lnTo>
                  <a:lnTo>
                    <a:pt x="3078" y="10"/>
                  </a:lnTo>
                  <a:lnTo>
                    <a:pt x="3084" y="8"/>
                  </a:lnTo>
                  <a:lnTo>
                    <a:pt x="3090" y="8"/>
                  </a:lnTo>
                  <a:lnTo>
                    <a:pt x="3098" y="8"/>
                  </a:lnTo>
                  <a:lnTo>
                    <a:pt x="3104" y="12"/>
                  </a:lnTo>
                  <a:lnTo>
                    <a:pt x="3110" y="13"/>
                  </a:lnTo>
                  <a:lnTo>
                    <a:pt x="3116" y="18"/>
                  </a:lnTo>
                  <a:lnTo>
                    <a:pt x="3123" y="20"/>
                  </a:lnTo>
                  <a:lnTo>
                    <a:pt x="3129" y="20"/>
                  </a:lnTo>
                  <a:lnTo>
                    <a:pt x="3135" y="20"/>
                  </a:lnTo>
                  <a:lnTo>
                    <a:pt x="3143" y="18"/>
                  </a:lnTo>
                  <a:lnTo>
                    <a:pt x="3149" y="18"/>
                  </a:lnTo>
                  <a:lnTo>
                    <a:pt x="3155" y="17"/>
                  </a:lnTo>
                  <a:lnTo>
                    <a:pt x="3162" y="17"/>
                  </a:lnTo>
                  <a:lnTo>
                    <a:pt x="3168" y="18"/>
                  </a:lnTo>
                  <a:lnTo>
                    <a:pt x="3174" y="18"/>
                  </a:lnTo>
                  <a:lnTo>
                    <a:pt x="3182" y="20"/>
                  </a:lnTo>
                  <a:lnTo>
                    <a:pt x="3188" y="20"/>
                  </a:lnTo>
                  <a:lnTo>
                    <a:pt x="3194" y="20"/>
                  </a:lnTo>
                  <a:lnTo>
                    <a:pt x="3201" y="20"/>
                  </a:lnTo>
                  <a:lnTo>
                    <a:pt x="3207" y="20"/>
                  </a:lnTo>
                  <a:lnTo>
                    <a:pt x="3213" y="20"/>
                  </a:lnTo>
                  <a:lnTo>
                    <a:pt x="3221" y="18"/>
                  </a:lnTo>
                  <a:lnTo>
                    <a:pt x="3227" y="17"/>
                  </a:lnTo>
                  <a:lnTo>
                    <a:pt x="3233" y="15"/>
                  </a:lnTo>
                  <a:lnTo>
                    <a:pt x="3240"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0" name="Freeform 32"/>
            <p:cNvSpPr>
              <a:spLocks/>
            </p:cNvSpPr>
            <p:nvPr/>
          </p:nvSpPr>
          <p:spPr bwMode="auto">
            <a:xfrm>
              <a:off x="4407" y="1002"/>
              <a:ext cx="72" cy="19"/>
            </a:xfrm>
            <a:custGeom>
              <a:avLst/>
              <a:gdLst>
                <a:gd name="T0" fmla="*/ 0 w 77"/>
                <a:gd name="T1" fmla="*/ 8 h 18"/>
                <a:gd name="T2" fmla="*/ 6 w 77"/>
                <a:gd name="T3" fmla="*/ 24 h 18"/>
                <a:gd name="T4" fmla="*/ 7 w 77"/>
                <a:gd name="T5" fmla="*/ 8 h 18"/>
                <a:gd name="T6" fmla="*/ 7 w 77"/>
                <a:gd name="T7" fmla="*/ 1 h 18"/>
                <a:gd name="T8" fmla="*/ 10 w 77"/>
                <a:gd name="T9" fmla="*/ 0 h 18"/>
                <a:gd name="T10" fmla="*/ 13 w 77"/>
                <a:gd name="T11" fmla="*/ 3 h 18"/>
                <a:gd name="T12" fmla="*/ 17 w 77"/>
                <a:gd name="T13" fmla="*/ 24 h 18"/>
                <a:gd name="T14" fmla="*/ 19 w 77"/>
                <a:gd name="T15" fmla="*/ 31 h 18"/>
                <a:gd name="T16" fmla="*/ 21 w 77"/>
                <a:gd name="T17" fmla="*/ 37 h 18"/>
                <a:gd name="T18" fmla="*/ 22 w 77"/>
                <a:gd name="T19" fmla="*/ 37 h 18"/>
                <a:gd name="T20" fmla="*/ 26 w 77"/>
                <a:gd name="T21" fmla="*/ 33 h 18"/>
                <a:gd name="T22" fmla="*/ 28 w 77"/>
                <a:gd name="T23" fmla="*/ 27 h 18"/>
                <a:gd name="T24" fmla="*/ 30 w 77"/>
                <a:gd name="T25" fmla="*/ 24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8">
                  <a:moveTo>
                    <a:pt x="0" y="8"/>
                  </a:moveTo>
                  <a:lnTo>
                    <a:pt x="6" y="10"/>
                  </a:lnTo>
                  <a:lnTo>
                    <a:pt x="13" y="8"/>
                  </a:lnTo>
                  <a:lnTo>
                    <a:pt x="20" y="1"/>
                  </a:lnTo>
                  <a:lnTo>
                    <a:pt x="26" y="0"/>
                  </a:lnTo>
                  <a:lnTo>
                    <a:pt x="32" y="3"/>
                  </a:lnTo>
                  <a:lnTo>
                    <a:pt x="40" y="10"/>
                  </a:lnTo>
                  <a:lnTo>
                    <a:pt x="46" y="15"/>
                  </a:lnTo>
                  <a:lnTo>
                    <a:pt x="52" y="18"/>
                  </a:lnTo>
                  <a:lnTo>
                    <a:pt x="58" y="18"/>
                  </a:lnTo>
                  <a:lnTo>
                    <a:pt x="65" y="16"/>
                  </a:lnTo>
                  <a:lnTo>
                    <a:pt x="71" y="13"/>
                  </a:lnTo>
                  <a:lnTo>
                    <a:pt x="77" y="1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1" name="Freeform 33"/>
            <p:cNvSpPr>
              <a:spLocks/>
            </p:cNvSpPr>
            <p:nvPr/>
          </p:nvSpPr>
          <p:spPr bwMode="auto">
            <a:xfrm>
              <a:off x="1402" y="950"/>
              <a:ext cx="3005" cy="20"/>
            </a:xfrm>
            <a:custGeom>
              <a:avLst/>
              <a:gdLst>
                <a:gd name="T0" fmla="*/ 16 w 3240"/>
                <a:gd name="T1" fmla="*/ 9 h 19"/>
                <a:gd name="T2" fmla="*/ 34 w 3240"/>
                <a:gd name="T3" fmla="*/ 8 h 19"/>
                <a:gd name="T4" fmla="*/ 53 w 3240"/>
                <a:gd name="T5" fmla="*/ 6 h 19"/>
                <a:gd name="T6" fmla="*/ 70 w 3240"/>
                <a:gd name="T7" fmla="*/ 25 h 19"/>
                <a:gd name="T8" fmla="*/ 88 w 3240"/>
                <a:gd name="T9" fmla="*/ 3 h 19"/>
                <a:gd name="T10" fmla="*/ 107 w 3240"/>
                <a:gd name="T11" fmla="*/ 4 h 19"/>
                <a:gd name="T12" fmla="*/ 125 w 3240"/>
                <a:gd name="T13" fmla="*/ 25 h 19"/>
                <a:gd name="T14" fmla="*/ 143 w 3240"/>
                <a:gd name="T15" fmla="*/ 9 h 19"/>
                <a:gd name="T16" fmla="*/ 160 w 3240"/>
                <a:gd name="T17" fmla="*/ 25 h 19"/>
                <a:gd name="T18" fmla="*/ 179 w 3240"/>
                <a:gd name="T19" fmla="*/ 4 h 19"/>
                <a:gd name="T20" fmla="*/ 198 w 3240"/>
                <a:gd name="T21" fmla="*/ 4 h 19"/>
                <a:gd name="T22" fmla="*/ 214 w 3240"/>
                <a:gd name="T23" fmla="*/ 25 h 19"/>
                <a:gd name="T24" fmla="*/ 232 w 3240"/>
                <a:gd name="T25" fmla="*/ 9 h 19"/>
                <a:gd name="T26" fmla="*/ 250 w 3240"/>
                <a:gd name="T27" fmla="*/ 27 h 19"/>
                <a:gd name="T28" fmla="*/ 269 w 3240"/>
                <a:gd name="T29" fmla="*/ 27 h 19"/>
                <a:gd name="T30" fmla="*/ 289 w 3240"/>
                <a:gd name="T31" fmla="*/ 3 h 19"/>
                <a:gd name="T32" fmla="*/ 305 w 3240"/>
                <a:gd name="T33" fmla="*/ 27 h 19"/>
                <a:gd name="T34" fmla="*/ 324 w 3240"/>
                <a:gd name="T35" fmla="*/ 6 h 19"/>
                <a:gd name="T36" fmla="*/ 341 w 3240"/>
                <a:gd name="T37" fmla="*/ 9 h 19"/>
                <a:gd name="T38" fmla="*/ 361 w 3240"/>
                <a:gd name="T39" fmla="*/ 25 h 19"/>
                <a:gd name="T40" fmla="*/ 378 w 3240"/>
                <a:gd name="T41" fmla="*/ 6 h 19"/>
                <a:gd name="T42" fmla="*/ 396 w 3240"/>
                <a:gd name="T43" fmla="*/ 8 h 19"/>
                <a:gd name="T44" fmla="*/ 413 w 3240"/>
                <a:gd name="T45" fmla="*/ 9 h 19"/>
                <a:gd name="T46" fmla="*/ 433 w 3240"/>
                <a:gd name="T47" fmla="*/ 25 h 19"/>
                <a:gd name="T48" fmla="*/ 450 w 3240"/>
                <a:gd name="T49" fmla="*/ 8 h 19"/>
                <a:gd name="T50" fmla="*/ 468 w 3240"/>
                <a:gd name="T51" fmla="*/ 25 h 19"/>
                <a:gd name="T52" fmla="*/ 488 w 3240"/>
                <a:gd name="T53" fmla="*/ 8 h 19"/>
                <a:gd name="T54" fmla="*/ 505 w 3240"/>
                <a:gd name="T55" fmla="*/ 8 h 19"/>
                <a:gd name="T56" fmla="*/ 522 w 3240"/>
                <a:gd name="T57" fmla="*/ 6 h 19"/>
                <a:gd name="T58" fmla="*/ 541 w 3240"/>
                <a:gd name="T59" fmla="*/ 31 h 19"/>
                <a:gd name="T60" fmla="*/ 559 w 3240"/>
                <a:gd name="T61" fmla="*/ 6 h 19"/>
                <a:gd name="T62" fmla="*/ 577 w 3240"/>
                <a:gd name="T63" fmla="*/ 3 h 19"/>
                <a:gd name="T64" fmla="*/ 595 w 3240"/>
                <a:gd name="T65" fmla="*/ 27 h 19"/>
                <a:gd name="T66" fmla="*/ 612 w 3240"/>
                <a:gd name="T67" fmla="*/ 28 h 19"/>
                <a:gd name="T68" fmla="*/ 632 w 3240"/>
                <a:gd name="T69" fmla="*/ 4 h 19"/>
                <a:gd name="T70" fmla="*/ 648 w 3240"/>
                <a:gd name="T71" fmla="*/ 4 h 19"/>
                <a:gd name="T72" fmla="*/ 668 w 3240"/>
                <a:gd name="T73" fmla="*/ 9 h 19"/>
                <a:gd name="T74" fmla="*/ 686 w 3240"/>
                <a:gd name="T75" fmla="*/ 25 h 19"/>
                <a:gd name="T76" fmla="*/ 705 w 3240"/>
                <a:gd name="T77" fmla="*/ 8 h 19"/>
                <a:gd name="T78" fmla="*/ 722 w 3240"/>
                <a:gd name="T79" fmla="*/ 28 h 19"/>
                <a:gd name="T80" fmla="*/ 740 w 3240"/>
                <a:gd name="T81" fmla="*/ 6 h 19"/>
                <a:gd name="T82" fmla="*/ 759 w 3240"/>
                <a:gd name="T83" fmla="*/ 6 h 19"/>
                <a:gd name="T84" fmla="*/ 776 w 3240"/>
                <a:gd name="T85" fmla="*/ 8 h 19"/>
                <a:gd name="T86" fmla="*/ 794 w 3240"/>
                <a:gd name="T87" fmla="*/ 28 h 19"/>
                <a:gd name="T88" fmla="*/ 812 w 3240"/>
                <a:gd name="T89" fmla="*/ 6 h 19"/>
                <a:gd name="T90" fmla="*/ 830 w 3240"/>
                <a:gd name="T91" fmla="*/ 9 h 19"/>
                <a:gd name="T92" fmla="*/ 848 w 3240"/>
                <a:gd name="T93" fmla="*/ 8 h 19"/>
                <a:gd name="T94" fmla="*/ 866 w 3240"/>
                <a:gd name="T95" fmla="*/ 25 h 19"/>
                <a:gd name="T96" fmla="*/ 885 w 3240"/>
                <a:gd name="T97" fmla="*/ 9 h 19"/>
                <a:gd name="T98" fmla="*/ 902 w 3240"/>
                <a:gd name="T99" fmla="*/ 9 h 19"/>
                <a:gd name="T100" fmla="*/ 921 w 3240"/>
                <a:gd name="T101" fmla="*/ 6 h 19"/>
                <a:gd name="T102" fmla="*/ 940 w 3240"/>
                <a:gd name="T103" fmla="*/ 8 h 19"/>
                <a:gd name="T104" fmla="*/ 956 w 3240"/>
                <a:gd name="T105" fmla="*/ 37 h 19"/>
                <a:gd name="T106" fmla="*/ 976 w 3240"/>
                <a:gd name="T107" fmla="*/ 9 h 19"/>
                <a:gd name="T108" fmla="*/ 993 w 3240"/>
                <a:gd name="T109" fmla="*/ 8 h 19"/>
                <a:gd name="T110" fmla="*/ 1013 w 3240"/>
                <a:gd name="T111" fmla="*/ 4 h 19"/>
                <a:gd name="T112" fmla="*/ 1029 w 3240"/>
                <a:gd name="T113" fmla="*/ 3 h 19"/>
                <a:gd name="T114" fmla="*/ 1047 w 3240"/>
                <a:gd name="T115" fmla="*/ 8 h 19"/>
                <a:gd name="T116" fmla="*/ 1066 w 3240"/>
                <a:gd name="T117" fmla="*/ 37 h 19"/>
                <a:gd name="T118" fmla="*/ 1084 w 3240"/>
                <a:gd name="T119" fmla="*/ 8 h 19"/>
                <a:gd name="T120" fmla="*/ 1103 w 3240"/>
                <a:gd name="T121" fmla="*/ 25 h 19"/>
                <a:gd name="T122" fmla="*/ 1120 w 3240"/>
                <a:gd name="T123" fmla="*/ 6 h 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9">
                  <a:moveTo>
                    <a:pt x="0" y="8"/>
                  </a:moveTo>
                  <a:lnTo>
                    <a:pt x="8" y="8"/>
                  </a:lnTo>
                  <a:lnTo>
                    <a:pt x="14" y="9"/>
                  </a:lnTo>
                  <a:lnTo>
                    <a:pt x="20" y="9"/>
                  </a:lnTo>
                  <a:lnTo>
                    <a:pt x="27" y="9"/>
                  </a:lnTo>
                  <a:lnTo>
                    <a:pt x="33" y="9"/>
                  </a:lnTo>
                  <a:lnTo>
                    <a:pt x="39" y="8"/>
                  </a:lnTo>
                  <a:lnTo>
                    <a:pt x="45" y="9"/>
                  </a:lnTo>
                  <a:lnTo>
                    <a:pt x="53" y="8"/>
                  </a:lnTo>
                  <a:lnTo>
                    <a:pt x="59" y="8"/>
                  </a:lnTo>
                  <a:lnTo>
                    <a:pt x="65" y="8"/>
                  </a:lnTo>
                  <a:lnTo>
                    <a:pt x="72" y="8"/>
                  </a:lnTo>
                  <a:lnTo>
                    <a:pt x="78" y="6"/>
                  </a:lnTo>
                  <a:lnTo>
                    <a:pt x="84" y="8"/>
                  </a:lnTo>
                  <a:lnTo>
                    <a:pt x="92" y="9"/>
                  </a:lnTo>
                  <a:lnTo>
                    <a:pt x="98" y="8"/>
                  </a:lnTo>
                  <a:lnTo>
                    <a:pt x="104" y="8"/>
                  </a:lnTo>
                  <a:lnTo>
                    <a:pt x="111" y="8"/>
                  </a:lnTo>
                  <a:lnTo>
                    <a:pt x="117" y="8"/>
                  </a:lnTo>
                  <a:lnTo>
                    <a:pt x="123" y="6"/>
                  </a:lnTo>
                  <a:lnTo>
                    <a:pt x="131" y="8"/>
                  </a:lnTo>
                  <a:lnTo>
                    <a:pt x="137" y="8"/>
                  </a:lnTo>
                  <a:lnTo>
                    <a:pt x="143" y="8"/>
                  </a:lnTo>
                  <a:lnTo>
                    <a:pt x="150" y="6"/>
                  </a:lnTo>
                  <a:lnTo>
                    <a:pt x="156" y="8"/>
                  </a:lnTo>
                  <a:lnTo>
                    <a:pt x="162" y="9"/>
                  </a:lnTo>
                  <a:lnTo>
                    <a:pt x="170" y="11"/>
                  </a:lnTo>
                  <a:lnTo>
                    <a:pt x="176" y="14"/>
                  </a:lnTo>
                  <a:lnTo>
                    <a:pt x="182" y="14"/>
                  </a:lnTo>
                  <a:lnTo>
                    <a:pt x="189" y="16"/>
                  </a:lnTo>
                  <a:lnTo>
                    <a:pt x="195" y="13"/>
                  </a:lnTo>
                  <a:lnTo>
                    <a:pt x="201" y="11"/>
                  </a:lnTo>
                  <a:lnTo>
                    <a:pt x="209" y="11"/>
                  </a:lnTo>
                  <a:lnTo>
                    <a:pt x="215" y="13"/>
                  </a:lnTo>
                  <a:lnTo>
                    <a:pt x="221" y="11"/>
                  </a:lnTo>
                  <a:lnTo>
                    <a:pt x="227" y="9"/>
                  </a:lnTo>
                  <a:lnTo>
                    <a:pt x="234" y="8"/>
                  </a:lnTo>
                  <a:lnTo>
                    <a:pt x="240" y="4"/>
                  </a:lnTo>
                  <a:lnTo>
                    <a:pt x="246" y="4"/>
                  </a:lnTo>
                  <a:lnTo>
                    <a:pt x="254" y="3"/>
                  </a:lnTo>
                  <a:lnTo>
                    <a:pt x="260" y="3"/>
                  </a:lnTo>
                  <a:lnTo>
                    <a:pt x="266" y="3"/>
                  </a:lnTo>
                  <a:lnTo>
                    <a:pt x="274" y="3"/>
                  </a:lnTo>
                  <a:lnTo>
                    <a:pt x="280" y="4"/>
                  </a:lnTo>
                  <a:lnTo>
                    <a:pt x="286" y="3"/>
                  </a:lnTo>
                  <a:lnTo>
                    <a:pt x="293" y="3"/>
                  </a:lnTo>
                  <a:lnTo>
                    <a:pt x="299" y="4"/>
                  </a:lnTo>
                  <a:lnTo>
                    <a:pt x="305" y="4"/>
                  </a:lnTo>
                  <a:lnTo>
                    <a:pt x="313" y="6"/>
                  </a:lnTo>
                  <a:lnTo>
                    <a:pt x="319" y="8"/>
                  </a:lnTo>
                  <a:lnTo>
                    <a:pt x="325" y="11"/>
                  </a:lnTo>
                  <a:lnTo>
                    <a:pt x="332" y="11"/>
                  </a:lnTo>
                  <a:lnTo>
                    <a:pt x="338" y="9"/>
                  </a:lnTo>
                  <a:lnTo>
                    <a:pt x="344" y="8"/>
                  </a:lnTo>
                  <a:lnTo>
                    <a:pt x="352" y="9"/>
                  </a:lnTo>
                  <a:lnTo>
                    <a:pt x="358" y="11"/>
                  </a:lnTo>
                  <a:lnTo>
                    <a:pt x="364" y="11"/>
                  </a:lnTo>
                  <a:lnTo>
                    <a:pt x="371" y="13"/>
                  </a:lnTo>
                  <a:lnTo>
                    <a:pt x="377" y="13"/>
                  </a:lnTo>
                  <a:lnTo>
                    <a:pt x="383" y="13"/>
                  </a:lnTo>
                  <a:lnTo>
                    <a:pt x="391" y="11"/>
                  </a:lnTo>
                  <a:lnTo>
                    <a:pt x="397" y="11"/>
                  </a:lnTo>
                  <a:lnTo>
                    <a:pt x="403" y="11"/>
                  </a:lnTo>
                  <a:lnTo>
                    <a:pt x="409" y="9"/>
                  </a:lnTo>
                  <a:lnTo>
                    <a:pt x="416" y="8"/>
                  </a:lnTo>
                  <a:lnTo>
                    <a:pt x="422" y="8"/>
                  </a:lnTo>
                  <a:lnTo>
                    <a:pt x="428" y="9"/>
                  </a:lnTo>
                  <a:lnTo>
                    <a:pt x="436" y="11"/>
                  </a:lnTo>
                  <a:lnTo>
                    <a:pt x="442" y="11"/>
                  </a:lnTo>
                  <a:lnTo>
                    <a:pt x="448" y="11"/>
                  </a:lnTo>
                  <a:lnTo>
                    <a:pt x="455" y="11"/>
                  </a:lnTo>
                  <a:lnTo>
                    <a:pt x="461" y="11"/>
                  </a:lnTo>
                  <a:lnTo>
                    <a:pt x="467" y="11"/>
                  </a:lnTo>
                  <a:lnTo>
                    <a:pt x="475" y="9"/>
                  </a:lnTo>
                  <a:lnTo>
                    <a:pt x="481" y="9"/>
                  </a:lnTo>
                  <a:lnTo>
                    <a:pt x="487" y="9"/>
                  </a:lnTo>
                  <a:lnTo>
                    <a:pt x="494" y="9"/>
                  </a:lnTo>
                  <a:lnTo>
                    <a:pt x="500" y="8"/>
                  </a:lnTo>
                  <a:lnTo>
                    <a:pt x="506" y="6"/>
                  </a:lnTo>
                  <a:lnTo>
                    <a:pt x="514" y="4"/>
                  </a:lnTo>
                  <a:lnTo>
                    <a:pt x="520" y="4"/>
                  </a:lnTo>
                  <a:lnTo>
                    <a:pt x="526" y="4"/>
                  </a:lnTo>
                  <a:lnTo>
                    <a:pt x="533" y="3"/>
                  </a:lnTo>
                  <a:lnTo>
                    <a:pt x="539" y="3"/>
                  </a:lnTo>
                  <a:lnTo>
                    <a:pt x="545" y="3"/>
                  </a:lnTo>
                  <a:lnTo>
                    <a:pt x="553" y="3"/>
                  </a:lnTo>
                  <a:lnTo>
                    <a:pt x="559" y="3"/>
                  </a:lnTo>
                  <a:lnTo>
                    <a:pt x="565" y="4"/>
                  </a:lnTo>
                  <a:lnTo>
                    <a:pt x="572" y="4"/>
                  </a:lnTo>
                  <a:lnTo>
                    <a:pt x="578" y="6"/>
                  </a:lnTo>
                  <a:lnTo>
                    <a:pt x="584" y="8"/>
                  </a:lnTo>
                  <a:lnTo>
                    <a:pt x="591" y="8"/>
                  </a:lnTo>
                  <a:lnTo>
                    <a:pt x="598" y="8"/>
                  </a:lnTo>
                  <a:lnTo>
                    <a:pt x="604" y="8"/>
                  </a:lnTo>
                  <a:lnTo>
                    <a:pt x="610" y="9"/>
                  </a:lnTo>
                  <a:lnTo>
                    <a:pt x="618" y="11"/>
                  </a:lnTo>
                  <a:lnTo>
                    <a:pt x="624" y="11"/>
                  </a:lnTo>
                  <a:lnTo>
                    <a:pt x="630" y="13"/>
                  </a:lnTo>
                  <a:lnTo>
                    <a:pt x="637" y="11"/>
                  </a:lnTo>
                  <a:lnTo>
                    <a:pt x="643" y="11"/>
                  </a:lnTo>
                  <a:lnTo>
                    <a:pt x="649" y="11"/>
                  </a:lnTo>
                  <a:lnTo>
                    <a:pt x="657" y="9"/>
                  </a:lnTo>
                  <a:lnTo>
                    <a:pt x="663" y="9"/>
                  </a:lnTo>
                  <a:lnTo>
                    <a:pt x="669" y="9"/>
                  </a:lnTo>
                  <a:lnTo>
                    <a:pt x="676" y="8"/>
                  </a:lnTo>
                  <a:lnTo>
                    <a:pt x="682" y="8"/>
                  </a:lnTo>
                  <a:lnTo>
                    <a:pt x="688" y="8"/>
                  </a:lnTo>
                  <a:lnTo>
                    <a:pt x="696" y="9"/>
                  </a:lnTo>
                  <a:lnTo>
                    <a:pt x="702" y="11"/>
                  </a:lnTo>
                  <a:lnTo>
                    <a:pt x="708" y="14"/>
                  </a:lnTo>
                  <a:lnTo>
                    <a:pt x="715" y="14"/>
                  </a:lnTo>
                  <a:lnTo>
                    <a:pt x="721" y="13"/>
                  </a:lnTo>
                  <a:lnTo>
                    <a:pt x="727" y="13"/>
                  </a:lnTo>
                  <a:lnTo>
                    <a:pt x="735" y="9"/>
                  </a:lnTo>
                  <a:lnTo>
                    <a:pt x="741" y="8"/>
                  </a:lnTo>
                  <a:lnTo>
                    <a:pt x="747" y="9"/>
                  </a:lnTo>
                  <a:lnTo>
                    <a:pt x="754" y="13"/>
                  </a:lnTo>
                  <a:lnTo>
                    <a:pt x="760" y="13"/>
                  </a:lnTo>
                  <a:lnTo>
                    <a:pt x="766" y="14"/>
                  </a:lnTo>
                  <a:lnTo>
                    <a:pt x="772" y="13"/>
                  </a:lnTo>
                  <a:lnTo>
                    <a:pt x="780" y="9"/>
                  </a:lnTo>
                  <a:lnTo>
                    <a:pt x="786" y="6"/>
                  </a:lnTo>
                  <a:lnTo>
                    <a:pt x="792" y="4"/>
                  </a:lnTo>
                  <a:lnTo>
                    <a:pt x="799" y="3"/>
                  </a:lnTo>
                  <a:lnTo>
                    <a:pt x="805" y="3"/>
                  </a:lnTo>
                  <a:lnTo>
                    <a:pt x="811" y="3"/>
                  </a:lnTo>
                  <a:lnTo>
                    <a:pt x="819" y="3"/>
                  </a:lnTo>
                  <a:lnTo>
                    <a:pt x="825" y="3"/>
                  </a:lnTo>
                  <a:lnTo>
                    <a:pt x="831" y="4"/>
                  </a:lnTo>
                  <a:lnTo>
                    <a:pt x="838" y="4"/>
                  </a:lnTo>
                  <a:lnTo>
                    <a:pt x="844" y="8"/>
                  </a:lnTo>
                  <a:lnTo>
                    <a:pt x="850" y="9"/>
                  </a:lnTo>
                  <a:lnTo>
                    <a:pt x="858" y="11"/>
                  </a:lnTo>
                  <a:lnTo>
                    <a:pt x="864" y="13"/>
                  </a:lnTo>
                  <a:lnTo>
                    <a:pt x="870" y="14"/>
                  </a:lnTo>
                  <a:lnTo>
                    <a:pt x="877" y="13"/>
                  </a:lnTo>
                  <a:lnTo>
                    <a:pt x="883" y="13"/>
                  </a:lnTo>
                  <a:lnTo>
                    <a:pt x="889" y="11"/>
                  </a:lnTo>
                  <a:lnTo>
                    <a:pt x="897" y="9"/>
                  </a:lnTo>
                  <a:lnTo>
                    <a:pt x="903" y="9"/>
                  </a:lnTo>
                  <a:lnTo>
                    <a:pt x="909" y="8"/>
                  </a:lnTo>
                  <a:lnTo>
                    <a:pt x="916" y="8"/>
                  </a:lnTo>
                  <a:lnTo>
                    <a:pt x="922" y="6"/>
                  </a:lnTo>
                  <a:lnTo>
                    <a:pt x="929" y="6"/>
                  </a:lnTo>
                  <a:lnTo>
                    <a:pt x="936" y="4"/>
                  </a:lnTo>
                  <a:lnTo>
                    <a:pt x="942" y="6"/>
                  </a:lnTo>
                  <a:lnTo>
                    <a:pt x="948" y="6"/>
                  </a:lnTo>
                  <a:lnTo>
                    <a:pt x="954" y="8"/>
                  </a:lnTo>
                  <a:lnTo>
                    <a:pt x="962" y="9"/>
                  </a:lnTo>
                  <a:lnTo>
                    <a:pt x="968" y="9"/>
                  </a:lnTo>
                  <a:lnTo>
                    <a:pt x="974" y="9"/>
                  </a:lnTo>
                  <a:lnTo>
                    <a:pt x="981" y="9"/>
                  </a:lnTo>
                  <a:lnTo>
                    <a:pt x="987" y="9"/>
                  </a:lnTo>
                  <a:lnTo>
                    <a:pt x="993" y="9"/>
                  </a:lnTo>
                  <a:lnTo>
                    <a:pt x="1001" y="9"/>
                  </a:lnTo>
                  <a:lnTo>
                    <a:pt x="1007" y="9"/>
                  </a:lnTo>
                  <a:lnTo>
                    <a:pt x="1013" y="9"/>
                  </a:lnTo>
                  <a:lnTo>
                    <a:pt x="1020" y="11"/>
                  </a:lnTo>
                  <a:lnTo>
                    <a:pt x="1026" y="11"/>
                  </a:lnTo>
                  <a:lnTo>
                    <a:pt x="1032" y="11"/>
                  </a:lnTo>
                  <a:lnTo>
                    <a:pt x="1040" y="9"/>
                  </a:lnTo>
                  <a:lnTo>
                    <a:pt x="1046" y="8"/>
                  </a:lnTo>
                  <a:lnTo>
                    <a:pt x="1052" y="8"/>
                  </a:lnTo>
                  <a:lnTo>
                    <a:pt x="1059" y="6"/>
                  </a:lnTo>
                  <a:lnTo>
                    <a:pt x="1065" y="8"/>
                  </a:lnTo>
                  <a:lnTo>
                    <a:pt x="1071" y="6"/>
                  </a:lnTo>
                  <a:lnTo>
                    <a:pt x="1079" y="6"/>
                  </a:lnTo>
                  <a:lnTo>
                    <a:pt x="1085" y="6"/>
                  </a:lnTo>
                  <a:lnTo>
                    <a:pt x="1091" y="4"/>
                  </a:lnTo>
                  <a:lnTo>
                    <a:pt x="1098" y="6"/>
                  </a:lnTo>
                  <a:lnTo>
                    <a:pt x="1104" y="6"/>
                  </a:lnTo>
                  <a:lnTo>
                    <a:pt x="1110" y="6"/>
                  </a:lnTo>
                  <a:lnTo>
                    <a:pt x="1118" y="6"/>
                  </a:lnTo>
                  <a:lnTo>
                    <a:pt x="1124" y="8"/>
                  </a:lnTo>
                  <a:lnTo>
                    <a:pt x="1130" y="8"/>
                  </a:lnTo>
                  <a:lnTo>
                    <a:pt x="1136" y="8"/>
                  </a:lnTo>
                  <a:lnTo>
                    <a:pt x="1143" y="8"/>
                  </a:lnTo>
                  <a:lnTo>
                    <a:pt x="1149" y="8"/>
                  </a:lnTo>
                  <a:lnTo>
                    <a:pt x="1155" y="8"/>
                  </a:lnTo>
                  <a:lnTo>
                    <a:pt x="1163" y="9"/>
                  </a:lnTo>
                  <a:lnTo>
                    <a:pt x="1169" y="9"/>
                  </a:lnTo>
                  <a:lnTo>
                    <a:pt x="1175" y="9"/>
                  </a:lnTo>
                  <a:lnTo>
                    <a:pt x="1182" y="11"/>
                  </a:lnTo>
                  <a:lnTo>
                    <a:pt x="1188" y="9"/>
                  </a:lnTo>
                  <a:lnTo>
                    <a:pt x="1194" y="9"/>
                  </a:lnTo>
                  <a:lnTo>
                    <a:pt x="1202" y="11"/>
                  </a:lnTo>
                  <a:lnTo>
                    <a:pt x="1208" y="9"/>
                  </a:lnTo>
                  <a:lnTo>
                    <a:pt x="1214" y="9"/>
                  </a:lnTo>
                  <a:lnTo>
                    <a:pt x="1221" y="9"/>
                  </a:lnTo>
                  <a:lnTo>
                    <a:pt x="1227" y="11"/>
                  </a:lnTo>
                  <a:lnTo>
                    <a:pt x="1233" y="9"/>
                  </a:lnTo>
                  <a:lnTo>
                    <a:pt x="1241" y="11"/>
                  </a:lnTo>
                  <a:lnTo>
                    <a:pt x="1247" y="13"/>
                  </a:lnTo>
                  <a:lnTo>
                    <a:pt x="1253" y="13"/>
                  </a:lnTo>
                  <a:lnTo>
                    <a:pt x="1261" y="13"/>
                  </a:lnTo>
                  <a:lnTo>
                    <a:pt x="1267" y="13"/>
                  </a:lnTo>
                  <a:lnTo>
                    <a:pt x="1273" y="9"/>
                  </a:lnTo>
                  <a:lnTo>
                    <a:pt x="1280" y="8"/>
                  </a:lnTo>
                  <a:lnTo>
                    <a:pt x="1286" y="8"/>
                  </a:lnTo>
                  <a:lnTo>
                    <a:pt x="1292" y="8"/>
                  </a:lnTo>
                  <a:lnTo>
                    <a:pt x="1300" y="8"/>
                  </a:lnTo>
                  <a:lnTo>
                    <a:pt x="1306" y="6"/>
                  </a:lnTo>
                  <a:lnTo>
                    <a:pt x="1312" y="6"/>
                  </a:lnTo>
                  <a:lnTo>
                    <a:pt x="1318" y="4"/>
                  </a:lnTo>
                  <a:lnTo>
                    <a:pt x="1325" y="6"/>
                  </a:lnTo>
                  <a:lnTo>
                    <a:pt x="1331" y="6"/>
                  </a:lnTo>
                  <a:lnTo>
                    <a:pt x="1337" y="9"/>
                  </a:lnTo>
                  <a:lnTo>
                    <a:pt x="1345" y="11"/>
                  </a:lnTo>
                  <a:lnTo>
                    <a:pt x="1351" y="13"/>
                  </a:lnTo>
                  <a:lnTo>
                    <a:pt x="1357" y="13"/>
                  </a:lnTo>
                  <a:lnTo>
                    <a:pt x="1364" y="11"/>
                  </a:lnTo>
                  <a:lnTo>
                    <a:pt x="1370" y="8"/>
                  </a:lnTo>
                  <a:lnTo>
                    <a:pt x="1376" y="6"/>
                  </a:lnTo>
                  <a:lnTo>
                    <a:pt x="1384" y="6"/>
                  </a:lnTo>
                  <a:lnTo>
                    <a:pt x="1390" y="8"/>
                  </a:lnTo>
                  <a:lnTo>
                    <a:pt x="1396" y="8"/>
                  </a:lnTo>
                  <a:lnTo>
                    <a:pt x="1403" y="8"/>
                  </a:lnTo>
                  <a:lnTo>
                    <a:pt x="1409" y="8"/>
                  </a:lnTo>
                  <a:lnTo>
                    <a:pt x="1415" y="8"/>
                  </a:lnTo>
                  <a:lnTo>
                    <a:pt x="1423" y="8"/>
                  </a:lnTo>
                  <a:lnTo>
                    <a:pt x="1429" y="9"/>
                  </a:lnTo>
                  <a:lnTo>
                    <a:pt x="1435" y="9"/>
                  </a:lnTo>
                  <a:lnTo>
                    <a:pt x="1442" y="9"/>
                  </a:lnTo>
                  <a:lnTo>
                    <a:pt x="1448" y="8"/>
                  </a:lnTo>
                  <a:lnTo>
                    <a:pt x="1454" y="6"/>
                  </a:lnTo>
                  <a:lnTo>
                    <a:pt x="1462" y="6"/>
                  </a:lnTo>
                  <a:lnTo>
                    <a:pt x="1468" y="6"/>
                  </a:lnTo>
                  <a:lnTo>
                    <a:pt x="1474" y="6"/>
                  </a:lnTo>
                  <a:lnTo>
                    <a:pt x="1481" y="6"/>
                  </a:lnTo>
                  <a:lnTo>
                    <a:pt x="1487" y="6"/>
                  </a:lnTo>
                  <a:lnTo>
                    <a:pt x="1493" y="8"/>
                  </a:lnTo>
                  <a:lnTo>
                    <a:pt x="1499" y="6"/>
                  </a:lnTo>
                  <a:lnTo>
                    <a:pt x="1507" y="8"/>
                  </a:lnTo>
                  <a:lnTo>
                    <a:pt x="1513" y="9"/>
                  </a:lnTo>
                  <a:lnTo>
                    <a:pt x="1519" y="11"/>
                  </a:lnTo>
                  <a:lnTo>
                    <a:pt x="1526" y="14"/>
                  </a:lnTo>
                  <a:lnTo>
                    <a:pt x="1532" y="18"/>
                  </a:lnTo>
                  <a:lnTo>
                    <a:pt x="1538" y="18"/>
                  </a:lnTo>
                  <a:lnTo>
                    <a:pt x="1546" y="18"/>
                  </a:lnTo>
                  <a:lnTo>
                    <a:pt x="1552" y="16"/>
                  </a:lnTo>
                  <a:lnTo>
                    <a:pt x="1558" y="14"/>
                  </a:lnTo>
                  <a:lnTo>
                    <a:pt x="1565" y="13"/>
                  </a:lnTo>
                  <a:lnTo>
                    <a:pt x="1571" y="14"/>
                  </a:lnTo>
                  <a:lnTo>
                    <a:pt x="1577" y="11"/>
                  </a:lnTo>
                  <a:lnTo>
                    <a:pt x="1585" y="9"/>
                  </a:lnTo>
                  <a:lnTo>
                    <a:pt x="1591" y="9"/>
                  </a:lnTo>
                  <a:lnTo>
                    <a:pt x="1597" y="8"/>
                  </a:lnTo>
                  <a:lnTo>
                    <a:pt x="1605" y="6"/>
                  </a:lnTo>
                  <a:lnTo>
                    <a:pt x="1611" y="6"/>
                  </a:lnTo>
                  <a:lnTo>
                    <a:pt x="1617" y="6"/>
                  </a:lnTo>
                  <a:lnTo>
                    <a:pt x="1624" y="6"/>
                  </a:lnTo>
                  <a:lnTo>
                    <a:pt x="1630" y="3"/>
                  </a:lnTo>
                  <a:lnTo>
                    <a:pt x="1636" y="1"/>
                  </a:lnTo>
                  <a:lnTo>
                    <a:pt x="1644" y="1"/>
                  </a:lnTo>
                  <a:lnTo>
                    <a:pt x="1650" y="1"/>
                  </a:lnTo>
                  <a:lnTo>
                    <a:pt x="1656" y="3"/>
                  </a:lnTo>
                  <a:lnTo>
                    <a:pt x="1663" y="3"/>
                  </a:lnTo>
                  <a:lnTo>
                    <a:pt x="1669" y="3"/>
                  </a:lnTo>
                  <a:lnTo>
                    <a:pt x="1675" y="4"/>
                  </a:lnTo>
                  <a:lnTo>
                    <a:pt x="1681" y="8"/>
                  </a:lnTo>
                  <a:lnTo>
                    <a:pt x="1689" y="11"/>
                  </a:lnTo>
                  <a:lnTo>
                    <a:pt x="1695" y="11"/>
                  </a:lnTo>
                  <a:lnTo>
                    <a:pt x="1701" y="13"/>
                  </a:lnTo>
                  <a:lnTo>
                    <a:pt x="1708" y="13"/>
                  </a:lnTo>
                  <a:lnTo>
                    <a:pt x="1714" y="11"/>
                  </a:lnTo>
                  <a:lnTo>
                    <a:pt x="1720" y="9"/>
                  </a:lnTo>
                  <a:lnTo>
                    <a:pt x="1728" y="6"/>
                  </a:lnTo>
                  <a:lnTo>
                    <a:pt x="1734" y="6"/>
                  </a:lnTo>
                  <a:lnTo>
                    <a:pt x="1740" y="6"/>
                  </a:lnTo>
                  <a:lnTo>
                    <a:pt x="1747" y="9"/>
                  </a:lnTo>
                  <a:lnTo>
                    <a:pt x="1753" y="13"/>
                  </a:lnTo>
                  <a:lnTo>
                    <a:pt x="1759" y="14"/>
                  </a:lnTo>
                  <a:lnTo>
                    <a:pt x="1767" y="14"/>
                  </a:lnTo>
                  <a:lnTo>
                    <a:pt x="1773" y="14"/>
                  </a:lnTo>
                  <a:lnTo>
                    <a:pt x="1779" y="11"/>
                  </a:lnTo>
                  <a:lnTo>
                    <a:pt x="1786" y="11"/>
                  </a:lnTo>
                  <a:lnTo>
                    <a:pt x="1792" y="9"/>
                  </a:lnTo>
                  <a:lnTo>
                    <a:pt x="1798" y="9"/>
                  </a:lnTo>
                  <a:lnTo>
                    <a:pt x="1806" y="8"/>
                  </a:lnTo>
                  <a:lnTo>
                    <a:pt x="1812" y="4"/>
                  </a:lnTo>
                  <a:lnTo>
                    <a:pt x="1818" y="4"/>
                  </a:lnTo>
                  <a:lnTo>
                    <a:pt x="1825" y="4"/>
                  </a:lnTo>
                  <a:lnTo>
                    <a:pt x="1831" y="4"/>
                  </a:lnTo>
                  <a:lnTo>
                    <a:pt x="1837" y="6"/>
                  </a:lnTo>
                  <a:lnTo>
                    <a:pt x="1843" y="6"/>
                  </a:lnTo>
                  <a:lnTo>
                    <a:pt x="1851" y="4"/>
                  </a:lnTo>
                  <a:lnTo>
                    <a:pt x="1857" y="4"/>
                  </a:lnTo>
                  <a:lnTo>
                    <a:pt x="1863" y="4"/>
                  </a:lnTo>
                  <a:lnTo>
                    <a:pt x="1870" y="3"/>
                  </a:lnTo>
                  <a:lnTo>
                    <a:pt x="1876" y="1"/>
                  </a:lnTo>
                  <a:lnTo>
                    <a:pt x="1882" y="3"/>
                  </a:lnTo>
                  <a:lnTo>
                    <a:pt x="1890" y="6"/>
                  </a:lnTo>
                  <a:lnTo>
                    <a:pt x="1896" y="8"/>
                  </a:lnTo>
                  <a:lnTo>
                    <a:pt x="1902" y="9"/>
                  </a:lnTo>
                  <a:lnTo>
                    <a:pt x="1909" y="9"/>
                  </a:lnTo>
                  <a:lnTo>
                    <a:pt x="1915" y="9"/>
                  </a:lnTo>
                  <a:lnTo>
                    <a:pt x="1922" y="9"/>
                  </a:lnTo>
                  <a:lnTo>
                    <a:pt x="1929" y="8"/>
                  </a:lnTo>
                  <a:lnTo>
                    <a:pt x="1935" y="6"/>
                  </a:lnTo>
                  <a:lnTo>
                    <a:pt x="1941" y="4"/>
                  </a:lnTo>
                  <a:lnTo>
                    <a:pt x="1949" y="3"/>
                  </a:lnTo>
                  <a:lnTo>
                    <a:pt x="1955" y="4"/>
                  </a:lnTo>
                  <a:lnTo>
                    <a:pt x="1961" y="6"/>
                  </a:lnTo>
                  <a:lnTo>
                    <a:pt x="1968" y="11"/>
                  </a:lnTo>
                  <a:lnTo>
                    <a:pt x="1974" y="14"/>
                  </a:lnTo>
                  <a:lnTo>
                    <a:pt x="1980" y="18"/>
                  </a:lnTo>
                  <a:lnTo>
                    <a:pt x="1988" y="19"/>
                  </a:lnTo>
                  <a:lnTo>
                    <a:pt x="1994" y="18"/>
                  </a:lnTo>
                  <a:lnTo>
                    <a:pt x="2000" y="13"/>
                  </a:lnTo>
                  <a:lnTo>
                    <a:pt x="2007" y="11"/>
                  </a:lnTo>
                  <a:lnTo>
                    <a:pt x="2013" y="9"/>
                  </a:lnTo>
                  <a:lnTo>
                    <a:pt x="2019" y="8"/>
                  </a:lnTo>
                  <a:lnTo>
                    <a:pt x="2025" y="6"/>
                  </a:lnTo>
                  <a:lnTo>
                    <a:pt x="2033" y="6"/>
                  </a:lnTo>
                  <a:lnTo>
                    <a:pt x="2039" y="4"/>
                  </a:lnTo>
                  <a:lnTo>
                    <a:pt x="2045" y="9"/>
                  </a:lnTo>
                  <a:lnTo>
                    <a:pt x="2052" y="11"/>
                  </a:lnTo>
                  <a:lnTo>
                    <a:pt x="2058" y="14"/>
                  </a:lnTo>
                  <a:lnTo>
                    <a:pt x="2064" y="14"/>
                  </a:lnTo>
                  <a:lnTo>
                    <a:pt x="2072" y="14"/>
                  </a:lnTo>
                  <a:lnTo>
                    <a:pt x="2078" y="13"/>
                  </a:lnTo>
                  <a:lnTo>
                    <a:pt x="2084" y="11"/>
                  </a:lnTo>
                  <a:lnTo>
                    <a:pt x="2091" y="9"/>
                  </a:lnTo>
                  <a:lnTo>
                    <a:pt x="2097" y="8"/>
                  </a:lnTo>
                  <a:lnTo>
                    <a:pt x="2103" y="6"/>
                  </a:lnTo>
                  <a:lnTo>
                    <a:pt x="2111" y="6"/>
                  </a:lnTo>
                  <a:lnTo>
                    <a:pt x="2117" y="6"/>
                  </a:lnTo>
                  <a:lnTo>
                    <a:pt x="2123" y="6"/>
                  </a:lnTo>
                  <a:lnTo>
                    <a:pt x="2130" y="6"/>
                  </a:lnTo>
                  <a:lnTo>
                    <a:pt x="2136" y="4"/>
                  </a:lnTo>
                  <a:lnTo>
                    <a:pt x="2142" y="3"/>
                  </a:lnTo>
                  <a:lnTo>
                    <a:pt x="2150" y="1"/>
                  </a:lnTo>
                  <a:lnTo>
                    <a:pt x="2156" y="3"/>
                  </a:lnTo>
                  <a:lnTo>
                    <a:pt x="2162" y="3"/>
                  </a:lnTo>
                  <a:lnTo>
                    <a:pt x="2169" y="6"/>
                  </a:lnTo>
                  <a:lnTo>
                    <a:pt x="2175" y="6"/>
                  </a:lnTo>
                  <a:lnTo>
                    <a:pt x="2181" y="9"/>
                  </a:lnTo>
                  <a:lnTo>
                    <a:pt x="2189" y="11"/>
                  </a:lnTo>
                  <a:lnTo>
                    <a:pt x="2195" y="11"/>
                  </a:lnTo>
                  <a:lnTo>
                    <a:pt x="2201" y="11"/>
                  </a:lnTo>
                  <a:lnTo>
                    <a:pt x="2207" y="9"/>
                  </a:lnTo>
                  <a:lnTo>
                    <a:pt x="2214" y="8"/>
                  </a:lnTo>
                  <a:lnTo>
                    <a:pt x="2220" y="8"/>
                  </a:lnTo>
                  <a:lnTo>
                    <a:pt x="2226" y="8"/>
                  </a:lnTo>
                  <a:lnTo>
                    <a:pt x="2234" y="8"/>
                  </a:lnTo>
                  <a:lnTo>
                    <a:pt x="2240" y="8"/>
                  </a:lnTo>
                  <a:lnTo>
                    <a:pt x="2246" y="9"/>
                  </a:lnTo>
                  <a:lnTo>
                    <a:pt x="2254" y="11"/>
                  </a:lnTo>
                  <a:lnTo>
                    <a:pt x="2260" y="13"/>
                  </a:lnTo>
                  <a:lnTo>
                    <a:pt x="2266" y="13"/>
                  </a:lnTo>
                  <a:lnTo>
                    <a:pt x="2273" y="14"/>
                  </a:lnTo>
                  <a:lnTo>
                    <a:pt x="2279" y="14"/>
                  </a:lnTo>
                  <a:lnTo>
                    <a:pt x="2285" y="14"/>
                  </a:lnTo>
                  <a:lnTo>
                    <a:pt x="2293" y="13"/>
                  </a:lnTo>
                  <a:lnTo>
                    <a:pt x="2299" y="11"/>
                  </a:lnTo>
                  <a:lnTo>
                    <a:pt x="2305" y="9"/>
                  </a:lnTo>
                  <a:lnTo>
                    <a:pt x="2312" y="9"/>
                  </a:lnTo>
                  <a:lnTo>
                    <a:pt x="2318" y="8"/>
                  </a:lnTo>
                  <a:lnTo>
                    <a:pt x="2324" y="8"/>
                  </a:lnTo>
                  <a:lnTo>
                    <a:pt x="2332" y="6"/>
                  </a:lnTo>
                  <a:lnTo>
                    <a:pt x="2338" y="6"/>
                  </a:lnTo>
                  <a:lnTo>
                    <a:pt x="2344" y="3"/>
                  </a:lnTo>
                  <a:lnTo>
                    <a:pt x="2351" y="4"/>
                  </a:lnTo>
                  <a:lnTo>
                    <a:pt x="2357" y="6"/>
                  </a:lnTo>
                  <a:lnTo>
                    <a:pt x="2363" y="6"/>
                  </a:lnTo>
                  <a:lnTo>
                    <a:pt x="2371" y="8"/>
                  </a:lnTo>
                  <a:lnTo>
                    <a:pt x="2377" y="8"/>
                  </a:lnTo>
                  <a:lnTo>
                    <a:pt x="2383" y="9"/>
                  </a:lnTo>
                  <a:lnTo>
                    <a:pt x="2389" y="8"/>
                  </a:lnTo>
                  <a:lnTo>
                    <a:pt x="2396" y="8"/>
                  </a:lnTo>
                  <a:lnTo>
                    <a:pt x="2402" y="8"/>
                  </a:lnTo>
                  <a:lnTo>
                    <a:pt x="2408" y="8"/>
                  </a:lnTo>
                  <a:lnTo>
                    <a:pt x="2416" y="9"/>
                  </a:lnTo>
                  <a:lnTo>
                    <a:pt x="2422" y="9"/>
                  </a:lnTo>
                  <a:lnTo>
                    <a:pt x="2428" y="9"/>
                  </a:lnTo>
                  <a:lnTo>
                    <a:pt x="2435" y="8"/>
                  </a:lnTo>
                  <a:lnTo>
                    <a:pt x="2441" y="6"/>
                  </a:lnTo>
                  <a:lnTo>
                    <a:pt x="2447" y="6"/>
                  </a:lnTo>
                  <a:lnTo>
                    <a:pt x="2455" y="8"/>
                  </a:lnTo>
                  <a:lnTo>
                    <a:pt x="2461" y="8"/>
                  </a:lnTo>
                  <a:lnTo>
                    <a:pt x="2467" y="8"/>
                  </a:lnTo>
                  <a:lnTo>
                    <a:pt x="2474" y="8"/>
                  </a:lnTo>
                  <a:lnTo>
                    <a:pt x="2480" y="9"/>
                  </a:lnTo>
                  <a:lnTo>
                    <a:pt x="2486" y="11"/>
                  </a:lnTo>
                  <a:lnTo>
                    <a:pt x="2494" y="9"/>
                  </a:lnTo>
                  <a:lnTo>
                    <a:pt x="2500" y="9"/>
                  </a:lnTo>
                  <a:lnTo>
                    <a:pt x="2506" y="9"/>
                  </a:lnTo>
                  <a:lnTo>
                    <a:pt x="2513" y="9"/>
                  </a:lnTo>
                  <a:lnTo>
                    <a:pt x="2519" y="9"/>
                  </a:lnTo>
                  <a:lnTo>
                    <a:pt x="2525" y="8"/>
                  </a:lnTo>
                  <a:lnTo>
                    <a:pt x="2533" y="9"/>
                  </a:lnTo>
                  <a:lnTo>
                    <a:pt x="2539" y="9"/>
                  </a:lnTo>
                  <a:lnTo>
                    <a:pt x="2545" y="9"/>
                  </a:lnTo>
                  <a:lnTo>
                    <a:pt x="2552" y="9"/>
                  </a:lnTo>
                  <a:lnTo>
                    <a:pt x="2558" y="9"/>
                  </a:lnTo>
                  <a:lnTo>
                    <a:pt x="2564" y="8"/>
                  </a:lnTo>
                  <a:lnTo>
                    <a:pt x="2570" y="8"/>
                  </a:lnTo>
                  <a:lnTo>
                    <a:pt x="2578" y="9"/>
                  </a:lnTo>
                  <a:lnTo>
                    <a:pt x="2584" y="8"/>
                  </a:lnTo>
                  <a:lnTo>
                    <a:pt x="2590" y="9"/>
                  </a:lnTo>
                  <a:lnTo>
                    <a:pt x="2598" y="8"/>
                  </a:lnTo>
                  <a:lnTo>
                    <a:pt x="2604" y="8"/>
                  </a:lnTo>
                  <a:lnTo>
                    <a:pt x="2610" y="8"/>
                  </a:lnTo>
                  <a:lnTo>
                    <a:pt x="2617" y="8"/>
                  </a:lnTo>
                  <a:lnTo>
                    <a:pt x="2623" y="8"/>
                  </a:lnTo>
                  <a:lnTo>
                    <a:pt x="2629" y="8"/>
                  </a:lnTo>
                  <a:lnTo>
                    <a:pt x="2637" y="8"/>
                  </a:lnTo>
                  <a:lnTo>
                    <a:pt x="2643" y="6"/>
                  </a:lnTo>
                  <a:lnTo>
                    <a:pt x="2649" y="6"/>
                  </a:lnTo>
                  <a:lnTo>
                    <a:pt x="2656" y="3"/>
                  </a:lnTo>
                  <a:lnTo>
                    <a:pt x="2662" y="3"/>
                  </a:lnTo>
                  <a:lnTo>
                    <a:pt x="2668" y="1"/>
                  </a:lnTo>
                  <a:lnTo>
                    <a:pt x="2676" y="0"/>
                  </a:lnTo>
                  <a:lnTo>
                    <a:pt x="2682" y="3"/>
                  </a:lnTo>
                  <a:lnTo>
                    <a:pt x="2688" y="6"/>
                  </a:lnTo>
                  <a:lnTo>
                    <a:pt x="2695" y="8"/>
                  </a:lnTo>
                  <a:lnTo>
                    <a:pt x="2701" y="11"/>
                  </a:lnTo>
                  <a:lnTo>
                    <a:pt x="2707" y="11"/>
                  </a:lnTo>
                  <a:lnTo>
                    <a:pt x="2715" y="13"/>
                  </a:lnTo>
                  <a:lnTo>
                    <a:pt x="2721" y="11"/>
                  </a:lnTo>
                  <a:lnTo>
                    <a:pt x="2727" y="13"/>
                  </a:lnTo>
                  <a:lnTo>
                    <a:pt x="2734" y="13"/>
                  </a:lnTo>
                  <a:lnTo>
                    <a:pt x="2740" y="18"/>
                  </a:lnTo>
                  <a:lnTo>
                    <a:pt x="2746" y="19"/>
                  </a:lnTo>
                  <a:lnTo>
                    <a:pt x="2752" y="19"/>
                  </a:lnTo>
                  <a:lnTo>
                    <a:pt x="2760" y="18"/>
                  </a:lnTo>
                  <a:lnTo>
                    <a:pt x="2766" y="16"/>
                  </a:lnTo>
                  <a:lnTo>
                    <a:pt x="2772" y="13"/>
                  </a:lnTo>
                  <a:lnTo>
                    <a:pt x="2779" y="11"/>
                  </a:lnTo>
                  <a:lnTo>
                    <a:pt x="2785" y="11"/>
                  </a:lnTo>
                  <a:lnTo>
                    <a:pt x="2791" y="9"/>
                  </a:lnTo>
                  <a:lnTo>
                    <a:pt x="2799" y="9"/>
                  </a:lnTo>
                  <a:lnTo>
                    <a:pt x="2805" y="8"/>
                  </a:lnTo>
                  <a:lnTo>
                    <a:pt x="2811" y="8"/>
                  </a:lnTo>
                  <a:lnTo>
                    <a:pt x="2818" y="8"/>
                  </a:lnTo>
                  <a:lnTo>
                    <a:pt x="2824" y="8"/>
                  </a:lnTo>
                  <a:lnTo>
                    <a:pt x="2830" y="8"/>
                  </a:lnTo>
                  <a:lnTo>
                    <a:pt x="2838" y="8"/>
                  </a:lnTo>
                  <a:lnTo>
                    <a:pt x="2844" y="8"/>
                  </a:lnTo>
                  <a:lnTo>
                    <a:pt x="2850" y="8"/>
                  </a:lnTo>
                  <a:lnTo>
                    <a:pt x="2857" y="8"/>
                  </a:lnTo>
                  <a:lnTo>
                    <a:pt x="2863" y="6"/>
                  </a:lnTo>
                  <a:lnTo>
                    <a:pt x="2869" y="6"/>
                  </a:lnTo>
                  <a:lnTo>
                    <a:pt x="2877" y="6"/>
                  </a:lnTo>
                  <a:lnTo>
                    <a:pt x="2883" y="4"/>
                  </a:lnTo>
                  <a:lnTo>
                    <a:pt x="2889" y="4"/>
                  </a:lnTo>
                  <a:lnTo>
                    <a:pt x="2896" y="6"/>
                  </a:lnTo>
                  <a:lnTo>
                    <a:pt x="2902" y="4"/>
                  </a:lnTo>
                  <a:lnTo>
                    <a:pt x="2908" y="4"/>
                  </a:lnTo>
                  <a:lnTo>
                    <a:pt x="2916" y="6"/>
                  </a:lnTo>
                  <a:lnTo>
                    <a:pt x="2922" y="6"/>
                  </a:lnTo>
                  <a:lnTo>
                    <a:pt x="2928" y="4"/>
                  </a:lnTo>
                  <a:lnTo>
                    <a:pt x="2934" y="4"/>
                  </a:lnTo>
                  <a:lnTo>
                    <a:pt x="2942" y="6"/>
                  </a:lnTo>
                  <a:lnTo>
                    <a:pt x="2948" y="4"/>
                  </a:lnTo>
                  <a:lnTo>
                    <a:pt x="2954" y="3"/>
                  </a:lnTo>
                  <a:lnTo>
                    <a:pt x="2961" y="3"/>
                  </a:lnTo>
                  <a:lnTo>
                    <a:pt x="2967" y="3"/>
                  </a:lnTo>
                  <a:lnTo>
                    <a:pt x="2973" y="3"/>
                  </a:lnTo>
                  <a:lnTo>
                    <a:pt x="2981" y="6"/>
                  </a:lnTo>
                  <a:lnTo>
                    <a:pt x="2987" y="8"/>
                  </a:lnTo>
                  <a:lnTo>
                    <a:pt x="2993" y="9"/>
                  </a:lnTo>
                  <a:lnTo>
                    <a:pt x="3000" y="9"/>
                  </a:lnTo>
                  <a:lnTo>
                    <a:pt x="3006" y="8"/>
                  </a:lnTo>
                  <a:lnTo>
                    <a:pt x="3012" y="8"/>
                  </a:lnTo>
                  <a:lnTo>
                    <a:pt x="3020" y="9"/>
                  </a:lnTo>
                  <a:lnTo>
                    <a:pt x="3026" y="9"/>
                  </a:lnTo>
                  <a:lnTo>
                    <a:pt x="3032" y="11"/>
                  </a:lnTo>
                  <a:lnTo>
                    <a:pt x="3039" y="14"/>
                  </a:lnTo>
                  <a:lnTo>
                    <a:pt x="3045" y="16"/>
                  </a:lnTo>
                  <a:lnTo>
                    <a:pt x="3051" y="18"/>
                  </a:lnTo>
                  <a:lnTo>
                    <a:pt x="3059" y="19"/>
                  </a:lnTo>
                  <a:lnTo>
                    <a:pt x="3065" y="18"/>
                  </a:lnTo>
                  <a:lnTo>
                    <a:pt x="3071" y="14"/>
                  </a:lnTo>
                  <a:lnTo>
                    <a:pt x="3078" y="13"/>
                  </a:lnTo>
                  <a:lnTo>
                    <a:pt x="3084" y="13"/>
                  </a:lnTo>
                  <a:lnTo>
                    <a:pt x="3090" y="9"/>
                  </a:lnTo>
                  <a:lnTo>
                    <a:pt x="3098" y="9"/>
                  </a:lnTo>
                  <a:lnTo>
                    <a:pt x="3104" y="8"/>
                  </a:lnTo>
                  <a:lnTo>
                    <a:pt x="3110" y="8"/>
                  </a:lnTo>
                  <a:lnTo>
                    <a:pt x="3116" y="8"/>
                  </a:lnTo>
                  <a:lnTo>
                    <a:pt x="3123" y="8"/>
                  </a:lnTo>
                  <a:lnTo>
                    <a:pt x="3129" y="8"/>
                  </a:lnTo>
                  <a:lnTo>
                    <a:pt x="3135" y="8"/>
                  </a:lnTo>
                  <a:lnTo>
                    <a:pt x="3143" y="9"/>
                  </a:lnTo>
                  <a:lnTo>
                    <a:pt x="3149" y="11"/>
                  </a:lnTo>
                  <a:lnTo>
                    <a:pt x="3155" y="11"/>
                  </a:lnTo>
                  <a:lnTo>
                    <a:pt x="3162" y="11"/>
                  </a:lnTo>
                  <a:lnTo>
                    <a:pt x="3168" y="8"/>
                  </a:lnTo>
                  <a:lnTo>
                    <a:pt x="3174" y="8"/>
                  </a:lnTo>
                  <a:lnTo>
                    <a:pt x="3182" y="4"/>
                  </a:lnTo>
                  <a:lnTo>
                    <a:pt x="3188" y="3"/>
                  </a:lnTo>
                  <a:lnTo>
                    <a:pt x="3194" y="4"/>
                  </a:lnTo>
                  <a:lnTo>
                    <a:pt x="3201" y="4"/>
                  </a:lnTo>
                  <a:lnTo>
                    <a:pt x="3207" y="4"/>
                  </a:lnTo>
                  <a:lnTo>
                    <a:pt x="3213" y="6"/>
                  </a:lnTo>
                  <a:lnTo>
                    <a:pt x="3221" y="6"/>
                  </a:lnTo>
                  <a:lnTo>
                    <a:pt x="3227" y="4"/>
                  </a:lnTo>
                  <a:lnTo>
                    <a:pt x="3233" y="6"/>
                  </a:lnTo>
                  <a:lnTo>
                    <a:pt x="3240"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2" name="Freeform 34"/>
            <p:cNvSpPr>
              <a:spLocks/>
            </p:cNvSpPr>
            <p:nvPr/>
          </p:nvSpPr>
          <p:spPr bwMode="auto">
            <a:xfrm>
              <a:off x="4407" y="954"/>
              <a:ext cx="72" cy="14"/>
            </a:xfrm>
            <a:custGeom>
              <a:avLst/>
              <a:gdLst>
                <a:gd name="T0" fmla="*/ 0 w 77"/>
                <a:gd name="T1" fmla="*/ 1 h 13"/>
                <a:gd name="T2" fmla="*/ 6 w 77"/>
                <a:gd name="T3" fmla="*/ 3 h 13"/>
                <a:gd name="T4" fmla="*/ 7 w 77"/>
                <a:gd name="T5" fmla="*/ 3 h 13"/>
                <a:gd name="T6" fmla="*/ 7 w 77"/>
                <a:gd name="T7" fmla="*/ 0 h 13"/>
                <a:gd name="T8" fmla="*/ 10 w 77"/>
                <a:gd name="T9" fmla="*/ 1 h 13"/>
                <a:gd name="T10" fmla="*/ 13 w 77"/>
                <a:gd name="T11" fmla="*/ 0 h 13"/>
                <a:gd name="T12" fmla="*/ 17 w 77"/>
                <a:gd name="T13" fmla="*/ 0 h 13"/>
                <a:gd name="T14" fmla="*/ 19 w 77"/>
                <a:gd name="T15" fmla="*/ 1 h 13"/>
                <a:gd name="T16" fmla="*/ 21 w 77"/>
                <a:gd name="T17" fmla="*/ 3 h 13"/>
                <a:gd name="T18" fmla="*/ 22 w 77"/>
                <a:gd name="T19" fmla="*/ 5 h 13"/>
                <a:gd name="T20" fmla="*/ 26 w 77"/>
                <a:gd name="T21" fmla="*/ 6 h 13"/>
                <a:gd name="T22" fmla="*/ 28 w 77"/>
                <a:gd name="T23" fmla="*/ 28 h 13"/>
                <a:gd name="T24" fmla="*/ 30 w 77"/>
                <a:gd name="T25" fmla="*/ 34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3">
                  <a:moveTo>
                    <a:pt x="0" y="1"/>
                  </a:moveTo>
                  <a:lnTo>
                    <a:pt x="6" y="3"/>
                  </a:lnTo>
                  <a:lnTo>
                    <a:pt x="13" y="3"/>
                  </a:lnTo>
                  <a:lnTo>
                    <a:pt x="20" y="0"/>
                  </a:lnTo>
                  <a:lnTo>
                    <a:pt x="26" y="1"/>
                  </a:lnTo>
                  <a:lnTo>
                    <a:pt x="32" y="0"/>
                  </a:lnTo>
                  <a:lnTo>
                    <a:pt x="40" y="0"/>
                  </a:lnTo>
                  <a:lnTo>
                    <a:pt x="46" y="1"/>
                  </a:lnTo>
                  <a:lnTo>
                    <a:pt x="52" y="3"/>
                  </a:lnTo>
                  <a:lnTo>
                    <a:pt x="58" y="5"/>
                  </a:lnTo>
                  <a:lnTo>
                    <a:pt x="65" y="6"/>
                  </a:lnTo>
                  <a:lnTo>
                    <a:pt x="71" y="10"/>
                  </a:lnTo>
                  <a:lnTo>
                    <a:pt x="77" y="1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3" name="Freeform 35"/>
            <p:cNvSpPr>
              <a:spLocks/>
            </p:cNvSpPr>
            <p:nvPr/>
          </p:nvSpPr>
          <p:spPr bwMode="auto">
            <a:xfrm>
              <a:off x="1402" y="897"/>
              <a:ext cx="3005" cy="24"/>
            </a:xfrm>
            <a:custGeom>
              <a:avLst/>
              <a:gdLst>
                <a:gd name="T0" fmla="*/ 16 w 3240"/>
                <a:gd name="T1" fmla="*/ 11 h 23"/>
                <a:gd name="T2" fmla="*/ 34 w 3240"/>
                <a:gd name="T3" fmla="*/ 9 h 23"/>
                <a:gd name="T4" fmla="*/ 53 w 3240"/>
                <a:gd name="T5" fmla="*/ 5 h 23"/>
                <a:gd name="T6" fmla="*/ 70 w 3240"/>
                <a:gd name="T7" fmla="*/ 27 h 23"/>
                <a:gd name="T8" fmla="*/ 88 w 3240"/>
                <a:gd name="T9" fmla="*/ 28 h 23"/>
                <a:gd name="T10" fmla="*/ 107 w 3240"/>
                <a:gd name="T11" fmla="*/ 3 h 23"/>
                <a:gd name="T12" fmla="*/ 125 w 3240"/>
                <a:gd name="T13" fmla="*/ 9 h 23"/>
                <a:gd name="T14" fmla="*/ 143 w 3240"/>
                <a:gd name="T15" fmla="*/ 27 h 23"/>
                <a:gd name="T16" fmla="*/ 160 w 3240"/>
                <a:gd name="T17" fmla="*/ 9 h 23"/>
                <a:gd name="T18" fmla="*/ 179 w 3240"/>
                <a:gd name="T19" fmla="*/ 11 h 23"/>
                <a:gd name="T20" fmla="*/ 198 w 3240"/>
                <a:gd name="T21" fmla="*/ 5 h 23"/>
                <a:gd name="T22" fmla="*/ 214 w 3240"/>
                <a:gd name="T23" fmla="*/ 6 h 23"/>
                <a:gd name="T24" fmla="*/ 232 w 3240"/>
                <a:gd name="T25" fmla="*/ 8 h 23"/>
                <a:gd name="T26" fmla="*/ 250 w 3240"/>
                <a:gd name="T27" fmla="*/ 8 h 23"/>
                <a:gd name="T28" fmla="*/ 269 w 3240"/>
                <a:gd name="T29" fmla="*/ 27 h 23"/>
                <a:gd name="T30" fmla="*/ 289 w 3240"/>
                <a:gd name="T31" fmla="*/ 8 h 23"/>
                <a:gd name="T32" fmla="*/ 305 w 3240"/>
                <a:gd name="T33" fmla="*/ 8 h 23"/>
                <a:gd name="T34" fmla="*/ 324 w 3240"/>
                <a:gd name="T35" fmla="*/ 9 h 23"/>
                <a:gd name="T36" fmla="*/ 341 w 3240"/>
                <a:gd name="T37" fmla="*/ 6 h 23"/>
                <a:gd name="T38" fmla="*/ 361 w 3240"/>
                <a:gd name="T39" fmla="*/ 11 h 23"/>
                <a:gd name="T40" fmla="*/ 378 w 3240"/>
                <a:gd name="T41" fmla="*/ 8 h 23"/>
                <a:gd name="T42" fmla="*/ 396 w 3240"/>
                <a:gd name="T43" fmla="*/ 6 h 23"/>
                <a:gd name="T44" fmla="*/ 413 w 3240"/>
                <a:gd name="T45" fmla="*/ 6 h 23"/>
                <a:gd name="T46" fmla="*/ 433 w 3240"/>
                <a:gd name="T47" fmla="*/ 9 h 23"/>
                <a:gd name="T48" fmla="*/ 450 w 3240"/>
                <a:gd name="T49" fmla="*/ 11 h 23"/>
                <a:gd name="T50" fmla="*/ 468 w 3240"/>
                <a:gd name="T51" fmla="*/ 8 h 23"/>
                <a:gd name="T52" fmla="*/ 488 w 3240"/>
                <a:gd name="T53" fmla="*/ 27 h 23"/>
                <a:gd name="T54" fmla="*/ 505 w 3240"/>
                <a:gd name="T55" fmla="*/ 6 h 23"/>
                <a:gd name="T56" fmla="*/ 522 w 3240"/>
                <a:gd name="T57" fmla="*/ 3 h 23"/>
                <a:gd name="T58" fmla="*/ 541 w 3240"/>
                <a:gd name="T59" fmla="*/ 11 h 23"/>
                <a:gd name="T60" fmla="*/ 559 w 3240"/>
                <a:gd name="T61" fmla="*/ 32 h 23"/>
                <a:gd name="T62" fmla="*/ 577 w 3240"/>
                <a:gd name="T63" fmla="*/ 5 h 23"/>
                <a:gd name="T64" fmla="*/ 595 w 3240"/>
                <a:gd name="T65" fmla="*/ 6 h 23"/>
                <a:gd name="T66" fmla="*/ 612 w 3240"/>
                <a:gd name="T67" fmla="*/ 8 h 23"/>
                <a:gd name="T68" fmla="*/ 632 w 3240"/>
                <a:gd name="T69" fmla="*/ 27 h 23"/>
                <a:gd name="T70" fmla="*/ 648 w 3240"/>
                <a:gd name="T71" fmla="*/ 6 h 23"/>
                <a:gd name="T72" fmla="*/ 668 w 3240"/>
                <a:gd name="T73" fmla="*/ 6 h 23"/>
                <a:gd name="T74" fmla="*/ 686 w 3240"/>
                <a:gd name="T75" fmla="*/ 5 h 23"/>
                <a:gd name="T76" fmla="*/ 705 w 3240"/>
                <a:gd name="T77" fmla="*/ 32 h 23"/>
                <a:gd name="T78" fmla="*/ 722 w 3240"/>
                <a:gd name="T79" fmla="*/ 8 h 23"/>
                <a:gd name="T80" fmla="*/ 740 w 3240"/>
                <a:gd name="T81" fmla="*/ 27 h 23"/>
                <a:gd name="T82" fmla="*/ 759 w 3240"/>
                <a:gd name="T83" fmla="*/ 3 h 23"/>
                <a:gd name="T84" fmla="*/ 776 w 3240"/>
                <a:gd name="T85" fmla="*/ 11 h 23"/>
                <a:gd name="T86" fmla="*/ 794 w 3240"/>
                <a:gd name="T87" fmla="*/ 9 h 23"/>
                <a:gd name="T88" fmla="*/ 812 w 3240"/>
                <a:gd name="T89" fmla="*/ 9 h 23"/>
                <a:gd name="T90" fmla="*/ 830 w 3240"/>
                <a:gd name="T91" fmla="*/ 5 h 23"/>
                <a:gd name="T92" fmla="*/ 848 w 3240"/>
                <a:gd name="T93" fmla="*/ 11 h 23"/>
                <a:gd name="T94" fmla="*/ 866 w 3240"/>
                <a:gd name="T95" fmla="*/ 9 h 23"/>
                <a:gd name="T96" fmla="*/ 885 w 3240"/>
                <a:gd name="T97" fmla="*/ 9 h 23"/>
                <a:gd name="T98" fmla="*/ 902 w 3240"/>
                <a:gd name="T99" fmla="*/ 8 h 23"/>
                <a:gd name="T100" fmla="*/ 921 w 3240"/>
                <a:gd name="T101" fmla="*/ 8 h 23"/>
                <a:gd name="T102" fmla="*/ 940 w 3240"/>
                <a:gd name="T103" fmla="*/ 0 h 23"/>
                <a:gd name="T104" fmla="*/ 956 w 3240"/>
                <a:gd name="T105" fmla="*/ 30 h 23"/>
                <a:gd name="T106" fmla="*/ 976 w 3240"/>
                <a:gd name="T107" fmla="*/ 32 h 23"/>
                <a:gd name="T108" fmla="*/ 993 w 3240"/>
                <a:gd name="T109" fmla="*/ 8 h 23"/>
                <a:gd name="T110" fmla="*/ 1013 w 3240"/>
                <a:gd name="T111" fmla="*/ 5 h 23"/>
                <a:gd name="T112" fmla="*/ 1029 w 3240"/>
                <a:gd name="T113" fmla="*/ 5 h 23"/>
                <a:gd name="T114" fmla="*/ 1047 w 3240"/>
                <a:gd name="T115" fmla="*/ 5 h 23"/>
                <a:gd name="T116" fmla="*/ 1066 w 3240"/>
                <a:gd name="T117" fmla="*/ 11 h 23"/>
                <a:gd name="T118" fmla="*/ 1084 w 3240"/>
                <a:gd name="T119" fmla="*/ 27 h 23"/>
                <a:gd name="T120" fmla="*/ 1103 w 3240"/>
                <a:gd name="T121" fmla="*/ 6 h 23"/>
                <a:gd name="T122" fmla="*/ 1120 w 3240"/>
                <a:gd name="T123" fmla="*/ 6 h 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3">
                  <a:moveTo>
                    <a:pt x="0" y="11"/>
                  </a:moveTo>
                  <a:lnTo>
                    <a:pt x="8" y="11"/>
                  </a:lnTo>
                  <a:lnTo>
                    <a:pt x="14" y="11"/>
                  </a:lnTo>
                  <a:lnTo>
                    <a:pt x="20" y="11"/>
                  </a:lnTo>
                  <a:lnTo>
                    <a:pt x="27" y="11"/>
                  </a:lnTo>
                  <a:lnTo>
                    <a:pt x="33" y="11"/>
                  </a:lnTo>
                  <a:lnTo>
                    <a:pt x="39" y="11"/>
                  </a:lnTo>
                  <a:lnTo>
                    <a:pt x="45" y="11"/>
                  </a:lnTo>
                  <a:lnTo>
                    <a:pt x="53" y="13"/>
                  </a:lnTo>
                  <a:lnTo>
                    <a:pt x="59" y="11"/>
                  </a:lnTo>
                  <a:lnTo>
                    <a:pt x="65" y="11"/>
                  </a:lnTo>
                  <a:lnTo>
                    <a:pt x="72" y="11"/>
                  </a:lnTo>
                  <a:lnTo>
                    <a:pt x="78" y="9"/>
                  </a:lnTo>
                  <a:lnTo>
                    <a:pt x="84" y="9"/>
                  </a:lnTo>
                  <a:lnTo>
                    <a:pt x="92" y="9"/>
                  </a:lnTo>
                  <a:lnTo>
                    <a:pt x="98" y="9"/>
                  </a:lnTo>
                  <a:lnTo>
                    <a:pt x="104" y="8"/>
                  </a:lnTo>
                  <a:lnTo>
                    <a:pt x="111" y="8"/>
                  </a:lnTo>
                  <a:lnTo>
                    <a:pt x="117" y="8"/>
                  </a:lnTo>
                  <a:lnTo>
                    <a:pt x="123" y="8"/>
                  </a:lnTo>
                  <a:lnTo>
                    <a:pt x="131" y="8"/>
                  </a:lnTo>
                  <a:lnTo>
                    <a:pt x="137" y="6"/>
                  </a:lnTo>
                  <a:lnTo>
                    <a:pt x="143" y="6"/>
                  </a:lnTo>
                  <a:lnTo>
                    <a:pt x="150" y="5"/>
                  </a:lnTo>
                  <a:lnTo>
                    <a:pt x="156" y="5"/>
                  </a:lnTo>
                  <a:lnTo>
                    <a:pt x="162" y="3"/>
                  </a:lnTo>
                  <a:lnTo>
                    <a:pt x="170" y="3"/>
                  </a:lnTo>
                  <a:lnTo>
                    <a:pt x="176" y="5"/>
                  </a:lnTo>
                  <a:lnTo>
                    <a:pt x="182" y="6"/>
                  </a:lnTo>
                  <a:lnTo>
                    <a:pt x="189" y="8"/>
                  </a:lnTo>
                  <a:lnTo>
                    <a:pt x="195" y="9"/>
                  </a:lnTo>
                  <a:lnTo>
                    <a:pt x="201" y="13"/>
                  </a:lnTo>
                  <a:lnTo>
                    <a:pt x="209" y="14"/>
                  </a:lnTo>
                  <a:lnTo>
                    <a:pt x="215" y="14"/>
                  </a:lnTo>
                  <a:lnTo>
                    <a:pt x="221" y="16"/>
                  </a:lnTo>
                  <a:lnTo>
                    <a:pt x="227" y="16"/>
                  </a:lnTo>
                  <a:lnTo>
                    <a:pt x="234" y="16"/>
                  </a:lnTo>
                  <a:lnTo>
                    <a:pt x="240" y="14"/>
                  </a:lnTo>
                  <a:lnTo>
                    <a:pt x="246" y="14"/>
                  </a:lnTo>
                  <a:lnTo>
                    <a:pt x="254" y="14"/>
                  </a:lnTo>
                  <a:lnTo>
                    <a:pt x="260" y="13"/>
                  </a:lnTo>
                  <a:lnTo>
                    <a:pt x="266" y="9"/>
                  </a:lnTo>
                  <a:lnTo>
                    <a:pt x="274" y="8"/>
                  </a:lnTo>
                  <a:lnTo>
                    <a:pt x="280" y="6"/>
                  </a:lnTo>
                  <a:lnTo>
                    <a:pt x="286" y="5"/>
                  </a:lnTo>
                  <a:lnTo>
                    <a:pt x="293" y="3"/>
                  </a:lnTo>
                  <a:lnTo>
                    <a:pt x="299" y="3"/>
                  </a:lnTo>
                  <a:lnTo>
                    <a:pt x="305" y="3"/>
                  </a:lnTo>
                  <a:lnTo>
                    <a:pt x="313" y="1"/>
                  </a:lnTo>
                  <a:lnTo>
                    <a:pt x="319" y="1"/>
                  </a:lnTo>
                  <a:lnTo>
                    <a:pt x="325" y="3"/>
                  </a:lnTo>
                  <a:lnTo>
                    <a:pt x="332" y="3"/>
                  </a:lnTo>
                  <a:lnTo>
                    <a:pt x="338" y="5"/>
                  </a:lnTo>
                  <a:lnTo>
                    <a:pt x="344" y="6"/>
                  </a:lnTo>
                  <a:lnTo>
                    <a:pt x="352" y="9"/>
                  </a:lnTo>
                  <a:lnTo>
                    <a:pt x="358" y="9"/>
                  </a:lnTo>
                  <a:lnTo>
                    <a:pt x="364" y="11"/>
                  </a:lnTo>
                  <a:lnTo>
                    <a:pt x="371" y="11"/>
                  </a:lnTo>
                  <a:lnTo>
                    <a:pt x="377" y="9"/>
                  </a:lnTo>
                  <a:lnTo>
                    <a:pt x="383" y="11"/>
                  </a:lnTo>
                  <a:lnTo>
                    <a:pt x="391" y="11"/>
                  </a:lnTo>
                  <a:lnTo>
                    <a:pt x="397" y="11"/>
                  </a:lnTo>
                  <a:lnTo>
                    <a:pt x="403" y="13"/>
                  </a:lnTo>
                  <a:lnTo>
                    <a:pt x="409" y="13"/>
                  </a:lnTo>
                  <a:lnTo>
                    <a:pt x="416" y="13"/>
                  </a:lnTo>
                  <a:lnTo>
                    <a:pt x="422" y="11"/>
                  </a:lnTo>
                  <a:lnTo>
                    <a:pt x="428" y="11"/>
                  </a:lnTo>
                  <a:lnTo>
                    <a:pt x="436" y="11"/>
                  </a:lnTo>
                  <a:lnTo>
                    <a:pt x="442" y="9"/>
                  </a:lnTo>
                  <a:lnTo>
                    <a:pt x="448" y="9"/>
                  </a:lnTo>
                  <a:lnTo>
                    <a:pt x="455" y="9"/>
                  </a:lnTo>
                  <a:lnTo>
                    <a:pt x="461" y="9"/>
                  </a:lnTo>
                  <a:lnTo>
                    <a:pt x="467" y="11"/>
                  </a:lnTo>
                  <a:lnTo>
                    <a:pt x="475" y="11"/>
                  </a:lnTo>
                  <a:lnTo>
                    <a:pt x="481" y="13"/>
                  </a:lnTo>
                  <a:lnTo>
                    <a:pt x="487" y="11"/>
                  </a:lnTo>
                  <a:lnTo>
                    <a:pt x="494" y="11"/>
                  </a:lnTo>
                  <a:lnTo>
                    <a:pt x="500" y="11"/>
                  </a:lnTo>
                  <a:lnTo>
                    <a:pt x="506" y="11"/>
                  </a:lnTo>
                  <a:lnTo>
                    <a:pt x="514" y="11"/>
                  </a:lnTo>
                  <a:lnTo>
                    <a:pt x="520" y="11"/>
                  </a:lnTo>
                  <a:lnTo>
                    <a:pt x="526" y="9"/>
                  </a:lnTo>
                  <a:lnTo>
                    <a:pt x="533" y="9"/>
                  </a:lnTo>
                  <a:lnTo>
                    <a:pt x="539" y="8"/>
                  </a:lnTo>
                  <a:lnTo>
                    <a:pt x="545" y="8"/>
                  </a:lnTo>
                  <a:lnTo>
                    <a:pt x="553" y="6"/>
                  </a:lnTo>
                  <a:lnTo>
                    <a:pt x="559" y="5"/>
                  </a:lnTo>
                  <a:lnTo>
                    <a:pt x="565" y="5"/>
                  </a:lnTo>
                  <a:lnTo>
                    <a:pt x="572" y="3"/>
                  </a:lnTo>
                  <a:lnTo>
                    <a:pt x="578" y="3"/>
                  </a:lnTo>
                  <a:lnTo>
                    <a:pt x="584" y="3"/>
                  </a:lnTo>
                  <a:lnTo>
                    <a:pt x="591" y="5"/>
                  </a:lnTo>
                  <a:lnTo>
                    <a:pt x="598" y="5"/>
                  </a:lnTo>
                  <a:lnTo>
                    <a:pt x="604" y="6"/>
                  </a:lnTo>
                  <a:lnTo>
                    <a:pt x="610" y="6"/>
                  </a:lnTo>
                  <a:lnTo>
                    <a:pt x="618" y="6"/>
                  </a:lnTo>
                  <a:lnTo>
                    <a:pt x="624" y="6"/>
                  </a:lnTo>
                  <a:lnTo>
                    <a:pt x="630" y="6"/>
                  </a:lnTo>
                  <a:lnTo>
                    <a:pt x="637" y="8"/>
                  </a:lnTo>
                  <a:lnTo>
                    <a:pt x="643" y="9"/>
                  </a:lnTo>
                  <a:lnTo>
                    <a:pt x="649" y="11"/>
                  </a:lnTo>
                  <a:lnTo>
                    <a:pt x="657" y="9"/>
                  </a:lnTo>
                  <a:lnTo>
                    <a:pt x="663" y="9"/>
                  </a:lnTo>
                  <a:lnTo>
                    <a:pt x="669" y="8"/>
                  </a:lnTo>
                  <a:lnTo>
                    <a:pt x="676" y="8"/>
                  </a:lnTo>
                  <a:lnTo>
                    <a:pt x="682" y="8"/>
                  </a:lnTo>
                  <a:lnTo>
                    <a:pt x="688" y="8"/>
                  </a:lnTo>
                  <a:lnTo>
                    <a:pt x="696" y="8"/>
                  </a:lnTo>
                  <a:lnTo>
                    <a:pt x="702" y="8"/>
                  </a:lnTo>
                  <a:lnTo>
                    <a:pt x="708" y="6"/>
                  </a:lnTo>
                  <a:lnTo>
                    <a:pt x="715" y="6"/>
                  </a:lnTo>
                  <a:lnTo>
                    <a:pt x="721" y="8"/>
                  </a:lnTo>
                  <a:lnTo>
                    <a:pt x="727" y="9"/>
                  </a:lnTo>
                  <a:lnTo>
                    <a:pt x="735" y="11"/>
                  </a:lnTo>
                  <a:lnTo>
                    <a:pt x="741" y="14"/>
                  </a:lnTo>
                  <a:lnTo>
                    <a:pt x="747" y="14"/>
                  </a:lnTo>
                  <a:lnTo>
                    <a:pt x="754" y="14"/>
                  </a:lnTo>
                  <a:lnTo>
                    <a:pt x="760" y="13"/>
                  </a:lnTo>
                  <a:lnTo>
                    <a:pt x="766" y="13"/>
                  </a:lnTo>
                  <a:lnTo>
                    <a:pt x="772" y="13"/>
                  </a:lnTo>
                  <a:lnTo>
                    <a:pt x="780" y="14"/>
                  </a:lnTo>
                  <a:lnTo>
                    <a:pt x="786" y="16"/>
                  </a:lnTo>
                  <a:lnTo>
                    <a:pt x="792" y="16"/>
                  </a:lnTo>
                  <a:lnTo>
                    <a:pt x="799" y="16"/>
                  </a:lnTo>
                  <a:lnTo>
                    <a:pt x="805" y="13"/>
                  </a:lnTo>
                  <a:lnTo>
                    <a:pt x="811" y="9"/>
                  </a:lnTo>
                  <a:lnTo>
                    <a:pt x="819" y="8"/>
                  </a:lnTo>
                  <a:lnTo>
                    <a:pt x="825" y="8"/>
                  </a:lnTo>
                  <a:lnTo>
                    <a:pt x="831" y="5"/>
                  </a:lnTo>
                  <a:lnTo>
                    <a:pt x="838" y="5"/>
                  </a:lnTo>
                  <a:lnTo>
                    <a:pt x="844" y="3"/>
                  </a:lnTo>
                  <a:lnTo>
                    <a:pt x="850" y="1"/>
                  </a:lnTo>
                  <a:lnTo>
                    <a:pt x="858" y="3"/>
                  </a:lnTo>
                  <a:lnTo>
                    <a:pt x="864" y="3"/>
                  </a:lnTo>
                  <a:lnTo>
                    <a:pt x="870" y="5"/>
                  </a:lnTo>
                  <a:lnTo>
                    <a:pt x="877" y="8"/>
                  </a:lnTo>
                  <a:lnTo>
                    <a:pt x="883" y="11"/>
                  </a:lnTo>
                  <a:lnTo>
                    <a:pt x="889" y="14"/>
                  </a:lnTo>
                  <a:lnTo>
                    <a:pt x="897" y="16"/>
                  </a:lnTo>
                  <a:lnTo>
                    <a:pt x="903" y="18"/>
                  </a:lnTo>
                  <a:lnTo>
                    <a:pt x="909" y="16"/>
                  </a:lnTo>
                  <a:lnTo>
                    <a:pt x="916" y="14"/>
                  </a:lnTo>
                  <a:lnTo>
                    <a:pt x="922" y="13"/>
                  </a:lnTo>
                  <a:lnTo>
                    <a:pt x="929" y="9"/>
                  </a:lnTo>
                  <a:lnTo>
                    <a:pt x="936" y="8"/>
                  </a:lnTo>
                  <a:lnTo>
                    <a:pt x="942" y="6"/>
                  </a:lnTo>
                  <a:lnTo>
                    <a:pt x="948" y="6"/>
                  </a:lnTo>
                  <a:lnTo>
                    <a:pt x="954" y="5"/>
                  </a:lnTo>
                  <a:lnTo>
                    <a:pt x="962" y="5"/>
                  </a:lnTo>
                  <a:lnTo>
                    <a:pt x="968" y="5"/>
                  </a:lnTo>
                  <a:lnTo>
                    <a:pt x="974" y="6"/>
                  </a:lnTo>
                  <a:lnTo>
                    <a:pt x="981" y="6"/>
                  </a:lnTo>
                  <a:lnTo>
                    <a:pt x="987" y="6"/>
                  </a:lnTo>
                  <a:lnTo>
                    <a:pt x="993" y="8"/>
                  </a:lnTo>
                  <a:lnTo>
                    <a:pt x="1001" y="8"/>
                  </a:lnTo>
                  <a:lnTo>
                    <a:pt x="1007" y="8"/>
                  </a:lnTo>
                  <a:lnTo>
                    <a:pt x="1013" y="8"/>
                  </a:lnTo>
                  <a:lnTo>
                    <a:pt x="1020" y="9"/>
                  </a:lnTo>
                  <a:lnTo>
                    <a:pt x="1026" y="9"/>
                  </a:lnTo>
                  <a:lnTo>
                    <a:pt x="1032" y="11"/>
                  </a:lnTo>
                  <a:lnTo>
                    <a:pt x="1040" y="13"/>
                  </a:lnTo>
                  <a:lnTo>
                    <a:pt x="1046" y="14"/>
                  </a:lnTo>
                  <a:lnTo>
                    <a:pt x="1052" y="14"/>
                  </a:lnTo>
                  <a:lnTo>
                    <a:pt x="1059" y="16"/>
                  </a:lnTo>
                  <a:lnTo>
                    <a:pt x="1065" y="14"/>
                  </a:lnTo>
                  <a:lnTo>
                    <a:pt x="1071" y="11"/>
                  </a:lnTo>
                  <a:lnTo>
                    <a:pt x="1079" y="9"/>
                  </a:lnTo>
                  <a:lnTo>
                    <a:pt x="1085" y="8"/>
                  </a:lnTo>
                  <a:lnTo>
                    <a:pt x="1091" y="8"/>
                  </a:lnTo>
                  <a:lnTo>
                    <a:pt x="1098" y="6"/>
                  </a:lnTo>
                  <a:lnTo>
                    <a:pt x="1104" y="6"/>
                  </a:lnTo>
                  <a:lnTo>
                    <a:pt x="1110" y="6"/>
                  </a:lnTo>
                  <a:lnTo>
                    <a:pt x="1118" y="6"/>
                  </a:lnTo>
                  <a:lnTo>
                    <a:pt x="1124" y="6"/>
                  </a:lnTo>
                  <a:lnTo>
                    <a:pt x="1130" y="6"/>
                  </a:lnTo>
                  <a:lnTo>
                    <a:pt x="1136" y="6"/>
                  </a:lnTo>
                  <a:lnTo>
                    <a:pt x="1143" y="6"/>
                  </a:lnTo>
                  <a:lnTo>
                    <a:pt x="1149" y="6"/>
                  </a:lnTo>
                  <a:lnTo>
                    <a:pt x="1155" y="8"/>
                  </a:lnTo>
                  <a:lnTo>
                    <a:pt x="1163" y="8"/>
                  </a:lnTo>
                  <a:lnTo>
                    <a:pt x="1169" y="6"/>
                  </a:lnTo>
                  <a:lnTo>
                    <a:pt x="1175" y="6"/>
                  </a:lnTo>
                  <a:lnTo>
                    <a:pt x="1182" y="6"/>
                  </a:lnTo>
                  <a:lnTo>
                    <a:pt x="1188" y="6"/>
                  </a:lnTo>
                  <a:lnTo>
                    <a:pt x="1194" y="8"/>
                  </a:lnTo>
                  <a:lnTo>
                    <a:pt x="1202" y="8"/>
                  </a:lnTo>
                  <a:lnTo>
                    <a:pt x="1208" y="8"/>
                  </a:lnTo>
                  <a:lnTo>
                    <a:pt x="1214" y="8"/>
                  </a:lnTo>
                  <a:lnTo>
                    <a:pt x="1221" y="9"/>
                  </a:lnTo>
                  <a:lnTo>
                    <a:pt x="1227" y="9"/>
                  </a:lnTo>
                  <a:lnTo>
                    <a:pt x="1233" y="9"/>
                  </a:lnTo>
                  <a:lnTo>
                    <a:pt x="1241" y="9"/>
                  </a:lnTo>
                  <a:lnTo>
                    <a:pt x="1247" y="9"/>
                  </a:lnTo>
                  <a:lnTo>
                    <a:pt x="1253" y="9"/>
                  </a:lnTo>
                  <a:lnTo>
                    <a:pt x="1261" y="9"/>
                  </a:lnTo>
                  <a:lnTo>
                    <a:pt x="1267" y="9"/>
                  </a:lnTo>
                  <a:lnTo>
                    <a:pt x="1273" y="9"/>
                  </a:lnTo>
                  <a:lnTo>
                    <a:pt x="1280" y="11"/>
                  </a:lnTo>
                  <a:lnTo>
                    <a:pt x="1286" y="11"/>
                  </a:lnTo>
                  <a:lnTo>
                    <a:pt x="1292" y="11"/>
                  </a:lnTo>
                  <a:lnTo>
                    <a:pt x="1300" y="9"/>
                  </a:lnTo>
                  <a:lnTo>
                    <a:pt x="1306" y="9"/>
                  </a:lnTo>
                  <a:lnTo>
                    <a:pt x="1312" y="9"/>
                  </a:lnTo>
                  <a:lnTo>
                    <a:pt x="1318" y="9"/>
                  </a:lnTo>
                  <a:lnTo>
                    <a:pt x="1325" y="9"/>
                  </a:lnTo>
                  <a:lnTo>
                    <a:pt x="1331" y="8"/>
                  </a:lnTo>
                  <a:lnTo>
                    <a:pt x="1337" y="8"/>
                  </a:lnTo>
                  <a:lnTo>
                    <a:pt x="1345" y="8"/>
                  </a:lnTo>
                  <a:lnTo>
                    <a:pt x="1351" y="6"/>
                  </a:lnTo>
                  <a:lnTo>
                    <a:pt x="1357" y="6"/>
                  </a:lnTo>
                  <a:lnTo>
                    <a:pt x="1364" y="9"/>
                  </a:lnTo>
                  <a:lnTo>
                    <a:pt x="1370" y="13"/>
                  </a:lnTo>
                  <a:lnTo>
                    <a:pt x="1376" y="14"/>
                  </a:lnTo>
                  <a:lnTo>
                    <a:pt x="1384" y="16"/>
                  </a:lnTo>
                  <a:lnTo>
                    <a:pt x="1390" y="16"/>
                  </a:lnTo>
                  <a:lnTo>
                    <a:pt x="1396" y="13"/>
                  </a:lnTo>
                  <a:lnTo>
                    <a:pt x="1403" y="11"/>
                  </a:lnTo>
                  <a:lnTo>
                    <a:pt x="1409" y="9"/>
                  </a:lnTo>
                  <a:lnTo>
                    <a:pt x="1415" y="8"/>
                  </a:lnTo>
                  <a:lnTo>
                    <a:pt x="1423" y="8"/>
                  </a:lnTo>
                  <a:lnTo>
                    <a:pt x="1429" y="8"/>
                  </a:lnTo>
                  <a:lnTo>
                    <a:pt x="1435" y="8"/>
                  </a:lnTo>
                  <a:lnTo>
                    <a:pt x="1442" y="8"/>
                  </a:lnTo>
                  <a:lnTo>
                    <a:pt x="1448" y="6"/>
                  </a:lnTo>
                  <a:lnTo>
                    <a:pt x="1454" y="6"/>
                  </a:lnTo>
                  <a:lnTo>
                    <a:pt x="1462" y="5"/>
                  </a:lnTo>
                  <a:lnTo>
                    <a:pt x="1468" y="5"/>
                  </a:lnTo>
                  <a:lnTo>
                    <a:pt x="1474" y="5"/>
                  </a:lnTo>
                  <a:lnTo>
                    <a:pt x="1481" y="5"/>
                  </a:lnTo>
                  <a:lnTo>
                    <a:pt x="1487" y="5"/>
                  </a:lnTo>
                  <a:lnTo>
                    <a:pt x="1493" y="5"/>
                  </a:lnTo>
                  <a:lnTo>
                    <a:pt x="1499" y="3"/>
                  </a:lnTo>
                  <a:lnTo>
                    <a:pt x="1507" y="5"/>
                  </a:lnTo>
                  <a:lnTo>
                    <a:pt x="1513" y="5"/>
                  </a:lnTo>
                  <a:lnTo>
                    <a:pt x="1519" y="5"/>
                  </a:lnTo>
                  <a:lnTo>
                    <a:pt x="1526" y="5"/>
                  </a:lnTo>
                  <a:lnTo>
                    <a:pt x="1532" y="5"/>
                  </a:lnTo>
                  <a:lnTo>
                    <a:pt x="1538" y="6"/>
                  </a:lnTo>
                  <a:lnTo>
                    <a:pt x="1546" y="8"/>
                  </a:lnTo>
                  <a:lnTo>
                    <a:pt x="1552" y="11"/>
                  </a:lnTo>
                  <a:lnTo>
                    <a:pt x="1558" y="14"/>
                  </a:lnTo>
                  <a:lnTo>
                    <a:pt x="1565" y="18"/>
                  </a:lnTo>
                  <a:lnTo>
                    <a:pt x="1571" y="19"/>
                  </a:lnTo>
                  <a:lnTo>
                    <a:pt x="1577" y="21"/>
                  </a:lnTo>
                  <a:lnTo>
                    <a:pt x="1585" y="21"/>
                  </a:lnTo>
                  <a:lnTo>
                    <a:pt x="1591" y="19"/>
                  </a:lnTo>
                  <a:lnTo>
                    <a:pt x="1597" y="19"/>
                  </a:lnTo>
                  <a:lnTo>
                    <a:pt x="1605" y="18"/>
                  </a:lnTo>
                  <a:lnTo>
                    <a:pt x="1611" y="16"/>
                  </a:lnTo>
                  <a:lnTo>
                    <a:pt x="1617" y="14"/>
                  </a:lnTo>
                  <a:lnTo>
                    <a:pt x="1624" y="13"/>
                  </a:lnTo>
                  <a:lnTo>
                    <a:pt x="1630" y="9"/>
                  </a:lnTo>
                  <a:lnTo>
                    <a:pt x="1636" y="8"/>
                  </a:lnTo>
                  <a:lnTo>
                    <a:pt x="1644" y="6"/>
                  </a:lnTo>
                  <a:lnTo>
                    <a:pt x="1650" y="6"/>
                  </a:lnTo>
                  <a:lnTo>
                    <a:pt x="1656" y="5"/>
                  </a:lnTo>
                  <a:lnTo>
                    <a:pt x="1663" y="5"/>
                  </a:lnTo>
                  <a:lnTo>
                    <a:pt x="1669" y="5"/>
                  </a:lnTo>
                  <a:lnTo>
                    <a:pt x="1675" y="5"/>
                  </a:lnTo>
                  <a:lnTo>
                    <a:pt x="1681" y="5"/>
                  </a:lnTo>
                  <a:lnTo>
                    <a:pt x="1689" y="5"/>
                  </a:lnTo>
                  <a:lnTo>
                    <a:pt x="1695" y="5"/>
                  </a:lnTo>
                  <a:lnTo>
                    <a:pt x="1701" y="3"/>
                  </a:lnTo>
                  <a:lnTo>
                    <a:pt x="1708" y="6"/>
                  </a:lnTo>
                  <a:lnTo>
                    <a:pt x="1714" y="8"/>
                  </a:lnTo>
                  <a:lnTo>
                    <a:pt x="1720" y="11"/>
                  </a:lnTo>
                  <a:lnTo>
                    <a:pt x="1728" y="13"/>
                  </a:lnTo>
                  <a:lnTo>
                    <a:pt x="1734" y="13"/>
                  </a:lnTo>
                  <a:lnTo>
                    <a:pt x="1740" y="13"/>
                  </a:lnTo>
                  <a:lnTo>
                    <a:pt x="1747" y="13"/>
                  </a:lnTo>
                  <a:lnTo>
                    <a:pt x="1753" y="11"/>
                  </a:lnTo>
                  <a:lnTo>
                    <a:pt x="1759" y="8"/>
                  </a:lnTo>
                  <a:lnTo>
                    <a:pt x="1767" y="9"/>
                  </a:lnTo>
                  <a:lnTo>
                    <a:pt x="1773" y="11"/>
                  </a:lnTo>
                  <a:lnTo>
                    <a:pt x="1779" y="13"/>
                  </a:lnTo>
                  <a:lnTo>
                    <a:pt x="1786" y="14"/>
                  </a:lnTo>
                  <a:lnTo>
                    <a:pt x="1792" y="16"/>
                  </a:lnTo>
                  <a:lnTo>
                    <a:pt x="1798" y="16"/>
                  </a:lnTo>
                  <a:lnTo>
                    <a:pt x="1806" y="14"/>
                  </a:lnTo>
                  <a:lnTo>
                    <a:pt x="1812" y="13"/>
                  </a:lnTo>
                  <a:lnTo>
                    <a:pt x="1818" y="11"/>
                  </a:lnTo>
                  <a:lnTo>
                    <a:pt x="1825" y="8"/>
                  </a:lnTo>
                  <a:lnTo>
                    <a:pt x="1831" y="8"/>
                  </a:lnTo>
                  <a:lnTo>
                    <a:pt x="1837" y="6"/>
                  </a:lnTo>
                  <a:lnTo>
                    <a:pt x="1843" y="6"/>
                  </a:lnTo>
                  <a:lnTo>
                    <a:pt x="1851" y="6"/>
                  </a:lnTo>
                  <a:lnTo>
                    <a:pt x="1857" y="6"/>
                  </a:lnTo>
                  <a:lnTo>
                    <a:pt x="1863" y="6"/>
                  </a:lnTo>
                  <a:lnTo>
                    <a:pt x="1870" y="6"/>
                  </a:lnTo>
                  <a:lnTo>
                    <a:pt x="1876" y="5"/>
                  </a:lnTo>
                  <a:lnTo>
                    <a:pt x="1882" y="5"/>
                  </a:lnTo>
                  <a:lnTo>
                    <a:pt x="1890" y="3"/>
                  </a:lnTo>
                  <a:lnTo>
                    <a:pt x="1896" y="3"/>
                  </a:lnTo>
                  <a:lnTo>
                    <a:pt x="1902" y="3"/>
                  </a:lnTo>
                  <a:lnTo>
                    <a:pt x="1909" y="3"/>
                  </a:lnTo>
                  <a:lnTo>
                    <a:pt x="1915" y="6"/>
                  </a:lnTo>
                  <a:lnTo>
                    <a:pt x="1922" y="8"/>
                  </a:lnTo>
                  <a:lnTo>
                    <a:pt x="1929" y="9"/>
                  </a:lnTo>
                  <a:lnTo>
                    <a:pt x="1935" y="11"/>
                  </a:lnTo>
                  <a:lnTo>
                    <a:pt x="1941" y="9"/>
                  </a:lnTo>
                  <a:lnTo>
                    <a:pt x="1949" y="8"/>
                  </a:lnTo>
                  <a:lnTo>
                    <a:pt x="1955" y="8"/>
                  </a:lnTo>
                  <a:lnTo>
                    <a:pt x="1961" y="6"/>
                  </a:lnTo>
                  <a:lnTo>
                    <a:pt x="1968" y="5"/>
                  </a:lnTo>
                  <a:lnTo>
                    <a:pt x="1974" y="3"/>
                  </a:lnTo>
                  <a:lnTo>
                    <a:pt x="1980" y="3"/>
                  </a:lnTo>
                  <a:lnTo>
                    <a:pt x="1988" y="3"/>
                  </a:lnTo>
                  <a:lnTo>
                    <a:pt x="1994" y="6"/>
                  </a:lnTo>
                  <a:lnTo>
                    <a:pt x="2000" y="9"/>
                  </a:lnTo>
                  <a:lnTo>
                    <a:pt x="2007" y="14"/>
                  </a:lnTo>
                  <a:lnTo>
                    <a:pt x="2013" y="18"/>
                  </a:lnTo>
                  <a:lnTo>
                    <a:pt x="2019" y="18"/>
                  </a:lnTo>
                  <a:lnTo>
                    <a:pt x="2025" y="18"/>
                  </a:lnTo>
                  <a:lnTo>
                    <a:pt x="2033" y="14"/>
                  </a:lnTo>
                  <a:lnTo>
                    <a:pt x="2039" y="11"/>
                  </a:lnTo>
                  <a:lnTo>
                    <a:pt x="2045" y="8"/>
                  </a:lnTo>
                  <a:lnTo>
                    <a:pt x="2052" y="6"/>
                  </a:lnTo>
                  <a:lnTo>
                    <a:pt x="2058" y="5"/>
                  </a:lnTo>
                  <a:lnTo>
                    <a:pt x="2064" y="5"/>
                  </a:lnTo>
                  <a:lnTo>
                    <a:pt x="2072" y="8"/>
                  </a:lnTo>
                  <a:lnTo>
                    <a:pt x="2078" y="9"/>
                  </a:lnTo>
                  <a:lnTo>
                    <a:pt x="2084" y="11"/>
                  </a:lnTo>
                  <a:lnTo>
                    <a:pt x="2091" y="14"/>
                  </a:lnTo>
                  <a:lnTo>
                    <a:pt x="2097" y="14"/>
                  </a:lnTo>
                  <a:lnTo>
                    <a:pt x="2103" y="14"/>
                  </a:lnTo>
                  <a:lnTo>
                    <a:pt x="2111" y="14"/>
                  </a:lnTo>
                  <a:lnTo>
                    <a:pt x="2117" y="14"/>
                  </a:lnTo>
                  <a:lnTo>
                    <a:pt x="2123" y="13"/>
                  </a:lnTo>
                  <a:lnTo>
                    <a:pt x="2130" y="11"/>
                  </a:lnTo>
                  <a:lnTo>
                    <a:pt x="2136" y="9"/>
                  </a:lnTo>
                  <a:lnTo>
                    <a:pt x="2142" y="8"/>
                  </a:lnTo>
                  <a:lnTo>
                    <a:pt x="2150" y="6"/>
                  </a:lnTo>
                  <a:lnTo>
                    <a:pt x="2156" y="6"/>
                  </a:lnTo>
                  <a:lnTo>
                    <a:pt x="2162" y="5"/>
                  </a:lnTo>
                  <a:lnTo>
                    <a:pt x="2169" y="3"/>
                  </a:lnTo>
                  <a:lnTo>
                    <a:pt x="2175" y="3"/>
                  </a:lnTo>
                  <a:lnTo>
                    <a:pt x="2181" y="3"/>
                  </a:lnTo>
                  <a:lnTo>
                    <a:pt x="2189" y="5"/>
                  </a:lnTo>
                  <a:lnTo>
                    <a:pt x="2195" y="5"/>
                  </a:lnTo>
                  <a:lnTo>
                    <a:pt x="2201" y="6"/>
                  </a:lnTo>
                  <a:lnTo>
                    <a:pt x="2207" y="9"/>
                  </a:lnTo>
                  <a:lnTo>
                    <a:pt x="2214" y="9"/>
                  </a:lnTo>
                  <a:lnTo>
                    <a:pt x="2220" y="11"/>
                  </a:lnTo>
                  <a:lnTo>
                    <a:pt x="2226" y="11"/>
                  </a:lnTo>
                  <a:lnTo>
                    <a:pt x="2234" y="11"/>
                  </a:lnTo>
                  <a:lnTo>
                    <a:pt x="2240" y="9"/>
                  </a:lnTo>
                  <a:lnTo>
                    <a:pt x="2246" y="8"/>
                  </a:lnTo>
                  <a:lnTo>
                    <a:pt x="2254" y="8"/>
                  </a:lnTo>
                  <a:lnTo>
                    <a:pt x="2260" y="8"/>
                  </a:lnTo>
                  <a:lnTo>
                    <a:pt x="2266" y="8"/>
                  </a:lnTo>
                  <a:lnTo>
                    <a:pt x="2273" y="8"/>
                  </a:lnTo>
                  <a:lnTo>
                    <a:pt x="2279" y="9"/>
                  </a:lnTo>
                  <a:lnTo>
                    <a:pt x="2285" y="11"/>
                  </a:lnTo>
                  <a:lnTo>
                    <a:pt x="2293" y="14"/>
                  </a:lnTo>
                  <a:lnTo>
                    <a:pt x="2299" y="14"/>
                  </a:lnTo>
                  <a:lnTo>
                    <a:pt x="2305" y="16"/>
                  </a:lnTo>
                  <a:lnTo>
                    <a:pt x="2312" y="16"/>
                  </a:lnTo>
                  <a:lnTo>
                    <a:pt x="2318" y="14"/>
                  </a:lnTo>
                  <a:lnTo>
                    <a:pt x="2324" y="13"/>
                  </a:lnTo>
                  <a:lnTo>
                    <a:pt x="2332" y="9"/>
                  </a:lnTo>
                  <a:lnTo>
                    <a:pt x="2338" y="9"/>
                  </a:lnTo>
                  <a:lnTo>
                    <a:pt x="2344" y="8"/>
                  </a:lnTo>
                  <a:lnTo>
                    <a:pt x="2351" y="6"/>
                  </a:lnTo>
                  <a:lnTo>
                    <a:pt x="2357" y="5"/>
                  </a:lnTo>
                  <a:lnTo>
                    <a:pt x="2363" y="5"/>
                  </a:lnTo>
                  <a:lnTo>
                    <a:pt x="2371" y="5"/>
                  </a:lnTo>
                  <a:lnTo>
                    <a:pt x="2377" y="5"/>
                  </a:lnTo>
                  <a:lnTo>
                    <a:pt x="2383" y="5"/>
                  </a:lnTo>
                  <a:lnTo>
                    <a:pt x="2389" y="5"/>
                  </a:lnTo>
                  <a:lnTo>
                    <a:pt x="2396" y="8"/>
                  </a:lnTo>
                  <a:lnTo>
                    <a:pt x="2402" y="8"/>
                  </a:lnTo>
                  <a:lnTo>
                    <a:pt x="2408" y="9"/>
                  </a:lnTo>
                  <a:lnTo>
                    <a:pt x="2416" y="9"/>
                  </a:lnTo>
                  <a:lnTo>
                    <a:pt x="2422" y="9"/>
                  </a:lnTo>
                  <a:lnTo>
                    <a:pt x="2428" y="9"/>
                  </a:lnTo>
                  <a:lnTo>
                    <a:pt x="2435" y="11"/>
                  </a:lnTo>
                  <a:lnTo>
                    <a:pt x="2441" y="11"/>
                  </a:lnTo>
                  <a:lnTo>
                    <a:pt x="2447" y="13"/>
                  </a:lnTo>
                  <a:lnTo>
                    <a:pt x="2455" y="13"/>
                  </a:lnTo>
                  <a:lnTo>
                    <a:pt x="2461" y="11"/>
                  </a:lnTo>
                  <a:lnTo>
                    <a:pt x="2467" y="9"/>
                  </a:lnTo>
                  <a:lnTo>
                    <a:pt x="2474" y="9"/>
                  </a:lnTo>
                  <a:lnTo>
                    <a:pt x="2480" y="9"/>
                  </a:lnTo>
                  <a:lnTo>
                    <a:pt x="2486" y="9"/>
                  </a:lnTo>
                  <a:lnTo>
                    <a:pt x="2494" y="9"/>
                  </a:lnTo>
                  <a:lnTo>
                    <a:pt x="2500" y="8"/>
                  </a:lnTo>
                  <a:lnTo>
                    <a:pt x="2506" y="8"/>
                  </a:lnTo>
                  <a:lnTo>
                    <a:pt x="2513" y="8"/>
                  </a:lnTo>
                  <a:lnTo>
                    <a:pt x="2519" y="9"/>
                  </a:lnTo>
                  <a:lnTo>
                    <a:pt x="2525" y="9"/>
                  </a:lnTo>
                  <a:lnTo>
                    <a:pt x="2533" y="9"/>
                  </a:lnTo>
                  <a:lnTo>
                    <a:pt x="2539" y="9"/>
                  </a:lnTo>
                  <a:lnTo>
                    <a:pt x="2545" y="9"/>
                  </a:lnTo>
                  <a:lnTo>
                    <a:pt x="2552" y="9"/>
                  </a:lnTo>
                  <a:lnTo>
                    <a:pt x="2558" y="9"/>
                  </a:lnTo>
                  <a:lnTo>
                    <a:pt x="2564" y="8"/>
                  </a:lnTo>
                  <a:lnTo>
                    <a:pt x="2570" y="8"/>
                  </a:lnTo>
                  <a:lnTo>
                    <a:pt x="2578" y="8"/>
                  </a:lnTo>
                  <a:lnTo>
                    <a:pt x="2584" y="8"/>
                  </a:lnTo>
                  <a:lnTo>
                    <a:pt x="2590" y="8"/>
                  </a:lnTo>
                  <a:lnTo>
                    <a:pt x="2598" y="8"/>
                  </a:lnTo>
                  <a:lnTo>
                    <a:pt x="2604" y="8"/>
                  </a:lnTo>
                  <a:lnTo>
                    <a:pt x="2610" y="8"/>
                  </a:lnTo>
                  <a:lnTo>
                    <a:pt x="2617" y="8"/>
                  </a:lnTo>
                  <a:lnTo>
                    <a:pt x="2623" y="8"/>
                  </a:lnTo>
                  <a:lnTo>
                    <a:pt x="2629" y="8"/>
                  </a:lnTo>
                  <a:lnTo>
                    <a:pt x="2637" y="8"/>
                  </a:lnTo>
                  <a:lnTo>
                    <a:pt x="2643" y="8"/>
                  </a:lnTo>
                  <a:lnTo>
                    <a:pt x="2649" y="8"/>
                  </a:lnTo>
                  <a:lnTo>
                    <a:pt x="2656" y="6"/>
                  </a:lnTo>
                  <a:lnTo>
                    <a:pt x="2662" y="5"/>
                  </a:lnTo>
                  <a:lnTo>
                    <a:pt x="2668" y="5"/>
                  </a:lnTo>
                  <a:lnTo>
                    <a:pt x="2676" y="3"/>
                  </a:lnTo>
                  <a:lnTo>
                    <a:pt x="2682" y="1"/>
                  </a:lnTo>
                  <a:lnTo>
                    <a:pt x="2688" y="1"/>
                  </a:lnTo>
                  <a:lnTo>
                    <a:pt x="2695" y="0"/>
                  </a:lnTo>
                  <a:lnTo>
                    <a:pt x="2701" y="0"/>
                  </a:lnTo>
                  <a:lnTo>
                    <a:pt x="2707" y="1"/>
                  </a:lnTo>
                  <a:lnTo>
                    <a:pt x="2715" y="3"/>
                  </a:lnTo>
                  <a:lnTo>
                    <a:pt x="2721" y="6"/>
                  </a:lnTo>
                  <a:lnTo>
                    <a:pt x="2727" y="11"/>
                  </a:lnTo>
                  <a:lnTo>
                    <a:pt x="2734" y="13"/>
                  </a:lnTo>
                  <a:lnTo>
                    <a:pt x="2740" y="14"/>
                  </a:lnTo>
                  <a:lnTo>
                    <a:pt x="2746" y="16"/>
                  </a:lnTo>
                  <a:lnTo>
                    <a:pt x="2752" y="16"/>
                  </a:lnTo>
                  <a:lnTo>
                    <a:pt x="2760" y="18"/>
                  </a:lnTo>
                  <a:lnTo>
                    <a:pt x="2766" y="19"/>
                  </a:lnTo>
                  <a:lnTo>
                    <a:pt x="2772" y="21"/>
                  </a:lnTo>
                  <a:lnTo>
                    <a:pt x="2779" y="23"/>
                  </a:lnTo>
                  <a:lnTo>
                    <a:pt x="2785" y="23"/>
                  </a:lnTo>
                  <a:lnTo>
                    <a:pt x="2791" y="21"/>
                  </a:lnTo>
                  <a:lnTo>
                    <a:pt x="2799" y="18"/>
                  </a:lnTo>
                  <a:lnTo>
                    <a:pt x="2805" y="16"/>
                  </a:lnTo>
                  <a:lnTo>
                    <a:pt x="2811" y="14"/>
                  </a:lnTo>
                  <a:lnTo>
                    <a:pt x="2818" y="13"/>
                  </a:lnTo>
                  <a:lnTo>
                    <a:pt x="2824" y="11"/>
                  </a:lnTo>
                  <a:lnTo>
                    <a:pt x="2830" y="9"/>
                  </a:lnTo>
                  <a:lnTo>
                    <a:pt x="2838" y="8"/>
                  </a:lnTo>
                  <a:lnTo>
                    <a:pt x="2844" y="6"/>
                  </a:lnTo>
                  <a:lnTo>
                    <a:pt x="2850" y="8"/>
                  </a:lnTo>
                  <a:lnTo>
                    <a:pt x="2857" y="8"/>
                  </a:lnTo>
                  <a:lnTo>
                    <a:pt x="2863" y="6"/>
                  </a:lnTo>
                  <a:lnTo>
                    <a:pt x="2869" y="6"/>
                  </a:lnTo>
                  <a:lnTo>
                    <a:pt x="2877" y="6"/>
                  </a:lnTo>
                  <a:lnTo>
                    <a:pt x="2883" y="6"/>
                  </a:lnTo>
                  <a:lnTo>
                    <a:pt x="2889" y="6"/>
                  </a:lnTo>
                  <a:lnTo>
                    <a:pt x="2896" y="6"/>
                  </a:lnTo>
                  <a:lnTo>
                    <a:pt x="2902" y="5"/>
                  </a:lnTo>
                  <a:lnTo>
                    <a:pt x="2908" y="6"/>
                  </a:lnTo>
                  <a:lnTo>
                    <a:pt x="2916" y="6"/>
                  </a:lnTo>
                  <a:lnTo>
                    <a:pt x="2922" y="6"/>
                  </a:lnTo>
                  <a:lnTo>
                    <a:pt x="2928" y="6"/>
                  </a:lnTo>
                  <a:lnTo>
                    <a:pt x="2934" y="6"/>
                  </a:lnTo>
                  <a:lnTo>
                    <a:pt x="2942" y="6"/>
                  </a:lnTo>
                  <a:lnTo>
                    <a:pt x="2948" y="5"/>
                  </a:lnTo>
                  <a:lnTo>
                    <a:pt x="2954" y="5"/>
                  </a:lnTo>
                  <a:lnTo>
                    <a:pt x="2961" y="5"/>
                  </a:lnTo>
                  <a:lnTo>
                    <a:pt x="2967" y="3"/>
                  </a:lnTo>
                  <a:lnTo>
                    <a:pt x="2973" y="3"/>
                  </a:lnTo>
                  <a:lnTo>
                    <a:pt x="2981" y="3"/>
                  </a:lnTo>
                  <a:lnTo>
                    <a:pt x="2987" y="3"/>
                  </a:lnTo>
                  <a:lnTo>
                    <a:pt x="2993" y="3"/>
                  </a:lnTo>
                  <a:lnTo>
                    <a:pt x="3000" y="3"/>
                  </a:lnTo>
                  <a:lnTo>
                    <a:pt x="3006" y="5"/>
                  </a:lnTo>
                  <a:lnTo>
                    <a:pt x="3012" y="6"/>
                  </a:lnTo>
                  <a:lnTo>
                    <a:pt x="3020" y="9"/>
                  </a:lnTo>
                  <a:lnTo>
                    <a:pt x="3026" y="9"/>
                  </a:lnTo>
                  <a:lnTo>
                    <a:pt x="3032" y="9"/>
                  </a:lnTo>
                  <a:lnTo>
                    <a:pt x="3039" y="9"/>
                  </a:lnTo>
                  <a:lnTo>
                    <a:pt x="3045" y="9"/>
                  </a:lnTo>
                  <a:lnTo>
                    <a:pt x="3051" y="9"/>
                  </a:lnTo>
                  <a:lnTo>
                    <a:pt x="3059" y="11"/>
                  </a:lnTo>
                  <a:lnTo>
                    <a:pt x="3065" y="13"/>
                  </a:lnTo>
                  <a:lnTo>
                    <a:pt x="3071" y="18"/>
                  </a:lnTo>
                  <a:lnTo>
                    <a:pt x="3078" y="19"/>
                  </a:lnTo>
                  <a:lnTo>
                    <a:pt x="3084" y="21"/>
                  </a:lnTo>
                  <a:lnTo>
                    <a:pt x="3090" y="21"/>
                  </a:lnTo>
                  <a:lnTo>
                    <a:pt x="3098" y="19"/>
                  </a:lnTo>
                  <a:lnTo>
                    <a:pt x="3104" y="16"/>
                  </a:lnTo>
                  <a:lnTo>
                    <a:pt x="3110" y="13"/>
                  </a:lnTo>
                  <a:lnTo>
                    <a:pt x="3116" y="11"/>
                  </a:lnTo>
                  <a:lnTo>
                    <a:pt x="3123" y="9"/>
                  </a:lnTo>
                  <a:lnTo>
                    <a:pt x="3129" y="8"/>
                  </a:lnTo>
                  <a:lnTo>
                    <a:pt x="3135" y="6"/>
                  </a:lnTo>
                  <a:lnTo>
                    <a:pt x="3143" y="6"/>
                  </a:lnTo>
                  <a:lnTo>
                    <a:pt x="3149" y="6"/>
                  </a:lnTo>
                  <a:lnTo>
                    <a:pt x="3155" y="5"/>
                  </a:lnTo>
                  <a:lnTo>
                    <a:pt x="3162" y="6"/>
                  </a:lnTo>
                  <a:lnTo>
                    <a:pt x="3168" y="8"/>
                  </a:lnTo>
                  <a:lnTo>
                    <a:pt x="3174" y="11"/>
                  </a:lnTo>
                  <a:lnTo>
                    <a:pt x="3182" y="11"/>
                  </a:lnTo>
                  <a:lnTo>
                    <a:pt x="3188" y="11"/>
                  </a:lnTo>
                  <a:lnTo>
                    <a:pt x="3194" y="11"/>
                  </a:lnTo>
                  <a:lnTo>
                    <a:pt x="3201" y="9"/>
                  </a:lnTo>
                  <a:lnTo>
                    <a:pt x="3207" y="8"/>
                  </a:lnTo>
                  <a:lnTo>
                    <a:pt x="3213" y="6"/>
                  </a:lnTo>
                  <a:lnTo>
                    <a:pt x="3221" y="5"/>
                  </a:lnTo>
                  <a:lnTo>
                    <a:pt x="3227" y="6"/>
                  </a:lnTo>
                  <a:lnTo>
                    <a:pt x="3233" y="6"/>
                  </a:lnTo>
                  <a:lnTo>
                    <a:pt x="3240" y="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4" name="Freeform 36"/>
            <p:cNvSpPr>
              <a:spLocks/>
            </p:cNvSpPr>
            <p:nvPr/>
          </p:nvSpPr>
          <p:spPr bwMode="auto">
            <a:xfrm>
              <a:off x="4407" y="898"/>
              <a:ext cx="72" cy="7"/>
            </a:xfrm>
            <a:custGeom>
              <a:avLst/>
              <a:gdLst>
                <a:gd name="T0" fmla="*/ 0 w 77"/>
                <a:gd name="T1" fmla="*/ 7 h 7"/>
                <a:gd name="T2" fmla="*/ 6 w 77"/>
                <a:gd name="T3" fmla="*/ 5 h 7"/>
                <a:gd name="T4" fmla="*/ 7 w 77"/>
                <a:gd name="T5" fmla="*/ 5 h 7"/>
                <a:gd name="T6" fmla="*/ 7 w 77"/>
                <a:gd name="T7" fmla="*/ 5 h 7"/>
                <a:gd name="T8" fmla="*/ 10 w 77"/>
                <a:gd name="T9" fmla="*/ 5 h 7"/>
                <a:gd name="T10" fmla="*/ 13 w 77"/>
                <a:gd name="T11" fmla="*/ 5 h 7"/>
                <a:gd name="T12" fmla="*/ 17 w 77"/>
                <a:gd name="T13" fmla="*/ 5 h 7"/>
                <a:gd name="T14" fmla="*/ 19 w 77"/>
                <a:gd name="T15" fmla="*/ 4 h 7"/>
                <a:gd name="T16" fmla="*/ 21 w 77"/>
                <a:gd name="T17" fmla="*/ 2 h 7"/>
                <a:gd name="T18" fmla="*/ 22 w 77"/>
                <a:gd name="T19" fmla="*/ 2 h 7"/>
                <a:gd name="T20" fmla="*/ 26 w 77"/>
                <a:gd name="T21" fmla="*/ 0 h 7"/>
                <a:gd name="T22" fmla="*/ 28 w 77"/>
                <a:gd name="T23" fmla="*/ 2 h 7"/>
                <a:gd name="T24" fmla="*/ 30 w 77"/>
                <a:gd name="T25" fmla="*/ 2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7">
                  <a:moveTo>
                    <a:pt x="0" y="7"/>
                  </a:moveTo>
                  <a:lnTo>
                    <a:pt x="6" y="5"/>
                  </a:lnTo>
                  <a:lnTo>
                    <a:pt x="13" y="5"/>
                  </a:lnTo>
                  <a:lnTo>
                    <a:pt x="20" y="5"/>
                  </a:lnTo>
                  <a:lnTo>
                    <a:pt x="26" y="5"/>
                  </a:lnTo>
                  <a:lnTo>
                    <a:pt x="32" y="5"/>
                  </a:lnTo>
                  <a:lnTo>
                    <a:pt x="40" y="5"/>
                  </a:lnTo>
                  <a:lnTo>
                    <a:pt x="46" y="4"/>
                  </a:lnTo>
                  <a:lnTo>
                    <a:pt x="52" y="2"/>
                  </a:lnTo>
                  <a:lnTo>
                    <a:pt x="58" y="2"/>
                  </a:lnTo>
                  <a:lnTo>
                    <a:pt x="65" y="0"/>
                  </a:lnTo>
                  <a:lnTo>
                    <a:pt x="71" y="2"/>
                  </a:lnTo>
                  <a:lnTo>
                    <a:pt x="77" y="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5" name="Freeform 37"/>
            <p:cNvSpPr>
              <a:spLocks/>
            </p:cNvSpPr>
            <p:nvPr/>
          </p:nvSpPr>
          <p:spPr bwMode="auto">
            <a:xfrm>
              <a:off x="1402" y="844"/>
              <a:ext cx="3005" cy="24"/>
            </a:xfrm>
            <a:custGeom>
              <a:avLst/>
              <a:gdLst>
                <a:gd name="T0" fmla="*/ 16 w 3240"/>
                <a:gd name="T1" fmla="*/ 32 h 22"/>
                <a:gd name="T2" fmla="*/ 34 w 3240"/>
                <a:gd name="T3" fmla="*/ 32 h 22"/>
                <a:gd name="T4" fmla="*/ 53 w 3240"/>
                <a:gd name="T5" fmla="*/ 25 h 22"/>
                <a:gd name="T6" fmla="*/ 70 w 3240"/>
                <a:gd name="T7" fmla="*/ 4 h 22"/>
                <a:gd name="T8" fmla="*/ 88 w 3240"/>
                <a:gd name="T9" fmla="*/ 41 h 22"/>
                <a:gd name="T10" fmla="*/ 107 w 3240"/>
                <a:gd name="T11" fmla="*/ 5 h 22"/>
                <a:gd name="T12" fmla="*/ 125 w 3240"/>
                <a:gd name="T13" fmla="*/ 2 h 22"/>
                <a:gd name="T14" fmla="*/ 143 w 3240"/>
                <a:gd name="T15" fmla="*/ 29 h 22"/>
                <a:gd name="T16" fmla="*/ 160 w 3240"/>
                <a:gd name="T17" fmla="*/ 29 h 22"/>
                <a:gd name="T18" fmla="*/ 179 w 3240"/>
                <a:gd name="T19" fmla="*/ 32 h 22"/>
                <a:gd name="T20" fmla="*/ 198 w 3240"/>
                <a:gd name="T21" fmla="*/ 29 h 22"/>
                <a:gd name="T22" fmla="*/ 214 w 3240"/>
                <a:gd name="T23" fmla="*/ 4 h 22"/>
                <a:gd name="T24" fmla="*/ 232 w 3240"/>
                <a:gd name="T25" fmla="*/ 29 h 22"/>
                <a:gd name="T26" fmla="*/ 250 w 3240"/>
                <a:gd name="T27" fmla="*/ 5 h 22"/>
                <a:gd name="T28" fmla="*/ 269 w 3240"/>
                <a:gd name="T29" fmla="*/ 38 h 22"/>
                <a:gd name="T30" fmla="*/ 289 w 3240"/>
                <a:gd name="T31" fmla="*/ 49 h 22"/>
                <a:gd name="T32" fmla="*/ 305 w 3240"/>
                <a:gd name="T33" fmla="*/ 4 h 22"/>
                <a:gd name="T34" fmla="*/ 324 w 3240"/>
                <a:gd name="T35" fmla="*/ 41 h 22"/>
                <a:gd name="T36" fmla="*/ 341 w 3240"/>
                <a:gd name="T37" fmla="*/ 4 h 22"/>
                <a:gd name="T38" fmla="*/ 361 w 3240"/>
                <a:gd name="T39" fmla="*/ 25 h 22"/>
                <a:gd name="T40" fmla="*/ 378 w 3240"/>
                <a:gd name="T41" fmla="*/ 49 h 22"/>
                <a:gd name="T42" fmla="*/ 396 w 3240"/>
                <a:gd name="T43" fmla="*/ 5 h 22"/>
                <a:gd name="T44" fmla="*/ 413 w 3240"/>
                <a:gd name="T45" fmla="*/ 5 h 22"/>
                <a:gd name="T46" fmla="*/ 433 w 3240"/>
                <a:gd name="T47" fmla="*/ 25 h 22"/>
                <a:gd name="T48" fmla="*/ 450 w 3240"/>
                <a:gd name="T49" fmla="*/ 29 h 22"/>
                <a:gd name="T50" fmla="*/ 468 w 3240"/>
                <a:gd name="T51" fmla="*/ 25 h 22"/>
                <a:gd name="T52" fmla="*/ 488 w 3240"/>
                <a:gd name="T53" fmla="*/ 29 h 22"/>
                <a:gd name="T54" fmla="*/ 505 w 3240"/>
                <a:gd name="T55" fmla="*/ 5 h 22"/>
                <a:gd name="T56" fmla="*/ 522 w 3240"/>
                <a:gd name="T57" fmla="*/ 25 h 22"/>
                <a:gd name="T58" fmla="*/ 541 w 3240"/>
                <a:gd name="T59" fmla="*/ 2 h 22"/>
                <a:gd name="T60" fmla="*/ 559 w 3240"/>
                <a:gd name="T61" fmla="*/ 68 h 22"/>
                <a:gd name="T62" fmla="*/ 577 w 3240"/>
                <a:gd name="T63" fmla="*/ 32 h 22"/>
                <a:gd name="T64" fmla="*/ 595 w 3240"/>
                <a:gd name="T65" fmla="*/ 5 h 22"/>
                <a:gd name="T66" fmla="*/ 612 w 3240"/>
                <a:gd name="T67" fmla="*/ 38 h 22"/>
                <a:gd name="T68" fmla="*/ 632 w 3240"/>
                <a:gd name="T69" fmla="*/ 32 h 22"/>
                <a:gd name="T70" fmla="*/ 648 w 3240"/>
                <a:gd name="T71" fmla="*/ 25 h 22"/>
                <a:gd name="T72" fmla="*/ 668 w 3240"/>
                <a:gd name="T73" fmla="*/ 4 h 22"/>
                <a:gd name="T74" fmla="*/ 686 w 3240"/>
                <a:gd name="T75" fmla="*/ 38 h 22"/>
                <a:gd name="T76" fmla="*/ 705 w 3240"/>
                <a:gd name="T77" fmla="*/ 2 h 22"/>
                <a:gd name="T78" fmla="*/ 722 w 3240"/>
                <a:gd name="T79" fmla="*/ 29 h 22"/>
                <a:gd name="T80" fmla="*/ 740 w 3240"/>
                <a:gd name="T81" fmla="*/ 41 h 22"/>
                <a:gd name="T82" fmla="*/ 759 w 3240"/>
                <a:gd name="T83" fmla="*/ 29 h 22"/>
                <a:gd name="T84" fmla="*/ 776 w 3240"/>
                <a:gd name="T85" fmla="*/ 5 h 22"/>
                <a:gd name="T86" fmla="*/ 794 w 3240"/>
                <a:gd name="T87" fmla="*/ 29 h 22"/>
                <a:gd name="T88" fmla="*/ 812 w 3240"/>
                <a:gd name="T89" fmla="*/ 38 h 22"/>
                <a:gd name="T90" fmla="*/ 830 w 3240"/>
                <a:gd name="T91" fmla="*/ 5 h 22"/>
                <a:gd name="T92" fmla="*/ 848 w 3240"/>
                <a:gd name="T93" fmla="*/ 29 h 22"/>
                <a:gd name="T94" fmla="*/ 866 w 3240"/>
                <a:gd name="T95" fmla="*/ 32 h 22"/>
                <a:gd name="T96" fmla="*/ 885 w 3240"/>
                <a:gd name="T97" fmla="*/ 29 h 22"/>
                <a:gd name="T98" fmla="*/ 902 w 3240"/>
                <a:gd name="T99" fmla="*/ 25 h 22"/>
                <a:gd name="T100" fmla="*/ 921 w 3240"/>
                <a:gd name="T101" fmla="*/ 5 h 22"/>
                <a:gd name="T102" fmla="*/ 940 w 3240"/>
                <a:gd name="T103" fmla="*/ 25 h 22"/>
                <a:gd name="T104" fmla="*/ 956 w 3240"/>
                <a:gd name="T105" fmla="*/ 5 h 22"/>
                <a:gd name="T106" fmla="*/ 976 w 3240"/>
                <a:gd name="T107" fmla="*/ 62 h 22"/>
                <a:gd name="T108" fmla="*/ 993 w 3240"/>
                <a:gd name="T109" fmla="*/ 29 h 22"/>
                <a:gd name="T110" fmla="*/ 1013 w 3240"/>
                <a:gd name="T111" fmla="*/ 4 h 22"/>
                <a:gd name="T112" fmla="*/ 1029 w 3240"/>
                <a:gd name="T113" fmla="*/ 5 h 22"/>
                <a:gd name="T114" fmla="*/ 1047 w 3240"/>
                <a:gd name="T115" fmla="*/ 5 h 22"/>
                <a:gd name="T116" fmla="*/ 1066 w 3240"/>
                <a:gd name="T117" fmla="*/ 32 h 22"/>
                <a:gd name="T118" fmla="*/ 1084 w 3240"/>
                <a:gd name="T119" fmla="*/ 58 h 22"/>
                <a:gd name="T120" fmla="*/ 1103 w 3240"/>
                <a:gd name="T121" fmla="*/ 5 h 22"/>
                <a:gd name="T122" fmla="*/ 1120 w 3240"/>
                <a:gd name="T123" fmla="*/ 32 h 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2">
                  <a:moveTo>
                    <a:pt x="0" y="9"/>
                  </a:moveTo>
                  <a:lnTo>
                    <a:pt x="8" y="10"/>
                  </a:lnTo>
                  <a:lnTo>
                    <a:pt x="14" y="10"/>
                  </a:lnTo>
                  <a:lnTo>
                    <a:pt x="20" y="12"/>
                  </a:lnTo>
                  <a:lnTo>
                    <a:pt x="27" y="12"/>
                  </a:lnTo>
                  <a:lnTo>
                    <a:pt x="33" y="13"/>
                  </a:lnTo>
                  <a:lnTo>
                    <a:pt x="39" y="13"/>
                  </a:lnTo>
                  <a:lnTo>
                    <a:pt x="45" y="10"/>
                  </a:lnTo>
                  <a:lnTo>
                    <a:pt x="53" y="10"/>
                  </a:lnTo>
                  <a:lnTo>
                    <a:pt x="59" y="10"/>
                  </a:lnTo>
                  <a:lnTo>
                    <a:pt x="65" y="10"/>
                  </a:lnTo>
                  <a:lnTo>
                    <a:pt x="72" y="10"/>
                  </a:lnTo>
                  <a:lnTo>
                    <a:pt x="78" y="10"/>
                  </a:lnTo>
                  <a:lnTo>
                    <a:pt x="84" y="10"/>
                  </a:lnTo>
                  <a:lnTo>
                    <a:pt x="92" y="10"/>
                  </a:lnTo>
                  <a:lnTo>
                    <a:pt x="98" y="10"/>
                  </a:lnTo>
                  <a:lnTo>
                    <a:pt x="104" y="9"/>
                  </a:lnTo>
                  <a:lnTo>
                    <a:pt x="111" y="9"/>
                  </a:lnTo>
                  <a:lnTo>
                    <a:pt x="117" y="9"/>
                  </a:lnTo>
                  <a:lnTo>
                    <a:pt x="123" y="10"/>
                  </a:lnTo>
                  <a:lnTo>
                    <a:pt x="131" y="9"/>
                  </a:lnTo>
                  <a:lnTo>
                    <a:pt x="137" y="7"/>
                  </a:lnTo>
                  <a:lnTo>
                    <a:pt x="143" y="5"/>
                  </a:lnTo>
                  <a:lnTo>
                    <a:pt x="150" y="7"/>
                  </a:lnTo>
                  <a:lnTo>
                    <a:pt x="156" y="7"/>
                  </a:lnTo>
                  <a:lnTo>
                    <a:pt x="162" y="7"/>
                  </a:lnTo>
                  <a:lnTo>
                    <a:pt x="170" y="7"/>
                  </a:lnTo>
                  <a:lnTo>
                    <a:pt x="176" y="5"/>
                  </a:lnTo>
                  <a:lnTo>
                    <a:pt x="182" y="5"/>
                  </a:lnTo>
                  <a:lnTo>
                    <a:pt x="189" y="4"/>
                  </a:lnTo>
                  <a:lnTo>
                    <a:pt x="195" y="4"/>
                  </a:lnTo>
                  <a:lnTo>
                    <a:pt x="201" y="4"/>
                  </a:lnTo>
                  <a:lnTo>
                    <a:pt x="209" y="5"/>
                  </a:lnTo>
                  <a:lnTo>
                    <a:pt x="215" y="5"/>
                  </a:lnTo>
                  <a:lnTo>
                    <a:pt x="221" y="7"/>
                  </a:lnTo>
                  <a:lnTo>
                    <a:pt x="227" y="9"/>
                  </a:lnTo>
                  <a:lnTo>
                    <a:pt x="234" y="10"/>
                  </a:lnTo>
                  <a:lnTo>
                    <a:pt x="240" y="13"/>
                  </a:lnTo>
                  <a:lnTo>
                    <a:pt x="246" y="13"/>
                  </a:lnTo>
                  <a:lnTo>
                    <a:pt x="254" y="13"/>
                  </a:lnTo>
                  <a:lnTo>
                    <a:pt x="260" y="15"/>
                  </a:lnTo>
                  <a:lnTo>
                    <a:pt x="266" y="15"/>
                  </a:lnTo>
                  <a:lnTo>
                    <a:pt x="274" y="15"/>
                  </a:lnTo>
                  <a:lnTo>
                    <a:pt x="280" y="13"/>
                  </a:lnTo>
                  <a:lnTo>
                    <a:pt x="286" y="13"/>
                  </a:lnTo>
                  <a:lnTo>
                    <a:pt x="293" y="12"/>
                  </a:lnTo>
                  <a:lnTo>
                    <a:pt x="299" y="9"/>
                  </a:lnTo>
                  <a:lnTo>
                    <a:pt x="305" y="5"/>
                  </a:lnTo>
                  <a:lnTo>
                    <a:pt x="313" y="5"/>
                  </a:lnTo>
                  <a:lnTo>
                    <a:pt x="319" y="4"/>
                  </a:lnTo>
                  <a:lnTo>
                    <a:pt x="325" y="2"/>
                  </a:lnTo>
                  <a:lnTo>
                    <a:pt x="332" y="2"/>
                  </a:lnTo>
                  <a:lnTo>
                    <a:pt x="338" y="2"/>
                  </a:lnTo>
                  <a:lnTo>
                    <a:pt x="344" y="2"/>
                  </a:lnTo>
                  <a:lnTo>
                    <a:pt x="352" y="2"/>
                  </a:lnTo>
                  <a:lnTo>
                    <a:pt x="358" y="2"/>
                  </a:lnTo>
                  <a:lnTo>
                    <a:pt x="364" y="4"/>
                  </a:lnTo>
                  <a:lnTo>
                    <a:pt x="371" y="5"/>
                  </a:lnTo>
                  <a:lnTo>
                    <a:pt x="377" y="7"/>
                  </a:lnTo>
                  <a:lnTo>
                    <a:pt x="383" y="9"/>
                  </a:lnTo>
                  <a:lnTo>
                    <a:pt x="391" y="10"/>
                  </a:lnTo>
                  <a:lnTo>
                    <a:pt x="397" y="10"/>
                  </a:lnTo>
                  <a:lnTo>
                    <a:pt x="403" y="10"/>
                  </a:lnTo>
                  <a:lnTo>
                    <a:pt x="409" y="9"/>
                  </a:lnTo>
                  <a:lnTo>
                    <a:pt x="416" y="10"/>
                  </a:lnTo>
                  <a:lnTo>
                    <a:pt x="422" y="12"/>
                  </a:lnTo>
                  <a:lnTo>
                    <a:pt x="428" y="12"/>
                  </a:lnTo>
                  <a:lnTo>
                    <a:pt x="436" y="12"/>
                  </a:lnTo>
                  <a:lnTo>
                    <a:pt x="442" y="13"/>
                  </a:lnTo>
                  <a:lnTo>
                    <a:pt x="448" y="12"/>
                  </a:lnTo>
                  <a:lnTo>
                    <a:pt x="455" y="10"/>
                  </a:lnTo>
                  <a:lnTo>
                    <a:pt x="461" y="9"/>
                  </a:lnTo>
                  <a:lnTo>
                    <a:pt x="467" y="9"/>
                  </a:lnTo>
                  <a:lnTo>
                    <a:pt x="475" y="9"/>
                  </a:lnTo>
                  <a:lnTo>
                    <a:pt x="481" y="7"/>
                  </a:lnTo>
                  <a:lnTo>
                    <a:pt x="487" y="7"/>
                  </a:lnTo>
                  <a:lnTo>
                    <a:pt x="494" y="9"/>
                  </a:lnTo>
                  <a:lnTo>
                    <a:pt x="500" y="9"/>
                  </a:lnTo>
                  <a:lnTo>
                    <a:pt x="506" y="10"/>
                  </a:lnTo>
                  <a:lnTo>
                    <a:pt x="514" y="10"/>
                  </a:lnTo>
                  <a:lnTo>
                    <a:pt x="520" y="10"/>
                  </a:lnTo>
                  <a:lnTo>
                    <a:pt x="526" y="10"/>
                  </a:lnTo>
                  <a:lnTo>
                    <a:pt x="533" y="10"/>
                  </a:lnTo>
                  <a:lnTo>
                    <a:pt x="539" y="10"/>
                  </a:lnTo>
                  <a:lnTo>
                    <a:pt x="545" y="9"/>
                  </a:lnTo>
                  <a:lnTo>
                    <a:pt x="553" y="9"/>
                  </a:lnTo>
                  <a:lnTo>
                    <a:pt x="559" y="9"/>
                  </a:lnTo>
                  <a:lnTo>
                    <a:pt x="565" y="9"/>
                  </a:lnTo>
                  <a:lnTo>
                    <a:pt x="572" y="9"/>
                  </a:lnTo>
                  <a:lnTo>
                    <a:pt x="578" y="5"/>
                  </a:lnTo>
                  <a:lnTo>
                    <a:pt x="584" y="5"/>
                  </a:lnTo>
                  <a:lnTo>
                    <a:pt x="591" y="4"/>
                  </a:lnTo>
                  <a:lnTo>
                    <a:pt x="598" y="4"/>
                  </a:lnTo>
                  <a:lnTo>
                    <a:pt x="604" y="4"/>
                  </a:lnTo>
                  <a:lnTo>
                    <a:pt x="610" y="4"/>
                  </a:lnTo>
                  <a:lnTo>
                    <a:pt x="618" y="4"/>
                  </a:lnTo>
                  <a:lnTo>
                    <a:pt x="624" y="4"/>
                  </a:lnTo>
                  <a:lnTo>
                    <a:pt x="630" y="4"/>
                  </a:lnTo>
                  <a:lnTo>
                    <a:pt x="637" y="4"/>
                  </a:lnTo>
                  <a:lnTo>
                    <a:pt x="643" y="4"/>
                  </a:lnTo>
                  <a:lnTo>
                    <a:pt x="649" y="4"/>
                  </a:lnTo>
                  <a:lnTo>
                    <a:pt x="657" y="5"/>
                  </a:lnTo>
                  <a:lnTo>
                    <a:pt x="663" y="7"/>
                  </a:lnTo>
                  <a:lnTo>
                    <a:pt x="669" y="9"/>
                  </a:lnTo>
                  <a:lnTo>
                    <a:pt x="676" y="9"/>
                  </a:lnTo>
                  <a:lnTo>
                    <a:pt x="682" y="9"/>
                  </a:lnTo>
                  <a:lnTo>
                    <a:pt x="688" y="9"/>
                  </a:lnTo>
                  <a:lnTo>
                    <a:pt x="696" y="9"/>
                  </a:lnTo>
                  <a:lnTo>
                    <a:pt x="702" y="7"/>
                  </a:lnTo>
                  <a:lnTo>
                    <a:pt x="708" y="5"/>
                  </a:lnTo>
                  <a:lnTo>
                    <a:pt x="715" y="5"/>
                  </a:lnTo>
                  <a:lnTo>
                    <a:pt x="721" y="5"/>
                  </a:lnTo>
                  <a:lnTo>
                    <a:pt x="727" y="5"/>
                  </a:lnTo>
                  <a:lnTo>
                    <a:pt x="735" y="7"/>
                  </a:lnTo>
                  <a:lnTo>
                    <a:pt x="741" y="7"/>
                  </a:lnTo>
                  <a:lnTo>
                    <a:pt x="747" y="7"/>
                  </a:lnTo>
                  <a:lnTo>
                    <a:pt x="754" y="7"/>
                  </a:lnTo>
                  <a:lnTo>
                    <a:pt x="760" y="10"/>
                  </a:lnTo>
                  <a:lnTo>
                    <a:pt x="766" y="10"/>
                  </a:lnTo>
                  <a:lnTo>
                    <a:pt x="772" y="12"/>
                  </a:lnTo>
                  <a:lnTo>
                    <a:pt x="780" y="12"/>
                  </a:lnTo>
                  <a:lnTo>
                    <a:pt x="786" y="12"/>
                  </a:lnTo>
                  <a:lnTo>
                    <a:pt x="792" y="10"/>
                  </a:lnTo>
                  <a:lnTo>
                    <a:pt x="799" y="12"/>
                  </a:lnTo>
                  <a:lnTo>
                    <a:pt x="805" y="12"/>
                  </a:lnTo>
                  <a:lnTo>
                    <a:pt x="811" y="13"/>
                  </a:lnTo>
                  <a:lnTo>
                    <a:pt x="819" y="15"/>
                  </a:lnTo>
                  <a:lnTo>
                    <a:pt x="825" y="15"/>
                  </a:lnTo>
                  <a:lnTo>
                    <a:pt x="831" y="13"/>
                  </a:lnTo>
                  <a:lnTo>
                    <a:pt x="838" y="12"/>
                  </a:lnTo>
                  <a:lnTo>
                    <a:pt x="844" y="9"/>
                  </a:lnTo>
                  <a:lnTo>
                    <a:pt x="850" y="7"/>
                  </a:lnTo>
                  <a:lnTo>
                    <a:pt x="858" y="7"/>
                  </a:lnTo>
                  <a:lnTo>
                    <a:pt x="864" y="5"/>
                  </a:lnTo>
                  <a:lnTo>
                    <a:pt x="870" y="4"/>
                  </a:lnTo>
                  <a:lnTo>
                    <a:pt x="877" y="4"/>
                  </a:lnTo>
                  <a:lnTo>
                    <a:pt x="883" y="4"/>
                  </a:lnTo>
                  <a:lnTo>
                    <a:pt x="889" y="4"/>
                  </a:lnTo>
                  <a:lnTo>
                    <a:pt x="897" y="4"/>
                  </a:lnTo>
                  <a:lnTo>
                    <a:pt x="903" y="5"/>
                  </a:lnTo>
                  <a:lnTo>
                    <a:pt x="909" y="7"/>
                  </a:lnTo>
                  <a:lnTo>
                    <a:pt x="916" y="10"/>
                  </a:lnTo>
                  <a:lnTo>
                    <a:pt x="922" y="12"/>
                  </a:lnTo>
                  <a:lnTo>
                    <a:pt x="929" y="13"/>
                  </a:lnTo>
                  <a:lnTo>
                    <a:pt x="936" y="15"/>
                  </a:lnTo>
                  <a:lnTo>
                    <a:pt x="942" y="15"/>
                  </a:lnTo>
                  <a:lnTo>
                    <a:pt x="948" y="13"/>
                  </a:lnTo>
                  <a:lnTo>
                    <a:pt x="954" y="12"/>
                  </a:lnTo>
                  <a:lnTo>
                    <a:pt x="962" y="9"/>
                  </a:lnTo>
                  <a:lnTo>
                    <a:pt x="968" y="7"/>
                  </a:lnTo>
                  <a:lnTo>
                    <a:pt x="974" y="5"/>
                  </a:lnTo>
                  <a:lnTo>
                    <a:pt x="981" y="4"/>
                  </a:lnTo>
                  <a:lnTo>
                    <a:pt x="987" y="4"/>
                  </a:lnTo>
                  <a:lnTo>
                    <a:pt x="993" y="4"/>
                  </a:lnTo>
                  <a:lnTo>
                    <a:pt x="1001" y="4"/>
                  </a:lnTo>
                  <a:lnTo>
                    <a:pt x="1007" y="5"/>
                  </a:lnTo>
                  <a:lnTo>
                    <a:pt x="1013" y="7"/>
                  </a:lnTo>
                  <a:lnTo>
                    <a:pt x="1020" y="7"/>
                  </a:lnTo>
                  <a:lnTo>
                    <a:pt x="1026" y="7"/>
                  </a:lnTo>
                  <a:lnTo>
                    <a:pt x="1032" y="7"/>
                  </a:lnTo>
                  <a:lnTo>
                    <a:pt x="1040" y="7"/>
                  </a:lnTo>
                  <a:lnTo>
                    <a:pt x="1046" y="9"/>
                  </a:lnTo>
                  <a:lnTo>
                    <a:pt x="1052" y="7"/>
                  </a:lnTo>
                  <a:lnTo>
                    <a:pt x="1059" y="7"/>
                  </a:lnTo>
                  <a:lnTo>
                    <a:pt x="1065" y="9"/>
                  </a:lnTo>
                  <a:lnTo>
                    <a:pt x="1071" y="10"/>
                  </a:lnTo>
                  <a:lnTo>
                    <a:pt x="1079" y="13"/>
                  </a:lnTo>
                  <a:lnTo>
                    <a:pt x="1085" y="15"/>
                  </a:lnTo>
                  <a:lnTo>
                    <a:pt x="1091" y="15"/>
                  </a:lnTo>
                  <a:lnTo>
                    <a:pt x="1098" y="15"/>
                  </a:lnTo>
                  <a:lnTo>
                    <a:pt x="1104" y="12"/>
                  </a:lnTo>
                  <a:lnTo>
                    <a:pt x="1110" y="9"/>
                  </a:lnTo>
                  <a:lnTo>
                    <a:pt x="1118" y="7"/>
                  </a:lnTo>
                  <a:lnTo>
                    <a:pt x="1124" y="7"/>
                  </a:lnTo>
                  <a:lnTo>
                    <a:pt x="1130" y="5"/>
                  </a:lnTo>
                  <a:lnTo>
                    <a:pt x="1136" y="5"/>
                  </a:lnTo>
                  <a:lnTo>
                    <a:pt x="1143" y="5"/>
                  </a:lnTo>
                  <a:lnTo>
                    <a:pt x="1149" y="5"/>
                  </a:lnTo>
                  <a:lnTo>
                    <a:pt x="1155" y="5"/>
                  </a:lnTo>
                  <a:lnTo>
                    <a:pt x="1163" y="5"/>
                  </a:lnTo>
                  <a:lnTo>
                    <a:pt x="1169" y="5"/>
                  </a:lnTo>
                  <a:lnTo>
                    <a:pt x="1175" y="5"/>
                  </a:lnTo>
                  <a:lnTo>
                    <a:pt x="1182" y="5"/>
                  </a:lnTo>
                  <a:lnTo>
                    <a:pt x="1188" y="5"/>
                  </a:lnTo>
                  <a:lnTo>
                    <a:pt x="1194" y="5"/>
                  </a:lnTo>
                  <a:lnTo>
                    <a:pt x="1202" y="5"/>
                  </a:lnTo>
                  <a:lnTo>
                    <a:pt x="1208" y="5"/>
                  </a:lnTo>
                  <a:lnTo>
                    <a:pt x="1214" y="5"/>
                  </a:lnTo>
                  <a:lnTo>
                    <a:pt x="1221" y="7"/>
                  </a:lnTo>
                  <a:lnTo>
                    <a:pt x="1227" y="7"/>
                  </a:lnTo>
                  <a:lnTo>
                    <a:pt x="1233" y="7"/>
                  </a:lnTo>
                  <a:lnTo>
                    <a:pt x="1241" y="7"/>
                  </a:lnTo>
                  <a:lnTo>
                    <a:pt x="1247" y="7"/>
                  </a:lnTo>
                  <a:lnTo>
                    <a:pt x="1253" y="7"/>
                  </a:lnTo>
                  <a:lnTo>
                    <a:pt x="1261" y="7"/>
                  </a:lnTo>
                  <a:lnTo>
                    <a:pt x="1267" y="7"/>
                  </a:lnTo>
                  <a:lnTo>
                    <a:pt x="1273" y="9"/>
                  </a:lnTo>
                  <a:lnTo>
                    <a:pt x="1280" y="9"/>
                  </a:lnTo>
                  <a:lnTo>
                    <a:pt x="1286" y="9"/>
                  </a:lnTo>
                  <a:lnTo>
                    <a:pt x="1292" y="9"/>
                  </a:lnTo>
                  <a:lnTo>
                    <a:pt x="1300" y="9"/>
                  </a:lnTo>
                  <a:lnTo>
                    <a:pt x="1306" y="9"/>
                  </a:lnTo>
                  <a:lnTo>
                    <a:pt x="1312" y="10"/>
                  </a:lnTo>
                  <a:lnTo>
                    <a:pt x="1318" y="9"/>
                  </a:lnTo>
                  <a:lnTo>
                    <a:pt x="1325" y="9"/>
                  </a:lnTo>
                  <a:lnTo>
                    <a:pt x="1331" y="9"/>
                  </a:lnTo>
                  <a:lnTo>
                    <a:pt x="1337" y="9"/>
                  </a:lnTo>
                  <a:lnTo>
                    <a:pt x="1345" y="7"/>
                  </a:lnTo>
                  <a:lnTo>
                    <a:pt x="1351" y="9"/>
                  </a:lnTo>
                  <a:lnTo>
                    <a:pt x="1357" y="9"/>
                  </a:lnTo>
                  <a:lnTo>
                    <a:pt x="1364" y="7"/>
                  </a:lnTo>
                  <a:lnTo>
                    <a:pt x="1370" y="9"/>
                  </a:lnTo>
                  <a:lnTo>
                    <a:pt x="1376" y="7"/>
                  </a:lnTo>
                  <a:lnTo>
                    <a:pt x="1384" y="7"/>
                  </a:lnTo>
                  <a:lnTo>
                    <a:pt x="1390" y="7"/>
                  </a:lnTo>
                  <a:lnTo>
                    <a:pt x="1396" y="9"/>
                  </a:lnTo>
                  <a:lnTo>
                    <a:pt x="1403" y="10"/>
                  </a:lnTo>
                  <a:lnTo>
                    <a:pt x="1409" y="13"/>
                  </a:lnTo>
                  <a:lnTo>
                    <a:pt x="1415" y="13"/>
                  </a:lnTo>
                  <a:lnTo>
                    <a:pt x="1423" y="13"/>
                  </a:lnTo>
                  <a:lnTo>
                    <a:pt x="1429" y="13"/>
                  </a:lnTo>
                  <a:lnTo>
                    <a:pt x="1435" y="10"/>
                  </a:lnTo>
                  <a:lnTo>
                    <a:pt x="1442" y="7"/>
                  </a:lnTo>
                  <a:lnTo>
                    <a:pt x="1448" y="5"/>
                  </a:lnTo>
                  <a:lnTo>
                    <a:pt x="1454" y="5"/>
                  </a:lnTo>
                  <a:lnTo>
                    <a:pt x="1462" y="5"/>
                  </a:lnTo>
                  <a:lnTo>
                    <a:pt x="1468" y="5"/>
                  </a:lnTo>
                  <a:lnTo>
                    <a:pt x="1474" y="5"/>
                  </a:lnTo>
                  <a:lnTo>
                    <a:pt x="1481" y="5"/>
                  </a:lnTo>
                  <a:lnTo>
                    <a:pt x="1487" y="5"/>
                  </a:lnTo>
                  <a:lnTo>
                    <a:pt x="1493" y="5"/>
                  </a:lnTo>
                  <a:lnTo>
                    <a:pt x="1499" y="7"/>
                  </a:lnTo>
                  <a:lnTo>
                    <a:pt x="1507" y="5"/>
                  </a:lnTo>
                  <a:lnTo>
                    <a:pt x="1513" y="4"/>
                  </a:lnTo>
                  <a:lnTo>
                    <a:pt x="1519" y="2"/>
                  </a:lnTo>
                  <a:lnTo>
                    <a:pt x="1526" y="2"/>
                  </a:lnTo>
                  <a:lnTo>
                    <a:pt x="1532" y="2"/>
                  </a:lnTo>
                  <a:lnTo>
                    <a:pt x="1538" y="4"/>
                  </a:lnTo>
                  <a:lnTo>
                    <a:pt x="1546" y="2"/>
                  </a:lnTo>
                  <a:lnTo>
                    <a:pt x="1552" y="2"/>
                  </a:lnTo>
                  <a:lnTo>
                    <a:pt x="1558" y="4"/>
                  </a:lnTo>
                  <a:lnTo>
                    <a:pt x="1565" y="4"/>
                  </a:lnTo>
                  <a:lnTo>
                    <a:pt x="1571" y="5"/>
                  </a:lnTo>
                  <a:lnTo>
                    <a:pt x="1577" y="7"/>
                  </a:lnTo>
                  <a:lnTo>
                    <a:pt x="1585" y="12"/>
                  </a:lnTo>
                  <a:lnTo>
                    <a:pt x="1591" y="15"/>
                  </a:lnTo>
                  <a:lnTo>
                    <a:pt x="1597" y="18"/>
                  </a:lnTo>
                  <a:lnTo>
                    <a:pt x="1605" y="20"/>
                  </a:lnTo>
                  <a:lnTo>
                    <a:pt x="1611" y="20"/>
                  </a:lnTo>
                  <a:lnTo>
                    <a:pt x="1617" y="18"/>
                  </a:lnTo>
                  <a:lnTo>
                    <a:pt x="1624" y="15"/>
                  </a:lnTo>
                  <a:lnTo>
                    <a:pt x="1630" y="15"/>
                  </a:lnTo>
                  <a:lnTo>
                    <a:pt x="1636" y="15"/>
                  </a:lnTo>
                  <a:lnTo>
                    <a:pt x="1644" y="13"/>
                  </a:lnTo>
                  <a:lnTo>
                    <a:pt x="1650" y="13"/>
                  </a:lnTo>
                  <a:lnTo>
                    <a:pt x="1656" y="10"/>
                  </a:lnTo>
                  <a:lnTo>
                    <a:pt x="1663" y="10"/>
                  </a:lnTo>
                  <a:lnTo>
                    <a:pt x="1669" y="9"/>
                  </a:lnTo>
                  <a:lnTo>
                    <a:pt x="1675" y="7"/>
                  </a:lnTo>
                  <a:lnTo>
                    <a:pt x="1681" y="5"/>
                  </a:lnTo>
                  <a:lnTo>
                    <a:pt x="1689" y="5"/>
                  </a:lnTo>
                  <a:lnTo>
                    <a:pt x="1695" y="5"/>
                  </a:lnTo>
                  <a:lnTo>
                    <a:pt x="1701" y="5"/>
                  </a:lnTo>
                  <a:lnTo>
                    <a:pt x="1708" y="5"/>
                  </a:lnTo>
                  <a:lnTo>
                    <a:pt x="1714" y="5"/>
                  </a:lnTo>
                  <a:lnTo>
                    <a:pt x="1720" y="4"/>
                  </a:lnTo>
                  <a:lnTo>
                    <a:pt x="1728" y="4"/>
                  </a:lnTo>
                  <a:lnTo>
                    <a:pt x="1734" y="4"/>
                  </a:lnTo>
                  <a:lnTo>
                    <a:pt x="1740" y="5"/>
                  </a:lnTo>
                  <a:lnTo>
                    <a:pt x="1747" y="5"/>
                  </a:lnTo>
                  <a:lnTo>
                    <a:pt x="1753" y="9"/>
                  </a:lnTo>
                  <a:lnTo>
                    <a:pt x="1759" y="12"/>
                  </a:lnTo>
                  <a:lnTo>
                    <a:pt x="1767" y="12"/>
                  </a:lnTo>
                  <a:lnTo>
                    <a:pt x="1773" y="12"/>
                  </a:lnTo>
                  <a:lnTo>
                    <a:pt x="1779" y="12"/>
                  </a:lnTo>
                  <a:lnTo>
                    <a:pt x="1786" y="9"/>
                  </a:lnTo>
                  <a:lnTo>
                    <a:pt x="1792" y="7"/>
                  </a:lnTo>
                  <a:lnTo>
                    <a:pt x="1798" y="7"/>
                  </a:lnTo>
                  <a:lnTo>
                    <a:pt x="1806" y="7"/>
                  </a:lnTo>
                  <a:lnTo>
                    <a:pt x="1812" y="10"/>
                  </a:lnTo>
                  <a:lnTo>
                    <a:pt x="1818" y="12"/>
                  </a:lnTo>
                  <a:lnTo>
                    <a:pt x="1825" y="15"/>
                  </a:lnTo>
                  <a:lnTo>
                    <a:pt x="1831" y="15"/>
                  </a:lnTo>
                  <a:lnTo>
                    <a:pt x="1837" y="13"/>
                  </a:lnTo>
                  <a:lnTo>
                    <a:pt x="1843" y="12"/>
                  </a:lnTo>
                  <a:lnTo>
                    <a:pt x="1851" y="10"/>
                  </a:lnTo>
                  <a:lnTo>
                    <a:pt x="1857" y="9"/>
                  </a:lnTo>
                  <a:lnTo>
                    <a:pt x="1863" y="7"/>
                  </a:lnTo>
                  <a:lnTo>
                    <a:pt x="1870" y="5"/>
                  </a:lnTo>
                  <a:lnTo>
                    <a:pt x="1876" y="5"/>
                  </a:lnTo>
                  <a:lnTo>
                    <a:pt x="1882" y="5"/>
                  </a:lnTo>
                  <a:lnTo>
                    <a:pt x="1890" y="5"/>
                  </a:lnTo>
                  <a:lnTo>
                    <a:pt x="1896" y="5"/>
                  </a:lnTo>
                  <a:lnTo>
                    <a:pt x="1902" y="5"/>
                  </a:lnTo>
                  <a:lnTo>
                    <a:pt x="1909" y="5"/>
                  </a:lnTo>
                  <a:lnTo>
                    <a:pt x="1915" y="4"/>
                  </a:lnTo>
                  <a:lnTo>
                    <a:pt x="1922" y="2"/>
                  </a:lnTo>
                  <a:lnTo>
                    <a:pt x="1929" y="2"/>
                  </a:lnTo>
                  <a:lnTo>
                    <a:pt x="1935" y="0"/>
                  </a:lnTo>
                  <a:lnTo>
                    <a:pt x="1941" y="4"/>
                  </a:lnTo>
                  <a:lnTo>
                    <a:pt x="1949" y="7"/>
                  </a:lnTo>
                  <a:lnTo>
                    <a:pt x="1955" y="9"/>
                  </a:lnTo>
                  <a:lnTo>
                    <a:pt x="1961" y="12"/>
                  </a:lnTo>
                  <a:lnTo>
                    <a:pt x="1968" y="12"/>
                  </a:lnTo>
                  <a:lnTo>
                    <a:pt x="1974" y="12"/>
                  </a:lnTo>
                  <a:lnTo>
                    <a:pt x="1980" y="9"/>
                  </a:lnTo>
                  <a:lnTo>
                    <a:pt x="1988" y="7"/>
                  </a:lnTo>
                  <a:lnTo>
                    <a:pt x="1994" y="4"/>
                  </a:lnTo>
                  <a:lnTo>
                    <a:pt x="2000" y="4"/>
                  </a:lnTo>
                  <a:lnTo>
                    <a:pt x="2007" y="2"/>
                  </a:lnTo>
                  <a:lnTo>
                    <a:pt x="2013" y="2"/>
                  </a:lnTo>
                  <a:lnTo>
                    <a:pt x="2019" y="2"/>
                  </a:lnTo>
                  <a:lnTo>
                    <a:pt x="2025" y="7"/>
                  </a:lnTo>
                  <a:lnTo>
                    <a:pt x="2033" y="10"/>
                  </a:lnTo>
                  <a:lnTo>
                    <a:pt x="2039" y="13"/>
                  </a:lnTo>
                  <a:lnTo>
                    <a:pt x="2045" y="15"/>
                  </a:lnTo>
                  <a:lnTo>
                    <a:pt x="2052" y="15"/>
                  </a:lnTo>
                  <a:lnTo>
                    <a:pt x="2058" y="13"/>
                  </a:lnTo>
                  <a:lnTo>
                    <a:pt x="2064" y="12"/>
                  </a:lnTo>
                  <a:lnTo>
                    <a:pt x="2072" y="9"/>
                  </a:lnTo>
                  <a:lnTo>
                    <a:pt x="2078" y="5"/>
                  </a:lnTo>
                  <a:lnTo>
                    <a:pt x="2084" y="5"/>
                  </a:lnTo>
                  <a:lnTo>
                    <a:pt x="2091" y="4"/>
                  </a:lnTo>
                  <a:lnTo>
                    <a:pt x="2097" y="4"/>
                  </a:lnTo>
                  <a:lnTo>
                    <a:pt x="2103" y="5"/>
                  </a:lnTo>
                  <a:lnTo>
                    <a:pt x="2111" y="9"/>
                  </a:lnTo>
                  <a:lnTo>
                    <a:pt x="2117" y="10"/>
                  </a:lnTo>
                  <a:lnTo>
                    <a:pt x="2123" y="13"/>
                  </a:lnTo>
                  <a:lnTo>
                    <a:pt x="2130" y="13"/>
                  </a:lnTo>
                  <a:lnTo>
                    <a:pt x="2136" y="13"/>
                  </a:lnTo>
                  <a:lnTo>
                    <a:pt x="2142" y="12"/>
                  </a:lnTo>
                  <a:lnTo>
                    <a:pt x="2150" y="12"/>
                  </a:lnTo>
                  <a:lnTo>
                    <a:pt x="2156" y="10"/>
                  </a:lnTo>
                  <a:lnTo>
                    <a:pt x="2162" y="10"/>
                  </a:lnTo>
                  <a:lnTo>
                    <a:pt x="2169" y="9"/>
                  </a:lnTo>
                  <a:lnTo>
                    <a:pt x="2175" y="9"/>
                  </a:lnTo>
                  <a:lnTo>
                    <a:pt x="2181" y="7"/>
                  </a:lnTo>
                  <a:lnTo>
                    <a:pt x="2189" y="5"/>
                  </a:lnTo>
                  <a:lnTo>
                    <a:pt x="2195" y="5"/>
                  </a:lnTo>
                  <a:lnTo>
                    <a:pt x="2201" y="2"/>
                  </a:lnTo>
                  <a:lnTo>
                    <a:pt x="2207" y="2"/>
                  </a:lnTo>
                  <a:lnTo>
                    <a:pt x="2214" y="4"/>
                  </a:lnTo>
                  <a:lnTo>
                    <a:pt x="2220" y="4"/>
                  </a:lnTo>
                  <a:lnTo>
                    <a:pt x="2226" y="5"/>
                  </a:lnTo>
                  <a:lnTo>
                    <a:pt x="2234" y="7"/>
                  </a:lnTo>
                  <a:lnTo>
                    <a:pt x="2240" y="10"/>
                  </a:lnTo>
                  <a:lnTo>
                    <a:pt x="2246" y="10"/>
                  </a:lnTo>
                  <a:lnTo>
                    <a:pt x="2254" y="10"/>
                  </a:lnTo>
                  <a:lnTo>
                    <a:pt x="2260" y="10"/>
                  </a:lnTo>
                  <a:lnTo>
                    <a:pt x="2266" y="10"/>
                  </a:lnTo>
                  <a:lnTo>
                    <a:pt x="2273" y="9"/>
                  </a:lnTo>
                  <a:lnTo>
                    <a:pt x="2279" y="9"/>
                  </a:lnTo>
                  <a:lnTo>
                    <a:pt x="2285" y="7"/>
                  </a:lnTo>
                  <a:lnTo>
                    <a:pt x="2293" y="7"/>
                  </a:lnTo>
                  <a:lnTo>
                    <a:pt x="2299" y="7"/>
                  </a:lnTo>
                  <a:lnTo>
                    <a:pt x="2305" y="7"/>
                  </a:lnTo>
                  <a:lnTo>
                    <a:pt x="2312" y="7"/>
                  </a:lnTo>
                  <a:lnTo>
                    <a:pt x="2318" y="9"/>
                  </a:lnTo>
                  <a:lnTo>
                    <a:pt x="2324" y="10"/>
                  </a:lnTo>
                  <a:lnTo>
                    <a:pt x="2332" y="12"/>
                  </a:lnTo>
                  <a:lnTo>
                    <a:pt x="2338" y="12"/>
                  </a:lnTo>
                  <a:lnTo>
                    <a:pt x="2344" y="12"/>
                  </a:lnTo>
                  <a:lnTo>
                    <a:pt x="2351" y="10"/>
                  </a:lnTo>
                  <a:lnTo>
                    <a:pt x="2357" y="10"/>
                  </a:lnTo>
                  <a:lnTo>
                    <a:pt x="2363" y="9"/>
                  </a:lnTo>
                  <a:lnTo>
                    <a:pt x="2371" y="7"/>
                  </a:lnTo>
                  <a:lnTo>
                    <a:pt x="2377" y="7"/>
                  </a:lnTo>
                  <a:lnTo>
                    <a:pt x="2383" y="5"/>
                  </a:lnTo>
                  <a:lnTo>
                    <a:pt x="2389" y="5"/>
                  </a:lnTo>
                  <a:lnTo>
                    <a:pt x="2396" y="5"/>
                  </a:lnTo>
                  <a:lnTo>
                    <a:pt x="2402" y="5"/>
                  </a:lnTo>
                  <a:lnTo>
                    <a:pt x="2408" y="5"/>
                  </a:lnTo>
                  <a:lnTo>
                    <a:pt x="2416" y="4"/>
                  </a:lnTo>
                  <a:lnTo>
                    <a:pt x="2422" y="5"/>
                  </a:lnTo>
                  <a:lnTo>
                    <a:pt x="2428" y="7"/>
                  </a:lnTo>
                  <a:lnTo>
                    <a:pt x="2435" y="9"/>
                  </a:lnTo>
                  <a:lnTo>
                    <a:pt x="2441" y="9"/>
                  </a:lnTo>
                  <a:lnTo>
                    <a:pt x="2447" y="9"/>
                  </a:lnTo>
                  <a:lnTo>
                    <a:pt x="2455" y="9"/>
                  </a:lnTo>
                  <a:lnTo>
                    <a:pt x="2461" y="9"/>
                  </a:lnTo>
                  <a:lnTo>
                    <a:pt x="2467" y="10"/>
                  </a:lnTo>
                  <a:lnTo>
                    <a:pt x="2474" y="10"/>
                  </a:lnTo>
                  <a:lnTo>
                    <a:pt x="2480" y="10"/>
                  </a:lnTo>
                  <a:lnTo>
                    <a:pt x="2486" y="10"/>
                  </a:lnTo>
                  <a:lnTo>
                    <a:pt x="2494" y="10"/>
                  </a:lnTo>
                  <a:lnTo>
                    <a:pt x="2500" y="10"/>
                  </a:lnTo>
                  <a:lnTo>
                    <a:pt x="2506" y="10"/>
                  </a:lnTo>
                  <a:lnTo>
                    <a:pt x="2513" y="9"/>
                  </a:lnTo>
                  <a:lnTo>
                    <a:pt x="2519" y="9"/>
                  </a:lnTo>
                  <a:lnTo>
                    <a:pt x="2525" y="9"/>
                  </a:lnTo>
                  <a:lnTo>
                    <a:pt x="2533" y="7"/>
                  </a:lnTo>
                  <a:lnTo>
                    <a:pt x="2539" y="9"/>
                  </a:lnTo>
                  <a:lnTo>
                    <a:pt x="2545" y="9"/>
                  </a:lnTo>
                  <a:lnTo>
                    <a:pt x="2552" y="9"/>
                  </a:lnTo>
                  <a:lnTo>
                    <a:pt x="2558" y="9"/>
                  </a:lnTo>
                  <a:lnTo>
                    <a:pt x="2564" y="9"/>
                  </a:lnTo>
                  <a:lnTo>
                    <a:pt x="2570" y="7"/>
                  </a:lnTo>
                  <a:lnTo>
                    <a:pt x="2578" y="7"/>
                  </a:lnTo>
                  <a:lnTo>
                    <a:pt x="2584" y="7"/>
                  </a:lnTo>
                  <a:lnTo>
                    <a:pt x="2590" y="7"/>
                  </a:lnTo>
                  <a:lnTo>
                    <a:pt x="2598" y="7"/>
                  </a:lnTo>
                  <a:lnTo>
                    <a:pt x="2604" y="7"/>
                  </a:lnTo>
                  <a:lnTo>
                    <a:pt x="2610" y="7"/>
                  </a:lnTo>
                  <a:lnTo>
                    <a:pt x="2617" y="7"/>
                  </a:lnTo>
                  <a:lnTo>
                    <a:pt x="2623" y="5"/>
                  </a:lnTo>
                  <a:lnTo>
                    <a:pt x="2629" y="7"/>
                  </a:lnTo>
                  <a:lnTo>
                    <a:pt x="2637" y="5"/>
                  </a:lnTo>
                  <a:lnTo>
                    <a:pt x="2643" y="5"/>
                  </a:lnTo>
                  <a:lnTo>
                    <a:pt x="2649" y="5"/>
                  </a:lnTo>
                  <a:lnTo>
                    <a:pt x="2656" y="5"/>
                  </a:lnTo>
                  <a:lnTo>
                    <a:pt x="2662" y="5"/>
                  </a:lnTo>
                  <a:lnTo>
                    <a:pt x="2668" y="5"/>
                  </a:lnTo>
                  <a:lnTo>
                    <a:pt x="2676" y="5"/>
                  </a:lnTo>
                  <a:lnTo>
                    <a:pt x="2682" y="5"/>
                  </a:lnTo>
                  <a:lnTo>
                    <a:pt x="2688" y="5"/>
                  </a:lnTo>
                  <a:lnTo>
                    <a:pt x="2695" y="7"/>
                  </a:lnTo>
                  <a:lnTo>
                    <a:pt x="2701" y="5"/>
                  </a:lnTo>
                  <a:lnTo>
                    <a:pt x="2707" y="5"/>
                  </a:lnTo>
                  <a:lnTo>
                    <a:pt x="2715" y="4"/>
                  </a:lnTo>
                  <a:lnTo>
                    <a:pt x="2721" y="2"/>
                  </a:lnTo>
                  <a:lnTo>
                    <a:pt x="2727" y="0"/>
                  </a:lnTo>
                  <a:lnTo>
                    <a:pt x="2734" y="2"/>
                  </a:lnTo>
                  <a:lnTo>
                    <a:pt x="2740" y="4"/>
                  </a:lnTo>
                  <a:lnTo>
                    <a:pt x="2746" y="5"/>
                  </a:lnTo>
                  <a:lnTo>
                    <a:pt x="2752" y="9"/>
                  </a:lnTo>
                  <a:lnTo>
                    <a:pt x="2760" y="12"/>
                  </a:lnTo>
                  <a:lnTo>
                    <a:pt x="2766" y="13"/>
                  </a:lnTo>
                  <a:lnTo>
                    <a:pt x="2772" y="15"/>
                  </a:lnTo>
                  <a:lnTo>
                    <a:pt x="2779" y="13"/>
                  </a:lnTo>
                  <a:lnTo>
                    <a:pt x="2785" y="15"/>
                  </a:lnTo>
                  <a:lnTo>
                    <a:pt x="2791" y="17"/>
                  </a:lnTo>
                  <a:lnTo>
                    <a:pt x="2799" y="18"/>
                  </a:lnTo>
                  <a:lnTo>
                    <a:pt x="2805" y="20"/>
                  </a:lnTo>
                  <a:lnTo>
                    <a:pt x="2811" y="22"/>
                  </a:lnTo>
                  <a:lnTo>
                    <a:pt x="2818" y="22"/>
                  </a:lnTo>
                  <a:lnTo>
                    <a:pt x="2824" y="18"/>
                  </a:lnTo>
                  <a:lnTo>
                    <a:pt x="2830" y="15"/>
                  </a:lnTo>
                  <a:lnTo>
                    <a:pt x="2838" y="12"/>
                  </a:lnTo>
                  <a:lnTo>
                    <a:pt x="2844" y="10"/>
                  </a:lnTo>
                  <a:lnTo>
                    <a:pt x="2850" y="9"/>
                  </a:lnTo>
                  <a:lnTo>
                    <a:pt x="2857" y="7"/>
                  </a:lnTo>
                  <a:lnTo>
                    <a:pt x="2863" y="7"/>
                  </a:lnTo>
                  <a:lnTo>
                    <a:pt x="2869" y="7"/>
                  </a:lnTo>
                  <a:lnTo>
                    <a:pt x="2877" y="5"/>
                  </a:lnTo>
                  <a:lnTo>
                    <a:pt x="2883" y="7"/>
                  </a:lnTo>
                  <a:lnTo>
                    <a:pt x="2889" y="5"/>
                  </a:lnTo>
                  <a:lnTo>
                    <a:pt x="2896" y="4"/>
                  </a:lnTo>
                  <a:lnTo>
                    <a:pt x="2902" y="4"/>
                  </a:lnTo>
                  <a:lnTo>
                    <a:pt x="2908" y="4"/>
                  </a:lnTo>
                  <a:lnTo>
                    <a:pt x="2916" y="4"/>
                  </a:lnTo>
                  <a:lnTo>
                    <a:pt x="2922" y="4"/>
                  </a:lnTo>
                  <a:lnTo>
                    <a:pt x="2928" y="5"/>
                  </a:lnTo>
                  <a:lnTo>
                    <a:pt x="2934" y="5"/>
                  </a:lnTo>
                  <a:lnTo>
                    <a:pt x="2942" y="5"/>
                  </a:lnTo>
                  <a:lnTo>
                    <a:pt x="2948" y="4"/>
                  </a:lnTo>
                  <a:lnTo>
                    <a:pt x="2954" y="5"/>
                  </a:lnTo>
                  <a:lnTo>
                    <a:pt x="2961" y="5"/>
                  </a:lnTo>
                  <a:lnTo>
                    <a:pt x="2967" y="5"/>
                  </a:lnTo>
                  <a:lnTo>
                    <a:pt x="2973" y="5"/>
                  </a:lnTo>
                  <a:lnTo>
                    <a:pt x="2981" y="4"/>
                  </a:lnTo>
                  <a:lnTo>
                    <a:pt x="2987" y="4"/>
                  </a:lnTo>
                  <a:lnTo>
                    <a:pt x="2993" y="4"/>
                  </a:lnTo>
                  <a:lnTo>
                    <a:pt x="3000" y="4"/>
                  </a:lnTo>
                  <a:lnTo>
                    <a:pt x="3006" y="5"/>
                  </a:lnTo>
                  <a:lnTo>
                    <a:pt x="3012" y="5"/>
                  </a:lnTo>
                  <a:lnTo>
                    <a:pt x="3020" y="4"/>
                  </a:lnTo>
                  <a:lnTo>
                    <a:pt x="3026" y="5"/>
                  </a:lnTo>
                  <a:lnTo>
                    <a:pt x="3032" y="7"/>
                  </a:lnTo>
                  <a:lnTo>
                    <a:pt x="3039" y="7"/>
                  </a:lnTo>
                  <a:lnTo>
                    <a:pt x="3045" y="9"/>
                  </a:lnTo>
                  <a:lnTo>
                    <a:pt x="3051" y="10"/>
                  </a:lnTo>
                  <a:lnTo>
                    <a:pt x="3059" y="10"/>
                  </a:lnTo>
                  <a:lnTo>
                    <a:pt x="3065" y="10"/>
                  </a:lnTo>
                  <a:lnTo>
                    <a:pt x="3071" y="9"/>
                  </a:lnTo>
                  <a:lnTo>
                    <a:pt x="3078" y="9"/>
                  </a:lnTo>
                  <a:lnTo>
                    <a:pt x="3084" y="9"/>
                  </a:lnTo>
                  <a:lnTo>
                    <a:pt x="3090" y="10"/>
                  </a:lnTo>
                  <a:lnTo>
                    <a:pt x="3098" y="12"/>
                  </a:lnTo>
                  <a:lnTo>
                    <a:pt x="3104" y="13"/>
                  </a:lnTo>
                  <a:lnTo>
                    <a:pt x="3110" y="17"/>
                  </a:lnTo>
                  <a:lnTo>
                    <a:pt x="3116" y="18"/>
                  </a:lnTo>
                  <a:lnTo>
                    <a:pt x="3123" y="18"/>
                  </a:lnTo>
                  <a:lnTo>
                    <a:pt x="3129" y="17"/>
                  </a:lnTo>
                  <a:lnTo>
                    <a:pt x="3135" y="15"/>
                  </a:lnTo>
                  <a:lnTo>
                    <a:pt x="3143" y="12"/>
                  </a:lnTo>
                  <a:lnTo>
                    <a:pt x="3149" y="9"/>
                  </a:lnTo>
                  <a:lnTo>
                    <a:pt x="3155" y="7"/>
                  </a:lnTo>
                  <a:lnTo>
                    <a:pt x="3162" y="5"/>
                  </a:lnTo>
                  <a:lnTo>
                    <a:pt x="3168" y="5"/>
                  </a:lnTo>
                  <a:lnTo>
                    <a:pt x="3174" y="4"/>
                  </a:lnTo>
                  <a:lnTo>
                    <a:pt x="3182" y="5"/>
                  </a:lnTo>
                  <a:lnTo>
                    <a:pt x="3188" y="5"/>
                  </a:lnTo>
                  <a:lnTo>
                    <a:pt x="3194" y="5"/>
                  </a:lnTo>
                  <a:lnTo>
                    <a:pt x="3201" y="7"/>
                  </a:lnTo>
                  <a:lnTo>
                    <a:pt x="3207" y="10"/>
                  </a:lnTo>
                  <a:lnTo>
                    <a:pt x="3213" y="10"/>
                  </a:lnTo>
                  <a:lnTo>
                    <a:pt x="3221" y="10"/>
                  </a:lnTo>
                  <a:lnTo>
                    <a:pt x="3227" y="10"/>
                  </a:lnTo>
                  <a:lnTo>
                    <a:pt x="3233" y="9"/>
                  </a:lnTo>
                  <a:lnTo>
                    <a:pt x="3240" y="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6" name="Freeform 38"/>
            <p:cNvSpPr>
              <a:spLocks/>
            </p:cNvSpPr>
            <p:nvPr/>
          </p:nvSpPr>
          <p:spPr bwMode="auto">
            <a:xfrm>
              <a:off x="4407" y="849"/>
              <a:ext cx="72" cy="4"/>
            </a:xfrm>
            <a:custGeom>
              <a:avLst/>
              <a:gdLst>
                <a:gd name="T0" fmla="*/ 0 w 77"/>
                <a:gd name="T1" fmla="*/ 2 h 4"/>
                <a:gd name="T2" fmla="*/ 6 w 77"/>
                <a:gd name="T3" fmla="*/ 0 h 4"/>
                <a:gd name="T4" fmla="*/ 7 w 77"/>
                <a:gd name="T5" fmla="*/ 0 h 4"/>
                <a:gd name="T6" fmla="*/ 7 w 77"/>
                <a:gd name="T7" fmla="*/ 0 h 4"/>
                <a:gd name="T8" fmla="*/ 10 w 77"/>
                <a:gd name="T9" fmla="*/ 0 h 4"/>
                <a:gd name="T10" fmla="*/ 13 w 77"/>
                <a:gd name="T11" fmla="*/ 4 h 4"/>
                <a:gd name="T12" fmla="*/ 17 w 77"/>
                <a:gd name="T13" fmla="*/ 4 h 4"/>
                <a:gd name="T14" fmla="*/ 19 w 77"/>
                <a:gd name="T15" fmla="*/ 4 h 4"/>
                <a:gd name="T16" fmla="*/ 21 w 77"/>
                <a:gd name="T17" fmla="*/ 4 h 4"/>
                <a:gd name="T18" fmla="*/ 22 w 77"/>
                <a:gd name="T19" fmla="*/ 2 h 4"/>
                <a:gd name="T20" fmla="*/ 26 w 77"/>
                <a:gd name="T21" fmla="*/ 2 h 4"/>
                <a:gd name="T22" fmla="*/ 28 w 77"/>
                <a:gd name="T23" fmla="*/ 2 h 4"/>
                <a:gd name="T24" fmla="*/ 30 w 77"/>
                <a:gd name="T25" fmla="*/ 0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4">
                  <a:moveTo>
                    <a:pt x="0" y="2"/>
                  </a:moveTo>
                  <a:lnTo>
                    <a:pt x="6" y="0"/>
                  </a:lnTo>
                  <a:lnTo>
                    <a:pt x="13" y="0"/>
                  </a:lnTo>
                  <a:lnTo>
                    <a:pt x="20" y="0"/>
                  </a:lnTo>
                  <a:lnTo>
                    <a:pt x="26" y="0"/>
                  </a:lnTo>
                  <a:lnTo>
                    <a:pt x="32" y="4"/>
                  </a:lnTo>
                  <a:lnTo>
                    <a:pt x="40" y="4"/>
                  </a:lnTo>
                  <a:lnTo>
                    <a:pt x="46" y="4"/>
                  </a:lnTo>
                  <a:lnTo>
                    <a:pt x="52" y="4"/>
                  </a:lnTo>
                  <a:lnTo>
                    <a:pt x="58" y="2"/>
                  </a:lnTo>
                  <a:lnTo>
                    <a:pt x="65" y="2"/>
                  </a:lnTo>
                  <a:lnTo>
                    <a:pt x="71" y="2"/>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7" name="Freeform 39"/>
            <p:cNvSpPr>
              <a:spLocks/>
            </p:cNvSpPr>
            <p:nvPr/>
          </p:nvSpPr>
          <p:spPr bwMode="auto">
            <a:xfrm>
              <a:off x="1402" y="791"/>
              <a:ext cx="3005" cy="28"/>
            </a:xfrm>
            <a:custGeom>
              <a:avLst/>
              <a:gdLst>
                <a:gd name="T0" fmla="*/ 16 w 3240"/>
                <a:gd name="T1" fmla="*/ 10 h 27"/>
                <a:gd name="T2" fmla="*/ 34 w 3240"/>
                <a:gd name="T3" fmla="*/ 10 h 27"/>
                <a:gd name="T4" fmla="*/ 53 w 3240"/>
                <a:gd name="T5" fmla="*/ 9 h 27"/>
                <a:gd name="T6" fmla="*/ 70 w 3240"/>
                <a:gd name="T7" fmla="*/ 7 h 27"/>
                <a:gd name="T8" fmla="*/ 88 w 3240"/>
                <a:gd name="T9" fmla="*/ 7 h 27"/>
                <a:gd name="T10" fmla="*/ 107 w 3240"/>
                <a:gd name="T11" fmla="*/ 31 h 27"/>
                <a:gd name="T12" fmla="*/ 125 w 3240"/>
                <a:gd name="T13" fmla="*/ 2 h 27"/>
                <a:gd name="T14" fmla="*/ 143 w 3240"/>
                <a:gd name="T15" fmla="*/ 7 h 27"/>
                <a:gd name="T16" fmla="*/ 160 w 3240"/>
                <a:gd name="T17" fmla="*/ 28 h 27"/>
                <a:gd name="T18" fmla="*/ 179 w 3240"/>
                <a:gd name="T19" fmla="*/ 9 h 27"/>
                <a:gd name="T20" fmla="*/ 198 w 3240"/>
                <a:gd name="T21" fmla="*/ 10 h 27"/>
                <a:gd name="T22" fmla="*/ 214 w 3240"/>
                <a:gd name="T23" fmla="*/ 5 h 27"/>
                <a:gd name="T24" fmla="*/ 232 w 3240"/>
                <a:gd name="T25" fmla="*/ 2 h 27"/>
                <a:gd name="T26" fmla="*/ 250 w 3240"/>
                <a:gd name="T27" fmla="*/ 9 h 27"/>
                <a:gd name="T28" fmla="*/ 269 w 3240"/>
                <a:gd name="T29" fmla="*/ 9 h 27"/>
                <a:gd name="T30" fmla="*/ 289 w 3240"/>
                <a:gd name="T31" fmla="*/ 12 h 27"/>
                <a:gd name="T32" fmla="*/ 305 w 3240"/>
                <a:gd name="T33" fmla="*/ 12 h 27"/>
                <a:gd name="T34" fmla="*/ 324 w 3240"/>
                <a:gd name="T35" fmla="*/ 2 h 27"/>
                <a:gd name="T36" fmla="*/ 341 w 3240"/>
                <a:gd name="T37" fmla="*/ 29 h 27"/>
                <a:gd name="T38" fmla="*/ 361 w 3240"/>
                <a:gd name="T39" fmla="*/ 4 h 27"/>
                <a:gd name="T40" fmla="*/ 378 w 3240"/>
                <a:gd name="T41" fmla="*/ 7 h 27"/>
                <a:gd name="T42" fmla="*/ 396 w 3240"/>
                <a:gd name="T43" fmla="*/ 12 h 27"/>
                <a:gd name="T44" fmla="*/ 413 w 3240"/>
                <a:gd name="T45" fmla="*/ 4 h 27"/>
                <a:gd name="T46" fmla="*/ 433 w 3240"/>
                <a:gd name="T47" fmla="*/ 5 h 27"/>
                <a:gd name="T48" fmla="*/ 450 w 3240"/>
                <a:gd name="T49" fmla="*/ 9 h 27"/>
                <a:gd name="T50" fmla="*/ 468 w 3240"/>
                <a:gd name="T51" fmla="*/ 10 h 27"/>
                <a:gd name="T52" fmla="*/ 488 w 3240"/>
                <a:gd name="T53" fmla="*/ 9 h 27"/>
                <a:gd name="T54" fmla="*/ 505 w 3240"/>
                <a:gd name="T55" fmla="*/ 29 h 27"/>
                <a:gd name="T56" fmla="*/ 522 w 3240"/>
                <a:gd name="T57" fmla="*/ 5 h 27"/>
                <a:gd name="T58" fmla="*/ 541 w 3240"/>
                <a:gd name="T59" fmla="*/ 2 h 27"/>
                <a:gd name="T60" fmla="*/ 559 w 3240"/>
                <a:gd name="T61" fmla="*/ 5 h 27"/>
                <a:gd name="T62" fmla="*/ 577 w 3240"/>
                <a:gd name="T63" fmla="*/ 34 h 27"/>
                <a:gd name="T64" fmla="*/ 595 w 3240"/>
                <a:gd name="T65" fmla="*/ 9 h 27"/>
                <a:gd name="T66" fmla="*/ 612 w 3240"/>
                <a:gd name="T67" fmla="*/ 4 h 27"/>
                <a:gd name="T68" fmla="*/ 632 w 3240"/>
                <a:gd name="T69" fmla="*/ 29 h 27"/>
                <a:gd name="T70" fmla="*/ 648 w 3240"/>
                <a:gd name="T71" fmla="*/ 29 h 27"/>
                <a:gd name="T72" fmla="*/ 668 w 3240"/>
                <a:gd name="T73" fmla="*/ 4 h 27"/>
                <a:gd name="T74" fmla="*/ 686 w 3240"/>
                <a:gd name="T75" fmla="*/ 0 h 27"/>
                <a:gd name="T76" fmla="*/ 705 w 3240"/>
                <a:gd name="T77" fmla="*/ 7 h 27"/>
                <a:gd name="T78" fmla="*/ 722 w 3240"/>
                <a:gd name="T79" fmla="*/ 28 h 27"/>
                <a:gd name="T80" fmla="*/ 740 w 3240"/>
                <a:gd name="T81" fmla="*/ 4 h 27"/>
                <a:gd name="T82" fmla="*/ 759 w 3240"/>
                <a:gd name="T83" fmla="*/ 28 h 27"/>
                <a:gd name="T84" fmla="*/ 776 w 3240"/>
                <a:gd name="T85" fmla="*/ 5 h 27"/>
                <a:gd name="T86" fmla="*/ 794 w 3240"/>
                <a:gd name="T87" fmla="*/ 10 h 27"/>
                <a:gd name="T88" fmla="*/ 812 w 3240"/>
                <a:gd name="T89" fmla="*/ 7 h 27"/>
                <a:gd name="T90" fmla="*/ 830 w 3240"/>
                <a:gd name="T91" fmla="*/ 28 h 27"/>
                <a:gd name="T92" fmla="*/ 848 w 3240"/>
                <a:gd name="T93" fmla="*/ 2 h 27"/>
                <a:gd name="T94" fmla="*/ 866 w 3240"/>
                <a:gd name="T95" fmla="*/ 10 h 27"/>
                <a:gd name="T96" fmla="*/ 885 w 3240"/>
                <a:gd name="T97" fmla="*/ 10 h 27"/>
                <a:gd name="T98" fmla="*/ 902 w 3240"/>
                <a:gd name="T99" fmla="*/ 7 h 27"/>
                <a:gd name="T100" fmla="*/ 921 w 3240"/>
                <a:gd name="T101" fmla="*/ 5 h 27"/>
                <a:gd name="T102" fmla="*/ 940 w 3240"/>
                <a:gd name="T103" fmla="*/ 5 h 27"/>
                <a:gd name="T104" fmla="*/ 956 w 3240"/>
                <a:gd name="T105" fmla="*/ 4 h 27"/>
                <a:gd name="T106" fmla="*/ 976 w 3240"/>
                <a:gd name="T107" fmla="*/ 28 h 27"/>
                <a:gd name="T108" fmla="*/ 993 w 3240"/>
                <a:gd name="T109" fmla="*/ 39 h 27"/>
                <a:gd name="T110" fmla="*/ 1013 w 3240"/>
                <a:gd name="T111" fmla="*/ 5 h 27"/>
                <a:gd name="T112" fmla="*/ 1029 w 3240"/>
                <a:gd name="T113" fmla="*/ 4 h 27"/>
                <a:gd name="T114" fmla="*/ 1047 w 3240"/>
                <a:gd name="T115" fmla="*/ 5 h 27"/>
                <a:gd name="T116" fmla="*/ 1066 w 3240"/>
                <a:gd name="T117" fmla="*/ 4 h 27"/>
                <a:gd name="T118" fmla="*/ 1084 w 3240"/>
                <a:gd name="T119" fmla="*/ 10 h 27"/>
                <a:gd name="T120" fmla="*/ 1103 w 3240"/>
                <a:gd name="T121" fmla="*/ 34 h 27"/>
                <a:gd name="T122" fmla="*/ 1120 w 3240"/>
                <a:gd name="T123" fmla="*/ 4 h 2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7">
                  <a:moveTo>
                    <a:pt x="0" y="7"/>
                  </a:moveTo>
                  <a:lnTo>
                    <a:pt x="8" y="7"/>
                  </a:lnTo>
                  <a:lnTo>
                    <a:pt x="14" y="7"/>
                  </a:lnTo>
                  <a:lnTo>
                    <a:pt x="20" y="7"/>
                  </a:lnTo>
                  <a:lnTo>
                    <a:pt x="27" y="7"/>
                  </a:lnTo>
                  <a:lnTo>
                    <a:pt x="33" y="7"/>
                  </a:lnTo>
                  <a:lnTo>
                    <a:pt x="39" y="9"/>
                  </a:lnTo>
                  <a:lnTo>
                    <a:pt x="45" y="10"/>
                  </a:lnTo>
                  <a:lnTo>
                    <a:pt x="53" y="12"/>
                  </a:lnTo>
                  <a:lnTo>
                    <a:pt x="59" y="14"/>
                  </a:lnTo>
                  <a:lnTo>
                    <a:pt x="65" y="14"/>
                  </a:lnTo>
                  <a:lnTo>
                    <a:pt x="72" y="12"/>
                  </a:lnTo>
                  <a:lnTo>
                    <a:pt x="78" y="12"/>
                  </a:lnTo>
                  <a:lnTo>
                    <a:pt x="84" y="10"/>
                  </a:lnTo>
                  <a:lnTo>
                    <a:pt x="92" y="10"/>
                  </a:lnTo>
                  <a:lnTo>
                    <a:pt x="98" y="10"/>
                  </a:lnTo>
                  <a:lnTo>
                    <a:pt x="104" y="10"/>
                  </a:lnTo>
                  <a:lnTo>
                    <a:pt x="111" y="12"/>
                  </a:lnTo>
                  <a:lnTo>
                    <a:pt x="117" y="12"/>
                  </a:lnTo>
                  <a:lnTo>
                    <a:pt x="123" y="12"/>
                  </a:lnTo>
                  <a:lnTo>
                    <a:pt x="131" y="12"/>
                  </a:lnTo>
                  <a:lnTo>
                    <a:pt x="137" y="10"/>
                  </a:lnTo>
                  <a:lnTo>
                    <a:pt x="143" y="10"/>
                  </a:lnTo>
                  <a:lnTo>
                    <a:pt x="150" y="9"/>
                  </a:lnTo>
                  <a:lnTo>
                    <a:pt x="156" y="9"/>
                  </a:lnTo>
                  <a:lnTo>
                    <a:pt x="162" y="9"/>
                  </a:lnTo>
                  <a:lnTo>
                    <a:pt x="170" y="7"/>
                  </a:lnTo>
                  <a:lnTo>
                    <a:pt x="176" y="7"/>
                  </a:lnTo>
                  <a:lnTo>
                    <a:pt x="182" y="7"/>
                  </a:lnTo>
                  <a:lnTo>
                    <a:pt x="189" y="7"/>
                  </a:lnTo>
                  <a:lnTo>
                    <a:pt x="195" y="7"/>
                  </a:lnTo>
                  <a:lnTo>
                    <a:pt x="201" y="7"/>
                  </a:lnTo>
                  <a:lnTo>
                    <a:pt x="209" y="5"/>
                  </a:lnTo>
                  <a:lnTo>
                    <a:pt x="215" y="5"/>
                  </a:lnTo>
                  <a:lnTo>
                    <a:pt x="221" y="4"/>
                  </a:lnTo>
                  <a:lnTo>
                    <a:pt x="227" y="4"/>
                  </a:lnTo>
                  <a:lnTo>
                    <a:pt x="234" y="4"/>
                  </a:lnTo>
                  <a:lnTo>
                    <a:pt x="240" y="4"/>
                  </a:lnTo>
                  <a:lnTo>
                    <a:pt x="246" y="5"/>
                  </a:lnTo>
                  <a:lnTo>
                    <a:pt x="254" y="7"/>
                  </a:lnTo>
                  <a:lnTo>
                    <a:pt x="260" y="9"/>
                  </a:lnTo>
                  <a:lnTo>
                    <a:pt x="266" y="10"/>
                  </a:lnTo>
                  <a:lnTo>
                    <a:pt x="274" y="14"/>
                  </a:lnTo>
                  <a:lnTo>
                    <a:pt x="280" y="15"/>
                  </a:lnTo>
                  <a:lnTo>
                    <a:pt x="286" y="17"/>
                  </a:lnTo>
                  <a:lnTo>
                    <a:pt x="293" y="15"/>
                  </a:lnTo>
                  <a:lnTo>
                    <a:pt x="299" y="17"/>
                  </a:lnTo>
                  <a:lnTo>
                    <a:pt x="305" y="17"/>
                  </a:lnTo>
                  <a:lnTo>
                    <a:pt x="313" y="17"/>
                  </a:lnTo>
                  <a:lnTo>
                    <a:pt x="319" y="14"/>
                  </a:lnTo>
                  <a:lnTo>
                    <a:pt x="325" y="12"/>
                  </a:lnTo>
                  <a:lnTo>
                    <a:pt x="332" y="9"/>
                  </a:lnTo>
                  <a:lnTo>
                    <a:pt x="338" y="5"/>
                  </a:lnTo>
                  <a:lnTo>
                    <a:pt x="344" y="4"/>
                  </a:lnTo>
                  <a:lnTo>
                    <a:pt x="352" y="2"/>
                  </a:lnTo>
                  <a:lnTo>
                    <a:pt x="358" y="2"/>
                  </a:lnTo>
                  <a:lnTo>
                    <a:pt x="364" y="0"/>
                  </a:lnTo>
                  <a:lnTo>
                    <a:pt x="371" y="0"/>
                  </a:lnTo>
                  <a:lnTo>
                    <a:pt x="377" y="0"/>
                  </a:lnTo>
                  <a:lnTo>
                    <a:pt x="383" y="0"/>
                  </a:lnTo>
                  <a:lnTo>
                    <a:pt x="391" y="2"/>
                  </a:lnTo>
                  <a:lnTo>
                    <a:pt x="397" y="2"/>
                  </a:lnTo>
                  <a:lnTo>
                    <a:pt x="403" y="4"/>
                  </a:lnTo>
                  <a:lnTo>
                    <a:pt x="409" y="7"/>
                  </a:lnTo>
                  <a:lnTo>
                    <a:pt x="416" y="9"/>
                  </a:lnTo>
                  <a:lnTo>
                    <a:pt x="422" y="10"/>
                  </a:lnTo>
                  <a:lnTo>
                    <a:pt x="428" y="12"/>
                  </a:lnTo>
                  <a:lnTo>
                    <a:pt x="436" y="12"/>
                  </a:lnTo>
                  <a:lnTo>
                    <a:pt x="442" y="10"/>
                  </a:lnTo>
                  <a:lnTo>
                    <a:pt x="448" y="10"/>
                  </a:lnTo>
                  <a:lnTo>
                    <a:pt x="455" y="12"/>
                  </a:lnTo>
                  <a:lnTo>
                    <a:pt x="461" y="14"/>
                  </a:lnTo>
                  <a:lnTo>
                    <a:pt x="467" y="15"/>
                  </a:lnTo>
                  <a:lnTo>
                    <a:pt x="475" y="15"/>
                  </a:lnTo>
                  <a:lnTo>
                    <a:pt x="481" y="15"/>
                  </a:lnTo>
                  <a:lnTo>
                    <a:pt x="487" y="12"/>
                  </a:lnTo>
                  <a:lnTo>
                    <a:pt x="494" y="12"/>
                  </a:lnTo>
                  <a:lnTo>
                    <a:pt x="500" y="10"/>
                  </a:lnTo>
                  <a:lnTo>
                    <a:pt x="506" y="9"/>
                  </a:lnTo>
                  <a:lnTo>
                    <a:pt x="514" y="9"/>
                  </a:lnTo>
                  <a:lnTo>
                    <a:pt x="520" y="9"/>
                  </a:lnTo>
                  <a:lnTo>
                    <a:pt x="526" y="9"/>
                  </a:lnTo>
                  <a:lnTo>
                    <a:pt x="533" y="9"/>
                  </a:lnTo>
                  <a:lnTo>
                    <a:pt x="539" y="10"/>
                  </a:lnTo>
                  <a:lnTo>
                    <a:pt x="545" y="10"/>
                  </a:lnTo>
                  <a:lnTo>
                    <a:pt x="553" y="10"/>
                  </a:lnTo>
                  <a:lnTo>
                    <a:pt x="559" y="10"/>
                  </a:lnTo>
                  <a:lnTo>
                    <a:pt x="565" y="10"/>
                  </a:lnTo>
                  <a:lnTo>
                    <a:pt x="572" y="9"/>
                  </a:lnTo>
                  <a:lnTo>
                    <a:pt x="578" y="10"/>
                  </a:lnTo>
                  <a:lnTo>
                    <a:pt x="584" y="9"/>
                  </a:lnTo>
                  <a:lnTo>
                    <a:pt x="591" y="10"/>
                  </a:lnTo>
                  <a:lnTo>
                    <a:pt x="598" y="9"/>
                  </a:lnTo>
                  <a:lnTo>
                    <a:pt x="604" y="7"/>
                  </a:lnTo>
                  <a:lnTo>
                    <a:pt x="610" y="5"/>
                  </a:lnTo>
                  <a:lnTo>
                    <a:pt x="618" y="5"/>
                  </a:lnTo>
                  <a:lnTo>
                    <a:pt x="624" y="4"/>
                  </a:lnTo>
                  <a:lnTo>
                    <a:pt x="630" y="2"/>
                  </a:lnTo>
                  <a:lnTo>
                    <a:pt x="637" y="2"/>
                  </a:lnTo>
                  <a:lnTo>
                    <a:pt x="643" y="2"/>
                  </a:lnTo>
                  <a:lnTo>
                    <a:pt x="649" y="2"/>
                  </a:lnTo>
                  <a:lnTo>
                    <a:pt x="657" y="2"/>
                  </a:lnTo>
                  <a:lnTo>
                    <a:pt x="663" y="2"/>
                  </a:lnTo>
                  <a:lnTo>
                    <a:pt x="669" y="2"/>
                  </a:lnTo>
                  <a:lnTo>
                    <a:pt x="676" y="4"/>
                  </a:lnTo>
                  <a:lnTo>
                    <a:pt x="682" y="4"/>
                  </a:lnTo>
                  <a:lnTo>
                    <a:pt x="688" y="4"/>
                  </a:lnTo>
                  <a:lnTo>
                    <a:pt x="696" y="5"/>
                  </a:lnTo>
                  <a:lnTo>
                    <a:pt x="702" y="5"/>
                  </a:lnTo>
                  <a:lnTo>
                    <a:pt x="708" y="7"/>
                  </a:lnTo>
                  <a:lnTo>
                    <a:pt x="715" y="9"/>
                  </a:lnTo>
                  <a:lnTo>
                    <a:pt x="721" y="9"/>
                  </a:lnTo>
                  <a:lnTo>
                    <a:pt x="727" y="9"/>
                  </a:lnTo>
                  <a:lnTo>
                    <a:pt x="735" y="9"/>
                  </a:lnTo>
                  <a:lnTo>
                    <a:pt x="741" y="7"/>
                  </a:lnTo>
                  <a:lnTo>
                    <a:pt x="747" y="7"/>
                  </a:lnTo>
                  <a:lnTo>
                    <a:pt x="754" y="7"/>
                  </a:lnTo>
                  <a:lnTo>
                    <a:pt x="760" y="7"/>
                  </a:lnTo>
                  <a:lnTo>
                    <a:pt x="766" y="9"/>
                  </a:lnTo>
                  <a:lnTo>
                    <a:pt x="772" y="9"/>
                  </a:lnTo>
                  <a:lnTo>
                    <a:pt x="780" y="9"/>
                  </a:lnTo>
                  <a:lnTo>
                    <a:pt x="786" y="10"/>
                  </a:lnTo>
                  <a:lnTo>
                    <a:pt x="792" y="10"/>
                  </a:lnTo>
                  <a:lnTo>
                    <a:pt x="799" y="12"/>
                  </a:lnTo>
                  <a:lnTo>
                    <a:pt x="805" y="14"/>
                  </a:lnTo>
                  <a:lnTo>
                    <a:pt x="811" y="15"/>
                  </a:lnTo>
                  <a:lnTo>
                    <a:pt x="819" y="14"/>
                  </a:lnTo>
                  <a:lnTo>
                    <a:pt x="825" y="12"/>
                  </a:lnTo>
                  <a:lnTo>
                    <a:pt x="831" y="12"/>
                  </a:lnTo>
                  <a:lnTo>
                    <a:pt x="838" y="14"/>
                  </a:lnTo>
                  <a:lnTo>
                    <a:pt x="844" y="15"/>
                  </a:lnTo>
                  <a:lnTo>
                    <a:pt x="850" y="17"/>
                  </a:lnTo>
                  <a:lnTo>
                    <a:pt x="858" y="17"/>
                  </a:lnTo>
                  <a:lnTo>
                    <a:pt x="864" y="17"/>
                  </a:lnTo>
                  <a:lnTo>
                    <a:pt x="870" y="15"/>
                  </a:lnTo>
                  <a:lnTo>
                    <a:pt x="877" y="12"/>
                  </a:lnTo>
                  <a:lnTo>
                    <a:pt x="883" y="9"/>
                  </a:lnTo>
                  <a:lnTo>
                    <a:pt x="889" y="7"/>
                  </a:lnTo>
                  <a:lnTo>
                    <a:pt x="897" y="5"/>
                  </a:lnTo>
                  <a:lnTo>
                    <a:pt x="903" y="4"/>
                  </a:lnTo>
                  <a:lnTo>
                    <a:pt x="909" y="2"/>
                  </a:lnTo>
                  <a:lnTo>
                    <a:pt x="916" y="2"/>
                  </a:lnTo>
                  <a:lnTo>
                    <a:pt x="922" y="2"/>
                  </a:lnTo>
                  <a:lnTo>
                    <a:pt x="929" y="2"/>
                  </a:lnTo>
                  <a:lnTo>
                    <a:pt x="936" y="4"/>
                  </a:lnTo>
                  <a:lnTo>
                    <a:pt x="942" y="5"/>
                  </a:lnTo>
                  <a:lnTo>
                    <a:pt x="948" y="7"/>
                  </a:lnTo>
                  <a:lnTo>
                    <a:pt x="954" y="10"/>
                  </a:lnTo>
                  <a:lnTo>
                    <a:pt x="962" y="15"/>
                  </a:lnTo>
                  <a:lnTo>
                    <a:pt x="968" y="17"/>
                  </a:lnTo>
                  <a:lnTo>
                    <a:pt x="974" y="17"/>
                  </a:lnTo>
                  <a:lnTo>
                    <a:pt x="981" y="15"/>
                  </a:lnTo>
                  <a:lnTo>
                    <a:pt x="987" y="14"/>
                  </a:lnTo>
                  <a:lnTo>
                    <a:pt x="993" y="10"/>
                  </a:lnTo>
                  <a:lnTo>
                    <a:pt x="1001" y="9"/>
                  </a:lnTo>
                  <a:lnTo>
                    <a:pt x="1007" y="7"/>
                  </a:lnTo>
                  <a:lnTo>
                    <a:pt x="1013" y="5"/>
                  </a:lnTo>
                  <a:lnTo>
                    <a:pt x="1020" y="4"/>
                  </a:lnTo>
                  <a:lnTo>
                    <a:pt x="1026" y="4"/>
                  </a:lnTo>
                  <a:lnTo>
                    <a:pt x="1032" y="4"/>
                  </a:lnTo>
                  <a:lnTo>
                    <a:pt x="1040" y="5"/>
                  </a:lnTo>
                  <a:lnTo>
                    <a:pt x="1046" y="5"/>
                  </a:lnTo>
                  <a:lnTo>
                    <a:pt x="1052" y="7"/>
                  </a:lnTo>
                  <a:lnTo>
                    <a:pt x="1059" y="7"/>
                  </a:lnTo>
                  <a:lnTo>
                    <a:pt x="1065" y="9"/>
                  </a:lnTo>
                  <a:lnTo>
                    <a:pt x="1071" y="9"/>
                  </a:lnTo>
                  <a:lnTo>
                    <a:pt x="1079" y="9"/>
                  </a:lnTo>
                  <a:lnTo>
                    <a:pt x="1085" y="7"/>
                  </a:lnTo>
                  <a:lnTo>
                    <a:pt x="1091" y="7"/>
                  </a:lnTo>
                  <a:lnTo>
                    <a:pt x="1098" y="7"/>
                  </a:lnTo>
                  <a:lnTo>
                    <a:pt x="1104" y="10"/>
                  </a:lnTo>
                  <a:lnTo>
                    <a:pt x="1110" y="15"/>
                  </a:lnTo>
                  <a:lnTo>
                    <a:pt x="1118" y="15"/>
                  </a:lnTo>
                  <a:lnTo>
                    <a:pt x="1124" y="15"/>
                  </a:lnTo>
                  <a:lnTo>
                    <a:pt x="1130" y="15"/>
                  </a:lnTo>
                  <a:lnTo>
                    <a:pt x="1136" y="12"/>
                  </a:lnTo>
                  <a:lnTo>
                    <a:pt x="1143" y="10"/>
                  </a:lnTo>
                  <a:lnTo>
                    <a:pt x="1149" y="9"/>
                  </a:lnTo>
                  <a:lnTo>
                    <a:pt x="1155" y="7"/>
                  </a:lnTo>
                  <a:lnTo>
                    <a:pt x="1163" y="5"/>
                  </a:lnTo>
                  <a:lnTo>
                    <a:pt x="1169" y="5"/>
                  </a:lnTo>
                  <a:lnTo>
                    <a:pt x="1175" y="4"/>
                  </a:lnTo>
                  <a:lnTo>
                    <a:pt x="1182" y="4"/>
                  </a:lnTo>
                  <a:lnTo>
                    <a:pt x="1188" y="4"/>
                  </a:lnTo>
                  <a:lnTo>
                    <a:pt x="1194" y="4"/>
                  </a:lnTo>
                  <a:lnTo>
                    <a:pt x="1202" y="4"/>
                  </a:lnTo>
                  <a:lnTo>
                    <a:pt x="1208" y="4"/>
                  </a:lnTo>
                  <a:lnTo>
                    <a:pt x="1214" y="4"/>
                  </a:lnTo>
                  <a:lnTo>
                    <a:pt x="1221" y="5"/>
                  </a:lnTo>
                  <a:lnTo>
                    <a:pt x="1227" y="5"/>
                  </a:lnTo>
                  <a:lnTo>
                    <a:pt x="1233" y="5"/>
                  </a:lnTo>
                  <a:lnTo>
                    <a:pt x="1241" y="5"/>
                  </a:lnTo>
                  <a:lnTo>
                    <a:pt x="1247" y="7"/>
                  </a:lnTo>
                  <a:lnTo>
                    <a:pt x="1253" y="7"/>
                  </a:lnTo>
                  <a:lnTo>
                    <a:pt x="1261" y="7"/>
                  </a:lnTo>
                  <a:lnTo>
                    <a:pt x="1267" y="7"/>
                  </a:lnTo>
                  <a:lnTo>
                    <a:pt x="1273" y="7"/>
                  </a:lnTo>
                  <a:lnTo>
                    <a:pt x="1280" y="7"/>
                  </a:lnTo>
                  <a:lnTo>
                    <a:pt x="1286" y="7"/>
                  </a:lnTo>
                  <a:lnTo>
                    <a:pt x="1292" y="9"/>
                  </a:lnTo>
                  <a:lnTo>
                    <a:pt x="1300" y="7"/>
                  </a:lnTo>
                  <a:lnTo>
                    <a:pt x="1306" y="9"/>
                  </a:lnTo>
                  <a:lnTo>
                    <a:pt x="1312" y="9"/>
                  </a:lnTo>
                  <a:lnTo>
                    <a:pt x="1318" y="9"/>
                  </a:lnTo>
                  <a:lnTo>
                    <a:pt x="1325" y="9"/>
                  </a:lnTo>
                  <a:lnTo>
                    <a:pt x="1331" y="10"/>
                  </a:lnTo>
                  <a:lnTo>
                    <a:pt x="1337" y="10"/>
                  </a:lnTo>
                  <a:lnTo>
                    <a:pt x="1345" y="10"/>
                  </a:lnTo>
                  <a:lnTo>
                    <a:pt x="1351" y="10"/>
                  </a:lnTo>
                  <a:lnTo>
                    <a:pt x="1357" y="10"/>
                  </a:lnTo>
                  <a:lnTo>
                    <a:pt x="1364" y="9"/>
                  </a:lnTo>
                  <a:lnTo>
                    <a:pt x="1370" y="9"/>
                  </a:lnTo>
                  <a:lnTo>
                    <a:pt x="1376" y="9"/>
                  </a:lnTo>
                  <a:lnTo>
                    <a:pt x="1384" y="9"/>
                  </a:lnTo>
                  <a:lnTo>
                    <a:pt x="1390" y="9"/>
                  </a:lnTo>
                  <a:lnTo>
                    <a:pt x="1396" y="9"/>
                  </a:lnTo>
                  <a:lnTo>
                    <a:pt x="1403" y="7"/>
                  </a:lnTo>
                  <a:lnTo>
                    <a:pt x="1409" y="7"/>
                  </a:lnTo>
                  <a:lnTo>
                    <a:pt x="1415" y="7"/>
                  </a:lnTo>
                  <a:lnTo>
                    <a:pt x="1423" y="7"/>
                  </a:lnTo>
                  <a:lnTo>
                    <a:pt x="1429" y="9"/>
                  </a:lnTo>
                  <a:lnTo>
                    <a:pt x="1435" y="12"/>
                  </a:lnTo>
                  <a:lnTo>
                    <a:pt x="1442" y="15"/>
                  </a:lnTo>
                  <a:lnTo>
                    <a:pt x="1448" y="15"/>
                  </a:lnTo>
                  <a:lnTo>
                    <a:pt x="1454" y="14"/>
                  </a:lnTo>
                  <a:lnTo>
                    <a:pt x="1462" y="10"/>
                  </a:lnTo>
                  <a:lnTo>
                    <a:pt x="1468" y="9"/>
                  </a:lnTo>
                  <a:lnTo>
                    <a:pt x="1474" y="7"/>
                  </a:lnTo>
                  <a:lnTo>
                    <a:pt x="1481" y="5"/>
                  </a:lnTo>
                  <a:lnTo>
                    <a:pt x="1487" y="5"/>
                  </a:lnTo>
                  <a:lnTo>
                    <a:pt x="1493" y="5"/>
                  </a:lnTo>
                  <a:lnTo>
                    <a:pt x="1499" y="5"/>
                  </a:lnTo>
                  <a:lnTo>
                    <a:pt x="1507" y="5"/>
                  </a:lnTo>
                  <a:lnTo>
                    <a:pt x="1513" y="5"/>
                  </a:lnTo>
                  <a:lnTo>
                    <a:pt x="1519" y="5"/>
                  </a:lnTo>
                  <a:lnTo>
                    <a:pt x="1526" y="4"/>
                  </a:lnTo>
                  <a:lnTo>
                    <a:pt x="1532" y="4"/>
                  </a:lnTo>
                  <a:lnTo>
                    <a:pt x="1538" y="4"/>
                  </a:lnTo>
                  <a:lnTo>
                    <a:pt x="1546" y="2"/>
                  </a:lnTo>
                  <a:lnTo>
                    <a:pt x="1552" y="2"/>
                  </a:lnTo>
                  <a:lnTo>
                    <a:pt x="1558" y="0"/>
                  </a:lnTo>
                  <a:lnTo>
                    <a:pt x="1565" y="0"/>
                  </a:lnTo>
                  <a:lnTo>
                    <a:pt x="1571" y="2"/>
                  </a:lnTo>
                  <a:lnTo>
                    <a:pt x="1577" y="4"/>
                  </a:lnTo>
                  <a:lnTo>
                    <a:pt x="1585" y="4"/>
                  </a:lnTo>
                  <a:lnTo>
                    <a:pt x="1591" y="4"/>
                  </a:lnTo>
                  <a:lnTo>
                    <a:pt x="1597" y="4"/>
                  </a:lnTo>
                  <a:lnTo>
                    <a:pt x="1605" y="5"/>
                  </a:lnTo>
                  <a:lnTo>
                    <a:pt x="1611" y="7"/>
                  </a:lnTo>
                  <a:lnTo>
                    <a:pt x="1617" y="12"/>
                  </a:lnTo>
                  <a:lnTo>
                    <a:pt x="1624" y="17"/>
                  </a:lnTo>
                  <a:lnTo>
                    <a:pt x="1630" y="20"/>
                  </a:lnTo>
                  <a:lnTo>
                    <a:pt x="1636" y="22"/>
                  </a:lnTo>
                  <a:lnTo>
                    <a:pt x="1644" y="22"/>
                  </a:lnTo>
                  <a:lnTo>
                    <a:pt x="1650" y="20"/>
                  </a:lnTo>
                  <a:lnTo>
                    <a:pt x="1656" y="20"/>
                  </a:lnTo>
                  <a:lnTo>
                    <a:pt x="1663" y="19"/>
                  </a:lnTo>
                  <a:lnTo>
                    <a:pt x="1669" y="19"/>
                  </a:lnTo>
                  <a:lnTo>
                    <a:pt x="1675" y="17"/>
                  </a:lnTo>
                  <a:lnTo>
                    <a:pt x="1681" y="15"/>
                  </a:lnTo>
                  <a:lnTo>
                    <a:pt x="1689" y="14"/>
                  </a:lnTo>
                  <a:lnTo>
                    <a:pt x="1695" y="12"/>
                  </a:lnTo>
                  <a:lnTo>
                    <a:pt x="1701" y="10"/>
                  </a:lnTo>
                  <a:lnTo>
                    <a:pt x="1708" y="9"/>
                  </a:lnTo>
                  <a:lnTo>
                    <a:pt x="1714" y="7"/>
                  </a:lnTo>
                  <a:lnTo>
                    <a:pt x="1720" y="5"/>
                  </a:lnTo>
                  <a:lnTo>
                    <a:pt x="1728" y="5"/>
                  </a:lnTo>
                  <a:lnTo>
                    <a:pt x="1734" y="5"/>
                  </a:lnTo>
                  <a:lnTo>
                    <a:pt x="1740" y="4"/>
                  </a:lnTo>
                  <a:lnTo>
                    <a:pt x="1747" y="4"/>
                  </a:lnTo>
                  <a:lnTo>
                    <a:pt x="1753" y="4"/>
                  </a:lnTo>
                  <a:lnTo>
                    <a:pt x="1759" y="4"/>
                  </a:lnTo>
                  <a:lnTo>
                    <a:pt x="1767" y="4"/>
                  </a:lnTo>
                  <a:lnTo>
                    <a:pt x="1773" y="5"/>
                  </a:lnTo>
                  <a:lnTo>
                    <a:pt x="1779" y="7"/>
                  </a:lnTo>
                  <a:lnTo>
                    <a:pt x="1786" y="9"/>
                  </a:lnTo>
                  <a:lnTo>
                    <a:pt x="1792" y="12"/>
                  </a:lnTo>
                  <a:lnTo>
                    <a:pt x="1798" y="14"/>
                  </a:lnTo>
                  <a:lnTo>
                    <a:pt x="1806" y="15"/>
                  </a:lnTo>
                  <a:lnTo>
                    <a:pt x="1812" y="15"/>
                  </a:lnTo>
                  <a:lnTo>
                    <a:pt x="1818" y="12"/>
                  </a:lnTo>
                  <a:lnTo>
                    <a:pt x="1825" y="9"/>
                  </a:lnTo>
                  <a:lnTo>
                    <a:pt x="1831" y="7"/>
                  </a:lnTo>
                  <a:lnTo>
                    <a:pt x="1837" y="9"/>
                  </a:lnTo>
                  <a:lnTo>
                    <a:pt x="1843" y="10"/>
                  </a:lnTo>
                  <a:lnTo>
                    <a:pt x="1851" y="14"/>
                  </a:lnTo>
                  <a:lnTo>
                    <a:pt x="1857" y="15"/>
                  </a:lnTo>
                  <a:lnTo>
                    <a:pt x="1863" y="15"/>
                  </a:lnTo>
                  <a:lnTo>
                    <a:pt x="1870" y="15"/>
                  </a:lnTo>
                  <a:lnTo>
                    <a:pt x="1876" y="14"/>
                  </a:lnTo>
                  <a:lnTo>
                    <a:pt x="1882" y="10"/>
                  </a:lnTo>
                  <a:lnTo>
                    <a:pt x="1890" y="9"/>
                  </a:lnTo>
                  <a:lnTo>
                    <a:pt x="1896" y="5"/>
                  </a:lnTo>
                  <a:lnTo>
                    <a:pt x="1902" y="4"/>
                  </a:lnTo>
                  <a:lnTo>
                    <a:pt x="1909" y="4"/>
                  </a:lnTo>
                  <a:lnTo>
                    <a:pt x="1915" y="4"/>
                  </a:lnTo>
                  <a:lnTo>
                    <a:pt x="1922" y="4"/>
                  </a:lnTo>
                  <a:lnTo>
                    <a:pt x="1929" y="4"/>
                  </a:lnTo>
                  <a:lnTo>
                    <a:pt x="1935" y="4"/>
                  </a:lnTo>
                  <a:lnTo>
                    <a:pt x="1941" y="4"/>
                  </a:lnTo>
                  <a:lnTo>
                    <a:pt x="1949" y="4"/>
                  </a:lnTo>
                  <a:lnTo>
                    <a:pt x="1955" y="4"/>
                  </a:lnTo>
                  <a:lnTo>
                    <a:pt x="1961" y="2"/>
                  </a:lnTo>
                  <a:lnTo>
                    <a:pt x="1968" y="0"/>
                  </a:lnTo>
                  <a:lnTo>
                    <a:pt x="1974" y="2"/>
                  </a:lnTo>
                  <a:lnTo>
                    <a:pt x="1980" y="5"/>
                  </a:lnTo>
                  <a:lnTo>
                    <a:pt x="1988" y="10"/>
                  </a:lnTo>
                  <a:lnTo>
                    <a:pt x="1994" y="10"/>
                  </a:lnTo>
                  <a:lnTo>
                    <a:pt x="2000" y="12"/>
                  </a:lnTo>
                  <a:lnTo>
                    <a:pt x="2007" y="10"/>
                  </a:lnTo>
                  <a:lnTo>
                    <a:pt x="2013" y="9"/>
                  </a:lnTo>
                  <a:lnTo>
                    <a:pt x="2019" y="7"/>
                  </a:lnTo>
                  <a:lnTo>
                    <a:pt x="2025" y="5"/>
                  </a:lnTo>
                  <a:lnTo>
                    <a:pt x="2033" y="4"/>
                  </a:lnTo>
                  <a:lnTo>
                    <a:pt x="2039" y="2"/>
                  </a:lnTo>
                  <a:lnTo>
                    <a:pt x="2045" y="2"/>
                  </a:lnTo>
                  <a:lnTo>
                    <a:pt x="2052" y="4"/>
                  </a:lnTo>
                  <a:lnTo>
                    <a:pt x="2058" y="7"/>
                  </a:lnTo>
                  <a:lnTo>
                    <a:pt x="2064" y="10"/>
                  </a:lnTo>
                  <a:lnTo>
                    <a:pt x="2072" y="14"/>
                  </a:lnTo>
                  <a:lnTo>
                    <a:pt x="2078" y="17"/>
                  </a:lnTo>
                  <a:lnTo>
                    <a:pt x="2084" y="19"/>
                  </a:lnTo>
                  <a:lnTo>
                    <a:pt x="2091" y="15"/>
                  </a:lnTo>
                  <a:lnTo>
                    <a:pt x="2097" y="12"/>
                  </a:lnTo>
                  <a:lnTo>
                    <a:pt x="2103" y="9"/>
                  </a:lnTo>
                  <a:lnTo>
                    <a:pt x="2111" y="7"/>
                  </a:lnTo>
                  <a:lnTo>
                    <a:pt x="2117" y="5"/>
                  </a:lnTo>
                  <a:lnTo>
                    <a:pt x="2123" y="4"/>
                  </a:lnTo>
                  <a:lnTo>
                    <a:pt x="2130" y="4"/>
                  </a:lnTo>
                  <a:lnTo>
                    <a:pt x="2136" y="5"/>
                  </a:lnTo>
                  <a:lnTo>
                    <a:pt x="2142" y="9"/>
                  </a:lnTo>
                  <a:lnTo>
                    <a:pt x="2150" y="12"/>
                  </a:lnTo>
                  <a:lnTo>
                    <a:pt x="2156" y="14"/>
                  </a:lnTo>
                  <a:lnTo>
                    <a:pt x="2162" y="14"/>
                  </a:lnTo>
                  <a:lnTo>
                    <a:pt x="2169" y="14"/>
                  </a:lnTo>
                  <a:lnTo>
                    <a:pt x="2175" y="14"/>
                  </a:lnTo>
                  <a:lnTo>
                    <a:pt x="2181" y="14"/>
                  </a:lnTo>
                  <a:lnTo>
                    <a:pt x="2189" y="12"/>
                  </a:lnTo>
                  <a:lnTo>
                    <a:pt x="2195" y="10"/>
                  </a:lnTo>
                  <a:lnTo>
                    <a:pt x="2201" y="10"/>
                  </a:lnTo>
                  <a:lnTo>
                    <a:pt x="2207" y="9"/>
                  </a:lnTo>
                  <a:lnTo>
                    <a:pt x="2214" y="7"/>
                  </a:lnTo>
                  <a:lnTo>
                    <a:pt x="2220" y="7"/>
                  </a:lnTo>
                  <a:lnTo>
                    <a:pt x="2226" y="5"/>
                  </a:lnTo>
                  <a:lnTo>
                    <a:pt x="2234" y="4"/>
                  </a:lnTo>
                  <a:lnTo>
                    <a:pt x="2240" y="2"/>
                  </a:lnTo>
                  <a:lnTo>
                    <a:pt x="2246" y="2"/>
                  </a:lnTo>
                  <a:lnTo>
                    <a:pt x="2254" y="4"/>
                  </a:lnTo>
                  <a:lnTo>
                    <a:pt x="2260" y="5"/>
                  </a:lnTo>
                  <a:lnTo>
                    <a:pt x="2266" y="7"/>
                  </a:lnTo>
                  <a:lnTo>
                    <a:pt x="2273" y="9"/>
                  </a:lnTo>
                  <a:lnTo>
                    <a:pt x="2279" y="10"/>
                  </a:lnTo>
                  <a:lnTo>
                    <a:pt x="2285" y="10"/>
                  </a:lnTo>
                  <a:lnTo>
                    <a:pt x="2293" y="10"/>
                  </a:lnTo>
                  <a:lnTo>
                    <a:pt x="2299" y="10"/>
                  </a:lnTo>
                  <a:lnTo>
                    <a:pt x="2305" y="10"/>
                  </a:lnTo>
                  <a:lnTo>
                    <a:pt x="2312" y="9"/>
                  </a:lnTo>
                  <a:lnTo>
                    <a:pt x="2318" y="9"/>
                  </a:lnTo>
                  <a:lnTo>
                    <a:pt x="2324" y="9"/>
                  </a:lnTo>
                  <a:lnTo>
                    <a:pt x="2332" y="7"/>
                  </a:lnTo>
                  <a:lnTo>
                    <a:pt x="2338" y="7"/>
                  </a:lnTo>
                  <a:lnTo>
                    <a:pt x="2344" y="9"/>
                  </a:lnTo>
                  <a:lnTo>
                    <a:pt x="2351" y="10"/>
                  </a:lnTo>
                  <a:lnTo>
                    <a:pt x="2357" y="12"/>
                  </a:lnTo>
                  <a:lnTo>
                    <a:pt x="2363" y="14"/>
                  </a:lnTo>
                  <a:lnTo>
                    <a:pt x="2371" y="15"/>
                  </a:lnTo>
                  <a:lnTo>
                    <a:pt x="2377" y="14"/>
                  </a:lnTo>
                  <a:lnTo>
                    <a:pt x="2383" y="14"/>
                  </a:lnTo>
                  <a:lnTo>
                    <a:pt x="2389" y="12"/>
                  </a:lnTo>
                  <a:lnTo>
                    <a:pt x="2396" y="10"/>
                  </a:lnTo>
                  <a:lnTo>
                    <a:pt x="2402" y="9"/>
                  </a:lnTo>
                  <a:lnTo>
                    <a:pt x="2408" y="7"/>
                  </a:lnTo>
                  <a:lnTo>
                    <a:pt x="2416" y="5"/>
                  </a:lnTo>
                  <a:lnTo>
                    <a:pt x="2422" y="4"/>
                  </a:lnTo>
                  <a:lnTo>
                    <a:pt x="2428" y="4"/>
                  </a:lnTo>
                  <a:lnTo>
                    <a:pt x="2435" y="2"/>
                  </a:lnTo>
                  <a:lnTo>
                    <a:pt x="2441" y="2"/>
                  </a:lnTo>
                  <a:lnTo>
                    <a:pt x="2447" y="2"/>
                  </a:lnTo>
                  <a:lnTo>
                    <a:pt x="2455" y="4"/>
                  </a:lnTo>
                  <a:lnTo>
                    <a:pt x="2461" y="5"/>
                  </a:lnTo>
                  <a:lnTo>
                    <a:pt x="2467" y="9"/>
                  </a:lnTo>
                  <a:lnTo>
                    <a:pt x="2474" y="9"/>
                  </a:lnTo>
                  <a:lnTo>
                    <a:pt x="2480" y="10"/>
                  </a:lnTo>
                  <a:lnTo>
                    <a:pt x="2486" y="10"/>
                  </a:lnTo>
                  <a:lnTo>
                    <a:pt x="2494" y="10"/>
                  </a:lnTo>
                  <a:lnTo>
                    <a:pt x="2500" y="10"/>
                  </a:lnTo>
                  <a:lnTo>
                    <a:pt x="2506" y="12"/>
                  </a:lnTo>
                  <a:lnTo>
                    <a:pt x="2513" y="14"/>
                  </a:lnTo>
                  <a:lnTo>
                    <a:pt x="2519" y="14"/>
                  </a:lnTo>
                  <a:lnTo>
                    <a:pt x="2525" y="12"/>
                  </a:lnTo>
                  <a:lnTo>
                    <a:pt x="2533" y="12"/>
                  </a:lnTo>
                  <a:lnTo>
                    <a:pt x="2539" y="10"/>
                  </a:lnTo>
                  <a:lnTo>
                    <a:pt x="2545" y="9"/>
                  </a:lnTo>
                  <a:lnTo>
                    <a:pt x="2552" y="9"/>
                  </a:lnTo>
                  <a:lnTo>
                    <a:pt x="2558" y="9"/>
                  </a:lnTo>
                  <a:lnTo>
                    <a:pt x="2564" y="9"/>
                  </a:lnTo>
                  <a:lnTo>
                    <a:pt x="2570" y="9"/>
                  </a:lnTo>
                  <a:lnTo>
                    <a:pt x="2578" y="9"/>
                  </a:lnTo>
                  <a:lnTo>
                    <a:pt x="2584" y="7"/>
                  </a:lnTo>
                  <a:lnTo>
                    <a:pt x="2590" y="7"/>
                  </a:lnTo>
                  <a:lnTo>
                    <a:pt x="2598" y="7"/>
                  </a:lnTo>
                  <a:lnTo>
                    <a:pt x="2604" y="7"/>
                  </a:lnTo>
                  <a:lnTo>
                    <a:pt x="2610" y="7"/>
                  </a:lnTo>
                  <a:lnTo>
                    <a:pt x="2617" y="7"/>
                  </a:lnTo>
                  <a:lnTo>
                    <a:pt x="2623" y="7"/>
                  </a:lnTo>
                  <a:lnTo>
                    <a:pt x="2629" y="5"/>
                  </a:lnTo>
                  <a:lnTo>
                    <a:pt x="2637" y="5"/>
                  </a:lnTo>
                  <a:lnTo>
                    <a:pt x="2643" y="5"/>
                  </a:lnTo>
                  <a:lnTo>
                    <a:pt x="2649" y="5"/>
                  </a:lnTo>
                  <a:lnTo>
                    <a:pt x="2656" y="5"/>
                  </a:lnTo>
                  <a:lnTo>
                    <a:pt x="2662" y="5"/>
                  </a:lnTo>
                  <a:lnTo>
                    <a:pt x="2668" y="5"/>
                  </a:lnTo>
                  <a:lnTo>
                    <a:pt x="2676" y="5"/>
                  </a:lnTo>
                  <a:lnTo>
                    <a:pt x="2682" y="5"/>
                  </a:lnTo>
                  <a:lnTo>
                    <a:pt x="2688" y="5"/>
                  </a:lnTo>
                  <a:lnTo>
                    <a:pt x="2695" y="5"/>
                  </a:lnTo>
                  <a:lnTo>
                    <a:pt x="2701" y="5"/>
                  </a:lnTo>
                  <a:lnTo>
                    <a:pt x="2707" y="7"/>
                  </a:lnTo>
                  <a:lnTo>
                    <a:pt x="2715" y="7"/>
                  </a:lnTo>
                  <a:lnTo>
                    <a:pt x="2721" y="7"/>
                  </a:lnTo>
                  <a:lnTo>
                    <a:pt x="2727" y="5"/>
                  </a:lnTo>
                  <a:lnTo>
                    <a:pt x="2734" y="5"/>
                  </a:lnTo>
                  <a:lnTo>
                    <a:pt x="2740" y="4"/>
                  </a:lnTo>
                  <a:lnTo>
                    <a:pt x="2746" y="4"/>
                  </a:lnTo>
                  <a:lnTo>
                    <a:pt x="2752" y="2"/>
                  </a:lnTo>
                  <a:lnTo>
                    <a:pt x="2760" y="2"/>
                  </a:lnTo>
                  <a:lnTo>
                    <a:pt x="2766" y="2"/>
                  </a:lnTo>
                  <a:lnTo>
                    <a:pt x="2772" y="4"/>
                  </a:lnTo>
                  <a:lnTo>
                    <a:pt x="2779" y="5"/>
                  </a:lnTo>
                  <a:lnTo>
                    <a:pt x="2785" y="7"/>
                  </a:lnTo>
                  <a:lnTo>
                    <a:pt x="2791" y="10"/>
                  </a:lnTo>
                  <a:lnTo>
                    <a:pt x="2799" y="14"/>
                  </a:lnTo>
                  <a:lnTo>
                    <a:pt x="2805" y="15"/>
                  </a:lnTo>
                  <a:lnTo>
                    <a:pt x="2811" y="15"/>
                  </a:lnTo>
                  <a:lnTo>
                    <a:pt x="2818" y="17"/>
                  </a:lnTo>
                  <a:lnTo>
                    <a:pt x="2824" y="20"/>
                  </a:lnTo>
                  <a:lnTo>
                    <a:pt x="2830" y="23"/>
                  </a:lnTo>
                  <a:lnTo>
                    <a:pt x="2838" y="27"/>
                  </a:lnTo>
                  <a:lnTo>
                    <a:pt x="2844" y="27"/>
                  </a:lnTo>
                  <a:lnTo>
                    <a:pt x="2850" y="25"/>
                  </a:lnTo>
                  <a:lnTo>
                    <a:pt x="2857" y="22"/>
                  </a:lnTo>
                  <a:lnTo>
                    <a:pt x="2863" y="17"/>
                  </a:lnTo>
                  <a:lnTo>
                    <a:pt x="2869" y="15"/>
                  </a:lnTo>
                  <a:lnTo>
                    <a:pt x="2877" y="12"/>
                  </a:lnTo>
                  <a:lnTo>
                    <a:pt x="2883" y="10"/>
                  </a:lnTo>
                  <a:lnTo>
                    <a:pt x="2889" y="9"/>
                  </a:lnTo>
                  <a:lnTo>
                    <a:pt x="2896" y="7"/>
                  </a:lnTo>
                  <a:lnTo>
                    <a:pt x="2902" y="5"/>
                  </a:lnTo>
                  <a:lnTo>
                    <a:pt x="2908" y="4"/>
                  </a:lnTo>
                  <a:lnTo>
                    <a:pt x="2916" y="4"/>
                  </a:lnTo>
                  <a:lnTo>
                    <a:pt x="2922" y="4"/>
                  </a:lnTo>
                  <a:lnTo>
                    <a:pt x="2928" y="4"/>
                  </a:lnTo>
                  <a:lnTo>
                    <a:pt x="2934" y="4"/>
                  </a:lnTo>
                  <a:lnTo>
                    <a:pt x="2942" y="4"/>
                  </a:lnTo>
                  <a:lnTo>
                    <a:pt x="2948" y="4"/>
                  </a:lnTo>
                  <a:lnTo>
                    <a:pt x="2954" y="4"/>
                  </a:lnTo>
                  <a:lnTo>
                    <a:pt x="2961" y="4"/>
                  </a:lnTo>
                  <a:lnTo>
                    <a:pt x="2967" y="4"/>
                  </a:lnTo>
                  <a:lnTo>
                    <a:pt x="2973" y="4"/>
                  </a:lnTo>
                  <a:lnTo>
                    <a:pt x="2981" y="4"/>
                  </a:lnTo>
                  <a:lnTo>
                    <a:pt x="2987" y="4"/>
                  </a:lnTo>
                  <a:lnTo>
                    <a:pt x="2993" y="4"/>
                  </a:lnTo>
                  <a:lnTo>
                    <a:pt x="3000" y="5"/>
                  </a:lnTo>
                  <a:lnTo>
                    <a:pt x="3006" y="5"/>
                  </a:lnTo>
                  <a:lnTo>
                    <a:pt x="3012" y="5"/>
                  </a:lnTo>
                  <a:lnTo>
                    <a:pt x="3020" y="5"/>
                  </a:lnTo>
                  <a:lnTo>
                    <a:pt x="3026" y="5"/>
                  </a:lnTo>
                  <a:lnTo>
                    <a:pt x="3032" y="5"/>
                  </a:lnTo>
                  <a:lnTo>
                    <a:pt x="3039" y="5"/>
                  </a:lnTo>
                  <a:lnTo>
                    <a:pt x="3045" y="4"/>
                  </a:lnTo>
                  <a:lnTo>
                    <a:pt x="3051" y="4"/>
                  </a:lnTo>
                  <a:lnTo>
                    <a:pt x="3059" y="4"/>
                  </a:lnTo>
                  <a:lnTo>
                    <a:pt x="3065" y="5"/>
                  </a:lnTo>
                  <a:lnTo>
                    <a:pt x="3071" y="7"/>
                  </a:lnTo>
                  <a:lnTo>
                    <a:pt x="3078" y="9"/>
                  </a:lnTo>
                  <a:lnTo>
                    <a:pt x="3084" y="10"/>
                  </a:lnTo>
                  <a:lnTo>
                    <a:pt x="3090" y="10"/>
                  </a:lnTo>
                  <a:lnTo>
                    <a:pt x="3098" y="10"/>
                  </a:lnTo>
                  <a:lnTo>
                    <a:pt x="3104" y="10"/>
                  </a:lnTo>
                  <a:lnTo>
                    <a:pt x="3110" y="10"/>
                  </a:lnTo>
                  <a:lnTo>
                    <a:pt x="3116" y="10"/>
                  </a:lnTo>
                  <a:lnTo>
                    <a:pt x="3123" y="12"/>
                  </a:lnTo>
                  <a:lnTo>
                    <a:pt x="3129" y="14"/>
                  </a:lnTo>
                  <a:lnTo>
                    <a:pt x="3135" y="17"/>
                  </a:lnTo>
                  <a:lnTo>
                    <a:pt x="3143" y="20"/>
                  </a:lnTo>
                  <a:lnTo>
                    <a:pt x="3149" y="22"/>
                  </a:lnTo>
                  <a:lnTo>
                    <a:pt x="3155" y="22"/>
                  </a:lnTo>
                  <a:lnTo>
                    <a:pt x="3162" y="20"/>
                  </a:lnTo>
                  <a:lnTo>
                    <a:pt x="3168" y="15"/>
                  </a:lnTo>
                  <a:lnTo>
                    <a:pt x="3174" y="14"/>
                  </a:lnTo>
                  <a:lnTo>
                    <a:pt x="3182" y="10"/>
                  </a:lnTo>
                  <a:lnTo>
                    <a:pt x="3188" y="7"/>
                  </a:lnTo>
                  <a:lnTo>
                    <a:pt x="3194" y="5"/>
                  </a:lnTo>
                  <a:lnTo>
                    <a:pt x="3201" y="4"/>
                  </a:lnTo>
                  <a:lnTo>
                    <a:pt x="3207" y="4"/>
                  </a:lnTo>
                  <a:lnTo>
                    <a:pt x="3213" y="4"/>
                  </a:lnTo>
                  <a:lnTo>
                    <a:pt x="3221" y="4"/>
                  </a:lnTo>
                  <a:lnTo>
                    <a:pt x="3227" y="4"/>
                  </a:lnTo>
                  <a:lnTo>
                    <a:pt x="3233" y="5"/>
                  </a:lnTo>
                  <a:lnTo>
                    <a:pt x="3240" y="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8" name="Freeform 40"/>
            <p:cNvSpPr>
              <a:spLocks/>
            </p:cNvSpPr>
            <p:nvPr/>
          </p:nvSpPr>
          <p:spPr bwMode="auto">
            <a:xfrm>
              <a:off x="4407" y="795"/>
              <a:ext cx="72" cy="5"/>
            </a:xfrm>
            <a:custGeom>
              <a:avLst/>
              <a:gdLst>
                <a:gd name="T0" fmla="*/ 0 w 77"/>
                <a:gd name="T1" fmla="*/ 61 h 4"/>
                <a:gd name="T2" fmla="*/ 6 w 77"/>
                <a:gd name="T3" fmla="*/ 95 h 4"/>
                <a:gd name="T4" fmla="*/ 7 w 77"/>
                <a:gd name="T5" fmla="*/ 95 h 4"/>
                <a:gd name="T6" fmla="*/ 7 w 77"/>
                <a:gd name="T7" fmla="*/ 95 h 4"/>
                <a:gd name="T8" fmla="*/ 10 w 77"/>
                <a:gd name="T9" fmla="*/ 95 h 4"/>
                <a:gd name="T10" fmla="*/ 13 w 77"/>
                <a:gd name="T11" fmla="*/ 61 h 4"/>
                <a:gd name="T12" fmla="*/ 17 w 77"/>
                <a:gd name="T13" fmla="*/ 0 h 4"/>
                <a:gd name="T14" fmla="*/ 19 w 77"/>
                <a:gd name="T15" fmla="*/ 0 h 4"/>
                <a:gd name="T16" fmla="*/ 21 w 77"/>
                <a:gd name="T17" fmla="*/ 61 h 4"/>
                <a:gd name="T18" fmla="*/ 22 w 77"/>
                <a:gd name="T19" fmla="*/ 61 h 4"/>
                <a:gd name="T20" fmla="*/ 26 w 77"/>
                <a:gd name="T21" fmla="*/ 95 h 4"/>
                <a:gd name="T22" fmla="*/ 28 w 77"/>
                <a:gd name="T23" fmla="*/ 95 h 4"/>
                <a:gd name="T24" fmla="*/ 30 w 77"/>
                <a:gd name="T25" fmla="*/ 95 h 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4">
                  <a:moveTo>
                    <a:pt x="0" y="2"/>
                  </a:moveTo>
                  <a:lnTo>
                    <a:pt x="6" y="4"/>
                  </a:lnTo>
                  <a:lnTo>
                    <a:pt x="13" y="4"/>
                  </a:lnTo>
                  <a:lnTo>
                    <a:pt x="20" y="4"/>
                  </a:lnTo>
                  <a:lnTo>
                    <a:pt x="26" y="4"/>
                  </a:lnTo>
                  <a:lnTo>
                    <a:pt x="32" y="2"/>
                  </a:lnTo>
                  <a:lnTo>
                    <a:pt x="40" y="0"/>
                  </a:lnTo>
                  <a:lnTo>
                    <a:pt x="46" y="0"/>
                  </a:lnTo>
                  <a:lnTo>
                    <a:pt x="52" y="2"/>
                  </a:lnTo>
                  <a:lnTo>
                    <a:pt x="58" y="2"/>
                  </a:lnTo>
                  <a:lnTo>
                    <a:pt x="65" y="4"/>
                  </a:lnTo>
                  <a:lnTo>
                    <a:pt x="71" y="4"/>
                  </a:lnTo>
                  <a:lnTo>
                    <a:pt x="77"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9" name="Freeform 41"/>
            <p:cNvSpPr>
              <a:spLocks/>
            </p:cNvSpPr>
            <p:nvPr/>
          </p:nvSpPr>
          <p:spPr bwMode="auto">
            <a:xfrm>
              <a:off x="1402" y="738"/>
              <a:ext cx="3005" cy="25"/>
            </a:xfrm>
            <a:custGeom>
              <a:avLst/>
              <a:gdLst>
                <a:gd name="T0" fmla="*/ 16 w 3240"/>
                <a:gd name="T1" fmla="*/ 6 h 24"/>
                <a:gd name="T2" fmla="*/ 34 w 3240"/>
                <a:gd name="T3" fmla="*/ 27 h 24"/>
                <a:gd name="T4" fmla="*/ 53 w 3240"/>
                <a:gd name="T5" fmla="*/ 9 h 24"/>
                <a:gd name="T6" fmla="*/ 70 w 3240"/>
                <a:gd name="T7" fmla="*/ 8 h 24"/>
                <a:gd name="T8" fmla="*/ 88 w 3240"/>
                <a:gd name="T9" fmla="*/ 4 h 24"/>
                <a:gd name="T10" fmla="*/ 107 w 3240"/>
                <a:gd name="T11" fmla="*/ 27 h 24"/>
                <a:gd name="T12" fmla="*/ 125 w 3240"/>
                <a:gd name="T13" fmla="*/ 11 h 24"/>
                <a:gd name="T14" fmla="*/ 143 w 3240"/>
                <a:gd name="T15" fmla="*/ 0 h 24"/>
                <a:gd name="T16" fmla="*/ 160 w 3240"/>
                <a:gd name="T17" fmla="*/ 11 h 24"/>
                <a:gd name="T18" fmla="*/ 179 w 3240"/>
                <a:gd name="T19" fmla="*/ 27 h 24"/>
                <a:gd name="T20" fmla="*/ 198 w 3240"/>
                <a:gd name="T21" fmla="*/ 8 h 24"/>
                <a:gd name="T22" fmla="*/ 214 w 3240"/>
                <a:gd name="T23" fmla="*/ 9 h 24"/>
                <a:gd name="T24" fmla="*/ 232 w 3240"/>
                <a:gd name="T25" fmla="*/ 1 h 24"/>
                <a:gd name="T26" fmla="*/ 250 w 3240"/>
                <a:gd name="T27" fmla="*/ 4 h 24"/>
                <a:gd name="T28" fmla="*/ 269 w 3240"/>
                <a:gd name="T29" fmla="*/ 6 h 24"/>
                <a:gd name="T30" fmla="*/ 289 w 3240"/>
                <a:gd name="T31" fmla="*/ 9 h 24"/>
                <a:gd name="T32" fmla="*/ 305 w 3240"/>
                <a:gd name="T33" fmla="*/ 28 h 24"/>
                <a:gd name="T34" fmla="*/ 324 w 3240"/>
                <a:gd name="T35" fmla="*/ 4 h 24"/>
                <a:gd name="T36" fmla="*/ 341 w 3240"/>
                <a:gd name="T37" fmla="*/ 8 h 24"/>
                <a:gd name="T38" fmla="*/ 361 w 3240"/>
                <a:gd name="T39" fmla="*/ 9 h 24"/>
                <a:gd name="T40" fmla="*/ 378 w 3240"/>
                <a:gd name="T41" fmla="*/ 6 h 24"/>
                <a:gd name="T42" fmla="*/ 396 w 3240"/>
                <a:gd name="T43" fmla="*/ 27 h 24"/>
                <a:gd name="T44" fmla="*/ 413 w 3240"/>
                <a:gd name="T45" fmla="*/ 6 h 24"/>
                <a:gd name="T46" fmla="*/ 433 w 3240"/>
                <a:gd name="T47" fmla="*/ 4 h 24"/>
                <a:gd name="T48" fmla="*/ 450 w 3240"/>
                <a:gd name="T49" fmla="*/ 6 h 24"/>
                <a:gd name="T50" fmla="*/ 468 w 3240"/>
                <a:gd name="T51" fmla="*/ 8 h 24"/>
                <a:gd name="T52" fmla="*/ 488 w 3240"/>
                <a:gd name="T53" fmla="*/ 6 h 24"/>
                <a:gd name="T54" fmla="*/ 505 w 3240"/>
                <a:gd name="T55" fmla="*/ 3 h 24"/>
                <a:gd name="T56" fmla="*/ 522 w 3240"/>
                <a:gd name="T57" fmla="*/ 8 h 24"/>
                <a:gd name="T58" fmla="*/ 541 w 3240"/>
                <a:gd name="T59" fmla="*/ 4 h 24"/>
                <a:gd name="T60" fmla="*/ 559 w 3240"/>
                <a:gd name="T61" fmla="*/ 3 h 24"/>
                <a:gd name="T62" fmla="*/ 577 w 3240"/>
                <a:gd name="T63" fmla="*/ 32 h 24"/>
                <a:gd name="T64" fmla="*/ 595 w 3240"/>
                <a:gd name="T65" fmla="*/ 30 h 24"/>
                <a:gd name="T66" fmla="*/ 612 w 3240"/>
                <a:gd name="T67" fmla="*/ 6 h 24"/>
                <a:gd name="T68" fmla="*/ 632 w 3240"/>
                <a:gd name="T69" fmla="*/ 6 h 24"/>
                <a:gd name="T70" fmla="*/ 648 w 3240"/>
                <a:gd name="T71" fmla="*/ 6 h 24"/>
                <a:gd name="T72" fmla="*/ 668 w 3240"/>
                <a:gd name="T73" fmla="*/ 9 h 24"/>
                <a:gd name="T74" fmla="*/ 686 w 3240"/>
                <a:gd name="T75" fmla="*/ 3 h 24"/>
                <a:gd name="T76" fmla="*/ 705 w 3240"/>
                <a:gd name="T77" fmla="*/ 9 h 24"/>
                <a:gd name="T78" fmla="*/ 722 w 3240"/>
                <a:gd name="T79" fmla="*/ 1 h 24"/>
                <a:gd name="T80" fmla="*/ 740 w 3240"/>
                <a:gd name="T81" fmla="*/ 30 h 24"/>
                <a:gd name="T82" fmla="*/ 759 w 3240"/>
                <a:gd name="T83" fmla="*/ 8 h 24"/>
                <a:gd name="T84" fmla="*/ 776 w 3240"/>
                <a:gd name="T85" fmla="*/ 11 h 24"/>
                <a:gd name="T86" fmla="*/ 794 w 3240"/>
                <a:gd name="T87" fmla="*/ 1 h 24"/>
                <a:gd name="T88" fmla="*/ 812 w 3240"/>
                <a:gd name="T89" fmla="*/ 8 h 24"/>
                <a:gd name="T90" fmla="*/ 830 w 3240"/>
                <a:gd name="T91" fmla="*/ 9 h 24"/>
                <a:gd name="T92" fmla="*/ 848 w 3240"/>
                <a:gd name="T93" fmla="*/ 6 h 24"/>
                <a:gd name="T94" fmla="*/ 866 w 3240"/>
                <a:gd name="T95" fmla="*/ 4 h 24"/>
                <a:gd name="T96" fmla="*/ 885 w 3240"/>
                <a:gd name="T97" fmla="*/ 27 h 24"/>
                <a:gd name="T98" fmla="*/ 902 w 3240"/>
                <a:gd name="T99" fmla="*/ 6 h 24"/>
                <a:gd name="T100" fmla="*/ 921 w 3240"/>
                <a:gd name="T101" fmla="*/ 6 h 24"/>
                <a:gd name="T102" fmla="*/ 940 w 3240"/>
                <a:gd name="T103" fmla="*/ 4 h 24"/>
                <a:gd name="T104" fmla="*/ 956 w 3240"/>
                <a:gd name="T105" fmla="*/ 6 h 24"/>
                <a:gd name="T106" fmla="*/ 976 w 3240"/>
                <a:gd name="T107" fmla="*/ 1 h 24"/>
                <a:gd name="T108" fmla="*/ 993 w 3240"/>
                <a:gd name="T109" fmla="*/ 33 h 24"/>
                <a:gd name="T110" fmla="*/ 1013 w 3240"/>
                <a:gd name="T111" fmla="*/ 11 h 24"/>
                <a:gd name="T112" fmla="*/ 1029 w 3240"/>
                <a:gd name="T113" fmla="*/ 4 h 24"/>
                <a:gd name="T114" fmla="*/ 1047 w 3240"/>
                <a:gd name="T115" fmla="*/ 4 h 24"/>
                <a:gd name="T116" fmla="*/ 1066 w 3240"/>
                <a:gd name="T117" fmla="*/ 4 h 24"/>
                <a:gd name="T118" fmla="*/ 1084 w 3240"/>
                <a:gd name="T119" fmla="*/ 9 h 24"/>
                <a:gd name="T120" fmla="*/ 1103 w 3240"/>
                <a:gd name="T121" fmla="*/ 27 h 24"/>
                <a:gd name="T122" fmla="*/ 1120 w 3240"/>
                <a:gd name="T123" fmla="*/ 6 h 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4">
                  <a:moveTo>
                    <a:pt x="0" y="6"/>
                  </a:moveTo>
                  <a:lnTo>
                    <a:pt x="8" y="6"/>
                  </a:lnTo>
                  <a:lnTo>
                    <a:pt x="14" y="8"/>
                  </a:lnTo>
                  <a:lnTo>
                    <a:pt x="20" y="8"/>
                  </a:lnTo>
                  <a:lnTo>
                    <a:pt x="27" y="6"/>
                  </a:lnTo>
                  <a:lnTo>
                    <a:pt x="33" y="6"/>
                  </a:lnTo>
                  <a:lnTo>
                    <a:pt x="39" y="6"/>
                  </a:lnTo>
                  <a:lnTo>
                    <a:pt x="45" y="6"/>
                  </a:lnTo>
                  <a:lnTo>
                    <a:pt x="53" y="4"/>
                  </a:lnTo>
                  <a:lnTo>
                    <a:pt x="59" y="6"/>
                  </a:lnTo>
                  <a:lnTo>
                    <a:pt x="65" y="8"/>
                  </a:lnTo>
                  <a:lnTo>
                    <a:pt x="72" y="9"/>
                  </a:lnTo>
                  <a:lnTo>
                    <a:pt x="78" y="11"/>
                  </a:lnTo>
                  <a:lnTo>
                    <a:pt x="84" y="13"/>
                  </a:lnTo>
                  <a:lnTo>
                    <a:pt x="92" y="13"/>
                  </a:lnTo>
                  <a:lnTo>
                    <a:pt x="98" y="13"/>
                  </a:lnTo>
                  <a:lnTo>
                    <a:pt x="104" y="11"/>
                  </a:lnTo>
                  <a:lnTo>
                    <a:pt x="111" y="9"/>
                  </a:lnTo>
                  <a:lnTo>
                    <a:pt x="117" y="9"/>
                  </a:lnTo>
                  <a:lnTo>
                    <a:pt x="123" y="9"/>
                  </a:lnTo>
                  <a:lnTo>
                    <a:pt x="131" y="8"/>
                  </a:lnTo>
                  <a:lnTo>
                    <a:pt x="137" y="8"/>
                  </a:lnTo>
                  <a:lnTo>
                    <a:pt x="143" y="9"/>
                  </a:lnTo>
                  <a:lnTo>
                    <a:pt x="150" y="9"/>
                  </a:lnTo>
                  <a:lnTo>
                    <a:pt x="156" y="11"/>
                  </a:lnTo>
                  <a:lnTo>
                    <a:pt x="162" y="11"/>
                  </a:lnTo>
                  <a:lnTo>
                    <a:pt x="170" y="11"/>
                  </a:lnTo>
                  <a:lnTo>
                    <a:pt x="176" y="9"/>
                  </a:lnTo>
                  <a:lnTo>
                    <a:pt x="182" y="9"/>
                  </a:lnTo>
                  <a:lnTo>
                    <a:pt x="189" y="8"/>
                  </a:lnTo>
                  <a:lnTo>
                    <a:pt x="195" y="8"/>
                  </a:lnTo>
                  <a:lnTo>
                    <a:pt x="201" y="8"/>
                  </a:lnTo>
                  <a:lnTo>
                    <a:pt x="209" y="8"/>
                  </a:lnTo>
                  <a:lnTo>
                    <a:pt x="215" y="8"/>
                  </a:lnTo>
                  <a:lnTo>
                    <a:pt x="221" y="8"/>
                  </a:lnTo>
                  <a:lnTo>
                    <a:pt x="227" y="6"/>
                  </a:lnTo>
                  <a:lnTo>
                    <a:pt x="234" y="6"/>
                  </a:lnTo>
                  <a:lnTo>
                    <a:pt x="240" y="4"/>
                  </a:lnTo>
                  <a:lnTo>
                    <a:pt x="246" y="4"/>
                  </a:lnTo>
                  <a:lnTo>
                    <a:pt x="254" y="4"/>
                  </a:lnTo>
                  <a:lnTo>
                    <a:pt x="260" y="4"/>
                  </a:lnTo>
                  <a:lnTo>
                    <a:pt x="266" y="3"/>
                  </a:lnTo>
                  <a:lnTo>
                    <a:pt x="274" y="4"/>
                  </a:lnTo>
                  <a:lnTo>
                    <a:pt x="280" y="3"/>
                  </a:lnTo>
                  <a:lnTo>
                    <a:pt x="286" y="4"/>
                  </a:lnTo>
                  <a:lnTo>
                    <a:pt x="293" y="6"/>
                  </a:lnTo>
                  <a:lnTo>
                    <a:pt x="299" y="9"/>
                  </a:lnTo>
                  <a:lnTo>
                    <a:pt x="305" y="13"/>
                  </a:lnTo>
                  <a:lnTo>
                    <a:pt x="313" y="14"/>
                  </a:lnTo>
                  <a:lnTo>
                    <a:pt x="319" y="16"/>
                  </a:lnTo>
                  <a:lnTo>
                    <a:pt x="325" y="18"/>
                  </a:lnTo>
                  <a:lnTo>
                    <a:pt x="332" y="18"/>
                  </a:lnTo>
                  <a:lnTo>
                    <a:pt x="338" y="16"/>
                  </a:lnTo>
                  <a:lnTo>
                    <a:pt x="344" y="14"/>
                  </a:lnTo>
                  <a:lnTo>
                    <a:pt x="352" y="13"/>
                  </a:lnTo>
                  <a:lnTo>
                    <a:pt x="358" y="11"/>
                  </a:lnTo>
                  <a:lnTo>
                    <a:pt x="364" y="8"/>
                  </a:lnTo>
                  <a:lnTo>
                    <a:pt x="371" y="6"/>
                  </a:lnTo>
                  <a:lnTo>
                    <a:pt x="377" y="3"/>
                  </a:lnTo>
                  <a:lnTo>
                    <a:pt x="383" y="1"/>
                  </a:lnTo>
                  <a:lnTo>
                    <a:pt x="391" y="1"/>
                  </a:lnTo>
                  <a:lnTo>
                    <a:pt x="397" y="1"/>
                  </a:lnTo>
                  <a:lnTo>
                    <a:pt x="403" y="0"/>
                  </a:lnTo>
                  <a:lnTo>
                    <a:pt x="409" y="0"/>
                  </a:lnTo>
                  <a:lnTo>
                    <a:pt x="416" y="0"/>
                  </a:lnTo>
                  <a:lnTo>
                    <a:pt x="422" y="1"/>
                  </a:lnTo>
                  <a:lnTo>
                    <a:pt x="428" y="3"/>
                  </a:lnTo>
                  <a:lnTo>
                    <a:pt x="436" y="4"/>
                  </a:lnTo>
                  <a:lnTo>
                    <a:pt x="442" y="6"/>
                  </a:lnTo>
                  <a:lnTo>
                    <a:pt x="448" y="9"/>
                  </a:lnTo>
                  <a:lnTo>
                    <a:pt x="455" y="11"/>
                  </a:lnTo>
                  <a:lnTo>
                    <a:pt x="461" y="11"/>
                  </a:lnTo>
                  <a:lnTo>
                    <a:pt x="467" y="11"/>
                  </a:lnTo>
                  <a:lnTo>
                    <a:pt x="475" y="11"/>
                  </a:lnTo>
                  <a:lnTo>
                    <a:pt x="481" y="11"/>
                  </a:lnTo>
                  <a:lnTo>
                    <a:pt x="487" y="13"/>
                  </a:lnTo>
                  <a:lnTo>
                    <a:pt x="494" y="13"/>
                  </a:lnTo>
                  <a:lnTo>
                    <a:pt x="500" y="14"/>
                  </a:lnTo>
                  <a:lnTo>
                    <a:pt x="506" y="14"/>
                  </a:lnTo>
                  <a:lnTo>
                    <a:pt x="514" y="13"/>
                  </a:lnTo>
                  <a:lnTo>
                    <a:pt x="520" y="11"/>
                  </a:lnTo>
                  <a:lnTo>
                    <a:pt x="526" y="9"/>
                  </a:lnTo>
                  <a:lnTo>
                    <a:pt x="533" y="9"/>
                  </a:lnTo>
                  <a:lnTo>
                    <a:pt x="539" y="9"/>
                  </a:lnTo>
                  <a:lnTo>
                    <a:pt x="545" y="9"/>
                  </a:lnTo>
                  <a:lnTo>
                    <a:pt x="553" y="8"/>
                  </a:lnTo>
                  <a:lnTo>
                    <a:pt x="559" y="8"/>
                  </a:lnTo>
                  <a:lnTo>
                    <a:pt x="565" y="8"/>
                  </a:lnTo>
                  <a:lnTo>
                    <a:pt x="572" y="9"/>
                  </a:lnTo>
                  <a:lnTo>
                    <a:pt x="578" y="9"/>
                  </a:lnTo>
                  <a:lnTo>
                    <a:pt x="584" y="9"/>
                  </a:lnTo>
                  <a:lnTo>
                    <a:pt x="591" y="9"/>
                  </a:lnTo>
                  <a:lnTo>
                    <a:pt x="598" y="9"/>
                  </a:lnTo>
                  <a:lnTo>
                    <a:pt x="604" y="9"/>
                  </a:lnTo>
                  <a:lnTo>
                    <a:pt x="610" y="9"/>
                  </a:lnTo>
                  <a:lnTo>
                    <a:pt x="618" y="9"/>
                  </a:lnTo>
                  <a:lnTo>
                    <a:pt x="624" y="9"/>
                  </a:lnTo>
                  <a:lnTo>
                    <a:pt x="630" y="8"/>
                  </a:lnTo>
                  <a:lnTo>
                    <a:pt x="637" y="8"/>
                  </a:lnTo>
                  <a:lnTo>
                    <a:pt x="643" y="6"/>
                  </a:lnTo>
                  <a:lnTo>
                    <a:pt x="649" y="4"/>
                  </a:lnTo>
                  <a:lnTo>
                    <a:pt x="657" y="3"/>
                  </a:lnTo>
                  <a:lnTo>
                    <a:pt x="663" y="3"/>
                  </a:lnTo>
                  <a:lnTo>
                    <a:pt x="669" y="1"/>
                  </a:lnTo>
                  <a:lnTo>
                    <a:pt x="676" y="1"/>
                  </a:lnTo>
                  <a:lnTo>
                    <a:pt x="682" y="1"/>
                  </a:lnTo>
                  <a:lnTo>
                    <a:pt x="688" y="1"/>
                  </a:lnTo>
                  <a:lnTo>
                    <a:pt x="696" y="1"/>
                  </a:lnTo>
                  <a:lnTo>
                    <a:pt x="702" y="1"/>
                  </a:lnTo>
                  <a:lnTo>
                    <a:pt x="708" y="1"/>
                  </a:lnTo>
                  <a:lnTo>
                    <a:pt x="715" y="3"/>
                  </a:lnTo>
                  <a:lnTo>
                    <a:pt x="721" y="4"/>
                  </a:lnTo>
                  <a:lnTo>
                    <a:pt x="727" y="4"/>
                  </a:lnTo>
                  <a:lnTo>
                    <a:pt x="735" y="8"/>
                  </a:lnTo>
                  <a:lnTo>
                    <a:pt x="741" y="9"/>
                  </a:lnTo>
                  <a:lnTo>
                    <a:pt x="747" y="9"/>
                  </a:lnTo>
                  <a:lnTo>
                    <a:pt x="754" y="9"/>
                  </a:lnTo>
                  <a:lnTo>
                    <a:pt x="760" y="8"/>
                  </a:lnTo>
                  <a:lnTo>
                    <a:pt x="766" y="8"/>
                  </a:lnTo>
                  <a:lnTo>
                    <a:pt x="772" y="6"/>
                  </a:lnTo>
                  <a:lnTo>
                    <a:pt x="780" y="6"/>
                  </a:lnTo>
                  <a:lnTo>
                    <a:pt x="786" y="6"/>
                  </a:lnTo>
                  <a:lnTo>
                    <a:pt x="792" y="6"/>
                  </a:lnTo>
                  <a:lnTo>
                    <a:pt x="799" y="8"/>
                  </a:lnTo>
                  <a:lnTo>
                    <a:pt x="805" y="8"/>
                  </a:lnTo>
                  <a:lnTo>
                    <a:pt x="811" y="8"/>
                  </a:lnTo>
                  <a:lnTo>
                    <a:pt x="819" y="8"/>
                  </a:lnTo>
                  <a:lnTo>
                    <a:pt x="825" y="9"/>
                  </a:lnTo>
                  <a:lnTo>
                    <a:pt x="831" y="11"/>
                  </a:lnTo>
                  <a:lnTo>
                    <a:pt x="838" y="13"/>
                  </a:lnTo>
                  <a:lnTo>
                    <a:pt x="844" y="14"/>
                  </a:lnTo>
                  <a:lnTo>
                    <a:pt x="850" y="14"/>
                  </a:lnTo>
                  <a:lnTo>
                    <a:pt x="858" y="13"/>
                  </a:lnTo>
                  <a:lnTo>
                    <a:pt x="864" y="13"/>
                  </a:lnTo>
                  <a:lnTo>
                    <a:pt x="870" y="14"/>
                  </a:lnTo>
                  <a:lnTo>
                    <a:pt x="877" y="14"/>
                  </a:lnTo>
                  <a:lnTo>
                    <a:pt x="883" y="16"/>
                  </a:lnTo>
                  <a:lnTo>
                    <a:pt x="889" y="16"/>
                  </a:lnTo>
                  <a:lnTo>
                    <a:pt x="897" y="16"/>
                  </a:lnTo>
                  <a:lnTo>
                    <a:pt x="903" y="13"/>
                  </a:lnTo>
                  <a:lnTo>
                    <a:pt x="909" y="11"/>
                  </a:lnTo>
                  <a:lnTo>
                    <a:pt x="916" y="8"/>
                  </a:lnTo>
                  <a:lnTo>
                    <a:pt x="922" y="6"/>
                  </a:lnTo>
                  <a:lnTo>
                    <a:pt x="929" y="4"/>
                  </a:lnTo>
                  <a:lnTo>
                    <a:pt x="936" y="3"/>
                  </a:lnTo>
                  <a:lnTo>
                    <a:pt x="942" y="1"/>
                  </a:lnTo>
                  <a:lnTo>
                    <a:pt x="948" y="1"/>
                  </a:lnTo>
                  <a:lnTo>
                    <a:pt x="954" y="1"/>
                  </a:lnTo>
                  <a:lnTo>
                    <a:pt x="962" y="1"/>
                  </a:lnTo>
                  <a:lnTo>
                    <a:pt x="968" y="1"/>
                  </a:lnTo>
                  <a:lnTo>
                    <a:pt x="974" y="3"/>
                  </a:lnTo>
                  <a:lnTo>
                    <a:pt x="981" y="8"/>
                  </a:lnTo>
                  <a:lnTo>
                    <a:pt x="987" y="11"/>
                  </a:lnTo>
                  <a:lnTo>
                    <a:pt x="993" y="14"/>
                  </a:lnTo>
                  <a:lnTo>
                    <a:pt x="1001" y="16"/>
                  </a:lnTo>
                  <a:lnTo>
                    <a:pt x="1007" y="18"/>
                  </a:lnTo>
                  <a:lnTo>
                    <a:pt x="1013" y="16"/>
                  </a:lnTo>
                  <a:lnTo>
                    <a:pt x="1020" y="13"/>
                  </a:lnTo>
                  <a:lnTo>
                    <a:pt x="1026" y="11"/>
                  </a:lnTo>
                  <a:lnTo>
                    <a:pt x="1032" y="9"/>
                  </a:lnTo>
                  <a:lnTo>
                    <a:pt x="1040" y="6"/>
                  </a:lnTo>
                  <a:lnTo>
                    <a:pt x="1046" y="4"/>
                  </a:lnTo>
                  <a:lnTo>
                    <a:pt x="1052" y="4"/>
                  </a:lnTo>
                  <a:lnTo>
                    <a:pt x="1059" y="3"/>
                  </a:lnTo>
                  <a:lnTo>
                    <a:pt x="1065" y="3"/>
                  </a:lnTo>
                  <a:lnTo>
                    <a:pt x="1071" y="4"/>
                  </a:lnTo>
                  <a:lnTo>
                    <a:pt x="1079" y="4"/>
                  </a:lnTo>
                  <a:lnTo>
                    <a:pt x="1085" y="6"/>
                  </a:lnTo>
                  <a:lnTo>
                    <a:pt x="1091" y="6"/>
                  </a:lnTo>
                  <a:lnTo>
                    <a:pt x="1098" y="8"/>
                  </a:lnTo>
                  <a:lnTo>
                    <a:pt x="1104" y="8"/>
                  </a:lnTo>
                  <a:lnTo>
                    <a:pt x="1110" y="6"/>
                  </a:lnTo>
                  <a:lnTo>
                    <a:pt x="1118" y="6"/>
                  </a:lnTo>
                  <a:lnTo>
                    <a:pt x="1124" y="6"/>
                  </a:lnTo>
                  <a:lnTo>
                    <a:pt x="1130" y="9"/>
                  </a:lnTo>
                  <a:lnTo>
                    <a:pt x="1136" y="13"/>
                  </a:lnTo>
                  <a:lnTo>
                    <a:pt x="1143" y="14"/>
                  </a:lnTo>
                  <a:lnTo>
                    <a:pt x="1149" y="16"/>
                  </a:lnTo>
                  <a:lnTo>
                    <a:pt x="1155" y="16"/>
                  </a:lnTo>
                  <a:lnTo>
                    <a:pt x="1163" y="14"/>
                  </a:lnTo>
                  <a:lnTo>
                    <a:pt x="1169" y="11"/>
                  </a:lnTo>
                  <a:lnTo>
                    <a:pt x="1175" y="8"/>
                  </a:lnTo>
                  <a:lnTo>
                    <a:pt x="1182" y="6"/>
                  </a:lnTo>
                  <a:lnTo>
                    <a:pt x="1188" y="6"/>
                  </a:lnTo>
                  <a:lnTo>
                    <a:pt x="1194" y="4"/>
                  </a:lnTo>
                  <a:lnTo>
                    <a:pt x="1202" y="4"/>
                  </a:lnTo>
                  <a:lnTo>
                    <a:pt x="1208" y="4"/>
                  </a:lnTo>
                  <a:lnTo>
                    <a:pt x="1214" y="4"/>
                  </a:lnTo>
                  <a:lnTo>
                    <a:pt x="1221" y="4"/>
                  </a:lnTo>
                  <a:lnTo>
                    <a:pt x="1227" y="4"/>
                  </a:lnTo>
                  <a:lnTo>
                    <a:pt x="1233" y="4"/>
                  </a:lnTo>
                  <a:lnTo>
                    <a:pt x="1241" y="4"/>
                  </a:lnTo>
                  <a:lnTo>
                    <a:pt x="1247" y="6"/>
                  </a:lnTo>
                  <a:lnTo>
                    <a:pt x="1253" y="6"/>
                  </a:lnTo>
                  <a:lnTo>
                    <a:pt x="1261" y="6"/>
                  </a:lnTo>
                  <a:lnTo>
                    <a:pt x="1267" y="6"/>
                  </a:lnTo>
                  <a:lnTo>
                    <a:pt x="1273" y="6"/>
                  </a:lnTo>
                  <a:lnTo>
                    <a:pt x="1280" y="6"/>
                  </a:lnTo>
                  <a:lnTo>
                    <a:pt x="1286" y="6"/>
                  </a:lnTo>
                  <a:lnTo>
                    <a:pt x="1292" y="6"/>
                  </a:lnTo>
                  <a:lnTo>
                    <a:pt x="1300" y="6"/>
                  </a:lnTo>
                  <a:lnTo>
                    <a:pt x="1306" y="6"/>
                  </a:lnTo>
                  <a:lnTo>
                    <a:pt x="1312" y="8"/>
                  </a:lnTo>
                  <a:lnTo>
                    <a:pt x="1318" y="8"/>
                  </a:lnTo>
                  <a:lnTo>
                    <a:pt x="1325" y="8"/>
                  </a:lnTo>
                  <a:lnTo>
                    <a:pt x="1331" y="8"/>
                  </a:lnTo>
                  <a:lnTo>
                    <a:pt x="1337" y="8"/>
                  </a:lnTo>
                  <a:lnTo>
                    <a:pt x="1345" y="8"/>
                  </a:lnTo>
                  <a:lnTo>
                    <a:pt x="1351" y="8"/>
                  </a:lnTo>
                  <a:lnTo>
                    <a:pt x="1357" y="8"/>
                  </a:lnTo>
                  <a:lnTo>
                    <a:pt x="1364" y="8"/>
                  </a:lnTo>
                  <a:lnTo>
                    <a:pt x="1370" y="9"/>
                  </a:lnTo>
                  <a:lnTo>
                    <a:pt x="1376" y="9"/>
                  </a:lnTo>
                  <a:lnTo>
                    <a:pt x="1384" y="8"/>
                  </a:lnTo>
                  <a:lnTo>
                    <a:pt x="1390" y="8"/>
                  </a:lnTo>
                  <a:lnTo>
                    <a:pt x="1396" y="6"/>
                  </a:lnTo>
                  <a:lnTo>
                    <a:pt x="1403" y="6"/>
                  </a:lnTo>
                  <a:lnTo>
                    <a:pt x="1409" y="6"/>
                  </a:lnTo>
                  <a:lnTo>
                    <a:pt x="1415" y="8"/>
                  </a:lnTo>
                  <a:lnTo>
                    <a:pt x="1423" y="8"/>
                  </a:lnTo>
                  <a:lnTo>
                    <a:pt x="1429" y="8"/>
                  </a:lnTo>
                  <a:lnTo>
                    <a:pt x="1435" y="6"/>
                  </a:lnTo>
                  <a:lnTo>
                    <a:pt x="1442" y="4"/>
                  </a:lnTo>
                  <a:lnTo>
                    <a:pt x="1448" y="3"/>
                  </a:lnTo>
                  <a:lnTo>
                    <a:pt x="1454" y="4"/>
                  </a:lnTo>
                  <a:lnTo>
                    <a:pt x="1462" y="8"/>
                  </a:lnTo>
                  <a:lnTo>
                    <a:pt x="1468" y="11"/>
                  </a:lnTo>
                  <a:lnTo>
                    <a:pt x="1474" y="14"/>
                  </a:lnTo>
                  <a:lnTo>
                    <a:pt x="1481" y="16"/>
                  </a:lnTo>
                  <a:lnTo>
                    <a:pt x="1487" y="14"/>
                  </a:lnTo>
                  <a:lnTo>
                    <a:pt x="1493" y="11"/>
                  </a:lnTo>
                  <a:lnTo>
                    <a:pt x="1499" y="8"/>
                  </a:lnTo>
                  <a:lnTo>
                    <a:pt x="1507" y="6"/>
                  </a:lnTo>
                  <a:lnTo>
                    <a:pt x="1513" y="6"/>
                  </a:lnTo>
                  <a:lnTo>
                    <a:pt x="1519" y="4"/>
                  </a:lnTo>
                  <a:lnTo>
                    <a:pt x="1526" y="4"/>
                  </a:lnTo>
                  <a:lnTo>
                    <a:pt x="1532" y="4"/>
                  </a:lnTo>
                  <a:lnTo>
                    <a:pt x="1538" y="4"/>
                  </a:lnTo>
                  <a:lnTo>
                    <a:pt x="1546" y="4"/>
                  </a:lnTo>
                  <a:lnTo>
                    <a:pt x="1552" y="4"/>
                  </a:lnTo>
                  <a:lnTo>
                    <a:pt x="1558" y="3"/>
                  </a:lnTo>
                  <a:lnTo>
                    <a:pt x="1565" y="3"/>
                  </a:lnTo>
                  <a:lnTo>
                    <a:pt x="1571" y="3"/>
                  </a:lnTo>
                  <a:lnTo>
                    <a:pt x="1577" y="1"/>
                  </a:lnTo>
                  <a:lnTo>
                    <a:pt x="1585" y="1"/>
                  </a:lnTo>
                  <a:lnTo>
                    <a:pt x="1591" y="3"/>
                  </a:lnTo>
                  <a:lnTo>
                    <a:pt x="1597" y="3"/>
                  </a:lnTo>
                  <a:lnTo>
                    <a:pt x="1605" y="3"/>
                  </a:lnTo>
                  <a:lnTo>
                    <a:pt x="1611" y="3"/>
                  </a:lnTo>
                  <a:lnTo>
                    <a:pt x="1617" y="1"/>
                  </a:lnTo>
                  <a:lnTo>
                    <a:pt x="1624" y="0"/>
                  </a:lnTo>
                  <a:lnTo>
                    <a:pt x="1630" y="0"/>
                  </a:lnTo>
                  <a:lnTo>
                    <a:pt x="1636" y="1"/>
                  </a:lnTo>
                  <a:lnTo>
                    <a:pt x="1644" y="6"/>
                  </a:lnTo>
                  <a:lnTo>
                    <a:pt x="1650" y="11"/>
                  </a:lnTo>
                  <a:lnTo>
                    <a:pt x="1656" y="18"/>
                  </a:lnTo>
                  <a:lnTo>
                    <a:pt x="1663" y="19"/>
                  </a:lnTo>
                  <a:lnTo>
                    <a:pt x="1669" y="23"/>
                  </a:lnTo>
                  <a:lnTo>
                    <a:pt x="1675" y="23"/>
                  </a:lnTo>
                  <a:lnTo>
                    <a:pt x="1681" y="21"/>
                  </a:lnTo>
                  <a:lnTo>
                    <a:pt x="1689" y="19"/>
                  </a:lnTo>
                  <a:lnTo>
                    <a:pt x="1695" y="19"/>
                  </a:lnTo>
                  <a:lnTo>
                    <a:pt x="1701" y="19"/>
                  </a:lnTo>
                  <a:lnTo>
                    <a:pt x="1708" y="16"/>
                  </a:lnTo>
                  <a:lnTo>
                    <a:pt x="1714" y="14"/>
                  </a:lnTo>
                  <a:lnTo>
                    <a:pt x="1720" y="13"/>
                  </a:lnTo>
                  <a:lnTo>
                    <a:pt x="1728" y="11"/>
                  </a:lnTo>
                  <a:lnTo>
                    <a:pt x="1734" y="8"/>
                  </a:lnTo>
                  <a:lnTo>
                    <a:pt x="1740" y="8"/>
                  </a:lnTo>
                  <a:lnTo>
                    <a:pt x="1747" y="6"/>
                  </a:lnTo>
                  <a:lnTo>
                    <a:pt x="1753" y="6"/>
                  </a:lnTo>
                  <a:lnTo>
                    <a:pt x="1759" y="6"/>
                  </a:lnTo>
                  <a:lnTo>
                    <a:pt x="1767" y="6"/>
                  </a:lnTo>
                  <a:lnTo>
                    <a:pt x="1773" y="4"/>
                  </a:lnTo>
                  <a:lnTo>
                    <a:pt x="1779" y="4"/>
                  </a:lnTo>
                  <a:lnTo>
                    <a:pt x="1786" y="3"/>
                  </a:lnTo>
                  <a:lnTo>
                    <a:pt x="1792" y="3"/>
                  </a:lnTo>
                  <a:lnTo>
                    <a:pt x="1798" y="3"/>
                  </a:lnTo>
                  <a:lnTo>
                    <a:pt x="1806" y="4"/>
                  </a:lnTo>
                  <a:lnTo>
                    <a:pt x="1812" y="6"/>
                  </a:lnTo>
                  <a:lnTo>
                    <a:pt x="1818" y="8"/>
                  </a:lnTo>
                  <a:lnTo>
                    <a:pt x="1825" y="11"/>
                  </a:lnTo>
                  <a:lnTo>
                    <a:pt x="1831" y="13"/>
                  </a:lnTo>
                  <a:lnTo>
                    <a:pt x="1837" y="14"/>
                  </a:lnTo>
                  <a:lnTo>
                    <a:pt x="1843" y="14"/>
                  </a:lnTo>
                  <a:lnTo>
                    <a:pt x="1851" y="13"/>
                  </a:lnTo>
                  <a:lnTo>
                    <a:pt x="1857" y="9"/>
                  </a:lnTo>
                  <a:lnTo>
                    <a:pt x="1863" y="6"/>
                  </a:lnTo>
                  <a:lnTo>
                    <a:pt x="1870" y="6"/>
                  </a:lnTo>
                  <a:lnTo>
                    <a:pt x="1876" y="9"/>
                  </a:lnTo>
                  <a:lnTo>
                    <a:pt x="1882" y="13"/>
                  </a:lnTo>
                  <a:lnTo>
                    <a:pt x="1890" y="14"/>
                  </a:lnTo>
                  <a:lnTo>
                    <a:pt x="1896" y="16"/>
                  </a:lnTo>
                  <a:lnTo>
                    <a:pt x="1902" y="14"/>
                  </a:lnTo>
                  <a:lnTo>
                    <a:pt x="1909" y="13"/>
                  </a:lnTo>
                  <a:lnTo>
                    <a:pt x="1915" y="9"/>
                  </a:lnTo>
                  <a:lnTo>
                    <a:pt x="1922" y="8"/>
                  </a:lnTo>
                  <a:lnTo>
                    <a:pt x="1929" y="4"/>
                  </a:lnTo>
                  <a:lnTo>
                    <a:pt x="1935" y="3"/>
                  </a:lnTo>
                  <a:lnTo>
                    <a:pt x="1941" y="3"/>
                  </a:lnTo>
                  <a:lnTo>
                    <a:pt x="1949" y="3"/>
                  </a:lnTo>
                  <a:lnTo>
                    <a:pt x="1955" y="3"/>
                  </a:lnTo>
                  <a:lnTo>
                    <a:pt x="1961" y="3"/>
                  </a:lnTo>
                  <a:lnTo>
                    <a:pt x="1968" y="3"/>
                  </a:lnTo>
                  <a:lnTo>
                    <a:pt x="1974" y="4"/>
                  </a:lnTo>
                  <a:lnTo>
                    <a:pt x="1980" y="3"/>
                  </a:lnTo>
                  <a:lnTo>
                    <a:pt x="1988" y="1"/>
                  </a:lnTo>
                  <a:lnTo>
                    <a:pt x="1994" y="1"/>
                  </a:lnTo>
                  <a:lnTo>
                    <a:pt x="2000" y="1"/>
                  </a:lnTo>
                  <a:lnTo>
                    <a:pt x="2007" y="3"/>
                  </a:lnTo>
                  <a:lnTo>
                    <a:pt x="2013" y="8"/>
                  </a:lnTo>
                  <a:lnTo>
                    <a:pt x="2019" y="9"/>
                  </a:lnTo>
                  <a:lnTo>
                    <a:pt x="2025" y="13"/>
                  </a:lnTo>
                  <a:lnTo>
                    <a:pt x="2033" y="13"/>
                  </a:lnTo>
                  <a:lnTo>
                    <a:pt x="2039" y="11"/>
                  </a:lnTo>
                  <a:lnTo>
                    <a:pt x="2045" y="8"/>
                  </a:lnTo>
                  <a:lnTo>
                    <a:pt x="2052" y="6"/>
                  </a:lnTo>
                  <a:lnTo>
                    <a:pt x="2058" y="4"/>
                  </a:lnTo>
                  <a:lnTo>
                    <a:pt x="2064" y="1"/>
                  </a:lnTo>
                  <a:lnTo>
                    <a:pt x="2072" y="1"/>
                  </a:lnTo>
                  <a:lnTo>
                    <a:pt x="2078" y="0"/>
                  </a:lnTo>
                  <a:lnTo>
                    <a:pt x="2084" y="1"/>
                  </a:lnTo>
                  <a:lnTo>
                    <a:pt x="2091" y="6"/>
                  </a:lnTo>
                  <a:lnTo>
                    <a:pt x="2097" y="11"/>
                  </a:lnTo>
                  <a:lnTo>
                    <a:pt x="2103" y="16"/>
                  </a:lnTo>
                  <a:lnTo>
                    <a:pt x="2111" y="18"/>
                  </a:lnTo>
                  <a:lnTo>
                    <a:pt x="2117" y="18"/>
                  </a:lnTo>
                  <a:lnTo>
                    <a:pt x="2123" y="16"/>
                  </a:lnTo>
                  <a:lnTo>
                    <a:pt x="2130" y="11"/>
                  </a:lnTo>
                  <a:lnTo>
                    <a:pt x="2136" y="8"/>
                  </a:lnTo>
                  <a:lnTo>
                    <a:pt x="2142" y="3"/>
                  </a:lnTo>
                  <a:lnTo>
                    <a:pt x="2150" y="3"/>
                  </a:lnTo>
                  <a:lnTo>
                    <a:pt x="2156" y="1"/>
                  </a:lnTo>
                  <a:lnTo>
                    <a:pt x="2162" y="3"/>
                  </a:lnTo>
                  <a:lnTo>
                    <a:pt x="2169" y="6"/>
                  </a:lnTo>
                  <a:lnTo>
                    <a:pt x="2175" y="8"/>
                  </a:lnTo>
                  <a:lnTo>
                    <a:pt x="2181" y="9"/>
                  </a:lnTo>
                  <a:lnTo>
                    <a:pt x="2189" y="11"/>
                  </a:lnTo>
                  <a:lnTo>
                    <a:pt x="2195" y="11"/>
                  </a:lnTo>
                  <a:lnTo>
                    <a:pt x="2201" y="11"/>
                  </a:lnTo>
                  <a:lnTo>
                    <a:pt x="2207" y="11"/>
                  </a:lnTo>
                  <a:lnTo>
                    <a:pt x="2214" y="11"/>
                  </a:lnTo>
                  <a:lnTo>
                    <a:pt x="2220" y="11"/>
                  </a:lnTo>
                  <a:lnTo>
                    <a:pt x="2226" y="11"/>
                  </a:lnTo>
                  <a:lnTo>
                    <a:pt x="2234" y="9"/>
                  </a:lnTo>
                  <a:lnTo>
                    <a:pt x="2240" y="9"/>
                  </a:lnTo>
                  <a:lnTo>
                    <a:pt x="2246" y="8"/>
                  </a:lnTo>
                  <a:lnTo>
                    <a:pt x="2254" y="6"/>
                  </a:lnTo>
                  <a:lnTo>
                    <a:pt x="2260" y="4"/>
                  </a:lnTo>
                  <a:lnTo>
                    <a:pt x="2266" y="3"/>
                  </a:lnTo>
                  <a:lnTo>
                    <a:pt x="2273" y="1"/>
                  </a:lnTo>
                  <a:lnTo>
                    <a:pt x="2279" y="1"/>
                  </a:lnTo>
                  <a:lnTo>
                    <a:pt x="2285" y="3"/>
                  </a:lnTo>
                  <a:lnTo>
                    <a:pt x="2293" y="6"/>
                  </a:lnTo>
                  <a:lnTo>
                    <a:pt x="2299" y="8"/>
                  </a:lnTo>
                  <a:lnTo>
                    <a:pt x="2305" y="9"/>
                  </a:lnTo>
                  <a:lnTo>
                    <a:pt x="2312" y="9"/>
                  </a:lnTo>
                  <a:lnTo>
                    <a:pt x="2318" y="9"/>
                  </a:lnTo>
                  <a:lnTo>
                    <a:pt x="2324" y="8"/>
                  </a:lnTo>
                  <a:lnTo>
                    <a:pt x="2332" y="8"/>
                  </a:lnTo>
                  <a:lnTo>
                    <a:pt x="2338" y="8"/>
                  </a:lnTo>
                  <a:lnTo>
                    <a:pt x="2344" y="8"/>
                  </a:lnTo>
                  <a:lnTo>
                    <a:pt x="2351" y="8"/>
                  </a:lnTo>
                  <a:lnTo>
                    <a:pt x="2357" y="8"/>
                  </a:lnTo>
                  <a:lnTo>
                    <a:pt x="2363" y="6"/>
                  </a:lnTo>
                  <a:lnTo>
                    <a:pt x="2371" y="6"/>
                  </a:lnTo>
                  <a:lnTo>
                    <a:pt x="2377" y="8"/>
                  </a:lnTo>
                  <a:lnTo>
                    <a:pt x="2383" y="9"/>
                  </a:lnTo>
                  <a:lnTo>
                    <a:pt x="2389" y="13"/>
                  </a:lnTo>
                  <a:lnTo>
                    <a:pt x="2396" y="14"/>
                  </a:lnTo>
                  <a:lnTo>
                    <a:pt x="2402" y="14"/>
                  </a:lnTo>
                  <a:lnTo>
                    <a:pt x="2408" y="14"/>
                  </a:lnTo>
                  <a:lnTo>
                    <a:pt x="2416" y="13"/>
                  </a:lnTo>
                  <a:lnTo>
                    <a:pt x="2422" y="11"/>
                  </a:lnTo>
                  <a:lnTo>
                    <a:pt x="2428" y="9"/>
                  </a:lnTo>
                  <a:lnTo>
                    <a:pt x="2435" y="6"/>
                  </a:lnTo>
                  <a:lnTo>
                    <a:pt x="2441" y="6"/>
                  </a:lnTo>
                  <a:lnTo>
                    <a:pt x="2447" y="4"/>
                  </a:lnTo>
                  <a:lnTo>
                    <a:pt x="2455" y="3"/>
                  </a:lnTo>
                  <a:lnTo>
                    <a:pt x="2461" y="3"/>
                  </a:lnTo>
                  <a:lnTo>
                    <a:pt x="2467" y="1"/>
                  </a:lnTo>
                  <a:lnTo>
                    <a:pt x="2474" y="1"/>
                  </a:lnTo>
                  <a:lnTo>
                    <a:pt x="2480" y="3"/>
                  </a:lnTo>
                  <a:lnTo>
                    <a:pt x="2486" y="4"/>
                  </a:lnTo>
                  <a:lnTo>
                    <a:pt x="2494" y="8"/>
                  </a:lnTo>
                  <a:lnTo>
                    <a:pt x="2500" y="9"/>
                  </a:lnTo>
                  <a:lnTo>
                    <a:pt x="2506" y="11"/>
                  </a:lnTo>
                  <a:lnTo>
                    <a:pt x="2513" y="11"/>
                  </a:lnTo>
                  <a:lnTo>
                    <a:pt x="2519" y="9"/>
                  </a:lnTo>
                  <a:lnTo>
                    <a:pt x="2525" y="9"/>
                  </a:lnTo>
                  <a:lnTo>
                    <a:pt x="2533" y="11"/>
                  </a:lnTo>
                  <a:lnTo>
                    <a:pt x="2539" y="13"/>
                  </a:lnTo>
                  <a:lnTo>
                    <a:pt x="2545" y="13"/>
                  </a:lnTo>
                  <a:lnTo>
                    <a:pt x="2552" y="14"/>
                  </a:lnTo>
                  <a:lnTo>
                    <a:pt x="2558" y="13"/>
                  </a:lnTo>
                  <a:lnTo>
                    <a:pt x="2564" y="9"/>
                  </a:lnTo>
                  <a:lnTo>
                    <a:pt x="2570" y="8"/>
                  </a:lnTo>
                  <a:lnTo>
                    <a:pt x="2578" y="8"/>
                  </a:lnTo>
                  <a:lnTo>
                    <a:pt x="2584" y="8"/>
                  </a:lnTo>
                  <a:lnTo>
                    <a:pt x="2590" y="6"/>
                  </a:lnTo>
                  <a:lnTo>
                    <a:pt x="2598" y="6"/>
                  </a:lnTo>
                  <a:lnTo>
                    <a:pt x="2604" y="6"/>
                  </a:lnTo>
                  <a:lnTo>
                    <a:pt x="2610" y="6"/>
                  </a:lnTo>
                  <a:lnTo>
                    <a:pt x="2617" y="6"/>
                  </a:lnTo>
                  <a:lnTo>
                    <a:pt x="2623" y="6"/>
                  </a:lnTo>
                  <a:lnTo>
                    <a:pt x="2629" y="6"/>
                  </a:lnTo>
                  <a:lnTo>
                    <a:pt x="2637" y="6"/>
                  </a:lnTo>
                  <a:lnTo>
                    <a:pt x="2643" y="6"/>
                  </a:lnTo>
                  <a:lnTo>
                    <a:pt x="2649" y="6"/>
                  </a:lnTo>
                  <a:lnTo>
                    <a:pt x="2656" y="4"/>
                  </a:lnTo>
                  <a:lnTo>
                    <a:pt x="2662" y="4"/>
                  </a:lnTo>
                  <a:lnTo>
                    <a:pt x="2668" y="4"/>
                  </a:lnTo>
                  <a:lnTo>
                    <a:pt x="2676" y="4"/>
                  </a:lnTo>
                  <a:lnTo>
                    <a:pt x="2682" y="4"/>
                  </a:lnTo>
                  <a:lnTo>
                    <a:pt x="2688" y="4"/>
                  </a:lnTo>
                  <a:lnTo>
                    <a:pt x="2695" y="4"/>
                  </a:lnTo>
                  <a:lnTo>
                    <a:pt x="2701" y="4"/>
                  </a:lnTo>
                  <a:lnTo>
                    <a:pt x="2707" y="4"/>
                  </a:lnTo>
                  <a:lnTo>
                    <a:pt x="2715" y="4"/>
                  </a:lnTo>
                  <a:lnTo>
                    <a:pt x="2721" y="4"/>
                  </a:lnTo>
                  <a:lnTo>
                    <a:pt x="2727" y="4"/>
                  </a:lnTo>
                  <a:lnTo>
                    <a:pt x="2734" y="4"/>
                  </a:lnTo>
                  <a:lnTo>
                    <a:pt x="2740" y="6"/>
                  </a:lnTo>
                  <a:lnTo>
                    <a:pt x="2746" y="6"/>
                  </a:lnTo>
                  <a:lnTo>
                    <a:pt x="2752" y="6"/>
                  </a:lnTo>
                  <a:lnTo>
                    <a:pt x="2760" y="4"/>
                  </a:lnTo>
                  <a:lnTo>
                    <a:pt x="2766" y="4"/>
                  </a:lnTo>
                  <a:lnTo>
                    <a:pt x="2772" y="3"/>
                  </a:lnTo>
                  <a:lnTo>
                    <a:pt x="2779" y="3"/>
                  </a:lnTo>
                  <a:lnTo>
                    <a:pt x="2785" y="3"/>
                  </a:lnTo>
                  <a:lnTo>
                    <a:pt x="2791" y="1"/>
                  </a:lnTo>
                  <a:lnTo>
                    <a:pt x="2799" y="1"/>
                  </a:lnTo>
                  <a:lnTo>
                    <a:pt x="2805" y="1"/>
                  </a:lnTo>
                  <a:lnTo>
                    <a:pt x="2811" y="3"/>
                  </a:lnTo>
                  <a:lnTo>
                    <a:pt x="2818" y="8"/>
                  </a:lnTo>
                  <a:lnTo>
                    <a:pt x="2824" y="11"/>
                  </a:lnTo>
                  <a:lnTo>
                    <a:pt x="2830" y="14"/>
                  </a:lnTo>
                  <a:lnTo>
                    <a:pt x="2838" y="16"/>
                  </a:lnTo>
                  <a:lnTo>
                    <a:pt x="2844" y="18"/>
                  </a:lnTo>
                  <a:lnTo>
                    <a:pt x="2850" y="19"/>
                  </a:lnTo>
                  <a:lnTo>
                    <a:pt x="2857" y="21"/>
                  </a:lnTo>
                  <a:lnTo>
                    <a:pt x="2863" y="24"/>
                  </a:lnTo>
                  <a:lnTo>
                    <a:pt x="2869" y="24"/>
                  </a:lnTo>
                  <a:lnTo>
                    <a:pt x="2877" y="24"/>
                  </a:lnTo>
                  <a:lnTo>
                    <a:pt x="2883" y="21"/>
                  </a:lnTo>
                  <a:lnTo>
                    <a:pt x="2889" y="16"/>
                  </a:lnTo>
                  <a:lnTo>
                    <a:pt x="2896" y="13"/>
                  </a:lnTo>
                  <a:lnTo>
                    <a:pt x="2902" y="11"/>
                  </a:lnTo>
                  <a:lnTo>
                    <a:pt x="2908" y="8"/>
                  </a:lnTo>
                  <a:lnTo>
                    <a:pt x="2916" y="8"/>
                  </a:lnTo>
                  <a:lnTo>
                    <a:pt x="2922" y="6"/>
                  </a:lnTo>
                  <a:lnTo>
                    <a:pt x="2928" y="4"/>
                  </a:lnTo>
                  <a:lnTo>
                    <a:pt x="2934" y="4"/>
                  </a:lnTo>
                  <a:lnTo>
                    <a:pt x="2942" y="4"/>
                  </a:lnTo>
                  <a:lnTo>
                    <a:pt x="2948" y="4"/>
                  </a:lnTo>
                  <a:lnTo>
                    <a:pt x="2954" y="4"/>
                  </a:lnTo>
                  <a:lnTo>
                    <a:pt x="2961" y="6"/>
                  </a:lnTo>
                  <a:lnTo>
                    <a:pt x="2967" y="4"/>
                  </a:lnTo>
                  <a:lnTo>
                    <a:pt x="2973" y="3"/>
                  </a:lnTo>
                  <a:lnTo>
                    <a:pt x="2981" y="3"/>
                  </a:lnTo>
                  <a:lnTo>
                    <a:pt x="2987" y="3"/>
                  </a:lnTo>
                  <a:lnTo>
                    <a:pt x="2993" y="3"/>
                  </a:lnTo>
                  <a:lnTo>
                    <a:pt x="3000" y="4"/>
                  </a:lnTo>
                  <a:lnTo>
                    <a:pt x="3006" y="4"/>
                  </a:lnTo>
                  <a:lnTo>
                    <a:pt x="3012" y="4"/>
                  </a:lnTo>
                  <a:lnTo>
                    <a:pt x="3020" y="4"/>
                  </a:lnTo>
                  <a:lnTo>
                    <a:pt x="3026" y="4"/>
                  </a:lnTo>
                  <a:lnTo>
                    <a:pt x="3032" y="4"/>
                  </a:lnTo>
                  <a:lnTo>
                    <a:pt x="3039" y="6"/>
                  </a:lnTo>
                  <a:lnTo>
                    <a:pt x="3045" y="6"/>
                  </a:lnTo>
                  <a:lnTo>
                    <a:pt x="3051" y="4"/>
                  </a:lnTo>
                  <a:lnTo>
                    <a:pt x="3059" y="4"/>
                  </a:lnTo>
                  <a:lnTo>
                    <a:pt x="3065" y="4"/>
                  </a:lnTo>
                  <a:lnTo>
                    <a:pt x="3071" y="3"/>
                  </a:lnTo>
                  <a:lnTo>
                    <a:pt x="3078" y="3"/>
                  </a:lnTo>
                  <a:lnTo>
                    <a:pt x="3084" y="3"/>
                  </a:lnTo>
                  <a:lnTo>
                    <a:pt x="3090" y="4"/>
                  </a:lnTo>
                  <a:lnTo>
                    <a:pt x="3098" y="6"/>
                  </a:lnTo>
                  <a:lnTo>
                    <a:pt x="3104" y="8"/>
                  </a:lnTo>
                  <a:lnTo>
                    <a:pt x="3110" y="9"/>
                  </a:lnTo>
                  <a:lnTo>
                    <a:pt x="3116" y="11"/>
                  </a:lnTo>
                  <a:lnTo>
                    <a:pt x="3123" y="11"/>
                  </a:lnTo>
                  <a:lnTo>
                    <a:pt x="3129" y="11"/>
                  </a:lnTo>
                  <a:lnTo>
                    <a:pt x="3135" y="9"/>
                  </a:lnTo>
                  <a:lnTo>
                    <a:pt x="3143" y="8"/>
                  </a:lnTo>
                  <a:lnTo>
                    <a:pt x="3149" y="8"/>
                  </a:lnTo>
                  <a:lnTo>
                    <a:pt x="3155" y="9"/>
                  </a:lnTo>
                  <a:lnTo>
                    <a:pt x="3162" y="13"/>
                  </a:lnTo>
                  <a:lnTo>
                    <a:pt x="3168" y="18"/>
                  </a:lnTo>
                  <a:lnTo>
                    <a:pt x="3174" y="21"/>
                  </a:lnTo>
                  <a:lnTo>
                    <a:pt x="3182" y="23"/>
                  </a:lnTo>
                  <a:lnTo>
                    <a:pt x="3188" y="21"/>
                  </a:lnTo>
                  <a:lnTo>
                    <a:pt x="3194" y="19"/>
                  </a:lnTo>
                  <a:lnTo>
                    <a:pt x="3201" y="14"/>
                  </a:lnTo>
                  <a:lnTo>
                    <a:pt x="3207" y="9"/>
                  </a:lnTo>
                  <a:lnTo>
                    <a:pt x="3213" y="6"/>
                  </a:lnTo>
                  <a:lnTo>
                    <a:pt x="3221" y="4"/>
                  </a:lnTo>
                  <a:lnTo>
                    <a:pt x="3227" y="1"/>
                  </a:lnTo>
                  <a:lnTo>
                    <a:pt x="3233" y="1"/>
                  </a:lnTo>
                  <a:lnTo>
                    <a:pt x="3240" y="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0" name="Freeform 42"/>
            <p:cNvSpPr>
              <a:spLocks/>
            </p:cNvSpPr>
            <p:nvPr/>
          </p:nvSpPr>
          <p:spPr bwMode="auto">
            <a:xfrm>
              <a:off x="4407" y="739"/>
              <a:ext cx="72" cy="11"/>
            </a:xfrm>
            <a:custGeom>
              <a:avLst/>
              <a:gdLst>
                <a:gd name="T0" fmla="*/ 0 w 77"/>
                <a:gd name="T1" fmla="*/ 0 h 10"/>
                <a:gd name="T2" fmla="*/ 6 w 77"/>
                <a:gd name="T3" fmla="*/ 0 h 10"/>
                <a:gd name="T4" fmla="*/ 7 w 77"/>
                <a:gd name="T5" fmla="*/ 0 h 10"/>
                <a:gd name="T6" fmla="*/ 7 w 77"/>
                <a:gd name="T7" fmla="*/ 2 h 10"/>
                <a:gd name="T8" fmla="*/ 10 w 77"/>
                <a:gd name="T9" fmla="*/ 3 h 10"/>
                <a:gd name="T10" fmla="*/ 13 w 77"/>
                <a:gd name="T11" fmla="*/ 28 h 10"/>
                <a:gd name="T12" fmla="*/ 17 w 77"/>
                <a:gd name="T13" fmla="*/ 31 h 10"/>
                <a:gd name="T14" fmla="*/ 19 w 77"/>
                <a:gd name="T15" fmla="*/ 37 h 10"/>
                <a:gd name="T16" fmla="*/ 21 w 77"/>
                <a:gd name="T17" fmla="*/ 37 h 10"/>
                <a:gd name="T18" fmla="*/ 22 w 77"/>
                <a:gd name="T19" fmla="*/ 28 h 10"/>
                <a:gd name="T20" fmla="*/ 26 w 77"/>
                <a:gd name="T21" fmla="*/ 23 h 10"/>
                <a:gd name="T22" fmla="*/ 28 w 77"/>
                <a:gd name="T23" fmla="*/ 23 h 10"/>
                <a:gd name="T24" fmla="*/ 30 w 77"/>
                <a:gd name="T25" fmla="*/ 3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
                  <a:moveTo>
                    <a:pt x="0" y="0"/>
                  </a:moveTo>
                  <a:lnTo>
                    <a:pt x="6" y="0"/>
                  </a:lnTo>
                  <a:lnTo>
                    <a:pt x="13" y="0"/>
                  </a:lnTo>
                  <a:lnTo>
                    <a:pt x="20" y="2"/>
                  </a:lnTo>
                  <a:lnTo>
                    <a:pt x="26" y="3"/>
                  </a:lnTo>
                  <a:lnTo>
                    <a:pt x="32" y="7"/>
                  </a:lnTo>
                  <a:lnTo>
                    <a:pt x="40" y="8"/>
                  </a:lnTo>
                  <a:lnTo>
                    <a:pt x="46" y="10"/>
                  </a:lnTo>
                  <a:lnTo>
                    <a:pt x="52" y="10"/>
                  </a:lnTo>
                  <a:lnTo>
                    <a:pt x="58" y="7"/>
                  </a:lnTo>
                  <a:lnTo>
                    <a:pt x="65" y="5"/>
                  </a:lnTo>
                  <a:lnTo>
                    <a:pt x="71" y="5"/>
                  </a:lnTo>
                  <a:lnTo>
                    <a:pt x="77" y="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1" name="Freeform 43"/>
            <p:cNvSpPr>
              <a:spLocks/>
            </p:cNvSpPr>
            <p:nvPr/>
          </p:nvSpPr>
          <p:spPr bwMode="auto">
            <a:xfrm>
              <a:off x="1402" y="682"/>
              <a:ext cx="3005" cy="28"/>
            </a:xfrm>
            <a:custGeom>
              <a:avLst/>
              <a:gdLst>
                <a:gd name="T0" fmla="*/ 16 w 3240"/>
                <a:gd name="T1" fmla="*/ 28 h 26"/>
                <a:gd name="T2" fmla="*/ 34 w 3240"/>
                <a:gd name="T3" fmla="*/ 28 h 26"/>
                <a:gd name="T4" fmla="*/ 53 w 3240"/>
                <a:gd name="T5" fmla="*/ 30 h 26"/>
                <a:gd name="T6" fmla="*/ 70 w 3240"/>
                <a:gd name="T7" fmla="*/ 34 h 26"/>
                <a:gd name="T8" fmla="*/ 88 w 3240"/>
                <a:gd name="T9" fmla="*/ 28 h 26"/>
                <a:gd name="T10" fmla="*/ 107 w 3240"/>
                <a:gd name="T11" fmla="*/ 5 h 26"/>
                <a:gd name="T12" fmla="*/ 125 w 3240"/>
                <a:gd name="T13" fmla="*/ 58 h 26"/>
                <a:gd name="T14" fmla="*/ 143 w 3240"/>
                <a:gd name="T15" fmla="*/ 5 h 26"/>
                <a:gd name="T16" fmla="*/ 160 w 3240"/>
                <a:gd name="T17" fmla="*/ 5 h 26"/>
                <a:gd name="T18" fmla="*/ 179 w 3240"/>
                <a:gd name="T19" fmla="*/ 40 h 26"/>
                <a:gd name="T20" fmla="*/ 198 w 3240"/>
                <a:gd name="T21" fmla="*/ 34 h 26"/>
                <a:gd name="T22" fmla="*/ 214 w 3240"/>
                <a:gd name="T23" fmla="*/ 34 h 26"/>
                <a:gd name="T24" fmla="*/ 232 w 3240"/>
                <a:gd name="T25" fmla="*/ 24 h 26"/>
                <a:gd name="T26" fmla="*/ 250 w 3240"/>
                <a:gd name="T27" fmla="*/ 3 h 26"/>
                <a:gd name="T28" fmla="*/ 269 w 3240"/>
                <a:gd name="T29" fmla="*/ 28 h 26"/>
                <a:gd name="T30" fmla="*/ 289 w 3240"/>
                <a:gd name="T31" fmla="*/ 28 h 26"/>
                <a:gd name="T32" fmla="*/ 305 w 3240"/>
                <a:gd name="T33" fmla="*/ 50 h 26"/>
                <a:gd name="T34" fmla="*/ 324 w 3240"/>
                <a:gd name="T35" fmla="*/ 50 h 26"/>
                <a:gd name="T36" fmla="*/ 341 w 3240"/>
                <a:gd name="T37" fmla="*/ 3 h 26"/>
                <a:gd name="T38" fmla="*/ 361 w 3240"/>
                <a:gd name="T39" fmla="*/ 58 h 26"/>
                <a:gd name="T40" fmla="*/ 378 w 3240"/>
                <a:gd name="T41" fmla="*/ 22 h 26"/>
                <a:gd name="T42" fmla="*/ 396 w 3240"/>
                <a:gd name="T43" fmla="*/ 28 h 26"/>
                <a:gd name="T44" fmla="*/ 413 w 3240"/>
                <a:gd name="T45" fmla="*/ 34 h 26"/>
                <a:gd name="T46" fmla="*/ 433 w 3240"/>
                <a:gd name="T47" fmla="*/ 22 h 26"/>
                <a:gd name="T48" fmla="*/ 450 w 3240"/>
                <a:gd name="T49" fmla="*/ 24 h 26"/>
                <a:gd name="T50" fmla="*/ 468 w 3240"/>
                <a:gd name="T51" fmla="*/ 28 h 26"/>
                <a:gd name="T52" fmla="*/ 488 w 3240"/>
                <a:gd name="T53" fmla="*/ 30 h 26"/>
                <a:gd name="T54" fmla="*/ 505 w 3240"/>
                <a:gd name="T55" fmla="*/ 24 h 26"/>
                <a:gd name="T56" fmla="*/ 522 w 3240"/>
                <a:gd name="T57" fmla="*/ 40 h 26"/>
                <a:gd name="T58" fmla="*/ 541 w 3240"/>
                <a:gd name="T59" fmla="*/ 24 h 26"/>
                <a:gd name="T60" fmla="*/ 559 w 3240"/>
                <a:gd name="T61" fmla="*/ 22 h 26"/>
                <a:gd name="T62" fmla="*/ 577 w 3240"/>
                <a:gd name="T63" fmla="*/ 2 h 26"/>
                <a:gd name="T64" fmla="*/ 595 w 3240"/>
                <a:gd name="T65" fmla="*/ 70 h 26"/>
                <a:gd name="T66" fmla="*/ 612 w 3240"/>
                <a:gd name="T67" fmla="*/ 34 h 26"/>
                <a:gd name="T68" fmla="*/ 632 w 3240"/>
                <a:gd name="T69" fmla="*/ 22 h 26"/>
                <a:gd name="T70" fmla="*/ 648 w 3240"/>
                <a:gd name="T71" fmla="*/ 50 h 26"/>
                <a:gd name="T72" fmla="*/ 668 w 3240"/>
                <a:gd name="T73" fmla="*/ 30 h 26"/>
                <a:gd name="T74" fmla="*/ 686 w 3240"/>
                <a:gd name="T75" fmla="*/ 22 h 26"/>
                <a:gd name="T76" fmla="*/ 705 w 3240"/>
                <a:gd name="T77" fmla="*/ 5 h 26"/>
                <a:gd name="T78" fmla="*/ 722 w 3240"/>
                <a:gd name="T79" fmla="*/ 30 h 26"/>
                <a:gd name="T80" fmla="*/ 740 w 3240"/>
                <a:gd name="T81" fmla="*/ 30 h 26"/>
                <a:gd name="T82" fmla="*/ 759 w 3240"/>
                <a:gd name="T83" fmla="*/ 22 h 26"/>
                <a:gd name="T84" fmla="*/ 776 w 3240"/>
                <a:gd name="T85" fmla="*/ 34 h 26"/>
                <a:gd name="T86" fmla="*/ 794 w 3240"/>
                <a:gd name="T87" fmla="*/ 30 h 26"/>
                <a:gd name="T88" fmla="*/ 812 w 3240"/>
                <a:gd name="T89" fmla="*/ 30 h 26"/>
                <a:gd name="T90" fmla="*/ 830 w 3240"/>
                <a:gd name="T91" fmla="*/ 30 h 26"/>
                <a:gd name="T92" fmla="*/ 848 w 3240"/>
                <a:gd name="T93" fmla="*/ 50 h 26"/>
                <a:gd name="T94" fmla="*/ 866 w 3240"/>
                <a:gd name="T95" fmla="*/ 22 h 26"/>
                <a:gd name="T96" fmla="*/ 885 w 3240"/>
                <a:gd name="T97" fmla="*/ 40 h 26"/>
                <a:gd name="T98" fmla="*/ 902 w 3240"/>
                <a:gd name="T99" fmla="*/ 40 h 26"/>
                <a:gd name="T100" fmla="*/ 921 w 3240"/>
                <a:gd name="T101" fmla="*/ 24 h 26"/>
                <a:gd name="T102" fmla="*/ 940 w 3240"/>
                <a:gd name="T103" fmla="*/ 22 h 26"/>
                <a:gd name="T104" fmla="*/ 956 w 3240"/>
                <a:gd name="T105" fmla="*/ 22 h 26"/>
                <a:gd name="T106" fmla="*/ 976 w 3240"/>
                <a:gd name="T107" fmla="*/ 5 h 26"/>
                <a:gd name="T108" fmla="*/ 993 w 3240"/>
                <a:gd name="T109" fmla="*/ 28 h 26"/>
                <a:gd name="T110" fmla="*/ 1013 w 3240"/>
                <a:gd name="T111" fmla="*/ 60 h 26"/>
                <a:gd name="T112" fmla="*/ 1029 w 3240"/>
                <a:gd name="T113" fmla="*/ 30 h 26"/>
                <a:gd name="T114" fmla="*/ 1047 w 3240"/>
                <a:gd name="T115" fmla="*/ 22 h 26"/>
                <a:gd name="T116" fmla="*/ 1066 w 3240"/>
                <a:gd name="T117" fmla="*/ 22 h 26"/>
                <a:gd name="T118" fmla="*/ 1084 w 3240"/>
                <a:gd name="T119" fmla="*/ 5 h 26"/>
                <a:gd name="T120" fmla="*/ 1103 w 3240"/>
                <a:gd name="T121" fmla="*/ 30 h 26"/>
                <a:gd name="T122" fmla="*/ 1120 w 3240"/>
                <a:gd name="T123" fmla="*/ 72 h 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6">
                  <a:moveTo>
                    <a:pt x="0" y="8"/>
                  </a:moveTo>
                  <a:lnTo>
                    <a:pt x="8" y="7"/>
                  </a:lnTo>
                  <a:lnTo>
                    <a:pt x="14" y="8"/>
                  </a:lnTo>
                  <a:lnTo>
                    <a:pt x="20" y="7"/>
                  </a:lnTo>
                  <a:lnTo>
                    <a:pt x="27" y="8"/>
                  </a:lnTo>
                  <a:lnTo>
                    <a:pt x="33" y="7"/>
                  </a:lnTo>
                  <a:lnTo>
                    <a:pt x="39" y="7"/>
                  </a:lnTo>
                  <a:lnTo>
                    <a:pt x="45" y="10"/>
                  </a:lnTo>
                  <a:lnTo>
                    <a:pt x="53" y="10"/>
                  </a:lnTo>
                  <a:lnTo>
                    <a:pt x="59" y="8"/>
                  </a:lnTo>
                  <a:lnTo>
                    <a:pt x="65" y="8"/>
                  </a:lnTo>
                  <a:lnTo>
                    <a:pt x="72" y="8"/>
                  </a:lnTo>
                  <a:lnTo>
                    <a:pt x="78" y="7"/>
                  </a:lnTo>
                  <a:lnTo>
                    <a:pt x="84" y="7"/>
                  </a:lnTo>
                  <a:lnTo>
                    <a:pt x="92" y="8"/>
                  </a:lnTo>
                  <a:lnTo>
                    <a:pt x="98" y="10"/>
                  </a:lnTo>
                  <a:lnTo>
                    <a:pt x="104" y="13"/>
                  </a:lnTo>
                  <a:lnTo>
                    <a:pt x="111" y="15"/>
                  </a:lnTo>
                  <a:lnTo>
                    <a:pt x="117" y="15"/>
                  </a:lnTo>
                  <a:lnTo>
                    <a:pt x="123" y="15"/>
                  </a:lnTo>
                  <a:lnTo>
                    <a:pt x="131" y="15"/>
                  </a:lnTo>
                  <a:lnTo>
                    <a:pt x="137" y="13"/>
                  </a:lnTo>
                  <a:lnTo>
                    <a:pt x="143" y="13"/>
                  </a:lnTo>
                  <a:lnTo>
                    <a:pt x="150" y="11"/>
                  </a:lnTo>
                  <a:lnTo>
                    <a:pt x="156" y="11"/>
                  </a:lnTo>
                  <a:lnTo>
                    <a:pt x="162" y="11"/>
                  </a:lnTo>
                  <a:lnTo>
                    <a:pt x="170" y="11"/>
                  </a:lnTo>
                  <a:lnTo>
                    <a:pt x="176" y="13"/>
                  </a:lnTo>
                  <a:lnTo>
                    <a:pt x="182" y="13"/>
                  </a:lnTo>
                  <a:lnTo>
                    <a:pt x="189" y="15"/>
                  </a:lnTo>
                  <a:lnTo>
                    <a:pt x="195" y="15"/>
                  </a:lnTo>
                  <a:lnTo>
                    <a:pt x="201" y="13"/>
                  </a:lnTo>
                  <a:lnTo>
                    <a:pt x="209" y="13"/>
                  </a:lnTo>
                  <a:lnTo>
                    <a:pt x="215" y="13"/>
                  </a:lnTo>
                  <a:lnTo>
                    <a:pt x="221" y="11"/>
                  </a:lnTo>
                  <a:lnTo>
                    <a:pt x="227" y="10"/>
                  </a:lnTo>
                  <a:lnTo>
                    <a:pt x="234" y="10"/>
                  </a:lnTo>
                  <a:lnTo>
                    <a:pt x="240" y="10"/>
                  </a:lnTo>
                  <a:lnTo>
                    <a:pt x="246" y="10"/>
                  </a:lnTo>
                  <a:lnTo>
                    <a:pt x="254" y="10"/>
                  </a:lnTo>
                  <a:lnTo>
                    <a:pt x="260" y="10"/>
                  </a:lnTo>
                  <a:lnTo>
                    <a:pt x="266" y="8"/>
                  </a:lnTo>
                  <a:lnTo>
                    <a:pt x="274" y="7"/>
                  </a:lnTo>
                  <a:lnTo>
                    <a:pt x="280" y="7"/>
                  </a:lnTo>
                  <a:lnTo>
                    <a:pt x="286" y="7"/>
                  </a:lnTo>
                  <a:lnTo>
                    <a:pt x="293" y="7"/>
                  </a:lnTo>
                  <a:lnTo>
                    <a:pt x="299" y="7"/>
                  </a:lnTo>
                  <a:lnTo>
                    <a:pt x="305" y="5"/>
                  </a:lnTo>
                  <a:lnTo>
                    <a:pt x="313" y="5"/>
                  </a:lnTo>
                  <a:lnTo>
                    <a:pt x="319" y="5"/>
                  </a:lnTo>
                  <a:lnTo>
                    <a:pt x="325" y="7"/>
                  </a:lnTo>
                  <a:lnTo>
                    <a:pt x="332" y="10"/>
                  </a:lnTo>
                  <a:lnTo>
                    <a:pt x="338" y="15"/>
                  </a:lnTo>
                  <a:lnTo>
                    <a:pt x="344" y="18"/>
                  </a:lnTo>
                  <a:lnTo>
                    <a:pt x="352" y="21"/>
                  </a:lnTo>
                  <a:lnTo>
                    <a:pt x="358" y="20"/>
                  </a:lnTo>
                  <a:lnTo>
                    <a:pt x="364" y="20"/>
                  </a:lnTo>
                  <a:lnTo>
                    <a:pt x="371" y="18"/>
                  </a:lnTo>
                  <a:lnTo>
                    <a:pt x="377" y="16"/>
                  </a:lnTo>
                  <a:lnTo>
                    <a:pt x="383" y="15"/>
                  </a:lnTo>
                  <a:lnTo>
                    <a:pt x="391" y="13"/>
                  </a:lnTo>
                  <a:lnTo>
                    <a:pt x="397" y="10"/>
                  </a:lnTo>
                  <a:lnTo>
                    <a:pt x="403" y="8"/>
                  </a:lnTo>
                  <a:lnTo>
                    <a:pt x="409" y="5"/>
                  </a:lnTo>
                  <a:lnTo>
                    <a:pt x="416" y="3"/>
                  </a:lnTo>
                  <a:lnTo>
                    <a:pt x="422" y="3"/>
                  </a:lnTo>
                  <a:lnTo>
                    <a:pt x="428" y="2"/>
                  </a:lnTo>
                  <a:lnTo>
                    <a:pt x="436" y="3"/>
                  </a:lnTo>
                  <a:lnTo>
                    <a:pt x="442" y="3"/>
                  </a:lnTo>
                  <a:lnTo>
                    <a:pt x="448" y="2"/>
                  </a:lnTo>
                  <a:lnTo>
                    <a:pt x="455" y="3"/>
                  </a:lnTo>
                  <a:lnTo>
                    <a:pt x="461" y="5"/>
                  </a:lnTo>
                  <a:lnTo>
                    <a:pt x="467" y="7"/>
                  </a:lnTo>
                  <a:lnTo>
                    <a:pt x="475" y="10"/>
                  </a:lnTo>
                  <a:lnTo>
                    <a:pt x="481" y="11"/>
                  </a:lnTo>
                  <a:lnTo>
                    <a:pt x="487" y="15"/>
                  </a:lnTo>
                  <a:lnTo>
                    <a:pt x="494" y="15"/>
                  </a:lnTo>
                  <a:lnTo>
                    <a:pt x="500" y="15"/>
                  </a:lnTo>
                  <a:lnTo>
                    <a:pt x="506" y="15"/>
                  </a:lnTo>
                  <a:lnTo>
                    <a:pt x="514" y="15"/>
                  </a:lnTo>
                  <a:lnTo>
                    <a:pt x="520" y="16"/>
                  </a:lnTo>
                  <a:lnTo>
                    <a:pt x="526" y="16"/>
                  </a:lnTo>
                  <a:lnTo>
                    <a:pt x="533" y="15"/>
                  </a:lnTo>
                  <a:lnTo>
                    <a:pt x="539" y="13"/>
                  </a:lnTo>
                  <a:lnTo>
                    <a:pt x="545" y="13"/>
                  </a:lnTo>
                  <a:lnTo>
                    <a:pt x="553" y="15"/>
                  </a:lnTo>
                  <a:lnTo>
                    <a:pt x="559" y="15"/>
                  </a:lnTo>
                  <a:lnTo>
                    <a:pt x="565" y="13"/>
                  </a:lnTo>
                  <a:lnTo>
                    <a:pt x="572" y="13"/>
                  </a:lnTo>
                  <a:lnTo>
                    <a:pt x="578" y="11"/>
                  </a:lnTo>
                  <a:lnTo>
                    <a:pt x="584" y="10"/>
                  </a:lnTo>
                  <a:lnTo>
                    <a:pt x="591" y="11"/>
                  </a:lnTo>
                  <a:lnTo>
                    <a:pt x="598" y="11"/>
                  </a:lnTo>
                  <a:lnTo>
                    <a:pt x="604" y="13"/>
                  </a:lnTo>
                  <a:lnTo>
                    <a:pt x="610" y="13"/>
                  </a:lnTo>
                  <a:lnTo>
                    <a:pt x="618" y="13"/>
                  </a:lnTo>
                  <a:lnTo>
                    <a:pt x="624" y="13"/>
                  </a:lnTo>
                  <a:lnTo>
                    <a:pt x="630" y="13"/>
                  </a:lnTo>
                  <a:lnTo>
                    <a:pt x="637" y="11"/>
                  </a:lnTo>
                  <a:lnTo>
                    <a:pt x="643" y="11"/>
                  </a:lnTo>
                  <a:lnTo>
                    <a:pt x="649" y="11"/>
                  </a:lnTo>
                  <a:lnTo>
                    <a:pt x="657" y="10"/>
                  </a:lnTo>
                  <a:lnTo>
                    <a:pt x="663" y="10"/>
                  </a:lnTo>
                  <a:lnTo>
                    <a:pt x="669" y="8"/>
                  </a:lnTo>
                  <a:lnTo>
                    <a:pt x="676" y="7"/>
                  </a:lnTo>
                  <a:lnTo>
                    <a:pt x="682" y="7"/>
                  </a:lnTo>
                  <a:lnTo>
                    <a:pt x="688" y="5"/>
                  </a:lnTo>
                  <a:lnTo>
                    <a:pt x="696" y="3"/>
                  </a:lnTo>
                  <a:lnTo>
                    <a:pt x="702" y="3"/>
                  </a:lnTo>
                  <a:lnTo>
                    <a:pt x="708" y="3"/>
                  </a:lnTo>
                  <a:lnTo>
                    <a:pt x="715" y="3"/>
                  </a:lnTo>
                  <a:lnTo>
                    <a:pt x="721" y="3"/>
                  </a:lnTo>
                  <a:lnTo>
                    <a:pt x="727" y="5"/>
                  </a:lnTo>
                  <a:lnTo>
                    <a:pt x="735" y="3"/>
                  </a:lnTo>
                  <a:lnTo>
                    <a:pt x="741" y="3"/>
                  </a:lnTo>
                  <a:lnTo>
                    <a:pt x="747" y="5"/>
                  </a:lnTo>
                  <a:lnTo>
                    <a:pt x="754" y="5"/>
                  </a:lnTo>
                  <a:lnTo>
                    <a:pt x="760" y="5"/>
                  </a:lnTo>
                  <a:lnTo>
                    <a:pt x="766" y="8"/>
                  </a:lnTo>
                  <a:lnTo>
                    <a:pt x="772" y="10"/>
                  </a:lnTo>
                  <a:lnTo>
                    <a:pt x="780" y="10"/>
                  </a:lnTo>
                  <a:lnTo>
                    <a:pt x="786" y="10"/>
                  </a:lnTo>
                  <a:lnTo>
                    <a:pt x="792" y="10"/>
                  </a:lnTo>
                  <a:lnTo>
                    <a:pt x="799" y="8"/>
                  </a:lnTo>
                  <a:lnTo>
                    <a:pt x="805" y="8"/>
                  </a:lnTo>
                  <a:lnTo>
                    <a:pt x="811" y="8"/>
                  </a:lnTo>
                  <a:lnTo>
                    <a:pt x="819" y="10"/>
                  </a:lnTo>
                  <a:lnTo>
                    <a:pt x="825" y="10"/>
                  </a:lnTo>
                  <a:lnTo>
                    <a:pt x="831" y="10"/>
                  </a:lnTo>
                  <a:lnTo>
                    <a:pt x="838" y="10"/>
                  </a:lnTo>
                  <a:lnTo>
                    <a:pt x="844" y="10"/>
                  </a:lnTo>
                  <a:lnTo>
                    <a:pt x="850" y="11"/>
                  </a:lnTo>
                  <a:lnTo>
                    <a:pt x="858" y="13"/>
                  </a:lnTo>
                  <a:lnTo>
                    <a:pt x="864" y="15"/>
                  </a:lnTo>
                  <a:lnTo>
                    <a:pt x="870" y="18"/>
                  </a:lnTo>
                  <a:lnTo>
                    <a:pt x="877" y="18"/>
                  </a:lnTo>
                  <a:lnTo>
                    <a:pt x="883" y="18"/>
                  </a:lnTo>
                  <a:lnTo>
                    <a:pt x="889" y="16"/>
                  </a:lnTo>
                  <a:lnTo>
                    <a:pt x="897" y="16"/>
                  </a:lnTo>
                  <a:lnTo>
                    <a:pt x="903" y="16"/>
                  </a:lnTo>
                  <a:lnTo>
                    <a:pt x="909" y="18"/>
                  </a:lnTo>
                  <a:lnTo>
                    <a:pt x="916" y="20"/>
                  </a:lnTo>
                  <a:lnTo>
                    <a:pt x="922" y="20"/>
                  </a:lnTo>
                  <a:lnTo>
                    <a:pt x="929" y="18"/>
                  </a:lnTo>
                  <a:lnTo>
                    <a:pt x="936" y="15"/>
                  </a:lnTo>
                  <a:lnTo>
                    <a:pt x="942" y="13"/>
                  </a:lnTo>
                  <a:lnTo>
                    <a:pt x="948" y="10"/>
                  </a:lnTo>
                  <a:lnTo>
                    <a:pt x="954" y="8"/>
                  </a:lnTo>
                  <a:lnTo>
                    <a:pt x="962" y="7"/>
                  </a:lnTo>
                  <a:lnTo>
                    <a:pt x="968" y="5"/>
                  </a:lnTo>
                  <a:lnTo>
                    <a:pt x="974" y="5"/>
                  </a:lnTo>
                  <a:lnTo>
                    <a:pt x="981" y="3"/>
                  </a:lnTo>
                  <a:lnTo>
                    <a:pt x="987" y="3"/>
                  </a:lnTo>
                  <a:lnTo>
                    <a:pt x="993" y="2"/>
                  </a:lnTo>
                  <a:lnTo>
                    <a:pt x="1001" y="2"/>
                  </a:lnTo>
                  <a:lnTo>
                    <a:pt x="1007" y="5"/>
                  </a:lnTo>
                  <a:lnTo>
                    <a:pt x="1013" y="8"/>
                  </a:lnTo>
                  <a:lnTo>
                    <a:pt x="1020" y="13"/>
                  </a:lnTo>
                  <a:lnTo>
                    <a:pt x="1026" y="16"/>
                  </a:lnTo>
                  <a:lnTo>
                    <a:pt x="1032" y="20"/>
                  </a:lnTo>
                  <a:lnTo>
                    <a:pt x="1040" y="20"/>
                  </a:lnTo>
                  <a:lnTo>
                    <a:pt x="1046" y="18"/>
                  </a:lnTo>
                  <a:lnTo>
                    <a:pt x="1052" y="16"/>
                  </a:lnTo>
                  <a:lnTo>
                    <a:pt x="1059" y="15"/>
                  </a:lnTo>
                  <a:lnTo>
                    <a:pt x="1065" y="13"/>
                  </a:lnTo>
                  <a:lnTo>
                    <a:pt x="1071" y="11"/>
                  </a:lnTo>
                  <a:lnTo>
                    <a:pt x="1079" y="8"/>
                  </a:lnTo>
                  <a:lnTo>
                    <a:pt x="1085" y="7"/>
                  </a:lnTo>
                  <a:lnTo>
                    <a:pt x="1091" y="5"/>
                  </a:lnTo>
                  <a:lnTo>
                    <a:pt x="1098" y="5"/>
                  </a:lnTo>
                  <a:lnTo>
                    <a:pt x="1104" y="7"/>
                  </a:lnTo>
                  <a:lnTo>
                    <a:pt x="1110" y="8"/>
                  </a:lnTo>
                  <a:lnTo>
                    <a:pt x="1118" y="10"/>
                  </a:lnTo>
                  <a:lnTo>
                    <a:pt x="1124" y="10"/>
                  </a:lnTo>
                  <a:lnTo>
                    <a:pt x="1130" y="11"/>
                  </a:lnTo>
                  <a:lnTo>
                    <a:pt x="1136" y="10"/>
                  </a:lnTo>
                  <a:lnTo>
                    <a:pt x="1143" y="8"/>
                  </a:lnTo>
                  <a:lnTo>
                    <a:pt x="1149" y="8"/>
                  </a:lnTo>
                  <a:lnTo>
                    <a:pt x="1155" y="8"/>
                  </a:lnTo>
                  <a:lnTo>
                    <a:pt x="1163" y="11"/>
                  </a:lnTo>
                  <a:lnTo>
                    <a:pt x="1169" y="15"/>
                  </a:lnTo>
                  <a:lnTo>
                    <a:pt x="1175" y="15"/>
                  </a:lnTo>
                  <a:lnTo>
                    <a:pt x="1182" y="15"/>
                  </a:lnTo>
                  <a:lnTo>
                    <a:pt x="1188" y="13"/>
                  </a:lnTo>
                  <a:lnTo>
                    <a:pt x="1194" y="11"/>
                  </a:lnTo>
                  <a:lnTo>
                    <a:pt x="1202" y="11"/>
                  </a:lnTo>
                  <a:lnTo>
                    <a:pt x="1208" y="10"/>
                  </a:lnTo>
                  <a:lnTo>
                    <a:pt x="1214" y="8"/>
                  </a:lnTo>
                  <a:lnTo>
                    <a:pt x="1221" y="8"/>
                  </a:lnTo>
                  <a:lnTo>
                    <a:pt x="1227" y="8"/>
                  </a:lnTo>
                  <a:lnTo>
                    <a:pt x="1233" y="7"/>
                  </a:lnTo>
                  <a:lnTo>
                    <a:pt x="1241" y="7"/>
                  </a:lnTo>
                  <a:lnTo>
                    <a:pt x="1247" y="7"/>
                  </a:lnTo>
                  <a:lnTo>
                    <a:pt x="1253" y="8"/>
                  </a:lnTo>
                  <a:lnTo>
                    <a:pt x="1261" y="8"/>
                  </a:lnTo>
                  <a:lnTo>
                    <a:pt x="1267" y="8"/>
                  </a:lnTo>
                  <a:lnTo>
                    <a:pt x="1273" y="8"/>
                  </a:lnTo>
                  <a:lnTo>
                    <a:pt x="1280" y="8"/>
                  </a:lnTo>
                  <a:lnTo>
                    <a:pt x="1286" y="7"/>
                  </a:lnTo>
                  <a:lnTo>
                    <a:pt x="1292" y="8"/>
                  </a:lnTo>
                  <a:lnTo>
                    <a:pt x="1300" y="7"/>
                  </a:lnTo>
                  <a:lnTo>
                    <a:pt x="1306" y="8"/>
                  </a:lnTo>
                  <a:lnTo>
                    <a:pt x="1312" y="8"/>
                  </a:lnTo>
                  <a:lnTo>
                    <a:pt x="1318" y="8"/>
                  </a:lnTo>
                  <a:lnTo>
                    <a:pt x="1325" y="8"/>
                  </a:lnTo>
                  <a:lnTo>
                    <a:pt x="1331" y="8"/>
                  </a:lnTo>
                  <a:lnTo>
                    <a:pt x="1337" y="10"/>
                  </a:lnTo>
                  <a:lnTo>
                    <a:pt x="1345" y="10"/>
                  </a:lnTo>
                  <a:lnTo>
                    <a:pt x="1351" y="10"/>
                  </a:lnTo>
                  <a:lnTo>
                    <a:pt x="1357" y="8"/>
                  </a:lnTo>
                  <a:lnTo>
                    <a:pt x="1364" y="10"/>
                  </a:lnTo>
                  <a:lnTo>
                    <a:pt x="1370" y="8"/>
                  </a:lnTo>
                  <a:lnTo>
                    <a:pt x="1376" y="10"/>
                  </a:lnTo>
                  <a:lnTo>
                    <a:pt x="1384" y="10"/>
                  </a:lnTo>
                  <a:lnTo>
                    <a:pt x="1390" y="10"/>
                  </a:lnTo>
                  <a:lnTo>
                    <a:pt x="1396" y="11"/>
                  </a:lnTo>
                  <a:lnTo>
                    <a:pt x="1403" y="11"/>
                  </a:lnTo>
                  <a:lnTo>
                    <a:pt x="1409" y="11"/>
                  </a:lnTo>
                  <a:lnTo>
                    <a:pt x="1415" y="10"/>
                  </a:lnTo>
                  <a:lnTo>
                    <a:pt x="1423" y="10"/>
                  </a:lnTo>
                  <a:lnTo>
                    <a:pt x="1429" y="10"/>
                  </a:lnTo>
                  <a:lnTo>
                    <a:pt x="1435" y="10"/>
                  </a:lnTo>
                  <a:lnTo>
                    <a:pt x="1442" y="8"/>
                  </a:lnTo>
                  <a:lnTo>
                    <a:pt x="1448" y="8"/>
                  </a:lnTo>
                  <a:lnTo>
                    <a:pt x="1454" y="8"/>
                  </a:lnTo>
                  <a:lnTo>
                    <a:pt x="1462" y="7"/>
                  </a:lnTo>
                  <a:lnTo>
                    <a:pt x="1468" y="5"/>
                  </a:lnTo>
                  <a:lnTo>
                    <a:pt x="1474" y="3"/>
                  </a:lnTo>
                  <a:lnTo>
                    <a:pt x="1481" y="3"/>
                  </a:lnTo>
                  <a:lnTo>
                    <a:pt x="1487" y="7"/>
                  </a:lnTo>
                  <a:lnTo>
                    <a:pt x="1493" y="11"/>
                  </a:lnTo>
                  <a:lnTo>
                    <a:pt x="1499" y="15"/>
                  </a:lnTo>
                  <a:lnTo>
                    <a:pt x="1507" y="18"/>
                  </a:lnTo>
                  <a:lnTo>
                    <a:pt x="1513" y="20"/>
                  </a:lnTo>
                  <a:lnTo>
                    <a:pt x="1519" y="18"/>
                  </a:lnTo>
                  <a:lnTo>
                    <a:pt x="1526" y="15"/>
                  </a:lnTo>
                  <a:lnTo>
                    <a:pt x="1532" y="11"/>
                  </a:lnTo>
                  <a:lnTo>
                    <a:pt x="1538" y="8"/>
                  </a:lnTo>
                  <a:lnTo>
                    <a:pt x="1546" y="8"/>
                  </a:lnTo>
                  <a:lnTo>
                    <a:pt x="1552" y="8"/>
                  </a:lnTo>
                  <a:lnTo>
                    <a:pt x="1558" y="7"/>
                  </a:lnTo>
                  <a:lnTo>
                    <a:pt x="1565" y="7"/>
                  </a:lnTo>
                  <a:lnTo>
                    <a:pt x="1571" y="7"/>
                  </a:lnTo>
                  <a:lnTo>
                    <a:pt x="1577" y="7"/>
                  </a:lnTo>
                  <a:lnTo>
                    <a:pt x="1585" y="7"/>
                  </a:lnTo>
                  <a:lnTo>
                    <a:pt x="1591" y="7"/>
                  </a:lnTo>
                  <a:lnTo>
                    <a:pt x="1597" y="7"/>
                  </a:lnTo>
                  <a:lnTo>
                    <a:pt x="1605" y="7"/>
                  </a:lnTo>
                  <a:lnTo>
                    <a:pt x="1611" y="5"/>
                  </a:lnTo>
                  <a:lnTo>
                    <a:pt x="1617" y="3"/>
                  </a:lnTo>
                  <a:lnTo>
                    <a:pt x="1624" y="3"/>
                  </a:lnTo>
                  <a:lnTo>
                    <a:pt x="1630" y="3"/>
                  </a:lnTo>
                  <a:lnTo>
                    <a:pt x="1636" y="3"/>
                  </a:lnTo>
                  <a:lnTo>
                    <a:pt x="1644" y="2"/>
                  </a:lnTo>
                  <a:lnTo>
                    <a:pt x="1650" y="0"/>
                  </a:lnTo>
                  <a:lnTo>
                    <a:pt x="1656" y="2"/>
                  </a:lnTo>
                  <a:lnTo>
                    <a:pt x="1663" y="3"/>
                  </a:lnTo>
                  <a:lnTo>
                    <a:pt x="1669" y="7"/>
                  </a:lnTo>
                  <a:lnTo>
                    <a:pt x="1675" y="10"/>
                  </a:lnTo>
                  <a:lnTo>
                    <a:pt x="1681" y="16"/>
                  </a:lnTo>
                  <a:lnTo>
                    <a:pt x="1689" y="20"/>
                  </a:lnTo>
                  <a:lnTo>
                    <a:pt x="1695" y="23"/>
                  </a:lnTo>
                  <a:lnTo>
                    <a:pt x="1701" y="25"/>
                  </a:lnTo>
                  <a:lnTo>
                    <a:pt x="1708" y="25"/>
                  </a:lnTo>
                  <a:lnTo>
                    <a:pt x="1714" y="23"/>
                  </a:lnTo>
                  <a:lnTo>
                    <a:pt x="1720" y="23"/>
                  </a:lnTo>
                  <a:lnTo>
                    <a:pt x="1728" y="21"/>
                  </a:lnTo>
                  <a:lnTo>
                    <a:pt x="1734" y="20"/>
                  </a:lnTo>
                  <a:lnTo>
                    <a:pt x="1740" y="18"/>
                  </a:lnTo>
                  <a:lnTo>
                    <a:pt x="1747" y="16"/>
                  </a:lnTo>
                  <a:lnTo>
                    <a:pt x="1753" y="16"/>
                  </a:lnTo>
                  <a:lnTo>
                    <a:pt x="1759" y="13"/>
                  </a:lnTo>
                  <a:lnTo>
                    <a:pt x="1767" y="11"/>
                  </a:lnTo>
                  <a:lnTo>
                    <a:pt x="1773" y="11"/>
                  </a:lnTo>
                  <a:lnTo>
                    <a:pt x="1779" y="10"/>
                  </a:lnTo>
                  <a:lnTo>
                    <a:pt x="1786" y="10"/>
                  </a:lnTo>
                  <a:lnTo>
                    <a:pt x="1792" y="10"/>
                  </a:lnTo>
                  <a:lnTo>
                    <a:pt x="1798" y="8"/>
                  </a:lnTo>
                  <a:lnTo>
                    <a:pt x="1806" y="8"/>
                  </a:lnTo>
                  <a:lnTo>
                    <a:pt x="1812" y="7"/>
                  </a:lnTo>
                  <a:lnTo>
                    <a:pt x="1818" y="7"/>
                  </a:lnTo>
                  <a:lnTo>
                    <a:pt x="1825" y="5"/>
                  </a:lnTo>
                  <a:lnTo>
                    <a:pt x="1831" y="5"/>
                  </a:lnTo>
                  <a:lnTo>
                    <a:pt x="1837" y="7"/>
                  </a:lnTo>
                  <a:lnTo>
                    <a:pt x="1843" y="8"/>
                  </a:lnTo>
                  <a:lnTo>
                    <a:pt x="1851" y="11"/>
                  </a:lnTo>
                  <a:lnTo>
                    <a:pt x="1857" y="15"/>
                  </a:lnTo>
                  <a:lnTo>
                    <a:pt x="1863" y="18"/>
                  </a:lnTo>
                  <a:lnTo>
                    <a:pt x="1870" y="20"/>
                  </a:lnTo>
                  <a:lnTo>
                    <a:pt x="1876" y="18"/>
                  </a:lnTo>
                  <a:lnTo>
                    <a:pt x="1882" y="15"/>
                  </a:lnTo>
                  <a:lnTo>
                    <a:pt x="1890" y="10"/>
                  </a:lnTo>
                  <a:lnTo>
                    <a:pt x="1896" y="7"/>
                  </a:lnTo>
                  <a:lnTo>
                    <a:pt x="1902" y="7"/>
                  </a:lnTo>
                  <a:lnTo>
                    <a:pt x="1909" y="8"/>
                  </a:lnTo>
                  <a:lnTo>
                    <a:pt x="1915" y="11"/>
                  </a:lnTo>
                  <a:lnTo>
                    <a:pt x="1922" y="15"/>
                  </a:lnTo>
                  <a:lnTo>
                    <a:pt x="1929" y="16"/>
                  </a:lnTo>
                  <a:lnTo>
                    <a:pt x="1935" y="16"/>
                  </a:lnTo>
                  <a:lnTo>
                    <a:pt x="1941" y="13"/>
                  </a:lnTo>
                  <a:lnTo>
                    <a:pt x="1949" y="11"/>
                  </a:lnTo>
                  <a:lnTo>
                    <a:pt x="1955" y="10"/>
                  </a:lnTo>
                  <a:lnTo>
                    <a:pt x="1961" y="8"/>
                  </a:lnTo>
                  <a:lnTo>
                    <a:pt x="1968" y="7"/>
                  </a:lnTo>
                  <a:lnTo>
                    <a:pt x="1974" y="5"/>
                  </a:lnTo>
                  <a:lnTo>
                    <a:pt x="1980" y="5"/>
                  </a:lnTo>
                  <a:lnTo>
                    <a:pt x="1988" y="5"/>
                  </a:lnTo>
                  <a:lnTo>
                    <a:pt x="1994" y="5"/>
                  </a:lnTo>
                  <a:lnTo>
                    <a:pt x="2000" y="5"/>
                  </a:lnTo>
                  <a:lnTo>
                    <a:pt x="2007" y="5"/>
                  </a:lnTo>
                  <a:lnTo>
                    <a:pt x="2013" y="5"/>
                  </a:lnTo>
                  <a:lnTo>
                    <a:pt x="2019" y="5"/>
                  </a:lnTo>
                  <a:lnTo>
                    <a:pt x="2025" y="3"/>
                  </a:lnTo>
                  <a:lnTo>
                    <a:pt x="2033" y="5"/>
                  </a:lnTo>
                  <a:lnTo>
                    <a:pt x="2039" y="7"/>
                  </a:lnTo>
                  <a:lnTo>
                    <a:pt x="2045" y="10"/>
                  </a:lnTo>
                  <a:lnTo>
                    <a:pt x="2052" y="11"/>
                  </a:lnTo>
                  <a:lnTo>
                    <a:pt x="2058" y="13"/>
                  </a:lnTo>
                  <a:lnTo>
                    <a:pt x="2064" y="13"/>
                  </a:lnTo>
                  <a:lnTo>
                    <a:pt x="2072" y="11"/>
                  </a:lnTo>
                  <a:lnTo>
                    <a:pt x="2078" y="10"/>
                  </a:lnTo>
                  <a:lnTo>
                    <a:pt x="2084" y="8"/>
                  </a:lnTo>
                  <a:lnTo>
                    <a:pt x="2091" y="5"/>
                  </a:lnTo>
                  <a:lnTo>
                    <a:pt x="2097" y="3"/>
                  </a:lnTo>
                  <a:lnTo>
                    <a:pt x="2103" y="2"/>
                  </a:lnTo>
                  <a:lnTo>
                    <a:pt x="2111" y="3"/>
                  </a:lnTo>
                  <a:lnTo>
                    <a:pt x="2117" y="7"/>
                  </a:lnTo>
                  <a:lnTo>
                    <a:pt x="2123" y="11"/>
                  </a:lnTo>
                  <a:lnTo>
                    <a:pt x="2130" y="16"/>
                  </a:lnTo>
                  <a:lnTo>
                    <a:pt x="2136" y="20"/>
                  </a:lnTo>
                  <a:lnTo>
                    <a:pt x="2142" y="23"/>
                  </a:lnTo>
                  <a:lnTo>
                    <a:pt x="2150" y="21"/>
                  </a:lnTo>
                  <a:lnTo>
                    <a:pt x="2156" y="16"/>
                  </a:lnTo>
                  <a:lnTo>
                    <a:pt x="2162" y="11"/>
                  </a:lnTo>
                  <a:lnTo>
                    <a:pt x="2169" y="8"/>
                  </a:lnTo>
                  <a:lnTo>
                    <a:pt x="2175" y="7"/>
                  </a:lnTo>
                  <a:lnTo>
                    <a:pt x="2181" y="7"/>
                  </a:lnTo>
                  <a:lnTo>
                    <a:pt x="2189" y="7"/>
                  </a:lnTo>
                  <a:lnTo>
                    <a:pt x="2195" y="8"/>
                  </a:lnTo>
                  <a:lnTo>
                    <a:pt x="2201" y="10"/>
                  </a:lnTo>
                  <a:lnTo>
                    <a:pt x="2207" y="10"/>
                  </a:lnTo>
                  <a:lnTo>
                    <a:pt x="2214" y="11"/>
                  </a:lnTo>
                  <a:lnTo>
                    <a:pt x="2220" y="11"/>
                  </a:lnTo>
                  <a:lnTo>
                    <a:pt x="2226" y="13"/>
                  </a:lnTo>
                  <a:lnTo>
                    <a:pt x="2234" y="13"/>
                  </a:lnTo>
                  <a:lnTo>
                    <a:pt x="2240" y="13"/>
                  </a:lnTo>
                  <a:lnTo>
                    <a:pt x="2246" y="13"/>
                  </a:lnTo>
                  <a:lnTo>
                    <a:pt x="2254" y="13"/>
                  </a:lnTo>
                  <a:lnTo>
                    <a:pt x="2260" y="13"/>
                  </a:lnTo>
                  <a:lnTo>
                    <a:pt x="2266" y="13"/>
                  </a:lnTo>
                  <a:lnTo>
                    <a:pt x="2273" y="11"/>
                  </a:lnTo>
                  <a:lnTo>
                    <a:pt x="2279" y="11"/>
                  </a:lnTo>
                  <a:lnTo>
                    <a:pt x="2285" y="10"/>
                  </a:lnTo>
                  <a:lnTo>
                    <a:pt x="2293" y="7"/>
                  </a:lnTo>
                  <a:lnTo>
                    <a:pt x="2299" y="5"/>
                  </a:lnTo>
                  <a:lnTo>
                    <a:pt x="2305" y="3"/>
                  </a:lnTo>
                  <a:lnTo>
                    <a:pt x="2312" y="3"/>
                  </a:lnTo>
                  <a:lnTo>
                    <a:pt x="2318" y="7"/>
                  </a:lnTo>
                  <a:lnTo>
                    <a:pt x="2324" y="8"/>
                  </a:lnTo>
                  <a:lnTo>
                    <a:pt x="2332" y="11"/>
                  </a:lnTo>
                  <a:lnTo>
                    <a:pt x="2338" y="11"/>
                  </a:lnTo>
                  <a:lnTo>
                    <a:pt x="2344" y="11"/>
                  </a:lnTo>
                  <a:lnTo>
                    <a:pt x="2351" y="10"/>
                  </a:lnTo>
                  <a:lnTo>
                    <a:pt x="2357" y="10"/>
                  </a:lnTo>
                  <a:lnTo>
                    <a:pt x="2363" y="10"/>
                  </a:lnTo>
                  <a:lnTo>
                    <a:pt x="2371" y="10"/>
                  </a:lnTo>
                  <a:lnTo>
                    <a:pt x="2377" y="11"/>
                  </a:lnTo>
                  <a:lnTo>
                    <a:pt x="2383" y="11"/>
                  </a:lnTo>
                  <a:lnTo>
                    <a:pt x="2389" y="10"/>
                  </a:lnTo>
                  <a:lnTo>
                    <a:pt x="2396" y="10"/>
                  </a:lnTo>
                  <a:lnTo>
                    <a:pt x="2402" y="10"/>
                  </a:lnTo>
                  <a:lnTo>
                    <a:pt x="2408" y="10"/>
                  </a:lnTo>
                  <a:lnTo>
                    <a:pt x="2416" y="13"/>
                  </a:lnTo>
                  <a:lnTo>
                    <a:pt x="2422" y="15"/>
                  </a:lnTo>
                  <a:lnTo>
                    <a:pt x="2428" y="18"/>
                  </a:lnTo>
                  <a:lnTo>
                    <a:pt x="2435" y="18"/>
                  </a:lnTo>
                  <a:lnTo>
                    <a:pt x="2441" y="18"/>
                  </a:lnTo>
                  <a:lnTo>
                    <a:pt x="2447" y="15"/>
                  </a:lnTo>
                  <a:lnTo>
                    <a:pt x="2455" y="15"/>
                  </a:lnTo>
                  <a:lnTo>
                    <a:pt x="2461" y="11"/>
                  </a:lnTo>
                  <a:lnTo>
                    <a:pt x="2467" y="10"/>
                  </a:lnTo>
                  <a:lnTo>
                    <a:pt x="2474" y="8"/>
                  </a:lnTo>
                  <a:lnTo>
                    <a:pt x="2480" y="7"/>
                  </a:lnTo>
                  <a:lnTo>
                    <a:pt x="2486" y="7"/>
                  </a:lnTo>
                  <a:lnTo>
                    <a:pt x="2494" y="5"/>
                  </a:lnTo>
                  <a:lnTo>
                    <a:pt x="2500" y="3"/>
                  </a:lnTo>
                  <a:lnTo>
                    <a:pt x="2506" y="3"/>
                  </a:lnTo>
                  <a:lnTo>
                    <a:pt x="2513" y="5"/>
                  </a:lnTo>
                  <a:lnTo>
                    <a:pt x="2519" y="7"/>
                  </a:lnTo>
                  <a:lnTo>
                    <a:pt x="2525" y="10"/>
                  </a:lnTo>
                  <a:lnTo>
                    <a:pt x="2533" y="13"/>
                  </a:lnTo>
                  <a:lnTo>
                    <a:pt x="2539" y="15"/>
                  </a:lnTo>
                  <a:lnTo>
                    <a:pt x="2545" y="15"/>
                  </a:lnTo>
                  <a:lnTo>
                    <a:pt x="2552" y="15"/>
                  </a:lnTo>
                  <a:lnTo>
                    <a:pt x="2558" y="13"/>
                  </a:lnTo>
                  <a:lnTo>
                    <a:pt x="2564" y="15"/>
                  </a:lnTo>
                  <a:lnTo>
                    <a:pt x="2570" y="15"/>
                  </a:lnTo>
                  <a:lnTo>
                    <a:pt x="2578" y="15"/>
                  </a:lnTo>
                  <a:lnTo>
                    <a:pt x="2584" y="16"/>
                  </a:lnTo>
                  <a:lnTo>
                    <a:pt x="2590" y="15"/>
                  </a:lnTo>
                  <a:lnTo>
                    <a:pt x="2598" y="10"/>
                  </a:lnTo>
                  <a:lnTo>
                    <a:pt x="2604" y="8"/>
                  </a:lnTo>
                  <a:lnTo>
                    <a:pt x="2610" y="7"/>
                  </a:lnTo>
                  <a:lnTo>
                    <a:pt x="2617" y="8"/>
                  </a:lnTo>
                  <a:lnTo>
                    <a:pt x="2623" y="8"/>
                  </a:lnTo>
                  <a:lnTo>
                    <a:pt x="2629" y="8"/>
                  </a:lnTo>
                  <a:lnTo>
                    <a:pt x="2637" y="8"/>
                  </a:lnTo>
                  <a:lnTo>
                    <a:pt x="2643" y="8"/>
                  </a:lnTo>
                  <a:lnTo>
                    <a:pt x="2649" y="8"/>
                  </a:lnTo>
                  <a:lnTo>
                    <a:pt x="2656" y="8"/>
                  </a:lnTo>
                  <a:lnTo>
                    <a:pt x="2662" y="10"/>
                  </a:lnTo>
                  <a:lnTo>
                    <a:pt x="2668" y="8"/>
                  </a:lnTo>
                  <a:lnTo>
                    <a:pt x="2676" y="8"/>
                  </a:lnTo>
                  <a:lnTo>
                    <a:pt x="2682" y="7"/>
                  </a:lnTo>
                  <a:lnTo>
                    <a:pt x="2688" y="8"/>
                  </a:lnTo>
                  <a:lnTo>
                    <a:pt x="2695" y="7"/>
                  </a:lnTo>
                  <a:lnTo>
                    <a:pt x="2701" y="8"/>
                  </a:lnTo>
                  <a:lnTo>
                    <a:pt x="2707" y="7"/>
                  </a:lnTo>
                  <a:lnTo>
                    <a:pt x="2715" y="8"/>
                  </a:lnTo>
                  <a:lnTo>
                    <a:pt x="2721" y="7"/>
                  </a:lnTo>
                  <a:lnTo>
                    <a:pt x="2727" y="7"/>
                  </a:lnTo>
                  <a:lnTo>
                    <a:pt x="2734" y="7"/>
                  </a:lnTo>
                  <a:lnTo>
                    <a:pt x="2740" y="7"/>
                  </a:lnTo>
                  <a:lnTo>
                    <a:pt x="2746" y="7"/>
                  </a:lnTo>
                  <a:lnTo>
                    <a:pt x="2752" y="8"/>
                  </a:lnTo>
                  <a:lnTo>
                    <a:pt x="2760" y="8"/>
                  </a:lnTo>
                  <a:lnTo>
                    <a:pt x="2766" y="8"/>
                  </a:lnTo>
                  <a:lnTo>
                    <a:pt x="2772" y="7"/>
                  </a:lnTo>
                  <a:lnTo>
                    <a:pt x="2779" y="7"/>
                  </a:lnTo>
                  <a:lnTo>
                    <a:pt x="2785" y="7"/>
                  </a:lnTo>
                  <a:lnTo>
                    <a:pt x="2791" y="7"/>
                  </a:lnTo>
                  <a:lnTo>
                    <a:pt x="2799" y="5"/>
                  </a:lnTo>
                  <a:lnTo>
                    <a:pt x="2805" y="5"/>
                  </a:lnTo>
                  <a:lnTo>
                    <a:pt x="2811" y="5"/>
                  </a:lnTo>
                  <a:lnTo>
                    <a:pt x="2818" y="3"/>
                  </a:lnTo>
                  <a:lnTo>
                    <a:pt x="2824" y="2"/>
                  </a:lnTo>
                  <a:lnTo>
                    <a:pt x="2830" y="2"/>
                  </a:lnTo>
                  <a:lnTo>
                    <a:pt x="2838" y="3"/>
                  </a:lnTo>
                  <a:lnTo>
                    <a:pt x="2844" y="5"/>
                  </a:lnTo>
                  <a:lnTo>
                    <a:pt x="2850" y="10"/>
                  </a:lnTo>
                  <a:lnTo>
                    <a:pt x="2857" y="15"/>
                  </a:lnTo>
                  <a:lnTo>
                    <a:pt x="2863" y="20"/>
                  </a:lnTo>
                  <a:lnTo>
                    <a:pt x="2869" y="23"/>
                  </a:lnTo>
                  <a:lnTo>
                    <a:pt x="2877" y="23"/>
                  </a:lnTo>
                  <a:lnTo>
                    <a:pt x="2883" y="23"/>
                  </a:lnTo>
                  <a:lnTo>
                    <a:pt x="2889" y="23"/>
                  </a:lnTo>
                  <a:lnTo>
                    <a:pt x="2896" y="23"/>
                  </a:lnTo>
                  <a:lnTo>
                    <a:pt x="2902" y="21"/>
                  </a:lnTo>
                  <a:lnTo>
                    <a:pt x="2908" y="20"/>
                  </a:lnTo>
                  <a:lnTo>
                    <a:pt x="2916" y="18"/>
                  </a:lnTo>
                  <a:lnTo>
                    <a:pt x="2922" y="16"/>
                  </a:lnTo>
                  <a:lnTo>
                    <a:pt x="2928" y="15"/>
                  </a:lnTo>
                  <a:lnTo>
                    <a:pt x="2934" y="15"/>
                  </a:lnTo>
                  <a:lnTo>
                    <a:pt x="2942" y="13"/>
                  </a:lnTo>
                  <a:lnTo>
                    <a:pt x="2948" y="11"/>
                  </a:lnTo>
                  <a:lnTo>
                    <a:pt x="2954" y="11"/>
                  </a:lnTo>
                  <a:lnTo>
                    <a:pt x="2961" y="11"/>
                  </a:lnTo>
                  <a:lnTo>
                    <a:pt x="2967" y="10"/>
                  </a:lnTo>
                  <a:lnTo>
                    <a:pt x="2973" y="8"/>
                  </a:lnTo>
                  <a:lnTo>
                    <a:pt x="2981" y="8"/>
                  </a:lnTo>
                  <a:lnTo>
                    <a:pt x="2987" y="7"/>
                  </a:lnTo>
                  <a:lnTo>
                    <a:pt x="2993" y="7"/>
                  </a:lnTo>
                  <a:lnTo>
                    <a:pt x="3000" y="7"/>
                  </a:lnTo>
                  <a:lnTo>
                    <a:pt x="3006" y="7"/>
                  </a:lnTo>
                  <a:lnTo>
                    <a:pt x="3012" y="7"/>
                  </a:lnTo>
                  <a:lnTo>
                    <a:pt x="3020" y="7"/>
                  </a:lnTo>
                  <a:lnTo>
                    <a:pt x="3026" y="7"/>
                  </a:lnTo>
                  <a:lnTo>
                    <a:pt x="3032" y="7"/>
                  </a:lnTo>
                  <a:lnTo>
                    <a:pt x="3039" y="7"/>
                  </a:lnTo>
                  <a:lnTo>
                    <a:pt x="3045" y="5"/>
                  </a:lnTo>
                  <a:lnTo>
                    <a:pt x="3051" y="7"/>
                  </a:lnTo>
                  <a:lnTo>
                    <a:pt x="3059" y="7"/>
                  </a:lnTo>
                  <a:lnTo>
                    <a:pt x="3065" y="7"/>
                  </a:lnTo>
                  <a:lnTo>
                    <a:pt x="3071" y="7"/>
                  </a:lnTo>
                  <a:lnTo>
                    <a:pt x="3078" y="7"/>
                  </a:lnTo>
                  <a:lnTo>
                    <a:pt x="3084" y="8"/>
                  </a:lnTo>
                  <a:lnTo>
                    <a:pt x="3090" y="8"/>
                  </a:lnTo>
                  <a:lnTo>
                    <a:pt x="3098" y="7"/>
                  </a:lnTo>
                  <a:lnTo>
                    <a:pt x="3104" y="5"/>
                  </a:lnTo>
                  <a:lnTo>
                    <a:pt x="3110" y="5"/>
                  </a:lnTo>
                  <a:lnTo>
                    <a:pt x="3116" y="5"/>
                  </a:lnTo>
                  <a:lnTo>
                    <a:pt x="3123" y="7"/>
                  </a:lnTo>
                  <a:lnTo>
                    <a:pt x="3129" y="10"/>
                  </a:lnTo>
                  <a:lnTo>
                    <a:pt x="3135" y="11"/>
                  </a:lnTo>
                  <a:lnTo>
                    <a:pt x="3143" y="13"/>
                  </a:lnTo>
                  <a:lnTo>
                    <a:pt x="3149" y="15"/>
                  </a:lnTo>
                  <a:lnTo>
                    <a:pt x="3155" y="15"/>
                  </a:lnTo>
                  <a:lnTo>
                    <a:pt x="3162" y="11"/>
                  </a:lnTo>
                  <a:lnTo>
                    <a:pt x="3168" y="11"/>
                  </a:lnTo>
                  <a:lnTo>
                    <a:pt x="3174" y="10"/>
                  </a:lnTo>
                  <a:lnTo>
                    <a:pt x="3182" y="11"/>
                  </a:lnTo>
                  <a:lnTo>
                    <a:pt x="3188" y="13"/>
                  </a:lnTo>
                  <a:lnTo>
                    <a:pt x="3194" y="18"/>
                  </a:lnTo>
                  <a:lnTo>
                    <a:pt x="3201" y="21"/>
                  </a:lnTo>
                  <a:lnTo>
                    <a:pt x="3207" y="25"/>
                  </a:lnTo>
                  <a:lnTo>
                    <a:pt x="3213" y="26"/>
                  </a:lnTo>
                  <a:lnTo>
                    <a:pt x="3221" y="25"/>
                  </a:lnTo>
                  <a:lnTo>
                    <a:pt x="3227" y="20"/>
                  </a:lnTo>
                  <a:lnTo>
                    <a:pt x="3233" y="15"/>
                  </a:lnTo>
                  <a:lnTo>
                    <a:pt x="3240" y="1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2" name="Freeform 44"/>
            <p:cNvSpPr>
              <a:spLocks/>
            </p:cNvSpPr>
            <p:nvPr/>
          </p:nvSpPr>
          <p:spPr bwMode="auto">
            <a:xfrm>
              <a:off x="4407" y="685"/>
              <a:ext cx="72" cy="11"/>
            </a:xfrm>
            <a:custGeom>
              <a:avLst/>
              <a:gdLst>
                <a:gd name="T0" fmla="*/ 0 w 77"/>
                <a:gd name="T1" fmla="*/ 31 h 10"/>
                <a:gd name="T2" fmla="*/ 6 w 77"/>
                <a:gd name="T3" fmla="*/ 23 h 10"/>
                <a:gd name="T4" fmla="*/ 7 w 77"/>
                <a:gd name="T5" fmla="*/ 2 h 10"/>
                <a:gd name="T6" fmla="*/ 7 w 77"/>
                <a:gd name="T7" fmla="*/ 0 h 10"/>
                <a:gd name="T8" fmla="*/ 10 w 77"/>
                <a:gd name="T9" fmla="*/ 2 h 10"/>
                <a:gd name="T10" fmla="*/ 13 w 77"/>
                <a:gd name="T11" fmla="*/ 0 h 10"/>
                <a:gd name="T12" fmla="*/ 17 w 77"/>
                <a:gd name="T13" fmla="*/ 0 h 10"/>
                <a:gd name="T14" fmla="*/ 19 w 77"/>
                <a:gd name="T15" fmla="*/ 2 h 10"/>
                <a:gd name="T16" fmla="*/ 21 w 77"/>
                <a:gd name="T17" fmla="*/ 4 h 10"/>
                <a:gd name="T18" fmla="*/ 22 w 77"/>
                <a:gd name="T19" fmla="*/ 28 h 10"/>
                <a:gd name="T20" fmla="*/ 26 w 77"/>
                <a:gd name="T21" fmla="*/ 31 h 10"/>
                <a:gd name="T22" fmla="*/ 28 w 77"/>
                <a:gd name="T23" fmla="*/ 37 h 10"/>
                <a:gd name="T24" fmla="*/ 30 w 77"/>
                <a:gd name="T25" fmla="*/ 37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
                  <a:moveTo>
                    <a:pt x="0" y="8"/>
                  </a:moveTo>
                  <a:lnTo>
                    <a:pt x="6" y="5"/>
                  </a:lnTo>
                  <a:lnTo>
                    <a:pt x="13" y="2"/>
                  </a:lnTo>
                  <a:lnTo>
                    <a:pt x="20" y="0"/>
                  </a:lnTo>
                  <a:lnTo>
                    <a:pt x="26" y="2"/>
                  </a:lnTo>
                  <a:lnTo>
                    <a:pt x="32" y="0"/>
                  </a:lnTo>
                  <a:lnTo>
                    <a:pt x="40" y="0"/>
                  </a:lnTo>
                  <a:lnTo>
                    <a:pt x="46" y="2"/>
                  </a:lnTo>
                  <a:lnTo>
                    <a:pt x="52" y="4"/>
                  </a:lnTo>
                  <a:lnTo>
                    <a:pt x="58" y="7"/>
                  </a:lnTo>
                  <a:lnTo>
                    <a:pt x="65" y="8"/>
                  </a:lnTo>
                  <a:lnTo>
                    <a:pt x="71" y="10"/>
                  </a:lnTo>
                  <a:lnTo>
                    <a:pt x="77" y="1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3" name="Freeform 45"/>
            <p:cNvSpPr>
              <a:spLocks/>
            </p:cNvSpPr>
            <p:nvPr/>
          </p:nvSpPr>
          <p:spPr bwMode="auto">
            <a:xfrm>
              <a:off x="1402" y="631"/>
              <a:ext cx="3005" cy="24"/>
            </a:xfrm>
            <a:custGeom>
              <a:avLst/>
              <a:gdLst>
                <a:gd name="T0" fmla="*/ 16 w 3240"/>
                <a:gd name="T1" fmla="*/ 6 h 23"/>
                <a:gd name="T2" fmla="*/ 34 w 3240"/>
                <a:gd name="T3" fmla="*/ 8 h 23"/>
                <a:gd name="T4" fmla="*/ 53 w 3240"/>
                <a:gd name="T5" fmla="*/ 11 h 23"/>
                <a:gd name="T6" fmla="*/ 70 w 3240"/>
                <a:gd name="T7" fmla="*/ 8 h 23"/>
                <a:gd name="T8" fmla="*/ 88 w 3240"/>
                <a:gd name="T9" fmla="*/ 10 h 23"/>
                <a:gd name="T10" fmla="*/ 107 w 3240"/>
                <a:gd name="T11" fmla="*/ 6 h 23"/>
                <a:gd name="T12" fmla="*/ 125 w 3240"/>
                <a:gd name="T13" fmla="*/ 6 h 23"/>
                <a:gd name="T14" fmla="*/ 143 w 3240"/>
                <a:gd name="T15" fmla="*/ 27 h 23"/>
                <a:gd name="T16" fmla="*/ 160 w 3240"/>
                <a:gd name="T17" fmla="*/ 1 h 23"/>
                <a:gd name="T18" fmla="*/ 179 w 3240"/>
                <a:gd name="T19" fmla="*/ 10 h 23"/>
                <a:gd name="T20" fmla="*/ 198 w 3240"/>
                <a:gd name="T21" fmla="*/ 10 h 23"/>
                <a:gd name="T22" fmla="*/ 214 w 3240"/>
                <a:gd name="T23" fmla="*/ 10 h 23"/>
                <a:gd name="T24" fmla="*/ 232 w 3240"/>
                <a:gd name="T25" fmla="*/ 10 h 23"/>
                <a:gd name="T26" fmla="*/ 250 w 3240"/>
                <a:gd name="T27" fmla="*/ 3 h 23"/>
                <a:gd name="T28" fmla="*/ 269 w 3240"/>
                <a:gd name="T29" fmla="*/ 3 h 23"/>
                <a:gd name="T30" fmla="*/ 289 w 3240"/>
                <a:gd name="T31" fmla="*/ 6 h 23"/>
                <a:gd name="T32" fmla="*/ 305 w 3240"/>
                <a:gd name="T33" fmla="*/ 10 h 23"/>
                <a:gd name="T34" fmla="*/ 324 w 3240"/>
                <a:gd name="T35" fmla="*/ 11 h 23"/>
                <a:gd name="T36" fmla="*/ 341 w 3240"/>
                <a:gd name="T37" fmla="*/ 10 h 23"/>
                <a:gd name="T38" fmla="*/ 361 w 3240"/>
                <a:gd name="T39" fmla="*/ 0 h 23"/>
                <a:gd name="T40" fmla="*/ 378 w 3240"/>
                <a:gd name="T41" fmla="*/ 29 h 23"/>
                <a:gd name="T42" fmla="*/ 396 w 3240"/>
                <a:gd name="T43" fmla="*/ 6 h 23"/>
                <a:gd name="T44" fmla="*/ 413 w 3240"/>
                <a:gd name="T45" fmla="*/ 10 h 23"/>
                <a:gd name="T46" fmla="*/ 433 w 3240"/>
                <a:gd name="T47" fmla="*/ 8 h 23"/>
                <a:gd name="T48" fmla="*/ 450 w 3240"/>
                <a:gd name="T49" fmla="*/ 6 h 23"/>
                <a:gd name="T50" fmla="*/ 468 w 3240"/>
                <a:gd name="T51" fmla="*/ 8 h 23"/>
                <a:gd name="T52" fmla="*/ 488 w 3240"/>
                <a:gd name="T53" fmla="*/ 8 h 23"/>
                <a:gd name="T54" fmla="*/ 505 w 3240"/>
                <a:gd name="T55" fmla="*/ 8 h 23"/>
                <a:gd name="T56" fmla="*/ 522 w 3240"/>
                <a:gd name="T57" fmla="*/ 3 h 23"/>
                <a:gd name="T58" fmla="*/ 541 w 3240"/>
                <a:gd name="T59" fmla="*/ 27 h 23"/>
                <a:gd name="T60" fmla="*/ 559 w 3240"/>
                <a:gd name="T61" fmla="*/ 6 h 23"/>
                <a:gd name="T62" fmla="*/ 577 w 3240"/>
                <a:gd name="T63" fmla="*/ 3 h 23"/>
                <a:gd name="T64" fmla="*/ 595 w 3240"/>
                <a:gd name="T65" fmla="*/ 10 h 23"/>
                <a:gd name="T66" fmla="*/ 612 w 3240"/>
                <a:gd name="T67" fmla="*/ 32 h 23"/>
                <a:gd name="T68" fmla="*/ 632 w 3240"/>
                <a:gd name="T69" fmla="*/ 6 h 23"/>
                <a:gd name="T70" fmla="*/ 648 w 3240"/>
                <a:gd name="T71" fmla="*/ 3 h 23"/>
                <a:gd name="T72" fmla="*/ 668 w 3240"/>
                <a:gd name="T73" fmla="*/ 29 h 23"/>
                <a:gd name="T74" fmla="*/ 686 w 3240"/>
                <a:gd name="T75" fmla="*/ 29 h 23"/>
                <a:gd name="T76" fmla="*/ 705 w 3240"/>
                <a:gd name="T77" fmla="*/ 5 h 23"/>
                <a:gd name="T78" fmla="*/ 722 w 3240"/>
                <a:gd name="T79" fmla="*/ 6 h 23"/>
                <a:gd name="T80" fmla="*/ 740 w 3240"/>
                <a:gd name="T81" fmla="*/ 5 h 23"/>
                <a:gd name="T82" fmla="*/ 759 w 3240"/>
                <a:gd name="T83" fmla="*/ 30 h 23"/>
                <a:gd name="T84" fmla="*/ 776 w 3240"/>
                <a:gd name="T85" fmla="*/ 6 h 23"/>
                <a:gd name="T86" fmla="*/ 794 w 3240"/>
                <a:gd name="T87" fmla="*/ 11 h 23"/>
                <a:gd name="T88" fmla="*/ 812 w 3240"/>
                <a:gd name="T89" fmla="*/ 5 h 23"/>
                <a:gd name="T90" fmla="*/ 830 w 3240"/>
                <a:gd name="T91" fmla="*/ 8 h 23"/>
                <a:gd name="T92" fmla="*/ 848 w 3240"/>
                <a:gd name="T93" fmla="*/ 6 h 23"/>
                <a:gd name="T94" fmla="*/ 866 w 3240"/>
                <a:gd name="T95" fmla="*/ 11 h 23"/>
                <a:gd name="T96" fmla="*/ 885 w 3240"/>
                <a:gd name="T97" fmla="*/ 1 h 23"/>
                <a:gd name="T98" fmla="*/ 902 w 3240"/>
                <a:gd name="T99" fmla="*/ 11 h 23"/>
                <a:gd name="T100" fmla="*/ 921 w 3240"/>
                <a:gd name="T101" fmla="*/ 6 h 23"/>
                <a:gd name="T102" fmla="*/ 940 w 3240"/>
                <a:gd name="T103" fmla="*/ 8 h 23"/>
                <a:gd name="T104" fmla="*/ 956 w 3240"/>
                <a:gd name="T105" fmla="*/ 5 h 23"/>
                <a:gd name="T106" fmla="*/ 976 w 3240"/>
                <a:gd name="T107" fmla="*/ 6 h 23"/>
                <a:gd name="T108" fmla="*/ 993 w 3240"/>
                <a:gd name="T109" fmla="*/ 3 h 23"/>
                <a:gd name="T110" fmla="*/ 1013 w 3240"/>
                <a:gd name="T111" fmla="*/ 35 h 23"/>
                <a:gd name="T112" fmla="*/ 1029 w 3240"/>
                <a:gd name="T113" fmla="*/ 27 h 23"/>
                <a:gd name="T114" fmla="*/ 1047 w 3240"/>
                <a:gd name="T115" fmla="*/ 6 h 23"/>
                <a:gd name="T116" fmla="*/ 1066 w 3240"/>
                <a:gd name="T117" fmla="*/ 5 h 23"/>
                <a:gd name="T118" fmla="*/ 1084 w 3240"/>
                <a:gd name="T119" fmla="*/ 6 h 23"/>
                <a:gd name="T120" fmla="*/ 1103 w 3240"/>
                <a:gd name="T121" fmla="*/ 8 h 23"/>
                <a:gd name="T122" fmla="*/ 1120 w 3240"/>
                <a:gd name="T123" fmla="*/ 8 h 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3">
                  <a:moveTo>
                    <a:pt x="0" y="6"/>
                  </a:moveTo>
                  <a:lnTo>
                    <a:pt x="8" y="6"/>
                  </a:lnTo>
                  <a:lnTo>
                    <a:pt x="14" y="6"/>
                  </a:lnTo>
                  <a:lnTo>
                    <a:pt x="20" y="6"/>
                  </a:lnTo>
                  <a:lnTo>
                    <a:pt x="27" y="6"/>
                  </a:lnTo>
                  <a:lnTo>
                    <a:pt x="33" y="6"/>
                  </a:lnTo>
                  <a:lnTo>
                    <a:pt x="39" y="6"/>
                  </a:lnTo>
                  <a:lnTo>
                    <a:pt x="45" y="6"/>
                  </a:lnTo>
                  <a:lnTo>
                    <a:pt x="53" y="6"/>
                  </a:lnTo>
                  <a:lnTo>
                    <a:pt x="59" y="6"/>
                  </a:lnTo>
                  <a:lnTo>
                    <a:pt x="65" y="6"/>
                  </a:lnTo>
                  <a:lnTo>
                    <a:pt x="72" y="6"/>
                  </a:lnTo>
                  <a:lnTo>
                    <a:pt x="78" y="8"/>
                  </a:lnTo>
                  <a:lnTo>
                    <a:pt x="84" y="8"/>
                  </a:lnTo>
                  <a:lnTo>
                    <a:pt x="92" y="8"/>
                  </a:lnTo>
                  <a:lnTo>
                    <a:pt x="98" y="8"/>
                  </a:lnTo>
                  <a:lnTo>
                    <a:pt x="104" y="8"/>
                  </a:lnTo>
                  <a:lnTo>
                    <a:pt x="111" y="6"/>
                  </a:lnTo>
                  <a:lnTo>
                    <a:pt x="117" y="6"/>
                  </a:lnTo>
                  <a:lnTo>
                    <a:pt x="123" y="6"/>
                  </a:lnTo>
                  <a:lnTo>
                    <a:pt x="131" y="8"/>
                  </a:lnTo>
                  <a:lnTo>
                    <a:pt x="137" y="10"/>
                  </a:lnTo>
                  <a:lnTo>
                    <a:pt x="143" y="10"/>
                  </a:lnTo>
                  <a:lnTo>
                    <a:pt x="150" y="11"/>
                  </a:lnTo>
                  <a:lnTo>
                    <a:pt x="156" y="13"/>
                  </a:lnTo>
                  <a:lnTo>
                    <a:pt x="162" y="11"/>
                  </a:lnTo>
                  <a:lnTo>
                    <a:pt x="170" y="11"/>
                  </a:lnTo>
                  <a:lnTo>
                    <a:pt x="176" y="10"/>
                  </a:lnTo>
                  <a:lnTo>
                    <a:pt x="182" y="8"/>
                  </a:lnTo>
                  <a:lnTo>
                    <a:pt x="189" y="8"/>
                  </a:lnTo>
                  <a:lnTo>
                    <a:pt x="195" y="6"/>
                  </a:lnTo>
                  <a:lnTo>
                    <a:pt x="201" y="8"/>
                  </a:lnTo>
                  <a:lnTo>
                    <a:pt x="209" y="10"/>
                  </a:lnTo>
                  <a:lnTo>
                    <a:pt x="215" y="10"/>
                  </a:lnTo>
                  <a:lnTo>
                    <a:pt x="221" y="11"/>
                  </a:lnTo>
                  <a:lnTo>
                    <a:pt x="227" y="11"/>
                  </a:lnTo>
                  <a:lnTo>
                    <a:pt x="234" y="11"/>
                  </a:lnTo>
                  <a:lnTo>
                    <a:pt x="240" y="11"/>
                  </a:lnTo>
                  <a:lnTo>
                    <a:pt x="246" y="11"/>
                  </a:lnTo>
                  <a:lnTo>
                    <a:pt x="254" y="10"/>
                  </a:lnTo>
                  <a:lnTo>
                    <a:pt x="260" y="10"/>
                  </a:lnTo>
                  <a:lnTo>
                    <a:pt x="266" y="10"/>
                  </a:lnTo>
                  <a:lnTo>
                    <a:pt x="274" y="10"/>
                  </a:lnTo>
                  <a:lnTo>
                    <a:pt x="280" y="10"/>
                  </a:lnTo>
                  <a:lnTo>
                    <a:pt x="286" y="10"/>
                  </a:lnTo>
                  <a:lnTo>
                    <a:pt x="293" y="8"/>
                  </a:lnTo>
                  <a:lnTo>
                    <a:pt x="299" y="8"/>
                  </a:lnTo>
                  <a:lnTo>
                    <a:pt x="305" y="6"/>
                  </a:lnTo>
                  <a:lnTo>
                    <a:pt x="313" y="5"/>
                  </a:lnTo>
                  <a:lnTo>
                    <a:pt x="319" y="5"/>
                  </a:lnTo>
                  <a:lnTo>
                    <a:pt x="325" y="5"/>
                  </a:lnTo>
                  <a:lnTo>
                    <a:pt x="332" y="3"/>
                  </a:lnTo>
                  <a:lnTo>
                    <a:pt x="338" y="3"/>
                  </a:lnTo>
                  <a:lnTo>
                    <a:pt x="344" y="3"/>
                  </a:lnTo>
                  <a:lnTo>
                    <a:pt x="352" y="3"/>
                  </a:lnTo>
                  <a:lnTo>
                    <a:pt x="358" y="6"/>
                  </a:lnTo>
                  <a:lnTo>
                    <a:pt x="364" y="11"/>
                  </a:lnTo>
                  <a:lnTo>
                    <a:pt x="371" y="15"/>
                  </a:lnTo>
                  <a:lnTo>
                    <a:pt x="377" y="18"/>
                  </a:lnTo>
                  <a:lnTo>
                    <a:pt x="383" y="18"/>
                  </a:lnTo>
                  <a:lnTo>
                    <a:pt x="391" y="16"/>
                  </a:lnTo>
                  <a:lnTo>
                    <a:pt x="397" y="16"/>
                  </a:lnTo>
                  <a:lnTo>
                    <a:pt x="403" y="15"/>
                  </a:lnTo>
                  <a:lnTo>
                    <a:pt x="409" y="13"/>
                  </a:lnTo>
                  <a:lnTo>
                    <a:pt x="416" y="11"/>
                  </a:lnTo>
                  <a:lnTo>
                    <a:pt x="422" y="10"/>
                  </a:lnTo>
                  <a:lnTo>
                    <a:pt x="428" y="8"/>
                  </a:lnTo>
                  <a:lnTo>
                    <a:pt x="436" y="6"/>
                  </a:lnTo>
                  <a:lnTo>
                    <a:pt x="442" y="5"/>
                  </a:lnTo>
                  <a:lnTo>
                    <a:pt x="448" y="3"/>
                  </a:lnTo>
                  <a:lnTo>
                    <a:pt x="455" y="3"/>
                  </a:lnTo>
                  <a:lnTo>
                    <a:pt x="461" y="1"/>
                  </a:lnTo>
                  <a:lnTo>
                    <a:pt x="467" y="0"/>
                  </a:lnTo>
                  <a:lnTo>
                    <a:pt x="475" y="0"/>
                  </a:lnTo>
                  <a:lnTo>
                    <a:pt x="481" y="1"/>
                  </a:lnTo>
                  <a:lnTo>
                    <a:pt x="487" y="1"/>
                  </a:lnTo>
                  <a:lnTo>
                    <a:pt x="494" y="5"/>
                  </a:lnTo>
                  <a:lnTo>
                    <a:pt x="500" y="6"/>
                  </a:lnTo>
                  <a:lnTo>
                    <a:pt x="506" y="8"/>
                  </a:lnTo>
                  <a:lnTo>
                    <a:pt x="514" y="10"/>
                  </a:lnTo>
                  <a:lnTo>
                    <a:pt x="520" y="11"/>
                  </a:lnTo>
                  <a:lnTo>
                    <a:pt x="526" y="13"/>
                  </a:lnTo>
                  <a:lnTo>
                    <a:pt x="533" y="15"/>
                  </a:lnTo>
                  <a:lnTo>
                    <a:pt x="539" y="15"/>
                  </a:lnTo>
                  <a:lnTo>
                    <a:pt x="545" y="15"/>
                  </a:lnTo>
                  <a:lnTo>
                    <a:pt x="553" y="15"/>
                  </a:lnTo>
                  <a:lnTo>
                    <a:pt x="559" y="11"/>
                  </a:lnTo>
                  <a:lnTo>
                    <a:pt x="565" y="10"/>
                  </a:lnTo>
                  <a:lnTo>
                    <a:pt x="572" y="10"/>
                  </a:lnTo>
                  <a:lnTo>
                    <a:pt x="578" y="10"/>
                  </a:lnTo>
                  <a:lnTo>
                    <a:pt x="584" y="10"/>
                  </a:lnTo>
                  <a:lnTo>
                    <a:pt x="591" y="10"/>
                  </a:lnTo>
                  <a:lnTo>
                    <a:pt x="598" y="10"/>
                  </a:lnTo>
                  <a:lnTo>
                    <a:pt x="604" y="10"/>
                  </a:lnTo>
                  <a:lnTo>
                    <a:pt x="610" y="10"/>
                  </a:lnTo>
                  <a:lnTo>
                    <a:pt x="618" y="10"/>
                  </a:lnTo>
                  <a:lnTo>
                    <a:pt x="624" y="10"/>
                  </a:lnTo>
                  <a:lnTo>
                    <a:pt x="630" y="10"/>
                  </a:lnTo>
                  <a:lnTo>
                    <a:pt x="637" y="11"/>
                  </a:lnTo>
                  <a:lnTo>
                    <a:pt x="643" y="11"/>
                  </a:lnTo>
                  <a:lnTo>
                    <a:pt x="649" y="11"/>
                  </a:lnTo>
                  <a:lnTo>
                    <a:pt x="657" y="11"/>
                  </a:lnTo>
                  <a:lnTo>
                    <a:pt x="663" y="11"/>
                  </a:lnTo>
                  <a:lnTo>
                    <a:pt x="669" y="10"/>
                  </a:lnTo>
                  <a:lnTo>
                    <a:pt x="676" y="10"/>
                  </a:lnTo>
                  <a:lnTo>
                    <a:pt x="682" y="8"/>
                  </a:lnTo>
                  <a:lnTo>
                    <a:pt x="688" y="8"/>
                  </a:lnTo>
                  <a:lnTo>
                    <a:pt x="696" y="6"/>
                  </a:lnTo>
                  <a:lnTo>
                    <a:pt x="702" y="6"/>
                  </a:lnTo>
                  <a:lnTo>
                    <a:pt x="708" y="6"/>
                  </a:lnTo>
                  <a:lnTo>
                    <a:pt x="715" y="5"/>
                  </a:lnTo>
                  <a:lnTo>
                    <a:pt x="721" y="3"/>
                  </a:lnTo>
                  <a:lnTo>
                    <a:pt x="727" y="3"/>
                  </a:lnTo>
                  <a:lnTo>
                    <a:pt x="735" y="3"/>
                  </a:lnTo>
                  <a:lnTo>
                    <a:pt x="741" y="3"/>
                  </a:lnTo>
                  <a:lnTo>
                    <a:pt x="747" y="3"/>
                  </a:lnTo>
                  <a:lnTo>
                    <a:pt x="754" y="3"/>
                  </a:lnTo>
                  <a:lnTo>
                    <a:pt x="760" y="3"/>
                  </a:lnTo>
                  <a:lnTo>
                    <a:pt x="766" y="3"/>
                  </a:lnTo>
                  <a:lnTo>
                    <a:pt x="772" y="3"/>
                  </a:lnTo>
                  <a:lnTo>
                    <a:pt x="780" y="5"/>
                  </a:lnTo>
                  <a:lnTo>
                    <a:pt x="786" y="5"/>
                  </a:lnTo>
                  <a:lnTo>
                    <a:pt x="792" y="6"/>
                  </a:lnTo>
                  <a:lnTo>
                    <a:pt x="799" y="6"/>
                  </a:lnTo>
                  <a:lnTo>
                    <a:pt x="805" y="8"/>
                  </a:lnTo>
                  <a:lnTo>
                    <a:pt x="811" y="8"/>
                  </a:lnTo>
                  <a:lnTo>
                    <a:pt x="819" y="6"/>
                  </a:lnTo>
                  <a:lnTo>
                    <a:pt x="825" y="6"/>
                  </a:lnTo>
                  <a:lnTo>
                    <a:pt x="831" y="5"/>
                  </a:lnTo>
                  <a:lnTo>
                    <a:pt x="838" y="5"/>
                  </a:lnTo>
                  <a:lnTo>
                    <a:pt x="844" y="5"/>
                  </a:lnTo>
                  <a:lnTo>
                    <a:pt x="850" y="6"/>
                  </a:lnTo>
                  <a:lnTo>
                    <a:pt x="858" y="8"/>
                  </a:lnTo>
                  <a:lnTo>
                    <a:pt x="864" y="10"/>
                  </a:lnTo>
                  <a:lnTo>
                    <a:pt x="870" y="10"/>
                  </a:lnTo>
                  <a:lnTo>
                    <a:pt x="877" y="10"/>
                  </a:lnTo>
                  <a:lnTo>
                    <a:pt x="883" y="11"/>
                  </a:lnTo>
                  <a:lnTo>
                    <a:pt x="889" y="13"/>
                  </a:lnTo>
                  <a:lnTo>
                    <a:pt x="897" y="16"/>
                  </a:lnTo>
                  <a:lnTo>
                    <a:pt x="903" y="18"/>
                  </a:lnTo>
                  <a:lnTo>
                    <a:pt x="909" y="18"/>
                  </a:lnTo>
                  <a:lnTo>
                    <a:pt x="916" y="16"/>
                  </a:lnTo>
                  <a:lnTo>
                    <a:pt x="922" y="13"/>
                  </a:lnTo>
                  <a:lnTo>
                    <a:pt x="929" y="11"/>
                  </a:lnTo>
                  <a:lnTo>
                    <a:pt x="936" y="13"/>
                  </a:lnTo>
                  <a:lnTo>
                    <a:pt x="942" y="13"/>
                  </a:lnTo>
                  <a:lnTo>
                    <a:pt x="948" y="15"/>
                  </a:lnTo>
                  <a:lnTo>
                    <a:pt x="954" y="16"/>
                  </a:lnTo>
                  <a:lnTo>
                    <a:pt x="962" y="15"/>
                  </a:lnTo>
                  <a:lnTo>
                    <a:pt x="968" y="13"/>
                  </a:lnTo>
                  <a:lnTo>
                    <a:pt x="974" y="11"/>
                  </a:lnTo>
                  <a:lnTo>
                    <a:pt x="981" y="10"/>
                  </a:lnTo>
                  <a:lnTo>
                    <a:pt x="987" y="8"/>
                  </a:lnTo>
                  <a:lnTo>
                    <a:pt x="993" y="6"/>
                  </a:lnTo>
                  <a:lnTo>
                    <a:pt x="1001" y="5"/>
                  </a:lnTo>
                  <a:lnTo>
                    <a:pt x="1007" y="3"/>
                  </a:lnTo>
                  <a:lnTo>
                    <a:pt x="1013" y="3"/>
                  </a:lnTo>
                  <a:lnTo>
                    <a:pt x="1020" y="1"/>
                  </a:lnTo>
                  <a:lnTo>
                    <a:pt x="1026" y="0"/>
                  </a:lnTo>
                  <a:lnTo>
                    <a:pt x="1032" y="0"/>
                  </a:lnTo>
                  <a:lnTo>
                    <a:pt x="1040" y="1"/>
                  </a:lnTo>
                  <a:lnTo>
                    <a:pt x="1046" y="6"/>
                  </a:lnTo>
                  <a:lnTo>
                    <a:pt x="1052" y="10"/>
                  </a:lnTo>
                  <a:lnTo>
                    <a:pt x="1059" y="13"/>
                  </a:lnTo>
                  <a:lnTo>
                    <a:pt x="1065" y="15"/>
                  </a:lnTo>
                  <a:lnTo>
                    <a:pt x="1071" y="16"/>
                  </a:lnTo>
                  <a:lnTo>
                    <a:pt x="1079" y="15"/>
                  </a:lnTo>
                  <a:lnTo>
                    <a:pt x="1085" y="15"/>
                  </a:lnTo>
                  <a:lnTo>
                    <a:pt x="1091" y="11"/>
                  </a:lnTo>
                  <a:lnTo>
                    <a:pt x="1098" y="10"/>
                  </a:lnTo>
                  <a:lnTo>
                    <a:pt x="1104" y="8"/>
                  </a:lnTo>
                  <a:lnTo>
                    <a:pt x="1110" y="6"/>
                  </a:lnTo>
                  <a:lnTo>
                    <a:pt x="1118" y="5"/>
                  </a:lnTo>
                  <a:lnTo>
                    <a:pt x="1124" y="5"/>
                  </a:lnTo>
                  <a:lnTo>
                    <a:pt x="1130" y="5"/>
                  </a:lnTo>
                  <a:lnTo>
                    <a:pt x="1136" y="6"/>
                  </a:lnTo>
                  <a:lnTo>
                    <a:pt x="1143" y="8"/>
                  </a:lnTo>
                  <a:lnTo>
                    <a:pt x="1149" y="10"/>
                  </a:lnTo>
                  <a:lnTo>
                    <a:pt x="1155" y="10"/>
                  </a:lnTo>
                  <a:lnTo>
                    <a:pt x="1163" y="10"/>
                  </a:lnTo>
                  <a:lnTo>
                    <a:pt x="1169" y="8"/>
                  </a:lnTo>
                  <a:lnTo>
                    <a:pt x="1175" y="8"/>
                  </a:lnTo>
                  <a:lnTo>
                    <a:pt x="1182" y="8"/>
                  </a:lnTo>
                  <a:lnTo>
                    <a:pt x="1188" y="10"/>
                  </a:lnTo>
                  <a:lnTo>
                    <a:pt x="1194" y="11"/>
                  </a:lnTo>
                  <a:lnTo>
                    <a:pt x="1202" y="11"/>
                  </a:lnTo>
                  <a:lnTo>
                    <a:pt x="1208" y="11"/>
                  </a:lnTo>
                  <a:lnTo>
                    <a:pt x="1214" y="11"/>
                  </a:lnTo>
                  <a:lnTo>
                    <a:pt x="1221" y="10"/>
                  </a:lnTo>
                  <a:lnTo>
                    <a:pt x="1227" y="10"/>
                  </a:lnTo>
                  <a:lnTo>
                    <a:pt x="1233" y="8"/>
                  </a:lnTo>
                  <a:lnTo>
                    <a:pt x="1241" y="8"/>
                  </a:lnTo>
                  <a:lnTo>
                    <a:pt x="1247" y="6"/>
                  </a:lnTo>
                  <a:lnTo>
                    <a:pt x="1253" y="6"/>
                  </a:lnTo>
                  <a:lnTo>
                    <a:pt x="1261" y="6"/>
                  </a:lnTo>
                  <a:lnTo>
                    <a:pt x="1267" y="6"/>
                  </a:lnTo>
                  <a:lnTo>
                    <a:pt x="1273" y="6"/>
                  </a:lnTo>
                  <a:lnTo>
                    <a:pt x="1280" y="6"/>
                  </a:lnTo>
                  <a:lnTo>
                    <a:pt x="1286" y="6"/>
                  </a:lnTo>
                  <a:lnTo>
                    <a:pt x="1292" y="6"/>
                  </a:lnTo>
                  <a:lnTo>
                    <a:pt x="1300" y="6"/>
                  </a:lnTo>
                  <a:lnTo>
                    <a:pt x="1306" y="6"/>
                  </a:lnTo>
                  <a:lnTo>
                    <a:pt x="1312" y="6"/>
                  </a:lnTo>
                  <a:lnTo>
                    <a:pt x="1318" y="6"/>
                  </a:lnTo>
                  <a:lnTo>
                    <a:pt x="1325" y="6"/>
                  </a:lnTo>
                  <a:lnTo>
                    <a:pt x="1331" y="6"/>
                  </a:lnTo>
                  <a:lnTo>
                    <a:pt x="1337" y="8"/>
                  </a:lnTo>
                  <a:lnTo>
                    <a:pt x="1345" y="8"/>
                  </a:lnTo>
                  <a:lnTo>
                    <a:pt x="1351" y="8"/>
                  </a:lnTo>
                  <a:lnTo>
                    <a:pt x="1357" y="8"/>
                  </a:lnTo>
                  <a:lnTo>
                    <a:pt x="1364" y="8"/>
                  </a:lnTo>
                  <a:lnTo>
                    <a:pt x="1370" y="8"/>
                  </a:lnTo>
                  <a:lnTo>
                    <a:pt x="1376" y="8"/>
                  </a:lnTo>
                  <a:lnTo>
                    <a:pt x="1384" y="8"/>
                  </a:lnTo>
                  <a:lnTo>
                    <a:pt x="1390" y="8"/>
                  </a:lnTo>
                  <a:lnTo>
                    <a:pt x="1396" y="8"/>
                  </a:lnTo>
                  <a:lnTo>
                    <a:pt x="1403" y="8"/>
                  </a:lnTo>
                  <a:lnTo>
                    <a:pt x="1409" y="8"/>
                  </a:lnTo>
                  <a:lnTo>
                    <a:pt x="1415" y="8"/>
                  </a:lnTo>
                  <a:lnTo>
                    <a:pt x="1423" y="10"/>
                  </a:lnTo>
                  <a:lnTo>
                    <a:pt x="1429" y="10"/>
                  </a:lnTo>
                  <a:lnTo>
                    <a:pt x="1435" y="10"/>
                  </a:lnTo>
                  <a:lnTo>
                    <a:pt x="1442" y="10"/>
                  </a:lnTo>
                  <a:lnTo>
                    <a:pt x="1448" y="8"/>
                  </a:lnTo>
                  <a:lnTo>
                    <a:pt x="1454" y="8"/>
                  </a:lnTo>
                  <a:lnTo>
                    <a:pt x="1462" y="8"/>
                  </a:lnTo>
                  <a:lnTo>
                    <a:pt x="1468" y="8"/>
                  </a:lnTo>
                  <a:lnTo>
                    <a:pt x="1474" y="8"/>
                  </a:lnTo>
                  <a:lnTo>
                    <a:pt x="1481" y="6"/>
                  </a:lnTo>
                  <a:lnTo>
                    <a:pt x="1487" y="6"/>
                  </a:lnTo>
                  <a:lnTo>
                    <a:pt x="1493" y="5"/>
                  </a:lnTo>
                  <a:lnTo>
                    <a:pt x="1499" y="3"/>
                  </a:lnTo>
                  <a:lnTo>
                    <a:pt x="1507" y="1"/>
                  </a:lnTo>
                  <a:lnTo>
                    <a:pt x="1513" y="1"/>
                  </a:lnTo>
                  <a:lnTo>
                    <a:pt x="1519" y="5"/>
                  </a:lnTo>
                  <a:lnTo>
                    <a:pt x="1526" y="10"/>
                  </a:lnTo>
                  <a:lnTo>
                    <a:pt x="1532" y="13"/>
                  </a:lnTo>
                  <a:lnTo>
                    <a:pt x="1538" y="16"/>
                  </a:lnTo>
                  <a:lnTo>
                    <a:pt x="1546" y="15"/>
                  </a:lnTo>
                  <a:lnTo>
                    <a:pt x="1552" y="13"/>
                  </a:lnTo>
                  <a:lnTo>
                    <a:pt x="1558" y="10"/>
                  </a:lnTo>
                  <a:lnTo>
                    <a:pt x="1565" y="8"/>
                  </a:lnTo>
                  <a:lnTo>
                    <a:pt x="1571" y="6"/>
                  </a:lnTo>
                  <a:lnTo>
                    <a:pt x="1577" y="6"/>
                  </a:lnTo>
                  <a:lnTo>
                    <a:pt x="1585" y="6"/>
                  </a:lnTo>
                  <a:lnTo>
                    <a:pt x="1591" y="6"/>
                  </a:lnTo>
                  <a:lnTo>
                    <a:pt x="1597" y="6"/>
                  </a:lnTo>
                  <a:lnTo>
                    <a:pt x="1605" y="6"/>
                  </a:lnTo>
                  <a:lnTo>
                    <a:pt x="1611" y="6"/>
                  </a:lnTo>
                  <a:lnTo>
                    <a:pt x="1617" y="6"/>
                  </a:lnTo>
                  <a:lnTo>
                    <a:pt x="1624" y="5"/>
                  </a:lnTo>
                  <a:lnTo>
                    <a:pt x="1630" y="5"/>
                  </a:lnTo>
                  <a:lnTo>
                    <a:pt x="1636" y="3"/>
                  </a:lnTo>
                  <a:lnTo>
                    <a:pt x="1644" y="3"/>
                  </a:lnTo>
                  <a:lnTo>
                    <a:pt x="1650" y="3"/>
                  </a:lnTo>
                  <a:lnTo>
                    <a:pt x="1656" y="3"/>
                  </a:lnTo>
                  <a:lnTo>
                    <a:pt x="1663" y="3"/>
                  </a:lnTo>
                  <a:lnTo>
                    <a:pt x="1669" y="3"/>
                  </a:lnTo>
                  <a:lnTo>
                    <a:pt x="1675" y="1"/>
                  </a:lnTo>
                  <a:lnTo>
                    <a:pt x="1681" y="1"/>
                  </a:lnTo>
                  <a:lnTo>
                    <a:pt x="1689" y="3"/>
                  </a:lnTo>
                  <a:lnTo>
                    <a:pt x="1695" y="5"/>
                  </a:lnTo>
                  <a:lnTo>
                    <a:pt x="1701" y="6"/>
                  </a:lnTo>
                  <a:lnTo>
                    <a:pt x="1708" y="10"/>
                  </a:lnTo>
                  <a:lnTo>
                    <a:pt x="1714" y="15"/>
                  </a:lnTo>
                  <a:lnTo>
                    <a:pt x="1720" y="19"/>
                  </a:lnTo>
                  <a:lnTo>
                    <a:pt x="1728" y="23"/>
                  </a:lnTo>
                  <a:lnTo>
                    <a:pt x="1734" y="23"/>
                  </a:lnTo>
                  <a:lnTo>
                    <a:pt x="1740" y="21"/>
                  </a:lnTo>
                  <a:lnTo>
                    <a:pt x="1747" y="19"/>
                  </a:lnTo>
                  <a:lnTo>
                    <a:pt x="1753" y="19"/>
                  </a:lnTo>
                  <a:lnTo>
                    <a:pt x="1759" y="18"/>
                  </a:lnTo>
                  <a:lnTo>
                    <a:pt x="1767" y="16"/>
                  </a:lnTo>
                  <a:lnTo>
                    <a:pt x="1773" y="15"/>
                  </a:lnTo>
                  <a:lnTo>
                    <a:pt x="1779" y="15"/>
                  </a:lnTo>
                  <a:lnTo>
                    <a:pt x="1786" y="13"/>
                  </a:lnTo>
                  <a:lnTo>
                    <a:pt x="1792" y="10"/>
                  </a:lnTo>
                  <a:lnTo>
                    <a:pt x="1798" y="8"/>
                  </a:lnTo>
                  <a:lnTo>
                    <a:pt x="1806" y="8"/>
                  </a:lnTo>
                  <a:lnTo>
                    <a:pt x="1812" y="6"/>
                  </a:lnTo>
                  <a:lnTo>
                    <a:pt x="1818" y="6"/>
                  </a:lnTo>
                  <a:lnTo>
                    <a:pt x="1825" y="6"/>
                  </a:lnTo>
                  <a:lnTo>
                    <a:pt x="1831" y="6"/>
                  </a:lnTo>
                  <a:lnTo>
                    <a:pt x="1837" y="6"/>
                  </a:lnTo>
                  <a:lnTo>
                    <a:pt x="1843" y="5"/>
                  </a:lnTo>
                  <a:lnTo>
                    <a:pt x="1851" y="5"/>
                  </a:lnTo>
                  <a:lnTo>
                    <a:pt x="1857" y="3"/>
                  </a:lnTo>
                  <a:lnTo>
                    <a:pt x="1863" y="3"/>
                  </a:lnTo>
                  <a:lnTo>
                    <a:pt x="1870" y="5"/>
                  </a:lnTo>
                  <a:lnTo>
                    <a:pt x="1876" y="6"/>
                  </a:lnTo>
                  <a:lnTo>
                    <a:pt x="1882" y="8"/>
                  </a:lnTo>
                  <a:lnTo>
                    <a:pt x="1890" y="11"/>
                  </a:lnTo>
                  <a:lnTo>
                    <a:pt x="1896" y="15"/>
                  </a:lnTo>
                  <a:lnTo>
                    <a:pt x="1902" y="18"/>
                  </a:lnTo>
                  <a:lnTo>
                    <a:pt x="1909" y="16"/>
                  </a:lnTo>
                  <a:lnTo>
                    <a:pt x="1915" y="15"/>
                  </a:lnTo>
                  <a:lnTo>
                    <a:pt x="1922" y="10"/>
                  </a:lnTo>
                  <a:lnTo>
                    <a:pt x="1929" y="6"/>
                  </a:lnTo>
                  <a:lnTo>
                    <a:pt x="1935" y="6"/>
                  </a:lnTo>
                  <a:lnTo>
                    <a:pt x="1941" y="8"/>
                  </a:lnTo>
                  <a:lnTo>
                    <a:pt x="1949" y="10"/>
                  </a:lnTo>
                  <a:lnTo>
                    <a:pt x="1955" y="13"/>
                  </a:lnTo>
                  <a:lnTo>
                    <a:pt x="1961" y="15"/>
                  </a:lnTo>
                  <a:lnTo>
                    <a:pt x="1968" y="15"/>
                  </a:lnTo>
                  <a:lnTo>
                    <a:pt x="1974" y="11"/>
                  </a:lnTo>
                  <a:lnTo>
                    <a:pt x="1980" y="8"/>
                  </a:lnTo>
                  <a:lnTo>
                    <a:pt x="1988" y="6"/>
                  </a:lnTo>
                  <a:lnTo>
                    <a:pt x="1994" y="5"/>
                  </a:lnTo>
                  <a:lnTo>
                    <a:pt x="2000" y="3"/>
                  </a:lnTo>
                  <a:lnTo>
                    <a:pt x="2007" y="3"/>
                  </a:lnTo>
                  <a:lnTo>
                    <a:pt x="2013" y="3"/>
                  </a:lnTo>
                  <a:lnTo>
                    <a:pt x="2019" y="5"/>
                  </a:lnTo>
                  <a:lnTo>
                    <a:pt x="2025" y="5"/>
                  </a:lnTo>
                  <a:lnTo>
                    <a:pt x="2033" y="6"/>
                  </a:lnTo>
                  <a:lnTo>
                    <a:pt x="2039" y="6"/>
                  </a:lnTo>
                  <a:lnTo>
                    <a:pt x="2045" y="6"/>
                  </a:lnTo>
                  <a:lnTo>
                    <a:pt x="2052" y="6"/>
                  </a:lnTo>
                  <a:lnTo>
                    <a:pt x="2058" y="5"/>
                  </a:lnTo>
                  <a:lnTo>
                    <a:pt x="2064" y="6"/>
                  </a:lnTo>
                  <a:lnTo>
                    <a:pt x="2072" y="6"/>
                  </a:lnTo>
                  <a:lnTo>
                    <a:pt x="2078" y="8"/>
                  </a:lnTo>
                  <a:lnTo>
                    <a:pt x="2084" y="8"/>
                  </a:lnTo>
                  <a:lnTo>
                    <a:pt x="2091" y="10"/>
                  </a:lnTo>
                  <a:lnTo>
                    <a:pt x="2097" y="10"/>
                  </a:lnTo>
                  <a:lnTo>
                    <a:pt x="2103" y="8"/>
                  </a:lnTo>
                  <a:lnTo>
                    <a:pt x="2111" y="8"/>
                  </a:lnTo>
                  <a:lnTo>
                    <a:pt x="2117" y="6"/>
                  </a:lnTo>
                  <a:lnTo>
                    <a:pt x="2123" y="5"/>
                  </a:lnTo>
                  <a:lnTo>
                    <a:pt x="2130" y="5"/>
                  </a:lnTo>
                  <a:lnTo>
                    <a:pt x="2136" y="3"/>
                  </a:lnTo>
                  <a:lnTo>
                    <a:pt x="2142" y="1"/>
                  </a:lnTo>
                  <a:lnTo>
                    <a:pt x="2150" y="3"/>
                  </a:lnTo>
                  <a:lnTo>
                    <a:pt x="2156" y="8"/>
                  </a:lnTo>
                  <a:lnTo>
                    <a:pt x="2162" y="13"/>
                  </a:lnTo>
                  <a:lnTo>
                    <a:pt x="2169" y="16"/>
                  </a:lnTo>
                  <a:lnTo>
                    <a:pt x="2175" y="16"/>
                  </a:lnTo>
                  <a:lnTo>
                    <a:pt x="2181" y="15"/>
                  </a:lnTo>
                  <a:lnTo>
                    <a:pt x="2189" y="11"/>
                  </a:lnTo>
                  <a:lnTo>
                    <a:pt x="2195" y="10"/>
                  </a:lnTo>
                  <a:lnTo>
                    <a:pt x="2201" y="8"/>
                  </a:lnTo>
                  <a:lnTo>
                    <a:pt x="2207" y="6"/>
                  </a:lnTo>
                  <a:lnTo>
                    <a:pt x="2214" y="6"/>
                  </a:lnTo>
                  <a:lnTo>
                    <a:pt x="2220" y="6"/>
                  </a:lnTo>
                  <a:lnTo>
                    <a:pt x="2226" y="6"/>
                  </a:lnTo>
                  <a:lnTo>
                    <a:pt x="2234" y="8"/>
                  </a:lnTo>
                  <a:lnTo>
                    <a:pt x="2240" y="8"/>
                  </a:lnTo>
                  <a:lnTo>
                    <a:pt x="2246" y="6"/>
                  </a:lnTo>
                  <a:lnTo>
                    <a:pt x="2254" y="6"/>
                  </a:lnTo>
                  <a:lnTo>
                    <a:pt x="2260" y="6"/>
                  </a:lnTo>
                  <a:lnTo>
                    <a:pt x="2266" y="8"/>
                  </a:lnTo>
                  <a:lnTo>
                    <a:pt x="2273" y="10"/>
                  </a:lnTo>
                  <a:lnTo>
                    <a:pt x="2279" y="11"/>
                  </a:lnTo>
                  <a:lnTo>
                    <a:pt x="2285" y="13"/>
                  </a:lnTo>
                  <a:lnTo>
                    <a:pt x="2293" y="13"/>
                  </a:lnTo>
                  <a:lnTo>
                    <a:pt x="2299" y="13"/>
                  </a:lnTo>
                  <a:lnTo>
                    <a:pt x="2305" y="11"/>
                  </a:lnTo>
                  <a:lnTo>
                    <a:pt x="2312" y="10"/>
                  </a:lnTo>
                  <a:lnTo>
                    <a:pt x="2318" y="8"/>
                  </a:lnTo>
                  <a:lnTo>
                    <a:pt x="2324" y="6"/>
                  </a:lnTo>
                  <a:lnTo>
                    <a:pt x="2332" y="5"/>
                  </a:lnTo>
                  <a:lnTo>
                    <a:pt x="2338" y="3"/>
                  </a:lnTo>
                  <a:lnTo>
                    <a:pt x="2344" y="5"/>
                  </a:lnTo>
                  <a:lnTo>
                    <a:pt x="2351" y="6"/>
                  </a:lnTo>
                  <a:lnTo>
                    <a:pt x="2357" y="6"/>
                  </a:lnTo>
                  <a:lnTo>
                    <a:pt x="2363" y="8"/>
                  </a:lnTo>
                  <a:lnTo>
                    <a:pt x="2371" y="8"/>
                  </a:lnTo>
                  <a:lnTo>
                    <a:pt x="2377" y="8"/>
                  </a:lnTo>
                  <a:lnTo>
                    <a:pt x="2383" y="8"/>
                  </a:lnTo>
                  <a:lnTo>
                    <a:pt x="2389" y="8"/>
                  </a:lnTo>
                  <a:lnTo>
                    <a:pt x="2396" y="8"/>
                  </a:lnTo>
                  <a:lnTo>
                    <a:pt x="2402" y="10"/>
                  </a:lnTo>
                  <a:lnTo>
                    <a:pt x="2408" y="10"/>
                  </a:lnTo>
                  <a:lnTo>
                    <a:pt x="2416" y="10"/>
                  </a:lnTo>
                  <a:lnTo>
                    <a:pt x="2422" y="8"/>
                  </a:lnTo>
                  <a:lnTo>
                    <a:pt x="2428" y="6"/>
                  </a:lnTo>
                  <a:lnTo>
                    <a:pt x="2435" y="6"/>
                  </a:lnTo>
                  <a:lnTo>
                    <a:pt x="2441" y="8"/>
                  </a:lnTo>
                  <a:lnTo>
                    <a:pt x="2447" y="11"/>
                  </a:lnTo>
                  <a:lnTo>
                    <a:pt x="2455" y="15"/>
                  </a:lnTo>
                  <a:lnTo>
                    <a:pt x="2461" y="16"/>
                  </a:lnTo>
                  <a:lnTo>
                    <a:pt x="2467" y="16"/>
                  </a:lnTo>
                  <a:lnTo>
                    <a:pt x="2474" y="15"/>
                  </a:lnTo>
                  <a:lnTo>
                    <a:pt x="2480" y="13"/>
                  </a:lnTo>
                  <a:lnTo>
                    <a:pt x="2486" y="11"/>
                  </a:lnTo>
                  <a:lnTo>
                    <a:pt x="2494" y="10"/>
                  </a:lnTo>
                  <a:lnTo>
                    <a:pt x="2500" y="10"/>
                  </a:lnTo>
                  <a:lnTo>
                    <a:pt x="2506" y="8"/>
                  </a:lnTo>
                  <a:lnTo>
                    <a:pt x="2513" y="6"/>
                  </a:lnTo>
                  <a:lnTo>
                    <a:pt x="2519" y="5"/>
                  </a:lnTo>
                  <a:lnTo>
                    <a:pt x="2525" y="5"/>
                  </a:lnTo>
                  <a:lnTo>
                    <a:pt x="2533" y="3"/>
                  </a:lnTo>
                  <a:lnTo>
                    <a:pt x="2539" y="1"/>
                  </a:lnTo>
                  <a:lnTo>
                    <a:pt x="2545" y="3"/>
                  </a:lnTo>
                  <a:lnTo>
                    <a:pt x="2552" y="6"/>
                  </a:lnTo>
                  <a:lnTo>
                    <a:pt x="2558" y="10"/>
                  </a:lnTo>
                  <a:lnTo>
                    <a:pt x="2564" y="11"/>
                  </a:lnTo>
                  <a:lnTo>
                    <a:pt x="2570" y="13"/>
                  </a:lnTo>
                  <a:lnTo>
                    <a:pt x="2578" y="13"/>
                  </a:lnTo>
                  <a:lnTo>
                    <a:pt x="2584" y="11"/>
                  </a:lnTo>
                  <a:lnTo>
                    <a:pt x="2590" y="11"/>
                  </a:lnTo>
                  <a:lnTo>
                    <a:pt x="2598" y="13"/>
                  </a:lnTo>
                  <a:lnTo>
                    <a:pt x="2604" y="13"/>
                  </a:lnTo>
                  <a:lnTo>
                    <a:pt x="2610" y="13"/>
                  </a:lnTo>
                  <a:lnTo>
                    <a:pt x="2617" y="13"/>
                  </a:lnTo>
                  <a:lnTo>
                    <a:pt x="2623" y="10"/>
                  </a:lnTo>
                  <a:lnTo>
                    <a:pt x="2629" y="8"/>
                  </a:lnTo>
                  <a:lnTo>
                    <a:pt x="2637" y="8"/>
                  </a:lnTo>
                  <a:lnTo>
                    <a:pt x="2643" y="6"/>
                  </a:lnTo>
                  <a:lnTo>
                    <a:pt x="2649" y="8"/>
                  </a:lnTo>
                  <a:lnTo>
                    <a:pt x="2656" y="8"/>
                  </a:lnTo>
                  <a:lnTo>
                    <a:pt x="2662" y="6"/>
                  </a:lnTo>
                  <a:lnTo>
                    <a:pt x="2668" y="6"/>
                  </a:lnTo>
                  <a:lnTo>
                    <a:pt x="2676" y="6"/>
                  </a:lnTo>
                  <a:lnTo>
                    <a:pt x="2682" y="8"/>
                  </a:lnTo>
                  <a:lnTo>
                    <a:pt x="2688" y="8"/>
                  </a:lnTo>
                  <a:lnTo>
                    <a:pt x="2695" y="8"/>
                  </a:lnTo>
                  <a:lnTo>
                    <a:pt x="2701" y="6"/>
                  </a:lnTo>
                  <a:lnTo>
                    <a:pt x="2707" y="6"/>
                  </a:lnTo>
                  <a:lnTo>
                    <a:pt x="2715" y="6"/>
                  </a:lnTo>
                  <a:lnTo>
                    <a:pt x="2721" y="6"/>
                  </a:lnTo>
                  <a:lnTo>
                    <a:pt x="2727" y="6"/>
                  </a:lnTo>
                  <a:lnTo>
                    <a:pt x="2734" y="6"/>
                  </a:lnTo>
                  <a:lnTo>
                    <a:pt x="2740" y="5"/>
                  </a:lnTo>
                  <a:lnTo>
                    <a:pt x="2746" y="5"/>
                  </a:lnTo>
                  <a:lnTo>
                    <a:pt x="2752" y="6"/>
                  </a:lnTo>
                  <a:lnTo>
                    <a:pt x="2760" y="6"/>
                  </a:lnTo>
                  <a:lnTo>
                    <a:pt x="2766" y="5"/>
                  </a:lnTo>
                  <a:lnTo>
                    <a:pt x="2772" y="6"/>
                  </a:lnTo>
                  <a:lnTo>
                    <a:pt x="2779" y="6"/>
                  </a:lnTo>
                  <a:lnTo>
                    <a:pt x="2785" y="6"/>
                  </a:lnTo>
                  <a:lnTo>
                    <a:pt x="2791" y="6"/>
                  </a:lnTo>
                  <a:lnTo>
                    <a:pt x="2799" y="6"/>
                  </a:lnTo>
                  <a:lnTo>
                    <a:pt x="2805" y="6"/>
                  </a:lnTo>
                  <a:lnTo>
                    <a:pt x="2811" y="6"/>
                  </a:lnTo>
                  <a:lnTo>
                    <a:pt x="2818" y="6"/>
                  </a:lnTo>
                  <a:lnTo>
                    <a:pt x="2824" y="6"/>
                  </a:lnTo>
                  <a:lnTo>
                    <a:pt x="2830" y="5"/>
                  </a:lnTo>
                  <a:lnTo>
                    <a:pt x="2838" y="5"/>
                  </a:lnTo>
                  <a:lnTo>
                    <a:pt x="2844" y="5"/>
                  </a:lnTo>
                  <a:lnTo>
                    <a:pt x="2850" y="3"/>
                  </a:lnTo>
                  <a:lnTo>
                    <a:pt x="2857" y="1"/>
                  </a:lnTo>
                  <a:lnTo>
                    <a:pt x="2863" y="1"/>
                  </a:lnTo>
                  <a:lnTo>
                    <a:pt x="2869" y="3"/>
                  </a:lnTo>
                  <a:lnTo>
                    <a:pt x="2877" y="6"/>
                  </a:lnTo>
                  <a:lnTo>
                    <a:pt x="2883" y="13"/>
                  </a:lnTo>
                  <a:lnTo>
                    <a:pt x="2889" y="16"/>
                  </a:lnTo>
                  <a:lnTo>
                    <a:pt x="2896" y="19"/>
                  </a:lnTo>
                  <a:lnTo>
                    <a:pt x="2902" y="21"/>
                  </a:lnTo>
                  <a:lnTo>
                    <a:pt x="2908" y="19"/>
                  </a:lnTo>
                  <a:lnTo>
                    <a:pt x="2916" y="18"/>
                  </a:lnTo>
                  <a:lnTo>
                    <a:pt x="2922" y="16"/>
                  </a:lnTo>
                  <a:lnTo>
                    <a:pt x="2928" y="16"/>
                  </a:lnTo>
                  <a:lnTo>
                    <a:pt x="2934" y="15"/>
                  </a:lnTo>
                  <a:lnTo>
                    <a:pt x="2942" y="15"/>
                  </a:lnTo>
                  <a:lnTo>
                    <a:pt x="2948" y="13"/>
                  </a:lnTo>
                  <a:lnTo>
                    <a:pt x="2954" y="13"/>
                  </a:lnTo>
                  <a:lnTo>
                    <a:pt x="2961" y="11"/>
                  </a:lnTo>
                  <a:lnTo>
                    <a:pt x="2967" y="11"/>
                  </a:lnTo>
                  <a:lnTo>
                    <a:pt x="2973" y="10"/>
                  </a:lnTo>
                  <a:lnTo>
                    <a:pt x="2981" y="10"/>
                  </a:lnTo>
                  <a:lnTo>
                    <a:pt x="2987" y="8"/>
                  </a:lnTo>
                  <a:lnTo>
                    <a:pt x="2993" y="8"/>
                  </a:lnTo>
                  <a:lnTo>
                    <a:pt x="3000" y="6"/>
                  </a:lnTo>
                  <a:lnTo>
                    <a:pt x="3006" y="6"/>
                  </a:lnTo>
                  <a:lnTo>
                    <a:pt x="3012" y="6"/>
                  </a:lnTo>
                  <a:lnTo>
                    <a:pt x="3020" y="6"/>
                  </a:lnTo>
                  <a:lnTo>
                    <a:pt x="3026" y="6"/>
                  </a:lnTo>
                  <a:lnTo>
                    <a:pt x="3032" y="6"/>
                  </a:lnTo>
                  <a:lnTo>
                    <a:pt x="3039" y="5"/>
                  </a:lnTo>
                  <a:lnTo>
                    <a:pt x="3045" y="5"/>
                  </a:lnTo>
                  <a:lnTo>
                    <a:pt x="3051" y="5"/>
                  </a:lnTo>
                  <a:lnTo>
                    <a:pt x="3059" y="5"/>
                  </a:lnTo>
                  <a:lnTo>
                    <a:pt x="3065" y="5"/>
                  </a:lnTo>
                  <a:lnTo>
                    <a:pt x="3071" y="5"/>
                  </a:lnTo>
                  <a:lnTo>
                    <a:pt x="3078" y="5"/>
                  </a:lnTo>
                  <a:lnTo>
                    <a:pt x="3084" y="6"/>
                  </a:lnTo>
                  <a:lnTo>
                    <a:pt x="3090" y="6"/>
                  </a:lnTo>
                  <a:lnTo>
                    <a:pt x="3098" y="6"/>
                  </a:lnTo>
                  <a:lnTo>
                    <a:pt x="3104" y="6"/>
                  </a:lnTo>
                  <a:lnTo>
                    <a:pt x="3110" y="6"/>
                  </a:lnTo>
                  <a:lnTo>
                    <a:pt x="3116" y="6"/>
                  </a:lnTo>
                  <a:lnTo>
                    <a:pt x="3123" y="6"/>
                  </a:lnTo>
                  <a:lnTo>
                    <a:pt x="3129" y="5"/>
                  </a:lnTo>
                  <a:lnTo>
                    <a:pt x="3135" y="5"/>
                  </a:lnTo>
                  <a:lnTo>
                    <a:pt x="3143" y="5"/>
                  </a:lnTo>
                  <a:lnTo>
                    <a:pt x="3149" y="5"/>
                  </a:lnTo>
                  <a:lnTo>
                    <a:pt x="3155" y="6"/>
                  </a:lnTo>
                  <a:lnTo>
                    <a:pt x="3162" y="8"/>
                  </a:lnTo>
                  <a:lnTo>
                    <a:pt x="3168" y="11"/>
                  </a:lnTo>
                  <a:lnTo>
                    <a:pt x="3174" y="11"/>
                  </a:lnTo>
                  <a:lnTo>
                    <a:pt x="3182" y="11"/>
                  </a:lnTo>
                  <a:lnTo>
                    <a:pt x="3188" y="11"/>
                  </a:lnTo>
                  <a:lnTo>
                    <a:pt x="3194" y="10"/>
                  </a:lnTo>
                  <a:lnTo>
                    <a:pt x="3201" y="8"/>
                  </a:lnTo>
                  <a:lnTo>
                    <a:pt x="3207" y="8"/>
                  </a:lnTo>
                  <a:lnTo>
                    <a:pt x="3213" y="8"/>
                  </a:lnTo>
                  <a:lnTo>
                    <a:pt x="3221" y="11"/>
                  </a:lnTo>
                  <a:lnTo>
                    <a:pt x="3227" y="15"/>
                  </a:lnTo>
                  <a:lnTo>
                    <a:pt x="3233" y="18"/>
                  </a:lnTo>
                  <a:lnTo>
                    <a:pt x="3240" y="1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4" name="Freeform 46"/>
            <p:cNvSpPr>
              <a:spLocks/>
            </p:cNvSpPr>
            <p:nvPr/>
          </p:nvSpPr>
          <p:spPr bwMode="auto">
            <a:xfrm>
              <a:off x="4407" y="634"/>
              <a:ext cx="72" cy="19"/>
            </a:xfrm>
            <a:custGeom>
              <a:avLst/>
              <a:gdLst>
                <a:gd name="T0" fmla="*/ 0 w 77"/>
                <a:gd name="T1" fmla="*/ 33 h 18"/>
                <a:gd name="T2" fmla="*/ 6 w 77"/>
                <a:gd name="T3" fmla="*/ 37 h 18"/>
                <a:gd name="T4" fmla="*/ 7 w 77"/>
                <a:gd name="T5" fmla="*/ 31 h 18"/>
                <a:gd name="T6" fmla="*/ 7 w 77"/>
                <a:gd name="T7" fmla="*/ 26 h 18"/>
                <a:gd name="T8" fmla="*/ 10 w 77"/>
                <a:gd name="T9" fmla="*/ 7 h 18"/>
                <a:gd name="T10" fmla="*/ 13 w 77"/>
                <a:gd name="T11" fmla="*/ 5 h 18"/>
                <a:gd name="T12" fmla="*/ 17 w 77"/>
                <a:gd name="T13" fmla="*/ 2 h 18"/>
                <a:gd name="T14" fmla="*/ 19 w 77"/>
                <a:gd name="T15" fmla="*/ 0 h 18"/>
                <a:gd name="T16" fmla="*/ 21 w 77"/>
                <a:gd name="T17" fmla="*/ 0 h 18"/>
                <a:gd name="T18" fmla="*/ 22 w 77"/>
                <a:gd name="T19" fmla="*/ 0 h 18"/>
                <a:gd name="T20" fmla="*/ 26 w 77"/>
                <a:gd name="T21" fmla="*/ 0 h 18"/>
                <a:gd name="T22" fmla="*/ 28 w 77"/>
                <a:gd name="T23" fmla="*/ 2 h 18"/>
                <a:gd name="T24" fmla="*/ 30 w 77"/>
                <a:gd name="T25" fmla="*/ 2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8">
                  <a:moveTo>
                    <a:pt x="0" y="16"/>
                  </a:moveTo>
                  <a:lnTo>
                    <a:pt x="6" y="18"/>
                  </a:lnTo>
                  <a:lnTo>
                    <a:pt x="13" y="15"/>
                  </a:lnTo>
                  <a:lnTo>
                    <a:pt x="20" y="12"/>
                  </a:lnTo>
                  <a:lnTo>
                    <a:pt x="26" y="7"/>
                  </a:lnTo>
                  <a:lnTo>
                    <a:pt x="32" y="5"/>
                  </a:lnTo>
                  <a:lnTo>
                    <a:pt x="40" y="2"/>
                  </a:lnTo>
                  <a:lnTo>
                    <a:pt x="46" y="0"/>
                  </a:lnTo>
                  <a:lnTo>
                    <a:pt x="52" y="0"/>
                  </a:lnTo>
                  <a:lnTo>
                    <a:pt x="58" y="0"/>
                  </a:lnTo>
                  <a:lnTo>
                    <a:pt x="65" y="0"/>
                  </a:lnTo>
                  <a:lnTo>
                    <a:pt x="71" y="2"/>
                  </a:lnTo>
                  <a:lnTo>
                    <a:pt x="77" y="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5" name="Rectangle 47"/>
            <p:cNvSpPr>
              <a:spLocks noChangeArrowheads="1"/>
            </p:cNvSpPr>
            <p:nvPr/>
          </p:nvSpPr>
          <p:spPr bwMode="auto">
            <a:xfrm>
              <a:off x="1211" y="772"/>
              <a:ext cx="227" cy="28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46" tIns="31560" rIns="64246" bIns="3156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400" b="1" baseline="-25000">
                  <a:solidFill>
                    <a:srgbClr val="FF0000"/>
                  </a:solidFill>
                </a:rPr>
                <a:t>1</a:t>
              </a:r>
              <a:endParaRPr lang="it-IT" altLang="en-US" sz="2400"/>
            </a:p>
          </p:txBody>
        </p:sp>
      </p:grpSp>
      <p:grpSp>
        <p:nvGrpSpPr>
          <p:cNvPr id="92208" name="Group 48"/>
          <p:cNvGrpSpPr>
            <a:grpSpLocks/>
          </p:cNvGrpSpPr>
          <p:nvPr/>
        </p:nvGrpSpPr>
        <p:grpSpPr bwMode="auto">
          <a:xfrm>
            <a:off x="3476625" y="2214564"/>
            <a:ext cx="5157788" cy="1430337"/>
            <a:chOff x="1230" y="1395"/>
            <a:chExt cx="3249" cy="901"/>
          </a:xfrm>
        </p:grpSpPr>
        <p:sp>
          <p:nvSpPr>
            <p:cNvPr id="46261" name="Line 49"/>
            <p:cNvSpPr>
              <a:spLocks noChangeShapeType="1"/>
            </p:cNvSpPr>
            <p:nvPr/>
          </p:nvSpPr>
          <p:spPr bwMode="auto">
            <a:xfrm flipV="1">
              <a:off x="2268" y="1395"/>
              <a:ext cx="256" cy="520"/>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grpSp>
          <p:nvGrpSpPr>
            <p:cNvPr id="46262" name="Group 50"/>
            <p:cNvGrpSpPr>
              <a:grpSpLocks/>
            </p:cNvGrpSpPr>
            <p:nvPr/>
          </p:nvGrpSpPr>
          <p:grpSpPr bwMode="auto">
            <a:xfrm>
              <a:off x="1230" y="1459"/>
              <a:ext cx="3249" cy="837"/>
              <a:chOff x="1230" y="1459"/>
              <a:chExt cx="3249" cy="837"/>
            </a:xfrm>
          </p:grpSpPr>
          <p:sp>
            <p:nvSpPr>
              <p:cNvPr id="46263" name="Line 51"/>
              <p:cNvSpPr>
                <a:spLocks noChangeShapeType="1"/>
              </p:cNvSpPr>
              <p:nvPr/>
            </p:nvSpPr>
            <p:spPr bwMode="auto">
              <a:xfrm>
                <a:off x="2264" y="1932"/>
                <a:ext cx="159" cy="327"/>
              </a:xfrm>
              <a:prstGeom prst="line">
                <a:avLst/>
              </a:prstGeom>
              <a:noFill/>
              <a:ln w="127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264" name="Freeform 52"/>
              <p:cNvSpPr>
                <a:spLocks/>
              </p:cNvSpPr>
              <p:nvPr/>
            </p:nvSpPr>
            <p:spPr bwMode="auto">
              <a:xfrm>
                <a:off x="1402" y="2210"/>
                <a:ext cx="3005" cy="86"/>
              </a:xfrm>
              <a:custGeom>
                <a:avLst/>
                <a:gdLst>
                  <a:gd name="T0" fmla="*/ 16 w 3240"/>
                  <a:gd name="T1" fmla="*/ 43 h 82"/>
                  <a:gd name="T2" fmla="*/ 34 w 3240"/>
                  <a:gd name="T3" fmla="*/ 33 h 82"/>
                  <a:gd name="T4" fmla="*/ 53 w 3240"/>
                  <a:gd name="T5" fmla="*/ 53 h 82"/>
                  <a:gd name="T6" fmla="*/ 70 w 3240"/>
                  <a:gd name="T7" fmla="*/ 43 h 82"/>
                  <a:gd name="T8" fmla="*/ 88 w 3240"/>
                  <a:gd name="T9" fmla="*/ 8 h 82"/>
                  <a:gd name="T10" fmla="*/ 107 w 3240"/>
                  <a:gd name="T11" fmla="*/ 51 h 82"/>
                  <a:gd name="T12" fmla="*/ 125 w 3240"/>
                  <a:gd name="T13" fmla="*/ 53 h 82"/>
                  <a:gd name="T14" fmla="*/ 143 w 3240"/>
                  <a:gd name="T15" fmla="*/ 37 h 82"/>
                  <a:gd name="T16" fmla="*/ 160 w 3240"/>
                  <a:gd name="T17" fmla="*/ 37 h 82"/>
                  <a:gd name="T18" fmla="*/ 179 w 3240"/>
                  <a:gd name="T19" fmla="*/ 51 h 82"/>
                  <a:gd name="T20" fmla="*/ 198 w 3240"/>
                  <a:gd name="T21" fmla="*/ 51 h 82"/>
                  <a:gd name="T22" fmla="*/ 214 w 3240"/>
                  <a:gd name="T23" fmla="*/ 65 h 82"/>
                  <a:gd name="T24" fmla="*/ 232 w 3240"/>
                  <a:gd name="T25" fmla="*/ 53 h 82"/>
                  <a:gd name="T26" fmla="*/ 250 w 3240"/>
                  <a:gd name="T27" fmla="*/ 47 h 82"/>
                  <a:gd name="T28" fmla="*/ 269 w 3240"/>
                  <a:gd name="T29" fmla="*/ 27 h 82"/>
                  <a:gd name="T30" fmla="*/ 289 w 3240"/>
                  <a:gd name="T31" fmla="*/ 51 h 82"/>
                  <a:gd name="T32" fmla="*/ 305 w 3240"/>
                  <a:gd name="T33" fmla="*/ 41 h 82"/>
                  <a:gd name="T34" fmla="*/ 324 w 3240"/>
                  <a:gd name="T35" fmla="*/ 65 h 82"/>
                  <a:gd name="T36" fmla="*/ 341 w 3240"/>
                  <a:gd name="T37" fmla="*/ 53 h 82"/>
                  <a:gd name="T38" fmla="*/ 361 w 3240"/>
                  <a:gd name="T39" fmla="*/ 33 h 82"/>
                  <a:gd name="T40" fmla="*/ 378 w 3240"/>
                  <a:gd name="T41" fmla="*/ 41 h 82"/>
                  <a:gd name="T42" fmla="*/ 396 w 3240"/>
                  <a:gd name="T43" fmla="*/ 31 h 82"/>
                  <a:gd name="T44" fmla="*/ 413 w 3240"/>
                  <a:gd name="T45" fmla="*/ 47 h 82"/>
                  <a:gd name="T46" fmla="*/ 433 w 3240"/>
                  <a:gd name="T47" fmla="*/ 41 h 82"/>
                  <a:gd name="T48" fmla="*/ 450 w 3240"/>
                  <a:gd name="T49" fmla="*/ 53 h 82"/>
                  <a:gd name="T50" fmla="*/ 468 w 3240"/>
                  <a:gd name="T51" fmla="*/ 62 h 82"/>
                  <a:gd name="T52" fmla="*/ 488 w 3240"/>
                  <a:gd name="T53" fmla="*/ 65 h 82"/>
                  <a:gd name="T54" fmla="*/ 505 w 3240"/>
                  <a:gd name="T55" fmla="*/ 41 h 82"/>
                  <a:gd name="T56" fmla="*/ 522 w 3240"/>
                  <a:gd name="T57" fmla="*/ 33 h 82"/>
                  <a:gd name="T58" fmla="*/ 541 w 3240"/>
                  <a:gd name="T59" fmla="*/ 47 h 82"/>
                  <a:gd name="T60" fmla="*/ 559 w 3240"/>
                  <a:gd name="T61" fmla="*/ 37 h 82"/>
                  <a:gd name="T62" fmla="*/ 577 w 3240"/>
                  <a:gd name="T63" fmla="*/ 77 h 82"/>
                  <a:gd name="T64" fmla="*/ 595 w 3240"/>
                  <a:gd name="T65" fmla="*/ 33 h 82"/>
                  <a:gd name="T66" fmla="*/ 612 w 3240"/>
                  <a:gd name="T67" fmla="*/ 31 h 82"/>
                  <a:gd name="T68" fmla="*/ 632 w 3240"/>
                  <a:gd name="T69" fmla="*/ 43 h 82"/>
                  <a:gd name="T70" fmla="*/ 648 w 3240"/>
                  <a:gd name="T71" fmla="*/ 65 h 82"/>
                  <a:gd name="T72" fmla="*/ 668 w 3240"/>
                  <a:gd name="T73" fmla="*/ 51 h 82"/>
                  <a:gd name="T74" fmla="*/ 686 w 3240"/>
                  <a:gd name="T75" fmla="*/ 41 h 82"/>
                  <a:gd name="T76" fmla="*/ 705 w 3240"/>
                  <a:gd name="T77" fmla="*/ 51 h 82"/>
                  <a:gd name="T78" fmla="*/ 722 w 3240"/>
                  <a:gd name="T79" fmla="*/ 51 h 82"/>
                  <a:gd name="T80" fmla="*/ 740 w 3240"/>
                  <a:gd name="T81" fmla="*/ 47 h 82"/>
                  <a:gd name="T82" fmla="*/ 759 w 3240"/>
                  <a:gd name="T83" fmla="*/ 27 h 82"/>
                  <a:gd name="T84" fmla="*/ 776 w 3240"/>
                  <a:gd name="T85" fmla="*/ 62 h 82"/>
                  <a:gd name="T86" fmla="*/ 794 w 3240"/>
                  <a:gd name="T87" fmla="*/ 77 h 82"/>
                  <a:gd name="T88" fmla="*/ 812 w 3240"/>
                  <a:gd name="T89" fmla="*/ 10 h 82"/>
                  <a:gd name="T90" fmla="*/ 830 w 3240"/>
                  <a:gd name="T91" fmla="*/ 68 h 82"/>
                  <a:gd name="T92" fmla="*/ 848 w 3240"/>
                  <a:gd name="T93" fmla="*/ 62 h 82"/>
                  <a:gd name="T94" fmla="*/ 866 w 3240"/>
                  <a:gd name="T95" fmla="*/ 47 h 82"/>
                  <a:gd name="T96" fmla="*/ 885 w 3240"/>
                  <a:gd name="T97" fmla="*/ 33 h 82"/>
                  <a:gd name="T98" fmla="*/ 902 w 3240"/>
                  <a:gd name="T99" fmla="*/ 53 h 82"/>
                  <a:gd name="T100" fmla="*/ 921 w 3240"/>
                  <a:gd name="T101" fmla="*/ 53 h 82"/>
                  <a:gd name="T102" fmla="*/ 940 w 3240"/>
                  <a:gd name="T103" fmla="*/ 78 h 82"/>
                  <a:gd name="T104" fmla="*/ 956 w 3240"/>
                  <a:gd name="T105" fmla="*/ 62 h 82"/>
                  <a:gd name="T106" fmla="*/ 976 w 3240"/>
                  <a:gd name="T107" fmla="*/ 31 h 82"/>
                  <a:gd name="T108" fmla="*/ 993 w 3240"/>
                  <a:gd name="T109" fmla="*/ 37 h 82"/>
                  <a:gd name="T110" fmla="*/ 1013 w 3240"/>
                  <a:gd name="T111" fmla="*/ 31 h 82"/>
                  <a:gd name="T112" fmla="*/ 1029 w 3240"/>
                  <a:gd name="T113" fmla="*/ 73 h 82"/>
                  <a:gd name="T114" fmla="*/ 1047 w 3240"/>
                  <a:gd name="T115" fmla="*/ 37 h 82"/>
                  <a:gd name="T116" fmla="*/ 1066 w 3240"/>
                  <a:gd name="T117" fmla="*/ 47 h 82"/>
                  <a:gd name="T118" fmla="*/ 1084 w 3240"/>
                  <a:gd name="T119" fmla="*/ 93 h 82"/>
                  <a:gd name="T120" fmla="*/ 1103 w 3240"/>
                  <a:gd name="T121" fmla="*/ 37 h 82"/>
                  <a:gd name="T122" fmla="*/ 1120 w 3240"/>
                  <a:gd name="T123" fmla="*/ 27 h 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82">
                    <a:moveTo>
                      <a:pt x="0" y="28"/>
                    </a:moveTo>
                    <a:lnTo>
                      <a:pt x="8" y="30"/>
                    </a:lnTo>
                    <a:lnTo>
                      <a:pt x="14" y="31"/>
                    </a:lnTo>
                    <a:lnTo>
                      <a:pt x="20" y="30"/>
                    </a:lnTo>
                    <a:lnTo>
                      <a:pt x="27" y="27"/>
                    </a:lnTo>
                    <a:lnTo>
                      <a:pt x="33" y="23"/>
                    </a:lnTo>
                    <a:lnTo>
                      <a:pt x="39" y="23"/>
                    </a:lnTo>
                    <a:lnTo>
                      <a:pt x="45" y="23"/>
                    </a:lnTo>
                    <a:lnTo>
                      <a:pt x="53" y="23"/>
                    </a:lnTo>
                    <a:lnTo>
                      <a:pt x="59" y="23"/>
                    </a:lnTo>
                    <a:lnTo>
                      <a:pt x="65" y="25"/>
                    </a:lnTo>
                    <a:lnTo>
                      <a:pt x="72" y="28"/>
                    </a:lnTo>
                    <a:lnTo>
                      <a:pt x="78" y="28"/>
                    </a:lnTo>
                    <a:lnTo>
                      <a:pt x="84" y="25"/>
                    </a:lnTo>
                    <a:lnTo>
                      <a:pt x="92" y="20"/>
                    </a:lnTo>
                    <a:lnTo>
                      <a:pt x="98" y="18"/>
                    </a:lnTo>
                    <a:lnTo>
                      <a:pt x="104" y="18"/>
                    </a:lnTo>
                    <a:lnTo>
                      <a:pt x="111" y="22"/>
                    </a:lnTo>
                    <a:lnTo>
                      <a:pt x="117" y="27"/>
                    </a:lnTo>
                    <a:lnTo>
                      <a:pt x="123" y="30"/>
                    </a:lnTo>
                    <a:lnTo>
                      <a:pt x="131" y="33"/>
                    </a:lnTo>
                    <a:lnTo>
                      <a:pt x="137" y="30"/>
                    </a:lnTo>
                    <a:lnTo>
                      <a:pt x="143" y="25"/>
                    </a:lnTo>
                    <a:lnTo>
                      <a:pt x="150" y="28"/>
                    </a:lnTo>
                    <a:lnTo>
                      <a:pt x="156" y="31"/>
                    </a:lnTo>
                    <a:lnTo>
                      <a:pt x="162" y="35"/>
                    </a:lnTo>
                    <a:lnTo>
                      <a:pt x="170" y="45"/>
                    </a:lnTo>
                    <a:lnTo>
                      <a:pt x="176" y="53"/>
                    </a:lnTo>
                    <a:lnTo>
                      <a:pt x="182" y="58"/>
                    </a:lnTo>
                    <a:lnTo>
                      <a:pt x="189" y="50"/>
                    </a:lnTo>
                    <a:lnTo>
                      <a:pt x="195" y="31"/>
                    </a:lnTo>
                    <a:lnTo>
                      <a:pt x="201" y="23"/>
                    </a:lnTo>
                    <a:lnTo>
                      <a:pt x="209" y="18"/>
                    </a:lnTo>
                    <a:lnTo>
                      <a:pt x="215" y="15"/>
                    </a:lnTo>
                    <a:lnTo>
                      <a:pt x="221" y="15"/>
                    </a:lnTo>
                    <a:lnTo>
                      <a:pt x="227" y="13"/>
                    </a:lnTo>
                    <a:lnTo>
                      <a:pt x="234" y="12"/>
                    </a:lnTo>
                    <a:lnTo>
                      <a:pt x="240" y="10"/>
                    </a:lnTo>
                    <a:lnTo>
                      <a:pt x="246" y="8"/>
                    </a:lnTo>
                    <a:lnTo>
                      <a:pt x="254" y="8"/>
                    </a:lnTo>
                    <a:lnTo>
                      <a:pt x="260" y="7"/>
                    </a:lnTo>
                    <a:lnTo>
                      <a:pt x="266" y="10"/>
                    </a:lnTo>
                    <a:lnTo>
                      <a:pt x="274" y="12"/>
                    </a:lnTo>
                    <a:lnTo>
                      <a:pt x="280" y="15"/>
                    </a:lnTo>
                    <a:lnTo>
                      <a:pt x="286" y="17"/>
                    </a:lnTo>
                    <a:lnTo>
                      <a:pt x="293" y="22"/>
                    </a:lnTo>
                    <a:lnTo>
                      <a:pt x="299" y="27"/>
                    </a:lnTo>
                    <a:lnTo>
                      <a:pt x="305" y="27"/>
                    </a:lnTo>
                    <a:lnTo>
                      <a:pt x="313" y="25"/>
                    </a:lnTo>
                    <a:lnTo>
                      <a:pt x="319" y="22"/>
                    </a:lnTo>
                    <a:lnTo>
                      <a:pt x="325" y="22"/>
                    </a:lnTo>
                    <a:lnTo>
                      <a:pt x="332" y="22"/>
                    </a:lnTo>
                    <a:lnTo>
                      <a:pt x="338" y="22"/>
                    </a:lnTo>
                    <a:lnTo>
                      <a:pt x="344" y="23"/>
                    </a:lnTo>
                    <a:lnTo>
                      <a:pt x="352" y="25"/>
                    </a:lnTo>
                    <a:lnTo>
                      <a:pt x="358" y="28"/>
                    </a:lnTo>
                    <a:lnTo>
                      <a:pt x="364" y="33"/>
                    </a:lnTo>
                    <a:lnTo>
                      <a:pt x="371" y="38"/>
                    </a:lnTo>
                    <a:lnTo>
                      <a:pt x="377" y="46"/>
                    </a:lnTo>
                    <a:lnTo>
                      <a:pt x="383" y="46"/>
                    </a:lnTo>
                    <a:lnTo>
                      <a:pt x="391" y="36"/>
                    </a:lnTo>
                    <a:lnTo>
                      <a:pt x="397" y="25"/>
                    </a:lnTo>
                    <a:lnTo>
                      <a:pt x="403" y="20"/>
                    </a:lnTo>
                    <a:lnTo>
                      <a:pt x="409" y="20"/>
                    </a:lnTo>
                    <a:lnTo>
                      <a:pt x="416" y="25"/>
                    </a:lnTo>
                    <a:lnTo>
                      <a:pt x="422" y="27"/>
                    </a:lnTo>
                    <a:lnTo>
                      <a:pt x="428" y="25"/>
                    </a:lnTo>
                    <a:lnTo>
                      <a:pt x="436" y="22"/>
                    </a:lnTo>
                    <a:lnTo>
                      <a:pt x="442" y="20"/>
                    </a:lnTo>
                    <a:lnTo>
                      <a:pt x="448" y="18"/>
                    </a:lnTo>
                    <a:lnTo>
                      <a:pt x="455" y="18"/>
                    </a:lnTo>
                    <a:lnTo>
                      <a:pt x="461" y="20"/>
                    </a:lnTo>
                    <a:lnTo>
                      <a:pt x="467" y="22"/>
                    </a:lnTo>
                    <a:lnTo>
                      <a:pt x="475" y="22"/>
                    </a:lnTo>
                    <a:lnTo>
                      <a:pt x="481" y="20"/>
                    </a:lnTo>
                    <a:lnTo>
                      <a:pt x="487" y="22"/>
                    </a:lnTo>
                    <a:lnTo>
                      <a:pt x="494" y="22"/>
                    </a:lnTo>
                    <a:lnTo>
                      <a:pt x="500" y="22"/>
                    </a:lnTo>
                    <a:lnTo>
                      <a:pt x="506" y="23"/>
                    </a:lnTo>
                    <a:lnTo>
                      <a:pt x="514" y="27"/>
                    </a:lnTo>
                    <a:lnTo>
                      <a:pt x="520" y="25"/>
                    </a:lnTo>
                    <a:lnTo>
                      <a:pt x="526" y="25"/>
                    </a:lnTo>
                    <a:lnTo>
                      <a:pt x="533" y="23"/>
                    </a:lnTo>
                    <a:lnTo>
                      <a:pt x="539" y="22"/>
                    </a:lnTo>
                    <a:lnTo>
                      <a:pt x="545" y="23"/>
                    </a:lnTo>
                    <a:lnTo>
                      <a:pt x="553" y="23"/>
                    </a:lnTo>
                    <a:lnTo>
                      <a:pt x="559" y="25"/>
                    </a:lnTo>
                    <a:lnTo>
                      <a:pt x="565" y="27"/>
                    </a:lnTo>
                    <a:lnTo>
                      <a:pt x="572" y="28"/>
                    </a:lnTo>
                    <a:lnTo>
                      <a:pt x="578" y="27"/>
                    </a:lnTo>
                    <a:lnTo>
                      <a:pt x="584" y="28"/>
                    </a:lnTo>
                    <a:lnTo>
                      <a:pt x="591" y="28"/>
                    </a:lnTo>
                    <a:lnTo>
                      <a:pt x="598" y="28"/>
                    </a:lnTo>
                    <a:lnTo>
                      <a:pt x="604" y="28"/>
                    </a:lnTo>
                    <a:lnTo>
                      <a:pt x="610" y="30"/>
                    </a:lnTo>
                    <a:lnTo>
                      <a:pt x="618" y="33"/>
                    </a:lnTo>
                    <a:lnTo>
                      <a:pt x="624" y="36"/>
                    </a:lnTo>
                    <a:lnTo>
                      <a:pt x="630" y="35"/>
                    </a:lnTo>
                    <a:lnTo>
                      <a:pt x="637" y="31"/>
                    </a:lnTo>
                    <a:lnTo>
                      <a:pt x="643" y="28"/>
                    </a:lnTo>
                    <a:lnTo>
                      <a:pt x="649" y="23"/>
                    </a:lnTo>
                    <a:lnTo>
                      <a:pt x="657" y="22"/>
                    </a:lnTo>
                    <a:lnTo>
                      <a:pt x="663" y="25"/>
                    </a:lnTo>
                    <a:lnTo>
                      <a:pt x="669" y="28"/>
                    </a:lnTo>
                    <a:lnTo>
                      <a:pt x="676" y="31"/>
                    </a:lnTo>
                    <a:lnTo>
                      <a:pt x="682" y="36"/>
                    </a:lnTo>
                    <a:lnTo>
                      <a:pt x="688" y="36"/>
                    </a:lnTo>
                    <a:lnTo>
                      <a:pt x="696" y="31"/>
                    </a:lnTo>
                    <a:lnTo>
                      <a:pt x="702" y="30"/>
                    </a:lnTo>
                    <a:lnTo>
                      <a:pt x="708" y="27"/>
                    </a:lnTo>
                    <a:lnTo>
                      <a:pt x="715" y="27"/>
                    </a:lnTo>
                    <a:lnTo>
                      <a:pt x="721" y="25"/>
                    </a:lnTo>
                    <a:lnTo>
                      <a:pt x="727" y="22"/>
                    </a:lnTo>
                    <a:lnTo>
                      <a:pt x="735" y="20"/>
                    </a:lnTo>
                    <a:lnTo>
                      <a:pt x="741" y="18"/>
                    </a:lnTo>
                    <a:lnTo>
                      <a:pt x="747" y="17"/>
                    </a:lnTo>
                    <a:lnTo>
                      <a:pt x="754" y="17"/>
                    </a:lnTo>
                    <a:lnTo>
                      <a:pt x="760" y="12"/>
                    </a:lnTo>
                    <a:lnTo>
                      <a:pt x="766" y="12"/>
                    </a:lnTo>
                    <a:lnTo>
                      <a:pt x="772" y="13"/>
                    </a:lnTo>
                    <a:lnTo>
                      <a:pt x="780" y="13"/>
                    </a:lnTo>
                    <a:lnTo>
                      <a:pt x="786" y="15"/>
                    </a:lnTo>
                    <a:lnTo>
                      <a:pt x="792" y="18"/>
                    </a:lnTo>
                    <a:lnTo>
                      <a:pt x="799" y="22"/>
                    </a:lnTo>
                    <a:lnTo>
                      <a:pt x="805" y="23"/>
                    </a:lnTo>
                    <a:lnTo>
                      <a:pt x="811" y="27"/>
                    </a:lnTo>
                    <a:lnTo>
                      <a:pt x="819" y="28"/>
                    </a:lnTo>
                    <a:lnTo>
                      <a:pt x="825" y="27"/>
                    </a:lnTo>
                    <a:lnTo>
                      <a:pt x="831" y="28"/>
                    </a:lnTo>
                    <a:lnTo>
                      <a:pt x="838" y="27"/>
                    </a:lnTo>
                    <a:lnTo>
                      <a:pt x="844" y="25"/>
                    </a:lnTo>
                    <a:lnTo>
                      <a:pt x="850" y="25"/>
                    </a:lnTo>
                    <a:lnTo>
                      <a:pt x="858" y="23"/>
                    </a:lnTo>
                    <a:lnTo>
                      <a:pt x="864" y="23"/>
                    </a:lnTo>
                    <a:lnTo>
                      <a:pt x="870" y="22"/>
                    </a:lnTo>
                    <a:lnTo>
                      <a:pt x="877" y="22"/>
                    </a:lnTo>
                    <a:lnTo>
                      <a:pt x="883" y="23"/>
                    </a:lnTo>
                    <a:lnTo>
                      <a:pt x="889" y="25"/>
                    </a:lnTo>
                    <a:lnTo>
                      <a:pt x="897" y="25"/>
                    </a:lnTo>
                    <a:lnTo>
                      <a:pt x="903" y="27"/>
                    </a:lnTo>
                    <a:lnTo>
                      <a:pt x="909" y="28"/>
                    </a:lnTo>
                    <a:lnTo>
                      <a:pt x="916" y="30"/>
                    </a:lnTo>
                    <a:lnTo>
                      <a:pt x="922" y="31"/>
                    </a:lnTo>
                    <a:lnTo>
                      <a:pt x="929" y="33"/>
                    </a:lnTo>
                    <a:lnTo>
                      <a:pt x="936" y="30"/>
                    </a:lnTo>
                    <a:lnTo>
                      <a:pt x="942" y="25"/>
                    </a:lnTo>
                    <a:lnTo>
                      <a:pt x="948" y="22"/>
                    </a:lnTo>
                    <a:lnTo>
                      <a:pt x="954" y="20"/>
                    </a:lnTo>
                    <a:lnTo>
                      <a:pt x="962" y="18"/>
                    </a:lnTo>
                    <a:lnTo>
                      <a:pt x="968" y="18"/>
                    </a:lnTo>
                    <a:lnTo>
                      <a:pt x="974" y="23"/>
                    </a:lnTo>
                    <a:lnTo>
                      <a:pt x="981" y="28"/>
                    </a:lnTo>
                    <a:lnTo>
                      <a:pt x="987" y="33"/>
                    </a:lnTo>
                    <a:lnTo>
                      <a:pt x="993" y="41"/>
                    </a:lnTo>
                    <a:lnTo>
                      <a:pt x="1001" y="43"/>
                    </a:lnTo>
                    <a:lnTo>
                      <a:pt x="1007" y="35"/>
                    </a:lnTo>
                    <a:lnTo>
                      <a:pt x="1013" y="22"/>
                    </a:lnTo>
                    <a:lnTo>
                      <a:pt x="1020" y="15"/>
                    </a:lnTo>
                    <a:lnTo>
                      <a:pt x="1026" y="15"/>
                    </a:lnTo>
                    <a:lnTo>
                      <a:pt x="1032" y="18"/>
                    </a:lnTo>
                    <a:lnTo>
                      <a:pt x="1040" y="23"/>
                    </a:lnTo>
                    <a:lnTo>
                      <a:pt x="1046" y="30"/>
                    </a:lnTo>
                    <a:lnTo>
                      <a:pt x="1052" y="36"/>
                    </a:lnTo>
                    <a:lnTo>
                      <a:pt x="1059" y="43"/>
                    </a:lnTo>
                    <a:lnTo>
                      <a:pt x="1065" y="53"/>
                    </a:lnTo>
                    <a:lnTo>
                      <a:pt x="1071" y="56"/>
                    </a:lnTo>
                    <a:lnTo>
                      <a:pt x="1079" y="45"/>
                    </a:lnTo>
                    <a:lnTo>
                      <a:pt x="1085" y="22"/>
                    </a:lnTo>
                    <a:lnTo>
                      <a:pt x="1091" y="7"/>
                    </a:lnTo>
                    <a:lnTo>
                      <a:pt x="1098" y="2"/>
                    </a:lnTo>
                    <a:lnTo>
                      <a:pt x="1104" y="8"/>
                    </a:lnTo>
                    <a:lnTo>
                      <a:pt x="1110" y="12"/>
                    </a:lnTo>
                    <a:lnTo>
                      <a:pt x="1118" y="17"/>
                    </a:lnTo>
                    <a:lnTo>
                      <a:pt x="1124" y="15"/>
                    </a:lnTo>
                    <a:lnTo>
                      <a:pt x="1130" y="17"/>
                    </a:lnTo>
                    <a:lnTo>
                      <a:pt x="1136" y="17"/>
                    </a:lnTo>
                    <a:lnTo>
                      <a:pt x="1143" y="18"/>
                    </a:lnTo>
                    <a:lnTo>
                      <a:pt x="1149" y="20"/>
                    </a:lnTo>
                    <a:lnTo>
                      <a:pt x="1155" y="22"/>
                    </a:lnTo>
                    <a:lnTo>
                      <a:pt x="1163" y="22"/>
                    </a:lnTo>
                    <a:lnTo>
                      <a:pt x="1169" y="23"/>
                    </a:lnTo>
                    <a:lnTo>
                      <a:pt x="1175" y="25"/>
                    </a:lnTo>
                    <a:lnTo>
                      <a:pt x="1182" y="25"/>
                    </a:lnTo>
                    <a:lnTo>
                      <a:pt x="1188" y="25"/>
                    </a:lnTo>
                    <a:lnTo>
                      <a:pt x="1194" y="23"/>
                    </a:lnTo>
                    <a:lnTo>
                      <a:pt x="1202" y="23"/>
                    </a:lnTo>
                    <a:lnTo>
                      <a:pt x="1208" y="27"/>
                    </a:lnTo>
                    <a:lnTo>
                      <a:pt x="1214" y="28"/>
                    </a:lnTo>
                    <a:lnTo>
                      <a:pt x="1221" y="28"/>
                    </a:lnTo>
                    <a:lnTo>
                      <a:pt x="1227" y="27"/>
                    </a:lnTo>
                    <a:lnTo>
                      <a:pt x="1233" y="23"/>
                    </a:lnTo>
                    <a:lnTo>
                      <a:pt x="1241" y="22"/>
                    </a:lnTo>
                    <a:lnTo>
                      <a:pt x="1247" y="20"/>
                    </a:lnTo>
                    <a:lnTo>
                      <a:pt x="1253" y="20"/>
                    </a:lnTo>
                    <a:lnTo>
                      <a:pt x="1261" y="23"/>
                    </a:lnTo>
                    <a:lnTo>
                      <a:pt x="1267" y="27"/>
                    </a:lnTo>
                    <a:lnTo>
                      <a:pt x="1273" y="30"/>
                    </a:lnTo>
                    <a:lnTo>
                      <a:pt x="1280" y="33"/>
                    </a:lnTo>
                    <a:lnTo>
                      <a:pt x="1286" y="31"/>
                    </a:lnTo>
                    <a:lnTo>
                      <a:pt x="1292" y="28"/>
                    </a:lnTo>
                    <a:lnTo>
                      <a:pt x="1300" y="25"/>
                    </a:lnTo>
                    <a:lnTo>
                      <a:pt x="1306" y="22"/>
                    </a:lnTo>
                    <a:lnTo>
                      <a:pt x="1312" y="23"/>
                    </a:lnTo>
                    <a:lnTo>
                      <a:pt x="1318" y="25"/>
                    </a:lnTo>
                    <a:lnTo>
                      <a:pt x="1325" y="28"/>
                    </a:lnTo>
                    <a:lnTo>
                      <a:pt x="1331" y="31"/>
                    </a:lnTo>
                    <a:lnTo>
                      <a:pt x="1337" y="33"/>
                    </a:lnTo>
                    <a:lnTo>
                      <a:pt x="1345" y="31"/>
                    </a:lnTo>
                    <a:lnTo>
                      <a:pt x="1351" y="31"/>
                    </a:lnTo>
                    <a:lnTo>
                      <a:pt x="1357" y="28"/>
                    </a:lnTo>
                    <a:lnTo>
                      <a:pt x="1364" y="27"/>
                    </a:lnTo>
                    <a:lnTo>
                      <a:pt x="1370" y="27"/>
                    </a:lnTo>
                    <a:lnTo>
                      <a:pt x="1376" y="28"/>
                    </a:lnTo>
                    <a:lnTo>
                      <a:pt x="1384" y="30"/>
                    </a:lnTo>
                    <a:lnTo>
                      <a:pt x="1390" y="31"/>
                    </a:lnTo>
                    <a:lnTo>
                      <a:pt x="1396" y="33"/>
                    </a:lnTo>
                    <a:lnTo>
                      <a:pt x="1403" y="30"/>
                    </a:lnTo>
                    <a:lnTo>
                      <a:pt x="1409" y="25"/>
                    </a:lnTo>
                    <a:lnTo>
                      <a:pt x="1415" y="23"/>
                    </a:lnTo>
                    <a:lnTo>
                      <a:pt x="1423" y="23"/>
                    </a:lnTo>
                    <a:lnTo>
                      <a:pt x="1429" y="23"/>
                    </a:lnTo>
                    <a:lnTo>
                      <a:pt x="1435" y="23"/>
                    </a:lnTo>
                    <a:lnTo>
                      <a:pt x="1442" y="23"/>
                    </a:lnTo>
                    <a:lnTo>
                      <a:pt x="1448" y="22"/>
                    </a:lnTo>
                    <a:lnTo>
                      <a:pt x="1454" y="20"/>
                    </a:lnTo>
                    <a:lnTo>
                      <a:pt x="1462" y="18"/>
                    </a:lnTo>
                    <a:lnTo>
                      <a:pt x="1468" y="18"/>
                    </a:lnTo>
                    <a:lnTo>
                      <a:pt x="1474" y="18"/>
                    </a:lnTo>
                    <a:lnTo>
                      <a:pt x="1481" y="20"/>
                    </a:lnTo>
                    <a:lnTo>
                      <a:pt x="1487" y="20"/>
                    </a:lnTo>
                    <a:lnTo>
                      <a:pt x="1493" y="20"/>
                    </a:lnTo>
                    <a:lnTo>
                      <a:pt x="1499" y="18"/>
                    </a:lnTo>
                    <a:lnTo>
                      <a:pt x="1507" y="18"/>
                    </a:lnTo>
                    <a:lnTo>
                      <a:pt x="1513" y="20"/>
                    </a:lnTo>
                    <a:lnTo>
                      <a:pt x="1519" y="18"/>
                    </a:lnTo>
                    <a:lnTo>
                      <a:pt x="1526" y="22"/>
                    </a:lnTo>
                    <a:lnTo>
                      <a:pt x="1532" y="23"/>
                    </a:lnTo>
                    <a:lnTo>
                      <a:pt x="1538" y="25"/>
                    </a:lnTo>
                    <a:lnTo>
                      <a:pt x="1546" y="27"/>
                    </a:lnTo>
                    <a:lnTo>
                      <a:pt x="1552" y="25"/>
                    </a:lnTo>
                    <a:lnTo>
                      <a:pt x="1558" y="22"/>
                    </a:lnTo>
                    <a:lnTo>
                      <a:pt x="1565" y="18"/>
                    </a:lnTo>
                    <a:lnTo>
                      <a:pt x="1571" y="17"/>
                    </a:lnTo>
                    <a:lnTo>
                      <a:pt x="1577" y="17"/>
                    </a:lnTo>
                    <a:lnTo>
                      <a:pt x="1585" y="18"/>
                    </a:lnTo>
                    <a:lnTo>
                      <a:pt x="1591" y="20"/>
                    </a:lnTo>
                    <a:lnTo>
                      <a:pt x="1597" y="18"/>
                    </a:lnTo>
                    <a:lnTo>
                      <a:pt x="1605" y="20"/>
                    </a:lnTo>
                    <a:lnTo>
                      <a:pt x="1611" y="25"/>
                    </a:lnTo>
                    <a:lnTo>
                      <a:pt x="1617" y="31"/>
                    </a:lnTo>
                    <a:lnTo>
                      <a:pt x="1624" y="41"/>
                    </a:lnTo>
                    <a:lnTo>
                      <a:pt x="1630" y="58"/>
                    </a:lnTo>
                    <a:lnTo>
                      <a:pt x="1636" y="74"/>
                    </a:lnTo>
                    <a:lnTo>
                      <a:pt x="1644" y="82"/>
                    </a:lnTo>
                    <a:lnTo>
                      <a:pt x="1650" y="68"/>
                    </a:lnTo>
                    <a:lnTo>
                      <a:pt x="1656" y="40"/>
                    </a:lnTo>
                    <a:lnTo>
                      <a:pt x="1663" y="17"/>
                    </a:lnTo>
                    <a:lnTo>
                      <a:pt x="1669" y="5"/>
                    </a:lnTo>
                    <a:lnTo>
                      <a:pt x="1675" y="4"/>
                    </a:lnTo>
                    <a:lnTo>
                      <a:pt x="1681" y="4"/>
                    </a:lnTo>
                    <a:lnTo>
                      <a:pt x="1689" y="10"/>
                    </a:lnTo>
                    <a:lnTo>
                      <a:pt x="1695" y="13"/>
                    </a:lnTo>
                    <a:lnTo>
                      <a:pt x="1701" y="18"/>
                    </a:lnTo>
                    <a:lnTo>
                      <a:pt x="1708" y="18"/>
                    </a:lnTo>
                    <a:lnTo>
                      <a:pt x="1714" y="18"/>
                    </a:lnTo>
                    <a:lnTo>
                      <a:pt x="1720" y="18"/>
                    </a:lnTo>
                    <a:lnTo>
                      <a:pt x="1728" y="17"/>
                    </a:lnTo>
                    <a:lnTo>
                      <a:pt x="1734" y="15"/>
                    </a:lnTo>
                    <a:lnTo>
                      <a:pt x="1740" y="15"/>
                    </a:lnTo>
                    <a:lnTo>
                      <a:pt x="1747" y="15"/>
                    </a:lnTo>
                    <a:lnTo>
                      <a:pt x="1753" y="15"/>
                    </a:lnTo>
                    <a:lnTo>
                      <a:pt x="1759" y="17"/>
                    </a:lnTo>
                    <a:lnTo>
                      <a:pt x="1767" y="20"/>
                    </a:lnTo>
                    <a:lnTo>
                      <a:pt x="1773" y="23"/>
                    </a:lnTo>
                    <a:lnTo>
                      <a:pt x="1779" y="27"/>
                    </a:lnTo>
                    <a:lnTo>
                      <a:pt x="1786" y="30"/>
                    </a:lnTo>
                    <a:lnTo>
                      <a:pt x="1792" y="33"/>
                    </a:lnTo>
                    <a:lnTo>
                      <a:pt x="1798" y="30"/>
                    </a:lnTo>
                    <a:lnTo>
                      <a:pt x="1806" y="25"/>
                    </a:lnTo>
                    <a:lnTo>
                      <a:pt x="1812" y="23"/>
                    </a:lnTo>
                    <a:lnTo>
                      <a:pt x="1818" y="23"/>
                    </a:lnTo>
                    <a:lnTo>
                      <a:pt x="1825" y="27"/>
                    </a:lnTo>
                    <a:lnTo>
                      <a:pt x="1831" y="28"/>
                    </a:lnTo>
                    <a:lnTo>
                      <a:pt x="1837" y="31"/>
                    </a:lnTo>
                    <a:lnTo>
                      <a:pt x="1843" y="35"/>
                    </a:lnTo>
                    <a:lnTo>
                      <a:pt x="1851" y="35"/>
                    </a:lnTo>
                    <a:lnTo>
                      <a:pt x="1857" y="35"/>
                    </a:lnTo>
                    <a:lnTo>
                      <a:pt x="1863" y="33"/>
                    </a:lnTo>
                    <a:lnTo>
                      <a:pt x="1870" y="31"/>
                    </a:lnTo>
                    <a:lnTo>
                      <a:pt x="1876" y="28"/>
                    </a:lnTo>
                    <a:lnTo>
                      <a:pt x="1882" y="25"/>
                    </a:lnTo>
                    <a:lnTo>
                      <a:pt x="1890" y="22"/>
                    </a:lnTo>
                    <a:lnTo>
                      <a:pt x="1896" y="23"/>
                    </a:lnTo>
                    <a:lnTo>
                      <a:pt x="1902" y="27"/>
                    </a:lnTo>
                    <a:lnTo>
                      <a:pt x="1909" y="28"/>
                    </a:lnTo>
                    <a:lnTo>
                      <a:pt x="1915" y="27"/>
                    </a:lnTo>
                    <a:lnTo>
                      <a:pt x="1922" y="23"/>
                    </a:lnTo>
                    <a:lnTo>
                      <a:pt x="1929" y="22"/>
                    </a:lnTo>
                    <a:lnTo>
                      <a:pt x="1935" y="18"/>
                    </a:lnTo>
                    <a:lnTo>
                      <a:pt x="1941" y="18"/>
                    </a:lnTo>
                    <a:lnTo>
                      <a:pt x="1949" y="17"/>
                    </a:lnTo>
                    <a:lnTo>
                      <a:pt x="1955" y="20"/>
                    </a:lnTo>
                    <a:lnTo>
                      <a:pt x="1961" y="20"/>
                    </a:lnTo>
                    <a:lnTo>
                      <a:pt x="1968" y="22"/>
                    </a:lnTo>
                    <a:lnTo>
                      <a:pt x="1974" y="22"/>
                    </a:lnTo>
                    <a:lnTo>
                      <a:pt x="1980" y="22"/>
                    </a:lnTo>
                    <a:lnTo>
                      <a:pt x="1988" y="22"/>
                    </a:lnTo>
                    <a:lnTo>
                      <a:pt x="1994" y="22"/>
                    </a:lnTo>
                    <a:lnTo>
                      <a:pt x="2000" y="22"/>
                    </a:lnTo>
                    <a:lnTo>
                      <a:pt x="2007" y="23"/>
                    </a:lnTo>
                    <a:lnTo>
                      <a:pt x="2013" y="25"/>
                    </a:lnTo>
                    <a:lnTo>
                      <a:pt x="2019" y="27"/>
                    </a:lnTo>
                    <a:lnTo>
                      <a:pt x="2025" y="27"/>
                    </a:lnTo>
                    <a:lnTo>
                      <a:pt x="2033" y="28"/>
                    </a:lnTo>
                    <a:lnTo>
                      <a:pt x="2039" y="30"/>
                    </a:lnTo>
                    <a:lnTo>
                      <a:pt x="2045" y="30"/>
                    </a:lnTo>
                    <a:lnTo>
                      <a:pt x="2052" y="30"/>
                    </a:lnTo>
                    <a:lnTo>
                      <a:pt x="2058" y="28"/>
                    </a:lnTo>
                    <a:lnTo>
                      <a:pt x="2064" y="28"/>
                    </a:lnTo>
                    <a:lnTo>
                      <a:pt x="2072" y="27"/>
                    </a:lnTo>
                    <a:lnTo>
                      <a:pt x="2078" y="25"/>
                    </a:lnTo>
                    <a:lnTo>
                      <a:pt x="2084" y="23"/>
                    </a:lnTo>
                    <a:lnTo>
                      <a:pt x="2091" y="22"/>
                    </a:lnTo>
                    <a:lnTo>
                      <a:pt x="2097" y="23"/>
                    </a:lnTo>
                    <a:lnTo>
                      <a:pt x="2103" y="25"/>
                    </a:lnTo>
                    <a:lnTo>
                      <a:pt x="2111" y="27"/>
                    </a:lnTo>
                    <a:lnTo>
                      <a:pt x="2117" y="25"/>
                    </a:lnTo>
                    <a:lnTo>
                      <a:pt x="2123" y="25"/>
                    </a:lnTo>
                    <a:lnTo>
                      <a:pt x="2130" y="30"/>
                    </a:lnTo>
                    <a:lnTo>
                      <a:pt x="2136" y="33"/>
                    </a:lnTo>
                    <a:lnTo>
                      <a:pt x="2142" y="30"/>
                    </a:lnTo>
                    <a:lnTo>
                      <a:pt x="2150" y="22"/>
                    </a:lnTo>
                    <a:lnTo>
                      <a:pt x="2156" y="15"/>
                    </a:lnTo>
                    <a:lnTo>
                      <a:pt x="2162" y="12"/>
                    </a:lnTo>
                    <a:lnTo>
                      <a:pt x="2169" y="12"/>
                    </a:lnTo>
                    <a:lnTo>
                      <a:pt x="2175" y="13"/>
                    </a:lnTo>
                    <a:lnTo>
                      <a:pt x="2181" y="18"/>
                    </a:lnTo>
                    <a:lnTo>
                      <a:pt x="2189" y="23"/>
                    </a:lnTo>
                    <a:lnTo>
                      <a:pt x="2195" y="30"/>
                    </a:lnTo>
                    <a:lnTo>
                      <a:pt x="2201" y="36"/>
                    </a:lnTo>
                    <a:lnTo>
                      <a:pt x="2207" y="43"/>
                    </a:lnTo>
                    <a:lnTo>
                      <a:pt x="2214" y="48"/>
                    </a:lnTo>
                    <a:lnTo>
                      <a:pt x="2220" y="41"/>
                    </a:lnTo>
                    <a:lnTo>
                      <a:pt x="2226" y="31"/>
                    </a:lnTo>
                    <a:lnTo>
                      <a:pt x="2234" y="23"/>
                    </a:lnTo>
                    <a:lnTo>
                      <a:pt x="2240" y="20"/>
                    </a:lnTo>
                    <a:lnTo>
                      <a:pt x="2246" y="20"/>
                    </a:lnTo>
                    <a:lnTo>
                      <a:pt x="2254" y="20"/>
                    </a:lnTo>
                    <a:lnTo>
                      <a:pt x="2260" y="22"/>
                    </a:lnTo>
                    <a:lnTo>
                      <a:pt x="2266" y="22"/>
                    </a:lnTo>
                    <a:lnTo>
                      <a:pt x="2273" y="28"/>
                    </a:lnTo>
                    <a:lnTo>
                      <a:pt x="2279" y="40"/>
                    </a:lnTo>
                    <a:lnTo>
                      <a:pt x="2285" y="45"/>
                    </a:lnTo>
                    <a:lnTo>
                      <a:pt x="2293" y="41"/>
                    </a:lnTo>
                    <a:lnTo>
                      <a:pt x="2299" y="22"/>
                    </a:lnTo>
                    <a:lnTo>
                      <a:pt x="2305" y="7"/>
                    </a:lnTo>
                    <a:lnTo>
                      <a:pt x="2312" y="4"/>
                    </a:lnTo>
                    <a:lnTo>
                      <a:pt x="2318" y="0"/>
                    </a:lnTo>
                    <a:lnTo>
                      <a:pt x="2324" y="4"/>
                    </a:lnTo>
                    <a:lnTo>
                      <a:pt x="2332" y="10"/>
                    </a:lnTo>
                    <a:lnTo>
                      <a:pt x="2338" y="13"/>
                    </a:lnTo>
                    <a:lnTo>
                      <a:pt x="2344" y="15"/>
                    </a:lnTo>
                    <a:lnTo>
                      <a:pt x="2351" y="17"/>
                    </a:lnTo>
                    <a:lnTo>
                      <a:pt x="2357" y="18"/>
                    </a:lnTo>
                    <a:lnTo>
                      <a:pt x="2363" y="20"/>
                    </a:lnTo>
                    <a:lnTo>
                      <a:pt x="2371" y="22"/>
                    </a:lnTo>
                    <a:lnTo>
                      <a:pt x="2377" y="28"/>
                    </a:lnTo>
                    <a:lnTo>
                      <a:pt x="2383" y="35"/>
                    </a:lnTo>
                    <a:lnTo>
                      <a:pt x="2389" y="40"/>
                    </a:lnTo>
                    <a:lnTo>
                      <a:pt x="2396" y="40"/>
                    </a:lnTo>
                    <a:lnTo>
                      <a:pt x="2402" y="35"/>
                    </a:lnTo>
                    <a:lnTo>
                      <a:pt x="2408" y="31"/>
                    </a:lnTo>
                    <a:lnTo>
                      <a:pt x="2416" y="30"/>
                    </a:lnTo>
                    <a:lnTo>
                      <a:pt x="2422" y="30"/>
                    </a:lnTo>
                    <a:lnTo>
                      <a:pt x="2428" y="33"/>
                    </a:lnTo>
                    <a:lnTo>
                      <a:pt x="2435" y="31"/>
                    </a:lnTo>
                    <a:lnTo>
                      <a:pt x="2441" y="30"/>
                    </a:lnTo>
                    <a:lnTo>
                      <a:pt x="2447" y="28"/>
                    </a:lnTo>
                    <a:lnTo>
                      <a:pt x="2455" y="28"/>
                    </a:lnTo>
                    <a:lnTo>
                      <a:pt x="2461" y="28"/>
                    </a:lnTo>
                    <a:lnTo>
                      <a:pt x="2467" y="28"/>
                    </a:lnTo>
                    <a:lnTo>
                      <a:pt x="2474" y="30"/>
                    </a:lnTo>
                    <a:lnTo>
                      <a:pt x="2480" y="30"/>
                    </a:lnTo>
                    <a:lnTo>
                      <a:pt x="2486" y="25"/>
                    </a:lnTo>
                    <a:lnTo>
                      <a:pt x="2494" y="25"/>
                    </a:lnTo>
                    <a:lnTo>
                      <a:pt x="2500" y="23"/>
                    </a:lnTo>
                    <a:lnTo>
                      <a:pt x="2506" y="22"/>
                    </a:lnTo>
                    <a:lnTo>
                      <a:pt x="2513" y="18"/>
                    </a:lnTo>
                    <a:lnTo>
                      <a:pt x="2519" y="15"/>
                    </a:lnTo>
                    <a:lnTo>
                      <a:pt x="2525" y="15"/>
                    </a:lnTo>
                    <a:lnTo>
                      <a:pt x="2533" y="17"/>
                    </a:lnTo>
                    <a:lnTo>
                      <a:pt x="2539" y="18"/>
                    </a:lnTo>
                    <a:lnTo>
                      <a:pt x="2545" y="20"/>
                    </a:lnTo>
                    <a:lnTo>
                      <a:pt x="2552" y="18"/>
                    </a:lnTo>
                    <a:lnTo>
                      <a:pt x="2558" y="22"/>
                    </a:lnTo>
                    <a:lnTo>
                      <a:pt x="2564" y="25"/>
                    </a:lnTo>
                    <a:lnTo>
                      <a:pt x="2570" y="31"/>
                    </a:lnTo>
                    <a:lnTo>
                      <a:pt x="2578" y="35"/>
                    </a:lnTo>
                    <a:lnTo>
                      <a:pt x="2584" y="35"/>
                    </a:lnTo>
                    <a:lnTo>
                      <a:pt x="2590" y="28"/>
                    </a:lnTo>
                    <a:lnTo>
                      <a:pt x="2598" y="22"/>
                    </a:lnTo>
                    <a:lnTo>
                      <a:pt x="2604" y="18"/>
                    </a:lnTo>
                    <a:lnTo>
                      <a:pt x="2610" y="18"/>
                    </a:lnTo>
                    <a:lnTo>
                      <a:pt x="2617" y="20"/>
                    </a:lnTo>
                    <a:lnTo>
                      <a:pt x="2623" y="22"/>
                    </a:lnTo>
                    <a:lnTo>
                      <a:pt x="2629" y="23"/>
                    </a:lnTo>
                    <a:lnTo>
                      <a:pt x="2637" y="27"/>
                    </a:lnTo>
                    <a:lnTo>
                      <a:pt x="2643" y="28"/>
                    </a:lnTo>
                    <a:lnTo>
                      <a:pt x="2649" y="27"/>
                    </a:lnTo>
                    <a:lnTo>
                      <a:pt x="2656" y="23"/>
                    </a:lnTo>
                    <a:lnTo>
                      <a:pt x="2662" y="18"/>
                    </a:lnTo>
                    <a:lnTo>
                      <a:pt x="2668" y="17"/>
                    </a:lnTo>
                    <a:lnTo>
                      <a:pt x="2676" y="18"/>
                    </a:lnTo>
                    <a:lnTo>
                      <a:pt x="2682" y="23"/>
                    </a:lnTo>
                    <a:lnTo>
                      <a:pt x="2688" y="33"/>
                    </a:lnTo>
                    <a:lnTo>
                      <a:pt x="2695" y="41"/>
                    </a:lnTo>
                    <a:lnTo>
                      <a:pt x="2701" y="41"/>
                    </a:lnTo>
                    <a:lnTo>
                      <a:pt x="2707" y="30"/>
                    </a:lnTo>
                    <a:lnTo>
                      <a:pt x="2715" y="20"/>
                    </a:lnTo>
                    <a:lnTo>
                      <a:pt x="2721" y="17"/>
                    </a:lnTo>
                    <a:lnTo>
                      <a:pt x="2727" y="20"/>
                    </a:lnTo>
                    <a:lnTo>
                      <a:pt x="2734" y="25"/>
                    </a:lnTo>
                    <a:lnTo>
                      <a:pt x="2740" y="30"/>
                    </a:lnTo>
                    <a:lnTo>
                      <a:pt x="2746" y="31"/>
                    </a:lnTo>
                    <a:lnTo>
                      <a:pt x="2752" y="31"/>
                    </a:lnTo>
                    <a:lnTo>
                      <a:pt x="2760" y="33"/>
                    </a:lnTo>
                    <a:lnTo>
                      <a:pt x="2766" y="31"/>
                    </a:lnTo>
                    <a:lnTo>
                      <a:pt x="2772" y="30"/>
                    </a:lnTo>
                    <a:lnTo>
                      <a:pt x="2779" y="25"/>
                    </a:lnTo>
                    <a:lnTo>
                      <a:pt x="2785" y="20"/>
                    </a:lnTo>
                    <a:lnTo>
                      <a:pt x="2791" y="17"/>
                    </a:lnTo>
                    <a:lnTo>
                      <a:pt x="2799" y="17"/>
                    </a:lnTo>
                    <a:lnTo>
                      <a:pt x="2805" y="18"/>
                    </a:lnTo>
                    <a:lnTo>
                      <a:pt x="2811" y="22"/>
                    </a:lnTo>
                    <a:lnTo>
                      <a:pt x="2818" y="28"/>
                    </a:lnTo>
                    <a:lnTo>
                      <a:pt x="2824" y="33"/>
                    </a:lnTo>
                    <a:lnTo>
                      <a:pt x="2830" y="31"/>
                    </a:lnTo>
                    <a:lnTo>
                      <a:pt x="2838" y="28"/>
                    </a:lnTo>
                    <a:lnTo>
                      <a:pt x="2844" y="25"/>
                    </a:lnTo>
                    <a:lnTo>
                      <a:pt x="2850" y="20"/>
                    </a:lnTo>
                    <a:lnTo>
                      <a:pt x="2857" y="18"/>
                    </a:lnTo>
                    <a:lnTo>
                      <a:pt x="2863" y="17"/>
                    </a:lnTo>
                    <a:lnTo>
                      <a:pt x="2869" y="15"/>
                    </a:lnTo>
                    <a:lnTo>
                      <a:pt x="2877" y="13"/>
                    </a:lnTo>
                    <a:lnTo>
                      <a:pt x="2883" y="15"/>
                    </a:lnTo>
                    <a:lnTo>
                      <a:pt x="2889" y="15"/>
                    </a:lnTo>
                    <a:lnTo>
                      <a:pt x="2896" y="15"/>
                    </a:lnTo>
                    <a:lnTo>
                      <a:pt x="2902" y="17"/>
                    </a:lnTo>
                    <a:lnTo>
                      <a:pt x="2908" y="17"/>
                    </a:lnTo>
                    <a:lnTo>
                      <a:pt x="2916" y="20"/>
                    </a:lnTo>
                    <a:lnTo>
                      <a:pt x="2922" y="30"/>
                    </a:lnTo>
                    <a:lnTo>
                      <a:pt x="2928" y="41"/>
                    </a:lnTo>
                    <a:lnTo>
                      <a:pt x="2934" y="50"/>
                    </a:lnTo>
                    <a:lnTo>
                      <a:pt x="2942" y="48"/>
                    </a:lnTo>
                    <a:lnTo>
                      <a:pt x="2948" y="41"/>
                    </a:lnTo>
                    <a:lnTo>
                      <a:pt x="2954" y="38"/>
                    </a:lnTo>
                    <a:lnTo>
                      <a:pt x="2961" y="33"/>
                    </a:lnTo>
                    <a:lnTo>
                      <a:pt x="2967" y="27"/>
                    </a:lnTo>
                    <a:lnTo>
                      <a:pt x="2973" y="18"/>
                    </a:lnTo>
                    <a:lnTo>
                      <a:pt x="2981" y="15"/>
                    </a:lnTo>
                    <a:lnTo>
                      <a:pt x="2987" y="15"/>
                    </a:lnTo>
                    <a:lnTo>
                      <a:pt x="2993" y="17"/>
                    </a:lnTo>
                    <a:lnTo>
                      <a:pt x="3000" y="17"/>
                    </a:lnTo>
                    <a:lnTo>
                      <a:pt x="3006" y="20"/>
                    </a:lnTo>
                    <a:lnTo>
                      <a:pt x="3012" y="22"/>
                    </a:lnTo>
                    <a:lnTo>
                      <a:pt x="3020" y="23"/>
                    </a:lnTo>
                    <a:lnTo>
                      <a:pt x="3026" y="22"/>
                    </a:lnTo>
                    <a:lnTo>
                      <a:pt x="3032" y="22"/>
                    </a:lnTo>
                    <a:lnTo>
                      <a:pt x="3039" y="22"/>
                    </a:lnTo>
                    <a:lnTo>
                      <a:pt x="3045" y="22"/>
                    </a:lnTo>
                    <a:lnTo>
                      <a:pt x="3051" y="23"/>
                    </a:lnTo>
                    <a:lnTo>
                      <a:pt x="3059" y="25"/>
                    </a:lnTo>
                    <a:lnTo>
                      <a:pt x="3065" y="28"/>
                    </a:lnTo>
                    <a:lnTo>
                      <a:pt x="3071" y="31"/>
                    </a:lnTo>
                    <a:lnTo>
                      <a:pt x="3078" y="35"/>
                    </a:lnTo>
                    <a:lnTo>
                      <a:pt x="3084" y="38"/>
                    </a:lnTo>
                    <a:lnTo>
                      <a:pt x="3090" y="41"/>
                    </a:lnTo>
                    <a:lnTo>
                      <a:pt x="3098" y="48"/>
                    </a:lnTo>
                    <a:lnTo>
                      <a:pt x="3104" y="51"/>
                    </a:lnTo>
                    <a:lnTo>
                      <a:pt x="3110" y="48"/>
                    </a:lnTo>
                    <a:lnTo>
                      <a:pt x="3116" y="35"/>
                    </a:lnTo>
                    <a:lnTo>
                      <a:pt x="3123" y="20"/>
                    </a:lnTo>
                    <a:lnTo>
                      <a:pt x="3129" y="12"/>
                    </a:lnTo>
                    <a:lnTo>
                      <a:pt x="3135" y="8"/>
                    </a:lnTo>
                    <a:lnTo>
                      <a:pt x="3143" y="10"/>
                    </a:lnTo>
                    <a:lnTo>
                      <a:pt x="3149" y="12"/>
                    </a:lnTo>
                    <a:lnTo>
                      <a:pt x="3155" y="15"/>
                    </a:lnTo>
                    <a:lnTo>
                      <a:pt x="3162" y="20"/>
                    </a:lnTo>
                    <a:lnTo>
                      <a:pt x="3168" y="25"/>
                    </a:lnTo>
                    <a:lnTo>
                      <a:pt x="3174" y="36"/>
                    </a:lnTo>
                    <a:lnTo>
                      <a:pt x="3182" y="41"/>
                    </a:lnTo>
                    <a:lnTo>
                      <a:pt x="3188" y="30"/>
                    </a:lnTo>
                    <a:lnTo>
                      <a:pt x="3194" y="17"/>
                    </a:lnTo>
                    <a:lnTo>
                      <a:pt x="3201" y="10"/>
                    </a:lnTo>
                    <a:lnTo>
                      <a:pt x="3207" y="8"/>
                    </a:lnTo>
                    <a:lnTo>
                      <a:pt x="3213" y="13"/>
                    </a:lnTo>
                    <a:lnTo>
                      <a:pt x="3221" y="18"/>
                    </a:lnTo>
                    <a:lnTo>
                      <a:pt x="3227" y="22"/>
                    </a:lnTo>
                    <a:lnTo>
                      <a:pt x="3233" y="20"/>
                    </a:lnTo>
                    <a:lnTo>
                      <a:pt x="3240" y="2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5" name="Freeform 53"/>
              <p:cNvSpPr>
                <a:spLocks/>
              </p:cNvSpPr>
              <p:nvPr/>
            </p:nvSpPr>
            <p:spPr bwMode="auto">
              <a:xfrm>
                <a:off x="4407" y="2222"/>
                <a:ext cx="72" cy="30"/>
              </a:xfrm>
              <a:custGeom>
                <a:avLst/>
                <a:gdLst>
                  <a:gd name="T0" fmla="*/ 0 w 77"/>
                  <a:gd name="T1" fmla="*/ 29 h 28"/>
                  <a:gd name="T2" fmla="*/ 6 w 77"/>
                  <a:gd name="T3" fmla="*/ 27 h 28"/>
                  <a:gd name="T4" fmla="*/ 7 w 77"/>
                  <a:gd name="T5" fmla="*/ 29 h 28"/>
                  <a:gd name="T6" fmla="*/ 7 w 77"/>
                  <a:gd name="T7" fmla="*/ 33 h 28"/>
                  <a:gd name="T8" fmla="*/ 10 w 77"/>
                  <a:gd name="T9" fmla="*/ 41 h 28"/>
                  <a:gd name="T10" fmla="*/ 13 w 77"/>
                  <a:gd name="T11" fmla="*/ 50 h 28"/>
                  <a:gd name="T12" fmla="*/ 17 w 77"/>
                  <a:gd name="T13" fmla="*/ 63 h 28"/>
                  <a:gd name="T14" fmla="*/ 19 w 77"/>
                  <a:gd name="T15" fmla="*/ 73 h 28"/>
                  <a:gd name="T16" fmla="*/ 21 w 77"/>
                  <a:gd name="T17" fmla="*/ 63 h 28"/>
                  <a:gd name="T18" fmla="*/ 22 w 77"/>
                  <a:gd name="T19" fmla="*/ 47 h 28"/>
                  <a:gd name="T20" fmla="*/ 26 w 77"/>
                  <a:gd name="T21" fmla="*/ 23 h 28"/>
                  <a:gd name="T22" fmla="*/ 28 w 77"/>
                  <a:gd name="T23" fmla="*/ 1 h 28"/>
                  <a:gd name="T24" fmla="*/ 30 w 77"/>
                  <a:gd name="T25" fmla="*/ 0 h 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8">
                    <a:moveTo>
                      <a:pt x="0" y="11"/>
                    </a:moveTo>
                    <a:lnTo>
                      <a:pt x="6" y="10"/>
                    </a:lnTo>
                    <a:lnTo>
                      <a:pt x="13" y="11"/>
                    </a:lnTo>
                    <a:lnTo>
                      <a:pt x="20" y="13"/>
                    </a:lnTo>
                    <a:lnTo>
                      <a:pt x="26" y="16"/>
                    </a:lnTo>
                    <a:lnTo>
                      <a:pt x="32" y="19"/>
                    </a:lnTo>
                    <a:lnTo>
                      <a:pt x="40" y="24"/>
                    </a:lnTo>
                    <a:lnTo>
                      <a:pt x="46" y="28"/>
                    </a:lnTo>
                    <a:lnTo>
                      <a:pt x="52" y="24"/>
                    </a:lnTo>
                    <a:lnTo>
                      <a:pt x="58" y="18"/>
                    </a:lnTo>
                    <a:lnTo>
                      <a:pt x="65" y="8"/>
                    </a:lnTo>
                    <a:lnTo>
                      <a:pt x="71" y="1"/>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6" name="Freeform 54"/>
              <p:cNvSpPr>
                <a:spLocks/>
              </p:cNvSpPr>
              <p:nvPr/>
            </p:nvSpPr>
            <p:spPr bwMode="auto">
              <a:xfrm>
                <a:off x="1383" y="2083"/>
                <a:ext cx="3005" cy="139"/>
              </a:xfrm>
              <a:custGeom>
                <a:avLst/>
                <a:gdLst>
                  <a:gd name="T0" fmla="*/ 16 w 3240"/>
                  <a:gd name="T1" fmla="*/ 119 h 132"/>
                  <a:gd name="T2" fmla="*/ 34 w 3240"/>
                  <a:gd name="T3" fmla="*/ 132 h 132"/>
                  <a:gd name="T4" fmla="*/ 53 w 3240"/>
                  <a:gd name="T5" fmla="*/ 226 h 132"/>
                  <a:gd name="T6" fmla="*/ 70 w 3240"/>
                  <a:gd name="T7" fmla="*/ 83 h 132"/>
                  <a:gd name="T8" fmla="*/ 88 w 3240"/>
                  <a:gd name="T9" fmla="*/ 83 h 132"/>
                  <a:gd name="T10" fmla="*/ 107 w 3240"/>
                  <a:gd name="T11" fmla="*/ 96 h 132"/>
                  <a:gd name="T12" fmla="*/ 125 w 3240"/>
                  <a:gd name="T13" fmla="*/ 171 h 132"/>
                  <a:gd name="T14" fmla="*/ 143 w 3240"/>
                  <a:gd name="T15" fmla="*/ 119 h 132"/>
                  <a:gd name="T16" fmla="*/ 160 w 3240"/>
                  <a:gd name="T17" fmla="*/ 106 h 132"/>
                  <a:gd name="T18" fmla="*/ 179 w 3240"/>
                  <a:gd name="T19" fmla="*/ 92 h 132"/>
                  <a:gd name="T20" fmla="*/ 198 w 3240"/>
                  <a:gd name="T21" fmla="*/ 119 h 132"/>
                  <a:gd name="T22" fmla="*/ 214 w 3240"/>
                  <a:gd name="T23" fmla="*/ 119 h 132"/>
                  <a:gd name="T24" fmla="*/ 232 w 3240"/>
                  <a:gd name="T25" fmla="*/ 146 h 132"/>
                  <a:gd name="T26" fmla="*/ 250 w 3240"/>
                  <a:gd name="T27" fmla="*/ 83 h 132"/>
                  <a:gd name="T28" fmla="*/ 269 w 3240"/>
                  <a:gd name="T29" fmla="*/ 101 h 132"/>
                  <a:gd name="T30" fmla="*/ 289 w 3240"/>
                  <a:gd name="T31" fmla="*/ 103 h 132"/>
                  <a:gd name="T32" fmla="*/ 305 w 3240"/>
                  <a:gd name="T33" fmla="*/ 114 h 132"/>
                  <a:gd name="T34" fmla="*/ 324 w 3240"/>
                  <a:gd name="T35" fmla="*/ 103 h 132"/>
                  <a:gd name="T36" fmla="*/ 341 w 3240"/>
                  <a:gd name="T37" fmla="*/ 131 h 132"/>
                  <a:gd name="T38" fmla="*/ 361 w 3240"/>
                  <a:gd name="T39" fmla="*/ 171 h 132"/>
                  <a:gd name="T40" fmla="*/ 378 w 3240"/>
                  <a:gd name="T41" fmla="*/ 39 h 132"/>
                  <a:gd name="T42" fmla="*/ 396 w 3240"/>
                  <a:gd name="T43" fmla="*/ 108 h 132"/>
                  <a:gd name="T44" fmla="*/ 413 w 3240"/>
                  <a:gd name="T45" fmla="*/ 132 h 132"/>
                  <a:gd name="T46" fmla="*/ 433 w 3240"/>
                  <a:gd name="T47" fmla="*/ 131 h 132"/>
                  <a:gd name="T48" fmla="*/ 450 w 3240"/>
                  <a:gd name="T49" fmla="*/ 106 h 132"/>
                  <a:gd name="T50" fmla="*/ 468 w 3240"/>
                  <a:gd name="T51" fmla="*/ 103 h 132"/>
                  <a:gd name="T52" fmla="*/ 488 w 3240"/>
                  <a:gd name="T53" fmla="*/ 106 h 132"/>
                  <a:gd name="T54" fmla="*/ 505 w 3240"/>
                  <a:gd name="T55" fmla="*/ 113 h 132"/>
                  <a:gd name="T56" fmla="*/ 522 w 3240"/>
                  <a:gd name="T57" fmla="*/ 108 h 132"/>
                  <a:gd name="T58" fmla="*/ 541 w 3240"/>
                  <a:gd name="T59" fmla="*/ 78 h 132"/>
                  <a:gd name="T60" fmla="*/ 559 w 3240"/>
                  <a:gd name="T61" fmla="*/ 220 h 132"/>
                  <a:gd name="T62" fmla="*/ 577 w 3240"/>
                  <a:gd name="T63" fmla="*/ 33 h 132"/>
                  <a:gd name="T64" fmla="*/ 595 w 3240"/>
                  <a:gd name="T65" fmla="*/ 103 h 132"/>
                  <a:gd name="T66" fmla="*/ 612 w 3240"/>
                  <a:gd name="T67" fmla="*/ 140 h 132"/>
                  <a:gd name="T68" fmla="*/ 632 w 3240"/>
                  <a:gd name="T69" fmla="*/ 138 h 132"/>
                  <a:gd name="T70" fmla="*/ 648 w 3240"/>
                  <a:gd name="T71" fmla="*/ 96 h 132"/>
                  <a:gd name="T72" fmla="*/ 668 w 3240"/>
                  <a:gd name="T73" fmla="*/ 101 h 132"/>
                  <a:gd name="T74" fmla="*/ 686 w 3240"/>
                  <a:gd name="T75" fmla="*/ 114 h 132"/>
                  <a:gd name="T76" fmla="*/ 705 w 3240"/>
                  <a:gd name="T77" fmla="*/ 131 h 132"/>
                  <a:gd name="T78" fmla="*/ 722 w 3240"/>
                  <a:gd name="T79" fmla="*/ 124 h 132"/>
                  <a:gd name="T80" fmla="*/ 740 w 3240"/>
                  <a:gd name="T81" fmla="*/ 92 h 132"/>
                  <a:gd name="T82" fmla="*/ 759 w 3240"/>
                  <a:gd name="T83" fmla="*/ 144 h 132"/>
                  <a:gd name="T84" fmla="*/ 776 w 3240"/>
                  <a:gd name="T85" fmla="*/ 92 h 132"/>
                  <a:gd name="T86" fmla="*/ 794 w 3240"/>
                  <a:gd name="T87" fmla="*/ 78 h 132"/>
                  <a:gd name="T88" fmla="*/ 812 w 3240"/>
                  <a:gd name="T89" fmla="*/ 87 h 132"/>
                  <a:gd name="T90" fmla="*/ 830 w 3240"/>
                  <a:gd name="T91" fmla="*/ 114 h 132"/>
                  <a:gd name="T92" fmla="*/ 848 w 3240"/>
                  <a:gd name="T93" fmla="*/ 125 h 132"/>
                  <a:gd name="T94" fmla="*/ 866 w 3240"/>
                  <a:gd name="T95" fmla="*/ 106 h 132"/>
                  <a:gd name="T96" fmla="*/ 885 w 3240"/>
                  <a:gd name="T97" fmla="*/ 132 h 132"/>
                  <a:gd name="T98" fmla="*/ 902 w 3240"/>
                  <a:gd name="T99" fmla="*/ 83 h 132"/>
                  <a:gd name="T100" fmla="*/ 921 w 3240"/>
                  <a:gd name="T101" fmla="*/ 83 h 132"/>
                  <a:gd name="T102" fmla="*/ 940 w 3240"/>
                  <a:gd name="T103" fmla="*/ 66 h 132"/>
                  <a:gd name="T104" fmla="*/ 956 w 3240"/>
                  <a:gd name="T105" fmla="*/ 138 h 132"/>
                  <a:gd name="T106" fmla="*/ 976 w 3240"/>
                  <a:gd name="T107" fmla="*/ 146 h 132"/>
                  <a:gd name="T108" fmla="*/ 993 w 3240"/>
                  <a:gd name="T109" fmla="*/ 83 h 132"/>
                  <a:gd name="T110" fmla="*/ 1013 w 3240"/>
                  <a:gd name="T111" fmla="*/ 179 h 132"/>
                  <a:gd name="T112" fmla="*/ 1029 w 3240"/>
                  <a:gd name="T113" fmla="*/ 66 h 132"/>
                  <a:gd name="T114" fmla="*/ 1047 w 3240"/>
                  <a:gd name="T115" fmla="*/ 113 h 132"/>
                  <a:gd name="T116" fmla="*/ 1066 w 3240"/>
                  <a:gd name="T117" fmla="*/ 161 h 132"/>
                  <a:gd name="T118" fmla="*/ 1084 w 3240"/>
                  <a:gd name="T119" fmla="*/ 49 h 132"/>
                  <a:gd name="T120" fmla="*/ 1103 w 3240"/>
                  <a:gd name="T121" fmla="*/ 132 h 132"/>
                  <a:gd name="T122" fmla="*/ 1120 w 3240"/>
                  <a:gd name="T123" fmla="*/ 101 h 1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32">
                    <a:moveTo>
                      <a:pt x="0" y="53"/>
                    </a:moveTo>
                    <a:lnTo>
                      <a:pt x="8" y="50"/>
                    </a:lnTo>
                    <a:lnTo>
                      <a:pt x="14" y="46"/>
                    </a:lnTo>
                    <a:lnTo>
                      <a:pt x="20" y="46"/>
                    </a:lnTo>
                    <a:lnTo>
                      <a:pt x="27" y="50"/>
                    </a:lnTo>
                    <a:lnTo>
                      <a:pt x="33" y="53"/>
                    </a:lnTo>
                    <a:lnTo>
                      <a:pt x="39" y="56"/>
                    </a:lnTo>
                    <a:lnTo>
                      <a:pt x="45" y="58"/>
                    </a:lnTo>
                    <a:lnTo>
                      <a:pt x="53" y="61"/>
                    </a:lnTo>
                    <a:lnTo>
                      <a:pt x="59" y="55"/>
                    </a:lnTo>
                    <a:lnTo>
                      <a:pt x="65" y="46"/>
                    </a:lnTo>
                    <a:lnTo>
                      <a:pt x="72" y="40"/>
                    </a:lnTo>
                    <a:lnTo>
                      <a:pt x="78" y="40"/>
                    </a:lnTo>
                    <a:lnTo>
                      <a:pt x="84" y="46"/>
                    </a:lnTo>
                    <a:lnTo>
                      <a:pt x="92" y="56"/>
                    </a:lnTo>
                    <a:lnTo>
                      <a:pt x="98" y="64"/>
                    </a:lnTo>
                    <a:lnTo>
                      <a:pt x="104" y="66"/>
                    </a:lnTo>
                    <a:lnTo>
                      <a:pt x="111" y="63"/>
                    </a:lnTo>
                    <a:lnTo>
                      <a:pt x="117" y="61"/>
                    </a:lnTo>
                    <a:lnTo>
                      <a:pt x="123" y="61"/>
                    </a:lnTo>
                    <a:lnTo>
                      <a:pt x="131" y="64"/>
                    </a:lnTo>
                    <a:lnTo>
                      <a:pt x="137" y="74"/>
                    </a:lnTo>
                    <a:lnTo>
                      <a:pt x="143" y="92"/>
                    </a:lnTo>
                    <a:lnTo>
                      <a:pt x="150" y="110"/>
                    </a:lnTo>
                    <a:lnTo>
                      <a:pt x="156" y="102"/>
                    </a:lnTo>
                    <a:lnTo>
                      <a:pt x="162" y="84"/>
                    </a:lnTo>
                    <a:lnTo>
                      <a:pt x="170" y="60"/>
                    </a:lnTo>
                    <a:lnTo>
                      <a:pt x="176" y="45"/>
                    </a:lnTo>
                    <a:lnTo>
                      <a:pt x="182" y="35"/>
                    </a:lnTo>
                    <a:lnTo>
                      <a:pt x="189" y="37"/>
                    </a:lnTo>
                    <a:lnTo>
                      <a:pt x="195" y="43"/>
                    </a:lnTo>
                    <a:lnTo>
                      <a:pt x="201" y="41"/>
                    </a:lnTo>
                    <a:lnTo>
                      <a:pt x="209" y="38"/>
                    </a:lnTo>
                    <a:lnTo>
                      <a:pt x="215" y="32"/>
                    </a:lnTo>
                    <a:lnTo>
                      <a:pt x="221" y="28"/>
                    </a:lnTo>
                    <a:lnTo>
                      <a:pt x="227" y="28"/>
                    </a:lnTo>
                    <a:lnTo>
                      <a:pt x="234" y="32"/>
                    </a:lnTo>
                    <a:lnTo>
                      <a:pt x="240" y="35"/>
                    </a:lnTo>
                    <a:lnTo>
                      <a:pt x="246" y="38"/>
                    </a:lnTo>
                    <a:lnTo>
                      <a:pt x="254" y="41"/>
                    </a:lnTo>
                    <a:lnTo>
                      <a:pt x="260" y="46"/>
                    </a:lnTo>
                    <a:lnTo>
                      <a:pt x="266" y="53"/>
                    </a:lnTo>
                    <a:lnTo>
                      <a:pt x="274" y="58"/>
                    </a:lnTo>
                    <a:lnTo>
                      <a:pt x="280" y="53"/>
                    </a:lnTo>
                    <a:lnTo>
                      <a:pt x="286" y="51"/>
                    </a:lnTo>
                    <a:lnTo>
                      <a:pt x="293" y="48"/>
                    </a:lnTo>
                    <a:lnTo>
                      <a:pt x="299" y="45"/>
                    </a:lnTo>
                    <a:lnTo>
                      <a:pt x="305" y="46"/>
                    </a:lnTo>
                    <a:lnTo>
                      <a:pt x="313" y="50"/>
                    </a:lnTo>
                    <a:lnTo>
                      <a:pt x="319" y="53"/>
                    </a:lnTo>
                    <a:lnTo>
                      <a:pt x="325" y="58"/>
                    </a:lnTo>
                    <a:lnTo>
                      <a:pt x="332" y="64"/>
                    </a:lnTo>
                    <a:lnTo>
                      <a:pt x="338" y="71"/>
                    </a:lnTo>
                    <a:lnTo>
                      <a:pt x="344" y="83"/>
                    </a:lnTo>
                    <a:lnTo>
                      <a:pt x="352" y="91"/>
                    </a:lnTo>
                    <a:lnTo>
                      <a:pt x="358" y="83"/>
                    </a:lnTo>
                    <a:lnTo>
                      <a:pt x="364" y="69"/>
                    </a:lnTo>
                    <a:lnTo>
                      <a:pt x="371" y="58"/>
                    </a:lnTo>
                    <a:lnTo>
                      <a:pt x="377" y="46"/>
                    </a:lnTo>
                    <a:lnTo>
                      <a:pt x="383" y="41"/>
                    </a:lnTo>
                    <a:lnTo>
                      <a:pt x="391" y="48"/>
                    </a:lnTo>
                    <a:lnTo>
                      <a:pt x="397" y="55"/>
                    </a:lnTo>
                    <a:lnTo>
                      <a:pt x="403" y="60"/>
                    </a:lnTo>
                    <a:lnTo>
                      <a:pt x="409" y="58"/>
                    </a:lnTo>
                    <a:lnTo>
                      <a:pt x="416" y="55"/>
                    </a:lnTo>
                    <a:lnTo>
                      <a:pt x="422" y="51"/>
                    </a:lnTo>
                    <a:lnTo>
                      <a:pt x="428" y="50"/>
                    </a:lnTo>
                    <a:lnTo>
                      <a:pt x="436" y="51"/>
                    </a:lnTo>
                    <a:lnTo>
                      <a:pt x="442" y="53"/>
                    </a:lnTo>
                    <a:lnTo>
                      <a:pt x="448" y="53"/>
                    </a:lnTo>
                    <a:lnTo>
                      <a:pt x="455" y="53"/>
                    </a:lnTo>
                    <a:lnTo>
                      <a:pt x="461" y="51"/>
                    </a:lnTo>
                    <a:lnTo>
                      <a:pt x="467" y="51"/>
                    </a:lnTo>
                    <a:lnTo>
                      <a:pt x="475" y="51"/>
                    </a:lnTo>
                    <a:lnTo>
                      <a:pt x="481" y="51"/>
                    </a:lnTo>
                    <a:lnTo>
                      <a:pt x="487" y="51"/>
                    </a:lnTo>
                    <a:lnTo>
                      <a:pt x="494" y="50"/>
                    </a:lnTo>
                    <a:lnTo>
                      <a:pt x="500" y="50"/>
                    </a:lnTo>
                    <a:lnTo>
                      <a:pt x="506" y="48"/>
                    </a:lnTo>
                    <a:lnTo>
                      <a:pt x="514" y="45"/>
                    </a:lnTo>
                    <a:lnTo>
                      <a:pt x="520" y="46"/>
                    </a:lnTo>
                    <a:lnTo>
                      <a:pt x="526" y="50"/>
                    </a:lnTo>
                    <a:lnTo>
                      <a:pt x="533" y="53"/>
                    </a:lnTo>
                    <a:lnTo>
                      <a:pt x="539" y="56"/>
                    </a:lnTo>
                    <a:lnTo>
                      <a:pt x="545" y="56"/>
                    </a:lnTo>
                    <a:lnTo>
                      <a:pt x="553" y="58"/>
                    </a:lnTo>
                    <a:lnTo>
                      <a:pt x="559" y="58"/>
                    </a:lnTo>
                    <a:lnTo>
                      <a:pt x="565" y="58"/>
                    </a:lnTo>
                    <a:lnTo>
                      <a:pt x="572" y="58"/>
                    </a:lnTo>
                    <a:lnTo>
                      <a:pt x="578" y="61"/>
                    </a:lnTo>
                    <a:lnTo>
                      <a:pt x="584" y="64"/>
                    </a:lnTo>
                    <a:lnTo>
                      <a:pt x="591" y="69"/>
                    </a:lnTo>
                    <a:lnTo>
                      <a:pt x="598" y="74"/>
                    </a:lnTo>
                    <a:lnTo>
                      <a:pt x="604" y="73"/>
                    </a:lnTo>
                    <a:lnTo>
                      <a:pt x="610" y="68"/>
                    </a:lnTo>
                    <a:lnTo>
                      <a:pt x="618" y="58"/>
                    </a:lnTo>
                    <a:lnTo>
                      <a:pt x="624" y="50"/>
                    </a:lnTo>
                    <a:lnTo>
                      <a:pt x="630" y="46"/>
                    </a:lnTo>
                    <a:lnTo>
                      <a:pt x="637" y="50"/>
                    </a:lnTo>
                    <a:lnTo>
                      <a:pt x="643" y="56"/>
                    </a:lnTo>
                    <a:lnTo>
                      <a:pt x="649" y="69"/>
                    </a:lnTo>
                    <a:lnTo>
                      <a:pt x="657" y="79"/>
                    </a:lnTo>
                    <a:lnTo>
                      <a:pt x="663" y="76"/>
                    </a:lnTo>
                    <a:lnTo>
                      <a:pt x="669" y="71"/>
                    </a:lnTo>
                    <a:lnTo>
                      <a:pt x="676" y="64"/>
                    </a:lnTo>
                    <a:lnTo>
                      <a:pt x="682" y="58"/>
                    </a:lnTo>
                    <a:lnTo>
                      <a:pt x="688" y="60"/>
                    </a:lnTo>
                    <a:lnTo>
                      <a:pt x="696" y="58"/>
                    </a:lnTo>
                    <a:lnTo>
                      <a:pt x="702" y="55"/>
                    </a:lnTo>
                    <a:lnTo>
                      <a:pt x="708" y="50"/>
                    </a:lnTo>
                    <a:lnTo>
                      <a:pt x="715" y="46"/>
                    </a:lnTo>
                    <a:lnTo>
                      <a:pt x="721" y="41"/>
                    </a:lnTo>
                    <a:lnTo>
                      <a:pt x="727" y="38"/>
                    </a:lnTo>
                    <a:lnTo>
                      <a:pt x="735" y="35"/>
                    </a:lnTo>
                    <a:lnTo>
                      <a:pt x="741" y="35"/>
                    </a:lnTo>
                    <a:lnTo>
                      <a:pt x="747" y="35"/>
                    </a:lnTo>
                    <a:lnTo>
                      <a:pt x="754" y="35"/>
                    </a:lnTo>
                    <a:lnTo>
                      <a:pt x="760" y="40"/>
                    </a:lnTo>
                    <a:lnTo>
                      <a:pt x="766" y="43"/>
                    </a:lnTo>
                    <a:lnTo>
                      <a:pt x="772" y="48"/>
                    </a:lnTo>
                    <a:lnTo>
                      <a:pt x="780" y="50"/>
                    </a:lnTo>
                    <a:lnTo>
                      <a:pt x="786" y="51"/>
                    </a:lnTo>
                    <a:lnTo>
                      <a:pt x="792" y="51"/>
                    </a:lnTo>
                    <a:lnTo>
                      <a:pt x="799" y="55"/>
                    </a:lnTo>
                    <a:lnTo>
                      <a:pt x="805" y="55"/>
                    </a:lnTo>
                    <a:lnTo>
                      <a:pt x="811" y="51"/>
                    </a:lnTo>
                    <a:lnTo>
                      <a:pt x="819" y="50"/>
                    </a:lnTo>
                    <a:lnTo>
                      <a:pt x="825" y="50"/>
                    </a:lnTo>
                    <a:lnTo>
                      <a:pt x="831" y="48"/>
                    </a:lnTo>
                    <a:lnTo>
                      <a:pt x="838" y="48"/>
                    </a:lnTo>
                    <a:lnTo>
                      <a:pt x="844" y="50"/>
                    </a:lnTo>
                    <a:lnTo>
                      <a:pt x="850" y="51"/>
                    </a:lnTo>
                    <a:lnTo>
                      <a:pt x="858" y="53"/>
                    </a:lnTo>
                    <a:lnTo>
                      <a:pt x="864" y="55"/>
                    </a:lnTo>
                    <a:lnTo>
                      <a:pt x="870" y="56"/>
                    </a:lnTo>
                    <a:lnTo>
                      <a:pt x="877" y="56"/>
                    </a:lnTo>
                    <a:lnTo>
                      <a:pt x="883" y="60"/>
                    </a:lnTo>
                    <a:lnTo>
                      <a:pt x="889" y="64"/>
                    </a:lnTo>
                    <a:lnTo>
                      <a:pt x="897" y="73"/>
                    </a:lnTo>
                    <a:lnTo>
                      <a:pt x="903" y="71"/>
                    </a:lnTo>
                    <a:lnTo>
                      <a:pt x="909" y="66"/>
                    </a:lnTo>
                    <a:lnTo>
                      <a:pt x="916" y="60"/>
                    </a:lnTo>
                    <a:lnTo>
                      <a:pt x="922" y="55"/>
                    </a:lnTo>
                    <a:lnTo>
                      <a:pt x="929" y="50"/>
                    </a:lnTo>
                    <a:lnTo>
                      <a:pt x="936" y="51"/>
                    </a:lnTo>
                    <a:lnTo>
                      <a:pt x="942" y="53"/>
                    </a:lnTo>
                    <a:lnTo>
                      <a:pt x="948" y="60"/>
                    </a:lnTo>
                    <a:lnTo>
                      <a:pt x="954" y="64"/>
                    </a:lnTo>
                    <a:lnTo>
                      <a:pt x="962" y="76"/>
                    </a:lnTo>
                    <a:lnTo>
                      <a:pt x="968" y="89"/>
                    </a:lnTo>
                    <a:lnTo>
                      <a:pt x="974" y="79"/>
                    </a:lnTo>
                    <a:lnTo>
                      <a:pt x="981" y="63"/>
                    </a:lnTo>
                    <a:lnTo>
                      <a:pt x="987" y="48"/>
                    </a:lnTo>
                    <a:lnTo>
                      <a:pt x="993" y="38"/>
                    </a:lnTo>
                    <a:lnTo>
                      <a:pt x="1001" y="35"/>
                    </a:lnTo>
                    <a:lnTo>
                      <a:pt x="1007" y="40"/>
                    </a:lnTo>
                    <a:lnTo>
                      <a:pt x="1013" y="55"/>
                    </a:lnTo>
                    <a:lnTo>
                      <a:pt x="1020" y="63"/>
                    </a:lnTo>
                    <a:lnTo>
                      <a:pt x="1026" y="71"/>
                    </a:lnTo>
                    <a:lnTo>
                      <a:pt x="1032" y="83"/>
                    </a:lnTo>
                    <a:lnTo>
                      <a:pt x="1040" y="99"/>
                    </a:lnTo>
                    <a:lnTo>
                      <a:pt x="1046" y="97"/>
                    </a:lnTo>
                    <a:lnTo>
                      <a:pt x="1052" y="76"/>
                    </a:lnTo>
                    <a:lnTo>
                      <a:pt x="1059" y="48"/>
                    </a:lnTo>
                    <a:lnTo>
                      <a:pt x="1065" y="22"/>
                    </a:lnTo>
                    <a:lnTo>
                      <a:pt x="1071" y="5"/>
                    </a:lnTo>
                    <a:lnTo>
                      <a:pt x="1079" y="5"/>
                    </a:lnTo>
                    <a:lnTo>
                      <a:pt x="1085" y="20"/>
                    </a:lnTo>
                    <a:lnTo>
                      <a:pt x="1091" y="35"/>
                    </a:lnTo>
                    <a:lnTo>
                      <a:pt x="1098" y="46"/>
                    </a:lnTo>
                    <a:lnTo>
                      <a:pt x="1104" y="46"/>
                    </a:lnTo>
                    <a:lnTo>
                      <a:pt x="1110" y="50"/>
                    </a:lnTo>
                    <a:lnTo>
                      <a:pt x="1118" y="46"/>
                    </a:lnTo>
                    <a:lnTo>
                      <a:pt x="1124" y="50"/>
                    </a:lnTo>
                    <a:lnTo>
                      <a:pt x="1130" y="51"/>
                    </a:lnTo>
                    <a:lnTo>
                      <a:pt x="1136" y="53"/>
                    </a:lnTo>
                    <a:lnTo>
                      <a:pt x="1143" y="53"/>
                    </a:lnTo>
                    <a:lnTo>
                      <a:pt x="1149" y="56"/>
                    </a:lnTo>
                    <a:lnTo>
                      <a:pt x="1155" y="58"/>
                    </a:lnTo>
                    <a:lnTo>
                      <a:pt x="1163" y="60"/>
                    </a:lnTo>
                    <a:lnTo>
                      <a:pt x="1169" y="61"/>
                    </a:lnTo>
                    <a:lnTo>
                      <a:pt x="1175" y="61"/>
                    </a:lnTo>
                    <a:lnTo>
                      <a:pt x="1182" y="63"/>
                    </a:lnTo>
                    <a:lnTo>
                      <a:pt x="1188" y="64"/>
                    </a:lnTo>
                    <a:lnTo>
                      <a:pt x="1194" y="63"/>
                    </a:lnTo>
                    <a:lnTo>
                      <a:pt x="1202" y="61"/>
                    </a:lnTo>
                    <a:lnTo>
                      <a:pt x="1208" y="56"/>
                    </a:lnTo>
                    <a:lnTo>
                      <a:pt x="1214" y="53"/>
                    </a:lnTo>
                    <a:lnTo>
                      <a:pt x="1221" y="50"/>
                    </a:lnTo>
                    <a:lnTo>
                      <a:pt x="1227" y="51"/>
                    </a:lnTo>
                    <a:lnTo>
                      <a:pt x="1233" y="55"/>
                    </a:lnTo>
                    <a:lnTo>
                      <a:pt x="1241" y="63"/>
                    </a:lnTo>
                    <a:lnTo>
                      <a:pt x="1247" y="69"/>
                    </a:lnTo>
                    <a:lnTo>
                      <a:pt x="1253" y="71"/>
                    </a:lnTo>
                    <a:lnTo>
                      <a:pt x="1261" y="69"/>
                    </a:lnTo>
                    <a:lnTo>
                      <a:pt x="1267" y="63"/>
                    </a:lnTo>
                    <a:lnTo>
                      <a:pt x="1273" y="56"/>
                    </a:lnTo>
                    <a:lnTo>
                      <a:pt x="1280" y="50"/>
                    </a:lnTo>
                    <a:lnTo>
                      <a:pt x="1286" y="51"/>
                    </a:lnTo>
                    <a:lnTo>
                      <a:pt x="1292" y="51"/>
                    </a:lnTo>
                    <a:lnTo>
                      <a:pt x="1300" y="56"/>
                    </a:lnTo>
                    <a:lnTo>
                      <a:pt x="1306" y="60"/>
                    </a:lnTo>
                    <a:lnTo>
                      <a:pt x="1312" y="60"/>
                    </a:lnTo>
                    <a:lnTo>
                      <a:pt x="1318" y="58"/>
                    </a:lnTo>
                    <a:lnTo>
                      <a:pt x="1325" y="53"/>
                    </a:lnTo>
                    <a:lnTo>
                      <a:pt x="1331" y="50"/>
                    </a:lnTo>
                    <a:lnTo>
                      <a:pt x="1337" y="48"/>
                    </a:lnTo>
                    <a:lnTo>
                      <a:pt x="1345" y="50"/>
                    </a:lnTo>
                    <a:lnTo>
                      <a:pt x="1351" y="55"/>
                    </a:lnTo>
                    <a:lnTo>
                      <a:pt x="1357" y="58"/>
                    </a:lnTo>
                    <a:lnTo>
                      <a:pt x="1364" y="60"/>
                    </a:lnTo>
                    <a:lnTo>
                      <a:pt x="1370" y="60"/>
                    </a:lnTo>
                    <a:lnTo>
                      <a:pt x="1376" y="58"/>
                    </a:lnTo>
                    <a:lnTo>
                      <a:pt x="1384" y="55"/>
                    </a:lnTo>
                    <a:lnTo>
                      <a:pt x="1390" y="53"/>
                    </a:lnTo>
                    <a:lnTo>
                      <a:pt x="1396" y="51"/>
                    </a:lnTo>
                    <a:lnTo>
                      <a:pt x="1403" y="51"/>
                    </a:lnTo>
                    <a:lnTo>
                      <a:pt x="1409" y="53"/>
                    </a:lnTo>
                    <a:lnTo>
                      <a:pt x="1415" y="51"/>
                    </a:lnTo>
                    <a:lnTo>
                      <a:pt x="1423" y="51"/>
                    </a:lnTo>
                    <a:lnTo>
                      <a:pt x="1429" y="51"/>
                    </a:lnTo>
                    <a:lnTo>
                      <a:pt x="1435" y="51"/>
                    </a:lnTo>
                    <a:lnTo>
                      <a:pt x="1442" y="53"/>
                    </a:lnTo>
                    <a:lnTo>
                      <a:pt x="1448" y="55"/>
                    </a:lnTo>
                    <a:lnTo>
                      <a:pt x="1454" y="55"/>
                    </a:lnTo>
                    <a:lnTo>
                      <a:pt x="1462" y="55"/>
                    </a:lnTo>
                    <a:lnTo>
                      <a:pt x="1468" y="55"/>
                    </a:lnTo>
                    <a:lnTo>
                      <a:pt x="1474" y="53"/>
                    </a:lnTo>
                    <a:lnTo>
                      <a:pt x="1481" y="51"/>
                    </a:lnTo>
                    <a:lnTo>
                      <a:pt x="1487" y="51"/>
                    </a:lnTo>
                    <a:lnTo>
                      <a:pt x="1493" y="50"/>
                    </a:lnTo>
                    <a:lnTo>
                      <a:pt x="1499" y="53"/>
                    </a:lnTo>
                    <a:lnTo>
                      <a:pt x="1507" y="55"/>
                    </a:lnTo>
                    <a:lnTo>
                      <a:pt x="1513" y="60"/>
                    </a:lnTo>
                    <a:lnTo>
                      <a:pt x="1519" y="60"/>
                    </a:lnTo>
                    <a:lnTo>
                      <a:pt x="1526" y="51"/>
                    </a:lnTo>
                    <a:lnTo>
                      <a:pt x="1532" y="46"/>
                    </a:lnTo>
                    <a:lnTo>
                      <a:pt x="1538" y="41"/>
                    </a:lnTo>
                    <a:lnTo>
                      <a:pt x="1546" y="38"/>
                    </a:lnTo>
                    <a:lnTo>
                      <a:pt x="1552" y="38"/>
                    </a:lnTo>
                    <a:lnTo>
                      <a:pt x="1558" y="40"/>
                    </a:lnTo>
                    <a:lnTo>
                      <a:pt x="1565" y="43"/>
                    </a:lnTo>
                    <a:lnTo>
                      <a:pt x="1571" y="45"/>
                    </a:lnTo>
                    <a:lnTo>
                      <a:pt x="1577" y="46"/>
                    </a:lnTo>
                    <a:lnTo>
                      <a:pt x="1585" y="55"/>
                    </a:lnTo>
                    <a:lnTo>
                      <a:pt x="1591" y="61"/>
                    </a:lnTo>
                    <a:lnTo>
                      <a:pt x="1597" y="81"/>
                    </a:lnTo>
                    <a:lnTo>
                      <a:pt x="1605" y="106"/>
                    </a:lnTo>
                    <a:lnTo>
                      <a:pt x="1611" y="132"/>
                    </a:lnTo>
                    <a:lnTo>
                      <a:pt x="1617" y="129"/>
                    </a:lnTo>
                    <a:lnTo>
                      <a:pt x="1624" y="101"/>
                    </a:lnTo>
                    <a:lnTo>
                      <a:pt x="1630" y="61"/>
                    </a:lnTo>
                    <a:lnTo>
                      <a:pt x="1636" y="23"/>
                    </a:lnTo>
                    <a:lnTo>
                      <a:pt x="1644" y="2"/>
                    </a:lnTo>
                    <a:lnTo>
                      <a:pt x="1650" y="0"/>
                    </a:lnTo>
                    <a:lnTo>
                      <a:pt x="1656" y="17"/>
                    </a:lnTo>
                    <a:lnTo>
                      <a:pt x="1663" y="35"/>
                    </a:lnTo>
                    <a:lnTo>
                      <a:pt x="1669" y="45"/>
                    </a:lnTo>
                    <a:lnTo>
                      <a:pt x="1675" y="50"/>
                    </a:lnTo>
                    <a:lnTo>
                      <a:pt x="1681" y="53"/>
                    </a:lnTo>
                    <a:lnTo>
                      <a:pt x="1689" y="53"/>
                    </a:lnTo>
                    <a:lnTo>
                      <a:pt x="1695" y="51"/>
                    </a:lnTo>
                    <a:lnTo>
                      <a:pt x="1701" y="50"/>
                    </a:lnTo>
                    <a:lnTo>
                      <a:pt x="1708" y="50"/>
                    </a:lnTo>
                    <a:lnTo>
                      <a:pt x="1714" y="50"/>
                    </a:lnTo>
                    <a:lnTo>
                      <a:pt x="1720" y="50"/>
                    </a:lnTo>
                    <a:lnTo>
                      <a:pt x="1728" y="51"/>
                    </a:lnTo>
                    <a:lnTo>
                      <a:pt x="1734" y="51"/>
                    </a:lnTo>
                    <a:lnTo>
                      <a:pt x="1740" y="51"/>
                    </a:lnTo>
                    <a:lnTo>
                      <a:pt x="1747" y="56"/>
                    </a:lnTo>
                    <a:lnTo>
                      <a:pt x="1753" y="61"/>
                    </a:lnTo>
                    <a:lnTo>
                      <a:pt x="1759" y="68"/>
                    </a:lnTo>
                    <a:lnTo>
                      <a:pt x="1767" y="66"/>
                    </a:lnTo>
                    <a:lnTo>
                      <a:pt x="1773" y="63"/>
                    </a:lnTo>
                    <a:lnTo>
                      <a:pt x="1779" y="56"/>
                    </a:lnTo>
                    <a:lnTo>
                      <a:pt x="1786" y="50"/>
                    </a:lnTo>
                    <a:lnTo>
                      <a:pt x="1792" y="48"/>
                    </a:lnTo>
                    <a:lnTo>
                      <a:pt x="1798" y="53"/>
                    </a:lnTo>
                    <a:lnTo>
                      <a:pt x="1806" y="60"/>
                    </a:lnTo>
                    <a:lnTo>
                      <a:pt x="1812" y="66"/>
                    </a:lnTo>
                    <a:lnTo>
                      <a:pt x="1818" y="68"/>
                    </a:lnTo>
                    <a:lnTo>
                      <a:pt x="1825" y="66"/>
                    </a:lnTo>
                    <a:lnTo>
                      <a:pt x="1831" y="64"/>
                    </a:lnTo>
                    <a:lnTo>
                      <a:pt x="1837" y="63"/>
                    </a:lnTo>
                    <a:lnTo>
                      <a:pt x="1843" y="58"/>
                    </a:lnTo>
                    <a:lnTo>
                      <a:pt x="1851" y="51"/>
                    </a:lnTo>
                    <a:lnTo>
                      <a:pt x="1857" y="48"/>
                    </a:lnTo>
                    <a:lnTo>
                      <a:pt x="1863" y="46"/>
                    </a:lnTo>
                    <a:lnTo>
                      <a:pt x="1870" y="45"/>
                    </a:lnTo>
                    <a:lnTo>
                      <a:pt x="1876" y="48"/>
                    </a:lnTo>
                    <a:lnTo>
                      <a:pt x="1882" y="51"/>
                    </a:lnTo>
                    <a:lnTo>
                      <a:pt x="1890" y="53"/>
                    </a:lnTo>
                    <a:lnTo>
                      <a:pt x="1896" y="51"/>
                    </a:lnTo>
                    <a:lnTo>
                      <a:pt x="1902" y="51"/>
                    </a:lnTo>
                    <a:lnTo>
                      <a:pt x="1909" y="48"/>
                    </a:lnTo>
                    <a:lnTo>
                      <a:pt x="1915" y="48"/>
                    </a:lnTo>
                    <a:lnTo>
                      <a:pt x="1922" y="50"/>
                    </a:lnTo>
                    <a:lnTo>
                      <a:pt x="1929" y="50"/>
                    </a:lnTo>
                    <a:lnTo>
                      <a:pt x="1935" y="51"/>
                    </a:lnTo>
                    <a:lnTo>
                      <a:pt x="1941" y="53"/>
                    </a:lnTo>
                    <a:lnTo>
                      <a:pt x="1949" y="56"/>
                    </a:lnTo>
                    <a:lnTo>
                      <a:pt x="1955" y="55"/>
                    </a:lnTo>
                    <a:lnTo>
                      <a:pt x="1961" y="56"/>
                    </a:lnTo>
                    <a:lnTo>
                      <a:pt x="1968" y="56"/>
                    </a:lnTo>
                    <a:lnTo>
                      <a:pt x="1974" y="56"/>
                    </a:lnTo>
                    <a:lnTo>
                      <a:pt x="1980" y="56"/>
                    </a:lnTo>
                    <a:lnTo>
                      <a:pt x="1988" y="60"/>
                    </a:lnTo>
                    <a:lnTo>
                      <a:pt x="1994" y="61"/>
                    </a:lnTo>
                    <a:lnTo>
                      <a:pt x="2000" y="61"/>
                    </a:lnTo>
                    <a:lnTo>
                      <a:pt x="2007" y="64"/>
                    </a:lnTo>
                    <a:lnTo>
                      <a:pt x="2013" y="64"/>
                    </a:lnTo>
                    <a:lnTo>
                      <a:pt x="2019" y="63"/>
                    </a:lnTo>
                    <a:lnTo>
                      <a:pt x="2025" y="63"/>
                    </a:lnTo>
                    <a:lnTo>
                      <a:pt x="2033" y="63"/>
                    </a:lnTo>
                    <a:lnTo>
                      <a:pt x="2039" y="61"/>
                    </a:lnTo>
                    <a:lnTo>
                      <a:pt x="2045" y="60"/>
                    </a:lnTo>
                    <a:lnTo>
                      <a:pt x="2052" y="60"/>
                    </a:lnTo>
                    <a:lnTo>
                      <a:pt x="2058" y="56"/>
                    </a:lnTo>
                    <a:lnTo>
                      <a:pt x="2064" y="56"/>
                    </a:lnTo>
                    <a:lnTo>
                      <a:pt x="2072" y="60"/>
                    </a:lnTo>
                    <a:lnTo>
                      <a:pt x="2078" y="58"/>
                    </a:lnTo>
                    <a:lnTo>
                      <a:pt x="2084" y="56"/>
                    </a:lnTo>
                    <a:lnTo>
                      <a:pt x="2091" y="53"/>
                    </a:lnTo>
                    <a:lnTo>
                      <a:pt x="2097" y="51"/>
                    </a:lnTo>
                    <a:lnTo>
                      <a:pt x="2103" y="56"/>
                    </a:lnTo>
                    <a:lnTo>
                      <a:pt x="2111" y="58"/>
                    </a:lnTo>
                    <a:lnTo>
                      <a:pt x="2117" y="50"/>
                    </a:lnTo>
                    <a:lnTo>
                      <a:pt x="2123" y="45"/>
                    </a:lnTo>
                    <a:lnTo>
                      <a:pt x="2130" y="38"/>
                    </a:lnTo>
                    <a:lnTo>
                      <a:pt x="2136" y="33"/>
                    </a:lnTo>
                    <a:lnTo>
                      <a:pt x="2142" y="33"/>
                    </a:lnTo>
                    <a:lnTo>
                      <a:pt x="2150" y="38"/>
                    </a:lnTo>
                    <a:lnTo>
                      <a:pt x="2156" y="45"/>
                    </a:lnTo>
                    <a:lnTo>
                      <a:pt x="2162" y="51"/>
                    </a:lnTo>
                    <a:lnTo>
                      <a:pt x="2169" y="58"/>
                    </a:lnTo>
                    <a:lnTo>
                      <a:pt x="2175" y="69"/>
                    </a:lnTo>
                    <a:lnTo>
                      <a:pt x="2181" y="79"/>
                    </a:lnTo>
                    <a:lnTo>
                      <a:pt x="2189" y="83"/>
                    </a:lnTo>
                    <a:lnTo>
                      <a:pt x="2195" y="73"/>
                    </a:lnTo>
                    <a:lnTo>
                      <a:pt x="2201" y="60"/>
                    </a:lnTo>
                    <a:lnTo>
                      <a:pt x="2207" y="46"/>
                    </a:lnTo>
                    <a:lnTo>
                      <a:pt x="2214" y="38"/>
                    </a:lnTo>
                    <a:lnTo>
                      <a:pt x="2220" y="38"/>
                    </a:lnTo>
                    <a:lnTo>
                      <a:pt x="2226" y="45"/>
                    </a:lnTo>
                    <a:lnTo>
                      <a:pt x="2234" y="51"/>
                    </a:lnTo>
                    <a:lnTo>
                      <a:pt x="2240" y="60"/>
                    </a:lnTo>
                    <a:lnTo>
                      <a:pt x="2246" y="71"/>
                    </a:lnTo>
                    <a:lnTo>
                      <a:pt x="2254" y="96"/>
                    </a:lnTo>
                    <a:lnTo>
                      <a:pt x="2260" y="101"/>
                    </a:lnTo>
                    <a:lnTo>
                      <a:pt x="2266" y="84"/>
                    </a:lnTo>
                    <a:lnTo>
                      <a:pt x="2273" y="61"/>
                    </a:lnTo>
                    <a:lnTo>
                      <a:pt x="2279" y="38"/>
                    </a:lnTo>
                    <a:lnTo>
                      <a:pt x="2285" y="23"/>
                    </a:lnTo>
                    <a:lnTo>
                      <a:pt x="2293" y="18"/>
                    </a:lnTo>
                    <a:lnTo>
                      <a:pt x="2299" y="28"/>
                    </a:lnTo>
                    <a:lnTo>
                      <a:pt x="2305" y="38"/>
                    </a:lnTo>
                    <a:lnTo>
                      <a:pt x="2312" y="40"/>
                    </a:lnTo>
                    <a:lnTo>
                      <a:pt x="2318" y="41"/>
                    </a:lnTo>
                    <a:lnTo>
                      <a:pt x="2324" y="43"/>
                    </a:lnTo>
                    <a:lnTo>
                      <a:pt x="2332" y="43"/>
                    </a:lnTo>
                    <a:lnTo>
                      <a:pt x="2338" y="46"/>
                    </a:lnTo>
                    <a:lnTo>
                      <a:pt x="2344" y="51"/>
                    </a:lnTo>
                    <a:lnTo>
                      <a:pt x="2351" y="58"/>
                    </a:lnTo>
                    <a:lnTo>
                      <a:pt x="2357" y="64"/>
                    </a:lnTo>
                    <a:lnTo>
                      <a:pt x="2363" y="71"/>
                    </a:lnTo>
                    <a:lnTo>
                      <a:pt x="2371" y="69"/>
                    </a:lnTo>
                    <a:lnTo>
                      <a:pt x="2377" y="63"/>
                    </a:lnTo>
                    <a:lnTo>
                      <a:pt x="2383" y="56"/>
                    </a:lnTo>
                    <a:lnTo>
                      <a:pt x="2389" y="53"/>
                    </a:lnTo>
                    <a:lnTo>
                      <a:pt x="2396" y="51"/>
                    </a:lnTo>
                    <a:lnTo>
                      <a:pt x="2402" y="55"/>
                    </a:lnTo>
                    <a:lnTo>
                      <a:pt x="2408" y="56"/>
                    </a:lnTo>
                    <a:lnTo>
                      <a:pt x="2416" y="60"/>
                    </a:lnTo>
                    <a:lnTo>
                      <a:pt x="2422" y="61"/>
                    </a:lnTo>
                    <a:lnTo>
                      <a:pt x="2428" y="61"/>
                    </a:lnTo>
                    <a:lnTo>
                      <a:pt x="2435" y="61"/>
                    </a:lnTo>
                    <a:lnTo>
                      <a:pt x="2441" y="58"/>
                    </a:lnTo>
                    <a:lnTo>
                      <a:pt x="2447" y="56"/>
                    </a:lnTo>
                    <a:lnTo>
                      <a:pt x="2455" y="55"/>
                    </a:lnTo>
                    <a:lnTo>
                      <a:pt x="2461" y="55"/>
                    </a:lnTo>
                    <a:lnTo>
                      <a:pt x="2467" y="56"/>
                    </a:lnTo>
                    <a:lnTo>
                      <a:pt x="2474" y="58"/>
                    </a:lnTo>
                    <a:lnTo>
                      <a:pt x="2480" y="55"/>
                    </a:lnTo>
                    <a:lnTo>
                      <a:pt x="2486" y="51"/>
                    </a:lnTo>
                    <a:lnTo>
                      <a:pt x="2494" y="46"/>
                    </a:lnTo>
                    <a:lnTo>
                      <a:pt x="2500" y="45"/>
                    </a:lnTo>
                    <a:lnTo>
                      <a:pt x="2506" y="45"/>
                    </a:lnTo>
                    <a:lnTo>
                      <a:pt x="2513" y="48"/>
                    </a:lnTo>
                    <a:lnTo>
                      <a:pt x="2519" y="50"/>
                    </a:lnTo>
                    <a:lnTo>
                      <a:pt x="2525" y="55"/>
                    </a:lnTo>
                    <a:lnTo>
                      <a:pt x="2533" y="58"/>
                    </a:lnTo>
                    <a:lnTo>
                      <a:pt x="2539" y="64"/>
                    </a:lnTo>
                    <a:lnTo>
                      <a:pt x="2545" y="71"/>
                    </a:lnTo>
                    <a:lnTo>
                      <a:pt x="2552" y="78"/>
                    </a:lnTo>
                    <a:lnTo>
                      <a:pt x="2558" y="74"/>
                    </a:lnTo>
                    <a:lnTo>
                      <a:pt x="2564" y="61"/>
                    </a:lnTo>
                    <a:lnTo>
                      <a:pt x="2570" y="48"/>
                    </a:lnTo>
                    <a:lnTo>
                      <a:pt x="2578" y="40"/>
                    </a:lnTo>
                    <a:lnTo>
                      <a:pt x="2584" y="37"/>
                    </a:lnTo>
                    <a:lnTo>
                      <a:pt x="2590" y="41"/>
                    </a:lnTo>
                    <a:lnTo>
                      <a:pt x="2598" y="48"/>
                    </a:lnTo>
                    <a:lnTo>
                      <a:pt x="2604" y="55"/>
                    </a:lnTo>
                    <a:lnTo>
                      <a:pt x="2610" y="61"/>
                    </a:lnTo>
                    <a:lnTo>
                      <a:pt x="2617" y="63"/>
                    </a:lnTo>
                    <a:lnTo>
                      <a:pt x="2623" y="53"/>
                    </a:lnTo>
                    <a:lnTo>
                      <a:pt x="2629" y="48"/>
                    </a:lnTo>
                    <a:lnTo>
                      <a:pt x="2637" y="41"/>
                    </a:lnTo>
                    <a:lnTo>
                      <a:pt x="2643" y="41"/>
                    </a:lnTo>
                    <a:lnTo>
                      <a:pt x="2649" y="43"/>
                    </a:lnTo>
                    <a:lnTo>
                      <a:pt x="2656" y="55"/>
                    </a:lnTo>
                    <a:lnTo>
                      <a:pt x="2662" y="69"/>
                    </a:lnTo>
                    <a:lnTo>
                      <a:pt x="2668" y="76"/>
                    </a:lnTo>
                    <a:lnTo>
                      <a:pt x="2676" y="69"/>
                    </a:lnTo>
                    <a:lnTo>
                      <a:pt x="2682" y="56"/>
                    </a:lnTo>
                    <a:lnTo>
                      <a:pt x="2688" y="40"/>
                    </a:lnTo>
                    <a:lnTo>
                      <a:pt x="2695" y="32"/>
                    </a:lnTo>
                    <a:lnTo>
                      <a:pt x="2701" y="30"/>
                    </a:lnTo>
                    <a:lnTo>
                      <a:pt x="2707" y="41"/>
                    </a:lnTo>
                    <a:lnTo>
                      <a:pt x="2715" y="51"/>
                    </a:lnTo>
                    <a:lnTo>
                      <a:pt x="2721" y="60"/>
                    </a:lnTo>
                    <a:lnTo>
                      <a:pt x="2727" y="64"/>
                    </a:lnTo>
                    <a:lnTo>
                      <a:pt x="2734" y="69"/>
                    </a:lnTo>
                    <a:lnTo>
                      <a:pt x="2740" y="71"/>
                    </a:lnTo>
                    <a:lnTo>
                      <a:pt x="2746" y="66"/>
                    </a:lnTo>
                    <a:lnTo>
                      <a:pt x="2752" y="60"/>
                    </a:lnTo>
                    <a:lnTo>
                      <a:pt x="2760" y="53"/>
                    </a:lnTo>
                    <a:lnTo>
                      <a:pt x="2766" y="50"/>
                    </a:lnTo>
                    <a:lnTo>
                      <a:pt x="2772" y="48"/>
                    </a:lnTo>
                    <a:lnTo>
                      <a:pt x="2779" y="55"/>
                    </a:lnTo>
                    <a:lnTo>
                      <a:pt x="2785" y="63"/>
                    </a:lnTo>
                    <a:lnTo>
                      <a:pt x="2791" y="68"/>
                    </a:lnTo>
                    <a:lnTo>
                      <a:pt x="2799" y="71"/>
                    </a:lnTo>
                    <a:lnTo>
                      <a:pt x="2805" y="71"/>
                    </a:lnTo>
                    <a:lnTo>
                      <a:pt x="2811" y="64"/>
                    </a:lnTo>
                    <a:lnTo>
                      <a:pt x="2818" y="55"/>
                    </a:lnTo>
                    <a:lnTo>
                      <a:pt x="2824" y="48"/>
                    </a:lnTo>
                    <a:lnTo>
                      <a:pt x="2830" y="45"/>
                    </a:lnTo>
                    <a:lnTo>
                      <a:pt x="2838" y="41"/>
                    </a:lnTo>
                    <a:lnTo>
                      <a:pt x="2844" y="41"/>
                    </a:lnTo>
                    <a:lnTo>
                      <a:pt x="2850" y="41"/>
                    </a:lnTo>
                    <a:lnTo>
                      <a:pt x="2857" y="40"/>
                    </a:lnTo>
                    <a:lnTo>
                      <a:pt x="2863" y="41"/>
                    </a:lnTo>
                    <a:lnTo>
                      <a:pt x="2869" y="40"/>
                    </a:lnTo>
                    <a:lnTo>
                      <a:pt x="2877" y="40"/>
                    </a:lnTo>
                    <a:lnTo>
                      <a:pt x="2883" y="41"/>
                    </a:lnTo>
                    <a:lnTo>
                      <a:pt x="2889" y="46"/>
                    </a:lnTo>
                    <a:lnTo>
                      <a:pt x="2896" y="61"/>
                    </a:lnTo>
                    <a:lnTo>
                      <a:pt x="2902" y="86"/>
                    </a:lnTo>
                    <a:lnTo>
                      <a:pt x="2908" y="94"/>
                    </a:lnTo>
                    <a:lnTo>
                      <a:pt x="2916" y="92"/>
                    </a:lnTo>
                    <a:lnTo>
                      <a:pt x="2922" y="84"/>
                    </a:lnTo>
                    <a:lnTo>
                      <a:pt x="2928" y="66"/>
                    </a:lnTo>
                    <a:lnTo>
                      <a:pt x="2934" y="43"/>
                    </a:lnTo>
                    <a:lnTo>
                      <a:pt x="2942" y="35"/>
                    </a:lnTo>
                    <a:lnTo>
                      <a:pt x="2948" y="33"/>
                    </a:lnTo>
                    <a:lnTo>
                      <a:pt x="2954" y="32"/>
                    </a:lnTo>
                    <a:lnTo>
                      <a:pt x="2961" y="32"/>
                    </a:lnTo>
                    <a:lnTo>
                      <a:pt x="2967" y="37"/>
                    </a:lnTo>
                    <a:lnTo>
                      <a:pt x="2973" y="45"/>
                    </a:lnTo>
                    <a:lnTo>
                      <a:pt x="2981" y="50"/>
                    </a:lnTo>
                    <a:lnTo>
                      <a:pt x="2987" y="51"/>
                    </a:lnTo>
                    <a:lnTo>
                      <a:pt x="2993" y="51"/>
                    </a:lnTo>
                    <a:lnTo>
                      <a:pt x="3000" y="55"/>
                    </a:lnTo>
                    <a:lnTo>
                      <a:pt x="3006" y="55"/>
                    </a:lnTo>
                    <a:lnTo>
                      <a:pt x="3012" y="55"/>
                    </a:lnTo>
                    <a:lnTo>
                      <a:pt x="3020" y="55"/>
                    </a:lnTo>
                    <a:lnTo>
                      <a:pt x="3026" y="58"/>
                    </a:lnTo>
                    <a:lnTo>
                      <a:pt x="3032" y="61"/>
                    </a:lnTo>
                    <a:lnTo>
                      <a:pt x="3039" y="64"/>
                    </a:lnTo>
                    <a:lnTo>
                      <a:pt x="3045" y="71"/>
                    </a:lnTo>
                    <a:lnTo>
                      <a:pt x="3051" y="74"/>
                    </a:lnTo>
                    <a:lnTo>
                      <a:pt x="3059" y="78"/>
                    </a:lnTo>
                    <a:lnTo>
                      <a:pt x="3065" y="84"/>
                    </a:lnTo>
                    <a:lnTo>
                      <a:pt x="3071" y="91"/>
                    </a:lnTo>
                    <a:lnTo>
                      <a:pt x="3078" y="97"/>
                    </a:lnTo>
                    <a:lnTo>
                      <a:pt x="3084" y="87"/>
                    </a:lnTo>
                    <a:lnTo>
                      <a:pt x="3090" y="68"/>
                    </a:lnTo>
                    <a:lnTo>
                      <a:pt x="3098" y="48"/>
                    </a:lnTo>
                    <a:lnTo>
                      <a:pt x="3104" y="32"/>
                    </a:lnTo>
                    <a:lnTo>
                      <a:pt x="3110" y="25"/>
                    </a:lnTo>
                    <a:lnTo>
                      <a:pt x="3116" y="30"/>
                    </a:lnTo>
                    <a:lnTo>
                      <a:pt x="3123" y="40"/>
                    </a:lnTo>
                    <a:lnTo>
                      <a:pt x="3129" y="46"/>
                    </a:lnTo>
                    <a:lnTo>
                      <a:pt x="3135" y="55"/>
                    </a:lnTo>
                    <a:lnTo>
                      <a:pt x="3143" y="68"/>
                    </a:lnTo>
                    <a:lnTo>
                      <a:pt x="3149" y="86"/>
                    </a:lnTo>
                    <a:lnTo>
                      <a:pt x="3155" y="84"/>
                    </a:lnTo>
                    <a:lnTo>
                      <a:pt x="3162" y="64"/>
                    </a:lnTo>
                    <a:lnTo>
                      <a:pt x="3168" y="45"/>
                    </a:lnTo>
                    <a:lnTo>
                      <a:pt x="3174" y="25"/>
                    </a:lnTo>
                    <a:lnTo>
                      <a:pt x="3182" y="15"/>
                    </a:lnTo>
                    <a:lnTo>
                      <a:pt x="3188" y="22"/>
                    </a:lnTo>
                    <a:lnTo>
                      <a:pt x="3194" y="33"/>
                    </a:lnTo>
                    <a:lnTo>
                      <a:pt x="3201" y="43"/>
                    </a:lnTo>
                    <a:lnTo>
                      <a:pt x="3207" y="48"/>
                    </a:lnTo>
                    <a:lnTo>
                      <a:pt x="3213" y="48"/>
                    </a:lnTo>
                    <a:lnTo>
                      <a:pt x="3221" y="50"/>
                    </a:lnTo>
                    <a:lnTo>
                      <a:pt x="3227" y="53"/>
                    </a:lnTo>
                    <a:lnTo>
                      <a:pt x="3233" y="56"/>
                    </a:lnTo>
                    <a:lnTo>
                      <a:pt x="3240" y="5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7" name="Freeform 55"/>
              <p:cNvSpPr>
                <a:spLocks/>
              </p:cNvSpPr>
              <p:nvPr/>
            </p:nvSpPr>
            <p:spPr bwMode="auto">
              <a:xfrm>
                <a:off x="4407" y="2169"/>
                <a:ext cx="72" cy="32"/>
              </a:xfrm>
              <a:custGeom>
                <a:avLst/>
                <a:gdLst>
                  <a:gd name="T0" fmla="*/ 0 w 77"/>
                  <a:gd name="T1" fmla="*/ 30 h 31"/>
                  <a:gd name="T2" fmla="*/ 6 w 77"/>
                  <a:gd name="T3" fmla="*/ 35 h 31"/>
                  <a:gd name="T4" fmla="*/ 7 w 77"/>
                  <a:gd name="T5" fmla="*/ 40 h 31"/>
                  <a:gd name="T6" fmla="*/ 7 w 77"/>
                  <a:gd name="T7" fmla="*/ 45 h 31"/>
                  <a:gd name="T8" fmla="*/ 10 w 77"/>
                  <a:gd name="T9" fmla="*/ 43 h 31"/>
                  <a:gd name="T10" fmla="*/ 13 w 77"/>
                  <a:gd name="T11" fmla="*/ 35 h 31"/>
                  <a:gd name="T12" fmla="*/ 17 w 77"/>
                  <a:gd name="T13" fmla="*/ 10 h 31"/>
                  <a:gd name="T14" fmla="*/ 19 w 77"/>
                  <a:gd name="T15" fmla="*/ 1 h 31"/>
                  <a:gd name="T16" fmla="*/ 21 w 77"/>
                  <a:gd name="T17" fmla="*/ 0 h 31"/>
                  <a:gd name="T18" fmla="*/ 22 w 77"/>
                  <a:gd name="T19" fmla="*/ 3 h 31"/>
                  <a:gd name="T20" fmla="*/ 26 w 77"/>
                  <a:gd name="T21" fmla="*/ 5 h 31"/>
                  <a:gd name="T22" fmla="*/ 28 w 77"/>
                  <a:gd name="T23" fmla="*/ 11 h 31"/>
                  <a:gd name="T24" fmla="*/ 30 w 77"/>
                  <a:gd name="T25" fmla="*/ 15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31">
                    <a:moveTo>
                      <a:pt x="0" y="16"/>
                    </a:moveTo>
                    <a:lnTo>
                      <a:pt x="6" y="21"/>
                    </a:lnTo>
                    <a:lnTo>
                      <a:pt x="13" y="26"/>
                    </a:lnTo>
                    <a:lnTo>
                      <a:pt x="20" y="31"/>
                    </a:lnTo>
                    <a:lnTo>
                      <a:pt x="26" y="29"/>
                    </a:lnTo>
                    <a:lnTo>
                      <a:pt x="32" y="21"/>
                    </a:lnTo>
                    <a:lnTo>
                      <a:pt x="40" y="10"/>
                    </a:lnTo>
                    <a:lnTo>
                      <a:pt x="46" y="1"/>
                    </a:lnTo>
                    <a:lnTo>
                      <a:pt x="52" y="0"/>
                    </a:lnTo>
                    <a:lnTo>
                      <a:pt x="58" y="3"/>
                    </a:lnTo>
                    <a:lnTo>
                      <a:pt x="65" y="5"/>
                    </a:lnTo>
                    <a:lnTo>
                      <a:pt x="71" y="11"/>
                    </a:lnTo>
                    <a:lnTo>
                      <a:pt x="77"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8" name="Freeform 56"/>
              <p:cNvSpPr>
                <a:spLocks/>
              </p:cNvSpPr>
              <p:nvPr/>
            </p:nvSpPr>
            <p:spPr bwMode="auto">
              <a:xfrm>
                <a:off x="1421" y="2125"/>
                <a:ext cx="3005" cy="145"/>
              </a:xfrm>
              <a:custGeom>
                <a:avLst/>
                <a:gdLst>
                  <a:gd name="T0" fmla="*/ 16 w 3240"/>
                  <a:gd name="T1" fmla="*/ 91 h 139"/>
                  <a:gd name="T2" fmla="*/ 34 w 3240"/>
                  <a:gd name="T3" fmla="*/ 117 h 139"/>
                  <a:gd name="T4" fmla="*/ 53 w 3240"/>
                  <a:gd name="T5" fmla="*/ 68 h 139"/>
                  <a:gd name="T6" fmla="*/ 70 w 3240"/>
                  <a:gd name="T7" fmla="*/ 82 h 139"/>
                  <a:gd name="T8" fmla="*/ 88 w 3240"/>
                  <a:gd name="T9" fmla="*/ 117 h 139"/>
                  <a:gd name="T10" fmla="*/ 107 w 3240"/>
                  <a:gd name="T11" fmla="*/ 134 h 139"/>
                  <a:gd name="T12" fmla="*/ 125 w 3240"/>
                  <a:gd name="T13" fmla="*/ 94 h 139"/>
                  <a:gd name="T14" fmla="*/ 143 w 3240"/>
                  <a:gd name="T15" fmla="*/ 112 h 139"/>
                  <a:gd name="T16" fmla="*/ 160 w 3240"/>
                  <a:gd name="T17" fmla="*/ 117 h 139"/>
                  <a:gd name="T18" fmla="*/ 179 w 3240"/>
                  <a:gd name="T19" fmla="*/ 123 h 139"/>
                  <a:gd name="T20" fmla="*/ 198 w 3240"/>
                  <a:gd name="T21" fmla="*/ 149 h 139"/>
                  <a:gd name="T22" fmla="*/ 214 w 3240"/>
                  <a:gd name="T23" fmla="*/ 116 h 139"/>
                  <a:gd name="T24" fmla="*/ 232 w 3240"/>
                  <a:gd name="T25" fmla="*/ 116 h 139"/>
                  <a:gd name="T26" fmla="*/ 250 w 3240"/>
                  <a:gd name="T27" fmla="*/ 91 h 139"/>
                  <a:gd name="T28" fmla="*/ 269 w 3240"/>
                  <a:gd name="T29" fmla="*/ 117 h 139"/>
                  <a:gd name="T30" fmla="*/ 289 w 3240"/>
                  <a:gd name="T31" fmla="*/ 116 h 139"/>
                  <a:gd name="T32" fmla="*/ 305 w 3240"/>
                  <a:gd name="T33" fmla="*/ 134 h 139"/>
                  <a:gd name="T34" fmla="*/ 324 w 3240"/>
                  <a:gd name="T35" fmla="*/ 138 h 139"/>
                  <a:gd name="T36" fmla="*/ 341 w 3240"/>
                  <a:gd name="T37" fmla="*/ 107 h 139"/>
                  <a:gd name="T38" fmla="*/ 361 w 3240"/>
                  <a:gd name="T39" fmla="*/ 79 h 139"/>
                  <a:gd name="T40" fmla="*/ 378 w 3240"/>
                  <a:gd name="T41" fmla="*/ 107 h 139"/>
                  <a:gd name="T42" fmla="*/ 396 w 3240"/>
                  <a:gd name="T43" fmla="*/ 116 h 139"/>
                  <a:gd name="T44" fmla="*/ 413 w 3240"/>
                  <a:gd name="T45" fmla="*/ 108 h 139"/>
                  <a:gd name="T46" fmla="*/ 433 w 3240"/>
                  <a:gd name="T47" fmla="*/ 132 h 139"/>
                  <a:gd name="T48" fmla="*/ 450 w 3240"/>
                  <a:gd name="T49" fmla="*/ 121 h 139"/>
                  <a:gd name="T50" fmla="*/ 468 w 3240"/>
                  <a:gd name="T51" fmla="*/ 116 h 139"/>
                  <a:gd name="T52" fmla="*/ 488 w 3240"/>
                  <a:gd name="T53" fmla="*/ 103 h 139"/>
                  <a:gd name="T54" fmla="*/ 505 w 3240"/>
                  <a:gd name="T55" fmla="*/ 112 h 139"/>
                  <a:gd name="T56" fmla="*/ 522 w 3240"/>
                  <a:gd name="T57" fmla="*/ 121 h 139"/>
                  <a:gd name="T58" fmla="*/ 541 w 3240"/>
                  <a:gd name="T59" fmla="*/ 121 h 139"/>
                  <a:gd name="T60" fmla="*/ 559 w 3240"/>
                  <a:gd name="T61" fmla="*/ 87 h 139"/>
                  <a:gd name="T62" fmla="*/ 577 w 3240"/>
                  <a:gd name="T63" fmla="*/ 107 h 139"/>
                  <a:gd name="T64" fmla="*/ 595 w 3240"/>
                  <a:gd name="T65" fmla="*/ 107 h 139"/>
                  <a:gd name="T66" fmla="*/ 612 w 3240"/>
                  <a:gd name="T67" fmla="*/ 108 h 139"/>
                  <a:gd name="T68" fmla="*/ 632 w 3240"/>
                  <a:gd name="T69" fmla="*/ 132 h 139"/>
                  <a:gd name="T70" fmla="*/ 648 w 3240"/>
                  <a:gd name="T71" fmla="*/ 103 h 139"/>
                  <a:gd name="T72" fmla="*/ 668 w 3240"/>
                  <a:gd name="T73" fmla="*/ 108 h 139"/>
                  <a:gd name="T74" fmla="*/ 686 w 3240"/>
                  <a:gd name="T75" fmla="*/ 116 h 139"/>
                  <a:gd name="T76" fmla="*/ 705 w 3240"/>
                  <a:gd name="T77" fmla="*/ 128 h 139"/>
                  <a:gd name="T78" fmla="*/ 722 w 3240"/>
                  <a:gd name="T79" fmla="*/ 108 h 139"/>
                  <a:gd name="T80" fmla="*/ 740 w 3240"/>
                  <a:gd name="T81" fmla="*/ 99 h 139"/>
                  <a:gd name="T82" fmla="*/ 759 w 3240"/>
                  <a:gd name="T83" fmla="*/ 99 h 139"/>
                  <a:gd name="T84" fmla="*/ 776 w 3240"/>
                  <a:gd name="T85" fmla="*/ 180 h 139"/>
                  <a:gd name="T86" fmla="*/ 794 w 3240"/>
                  <a:gd name="T87" fmla="*/ 99 h 139"/>
                  <a:gd name="T88" fmla="*/ 812 w 3240"/>
                  <a:gd name="T89" fmla="*/ 154 h 139"/>
                  <a:gd name="T90" fmla="*/ 830 w 3240"/>
                  <a:gd name="T91" fmla="*/ 123 h 139"/>
                  <a:gd name="T92" fmla="*/ 848 w 3240"/>
                  <a:gd name="T93" fmla="*/ 99 h 139"/>
                  <a:gd name="T94" fmla="*/ 866 w 3240"/>
                  <a:gd name="T95" fmla="*/ 99 h 139"/>
                  <a:gd name="T96" fmla="*/ 885 w 3240"/>
                  <a:gd name="T97" fmla="*/ 117 h 139"/>
                  <a:gd name="T98" fmla="*/ 902 w 3240"/>
                  <a:gd name="T99" fmla="*/ 138 h 139"/>
                  <a:gd name="T100" fmla="*/ 921 w 3240"/>
                  <a:gd name="T101" fmla="*/ 156 h 139"/>
                  <a:gd name="T102" fmla="*/ 940 w 3240"/>
                  <a:gd name="T103" fmla="*/ 121 h 139"/>
                  <a:gd name="T104" fmla="*/ 956 w 3240"/>
                  <a:gd name="T105" fmla="*/ 99 h 139"/>
                  <a:gd name="T106" fmla="*/ 976 w 3240"/>
                  <a:gd name="T107" fmla="*/ 103 h 139"/>
                  <a:gd name="T108" fmla="*/ 993 w 3240"/>
                  <a:gd name="T109" fmla="*/ 103 h 139"/>
                  <a:gd name="T110" fmla="*/ 1013 w 3240"/>
                  <a:gd name="T111" fmla="*/ 94 h 139"/>
                  <a:gd name="T112" fmla="*/ 1029 w 3240"/>
                  <a:gd name="T113" fmla="*/ 108 h 139"/>
                  <a:gd name="T114" fmla="*/ 1047 w 3240"/>
                  <a:gd name="T115" fmla="*/ 121 h 139"/>
                  <a:gd name="T116" fmla="*/ 1066 w 3240"/>
                  <a:gd name="T117" fmla="*/ 149 h 139"/>
                  <a:gd name="T118" fmla="*/ 1084 w 3240"/>
                  <a:gd name="T119" fmla="*/ 126 h 139"/>
                  <a:gd name="T120" fmla="*/ 1103 w 3240"/>
                  <a:gd name="T121" fmla="*/ 79 h 139"/>
                  <a:gd name="T122" fmla="*/ 1120 w 3240"/>
                  <a:gd name="T123" fmla="*/ 121 h 1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39">
                    <a:moveTo>
                      <a:pt x="0" y="64"/>
                    </a:moveTo>
                    <a:lnTo>
                      <a:pt x="8" y="65"/>
                    </a:lnTo>
                    <a:lnTo>
                      <a:pt x="14" y="70"/>
                    </a:lnTo>
                    <a:lnTo>
                      <a:pt x="20" y="74"/>
                    </a:lnTo>
                    <a:lnTo>
                      <a:pt x="27" y="67"/>
                    </a:lnTo>
                    <a:lnTo>
                      <a:pt x="33" y="60"/>
                    </a:lnTo>
                    <a:lnTo>
                      <a:pt x="39" y="54"/>
                    </a:lnTo>
                    <a:lnTo>
                      <a:pt x="45" y="51"/>
                    </a:lnTo>
                    <a:lnTo>
                      <a:pt x="53" y="49"/>
                    </a:lnTo>
                    <a:lnTo>
                      <a:pt x="59" y="52"/>
                    </a:lnTo>
                    <a:lnTo>
                      <a:pt x="65" y="62"/>
                    </a:lnTo>
                    <a:lnTo>
                      <a:pt x="72" y="69"/>
                    </a:lnTo>
                    <a:lnTo>
                      <a:pt x="78" y="69"/>
                    </a:lnTo>
                    <a:lnTo>
                      <a:pt x="84" y="67"/>
                    </a:lnTo>
                    <a:lnTo>
                      <a:pt x="92" y="65"/>
                    </a:lnTo>
                    <a:lnTo>
                      <a:pt x="98" y="65"/>
                    </a:lnTo>
                    <a:lnTo>
                      <a:pt x="104" y="72"/>
                    </a:lnTo>
                    <a:lnTo>
                      <a:pt x="111" y="83"/>
                    </a:lnTo>
                    <a:lnTo>
                      <a:pt x="117" y="98"/>
                    </a:lnTo>
                    <a:lnTo>
                      <a:pt x="123" y="110"/>
                    </a:lnTo>
                    <a:lnTo>
                      <a:pt x="131" y="100"/>
                    </a:lnTo>
                    <a:lnTo>
                      <a:pt x="137" y="82"/>
                    </a:lnTo>
                    <a:lnTo>
                      <a:pt x="143" y="59"/>
                    </a:lnTo>
                    <a:lnTo>
                      <a:pt x="150" y="37"/>
                    </a:lnTo>
                    <a:lnTo>
                      <a:pt x="156" y="37"/>
                    </a:lnTo>
                    <a:lnTo>
                      <a:pt x="162" y="47"/>
                    </a:lnTo>
                    <a:lnTo>
                      <a:pt x="170" y="54"/>
                    </a:lnTo>
                    <a:lnTo>
                      <a:pt x="176" y="51"/>
                    </a:lnTo>
                    <a:lnTo>
                      <a:pt x="182" y="46"/>
                    </a:lnTo>
                    <a:lnTo>
                      <a:pt x="189" y="42"/>
                    </a:lnTo>
                    <a:lnTo>
                      <a:pt x="195" y="42"/>
                    </a:lnTo>
                    <a:lnTo>
                      <a:pt x="201" y="46"/>
                    </a:lnTo>
                    <a:lnTo>
                      <a:pt x="209" y="46"/>
                    </a:lnTo>
                    <a:lnTo>
                      <a:pt x="215" y="51"/>
                    </a:lnTo>
                    <a:lnTo>
                      <a:pt x="221" y="54"/>
                    </a:lnTo>
                    <a:lnTo>
                      <a:pt x="227" y="55"/>
                    </a:lnTo>
                    <a:lnTo>
                      <a:pt x="234" y="60"/>
                    </a:lnTo>
                    <a:lnTo>
                      <a:pt x="240" y="67"/>
                    </a:lnTo>
                    <a:lnTo>
                      <a:pt x="246" y="69"/>
                    </a:lnTo>
                    <a:lnTo>
                      <a:pt x="254" y="65"/>
                    </a:lnTo>
                    <a:lnTo>
                      <a:pt x="260" y="60"/>
                    </a:lnTo>
                    <a:lnTo>
                      <a:pt x="266" y="54"/>
                    </a:lnTo>
                    <a:lnTo>
                      <a:pt x="274" y="52"/>
                    </a:lnTo>
                    <a:lnTo>
                      <a:pt x="280" y="57"/>
                    </a:lnTo>
                    <a:lnTo>
                      <a:pt x="286" y="62"/>
                    </a:lnTo>
                    <a:lnTo>
                      <a:pt x="293" y="65"/>
                    </a:lnTo>
                    <a:lnTo>
                      <a:pt x="299" y="70"/>
                    </a:lnTo>
                    <a:lnTo>
                      <a:pt x="305" y="75"/>
                    </a:lnTo>
                    <a:lnTo>
                      <a:pt x="313" y="87"/>
                    </a:lnTo>
                    <a:lnTo>
                      <a:pt x="319" y="97"/>
                    </a:lnTo>
                    <a:lnTo>
                      <a:pt x="325" y="93"/>
                    </a:lnTo>
                    <a:lnTo>
                      <a:pt x="332" y="80"/>
                    </a:lnTo>
                    <a:lnTo>
                      <a:pt x="338" y="69"/>
                    </a:lnTo>
                    <a:lnTo>
                      <a:pt x="344" y="55"/>
                    </a:lnTo>
                    <a:lnTo>
                      <a:pt x="352" y="47"/>
                    </a:lnTo>
                    <a:lnTo>
                      <a:pt x="358" y="52"/>
                    </a:lnTo>
                    <a:lnTo>
                      <a:pt x="364" y="59"/>
                    </a:lnTo>
                    <a:lnTo>
                      <a:pt x="371" y="62"/>
                    </a:lnTo>
                    <a:lnTo>
                      <a:pt x="377" y="64"/>
                    </a:lnTo>
                    <a:lnTo>
                      <a:pt x="383" y="64"/>
                    </a:lnTo>
                    <a:lnTo>
                      <a:pt x="391" y="64"/>
                    </a:lnTo>
                    <a:lnTo>
                      <a:pt x="397" y="62"/>
                    </a:lnTo>
                    <a:lnTo>
                      <a:pt x="403" y="62"/>
                    </a:lnTo>
                    <a:lnTo>
                      <a:pt x="409" y="62"/>
                    </a:lnTo>
                    <a:lnTo>
                      <a:pt x="416" y="62"/>
                    </a:lnTo>
                    <a:lnTo>
                      <a:pt x="422" y="64"/>
                    </a:lnTo>
                    <a:lnTo>
                      <a:pt x="428" y="64"/>
                    </a:lnTo>
                    <a:lnTo>
                      <a:pt x="436" y="64"/>
                    </a:lnTo>
                    <a:lnTo>
                      <a:pt x="442" y="64"/>
                    </a:lnTo>
                    <a:lnTo>
                      <a:pt x="448" y="64"/>
                    </a:lnTo>
                    <a:lnTo>
                      <a:pt x="455" y="65"/>
                    </a:lnTo>
                    <a:lnTo>
                      <a:pt x="461" y="65"/>
                    </a:lnTo>
                    <a:lnTo>
                      <a:pt x="467" y="65"/>
                    </a:lnTo>
                    <a:lnTo>
                      <a:pt x="475" y="64"/>
                    </a:lnTo>
                    <a:lnTo>
                      <a:pt x="481" y="62"/>
                    </a:lnTo>
                    <a:lnTo>
                      <a:pt x="487" y="62"/>
                    </a:lnTo>
                    <a:lnTo>
                      <a:pt x="494" y="62"/>
                    </a:lnTo>
                    <a:lnTo>
                      <a:pt x="500" y="65"/>
                    </a:lnTo>
                    <a:lnTo>
                      <a:pt x="506" y="67"/>
                    </a:lnTo>
                    <a:lnTo>
                      <a:pt x="514" y="69"/>
                    </a:lnTo>
                    <a:lnTo>
                      <a:pt x="520" y="69"/>
                    </a:lnTo>
                    <a:lnTo>
                      <a:pt x="526" y="69"/>
                    </a:lnTo>
                    <a:lnTo>
                      <a:pt x="533" y="67"/>
                    </a:lnTo>
                    <a:lnTo>
                      <a:pt x="539" y="69"/>
                    </a:lnTo>
                    <a:lnTo>
                      <a:pt x="545" y="69"/>
                    </a:lnTo>
                    <a:lnTo>
                      <a:pt x="553" y="72"/>
                    </a:lnTo>
                    <a:lnTo>
                      <a:pt x="559" y="77"/>
                    </a:lnTo>
                    <a:lnTo>
                      <a:pt x="565" y="82"/>
                    </a:lnTo>
                    <a:lnTo>
                      <a:pt x="572" y="80"/>
                    </a:lnTo>
                    <a:lnTo>
                      <a:pt x="578" y="74"/>
                    </a:lnTo>
                    <a:lnTo>
                      <a:pt x="584" y="64"/>
                    </a:lnTo>
                    <a:lnTo>
                      <a:pt x="591" y="54"/>
                    </a:lnTo>
                    <a:lnTo>
                      <a:pt x="598" y="47"/>
                    </a:lnTo>
                    <a:lnTo>
                      <a:pt x="604" y="47"/>
                    </a:lnTo>
                    <a:lnTo>
                      <a:pt x="610" y="54"/>
                    </a:lnTo>
                    <a:lnTo>
                      <a:pt x="618" y="64"/>
                    </a:lnTo>
                    <a:lnTo>
                      <a:pt x="624" y="74"/>
                    </a:lnTo>
                    <a:lnTo>
                      <a:pt x="630" y="80"/>
                    </a:lnTo>
                    <a:lnTo>
                      <a:pt x="637" y="78"/>
                    </a:lnTo>
                    <a:lnTo>
                      <a:pt x="643" y="74"/>
                    </a:lnTo>
                    <a:lnTo>
                      <a:pt x="649" y="65"/>
                    </a:lnTo>
                    <a:lnTo>
                      <a:pt x="657" y="59"/>
                    </a:lnTo>
                    <a:lnTo>
                      <a:pt x="663" y="64"/>
                    </a:lnTo>
                    <a:lnTo>
                      <a:pt x="669" y="64"/>
                    </a:lnTo>
                    <a:lnTo>
                      <a:pt x="676" y="64"/>
                    </a:lnTo>
                    <a:lnTo>
                      <a:pt x="682" y="60"/>
                    </a:lnTo>
                    <a:lnTo>
                      <a:pt x="688" y="54"/>
                    </a:lnTo>
                    <a:lnTo>
                      <a:pt x="696" y="47"/>
                    </a:lnTo>
                    <a:lnTo>
                      <a:pt x="702" y="46"/>
                    </a:lnTo>
                    <a:lnTo>
                      <a:pt x="708" y="46"/>
                    </a:lnTo>
                    <a:lnTo>
                      <a:pt x="715" y="47"/>
                    </a:lnTo>
                    <a:lnTo>
                      <a:pt x="721" y="51"/>
                    </a:lnTo>
                    <a:lnTo>
                      <a:pt x="727" y="54"/>
                    </a:lnTo>
                    <a:lnTo>
                      <a:pt x="735" y="59"/>
                    </a:lnTo>
                    <a:lnTo>
                      <a:pt x="741" y="62"/>
                    </a:lnTo>
                    <a:lnTo>
                      <a:pt x="747" y="64"/>
                    </a:lnTo>
                    <a:lnTo>
                      <a:pt x="754" y="67"/>
                    </a:lnTo>
                    <a:lnTo>
                      <a:pt x="760" y="67"/>
                    </a:lnTo>
                    <a:lnTo>
                      <a:pt x="766" y="67"/>
                    </a:lnTo>
                    <a:lnTo>
                      <a:pt x="772" y="65"/>
                    </a:lnTo>
                    <a:lnTo>
                      <a:pt x="780" y="65"/>
                    </a:lnTo>
                    <a:lnTo>
                      <a:pt x="786" y="65"/>
                    </a:lnTo>
                    <a:lnTo>
                      <a:pt x="792" y="65"/>
                    </a:lnTo>
                    <a:lnTo>
                      <a:pt x="799" y="64"/>
                    </a:lnTo>
                    <a:lnTo>
                      <a:pt x="805" y="62"/>
                    </a:lnTo>
                    <a:lnTo>
                      <a:pt x="811" y="62"/>
                    </a:lnTo>
                    <a:lnTo>
                      <a:pt x="819" y="62"/>
                    </a:lnTo>
                    <a:lnTo>
                      <a:pt x="825" y="64"/>
                    </a:lnTo>
                    <a:lnTo>
                      <a:pt x="831" y="64"/>
                    </a:lnTo>
                    <a:lnTo>
                      <a:pt x="838" y="64"/>
                    </a:lnTo>
                    <a:lnTo>
                      <a:pt x="844" y="64"/>
                    </a:lnTo>
                    <a:lnTo>
                      <a:pt x="850" y="65"/>
                    </a:lnTo>
                    <a:lnTo>
                      <a:pt x="858" y="69"/>
                    </a:lnTo>
                    <a:lnTo>
                      <a:pt x="864" y="74"/>
                    </a:lnTo>
                    <a:lnTo>
                      <a:pt x="870" y="77"/>
                    </a:lnTo>
                    <a:lnTo>
                      <a:pt x="877" y="75"/>
                    </a:lnTo>
                    <a:lnTo>
                      <a:pt x="883" y="69"/>
                    </a:lnTo>
                    <a:lnTo>
                      <a:pt x="889" y="62"/>
                    </a:lnTo>
                    <a:lnTo>
                      <a:pt x="897" y="54"/>
                    </a:lnTo>
                    <a:lnTo>
                      <a:pt x="903" y="55"/>
                    </a:lnTo>
                    <a:lnTo>
                      <a:pt x="909" y="60"/>
                    </a:lnTo>
                    <a:lnTo>
                      <a:pt x="916" y="65"/>
                    </a:lnTo>
                    <a:lnTo>
                      <a:pt x="922" y="69"/>
                    </a:lnTo>
                    <a:lnTo>
                      <a:pt x="929" y="77"/>
                    </a:lnTo>
                    <a:lnTo>
                      <a:pt x="936" y="87"/>
                    </a:lnTo>
                    <a:lnTo>
                      <a:pt x="942" y="92"/>
                    </a:lnTo>
                    <a:lnTo>
                      <a:pt x="948" y="83"/>
                    </a:lnTo>
                    <a:lnTo>
                      <a:pt x="954" y="69"/>
                    </a:lnTo>
                    <a:lnTo>
                      <a:pt x="962" y="52"/>
                    </a:lnTo>
                    <a:lnTo>
                      <a:pt x="968" y="37"/>
                    </a:lnTo>
                    <a:lnTo>
                      <a:pt x="974" y="44"/>
                    </a:lnTo>
                    <a:lnTo>
                      <a:pt x="981" y="59"/>
                    </a:lnTo>
                    <a:lnTo>
                      <a:pt x="987" y="70"/>
                    </a:lnTo>
                    <a:lnTo>
                      <a:pt x="993" y="80"/>
                    </a:lnTo>
                    <a:lnTo>
                      <a:pt x="1001" y="88"/>
                    </a:lnTo>
                    <a:lnTo>
                      <a:pt x="1007" y="105"/>
                    </a:lnTo>
                    <a:lnTo>
                      <a:pt x="1013" y="110"/>
                    </a:lnTo>
                    <a:lnTo>
                      <a:pt x="1020" y="95"/>
                    </a:lnTo>
                    <a:lnTo>
                      <a:pt x="1026" y="67"/>
                    </a:lnTo>
                    <a:lnTo>
                      <a:pt x="1032" y="44"/>
                    </a:lnTo>
                    <a:lnTo>
                      <a:pt x="1040" y="24"/>
                    </a:lnTo>
                    <a:lnTo>
                      <a:pt x="1046" y="18"/>
                    </a:lnTo>
                    <a:lnTo>
                      <a:pt x="1052" y="28"/>
                    </a:lnTo>
                    <a:lnTo>
                      <a:pt x="1059" y="42"/>
                    </a:lnTo>
                    <a:lnTo>
                      <a:pt x="1065" y="49"/>
                    </a:lnTo>
                    <a:lnTo>
                      <a:pt x="1071" y="54"/>
                    </a:lnTo>
                    <a:lnTo>
                      <a:pt x="1079" y="55"/>
                    </a:lnTo>
                    <a:lnTo>
                      <a:pt x="1085" y="59"/>
                    </a:lnTo>
                    <a:lnTo>
                      <a:pt x="1091" y="59"/>
                    </a:lnTo>
                    <a:lnTo>
                      <a:pt x="1098" y="57"/>
                    </a:lnTo>
                    <a:lnTo>
                      <a:pt x="1104" y="59"/>
                    </a:lnTo>
                    <a:lnTo>
                      <a:pt x="1110" y="59"/>
                    </a:lnTo>
                    <a:lnTo>
                      <a:pt x="1118" y="60"/>
                    </a:lnTo>
                    <a:lnTo>
                      <a:pt x="1124" y="62"/>
                    </a:lnTo>
                    <a:lnTo>
                      <a:pt x="1130" y="62"/>
                    </a:lnTo>
                    <a:lnTo>
                      <a:pt x="1136" y="64"/>
                    </a:lnTo>
                    <a:lnTo>
                      <a:pt x="1143" y="65"/>
                    </a:lnTo>
                    <a:lnTo>
                      <a:pt x="1149" y="67"/>
                    </a:lnTo>
                    <a:lnTo>
                      <a:pt x="1155" y="69"/>
                    </a:lnTo>
                    <a:lnTo>
                      <a:pt x="1163" y="70"/>
                    </a:lnTo>
                    <a:lnTo>
                      <a:pt x="1169" y="67"/>
                    </a:lnTo>
                    <a:lnTo>
                      <a:pt x="1175" y="67"/>
                    </a:lnTo>
                    <a:lnTo>
                      <a:pt x="1182" y="64"/>
                    </a:lnTo>
                    <a:lnTo>
                      <a:pt x="1188" y="60"/>
                    </a:lnTo>
                    <a:lnTo>
                      <a:pt x="1194" y="60"/>
                    </a:lnTo>
                    <a:lnTo>
                      <a:pt x="1202" y="62"/>
                    </a:lnTo>
                    <a:lnTo>
                      <a:pt x="1208" y="67"/>
                    </a:lnTo>
                    <a:lnTo>
                      <a:pt x="1214" y="74"/>
                    </a:lnTo>
                    <a:lnTo>
                      <a:pt x="1221" y="80"/>
                    </a:lnTo>
                    <a:lnTo>
                      <a:pt x="1227" y="83"/>
                    </a:lnTo>
                    <a:lnTo>
                      <a:pt x="1233" y="80"/>
                    </a:lnTo>
                    <a:lnTo>
                      <a:pt x="1241" y="74"/>
                    </a:lnTo>
                    <a:lnTo>
                      <a:pt x="1247" y="65"/>
                    </a:lnTo>
                    <a:lnTo>
                      <a:pt x="1253" y="62"/>
                    </a:lnTo>
                    <a:lnTo>
                      <a:pt x="1261" y="62"/>
                    </a:lnTo>
                    <a:lnTo>
                      <a:pt x="1267" y="67"/>
                    </a:lnTo>
                    <a:lnTo>
                      <a:pt x="1273" y="70"/>
                    </a:lnTo>
                    <a:lnTo>
                      <a:pt x="1280" y="72"/>
                    </a:lnTo>
                    <a:lnTo>
                      <a:pt x="1286" y="70"/>
                    </a:lnTo>
                    <a:lnTo>
                      <a:pt x="1292" y="67"/>
                    </a:lnTo>
                    <a:lnTo>
                      <a:pt x="1300" y="65"/>
                    </a:lnTo>
                    <a:lnTo>
                      <a:pt x="1306" y="62"/>
                    </a:lnTo>
                    <a:lnTo>
                      <a:pt x="1312" y="62"/>
                    </a:lnTo>
                    <a:lnTo>
                      <a:pt x="1318" y="65"/>
                    </a:lnTo>
                    <a:lnTo>
                      <a:pt x="1325" y="69"/>
                    </a:lnTo>
                    <a:lnTo>
                      <a:pt x="1331" y="70"/>
                    </a:lnTo>
                    <a:lnTo>
                      <a:pt x="1337" y="67"/>
                    </a:lnTo>
                    <a:lnTo>
                      <a:pt x="1345" y="64"/>
                    </a:lnTo>
                    <a:lnTo>
                      <a:pt x="1351" y="59"/>
                    </a:lnTo>
                    <a:lnTo>
                      <a:pt x="1357" y="57"/>
                    </a:lnTo>
                    <a:lnTo>
                      <a:pt x="1364" y="57"/>
                    </a:lnTo>
                    <a:lnTo>
                      <a:pt x="1370" y="57"/>
                    </a:lnTo>
                    <a:lnTo>
                      <a:pt x="1376" y="57"/>
                    </a:lnTo>
                    <a:lnTo>
                      <a:pt x="1384" y="59"/>
                    </a:lnTo>
                    <a:lnTo>
                      <a:pt x="1390" y="57"/>
                    </a:lnTo>
                    <a:lnTo>
                      <a:pt x="1396" y="57"/>
                    </a:lnTo>
                    <a:lnTo>
                      <a:pt x="1403" y="57"/>
                    </a:lnTo>
                    <a:lnTo>
                      <a:pt x="1409" y="59"/>
                    </a:lnTo>
                    <a:lnTo>
                      <a:pt x="1415" y="62"/>
                    </a:lnTo>
                    <a:lnTo>
                      <a:pt x="1423" y="60"/>
                    </a:lnTo>
                    <a:lnTo>
                      <a:pt x="1429" y="60"/>
                    </a:lnTo>
                    <a:lnTo>
                      <a:pt x="1435" y="60"/>
                    </a:lnTo>
                    <a:lnTo>
                      <a:pt x="1442" y="60"/>
                    </a:lnTo>
                    <a:lnTo>
                      <a:pt x="1448" y="62"/>
                    </a:lnTo>
                    <a:lnTo>
                      <a:pt x="1454" y="62"/>
                    </a:lnTo>
                    <a:lnTo>
                      <a:pt x="1462" y="62"/>
                    </a:lnTo>
                    <a:lnTo>
                      <a:pt x="1468" y="62"/>
                    </a:lnTo>
                    <a:lnTo>
                      <a:pt x="1474" y="64"/>
                    </a:lnTo>
                    <a:lnTo>
                      <a:pt x="1481" y="70"/>
                    </a:lnTo>
                    <a:lnTo>
                      <a:pt x="1487" y="75"/>
                    </a:lnTo>
                    <a:lnTo>
                      <a:pt x="1493" y="75"/>
                    </a:lnTo>
                    <a:lnTo>
                      <a:pt x="1499" y="67"/>
                    </a:lnTo>
                    <a:lnTo>
                      <a:pt x="1507" y="60"/>
                    </a:lnTo>
                    <a:lnTo>
                      <a:pt x="1513" y="54"/>
                    </a:lnTo>
                    <a:lnTo>
                      <a:pt x="1519" y="52"/>
                    </a:lnTo>
                    <a:lnTo>
                      <a:pt x="1526" y="55"/>
                    </a:lnTo>
                    <a:lnTo>
                      <a:pt x="1532" y="60"/>
                    </a:lnTo>
                    <a:lnTo>
                      <a:pt x="1538" y="60"/>
                    </a:lnTo>
                    <a:lnTo>
                      <a:pt x="1546" y="62"/>
                    </a:lnTo>
                    <a:lnTo>
                      <a:pt x="1552" y="67"/>
                    </a:lnTo>
                    <a:lnTo>
                      <a:pt x="1558" y="74"/>
                    </a:lnTo>
                    <a:lnTo>
                      <a:pt x="1565" y="87"/>
                    </a:lnTo>
                    <a:lnTo>
                      <a:pt x="1571" y="108"/>
                    </a:lnTo>
                    <a:lnTo>
                      <a:pt x="1577" y="131"/>
                    </a:lnTo>
                    <a:lnTo>
                      <a:pt x="1585" y="139"/>
                    </a:lnTo>
                    <a:lnTo>
                      <a:pt x="1591" y="121"/>
                    </a:lnTo>
                    <a:lnTo>
                      <a:pt x="1597" y="88"/>
                    </a:lnTo>
                    <a:lnTo>
                      <a:pt x="1605" y="49"/>
                    </a:lnTo>
                    <a:lnTo>
                      <a:pt x="1611" y="11"/>
                    </a:lnTo>
                    <a:lnTo>
                      <a:pt x="1617" y="0"/>
                    </a:lnTo>
                    <a:lnTo>
                      <a:pt x="1624" y="11"/>
                    </a:lnTo>
                    <a:lnTo>
                      <a:pt x="1630" y="29"/>
                    </a:lnTo>
                    <a:lnTo>
                      <a:pt x="1636" y="44"/>
                    </a:lnTo>
                    <a:lnTo>
                      <a:pt x="1644" y="52"/>
                    </a:lnTo>
                    <a:lnTo>
                      <a:pt x="1650" y="57"/>
                    </a:lnTo>
                    <a:lnTo>
                      <a:pt x="1656" y="59"/>
                    </a:lnTo>
                    <a:lnTo>
                      <a:pt x="1663" y="57"/>
                    </a:lnTo>
                    <a:lnTo>
                      <a:pt x="1669" y="55"/>
                    </a:lnTo>
                    <a:lnTo>
                      <a:pt x="1675" y="55"/>
                    </a:lnTo>
                    <a:lnTo>
                      <a:pt x="1681" y="54"/>
                    </a:lnTo>
                    <a:lnTo>
                      <a:pt x="1689" y="55"/>
                    </a:lnTo>
                    <a:lnTo>
                      <a:pt x="1695" y="55"/>
                    </a:lnTo>
                    <a:lnTo>
                      <a:pt x="1701" y="57"/>
                    </a:lnTo>
                    <a:lnTo>
                      <a:pt x="1708" y="59"/>
                    </a:lnTo>
                    <a:lnTo>
                      <a:pt x="1714" y="62"/>
                    </a:lnTo>
                    <a:lnTo>
                      <a:pt x="1720" y="65"/>
                    </a:lnTo>
                    <a:lnTo>
                      <a:pt x="1728" y="72"/>
                    </a:lnTo>
                    <a:lnTo>
                      <a:pt x="1734" y="77"/>
                    </a:lnTo>
                    <a:lnTo>
                      <a:pt x="1740" y="77"/>
                    </a:lnTo>
                    <a:lnTo>
                      <a:pt x="1747" y="72"/>
                    </a:lnTo>
                    <a:lnTo>
                      <a:pt x="1753" y="67"/>
                    </a:lnTo>
                    <a:lnTo>
                      <a:pt x="1759" y="60"/>
                    </a:lnTo>
                    <a:lnTo>
                      <a:pt x="1767" y="64"/>
                    </a:lnTo>
                    <a:lnTo>
                      <a:pt x="1773" y="70"/>
                    </a:lnTo>
                    <a:lnTo>
                      <a:pt x="1779" y="78"/>
                    </a:lnTo>
                    <a:lnTo>
                      <a:pt x="1786" y="82"/>
                    </a:lnTo>
                    <a:lnTo>
                      <a:pt x="1792" y="85"/>
                    </a:lnTo>
                    <a:lnTo>
                      <a:pt x="1798" y="82"/>
                    </a:lnTo>
                    <a:lnTo>
                      <a:pt x="1806" y="78"/>
                    </a:lnTo>
                    <a:lnTo>
                      <a:pt x="1812" y="74"/>
                    </a:lnTo>
                    <a:lnTo>
                      <a:pt x="1818" y="65"/>
                    </a:lnTo>
                    <a:lnTo>
                      <a:pt x="1825" y="60"/>
                    </a:lnTo>
                    <a:lnTo>
                      <a:pt x="1831" y="57"/>
                    </a:lnTo>
                    <a:lnTo>
                      <a:pt x="1837" y="54"/>
                    </a:lnTo>
                    <a:lnTo>
                      <a:pt x="1843" y="54"/>
                    </a:lnTo>
                    <a:lnTo>
                      <a:pt x="1851" y="57"/>
                    </a:lnTo>
                    <a:lnTo>
                      <a:pt x="1857" y="57"/>
                    </a:lnTo>
                    <a:lnTo>
                      <a:pt x="1863" y="57"/>
                    </a:lnTo>
                    <a:lnTo>
                      <a:pt x="1870" y="55"/>
                    </a:lnTo>
                    <a:lnTo>
                      <a:pt x="1876" y="54"/>
                    </a:lnTo>
                    <a:lnTo>
                      <a:pt x="1882" y="55"/>
                    </a:lnTo>
                    <a:lnTo>
                      <a:pt x="1890" y="55"/>
                    </a:lnTo>
                    <a:lnTo>
                      <a:pt x="1896" y="57"/>
                    </a:lnTo>
                    <a:lnTo>
                      <a:pt x="1902" y="57"/>
                    </a:lnTo>
                    <a:lnTo>
                      <a:pt x="1909" y="60"/>
                    </a:lnTo>
                    <a:lnTo>
                      <a:pt x="1915" y="60"/>
                    </a:lnTo>
                    <a:lnTo>
                      <a:pt x="1922" y="60"/>
                    </a:lnTo>
                    <a:lnTo>
                      <a:pt x="1929" y="62"/>
                    </a:lnTo>
                    <a:lnTo>
                      <a:pt x="1935" y="62"/>
                    </a:lnTo>
                    <a:lnTo>
                      <a:pt x="1941" y="62"/>
                    </a:lnTo>
                    <a:lnTo>
                      <a:pt x="1949" y="60"/>
                    </a:lnTo>
                    <a:lnTo>
                      <a:pt x="1955" y="62"/>
                    </a:lnTo>
                    <a:lnTo>
                      <a:pt x="1961" y="62"/>
                    </a:lnTo>
                    <a:lnTo>
                      <a:pt x="1968" y="64"/>
                    </a:lnTo>
                    <a:lnTo>
                      <a:pt x="1974" y="65"/>
                    </a:lnTo>
                    <a:lnTo>
                      <a:pt x="1980" y="67"/>
                    </a:lnTo>
                    <a:lnTo>
                      <a:pt x="1988" y="70"/>
                    </a:lnTo>
                    <a:lnTo>
                      <a:pt x="1994" y="70"/>
                    </a:lnTo>
                    <a:lnTo>
                      <a:pt x="2000" y="72"/>
                    </a:lnTo>
                    <a:lnTo>
                      <a:pt x="2007" y="72"/>
                    </a:lnTo>
                    <a:lnTo>
                      <a:pt x="2013" y="74"/>
                    </a:lnTo>
                    <a:lnTo>
                      <a:pt x="2019" y="72"/>
                    </a:lnTo>
                    <a:lnTo>
                      <a:pt x="2025" y="70"/>
                    </a:lnTo>
                    <a:lnTo>
                      <a:pt x="2033" y="70"/>
                    </a:lnTo>
                    <a:lnTo>
                      <a:pt x="2039" y="74"/>
                    </a:lnTo>
                    <a:lnTo>
                      <a:pt x="2045" y="75"/>
                    </a:lnTo>
                    <a:lnTo>
                      <a:pt x="2052" y="72"/>
                    </a:lnTo>
                    <a:lnTo>
                      <a:pt x="2058" y="70"/>
                    </a:lnTo>
                    <a:lnTo>
                      <a:pt x="2064" y="64"/>
                    </a:lnTo>
                    <a:lnTo>
                      <a:pt x="2072" y="60"/>
                    </a:lnTo>
                    <a:lnTo>
                      <a:pt x="2078" y="65"/>
                    </a:lnTo>
                    <a:lnTo>
                      <a:pt x="2084" y="65"/>
                    </a:lnTo>
                    <a:lnTo>
                      <a:pt x="2091" y="59"/>
                    </a:lnTo>
                    <a:lnTo>
                      <a:pt x="2097" y="52"/>
                    </a:lnTo>
                    <a:lnTo>
                      <a:pt x="2103" y="44"/>
                    </a:lnTo>
                    <a:lnTo>
                      <a:pt x="2111" y="41"/>
                    </a:lnTo>
                    <a:lnTo>
                      <a:pt x="2117" y="49"/>
                    </a:lnTo>
                    <a:lnTo>
                      <a:pt x="2123" y="55"/>
                    </a:lnTo>
                    <a:lnTo>
                      <a:pt x="2130" y="64"/>
                    </a:lnTo>
                    <a:lnTo>
                      <a:pt x="2136" y="69"/>
                    </a:lnTo>
                    <a:lnTo>
                      <a:pt x="2142" y="75"/>
                    </a:lnTo>
                    <a:lnTo>
                      <a:pt x="2150" y="87"/>
                    </a:lnTo>
                    <a:lnTo>
                      <a:pt x="2156" y="92"/>
                    </a:lnTo>
                    <a:lnTo>
                      <a:pt x="2162" y="82"/>
                    </a:lnTo>
                    <a:lnTo>
                      <a:pt x="2169" y="69"/>
                    </a:lnTo>
                    <a:lnTo>
                      <a:pt x="2175" y="55"/>
                    </a:lnTo>
                    <a:lnTo>
                      <a:pt x="2181" y="46"/>
                    </a:lnTo>
                    <a:lnTo>
                      <a:pt x="2189" y="44"/>
                    </a:lnTo>
                    <a:lnTo>
                      <a:pt x="2195" y="51"/>
                    </a:lnTo>
                    <a:lnTo>
                      <a:pt x="2201" y="54"/>
                    </a:lnTo>
                    <a:lnTo>
                      <a:pt x="2207" y="60"/>
                    </a:lnTo>
                    <a:lnTo>
                      <a:pt x="2214" y="67"/>
                    </a:lnTo>
                    <a:lnTo>
                      <a:pt x="2220" y="82"/>
                    </a:lnTo>
                    <a:lnTo>
                      <a:pt x="2226" y="100"/>
                    </a:lnTo>
                    <a:lnTo>
                      <a:pt x="2234" y="101"/>
                    </a:lnTo>
                    <a:lnTo>
                      <a:pt x="2240" y="85"/>
                    </a:lnTo>
                    <a:lnTo>
                      <a:pt x="2246" y="62"/>
                    </a:lnTo>
                    <a:lnTo>
                      <a:pt x="2254" y="34"/>
                    </a:lnTo>
                    <a:lnTo>
                      <a:pt x="2260" y="23"/>
                    </a:lnTo>
                    <a:lnTo>
                      <a:pt x="2266" y="34"/>
                    </a:lnTo>
                    <a:lnTo>
                      <a:pt x="2273" y="47"/>
                    </a:lnTo>
                    <a:lnTo>
                      <a:pt x="2279" y="55"/>
                    </a:lnTo>
                    <a:lnTo>
                      <a:pt x="2285" y="57"/>
                    </a:lnTo>
                    <a:lnTo>
                      <a:pt x="2293" y="55"/>
                    </a:lnTo>
                    <a:lnTo>
                      <a:pt x="2299" y="57"/>
                    </a:lnTo>
                    <a:lnTo>
                      <a:pt x="2305" y="59"/>
                    </a:lnTo>
                    <a:lnTo>
                      <a:pt x="2312" y="64"/>
                    </a:lnTo>
                    <a:lnTo>
                      <a:pt x="2318" y="70"/>
                    </a:lnTo>
                    <a:lnTo>
                      <a:pt x="2324" y="78"/>
                    </a:lnTo>
                    <a:lnTo>
                      <a:pt x="2332" y="85"/>
                    </a:lnTo>
                    <a:lnTo>
                      <a:pt x="2338" y="82"/>
                    </a:lnTo>
                    <a:lnTo>
                      <a:pt x="2344" y="77"/>
                    </a:lnTo>
                    <a:lnTo>
                      <a:pt x="2351" y="70"/>
                    </a:lnTo>
                    <a:lnTo>
                      <a:pt x="2357" y="65"/>
                    </a:lnTo>
                    <a:lnTo>
                      <a:pt x="2363" y="62"/>
                    </a:lnTo>
                    <a:lnTo>
                      <a:pt x="2371" y="62"/>
                    </a:lnTo>
                    <a:lnTo>
                      <a:pt x="2377" y="65"/>
                    </a:lnTo>
                    <a:lnTo>
                      <a:pt x="2383" y="69"/>
                    </a:lnTo>
                    <a:lnTo>
                      <a:pt x="2389" y="70"/>
                    </a:lnTo>
                    <a:lnTo>
                      <a:pt x="2396" y="70"/>
                    </a:lnTo>
                    <a:lnTo>
                      <a:pt x="2402" y="72"/>
                    </a:lnTo>
                    <a:lnTo>
                      <a:pt x="2408" y="70"/>
                    </a:lnTo>
                    <a:lnTo>
                      <a:pt x="2416" y="67"/>
                    </a:lnTo>
                    <a:lnTo>
                      <a:pt x="2422" y="62"/>
                    </a:lnTo>
                    <a:lnTo>
                      <a:pt x="2428" y="59"/>
                    </a:lnTo>
                    <a:lnTo>
                      <a:pt x="2435" y="55"/>
                    </a:lnTo>
                    <a:lnTo>
                      <a:pt x="2441" y="57"/>
                    </a:lnTo>
                    <a:lnTo>
                      <a:pt x="2447" y="57"/>
                    </a:lnTo>
                    <a:lnTo>
                      <a:pt x="2455" y="55"/>
                    </a:lnTo>
                    <a:lnTo>
                      <a:pt x="2461" y="52"/>
                    </a:lnTo>
                    <a:lnTo>
                      <a:pt x="2467" y="51"/>
                    </a:lnTo>
                    <a:lnTo>
                      <a:pt x="2474" y="51"/>
                    </a:lnTo>
                    <a:lnTo>
                      <a:pt x="2480" y="52"/>
                    </a:lnTo>
                    <a:lnTo>
                      <a:pt x="2486" y="55"/>
                    </a:lnTo>
                    <a:lnTo>
                      <a:pt x="2494" y="60"/>
                    </a:lnTo>
                    <a:lnTo>
                      <a:pt x="2500" y="64"/>
                    </a:lnTo>
                    <a:lnTo>
                      <a:pt x="2506" y="69"/>
                    </a:lnTo>
                    <a:lnTo>
                      <a:pt x="2513" y="77"/>
                    </a:lnTo>
                    <a:lnTo>
                      <a:pt x="2519" y="82"/>
                    </a:lnTo>
                    <a:lnTo>
                      <a:pt x="2525" y="82"/>
                    </a:lnTo>
                    <a:lnTo>
                      <a:pt x="2533" y="75"/>
                    </a:lnTo>
                    <a:lnTo>
                      <a:pt x="2539" y="65"/>
                    </a:lnTo>
                    <a:lnTo>
                      <a:pt x="2545" y="55"/>
                    </a:lnTo>
                    <a:lnTo>
                      <a:pt x="2552" y="46"/>
                    </a:lnTo>
                    <a:lnTo>
                      <a:pt x="2558" y="46"/>
                    </a:lnTo>
                    <a:lnTo>
                      <a:pt x="2564" y="54"/>
                    </a:lnTo>
                    <a:lnTo>
                      <a:pt x="2570" y="62"/>
                    </a:lnTo>
                    <a:lnTo>
                      <a:pt x="2578" y="69"/>
                    </a:lnTo>
                    <a:lnTo>
                      <a:pt x="2584" y="75"/>
                    </a:lnTo>
                    <a:lnTo>
                      <a:pt x="2590" y="77"/>
                    </a:lnTo>
                    <a:lnTo>
                      <a:pt x="2598" y="70"/>
                    </a:lnTo>
                    <a:lnTo>
                      <a:pt x="2604" y="64"/>
                    </a:lnTo>
                    <a:lnTo>
                      <a:pt x="2610" y="57"/>
                    </a:lnTo>
                    <a:lnTo>
                      <a:pt x="2617" y="55"/>
                    </a:lnTo>
                    <a:lnTo>
                      <a:pt x="2623" y="65"/>
                    </a:lnTo>
                    <a:lnTo>
                      <a:pt x="2629" y="77"/>
                    </a:lnTo>
                    <a:lnTo>
                      <a:pt x="2637" y="90"/>
                    </a:lnTo>
                    <a:lnTo>
                      <a:pt x="2643" y="87"/>
                    </a:lnTo>
                    <a:lnTo>
                      <a:pt x="2649" y="74"/>
                    </a:lnTo>
                    <a:lnTo>
                      <a:pt x="2656" y="60"/>
                    </a:lnTo>
                    <a:lnTo>
                      <a:pt x="2662" y="47"/>
                    </a:lnTo>
                    <a:lnTo>
                      <a:pt x="2668" y="41"/>
                    </a:lnTo>
                    <a:lnTo>
                      <a:pt x="2676" y="46"/>
                    </a:lnTo>
                    <a:lnTo>
                      <a:pt x="2682" y="54"/>
                    </a:lnTo>
                    <a:lnTo>
                      <a:pt x="2688" y="62"/>
                    </a:lnTo>
                    <a:lnTo>
                      <a:pt x="2695" y="67"/>
                    </a:lnTo>
                    <a:lnTo>
                      <a:pt x="2701" y="70"/>
                    </a:lnTo>
                    <a:lnTo>
                      <a:pt x="2707" y="75"/>
                    </a:lnTo>
                    <a:lnTo>
                      <a:pt x="2715" y="75"/>
                    </a:lnTo>
                    <a:lnTo>
                      <a:pt x="2721" y="70"/>
                    </a:lnTo>
                    <a:lnTo>
                      <a:pt x="2727" y="64"/>
                    </a:lnTo>
                    <a:lnTo>
                      <a:pt x="2734" y="55"/>
                    </a:lnTo>
                    <a:lnTo>
                      <a:pt x="2740" y="52"/>
                    </a:lnTo>
                    <a:lnTo>
                      <a:pt x="2746" y="55"/>
                    </a:lnTo>
                    <a:lnTo>
                      <a:pt x="2752" y="62"/>
                    </a:lnTo>
                    <a:lnTo>
                      <a:pt x="2760" y="69"/>
                    </a:lnTo>
                    <a:lnTo>
                      <a:pt x="2766" y="74"/>
                    </a:lnTo>
                    <a:lnTo>
                      <a:pt x="2772" y="75"/>
                    </a:lnTo>
                    <a:lnTo>
                      <a:pt x="2779" y="74"/>
                    </a:lnTo>
                    <a:lnTo>
                      <a:pt x="2785" y="67"/>
                    </a:lnTo>
                    <a:lnTo>
                      <a:pt x="2791" y="60"/>
                    </a:lnTo>
                    <a:lnTo>
                      <a:pt x="2799" y="57"/>
                    </a:lnTo>
                    <a:lnTo>
                      <a:pt x="2805" y="55"/>
                    </a:lnTo>
                    <a:lnTo>
                      <a:pt x="2811" y="52"/>
                    </a:lnTo>
                    <a:lnTo>
                      <a:pt x="2818" y="54"/>
                    </a:lnTo>
                    <a:lnTo>
                      <a:pt x="2824" y="54"/>
                    </a:lnTo>
                    <a:lnTo>
                      <a:pt x="2830" y="54"/>
                    </a:lnTo>
                    <a:lnTo>
                      <a:pt x="2838" y="55"/>
                    </a:lnTo>
                    <a:lnTo>
                      <a:pt x="2844" y="55"/>
                    </a:lnTo>
                    <a:lnTo>
                      <a:pt x="2850" y="57"/>
                    </a:lnTo>
                    <a:lnTo>
                      <a:pt x="2857" y="60"/>
                    </a:lnTo>
                    <a:lnTo>
                      <a:pt x="2863" y="72"/>
                    </a:lnTo>
                    <a:lnTo>
                      <a:pt x="2869" y="90"/>
                    </a:lnTo>
                    <a:lnTo>
                      <a:pt x="2877" y="113"/>
                    </a:lnTo>
                    <a:lnTo>
                      <a:pt x="2883" y="118"/>
                    </a:lnTo>
                    <a:lnTo>
                      <a:pt x="2889" y="110"/>
                    </a:lnTo>
                    <a:lnTo>
                      <a:pt x="2896" y="85"/>
                    </a:lnTo>
                    <a:lnTo>
                      <a:pt x="2902" y="52"/>
                    </a:lnTo>
                    <a:lnTo>
                      <a:pt x="2908" y="37"/>
                    </a:lnTo>
                    <a:lnTo>
                      <a:pt x="2916" y="36"/>
                    </a:lnTo>
                    <a:lnTo>
                      <a:pt x="2922" y="36"/>
                    </a:lnTo>
                    <a:lnTo>
                      <a:pt x="2928" y="42"/>
                    </a:lnTo>
                    <a:lnTo>
                      <a:pt x="2934" y="52"/>
                    </a:lnTo>
                    <a:lnTo>
                      <a:pt x="2942" y="57"/>
                    </a:lnTo>
                    <a:lnTo>
                      <a:pt x="2948" y="60"/>
                    </a:lnTo>
                    <a:lnTo>
                      <a:pt x="2954" y="60"/>
                    </a:lnTo>
                    <a:lnTo>
                      <a:pt x="2961" y="62"/>
                    </a:lnTo>
                    <a:lnTo>
                      <a:pt x="2967" y="60"/>
                    </a:lnTo>
                    <a:lnTo>
                      <a:pt x="2973" y="60"/>
                    </a:lnTo>
                    <a:lnTo>
                      <a:pt x="2981" y="60"/>
                    </a:lnTo>
                    <a:lnTo>
                      <a:pt x="2987" y="59"/>
                    </a:lnTo>
                    <a:lnTo>
                      <a:pt x="2993" y="62"/>
                    </a:lnTo>
                    <a:lnTo>
                      <a:pt x="3000" y="64"/>
                    </a:lnTo>
                    <a:lnTo>
                      <a:pt x="3006" y="67"/>
                    </a:lnTo>
                    <a:lnTo>
                      <a:pt x="3012" y="72"/>
                    </a:lnTo>
                    <a:lnTo>
                      <a:pt x="3020" y="75"/>
                    </a:lnTo>
                    <a:lnTo>
                      <a:pt x="3026" y="77"/>
                    </a:lnTo>
                    <a:lnTo>
                      <a:pt x="3032" y="78"/>
                    </a:lnTo>
                    <a:lnTo>
                      <a:pt x="3039" y="87"/>
                    </a:lnTo>
                    <a:lnTo>
                      <a:pt x="3045" y="95"/>
                    </a:lnTo>
                    <a:lnTo>
                      <a:pt x="3051" y="95"/>
                    </a:lnTo>
                    <a:lnTo>
                      <a:pt x="3059" y="82"/>
                    </a:lnTo>
                    <a:lnTo>
                      <a:pt x="3065" y="64"/>
                    </a:lnTo>
                    <a:lnTo>
                      <a:pt x="3071" y="46"/>
                    </a:lnTo>
                    <a:lnTo>
                      <a:pt x="3078" y="36"/>
                    </a:lnTo>
                    <a:lnTo>
                      <a:pt x="3084" y="36"/>
                    </a:lnTo>
                    <a:lnTo>
                      <a:pt x="3090" y="44"/>
                    </a:lnTo>
                    <a:lnTo>
                      <a:pt x="3098" y="52"/>
                    </a:lnTo>
                    <a:lnTo>
                      <a:pt x="3104" y="60"/>
                    </a:lnTo>
                    <a:lnTo>
                      <a:pt x="3110" y="70"/>
                    </a:lnTo>
                    <a:lnTo>
                      <a:pt x="3116" y="88"/>
                    </a:lnTo>
                    <a:lnTo>
                      <a:pt x="3123" y="98"/>
                    </a:lnTo>
                    <a:lnTo>
                      <a:pt x="3129" y="88"/>
                    </a:lnTo>
                    <a:lnTo>
                      <a:pt x="3135" y="69"/>
                    </a:lnTo>
                    <a:lnTo>
                      <a:pt x="3143" y="49"/>
                    </a:lnTo>
                    <a:lnTo>
                      <a:pt x="3149" y="31"/>
                    </a:lnTo>
                    <a:lnTo>
                      <a:pt x="3155" y="31"/>
                    </a:lnTo>
                    <a:lnTo>
                      <a:pt x="3162" y="44"/>
                    </a:lnTo>
                    <a:lnTo>
                      <a:pt x="3168" y="54"/>
                    </a:lnTo>
                    <a:lnTo>
                      <a:pt x="3174" y="59"/>
                    </a:lnTo>
                    <a:lnTo>
                      <a:pt x="3182" y="62"/>
                    </a:lnTo>
                    <a:lnTo>
                      <a:pt x="3188" y="64"/>
                    </a:lnTo>
                    <a:lnTo>
                      <a:pt x="3194" y="64"/>
                    </a:lnTo>
                    <a:lnTo>
                      <a:pt x="3201" y="64"/>
                    </a:lnTo>
                    <a:lnTo>
                      <a:pt x="3207" y="65"/>
                    </a:lnTo>
                    <a:lnTo>
                      <a:pt x="3213" y="67"/>
                    </a:lnTo>
                    <a:lnTo>
                      <a:pt x="3221" y="70"/>
                    </a:lnTo>
                    <a:lnTo>
                      <a:pt x="3227" y="75"/>
                    </a:lnTo>
                    <a:lnTo>
                      <a:pt x="3233" y="78"/>
                    </a:lnTo>
                    <a:lnTo>
                      <a:pt x="3240" y="7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9" name="Freeform 57"/>
              <p:cNvSpPr>
                <a:spLocks/>
              </p:cNvSpPr>
              <p:nvPr/>
            </p:nvSpPr>
            <p:spPr bwMode="auto">
              <a:xfrm>
                <a:off x="4407" y="2115"/>
                <a:ext cx="72" cy="27"/>
              </a:xfrm>
              <a:custGeom>
                <a:avLst/>
                <a:gdLst>
                  <a:gd name="T0" fmla="*/ 0 w 77"/>
                  <a:gd name="T1" fmla="*/ 41 h 26"/>
                  <a:gd name="T2" fmla="*/ 6 w 77"/>
                  <a:gd name="T3" fmla="*/ 32 h 26"/>
                  <a:gd name="T4" fmla="*/ 7 w 77"/>
                  <a:gd name="T5" fmla="*/ 8 h 26"/>
                  <a:gd name="T6" fmla="*/ 7 w 77"/>
                  <a:gd name="T7" fmla="*/ 0 h 26"/>
                  <a:gd name="T8" fmla="*/ 10 w 77"/>
                  <a:gd name="T9" fmla="*/ 0 h 26"/>
                  <a:gd name="T10" fmla="*/ 13 w 77"/>
                  <a:gd name="T11" fmla="*/ 3 h 26"/>
                  <a:gd name="T12" fmla="*/ 17 w 77"/>
                  <a:gd name="T13" fmla="*/ 8 h 26"/>
                  <a:gd name="T14" fmla="*/ 19 w 77"/>
                  <a:gd name="T15" fmla="*/ 11 h 26"/>
                  <a:gd name="T16" fmla="*/ 21 w 77"/>
                  <a:gd name="T17" fmla="*/ 29 h 26"/>
                  <a:gd name="T18" fmla="*/ 22 w 77"/>
                  <a:gd name="T19" fmla="*/ 30 h 26"/>
                  <a:gd name="T20" fmla="*/ 26 w 77"/>
                  <a:gd name="T21" fmla="*/ 30 h 26"/>
                  <a:gd name="T22" fmla="*/ 28 w 77"/>
                  <a:gd name="T23" fmla="*/ 29 h 26"/>
                  <a:gd name="T24" fmla="*/ 30 w 77"/>
                  <a:gd name="T25" fmla="*/ 29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6">
                    <a:moveTo>
                      <a:pt x="0" y="26"/>
                    </a:moveTo>
                    <a:lnTo>
                      <a:pt x="6" y="18"/>
                    </a:lnTo>
                    <a:lnTo>
                      <a:pt x="13" y="8"/>
                    </a:lnTo>
                    <a:lnTo>
                      <a:pt x="20" y="0"/>
                    </a:lnTo>
                    <a:lnTo>
                      <a:pt x="26" y="0"/>
                    </a:lnTo>
                    <a:lnTo>
                      <a:pt x="32" y="3"/>
                    </a:lnTo>
                    <a:lnTo>
                      <a:pt x="40" y="8"/>
                    </a:lnTo>
                    <a:lnTo>
                      <a:pt x="46" y="11"/>
                    </a:lnTo>
                    <a:lnTo>
                      <a:pt x="52" y="15"/>
                    </a:lnTo>
                    <a:lnTo>
                      <a:pt x="58" y="16"/>
                    </a:lnTo>
                    <a:lnTo>
                      <a:pt x="65" y="16"/>
                    </a:lnTo>
                    <a:lnTo>
                      <a:pt x="71" y="15"/>
                    </a:lnTo>
                    <a:lnTo>
                      <a:pt x="77"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0" name="Freeform 58"/>
              <p:cNvSpPr>
                <a:spLocks/>
              </p:cNvSpPr>
              <p:nvPr/>
            </p:nvSpPr>
            <p:spPr bwMode="auto">
              <a:xfrm>
                <a:off x="1402" y="2016"/>
                <a:ext cx="3005" cy="132"/>
              </a:xfrm>
              <a:custGeom>
                <a:avLst/>
                <a:gdLst>
                  <a:gd name="T0" fmla="*/ 16 w 3240"/>
                  <a:gd name="T1" fmla="*/ 148 h 125"/>
                  <a:gd name="T2" fmla="*/ 34 w 3240"/>
                  <a:gd name="T3" fmla="*/ 207 h 125"/>
                  <a:gd name="T4" fmla="*/ 53 w 3240"/>
                  <a:gd name="T5" fmla="*/ 88 h 125"/>
                  <a:gd name="T6" fmla="*/ 70 w 3240"/>
                  <a:gd name="T7" fmla="*/ 107 h 125"/>
                  <a:gd name="T8" fmla="*/ 88 w 3240"/>
                  <a:gd name="T9" fmla="*/ 117 h 125"/>
                  <a:gd name="T10" fmla="*/ 107 w 3240"/>
                  <a:gd name="T11" fmla="*/ 142 h 125"/>
                  <a:gd name="T12" fmla="*/ 125 w 3240"/>
                  <a:gd name="T13" fmla="*/ 124 h 125"/>
                  <a:gd name="T14" fmla="*/ 143 w 3240"/>
                  <a:gd name="T15" fmla="*/ 124 h 125"/>
                  <a:gd name="T16" fmla="*/ 160 w 3240"/>
                  <a:gd name="T17" fmla="*/ 124 h 125"/>
                  <a:gd name="T18" fmla="*/ 179 w 3240"/>
                  <a:gd name="T19" fmla="*/ 138 h 125"/>
                  <a:gd name="T20" fmla="*/ 198 w 3240"/>
                  <a:gd name="T21" fmla="*/ 98 h 125"/>
                  <a:gd name="T22" fmla="*/ 214 w 3240"/>
                  <a:gd name="T23" fmla="*/ 131 h 125"/>
                  <a:gd name="T24" fmla="*/ 232 w 3240"/>
                  <a:gd name="T25" fmla="*/ 84 h 125"/>
                  <a:gd name="T26" fmla="*/ 250 w 3240"/>
                  <a:gd name="T27" fmla="*/ 124 h 125"/>
                  <a:gd name="T28" fmla="*/ 269 w 3240"/>
                  <a:gd name="T29" fmla="*/ 124 h 125"/>
                  <a:gd name="T30" fmla="*/ 289 w 3240"/>
                  <a:gd name="T31" fmla="*/ 131 h 125"/>
                  <a:gd name="T32" fmla="*/ 305 w 3240"/>
                  <a:gd name="T33" fmla="*/ 109 h 125"/>
                  <a:gd name="T34" fmla="*/ 324 w 3240"/>
                  <a:gd name="T35" fmla="*/ 124 h 125"/>
                  <a:gd name="T36" fmla="*/ 341 w 3240"/>
                  <a:gd name="T37" fmla="*/ 207 h 125"/>
                  <a:gd name="T38" fmla="*/ 361 w 3240"/>
                  <a:gd name="T39" fmla="*/ 103 h 125"/>
                  <a:gd name="T40" fmla="*/ 378 w 3240"/>
                  <a:gd name="T41" fmla="*/ 119 h 125"/>
                  <a:gd name="T42" fmla="*/ 396 w 3240"/>
                  <a:gd name="T43" fmla="*/ 135 h 125"/>
                  <a:gd name="T44" fmla="*/ 413 w 3240"/>
                  <a:gd name="T45" fmla="*/ 151 h 125"/>
                  <a:gd name="T46" fmla="*/ 433 w 3240"/>
                  <a:gd name="T47" fmla="*/ 131 h 125"/>
                  <a:gd name="T48" fmla="*/ 450 w 3240"/>
                  <a:gd name="T49" fmla="*/ 131 h 125"/>
                  <a:gd name="T50" fmla="*/ 468 w 3240"/>
                  <a:gd name="T51" fmla="*/ 117 h 125"/>
                  <a:gd name="T52" fmla="*/ 488 w 3240"/>
                  <a:gd name="T53" fmla="*/ 119 h 125"/>
                  <a:gd name="T54" fmla="*/ 505 w 3240"/>
                  <a:gd name="T55" fmla="*/ 131 h 125"/>
                  <a:gd name="T56" fmla="*/ 522 w 3240"/>
                  <a:gd name="T57" fmla="*/ 117 h 125"/>
                  <a:gd name="T58" fmla="*/ 541 w 3240"/>
                  <a:gd name="T59" fmla="*/ 267 h 125"/>
                  <a:gd name="T60" fmla="*/ 559 w 3240"/>
                  <a:gd name="T61" fmla="*/ 71 h 125"/>
                  <a:gd name="T62" fmla="*/ 577 w 3240"/>
                  <a:gd name="T63" fmla="*/ 109 h 125"/>
                  <a:gd name="T64" fmla="*/ 595 w 3240"/>
                  <a:gd name="T65" fmla="*/ 156 h 125"/>
                  <a:gd name="T66" fmla="*/ 612 w 3240"/>
                  <a:gd name="T67" fmla="*/ 163 h 125"/>
                  <a:gd name="T68" fmla="*/ 632 w 3240"/>
                  <a:gd name="T69" fmla="*/ 107 h 125"/>
                  <a:gd name="T70" fmla="*/ 648 w 3240"/>
                  <a:gd name="T71" fmla="*/ 107 h 125"/>
                  <a:gd name="T72" fmla="*/ 668 w 3240"/>
                  <a:gd name="T73" fmla="*/ 124 h 125"/>
                  <a:gd name="T74" fmla="*/ 686 w 3240"/>
                  <a:gd name="T75" fmla="*/ 135 h 125"/>
                  <a:gd name="T76" fmla="*/ 705 w 3240"/>
                  <a:gd name="T77" fmla="*/ 146 h 125"/>
                  <a:gd name="T78" fmla="*/ 722 w 3240"/>
                  <a:gd name="T79" fmla="*/ 103 h 125"/>
                  <a:gd name="T80" fmla="*/ 740 w 3240"/>
                  <a:gd name="T81" fmla="*/ 176 h 125"/>
                  <a:gd name="T82" fmla="*/ 759 w 3240"/>
                  <a:gd name="T83" fmla="*/ 113 h 125"/>
                  <a:gd name="T84" fmla="*/ 776 w 3240"/>
                  <a:gd name="T85" fmla="*/ 64 h 125"/>
                  <a:gd name="T86" fmla="*/ 794 w 3240"/>
                  <a:gd name="T87" fmla="*/ 117 h 125"/>
                  <a:gd name="T88" fmla="*/ 812 w 3240"/>
                  <a:gd name="T89" fmla="*/ 126 h 125"/>
                  <a:gd name="T90" fmla="*/ 830 w 3240"/>
                  <a:gd name="T91" fmla="*/ 138 h 125"/>
                  <a:gd name="T92" fmla="*/ 848 w 3240"/>
                  <a:gd name="T93" fmla="*/ 98 h 125"/>
                  <a:gd name="T94" fmla="*/ 866 w 3240"/>
                  <a:gd name="T95" fmla="*/ 151 h 125"/>
                  <a:gd name="T96" fmla="*/ 885 w 3240"/>
                  <a:gd name="T97" fmla="*/ 113 h 125"/>
                  <a:gd name="T98" fmla="*/ 902 w 3240"/>
                  <a:gd name="T99" fmla="*/ 117 h 125"/>
                  <a:gd name="T100" fmla="*/ 921 w 3240"/>
                  <a:gd name="T101" fmla="*/ 80 h 125"/>
                  <a:gd name="T102" fmla="*/ 940 w 3240"/>
                  <a:gd name="T103" fmla="*/ 142 h 125"/>
                  <a:gd name="T104" fmla="*/ 956 w 3240"/>
                  <a:gd name="T105" fmla="*/ 146 h 125"/>
                  <a:gd name="T106" fmla="*/ 976 w 3240"/>
                  <a:gd name="T107" fmla="*/ 117 h 125"/>
                  <a:gd name="T108" fmla="*/ 993 w 3240"/>
                  <a:gd name="T109" fmla="*/ 252 h 125"/>
                  <a:gd name="T110" fmla="*/ 1013 w 3240"/>
                  <a:gd name="T111" fmla="*/ 107 h 125"/>
                  <a:gd name="T112" fmla="*/ 1029 w 3240"/>
                  <a:gd name="T113" fmla="*/ 117 h 125"/>
                  <a:gd name="T114" fmla="*/ 1047 w 3240"/>
                  <a:gd name="T115" fmla="*/ 158 h 125"/>
                  <a:gd name="T116" fmla="*/ 1066 w 3240"/>
                  <a:gd name="T117" fmla="*/ 76 h 125"/>
                  <a:gd name="T118" fmla="*/ 1084 w 3240"/>
                  <a:gd name="T119" fmla="*/ 117 h 125"/>
                  <a:gd name="T120" fmla="*/ 1103 w 3240"/>
                  <a:gd name="T121" fmla="*/ 126 h 125"/>
                  <a:gd name="T122" fmla="*/ 1120 w 3240"/>
                  <a:gd name="T123" fmla="*/ 146 h 1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25">
                    <a:moveTo>
                      <a:pt x="0" y="63"/>
                    </a:moveTo>
                    <a:lnTo>
                      <a:pt x="8" y="53"/>
                    </a:lnTo>
                    <a:lnTo>
                      <a:pt x="14" y="45"/>
                    </a:lnTo>
                    <a:lnTo>
                      <a:pt x="20" y="41"/>
                    </a:lnTo>
                    <a:lnTo>
                      <a:pt x="27" y="46"/>
                    </a:lnTo>
                    <a:lnTo>
                      <a:pt x="33" y="55"/>
                    </a:lnTo>
                    <a:lnTo>
                      <a:pt x="39" y="64"/>
                    </a:lnTo>
                    <a:lnTo>
                      <a:pt x="45" y="69"/>
                    </a:lnTo>
                    <a:lnTo>
                      <a:pt x="53" y="69"/>
                    </a:lnTo>
                    <a:lnTo>
                      <a:pt x="59" y="61"/>
                    </a:lnTo>
                    <a:lnTo>
                      <a:pt x="65" y="56"/>
                    </a:lnTo>
                    <a:lnTo>
                      <a:pt x="72" y="59"/>
                    </a:lnTo>
                    <a:lnTo>
                      <a:pt x="78" y="68"/>
                    </a:lnTo>
                    <a:lnTo>
                      <a:pt x="84" y="82"/>
                    </a:lnTo>
                    <a:lnTo>
                      <a:pt x="92" y="96"/>
                    </a:lnTo>
                    <a:lnTo>
                      <a:pt x="98" y="97"/>
                    </a:lnTo>
                    <a:lnTo>
                      <a:pt x="104" y="81"/>
                    </a:lnTo>
                    <a:lnTo>
                      <a:pt x="111" y="64"/>
                    </a:lnTo>
                    <a:lnTo>
                      <a:pt x="117" y="46"/>
                    </a:lnTo>
                    <a:lnTo>
                      <a:pt x="123" y="33"/>
                    </a:lnTo>
                    <a:lnTo>
                      <a:pt x="131" y="38"/>
                    </a:lnTo>
                    <a:lnTo>
                      <a:pt x="137" y="45"/>
                    </a:lnTo>
                    <a:lnTo>
                      <a:pt x="143" y="46"/>
                    </a:lnTo>
                    <a:lnTo>
                      <a:pt x="150" y="41"/>
                    </a:lnTo>
                    <a:lnTo>
                      <a:pt x="156" y="38"/>
                    </a:lnTo>
                    <a:lnTo>
                      <a:pt x="162" y="36"/>
                    </a:lnTo>
                    <a:lnTo>
                      <a:pt x="170" y="41"/>
                    </a:lnTo>
                    <a:lnTo>
                      <a:pt x="176" y="41"/>
                    </a:lnTo>
                    <a:lnTo>
                      <a:pt x="182" y="41"/>
                    </a:lnTo>
                    <a:lnTo>
                      <a:pt x="189" y="43"/>
                    </a:lnTo>
                    <a:lnTo>
                      <a:pt x="195" y="46"/>
                    </a:lnTo>
                    <a:lnTo>
                      <a:pt x="201" y="50"/>
                    </a:lnTo>
                    <a:lnTo>
                      <a:pt x="209" y="56"/>
                    </a:lnTo>
                    <a:lnTo>
                      <a:pt x="215" y="64"/>
                    </a:lnTo>
                    <a:lnTo>
                      <a:pt x="221" y="63"/>
                    </a:lnTo>
                    <a:lnTo>
                      <a:pt x="227" y="58"/>
                    </a:lnTo>
                    <a:lnTo>
                      <a:pt x="234" y="53"/>
                    </a:lnTo>
                    <a:lnTo>
                      <a:pt x="240" y="48"/>
                    </a:lnTo>
                    <a:lnTo>
                      <a:pt x="246" y="50"/>
                    </a:lnTo>
                    <a:lnTo>
                      <a:pt x="254" y="55"/>
                    </a:lnTo>
                    <a:lnTo>
                      <a:pt x="260" y="58"/>
                    </a:lnTo>
                    <a:lnTo>
                      <a:pt x="266" y="63"/>
                    </a:lnTo>
                    <a:lnTo>
                      <a:pt x="274" y="66"/>
                    </a:lnTo>
                    <a:lnTo>
                      <a:pt x="280" y="73"/>
                    </a:lnTo>
                    <a:lnTo>
                      <a:pt x="286" y="82"/>
                    </a:lnTo>
                    <a:lnTo>
                      <a:pt x="293" y="86"/>
                    </a:lnTo>
                    <a:lnTo>
                      <a:pt x="299" y="78"/>
                    </a:lnTo>
                    <a:lnTo>
                      <a:pt x="305" y="66"/>
                    </a:lnTo>
                    <a:lnTo>
                      <a:pt x="313" y="55"/>
                    </a:lnTo>
                    <a:lnTo>
                      <a:pt x="319" y="43"/>
                    </a:lnTo>
                    <a:lnTo>
                      <a:pt x="325" y="45"/>
                    </a:lnTo>
                    <a:lnTo>
                      <a:pt x="332" y="55"/>
                    </a:lnTo>
                    <a:lnTo>
                      <a:pt x="338" y="61"/>
                    </a:lnTo>
                    <a:lnTo>
                      <a:pt x="344" y="63"/>
                    </a:lnTo>
                    <a:lnTo>
                      <a:pt x="352" y="59"/>
                    </a:lnTo>
                    <a:lnTo>
                      <a:pt x="358" y="58"/>
                    </a:lnTo>
                    <a:lnTo>
                      <a:pt x="364" y="58"/>
                    </a:lnTo>
                    <a:lnTo>
                      <a:pt x="371" y="56"/>
                    </a:lnTo>
                    <a:lnTo>
                      <a:pt x="377" y="56"/>
                    </a:lnTo>
                    <a:lnTo>
                      <a:pt x="383" y="58"/>
                    </a:lnTo>
                    <a:lnTo>
                      <a:pt x="391" y="58"/>
                    </a:lnTo>
                    <a:lnTo>
                      <a:pt x="397" y="58"/>
                    </a:lnTo>
                    <a:lnTo>
                      <a:pt x="403" y="58"/>
                    </a:lnTo>
                    <a:lnTo>
                      <a:pt x="409" y="58"/>
                    </a:lnTo>
                    <a:lnTo>
                      <a:pt x="416" y="59"/>
                    </a:lnTo>
                    <a:lnTo>
                      <a:pt x="422" y="59"/>
                    </a:lnTo>
                    <a:lnTo>
                      <a:pt x="428" y="59"/>
                    </a:lnTo>
                    <a:lnTo>
                      <a:pt x="436" y="59"/>
                    </a:lnTo>
                    <a:lnTo>
                      <a:pt x="442" y="56"/>
                    </a:lnTo>
                    <a:lnTo>
                      <a:pt x="448" y="58"/>
                    </a:lnTo>
                    <a:lnTo>
                      <a:pt x="455" y="56"/>
                    </a:lnTo>
                    <a:lnTo>
                      <a:pt x="461" y="58"/>
                    </a:lnTo>
                    <a:lnTo>
                      <a:pt x="467" y="59"/>
                    </a:lnTo>
                    <a:lnTo>
                      <a:pt x="475" y="61"/>
                    </a:lnTo>
                    <a:lnTo>
                      <a:pt x="481" y="63"/>
                    </a:lnTo>
                    <a:lnTo>
                      <a:pt x="487" y="63"/>
                    </a:lnTo>
                    <a:lnTo>
                      <a:pt x="494" y="63"/>
                    </a:lnTo>
                    <a:lnTo>
                      <a:pt x="500" y="63"/>
                    </a:lnTo>
                    <a:lnTo>
                      <a:pt x="506" y="63"/>
                    </a:lnTo>
                    <a:lnTo>
                      <a:pt x="514" y="64"/>
                    </a:lnTo>
                    <a:lnTo>
                      <a:pt x="520" y="66"/>
                    </a:lnTo>
                    <a:lnTo>
                      <a:pt x="526" y="69"/>
                    </a:lnTo>
                    <a:lnTo>
                      <a:pt x="533" y="74"/>
                    </a:lnTo>
                    <a:lnTo>
                      <a:pt x="539" y="78"/>
                    </a:lnTo>
                    <a:lnTo>
                      <a:pt x="545" y="74"/>
                    </a:lnTo>
                    <a:lnTo>
                      <a:pt x="553" y="66"/>
                    </a:lnTo>
                    <a:lnTo>
                      <a:pt x="559" y="55"/>
                    </a:lnTo>
                    <a:lnTo>
                      <a:pt x="565" y="45"/>
                    </a:lnTo>
                    <a:lnTo>
                      <a:pt x="572" y="41"/>
                    </a:lnTo>
                    <a:lnTo>
                      <a:pt x="578" y="45"/>
                    </a:lnTo>
                    <a:lnTo>
                      <a:pt x="584" y="53"/>
                    </a:lnTo>
                    <a:lnTo>
                      <a:pt x="591" y="64"/>
                    </a:lnTo>
                    <a:lnTo>
                      <a:pt x="598" y="71"/>
                    </a:lnTo>
                    <a:lnTo>
                      <a:pt x="604" y="73"/>
                    </a:lnTo>
                    <a:lnTo>
                      <a:pt x="610" y="68"/>
                    </a:lnTo>
                    <a:lnTo>
                      <a:pt x="618" y="61"/>
                    </a:lnTo>
                    <a:lnTo>
                      <a:pt x="624" y="56"/>
                    </a:lnTo>
                    <a:lnTo>
                      <a:pt x="630" y="55"/>
                    </a:lnTo>
                    <a:lnTo>
                      <a:pt x="637" y="59"/>
                    </a:lnTo>
                    <a:lnTo>
                      <a:pt x="643" y="59"/>
                    </a:lnTo>
                    <a:lnTo>
                      <a:pt x="649" y="58"/>
                    </a:lnTo>
                    <a:lnTo>
                      <a:pt x="657" y="53"/>
                    </a:lnTo>
                    <a:lnTo>
                      <a:pt x="663" y="45"/>
                    </a:lnTo>
                    <a:lnTo>
                      <a:pt x="669" y="40"/>
                    </a:lnTo>
                    <a:lnTo>
                      <a:pt x="676" y="38"/>
                    </a:lnTo>
                    <a:lnTo>
                      <a:pt x="682" y="40"/>
                    </a:lnTo>
                    <a:lnTo>
                      <a:pt x="688" y="41"/>
                    </a:lnTo>
                    <a:lnTo>
                      <a:pt x="696" y="45"/>
                    </a:lnTo>
                    <a:lnTo>
                      <a:pt x="702" y="50"/>
                    </a:lnTo>
                    <a:lnTo>
                      <a:pt x="708" y="53"/>
                    </a:lnTo>
                    <a:lnTo>
                      <a:pt x="715" y="56"/>
                    </a:lnTo>
                    <a:lnTo>
                      <a:pt x="721" y="58"/>
                    </a:lnTo>
                    <a:lnTo>
                      <a:pt x="727" y="61"/>
                    </a:lnTo>
                    <a:lnTo>
                      <a:pt x="735" y="63"/>
                    </a:lnTo>
                    <a:lnTo>
                      <a:pt x="741" y="61"/>
                    </a:lnTo>
                    <a:lnTo>
                      <a:pt x="747" y="61"/>
                    </a:lnTo>
                    <a:lnTo>
                      <a:pt x="754" y="61"/>
                    </a:lnTo>
                    <a:lnTo>
                      <a:pt x="760" y="59"/>
                    </a:lnTo>
                    <a:lnTo>
                      <a:pt x="766" y="59"/>
                    </a:lnTo>
                    <a:lnTo>
                      <a:pt x="772" y="58"/>
                    </a:lnTo>
                    <a:lnTo>
                      <a:pt x="780" y="58"/>
                    </a:lnTo>
                    <a:lnTo>
                      <a:pt x="786" y="58"/>
                    </a:lnTo>
                    <a:lnTo>
                      <a:pt x="792" y="59"/>
                    </a:lnTo>
                    <a:lnTo>
                      <a:pt x="799" y="59"/>
                    </a:lnTo>
                    <a:lnTo>
                      <a:pt x="805" y="58"/>
                    </a:lnTo>
                    <a:lnTo>
                      <a:pt x="811" y="59"/>
                    </a:lnTo>
                    <a:lnTo>
                      <a:pt x="819" y="59"/>
                    </a:lnTo>
                    <a:lnTo>
                      <a:pt x="825" y="61"/>
                    </a:lnTo>
                    <a:lnTo>
                      <a:pt x="831" y="66"/>
                    </a:lnTo>
                    <a:lnTo>
                      <a:pt x="838" y="71"/>
                    </a:lnTo>
                    <a:lnTo>
                      <a:pt x="844" y="74"/>
                    </a:lnTo>
                    <a:lnTo>
                      <a:pt x="850" y="69"/>
                    </a:lnTo>
                    <a:lnTo>
                      <a:pt x="858" y="64"/>
                    </a:lnTo>
                    <a:lnTo>
                      <a:pt x="864" y="58"/>
                    </a:lnTo>
                    <a:lnTo>
                      <a:pt x="870" y="53"/>
                    </a:lnTo>
                    <a:lnTo>
                      <a:pt x="877" y="51"/>
                    </a:lnTo>
                    <a:lnTo>
                      <a:pt x="883" y="58"/>
                    </a:lnTo>
                    <a:lnTo>
                      <a:pt x="889" y="63"/>
                    </a:lnTo>
                    <a:lnTo>
                      <a:pt x="897" y="68"/>
                    </a:lnTo>
                    <a:lnTo>
                      <a:pt x="903" y="76"/>
                    </a:lnTo>
                    <a:lnTo>
                      <a:pt x="909" y="86"/>
                    </a:lnTo>
                    <a:lnTo>
                      <a:pt x="916" y="82"/>
                    </a:lnTo>
                    <a:lnTo>
                      <a:pt x="922" y="68"/>
                    </a:lnTo>
                    <a:lnTo>
                      <a:pt x="929" y="58"/>
                    </a:lnTo>
                    <a:lnTo>
                      <a:pt x="936" y="43"/>
                    </a:lnTo>
                    <a:lnTo>
                      <a:pt x="942" y="38"/>
                    </a:lnTo>
                    <a:lnTo>
                      <a:pt x="948" y="46"/>
                    </a:lnTo>
                    <a:lnTo>
                      <a:pt x="954" y="61"/>
                    </a:lnTo>
                    <a:lnTo>
                      <a:pt x="962" y="69"/>
                    </a:lnTo>
                    <a:lnTo>
                      <a:pt x="968" y="76"/>
                    </a:lnTo>
                    <a:lnTo>
                      <a:pt x="974" y="86"/>
                    </a:lnTo>
                    <a:lnTo>
                      <a:pt x="981" y="97"/>
                    </a:lnTo>
                    <a:lnTo>
                      <a:pt x="987" y="91"/>
                    </a:lnTo>
                    <a:lnTo>
                      <a:pt x="993" y="69"/>
                    </a:lnTo>
                    <a:lnTo>
                      <a:pt x="1001" y="46"/>
                    </a:lnTo>
                    <a:lnTo>
                      <a:pt x="1007" y="20"/>
                    </a:lnTo>
                    <a:lnTo>
                      <a:pt x="1013" y="7"/>
                    </a:lnTo>
                    <a:lnTo>
                      <a:pt x="1020" y="18"/>
                    </a:lnTo>
                    <a:lnTo>
                      <a:pt x="1026" y="36"/>
                    </a:lnTo>
                    <a:lnTo>
                      <a:pt x="1032" y="48"/>
                    </a:lnTo>
                    <a:lnTo>
                      <a:pt x="1040" y="51"/>
                    </a:lnTo>
                    <a:lnTo>
                      <a:pt x="1046" y="53"/>
                    </a:lnTo>
                    <a:lnTo>
                      <a:pt x="1052" y="53"/>
                    </a:lnTo>
                    <a:lnTo>
                      <a:pt x="1059" y="51"/>
                    </a:lnTo>
                    <a:lnTo>
                      <a:pt x="1065" y="53"/>
                    </a:lnTo>
                    <a:lnTo>
                      <a:pt x="1071" y="53"/>
                    </a:lnTo>
                    <a:lnTo>
                      <a:pt x="1079" y="55"/>
                    </a:lnTo>
                    <a:lnTo>
                      <a:pt x="1085" y="56"/>
                    </a:lnTo>
                    <a:lnTo>
                      <a:pt x="1091" y="58"/>
                    </a:lnTo>
                    <a:lnTo>
                      <a:pt x="1098" y="56"/>
                    </a:lnTo>
                    <a:lnTo>
                      <a:pt x="1104" y="59"/>
                    </a:lnTo>
                    <a:lnTo>
                      <a:pt x="1110" y="59"/>
                    </a:lnTo>
                    <a:lnTo>
                      <a:pt x="1118" y="61"/>
                    </a:lnTo>
                    <a:lnTo>
                      <a:pt x="1124" y="63"/>
                    </a:lnTo>
                    <a:lnTo>
                      <a:pt x="1130" y="63"/>
                    </a:lnTo>
                    <a:lnTo>
                      <a:pt x="1136" y="63"/>
                    </a:lnTo>
                    <a:lnTo>
                      <a:pt x="1143" y="63"/>
                    </a:lnTo>
                    <a:lnTo>
                      <a:pt x="1149" y="61"/>
                    </a:lnTo>
                    <a:lnTo>
                      <a:pt x="1155" y="58"/>
                    </a:lnTo>
                    <a:lnTo>
                      <a:pt x="1163" y="56"/>
                    </a:lnTo>
                    <a:lnTo>
                      <a:pt x="1169" y="56"/>
                    </a:lnTo>
                    <a:lnTo>
                      <a:pt x="1175" y="58"/>
                    </a:lnTo>
                    <a:lnTo>
                      <a:pt x="1182" y="64"/>
                    </a:lnTo>
                    <a:lnTo>
                      <a:pt x="1188" y="71"/>
                    </a:lnTo>
                    <a:lnTo>
                      <a:pt x="1194" y="74"/>
                    </a:lnTo>
                    <a:lnTo>
                      <a:pt x="1202" y="76"/>
                    </a:lnTo>
                    <a:lnTo>
                      <a:pt x="1208" y="73"/>
                    </a:lnTo>
                    <a:lnTo>
                      <a:pt x="1214" y="64"/>
                    </a:lnTo>
                    <a:lnTo>
                      <a:pt x="1221" y="59"/>
                    </a:lnTo>
                    <a:lnTo>
                      <a:pt x="1227" y="56"/>
                    </a:lnTo>
                    <a:lnTo>
                      <a:pt x="1233" y="56"/>
                    </a:lnTo>
                    <a:lnTo>
                      <a:pt x="1241" y="61"/>
                    </a:lnTo>
                    <a:lnTo>
                      <a:pt x="1247" y="64"/>
                    </a:lnTo>
                    <a:lnTo>
                      <a:pt x="1253" y="64"/>
                    </a:lnTo>
                    <a:lnTo>
                      <a:pt x="1261" y="61"/>
                    </a:lnTo>
                    <a:lnTo>
                      <a:pt x="1267" y="59"/>
                    </a:lnTo>
                    <a:lnTo>
                      <a:pt x="1273" y="56"/>
                    </a:lnTo>
                    <a:lnTo>
                      <a:pt x="1280" y="56"/>
                    </a:lnTo>
                    <a:lnTo>
                      <a:pt x="1286" y="56"/>
                    </a:lnTo>
                    <a:lnTo>
                      <a:pt x="1292" y="61"/>
                    </a:lnTo>
                    <a:lnTo>
                      <a:pt x="1300" y="61"/>
                    </a:lnTo>
                    <a:lnTo>
                      <a:pt x="1306" y="61"/>
                    </a:lnTo>
                    <a:lnTo>
                      <a:pt x="1312" y="59"/>
                    </a:lnTo>
                    <a:lnTo>
                      <a:pt x="1318" y="55"/>
                    </a:lnTo>
                    <a:lnTo>
                      <a:pt x="1325" y="53"/>
                    </a:lnTo>
                    <a:lnTo>
                      <a:pt x="1331" y="53"/>
                    </a:lnTo>
                    <a:lnTo>
                      <a:pt x="1337" y="55"/>
                    </a:lnTo>
                    <a:lnTo>
                      <a:pt x="1345" y="55"/>
                    </a:lnTo>
                    <a:lnTo>
                      <a:pt x="1351" y="53"/>
                    </a:lnTo>
                    <a:lnTo>
                      <a:pt x="1357" y="53"/>
                    </a:lnTo>
                    <a:lnTo>
                      <a:pt x="1364" y="51"/>
                    </a:lnTo>
                    <a:lnTo>
                      <a:pt x="1370" y="53"/>
                    </a:lnTo>
                    <a:lnTo>
                      <a:pt x="1376" y="55"/>
                    </a:lnTo>
                    <a:lnTo>
                      <a:pt x="1384" y="55"/>
                    </a:lnTo>
                    <a:lnTo>
                      <a:pt x="1390" y="55"/>
                    </a:lnTo>
                    <a:lnTo>
                      <a:pt x="1396" y="56"/>
                    </a:lnTo>
                    <a:lnTo>
                      <a:pt x="1403" y="56"/>
                    </a:lnTo>
                    <a:lnTo>
                      <a:pt x="1409" y="56"/>
                    </a:lnTo>
                    <a:lnTo>
                      <a:pt x="1415" y="58"/>
                    </a:lnTo>
                    <a:lnTo>
                      <a:pt x="1423" y="56"/>
                    </a:lnTo>
                    <a:lnTo>
                      <a:pt x="1429" y="56"/>
                    </a:lnTo>
                    <a:lnTo>
                      <a:pt x="1435" y="58"/>
                    </a:lnTo>
                    <a:lnTo>
                      <a:pt x="1442" y="59"/>
                    </a:lnTo>
                    <a:lnTo>
                      <a:pt x="1448" y="61"/>
                    </a:lnTo>
                    <a:lnTo>
                      <a:pt x="1454" y="64"/>
                    </a:lnTo>
                    <a:lnTo>
                      <a:pt x="1462" y="69"/>
                    </a:lnTo>
                    <a:lnTo>
                      <a:pt x="1468" y="66"/>
                    </a:lnTo>
                    <a:lnTo>
                      <a:pt x="1474" y="61"/>
                    </a:lnTo>
                    <a:lnTo>
                      <a:pt x="1481" y="56"/>
                    </a:lnTo>
                    <a:lnTo>
                      <a:pt x="1487" y="51"/>
                    </a:lnTo>
                    <a:lnTo>
                      <a:pt x="1493" y="51"/>
                    </a:lnTo>
                    <a:lnTo>
                      <a:pt x="1499" y="55"/>
                    </a:lnTo>
                    <a:lnTo>
                      <a:pt x="1507" y="59"/>
                    </a:lnTo>
                    <a:lnTo>
                      <a:pt x="1513" y="59"/>
                    </a:lnTo>
                    <a:lnTo>
                      <a:pt x="1519" y="59"/>
                    </a:lnTo>
                    <a:lnTo>
                      <a:pt x="1526" y="63"/>
                    </a:lnTo>
                    <a:lnTo>
                      <a:pt x="1532" y="71"/>
                    </a:lnTo>
                    <a:lnTo>
                      <a:pt x="1538" y="86"/>
                    </a:lnTo>
                    <a:lnTo>
                      <a:pt x="1546" y="107"/>
                    </a:lnTo>
                    <a:lnTo>
                      <a:pt x="1552" y="125"/>
                    </a:lnTo>
                    <a:lnTo>
                      <a:pt x="1558" y="119"/>
                    </a:lnTo>
                    <a:lnTo>
                      <a:pt x="1565" y="92"/>
                    </a:lnTo>
                    <a:lnTo>
                      <a:pt x="1571" y="59"/>
                    </a:lnTo>
                    <a:lnTo>
                      <a:pt x="1577" y="25"/>
                    </a:lnTo>
                    <a:lnTo>
                      <a:pt x="1585" y="0"/>
                    </a:lnTo>
                    <a:lnTo>
                      <a:pt x="1591" y="7"/>
                    </a:lnTo>
                    <a:lnTo>
                      <a:pt x="1597" y="18"/>
                    </a:lnTo>
                    <a:lnTo>
                      <a:pt x="1605" y="33"/>
                    </a:lnTo>
                    <a:lnTo>
                      <a:pt x="1611" y="43"/>
                    </a:lnTo>
                    <a:lnTo>
                      <a:pt x="1617" y="48"/>
                    </a:lnTo>
                    <a:lnTo>
                      <a:pt x="1624" y="48"/>
                    </a:lnTo>
                    <a:lnTo>
                      <a:pt x="1630" y="50"/>
                    </a:lnTo>
                    <a:lnTo>
                      <a:pt x="1636" y="50"/>
                    </a:lnTo>
                    <a:lnTo>
                      <a:pt x="1644" y="50"/>
                    </a:lnTo>
                    <a:lnTo>
                      <a:pt x="1650" y="50"/>
                    </a:lnTo>
                    <a:lnTo>
                      <a:pt x="1656" y="51"/>
                    </a:lnTo>
                    <a:lnTo>
                      <a:pt x="1663" y="53"/>
                    </a:lnTo>
                    <a:lnTo>
                      <a:pt x="1669" y="55"/>
                    </a:lnTo>
                    <a:lnTo>
                      <a:pt x="1675" y="55"/>
                    </a:lnTo>
                    <a:lnTo>
                      <a:pt x="1681" y="56"/>
                    </a:lnTo>
                    <a:lnTo>
                      <a:pt x="1689" y="59"/>
                    </a:lnTo>
                    <a:lnTo>
                      <a:pt x="1695" y="64"/>
                    </a:lnTo>
                    <a:lnTo>
                      <a:pt x="1701" y="71"/>
                    </a:lnTo>
                    <a:lnTo>
                      <a:pt x="1708" y="73"/>
                    </a:lnTo>
                    <a:lnTo>
                      <a:pt x="1714" y="71"/>
                    </a:lnTo>
                    <a:lnTo>
                      <a:pt x="1720" y="64"/>
                    </a:lnTo>
                    <a:lnTo>
                      <a:pt x="1728" y="58"/>
                    </a:lnTo>
                    <a:lnTo>
                      <a:pt x="1734" y="55"/>
                    </a:lnTo>
                    <a:lnTo>
                      <a:pt x="1740" y="59"/>
                    </a:lnTo>
                    <a:lnTo>
                      <a:pt x="1747" y="66"/>
                    </a:lnTo>
                    <a:lnTo>
                      <a:pt x="1753" y="73"/>
                    </a:lnTo>
                    <a:lnTo>
                      <a:pt x="1759" y="76"/>
                    </a:lnTo>
                    <a:lnTo>
                      <a:pt x="1767" y="78"/>
                    </a:lnTo>
                    <a:lnTo>
                      <a:pt x="1773" y="76"/>
                    </a:lnTo>
                    <a:lnTo>
                      <a:pt x="1779" y="71"/>
                    </a:lnTo>
                    <a:lnTo>
                      <a:pt x="1786" y="64"/>
                    </a:lnTo>
                    <a:lnTo>
                      <a:pt x="1792" y="59"/>
                    </a:lnTo>
                    <a:lnTo>
                      <a:pt x="1798" y="55"/>
                    </a:lnTo>
                    <a:lnTo>
                      <a:pt x="1806" y="50"/>
                    </a:lnTo>
                    <a:lnTo>
                      <a:pt x="1812" y="50"/>
                    </a:lnTo>
                    <a:lnTo>
                      <a:pt x="1818" y="53"/>
                    </a:lnTo>
                    <a:lnTo>
                      <a:pt x="1825" y="55"/>
                    </a:lnTo>
                    <a:lnTo>
                      <a:pt x="1831" y="55"/>
                    </a:lnTo>
                    <a:lnTo>
                      <a:pt x="1837" y="53"/>
                    </a:lnTo>
                    <a:lnTo>
                      <a:pt x="1843" y="53"/>
                    </a:lnTo>
                    <a:lnTo>
                      <a:pt x="1851" y="50"/>
                    </a:lnTo>
                    <a:lnTo>
                      <a:pt x="1857" y="50"/>
                    </a:lnTo>
                    <a:lnTo>
                      <a:pt x="1863" y="50"/>
                    </a:lnTo>
                    <a:lnTo>
                      <a:pt x="1870" y="53"/>
                    </a:lnTo>
                    <a:lnTo>
                      <a:pt x="1876" y="53"/>
                    </a:lnTo>
                    <a:lnTo>
                      <a:pt x="1882" y="55"/>
                    </a:lnTo>
                    <a:lnTo>
                      <a:pt x="1890" y="56"/>
                    </a:lnTo>
                    <a:lnTo>
                      <a:pt x="1896" y="56"/>
                    </a:lnTo>
                    <a:lnTo>
                      <a:pt x="1902" y="58"/>
                    </a:lnTo>
                    <a:lnTo>
                      <a:pt x="1909" y="58"/>
                    </a:lnTo>
                    <a:lnTo>
                      <a:pt x="1915" y="58"/>
                    </a:lnTo>
                    <a:lnTo>
                      <a:pt x="1922" y="58"/>
                    </a:lnTo>
                    <a:lnTo>
                      <a:pt x="1929" y="58"/>
                    </a:lnTo>
                    <a:lnTo>
                      <a:pt x="1935" y="59"/>
                    </a:lnTo>
                    <a:lnTo>
                      <a:pt x="1941" y="61"/>
                    </a:lnTo>
                    <a:lnTo>
                      <a:pt x="1949" y="61"/>
                    </a:lnTo>
                    <a:lnTo>
                      <a:pt x="1955" y="63"/>
                    </a:lnTo>
                    <a:lnTo>
                      <a:pt x="1961" y="63"/>
                    </a:lnTo>
                    <a:lnTo>
                      <a:pt x="1968" y="63"/>
                    </a:lnTo>
                    <a:lnTo>
                      <a:pt x="1974" y="64"/>
                    </a:lnTo>
                    <a:lnTo>
                      <a:pt x="1980" y="68"/>
                    </a:lnTo>
                    <a:lnTo>
                      <a:pt x="1988" y="68"/>
                    </a:lnTo>
                    <a:lnTo>
                      <a:pt x="1994" y="66"/>
                    </a:lnTo>
                    <a:lnTo>
                      <a:pt x="2000" y="66"/>
                    </a:lnTo>
                    <a:lnTo>
                      <a:pt x="2007" y="66"/>
                    </a:lnTo>
                    <a:lnTo>
                      <a:pt x="2013" y="69"/>
                    </a:lnTo>
                    <a:lnTo>
                      <a:pt x="2019" y="68"/>
                    </a:lnTo>
                    <a:lnTo>
                      <a:pt x="2025" y="64"/>
                    </a:lnTo>
                    <a:lnTo>
                      <a:pt x="2033" y="59"/>
                    </a:lnTo>
                    <a:lnTo>
                      <a:pt x="2039" y="55"/>
                    </a:lnTo>
                    <a:lnTo>
                      <a:pt x="2045" y="55"/>
                    </a:lnTo>
                    <a:lnTo>
                      <a:pt x="2052" y="63"/>
                    </a:lnTo>
                    <a:lnTo>
                      <a:pt x="2058" y="61"/>
                    </a:lnTo>
                    <a:lnTo>
                      <a:pt x="2064" y="55"/>
                    </a:lnTo>
                    <a:lnTo>
                      <a:pt x="2072" y="48"/>
                    </a:lnTo>
                    <a:lnTo>
                      <a:pt x="2078" y="36"/>
                    </a:lnTo>
                    <a:lnTo>
                      <a:pt x="2084" y="36"/>
                    </a:lnTo>
                    <a:lnTo>
                      <a:pt x="2091" y="46"/>
                    </a:lnTo>
                    <a:lnTo>
                      <a:pt x="2097" y="56"/>
                    </a:lnTo>
                    <a:lnTo>
                      <a:pt x="2103" y="61"/>
                    </a:lnTo>
                    <a:lnTo>
                      <a:pt x="2111" y="66"/>
                    </a:lnTo>
                    <a:lnTo>
                      <a:pt x="2117" y="74"/>
                    </a:lnTo>
                    <a:lnTo>
                      <a:pt x="2123" y="82"/>
                    </a:lnTo>
                    <a:lnTo>
                      <a:pt x="2130" y="79"/>
                    </a:lnTo>
                    <a:lnTo>
                      <a:pt x="2136" y="68"/>
                    </a:lnTo>
                    <a:lnTo>
                      <a:pt x="2142" y="56"/>
                    </a:lnTo>
                    <a:lnTo>
                      <a:pt x="2150" y="43"/>
                    </a:lnTo>
                    <a:lnTo>
                      <a:pt x="2156" y="40"/>
                    </a:lnTo>
                    <a:lnTo>
                      <a:pt x="2162" y="43"/>
                    </a:lnTo>
                    <a:lnTo>
                      <a:pt x="2169" y="48"/>
                    </a:lnTo>
                    <a:lnTo>
                      <a:pt x="2175" y="53"/>
                    </a:lnTo>
                    <a:lnTo>
                      <a:pt x="2181" y="58"/>
                    </a:lnTo>
                    <a:lnTo>
                      <a:pt x="2189" y="66"/>
                    </a:lnTo>
                    <a:lnTo>
                      <a:pt x="2195" y="81"/>
                    </a:lnTo>
                    <a:lnTo>
                      <a:pt x="2201" y="94"/>
                    </a:lnTo>
                    <a:lnTo>
                      <a:pt x="2207" y="86"/>
                    </a:lnTo>
                    <a:lnTo>
                      <a:pt x="2214" y="71"/>
                    </a:lnTo>
                    <a:lnTo>
                      <a:pt x="2220" y="51"/>
                    </a:lnTo>
                    <a:lnTo>
                      <a:pt x="2226" y="30"/>
                    </a:lnTo>
                    <a:lnTo>
                      <a:pt x="2234" y="27"/>
                    </a:lnTo>
                    <a:lnTo>
                      <a:pt x="2240" y="36"/>
                    </a:lnTo>
                    <a:lnTo>
                      <a:pt x="2246" y="48"/>
                    </a:lnTo>
                    <a:lnTo>
                      <a:pt x="2254" y="50"/>
                    </a:lnTo>
                    <a:lnTo>
                      <a:pt x="2260" y="51"/>
                    </a:lnTo>
                    <a:lnTo>
                      <a:pt x="2266" y="50"/>
                    </a:lnTo>
                    <a:lnTo>
                      <a:pt x="2273" y="51"/>
                    </a:lnTo>
                    <a:lnTo>
                      <a:pt x="2279" y="55"/>
                    </a:lnTo>
                    <a:lnTo>
                      <a:pt x="2285" y="58"/>
                    </a:lnTo>
                    <a:lnTo>
                      <a:pt x="2293" y="64"/>
                    </a:lnTo>
                    <a:lnTo>
                      <a:pt x="2299" y="71"/>
                    </a:lnTo>
                    <a:lnTo>
                      <a:pt x="2305" y="74"/>
                    </a:lnTo>
                    <a:lnTo>
                      <a:pt x="2312" y="74"/>
                    </a:lnTo>
                    <a:lnTo>
                      <a:pt x="2318" y="68"/>
                    </a:lnTo>
                    <a:lnTo>
                      <a:pt x="2324" y="63"/>
                    </a:lnTo>
                    <a:lnTo>
                      <a:pt x="2332" y="59"/>
                    </a:lnTo>
                    <a:lnTo>
                      <a:pt x="2338" y="59"/>
                    </a:lnTo>
                    <a:lnTo>
                      <a:pt x="2344" y="59"/>
                    </a:lnTo>
                    <a:lnTo>
                      <a:pt x="2351" y="61"/>
                    </a:lnTo>
                    <a:lnTo>
                      <a:pt x="2357" y="64"/>
                    </a:lnTo>
                    <a:lnTo>
                      <a:pt x="2363" y="64"/>
                    </a:lnTo>
                    <a:lnTo>
                      <a:pt x="2371" y="66"/>
                    </a:lnTo>
                    <a:lnTo>
                      <a:pt x="2377" y="66"/>
                    </a:lnTo>
                    <a:lnTo>
                      <a:pt x="2383" y="64"/>
                    </a:lnTo>
                    <a:lnTo>
                      <a:pt x="2389" y="59"/>
                    </a:lnTo>
                    <a:lnTo>
                      <a:pt x="2396" y="56"/>
                    </a:lnTo>
                    <a:lnTo>
                      <a:pt x="2402" y="53"/>
                    </a:lnTo>
                    <a:lnTo>
                      <a:pt x="2408" y="53"/>
                    </a:lnTo>
                    <a:lnTo>
                      <a:pt x="2416" y="53"/>
                    </a:lnTo>
                    <a:lnTo>
                      <a:pt x="2422" y="50"/>
                    </a:lnTo>
                    <a:lnTo>
                      <a:pt x="2428" y="48"/>
                    </a:lnTo>
                    <a:lnTo>
                      <a:pt x="2435" y="45"/>
                    </a:lnTo>
                    <a:lnTo>
                      <a:pt x="2441" y="41"/>
                    </a:lnTo>
                    <a:lnTo>
                      <a:pt x="2447" y="43"/>
                    </a:lnTo>
                    <a:lnTo>
                      <a:pt x="2455" y="48"/>
                    </a:lnTo>
                    <a:lnTo>
                      <a:pt x="2461" y="53"/>
                    </a:lnTo>
                    <a:lnTo>
                      <a:pt x="2467" y="55"/>
                    </a:lnTo>
                    <a:lnTo>
                      <a:pt x="2474" y="58"/>
                    </a:lnTo>
                    <a:lnTo>
                      <a:pt x="2480" y="64"/>
                    </a:lnTo>
                    <a:lnTo>
                      <a:pt x="2486" y="71"/>
                    </a:lnTo>
                    <a:lnTo>
                      <a:pt x="2494" y="74"/>
                    </a:lnTo>
                    <a:lnTo>
                      <a:pt x="2500" y="73"/>
                    </a:lnTo>
                    <a:lnTo>
                      <a:pt x="2506" y="66"/>
                    </a:lnTo>
                    <a:lnTo>
                      <a:pt x="2513" y="53"/>
                    </a:lnTo>
                    <a:lnTo>
                      <a:pt x="2519" y="45"/>
                    </a:lnTo>
                    <a:lnTo>
                      <a:pt x="2525" y="41"/>
                    </a:lnTo>
                    <a:lnTo>
                      <a:pt x="2533" y="46"/>
                    </a:lnTo>
                    <a:lnTo>
                      <a:pt x="2539" y="53"/>
                    </a:lnTo>
                    <a:lnTo>
                      <a:pt x="2545" y="59"/>
                    </a:lnTo>
                    <a:lnTo>
                      <a:pt x="2552" y="63"/>
                    </a:lnTo>
                    <a:lnTo>
                      <a:pt x="2558" y="69"/>
                    </a:lnTo>
                    <a:lnTo>
                      <a:pt x="2564" y="68"/>
                    </a:lnTo>
                    <a:lnTo>
                      <a:pt x="2570" y="63"/>
                    </a:lnTo>
                    <a:lnTo>
                      <a:pt x="2578" y="58"/>
                    </a:lnTo>
                    <a:lnTo>
                      <a:pt x="2584" y="53"/>
                    </a:lnTo>
                    <a:lnTo>
                      <a:pt x="2590" y="55"/>
                    </a:lnTo>
                    <a:lnTo>
                      <a:pt x="2598" y="64"/>
                    </a:lnTo>
                    <a:lnTo>
                      <a:pt x="2604" y="78"/>
                    </a:lnTo>
                    <a:lnTo>
                      <a:pt x="2610" y="82"/>
                    </a:lnTo>
                    <a:lnTo>
                      <a:pt x="2617" y="74"/>
                    </a:lnTo>
                    <a:lnTo>
                      <a:pt x="2623" y="63"/>
                    </a:lnTo>
                    <a:lnTo>
                      <a:pt x="2629" y="48"/>
                    </a:lnTo>
                    <a:lnTo>
                      <a:pt x="2637" y="36"/>
                    </a:lnTo>
                    <a:lnTo>
                      <a:pt x="2643" y="38"/>
                    </a:lnTo>
                    <a:lnTo>
                      <a:pt x="2649" y="48"/>
                    </a:lnTo>
                    <a:lnTo>
                      <a:pt x="2656" y="55"/>
                    </a:lnTo>
                    <a:lnTo>
                      <a:pt x="2662" y="59"/>
                    </a:lnTo>
                    <a:lnTo>
                      <a:pt x="2668" y="61"/>
                    </a:lnTo>
                    <a:lnTo>
                      <a:pt x="2676" y="64"/>
                    </a:lnTo>
                    <a:lnTo>
                      <a:pt x="2682" y="69"/>
                    </a:lnTo>
                    <a:lnTo>
                      <a:pt x="2688" y="69"/>
                    </a:lnTo>
                    <a:lnTo>
                      <a:pt x="2695" y="66"/>
                    </a:lnTo>
                    <a:lnTo>
                      <a:pt x="2701" y="59"/>
                    </a:lnTo>
                    <a:lnTo>
                      <a:pt x="2707" y="51"/>
                    </a:lnTo>
                    <a:lnTo>
                      <a:pt x="2715" y="48"/>
                    </a:lnTo>
                    <a:lnTo>
                      <a:pt x="2721" y="51"/>
                    </a:lnTo>
                    <a:lnTo>
                      <a:pt x="2727" y="58"/>
                    </a:lnTo>
                    <a:lnTo>
                      <a:pt x="2734" y="63"/>
                    </a:lnTo>
                    <a:lnTo>
                      <a:pt x="2740" y="66"/>
                    </a:lnTo>
                    <a:lnTo>
                      <a:pt x="2746" y="68"/>
                    </a:lnTo>
                    <a:lnTo>
                      <a:pt x="2752" y="64"/>
                    </a:lnTo>
                    <a:lnTo>
                      <a:pt x="2760" y="59"/>
                    </a:lnTo>
                    <a:lnTo>
                      <a:pt x="2766" y="53"/>
                    </a:lnTo>
                    <a:lnTo>
                      <a:pt x="2772" y="51"/>
                    </a:lnTo>
                    <a:lnTo>
                      <a:pt x="2779" y="51"/>
                    </a:lnTo>
                    <a:lnTo>
                      <a:pt x="2785" y="51"/>
                    </a:lnTo>
                    <a:lnTo>
                      <a:pt x="2791" y="53"/>
                    </a:lnTo>
                    <a:lnTo>
                      <a:pt x="2799" y="55"/>
                    </a:lnTo>
                    <a:lnTo>
                      <a:pt x="2805" y="55"/>
                    </a:lnTo>
                    <a:lnTo>
                      <a:pt x="2811" y="50"/>
                    </a:lnTo>
                    <a:lnTo>
                      <a:pt x="2818" y="46"/>
                    </a:lnTo>
                    <a:lnTo>
                      <a:pt x="2824" y="48"/>
                    </a:lnTo>
                    <a:lnTo>
                      <a:pt x="2830" y="56"/>
                    </a:lnTo>
                    <a:lnTo>
                      <a:pt x="2838" y="73"/>
                    </a:lnTo>
                    <a:lnTo>
                      <a:pt x="2844" y="96"/>
                    </a:lnTo>
                    <a:lnTo>
                      <a:pt x="2850" y="117"/>
                    </a:lnTo>
                    <a:lnTo>
                      <a:pt x="2857" y="112"/>
                    </a:lnTo>
                    <a:lnTo>
                      <a:pt x="2863" y="89"/>
                    </a:lnTo>
                    <a:lnTo>
                      <a:pt x="2869" y="58"/>
                    </a:lnTo>
                    <a:lnTo>
                      <a:pt x="2877" y="32"/>
                    </a:lnTo>
                    <a:lnTo>
                      <a:pt x="2883" y="20"/>
                    </a:lnTo>
                    <a:lnTo>
                      <a:pt x="2889" y="25"/>
                    </a:lnTo>
                    <a:lnTo>
                      <a:pt x="2896" y="38"/>
                    </a:lnTo>
                    <a:lnTo>
                      <a:pt x="2902" y="50"/>
                    </a:lnTo>
                    <a:lnTo>
                      <a:pt x="2908" y="56"/>
                    </a:lnTo>
                    <a:lnTo>
                      <a:pt x="2916" y="58"/>
                    </a:lnTo>
                    <a:lnTo>
                      <a:pt x="2922" y="56"/>
                    </a:lnTo>
                    <a:lnTo>
                      <a:pt x="2928" y="55"/>
                    </a:lnTo>
                    <a:lnTo>
                      <a:pt x="2934" y="55"/>
                    </a:lnTo>
                    <a:lnTo>
                      <a:pt x="2942" y="53"/>
                    </a:lnTo>
                    <a:lnTo>
                      <a:pt x="2948" y="55"/>
                    </a:lnTo>
                    <a:lnTo>
                      <a:pt x="2954" y="55"/>
                    </a:lnTo>
                    <a:lnTo>
                      <a:pt x="2961" y="56"/>
                    </a:lnTo>
                    <a:lnTo>
                      <a:pt x="2967" y="58"/>
                    </a:lnTo>
                    <a:lnTo>
                      <a:pt x="2973" y="61"/>
                    </a:lnTo>
                    <a:lnTo>
                      <a:pt x="2981" y="66"/>
                    </a:lnTo>
                    <a:lnTo>
                      <a:pt x="2987" y="68"/>
                    </a:lnTo>
                    <a:lnTo>
                      <a:pt x="2993" y="69"/>
                    </a:lnTo>
                    <a:lnTo>
                      <a:pt x="3000" y="71"/>
                    </a:lnTo>
                    <a:lnTo>
                      <a:pt x="3006" y="74"/>
                    </a:lnTo>
                    <a:lnTo>
                      <a:pt x="3012" y="81"/>
                    </a:lnTo>
                    <a:lnTo>
                      <a:pt x="3020" y="87"/>
                    </a:lnTo>
                    <a:lnTo>
                      <a:pt x="3026" y="84"/>
                    </a:lnTo>
                    <a:lnTo>
                      <a:pt x="3032" y="69"/>
                    </a:lnTo>
                    <a:lnTo>
                      <a:pt x="3039" y="53"/>
                    </a:lnTo>
                    <a:lnTo>
                      <a:pt x="3045" y="36"/>
                    </a:lnTo>
                    <a:lnTo>
                      <a:pt x="3051" y="30"/>
                    </a:lnTo>
                    <a:lnTo>
                      <a:pt x="3059" y="36"/>
                    </a:lnTo>
                    <a:lnTo>
                      <a:pt x="3065" y="43"/>
                    </a:lnTo>
                    <a:lnTo>
                      <a:pt x="3071" y="50"/>
                    </a:lnTo>
                    <a:lnTo>
                      <a:pt x="3078" y="56"/>
                    </a:lnTo>
                    <a:lnTo>
                      <a:pt x="3084" y="68"/>
                    </a:lnTo>
                    <a:lnTo>
                      <a:pt x="3090" y="84"/>
                    </a:lnTo>
                    <a:lnTo>
                      <a:pt x="3098" y="86"/>
                    </a:lnTo>
                    <a:lnTo>
                      <a:pt x="3104" y="71"/>
                    </a:lnTo>
                    <a:lnTo>
                      <a:pt x="3110" y="55"/>
                    </a:lnTo>
                    <a:lnTo>
                      <a:pt x="3116" y="35"/>
                    </a:lnTo>
                    <a:lnTo>
                      <a:pt x="3123" y="23"/>
                    </a:lnTo>
                    <a:lnTo>
                      <a:pt x="3129" y="33"/>
                    </a:lnTo>
                    <a:lnTo>
                      <a:pt x="3135" y="46"/>
                    </a:lnTo>
                    <a:lnTo>
                      <a:pt x="3143" y="55"/>
                    </a:lnTo>
                    <a:lnTo>
                      <a:pt x="3149" y="58"/>
                    </a:lnTo>
                    <a:lnTo>
                      <a:pt x="3155" y="58"/>
                    </a:lnTo>
                    <a:lnTo>
                      <a:pt x="3162" y="59"/>
                    </a:lnTo>
                    <a:lnTo>
                      <a:pt x="3168" y="58"/>
                    </a:lnTo>
                    <a:lnTo>
                      <a:pt x="3174" y="58"/>
                    </a:lnTo>
                    <a:lnTo>
                      <a:pt x="3182" y="59"/>
                    </a:lnTo>
                    <a:lnTo>
                      <a:pt x="3188" y="59"/>
                    </a:lnTo>
                    <a:lnTo>
                      <a:pt x="3194" y="63"/>
                    </a:lnTo>
                    <a:lnTo>
                      <a:pt x="3201" y="68"/>
                    </a:lnTo>
                    <a:lnTo>
                      <a:pt x="3207" y="71"/>
                    </a:lnTo>
                    <a:lnTo>
                      <a:pt x="3213" y="68"/>
                    </a:lnTo>
                    <a:lnTo>
                      <a:pt x="3221" y="61"/>
                    </a:lnTo>
                    <a:lnTo>
                      <a:pt x="3227" y="53"/>
                    </a:lnTo>
                    <a:lnTo>
                      <a:pt x="3233" y="46"/>
                    </a:lnTo>
                    <a:lnTo>
                      <a:pt x="3240" y="4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1" name="Freeform 59"/>
              <p:cNvSpPr>
                <a:spLocks/>
              </p:cNvSpPr>
              <p:nvPr/>
            </p:nvSpPr>
            <p:spPr bwMode="auto">
              <a:xfrm>
                <a:off x="4407" y="2067"/>
                <a:ext cx="72" cy="14"/>
              </a:xfrm>
              <a:custGeom>
                <a:avLst/>
                <a:gdLst>
                  <a:gd name="T0" fmla="*/ 0 w 77"/>
                  <a:gd name="T1" fmla="*/ 0 h 13"/>
                  <a:gd name="T2" fmla="*/ 6 w 77"/>
                  <a:gd name="T3" fmla="*/ 3 h 13"/>
                  <a:gd name="T4" fmla="*/ 7 w 77"/>
                  <a:gd name="T5" fmla="*/ 22 h 13"/>
                  <a:gd name="T6" fmla="*/ 7 w 77"/>
                  <a:gd name="T7" fmla="*/ 24 h 13"/>
                  <a:gd name="T8" fmla="*/ 10 w 77"/>
                  <a:gd name="T9" fmla="*/ 28 h 13"/>
                  <a:gd name="T10" fmla="*/ 13 w 77"/>
                  <a:gd name="T11" fmla="*/ 30 h 13"/>
                  <a:gd name="T12" fmla="*/ 17 w 77"/>
                  <a:gd name="T13" fmla="*/ 34 h 13"/>
                  <a:gd name="T14" fmla="*/ 19 w 77"/>
                  <a:gd name="T15" fmla="*/ 30 h 13"/>
                  <a:gd name="T16" fmla="*/ 21 w 77"/>
                  <a:gd name="T17" fmla="*/ 28 h 13"/>
                  <a:gd name="T18" fmla="*/ 22 w 77"/>
                  <a:gd name="T19" fmla="*/ 28 h 13"/>
                  <a:gd name="T20" fmla="*/ 26 w 77"/>
                  <a:gd name="T21" fmla="*/ 24 h 13"/>
                  <a:gd name="T22" fmla="*/ 28 w 77"/>
                  <a:gd name="T23" fmla="*/ 22 h 13"/>
                  <a:gd name="T24" fmla="*/ 30 w 77"/>
                  <a:gd name="T25" fmla="*/ 24 h 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3">
                    <a:moveTo>
                      <a:pt x="0" y="0"/>
                    </a:moveTo>
                    <a:lnTo>
                      <a:pt x="6" y="3"/>
                    </a:lnTo>
                    <a:lnTo>
                      <a:pt x="13" y="7"/>
                    </a:lnTo>
                    <a:lnTo>
                      <a:pt x="20" y="8"/>
                    </a:lnTo>
                    <a:lnTo>
                      <a:pt x="26" y="10"/>
                    </a:lnTo>
                    <a:lnTo>
                      <a:pt x="32" y="11"/>
                    </a:lnTo>
                    <a:lnTo>
                      <a:pt x="40" y="13"/>
                    </a:lnTo>
                    <a:lnTo>
                      <a:pt x="46" y="11"/>
                    </a:lnTo>
                    <a:lnTo>
                      <a:pt x="52" y="10"/>
                    </a:lnTo>
                    <a:lnTo>
                      <a:pt x="58" y="10"/>
                    </a:lnTo>
                    <a:lnTo>
                      <a:pt x="65" y="8"/>
                    </a:lnTo>
                    <a:lnTo>
                      <a:pt x="71" y="7"/>
                    </a:lnTo>
                    <a:lnTo>
                      <a:pt x="77" y="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2" name="Freeform 60"/>
              <p:cNvSpPr>
                <a:spLocks/>
              </p:cNvSpPr>
              <p:nvPr/>
            </p:nvSpPr>
            <p:spPr bwMode="auto">
              <a:xfrm>
                <a:off x="1402" y="1972"/>
                <a:ext cx="3005" cy="112"/>
              </a:xfrm>
              <a:custGeom>
                <a:avLst/>
                <a:gdLst>
                  <a:gd name="T0" fmla="*/ 16 w 3240"/>
                  <a:gd name="T1" fmla="*/ 116 h 106"/>
                  <a:gd name="T2" fmla="*/ 34 w 3240"/>
                  <a:gd name="T3" fmla="*/ 61 h 106"/>
                  <a:gd name="T4" fmla="*/ 53 w 3240"/>
                  <a:gd name="T5" fmla="*/ 68 h 106"/>
                  <a:gd name="T6" fmla="*/ 70 w 3240"/>
                  <a:gd name="T7" fmla="*/ 102 h 106"/>
                  <a:gd name="T8" fmla="*/ 88 w 3240"/>
                  <a:gd name="T9" fmla="*/ 149 h 106"/>
                  <a:gd name="T10" fmla="*/ 107 w 3240"/>
                  <a:gd name="T11" fmla="*/ 112 h 106"/>
                  <a:gd name="T12" fmla="*/ 125 w 3240"/>
                  <a:gd name="T13" fmla="*/ 106 h 106"/>
                  <a:gd name="T14" fmla="*/ 143 w 3240"/>
                  <a:gd name="T15" fmla="*/ 106 h 106"/>
                  <a:gd name="T16" fmla="*/ 160 w 3240"/>
                  <a:gd name="T17" fmla="*/ 116 h 106"/>
                  <a:gd name="T18" fmla="*/ 179 w 3240"/>
                  <a:gd name="T19" fmla="*/ 141 h 106"/>
                  <a:gd name="T20" fmla="*/ 198 w 3240"/>
                  <a:gd name="T21" fmla="*/ 118 h 106"/>
                  <a:gd name="T22" fmla="*/ 214 w 3240"/>
                  <a:gd name="T23" fmla="*/ 116 h 106"/>
                  <a:gd name="T24" fmla="*/ 232 w 3240"/>
                  <a:gd name="T25" fmla="*/ 76 h 106"/>
                  <a:gd name="T26" fmla="*/ 250 w 3240"/>
                  <a:gd name="T27" fmla="*/ 112 h 106"/>
                  <a:gd name="T28" fmla="*/ 269 w 3240"/>
                  <a:gd name="T29" fmla="*/ 106 h 106"/>
                  <a:gd name="T30" fmla="*/ 289 w 3240"/>
                  <a:gd name="T31" fmla="*/ 130 h 106"/>
                  <a:gd name="T32" fmla="*/ 305 w 3240"/>
                  <a:gd name="T33" fmla="*/ 149 h 106"/>
                  <a:gd name="T34" fmla="*/ 324 w 3240"/>
                  <a:gd name="T35" fmla="*/ 123 h 106"/>
                  <a:gd name="T36" fmla="*/ 341 w 3240"/>
                  <a:gd name="T37" fmla="*/ 8 h 106"/>
                  <a:gd name="T38" fmla="*/ 361 w 3240"/>
                  <a:gd name="T39" fmla="*/ 100 h 106"/>
                  <a:gd name="T40" fmla="*/ 378 w 3240"/>
                  <a:gd name="T41" fmla="*/ 112 h 106"/>
                  <a:gd name="T42" fmla="*/ 396 w 3240"/>
                  <a:gd name="T43" fmla="*/ 106 h 106"/>
                  <a:gd name="T44" fmla="*/ 413 w 3240"/>
                  <a:gd name="T45" fmla="*/ 112 h 106"/>
                  <a:gd name="T46" fmla="*/ 433 w 3240"/>
                  <a:gd name="T47" fmla="*/ 102 h 106"/>
                  <a:gd name="T48" fmla="*/ 450 w 3240"/>
                  <a:gd name="T49" fmla="*/ 95 h 106"/>
                  <a:gd name="T50" fmla="*/ 468 w 3240"/>
                  <a:gd name="T51" fmla="*/ 100 h 106"/>
                  <a:gd name="T52" fmla="*/ 488 w 3240"/>
                  <a:gd name="T53" fmla="*/ 102 h 106"/>
                  <a:gd name="T54" fmla="*/ 505 w 3240"/>
                  <a:gd name="T55" fmla="*/ 112 h 106"/>
                  <a:gd name="T56" fmla="*/ 522 w 3240"/>
                  <a:gd name="T57" fmla="*/ 130 h 106"/>
                  <a:gd name="T58" fmla="*/ 541 w 3240"/>
                  <a:gd name="T59" fmla="*/ 8 h 106"/>
                  <a:gd name="T60" fmla="*/ 559 w 3240"/>
                  <a:gd name="T61" fmla="*/ 79 h 106"/>
                  <a:gd name="T62" fmla="*/ 577 w 3240"/>
                  <a:gd name="T63" fmla="*/ 106 h 106"/>
                  <a:gd name="T64" fmla="*/ 595 w 3240"/>
                  <a:gd name="T65" fmla="*/ 102 h 106"/>
                  <a:gd name="T66" fmla="*/ 612 w 3240"/>
                  <a:gd name="T67" fmla="*/ 106 h 106"/>
                  <a:gd name="T68" fmla="*/ 632 w 3240"/>
                  <a:gd name="T69" fmla="*/ 100 h 106"/>
                  <a:gd name="T70" fmla="*/ 648 w 3240"/>
                  <a:gd name="T71" fmla="*/ 100 h 106"/>
                  <a:gd name="T72" fmla="*/ 668 w 3240"/>
                  <a:gd name="T73" fmla="*/ 112 h 106"/>
                  <a:gd name="T74" fmla="*/ 686 w 3240"/>
                  <a:gd name="T75" fmla="*/ 118 h 106"/>
                  <a:gd name="T76" fmla="*/ 705 w 3240"/>
                  <a:gd name="T77" fmla="*/ 95 h 106"/>
                  <a:gd name="T78" fmla="*/ 722 w 3240"/>
                  <a:gd name="T79" fmla="*/ 102 h 106"/>
                  <a:gd name="T80" fmla="*/ 740 w 3240"/>
                  <a:gd name="T81" fmla="*/ 72 h 106"/>
                  <a:gd name="T82" fmla="*/ 759 w 3240"/>
                  <a:gd name="T83" fmla="*/ 181 h 106"/>
                  <a:gd name="T84" fmla="*/ 776 w 3240"/>
                  <a:gd name="T85" fmla="*/ 90 h 106"/>
                  <a:gd name="T86" fmla="*/ 794 w 3240"/>
                  <a:gd name="T87" fmla="*/ 130 h 106"/>
                  <a:gd name="T88" fmla="*/ 812 w 3240"/>
                  <a:gd name="T89" fmla="*/ 130 h 106"/>
                  <a:gd name="T90" fmla="*/ 830 w 3240"/>
                  <a:gd name="T91" fmla="*/ 95 h 106"/>
                  <a:gd name="T92" fmla="*/ 848 w 3240"/>
                  <a:gd name="T93" fmla="*/ 95 h 106"/>
                  <a:gd name="T94" fmla="*/ 866 w 3240"/>
                  <a:gd name="T95" fmla="*/ 90 h 106"/>
                  <a:gd name="T96" fmla="*/ 885 w 3240"/>
                  <a:gd name="T97" fmla="*/ 123 h 106"/>
                  <a:gd name="T98" fmla="*/ 902 w 3240"/>
                  <a:gd name="T99" fmla="*/ 118 h 106"/>
                  <a:gd name="T100" fmla="*/ 921 w 3240"/>
                  <a:gd name="T101" fmla="*/ 112 h 106"/>
                  <a:gd name="T102" fmla="*/ 940 w 3240"/>
                  <a:gd name="T103" fmla="*/ 95 h 106"/>
                  <a:gd name="T104" fmla="*/ 956 w 3240"/>
                  <a:gd name="T105" fmla="*/ 88 h 106"/>
                  <a:gd name="T106" fmla="*/ 976 w 3240"/>
                  <a:gd name="T107" fmla="*/ 100 h 106"/>
                  <a:gd name="T108" fmla="*/ 993 w 3240"/>
                  <a:gd name="T109" fmla="*/ 25 h 106"/>
                  <a:gd name="T110" fmla="*/ 1013 w 3240"/>
                  <a:gd name="T111" fmla="*/ 90 h 106"/>
                  <a:gd name="T112" fmla="*/ 1029 w 3240"/>
                  <a:gd name="T113" fmla="*/ 130 h 106"/>
                  <a:gd name="T114" fmla="*/ 1047 w 3240"/>
                  <a:gd name="T115" fmla="*/ 118 h 106"/>
                  <a:gd name="T116" fmla="*/ 1066 w 3240"/>
                  <a:gd name="T117" fmla="*/ 127 h 106"/>
                  <a:gd name="T118" fmla="*/ 1084 w 3240"/>
                  <a:gd name="T119" fmla="*/ 90 h 106"/>
                  <a:gd name="T120" fmla="*/ 1103 w 3240"/>
                  <a:gd name="T121" fmla="*/ 102 h 106"/>
                  <a:gd name="T122" fmla="*/ 1120 w 3240"/>
                  <a:gd name="T123" fmla="*/ 88 h 10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06">
                    <a:moveTo>
                      <a:pt x="0" y="37"/>
                    </a:moveTo>
                    <a:lnTo>
                      <a:pt x="8" y="49"/>
                    </a:lnTo>
                    <a:lnTo>
                      <a:pt x="14" y="57"/>
                    </a:lnTo>
                    <a:lnTo>
                      <a:pt x="20" y="57"/>
                    </a:lnTo>
                    <a:lnTo>
                      <a:pt x="27" y="57"/>
                    </a:lnTo>
                    <a:lnTo>
                      <a:pt x="33" y="55"/>
                    </a:lnTo>
                    <a:lnTo>
                      <a:pt x="39" y="54"/>
                    </a:lnTo>
                    <a:lnTo>
                      <a:pt x="45" y="54"/>
                    </a:lnTo>
                    <a:lnTo>
                      <a:pt x="53" y="57"/>
                    </a:lnTo>
                    <a:lnTo>
                      <a:pt x="59" y="74"/>
                    </a:lnTo>
                    <a:lnTo>
                      <a:pt x="65" y="87"/>
                    </a:lnTo>
                    <a:lnTo>
                      <a:pt x="72" y="80"/>
                    </a:lnTo>
                    <a:lnTo>
                      <a:pt x="78" y="67"/>
                    </a:lnTo>
                    <a:lnTo>
                      <a:pt x="84" y="51"/>
                    </a:lnTo>
                    <a:lnTo>
                      <a:pt x="92" y="34"/>
                    </a:lnTo>
                    <a:lnTo>
                      <a:pt x="98" y="28"/>
                    </a:lnTo>
                    <a:lnTo>
                      <a:pt x="104" y="36"/>
                    </a:lnTo>
                    <a:lnTo>
                      <a:pt x="111" y="39"/>
                    </a:lnTo>
                    <a:lnTo>
                      <a:pt x="117" y="36"/>
                    </a:lnTo>
                    <a:lnTo>
                      <a:pt x="123" y="32"/>
                    </a:lnTo>
                    <a:lnTo>
                      <a:pt x="131" y="28"/>
                    </a:lnTo>
                    <a:lnTo>
                      <a:pt x="137" y="29"/>
                    </a:lnTo>
                    <a:lnTo>
                      <a:pt x="143" y="31"/>
                    </a:lnTo>
                    <a:lnTo>
                      <a:pt x="150" y="32"/>
                    </a:lnTo>
                    <a:lnTo>
                      <a:pt x="156" y="34"/>
                    </a:lnTo>
                    <a:lnTo>
                      <a:pt x="162" y="36"/>
                    </a:lnTo>
                    <a:lnTo>
                      <a:pt x="170" y="37"/>
                    </a:lnTo>
                    <a:lnTo>
                      <a:pt x="176" y="42"/>
                    </a:lnTo>
                    <a:lnTo>
                      <a:pt x="182" y="49"/>
                    </a:lnTo>
                    <a:lnTo>
                      <a:pt x="189" y="52"/>
                    </a:lnTo>
                    <a:lnTo>
                      <a:pt x="195" y="51"/>
                    </a:lnTo>
                    <a:lnTo>
                      <a:pt x="201" y="47"/>
                    </a:lnTo>
                    <a:lnTo>
                      <a:pt x="209" y="42"/>
                    </a:lnTo>
                    <a:lnTo>
                      <a:pt x="215" y="41"/>
                    </a:lnTo>
                    <a:lnTo>
                      <a:pt x="221" y="44"/>
                    </a:lnTo>
                    <a:lnTo>
                      <a:pt x="227" y="47"/>
                    </a:lnTo>
                    <a:lnTo>
                      <a:pt x="234" y="51"/>
                    </a:lnTo>
                    <a:lnTo>
                      <a:pt x="240" y="55"/>
                    </a:lnTo>
                    <a:lnTo>
                      <a:pt x="246" y="60"/>
                    </a:lnTo>
                    <a:lnTo>
                      <a:pt x="254" y="69"/>
                    </a:lnTo>
                    <a:lnTo>
                      <a:pt x="260" y="75"/>
                    </a:lnTo>
                    <a:lnTo>
                      <a:pt x="266" y="69"/>
                    </a:lnTo>
                    <a:lnTo>
                      <a:pt x="274" y="59"/>
                    </a:lnTo>
                    <a:lnTo>
                      <a:pt x="280" y="52"/>
                    </a:lnTo>
                    <a:lnTo>
                      <a:pt x="286" y="41"/>
                    </a:lnTo>
                    <a:lnTo>
                      <a:pt x="293" y="37"/>
                    </a:lnTo>
                    <a:lnTo>
                      <a:pt x="299" y="46"/>
                    </a:lnTo>
                    <a:lnTo>
                      <a:pt x="305" y="52"/>
                    </a:lnTo>
                    <a:lnTo>
                      <a:pt x="313" y="55"/>
                    </a:lnTo>
                    <a:lnTo>
                      <a:pt x="319" y="54"/>
                    </a:lnTo>
                    <a:lnTo>
                      <a:pt x="325" y="52"/>
                    </a:lnTo>
                    <a:lnTo>
                      <a:pt x="332" y="49"/>
                    </a:lnTo>
                    <a:lnTo>
                      <a:pt x="338" y="49"/>
                    </a:lnTo>
                    <a:lnTo>
                      <a:pt x="344" y="47"/>
                    </a:lnTo>
                    <a:lnTo>
                      <a:pt x="352" y="47"/>
                    </a:lnTo>
                    <a:lnTo>
                      <a:pt x="358" y="49"/>
                    </a:lnTo>
                    <a:lnTo>
                      <a:pt x="364" y="51"/>
                    </a:lnTo>
                    <a:lnTo>
                      <a:pt x="371" y="51"/>
                    </a:lnTo>
                    <a:lnTo>
                      <a:pt x="377" y="51"/>
                    </a:lnTo>
                    <a:lnTo>
                      <a:pt x="383" y="51"/>
                    </a:lnTo>
                    <a:lnTo>
                      <a:pt x="391" y="52"/>
                    </a:lnTo>
                    <a:lnTo>
                      <a:pt x="397" y="51"/>
                    </a:lnTo>
                    <a:lnTo>
                      <a:pt x="403" y="51"/>
                    </a:lnTo>
                    <a:lnTo>
                      <a:pt x="409" y="49"/>
                    </a:lnTo>
                    <a:lnTo>
                      <a:pt x="416" y="49"/>
                    </a:lnTo>
                    <a:lnTo>
                      <a:pt x="422" y="47"/>
                    </a:lnTo>
                    <a:lnTo>
                      <a:pt x="428" y="47"/>
                    </a:lnTo>
                    <a:lnTo>
                      <a:pt x="436" y="47"/>
                    </a:lnTo>
                    <a:lnTo>
                      <a:pt x="442" y="51"/>
                    </a:lnTo>
                    <a:lnTo>
                      <a:pt x="448" y="54"/>
                    </a:lnTo>
                    <a:lnTo>
                      <a:pt x="455" y="54"/>
                    </a:lnTo>
                    <a:lnTo>
                      <a:pt x="461" y="54"/>
                    </a:lnTo>
                    <a:lnTo>
                      <a:pt x="467" y="55"/>
                    </a:lnTo>
                    <a:lnTo>
                      <a:pt x="475" y="55"/>
                    </a:lnTo>
                    <a:lnTo>
                      <a:pt x="481" y="55"/>
                    </a:lnTo>
                    <a:lnTo>
                      <a:pt x="487" y="55"/>
                    </a:lnTo>
                    <a:lnTo>
                      <a:pt x="494" y="59"/>
                    </a:lnTo>
                    <a:lnTo>
                      <a:pt x="500" y="64"/>
                    </a:lnTo>
                    <a:lnTo>
                      <a:pt x="506" y="65"/>
                    </a:lnTo>
                    <a:lnTo>
                      <a:pt x="514" y="65"/>
                    </a:lnTo>
                    <a:lnTo>
                      <a:pt x="520" y="59"/>
                    </a:lnTo>
                    <a:lnTo>
                      <a:pt x="526" y="51"/>
                    </a:lnTo>
                    <a:lnTo>
                      <a:pt x="533" y="41"/>
                    </a:lnTo>
                    <a:lnTo>
                      <a:pt x="539" y="36"/>
                    </a:lnTo>
                    <a:lnTo>
                      <a:pt x="545" y="36"/>
                    </a:lnTo>
                    <a:lnTo>
                      <a:pt x="553" y="41"/>
                    </a:lnTo>
                    <a:lnTo>
                      <a:pt x="559" y="47"/>
                    </a:lnTo>
                    <a:lnTo>
                      <a:pt x="565" y="55"/>
                    </a:lnTo>
                    <a:lnTo>
                      <a:pt x="572" y="65"/>
                    </a:lnTo>
                    <a:lnTo>
                      <a:pt x="578" y="67"/>
                    </a:lnTo>
                    <a:lnTo>
                      <a:pt x="584" y="59"/>
                    </a:lnTo>
                    <a:lnTo>
                      <a:pt x="591" y="51"/>
                    </a:lnTo>
                    <a:lnTo>
                      <a:pt x="598" y="44"/>
                    </a:lnTo>
                    <a:lnTo>
                      <a:pt x="604" y="47"/>
                    </a:lnTo>
                    <a:lnTo>
                      <a:pt x="610" y="52"/>
                    </a:lnTo>
                    <a:lnTo>
                      <a:pt x="618" y="54"/>
                    </a:lnTo>
                    <a:lnTo>
                      <a:pt x="624" y="47"/>
                    </a:lnTo>
                    <a:lnTo>
                      <a:pt x="630" y="41"/>
                    </a:lnTo>
                    <a:lnTo>
                      <a:pt x="637" y="31"/>
                    </a:lnTo>
                    <a:lnTo>
                      <a:pt x="643" y="31"/>
                    </a:lnTo>
                    <a:lnTo>
                      <a:pt x="649" y="29"/>
                    </a:lnTo>
                    <a:lnTo>
                      <a:pt x="657" y="31"/>
                    </a:lnTo>
                    <a:lnTo>
                      <a:pt x="663" y="32"/>
                    </a:lnTo>
                    <a:lnTo>
                      <a:pt x="669" y="36"/>
                    </a:lnTo>
                    <a:lnTo>
                      <a:pt x="676" y="39"/>
                    </a:lnTo>
                    <a:lnTo>
                      <a:pt x="682" y="44"/>
                    </a:lnTo>
                    <a:lnTo>
                      <a:pt x="688" y="46"/>
                    </a:lnTo>
                    <a:lnTo>
                      <a:pt x="696" y="49"/>
                    </a:lnTo>
                    <a:lnTo>
                      <a:pt x="702" y="51"/>
                    </a:lnTo>
                    <a:lnTo>
                      <a:pt x="708" y="51"/>
                    </a:lnTo>
                    <a:lnTo>
                      <a:pt x="715" y="51"/>
                    </a:lnTo>
                    <a:lnTo>
                      <a:pt x="721" y="52"/>
                    </a:lnTo>
                    <a:lnTo>
                      <a:pt x="727" y="51"/>
                    </a:lnTo>
                    <a:lnTo>
                      <a:pt x="735" y="51"/>
                    </a:lnTo>
                    <a:lnTo>
                      <a:pt x="741" y="51"/>
                    </a:lnTo>
                    <a:lnTo>
                      <a:pt x="747" y="49"/>
                    </a:lnTo>
                    <a:lnTo>
                      <a:pt x="754" y="49"/>
                    </a:lnTo>
                    <a:lnTo>
                      <a:pt x="760" y="49"/>
                    </a:lnTo>
                    <a:lnTo>
                      <a:pt x="766" y="49"/>
                    </a:lnTo>
                    <a:lnTo>
                      <a:pt x="772" y="49"/>
                    </a:lnTo>
                    <a:lnTo>
                      <a:pt x="780" y="51"/>
                    </a:lnTo>
                    <a:lnTo>
                      <a:pt x="786" y="51"/>
                    </a:lnTo>
                    <a:lnTo>
                      <a:pt x="792" y="52"/>
                    </a:lnTo>
                    <a:lnTo>
                      <a:pt x="799" y="54"/>
                    </a:lnTo>
                    <a:lnTo>
                      <a:pt x="805" y="57"/>
                    </a:lnTo>
                    <a:lnTo>
                      <a:pt x="811" y="62"/>
                    </a:lnTo>
                    <a:lnTo>
                      <a:pt x="819" y="64"/>
                    </a:lnTo>
                    <a:lnTo>
                      <a:pt x="825" y="60"/>
                    </a:lnTo>
                    <a:lnTo>
                      <a:pt x="831" y="54"/>
                    </a:lnTo>
                    <a:lnTo>
                      <a:pt x="838" y="49"/>
                    </a:lnTo>
                    <a:lnTo>
                      <a:pt x="844" y="46"/>
                    </a:lnTo>
                    <a:lnTo>
                      <a:pt x="850" y="51"/>
                    </a:lnTo>
                    <a:lnTo>
                      <a:pt x="858" y="54"/>
                    </a:lnTo>
                    <a:lnTo>
                      <a:pt x="864" y="55"/>
                    </a:lnTo>
                    <a:lnTo>
                      <a:pt x="870" y="55"/>
                    </a:lnTo>
                    <a:lnTo>
                      <a:pt x="877" y="69"/>
                    </a:lnTo>
                    <a:lnTo>
                      <a:pt x="883" y="75"/>
                    </a:lnTo>
                    <a:lnTo>
                      <a:pt x="889" y="67"/>
                    </a:lnTo>
                    <a:lnTo>
                      <a:pt x="897" y="57"/>
                    </a:lnTo>
                    <a:lnTo>
                      <a:pt x="903" y="46"/>
                    </a:lnTo>
                    <a:lnTo>
                      <a:pt x="909" y="32"/>
                    </a:lnTo>
                    <a:lnTo>
                      <a:pt x="916" y="34"/>
                    </a:lnTo>
                    <a:lnTo>
                      <a:pt x="922" y="46"/>
                    </a:lnTo>
                    <a:lnTo>
                      <a:pt x="929" y="57"/>
                    </a:lnTo>
                    <a:lnTo>
                      <a:pt x="936" y="65"/>
                    </a:lnTo>
                    <a:lnTo>
                      <a:pt x="942" y="74"/>
                    </a:lnTo>
                    <a:lnTo>
                      <a:pt x="948" y="83"/>
                    </a:lnTo>
                    <a:lnTo>
                      <a:pt x="954" y="82"/>
                    </a:lnTo>
                    <a:lnTo>
                      <a:pt x="962" y="65"/>
                    </a:lnTo>
                    <a:lnTo>
                      <a:pt x="968" y="44"/>
                    </a:lnTo>
                    <a:lnTo>
                      <a:pt x="974" y="26"/>
                    </a:lnTo>
                    <a:lnTo>
                      <a:pt x="981" y="8"/>
                    </a:lnTo>
                    <a:lnTo>
                      <a:pt x="987" y="6"/>
                    </a:lnTo>
                    <a:lnTo>
                      <a:pt x="993" y="21"/>
                    </a:lnTo>
                    <a:lnTo>
                      <a:pt x="1001" y="34"/>
                    </a:lnTo>
                    <a:lnTo>
                      <a:pt x="1007" y="41"/>
                    </a:lnTo>
                    <a:lnTo>
                      <a:pt x="1013" y="44"/>
                    </a:lnTo>
                    <a:lnTo>
                      <a:pt x="1020" y="44"/>
                    </a:lnTo>
                    <a:lnTo>
                      <a:pt x="1026" y="46"/>
                    </a:lnTo>
                    <a:lnTo>
                      <a:pt x="1032" y="46"/>
                    </a:lnTo>
                    <a:lnTo>
                      <a:pt x="1040" y="46"/>
                    </a:lnTo>
                    <a:lnTo>
                      <a:pt x="1046" y="46"/>
                    </a:lnTo>
                    <a:lnTo>
                      <a:pt x="1052" y="46"/>
                    </a:lnTo>
                    <a:lnTo>
                      <a:pt x="1059" y="47"/>
                    </a:lnTo>
                    <a:lnTo>
                      <a:pt x="1065" y="47"/>
                    </a:lnTo>
                    <a:lnTo>
                      <a:pt x="1071" y="49"/>
                    </a:lnTo>
                    <a:lnTo>
                      <a:pt x="1079" y="49"/>
                    </a:lnTo>
                    <a:lnTo>
                      <a:pt x="1085" y="52"/>
                    </a:lnTo>
                    <a:lnTo>
                      <a:pt x="1091" y="52"/>
                    </a:lnTo>
                    <a:lnTo>
                      <a:pt x="1098" y="52"/>
                    </a:lnTo>
                    <a:lnTo>
                      <a:pt x="1104" y="54"/>
                    </a:lnTo>
                    <a:lnTo>
                      <a:pt x="1110" y="52"/>
                    </a:lnTo>
                    <a:lnTo>
                      <a:pt x="1118" y="51"/>
                    </a:lnTo>
                    <a:lnTo>
                      <a:pt x="1124" y="49"/>
                    </a:lnTo>
                    <a:lnTo>
                      <a:pt x="1130" y="49"/>
                    </a:lnTo>
                    <a:lnTo>
                      <a:pt x="1136" y="49"/>
                    </a:lnTo>
                    <a:lnTo>
                      <a:pt x="1143" y="47"/>
                    </a:lnTo>
                    <a:lnTo>
                      <a:pt x="1149" y="49"/>
                    </a:lnTo>
                    <a:lnTo>
                      <a:pt x="1155" y="55"/>
                    </a:lnTo>
                    <a:lnTo>
                      <a:pt x="1163" y="62"/>
                    </a:lnTo>
                    <a:lnTo>
                      <a:pt x="1169" y="67"/>
                    </a:lnTo>
                    <a:lnTo>
                      <a:pt x="1175" y="69"/>
                    </a:lnTo>
                    <a:lnTo>
                      <a:pt x="1182" y="64"/>
                    </a:lnTo>
                    <a:lnTo>
                      <a:pt x="1188" y="52"/>
                    </a:lnTo>
                    <a:lnTo>
                      <a:pt x="1194" y="52"/>
                    </a:lnTo>
                    <a:lnTo>
                      <a:pt x="1202" y="51"/>
                    </a:lnTo>
                    <a:lnTo>
                      <a:pt x="1208" y="52"/>
                    </a:lnTo>
                    <a:lnTo>
                      <a:pt x="1214" y="52"/>
                    </a:lnTo>
                    <a:lnTo>
                      <a:pt x="1221" y="54"/>
                    </a:lnTo>
                    <a:lnTo>
                      <a:pt x="1227" y="52"/>
                    </a:lnTo>
                    <a:lnTo>
                      <a:pt x="1233" y="51"/>
                    </a:lnTo>
                    <a:lnTo>
                      <a:pt x="1241" y="47"/>
                    </a:lnTo>
                    <a:lnTo>
                      <a:pt x="1247" y="47"/>
                    </a:lnTo>
                    <a:lnTo>
                      <a:pt x="1253" y="47"/>
                    </a:lnTo>
                    <a:lnTo>
                      <a:pt x="1261" y="51"/>
                    </a:lnTo>
                    <a:lnTo>
                      <a:pt x="1267" y="52"/>
                    </a:lnTo>
                    <a:lnTo>
                      <a:pt x="1273" y="52"/>
                    </a:lnTo>
                    <a:lnTo>
                      <a:pt x="1280" y="51"/>
                    </a:lnTo>
                    <a:lnTo>
                      <a:pt x="1286" y="49"/>
                    </a:lnTo>
                    <a:lnTo>
                      <a:pt x="1292" y="44"/>
                    </a:lnTo>
                    <a:lnTo>
                      <a:pt x="1300" y="44"/>
                    </a:lnTo>
                    <a:lnTo>
                      <a:pt x="1306" y="47"/>
                    </a:lnTo>
                    <a:lnTo>
                      <a:pt x="1312" y="47"/>
                    </a:lnTo>
                    <a:lnTo>
                      <a:pt x="1318" y="47"/>
                    </a:lnTo>
                    <a:lnTo>
                      <a:pt x="1325" y="47"/>
                    </a:lnTo>
                    <a:lnTo>
                      <a:pt x="1331" y="46"/>
                    </a:lnTo>
                    <a:lnTo>
                      <a:pt x="1337" y="46"/>
                    </a:lnTo>
                    <a:lnTo>
                      <a:pt x="1345" y="46"/>
                    </a:lnTo>
                    <a:lnTo>
                      <a:pt x="1351" y="46"/>
                    </a:lnTo>
                    <a:lnTo>
                      <a:pt x="1357" y="47"/>
                    </a:lnTo>
                    <a:lnTo>
                      <a:pt x="1364" y="47"/>
                    </a:lnTo>
                    <a:lnTo>
                      <a:pt x="1370" y="47"/>
                    </a:lnTo>
                    <a:lnTo>
                      <a:pt x="1376" y="46"/>
                    </a:lnTo>
                    <a:lnTo>
                      <a:pt x="1384" y="46"/>
                    </a:lnTo>
                    <a:lnTo>
                      <a:pt x="1390" y="46"/>
                    </a:lnTo>
                    <a:lnTo>
                      <a:pt x="1396" y="47"/>
                    </a:lnTo>
                    <a:lnTo>
                      <a:pt x="1403" y="47"/>
                    </a:lnTo>
                    <a:lnTo>
                      <a:pt x="1409" y="49"/>
                    </a:lnTo>
                    <a:lnTo>
                      <a:pt x="1415" y="49"/>
                    </a:lnTo>
                    <a:lnTo>
                      <a:pt x="1423" y="52"/>
                    </a:lnTo>
                    <a:lnTo>
                      <a:pt x="1429" y="57"/>
                    </a:lnTo>
                    <a:lnTo>
                      <a:pt x="1435" y="60"/>
                    </a:lnTo>
                    <a:lnTo>
                      <a:pt x="1442" y="57"/>
                    </a:lnTo>
                    <a:lnTo>
                      <a:pt x="1448" y="52"/>
                    </a:lnTo>
                    <a:lnTo>
                      <a:pt x="1454" y="47"/>
                    </a:lnTo>
                    <a:lnTo>
                      <a:pt x="1462" y="42"/>
                    </a:lnTo>
                    <a:lnTo>
                      <a:pt x="1468" y="46"/>
                    </a:lnTo>
                    <a:lnTo>
                      <a:pt x="1474" y="49"/>
                    </a:lnTo>
                    <a:lnTo>
                      <a:pt x="1481" y="52"/>
                    </a:lnTo>
                    <a:lnTo>
                      <a:pt x="1487" y="51"/>
                    </a:lnTo>
                    <a:lnTo>
                      <a:pt x="1493" y="54"/>
                    </a:lnTo>
                    <a:lnTo>
                      <a:pt x="1499" y="60"/>
                    </a:lnTo>
                    <a:lnTo>
                      <a:pt x="1507" y="72"/>
                    </a:lnTo>
                    <a:lnTo>
                      <a:pt x="1513" y="85"/>
                    </a:lnTo>
                    <a:lnTo>
                      <a:pt x="1519" y="101"/>
                    </a:lnTo>
                    <a:lnTo>
                      <a:pt x="1526" y="106"/>
                    </a:lnTo>
                    <a:lnTo>
                      <a:pt x="1532" y="88"/>
                    </a:lnTo>
                    <a:lnTo>
                      <a:pt x="1538" y="64"/>
                    </a:lnTo>
                    <a:lnTo>
                      <a:pt x="1546" y="36"/>
                    </a:lnTo>
                    <a:lnTo>
                      <a:pt x="1552" y="8"/>
                    </a:lnTo>
                    <a:lnTo>
                      <a:pt x="1558" y="0"/>
                    </a:lnTo>
                    <a:lnTo>
                      <a:pt x="1565" y="9"/>
                    </a:lnTo>
                    <a:lnTo>
                      <a:pt x="1571" y="19"/>
                    </a:lnTo>
                    <a:lnTo>
                      <a:pt x="1577" y="29"/>
                    </a:lnTo>
                    <a:lnTo>
                      <a:pt x="1585" y="34"/>
                    </a:lnTo>
                    <a:lnTo>
                      <a:pt x="1591" y="37"/>
                    </a:lnTo>
                    <a:lnTo>
                      <a:pt x="1597" y="37"/>
                    </a:lnTo>
                    <a:lnTo>
                      <a:pt x="1605" y="37"/>
                    </a:lnTo>
                    <a:lnTo>
                      <a:pt x="1611" y="37"/>
                    </a:lnTo>
                    <a:lnTo>
                      <a:pt x="1617" y="39"/>
                    </a:lnTo>
                    <a:lnTo>
                      <a:pt x="1624" y="41"/>
                    </a:lnTo>
                    <a:lnTo>
                      <a:pt x="1630" y="42"/>
                    </a:lnTo>
                    <a:lnTo>
                      <a:pt x="1636" y="46"/>
                    </a:lnTo>
                    <a:lnTo>
                      <a:pt x="1644" y="47"/>
                    </a:lnTo>
                    <a:lnTo>
                      <a:pt x="1650" y="49"/>
                    </a:lnTo>
                    <a:lnTo>
                      <a:pt x="1656" y="49"/>
                    </a:lnTo>
                    <a:lnTo>
                      <a:pt x="1663" y="51"/>
                    </a:lnTo>
                    <a:lnTo>
                      <a:pt x="1669" y="54"/>
                    </a:lnTo>
                    <a:lnTo>
                      <a:pt x="1675" y="62"/>
                    </a:lnTo>
                    <a:lnTo>
                      <a:pt x="1681" y="64"/>
                    </a:lnTo>
                    <a:lnTo>
                      <a:pt x="1689" y="60"/>
                    </a:lnTo>
                    <a:lnTo>
                      <a:pt x="1695" y="55"/>
                    </a:lnTo>
                    <a:lnTo>
                      <a:pt x="1701" y="51"/>
                    </a:lnTo>
                    <a:lnTo>
                      <a:pt x="1708" y="47"/>
                    </a:lnTo>
                    <a:lnTo>
                      <a:pt x="1714" y="52"/>
                    </a:lnTo>
                    <a:lnTo>
                      <a:pt x="1720" y="59"/>
                    </a:lnTo>
                    <a:lnTo>
                      <a:pt x="1728" y="67"/>
                    </a:lnTo>
                    <a:lnTo>
                      <a:pt x="1734" y="69"/>
                    </a:lnTo>
                    <a:lnTo>
                      <a:pt x="1740" y="67"/>
                    </a:lnTo>
                    <a:lnTo>
                      <a:pt x="1747" y="62"/>
                    </a:lnTo>
                    <a:lnTo>
                      <a:pt x="1753" y="55"/>
                    </a:lnTo>
                    <a:lnTo>
                      <a:pt x="1759" y="49"/>
                    </a:lnTo>
                    <a:lnTo>
                      <a:pt x="1767" y="46"/>
                    </a:lnTo>
                    <a:lnTo>
                      <a:pt x="1773" y="41"/>
                    </a:lnTo>
                    <a:lnTo>
                      <a:pt x="1779" y="41"/>
                    </a:lnTo>
                    <a:lnTo>
                      <a:pt x="1786" y="42"/>
                    </a:lnTo>
                    <a:lnTo>
                      <a:pt x="1792" y="46"/>
                    </a:lnTo>
                    <a:lnTo>
                      <a:pt x="1798" y="47"/>
                    </a:lnTo>
                    <a:lnTo>
                      <a:pt x="1806" y="47"/>
                    </a:lnTo>
                    <a:lnTo>
                      <a:pt x="1812" y="46"/>
                    </a:lnTo>
                    <a:lnTo>
                      <a:pt x="1818" y="44"/>
                    </a:lnTo>
                    <a:lnTo>
                      <a:pt x="1825" y="42"/>
                    </a:lnTo>
                    <a:lnTo>
                      <a:pt x="1831" y="44"/>
                    </a:lnTo>
                    <a:lnTo>
                      <a:pt x="1837" y="44"/>
                    </a:lnTo>
                    <a:lnTo>
                      <a:pt x="1843" y="44"/>
                    </a:lnTo>
                    <a:lnTo>
                      <a:pt x="1851" y="46"/>
                    </a:lnTo>
                    <a:lnTo>
                      <a:pt x="1857" y="46"/>
                    </a:lnTo>
                    <a:lnTo>
                      <a:pt x="1863" y="46"/>
                    </a:lnTo>
                    <a:lnTo>
                      <a:pt x="1870" y="46"/>
                    </a:lnTo>
                    <a:lnTo>
                      <a:pt x="1876" y="47"/>
                    </a:lnTo>
                    <a:lnTo>
                      <a:pt x="1882" y="49"/>
                    </a:lnTo>
                    <a:lnTo>
                      <a:pt x="1890" y="49"/>
                    </a:lnTo>
                    <a:lnTo>
                      <a:pt x="1896" y="49"/>
                    </a:lnTo>
                    <a:lnTo>
                      <a:pt x="1902" y="51"/>
                    </a:lnTo>
                    <a:lnTo>
                      <a:pt x="1909" y="51"/>
                    </a:lnTo>
                    <a:lnTo>
                      <a:pt x="1915" y="52"/>
                    </a:lnTo>
                    <a:lnTo>
                      <a:pt x="1922" y="54"/>
                    </a:lnTo>
                    <a:lnTo>
                      <a:pt x="1929" y="55"/>
                    </a:lnTo>
                    <a:lnTo>
                      <a:pt x="1935" y="55"/>
                    </a:lnTo>
                    <a:lnTo>
                      <a:pt x="1941" y="55"/>
                    </a:lnTo>
                    <a:lnTo>
                      <a:pt x="1949" y="57"/>
                    </a:lnTo>
                    <a:lnTo>
                      <a:pt x="1955" y="57"/>
                    </a:lnTo>
                    <a:lnTo>
                      <a:pt x="1961" y="57"/>
                    </a:lnTo>
                    <a:lnTo>
                      <a:pt x="1968" y="55"/>
                    </a:lnTo>
                    <a:lnTo>
                      <a:pt x="1974" y="55"/>
                    </a:lnTo>
                    <a:lnTo>
                      <a:pt x="1980" y="57"/>
                    </a:lnTo>
                    <a:lnTo>
                      <a:pt x="1988" y="60"/>
                    </a:lnTo>
                    <a:lnTo>
                      <a:pt x="1994" y="59"/>
                    </a:lnTo>
                    <a:lnTo>
                      <a:pt x="2000" y="54"/>
                    </a:lnTo>
                    <a:lnTo>
                      <a:pt x="2007" y="46"/>
                    </a:lnTo>
                    <a:lnTo>
                      <a:pt x="2013" y="39"/>
                    </a:lnTo>
                    <a:lnTo>
                      <a:pt x="2019" y="44"/>
                    </a:lnTo>
                    <a:lnTo>
                      <a:pt x="2025" y="52"/>
                    </a:lnTo>
                    <a:lnTo>
                      <a:pt x="2033" y="51"/>
                    </a:lnTo>
                    <a:lnTo>
                      <a:pt x="2039" y="46"/>
                    </a:lnTo>
                    <a:lnTo>
                      <a:pt x="2045" y="39"/>
                    </a:lnTo>
                    <a:lnTo>
                      <a:pt x="2052" y="31"/>
                    </a:lnTo>
                    <a:lnTo>
                      <a:pt x="2058" y="34"/>
                    </a:lnTo>
                    <a:lnTo>
                      <a:pt x="2064" y="41"/>
                    </a:lnTo>
                    <a:lnTo>
                      <a:pt x="2072" y="47"/>
                    </a:lnTo>
                    <a:lnTo>
                      <a:pt x="2078" y="52"/>
                    </a:lnTo>
                    <a:lnTo>
                      <a:pt x="2084" y="57"/>
                    </a:lnTo>
                    <a:lnTo>
                      <a:pt x="2091" y="65"/>
                    </a:lnTo>
                    <a:lnTo>
                      <a:pt x="2097" y="70"/>
                    </a:lnTo>
                    <a:lnTo>
                      <a:pt x="2103" y="64"/>
                    </a:lnTo>
                    <a:lnTo>
                      <a:pt x="2111" y="54"/>
                    </a:lnTo>
                    <a:lnTo>
                      <a:pt x="2117" y="46"/>
                    </a:lnTo>
                    <a:lnTo>
                      <a:pt x="2123" y="34"/>
                    </a:lnTo>
                    <a:lnTo>
                      <a:pt x="2130" y="36"/>
                    </a:lnTo>
                    <a:lnTo>
                      <a:pt x="2136" y="41"/>
                    </a:lnTo>
                    <a:lnTo>
                      <a:pt x="2142" y="46"/>
                    </a:lnTo>
                    <a:lnTo>
                      <a:pt x="2150" y="49"/>
                    </a:lnTo>
                    <a:lnTo>
                      <a:pt x="2156" y="49"/>
                    </a:lnTo>
                    <a:lnTo>
                      <a:pt x="2162" y="57"/>
                    </a:lnTo>
                    <a:lnTo>
                      <a:pt x="2169" y="74"/>
                    </a:lnTo>
                    <a:lnTo>
                      <a:pt x="2175" y="83"/>
                    </a:lnTo>
                    <a:lnTo>
                      <a:pt x="2181" y="75"/>
                    </a:lnTo>
                    <a:lnTo>
                      <a:pt x="2189" y="59"/>
                    </a:lnTo>
                    <a:lnTo>
                      <a:pt x="2195" y="39"/>
                    </a:lnTo>
                    <a:lnTo>
                      <a:pt x="2201" y="23"/>
                    </a:lnTo>
                    <a:lnTo>
                      <a:pt x="2207" y="26"/>
                    </a:lnTo>
                    <a:lnTo>
                      <a:pt x="2214" y="36"/>
                    </a:lnTo>
                    <a:lnTo>
                      <a:pt x="2220" y="42"/>
                    </a:lnTo>
                    <a:lnTo>
                      <a:pt x="2226" y="42"/>
                    </a:lnTo>
                    <a:lnTo>
                      <a:pt x="2234" y="41"/>
                    </a:lnTo>
                    <a:lnTo>
                      <a:pt x="2240" y="39"/>
                    </a:lnTo>
                    <a:lnTo>
                      <a:pt x="2246" y="41"/>
                    </a:lnTo>
                    <a:lnTo>
                      <a:pt x="2254" y="46"/>
                    </a:lnTo>
                    <a:lnTo>
                      <a:pt x="2260" y="51"/>
                    </a:lnTo>
                    <a:lnTo>
                      <a:pt x="2266" y="57"/>
                    </a:lnTo>
                    <a:lnTo>
                      <a:pt x="2273" y="60"/>
                    </a:lnTo>
                    <a:lnTo>
                      <a:pt x="2279" y="60"/>
                    </a:lnTo>
                    <a:lnTo>
                      <a:pt x="2285" y="60"/>
                    </a:lnTo>
                    <a:lnTo>
                      <a:pt x="2293" y="57"/>
                    </a:lnTo>
                    <a:lnTo>
                      <a:pt x="2299" y="54"/>
                    </a:lnTo>
                    <a:lnTo>
                      <a:pt x="2305" y="51"/>
                    </a:lnTo>
                    <a:lnTo>
                      <a:pt x="2312" y="52"/>
                    </a:lnTo>
                    <a:lnTo>
                      <a:pt x="2318" y="54"/>
                    </a:lnTo>
                    <a:lnTo>
                      <a:pt x="2324" y="57"/>
                    </a:lnTo>
                    <a:lnTo>
                      <a:pt x="2332" y="60"/>
                    </a:lnTo>
                    <a:lnTo>
                      <a:pt x="2338" y="60"/>
                    </a:lnTo>
                    <a:lnTo>
                      <a:pt x="2344" y="60"/>
                    </a:lnTo>
                    <a:lnTo>
                      <a:pt x="2351" y="59"/>
                    </a:lnTo>
                    <a:lnTo>
                      <a:pt x="2357" y="55"/>
                    </a:lnTo>
                    <a:lnTo>
                      <a:pt x="2363" y="51"/>
                    </a:lnTo>
                    <a:lnTo>
                      <a:pt x="2371" y="47"/>
                    </a:lnTo>
                    <a:lnTo>
                      <a:pt x="2377" y="46"/>
                    </a:lnTo>
                    <a:lnTo>
                      <a:pt x="2383" y="44"/>
                    </a:lnTo>
                    <a:lnTo>
                      <a:pt x="2389" y="44"/>
                    </a:lnTo>
                    <a:lnTo>
                      <a:pt x="2396" y="42"/>
                    </a:lnTo>
                    <a:lnTo>
                      <a:pt x="2402" y="41"/>
                    </a:lnTo>
                    <a:lnTo>
                      <a:pt x="2408" y="37"/>
                    </a:lnTo>
                    <a:lnTo>
                      <a:pt x="2416" y="36"/>
                    </a:lnTo>
                    <a:lnTo>
                      <a:pt x="2422" y="39"/>
                    </a:lnTo>
                    <a:lnTo>
                      <a:pt x="2428" y="41"/>
                    </a:lnTo>
                    <a:lnTo>
                      <a:pt x="2435" y="44"/>
                    </a:lnTo>
                    <a:lnTo>
                      <a:pt x="2441" y="47"/>
                    </a:lnTo>
                    <a:lnTo>
                      <a:pt x="2447" y="51"/>
                    </a:lnTo>
                    <a:lnTo>
                      <a:pt x="2455" y="55"/>
                    </a:lnTo>
                    <a:lnTo>
                      <a:pt x="2461" y="57"/>
                    </a:lnTo>
                    <a:lnTo>
                      <a:pt x="2467" y="59"/>
                    </a:lnTo>
                    <a:lnTo>
                      <a:pt x="2474" y="57"/>
                    </a:lnTo>
                    <a:lnTo>
                      <a:pt x="2480" y="52"/>
                    </a:lnTo>
                    <a:lnTo>
                      <a:pt x="2486" y="42"/>
                    </a:lnTo>
                    <a:lnTo>
                      <a:pt x="2494" y="36"/>
                    </a:lnTo>
                    <a:lnTo>
                      <a:pt x="2500" y="36"/>
                    </a:lnTo>
                    <a:lnTo>
                      <a:pt x="2506" y="39"/>
                    </a:lnTo>
                    <a:lnTo>
                      <a:pt x="2513" y="46"/>
                    </a:lnTo>
                    <a:lnTo>
                      <a:pt x="2519" y="51"/>
                    </a:lnTo>
                    <a:lnTo>
                      <a:pt x="2525" y="57"/>
                    </a:lnTo>
                    <a:lnTo>
                      <a:pt x="2533" y="60"/>
                    </a:lnTo>
                    <a:lnTo>
                      <a:pt x="2539" y="57"/>
                    </a:lnTo>
                    <a:lnTo>
                      <a:pt x="2545" y="51"/>
                    </a:lnTo>
                    <a:lnTo>
                      <a:pt x="2552" y="46"/>
                    </a:lnTo>
                    <a:lnTo>
                      <a:pt x="2558" y="44"/>
                    </a:lnTo>
                    <a:lnTo>
                      <a:pt x="2564" y="51"/>
                    </a:lnTo>
                    <a:lnTo>
                      <a:pt x="2570" y="62"/>
                    </a:lnTo>
                    <a:lnTo>
                      <a:pt x="2578" y="72"/>
                    </a:lnTo>
                    <a:lnTo>
                      <a:pt x="2584" y="69"/>
                    </a:lnTo>
                    <a:lnTo>
                      <a:pt x="2590" y="55"/>
                    </a:lnTo>
                    <a:lnTo>
                      <a:pt x="2598" y="46"/>
                    </a:lnTo>
                    <a:lnTo>
                      <a:pt x="2604" y="36"/>
                    </a:lnTo>
                    <a:lnTo>
                      <a:pt x="2610" y="29"/>
                    </a:lnTo>
                    <a:lnTo>
                      <a:pt x="2617" y="37"/>
                    </a:lnTo>
                    <a:lnTo>
                      <a:pt x="2623" y="46"/>
                    </a:lnTo>
                    <a:lnTo>
                      <a:pt x="2629" y="51"/>
                    </a:lnTo>
                    <a:lnTo>
                      <a:pt x="2637" y="52"/>
                    </a:lnTo>
                    <a:lnTo>
                      <a:pt x="2643" y="52"/>
                    </a:lnTo>
                    <a:lnTo>
                      <a:pt x="2649" y="57"/>
                    </a:lnTo>
                    <a:lnTo>
                      <a:pt x="2656" y="62"/>
                    </a:lnTo>
                    <a:lnTo>
                      <a:pt x="2662" y="62"/>
                    </a:lnTo>
                    <a:lnTo>
                      <a:pt x="2668" y="55"/>
                    </a:lnTo>
                    <a:lnTo>
                      <a:pt x="2676" y="49"/>
                    </a:lnTo>
                    <a:lnTo>
                      <a:pt x="2682" y="42"/>
                    </a:lnTo>
                    <a:lnTo>
                      <a:pt x="2688" y="42"/>
                    </a:lnTo>
                    <a:lnTo>
                      <a:pt x="2695" y="44"/>
                    </a:lnTo>
                    <a:lnTo>
                      <a:pt x="2701" y="51"/>
                    </a:lnTo>
                    <a:lnTo>
                      <a:pt x="2707" y="55"/>
                    </a:lnTo>
                    <a:lnTo>
                      <a:pt x="2715" y="59"/>
                    </a:lnTo>
                    <a:lnTo>
                      <a:pt x="2721" y="57"/>
                    </a:lnTo>
                    <a:lnTo>
                      <a:pt x="2727" y="52"/>
                    </a:lnTo>
                    <a:lnTo>
                      <a:pt x="2734" y="47"/>
                    </a:lnTo>
                    <a:lnTo>
                      <a:pt x="2740" y="42"/>
                    </a:lnTo>
                    <a:lnTo>
                      <a:pt x="2746" y="41"/>
                    </a:lnTo>
                    <a:lnTo>
                      <a:pt x="2752" y="42"/>
                    </a:lnTo>
                    <a:lnTo>
                      <a:pt x="2760" y="44"/>
                    </a:lnTo>
                    <a:lnTo>
                      <a:pt x="2766" y="46"/>
                    </a:lnTo>
                    <a:lnTo>
                      <a:pt x="2772" y="46"/>
                    </a:lnTo>
                    <a:lnTo>
                      <a:pt x="2779" y="46"/>
                    </a:lnTo>
                    <a:lnTo>
                      <a:pt x="2785" y="46"/>
                    </a:lnTo>
                    <a:lnTo>
                      <a:pt x="2791" y="44"/>
                    </a:lnTo>
                    <a:lnTo>
                      <a:pt x="2799" y="46"/>
                    </a:lnTo>
                    <a:lnTo>
                      <a:pt x="2805" y="47"/>
                    </a:lnTo>
                    <a:lnTo>
                      <a:pt x="2811" y="65"/>
                    </a:lnTo>
                    <a:lnTo>
                      <a:pt x="2818" y="100"/>
                    </a:lnTo>
                    <a:lnTo>
                      <a:pt x="2824" y="103"/>
                    </a:lnTo>
                    <a:lnTo>
                      <a:pt x="2830" y="83"/>
                    </a:lnTo>
                    <a:lnTo>
                      <a:pt x="2838" y="57"/>
                    </a:lnTo>
                    <a:lnTo>
                      <a:pt x="2844" y="31"/>
                    </a:lnTo>
                    <a:lnTo>
                      <a:pt x="2850" y="11"/>
                    </a:lnTo>
                    <a:lnTo>
                      <a:pt x="2857" y="14"/>
                    </a:lnTo>
                    <a:lnTo>
                      <a:pt x="2863" y="29"/>
                    </a:lnTo>
                    <a:lnTo>
                      <a:pt x="2869" y="44"/>
                    </a:lnTo>
                    <a:lnTo>
                      <a:pt x="2877" y="47"/>
                    </a:lnTo>
                    <a:lnTo>
                      <a:pt x="2883" y="47"/>
                    </a:lnTo>
                    <a:lnTo>
                      <a:pt x="2889" y="46"/>
                    </a:lnTo>
                    <a:lnTo>
                      <a:pt x="2896" y="44"/>
                    </a:lnTo>
                    <a:lnTo>
                      <a:pt x="2902" y="42"/>
                    </a:lnTo>
                    <a:lnTo>
                      <a:pt x="2908" y="42"/>
                    </a:lnTo>
                    <a:lnTo>
                      <a:pt x="2916" y="44"/>
                    </a:lnTo>
                    <a:lnTo>
                      <a:pt x="2922" y="44"/>
                    </a:lnTo>
                    <a:lnTo>
                      <a:pt x="2928" y="46"/>
                    </a:lnTo>
                    <a:lnTo>
                      <a:pt x="2934" y="49"/>
                    </a:lnTo>
                    <a:lnTo>
                      <a:pt x="2942" y="52"/>
                    </a:lnTo>
                    <a:lnTo>
                      <a:pt x="2948" y="55"/>
                    </a:lnTo>
                    <a:lnTo>
                      <a:pt x="2954" y="60"/>
                    </a:lnTo>
                    <a:lnTo>
                      <a:pt x="2961" y="64"/>
                    </a:lnTo>
                    <a:lnTo>
                      <a:pt x="2967" y="64"/>
                    </a:lnTo>
                    <a:lnTo>
                      <a:pt x="2973" y="67"/>
                    </a:lnTo>
                    <a:lnTo>
                      <a:pt x="2981" y="72"/>
                    </a:lnTo>
                    <a:lnTo>
                      <a:pt x="2987" y="77"/>
                    </a:lnTo>
                    <a:lnTo>
                      <a:pt x="2993" y="78"/>
                    </a:lnTo>
                    <a:lnTo>
                      <a:pt x="3000" y="70"/>
                    </a:lnTo>
                    <a:lnTo>
                      <a:pt x="3006" y="55"/>
                    </a:lnTo>
                    <a:lnTo>
                      <a:pt x="3012" y="39"/>
                    </a:lnTo>
                    <a:lnTo>
                      <a:pt x="3020" y="28"/>
                    </a:lnTo>
                    <a:lnTo>
                      <a:pt x="3026" y="26"/>
                    </a:lnTo>
                    <a:lnTo>
                      <a:pt x="3032" y="32"/>
                    </a:lnTo>
                    <a:lnTo>
                      <a:pt x="3039" y="39"/>
                    </a:lnTo>
                    <a:lnTo>
                      <a:pt x="3045" y="44"/>
                    </a:lnTo>
                    <a:lnTo>
                      <a:pt x="3051" y="49"/>
                    </a:lnTo>
                    <a:lnTo>
                      <a:pt x="3059" y="59"/>
                    </a:lnTo>
                    <a:lnTo>
                      <a:pt x="3065" y="70"/>
                    </a:lnTo>
                    <a:lnTo>
                      <a:pt x="3071" y="65"/>
                    </a:lnTo>
                    <a:lnTo>
                      <a:pt x="3078" y="52"/>
                    </a:lnTo>
                    <a:lnTo>
                      <a:pt x="3084" y="37"/>
                    </a:lnTo>
                    <a:lnTo>
                      <a:pt x="3090" y="23"/>
                    </a:lnTo>
                    <a:lnTo>
                      <a:pt x="3098" y="19"/>
                    </a:lnTo>
                    <a:lnTo>
                      <a:pt x="3104" y="32"/>
                    </a:lnTo>
                    <a:lnTo>
                      <a:pt x="3110" y="42"/>
                    </a:lnTo>
                    <a:lnTo>
                      <a:pt x="3116" y="47"/>
                    </a:lnTo>
                    <a:lnTo>
                      <a:pt x="3123" y="47"/>
                    </a:lnTo>
                    <a:lnTo>
                      <a:pt x="3129" y="47"/>
                    </a:lnTo>
                    <a:lnTo>
                      <a:pt x="3135" y="47"/>
                    </a:lnTo>
                    <a:lnTo>
                      <a:pt x="3143" y="47"/>
                    </a:lnTo>
                    <a:lnTo>
                      <a:pt x="3149" y="47"/>
                    </a:lnTo>
                    <a:lnTo>
                      <a:pt x="3155" y="47"/>
                    </a:lnTo>
                    <a:lnTo>
                      <a:pt x="3162" y="47"/>
                    </a:lnTo>
                    <a:lnTo>
                      <a:pt x="3168" y="51"/>
                    </a:lnTo>
                    <a:lnTo>
                      <a:pt x="3174" y="59"/>
                    </a:lnTo>
                    <a:lnTo>
                      <a:pt x="3182" y="60"/>
                    </a:lnTo>
                    <a:lnTo>
                      <a:pt x="3188" y="55"/>
                    </a:lnTo>
                    <a:lnTo>
                      <a:pt x="3194" y="49"/>
                    </a:lnTo>
                    <a:lnTo>
                      <a:pt x="3201" y="42"/>
                    </a:lnTo>
                    <a:lnTo>
                      <a:pt x="3207" y="37"/>
                    </a:lnTo>
                    <a:lnTo>
                      <a:pt x="3213" y="41"/>
                    </a:lnTo>
                    <a:lnTo>
                      <a:pt x="3221" y="44"/>
                    </a:lnTo>
                    <a:lnTo>
                      <a:pt x="3227" y="47"/>
                    </a:lnTo>
                    <a:lnTo>
                      <a:pt x="3233" y="49"/>
                    </a:lnTo>
                    <a:lnTo>
                      <a:pt x="3240" y="4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3" name="Freeform 61"/>
              <p:cNvSpPr>
                <a:spLocks/>
              </p:cNvSpPr>
              <p:nvPr/>
            </p:nvSpPr>
            <p:spPr bwMode="auto">
              <a:xfrm>
                <a:off x="4407" y="2022"/>
                <a:ext cx="72" cy="7"/>
              </a:xfrm>
              <a:custGeom>
                <a:avLst/>
                <a:gdLst>
                  <a:gd name="T0" fmla="*/ 0 w 77"/>
                  <a:gd name="T1" fmla="*/ 2 h 7"/>
                  <a:gd name="T2" fmla="*/ 6 w 77"/>
                  <a:gd name="T3" fmla="*/ 5 h 7"/>
                  <a:gd name="T4" fmla="*/ 7 w 77"/>
                  <a:gd name="T5" fmla="*/ 7 h 7"/>
                  <a:gd name="T6" fmla="*/ 7 w 77"/>
                  <a:gd name="T7" fmla="*/ 7 h 7"/>
                  <a:gd name="T8" fmla="*/ 10 w 77"/>
                  <a:gd name="T9" fmla="*/ 4 h 7"/>
                  <a:gd name="T10" fmla="*/ 13 w 77"/>
                  <a:gd name="T11" fmla="*/ 4 h 7"/>
                  <a:gd name="T12" fmla="*/ 17 w 77"/>
                  <a:gd name="T13" fmla="*/ 2 h 7"/>
                  <a:gd name="T14" fmla="*/ 19 w 77"/>
                  <a:gd name="T15" fmla="*/ 2 h 7"/>
                  <a:gd name="T16" fmla="*/ 21 w 77"/>
                  <a:gd name="T17" fmla="*/ 4 h 7"/>
                  <a:gd name="T18" fmla="*/ 22 w 77"/>
                  <a:gd name="T19" fmla="*/ 2 h 7"/>
                  <a:gd name="T20" fmla="*/ 26 w 77"/>
                  <a:gd name="T21" fmla="*/ 0 h 7"/>
                  <a:gd name="T22" fmla="*/ 28 w 77"/>
                  <a:gd name="T23" fmla="*/ 0 h 7"/>
                  <a:gd name="T24" fmla="*/ 30 w 77"/>
                  <a:gd name="T25" fmla="*/ 4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7">
                    <a:moveTo>
                      <a:pt x="0" y="2"/>
                    </a:moveTo>
                    <a:lnTo>
                      <a:pt x="6" y="5"/>
                    </a:lnTo>
                    <a:lnTo>
                      <a:pt x="13" y="7"/>
                    </a:lnTo>
                    <a:lnTo>
                      <a:pt x="20" y="7"/>
                    </a:lnTo>
                    <a:lnTo>
                      <a:pt x="26" y="4"/>
                    </a:lnTo>
                    <a:lnTo>
                      <a:pt x="32" y="4"/>
                    </a:lnTo>
                    <a:lnTo>
                      <a:pt x="40" y="2"/>
                    </a:lnTo>
                    <a:lnTo>
                      <a:pt x="46" y="2"/>
                    </a:lnTo>
                    <a:lnTo>
                      <a:pt x="52" y="4"/>
                    </a:lnTo>
                    <a:lnTo>
                      <a:pt x="58" y="2"/>
                    </a:lnTo>
                    <a:lnTo>
                      <a:pt x="65" y="0"/>
                    </a:lnTo>
                    <a:lnTo>
                      <a:pt x="71" y="0"/>
                    </a:lnTo>
                    <a:lnTo>
                      <a:pt x="77"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4" name="Freeform 62"/>
              <p:cNvSpPr>
                <a:spLocks/>
              </p:cNvSpPr>
              <p:nvPr/>
            </p:nvSpPr>
            <p:spPr bwMode="auto">
              <a:xfrm>
                <a:off x="1402" y="1932"/>
                <a:ext cx="3005" cy="90"/>
              </a:xfrm>
              <a:custGeom>
                <a:avLst/>
                <a:gdLst>
                  <a:gd name="T0" fmla="*/ 16 w 3240"/>
                  <a:gd name="T1" fmla="*/ 87 h 85"/>
                  <a:gd name="T2" fmla="*/ 34 w 3240"/>
                  <a:gd name="T3" fmla="*/ 50 h 85"/>
                  <a:gd name="T4" fmla="*/ 53 w 3240"/>
                  <a:gd name="T5" fmla="*/ 62 h 85"/>
                  <a:gd name="T6" fmla="*/ 70 w 3240"/>
                  <a:gd name="T7" fmla="*/ 87 h 85"/>
                  <a:gd name="T8" fmla="*/ 88 w 3240"/>
                  <a:gd name="T9" fmla="*/ 59 h 85"/>
                  <a:gd name="T10" fmla="*/ 107 w 3240"/>
                  <a:gd name="T11" fmla="*/ 83 h 85"/>
                  <a:gd name="T12" fmla="*/ 125 w 3240"/>
                  <a:gd name="T13" fmla="*/ 87 h 85"/>
                  <a:gd name="T14" fmla="*/ 143 w 3240"/>
                  <a:gd name="T15" fmla="*/ 74 h 85"/>
                  <a:gd name="T16" fmla="*/ 160 w 3240"/>
                  <a:gd name="T17" fmla="*/ 97 h 85"/>
                  <a:gd name="T18" fmla="*/ 179 w 3240"/>
                  <a:gd name="T19" fmla="*/ 50 h 85"/>
                  <a:gd name="T20" fmla="*/ 198 w 3240"/>
                  <a:gd name="T21" fmla="*/ 98 h 85"/>
                  <a:gd name="T22" fmla="*/ 214 w 3240"/>
                  <a:gd name="T23" fmla="*/ 53 h 85"/>
                  <a:gd name="T24" fmla="*/ 232 w 3240"/>
                  <a:gd name="T25" fmla="*/ 73 h 85"/>
                  <a:gd name="T26" fmla="*/ 250 w 3240"/>
                  <a:gd name="T27" fmla="*/ 78 h 85"/>
                  <a:gd name="T28" fmla="*/ 269 w 3240"/>
                  <a:gd name="T29" fmla="*/ 83 h 85"/>
                  <a:gd name="T30" fmla="*/ 289 w 3240"/>
                  <a:gd name="T31" fmla="*/ 103 h 85"/>
                  <a:gd name="T32" fmla="*/ 305 w 3240"/>
                  <a:gd name="T33" fmla="*/ 87 h 85"/>
                  <a:gd name="T34" fmla="*/ 324 w 3240"/>
                  <a:gd name="T35" fmla="*/ 146 h 85"/>
                  <a:gd name="T36" fmla="*/ 341 w 3240"/>
                  <a:gd name="T37" fmla="*/ 65 h 85"/>
                  <a:gd name="T38" fmla="*/ 361 w 3240"/>
                  <a:gd name="T39" fmla="*/ 74 h 85"/>
                  <a:gd name="T40" fmla="*/ 378 w 3240"/>
                  <a:gd name="T41" fmla="*/ 87 h 85"/>
                  <a:gd name="T42" fmla="*/ 396 w 3240"/>
                  <a:gd name="T43" fmla="*/ 83 h 85"/>
                  <a:gd name="T44" fmla="*/ 413 w 3240"/>
                  <a:gd name="T45" fmla="*/ 127 h 85"/>
                  <a:gd name="T46" fmla="*/ 433 w 3240"/>
                  <a:gd name="T47" fmla="*/ 74 h 85"/>
                  <a:gd name="T48" fmla="*/ 450 w 3240"/>
                  <a:gd name="T49" fmla="*/ 69 h 85"/>
                  <a:gd name="T50" fmla="*/ 468 w 3240"/>
                  <a:gd name="T51" fmla="*/ 74 h 85"/>
                  <a:gd name="T52" fmla="*/ 488 w 3240"/>
                  <a:gd name="T53" fmla="*/ 78 h 85"/>
                  <a:gd name="T54" fmla="*/ 505 w 3240"/>
                  <a:gd name="T55" fmla="*/ 92 h 85"/>
                  <a:gd name="T56" fmla="*/ 522 w 3240"/>
                  <a:gd name="T57" fmla="*/ 142 h 85"/>
                  <a:gd name="T58" fmla="*/ 541 w 3240"/>
                  <a:gd name="T59" fmla="*/ 78 h 85"/>
                  <a:gd name="T60" fmla="*/ 559 w 3240"/>
                  <a:gd name="T61" fmla="*/ 65 h 85"/>
                  <a:gd name="T62" fmla="*/ 577 w 3240"/>
                  <a:gd name="T63" fmla="*/ 87 h 85"/>
                  <a:gd name="T64" fmla="*/ 595 w 3240"/>
                  <a:gd name="T65" fmla="*/ 104 h 85"/>
                  <a:gd name="T66" fmla="*/ 612 w 3240"/>
                  <a:gd name="T67" fmla="*/ 62 h 85"/>
                  <a:gd name="T68" fmla="*/ 632 w 3240"/>
                  <a:gd name="T69" fmla="*/ 78 h 85"/>
                  <a:gd name="T70" fmla="*/ 648 w 3240"/>
                  <a:gd name="T71" fmla="*/ 73 h 85"/>
                  <a:gd name="T72" fmla="*/ 668 w 3240"/>
                  <a:gd name="T73" fmla="*/ 97 h 85"/>
                  <a:gd name="T74" fmla="*/ 686 w 3240"/>
                  <a:gd name="T75" fmla="*/ 109 h 85"/>
                  <a:gd name="T76" fmla="*/ 705 w 3240"/>
                  <a:gd name="T77" fmla="*/ 73 h 85"/>
                  <a:gd name="T78" fmla="*/ 722 w 3240"/>
                  <a:gd name="T79" fmla="*/ 109 h 85"/>
                  <a:gd name="T80" fmla="*/ 740 w 3240"/>
                  <a:gd name="T81" fmla="*/ 78 h 85"/>
                  <a:gd name="T82" fmla="*/ 759 w 3240"/>
                  <a:gd name="T83" fmla="*/ 92 h 85"/>
                  <a:gd name="T84" fmla="*/ 776 w 3240"/>
                  <a:gd name="T85" fmla="*/ 62 h 85"/>
                  <a:gd name="T86" fmla="*/ 794 w 3240"/>
                  <a:gd name="T87" fmla="*/ 78 h 85"/>
                  <a:gd name="T88" fmla="*/ 812 w 3240"/>
                  <a:gd name="T89" fmla="*/ 83 h 85"/>
                  <a:gd name="T90" fmla="*/ 830 w 3240"/>
                  <a:gd name="T91" fmla="*/ 53 h 85"/>
                  <a:gd name="T92" fmla="*/ 848 w 3240"/>
                  <a:gd name="T93" fmla="*/ 104 h 85"/>
                  <a:gd name="T94" fmla="*/ 866 w 3240"/>
                  <a:gd name="T95" fmla="*/ 97 h 85"/>
                  <a:gd name="T96" fmla="*/ 885 w 3240"/>
                  <a:gd name="T97" fmla="*/ 97 h 85"/>
                  <a:gd name="T98" fmla="*/ 902 w 3240"/>
                  <a:gd name="T99" fmla="*/ 62 h 85"/>
                  <a:gd name="T100" fmla="*/ 921 w 3240"/>
                  <a:gd name="T101" fmla="*/ 87 h 85"/>
                  <a:gd name="T102" fmla="*/ 940 w 3240"/>
                  <a:gd name="T103" fmla="*/ 92 h 85"/>
                  <a:gd name="T104" fmla="*/ 956 w 3240"/>
                  <a:gd name="T105" fmla="*/ 73 h 85"/>
                  <a:gd name="T106" fmla="*/ 976 w 3240"/>
                  <a:gd name="T107" fmla="*/ 87 h 85"/>
                  <a:gd name="T108" fmla="*/ 993 w 3240"/>
                  <a:gd name="T109" fmla="*/ 92 h 85"/>
                  <a:gd name="T110" fmla="*/ 1013 w 3240"/>
                  <a:gd name="T111" fmla="*/ 74 h 85"/>
                  <a:gd name="T112" fmla="*/ 1029 w 3240"/>
                  <a:gd name="T113" fmla="*/ 120 h 85"/>
                  <a:gd name="T114" fmla="*/ 1047 w 3240"/>
                  <a:gd name="T115" fmla="*/ 69 h 85"/>
                  <a:gd name="T116" fmla="*/ 1066 w 3240"/>
                  <a:gd name="T117" fmla="*/ 42 h 85"/>
                  <a:gd name="T118" fmla="*/ 1084 w 3240"/>
                  <a:gd name="T119" fmla="*/ 73 h 85"/>
                  <a:gd name="T120" fmla="*/ 1103 w 3240"/>
                  <a:gd name="T121" fmla="*/ 78 h 85"/>
                  <a:gd name="T122" fmla="*/ 1120 w 3240"/>
                  <a:gd name="T123" fmla="*/ 74 h 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85">
                    <a:moveTo>
                      <a:pt x="0" y="38"/>
                    </a:moveTo>
                    <a:lnTo>
                      <a:pt x="8" y="41"/>
                    </a:lnTo>
                    <a:lnTo>
                      <a:pt x="14" y="44"/>
                    </a:lnTo>
                    <a:lnTo>
                      <a:pt x="20" y="52"/>
                    </a:lnTo>
                    <a:lnTo>
                      <a:pt x="27" y="56"/>
                    </a:lnTo>
                    <a:lnTo>
                      <a:pt x="33" y="49"/>
                    </a:lnTo>
                    <a:lnTo>
                      <a:pt x="39" y="44"/>
                    </a:lnTo>
                    <a:lnTo>
                      <a:pt x="45" y="39"/>
                    </a:lnTo>
                    <a:lnTo>
                      <a:pt x="53" y="38"/>
                    </a:lnTo>
                    <a:lnTo>
                      <a:pt x="59" y="46"/>
                    </a:lnTo>
                    <a:lnTo>
                      <a:pt x="65" y="47"/>
                    </a:lnTo>
                    <a:lnTo>
                      <a:pt x="72" y="52"/>
                    </a:lnTo>
                    <a:lnTo>
                      <a:pt x="78" y="52"/>
                    </a:lnTo>
                    <a:lnTo>
                      <a:pt x="84" y="44"/>
                    </a:lnTo>
                    <a:lnTo>
                      <a:pt x="92" y="31"/>
                    </a:lnTo>
                    <a:lnTo>
                      <a:pt x="98" y="23"/>
                    </a:lnTo>
                    <a:lnTo>
                      <a:pt x="104" y="20"/>
                    </a:lnTo>
                    <a:lnTo>
                      <a:pt x="111" y="20"/>
                    </a:lnTo>
                    <a:lnTo>
                      <a:pt x="117" y="20"/>
                    </a:lnTo>
                    <a:lnTo>
                      <a:pt x="123" y="21"/>
                    </a:lnTo>
                    <a:lnTo>
                      <a:pt x="131" y="23"/>
                    </a:lnTo>
                    <a:lnTo>
                      <a:pt x="137" y="24"/>
                    </a:lnTo>
                    <a:lnTo>
                      <a:pt x="143" y="24"/>
                    </a:lnTo>
                    <a:lnTo>
                      <a:pt x="150" y="28"/>
                    </a:lnTo>
                    <a:lnTo>
                      <a:pt x="156" y="29"/>
                    </a:lnTo>
                    <a:lnTo>
                      <a:pt x="162" y="29"/>
                    </a:lnTo>
                    <a:lnTo>
                      <a:pt x="170" y="31"/>
                    </a:lnTo>
                    <a:lnTo>
                      <a:pt x="176" y="33"/>
                    </a:lnTo>
                    <a:lnTo>
                      <a:pt x="182" y="33"/>
                    </a:lnTo>
                    <a:lnTo>
                      <a:pt x="189" y="34"/>
                    </a:lnTo>
                    <a:lnTo>
                      <a:pt x="195" y="39"/>
                    </a:lnTo>
                    <a:lnTo>
                      <a:pt x="201" y="39"/>
                    </a:lnTo>
                    <a:lnTo>
                      <a:pt x="209" y="38"/>
                    </a:lnTo>
                    <a:lnTo>
                      <a:pt x="215" y="38"/>
                    </a:lnTo>
                    <a:lnTo>
                      <a:pt x="221" y="43"/>
                    </a:lnTo>
                    <a:lnTo>
                      <a:pt x="227" y="66"/>
                    </a:lnTo>
                    <a:lnTo>
                      <a:pt x="234" y="57"/>
                    </a:lnTo>
                    <a:lnTo>
                      <a:pt x="240" y="44"/>
                    </a:lnTo>
                    <a:lnTo>
                      <a:pt x="246" y="34"/>
                    </a:lnTo>
                    <a:lnTo>
                      <a:pt x="254" y="26"/>
                    </a:lnTo>
                    <a:lnTo>
                      <a:pt x="260" y="23"/>
                    </a:lnTo>
                    <a:lnTo>
                      <a:pt x="266" y="31"/>
                    </a:lnTo>
                    <a:lnTo>
                      <a:pt x="274" y="43"/>
                    </a:lnTo>
                    <a:lnTo>
                      <a:pt x="280" y="46"/>
                    </a:lnTo>
                    <a:lnTo>
                      <a:pt x="286" y="44"/>
                    </a:lnTo>
                    <a:lnTo>
                      <a:pt x="293" y="43"/>
                    </a:lnTo>
                    <a:lnTo>
                      <a:pt x="299" y="39"/>
                    </a:lnTo>
                    <a:lnTo>
                      <a:pt x="305" y="38"/>
                    </a:lnTo>
                    <a:lnTo>
                      <a:pt x="313" y="36"/>
                    </a:lnTo>
                    <a:lnTo>
                      <a:pt x="319" y="34"/>
                    </a:lnTo>
                    <a:lnTo>
                      <a:pt x="325" y="34"/>
                    </a:lnTo>
                    <a:lnTo>
                      <a:pt x="332" y="34"/>
                    </a:lnTo>
                    <a:lnTo>
                      <a:pt x="338" y="34"/>
                    </a:lnTo>
                    <a:lnTo>
                      <a:pt x="344" y="36"/>
                    </a:lnTo>
                    <a:lnTo>
                      <a:pt x="352" y="38"/>
                    </a:lnTo>
                    <a:lnTo>
                      <a:pt x="358" y="39"/>
                    </a:lnTo>
                    <a:lnTo>
                      <a:pt x="364" y="41"/>
                    </a:lnTo>
                    <a:lnTo>
                      <a:pt x="371" y="41"/>
                    </a:lnTo>
                    <a:lnTo>
                      <a:pt x="377" y="39"/>
                    </a:lnTo>
                    <a:lnTo>
                      <a:pt x="383" y="38"/>
                    </a:lnTo>
                    <a:lnTo>
                      <a:pt x="391" y="36"/>
                    </a:lnTo>
                    <a:lnTo>
                      <a:pt x="397" y="34"/>
                    </a:lnTo>
                    <a:lnTo>
                      <a:pt x="403" y="33"/>
                    </a:lnTo>
                    <a:lnTo>
                      <a:pt x="409" y="34"/>
                    </a:lnTo>
                    <a:lnTo>
                      <a:pt x="416" y="36"/>
                    </a:lnTo>
                    <a:lnTo>
                      <a:pt x="422" y="38"/>
                    </a:lnTo>
                    <a:lnTo>
                      <a:pt x="428" y="38"/>
                    </a:lnTo>
                    <a:lnTo>
                      <a:pt x="436" y="39"/>
                    </a:lnTo>
                    <a:lnTo>
                      <a:pt x="442" y="39"/>
                    </a:lnTo>
                    <a:lnTo>
                      <a:pt x="448" y="39"/>
                    </a:lnTo>
                    <a:lnTo>
                      <a:pt x="455" y="41"/>
                    </a:lnTo>
                    <a:lnTo>
                      <a:pt x="461" y="43"/>
                    </a:lnTo>
                    <a:lnTo>
                      <a:pt x="467" y="46"/>
                    </a:lnTo>
                    <a:lnTo>
                      <a:pt x="475" y="56"/>
                    </a:lnTo>
                    <a:lnTo>
                      <a:pt x="481" y="54"/>
                    </a:lnTo>
                    <a:lnTo>
                      <a:pt x="487" y="52"/>
                    </a:lnTo>
                    <a:lnTo>
                      <a:pt x="494" y="44"/>
                    </a:lnTo>
                    <a:lnTo>
                      <a:pt x="500" y="33"/>
                    </a:lnTo>
                    <a:lnTo>
                      <a:pt x="506" y="24"/>
                    </a:lnTo>
                    <a:lnTo>
                      <a:pt x="514" y="23"/>
                    </a:lnTo>
                    <a:lnTo>
                      <a:pt x="520" y="24"/>
                    </a:lnTo>
                    <a:lnTo>
                      <a:pt x="526" y="31"/>
                    </a:lnTo>
                    <a:lnTo>
                      <a:pt x="533" y="36"/>
                    </a:lnTo>
                    <a:lnTo>
                      <a:pt x="539" y="38"/>
                    </a:lnTo>
                    <a:lnTo>
                      <a:pt x="545" y="38"/>
                    </a:lnTo>
                    <a:lnTo>
                      <a:pt x="553" y="36"/>
                    </a:lnTo>
                    <a:lnTo>
                      <a:pt x="559" y="39"/>
                    </a:lnTo>
                    <a:lnTo>
                      <a:pt x="565" y="44"/>
                    </a:lnTo>
                    <a:lnTo>
                      <a:pt x="572" y="41"/>
                    </a:lnTo>
                    <a:lnTo>
                      <a:pt x="578" y="41"/>
                    </a:lnTo>
                    <a:lnTo>
                      <a:pt x="584" y="44"/>
                    </a:lnTo>
                    <a:lnTo>
                      <a:pt x="591" y="47"/>
                    </a:lnTo>
                    <a:lnTo>
                      <a:pt x="598" y="41"/>
                    </a:lnTo>
                    <a:lnTo>
                      <a:pt x="604" y="31"/>
                    </a:lnTo>
                    <a:lnTo>
                      <a:pt x="610" y="26"/>
                    </a:lnTo>
                    <a:lnTo>
                      <a:pt x="618" y="24"/>
                    </a:lnTo>
                    <a:lnTo>
                      <a:pt x="624" y="24"/>
                    </a:lnTo>
                    <a:lnTo>
                      <a:pt x="630" y="26"/>
                    </a:lnTo>
                    <a:lnTo>
                      <a:pt x="637" y="26"/>
                    </a:lnTo>
                    <a:lnTo>
                      <a:pt x="643" y="26"/>
                    </a:lnTo>
                    <a:lnTo>
                      <a:pt x="649" y="28"/>
                    </a:lnTo>
                    <a:lnTo>
                      <a:pt x="657" y="29"/>
                    </a:lnTo>
                    <a:lnTo>
                      <a:pt x="663" y="33"/>
                    </a:lnTo>
                    <a:lnTo>
                      <a:pt x="669" y="33"/>
                    </a:lnTo>
                    <a:lnTo>
                      <a:pt x="676" y="34"/>
                    </a:lnTo>
                    <a:lnTo>
                      <a:pt x="682" y="39"/>
                    </a:lnTo>
                    <a:lnTo>
                      <a:pt x="688" y="39"/>
                    </a:lnTo>
                    <a:lnTo>
                      <a:pt x="696" y="39"/>
                    </a:lnTo>
                    <a:lnTo>
                      <a:pt x="702" y="38"/>
                    </a:lnTo>
                    <a:lnTo>
                      <a:pt x="708" y="36"/>
                    </a:lnTo>
                    <a:lnTo>
                      <a:pt x="715" y="38"/>
                    </a:lnTo>
                    <a:lnTo>
                      <a:pt x="721" y="36"/>
                    </a:lnTo>
                    <a:lnTo>
                      <a:pt x="727" y="36"/>
                    </a:lnTo>
                    <a:lnTo>
                      <a:pt x="735" y="38"/>
                    </a:lnTo>
                    <a:lnTo>
                      <a:pt x="741" y="36"/>
                    </a:lnTo>
                    <a:lnTo>
                      <a:pt x="747" y="38"/>
                    </a:lnTo>
                    <a:lnTo>
                      <a:pt x="754" y="38"/>
                    </a:lnTo>
                    <a:lnTo>
                      <a:pt x="760" y="38"/>
                    </a:lnTo>
                    <a:lnTo>
                      <a:pt x="766" y="38"/>
                    </a:lnTo>
                    <a:lnTo>
                      <a:pt x="772" y="38"/>
                    </a:lnTo>
                    <a:lnTo>
                      <a:pt x="780" y="39"/>
                    </a:lnTo>
                    <a:lnTo>
                      <a:pt x="786" y="39"/>
                    </a:lnTo>
                    <a:lnTo>
                      <a:pt x="792" y="41"/>
                    </a:lnTo>
                    <a:lnTo>
                      <a:pt x="799" y="41"/>
                    </a:lnTo>
                    <a:lnTo>
                      <a:pt x="805" y="41"/>
                    </a:lnTo>
                    <a:lnTo>
                      <a:pt x="811" y="41"/>
                    </a:lnTo>
                    <a:lnTo>
                      <a:pt x="819" y="43"/>
                    </a:lnTo>
                    <a:lnTo>
                      <a:pt x="825" y="46"/>
                    </a:lnTo>
                    <a:lnTo>
                      <a:pt x="831" y="46"/>
                    </a:lnTo>
                    <a:lnTo>
                      <a:pt x="838" y="43"/>
                    </a:lnTo>
                    <a:lnTo>
                      <a:pt x="844" y="39"/>
                    </a:lnTo>
                    <a:lnTo>
                      <a:pt x="850" y="38"/>
                    </a:lnTo>
                    <a:lnTo>
                      <a:pt x="858" y="36"/>
                    </a:lnTo>
                    <a:lnTo>
                      <a:pt x="864" y="41"/>
                    </a:lnTo>
                    <a:lnTo>
                      <a:pt x="870" y="43"/>
                    </a:lnTo>
                    <a:lnTo>
                      <a:pt x="877" y="39"/>
                    </a:lnTo>
                    <a:lnTo>
                      <a:pt x="883" y="38"/>
                    </a:lnTo>
                    <a:lnTo>
                      <a:pt x="889" y="46"/>
                    </a:lnTo>
                    <a:lnTo>
                      <a:pt x="897" y="47"/>
                    </a:lnTo>
                    <a:lnTo>
                      <a:pt x="903" y="44"/>
                    </a:lnTo>
                    <a:lnTo>
                      <a:pt x="909" y="38"/>
                    </a:lnTo>
                    <a:lnTo>
                      <a:pt x="916" y="57"/>
                    </a:lnTo>
                    <a:lnTo>
                      <a:pt x="922" y="85"/>
                    </a:lnTo>
                    <a:lnTo>
                      <a:pt x="929" y="66"/>
                    </a:lnTo>
                    <a:lnTo>
                      <a:pt x="936" y="41"/>
                    </a:lnTo>
                    <a:lnTo>
                      <a:pt x="942" y="23"/>
                    </a:lnTo>
                    <a:lnTo>
                      <a:pt x="948" y="6"/>
                    </a:lnTo>
                    <a:lnTo>
                      <a:pt x="954" y="0"/>
                    </a:lnTo>
                    <a:lnTo>
                      <a:pt x="962" y="11"/>
                    </a:lnTo>
                    <a:lnTo>
                      <a:pt x="968" y="23"/>
                    </a:lnTo>
                    <a:lnTo>
                      <a:pt x="974" y="28"/>
                    </a:lnTo>
                    <a:lnTo>
                      <a:pt x="981" y="29"/>
                    </a:lnTo>
                    <a:lnTo>
                      <a:pt x="987" y="31"/>
                    </a:lnTo>
                    <a:lnTo>
                      <a:pt x="993" y="31"/>
                    </a:lnTo>
                    <a:lnTo>
                      <a:pt x="1001" y="31"/>
                    </a:lnTo>
                    <a:lnTo>
                      <a:pt x="1007" y="33"/>
                    </a:lnTo>
                    <a:lnTo>
                      <a:pt x="1013" y="33"/>
                    </a:lnTo>
                    <a:lnTo>
                      <a:pt x="1020" y="34"/>
                    </a:lnTo>
                    <a:lnTo>
                      <a:pt x="1026" y="34"/>
                    </a:lnTo>
                    <a:lnTo>
                      <a:pt x="1032" y="34"/>
                    </a:lnTo>
                    <a:lnTo>
                      <a:pt x="1040" y="34"/>
                    </a:lnTo>
                    <a:lnTo>
                      <a:pt x="1046" y="34"/>
                    </a:lnTo>
                    <a:lnTo>
                      <a:pt x="1052" y="36"/>
                    </a:lnTo>
                    <a:lnTo>
                      <a:pt x="1059" y="36"/>
                    </a:lnTo>
                    <a:lnTo>
                      <a:pt x="1065" y="39"/>
                    </a:lnTo>
                    <a:lnTo>
                      <a:pt x="1071" y="41"/>
                    </a:lnTo>
                    <a:lnTo>
                      <a:pt x="1079" y="41"/>
                    </a:lnTo>
                    <a:lnTo>
                      <a:pt x="1085" y="39"/>
                    </a:lnTo>
                    <a:lnTo>
                      <a:pt x="1091" y="38"/>
                    </a:lnTo>
                    <a:lnTo>
                      <a:pt x="1098" y="36"/>
                    </a:lnTo>
                    <a:lnTo>
                      <a:pt x="1104" y="38"/>
                    </a:lnTo>
                    <a:lnTo>
                      <a:pt x="1110" y="36"/>
                    </a:lnTo>
                    <a:lnTo>
                      <a:pt x="1118" y="36"/>
                    </a:lnTo>
                    <a:lnTo>
                      <a:pt x="1124" y="36"/>
                    </a:lnTo>
                    <a:lnTo>
                      <a:pt x="1130" y="36"/>
                    </a:lnTo>
                    <a:lnTo>
                      <a:pt x="1136" y="38"/>
                    </a:lnTo>
                    <a:lnTo>
                      <a:pt x="1143" y="38"/>
                    </a:lnTo>
                    <a:lnTo>
                      <a:pt x="1149" y="39"/>
                    </a:lnTo>
                    <a:lnTo>
                      <a:pt x="1155" y="41"/>
                    </a:lnTo>
                    <a:lnTo>
                      <a:pt x="1163" y="41"/>
                    </a:lnTo>
                    <a:lnTo>
                      <a:pt x="1169" y="43"/>
                    </a:lnTo>
                    <a:lnTo>
                      <a:pt x="1175" y="46"/>
                    </a:lnTo>
                    <a:lnTo>
                      <a:pt x="1182" y="49"/>
                    </a:lnTo>
                    <a:lnTo>
                      <a:pt x="1188" y="57"/>
                    </a:lnTo>
                    <a:lnTo>
                      <a:pt x="1194" y="52"/>
                    </a:lnTo>
                    <a:lnTo>
                      <a:pt x="1202" y="44"/>
                    </a:lnTo>
                    <a:lnTo>
                      <a:pt x="1208" y="38"/>
                    </a:lnTo>
                    <a:lnTo>
                      <a:pt x="1214" y="34"/>
                    </a:lnTo>
                    <a:lnTo>
                      <a:pt x="1221" y="31"/>
                    </a:lnTo>
                    <a:lnTo>
                      <a:pt x="1227" y="34"/>
                    </a:lnTo>
                    <a:lnTo>
                      <a:pt x="1233" y="38"/>
                    </a:lnTo>
                    <a:lnTo>
                      <a:pt x="1241" y="34"/>
                    </a:lnTo>
                    <a:lnTo>
                      <a:pt x="1247" y="33"/>
                    </a:lnTo>
                    <a:lnTo>
                      <a:pt x="1253" y="36"/>
                    </a:lnTo>
                    <a:lnTo>
                      <a:pt x="1261" y="36"/>
                    </a:lnTo>
                    <a:lnTo>
                      <a:pt x="1267" y="34"/>
                    </a:lnTo>
                    <a:lnTo>
                      <a:pt x="1273" y="33"/>
                    </a:lnTo>
                    <a:lnTo>
                      <a:pt x="1280" y="33"/>
                    </a:lnTo>
                    <a:lnTo>
                      <a:pt x="1286" y="33"/>
                    </a:lnTo>
                    <a:lnTo>
                      <a:pt x="1292" y="31"/>
                    </a:lnTo>
                    <a:lnTo>
                      <a:pt x="1300" y="33"/>
                    </a:lnTo>
                    <a:lnTo>
                      <a:pt x="1306" y="34"/>
                    </a:lnTo>
                    <a:lnTo>
                      <a:pt x="1312" y="38"/>
                    </a:lnTo>
                    <a:lnTo>
                      <a:pt x="1318" y="38"/>
                    </a:lnTo>
                    <a:lnTo>
                      <a:pt x="1325" y="38"/>
                    </a:lnTo>
                    <a:lnTo>
                      <a:pt x="1331" y="36"/>
                    </a:lnTo>
                    <a:lnTo>
                      <a:pt x="1337" y="36"/>
                    </a:lnTo>
                    <a:lnTo>
                      <a:pt x="1345" y="34"/>
                    </a:lnTo>
                    <a:lnTo>
                      <a:pt x="1351" y="34"/>
                    </a:lnTo>
                    <a:lnTo>
                      <a:pt x="1357" y="34"/>
                    </a:lnTo>
                    <a:lnTo>
                      <a:pt x="1364" y="34"/>
                    </a:lnTo>
                    <a:lnTo>
                      <a:pt x="1370" y="34"/>
                    </a:lnTo>
                    <a:lnTo>
                      <a:pt x="1376" y="34"/>
                    </a:lnTo>
                    <a:lnTo>
                      <a:pt x="1384" y="36"/>
                    </a:lnTo>
                    <a:lnTo>
                      <a:pt x="1390" y="34"/>
                    </a:lnTo>
                    <a:lnTo>
                      <a:pt x="1396" y="36"/>
                    </a:lnTo>
                    <a:lnTo>
                      <a:pt x="1403" y="36"/>
                    </a:lnTo>
                    <a:lnTo>
                      <a:pt x="1409" y="36"/>
                    </a:lnTo>
                    <a:lnTo>
                      <a:pt x="1415" y="38"/>
                    </a:lnTo>
                    <a:lnTo>
                      <a:pt x="1423" y="39"/>
                    </a:lnTo>
                    <a:lnTo>
                      <a:pt x="1429" y="38"/>
                    </a:lnTo>
                    <a:lnTo>
                      <a:pt x="1435" y="38"/>
                    </a:lnTo>
                    <a:lnTo>
                      <a:pt x="1442" y="41"/>
                    </a:lnTo>
                    <a:lnTo>
                      <a:pt x="1448" y="41"/>
                    </a:lnTo>
                    <a:lnTo>
                      <a:pt x="1454" y="41"/>
                    </a:lnTo>
                    <a:lnTo>
                      <a:pt x="1462" y="39"/>
                    </a:lnTo>
                    <a:lnTo>
                      <a:pt x="1468" y="39"/>
                    </a:lnTo>
                    <a:lnTo>
                      <a:pt x="1474" y="39"/>
                    </a:lnTo>
                    <a:lnTo>
                      <a:pt x="1481" y="47"/>
                    </a:lnTo>
                    <a:lnTo>
                      <a:pt x="1487" y="82"/>
                    </a:lnTo>
                    <a:lnTo>
                      <a:pt x="1493" y="80"/>
                    </a:lnTo>
                    <a:lnTo>
                      <a:pt x="1499" y="64"/>
                    </a:lnTo>
                    <a:lnTo>
                      <a:pt x="1507" y="44"/>
                    </a:lnTo>
                    <a:lnTo>
                      <a:pt x="1513" y="24"/>
                    </a:lnTo>
                    <a:lnTo>
                      <a:pt x="1519" y="11"/>
                    </a:lnTo>
                    <a:lnTo>
                      <a:pt x="1526" y="6"/>
                    </a:lnTo>
                    <a:lnTo>
                      <a:pt x="1532" y="20"/>
                    </a:lnTo>
                    <a:lnTo>
                      <a:pt x="1538" y="33"/>
                    </a:lnTo>
                    <a:lnTo>
                      <a:pt x="1546" y="36"/>
                    </a:lnTo>
                    <a:lnTo>
                      <a:pt x="1552" y="36"/>
                    </a:lnTo>
                    <a:lnTo>
                      <a:pt x="1558" y="33"/>
                    </a:lnTo>
                    <a:lnTo>
                      <a:pt x="1565" y="29"/>
                    </a:lnTo>
                    <a:lnTo>
                      <a:pt x="1571" y="24"/>
                    </a:lnTo>
                    <a:lnTo>
                      <a:pt x="1577" y="23"/>
                    </a:lnTo>
                    <a:lnTo>
                      <a:pt x="1585" y="24"/>
                    </a:lnTo>
                    <a:lnTo>
                      <a:pt x="1591" y="28"/>
                    </a:lnTo>
                    <a:lnTo>
                      <a:pt x="1597" y="28"/>
                    </a:lnTo>
                    <a:lnTo>
                      <a:pt x="1605" y="29"/>
                    </a:lnTo>
                    <a:lnTo>
                      <a:pt x="1611" y="31"/>
                    </a:lnTo>
                    <a:lnTo>
                      <a:pt x="1617" y="33"/>
                    </a:lnTo>
                    <a:lnTo>
                      <a:pt x="1624" y="34"/>
                    </a:lnTo>
                    <a:lnTo>
                      <a:pt x="1630" y="36"/>
                    </a:lnTo>
                    <a:lnTo>
                      <a:pt x="1636" y="36"/>
                    </a:lnTo>
                    <a:lnTo>
                      <a:pt x="1644" y="39"/>
                    </a:lnTo>
                    <a:lnTo>
                      <a:pt x="1650" y="39"/>
                    </a:lnTo>
                    <a:lnTo>
                      <a:pt x="1656" y="39"/>
                    </a:lnTo>
                    <a:lnTo>
                      <a:pt x="1663" y="39"/>
                    </a:lnTo>
                    <a:lnTo>
                      <a:pt x="1669" y="41"/>
                    </a:lnTo>
                    <a:lnTo>
                      <a:pt x="1675" y="41"/>
                    </a:lnTo>
                    <a:lnTo>
                      <a:pt x="1681" y="43"/>
                    </a:lnTo>
                    <a:lnTo>
                      <a:pt x="1689" y="46"/>
                    </a:lnTo>
                    <a:lnTo>
                      <a:pt x="1695" y="51"/>
                    </a:lnTo>
                    <a:lnTo>
                      <a:pt x="1701" y="51"/>
                    </a:lnTo>
                    <a:lnTo>
                      <a:pt x="1708" y="47"/>
                    </a:lnTo>
                    <a:lnTo>
                      <a:pt x="1714" y="52"/>
                    </a:lnTo>
                    <a:lnTo>
                      <a:pt x="1720" y="52"/>
                    </a:lnTo>
                    <a:lnTo>
                      <a:pt x="1728" y="43"/>
                    </a:lnTo>
                    <a:lnTo>
                      <a:pt x="1734" y="38"/>
                    </a:lnTo>
                    <a:lnTo>
                      <a:pt x="1740" y="34"/>
                    </a:lnTo>
                    <a:lnTo>
                      <a:pt x="1747" y="29"/>
                    </a:lnTo>
                    <a:lnTo>
                      <a:pt x="1753" y="28"/>
                    </a:lnTo>
                    <a:lnTo>
                      <a:pt x="1759" y="28"/>
                    </a:lnTo>
                    <a:lnTo>
                      <a:pt x="1767" y="28"/>
                    </a:lnTo>
                    <a:lnTo>
                      <a:pt x="1773" y="29"/>
                    </a:lnTo>
                    <a:lnTo>
                      <a:pt x="1779" y="29"/>
                    </a:lnTo>
                    <a:lnTo>
                      <a:pt x="1786" y="33"/>
                    </a:lnTo>
                    <a:lnTo>
                      <a:pt x="1792" y="34"/>
                    </a:lnTo>
                    <a:lnTo>
                      <a:pt x="1798" y="36"/>
                    </a:lnTo>
                    <a:lnTo>
                      <a:pt x="1806" y="38"/>
                    </a:lnTo>
                    <a:lnTo>
                      <a:pt x="1812" y="36"/>
                    </a:lnTo>
                    <a:lnTo>
                      <a:pt x="1818" y="36"/>
                    </a:lnTo>
                    <a:lnTo>
                      <a:pt x="1825" y="34"/>
                    </a:lnTo>
                    <a:lnTo>
                      <a:pt x="1831" y="36"/>
                    </a:lnTo>
                    <a:lnTo>
                      <a:pt x="1837" y="36"/>
                    </a:lnTo>
                    <a:lnTo>
                      <a:pt x="1843" y="36"/>
                    </a:lnTo>
                    <a:lnTo>
                      <a:pt x="1851" y="36"/>
                    </a:lnTo>
                    <a:lnTo>
                      <a:pt x="1857" y="34"/>
                    </a:lnTo>
                    <a:lnTo>
                      <a:pt x="1863" y="33"/>
                    </a:lnTo>
                    <a:lnTo>
                      <a:pt x="1870" y="33"/>
                    </a:lnTo>
                    <a:lnTo>
                      <a:pt x="1876" y="34"/>
                    </a:lnTo>
                    <a:lnTo>
                      <a:pt x="1882" y="36"/>
                    </a:lnTo>
                    <a:lnTo>
                      <a:pt x="1890" y="39"/>
                    </a:lnTo>
                    <a:lnTo>
                      <a:pt x="1896" y="41"/>
                    </a:lnTo>
                    <a:lnTo>
                      <a:pt x="1902" y="43"/>
                    </a:lnTo>
                    <a:lnTo>
                      <a:pt x="1909" y="43"/>
                    </a:lnTo>
                    <a:lnTo>
                      <a:pt x="1915" y="43"/>
                    </a:lnTo>
                    <a:lnTo>
                      <a:pt x="1922" y="43"/>
                    </a:lnTo>
                    <a:lnTo>
                      <a:pt x="1929" y="43"/>
                    </a:lnTo>
                    <a:lnTo>
                      <a:pt x="1935" y="41"/>
                    </a:lnTo>
                    <a:lnTo>
                      <a:pt x="1941" y="39"/>
                    </a:lnTo>
                    <a:lnTo>
                      <a:pt x="1949" y="41"/>
                    </a:lnTo>
                    <a:lnTo>
                      <a:pt x="1955" y="54"/>
                    </a:lnTo>
                    <a:lnTo>
                      <a:pt x="1961" y="52"/>
                    </a:lnTo>
                    <a:lnTo>
                      <a:pt x="1968" y="49"/>
                    </a:lnTo>
                    <a:lnTo>
                      <a:pt x="1974" y="39"/>
                    </a:lnTo>
                    <a:lnTo>
                      <a:pt x="1980" y="29"/>
                    </a:lnTo>
                    <a:lnTo>
                      <a:pt x="1988" y="21"/>
                    </a:lnTo>
                    <a:lnTo>
                      <a:pt x="1994" y="20"/>
                    </a:lnTo>
                    <a:lnTo>
                      <a:pt x="2000" y="21"/>
                    </a:lnTo>
                    <a:lnTo>
                      <a:pt x="2007" y="26"/>
                    </a:lnTo>
                    <a:lnTo>
                      <a:pt x="2013" y="31"/>
                    </a:lnTo>
                    <a:lnTo>
                      <a:pt x="2019" y="33"/>
                    </a:lnTo>
                    <a:lnTo>
                      <a:pt x="2025" y="34"/>
                    </a:lnTo>
                    <a:lnTo>
                      <a:pt x="2033" y="43"/>
                    </a:lnTo>
                    <a:lnTo>
                      <a:pt x="2039" y="46"/>
                    </a:lnTo>
                    <a:lnTo>
                      <a:pt x="2045" y="43"/>
                    </a:lnTo>
                    <a:lnTo>
                      <a:pt x="2052" y="36"/>
                    </a:lnTo>
                    <a:lnTo>
                      <a:pt x="2058" y="44"/>
                    </a:lnTo>
                    <a:lnTo>
                      <a:pt x="2064" y="59"/>
                    </a:lnTo>
                    <a:lnTo>
                      <a:pt x="2072" y="49"/>
                    </a:lnTo>
                    <a:lnTo>
                      <a:pt x="2078" y="38"/>
                    </a:lnTo>
                    <a:lnTo>
                      <a:pt x="2084" y="29"/>
                    </a:lnTo>
                    <a:lnTo>
                      <a:pt x="2091" y="23"/>
                    </a:lnTo>
                    <a:lnTo>
                      <a:pt x="2097" y="23"/>
                    </a:lnTo>
                    <a:lnTo>
                      <a:pt x="2103" y="29"/>
                    </a:lnTo>
                    <a:lnTo>
                      <a:pt x="2111" y="36"/>
                    </a:lnTo>
                    <a:lnTo>
                      <a:pt x="2117" y="38"/>
                    </a:lnTo>
                    <a:lnTo>
                      <a:pt x="2123" y="36"/>
                    </a:lnTo>
                    <a:lnTo>
                      <a:pt x="2130" y="36"/>
                    </a:lnTo>
                    <a:lnTo>
                      <a:pt x="2136" y="36"/>
                    </a:lnTo>
                    <a:lnTo>
                      <a:pt x="2142" y="36"/>
                    </a:lnTo>
                    <a:lnTo>
                      <a:pt x="2150" y="36"/>
                    </a:lnTo>
                    <a:lnTo>
                      <a:pt x="2156" y="36"/>
                    </a:lnTo>
                    <a:lnTo>
                      <a:pt x="2162" y="39"/>
                    </a:lnTo>
                    <a:lnTo>
                      <a:pt x="2169" y="39"/>
                    </a:lnTo>
                    <a:lnTo>
                      <a:pt x="2175" y="41"/>
                    </a:lnTo>
                    <a:lnTo>
                      <a:pt x="2181" y="49"/>
                    </a:lnTo>
                    <a:lnTo>
                      <a:pt x="2189" y="52"/>
                    </a:lnTo>
                    <a:lnTo>
                      <a:pt x="2195" y="46"/>
                    </a:lnTo>
                    <a:lnTo>
                      <a:pt x="2201" y="36"/>
                    </a:lnTo>
                    <a:lnTo>
                      <a:pt x="2207" y="29"/>
                    </a:lnTo>
                    <a:lnTo>
                      <a:pt x="2214" y="26"/>
                    </a:lnTo>
                    <a:lnTo>
                      <a:pt x="2220" y="24"/>
                    </a:lnTo>
                    <a:lnTo>
                      <a:pt x="2226" y="28"/>
                    </a:lnTo>
                    <a:lnTo>
                      <a:pt x="2234" y="36"/>
                    </a:lnTo>
                    <a:lnTo>
                      <a:pt x="2240" y="46"/>
                    </a:lnTo>
                    <a:lnTo>
                      <a:pt x="2246" y="47"/>
                    </a:lnTo>
                    <a:lnTo>
                      <a:pt x="2254" y="44"/>
                    </a:lnTo>
                    <a:lnTo>
                      <a:pt x="2260" y="38"/>
                    </a:lnTo>
                    <a:lnTo>
                      <a:pt x="2266" y="33"/>
                    </a:lnTo>
                    <a:lnTo>
                      <a:pt x="2273" y="31"/>
                    </a:lnTo>
                    <a:lnTo>
                      <a:pt x="2279" y="36"/>
                    </a:lnTo>
                    <a:lnTo>
                      <a:pt x="2285" y="39"/>
                    </a:lnTo>
                    <a:lnTo>
                      <a:pt x="2293" y="44"/>
                    </a:lnTo>
                    <a:lnTo>
                      <a:pt x="2299" y="44"/>
                    </a:lnTo>
                    <a:lnTo>
                      <a:pt x="2305" y="44"/>
                    </a:lnTo>
                    <a:lnTo>
                      <a:pt x="2312" y="44"/>
                    </a:lnTo>
                    <a:lnTo>
                      <a:pt x="2318" y="43"/>
                    </a:lnTo>
                    <a:lnTo>
                      <a:pt x="2324" y="41"/>
                    </a:lnTo>
                    <a:lnTo>
                      <a:pt x="2332" y="38"/>
                    </a:lnTo>
                    <a:lnTo>
                      <a:pt x="2338" y="38"/>
                    </a:lnTo>
                    <a:lnTo>
                      <a:pt x="2344" y="36"/>
                    </a:lnTo>
                    <a:lnTo>
                      <a:pt x="2351" y="41"/>
                    </a:lnTo>
                    <a:lnTo>
                      <a:pt x="2357" y="41"/>
                    </a:lnTo>
                    <a:lnTo>
                      <a:pt x="2363" y="36"/>
                    </a:lnTo>
                    <a:lnTo>
                      <a:pt x="2371" y="31"/>
                    </a:lnTo>
                    <a:lnTo>
                      <a:pt x="2377" y="28"/>
                    </a:lnTo>
                    <a:lnTo>
                      <a:pt x="2383" y="24"/>
                    </a:lnTo>
                    <a:lnTo>
                      <a:pt x="2389" y="24"/>
                    </a:lnTo>
                    <a:lnTo>
                      <a:pt x="2396" y="29"/>
                    </a:lnTo>
                    <a:lnTo>
                      <a:pt x="2402" y="31"/>
                    </a:lnTo>
                    <a:lnTo>
                      <a:pt x="2408" y="33"/>
                    </a:lnTo>
                    <a:lnTo>
                      <a:pt x="2416" y="33"/>
                    </a:lnTo>
                    <a:lnTo>
                      <a:pt x="2422" y="34"/>
                    </a:lnTo>
                    <a:lnTo>
                      <a:pt x="2428" y="49"/>
                    </a:lnTo>
                    <a:lnTo>
                      <a:pt x="2435" y="47"/>
                    </a:lnTo>
                    <a:lnTo>
                      <a:pt x="2441" y="39"/>
                    </a:lnTo>
                    <a:lnTo>
                      <a:pt x="2447" y="33"/>
                    </a:lnTo>
                    <a:lnTo>
                      <a:pt x="2455" y="26"/>
                    </a:lnTo>
                    <a:lnTo>
                      <a:pt x="2461" y="24"/>
                    </a:lnTo>
                    <a:lnTo>
                      <a:pt x="2467" y="26"/>
                    </a:lnTo>
                    <a:lnTo>
                      <a:pt x="2474" y="29"/>
                    </a:lnTo>
                    <a:lnTo>
                      <a:pt x="2480" y="38"/>
                    </a:lnTo>
                    <a:lnTo>
                      <a:pt x="2486" y="43"/>
                    </a:lnTo>
                    <a:lnTo>
                      <a:pt x="2494" y="41"/>
                    </a:lnTo>
                    <a:lnTo>
                      <a:pt x="2500" y="39"/>
                    </a:lnTo>
                    <a:lnTo>
                      <a:pt x="2506" y="38"/>
                    </a:lnTo>
                    <a:lnTo>
                      <a:pt x="2513" y="34"/>
                    </a:lnTo>
                    <a:lnTo>
                      <a:pt x="2519" y="36"/>
                    </a:lnTo>
                    <a:lnTo>
                      <a:pt x="2525" y="38"/>
                    </a:lnTo>
                    <a:lnTo>
                      <a:pt x="2533" y="36"/>
                    </a:lnTo>
                    <a:lnTo>
                      <a:pt x="2539" y="43"/>
                    </a:lnTo>
                    <a:lnTo>
                      <a:pt x="2545" y="67"/>
                    </a:lnTo>
                    <a:lnTo>
                      <a:pt x="2552" y="67"/>
                    </a:lnTo>
                    <a:lnTo>
                      <a:pt x="2558" y="51"/>
                    </a:lnTo>
                    <a:lnTo>
                      <a:pt x="2564" y="34"/>
                    </a:lnTo>
                    <a:lnTo>
                      <a:pt x="2570" y="23"/>
                    </a:lnTo>
                    <a:lnTo>
                      <a:pt x="2578" y="13"/>
                    </a:lnTo>
                    <a:lnTo>
                      <a:pt x="2584" y="16"/>
                    </a:lnTo>
                    <a:lnTo>
                      <a:pt x="2590" y="28"/>
                    </a:lnTo>
                    <a:lnTo>
                      <a:pt x="2598" y="36"/>
                    </a:lnTo>
                    <a:lnTo>
                      <a:pt x="2604" y="41"/>
                    </a:lnTo>
                    <a:lnTo>
                      <a:pt x="2610" y="41"/>
                    </a:lnTo>
                    <a:lnTo>
                      <a:pt x="2617" y="41"/>
                    </a:lnTo>
                    <a:lnTo>
                      <a:pt x="2623" y="41"/>
                    </a:lnTo>
                    <a:lnTo>
                      <a:pt x="2629" y="39"/>
                    </a:lnTo>
                    <a:lnTo>
                      <a:pt x="2637" y="39"/>
                    </a:lnTo>
                    <a:lnTo>
                      <a:pt x="2643" y="39"/>
                    </a:lnTo>
                    <a:lnTo>
                      <a:pt x="2649" y="39"/>
                    </a:lnTo>
                    <a:lnTo>
                      <a:pt x="2656" y="38"/>
                    </a:lnTo>
                    <a:lnTo>
                      <a:pt x="2662" y="38"/>
                    </a:lnTo>
                    <a:lnTo>
                      <a:pt x="2668" y="41"/>
                    </a:lnTo>
                    <a:lnTo>
                      <a:pt x="2676" y="41"/>
                    </a:lnTo>
                    <a:lnTo>
                      <a:pt x="2682" y="43"/>
                    </a:lnTo>
                    <a:lnTo>
                      <a:pt x="2688" y="44"/>
                    </a:lnTo>
                    <a:lnTo>
                      <a:pt x="2695" y="41"/>
                    </a:lnTo>
                    <a:lnTo>
                      <a:pt x="2701" y="38"/>
                    </a:lnTo>
                    <a:lnTo>
                      <a:pt x="2707" y="36"/>
                    </a:lnTo>
                    <a:lnTo>
                      <a:pt x="2715" y="33"/>
                    </a:lnTo>
                    <a:lnTo>
                      <a:pt x="2721" y="33"/>
                    </a:lnTo>
                    <a:lnTo>
                      <a:pt x="2727" y="34"/>
                    </a:lnTo>
                    <a:lnTo>
                      <a:pt x="2734" y="34"/>
                    </a:lnTo>
                    <a:lnTo>
                      <a:pt x="2740" y="34"/>
                    </a:lnTo>
                    <a:lnTo>
                      <a:pt x="2746" y="33"/>
                    </a:lnTo>
                    <a:lnTo>
                      <a:pt x="2752" y="31"/>
                    </a:lnTo>
                    <a:lnTo>
                      <a:pt x="2760" y="31"/>
                    </a:lnTo>
                    <a:lnTo>
                      <a:pt x="2766" y="31"/>
                    </a:lnTo>
                    <a:lnTo>
                      <a:pt x="2772" y="31"/>
                    </a:lnTo>
                    <a:lnTo>
                      <a:pt x="2779" y="33"/>
                    </a:lnTo>
                    <a:lnTo>
                      <a:pt x="2785" y="39"/>
                    </a:lnTo>
                    <a:lnTo>
                      <a:pt x="2791" y="41"/>
                    </a:lnTo>
                    <a:lnTo>
                      <a:pt x="2799" y="39"/>
                    </a:lnTo>
                    <a:lnTo>
                      <a:pt x="2805" y="38"/>
                    </a:lnTo>
                    <a:lnTo>
                      <a:pt x="2811" y="38"/>
                    </a:lnTo>
                    <a:lnTo>
                      <a:pt x="2818" y="29"/>
                    </a:lnTo>
                    <a:lnTo>
                      <a:pt x="2824" y="36"/>
                    </a:lnTo>
                    <a:lnTo>
                      <a:pt x="2830" y="56"/>
                    </a:lnTo>
                    <a:lnTo>
                      <a:pt x="2838" y="61"/>
                    </a:lnTo>
                    <a:lnTo>
                      <a:pt x="2844" y="54"/>
                    </a:lnTo>
                    <a:lnTo>
                      <a:pt x="2850" y="41"/>
                    </a:lnTo>
                    <a:lnTo>
                      <a:pt x="2857" y="33"/>
                    </a:lnTo>
                    <a:lnTo>
                      <a:pt x="2863" y="28"/>
                    </a:lnTo>
                    <a:lnTo>
                      <a:pt x="2869" y="26"/>
                    </a:lnTo>
                    <a:lnTo>
                      <a:pt x="2877" y="28"/>
                    </a:lnTo>
                    <a:lnTo>
                      <a:pt x="2883" y="28"/>
                    </a:lnTo>
                    <a:lnTo>
                      <a:pt x="2889" y="31"/>
                    </a:lnTo>
                    <a:lnTo>
                      <a:pt x="2896" y="33"/>
                    </a:lnTo>
                    <a:lnTo>
                      <a:pt x="2902" y="34"/>
                    </a:lnTo>
                    <a:lnTo>
                      <a:pt x="2908" y="34"/>
                    </a:lnTo>
                    <a:lnTo>
                      <a:pt x="2916" y="34"/>
                    </a:lnTo>
                    <a:lnTo>
                      <a:pt x="2922" y="43"/>
                    </a:lnTo>
                    <a:lnTo>
                      <a:pt x="2928" y="44"/>
                    </a:lnTo>
                    <a:lnTo>
                      <a:pt x="2934" y="41"/>
                    </a:lnTo>
                    <a:lnTo>
                      <a:pt x="2942" y="39"/>
                    </a:lnTo>
                    <a:lnTo>
                      <a:pt x="2948" y="43"/>
                    </a:lnTo>
                    <a:lnTo>
                      <a:pt x="2954" y="54"/>
                    </a:lnTo>
                    <a:lnTo>
                      <a:pt x="2961" y="66"/>
                    </a:lnTo>
                    <a:lnTo>
                      <a:pt x="2967" y="61"/>
                    </a:lnTo>
                    <a:lnTo>
                      <a:pt x="2973" y="51"/>
                    </a:lnTo>
                    <a:lnTo>
                      <a:pt x="2981" y="39"/>
                    </a:lnTo>
                    <a:lnTo>
                      <a:pt x="2987" y="31"/>
                    </a:lnTo>
                    <a:lnTo>
                      <a:pt x="2993" y="26"/>
                    </a:lnTo>
                    <a:lnTo>
                      <a:pt x="3000" y="28"/>
                    </a:lnTo>
                    <a:lnTo>
                      <a:pt x="3006" y="31"/>
                    </a:lnTo>
                    <a:lnTo>
                      <a:pt x="3012" y="33"/>
                    </a:lnTo>
                    <a:lnTo>
                      <a:pt x="3020" y="29"/>
                    </a:lnTo>
                    <a:lnTo>
                      <a:pt x="3026" y="36"/>
                    </a:lnTo>
                    <a:lnTo>
                      <a:pt x="3032" y="59"/>
                    </a:lnTo>
                    <a:lnTo>
                      <a:pt x="3039" y="51"/>
                    </a:lnTo>
                    <a:lnTo>
                      <a:pt x="3045" y="38"/>
                    </a:lnTo>
                    <a:lnTo>
                      <a:pt x="3051" y="28"/>
                    </a:lnTo>
                    <a:lnTo>
                      <a:pt x="3059" y="20"/>
                    </a:lnTo>
                    <a:lnTo>
                      <a:pt x="3065" y="15"/>
                    </a:lnTo>
                    <a:lnTo>
                      <a:pt x="3071" y="23"/>
                    </a:lnTo>
                    <a:lnTo>
                      <a:pt x="3078" y="33"/>
                    </a:lnTo>
                    <a:lnTo>
                      <a:pt x="3084" y="36"/>
                    </a:lnTo>
                    <a:lnTo>
                      <a:pt x="3090" y="38"/>
                    </a:lnTo>
                    <a:lnTo>
                      <a:pt x="3098" y="36"/>
                    </a:lnTo>
                    <a:lnTo>
                      <a:pt x="3104" y="34"/>
                    </a:lnTo>
                    <a:lnTo>
                      <a:pt x="3110" y="33"/>
                    </a:lnTo>
                    <a:lnTo>
                      <a:pt x="3116" y="31"/>
                    </a:lnTo>
                    <a:lnTo>
                      <a:pt x="3123" y="29"/>
                    </a:lnTo>
                    <a:lnTo>
                      <a:pt x="3129" y="31"/>
                    </a:lnTo>
                    <a:lnTo>
                      <a:pt x="3135" y="33"/>
                    </a:lnTo>
                    <a:lnTo>
                      <a:pt x="3143" y="38"/>
                    </a:lnTo>
                    <a:lnTo>
                      <a:pt x="3149" y="38"/>
                    </a:lnTo>
                    <a:lnTo>
                      <a:pt x="3155" y="36"/>
                    </a:lnTo>
                    <a:lnTo>
                      <a:pt x="3162" y="36"/>
                    </a:lnTo>
                    <a:lnTo>
                      <a:pt x="3168" y="36"/>
                    </a:lnTo>
                    <a:lnTo>
                      <a:pt x="3174" y="34"/>
                    </a:lnTo>
                    <a:lnTo>
                      <a:pt x="3182" y="34"/>
                    </a:lnTo>
                    <a:lnTo>
                      <a:pt x="3188" y="39"/>
                    </a:lnTo>
                    <a:lnTo>
                      <a:pt x="3194" y="41"/>
                    </a:lnTo>
                    <a:lnTo>
                      <a:pt x="3201" y="39"/>
                    </a:lnTo>
                    <a:lnTo>
                      <a:pt x="3207" y="36"/>
                    </a:lnTo>
                    <a:lnTo>
                      <a:pt x="3213" y="34"/>
                    </a:lnTo>
                    <a:lnTo>
                      <a:pt x="3221" y="34"/>
                    </a:lnTo>
                    <a:lnTo>
                      <a:pt x="3227" y="34"/>
                    </a:lnTo>
                    <a:lnTo>
                      <a:pt x="3233" y="34"/>
                    </a:lnTo>
                    <a:lnTo>
                      <a:pt x="3240" y="3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5" name="Freeform 63"/>
              <p:cNvSpPr>
                <a:spLocks/>
              </p:cNvSpPr>
              <p:nvPr/>
            </p:nvSpPr>
            <p:spPr bwMode="auto">
              <a:xfrm>
                <a:off x="4407" y="1968"/>
                <a:ext cx="72" cy="19"/>
              </a:xfrm>
              <a:custGeom>
                <a:avLst/>
                <a:gdLst>
                  <a:gd name="T0" fmla="*/ 0 w 77"/>
                  <a:gd name="T1" fmla="*/ 5 h 18"/>
                  <a:gd name="T2" fmla="*/ 6 w 77"/>
                  <a:gd name="T3" fmla="*/ 7 h 18"/>
                  <a:gd name="T4" fmla="*/ 7 w 77"/>
                  <a:gd name="T5" fmla="*/ 7 h 18"/>
                  <a:gd name="T6" fmla="*/ 7 w 77"/>
                  <a:gd name="T7" fmla="*/ 23 h 18"/>
                  <a:gd name="T8" fmla="*/ 10 w 77"/>
                  <a:gd name="T9" fmla="*/ 23 h 18"/>
                  <a:gd name="T10" fmla="*/ 13 w 77"/>
                  <a:gd name="T11" fmla="*/ 7 h 18"/>
                  <a:gd name="T12" fmla="*/ 17 w 77"/>
                  <a:gd name="T13" fmla="*/ 4 h 18"/>
                  <a:gd name="T14" fmla="*/ 19 w 77"/>
                  <a:gd name="T15" fmla="*/ 2 h 18"/>
                  <a:gd name="T16" fmla="*/ 21 w 77"/>
                  <a:gd name="T17" fmla="*/ 0 h 18"/>
                  <a:gd name="T18" fmla="*/ 22 w 77"/>
                  <a:gd name="T19" fmla="*/ 0 h 18"/>
                  <a:gd name="T20" fmla="*/ 26 w 77"/>
                  <a:gd name="T21" fmla="*/ 23 h 18"/>
                  <a:gd name="T22" fmla="*/ 28 w 77"/>
                  <a:gd name="T23" fmla="*/ 37 h 18"/>
                  <a:gd name="T24" fmla="*/ 30 w 77"/>
                  <a:gd name="T25" fmla="*/ 37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8">
                    <a:moveTo>
                      <a:pt x="0" y="5"/>
                    </a:moveTo>
                    <a:lnTo>
                      <a:pt x="6" y="7"/>
                    </a:lnTo>
                    <a:lnTo>
                      <a:pt x="13" y="7"/>
                    </a:lnTo>
                    <a:lnTo>
                      <a:pt x="20" y="9"/>
                    </a:lnTo>
                    <a:lnTo>
                      <a:pt x="26" y="9"/>
                    </a:lnTo>
                    <a:lnTo>
                      <a:pt x="32" y="7"/>
                    </a:lnTo>
                    <a:lnTo>
                      <a:pt x="40" y="4"/>
                    </a:lnTo>
                    <a:lnTo>
                      <a:pt x="46" y="2"/>
                    </a:lnTo>
                    <a:lnTo>
                      <a:pt x="52" y="0"/>
                    </a:lnTo>
                    <a:lnTo>
                      <a:pt x="58" y="0"/>
                    </a:lnTo>
                    <a:lnTo>
                      <a:pt x="65" y="9"/>
                    </a:lnTo>
                    <a:lnTo>
                      <a:pt x="71" y="18"/>
                    </a:lnTo>
                    <a:lnTo>
                      <a:pt x="77" y="1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6" name="Freeform 64"/>
              <p:cNvSpPr>
                <a:spLocks/>
              </p:cNvSpPr>
              <p:nvPr/>
            </p:nvSpPr>
            <p:spPr bwMode="auto">
              <a:xfrm>
                <a:off x="1402" y="1882"/>
                <a:ext cx="3005" cy="75"/>
              </a:xfrm>
              <a:custGeom>
                <a:avLst/>
                <a:gdLst>
                  <a:gd name="T0" fmla="*/ 16 w 3240"/>
                  <a:gd name="T1" fmla="*/ 93 h 71"/>
                  <a:gd name="T2" fmla="*/ 34 w 3240"/>
                  <a:gd name="T3" fmla="*/ 93 h 71"/>
                  <a:gd name="T4" fmla="*/ 53 w 3240"/>
                  <a:gd name="T5" fmla="*/ 54 h 71"/>
                  <a:gd name="T6" fmla="*/ 70 w 3240"/>
                  <a:gd name="T7" fmla="*/ 64 h 71"/>
                  <a:gd name="T8" fmla="*/ 88 w 3240"/>
                  <a:gd name="T9" fmla="*/ 119 h 71"/>
                  <a:gd name="T10" fmla="*/ 107 w 3240"/>
                  <a:gd name="T11" fmla="*/ 75 h 71"/>
                  <a:gd name="T12" fmla="*/ 125 w 3240"/>
                  <a:gd name="T13" fmla="*/ 71 h 71"/>
                  <a:gd name="T14" fmla="*/ 143 w 3240"/>
                  <a:gd name="T15" fmla="*/ 75 h 71"/>
                  <a:gd name="T16" fmla="*/ 160 w 3240"/>
                  <a:gd name="T17" fmla="*/ 80 h 71"/>
                  <a:gd name="T18" fmla="*/ 179 w 3240"/>
                  <a:gd name="T19" fmla="*/ 80 h 71"/>
                  <a:gd name="T20" fmla="*/ 198 w 3240"/>
                  <a:gd name="T21" fmla="*/ 67 h 71"/>
                  <a:gd name="T22" fmla="*/ 214 w 3240"/>
                  <a:gd name="T23" fmla="*/ 67 h 71"/>
                  <a:gd name="T24" fmla="*/ 232 w 3240"/>
                  <a:gd name="T25" fmla="*/ 67 h 71"/>
                  <a:gd name="T26" fmla="*/ 250 w 3240"/>
                  <a:gd name="T27" fmla="*/ 75 h 71"/>
                  <a:gd name="T28" fmla="*/ 269 w 3240"/>
                  <a:gd name="T29" fmla="*/ 80 h 71"/>
                  <a:gd name="T30" fmla="*/ 289 w 3240"/>
                  <a:gd name="T31" fmla="*/ 64 h 71"/>
                  <a:gd name="T32" fmla="*/ 305 w 3240"/>
                  <a:gd name="T33" fmla="*/ 76 h 71"/>
                  <a:gd name="T34" fmla="*/ 324 w 3240"/>
                  <a:gd name="T35" fmla="*/ 85 h 71"/>
                  <a:gd name="T36" fmla="*/ 341 w 3240"/>
                  <a:gd name="T37" fmla="*/ 45 h 71"/>
                  <a:gd name="T38" fmla="*/ 361 w 3240"/>
                  <a:gd name="T39" fmla="*/ 67 h 71"/>
                  <a:gd name="T40" fmla="*/ 378 w 3240"/>
                  <a:gd name="T41" fmla="*/ 76 h 71"/>
                  <a:gd name="T42" fmla="*/ 396 w 3240"/>
                  <a:gd name="T43" fmla="*/ 71 h 71"/>
                  <a:gd name="T44" fmla="*/ 413 w 3240"/>
                  <a:gd name="T45" fmla="*/ 71 h 71"/>
                  <a:gd name="T46" fmla="*/ 433 w 3240"/>
                  <a:gd name="T47" fmla="*/ 71 h 71"/>
                  <a:gd name="T48" fmla="*/ 450 w 3240"/>
                  <a:gd name="T49" fmla="*/ 71 h 71"/>
                  <a:gd name="T50" fmla="*/ 468 w 3240"/>
                  <a:gd name="T51" fmla="*/ 75 h 71"/>
                  <a:gd name="T52" fmla="*/ 488 w 3240"/>
                  <a:gd name="T53" fmla="*/ 67 h 71"/>
                  <a:gd name="T54" fmla="*/ 505 w 3240"/>
                  <a:gd name="T55" fmla="*/ 64 h 71"/>
                  <a:gd name="T56" fmla="*/ 522 w 3240"/>
                  <a:gd name="T57" fmla="*/ 93 h 71"/>
                  <a:gd name="T58" fmla="*/ 541 w 3240"/>
                  <a:gd name="T59" fmla="*/ 37 h 71"/>
                  <a:gd name="T60" fmla="*/ 559 w 3240"/>
                  <a:gd name="T61" fmla="*/ 64 h 71"/>
                  <a:gd name="T62" fmla="*/ 577 w 3240"/>
                  <a:gd name="T63" fmla="*/ 71 h 71"/>
                  <a:gd name="T64" fmla="*/ 595 w 3240"/>
                  <a:gd name="T65" fmla="*/ 93 h 71"/>
                  <a:gd name="T66" fmla="*/ 612 w 3240"/>
                  <a:gd name="T67" fmla="*/ 67 h 71"/>
                  <a:gd name="T68" fmla="*/ 632 w 3240"/>
                  <a:gd name="T69" fmla="*/ 75 h 71"/>
                  <a:gd name="T70" fmla="*/ 648 w 3240"/>
                  <a:gd name="T71" fmla="*/ 71 h 71"/>
                  <a:gd name="T72" fmla="*/ 668 w 3240"/>
                  <a:gd name="T73" fmla="*/ 80 h 71"/>
                  <a:gd name="T74" fmla="*/ 686 w 3240"/>
                  <a:gd name="T75" fmla="*/ 67 h 71"/>
                  <a:gd name="T76" fmla="*/ 705 w 3240"/>
                  <a:gd name="T77" fmla="*/ 67 h 71"/>
                  <a:gd name="T78" fmla="*/ 722 w 3240"/>
                  <a:gd name="T79" fmla="*/ 80 h 71"/>
                  <a:gd name="T80" fmla="*/ 740 w 3240"/>
                  <a:gd name="T81" fmla="*/ 75 h 71"/>
                  <a:gd name="T82" fmla="*/ 759 w 3240"/>
                  <a:gd name="T83" fmla="*/ 48 h 71"/>
                  <a:gd name="T84" fmla="*/ 776 w 3240"/>
                  <a:gd name="T85" fmla="*/ 76 h 71"/>
                  <a:gd name="T86" fmla="*/ 794 w 3240"/>
                  <a:gd name="T87" fmla="*/ 85 h 71"/>
                  <a:gd name="T88" fmla="*/ 812 w 3240"/>
                  <a:gd name="T89" fmla="*/ 80 h 71"/>
                  <a:gd name="T90" fmla="*/ 830 w 3240"/>
                  <a:gd name="T91" fmla="*/ 75 h 71"/>
                  <a:gd name="T92" fmla="*/ 848 w 3240"/>
                  <a:gd name="T93" fmla="*/ 61 h 71"/>
                  <a:gd name="T94" fmla="*/ 866 w 3240"/>
                  <a:gd name="T95" fmla="*/ 54 h 71"/>
                  <a:gd name="T96" fmla="*/ 885 w 3240"/>
                  <a:gd name="T97" fmla="*/ 60 h 71"/>
                  <a:gd name="T98" fmla="*/ 902 w 3240"/>
                  <a:gd name="T99" fmla="*/ 67 h 71"/>
                  <a:gd name="T100" fmla="*/ 921 w 3240"/>
                  <a:gd name="T101" fmla="*/ 75 h 71"/>
                  <a:gd name="T102" fmla="*/ 940 w 3240"/>
                  <a:gd name="T103" fmla="*/ 88 h 71"/>
                  <a:gd name="T104" fmla="*/ 956 w 3240"/>
                  <a:gd name="T105" fmla="*/ 67 h 71"/>
                  <a:gd name="T106" fmla="*/ 976 w 3240"/>
                  <a:gd name="T107" fmla="*/ 71 h 71"/>
                  <a:gd name="T108" fmla="*/ 993 w 3240"/>
                  <a:gd name="T109" fmla="*/ 104 h 71"/>
                  <a:gd name="T110" fmla="*/ 1013 w 3240"/>
                  <a:gd name="T111" fmla="*/ 71 h 71"/>
                  <a:gd name="T112" fmla="*/ 1029 w 3240"/>
                  <a:gd name="T113" fmla="*/ 75 h 71"/>
                  <a:gd name="T114" fmla="*/ 1047 w 3240"/>
                  <a:gd name="T115" fmla="*/ 45 h 71"/>
                  <a:gd name="T116" fmla="*/ 1066 w 3240"/>
                  <a:gd name="T117" fmla="*/ 110 h 71"/>
                  <a:gd name="T118" fmla="*/ 1084 w 3240"/>
                  <a:gd name="T119" fmla="*/ 71 h 71"/>
                  <a:gd name="T120" fmla="*/ 1103 w 3240"/>
                  <a:gd name="T121" fmla="*/ 71 h 71"/>
                  <a:gd name="T122" fmla="*/ 1120 w 3240"/>
                  <a:gd name="T123" fmla="*/ 85 h 7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71">
                    <a:moveTo>
                      <a:pt x="0" y="36"/>
                    </a:moveTo>
                    <a:lnTo>
                      <a:pt x="8" y="38"/>
                    </a:lnTo>
                    <a:lnTo>
                      <a:pt x="14" y="36"/>
                    </a:lnTo>
                    <a:lnTo>
                      <a:pt x="20" y="31"/>
                    </a:lnTo>
                    <a:lnTo>
                      <a:pt x="27" y="31"/>
                    </a:lnTo>
                    <a:lnTo>
                      <a:pt x="33" y="38"/>
                    </a:lnTo>
                    <a:lnTo>
                      <a:pt x="39" y="41"/>
                    </a:lnTo>
                    <a:lnTo>
                      <a:pt x="45" y="43"/>
                    </a:lnTo>
                    <a:lnTo>
                      <a:pt x="53" y="46"/>
                    </a:lnTo>
                    <a:lnTo>
                      <a:pt x="59" y="46"/>
                    </a:lnTo>
                    <a:lnTo>
                      <a:pt x="65" y="31"/>
                    </a:lnTo>
                    <a:lnTo>
                      <a:pt x="72" y="22"/>
                    </a:lnTo>
                    <a:lnTo>
                      <a:pt x="78" y="20"/>
                    </a:lnTo>
                    <a:lnTo>
                      <a:pt x="84" y="27"/>
                    </a:lnTo>
                    <a:lnTo>
                      <a:pt x="92" y="36"/>
                    </a:lnTo>
                    <a:lnTo>
                      <a:pt x="98" y="43"/>
                    </a:lnTo>
                    <a:lnTo>
                      <a:pt x="104" y="43"/>
                    </a:lnTo>
                    <a:lnTo>
                      <a:pt x="111" y="36"/>
                    </a:lnTo>
                    <a:lnTo>
                      <a:pt x="117" y="31"/>
                    </a:lnTo>
                    <a:lnTo>
                      <a:pt x="123" y="28"/>
                    </a:lnTo>
                    <a:lnTo>
                      <a:pt x="131" y="27"/>
                    </a:lnTo>
                    <a:lnTo>
                      <a:pt x="137" y="25"/>
                    </a:lnTo>
                    <a:lnTo>
                      <a:pt x="143" y="25"/>
                    </a:lnTo>
                    <a:lnTo>
                      <a:pt x="150" y="25"/>
                    </a:lnTo>
                    <a:lnTo>
                      <a:pt x="156" y="25"/>
                    </a:lnTo>
                    <a:lnTo>
                      <a:pt x="162" y="27"/>
                    </a:lnTo>
                    <a:lnTo>
                      <a:pt x="170" y="28"/>
                    </a:lnTo>
                    <a:lnTo>
                      <a:pt x="176" y="31"/>
                    </a:lnTo>
                    <a:lnTo>
                      <a:pt x="182" y="30"/>
                    </a:lnTo>
                    <a:lnTo>
                      <a:pt x="189" y="27"/>
                    </a:lnTo>
                    <a:lnTo>
                      <a:pt x="195" y="27"/>
                    </a:lnTo>
                    <a:lnTo>
                      <a:pt x="201" y="30"/>
                    </a:lnTo>
                    <a:lnTo>
                      <a:pt x="209" y="35"/>
                    </a:lnTo>
                    <a:lnTo>
                      <a:pt x="215" y="38"/>
                    </a:lnTo>
                    <a:lnTo>
                      <a:pt x="221" y="38"/>
                    </a:lnTo>
                    <a:lnTo>
                      <a:pt x="227" y="23"/>
                    </a:lnTo>
                    <a:lnTo>
                      <a:pt x="234" y="33"/>
                    </a:lnTo>
                    <a:lnTo>
                      <a:pt x="240" y="50"/>
                    </a:lnTo>
                    <a:lnTo>
                      <a:pt x="246" y="58"/>
                    </a:lnTo>
                    <a:lnTo>
                      <a:pt x="254" y="56"/>
                    </a:lnTo>
                    <a:lnTo>
                      <a:pt x="260" y="45"/>
                    </a:lnTo>
                    <a:lnTo>
                      <a:pt x="266" y="40"/>
                    </a:lnTo>
                    <a:lnTo>
                      <a:pt x="274" y="36"/>
                    </a:lnTo>
                    <a:lnTo>
                      <a:pt x="280" y="35"/>
                    </a:lnTo>
                    <a:lnTo>
                      <a:pt x="286" y="33"/>
                    </a:lnTo>
                    <a:lnTo>
                      <a:pt x="293" y="33"/>
                    </a:lnTo>
                    <a:lnTo>
                      <a:pt x="299" y="35"/>
                    </a:lnTo>
                    <a:lnTo>
                      <a:pt x="305" y="35"/>
                    </a:lnTo>
                    <a:lnTo>
                      <a:pt x="313" y="35"/>
                    </a:lnTo>
                    <a:lnTo>
                      <a:pt x="319" y="33"/>
                    </a:lnTo>
                    <a:lnTo>
                      <a:pt x="325" y="31"/>
                    </a:lnTo>
                    <a:lnTo>
                      <a:pt x="332" y="31"/>
                    </a:lnTo>
                    <a:lnTo>
                      <a:pt x="338" y="31"/>
                    </a:lnTo>
                    <a:lnTo>
                      <a:pt x="344" y="31"/>
                    </a:lnTo>
                    <a:lnTo>
                      <a:pt x="352" y="33"/>
                    </a:lnTo>
                    <a:lnTo>
                      <a:pt x="358" y="33"/>
                    </a:lnTo>
                    <a:lnTo>
                      <a:pt x="364" y="31"/>
                    </a:lnTo>
                    <a:lnTo>
                      <a:pt x="371" y="31"/>
                    </a:lnTo>
                    <a:lnTo>
                      <a:pt x="377" y="31"/>
                    </a:lnTo>
                    <a:lnTo>
                      <a:pt x="383" y="33"/>
                    </a:lnTo>
                    <a:lnTo>
                      <a:pt x="391" y="35"/>
                    </a:lnTo>
                    <a:lnTo>
                      <a:pt x="397" y="35"/>
                    </a:lnTo>
                    <a:lnTo>
                      <a:pt x="403" y="35"/>
                    </a:lnTo>
                    <a:lnTo>
                      <a:pt x="409" y="35"/>
                    </a:lnTo>
                    <a:lnTo>
                      <a:pt x="416" y="35"/>
                    </a:lnTo>
                    <a:lnTo>
                      <a:pt x="422" y="35"/>
                    </a:lnTo>
                    <a:lnTo>
                      <a:pt x="428" y="35"/>
                    </a:lnTo>
                    <a:lnTo>
                      <a:pt x="436" y="36"/>
                    </a:lnTo>
                    <a:lnTo>
                      <a:pt x="442" y="36"/>
                    </a:lnTo>
                    <a:lnTo>
                      <a:pt x="448" y="35"/>
                    </a:lnTo>
                    <a:lnTo>
                      <a:pt x="455" y="33"/>
                    </a:lnTo>
                    <a:lnTo>
                      <a:pt x="461" y="38"/>
                    </a:lnTo>
                    <a:lnTo>
                      <a:pt x="467" y="40"/>
                    </a:lnTo>
                    <a:lnTo>
                      <a:pt x="475" y="28"/>
                    </a:lnTo>
                    <a:lnTo>
                      <a:pt x="481" y="31"/>
                    </a:lnTo>
                    <a:lnTo>
                      <a:pt x="487" y="35"/>
                    </a:lnTo>
                    <a:lnTo>
                      <a:pt x="494" y="45"/>
                    </a:lnTo>
                    <a:lnTo>
                      <a:pt x="500" y="50"/>
                    </a:lnTo>
                    <a:lnTo>
                      <a:pt x="506" y="46"/>
                    </a:lnTo>
                    <a:lnTo>
                      <a:pt x="514" y="38"/>
                    </a:lnTo>
                    <a:lnTo>
                      <a:pt x="520" y="35"/>
                    </a:lnTo>
                    <a:lnTo>
                      <a:pt x="526" y="31"/>
                    </a:lnTo>
                    <a:lnTo>
                      <a:pt x="533" y="35"/>
                    </a:lnTo>
                    <a:lnTo>
                      <a:pt x="539" y="36"/>
                    </a:lnTo>
                    <a:lnTo>
                      <a:pt x="545" y="36"/>
                    </a:lnTo>
                    <a:lnTo>
                      <a:pt x="553" y="35"/>
                    </a:lnTo>
                    <a:lnTo>
                      <a:pt x="559" y="33"/>
                    </a:lnTo>
                    <a:lnTo>
                      <a:pt x="565" y="31"/>
                    </a:lnTo>
                    <a:lnTo>
                      <a:pt x="572" y="28"/>
                    </a:lnTo>
                    <a:lnTo>
                      <a:pt x="578" y="25"/>
                    </a:lnTo>
                    <a:lnTo>
                      <a:pt x="584" y="22"/>
                    </a:lnTo>
                    <a:lnTo>
                      <a:pt x="591" y="22"/>
                    </a:lnTo>
                    <a:lnTo>
                      <a:pt x="598" y="33"/>
                    </a:lnTo>
                    <a:lnTo>
                      <a:pt x="604" y="40"/>
                    </a:lnTo>
                    <a:lnTo>
                      <a:pt x="610" y="38"/>
                    </a:lnTo>
                    <a:lnTo>
                      <a:pt x="618" y="31"/>
                    </a:lnTo>
                    <a:lnTo>
                      <a:pt x="624" y="27"/>
                    </a:lnTo>
                    <a:lnTo>
                      <a:pt x="630" y="27"/>
                    </a:lnTo>
                    <a:lnTo>
                      <a:pt x="637" y="30"/>
                    </a:lnTo>
                    <a:lnTo>
                      <a:pt x="643" y="31"/>
                    </a:lnTo>
                    <a:lnTo>
                      <a:pt x="649" y="33"/>
                    </a:lnTo>
                    <a:lnTo>
                      <a:pt x="657" y="31"/>
                    </a:lnTo>
                    <a:lnTo>
                      <a:pt x="663" y="31"/>
                    </a:lnTo>
                    <a:lnTo>
                      <a:pt x="669" y="31"/>
                    </a:lnTo>
                    <a:lnTo>
                      <a:pt x="676" y="31"/>
                    </a:lnTo>
                    <a:lnTo>
                      <a:pt x="682" y="31"/>
                    </a:lnTo>
                    <a:lnTo>
                      <a:pt x="688" y="31"/>
                    </a:lnTo>
                    <a:lnTo>
                      <a:pt x="696" y="33"/>
                    </a:lnTo>
                    <a:lnTo>
                      <a:pt x="702" y="33"/>
                    </a:lnTo>
                    <a:lnTo>
                      <a:pt x="708" y="35"/>
                    </a:lnTo>
                    <a:lnTo>
                      <a:pt x="715" y="35"/>
                    </a:lnTo>
                    <a:lnTo>
                      <a:pt x="721" y="35"/>
                    </a:lnTo>
                    <a:lnTo>
                      <a:pt x="727" y="36"/>
                    </a:lnTo>
                    <a:lnTo>
                      <a:pt x="735" y="35"/>
                    </a:lnTo>
                    <a:lnTo>
                      <a:pt x="741" y="36"/>
                    </a:lnTo>
                    <a:lnTo>
                      <a:pt x="747" y="36"/>
                    </a:lnTo>
                    <a:lnTo>
                      <a:pt x="754" y="36"/>
                    </a:lnTo>
                    <a:lnTo>
                      <a:pt x="760" y="36"/>
                    </a:lnTo>
                    <a:lnTo>
                      <a:pt x="766" y="36"/>
                    </a:lnTo>
                    <a:lnTo>
                      <a:pt x="772" y="38"/>
                    </a:lnTo>
                    <a:lnTo>
                      <a:pt x="780" y="36"/>
                    </a:lnTo>
                    <a:lnTo>
                      <a:pt x="786" y="38"/>
                    </a:lnTo>
                    <a:lnTo>
                      <a:pt x="792" y="38"/>
                    </a:lnTo>
                    <a:lnTo>
                      <a:pt x="799" y="40"/>
                    </a:lnTo>
                    <a:lnTo>
                      <a:pt x="805" y="40"/>
                    </a:lnTo>
                    <a:lnTo>
                      <a:pt x="811" y="36"/>
                    </a:lnTo>
                    <a:lnTo>
                      <a:pt x="819" y="31"/>
                    </a:lnTo>
                    <a:lnTo>
                      <a:pt x="825" y="30"/>
                    </a:lnTo>
                    <a:lnTo>
                      <a:pt x="831" y="33"/>
                    </a:lnTo>
                    <a:lnTo>
                      <a:pt x="838" y="40"/>
                    </a:lnTo>
                    <a:lnTo>
                      <a:pt x="844" y="43"/>
                    </a:lnTo>
                    <a:lnTo>
                      <a:pt x="850" y="45"/>
                    </a:lnTo>
                    <a:lnTo>
                      <a:pt x="858" y="41"/>
                    </a:lnTo>
                    <a:lnTo>
                      <a:pt x="864" y="40"/>
                    </a:lnTo>
                    <a:lnTo>
                      <a:pt x="870" y="41"/>
                    </a:lnTo>
                    <a:lnTo>
                      <a:pt x="877" y="36"/>
                    </a:lnTo>
                    <a:lnTo>
                      <a:pt x="883" y="25"/>
                    </a:lnTo>
                    <a:lnTo>
                      <a:pt x="889" y="15"/>
                    </a:lnTo>
                    <a:lnTo>
                      <a:pt x="897" y="17"/>
                    </a:lnTo>
                    <a:lnTo>
                      <a:pt x="903" y="27"/>
                    </a:lnTo>
                    <a:lnTo>
                      <a:pt x="909" y="38"/>
                    </a:lnTo>
                    <a:lnTo>
                      <a:pt x="916" y="35"/>
                    </a:lnTo>
                    <a:lnTo>
                      <a:pt x="922" y="22"/>
                    </a:lnTo>
                    <a:lnTo>
                      <a:pt x="929" y="40"/>
                    </a:lnTo>
                    <a:lnTo>
                      <a:pt x="936" y="63"/>
                    </a:lnTo>
                    <a:lnTo>
                      <a:pt x="942" y="71"/>
                    </a:lnTo>
                    <a:lnTo>
                      <a:pt x="948" y="61"/>
                    </a:lnTo>
                    <a:lnTo>
                      <a:pt x="954" y="41"/>
                    </a:lnTo>
                    <a:lnTo>
                      <a:pt x="962" y="27"/>
                    </a:lnTo>
                    <a:lnTo>
                      <a:pt x="968" y="23"/>
                    </a:lnTo>
                    <a:lnTo>
                      <a:pt x="974" y="22"/>
                    </a:lnTo>
                    <a:lnTo>
                      <a:pt x="981" y="22"/>
                    </a:lnTo>
                    <a:lnTo>
                      <a:pt x="987" y="25"/>
                    </a:lnTo>
                    <a:lnTo>
                      <a:pt x="993" y="27"/>
                    </a:lnTo>
                    <a:lnTo>
                      <a:pt x="1001" y="27"/>
                    </a:lnTo>
                    <a:lnTo>
                      <a:pt x="1007" y="28"/>
                    </a:lnTo>
                    <a:lnTo>
                      <a:pt x="1013" y="28"/>
                    </a:lnTo>
                    <a:lnTo>
                      <a:pt x="1020" y="30"/>
                    </a:lnTo>
                    <a:lnTo>
                      <a:pt x="1026" y="30"/>
                    </a:lnTo>
                    <a:lnTo>
                      <a:pt x="1032" y="31"/>
                    </a:lnTo>
                    <a:lnTo>
                      <a:pt x="1040" y="31"/>
                    </a:lnTo>
                    <a:lnTo>
                      <a:pt x="1046" y="33"/>
                    </a:lnTo>
                    <a:lnTo>
                      <a:pt x="1052" y="33"/>
                    </a:lnTo>
                    <a:lnTo>
                      <a:pt x="1059" y="33"/>
                    </a:lnTo>
                    <a:lnTo>
                      <a:pt x="1065" y="33"/>
                    </a:lnTo>
                    <a:lnTo>
                      <a:pt x="1071" y="33"/>
                    </a:lnTo>
                    <a:lnTo>
                      <a:pt x="1079" y="35"/>
                    </a:lnTo>
                    <a:lnTo>
                      <a:pt x="1085" y="36"/>
                    </a:lnTo>
                    <a:lnTo>
                      <a:pt x="1091" y="36"/>
                    </a:lnTo>
                    <a:lnTo>
                      <a:pt x="1098" y="36"/>
                    </a:lnTo>
                    <a:lnTo>
                      <a:pt x="1104" y="36"/>
                    </a:lnTo>
                    <a:lnTo>
                      <a:pt x="1110" y="36"/>
                    </a:lnTo>
                    <a:lnTo>
                      <a:pt x="1118" y="35"/>
                    </a:lnTo>
                    <a:lnTo>
                      <a:pt x="1124" y="35"/>
                    </a:lnTo>
                    <a:lnTo>
                      <a:pt x="1130" y="35"/>
                    </a:lnTo>
                    <a:lnTo>
                      <a:pt x="1136" y="33"/>
                    </a:lnTo>
                    <a:lnTo>
                      <a:pt x="1143" y="33"/>
                    </a:lnTo>
                    <a:lnTo>
                      <a:pt x="1149" y="35"/>
                    </a:lnTo>
                    <a:lnTo>
                      <a:pt x="1155" y="38"/>
                    </a:lnTo>
                    <a:lnTo>
                      <a:pt x="1163" y="36"/>
                    </a:lnTo>
                    <a:lnTo>
                      <a:pt x="1169" y="33"/>
                    </a:lnTo>
                    <a:lnTo>
                      <a:pt x="1175" y="27"/>
                    </a:lnTo>
                    <a:lnTo>
                      <a:pt x="1182" y="25"/>
                    </a:lnTo>
                    <a:lnTo>
                      <a:pt x="1188" y="33"/>
                    </a:lnTo>
                    <a:lnTo>
                      <a:pt x="1194" y="40"/>
                    </a:lnTo>
                    <a:lnTo>
                      <a:pt x="1202" y="43"/>
                    </a:lnTo>
                    <a:lnTo>
                      <a:pt x="1208" y="43"/>
                    </a:lnTo>
                    <a:lnTo>
                      <a:pt x="1214" y="41"/>
                    </a:lnTo>
                    <a:lnTo>
                      <a:pt x="1221" y="38"/>
                    </a:lnTo>
                    <a:lnTo>
                      <a:pt x="1227" y="35"/>
                    </a:lnTo>
                    <a:lnTo>
                      <a:pt x="1233" y="31"/>
                    </a:lnTo>
                    <a:lnTo>
                      <a:pt x="1241" y="33"/>
                    </a:lnTo>
                    <a:lnTo>
                      <a:pt x="1247" y="36"/>
                    </a:lnTo>
                    <a:lnTo>
                      <a:pt x="1253" y="36"/>
                    </a:lnTo>
                    <a:lnTo>
                      <a:pt x="1261" y="35"/>
                    </a:lnTo>
                    <a:lnTo>
                      <a:pt x="1267" y="33"/>
                    </a:lnTo>
                    <a:lnTo>
                      <a:pt x="1273" y="33"/>
                    </a:lnTo>
                    <a:lnTo>
                      <a:pt x="1280" y="33"/>
                    </a:lnTo>
                    <a:lnTo>
                      <a:pt x="1286" y="33"/>
                    </a:lnTo>
                    <a:lnTo>
                      <a:pt x="1292" y="33"/>
                    </a:lnTo>
                    <a:lnTo>
                      <a:pt x="1300" y="35"/>
                    </a:lnTo>
                    <a:lnTo>
                      <a:pt x="1306" y="33"/>
                    </a:lnTo>
                    <a:lnTo>
                      <a:pt x="1312" y="31"/>
                    </a:lnTo>
                    <a:lnTo>
                      <a:pt x="1318" y="31"/>
                    </a:lnTo>
                    <a:lnTo>
                      <a:pt x="1325" y="31"/>
                    </a:lnTo>
                    <a:lnTo>
                      <a:pt x="1331" y="33"/>
                    </a:lnTo>
                    <a:lnTo>
                      <a:pt x="1337" y="35"/>
                    </a:lnTo>
                    <a:lnTo>
                      <a:pt x="1345" y="35"/>
                    </a:lnTo>
                    <a:lnTo>
                      <a:pt x="1351" y="35"/>
                    </a:lnTo>
                    <a:lnTo>
                      <a:pt x="1357" y="33"/>
                    </a:lnTo>
                    <a:lnTo>
                      <a:pt x="1364" y="33"/>
                    </a:lnTo>
                    <a:lnTo>
                      <a:pt x="1370" y="33"/>
                    </a:lnTo>
                    <a:lnTo>
                      <a:pt x="1376" y="33"/>
                    </a:lnTo>
                    <a:lnTo>
                      <a:pt x="1384" y="33"/>
                    </a:lnTo>
                    <a:lnTo>
                      <a:pt x="1390" y="33"/>
                    </a:lnTo>
                    <a:lnTo>
                      <a:pt x="1396" y="31"/>
                    </a:lnTo>
                    <a:lnTo>
                      <a:pt x="1403" y="31"/>
                    </a:lnTo>
                    <a:lnTo>
                      <a:pt x="1409" y="31"/>
                    </a:lnTo>
                    <a:lnTo>
                      <a:pt x="1415" y="33"/>
                    </a:lnTo>
                    <a:lnTo>
                      <a:pt x="1423" y="36"/>
                    </a:lnTo>
                    <a:lnTo>
                      <a:pt x="1429" y="33"/>
                    </a:lnTo>
                    <a:lnTo>
                      <a:pt x="1435" y="28"/>
                    </a:lnTo>
                    <a:lnTo>
                      <a:pt x="1442" y="27"/>
                    </a:lnTo>
                    <a:lnTo>
                      <a:pt x="1448" y="30"/>
                    </a:lnTo>
                    <a:lnTo>
                      <a:pt x="1454" y="38"/>
                    </a:lnTo>
                    <a:lnTo>
                      <a:pt x="1462" y="46"/>
                    </a:lnTo>
                    <a:lnTo>
                      <a:pt x="1468" y="46"/>
                    </a:lnTo>
                    <a:lnTo>
                      <a:pt x="1474" y="43"/>
                    </a:lnTo>
                    <a:lnTo>
                      <a:pt x="1481" y="38"/>
                    </a:lnTo>
                    <a:lnTo>
                      <a:pt x="1487" y="15"/>
                    </a:lnTo>
                    <a:lnTo>
                      <a:pt x="1493" y="20"/>
                    </a:lnTo>
                    <a:lnTo>
                      <a:pt x="1499" y="43"/>
                    </a:lnTo>
                    <a:lnTo>
                      <a:pt x="1507" y="63"/>
                    </a:lnTo>
                    <a:lnTo>
                      <a:pt x="1513" y="68"/>
                    </a:lnTo>
                    <a:lnTo>
                      <a:pt x="1519" y="58"/>
                    </a:lnTo>
                    <a:lnTo>
                      <a:pt x="1526" y="36"/>
                    </a:lnTo>
                    <a:lnTo>
                      <a:pt x="1532" y="22"/>
                    </a:lnTo>
                    <a:lnTo>
                      <a:pt x="1538" y="15"/>
                    </a:lnTo>
                    <a:lnTo>
                      <a:pt x="1546" y="13"/>
                    </a:lnTo>
                    <a:lnTo>
                      <a:pt x="1552" y="18"/>
                    </a:lnTo>
                    <a:lnTo>
                      <a:pt x="1558" y="31"/>
                    </a:lnTo>
                    <a:lnTo>
                      <a:pt x="1565" y="40"/>
                    </a:lnTo>
                    <a:lnTo>
                      <a:pt x="1571" y="41"/>
                    </a:lnTo>
                    <a:lnTo>
                      <a:pt x="1577" y="38"/>
                    </a:lnTo>
                    <a:lnTo>
                      <a:pt x="1585" y="36"/>
                    </a:lnTo>
                    <a:lnTo>
                      <a:pt x="1591" y="33"/>
                    </a:lnTo>
                    <a:lnTo>
                      <a:pt x="1597" y="31"/>
                    </a:lnTo>
                    <a:lnTo>
                      <a:pt x="1605" y="30"/>
                    </a:lnTo>
                    <a:lnTo>
                      <a:pt x="1611" y="28"/>
                    </a:lnTo>
                    <a:lnTo>
                      <a:pt x="1617" y="28"/>
                    </a:lnTo>
                    <a:lnTo>
                      <a:pt x="1624" y="30"/>
                    </a:lnTo>
                    <a:lnTo>
                      <a:pt x="1630" y="30"/>
                    </a:lnTo>
                    <a:lnTo>
                      <a:pt x="1636" y="31"/>
                    </a:lnTo>
                    <a:lnTo>
                      <a:pt x="1644" y="33"/>
                    </a:lnTo>
                    <a:lnTo>
                      <a:pt x="1650" y="33"/>
                    </a:lnTo>
                    <a:lnTo>
                      <a:pt x="1656" y="33"/>
                    </a:lnTo>
                    <a:lnTo>
                      <a:pt x="1663" y="35"/>
                    </a:lnTo>
                    <a:lnTo>
                      <a:pt x="1669" y="38"/>
                    </a:lnTo>
                    <a:lnTo>
                      <a:pt x="1675" y="36"/>
                    </a:lnTo>
                    <a:lnTo>
                      <a:pt x="1681" y="31"/>
                    </a:lnTo>
                    <a:lnTo>
                      <a:pt x="1689" y="30"/>
                    </a:lnTo>
                    <a:lnTo>
                      <a:pt x="1695" y="28"/>
                    </a:lnTo>
                    <a:lnTo>
                      <a:pt x="1701" y="35"/>
                    </a:lnTo>
                    <a:lnTo>
                      <a:pt x="1708" y="43"/>
                    </a:lnTo>
                    <a:lnTo>
                      <a:pt x="1714" y="45"/>
                    </a:lnTo>
                    <a:lnTo>
                      <a:pt x="1720" y="50"/>
                    </a:lnTo>
                    <a:lnTo>
                      <a:pt x="1728" y="46"/>
                    </a:lnTo>
                    <a:lnTo>
                      <a:pt x="1734" y="40"/>
                    </a:lnTo>
                    <a:lnTo>
                      <a:pt x="1740" y="35"/>
                    </a:lnTo>
                    <a:lnTo>
                      <a:pt x="1747" y="31"/>
                    </a:lnTo>
                    <a:lnTo>
                      <a:pt x="1753" y="30"/>
                    </a:lnTo>
                    <a:lnTo>
                      <a:pt x="1759" y="31"/>
                    </a:lnTo>
                    <a:lnTo>
                      <a:pt x="1767" y="31"/>
                    </a:lnTo>
                    <a:lnTo>
                      <a:pt x="1773" y="31"/>
                    </a:lnTo>
                    <a:lnTo>
                      <a:pt x="1779" y="33"/>
                    </a:lnTo>
                    <a:lnTo>
                      <a:pt x="1786" y="33"/>
                    </a:lnTo>
                    <a:lnTo>
                      <a:pt x="1792" y="31"/>
                    </a:lnTo>
                    <a:lnTo>
                      <a:pt x="1798" y="31"/>
                    </a:lnTo>
                    <a:lnTo>
                      <a:pt x="1806" y="31"/>
                    </a:lnTo>
                    <a:lnTo>
                      <a:pt x="1812" y="35"/>
                    </a:lnTo>
                    <a:lnTo>
                      <a:pt x="1818" y="36"/>
                    </a:lnTo>
                    <a:lnTo>
                      <a:pt x="1825" y="36"/>
                    </a:lnTo>
                    <a:lnTo>
                      <a:pt x="1831" y="35"/>
                    </a:lnTo>
                    <a:lnTo>
                      <a:pt x="1837" y="33"/>
                    </a:lnTo>
                    <a:lnTo>
                      <a:pt x="1843" y="31"/>
                    </a:lnTo>
                    <a:lnTo>
                      <a:pt x="1851" y="31"/>
                    </a:lnTo>
                    <a:lnTo>
                      <a:pt x="1857" y="31"/>
                    </a:lnTo>
                    <a:lnTo>
                      <a:pt x="1863" y="33"/>
                    </a:lnTo>
                    <a:lnTo>
                      <a:pt x="1870" y="33"/>
                    </a:lnTo>
                    <a:lnTo>
                      <a:pt x="1876" y="35"/>
                    </a:lnTo>
                    <a:lnTo>
                      <a:pt x="1882" y="35"/>
                    </a:lnTo>
                    <a:lnTo>
                      <a:pt x="1890" y="36"/>
                    </a:lnTo>
                    <a:lnTo>
                      <a:pt x="1896" y="38"/>
                    </a:lnTo>
                    <a:lnTo>
                      <a:pt x="1902" y="38"/>
                    </a:lnTo>
                    <a:lnTo>
                      <a:pt x="1909" y="36"/>
                    </a:lnTo>
                    <a:lnTo>
                      <a:pt x="1915" y="38"/>
                    </a:lnTo>
                    <a:lnTo>
                      <a:pt x="1922" y="36"/>
                    </a:lnTo>
                    <a:lnTo>
                      <a:pt x="1929" y="35"/>
                    </a:lnTo>
                    <a:lnTo>
                      <a:pt x="1935" y="33"/>
                    </a:lnTo>
                    <a:lnTo>
                      <a:pt x="1941" y="35"/>
                    </a:lnTo>
                    <a:lnTo>
                      <a:pt x="1949" y="40"/>
                    </a:lnTo>
                    <a:lnTo>
                      <a:pt x="1955" y="30"/>
                    </a:lnTo>
                    <a:lnTo>
                      <a:pt x="1961" y="28"/>
                    </a:lnTo>
                    <a:lnTo>
                      <a:pt x="1968" y="31"/>
                    </a:lnTo>
                    <a:lnTo>
                      <a:pt x="1974" y="41"/>
                    </a:lnTo>
                    <a:lnTo>
                      <a:pt x="1980" y="45"/>
                    </a:lnTo>
                    <a:lnTo>
                      <a:pt x="1988" y="43"/>
                    </a:lnTo>
                    <a:lnTo>
                      <a:pt x="1994" y="36"/>
                    </a:lnTo>
                    <a:lnTo>
                      <a:pt x="2000" y="31"/>
                    </a:lnTo>
                    <a:lnTo>
                      <a:pt x="2007" y="30"/>
                    </a:lnTo>
                    <a:lnTo>
                      <a:pt x="2013" y="31"/>
                    </a:lnTo>
                    <a:lnTo>
                      <a:pt x="2019" y="31"/>
                    </a:lnTo>
                    <a:lnTo>
                      <a:pt x="2025" y="23"/>
                    </a:lnTo>
                    <a:lnTo>
                      <a:pt x="2033" y="17"/>
                    </a:lnTo>
                    <a:lnTo>
                      <a:pt x="2039" y="18"/>
                    </a:lnTo>
                    <a:lnTo>
                      <a:pt x="2045" y="25"/>
                    </a:lnTo>
                    <a:lnTo>
                      <a:pt x="2052" y="35"/>
                    </a:lnTo>
                    <a:lnTo>
                      <a:pt x="2058" y="33"/>
                    </a:lnTo>
                    <a:lnTo>
                      <a:pt x="2064" y="27"/>
                    </a:lnTo>
                    <a:lnTo>
                      <a:pt x="2072" y="38"/>
                    </a:lnTo>
                    <a:lnTo>
                      <a:pt x="2078" y="50"/>
                    </a:lnTo>
                    <a:lnTo>
                      <a:pt x="2084" y="56"/>
                    </a:lnTo>
                    <a:lnTo>
                      <a:pt x="2091" y="53"/>
                    </a:lnTo>
                    <a:lnTo>
                      <a:pt x="2097" y="43"/>
                    </a:lnTo>
                    <a:lnTo>
                      <a:pt x="2103" y="38"/>
                    </a:lnTo>
                    <a:lnTo>
                      <a:pt x="2111" y="36"/>
                    </a:lnTo>
                    <a:lnTo>
                      <a:pt x="2117" y="35"/>
                    </a:lnTo>
                    <a:lnTo>
                      <a:pt x="2123" y="35"/>
                    </a:lnTo>
                    <a:lnTo>
                      <a:pt x="2130" y="33"/>
                    </a:lnTo>
                    <a:lnTo>
                      <a:pt x="2136" y="33"/>
                    </a:lnTo>
                    <a:lnTo>
                      <a:pt x="2142" y="33"/>
                    </a:lnTo>
                    <a:lnTo>
                      <a:pt x="2150" y="33"/>
                    </a:lnTo>
                    <a:lnTo>
                      <a:pt x="2156" y="35"/>
                    </a:lnTo>
                    <a:lnTo>
                      <a:pt x="2162" y="40"/>
                    </a:lnTo>
                    <a:lnTo>
                      <a:pt x="2169" y="36"/>
                    </a:lnTo>
                    <a:lnTo>
                      <a:pt x="2175" y="23"/>
                    </a:lnTo>
                    <a:lnTo>
                      <a:pt x="2181" y="13"/>
                    </a:lnTo>
                    <a:lnTo>
                      <a:pt x="2189" y="12"/>
                    </a:lnTo>
                    <a:lnTo>
                      <a:pt x="2195" y="25"/>
                    </a:lnTo>
                    <a:lnTo>
                      <a:pt x="2201" y="41"/>
                    </a:lnTo>
                    <a:lnTo>
                      <a:pt x="2207" y="50"/>
                    </a:lnTo>
                    <a:lnTo>
                      <a:pt x="2214" y="48"/>
                    </a:lnTo>
                    <a:lnTo>
                      <a:pt x="2220" y="41"/>
                    </a:lnTo>
                    <a:lnTo>
                      <a:pt x="2226" y="36"/>
                    </a:lnTo>
                    <a:lnTo>
                      <a:pt x="2234" y="31"/>
                    </a:lnTo>
                    <a:lnTo>
                      <a:pt x="2240" y="31"/>
                    </a:lnTo>
                    <a:lnTo>
                      <a:pt x="2246" y="33"/>
                    </a:lnTo>
                    <a:lnTo>
                      <a:pt x="2254" y="38"/>
                    </a:lnTo>
                    <a:lnTo>
                      <a:pt x="2260" y="41"/>
                    </a:lnTo>
                    <a:lnTo>
                      <a:pt x="2266" y="40"/>
                    </a:lnTo>
                    <a:lnTo>
                      <a:pt x="2273" y="36"/>
                    </a:lnTo>
                    <a:lnTo>
                      <a:pt x="2279" y="40"/>
                    </a:lnTo>
                    <a:lnTo>
                      <a:pt x="2285" y="38"/>
                    </a:lnTo>
                    <a:lnTo>
                      <a:pt x="2293" y="36"/>
                    </a:lnTo>
                    <a:lnTo>
                      <a:pt x="2299" y="33"/>
                    </a:lnTo>
                    <a:lnTo>
                      <a:pt x="2305" y="31"/>
                    </a:lnTo>
                    <a:lnTo>
                      <a:pt x="2312" y="33"/>
                    </a:lnTo>
                    <a:lnTo>
                      <a:pt x="2318" y="38"/>
                    </a:lnTo>
                    <a:lnTo>
                      <a:pt x="2324" y="38"/>
                    </a:lnTo>
                    <a:lnTo>
                      <a:pt x="2332" y="38"/>
                    </a:lnTo>
                    <a:lnTo>
                      <a:pt x="2338" y="36"/>
                    </a:lnTo>
                    <a:lnTo>
                      <a:pt x="2344" y="33"/>
                    </a:lnTo>
                    <a:lnTo>
                      <a:pt x="2351" y="28"/>
                    </a:lnTo>
                    <a:lnTo>
                      <a:pt x="2357" y="28"/>
                    </a:lnTo>
                    <a:lnTo>
                      <a:pt x="2363" y="31"/>
                    </a:lnTo>
                    <a:lnTo>
                      <a:pt x="2371" y="35"/>
                    </a:lnTo>
                    <a:lnTo>
                      <a:pt x="2377" y="36"/>
                    </a:lnTo>
                    <a:lnTo>
                      <a:pt x="2383" y="35"/>
                    </a:lnTo>
                    <a:lnTo>
                      <a:pt x="2389" y="33"/>
                    </a:lnTo>
                    <a:lnTo>
                      <a:pt x="2396" y="31"/>
                    </a:lnTo>
                    <a:lnTo>
                      <a:pt x="2402" y="31"/>
                    </a:lnTo>
                    <a:lnTo>
                      <a:pt x="2408" y="30"/>
                    </a:lnTo>
                    <a:lnTo>
                      <a:pt x="2416" y="31"/>
                    </a:lnTo>
                    <a:lnTo>
                      <a:pt x="2422" y="35"/>
                    </a:lnTo>
                    <a:lnTo>
                      <a:pt x="2428" y="27"/>
                    </a:lnTo>
                    <a:lnTo>
                      <a:pt x="2435" y="28"/>
                    </a:lnTo>
                    <a:lnTo>
                      <a:pt x="2441" y="35"/>
                    </a:lnTo>
                    <a:lnTo>
                      <a:pt x="2447" y="38"/>
                    </a:lnTo>
                    <a:lnTo>
                      <a:pt x="2455" y="40"/>
                    </a:lnTo>
                    <a:lnTo>
                      <a:pt x="2461" y="38"/>
                    </a:lnTo>
                    <a:lnTo>
                      <a:pt x="2467" y="35"/>
                    </a:lnTo>
                    <a:lnTo>
                      <a:pt x="2474" y="30"/>
                    </a:lnTo>
                    <a:lnTo>
                      <a:pt x="2480" y="25"/>
                    </a:lnTo>
                    <a:lnTo>
                      <a:pt x="2486" y="25"/>
                    </a:lnTo>
                    <a:lnTo>
                      <a:pt x="2494" y="28"/>
                    </a:lnTo>
                    <a:lnTo>
                      <a:pt x="2500" y="33"/>
                    </a:lnTo>
                    <a:lnTo>
                      <a:pt x="2506" y="35"/>
                    </a:lnTo>
                    <a:lnTo>
                      <a:pt x="2513" y="40"/>
                    </a:lnTo>
                    <a:lnTo>
                      <a:pt x="2519" y="45"/>
                    </a:lnTo>
                    <a:lnTo>
                      <a:pt x="2525" y="41"/>
                    </a:lnTo>
                    <a:lnTo>
                      <a:pt x="2533" y="35"/>
                    </a:lnTo>
                    <a:lnTo>
                      <a:pt x="2539" y="27"/>
                    </a:lnTo>
                    <a:lnTo>
                      <a:pt x="2545" y="8"/>
                    </a:lnTo>
                    <a:lnTo>
                      <a:pt x="2552" y="15"/>
                    </a:lnTo>
                    <a:lnTo>
                      <a:pt x="2558" y="36"/>
                    </a:lnTo>
                    <a:lnTo>
                      <a:pt x="2564" y="53"/>
                    </a:lnTo>
                    <a:lnTo>
                      <a:pt x="2570" y="56"/>
                    </a:lnTo>
                    <a:lnTo>
                      <a:pt x="2578" y="46"/>
                    </a:lnTo>
                    <a:lnTo>
                      <a:pt x="2584" y="35"/>
                    </a:lnTo>
                    <a:lnTo>
                      <a:pt x="2590" y="31"/>
                    </a:lnTo>
                    <a:lnTo>
                      <a:pt x="2598" y="31"/>
                    </a:lnTo>
                    <a:lnTo>
                      <a:pt x="2604" y="33"/>
                    </a:lnTo>
                    <a:lnTo>
                      <a:pt x="2610" y="35"/>
                    </a:lnTo>
                    <a:lnTo>
                      <a:pt x="2617" y="40"/>
                    </a:lnTo>
                    <a:lnTo>
                      <a:pt x="2623" y="40"/>
                    </a:lnTo>
                    <a:lnTo>
                      <a:pt x="2629" y="38"/>
                    </a:lnTo>
                    <a:lnTo>
                      <a:pt x="2637" y="35"/>
                    </a:lnTo>
                    <a:lnTo>
                      <a:pt x="2643" y="35"/>
                    </a:lnTo>
                    <a:lnTo>
                      <a:pt x="2649" y="35"/>
                    </a:lnTo>
                    <a:lnTo>
                      <a:pt x="2656" y="31"/>
                    </a:lnTo>
                    <a:lnTo>
                      <a:pt x="2662" y="27"/>
                    </a:lnTo>
                    <a:lnTo>
                      <a:pt x="2668" y="25"/>
                    </a:lnTo>
                    <a:lnTo>
                      <a:pt x="2676" y="28"/>
                    </a:lnTo>
                    <a:lnTo>
                      <a:pt x="2682" y="35"/>
                    </a:lnTo>
                    <a:lnTo>
                      <a:pt x="2688" y="36"/>
                    </a:lnTo>
                    <a:lnTo>
                      <a:pt x="2695" y="41"/>
                    </a:lnTo>
                    <a:lnTo>
                      <a:pt x="2701" y="48"/>
                    </a:lnTo>
                    <a:lnTo>
                      <a:pt x="2707" y="45"/>
                    </a:lnTo>
                    <a:lnTo>
                      <a:pt x="2715" y="36"/>
                    </a:lnTo>
                    <a:lnTo>
                      <a:pt x="2721" y="30"/>
                    </a:lnTo>
                    <a:lnTo>
                      <a:pt x="2727" y="25"/>
                    </a:lnTo>
                    <a:lnTo>
                      <a:pt x="2734" y="28"/>
                    </a:lnTo>
                    <a:lnTo>
                      <a:pt x="2740" y="30"/>
                    </a:lnTo>
                    <a:lnTo>
                      <a:pt x="2746" y="31"/>
                    </a:lnTo>
                    <a:lnTo>
                      <a:pt x="2752" y="31"/>
                    </a:lnTo>
                    <a:lnTo>
                      <a:pt x="2760" y="33"/>
                    </a:lnTo>
                    <a:lnTo>
                      <a:pt x="2766" y="33"/>
                    </a:lnTo>
                    <a:lnTo>
                      <a:pt x="2772" y="31"/>
                    </a:lnTo>
                    <a:lnTo>
                      <a:pt x="2779" y="31"/>
                    </a:lnTo>
                    <a:lnTo>
                      <a:pt x="2785" y="30"/>
                    </a:lnTo>
                    <a:lnTo>
                      <a:pt x="2791" y="30"/>
                    </a:lnTo>
                    <a:lnTo>
                      <a:pt x="2799" y="33"/>
                    </a:lnTo>
                    <a:lnTo>
                      <a:pt x="2805" y="41"/>
                    </a:lnTo>
                    <a:lnTo>
                      <a:pt x="2811" y="56"/>
                    </a:lnTo>
                    <a:lnTo>
                      <a:pt x="2818" y="36"/>
                    </a:lnTo>
                    <a:lnTo>
                      <a:pt x="2824" y="12"/>
                    </a:lnTo>
                    <a:lnTo>
                      <a:pt x="2830" y="0"/>
                    </a:lnTo>
                    <a:lnTo>
                      <a:pt x="2838" y="7"/>
                    </a:lnTo>
                    <a:lnTo>
                      <a:pt x="2844" y="27"/>
                    </a:lnTo>
                    <a:lnTo>
                      <a:pt x="2850" y="48"/>
                    </a:lnTo>
                    <a:lnTo>
                      <a:pt x="2857" y="59"/>
                    </a:lnTo>
                    <a:lnTo>
                      <a:pt x="2863" y="59"/>
                    </a:lnTo>
                    <a:lnTo>
                      <a:pt x="2869" y="51"/>
                    </a:lnTo>
                    <a:lnTo>
                      <a:pt x="2877" y="43"/>
                    </a:lnTo>
                    <a:lnTo>
                      <a:pt x="2883" y="38"/>
                    </a:lnTo>
                    <a:lnTo>
                      <a:pt x="2889" y="36"/>
                    </a:lnTo>
                    <a:lnTo>
                      <a:pt x="2896" y="35"/>
                    </a:lnTo>
                    <a:lnTo>
                      <a:pt x="2902" y="33"/>
                    </a:lnTo>
                    <a:lnTo>
                      <a:pt x="2908" y="33"/>
                    </a:lnTo>
                    <a:lnTo>
                      <a:pt x="2916" y="33"/>
                    </a:lnTo>
                    <a:lnTo>
                      <a:pt x="2922" y="31"/>
                    </a:lnTo>
                    <a:lnTo>
                      <a:pt x="2928" y="31"/>
                    </a:lnTo>
                    <a:lnTo>
                      <a:pt x="2934" y="38"/>
                    </a:lnTo>
                    <a:lnTo>
                      <a:pt x="2942" y="43"/>
                    </a:lnTo>
                    <a:lnTo>
                      <a:pt x="2948" y="41"/>
                    </a:lnTo>
                    <a:lnTo>
                      <a:pt x="2954" y="35"/>
                    </a:lnTo>
                    <a:lnTo>
                      <a:pt x="2961" y="30"/>
                    </a:lnTo>
                    <a:lnTo>
                      <a:pt x="2967" y="40"/>
                    </a:lnTo>
                    <a:lnTo>
                      <a:pt x="2973" y="50"/>
                    </a:lnTo>
                    <a:lnTo>
                      <a:pt x="2981" y="50"/>
                    </a:lnTo>
                    <a:lnTo>
                      <a:pt x="2987" y="46"/>
                    </a:lnTo>
                    <a:lnTo>
                      <a:pt x="2993" y="33"/>
                    </a:lnTo>
                    <a:lnTo>
                      <a:pt x="3000" y="25"/>
                    </a:lnTo>
                    <a:lnTo>
                      <a:pt x="3006" y="22"/>
                    </a:lnTo>
                    <a:lnTo>
                      <a:pt x="3012" y="27"/>
                    </a:lnTo>
                    <a:lnTo>
                      <a:pt x="3020" y="31"/>
                    </a:lnTo>
                    <a:lnTo>
                      <a:pt x="3026" y="30"/>
                    </a:lnTo>
                    <a:lnTo>
                      <a:pt x="3032" y="15"/>
                    </a:lnTo>
                    <a:lnTo>
                      <a:pt x="3039" y="28"/>
                    </a:lnTo>
                    <a:lnTo>
                      <a:pt x="3045" y="45"/>
                    </a:lnTo>
                    <a:lnTo>
                      <a:pt x="3051" y="53"/>
                    </a:lnTo>
                    <a:lnTo>
                      <a:pt x="3059" y="51"/>
                    </a:lnTo>
                    <a:lnTo>
                      <a:pt x="3065" y="35"/>
                    </a:lnTo>
                    <a:lnTo>
                      <a:pt x="3071" y="22"/>
                    </a:lnTo>
                    <a:lnTo>
                      <a:pt x="3078" y="17"/>
                    </a:lnTo>
                    <a:lnTo>
                      <a:pt x="3084" y="18"/>
                    </a:lnTo>
                    <a:lnTo>
                      <a:pt x="3090" y="23"/>
                    </a:lnTo>
                    <a:lnTo>
                      <a:pt x="3098" y="28"/>
                    </a:lnTo>
                    <a:lnTo>
                      <a:pt x="3104" y="31"/>
                    </a:lnTo>
                    <a:lnTo>
                      <a:pt x="3110" y="33"/>
                    </a:lnTo>
                    <a:lnTo>
                      <a:pt x="3116" y="31"/>
                    </a:lnTo>
                    <a:lnTo>
                      <a:pt x="3123" y="31"/>
                    </a:lnTo>
                    <a:lnTo>
                      <a:pt x="3129" y="31"/>
                    </a:lnTo>
                    <a:lnTo>
                      <a:pt x="3135" y="31"/>
                    </a:lnTo>
                    <a:lnTo>
                      <a:pt x="3143" y="31"/>
                    </a:lnTo>
                    <a:lnTo>
                      <a:pt x="3149" y="33"/>
                    </a:lnTo>
                    <a:lnTo>
                      <a:pt x="3155" y="33"/>
                    </a:lnTo>
                    <a:lnTo>
                      <a:pt x="3162" y="33"/>
                    </a:lnTo>
                    <a:lnTo>
                      <a:pt x="3168" y="38"/>
                    </a:lnTo>
                    <a:lnTo>
                      <a:pt x="3174" y="38"/>
                    </a:lnTo>
                    <a:lnTo>
                      <a:pt x="3182" y="33"/>
                    </a:lnTo>
                    <a:lnTo>
                      <a:pt x="3188" y="28"/>
                    </a:lnTo>
                    <a:lnTo>
                      <a:pt x="3194" y="28"/>
                    </a:lnTo>
                    <a:lnTo>
                      <a:pt x="3201" y="33"/>
                    </a:lnTo>
                    <a:lnTo>
                      <a:pt x="3207" y="38"/>
                    </a:lnTo>
                    <a:lnTo>
                      <a:pt x="3213" y="40"/>
                    </a:lnTo>
                    <a:lnTo>
                      <a:pt x="3221" y="40"/>
                    </a:lnTo>
                    <a:lnTo>
                      <a:pt x="3227" y="38"/>
                    </a:lnTo>
                    <a:lnTo>
                      <a:pt x="3233" y="36"/>
                    </a:lnTo>
                    <a:lnTo>
                      <a:pt x="3240" y="4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7" name="Freeform 65"/>
              <p:cNvSpPr>
                <a:spLocks/>
              </p:cNvSpPr>
              <p:nvPr/>
            </p:nvSpPr>
            <p:spPr bwMode="auto">
              <a:xfrm>
                <a:off x="4407" y="1911"/>
                <a:ext cx="72" cy="16"/>
              </a:xfrm>
              <a:custGeom>
                <a:avLst/>
                <a:gdLst>
                  <a:gd name="T0" fmla="*/ 0 w 77"/>
                  <a:gd name="T1" fmla="*/ 31 h 15"/>
                  <a:gd name="T2" fmla="*/ 6 w 77"/>
                  <a:gd name="T3" fmla="*/ 29 h 15"/>
                  <a:gd name="T4" fmla="*/ 7 w 77"/>
                  <a:gd name="T5" fmla="*/ 7 h 15"/>
                  <a:gd name="T6" fmla="*/ 7 w 77"/>
                  <a:gd name="T7" fmla="*/ 2 h 15"/>
                  <a:gd name="T8" fmla="*/ 10 w 77"/>
                  <a:gd name="T9" fmla="*/ 0 h 15"/>
                  <a:gd name="T10" fmla="*/ 13 w 77"/>
                  <a:gd name="T11" fmla="*/ 3 h 15"/>
                  <a:gd name="T12" fmla="*/ 17 w 77"/>
                  <a:gd name="T13" fmla="*/ 5 h 15"/>
                  <a:gd name="T14" fmla="*/ 19 w 77"/>
                  <a:gd name="T15" fmla="*/ 7 h 15"/>
                  <a:gd name="T16" fmla="*/ 21 w 77"/>
                  <a:gd name="T17" fmla="*/ 7 h 15"/>
                  <a:gd name="T18" fmla="*/ 22 w 77"/>
                  <a:gd name="T19" fmla="*/ 22 h 15"/>
                  <a:gd name="T20" fmla="*/ 26 w 77"/>
                  <a:gd name="T21" fmla="*/ 31 h 15"/>
                  <a:gd name="T22" fmla="*/ 28 w 77"/>
                  <a:gd name="T23" fmla="*/ 31 h 15"/>
                  <a:gd name="T24" fmla="*/ 30 w 77"/>
                  <a:gd name="T25" fmla="*/ 35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5">
                    <a:moveTo>
                      <a:pt x="0" y="13"/>
                    </a:moveTo>
                    <a:lnTo>
                      <a:pt x="6" y="12"/>
                    </a:lnTo>
                    <a:lnTo>
                      <a:pt x="13" y="7"/>
                    </a:lnTo>
                    <a:lnTo>
                      <a:pt x="20" y="2"/>
                    </a:lnTo>
                    <a:lnTo>
                      <a:pt x="26" y="0"/>
                    </a:lnTo>
                    <a:lnTo>
                      <a:pt x="32" y="3"/>
                    </a:lnTo>
                    <a:lnTo>
                      <a:pt x="40" y="5"/>
                    </a:lnTo>
                    <a:lnTo>
                      <a:pt x="46" y="7"/>
                    </a:lnTo>
                    <a:lnTo>
                      <a:pt x="52" y="7"/>
                    </a:lnTo>
                    <a:lnTo>
                      <a:pt x="58" y="8"/>
                    </a:lnTo>
                    <a:lnTo>
                      <a:pt x="65" y="13"/>
                    </a:lnTo>
                    <a:lnTo>
                      <a:pt x="71" y="13"/>
                    </a:lnTo>
                    <a:lnTo>
                      <a:pt x="77"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8" name="Freeform 66"/>
              <p:cNvSpPr>
                <a:spLocks/>
              </p:cNvSpPr>
              <p:nvPr/>
            </p:nvSpPr>
            <p:spPr bwMode="auto">
              <a:xfrm>
                <a:off x="1402" y="1832"/>
                <a:ext cx="3005" cy="74"/>
              </a:xfrm>
              <a:custGeom>
                <a:avLst/>
                <a:gdLst>
                  <a:gd name="T0" fmla="*/ 16 w 3240"/>
                  <a:gd name="T1" fmla="*/ 62 h 70"/>
                  <a:gd name="T2" fmla="*/ 34 w 3240"/>
                  <a:gd name="T3" fmla="*/ 67 h 70"/>
                  <a:gd name="T4" fmla="*/ 53 w 3240"/>
                  <a:gd name="T5" fmla="*/ 84 h 70"/>
                  <a:gd name="T6" fmla="*/ 70 w 3240"/>
                  <a:gd name="T7" fmla="*/ 63 h 70"/>
                  <a:gd name="T8" fmla="*/ 88 w 3240"/>
                  <a:gd name="T9" fmla="*/ 48 h 70"/>
                  <a:gd name="T10" fmla="*/ 107 w 3240"/>
                  <a:gd name="T11" fmla="*/ 70 h 70"/>
                  <a:gd name="T12" fmla="*/ 125 w 3240"/>
                  <a:gd name="T13" fmla="*/ 63 h 70"/>
                  <a:gd name="T14" fmla="*/ 143 w 3240"/>
                  <a:gd name="T15" fmla="*/ 67 h 70"/>
                  <a:gd name="T16" fmla="*/ 160 w 3240"/>
                  <a:gd name="T17" fmla="*/ 62 h 70"/>
                  <a:gd name="T18" fmla="*/ 179 w 3240"/>
                  <a:gd name="T19" fmla="*/ 89 h 70"/>
                  <a:gd name="T20" fmla="*/ 198 w 3240"/>
                  <a:gd name="T21" fmla="*/ 43 h 70"/>
                  <a:gd name="T22" fmla="*/ 214 w 3240"/>
                  <a:gd name="T23" fmla="*/ 51 h 70"/>
                  <a:gd name="T24" fmla="*/ 232 w 3240"/>
                  <a:gd name="T25" fmla="*/ 78 h 70"/>
                  <a:gd name="T26" fmla="*/ 250 w 3240"/>
                  <a:gd name="T27" fmla="*/ 70 h 70"/>
                  <a:gd name="T28" fmla="*/ 269 w 3240"/>
                  <a:gd name="T29" fmla="*/ 70 h 70"/>
                  <a:gd name="T30" fmla="*/ 289 w 3240"/>
                  <a:gd name="T31" fmla="*/ 62 h 70"/>
                  <a:gd name="T32" fmla="*/ 305 w 3240"/>
                  <a:gd name="T33" fmla="*/ 51 h 70"/>
                  <a:gd name="T34" fmla="*/ 324 w 3240"/>
                  <a:gd name="T35" fmla="*/ 0 h 70"/>
                  <a:gd name="T36" fmla="*/ 341 w 3240"/>
                  <a:gd name="T37" fmla="*/ 136 h 70"/>
                  <a:gd name="T38" fmla="*/ 361 w 3240"/>
                  <a:gd name="T39" fmla="*/ 67 h 70"/>
                  <a:gd name="T40" fmla="*/ 378 w 3240"/>
                  <a:gd name="T41" fmla="*/ 57 h 70"/>
                  <a:gd name="T42" fmla="*/ 396 w 3240"/>
                  <a:gd name="T43" fmla="*/ 67 h 70"/>
                  <a:gd name="T44" fmla="*/ 413 w 3240"/>
                  <a:gd name="T45" fmla="*/ 33 h 70"/>
                  <a:gd name="T46" fmla="*/ 433 w 3240"/>
                  <a:gd name="T47" fmla="*/ 92 h 70"/>
                  <a:gd name="T48" fmla="*/ 450 w 3240"/>
                  <a:gd name="T49" fmla="*/ 84 h 70"/>
                  <a:gd name="T50" fmla="*/ 468 w 3240"/>
                  <a:gd name="T51" fmla="*/ 67 h 70"/>
                  <a:gd name="T52" fmla="*/ 488 w 3240"/>
                  <a:gd name="T53" fmla="*/ 63 h 70"/>
                  <a:gd name="T54" fmla="*/ 505 w 3240"/>
                  <a:gd name="T55" fmla="*/ 63 h 70"/>
                  <a:gd name="T56" fmla="*/ 522 w 3240"/>
                  <a:gd name="T57" fmla="*/ 27 h 70"/>
                  <a:gd name="T58" fmla="*/ 541 w 3240"/>
                  <a:gd name="T59" fmla="*/ 112 h 70"/>
                  <a:gd name="T60" fmla="*/ 559 w 3240"/>
                  <a:gd name="T61" fmla="*/ 100 h 70"/>
                  <a:gd name="T62" fmla="*/ 577 w 3240"/>
                  <a:gd name="T63" fmla="*/ 51 h 70"/>
                  <a:gd name="T64" fmla="*/ 595 w 3240"/>
                  <a:gd name="T65" fmla="*/ 43 h 70"/>
                  <a:gd name="T66" fmla="*/ 612 w 3240"/>
                  <a:gd name="T67" fmla="*/ 103 h 70"/>
                  <a:gd name="T68" fmla="*/ 632 w 3240"/>
                  <a:gd name="T69" fmla="*/ 63 h 70"/>
                  <a:gd name="T70" fmla="*/ 648 w 3240"/>
                  <a:gd name="T71" fmla="*/ 70 h 70"/>
                  <a:gd name="T72" fmla="*/ 668 w 3240"/>
                  <a:gd name="T73" fmla="*/ 57 h 70"/>
                  <a:gd name="T74" fmla="*/ 686 w 3240"/>
                  <a:gd name="T75" fmla="*/ 51 h 70"/>
                  <a:gd name="T76" fmla="*/ 705 w 3240"/>
                  <a:gd name="T77" fmla="*/ 70 h 70"/>
                  <a:gd name="T78" fmla="*/ 722 w 3240"/>
                  <a:gd name="T79" fmla="*/ 29 h 70"/>
                  <a:gd name="T80" fmla="*/ 740 w 3240"/>
                  <a:gd name="T81" fmla="*/ 103 h 70"/>
                  <a:gd name="T82" fmla="*/ 759 w 3240"/>
                  <a:gd name="T83" fmla="*/ 33 h 70"/>
                  <a:gd name="T84" fmla="*/ 776 w 3240"/>
                  <a:gd name="T85" fmla="*/ 89 h 70"/>
                  <a:gd name="T86" fmla="*/ 794 w 3240"/>
                  <a:gd name="T87" fmla="*/ 63 h 70"/>
                  <a:gd name="T88" fmla="*/ 812 w 3240"/>
                  <a:gd name="T89" fmla="*/ 67 h 70"/>
                  <a:gd name="T90" fmla="*/ 830 w 3240"/>
                  <a:gd name="T91" fmla="*/ 67 h 70"/>
                  <a:gd name="T92" fmla="*/ 848 w 3240"/>
                  <a:gd name="T93" fmla="*/ 43 h 70"/>
                  <a:gd name="T94" fmla="*/ 866 w 3240"/>
                  <a:gd name="T95" fmla="*/ 84 h 70"/>
                  <a:gd name="T96" fmla="*/ 885 w 3240"/>
                  <a:gd name="T97" fmla="*/ 79 h 70"/>
                  <a:gd name="T98" fmla="*/ 902 w 3240"/>
                  <a:gd name="T99" fmla="*/ 103 h 70"/>
                  <a:gd name="T100" fmla="*/ 921 w 3240"/>
                  <a:gd name="T101" fmla="*/ 70 h 70"/>
                  <a:gd name="T102" fmla="*/ 940 w 3240"/>
                  <a:gd name="T103" fmla="*/ 33 h 70"/>
                  <a:gd name="T104" fmla="*/ 956 w 3240"/>
                  <a:gd name="T105" fmla="*/ 79 h 70"/>
                  <a:gd name="T106" fmla="*/ 976 w 3240"/>
                  <a:gd name="T107" fmla="*/ 63 h 70"/>
                  <a:gd name="T108" fmla="*/ 993 w 3240"/>
                  <a:gd name="T109" fmla="*/ 48 h 70"/>
                  <a:gd name="T110" fmla="*/ 1013 w 3240"/>
                  <a:gd name="T111" fmla="*/ 117 h 70"/>
                  <a:gd name="T112" fmla="*/ 1029 w 3240"/>
                  <a:gd name="T113" fmla="*/ 43 h 70"/>
                  <a:gd name="T114" fmla="*/ 1047 w 3240"/>
                  <a:gd name="T115" fmla="*/ 103 h 70"/>
                  <a:gd name="T116" fmla="*/ 1066 w 3240"/>
                  <a:gd name="T117" fmla="*/ 43 h 70"/>
                  <a:gd name="T118" fmla="*/ 1084 w 3240"/>
                  <a:gd name="T119" fmla="*/ 51 h 70"/>
                  <a:gd name="T120" fmla="*/ 1103 w 3240"/>
                  <a:gd name="T121" fmla="*/ 67 h 70"/>
                  <a:gd name="T122" fmla="*/ 1120 w 3240"/>
                  <a:gd name="T123" fmla="*/ 63 h 7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70">
                    <a:moveTo>
                      <a:pt x="0" y="37"/>
                    </a:moveTo>
                    <a:lnTo>
                      <a:pt x="8" y="28"/>
                    </a:lnTo>
                    <a:lnTo>
                      <a:pt x="14" y="28"/>
                    </a:lnTo>
                    <a:lnTo>
                      <a:pt x="20" y="26"/>
                    </a:lnTo>
                    <a:lnTo>
                      <a:pt x="27" y="24"/>
                    </a:lnTo>
                    <a:lnTo>
                      <a:pt x="33" y="23"/>
                    </a:lnTo>
                    <a:lnTo>
                      <a:pt x="39" y="24"/>
                    </a:lnTo>
                    <a:lnTo>
                      <a:pt x="45" y="28"/>
                    </a:lnTo>
                    <a:lnTo>
                      <a:pt x="53" y="24"/>
                    </a:lnTo>
                    <a:lnTo>
                      <a:pt x="59" y="11"/>
                    </a:lnTo>
                    <a:lnTo>
                      <a:pt x="65" y="13"/>
                    </a:lnTo>
                    <a:lnTo>
                      <a:pt x="72" y="21"/>
                    </a:lnTo>
                    <a:lnTo>
                      <a:pt x="78" y="28"/>
                    </a:lnTo>
                    <a:lnTo>
                      <a:pt x="84" y="32"/>
                    </a:lnTo>
                    <a:lnTo>
                      <a:pt x="92" y="32"/>
                    </a:lnTo>
                    <a:lnTo>
                      <a:pt x="98" y="31"/>
                    </a:lnTo>
                    <a:lnTo>
                      <a:pt x="104" y="28"/>
                    </a:lnTo>
                    <a:lnTo>
                      <a:pt x="111" y="34"/>
                    </a:lnTo>
                    <a:lnTo>
                      <a:pt x="117" y="42"/>
                    </a:lnTo>
                    <a:lnTo>
                      <a:pt x="123" y="49"/>
                    </a:lnTo>
                    <a:lnTo>
                      <a:pt x="131" y="52"/>
                    </a:lnTo>
                    <a:lnTo>
                      <a:pt x="137" y="52"/>
                    </a:lnTo>
                    <a:lnTo>
                      <a:pt x="143" y="46"/>
                    </a:lnTo>
                    <a:lnTo>
                      <a:pt x="150" y="39"/>
                    </a:lnTo>
                    <a:lnTo>
                      <a:pt x="156" y="36"/>
                    </a:lnTo>
                    <a:lnTo>
                      <a:pt x="162" y="34"/>
                    </a:lnTo>
                    <a:lnTo>
                      <a:pt x="170" y="31"/>
                    </a:lnTo>
                    <a:lnTo>
                      <a:pt x="176" y="26"/>
                    </a:lnTo>
                    <a:lnTo>
                      <a:pt x="182" y="26"/>
                    </a:lnTo>
                    <a:lnTo>
                      <a:pt x="189" y="28"/>
                    </a:lnTo>
                    <a:lnTo>
                      <a:pt x="195" y="29"/>
                    </a:lnTo>
                    <a:lnTo>
                      <a:pt x="201" y="29"/>
                    </a:lnTo>
                    <a:lnTo>
                      <a:pt x="209" y="28"/>
                    </a:lnTo>
                    <a:lnTo>
                      <a:pt x="215" y="28"/>
                    </a:lnTo>
                    <a:lnTo>
                      <a:pt x="221" y="24"/>
                    </a:lnTo>
                    <a:lnTo>
                      <a:pt x="227" y="23"/>
                    </a:lnTo>
                    <a:lnTo>
                      <a:pt x="234" y="19"/>
                    </a:lnTo>
                    <a:lnTo>
                      <a:pt x="240" y="18"/>
                    </a:lnTo>
                    <a:lnTo>
                      <a:pt x="246" y="16"/>
                    </a:lnTo>
                    <a:lnTo>
                      <a:pt x="254" y="23"/>
                    </a:lnTo>
                    <a:lnTo>
                      <a:pt x="260" y="34"/>
                    </a:lnTo>
                    <a:lnTo>
                      <a:pt x="266" y="39"/>
                    </a:lnTo>
                    <a:lnTo>
                      <a:pt x="274" y="41"/>
                    </a:lnTo>
                    <a:lnTo>
                      <a:pt x="280" y="41"/>
                    </a:lnTo>
                    <a:lnTo>
                      <a:pt x="286" y="41"/>
                    </a:lnTo>
                    <a:lnTo>
                      <a:pt x="293" y="37"/>
                    </a:lnTo>
                    <a:lnTo>
                      <a:pt x="299" y="34"/>
                    </a:lnTo>
                    <a:lnTo>
                      <a:pt x="305" y="32"/>
                    </a:lnTo>
                    <a:lnTo>
                      <a:pt x="313" y="31"/>
                    </a:lnTo>
                    <a:lnTo>
                      <a:pt x="319" y="31"/>
                    </a:lnTo>
                    <a:lnTo>
                      <a:pt x="325" y="31"/>
                    </a:lnTo>
                    <a:lnTo>
                      <a:pt x="332" y="32"/>
                    </a:lnTo>
                    <a:lnTo>
                      <a:pt x="338" y="34"/>
                    </a:lnTo>
                    <a:lnTo>
                      <a:pt x="344" y="32"/>
                    </a:lnTo>
                    <a:lnTo>
                      <a:pt x="352" y="29"/>
                    </a:lnTo>
                    <a:lnTo>
                      <a:pt x="358" y="29"/>
                    </a:lnTo>
                    <a:lnTo>
                      <a:pt x="364" y="28"/>
                    </a:lnTo>
                    <a:lnTo>
                      <a:pt x="371" y="28"/>
                    </a:lnTo>
                    <a:lnTo>
                      <a:pt x="377" y="28"/>
                    </a:lnTo>
                    <a:lnTo>
                      <a:pt x="383" y="28"/>
                    </a:lnTo>
                    <a:lnTo>
                      <a:pt x="391" y="28"/>
                    </a:lnTo>
                    <a:lnTo>
                      <a:pt x="397" y="28"/>
                    </a:lnTo>
                    <a:lnTo>
                      <a:pt x="403" y="29"/>
                    </a:lnTo>
                    <a:lnTo>
                      <a:pt x="409" y="31"/>
                    </a:lnTo>
                    <a:lnTo>
                      <a:pt x="416" y="31"/>
                    </a:lnTo>
                    <a:lnTo>
                      <a:pt x="422" y="32"/>
                    </a:lnTo>
                    <a:lnTo>
                      <a:pt x="428" y="34"/>
                    </a:lnTo>
                    <a:lnTo>
                      <a:pt x="436" y="32"/>
                    </a:lnTo>
                    <a:lnTo>
                      <a:pt x="442" y="31"/>
                    </a:lnTo>
                    <a:lnTo>
                      <a:pt x="448" y="31"/>
                    </a:lnTo>
                    <a:lnTo>
                      <a:pt x="455" y="32"/>
                    </a:lnTo>
                    <a:lnTo>
                      <a:pt x="461" y="28"/>
                    </a:lnTo>
                    <a:lnTo>
                      <a:pt x="467" y="24"/>
                    </a:lnTo>
                    <a:lnTo>
                      <a:pt x="475" y="23"/>
                    </a:lnTo>
                    <a:lnTo>
                      <a:pt x="481" y="23"/>
                    </a:lnTo>
                    <a:lnTo>
                      <a:pt x="487" y="21"/>
                    </a:lnTo>
                    <a:lnTo>
                      <a:pt x="494" y="19"/>
                    </a:lnTo>
                    <a:lnTo>
                      <a:pt x="500" y="21"/>
                    </a:lnTo>
                    <a:lnTo>
                      <a:pt x="506" y="29"/>
                    </a:lnTo>
                    <a:lnTo>
                      <a:pt x="514" y="41"/>
                    </a:lnTo>
                    <a:lnTo>
                      <a:pt x="520" y="46"/>
                    </a:lnTo>
                    <a:lnTo>
                      <a:pt x="526" y="47"/>
                    </a:lnTo>
                    <a:lnTo>
                      <a:pt x="533" y="42"/>
                    </a:lnTo>
                    <a:lnTo>
                      <a:pt x="539" y="39"/>
                    </a:lnTo>
                    <a:lnTo>
                      <a:pt x="545" y="36"/>
                    </a:lnTo>
                    <a:lnTo>
                      <a:pt x="553" y="34"/>
                    </a:lnTo>
                    <a:lnTo>
                      <a:pt x="559" y="29"/>
                    </a:lnTo>
                    <a:lnTo>
                      <a:pt x="565" y="21"/>
                    </a:lnTo>
                    <a:lnTo>
                      <a:pt x="572" y="18"/>
                    </a:lnTo>
                    <a:lnTo>
                      <a:pt x="578" y="19"/>
                    </a:lnTo>
                    <a:lnTo>
                      <a:pt x="584" y="23"/>
                    </a:lnTo>
                    <a:lnTo>
                      <a:pt x="591" y="23"/>
                    </a:lnTo>
                    <a:lnTo>
                      <a:pt x="598" y="18"/>
                    </a:lnTo>
                    <a:lnTo>
                      <a:pt x="604" y="14"/>
                    </a:lnTo>
                    <a:lnTo>
                      <a:pt x="610" y="18"/>
                    </a:lnTo>
                    <a:lnTo>
                      <a:pt x="618" y="24"/>
                    </a:lnTo>
                    <a:lnTo>
                      <a:pt x="624" y="34"/>
                    </a:lnTo>
                    <a:lnTo>
                      <a:pt x="630" y="41"/>
                    </a:lnTo>
                    <a:lnTo>
                      <a:pt x="637" y="44"/>
                    </a:lnTo>
                    <a:lnTo>
                      <a:pt x="643" y="42"/>
                    </a:lnTo>
                    <a:lnTo>
                      <a:pt x="649" y="41"/>
                    </a:lnTo>
                    <a:lnTo>
                      <a:pt x="657" y="39"/>
                    </a:lnTo>
                    <a:lnTo>
                      <a:pt x="663" y="37"/>
                    </a:lnTo>
                    <a:lnTo>
                      <a:pt x="669" y="36"/>
                    </a:lnTo>
                    <a:lnTo>
                      <a:pt x="676" y="36"/>
                    </a:lnTo>
                    <a:lnTo>
                      <a:pt x="682" y="32"/>
                    </a:lnTo>
                    <a:lnTo>
                      <a:pt x="688" y="31"/>
                    </a:lnTo>
                    <a:lnTo>
                      <a:pt x="696" y="31"/>
                    </a:lnTo>
                    <a:lnTo>
                      <a:pt x="702" y="31"/>
                    </a:lnTo>
                    <a:lnTo>
                      <a:pt x="708" y="31"/>
                    </a:lnTo>
                    <a:lnTo>
                      <a:pt x="715" y="32"/>
                    </a:lnTo>
                    <a:lnTo>
                      <a:pt x="721" y="32"/>
                    </a:lnTo>
                    <a:lnTo>
                      <a:pt x="727" y="32"/>
                    </a:lnTo>
                    <a:lnTo>
                      <a:pt x="735" y="32"/>
                    </a:lnTo>
                    <a:lnTo>
                      <a:pt x="741" y="31"/>
                    </a:lnTo>
                    <a:lnTo>
                      <a:pt x="747" y="32"/>
                    </a:lnTo>
                    <a:lnTo>
                      <a:pt x="754" y="32"/>
                    </a:lnTo>
                    <a:lnTo>
                      <a:pt x="760" y="32"/>
                    </a:lnTo>
                    <a:lnTo>
                      <a:pt x="766" y="32"/>
                    </a:lnTo>
                    <a:lnTo>
                      <a:pt x="772" y="32"/>
                    </a:lnTo>
                    <a:lnTo>
                      <a:pt x="780" y="32"/>
                    </a:lnTo>
                    <a:lnTo>
                      <a:pt x="786" y="32"/>
                    </a:lnTo>
                    <a:lnTo>
                      <a:pt x="792" y="32"/>
                    </a:lnTo>
                    <a:lnTo>
                      <a:pt x="799" y="29"/>
                    </a:lnTo>
                    <a:lnTo>
                      <a:pt x="805" y="26"/>
                    </a:lnTo>
                    <a:lnTo>
                      <a:pt x="811" y="28"/>
                    </a:lnTo>
                    <a:lnTo>
                      <a:pt x="819" y="28"/>
                    </a:lnTo>
                    <a:lnTo>
                      <a:pt x="825" y="28"/>
                    </a:lnTo>
                    <a:lnTo>
                      <a:pt x="831" y="28"/>
                    </a:lnTo>
                    <a:lnTo>
                      <a:pt x="838" y="26"/>
                    </a:lnTo>
                    <a:lnTo>
                      <a:pt x="844" y="24"/>
                    </a:lnTo>
                    <a:lnTo>
                      <a:pt x="850" y="26"/>
                    </a:lnTo>
                    <a:lnTo>
                      <a:pt x="858" y="29"/>
                    </a:lnTo>
                    <a:lnTo>
                      <a:pt x="864" y="29"/>
                    </a:lnTo>
                    <a:lnTo>
                      <a:pt x="870" y="26"/>
                    </a:lnTo>
                    <a:lnTo>
                      <a:pt x="877" y="24"/>
                    </a:lnTo>
                    <a:lnTo>
                      <a:pt x="883" y="31"/>
                    </a:lnTo>
                    <a:lnTo>
                      <a:pt x="889" y="34"/>
                    </a:lnTo>
                    <a:lnTo>
                      <a:pt x="897" y="34"/>
                    </a:lnTo>
                    <a:lnTo>
                      <a:pt x="903" y="32"/>
                    </a:lnTo>
                    <a:lnTo>
                      <a:pt x="909" y="26"/>
                    </a:lnTo>
                    <a:lnTo>
                      <a:pt x="916" y="14"/>
                    </a:lnTo>
                    <a:lnTo>
                      <a:pt x="922" y="3"/>
                    </a:lnTo>
                    <a:lnTo>
                      <a:pt x="929" y="0"/>
                    </a:lnTo>
                    <a:lnTo>
                      <a:pt x="936" y="1"/>
                    </a:lnTo>
                    <a:lnTo>
                      <a:pt x="942" y="8"/>
                    </a:lnTo>
                    <a:lnTo>
                      <a:pt x="948" y="28"/>
                    </a:lnTo>
                    <a:lnTo>
                      <a:pt x="954" y="54"/>
                    </a:lnTo>
                    <a:lnTo>
                      <a:pt x="962" y="67"/>
                    </a:lnTo>
                    <a:lnTo>
                      <a:pt x="968" y="70"/>
                    </a:lnTo>
                    <a:lnTo>
                      <a:pt x="974" y="69"/>
                    </a:lnTo>
                    <a:lnTo>
                      <a:pt x="981" y="62"/>
                    </a:lnTo>
                    <a:lnTo>
                      <a:pt x="987" y="52"/>
                    </a:lnTo>
                    <a:lnTo>
                      <a:pt x="993" y="44"/>
                    </a:lnTo>
                    <a:lnTo>
                      <a:pt x="1001" y="37"/>
                    </a:lnTo>
                    <a:lnTo>
                      <a:pt x="1007" y="34"/>
                    </a:lnTo>
                    <a:lnTo>
                      <a:pt x="1013" y="31"/>
                    </a:lnTo>
                    <a:lnTo>
                      <a:pt x="1020" y="31"/>
                    </a:lnTo>
                    <a:lnTo>
                      <a:pt x="1026" y="29"/>
                    </a:lnTo>
                    <a:lnTo>
                      <a:pt x="1032" y="31"/>
                    </a:lnTo>
                    <a:lnTo>
                      <a:pt x="1040" y="29"/>
                    </a:lnTo>
                    <a:lnTo>
                      <a:pt x="1046" y="29"/>
                    </a:lnTo>
                    <a:lnTo>
                      <a:pt x="1052" y="29"/>
                    </a:lnTo>
                    <a:lnTo>
                      <a:pt x="1059" y="29"/>
                    </a:lnTo>
                    <a:lnTo>
                      <a:pt x="1065" y="28"/>
                    </a:lnTo>
                    <a:lnTo>
                      <a:pt x="1071" y="26"/>
                    </a:lnTo>
                    <a:lnTo>
                      <a:pt x="1079" y="26"/>
                    </a:lnTo>
                    <a:lnTo>
                      <a:pt x="1085" y="26"/>
                    </a:lnTo>
                    <a:lnTo>
                      <a:pt x="1091" y="28"/>
                    </a:lnTo>
                    <a:lnTo>
                      <a:pt x="1098" y="28"/>
                    </a:lnTo>
                    <a:lnTo>
                      <a:pt x="1104" y="29"/>
                    </a:lnTo>
                    <a:lnTo>
                      <a:pt x="1110" y="29"/>
                    </a:lnTo>
                    <a:lnTo>
                      <a:pt x="1118" y="31"/>
                    </a:lnTo>
                    <a:lnTo>
                      <a:pt x="1124" y="31"/>
                    </a:lnTo>
                    <a:lnTo>
                      <a:pt x="1130" y="31"/>
                    </a:lnTo>
                    <a:lnTo>
                      <a:pt x="1136" y="31"/>
                    </a:lnTo>
                    <a:lnTo>
                      <a:pt x="1143" y="31"/>
                    </a:lnTo>
                    <a:lnTo>
                      <a:pt x="1149" y="29"/>
                    </a:lnTo>
                    <a:lnTo>
                      <a:pt x="1155" y="23"/>
                    </a:lnTo>
                    <a:lnTo>
                      <a:pt x="1163" y="21"/>
                    </a:lnTo>
                    <a:lnTo>
                      <a:pt x="1169" y="18"/>
                    </a:lnTo>
                    <a:lnTo>
                      <a:pt x="1175" y="23"/>
                    </a:lnTo>
                    <a:lnTo>
                      <a:pt x="1182" y="24"/>
                    </a:lnTo>
                    <a:lnTo>
                      <a:pt x="1188" y="16"/>
                    </a:lnTo>
                    <a:lnTo>
                      <a:pt x="1194" y="11"/>
                    </a:lnTo>
                    <a:lnTo>
                      <a:pt x="1202" y="14"/>
                    </a:lnTo>
                    <a:lnTo>
                      <a:pt x="1208" y="21"/>
                    </a:lnTo>
                    <a:lnTo>
                      <a:pt x="1214" y="26"/>
                    </a:lnTo>
                    <a:lnTo>
                      <a:pt x="1221" y="34"/>
                    </a:lnTo>
                    <a:lnTo>
                      <a:pt x="1227" y="41"/>
                    </a:lnTo>
                    <a:lnTo>
                      <a:pt x="1233" y="44"/>
                    </a:lnTo>
                    <a:lnTo>
                      <a:pt x="1241" y="42"/>
                    </a:lnTo>
                    <a:lnTo>
                      <a:pt x="1247" y="41"/>
                    </a:lnTo>
                    <a:lnTo>
                      <a:pt x="1253" y="36"/>
                    </a:lnTo>
                    <a:lnTo>
                      <a:pt x="1261" y="34"/>
                    </a:lnTo>
                    <a:lnTo>
                      <a:pt x="1267" y="32"/>
                    </a:lnTo>
                    <a:lnTo>
                      <a:pt x="1273" y="34"/>
                    </a:lnTo>
                    <a:lnTo>
                      <a:pt x="1280" y="36"/>
                    </a:lnTo>
                    <a:lnTo>
                      <a:pt x="1286" y="37"/>
                    </a:lnTo>
                    <a:lnTo>
                      <a:pt x="1292" y="39"/>
                    </a:lnTo>
                    <a:lnTo>
                      <a:pt x="1300" y="37"/>
                    </a:lnTo>
                    <a:lnTo>
                      <a:pt x="1306" y="36"/>
                    </a:lnTo>
                    <a:lnTo>
                      <a:pt x="1312" y="36"/>
                    </a:lnTo>
                    <a:lnTo>
                      <a:pt x="1318" y="34"/>
                    </a:lnTo>
                    <a:lnTo>
                      <a:pt x="1325" y="34"/>
                    </a:lnTo>
                    <a:lnTo>
                      <a:pt x="1331" y="32"/>
                    </a:lnTo>
                    <a:lnTo>
                      <a:pt x="1337" y="32"/>
                    </a:lnTo>
                    <a:lnTo>
                      <a:pt x="1345" y="31"/>
                    </a:lnTo>
                    <a:lnTo>
                      <a:pt x="1351" y="31"/>
                    </a:lnTo>
                    <a:lnTo>
                      <a:pt x="1357" y="31"/>
                    </a:lnTo>
                    <a:lnTo>
                      <a:pt x="1364" y="31"/>
                    </a:lnTo>
                    <a:lnTo>
                      <a:pt x="1370" y="31"/>
                    </a:lnTo>
                    <a:lnTo>
                      <a:pt x="1376" y="31"/>
                    </a:lnTo>
                    <a:lnTo>
                      <a:pt x="1384" y="31"/>
                    </a:lnTo>
                    <a:lnTo>
                      <a:pt x="1390" y="29"/>
                    </a:lnTo>
                    <a:lnTo>
                      <a:pt x="1396" y="29"/>
                    </a:lnTo>
                    <a:lnTo>
                      <a:pt x="1403" y="29"/>
                    </a:lnTo>
                    <a:lnTo>
                      <a:pt x="1409" y="29"/>
                    </a:lnTo>
                    <a:lnTo>
                      <a:pt x="1415" y="29"/>
                    </a:lnTo>
                    <a:lnTo>
                      <a:pt x="1423" y="24"/>
                    </a:lnTo>
                    <a:lnTo>
                      <a:pt x="1429" y="24"/>
                    </a:lnTo>
                    <a:lnTo>
                      <a:pt x="1435" y="26"/>
                    </a:lnTo>
                    <a:lnTo>
                      <a:pt x="1442" y="28"/>
                    </a:lnTo>
                    <a:lnTo>
                      <a:pt x="1448" y="29"/>
                    </a:lnTo>
                    <a:lnTo>
                      <a:pt x="1454" y="24"/>
                    </a:lnTo>
                    <a:lnTo>
                      <a:pt x="1462" y="21"/>
                    </a:lnTo>
                    <a:lnTo>
                      <a:pt x="1468" y="21"/>
                    </a:lnTo>
                    <a:lnTo>
                      <a:pt x="1474" y="26"/>
                    </a:lnTo>
                    <a:lnTo>
                      <a:pt x="1481" y="32"/>
                    </a:lnTo>
                    <a:lnTo>
                      <a:pt x="1487" y="31"/>
                    </a:lnTo>
                    <a:lnTo>
                      <a:pt x="1493" y="24"/>
                    </a:lnTo>
                    <a:lnTo>
                      <a:pt x="1499" y="13"/>
                    </a:lnTo>
                    <a:lnTo>
                      <a:pt x="1507" y="3"/>
                    </a:lnTo>
                    <a:lnTo>
                      <a:pt x="1513" y="5"/>
                    </a:lnTo>
                    <a:lnTo>
                      <a:pt x="1519" y="14"/>
                    </a:lnTo>
                    <a:lnTo>
                      <a:pt x="1526" y="36"/>
                    </a:lnTo>
                    <a:lnTo>
                      <a:pt x="1532" y="49"/>
                    </a:lnTo>
                    <a:lnTo>
                      <a:pt x="1538" y="55"/>
                    </a:lnTo>
                    <a:lnTo>
                      <a:pt x="1546" y="57"/>
                    </a:lnTo>
                    <a:lnTo>
                      <a:pt x="1552" y="52"/>
                    </a:lnTo>
                    <a:lnTo>
                      <a:pt x="1558" y="42"/>
                    </a:lnTo>
                    <a:lnTo>
                      <a:pt x="1565" y="32"/>
                    </a:lnTo>
                    <a:lnTo>
                      <a:pt x="1571" y="32"/>
                    </a:lnTo>
                    <a:lnTo>
                      <a:pt x="1577" y="34"/>
                    </a:lnTo>
                    <a:lnTo>
                      <a:pt x="1585" y="37"/>
                    </a:lnTo>
                    <a:lnTo>
                      <a:pt x="1591" y="44"/>
                    </a:lnTo>
                    <a:lnTo>
                      <a:pt x="1597" y="47"/>
                    </a:lnTo>
                    <a:lnTo>
                      <a:pt x="1605" y="46"/>
                    </a:lnTo>
                    <a:lnTo>
                      <a:pt x="1611" y="42"/>
                    </a:lnTo>
                    <a:lnTo>
                      <a:pt x="1617" y="39"/>
                    </a:lnTo>
                    <a:lnTo>
                      <a:pt x="1624" y="34"/>
                    </a:lnTo>
                    <a:lnTo>
                      <a:pt x="1630" y="31"/>
                    </a:lnTo>
                    <a:lnTo>
                      <a:pt x="1636" y="29"/>
                    </a:lnTo>
                    <a:lnTo>
                      <a:pt x="1644" y="26"/>
                    </a:lnTo>
                    <a:lnTo>
                      <a:pt x="1650" y="24"/>
                    </a:lnTo>
                    <a:lnTo>
                      <a:pt x="1656" y="24"/>
                    </a:lnTo>
                    <a:lnTo>
                      <a:pt x="1663" y="24"/>
                    </a:lnTo>
                    <a:lnTo>
                      <a:pt x="1669" y="23"/>
                    </a:lnTo>
                    <a:lnTo>
                      <a:pt x="1675" y="21"/>
                    </a:lnTo>
                    <a:lnTo>
                      <a:pt x="1681" y="24"/>
                    </a:lnTo>
                    <a:lnTo>
                      <a:pt x="1689" y="28"/>
                    </a:lnTo>
                    <a:lnTo>
                      <a:pt x="1695" y="26"/>
                    </a:lnTo>
                    <a:lnTo>
                      <a:pt x="1701" y="24"/>
                    </a:lnTo>
                    <a:lnTo>
                      <a:pt x="1708" y="21"/>
                    </a:lnTo>
                    <a:lnTo>
                      <a:pt x="1714" y="14"/>
                    </a:lnTo>
                    <a:lnTo>
                      <a:pt x="1720" y="8"/>
                    </a:lnTo>
                    <a:lnTo>
                      <a:pt x="1728" y="13"/>
                    </a:lnTo>
                    <a:lnTo>
                      <a:pt x="1734" y="26"/>
                    </a:lnTo>
                    <a:lnTo>
                      <a:pt x="1740" y="36"/>
                    </a:lnTo>
                    <a:lnTo>
                      <a:pt x="1747" y="42"/>
                    </a:lnTo>
                    <a:lnTo>
                      <a:pt x="1753" y="47"/>
                    </a:lnTo>
                    <a:lnTo>
                      <a:pt x="1759" y="47"/>
                    </a:lnTo>
                    <a:lnTo>
                      <a:pt x="1767" y="46"/>
                    </a:lnTo>
                    <a:lnTo>
                      <a:pt x="1773" y="41"/>
                    </a:lnTo>
                    <a:lnTo>
                      <a:pt x="1779" y="37"/>
                    </a:lnTo>
                    <a:lnTo>
                      <a:pt x="1786" y="34"/>
                    </a:lnTo>
                    <a:lnTo>
                      <a:pt x="1792" y="32"/>
                    </a:lnTo>
                    <a:lnTo>
                      <a:pt x="1798" y="31"/>
                    </a:lnTo>
                    <a:lnTo>
                      <a:pt x="1806" y="31"/>
                    </a:lnTo>
                    <a:lnTo>
                      <a:pt x="1812" y="29"/>
                    </a:lnTo>
                    <a:lnTo>
                      <a:pt x="1818" y="29"/>
                    </a:lnTo>
                    <a:lnTo>
                      <a:pt x="1825" y="31"/>
                    </a:lnTo>
                    <a:lnTo>
                      <a:pt x="1831" y="31"/>
                    </a:lnTo>
                    <a:lnTo>
                      <a:pt x="1837" y="32"/>
                    </a:lnTo>
                    <a:lnTo>
                      <a:pt x="1843" y="32"/>
                    </a:lnTo>
                    <a:lnTo>
                      <a:pt x="1851" y="32"/>
                    </a:lnTo>
                    <a:lnTo>
                      <a:pt x="1857" y="32"/>
                    </a:lnTo>
                    <a:lnTo>
                      <a:pt x="1863" y="32"/>
                    </a:lnTo>
                    <a:lnTo>
                      <a:pt x="1870" y="31"/>
                    </a:lnTo>
                    <a:lnTo>
                      <a:pt x="1876" y="31"/>
                    </a:lnTo>
                    <a:lnTo>
                      <a:pt x="1882" y="29"/>
                    </a:lnTo>
                    <a:lnTo>
                      <a:pt x="1890" y="29"/>
                    </a:lnTo>
                    <a:lnTo>
                      <a:pt x="1896" y="28"/>
                    </a:lnTo>
                    <a:lnTo>
                      <a:pt x="1902" y="28"/>
                    </a:lnTo>
                    <a:lnTo>
                      <a:pt x="1909" y="28"/>
                    </a:lnTo>
                    <a:lnTo>
                      <a:pt x="1915" y="26"/>
                    </a:lnTo>
                    <a:lnTo>
                      <a:pt x="1922" y="24"/>
                    </a:lnTo>
                    <a:lnTo>
                      <a:pt x="1929" y="26"/>
                    </a:lnTo>
                    <a:lnTo>
                      <a:pt x="1935" y="28"/>
                    </a:lnTo>
                    <a:lnTo>
                      <a:pt x="1941" y="29"/>
                    </a:lnTo>
                    <a:lnTo>
                      <a:pt x="1949" y="24"/>
                    </a:lnTo>
                    <a:lnTo>
                      <a:pt x="1955" y="23"/>
                    </a:lnTo>
                    <a:lnTo>
                      <a:pt x="1961" y="23"/>
                    </a:lnTo>
                    <a:lnTo>
                      <a:pt x="1968" y="24"/>
                    </a:lnTo>
                    <a:lnTo>
                      <a:pt x="1974" y="23"/>
                    </a:lnTo>
                    <a:lnTo>
                      <a:pt x="1980" y="24"/>
                    </a:lnTo>
                    <a:lnTo>
                      <a:pt x="1988" y="29"/>
                    </a:lnTo>
                    <a:lnTo>
                      <a:pt x="1994" y="37"/>
                    </a:lnTo>
                    <a:lnTo>
                      <a:pt x="2000" y="42"/>
                    </a:lnTo>
                    <a:lnTo>
                      <a:pt x="2007" y="44"/>
                    </a:lnTo>
                    <a:lnTo>
                      <a:pt x="2013" y="39"/>
                    </a:lnTo>
                    <a:lnTo>
                      <a:pt x="2019" y="32"/>
                    </a:lnTo>
                    <a:lnTo>
                      <a:pt x="2025" y="32"/>
                    </a:lnTo>
                    <a:lnTo>
                      <a:pt x="2033" y="32"/>
                    </a:lnTo>
                    <a:lnTo>
                      <a:pt x="2039" y="32"/>
                    </a:lnTo>
                    <a:lnTo>
                      <a:pt x="2045" y="29"/>
                    </a:lnTo>
                    <a:lnTo>
                      <a:pt x="2052" y="26"/>
                    </a:lnTo>
                    <a:lnTo>
                      <a:pt x="2058" y="21"/>
                    </a:lnTo>
                    <a:lnTo>
                      <a:pt x="2064" y="16"/>
                    </a:lnTo>
                    <a:lnTo>
                      <a:pt x="2072" y="14"/>
                    </a:lnTo>
                    <a:lnTo>
                      <a:pt x="2078" y="16"/>
                    </a:lnTo>
                    <a:lnTo>
                      <a:pt x="2084" y="19"/>
                    </a:lnTo>
                    <a:lnTo>
                      <a:pt x="2091" y="31"/>
                    </a:lnTo>
                    <a:lnTo>
                      <a:pt x="2097" y="42"/>
                    </a:lnTo>
                    <a:lnTo>
                      <a:pt x="2103" y="47"/>
                    </a:lnTo>
                    <a:lnTo>
                      <a:pt x="2111" y="51"/>
                    </a:lnTo>
                    <a:lnTo>
                      <a:pt x="2117" y="51"/>
                    </a:lnTo>
                    <a:lnTo>
                      <a:pt x="2123" y="47"/>
                    </a:lnTo>
                    <a:lnTo>
                      <a:pt x="2130" y="44"/>
                    </a:lnTo>
                    <a:lnTo>
                      <a:pt x="2136" y="39"/>
                    </a:lnTo>
                    <a:lnTo>
                      <a:pt x="2142" y="37"/>
                    </a:lnTo>
                    <a:lnTo>
                      <a:pt x="2150" y="36"/>
                    </a:lnTo>
                    <a:lnTo>
                      <a:pt x="2156" y="32"/>
                    </a:lnTo>
                    <a:lnTo>
                      <a:pt x="2162" y="19"/>
                    </a:lnTo>
                    <a:lnTo>
                      <a:pt x="2169" y="11"/>
                    </a:lnTo>
                    <a:lnTo>
                      <a:pt x="2175" y="16"/>
                    </a:lnTo>
                    <a:lnTo>
                      <a:pt x="2181" y="24"/>
                    </a:lnTo>
                    <a:lnTo>
                      <a:pt x="2189" y="28"/>
                    </a:lnTo>
                    <a:lnTo>
                      <a:pt x="2195" y="26"/>
                    </a:lnTo>
                    <a:lnTo>
                      <a:pt x="2201" y="21"/>
                    </a:lnTo>
                    <a:lnTo>
                      <a:pt x="2207" y="18"/>
                    </a:lnTo>
                    <a:lnTo>
                      <a:pt x="2214" y="21"/>
                    </a:lnTo>
                    <a:lnTo>
                      <a:pt x="2220" y="31"/>
                    </a:lnTo>
                    <a:lnTo>
                      <a:pt x="2226" y="41"/>
                    </a:lnTo>
                    <a:lnTo>
                      <a:pt x="2234" y="46"/>
                    </a:lnTo>
                    <a:lnTo>
                      <a:pt x="2240" y="44"/>
                    </a:lnTo>
                    <a:lnTo>
                      <a:pt x="2246" y="37"/>
                    </a:lnTo>
                    <a:lnTo>
                      <a:pt x="2254" y="31"/>
                    </a:lnTo>
                    <a:lnTo>
                      <a:pt x="2260" y="29"/>
                    </a:lnTo>
                    <a:lnTo>
                      <a:pt x="2266" y="31"/>
                    </a:lnTo>
                    <a:lnTo>
                      <a:pt x="2273" y="34"/>
                    </a:lnTo>
                    <a:lnTo>
                      <a:pt x="2279" y="29"/>
                    </a:lnTo>
                    <a:lnTo>
                      <a:pt x="2285" y="31"/>
                    </a:lnTo>
                    <a:lnTo>
                      <a:pt x="2293" y="32"/>
                    </a:lnTo>
                    <a:lnTo>
                      <a:pt x="2299" y="34"/>
                    </a:lnTo>
                    <a:lnTo>
                      <a:pt x="2305" y="36"/>
                    </a:lnTo>
                    <a:lnTo>
                      <a:pt x="2312" y="37"/>
                    </a:lnTo>
                    <a:lnTo>
                      <a:pt x="2318" y="36"/>
                    </a:lnTo>
                    <a:lnTo>
                      <a:pt x="2324" y="32"/>
                    </a:lnTo>
                    <a:lnTo>
                      <a:pt x="2332" y="31"/>
                    </a:lnTo>
                    <a:lnTo>
                      <a:pt x="2338" y="29"/>
                    </a:lnTo>
                    <a:lnTo>
                      <a:pt x="2344" y="28"/>
                    </a:lnTo>
                    <a:lnTo>
                      <a:pt x="2351" y="28"/>
                    </a:lnTo>
                    <a:lnTo>
                      <a:pt x="2357" y="28"/>
                    </a:lnTo>
                    <a:lnTo>
                      <a:pt x="2363" y="28"/>
                    </a:lnTo>
                    <a:lnTo>
                      <a:pt x="2371" y="29"/>
                    </a:lnTo>
                    <a:lnTo>
                      <a:pt x="2377" y="29"/>
                    </a:lnTo>
                    <a:lnTo>
                      <a:pt x="2383" y="31"/>
                    </a:lnTo>
                    <a:lnTo>
                      <a:pt x="2389" y="34"/>
                    </a:lnTo>
                    <a:lnTo>
                      <a:pt x="2396" y="36"/>
                    </a:lnTo>
                    <a:lnTo>
                      <a:pt x="2402" y="36"/>
                    </a:lnTo>
                    <a:lnTo>
                      <a:pt x="2408" y="36"/>
                    </a:lnTo>
                    <a:lnTo>
                      <a:pt x="2416" y="36"/>
                    </a:lnTo>
                    <a:lnTo>
                      <a:pt x="2422" y="31"/>
                    </a:lnTo>
                    <a:lnTo>
                      <a:pt x="2428" y="23"/>
                    </a:lnTo>
                    <a:lnTo>
                      <a:pt x="2435" y="21"/>
                    </a:lnTo>
                    <a:lnTo>
                      <a:pt x="2441" y="21"/>
                    </a:lnTo>
                    <a:lnTo>
                      <a:pt x="2447" y="23"/>
                    </a:lnTo>
                    <a:lnTo>
                      <a:pt x="2455" y="24"/>
                    </a:lnTo>
                    <a:lnTo>
                      <a:pt x="2461" y="31"/>
                    </a:lnTo>
                    <a:lnTo>
                      <a:pt x="2467" y="34"/>
                    </a:lnTo>
                    <a:lnTo>
                      <a:pt x="2474" y="37"/>
                    </a:lnTo>
                    <a:lnTo>
                      <a:pt x="2480" y="39"/>
                    </a:lnTo>
                    <a:lnTo>
                      <a:pt x="2486" y="39"/>
                    </a:lnTo>
                    <a:lnTo>
                      <a:pt x="2494" y="36"/>
                    </a:lnTo>
                    <a:lnTo>
                      <a:pt x="2500" y="31"/>
                    </a:lnTo>
                    <a:lnTo>
                      <a:pt x="2506" y="28"/>
                    </a:lnTo>
                    <a:lnTo>
                      <a:pt x="2513" y="26"/>
                    </a:lnTo>
                    <a:lnTo>
                      <a:pt x="2519" y="23"/>
                    </a:lnTo>
                    <a:lnTo>
                      <a:pt x="2525" y="26"/>
                    </a:lnTo>
                    <a:lnTo>
                      <a:pt x="2533" y="32"/>
                    </a:lnTo>
                    <a:lnTo>
                      <a:pt x="2539" y="37"/>
                    </a:lnTo>
                    <a:lnTo>
                      <a:pt x="2545" y="34"/>
                    </a:lnTo>
                    <a:lnTo>
                      <a:pt x="2552" y="24"/>
                    </a:lnTo>
                    <a:lnTo>
                      <a:pt x="2558" y="16"/>
                    </a:lnTo>
                    <a:lnTo>
                      <a:pt x="2564" y="8"/>
                    </a:lnTo>
                    <a:lnTo>
                      <a:pt x="2570" y="9"/>
                    </a:lnTo>
                    <a:lnTo>
                      <a:pt x="2578" y="24"/>
                    </a:lnTo>
                    <a:lnTo>
                      <a:pt x="2584" y="39"/>
                    </a:lnTo>
                    <a:lnTo>
                      <a:pt x="2590" y="47"/>
                    </a:lnTo>
                    <a:lnTo>
                      <a:pt x="2598" y="51"/>
                    </a:lnTo>
                    <a:lnTo>
                      <a:pt x="2604" y="46"/>
                    </a:lnTo>
                    <a:lnTo>
                      <a:pt x="2610" y="41"/>
                    </a:lnTo>
                    <a:lnTo>
                      <a:pt x="2617" y="34"/>
                    </a:lnTo>
                    <a:lnTo>
                      <a:pt x="2623" y="32"/>
                    </a:lnTo>
                    <a:lnTo>
                      <a:pt x="2629" y="32"/>
                    </a:lnTo>
                    <a:lnTo>
                      <a:pt x="2637" y="34"/>
                    </a:lnTo>
                    <a:lnTo>
                      <a:pt x="2643" y="32"/>
                    </a:lnTo>
                    <a:lnTo>
                      <a:pt x="2649" y="28"/>
                    </a:lnTo>
                    <a:lnTo>
                      <a:pt x="2656" y="28"/>
                    </a:lnTo>
                    <a:lnTo>
                      <a:pt x="2662" y="31"/>
                    </a:lnTo>
                    <a:lnTo>
                      <a:pt x="2668" y="32"/>
                    </a:lnTo>
                    <a:lnTo>
                      <a:pt x="2676" y="31"/>
                    </a:lnTo>
                    <a:lnTo>
                      <a:pt x="2682" y="26"/>
                    </a:lnTo>
                    <a:lnTo>
                      <a:pt x="2688" y="21"/>
                    </a:lnTo>
                    <a:lnTo>
                      <a:pt x="2695" y="16"/>
                    </a:lnTo>
                    <a:lnTo>
                      <a:pt x="2701" y="13"/>
                    </a:lnTo>
                    <a:lnTo>
                      <a:pt x="2707" y="14"/>
                    </a:lnTo>
                    <a:lnTo>
                      <a:pt x="2715" y="26"/>
                    </a:lnTo>
                    <a:lnTo>
                      <a:pt x="2721" y="36"/>
                    </a:lnTo>
                    <a:lnTo>
                      <a:pt x="2727" y="42"/>
                    </a:lnTo>
                    <a:lnTo>
                      <a:pt x="2734" y="42"/>
                    </a:lnTo>
                    <a:lnTo>
                      <a:pt x="2740" y="41"/>
                    </a:lnTo>
                    <a:lnTo>
                      <a:pt x="2746" y="37"/>
                    </a:lnTo>
                    <a:lnTo>
                      <a:pt x="2752" y="34"/>
                    </a:lnTo>
                    <a:lnTo>
                      <a:pt x="2760" y="32"/>
                    </a:lnTo>
                    <a:lnTo>
                      <a:pt x="2766" y="32"/>
                    </a:lnTo>
                    <a:lnTo>
                      <a:pt x="2772" y="34"/>
                    </a:lnTo>
                    <a:lnTo>
                      <a:pt x="2779" y="34"/>
                    </a:lnTo>
                    <a:lnTo>
                      <a:pt x="2785" y="31"/>
                    </a:lnTo>
                    <a:lnTo>
                      <a:pt x="2791" y="31"/>
                    </a:lnTo>
                    <a:lnTo>
                      <a:pt x="2799" y="29"/>
                    </a:lnTo>
                    <a:lnTo>
                      <a:pt x="2805" y="26"/>
                    </a:lnTo>
                    <a:lnTo>
                      <a:pt x="2811" y="3"/>
                    </a:lnTo>
                    <a:lnTo>
                      <a:pt x="2818" y="8"/>
                    </a:lnTo>
                    <a:lnTo>
                      <a:pt x="2824" y="23"/>
                    </a:lnTo>
                    <a:lnTo>
                      <a:pt x="2830" y="32"/>
                    </a:lnTo>
                    <a:lnTo>
                      <a:pt x="2838" y="36"/>
                    </a:lnTo>
                    <a:lnTo>
                      <a:pt x="2844" y="31"/>
                    </a:lnTo>
                    <a:lnTo>
                      <a:pt x="2850" y="23"/>
                    </a:lnTo>
                    <a:lnTo>
                      <a:pt x="2857" y="16"/>
                    </a:lnTo>
                    <a:lnTo>
                      <a:pt x="2863" y="18"/>
                    </a:lnTo>
                    <a:lnTo>
                      <a:pt x="2869" y="28"/>
                    </a:lnTo>
                    <a:lnTo>
                      <a:pt x="2877" y="39"/>
                    </a:lnTo>
                    <a:lnTo>
                      <a:pt x="2883" y="51"/>
                    </a:lnTo>
                    <a:lnTo>
                      <a:pt x="2889" y="55"/>
                    </a:lnTo>
                    <a:lnTo>
                      <a:pt x="2896" y="57"/>
                    </a:lnTo>
                    <a:lnTo>
                      <a:pt x="2902" y="54"/>
                    </a:lnTo>
                    <a:lnTo>
                      <a:pt x="2908" y="47"/>
                    </a:lnTo>
                    <a:lnTo>
                      <a:pt x="2916" y="42"/>
                    </a:lnTo>
                    <a:lnTo>
                      <a:pt x="2922" y="37"/>
                    </a:lnTo>
                    <a:lnTo>
                      <a:pt x="2928" y="32"/>
                    </a:lnTo>
                    <a:lnTo>
                      <a:pt x="2934" y="29"/>
                    </a:lnTo>
                    <a:lnTo>
                      <a:pt x="2942" y="24"/>
                    </a:lnTo>
                    <a:lnTo>
                      <a:pt x="2948" y="24"/>
                    </a:lnTo>
                    <a:lnTo>
                      <a:pt x="2954" y="21"/>
                    </a:lnTo>
                    <a:lnTo>
                      <a:pt x="2961" y="19"/>
                    </a:lnTo>
                    <a:lnTo>
                      <a:pt x="2967" y="13"/>
                    </a:lnTo>
                    <a:lnTo>
                      <a:pt x="2973" y="11"/>
                    </a:lnTo>
                    <a:lnTo>
                      <a:pt x="2981" y="16"/>
                    </a:lnTo>
                    <a:lnTo>
                      <a:pt x="2987" y="19"/>
                    </a:lnTo>
                    <a:lnTo>
                      <a:pt x="2993" y="32"/>
                    </a:lnTo>
                    <a:lnTo>
                      <a:pt x="3000" y="42"/>
                    </a:lnTo>
                    <a:lnTo>
                      <a:pt x="3006" y="47"/>
                    </a:lnTo>
                    <a:lnTo>
                      <a:pt x="3012" y="46"/>
                    </a:lnTo>
                    <a:lnTo>
                      <a:pt x="3020" y="41"/>
                    </a:lnTo>
                    <a:lnTo>
                      <a:pt x="3026" y="36"/>
                    </a:lnTo>
                    <a:lnTo>
                      <a:pt x="3032" y="28"/>
                    </a:lnTo>
                    <a:lnTo>
                      <a:pt x="3039" y="23"/>
                    </a:lnTo>
                    <a:lnTo>
                      <a:pt x="3045" y="18"/>
                    </a:lnTo>
                    <a:lnTo>
                      <a:pt x="3051" y="16"/>
                    </a:lnTo>
                    <a:lnTo>
                      <a:pt x="3059" y="21"/>
                    </a:lnTo>
                    <a:lnTo>
                      <a:pt x="3065" y="34"/>
                    </a:lnTo>
                    <a:lnTo>
                      <a:pt x="3071" y="44"/>
                    </a:lnTo>
                    <a:lnTo>
                      <a:pt x="3078" y="47"/>
                    </a:lnTo>
                    <a:lnTo>
                      <a:pt x="3084" y="47"/>
                    </a:lnTo>
                    <a:lnTo>
                      <a:pt x="3090" y="42"/>
                    </a:lnTo>
                    <a:lnTo>
                      <a:pt x="3098" y="34"/>
                    </a:lnTo>
                    <a:lnTo>
                      <a:pt x="3104" y="26"/>
                    </a:lnTo>
                    <a:lnTo>
                      <a:pt x="3110" y="24"/>
                    </a:lnTo>
                    <a:lnTo>
                      <a:pt x="3116" y="28"/>
                    </a:lnTo>
                    <a:lnTo>
                      <a:pt x="3123" y="29"/>
                    </a:lnTo>
                    <a:lnTo>
                      <a:pt x="3129" y="32"/>
                    </a:lnTo>
                    <a:lnTo>
                      <a:pt x="3135" y="34"/>
                    </a:lnTo>
                    <a:lnTo>
                      <a:pt x="3143" y="32"/>
                    </a:lnTo>
                    <a:lnTo>
                      <a:pt x="3149" y="29"/>
                    </a:lnTo>
                    <a:lnTo>
                      <a:pt x="3155" y="29"/>
                    </a:lnTo>
                    <a:lnTo>
                      <a:pt x="3162" y="31"/>
                    </a:lnTo>
                    <a:lnTo>
                      <a:pt x="3168" y="26"/>
                    </a:lnTo>
                    <a:lnTo>
                      <a:pt x="3174" y="26"/>
                    </a:lnTo>
                    <a:lnTo>
                      <a:pt x="3182" y="31"/>
                    </a:lnTo>
                    <a:lnTo>
                      <a:pt x="3188" y="34"/>
                    </a:lnTo>
                    <a:lnTo>
                      <a:pt x="3194" y="36"/>
                    </a:lnTo>
                    <a:lnTo>
                      <a:pt x="3201" y="34"/>
                    </a:lnTo>
                    <a:lnTo>
                      <a:pt x="3207" y="32"/>
                    </a:lnTo>
                    <a:lnTo>
                      <a:pt x="3213" y="29"/>
                    </a:lnTo>
                    <a:lnTo>
                      <a:pt x="3221" y="29"/>
                    </a:lnTo>
                    <a:lnTo>
                      <a:pt x="3227" y="29"/>
                    </a:lnTo>
                    <a:lnTo>
                      <a:pt x="3233" y="31"/>
                    </a:lnTo>
                    <a:lnTo>
                      <a:pt x="3240" y="2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9" name="Freeform 67"/>
              <p:cNvSpPr>
                <a:spLocks/>
              </p:cNvSpPr>
              <p:nvPr/>
            </p:nvSpPr>
            <p:spPr bwMode="auto">
              <a:xfrm>
                <a:off x="4407" y="1858"/>
                <a:ext cx="72" cy="8"/>
              </a:xfrm>
              <a:custGeom>
                <a:avLst/>
                <a:gdLst>
                  <a:gd name="T0" fmla="*/ 0 w 77"/>
                  <a:gd name="T1" fmla="*/ 2 h 8"/>
                  <a:gd name="T2" fmla="*/ 6 w 77"/>
                  <a:gd name="T3" fmla="*/ 0 h 8"/>
                  <a:gd name="T4" fmla="*/ 7 w 77"/>
                  <a:gd name="T5" fmla="*/ 4 h 8"/>
                  <a:gd name="T6" fmla="*/ 7 w 77"/>
                  <a:gd name="T7" fmla="*/ 7 h 8"/>
                  <a:gd name="T8" fmla="*/ 10 w 77"/>
                  <a:gd name="T9" fmla="*/ 8 h 8"/>
                  <a:gd name="T10" fmla="*/ 13 w 77"/>
                  <a:gd name="T11" fmla="*/ 7 h 8"/>
                  <a:gd name="T12" fmla="*/ 17 w 77"/>
                  <a:gd name="T13" fmla="*/ 5 h 8"/>
                  <a:gd name="T14" fmla="*/ 19 w 77"/>
                  <a:gd name="T15" fmla="*/ 5 h 8"/>
                  <a:gd name="T16" fmla="*/ 21 w 77"/>
                  <a:gd name="T17" fmla="*/ 5 h 8"/>
                  <a:gd name="T18" fmla="*/ 22 w 77"/>
                  <a:gd name="T19" fmla="*/ 5 h 8"/>
                  <a:gd name="T20" fmla="*/ 26 w 77"/>
                  <a:gd name="T21" fmla="*/ 4 h 8"/>
                  <a:gd name="T22" fmla="*/ 28 w 77"/>
                  <a:gd name="T23" fmla="*/ 0 h 8"/>
                  <a:gd name="T24" fmla="*/ 30 w 77"/>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8">
                    <a:moveTo>
                      <a:pt x="0" y="2"/>
                    </a:moveTo>
                    <a:lnTo>
                      <a:pt x="6" y="0"/>
                    </a:lnTo>
                    <a:lnTo>
                      <a:pt x="13" y="4"/>
                    </a:lnTo>
                    <a:lnTo>
                      <a:pt x="20" y="7"/>
                    </a:lnTo>
                    <a:lnTo>
                      <a:pt x="26" y="8"/>
                    </a:lnTo>
                    <a:lnTo>
                      <a:pt x="32" y="7"/>
                    </a:lnTo>
                    <a:lnTo>
                      <a:pt x="40" y="5"/>
                    </a:lnTo>
                    <a:lnTo>
                      <a:pt x="46" y="5"/>
                    </a:lnTo>
                    <a:lnTo>
                      <a:pt x="52" y="5"/>
                    </a:lnTo>
                    <a:lnTo>
                      <a:pt x="58" y="5"/>
                    </a:lnTo>
                    <a:lnTo>
                      <a:pt x="65" y="4"/>
                    </a:lnTo>
                    <a:lnTo>
                      <a:pt x="71" y="0"/>
                    </a:lnTo>
                    <a:lnTo>
                      <a:pt x="77" y="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0" name="Freeform 68"/>
              <p:cNvSpPr>
                <a:spLocks/>
              </p:cNvSpPr>
              <p:nvPr/>
            </p:nvSpPr>
            <p:spPr bwMode="auto">
              <a:xfrm>
                <a:off x="1402" y="1793"/>
                <a:ext cx="3005" cy="49"/>
              </a:xfrm>
              <a:custGeom>
                <a:avLst/>
                <a:gdLst>
                  <a:gd name="T0" fmla="*/ 16 w 3240"/>
                  <a:gd name="T1" fmla="*/ 27 h 47"/>
                  <a:gd name="T2" fmla="*/ 34 w 3240"/>
                  <a:gd name="T3" fmla="*/ 35 h 47"/>
                  <a:gd name="T4" fmla="*/ 53 w 3240"/>
                  <a:gd name="T5" fmla="*/ 58 h 47"/>
                  <a:gd name="T6" fmla="*/ 70 w 3240"/>
                  <a:gd name="T7" fmla="*/ 11 h 47"/>
                  <a:gd name="T8" fmla="*/ 88 w 3240"/>
                  <a:gd name="T9" fmla="*/ 6 h 47"/>
                  <a:gd name="T10" fmla="*/ 107 w 3240"/>
                  <a:gd name="T11" fmla="*/ 54 h 47"/>
                  <a:gd name="T12" fmla="*/ 125 w 3240"/>
                  <a:gd name="T13" fmla="*/ 35 h 47"/>
                  <a:gd name="T14" fmla="*/ 143 w 3240"/>
                  <a:gd name="T15" fmla="*/ 32 h 47"/>
                  <a:gd name="T16" fmla="*/ 160 w 3240"/>
                  <a:gd name="T17" fmla="*/ 29 h 47"/>
                  <a:gd name="T18" fmla="*/ 179 w 3240"/>
                  <a:gd name="T19" fmla="*/ 10 h 47"/>
                  <a:gd name="T20" fmla="*/ 198 w 3240"/>
                  <a:gd name="T21" fmla="*/ 40 h 47"/>
                  <a:gd name="T22" fmla="*/ 214 w 3240"/>
                  <a:gd name="T23" fmla="*/ 34 h 47"/>
                  <a:gd name="T24" fmla="*/ 232 w 3240"/>
                  <a:gd name="T25" fmla="*/ 50 h 47"/>
                  <a:gd name="T26" fmla="*/ 250 w 3240"/>
                  <a:gd name="T27" fmla="*/ 27 h 47"/>
                  <a:gd name="T28" fmla="*/ 269 w 3240"/>
                  <a:gd name="T29" fmla="*/ 29 h 47"/>
                  <a:gd name="T30" fmla="*/ 289 w 3240"/>
                  <a:gd name="T31" fmla="*/ 30 h 47"/>
                  <a:gd name="T32" fmla="*/ 305 w 3240"/>
                  <a:gd name="T33" fmla="*/ 30 h 47"/>
                  <a:gd name="T34" fmla="*/ 324 w 3240"/>
                  <a:gd name="T35" fmla="*/ 40 h 47"/>
                  <a:gd name="T36" fmla="*/ 341 w 3240"/>
                  <a:gd name="T37" fmla="*/ 44 h 47"/>
                  <a:gd name="T38" fmla="*/ 361 w 3240"/>
                  <a:gd name="T39" fmla="*/ 29 h 47"/>
                  <a:gd name="T40" fmla="*/ 378 w 3240"/>
                  <a:gd name="T41" fmla="*/ 27 h 47"/>
                  <a:gd name="T42" fmla="*/ 396 w 3240"/>
                  <a:gd name="T43" fmla="*/ 30 h 47"/>
                  <a:gd name="T44" fmla="*/ 413 w 3240"/>
                  <a:gd name="T45" fmla="*/ 27 h 47"/>
                  <a:gd name="T46" fmla="*/ 433 w 3240"/>
                  <a:gd name="T47" fmla="*/ 32 h 47"/>
                  <a:gd name="T48" fmla="*/ 450 w 3240"/>
                  <a:gd name="T49" fmla="*/ 34 h 47"/>
                  <a:gd name="T50" fmla="*/ 468 w 3240"/>
                  <a:gd name="T51" fmla="*/ 34 h 47"/>
                  <a:gd name="T52" fmla="*/ 488 w 3240"/>
                  <a:gd name="T53" fmla="*/ 34 h 47"/>
                  <a:gd name="T54" fmla="*/ 505 w 3240"/>
                  <a:gd name="T55" fmla="*/ 30 h 47"/>
                  <a:gd name="T56" fmla="*/ 522 w 3240"/>
                  <a:gd name="T57" fmla="*/ 30 h 47"/>
                  <a:gd name="T58" fmla="*/ 541 w 3240"/>
                  <a:gd name="T59" fmla="*/ 30 h 47"/>
                  <a:gd name="T60" fmla="*/ 559 w 3240"/>
                  <a:gd name="T61" fmla="*/ 29 h 47"/>
                  <a:gd name="T62" fmla="*/ 577 w 3240"/>
                  <a:gd name="T63" fmla="*/ 32 h 47"/>
                  <a:gd name="T64" fmla="*/ 595 w 3240"/>
                  <a:gd name="T65" fmla="*/ 29 h 47"/>
                  <a:gd name="T66" fmla="*/ 612 w 3240"/>
                  <a:gd name="T67" fmla="*/ 30 h 47"/>
                  <a:gd name="T68" fmla="*/ 632 w 3240"/>
                  <a:gd name="T69" fmla="*/ 32 h 47"/>
                  <a:gd name="T70" fmla="*/ 648 w 3240"/>
                  <a:gd name="T71" fmla="*/ 35 h 47"/>
                  <a:gd name="T72" fmla="*/ 668 w 3240"/>
                  <a:gd name="T73" fmla="*/ 30 h 47"/>
                  <a:gd name="T74" fmla="*/ 686 w 3240"/>
                  <a:gd name="T75" fmla="*/ 32 h 47"/>
                  <a:gd name="T76" fmla="*/ 705 w 3240"/>
                  <a:gd name="T77" fmla="*/ 32 h 47"/>
                  <a:gd name="T78" fmla="*/ 722 w 3240"/>
                  <a:gd name="T79" fmla="*/ 32 h 47"/>
                  <a:gd name="T80" fmla="*/ 740 w 3240"/>
                  <a:gd name="T81" fmla="*/ 32 h 47"/>
                  <a:gd name="T82" fmla="*/ 759 w 3240"/>
                  <a:gd name="T83" fmla="*/ 32 h 47"/>
                  <a:gd name="T84" fmla="*/ 776 w 3240"/>
                  <a:gd name="T85" fmla="*/ 35 h 47"/>
                  <a:gd name="T86" fmla="*/ 794 w 3240"/>
                  <a:gd name="T87" fmla="*/ 34 h 47"/>
                  <a:gd name="T88" fmla="*/ 812 w 3240"/>
                  <a:gd name="T89" fmla="*/ 32 h 47"/>
                  <a:gd name="T90" fmla="*/ 830 w 3240"/>
                  <a:gd name="T91" fmla="*/ 35 h 47"/>
                  <a:gd name="T92" fmla="*/ 848 w 3240"/>
                  <a:gd name="T93" fmla="*/ 38 h 47"/>
                  <a:gd name="T94" fmla="*/ 866 w 3240"/>
                  <a:gd name="T95" fmla="*/ 30 h 47"/>
                  <a:gd name="T96" fmla="*/ 885 w 3240"/>
                  <a:gd name="T97" fmla="*/ 11 h 47"/>
                  <a:gd name="T98" fmla="*/ 902 w 3240"/>
                  <a:gd name="T99" fmla="*/ 5 h 47"/>
                  <a:gd name="T100" fmla="*/ 921 w 3240"/>
                  <a:gd name="T101" fmla="*/ 30 h 47"/>
                  <a:gd name="T102" fmla="*/ 940 w 3240"/>
                  <a:gd name="T103" fmla="*/ 32 h 47"/>
                  <a:gd name="T104" fmla="*/ 956 w 3240"/>
                  <a:gd name="T105" fmla="*/ 40 h 47"/>
                  <a:gd name="T106" fmla="*/ 976 w 3240"/>
                  <a:gd name="T107" fmla="*/ 34 h 47"/>
                  <a:gd name="T108" fmla="*/ 993 w 3240"/>
                  <a:gd name="T109" fmla="*/ 10 h 47"/>
                  <a:gd name="T110" fmla="*/ 1013 w 3240"/>
                  <a:gd name="T111" fmla="*/ 29 h 47"/>
                  <a:gd name="T112" fmla="*/ 1029 w 3240"/>
                  <a:gd name="T113" fmla="*/ 30 h 47"/>
                  <a:gd name="T114" fmla="*/ 1047 w 3240"/>
                  <a:gd name="T115" fmla="*/ 30 h 47"/>
                  <a:gd name="T116" fmla="*/ 1066 w 3240"/>
                  <a:gd name="T117" fmla="*/ 32 h 47"/>
                  <a:gd name="T118" fmla="*/ 1084 w 3240"/>
                  <a:gd name="T119" fmla="*/ 58 h 47"/>
                  <a:gd name="T120" fmla="*/ 1103 w 3240"/>
                  <a:gd name="T121" fmla="*/ 29 h 47"/>
                  <a:gd name="T122" fmla="*/ 1120 w 3240"/>
                  <a:gd name="T123" fmla="*/ 30 h 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7">
                    <a:moveTo>
                      <a:pt x="0" y="26"/>
                    </a:moveTo>
                    <a:lnTo>
                      <a:pt x="8" y="28"/>
                    </a:lnTo>
                    <a:lnTo>
                      <a:pt x="14" y="26"/>
                    </a:lnTo>
                    <a:lnTo>
                      <a:pt x="20" y="20"/>
                    </a:lnTo>
                    <a:lnTo>
                      <a:pt x="27" y="16"/>
                    </a:lnTo>
                    <a:lnTo>
                      <a:pt x="33" y="16"/>
                    </a:lnTo>
                    <a:lnTo>
                      <a:pt x="39" y="15"/>
                    </a:lnTo>
                    <a:lnTo>
                      <a:pt x="45" y="13"/>
                    </a:lnTo>
                    <a:lnTo>
                      <a:pt x="53" y="13"/>
                    </a:lnTo>
                    <a:lnTo>
                      <a:pt x="59" y="13"/>
                    </a:lnTo>
                    <a:lnTo>
                      <a:pt x="65" y="15"/>
                    </a:lnTo>
                    <a:lnTo>
                      <a:pt x="72" y="13"/>
                    </a:lnTo>
                    <a:lnTo>
                      <a:pt x="78" y="11"/>
                    </a:lnTo>
                    <a:lnTo>
                      <a:pt x="84" y="13"/>
                    </a:lnTo>
                    <a:lnTo>
                      <a:pt x="92" y="16"/>
                    </a:lnTo>
                    <a:lnTo>
                      <a:pt x="98" y="21"/>
                    </a:lnTo>
                    <a:lnTo>
                      <a:pt x="104" y="28"/>
                    </a:lnTo>
                    <a:lnTo>
                      <a:pt x="111" y="31"/>
                    </a:lnTo>
                    <a:lnTo>
                      <a:pt x="117" y="31"/>
                    </a:lnTo>
                    <a:lnTo>
                      <a:pt x="123" y="26"/>
                    </a:lnTo>
                    <a:lnTo>
                      <a:pt x="131" y="21"/>
                    </a:lnTo>
                    <a:lnTo>
                      <a:pt x="137" y="21"/>
                    </a:lnTo>
                    <a:lnTo>
                      <a:pt x="143" y="29"/>
                    </a:lnTo>
                    <a:lnTo>
                      <a:pt x="150" y="33"/>
                    </a:lnTo>
                    <a:lnTo>
                      <a:pt x="156" y="33"/>
                    </a:lnTo>
                    <a:lnTo>
                      <a:pt x="162" y="29"/>
                    </a:lnTo>
                    <a:lnTo>
                      <a:pt x="170" y="24"/>
                    </a:lnTo>
                    <a:lnTo>
                      <a:pt x="176" y="21"/>
                    </a:lnTo>
                    <a:lnTo>
                      <a:pt x="182" y="18"/>
                    </a:lnTo>
                    <a:lnTo>
                      <a:pt x="189" y="15"/>
                    </a:lnTo>
                    <a:lnTo>
                      <a:pt x="195" y="13"/>
                    </a:lnTo>
                    <a:lnTo>
                      <a:pt x="201" y="11"/>
                    </a:lnTo>
                    <a:lnTo>
                      <a:pt x="209" y="11"/>
                    </a:lnTo>
                    <a:lnTo>
                      <a:pt x="215" y="11"/>
                    </a:lnTo>
                    <a:lnTo>
                      <a:pt x="221" y="11"/>
                    </a:lnTo>
                    <a:lnTo>
                      <a:pt x="227" y="13"/>
                    </a:lnTo>
                    <a:lnTo>
                      <a:pt x="234" y="13"/>
                    </a:lnTo>
                    <a:lnTo>
                      <a:pt x="240" y="10"/>
                    </a:lnTo>
                    <a:lnTo>
                      <a:pt x="246" y="8"/>
                    </a:lnTo>
                    <a:lnTo>
                      <a:pt x="254" y="6"/>
                    </a:lnTo>
                    <a:lnTo>
                      <a:pt x="260" y="6"/>
                    </a:lnTo>
                    <a:lnTo>
                      <a:pt x="266" y="5"/>
                    </a:lnTo>
                    <a:lnTo>
                      <a:pt x="274" y="6"/>
                    </a:lnTo>
                    <a:lnTo>
                      <a:pt x="280" y="5"/>
                    </a:lnTo>
                    <a:lnTo>
                      <a:pt x="286" y="11"/>
                    </a:lnTo>
                    <a:lnTo>
                      <a:pt x="293" y="18"/>
                    </a:lnTo>
                    <a:lnTo>
                      <a:pt x="299" y="24"/>
                    </a:lnTo>
                    <a:lnTo>
                      <a:pt x="305" y="31"/>
                    </a:lnTo>
                    <a:lnTo>
                      <a:pt x="313" y="31"/>
                    </a:lnTo>
                    <a:lnTo>
                      <a:pt x="319" y="28"/>
                    </a:lnTo>
                    <a:lnTo>
                      <a:pt x="325" y="24"/>
                    </a:lnTo>
                    <a:lnTo>
                      <a:pt x="332" y="23"/>
                    </a:lnTo>
                    <a:lnTo>
                      <a:pt x="338" y="23"/>
                    </a:lnTo>
                    <a:lnTo>
                      <a:pt x="344" y="23"/>
                    </a:lnTo>
                    <a:lnTo>
                      <a:pt x="352" y="23"/>
                    </a:lnTo>
                    <a:lnTo>
                      <a:pt x="358" y="21"/>
                    </a:lnTo>
                    <a:lnTo>
                      <a:pt x="364" y="21"/>
                    </a:lnTo>
                    <a:lnTo>
                      <a:pt x="371" y="21"/>
                    </a:lnTo>
                    <a:lnTo>
                      <a:pt x="377" y="20"/>
                    </a:lnTo>
                    <a:lnTo>
                      <a:pt x="383" y="18"/>
                    </a:lnTo>
                    <a:lnTo>
                      <a:pt x="391" y="18"/>
                    </a:lnTo>
                    <a:lnTo>
                      <a:pt x="397" y="20"/>
                    </a:lnTo>
                    <a:lnTo>
                      <a:pt x="403" y="20"/>
                    </a:lnTo>
                    <a:lnTo>
                      <a:pt x="409" y="18"/>
                    </a:lnTo>
                    <a:lnTo>
                      <a:pt x="416" y="16"/>
                    </a:lnTo>
                    <a:lnTo>
                      <a:pt x="422" y="16"/>
                    </a:lnTo>
                    <a:lnTo>
                      <a:pt x="428" y="16"/>
                    </a:lnTo>
                    <a:lnTo>
                      <a:pt x="436" y="16"/>
                    </a:lnTo>
                    <a:lnTo>
                      <a:pt x="442" y="16"/>
                    </a:lnTo>
                    <a:lnTo>
                      <a:pt x="448" y="16"/>
                    </a:lnTo>
                    <a:lnTo>
                      <a:pt x="455" y="16"/>
                    </a:lnTo>
                    <a:lnTo>
                      <a:pt x="461" y="15"/>
                    </a:lnTo>
                    <a:lnTo>
                      <a:pt x="467" y="13"/>
                    </a:lnTo>
                    <a:lnTo>
                      <a:pt x="475" y="15"/>
                    </a:lnTo>
                    <a:lnTo>
                      <a:pt x="481" y="16"/>
                    </a:lnTo>
                    <a:lnTo>
                      <a:pt x="487" y="15"/>
                    </a:lnTo>
                    <a:lnTo>
                      <a:pt x="494" y="13"/>
                    </a:lnTo>
                    <a:lnTo>
                      <a:pt x="500" y="11"/>
                    </a:lnTo>
                    <a:lnTo>
                      <a:pt x="506" y="13"/>
                    </a:lnTo>
                    <a:lnTo>
                      <a:pt x="514" y="10"/>
                    </a:lnTo>
                    <a:lnTo>
                      <a:pt x="520" y="11"/>
                    </a:lnTo>
                    <a:lnTo>
                      <a:pt x="526" y="13"/>
                    </a:lnTo>
                    <a:lnTo>
                      <a:pt x="533" y="15"/>
                    </a:lnTo>
                    <a:lnTo>
                      <a:pt x="539" y="18"/>
                    </a:lnTo>
                    <a:lnTo>
                      <a:pt x="545" y="21"/>
                    </a:lnTo>
                    <a:lnTo>
                      <a:pt x="553" y="26"/>
                    </a:lnTo>
                    <a:lnTo>
                      <a:pt x="559" y="26"/>
                    </a:lnTo>
                    <a:lnTo>
                      <a:pt x="565" y="24"/>
                    </a:lnTo>
                    <a:lnTo>
                      <a:pt x="572" y="24"/>
                    </a:lnTo>
                    <a:lnTo>
                      <a:pt x="578" y="23"/>
                    </a:lnTo>
                    <a:lnTo>
                      <a:pt x="584" y="20"/>
                    </a:lnTo>
                    <a:lnTo>
                      <a:pt x="591" y="18"/>
                    </a:lnTo>
                    <a:lnTo>
                      <a:pt x="598" y="18"/>
                    </a:lnTo>
                    <a:lnTo>
                      <a:pt x="604" y="18"/>
                    </a:lnTo>
                    <a:lnTo>
                      <a:pt x="610" y="20"/>
                    </a:lnTo>
                    <a:lnTo>
                      <a:pt x="618" y="20"/>
                    </a:lnTo>
                    <a:lnTo>
                      <a:pt x="624" y="20"/>
                    </a:lnTo>
                    <a:lnTo>
                      <a:pt x="630" y="16"/>
                    </a:lnTo>
                    <a:lnTo>
                      <a:pt x="637" y="16"/>
                    </a:lnTo>
                    <a:lnTo>
                      <a:pt x="643" y="18"/>
                    </a:lnTo>
                    <a:lnTo>
                      <a:pt x="649" y="23"/>
                    </a:lnTo>
                    <a:lnTo>
                      <a:pt x="657" y="28"/>
                    </a:lnTo>
                    <a:lnTo>
                      <a:pt x="663" y="29"/>
                    </a:lnTo>
                    <a:lnTo>
                      <a:pt x="669" y="29"/>
                    </a:lnTo>
                    <a:lnTo>
                      <a:pt x="676" y="26"/>
                    </a:lnTo>
                    <a:lnTo>
                      <a:pt x="682" y="23"/>
                    </a:lnTo>
                    <a:lnTo>
                      <a:pt x="688" y="21"/>
                    </a:lnTo>
                    <a:lnTo>
                      <a:pt x="696" y="20"/>
                    </a:lnTo>
                    <a:lnTo>
                      <a:pt x="702" y="18"/>
                    </a:lnTo>
                    <a:lnTo>
                      <a:pt x="708" y="16"/>
                    </a:lnTo>
                    <a:lnTo>
                      <a:pt x="715" y="15"/>
                    </a:lnTo>
                    <a:lnTo>
                      <a:pt x="721" y="13"/>
                    </a:lnTo>
                    <a:lnTo>
                      <a:pt x="727" y="13"/>
                    </a:lnTo>
                    <a:lnTo>
                      <a:pt x="735" y="13"/>
                    </a:lnTo>
                    <a:lnTo>
                      <a:pt x="741" y="15"/>
                    </a:lnTo>
                    <a:lnTo>
                      <a:pt x="747" y="15"/>
                    </a:lnTo>
                    <a:lnTo>
                      <a:pt x="754" y="13"/>
                    </a:lnTo>
                    <a:lnTo>
                      <a:pt x="760" y="15"/>
                    </a:lnTo>
                    <a:lnTo>
                      <a:pt x="766" y="15"/>
                    </a:lnTo>
                    <a:lnTo>
                      <a:pt x="772" y="15"/>
                    </a:lnTo>
                    <a:lnTo>
                      <a:pt x="780" y="15"/>
                    </a:lnTo>
                    <a:lnTo>
                      <a:pt x="786" y="13"/>
                    </a:lnTo>
                    <a:lnTo>
                      <a:pt x="792" y="13"/>
                    </a:lnTo>
                    <a:lnTo>
                      <a:pt x="799" y="15"/>
                    </a:lnTo>
                    <a:lnTo>
                      <a:pt x="805" y="15"/>
                    </a:lnTo>
                    <a:lnTo>
                      <a:pt x="811" y="13"/>
                    </a:lnTo>
                    <a:lnTo>
                      <a:pt x="819" y="15"/>
                    </a:lnTo>
                    <a:lnTo>
                      <a:pt x="825" y="16"/>
                    </a:lnTo>
                    <a:lnTo>
                      <a:pt x="831" y="15"/>
                    </a:lnTo>
                    <a:lnTo>
                      <a:pt x="838" y="16"/>
                    </a:lnTo>
                    <a:lnTo>
                      <a:pt x="844" y="16"/>
                    </a:lnTo>
                    <a:lnTo>
                      <a:pt x="850" y="18"/>
                    </a:lnTo>
                    <a:lnTo>
                      <a:pt x="858" y="20"/>
                    </a:lnTo>
                    <a:lnTo>
                      <a:pt x="864" y="18"/>
                    </a:lnTo>
                    <a:lnTo>
                      <a:pt x="870" y="18"/>
                    </a:lnTo>
                    <a:lnTo>
                      <a:pt x="877" y="16"/>
                    </a:lnTo>
                    <a:lnTo>
                      <a:pt x="883" y="16"/>
                    </a:lnTo>
                    <a:lnTo>
                      <a:pt x="889" y="18"/>
                    </a:lnTo>
                    <a:lnTo>
                      <a:pt x="897" y="21"/>
                    </a:lnTo>
                    <a:lnTo>
                      <a:pt x="903" y="24"/>
                    </a:lnTo>
                    <a:lnTo>
                      <a:pt x="909" y="26"/>
                    </a:lnTo>
                    <a:lnTo>
                      <a:pt x="916" y="26"/>
                    </a:lnTo>
                    <a:lnTo>
                      <a:pt x="922" y="28"/>
                    </a:lnTo>
                    <a:lnTo>
                      <a:pt x="929" y="24"/>
                    </a:lnTo>
                    <a:lnTo>
                      <a:pt x="936" y="20"/>
                    </a:lnTo>
                    <a:lnTo>
                      <a:pt x="942" y="11"/>
                    </a:lnTo>
                    <a:lnTo>
                      <a:pt x="948" y="3"/>
                    </a:lnTo>
                    <a:lnTo>
                      <a:pt x="954" y="1"/>
                    </a:lnTo>
                    <a:lnTo>
                      <a:pt x="962" y="5"/>
                    </a:lnTo>
                    <a:lnTo>
                      <a:pt x="968" y="11"/>
                    </a:lnTo>
                    <a:lnTo>
                      <a:pt x="974" y="16"/>
                    </a:lnTo>
                    <a:lnTo>
                      <a:pt x="981" y="26"/>
                    </a:lnTo>
                    <a:lnTo>
                      <a:pt x="987" y="38"/>
                    </a:lnTo>
                    <a:lnTo>
                      <a:pt x="993" y="44"/>
                    </a:lnTo>
                    <a:lnTo>
                      <a:pt x="1001" y="47"/>
                    </a:lnTo>
                    <a:lnTo>
                      <a:pt x="1007" y="41"/>
                    </a:lnTo>
                    <a:lnTo>
                      <a:pt x="1013" y="31"/>
                    </a:lnTo>
                    <a:lnTo>
                      <a:pt x="1020" y="21"/>
                    </a:lnTo>
                    <a:lnTo>
                      <a:pt x="1026" y="18"/>
                    </a:lnTo>
                    <a:lnTo>
                      <a:pt x="1032" y="15"/>
                    </a:lnTo>
                    <a:lnTo>
                      <a:pt x="1040" y="15"/>
                    </a:lnTo>
                    <a:lnTo>
                      <a:pt x="1046" y="13"/>
                    </a:lnTo>
                    <a:lnTo>
                      <a:pt x="1052" y="13"/>
                    </a:lnTo>
                    <a:lnTo>
                      <a:pt x="1059" y="13"/>
                    </a:lnTo>
                    <a:lnTo>
                      <a:pt x="1065" y="13"/>
                    </a:lnTo>
                    <a:lnTo>
                      <a:pt x="1071" y="13"/>
                    </a:lnTo>
                    <a:lnTo>
                      <a:pt x="1079" y="13"/>
                    </a:lnTo>
                    <a:lnTo>
                      <a:pt x="1085" y="13"/>
                    </a:lnTo>
                    <a:lnTo>
                      <a:pt x="1091" y="13"/>
                    </a:lnTo>
                    <a:lnTo>
                      <a:pt x="1098" y="16"/>
                    </a:lnTo>
                    <a:lnTo>
                      <a:pt x="1104" y="15"/>
                    </a:lnTo>
                    <a:lnTo>
                      <a:pt x="1110" y="16"/>
                    </a:lnTo>
                    <a:lnTo>
                      <a:pt x="1118" y="15"/>
                    </a:lnTo>
                    <a:lnTo>
                      <a:pt x="1124" y="16"/>
                    </a:lnTo>
                    <a:lnTo>
                      <a:pt x="1130" y="16"/>
                    </a:lnTo>
                    <a:lnTo>
                      <a:pt x="1136" y="16"/>
                    </a:lnTo>
                    <a:lnTo>
                      <a:pt x="1143" y="16"/>
                    </a:lnTo>
                    <a:lnTo>
                      <a:pt x="1149" y="18"/>
                    </a:lnTo>
                    <a:lnTo>
                      <a:pt x="1155" y="18"/>
                    </a:lnTo>
                    <a:lnTo>
                      <a:pt x="1163" y="16"/>
                    </a:lnTo>
                    <a:lnTo>
                      <a:pt x="1169" y="18"/>
                    </a:lnTo>
                    <a:lnTo>
                      <a:pt x="1175" y="16"/>
                    </a:lnTo>
                    <a:lnTo>
                      <a:pt x="1182" y="13"/>
                    </a:lnTo>
                    <a:lnTo>
                      <a:pt x="1188" y="13"/>
                    </a:lnTo>
                    <a:lnTo>
                      <a:pt x="1194" y="13"/>
                    </a:lnTo>
                    <a:lnTo>
                      <a:pt x="1202" y="15"/>
                    </a:lnTo>
                    <a:lnTo>
                      <a:pt x="1208" y="16"/>
                    </a:lnTo>
                    <a:lnTo>
                      <a:pt x="1214" y="16"/>
                    </a:lnTo>
                    <a:lnTo>
                      <a:pt x="1221" y="16"/>
                    </a:lnTo>
                    <a:lnTo>
                      <a:pt x="1227" y="16"/>
                    </a:lnTo>
                    <a:lnTo>
                      <a:pt x="1233" y="16"/>
                    </a:lnTo>
                    <a:lnTo>
                      <a:pt x="1241" y="18"/>
                    </a:lnTo>
                    <a:lnTo>
                      <a:pt x="1247" y="21"/>
                    </a:lnTo>
                    <a:lnTo>
                      <a:pt x="1253" y="23"/>
                    </a:lnTo>
                    <a:lnTo>
                      <a:pt x="1261" y="24"/>
                    </a:lnTo>
                    <a:lnTo>
                      <a:pt x="1267" y="24"/>
                    </a:lnTo>
                    <a:lnTo>
                      <a:pt x="1273" y="24"/>
                    </a:lnTo>
                    <a:lnTo>
                      <a:pt x="1280" y="20"/>
                    </a:lnTo>
                    <a:lnTo>
                      <a:pt x="1286" y="20"/>
                    </a:lnTo>
                    <a:lnTo>
                      <a:pt x="1292" y="20"/>
                    </a:lnTo>
                    <a:lnTo>
                      <a:pt x="1300" y="20"/>
                    </a:lnTo>
                    <a:lnTo>
                      <a:pt x="1306" y="20"/>
                    </a:lnTo>
                    <a:lnTo>
                      <a:pt x="1312" y="21"/>
                    </a:lnTo>
                    <a:lnTo>
                      <a:pt x="1318" y="23"/>
                    </a:lnTo>
                    <a:lnTo>
                      <a:pt x="1325" y="21"/>
                    </a:lnTo>
                    <a:lnTo>
                      <a:pt x="1331" y="21"/>
                    </a:lnTo>
                    <a:lnTo>
                      <a:pt x="1337" y="20"/>
                    </a:lnTo>
                    <a:lnTo>
                      <a:pt x="1345" y="20"/>
                    </a:lnTo>
                    <a:lnTo>
                      <a:pt x="1351" y="20"/>
                    </a:lnTo>
                    <a:lnTo>
                      <a:pt x="1357" y="20"/>
                    </a:lnTo>
                    <a:lnTo>
                      <a:pt x="1364" y="20"/>
                    </a:lnTo>
                    <a:lnTo>
                      <a:pt x="1370" y="20"/>
                    </a:lnTo>
                    <a:lnTo>
                      <a:pt x="1376" y="18"/>
                    </a:lnTo>
                    <a:lnTo>
                      <a:pt x="1384" y="18"/>
                    </a:lnTo>
                    <a:lnTo>
                      <a:pt x="1390" y="20"/>
                    </a:lnTo>
                    <a:lnTo>
                      <a:pt x="1396" y="20"/>
                    </a:lnTo>
                    <a:lnTo>
                      <a:pt x="1403" y="20"/>
                    </a:lnTo>
                    <a:lnTo>
                      <a:pt x="1409" y="20"/>
                    </a:lnTo>
                    <a:lnTo>
                      <a:pt x="1415" y="18"/>
                    </a:lnTo>
                    <a:lnTo>
                      <a:pt x="1423" y="16"/>
                    </a:lnTo>
                    <a:lnTo>
                      <a:pt x="1429" y="15"/>
                    </a:lnTo>
                    <a:lnTo>
                      <a:pt x="1435" y="15"/>
                    </a:lnTo>
                    <a:lnTo>
                      <a:pt x="1442" y="16"/>
                    </a:lnTo>
                    <a:lnTo>
                      <a:pt x="1448" y="16"/>
                    </a:lnTo>
                    <a:lnTo>
                      <a:pt x="1454" y="16"/>
                    </a:lnTo>
                    <a:lnTo>
                      <a:pt x="1462" y="16"/>
                    </a:lnTo>
                    <a:lnTo>
                      <a:pt x="1468" y="15"/>
                    </a:lnTo>
                    <a:lnTo>
                      <a:pt x="1474" y="16"/>
                    </a:lnTo>
                    <a:lnTo>
                      <a:pt x="1481" y="15"/>
                    </a:lnTo>
                    <a:lnTo>
                      <a:pt x="1487" y="13"/>
                    </a:lnTo>
                    <a:lnTo>
                      <a:pt x="1493" y="15"/>
                    </a:lnTo>
                    <a:lnTo>
                      <a:pt x="1499" y="16"/>
                    </a:lnTo>
                    <a:lnTo>
                      <a:pt x="1507" y="16"/>
                    </a:lnTo>
                    <a:lnTo>
                      <a:pt x="1513" y="16"/>
                    </a:lnTo>
                    <a:lnTo>
                      <a:pt x="1519" y="11"/>
                    </a:lnTo>
                    <a:lnTo>
                      <a:pt x="1526" y="6"/>
                    </a:lnTo>
                    <a:lnTo>
                      <a:pt x="1532" y="1"/>
                    </a:lnTo>
                    <a:lnTo>
                      <a:pt x="1538" y="0"/>
                    </a:lnTo>
                    <a:lnTo>
                      <a:pt x="1546" y="6"/>
                    </a:lnTo>
                    <a:lnTo>
                      <a:pt x="1552" y="16"/>
                    </a:lnTo>
                    <a:lnTo>
                      <a:pt x="1558" y="29"/>
                    </a:lnTo>
                    <a:lnTo>
                      <a:pt x="1565" y="41"/>
                    </a:lnTo>
                    <a:lnTo>
                      <a:pt x="1571" y="44"/>
                    </a:lnTo>
                    <a:lnTo>
                      <a:pt x="1577" y="38"/>
                    </a:lnTo>
                    <a:lnTo>
                      <a:pt x="1585" y="29"/>
                    </a:lnTo>
                    <a:lnTo>
                      <a:pt x="1591" y="18"/>
                    </a:lnTo>
                    <a:lnTo>
                      <a:pt x="1597" y="13"/>
                    </a:lnTo>
                    <a:lnTo>
                      <a:pt x="1605" y="15"/>
                    </a:lnTo>
                    <a:lnTo>
                      <a:pt x="1611" y="18"/>
                    </a:lnTo>
                    <a:lnTo>
                      <a:pt x="1617" y="23"/>
                    </a:lnTo>
                    <a:lnTo>
                      <a:pt x="1624" y="26"/>
                    </a:lnTo>
                    <a:lnTo>
                      <a:pt x="1630" y="26"/>
                    </a:lnTo>
                    <a:lnTo>
                      <a:pt x="1636" y="24"/>
                    </a:lnTo>
                    <a:lnTo>
                      <a:pt x="1644" y="23"/>
                    </a:lnTo>
                    <a:lnTo>
                      <a:pt x="1650" y="20"/>
                    </a:lnTo>
                    <a:lnTo>
                      <a:pt x="1656" y="18"/>
                    </a:lnTo>
                    <a:lnTo>
                      <a:pt x="1663" y="18"/>
                    </a:lnTo>
                    <a:lnTo>
                      <a:pt x="1669" y="16"/>
                    </a:lnTo>
                    <a:lnTo>
                      <a:pt x="1675" y="15"/>
                    </a:lnTo>
                    <a:lnTo>
                      <a:pt x="1681" y="15"/>
                    </a:lnTo>
                    <a:lnTo>
                      <a:pt x="1689" y="15"/>
                    </a:lnTo>
                    <a:lnTo>
                      <a:pt x="1695" y="13"/>
                    </a:lnTo>
                    <a:lnTo>
                      <a:pt x="1701" y="11"/>
                    </a:lnTo>
                    <a:lnTo>
                      <a:pt x="1708" y="15"/>
                    </a:lnTo>
                    <a:lnTo>
                      <a:pt x="1714" y="13"/>
                    </a:lnTo>
                    <a:lnTo>
                      <a:pt x="1720" y="15"/>
                    </a:lnTo>
                    <a:lnTo>
                      <a:pt x="1728" y="13"/>
                    </a:lnTo>
                    <a:lnTo>
                      <a:pt x="1734" y="11"/>
                    </a:lnTo>
                    <a:lnTo>
                      <a:pt x="1740" y="8"/>
                    </a:lnTo>
                    <a:lnTo>
                      <a:pt x="1747" y="8"/>
                    </a:lnTo>
                    <a:lnTo>
                      <a:pt x="1753" y="11"/>
                    </a:lnTo>
                    <a:lnTo>
                      <a:pt x="1759" y="16"/>
                    </a:lnTo>
                    <a:lnTo>
                      <a:pt x="1767" y="21"/>
                    </a:lnTo>
                    <a:lnTo>
                      <a:pt x="1773" y="26"/>
                    </a:lnTo>
                    <a:lnTo>
                      <a:pt x="1779" y="26"/>
                    </a:lnTo>
                    <a:lnTo>
                      <a:pt x="1786" y="26"/>
                    </a:lnTo>
                    <a:lnTo>
                      <a:pt x="1792" y="23"/>
                    </a:lnTo>
                    <a:lnTo>
                      <a:pt x="1798" y="23"/>
                    </a:lnTo>
                    <a:lnTo>
                      <a:pt x="1806" y="21"/>
                    </a:lnTo>
                    <a:lnTo>
                      <a:pt x="1812" y="18"/>
                    </a:lnTo>
                    <a:lnTo>
                      <a:pt x="1818" y="16"/>
                    </a:lnTo>
                    <a:lnTo>
                      <a:pt x="1825" y="16"/>
                    </a:lnTo>
                    <a:lnTo>
                      <a:pt x="1831" y="16"/>
                    </a:lnTo>
                    <a:lnTo>
                      <a:pt x="1837" y="18"/>
                    </a:lnTo>
                    <a:lnTo>
                      <a:pt x="1843" y="18"/>
                    </a:lnTo>
                    <a:lnTo>
                      <a:pt x="1851" y="20"/>
                    </a:lnTo>
                    <a:lnTo>
                      <a:pt x="1857" y="20"/>
                    </a:lnTo>
                    <a:lnTo>
                      <a:pt x="1863" y="21"/>
                    </a:lnTo>
                    <a:lnTo>
                      <a:pt x="1870" y="20"/>
                    </a:lnTo>
                    <a:lnTo>
                      <a:pt x="1876" y="20"/>
                    </a:lnTo>
                    <a:lnTo>
                      <a:pt x="1882" y="20"/>
                    </a:lnTo>
                    <a:lnTo>
                      <a:pt x="1890" y="20"/>
                    </a:lnTo>
                    <a:lnTo>
                      <a:pt x="1896" y="18"/>
                    </a:lnTo>
                    <a:lnTo>
                      <a:pt x="1902" y="18"/>
                    </a:lnTo>
                    <a:lnTo>
                      <a:pt x="1909" y="15"/>
                    </a:lnTo>
                    <a:lnTo>
                      <a:pt x="1915" y="16"/>
                    </a:lnTo>
                    <a:lnTo>
                      <a:pt x="1922" y="16"/>
                    </a:lnTo>
                    <a:lnTo>
                      <a:pt x="1929" y="16"/>
                    </a:lnTo>
                    <a:lnTo>
                      <a:pt x="1935" y="18"/>
                    </a:lnTo>
                    <a:lnTo>
                      <a:pt x="1941" y="18"/>
                    </a:lnTo>
                    <a:lnTo>
                      <a:pt x="1949" y="18"/>
                    </a:lnTo>
                    <a:lnTo>
                      <a:pt x="1955" y="18"/>
                    </a:lnTo>
                    <a:lnTo>
                      <a:pt x="1961" y="18"/>
                    </a:lnTo>
                    <a:lnTo>
                      <a:pt x="1968" y="18"/>
                    </a:lnTo>
                    <a:lnTo>
                      <a:pt x="1974" y="18"/>
                    </a:lnTo>
                    <a:lnTo>
                      <a:pt x="1980" y="18"/>
                    </a:lnTo>
                    <a:lnTo>
                      <a:pt x="1988" y="20"/>
                    </a:lnTo>
                    <a:lnTo>
                      <a:pt x="1994" y="20"/>
                    </a:lnTo>
                    <a:lnTo>
                      <a:pt x="2000" y="20"/>
                    </a:lnTo>
                    <a:lnTo>
                      <a:pt x="2007" y="18"/>
                    </a:lnTo>
                    <a:lnTo>
                      <a:pt x="2013" y="16"/>
                    </a:lnTo>
                    <a:lnTo>
                      <a:pt x="2019" y="18"/>
                    </a:lnTo>
                    <a:lnTo>
                      <a:pt x="2025" y="21"/>
                    </a:lnTo>
                    <a:lnTo>
                      <a:pt x="2033" y="26"/>
                    </a:lnTo>
                    <a:lnTo>
                      <a:pt x="2039" y="24"/>
                    </a:lnTo>
                    <a:lnTo>
                      <a:pt x="2045" y="21"/>
                    </a:lnTo>
                    <a:lnTo>
                      <a:pt x="2052" y="20"/>
                    </a:lnTo>
                    <a:lnTo>
                      <a:pt x="2058" y="18"/>
                    </a:lnTo>
                    <a:lnTo>
                      <a:pt x="2064" y="18"/>
                    </a:lnTo>
                    <a:lnTo>
                      <a:pt x="2072" y="18"/>
                    </a:lnTo>
                    <a:lnTo>
                      <a:pt x="2078" y="15"/>
                    </a:lnTo>
                    <a:lnTo>
                      <a:pt x="2084" y="11"/>
                    </a:lnTo>
                    <a:lnTo>
                      <a:pt x="2091" y="8"/>
                    </a:lnTo>
                    <a:lnTo>
                      <a:pt x="2097" y="6"/>
                    </a:lnTo>
                    <a:lnTo>
                      <a:pt x="2103" y="6"/>
                    </a:lnTo>
                    <a:lnTo>
                      <a:pt x="2111" y="8"/>
                    </a:lnTo>
                    <a:lnTo>
                      <a:pt x="2117" y="11"/>
                    </a:lnTo>
                    <a:lnTo>
                      <a:pt x="2123" y="18"/>
                    </a:lnTo>
                    <a:lnTo>
                      <a:pt x="2130" y="24"/>
                    </a:lnTo>
                    <a:lnTo>
                      <a:pt x="2136" y="31"/>
                    </a:lnTo>
                    <a:lnTo>
                      <a:pt x="2142" y="33"/>
                    </a:lnTo>
                    <a:lnTo>
                      <a:pt x="2150" y="31"/>
                    </a:lnTo>
                    <a:lnTo>
                      <a:pt x="2156" y="24"/>
                    </a:lnTo>
                    <a:lnTo>
                      <a:pt x="2162" y="20"/>
                    </a:lnTo>
                    <a:lnTo>
                      <a:pt x="2169" y="18"/>
                    </a:lnTo>
                    <a:lnTo>
                      <a:pt x="2175" y="18"/>
                    </a:lnTo>
                    <a:lnTo>
                      <a:pt x="2181" y="16"/>
                    </a:lnTo>
                    <a:lnTo>
                      <a:pt x="2189" y="15"/>
                    </a:lnTo>
                    <a:lnTo>
                      <a:pt x="2195" y="13"/>
                    </a:lnTo>
                    <a:lnTo>
                      <a:pt x="2201" y="16"/>
                    </a:lnTo>
                    <a:lnTo>
                      <a:pt x="2207" y="20"/>
                    </a:lnTo>
                    <a:lnTo>
                      <a:pt x="2214" y="23"/>
                    </a:lnTo>
                    <a:lnTo>
                      <a:pt x="2220" y="23"/>
                    </a:lnTo>
                    <a:lnTo>
                      <a:pt x="2226" y="21"/>
                    </a:lnTo>
                    <a:lnTo>
                      <a:pt x="2234" y="15"/>
                    </a:lnTo>
                    <a:lnTo>
                      <a:pt x="2240" y="11"/>
                    </a:lnTo>
                    <a:lnTo>
                      <a:pt x="2246" y="15"/>
                    </a:lnTo>
                    <a:lnTo>
                      <a:pt x="2254" y="21"/>
                    </a:lnTo>
                    <a:lnTo>
                      <a:pt x="2260" y="26"/>
                    </a:lnTo>
                    <a:lnTo>
                      <a:pt x="2266" y="28"/>
                    </a:lnTo>
                    <a:lnTo>
                      <a:pt x="2273" y="26"/>
                    </a:lnTo>
                    <a:lnTo>
                      <a:pt x="2279" y="20"/>
                    </a:lnTo>
                    <a:lnTo>
                      <a:pt x="2285" y="16"/>
                    </a:lnTo>
                    <a:lnTo>
                      <a:pt x="2293" y="11"/>
                    </a:lnTo>
                    <a:lnTo>
                      <a:pt x="2299" y="11"/>
                    </a:lnTo>
                    <a:lnTo>
                      <a:pt x="2305" y="13"/>
                    </a:lnTo>
                    <a:lnTo>
                      <a:pt x="2312" y="15"/>
                    </a:lnTo>
                    <a:lnTo>
                      <a:pt x="2318" y="18"/>
                    </a:lnTo>
                    <a:lnTo>
                      <a:pt x="2324" y="18"/>
                    </a:lnTo>
                    <a:lnTo>
                      <a:pt x="2332" y="18"/>
                    </a:lnTo>
                    <a:lnTo>
                      <a:pt x="2338" y="16"/>
                    </a:lnTo>
                    <a:lnTo>
                      <a:pt x="2344" y="16"/>
                    </a:lnTo>
                    <a:lnTo>
                      <a:pt x="2351" y="16"/>
                    </a:lnTo>
                    <a:lnTo>
                      <a:pt x="2357" y="15"/>
                    </a:lnTo>
                    <a:lnTo>
                      <a:pt x="2363" y="16"/>
                    </a:lnTo>
                    <a:lnTo>
                      <a:pt x="2371" y="20"/>
                    </a:lnTo>
                    <a:lnTo>
                      <a:pt x="2377" y="20"/>
                    </a:lnTo>
                    <a:lnTo>
                      <a:pt x="2383" y="21"/>
                    </a:lnTo>
                    <a:lnTo>
                      <a:pt x="2389" y="21"/>
                    </a:lnTo>
                    <a:lnTo>
                      <a:pt x="2396" y="20"/>
                    </a:lnTo>
                    <a:lnTo>
                      <a:pt x="2402" y="20"/>
                    </a:lnTo>
                    <a:lnTo>
                      <a:pt x="2408" y="20"/>
                    </a:lnTo>
                    <a:lnTo>
                      <a:pt x="2416" y="20"/>
                    </a:lnTo>
                    <a:lnTo>
                      <a:pt x="2422" y="23"/>
                    </a:lnTo>
                    <a:lnTo>
                      <a:pt x="2428" y="23"/>
                    </a:lnTo>
                    <a:lnTo>
                      <a:pt x="2435" y="23"/>
                    </a:lnTo>
                    <a:lnTo>
                      <a:pt x="2441" y="23"/>
                    </a:lnTo>
                    <a:lnTo>
                      <a:pt x="2447" y="20"/>
                    </a:lnTo>
                    <a:lnTo>
                      <a:pt x="2455" y="18"/>
                    </a:lnTo>
                    <a:lnTo>
                      <a:pt x="2461" y="18"/>
                    </a:lnTo>
                    <a:lnTo>
                      <a:pt x="2467" y="18"/>
                    </a:lnTo>
                    <a:lnTo>
                      <a:pt x="2474" y="16"/>
                    </a:lnTo>
                    <a:lnTo>
                      <a:pt x="2480" y="15"/>
                    </a:lnTo>
                    <a:lnTo>
                      <a:pt x="2486" y="16"/>
                    </a:lnTo>
                    <a:lnTo>
                      <a:pt x="2494" y="18"/>
                    </a:lnTo>
                    <a:lnTo>
                      <a:pt x="2500" y="23"/>
                    </a:lnTo>
                    <a:lnTo>
                      <a:pt x="2506" y="24"/>
                    </a:lnTo>
                    <a:lnTo>
                      <a:pt x="2513" y="28"/>
                    </a:lnTo>
                    <a:lnTo>
                      <a:pt x="2519" y="21"/>
                    </a:lnTo>
                    <a:lnTo>
                      <a:pt x="2525" y="18"/>
                    </a:lnTo>
                    <a:lnTo>
                      <a:pt x="2533" y="13"/>
                    </a:lnTo>
                    <a:lnTo>
                      <a:pt x="2539" y="11"/>
                    </a:lnTo>
                    <a:lnTo>
                      <a:pt x="2545" y="13"/>
                    </a:lnTo>
                    <a:lnTo>
                      <a:pt x="2552" y="18"/>
                    </a:lnTo>
                    <a:lnTo>
                      <a:pt x="2558" y="20"/>
                    </a:lnTo>
                    <a:lnTo>
                      <a:pt x="2564" y="23"/>
                    </a:lnTo>
                    <a:lnTo>
                      <a:pt x="2570" y="20"/>
                    </a:lnTo>
                    <a:lnTo>
                      <a:pt x="2578" y="16"/>
                    </a:lnTo>
                    <a:lnTo>
                      <a:pt x="2584" y="11"/>
                    </a:lnTo>
                    <a:lnTo>
                      <a:pt x="2590" y="5"/>
                    </a:lnTo>
                    <a:lnTo>
                      <a:pt x="2598" y="1"/>
                    </a:lnTo>
                    <a:lnTo>
                      <a:pt x="2604" y="6"/>
                    </a:lnTo>
                    <a:lnTo>
                      <a:pt x="2610" y="16"/>
                    </a:lnTo>
                    <a:lnTo>
                      <a:pt x="2617" y="24"/>
                    </a:lnTo>
                    <a:lnTo>
                      <a:pt x="2623" y="29"/>
                    </a:lnTo>
                    <a:lnTo>
                      <a:pt x="2629" y="29"/>
                    </a:lnTo>
                    <a:lnTo>
                      <a:pt x="2637" y="23"/>
                    </a:lnTo>
                    <a:lnTo>
                      <a:pt x="2643" y="16"/>
                    </a:lnTo>
                    <a:lnTo>
                      <a:pt x="2649" y="15"/>
                    </a:lnTo>
                    <a:lnTo>
                      <a:pt x="2656" y="16"/>
                    </a:lnTo>
                    <a:lnTo>
                      <a:pt x="2662" y="18"/>
                    </a:lnTo>
                    <a:lnTo>
                      <a:pt x="2668" y="18"/>
                    </a:lnTo>
                    <a:lnTo>
                      <a:pt x="2676" y="18"/>
                    </a:lnTo>
                    <a:lnTo>
                      <a:pt x="2682" y="18"/>
                    </a:lnTo>
                    <a:lnTo>
                      <a:pt x="2688" y="18"/>
                    </a:lnTo>
                    <a:lnTo>
                      <a:pt x="2695" y="18"/>
                    </a:lnTo>
                    <a:lnTo>
                      <a:pt x="2701" y="16"/>
                    </a:lnTo>
                    <a:lnTo>
                      <a:pt x="2707" y="16"/>
                    </a:lnTo>
                    <a:lnTo>
                      <a:pt x="2715" y="15"/>
                    </a:lnTo>
                    <a:lnTo>
                      <a:pt x="2721" y="13"/>
                    </a:lnTo>
                    <a:lnTo>
                      <a:pt x="2727" y="13"/>
                    </a:lnTo>
                    <a:lnTo>
                      <a:pt x="2734" y="15"/>
                    </a:lnTo>
                    <a:lnTo>
                      <a:pt x="2740" y="20"/>
                    </a:lnTo>
                    <a:lnTo>
                      <a:pt x="2746" y="24"/>
                    </a:lnTo>
                    <a:lnTo>
                      <a:pt x="2752" y="29"/>
                    </a:lnTo>
                    <a:lnTo>
                      <a:pt x="2760" y="29"/>
                    </a:lnTo>
                    <a:lnTo>
                      <a:pt x="2766" y="28"/>
                    </a:lnTo>
                    <a:lnTo>
                      <a:pt x="2772" y="24"/>
                    </a:lnTo>
                    <a:lnTo>
                      <a:pt x="2779" y="21"/>
                    </a:lnTo>
                    <a:lnTo>
                      <a:pt x="2785" y="20"/>
                    </a:lnTo>
                    <a:lnTo>
                      <a:pt x="2791" y="20"/>
                    </a:lnTo>
                    <a:lnTo>
                      <a:pt x="2799" y="20"/>
                    </a:lnTo>
                    <a:lnTo>
                      <a:pt x="2805" y="18"/>
                    </a:lnTo>
                    <a:lnTo>
                      <a:pt x="2811" y="15"/>
                    </a:lnTo>
                    <a:lnTo>
                      <a:pt x="2818" y="15"/>
                    </a:lnTo>
                    <a:lnTo>
                      <a:pt x="2824" y="11"/>
                    </a:lnTo>
                    <a:lnTo>
                      <a:pt x="2830" y="10"/>
                    </a:lnTo>
                    <a:lnTo>
                      <a:pt x="2838" y="6"/>
                    </a:lnTo>
                    <a:lnTo>
                      <a:pt x="2844" y="6"/>
                    </a:lnTo>
                    <a:lnTo>
                      <a:pt x="2850" y="10"/>
                    </a:lnTo>
                    <a:lnTo>
                      <a:pt x="2857" y="16"/>
                    </a:lnTo>
                    <a:lnTo>
                      <a:pt x="2863" y="21"/>
                    </a:lnTo>
                    <a:lnTo>
                      <a:pt x="2869" y="23"/>
                    </a:lnTo>
                    <a:lnTo>
                      <a:pt x="2877" y="18"/>
                    </a:lnTo>
                    <a:lnTo>
                      <a:pt x="2883" y="13"/>
                    </a:lnTo>
                    <a:lnTo>
                      <a:pt x="2889" y="10"/>
                    </a:lnTo>
                    <a:lnTo>
                      <a:pt x="2896" y="10"/>
                    </a:lnTo>
                    <a:lnTo>
                      <a:pt x="2902" y="15"/>
                    </a:lnTo>
                    <a:lnTo>
                      <a:pt x="2908" y="24"/>
                    </a:lnTo>
                    <a:lnTo>
                      <a:pt x="2916" y="28"/>
                    </a:lnTo>
                    <a:lnTo>
                      <a:pt x="2922" y="29"/>
                    </a:lnTo>
                    <a:lnTo>
                      <a:pt x="2928" y="29"/>
                    </a:lnTo>
                    <a:lnTo>
                      <a:pt x="2934" y="26"/>
                    </a:lnTo>
                    <a:lnTo>
                      <a:pt x="2942" y="23"/>
                    </a:lnTo>
                    <a:lnTo>
                      <a:pt x="2948" y="20"/>
                    </a:lnTo>
                    <a:lnTo>
                      <a:pt x="2954" y="16"/>
                    </a:lnTo>
                    <a:lnTo>
                      <a:pt x="2961" y="13"/>
                    </a:lnTo>
                    <a:lnTo>
                      <a:pt x="2967" y="11"/>
                    </a:lnTo>
                    <a:lnTo>
                      <a:pt x="2973" y="11"/>
                    </a:lnTo>
                    <a:lnTo>
                      <a:pt x="2981" y="13"/>
                    </a:lnTo>
                    <a:lnTo>
                      <a:pt x="2987" y="15"/>
                    </a:lnTo>
                    <a:lnTo>
                      <a:pt x="2993" y="15"/>
                    </a:lnTo>
                    <a:lnTo>
                      <a:pt x="3000" y="15"/>
                    </a:lnTo>
                    <a:lnTo>
                      <a:pt x="3006" y="16"/>
                    </a:lnTo>
                    <a:lnTo>
                      <a:pt x="3012" y="20"/>
                    </a:lnTo>
                    <a:lnTo>
                      <a:pt x="3020" y="24"/>
                    </a:lnTo>
                    <a:lnTo>
                      <a:pt x="3026" y="31"/>
                    </a:lnTo>
                    <a:lnTo>
                      <a:pt x="3032" y="36"/>
                    </a:lnTo>
                    <a:lnTo>
                      <a:pt x="3039" y="36"/>
                    </a:lnTo>
                    <a:lnTo>
                      <a:pt x="3045" y="31"/>
                    </a:lnTo>
                    <a:lnTo>
                      <a:pt x="3051" y="24"/>
                    </a:lnTo>
                    <a:lnTo>
                      <a:pt x="3059" y="18"/>
                    </a:lnTo>
                    <a:lnTo>
                      <a:pt x="3065" y="16"/>
                    </a:lnTo>
                    <a:lnTo>
                      <a:pt x="3071" y="13"/>
                    </a:lnTo>
                    <a:lnTo>
                      <a:pt x="3078" y="13"/>
                    </a:lnTo>
                    <a:lnTo>
                      <a:pt x="3084" y="13"/>
                    </a:lnTo>
                    <a:lnTo>
                      <a:pt x="3090" y="16"/>
                    </a:lnTo>
                    <a:lnTo>
                      <a:pt x="3098" y="24"/>
                    </a:lnTo>
                    <a:lnTo>
                      <a:pt x="3104" y="31"/>
                    </a:lnTo>
                    <a:lnTo>
                      <a:pt x="3110" y="33"/>
                    </a:lnTo>
                    <a:lnTo>
                      <a:pt x="3116" y="28"/>
                    </a:lnTo>
                    <a:lnTo>
                      <a:pt x="3123" y="21"/>
                    </a:lnTo>
                    <a:lnTo>
                      <a:pt x="3129" y="13"/>
                    </a:lnTo>
                    <a:lnTo>
                      <a:pt x="3135" y="11"/>
                    </a:lnTo>
                    <a:lnTo>
                      <a:pt x="3143" y="10"/>
                    </a:lnTo>
                    <a:lnTo>
                      <a:pt x="3149" y="13"/>
                    </a:lnTo>
                    <a:lnTo>
                      <a:pt x="3155" y="15"/>
                    </a:lnTo>
                    <a:lnTo>
                      <a:pt x="3162" y="15"/>
                    </a:lnTo>
                    <a:lnTo>
                      <a:pt x="3168" y="15"/>
                    </a:lnTo>
                    <a:lnTo>
                      <a:pt x="3174" y="13"/>
                    </a:lnTo>
                    <a:lnTo>
                      <a:pt x="3182" y="11"/>
                    </a:lnTo>
                    <a:lnTo>
                      <a:pt x="3188" y="11"/>
                    </a:lnTo>
                    <a:lnTo>
                      <a:pt x="3194" y="13"/>
                    </a:lnTo>
                    <a:lnTo>
                      <a:pt x="3201" y="13"/>
                    </a:lnTo>
                    <a:lnTo>
                      <a:pt x="3207" y="15"/>
                    </a:lnTo>
                    <a:lnTo>
                      <a:pt x="3213" y="16"/>
                    </a:lnTo>
                    <a:lnTo>
                      <a:pt x="3221" y="18"/>
                    </a:lnTo>
                    <a:lnTo>
                      <a:pt x="3227" y="20"/>
                    </a:lnTo>
                    <a:lnTo>
                      <a:pt x="3233" y="18"/>
                    </a:lnTo>
                    <a:lnTo>
                      <a:pt x="3240"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1" name="Freeform 69"/>
              <p:cNvSpPr>
                <a:spLocks/>
              </p:cNvSpPr>
              <p:nvPr/>
            </p:nvSpPr>
            <p:spPr bwMode="auto">
              <a:xfrm>
                <a:off x="4407" y="1806"/>
                <a:ext cx="72" cy="11"/>
              </a:xfrm>
              <a:custGeom>
                <a:avLst/>
                <a:gdLst>
                  <a:gd name="T0" fmla="*/ 0 w 77"/>
                  <a:gd name="T1" fmla="*/ 2 h 10"/>
                  <a:gd name="T2" fmla="*/ 6 w 77"/>
                  <a:gd name="T3" fmla="*/ 0 h 10"/>
                  <a:gd name="T4" fmla="*/ 7 w 77"/>
                  <a:gd name="T5" fmla="*/ 2 h 10"/>
                  <a:gd name="T6" fmla="*/ 7 w 77"/>
                  <a:gd name="T7" fmla="*/ 3 h 10"/>
                  <a:gd name="T8" fmla="*/ 10 w 77"/>
                  <a:gd name="T9" fmla="*/ 23 h 10"/>
                  <a:gd name="T10" fmla="*/ 13 w 77"/>
                  <a:gd name="T11" fmla="*/ 23 h 10"/>
                  <a:gd name="T12" fmla="*/ 17 w 77"/>
                  <a:gd name="T13" fmla="*/ 28 h 10"/>
                  <a:gd name="T14" fmla="*/ 19 w 77"/>
                  <a:gd name="T15" fmla="*/ 31 h 10"/>
                  <a:gd name="T16" fmla="*/ 21 w 77"/>
                  <a:gd name="T17" fmla="*/ 37 h 10"/>
                  <a:gd name="T18" fmla="*/ 22 w 77"/>
                  <a:gd name="T19" fmla="*/ 37 h 10"/>
                  <a:gd name="T20" fmla="*/ 26 w 77"/>
                  <a:gd name="T21" fmla="*/ 23 h 10"/>
                  <a:gd name="T22" fmla="*/ 28 w 77"/>
                  <a:gd name="T23" fmla="*/ 3 h 10"/>
                  <a:gd name="T24" fmla="*/ 30 w 77"/>
                  <a:gd name="T25" fmla="*/ 2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
                    <a:moveTo>
                      <a:pt x="0" y="2"/>
                    </a:moveTo>
                    <a:lnTo>
                      <a:pt x="6" y="0"/>
                    </a:lnTo>
                    <a:lnTo>
                      <a:pt x="13" y="2"/>
                    </a:lnTo>
                    <a:lnTo>
                      <a:pt x="20" y="3"/>
                    </a:lnTo>
                    <a:lnTo>
                      <a:pt x="26" y="5"/>
                    </a:lnTo>
                    <a:lnTo>
                      <a:pt x="32" y="5"/>
                    </a:lnTo>
                    <a:lnTo>
                      <a:pt x="40" y="7"/>
                    </a:lnTo>
                    <a:lnTo>
                      <a:pt x="46" y="8"/>
                    </a:lnTo>
                    <a:lnTo>
                      <a:pt x="52" y="10"/>
                    </a:lnTo>
                    <a:lnTo>
                      <a:pt x="58" y="10"/>
                    </a:lnTo>
                    <a:lnTo>
                      <a:pt x="65" y="5"/>
                    </a:lnTo>
                    <a:lnTo>
                      <a:pt x="71" y="3"/>
                    </a:lnTo>
                    <a:lnTo>
                      <a:pt x="77" y="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2" name="Freeform 70"/>
              <p:cNvSpPr>
                <a:spLocks/>
              </p:cNvSpPr>
              <p:nvPr/>
            </p:nvSpPr>
            <p:spPr bwMode="auto">
              <a:xfrm>
                <a:off x="1402" y="1737"/>
                <a:ext cx="3005" cy="62"/>
              </a:xfrm>
              <a:custGeom>
                <a:avLst/>
                <a:gdLst>
                  <a:gd name="T0" fmla="*/ 16 w 3240"/>
                  <a:gd name="T1" fmla="*/ 48 h 59"/>
                  <a:gd name="T2" fmla="*/ 34 w 3240"/>
                  <a:gd name="T3" fmla="*/ 26 h 59"/>
                  <a:gd name="T4" fmla="*/ 53 w 3240"/>
                  <a:gd name="T5" fmla="*/ 65 h 59"/>
                  <a:gd name="T6" fmla="*/ 70 w 3240"/>
                  <a:gd name="T7" fmla="*/ 66 h 59"/>
                  <a:gd name="T8" fmla="*/ 88 w 3240"/>
                  <a:gd name="T9" fmla="*/ 27 h 59"/>
                  <a:gd name="T10" fmla="*/ 107 w 3240"/>
                  <a:gd name="T11" fmla="*/ 4 h 59"/>
                  <a:gd name="T12" fmla="*/ 125 w 3240"/>
                  <a:gd name="T13" fmla="*/ 56 h 59"/>
                  <a:gd name="T14" fmla="*/ 143 w 3240"/>
                  <a:gd name="T15" fmla="*/ 42 h 59"/>
                  <a:gd name="T16" fmla="*/ 160 w 3240"/>
                  <a:gd name="T17" fmla="*/ 34 h 59"/>
                  <a:gd name="T18" fmla="*/ 179 w 3240"/>
                  <a:gd name="T19" fmla="*/ 29 h 59"/>
                  <a:gd name="T20" fmla="*/ 198 w 3240"/>
                  <a:gd name="T21" fmla="*/ 32 h 59"/>
                  <a:gd name="T22" fmla="*/ 214 w 3240"/>
                  <a:gd name="T23" fmla="*/ 44 h 59"/>
                  <a:gd name="T24" fmla="*/ 232 w 3240"/>
                  <a:gd name="T25" fmla="*/ 42 h 59"/>
                  <a:gd name="T26" fmla="*/ 250 w 3240"/>
                  <a:gd name="T27" fmla="*/ 53 h 59"/>
                  <a:gd name="T28" fmla="*/ 269 w 3240"/>
                  <a:gd name="T29" fmla="*/ 32 h 59"/>
                  <a:gd name="T30" fmla="*/ 289 w 3240"/>
                  <a:gd name="T31" fmla="*/ 29 h 59"/>
                  <a:gd name="T32" fmla="*/ 305 w 3240"/>
                  <a:gd name="T33" fmla="*/ 34 h 59"/>
                  <a:gd name="T34" fmla="*/ 324 w 3240"/>
                  <a:gd name="T35" fmla="*/ 42 h 59"/>
                  <a:gd name="T36" fmla="*/ 341 w 3240"/>
                  <a:gd name="T37" fmla="*/ 7 h 59"/>
                  <a:gd name="T38" fmla="*/ 361 w 3240"/>
                  <a:gd name="T39" fmla="*/ 111 h 59"/>
                  <a:gd name="T40" fmla="*/ 378 w 3240"/>
                  <a:gd name="T41" fmla="*/ 32 h 59"/>
                  <a:gd name="T42" fmla="*/ 396 w 3240"/>
                  <a:gd name="T43" fmla="*/ 27 h 59"/>
                  <a:gd name="T44" fmla="*/ 413 w 3240"/>
                  <a:gd name="T45" fmla="*/ 32 h 59"/>
                  <a:gd name="T46" fmla="*/ 433 w 3240"/>
                  <a:gd name="T47" fmla="*/ 27 h 59"/>
                  <a:gd name="T48" fmla="*/ 450 w 3240"/>
                  <a:gd name="T49" fmla="*/ 65 h 59"/>
                  <a:gd name="T50" fmla="*/ 468 w 3240"/>
                  <a:gd name="T51" fmla="*/ 56 h 59"/>
                  <a:gd name="T52" fmla="*/ 488 w 3240"/>
                  <a:gd name="T53" fmla="*/ 38 h 59"/>
                  <a:gd name="T54" fmla="*/ 505 w 3240"/>
                  <a:gd name="T55" fmla="*/ 34 h 59"/>
                  <a:gd name="T56" fmla="*/ 522 w 3240"/>
                  <a:gd name="T57" fmla="*/ 26 h 59"/>
                  <a:gd name="T58" fmla="*/ 541 w 3240"/>
                  <a:gd name="T59" fmla="*/ 26 h 59"/>
                  <a:gd name="T60" fmla="*/ 559 w 3240"/>
                  <a:gd name="T61" fmla="*/ 101 h 59"/>
                  <a:gd name="T62" fmla="*/ 577 w 3240"/>
                  <a:gd name="T63" fmla="*/ 65 h 59"/>
                  <a:gd name="T64" fmla="*/ 595 w 3240"/>
                  <a:gd name="T65" fmla="*/ 26 h 59"/>
                  <a:gd name="T66" fmla="*/ 612 w 3240"/>
                  <a:gd name="T67" fmla="*/ 9 h 59"/>
                  <a:gd name="T68" fmla="*/ 632 w 3240"/>
                  <a:gd name="T69" fmla="*/ 65 h 59"/>
                  <a:gd name="T70" fmla="*/ 648 w 3240"/>
                  <a:gd name="T71" fmla="*/ 44 h 59"/>
                  <a:gd name="T72" fmla="*/ 668 w 3240"/>
                  <a:gd name="T73" fmla="*/ 34 h 59"/>
                  <a:gd name="T74" fmla="*/ 686 w 3240"/>
                  <a:gd name="T75" fmla="*/ 34 h 59"/>
                  <a:gd name="T76" fmla="*/ 705 w 3240"/>
                  <a:gd name="T77" fmla="*/ 42 h 59"/>
                  <a:gd name="T78" fmla="*/ 722 w 3240"/>
                  <a:gd name="T79" fmla="*/ 62 h 59"/>
                  <a:gd name="T80" fmla="*/ 740 w 3240"/>
                  <a:gd name="T81" fmla="*/ 7 h 59"/>
                  <a:gd name="T82" fmla="*/ 759 w 3240"/>
                  <a:gd name="T83" fmla="*/ 71 h 59"/>
                  <a:gd name="T84" fmla="*/ 776 w 3240"/>
                  <a:gd name="T85" fmla="*/ 32 h 59"/>
                  <a:gd name="T86" fmla="*/ 794 w 3240"/>
                  <a:gd name="T87" fmla="*/ 38 h 59"/>
                  <a:gd name="T88" fmla="*/ 812 w 3240"/>
                  <a:gd name="T89" fmla="*/ 26 h 59"/>
                  <a:gd name="T90" fmla="*/ 830 w 3240"/>
                  <a:gd name="T91" fmla="*/ 42 h 59"/>
                  <a:gd name="T92" fmla="*/ 848 w 3240"/>
                  <a:gd name="T93" fmla="*/ 44 h 59"/>
                  <a:gd name="T94" fmla="*/ 866 w 3240"/>
                  <a:gd name="T95" fmla="*/ 34 h 59"/>
                  <a:gd name="T96" fmla="*/ 885 w 3240"/>
                  <a:gd name="T97" fmla="*/ 53 h 59"/>
                  <a:gd name="T98" fmla="*/ 902 w 3240"/>
                  <a:gd name="T99" fmla="*/ 48 h 59"/>
                  <a:gd name="T100" fmla="*/ 921 w 3240"/>
                  <a:gd name="T101" fmla="*/ 44 h 59"/>
                  <a:gd name="T102" fmla="*/ 940 w 3240"/>
                  <a:gd name="T103" fmla="*/ 42 h 59"/>
                  <a:gd name="T104" fmla="*/ 956 w 3240"/>
                  <a:gd name="T105" fmla="*/ 27 h 59"/>
                  <a:gd name="T106" fmla="*/ 976 w 3240"/>
                  <a:gd name="T107" fmla="*/ 56 h 59"/>
                  <a:gd name="T108" fmla="*/ 993 w 3240"/>
                  <a:gd name="T109" fmla="*/ 27 h 59"/>
                  <a:gd name="T110" fmla="*/ 1013 w 3240"/>
                  <a:gd name="T111" fmla="*/ 34 h 59"/>
                  <a:gd name="T112" fmla="*/ 1029 w 3240"/>
                  <a:gd name="T113" fmla="*/ 62 h 59"/>
                  <a:gd name="T114" fmla="*/ 1047 w 3240"/>
                  <a:gd name="T115" fmla="*/ 26 h 59"/>
                  <a:gd name="T116" fmla="*/ 1066 w 3240"/>
                  <a:gd name="T117" fmla="*/ 71 h 59"/>
                  <a:gd name="T118" fmla="*/ 1084 w 3240"/>
                  <a:gd name="T119" fmla="*/ 29 h 59"/>
                  <a:gd name="T120" fmla="*/ 1103 w 3240"/>
                  <a:gd name="T121" fmla="*/ 34 h 59"/>
                  <a:gd name="T122" fmla="*/ 1120 w 3240"/>
                  <a:gd name="T123" fmla="*/ 27 h 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59">
                    <a:moveTo>
                      <a:pt x="0" y="18"/>
                    </a:moveTo>
                    <a:lnTo>
                      <a:pt x="8" y="18"/>
                    </a:lnTo>
                    <a:lnTo>
                      <a:pt x="14" y="20"/>
                    </a:lnTo>
                    <a:lnTo>
                      <a:pt x="20" y="23"/>
                    </a:lnTo>
                    <a:lnTo>
                      <a:pt x="27" y="27"/>
                    </a:lnTo>
                    <a:lnTo>
                      <a:pt x="33" y="30"/>
                    </a:lnTo>
                    <a:lnTo>
                      <a:pt x="39" y="28"/>
                    </a:lnTo>
                    <a:lnTo>
                      <a:pt x="45" y="25"/>
                    </a:lnTo>
                    <a:lnTo>
                      <a:pt x="53" y="20"/>
                    </a:lnTo>
                    <a:lnTo>
                      <a:pt x="59" y="17"/>
                    </a:lnTo>
                    <a:lnTo>
                      <a:pt x="65" y="15"/>
                    </a:lnTo>
                    <a:lnTo>
                      <a:pt x="72" y="15"/>
                    </a:lnTo>
                    <a:lnTo>
                      <a:pt x="78" y="13"/>
                    </a:lnTo>
                    <a:lnTo>
                      <a:pt x="84" y="13"/>
                    </a:lnTo>
                    <a:lnTo>
                      <a:pt x="92" y="12"/>
                    </a:lnTo>
                    <a:lnTo>
                      <a:pt x="98" y="12"/>
                    </a:lnTo>
                    <a:lnTo>
                      <a:pt x="104" y="12"/>
                    </a:lnTo>
                    <a:lnTo>
                      <a:pt x="111" y="12"/>
                    </a:lnTo>
                    <a:lnTo>
                      <a:pt x="117" y="17"/>
                    </a:lnTo>
                    <a:lnTo>
                      <a:pt x="123" y="23"/>
                    </a:lnTo>
                    <a:lnTo>
                      <a:pt x="131" y="30"/>
                    </a:lnTo>
                    <a:lnTo>
                      <a:pt x="137" y="35"/>
                    </a:lnTo>
                    <a:lnTo>
                      <a:pt x="143" y="33"/>
                    </a:lnTo>
                    <a:lnTo>
                      <a:pt x="150" y="32"/>
                    </a:lnTo>
                    <a:lnTo>
                      <a:pt x="156" y="30"/>
                    </a:lnTo>
                    <a:lnTo>
                      <a:pt x="162" y="32"/>
                    </a:lnTo>
                    <a:lnTo>
                      <a:pt x="170" y="36"/>
                    </a:lnTo>
                    <a:lnTo>
                      <a:pt x="176" y="40"/>
                    </a:lnTo>
                    <a:lnTo>
                      <a:pt x="182" y="43"/>
                    </a:lnTo>
                    <a:lnTo>
                      <a:pt x="189" y="41"/>
                    </a:lnTo>
                    <a:lnTo>
                      <a:pt x="195" y="38"/>
                    </a:lnTo>
                    <a:lnTo>
                      <a:pt x="201" y="33"/>
                    </a:lnTo>
                    <a:lnTo>
                      <a:pt x="209" y="27"/>
                    </a:lnTo>
                    <a:lnTo>
                      <a:pt x="215" y="22"/>
                    </a:lnTo>
                    <a:lnTo>
                      <a:pt x="221" y="18"/>
                    </a:lnTo>
                    <a:lnTo>
                      <a:pt x="227" y="15"/>
                    </a:lnTo>
                    <a:lnTo>
                      <a:pt x="234" y="13"/>
                    </a:lnTo>
                    <a:lnTo>
                      <a:pt x="240" y="13"/>
                    </a:lnTo>
                    <a:lnTo>
                      <a:pt x="246" y="13"/>
                    </a:lnTo>
                    <a:lnTo>
                      <a:pt x="254" y="13"/>
                    </a:lnTo>
                    <a:lnTo>
                      <a:pt x="260" y="12"/>
                    </a:lnTo>
                    <a:lnTo>
                      <a:pt x="266" y="9"/>
                    </a:lnTo>
                    <a:lnTo>
                      <a:pt x="274" y="7"/>
                    </a:lnTo>
                    <a:lnTo>
                      <a:pt x="280" y="7"/>
                    </a:lnTo>
                    <a:lnTo>
                      <a:pt x="286" y="5"/>
                    </a:lnTo>
                    <a:lnTo>
                      <a:pt x="293" y="5"/>
                    </a:lnTo>
                    <a:lnTo>
                      <a:pt x="299" y="5"/>
                    </a:lnTo>
                    <a:lnTo>
                      <a:pt x="305" y="4"/>
                    </a:lnTo>
                    <a:lnTo>
                      <a:pt x="313" y="9"/>
                    </a:lnTo>
                    <a:lnTo>
                      <a:pt x="319" y="17"/>
                    </a:lnTo>
                    <a:lnTo>
                      <a:pt x="325" y="23"/>
                    </a:lnTo>
                    <a:lnTo>
                      <a:pt x="332" y="30"/>
                    </a:lnTo>
                    <a:lnTo>
                      <a:pt x="338" y="33"/>
                    </a:lnTo>
                    <a:lnTo>
                      <a:pt x="344" y="32"/>
                    </a:lnTo>
                    <a:lnTo>
                      <a:pt x="352" y="30"/>
                    </a:lnTo>
                    <a:lnTo>
                      <a:pt x="358" y="28"/>
                    </a:lnTo>
                    <a:lnTo>
                      <a:pt x="364" y="27"/>
                    </a:lnTo>
                    <a:lnTo>
                      <a:pt x="371" y="27"/>
                    </a:lnTo>
                    <a:lnTo>
                      <a:pt x="377" y="27"/>
                    </a:lnTo>
                    <a:lnTo>
                      <a:pt x="383" y="27"/>
                    </a:lnTo>
                    <a:lnTo>
                      <a:pt x="391" y="27"/>
                    </a:lnTo>
                    <a:lnTo>
                      <a:pt x="397" y="25"/>
                    </a:lnTo>
                    <a:lnTo>
                      <a:pt x="403" y="23"/>
                    </a:lnTo>
                    <a:lnTo>
                      <a:pt x="409" y="22"/>
                    </a:lnTo>
                    <a:lnTo>
                      <a:pt x="416" y="22"/>
                    </a:lnTo>
                    <a:lnTo>
                      <a:pt x="422" y="20"/>
                    </a:lnTo>
                    <a:lnTo>
                      <a:pt x="428" y="18"/>
                    </a:lnTo>
                    <a:lnTo>
                      <a:pt x="436" y="18"/>
                    </a:lnTo>
                    <a:lnTo>
                      <a:pt x="442" y="18"/>
                    </a:lnTo>
                    <a:lnTo>
                      <a:pt x="448" y="18"/>
                    </a:lnTo>
                    <a:lnTo>
                      <a:pt x="455" y="18"/>
                    </a:lnTo>
                    <a:lnTo>
                      <a:pt x="461" y="18"/>
                    </a:lnTo>
                    <a:lnTo>
                      <a:pt x="467" y="18"/>
                    </a:lnTo>
                    <a:lnTo>
                      <a:pt x="475" y="20"/>
                    </a:lnTo>
                    <a:lnTo>
                      <a:pt x="481" y="20"/>
                    </a:lnTo>
                    <a:lnTo>
                      <a:pt x="487" y="20"/>
                    </a:lnTo>
                    <a:lnTo>
                      <a:pt x="494" y="18"/>
                    </a:lnTo>
                    <a:lnTo>
                      <a:pt x="500" y="17"/>
                    </a:lnTo>
                    <a:lnTo>
                      <a:pt x="506" y="15"/>
                    </a:lnTo>
                    <a:lnTo>
                      <a:pt x="514" y="15"/>
                    </a:lnTo>
                    <a:lnTo>
                      <a:pt x="520" y="13"/>
                    </a:lnTo>
                    <a:lnTo>
                      <a:pt x="526" y="13"/>
                    </a:lnTo>
                    <a:lnTo>
                      <a:pt x="533" y="13"/>
                    </a:lnTo>
                    <a:lnTo>
                      <a:pt x="539" y="13"/>
                    </a:lnTo>
                    <a:lnTo>
                      <a:pt x="545" y="13"/>
                    </a:lnTo>
                    <a:lnTo>
                      <a:pt x="553" y="12"/>
                    </a:lnTo>
                    <a:lnTo>
                      <a:pt x="559" y="12"/>
                    </a:lnTo>
                    <a:lnTo>
                      <a:pt x="565" y="17"/>
                    </a:lnTo>
                    <a:lnTo>
                      <a:pt x="572" y="23"/>
                    </a:lnTo>
                    <a:lnTo>
                      <a:pt x="578" y="28"/>
                    </a:lnTo>
                    <a:lnTo>
                      <a:pt x="584" y="30"/>
                    </a:lnTo>
                    <a:lnTo>
                      <a:pt x="591" y="32"/>
                    </a:lnTo>
                    <a:lnTo>
                      <a:pt x="598" y="30"/>
                    </a:lnTo>
                    <a:lnTo>
                      <a:pt x="604" y="28"/>
                    </a:lnTo>
                    <a:lnTo>
                      <a:pt x="610" y="25"/>
                    </a:lnTo>
                    <a:lnTo>
                      <a:pt x="618" y="23"/>
                    </a:lnTo>
                    <a:lnTo>
                      <a:pt x="624" y="22"/>
                    </a:lnTo>
                    <a:lnTo>
                      <a:pt x="630" y="23"/>
                    </a:lnTo>
                    <a:lnTo>
                      <a:pt x="637" y="22"/>
                    </a:lnTo>
                    <a:lnTo>
                      <a:pt x="643" y="22"/>
                    </a:lnTo>
                    <a:lnTo>
                      <a:pt x="649" y="20"/>
                    </a:lnTo>
                    <a:lnTo>
                      <a:pt x="657" y="20"/>
                    </a:lnTo>
                    <a:lnTo>
                      <a:pt x="663" y="18"/>
                    </a:lnTo>
                    <a:lnTo>
                      <a:pt x="669" y="22"/>
                    </a:lnTo>
                    <a:lnTo>
                      <a:pt x="676" y="25"/>
                    </a:lnTo>
                    <a:lnTo>
                      <a:pt x="682" y="28"/>
                    </a:lnTo>
                    <a:lnTo>
                      <a:pt x="688" y="32"/>
                    </a:lnTo>
                    <a:lnTo>
                      <a:pt x="696" y="35"/>
                    </a:lnTo>
                    <a:lnTo>
                      <a:pt x="702" y="33"/>
                    </a:lnTo>
                    <a:lnTo>
                      <a:pt x="708" y="32"/>
                    </a:lnTo>
                    <a:lnTo>
                      <a:pt x="715" y="28"/>
                    </a:lnTo>
                    <a:lnTo>
                      <a:pt x="721" y="27"/>
                    </a:lnTo>
                    <a:lnTo>
                      <a:pt x="727" y="23"/>
                    </a:lnTo>
                    <a:lnTo>
                      <a:pt x="735" y="22"/>
                    </a:lnTo>
                    <a:lnTo>
                      <a:pt x="741" y="20"/>
                    </a:lnTo>
                    <a:lnTo>
                      <a:pt x="747" y="18"/>
                    </a:lnTo>
                    <a:lnTo>
                      <a:pt x="754" y="17"/>
                    </a:lnTo>
                    <a:lnTo>
                      <a:pt x="760" y="17"/>
                    </a:lnTo>
                    <a:lnTo>
                      <a:pt x="766" y="17"/>
                    </a:lnTo>
                    <a:lnTo>
                      <a:pt x="772" y="17"/>
                    </a:lnTo>
                    <a:lnTo>
                      <a:pt x="780" y="17"/>
                    </a:lnTo>
                    <a:lnTo>
                      <a:pt x="786" y="18"/>
                    </a:lnTo>
                    <a:lnTo>
                      <a:pt x="792" y="17"/>
                    </a:lnTo>
                    <a:lnTo>
                      <a:pt x="799" y="17"/>
                    </a:lnTo>
                    <a:lnTo>
                      <a:pt x="805" y="17"/>
                    </a:lnTo>
                    <a:lnTo>
                      <a:pt x="811" y="15"/>
                    </a:lnTo>
                    <a:lnTo>
                      <a:pt x="819" y="15"/>
                    </a:lnTo>
                    <a:lnTo>
                      <a:pt x="825" y="15"/>
                    </a:lnTo>
                    <a:lnTo>
                      <a:pt x="831" y="15"/>
                    </a:lnTo>
                    <a:lnTo>
                      <a:pt x="838" y="13"/>
                    </a:lnTo>
                    <a:lnTo>
                      <a:pt x="844" y="15"/>
                    </a:lnTo>
                    <a:lnTo>
                      <a:pt x="850" y="15"/>
                    </a:lnTo>
                    <a:lnTo>
                      <a:pt x="858" y="15"/>
                    </a:lnTo>
                    <a:lnTo>
                      <a:pt x="864" y="15"/>
                    </a:lnTo>
                    <a:lnTo>
                      <a:pt x="870" y="17"/>
                    </a:lnTo>
                    <a:lnTo>
                      <a:pt x="877" y="18"/>
                    </a:lnTo>
                    <a:lnTo>
                      <a:pt x="883" y="20"/>
                    </a:lnTo>
                    <a:lnTo>
                      <a:pt x="889" y="18"/>
                    </a:lnTo>
                    <a:lnTo>
                      <a:pt x="897" y="18"/>
                    </a:lnTo>
                    <a:lnTo>
                      <a:pt x="903" y="17"/>
                    </a:lnTo>
                    <a:lnTo>
                      <a:pt x="909" y="17"/>
                    </a:lnTo>
                    <a:lnTo>
                      <a:pt x="916" y="18"/>
                    </a:lnTo>
                    <a:lnTo>
                      <a:pt x="922" y="20"/>
                    </a:lnTo>
                    <a:lnTo>
                      <a:pt x="929" y="22"/>
                    </a:lnTo>
                    <a:lnTo>
                      <a:pt x="936" y="23"/>
                    </a:lnTo>
                    <a:lnTo>
                      <a:pt x="942" y="23"/>
                    </a:lnTo>
                    <a:lnTo>
                      <a:pt x="948" y="23"/>
                    </a:lnTo>
                    <a:lnTo>
                      <a:pt x="954" y="20"/>
                    </a:lnTo>
                    <a:lnTo>
                      <a:pt x="962" y="17"/>
                    </a:lnTo>
                    <a:lnTo>
                      <a:pt x="968" y="12"/>
                    </a:lnTo>
                    <a:lnTo>
                      <a:pt x="974" y="7"/>
                    </a:lnTo>
                    <a:lnTo>
                      <a:pt x="981" y="7"/>
                    </a:lnTo>
                    <a:lnTo>
                      <a:pt x="987" y="7"/>
                    </a:lnTo>
                    <a:lnTo>
                      <a:pt x="993" y="10"/>
                    </a:lnTo>
                    <a:lnTo>
                      <a:pt x="1001" y="17"/>
                    </a:lnTo>
                    <a:lnTo>
                      <a:pt x="1007" y="30"/>
                    </a:lnTo>
                    <a:lnTo>
                      <a:pt x="1013" y="45"/>
                    </a:lnTo>
                    <a:lnTo>
                      <a:pt x="1020" y="54"/>
                    </a:lnTo>
                    <a:lnTo>
                      <a:pt x="1026" y="59"/>
                    </a:lnTo>
                    <a:lnTo>
                      <a:pt x="1032" y="56"/>
                    </a:lnTo>
                    <a:lnTo>
                      <a:pt x="1040" y="48"/>
                    </a:lnTo>
                    <a:lnTo>
                      <a:pt x="1046" y="38"/>
                    </a:lnTo>
                    <a:lnTo>
                      <a:pt x="1052" y="30"/>
                    </a:lnTo>
                    <a:lnTo>
                      <a:pt x="1059" y="25"/>
                    </a:lnTo>
                    <a:lnTo>
                      <a:pt x="1065" y="22"/>
                    </a:lnTo>
                    <a:lnTo>
                      <a:pt x="1071" y="18"/>
                    </a:lnTo>
                    <a:lnTo>
                      <a:pt x="1079" y="17"/>
                    </a:lnTo>
                    <a:lnTo>
                      <a:pt x="1085" y="17"/>
                    </a:lnTo>
                    <a:lnTo>
                      <a:pt x="1091" y="15"/>
                    </a:lnTo>
                    <a:lnTo>
                      <a:pt x="1098" y="15"/>
                    </a:lnTo>
                    <a:lnTo>
                      <a:pt x="1104" y="15"/>
                    </a:lnTo>
                    <a:lnTo>
                      <a:pt x="1110" y="15"/>
                    </a:lnTo>
                    <a:lnTo>
                      <a:pt x="1118" y="15"/>
                    </a:lnTo>
                    <a:lnTo>
                      <a:pt x="1124" y="13"/>
                    </a:lnTo>
                    <a:lnTo>
                      <a:pt x="1130" y="13"/>
                    </a:lnTo>
                    <a:lnTo>
                      <a:pt x="1136" y="13"/>
                    </a:lnTo>
                    <a:lnTo>
                      <a:pt x="1143" y="15"/>
                    </a:lnTo>
                    <a:lnTo>
                      <a:pt x="1149" y="13"/>
                    </a:lnTo>
                    <a:lnTo>
                      <a:pt x="1155" y="15"/>
                    </a:lnTo>
                    <a:lnTo>
                      <a:pt x="1163" y="15"/>
                    </a:lnTo>
                    <a:lnTo>
                      <a:pt x="1169" y="17"/>
                    </a:lnTo>
                    <a:lnTo>
                      <a:pt x="1175" y="17"/>
                    </a:lnTo>
                    <a:lnTo>
                      <a:pt x="1182" y="17"/>
                    </a:lnTo>
                    <a:lnTo>
                      <a:pt x="1188" y="17"/>
                    </a:lnTo>
                    <a:lnTo>
                      <a:pt x="1194" y="15"/>
                    </a:lnTo>
                    <a:lnTo>
                      <a:pt x="1202" y="15"/>
                    </a:lnTo>
                    <a:lnTo>
                      <a:pt x="1208" y="13"/>
                    </a:lnTo>
                    <a:lnTo>
                      <a:pt x="1214" y="13"/>
                    </a:lnTo>
                    <a:lnTo>
                      <a:pt x="1221" y="13"/>
                    </a:lnTo>
                    <a:lnTo>
                      <a:pt x="1227" y="13"/>
                    </a:lnTo>
                    <a:lnTo>
                      <a:pt x="1233" y="15"/>
                    </a:lnTo>
                    <a:lnTo>
                      <a:pt x="1241" y="13"/>
                    </a:lnTo>
                    <a:lnTo>
                      <a:pt x="1247" y="15"/>
                    </a:lnTo>
                    <a:lnTo>
                      <a:pt x="1253" y="15"/>
                    </a:lnTo>
                    <a:lnTo>
                      <a:pt x="1261" y="17"/>
                    </a:lnTo>
                    <a:lnTo>
                      <a:pt x="1267" y="20"/>
                    </a:lnTo>
                    <a:lnTo>
                      <a:pt x="1273" y="23"/>
                    </a:lnTo>
                    <a:lnTo>
                      <a:pt x="1280" y="27"/>
                    </a:lnTo>
                    <a:lnTo>
                      <a:pt x="1286" y="30"/>
                    </a:lnTo>
                    <a:lnTo>
                      <a:pt x="1292" y="32"/>
                    </a:lnTo>
                    <a:lnTo>
                      <a:pt x="1300" y="32"/>
                    </a:lnTo>
                    <a:lnTo>
                      <a:pt x="1306" y="28"/>
                    </a:lnTo>
                    <a:lnTo>
                      <a:pt x="1312" y="23"/>
                    </a:lnTo>
                    <a:lnTo>
                      <a:pt x="1318" y="23"/>
                    </a:lnTo>
                    <a:lnTo>
                      <a:pt x="1325" y="25"/>
                    </a:lnTo>
                    <a:lnTo>
                      <a:pt x="1331" y="25"/>
                    </a:lnTo>
                    <a:lnTo>
                      <a:pt x="1337" y="27"/>
                    </a:lnTo>
                    <a:lnTo>
                      <a:pt x="1345" y="28"/>
                    </a:lnTo>
                    <a:lnTo>
                      <a:pt x="1351" y="28"/>
                    </a:lnTo>
                    <a:lnTo>
                      <a:pt x="1357" y="28"/>
                    </a:lnTo>
                    <a:lnTo>
                      <a:pt x="1364" y="27"/>
                    </a:lnTo>
                    <a:lnTo>
                      <a:pt x="1370" y="27"/>
                    </a:lnTo>
                    <a:lnTo>
                      <a:pt x="1376" y="25"/>
                    </a:lnTo>
                    <a:lnTo>
                      <a:pt x="1384" y="23"/>
                    </a:lnTo>
                    <a:lnTo>
                      <a:pt x="1390" y="22"/>
                    </a:lnTo>
                    <a:lnTo>
                      <a:pt x="1396" y="20"/>
                    </a:lnTo>
                    <a:lnTo>
                      <a:pt x="1403" y="20"/>
                    </a:lnTo>
                    <a:lnTo>
                      <a:pt x="1409" y="22"/>
                    </a:lnTo>
                    <a:lnTo>
                      <a:pt x="1415" y="20"/>
                    </a:lnTo>
                    <a:lnTo>
                      <a:pt x="1423" y="20"/>
                    </a:lnTo>
                    <a:lnTo>
                      <a:pt x="1429" y="20"/>
                    </a:lnTo>
                    <a:lnTo>
                      <a:pt x="1435" y="20"/>
                    </a:lnTo>
                    <a:lnTo>
                      <a:pt x="1442" y="20"/>
                    </a:lnTo>
                    <a:lnTo>
                      <a:pt x="1448" y="18"/>
                    </a:lnTo>
                    <a:lnTo>
                      <a:pt x="1454" y="17"/>
                    </a:lnTo>
                    <a:lnTo>
                      <a:pt x="1462" y="17"/>
                    </a:lnTo>
                    <a:lnTo>
                      <a:pt x="1468" y="17"/>
                    </a:lnTo>
                    <a:lnTo>
                      <a:pt x="1474" y="15"/>
                    </a:lnTo>
                    <a:lnTo>
                      <a:pt x="1481" y="13"/>
                    </a:lnTo>
                    <a:lnTo>
                      <a:pt x="1487" y="12"/>
                    </a:lnTo>
                    <a:lnTo>
                      <a:pt x="1493" y="13"/>
                    </a:lnTo>
                    <a:lnTo>
                      <a:pt x="1499" y="12"/>
                    </a:lnTo>
                    <a:lnTo>
                      <a:pt x="1507" y="13"/>
                    </a:lnTo>
                    <a:lnTo>
                      <a:pt x="1513" y="13"/>
                    </a:lnTo>
                    <a:lnTo>
                      <a:pt x="1519" y="17"/>
                    </a:lnTo>
                    <a:lnTo>
                      <a:pt x="1526" y="20"/>
                    </a:lnTo>
                    <a:lnTo>
                      <a:pt x="1532" y="22"/>
                    </a:lnTo>
                    <a:lnTo>
                      <a:pt x="1538" y="20"/>
                    </a:lnTo>
                    <a:lnTo>
                      <a:pt x="1546" y="18"/>
                    </a:lnTo>
                    <a:lnTo>
                      <a:pt x="1552" y="12"/>
                    </a:lnTo>
                    <a:lnTo>
                      <a:pt x="1558" y="5"/>
                    </a:lnTo>
                    <a:lnTo>
                      <a:pt x="1565" y="0"/>
                    </a:lnTo>
                    <a:lnTo>
                      <a:pt x="1571" y="2"/>
                    </a:lnTo>
                    <a:lnTo>
                      <a:pt x="1577" y="17"/>
                    </a:lnTo>
                    <a:lnTo>
                      <a:pt x="1585" y="32"/>
                    </a:lnTo>
                    <a:lnTo>
                      <a:pt x="1591" y="45"/>
                    </a:lnTo>
                    <a:lnTo>
                      <a:pt x="1597" y="51"/>
                    </a:lnTo>
                    <a:lnTo>
                      <a:pt x="1605" y="50"/>
                    </a:lnTo>
                    <a:lnTo>
                      <a:pt x="1611" y="41"/>
                    </a:lnTo>
                    <a:lnTo>
                      <a:pt x="1617" y="33"/>
                    </a:lnTo>
                    <a:lnTo>
                      <a:pt x="1624" y="28"/>
                    </a:lnTo>
                    <a:lnTo>
                      <a:pt x="1630" y="25"/>
                    </a:lnTo>
                    <a:lnTo>
                      <a:pt x="1636" y="27"/>
                    </a:lnTo>
                    <a:lnTo>
                      <a:pt x="1644" y="28"/>
                    </a:lnTo>
                    <a:lnTo>
                      <a:pt x="1650" y="30"/>
                    </a:lnTo>
                    <a:lnTo>
                      <a:pt x="1656" y="32"/>
                    </a:lnTo>
                    <a:lnTo>
                      <a:pt x="1663" y="28"/>
                    </a:lnTo>
                    <a:lnTo>
                      <a:pt x="1669" y="25"/>
                    </a:lnTo>
                    <a:lnTo>
                      <a:pt x="1675" y="22"/>
                    </a:lnTo>
                    <a:lnTo>
                      <a:pt x="1681" y="20"/>
                    </a:lnTo>
                    <a:lnTo>
                      <a:pt x="1689" y="18"/>
                    </a:lnTo>
                    <a:lnTo>
                      <a:pt x="1695" y="17"/>
                    </a:lnTo>
                    <a:lnTo>
                      <a:pt x="1701" y="15"/>
                    </a:lnTo>
                    <a:lnTo>
                      <a:pt x="1708" y="12"/>
                    </a:lnTo>
                    <a:lnTo>
                      <a:pt x="1714" y="12"/>
                    </a:lnTo>
                    <a:lnTo>
                      <a:pt x="1720" y="10"/>
                    </a:lnTo>
                    <a:lnTo>
                      <a:pt x="1728" y="12"/>
                    </a:lnTo>
                    <a:lnTo>
                      <a:pt x="1734" y="12"/>
                    </a:lnTo>
                    <a:lnTo>
                      <a:pt x="1740" y="12"/>
                    </a:lnTo>
                    <a:lnTo>
                      <a:pt x="1747" y="12"/>
                    </a:lnTo>
                    <a:lnTo>
                      <a:pt x="1753" y="10"/>
                    </a:lnTo>
                    <a:lnTo>
                      <a:pt x="1759" y="9"/>
                    </a:lnTo>
                    <a:lnTo>
                      <a:pt x="1767" y="9"/>
                    </a:lnTo>
                    <a:lnTo>
                      <a:pt x="1773" y="7"/>
                    </a:lnTo>
                    <a:lnTo>
                      <a:pt x="1779" y="10"/>
                    </a:lnTo>
                    <a:lnTo>
                      <a:pt x="1786" y="15"/>
                    </a:lnTo>
                    <a:lnTo>
                      <a:pt x="1792" y="22"/>
                    </a:lnTo>
                    <a:lnTo>
                      <a:pt x="1798" y="27"/>
                    </a:lnTo>
                    <a:lnTo>
                      <a:pt x="1806" y="30"/>
                    </a:lnTo>
                    <a:lnTo>
                      <a:pt x="1812" y="32"/>
                    </a:lnTo>
                    <a:lnTo>
                      <a:pt x="1818" y="32"/>
                    </a:lnTo>
                    <a:lnTo>
                      <a:pt x="1825" y="30"/>
                    </a:lnTo>
                    <a:lnTo>
                      <a:pt x="1831" y="28"/>
                    </a:lnTo>
                    <a:lnTo>
                      <a:pt x="1837" y="27"/>
                    </a:lnTo>
                    <a:lnTo>
                      <a:pt x="1843" y="23"/>
                    </a:lnTo>
                    <a:lnTo>
                      <a:pt x="1851" y="23"/>
                    </a:lnTo>
                    <a:lnTo>
                      <a:pt x="1857" y="23"/>
                    </a:lnTo>
                    <a:lnTo>
                      <a:pt x="1863" y="23"/>
                    </a:lnTo>
                    <a:lnTo>
                      <a:pt x="1870" y="25"/>
                    </a:lnTo>
                    <a:lnTo>
                      <a:pt x="1876" y="25"/>
                    </a:lnTo>
                    <a:lnTo>
                      <a:pt x="1882" y="25"/>
                    </a:lnTo>
                    <a:lnTo>
                      <a:pt x="1890" y="23"/>
                    </a:lnTo>
                    <a:lnTo>
                      <a:pt x="1896" y="22"/>
                    </a:lnTo>
                    <a:lnTo>
                      <a:pt x="1902" y="20"/>
                    </a:lnTo>
                    <a:lnTo>
                      <a:pt x="1909" y="18"/>
                    </a:lnTo>
                    <a:lnTo>
                      <a:pt x="1915" y="18"/>
                    </a:lnTo>
                    <a:lnTo>
                      <a:pt x="1922" y="17"/>
                    </a:lnTo>
                    <a:lnTo>
                      <a:pt x="1929" y="18"/>
                    </a:lnTo>
                    <a:lnTo>
                      <a:pt x="1935" y="17"/>
                    </a:lnTo>
                    <a:lnTo>
                      <a:pt x="1941" y="17"/>
                    </a:lnTo>
                    <a:lnTo>
                      <a:pt x="1949" y="17"/>
                    </a:lnTo>
                    <a:lnTo>
                      <a:pt x="1955" y="17"/>
                    </a:lnTo>
                    <a:lnTo>
                      <a:pt x="1961" y="18"/>
                    </a:lnTo>
                    <a:lnTo>
                      <a:pt x="1968" y="18"/>
                    </a:lnTo>
                    <a:lnTo>
                      <a:pt x="1974" y="18"/>
                    </a:lnTo>
                    <a:lnTo>
                      <a:pt x="1980" y="17"/>
                    </a:lnTo>
                    <a:lnTo>
                      <a:pt x="1988" y="18"/>
                    </a:lnTo>
                    <a:lnTo>
                      <a:pt x="1994" y="18"/>
                    </a:lnTo>
                    <a:lnTo>
                      <a:pt x="2000" y="18"/>
                    </a:lnTo>
                    <a:lnTo>
                      <a:pt x="2007" y="20"/>
                    </a:lnTo>
                    <a:lnTo>
                      <a:pt x="2013" y="22"/>
                    </a:lnTo>
                    <a:lnTo>
                      <a:pt x="2019" y="22"/>
                    </a:lnTo>
                    <a:lnTo>
                      <a:pt x="2025" y="20"/>
                    </a:lnTo>
                    <a:lnTo>
                      <a:pt x="2033" y="18"/>
                    </a:lnTo>
                    <a:lnTo>
                      <a:pt x="2039" y="18"/>
                    </a:lnTo>
                    <a:lnTo>
                      <a:pt x="2045" y="22"/>
                    </a:lnTo>
                    <a:lnTo>
                      <a:pt x="2052" y="25"/>
                    </a:lnTo>
                    <a:lnTo>
                      <a:pt x="2058" y="30"/>
                    </a:lnTo>
                    <a:lnTo>
                      <a:pt x="2064" y="32"/>
                    </a:lnTo>
                    <a:lnTo>
                      <a:pt x="2072" y="30"/>
                    </a:lnTo>
                    <a:lnTo>
                      <a:pt x="2078" y="28"/>
                    </a:lnTo>
                    <a:lnTo>
                      <a:pt x="2084" y="25"/>
                    </a:lnTo>
                    <a:lnTo>
                      <a:pt x="2091" y="23"/>
                    </a:lnTo>
                    <a:lnTo>
                      <a:pt x="2097" y="18"/>
                    </a:lnTo>
                    <a:lnTo>
                      <a:pt x="2103" y="15"/>
                    </a:lnTo>
                    <a:lnTo>
                      <a:pt x="2111" y="12"/>
                    </a:lnTo>
                    <a:lnTo>
                      <a:pt x="2117" y="9"/>
                    </a:lnTo>
                    <a:lnTo>
                      <a:pt x="2123" y="7"/>
                    </a:lnTo>
                    <a:lnTo>
                      <a:pt x="2130" y="7"/>
                    </a:lnTo>
                    <a:lnTo>
                      <a:pt x="2136" y="7"/>
                    </a:lnTo>
                    <a:lnTo>
                      <a:pt x="2142" y="9"/>
                    </a:lnTo>
                    <a:lnTo>
                      <a:pt x="2150" y="15"/>
                    </a:lnTo>
                    <a:lnTo>
                      <a:pt x="2156" y="23"/>
                    </a:lnTo>
                    <a:lnTo>
                      <a:pt x="2162" y="32"/>
                    </a:lnTo>
                    <a:lnTo>
                      <a:pt x="2169" y="35"/>
                    </a:lnTo>
                    <a:lnTo>
                      <a:pt x="2175" y="36"/>
                    </a:lnTo>
                    <a:lnTo>
                      <a:pt x="2181" y="32"/>
                    </a:lnTo>
                    <a:lnTo>
                      <a:pt x="2189" y="28"/>
                    </a:lnTo>
                    <a:lnTo>
                      <a:pt x="2195" y="25"/>
                    </a:lnTo>
                    <a:lnTo>
                      <a:pt x="2201" y="22"/>
                    </a:lnTo>
                    <a:lnTo>
                      <a:pt x="2207" y="18"/>
                    </a:lnTo>
                    <a:lnTo>
                      <a:pt x="2214" y="18"/>
                    </a:lnTo>
                    <a:lnTo>
                      <a:pt x="2220" y="17"/>
                    </a:lnTo>
                    <a:lnTo>
                      <a:pt x="2226" y="17"/>
                    </a:lnTo>
                    <a:lnTo>
                      <a:pt x="2234" y="20"/>
                    </a:lnTo>
                    <a:lnTo>
                      <a:pt x="2240" y="22"/>
                    </a:lnTo>
                    <a:lnTo>
                      <a:pt x="2246" y="22"/>
                    </a:lnTo>
                    <a:lnTo>
                      <a:pt x="2254" y="20"/>
                    </a:lnTo>
                    <a:lnTo>
                      <a:pt x="2260" y="17"/>
                    </a:lnTo>
                    <a:lnTo>
                      <a:pt x="2266" y="17"/>
                    </a:lnTo>
                    <a:lnTo>
                      <a:pt x="2273" y="18"/>
                    </a:lnTo>
                    <a:lnTo>
                      <a:pt x="2279" y="20"/>
                    </a:lnTo>
                    <a:lnTo>
                      <a:pt x="2285" y="25"/>
                    </a:lnTo>
                    <a:lnTo>
                      <a:pt x="2293" y="28"/>
                    </a:lnTo>
                    <a:lnTo>
                      <a:pt x="2299" y="28"/>
                    </a:lnTo>
                    <a:lnTo>
                      <a:pt x="2305" y="23"/>
                    </a:lnTo>
                    <a:lnTo>
                      <a:pt x="2312" y="18"/>
                    </a:lnTo>
                    <a:lnTo>
                      <a:pt x="2318" y="13"/>
                    </a:lnTo>
                    <a:lnTo>
                      <a:pt x="2324" y="12"/>
                    </a:lnTo>
                    <a:lnTo>
                      <a:pt x="2332" y="12"/>
                    </a:lnTo>
                    <a:lnTo>
                      <a:pt x="2338" y="15"/>
                    </a:lnTo>
                    <a:lnTo>
                      <a:pt x="2344" y="20"/>
                    </a:lnTo>
                    <a:lnTo>
                      <a:pt x="2351" y="23"/>
                    </a:lnTo>
                    <a:lnTo>
                      <a:pt x="2357" y="23"/>
                    </a:lnTo>
                    <a:lnTo>
                      <a:pt x="2363" y="23"/>
                    </a:lnTo>
                    <a:lnTo>
                      <a:pt x="2371" y="22"/>
                    </a:lnTo>
                    <a:lnTo>
                      <a:pt x="2377" y="20"/>
                    </a:lnTo>
                    <a:lnTo>
                      <a:pt x="2383" y="22"/>
                    </a:lnTo>
                    <a:lnTo>
                      <a:pt x="2389" y="22"/>
                    </a:lnTo>
                    <a:lnTo>
                      <a:pt x="2396" y="23"/>
                    </a:lnTo>
                    <a:lnTo>
                      <a:pt x="2402" y="25"/>
                    </a:lnTo>
                    <a:lnTo>
                      <a:pt x="2408" y="25"/>
                    </a:lnTo>
                    <a:lnTo>
                      <a:pt x="2416" y="25"/>
                    </a:lnTo>
                    <a:lnTo>
                      <a:pt x="2422" y="23"/>
                    </a:lnTo>
                    <a:lnTo>
                      <a:pt x="2428" y="23"/>
                    </a:lnTo>
                    <a:lnTo>
                      <a:pt x="2435" y="23"/>
                    </a:lnTo>
                    <a:lnTo>
                      <a:pt x="2441" y="25"/>
                    </a:lnTo>
                    <a:lnTo>
                      <a:pt x="2447" y="28"/>
                    </a:lnTo>
                    <a:lnTo>
                      <a:pt x="2455" y="28"/>
                    </a:lnTo>
                    <a:lnTo>
                      <a:pt x="2461" y="27"/>
                    </a:lnTo>
                    <a:lnTo>
                      <a:pt x="2467" y="25"/>
                    </a:lnTo>
                    <a:lnTo>
                      <a:pt x="2474" y="22"/>
                    </a:lnTo>
                    <a:lnTo>
                      <a:pt x="2480" y="18"/>
                    </a:lnTo>
                    <a:lnTo>
                      <a:pt x="2486" y="18"/>
                    </a:lnTo>
                    <a:lnTo>
                      <a:pt x="2494" y="17"/>
                    </a:lnTo>
                    <a:lnTo>
                      <a:pt x="2500" y="15"/>
                    </a:lnTo>
                    <a:lnTo>
                      <a:pt x="2506" y="15"/>
                    </a:lnTo>
                    <a:lnTo>
                      <a:pt x="2513" y="15"/>
                    </a:lnTo>
                    <a:lnTo>
                      <a:pt x="2519" y="20"/>
                    </a:lnTo>
                    <a:lnTo>
                      <a:pt x="2525" y="23"/>
                    </a:lnTo>
                    <a:lnTo>
                      <a:pt x="2533" y="27"/>
                    </a:lnTo>
                    <a:lnTo>
                      <a:pt x="2539" y="27"/>
                    </a:lnTo>
                    <a:lnTo>
                      <a:pt x="2545" y="25"/>
                    </a:lnTo>
                    <a:lnTo>
                      <a:pt x="2552" y="20"/>
                    </a:lnTo>
                    <a:lnTo>
                      <a:pt x="2558" y="15"/>
                    </a:lnTo>
                    <a:lnTo>
                      <a:pt x="2564" y="15"/>
                    </a:lnTo>
                    <a:lnTo>
                      <a:pt x="2570" y="15"/>
                    </a:lnTo>
                    <a:lnTo>
                      <a:pt x="2578" y="20"/>
                    </a:lnTo>
                    <a:lnTo>
                      <a:pt x="2584" y="23"/>
                    </a:lnTo>
                    <a:lnTo>
                      <a:pt x="2590" y="25"/>
                    </a:lnTo>
                    <a:lnTo>
                      <a:pt x="2598" y="23"/>
                    </a:lnTo>
                    <a:lnTo>
                      <a:pt x="2604" y="20"/>
                    </a:lnTo>
                    <a:lnTo>
                      <a:pt x="2610" y="12"/>
                    </a:lnTo>
                    <a:lnTo>
                      <a:pt x="2617" y="5"/>
                    </a:lnTo>
                    <a:lnTo>
                      <a:pt x="2623" y="2"/>
                    </a:lnTo>
                    <a:lnTo>
                      <a:pt x="2629" y="4"/>
                    </a:lnTo>
                    <a:lnTo>
                      <a:pt x="2637" y="15"/>
                    </a:lnTo>
                    <a:lnTo>
                      <a:pt x="2643" y="23"/>
                    </a:lnTo>
                    <a:lnTo>
                      <a:pt x="2649" y="32"/>
                    </a:lnTo>
                    <a:lnTo>
                      <a:pt x="2656" y="33"/>
                    </a:lnTo>
                    <a:lnTo>
                      <a:pt x="2662" y="30"/>
                    </a:lnTo>
                    <a:lnTo>
                      <a:pt x="2668" y="27"/>
                    </a:lnTo>
                    <a:lnTo>
                      <a:pt x="2676" y="25"/>
                    </a:lnTo>
                    <a:lnTo>
                      <a:pt x="2682" y="23"/>
                    </a:lnTo>
                    <a:lnTo>
                      <a:pt x="2688" y="22"/>
                    </a:lnTo>
                    <a:lnTo>
                      <a:pt x="2695" y="22"/>
                    </a:lnTo>
                    <a:lnTo>
                      <a:pt x="2701" y="20"/>
                    </a:lnTo>
                    <a:lnTo>
                      <a:pt x="2707" y="20"/>
                    </a:lnTo>
                    <a:lnTo>
                      <a:pt x="2715" y="20"/>
                    </a:lnTo>
                    <a:lnTo>
                      <a:pt x="2721" y="20"/>
                    </a:lnTo>
                    <a:lnTo>
                      <a:pt x="2727" y="18"/>
                    </a:lnTo>
                    <a:lnTo>
                      <a:pt x="2734" y="17"/>
                    </a:lnTo>
                    <a:lnTo>
                      <a:pt x="2740" y="15"/>
                    </a:lnTo>
                    <a:lnTo>
                      <a:pt x="2746" y="13"/>
                    </a:lnTo>
                    <a:lnTo>
                      <a:pt x="2752" y="13"/>
                    </a:lnTo>
                    <a:lnTo>
                      <a:pt x="2760" y="15"/>
                    </a:lnTo>
                    <a:lnTo>
                      <a:pt x="2766" y="20"/>
                    </a:lnTo>
                    <a:lnTo>
                      <a:pt x="2772" y="27"/>
                    </a:lnTo>
                    <a:lnTo>
                      <a:pt x="2779" y="30"/>
                    </a:lnTo>
                    <a:lnTo>
                      <a:pt x="2785" y="33"/>
                    </a:lnTo>
                    <a:lnTo>
                      <a:pt x="2791" y="32"/>
                    </a:lnTo>
                    <a:lnTo>
                      <a:pt x="2799" y="28"/>
                    </a:lnTo>
                    <a:lnTo>
                      <a:pt x="2805" y="27"/>
                    </a:lnTo>
                    <a:lnTo>
                      <a:pt x="2811" y="25"/>
                    </a:lnTo>
                    <a:lnTo>
                      <a:pt x="2818" y="23"/>
                    </a:lnTo>
                    <a:lnTo>
                      <a:pt x="2824" y="22"/>
                    </a:lnTo>
                    <a:lnTo>
                      <a:pt x="2830" y="20"/>
                    </a:lnTo>
                    <a:lnTo>
                      <a:pt x="2838" y="18"/>
                    </a:lnTo>
                    <a:lnTo>
                      <a:pt x="2844" y="15"/>
                    </a:lnTo>
                    <a:lnTo>
                      <a:pt x="2850" y="13"/>
                    </a:lnTo>
                    <a:lnTo>
                      <a:pt x="2857" y="10"/>
                    </a:lnTo>
                    <a:lnTo>
                      <a:pt x="2863" y="9"/>
                    </a:lnTo>
                    <a:lnTo>
                      <a:pt x="2869" y="9"/>
                    </a:lnTo>
                    <a:lnTo>
                      <a:pt x="2877" y="12"/>
                    </a:lnTo>
                    <a:lnTo>
                      <a:pt x="2883" y="15"/>
                    </a:lnTo>
                    <a:lnTo>
                      <a:pt x="2889" y="18"/>
                    </a:lnTo>
                    <a:lnTo>
                      <a:pt x="2896" y="20"/>
                    </a:lnTo>
                    <a:lnTo>
                      <a:pt x="2902" y="18"/>
                    </a:lnTo>
                    <a:lnTo>
                      <a:pt x="2908" y="18"/>
                    </a:lnTo>
                    <a:lnTo>
                      <a:pt x="2916" y="17"/>
                    </a:lnTo>
                    <a:lnTo>
                      <a:pt x="2922" y="18"/>
                    </a:lnTo>
                    <a:lnTo>
                      <a:pt x="2928" y="22"/>
                    </a:lnTo>
                    <a:lnTo>
                      <a:pt x="2934" y="27"/>
                    </a:lnTo>
                    <a:lnTo>
                      <a:pt x="2942" y="30"/>
                    </a:lnTo>
                    <a:lnTo>
                      <a:pt x="2948" y="30"/>
                    </a:lnTo>
                    <a:lnTo>
                      <a:pt x="2954" y="30"/>
                    </a:lnTo>
                    <a:lnTo>
                      <a:pt x="2961" y="28"/>
                    </a:lnTo>
                    <a:lnTo>
                      <a:pt x="2967" y="27"/>
                    </a:lnTo>
                    <a:lnTo>
                      <a:pt x="2973" y="23"/>
                    </a:lnTo>
                    <a:lnTo>
                      <a:pt x="2981" y="20"/>
                    </a:lnTo>
                    <a:lnTo>
                      <a:pt x="2987" y="17"/>
                    </a:lnTo>
                    <a:lnTo>
                      <a:pt x="2993" y="15"/>
                    </a:lnTo>
                    <a:lnTo>
                      <a:pt x="3000" y="13"/>
                    </a:lnTo>
                    <a:lnTo>
                      <a:pt x="3006" y="12"/>
                    </a:lnTo>
                    <a:lnTo>
                      <a:pt x="3012" y="13"/>
                    </a:lnTo>
                    <a:lnTo>
                      <a:pt x="3020" y="13"/>
                    </a:lnTo>
                    <a:lnTo>
                      <a:pt x="3026" y="12"/>
                    </a:lnTo>
                    <a:lnTo>
                      <a:pt x="3032" y="13"/>
                    </a:lnTo>
                    <a:lnTo>
                      <a:pt x="3039" y="17"/>
                    </a:lnTo>
                    <a:lnTo>
                      <a:pt x="3045" y="22"/>
                    </a:lnTo>
                    <a:lnTo>
                      <a:pt x="3051" y="30"/>
                    </a:lnTo>
                    <a:lnTo>
                      <a:pt x="3059" y="36"/>
                    </a:lnTo>
                    <a:lnTo>
                      <a:pt x="3065" y="38"/>
                    </a:lnTo>
                    <a:lnTo>
                      <a:pt x="3071" y="35"/>
                    </a:lnTo>
                    <a:lnTo>
                      <a:pt x="3078" y="32"/>
                    </a:lnTo>
                    <a:lnTo>
                      <a:pt x="3084" y="27"/>
                    </a:lnTo>
                    <a:lnTo>
                      <a:pt x="3090" y="23"/>
                    </a:lnTo>
                    <a:lnTo>
                      <a:pt x="3098" y="20"/>
                    </a:lnTo>
                    <a:lnTo>
                      <a:pt x="3104" y="17"/>
                    </a:lnTo>
                    <a:lnTo>
                      <a:pt x="3110" y="15"/>
                    </a:lnTo>
                    <a:lnTo>
                      <a:pt x="3116" y="22"/>
                    </a:lnTo>
                    <a:lnTo>
                      <a:pt x="3123" y="30"/>
                    </a:lnTo>
                    <a:lnTo>
                      <a:pt x="3129" y="36"/>
                    </a:lnTo>
                    <a:lnTo>
                      <a:pt x="3135" y="40"/>
                    </a:lnTo>
                    <a:lnTo>
                      <a:pt x="3143" y="36"/>
                    </a:lnTo>
                    <a:lnTo>
                      <a:pt x="3149" y="28"/>
                    </a:lnTo>
                    <a:lnTo>
                      <a:pt x="3155" y="22"/>
                    </a:lnTo>
                    <a:lnTo>
                      <a:pt x="3162" y="18"/>
                    </a:lnTo>
                    <a:lnTo>
                      <a:pt x="3168" y="17"/>
                    </a:lnTo>
                    <a:lnTo>
                      <a:pt x="3174" y="17"/>
                    </a:lnTo>
                    <a:lnTo>
                      <a:pt x="3182" y="17"/>
                    </a:lnTo>
                    <a:lnTo>
                      <a:pt x="3188" y="18"/>
                    </a:lnTo>
                    <a:lnTo>
                      <a:pt x="3194" y="17"/>
                    </a:lnTo>
                    <a:lnTo>
                      <a:pt x="3201" y="15"/>
                    </a:lnTo>
                    <a:lnTo>
                      <a:pt x="3207" y="13"/>
                    </a:lnTo>
                    <a:lnTo>
                      <a:pt x="3213" y="13"/>
                    </a:lnTo>
                    <a:lnTo>
                      <a:pt x="3221" y="12"/>
                    </a:lnTo>
                    <a:lnTo>
                      <a:pt x="3227" y="13"/>
                    </a:lnTo>
                    <a:lnTo>
                      <a:pt x="3233" y="17"/>
                    </a:lnTo>
                    <a:lnTo>
                      <a:pt x="3240" y="1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3" name="Freeform 71"/>
              <p:cNvSpPr>
                <a:spLocks/>
              </p:cNvSpPr>
              <p:nvPr/>
            </p:nvSpPr>
            <p:spPr bwMode="auto">
              <a:xfrm>
                <a:off x="4407" y="1754"/>
                <a:ext cx="72" cy="6"/>
              </a:xfrm>
              <a:custGeom>
                <a:avLst/>
                <a:gdLst>
                  <a:gd name="T0" fmla="*/ 0 w 77"/>
                  <a:gd name="T1" fmla="*/ 1 h 5"/>
                  <a:gd name="T2" fmla="*/ 6 w 77"/>
                  <a:gd name="T3" fmla="*/ 42 h 5"/>
                  <a:gd name="T4" fmla="*/ 7 w 77"/>
                  <a:gd name="T5" fmla="*/ 60 h 5"/>
                  <a:gd name="T6" fmla="*/ 7 w 77"/>
                  <a:gd name="T7" fmla="*/ 42 h 5"/>
                  <a:gd name="T8" fmla="*/ 10 w 77"/>
                  <a:gd name="T9" fmla="*/ 1 h 5"/>
                  <a:gd name="T10" fmla="*/ 13 w 77"/>
                  <a:gd name="T11" fmla="*/ 0 h 5"/>
                  <a:gd name="T12" fmla="*/ 17 w 77"/>
                  <a:gd name="T13" fmla="*/ 0 h 5"/>
                  <a:gd name="T14" fmla="*/ 19 w 77"/>
                  <a:gd name="T15" fmla="*/ 0 h 5"/>
                  <a:gd name="T16" fmla="*/ 21 w 77"/>
                  <a:gd name="T17" fmla="*/ 1 h 5"/>
                  <a:gd name="T18" fmla="*/ 22 w 77"/>
                  <a:gd name="T19" fmla="*/ 42 h 5"/>
                  <a:gd name="T20" fmla="*/ 26 w 77"/>
                  <a:gd name="T21" fmla="*/ 42 h 5"/>
                  <a:gd name="T22" fmla="*/ 28 w 77"/>
                  <a:gd name="T23" fmla="*/ 42 h 5"/>
                  <a:gd name="T24" fmla="*/ 30 w 77"/>
                  <a:gd name="T25" fmla="*/ 42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5">
                    <a:moveTo>
                      <a:pt x="0" y="1"/>
                    </a:moveTo>
                    <a:lnTo>
                      <a:pt x="6" y="3"/>
                    </a:lnTo>
                    <a:lnTo>
                      <a:pt x="13" y="5"/>
                    </a:lnTo>
                    <a:lnTo>
                      <a:pt x="20" y="3"/>
                    </a:lnTo>
                    <a:lnTo>
                      <a:pt x="26" y="1"/>
                    </a:lnTo>
                    <a:lnTo>
                      <a:pt x="32" y="0"/>
                    </a:lnTo>
                    <a:lnTo>
                      <a:pt x="40" y="0"/>
                    </a:lnTo>
                    <a:lnTo>
                      <a:pt x="46" y="0"/>
                    </a:lnTo>
                    <a:lnTo>
                      <a:pt x="52" y="1"/>
                    </a:lnTo>
                    <a:lnTo>
                      <a:pt x="58" y="3"/>
                    </a:lnTo>
                    <a:lnTo>
                      <a:pt x="65" y="3"/>
                    </a:lnTo>
                    <a:lnTo>
                      <a:pt x="71" y="3"/>
                    </a:lnTo>
                    <a:lnTo>
                      <a:pt x="77" y="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4" name="Freeform 72"/>
              <p:cNvSpPr>
                <a:spLocks/>
              </p:cNvSpPr>
              <p:nvPr/>
            </p:nvSpPr>
            <p:spPr bwMode="auto">
              <a:xfrm>
                <a:off x="1402" y="1689"/>
                <a:ext cx="3005" cy="48"/>
              </a:xfrm>
              <a:custGeom>
                <a:avLst/>
                <a:gdLst>
                  <a:gd name="T0" fmla="*/ 16 w 3240"/>
                  <a:gd name="T1" fmla="*/ 32 h 46"/>
                  <a:gd name="T2" fmla="*/ 34 w 3240"/>
                  <a:gd name="T3" fmla="*/ 10 h 46"/>
                  <a:gd name="T4" fmla="*/ 53 w 3240"/>
                  <a:gd name="T5" fmla="*/ 29 h 46"/>
                  <a:gd name="T6" fmla="*/ 70 w 3240"/>
                  <a:gd name="T7" fmla="*/ 53 h 46"/>
                  <a:gd name="T8" fmla="*/ 88 w 3240"/>
                  <a:gd name="T9" fmla="*/ 10 h 46"/>
                  <a:gd name="T10" fmla="*/ 107 w 3240"/>
                  <a:gd name="T11" fmla="*/ 5 h 46"/>
                  <a:gd name="T12" fmla="*/ 125 w 3240"/>
                  <a:gd name="T13" fmla="*/ 34 h 46"/>
                  <a:gd name="T14" fmla="*/ 143 w 3240"/>
                  <a:gd name="T15" fmla="*/ 32 h 46"/>
                  <a:gd name="T16" fmla="*/ 160 w 3240"/>
                  <a:gd name="T17" fmla="*/ 29 h 46"/>
                  <a:gd name="T18" fmla="*/ 179 w 3240"/>
                  <a:gd name="T19" fmla="*/ 29 h 46"/>
                  <a:gd name="T20" fmla="*/ 198 w 3240"/>
                  <a:gd name="T21" fmla="*/ 10 h 46"/>
                  <a:gd name="T22" fmla="*/ 214 w 3240"/>
                  <a:gd name="T23" fmla="*/ 49 h 46"/>
                  <a:gd name="T24" fmla="*/ 232 w 3240"/>
                  <a:gd name="T25" fmla="*/ 26 h 46"/>
                  <a:gd name="T26" fmla="*/ 250 w 3240"/>
                  <a:gd name="T27" fmla="*/ 47 h 46"/>
                  <a:gd name="T28" fmla="*/ 269 w 3240"/>
                  <a:gd name="T29" fmla="*/ 27 h 46"/>
                  <a:gd name="T30" fmla="*/ 289 w 3240"/>
                  <a:gd name="T31" fmla="*/ 26 h 46"/>
                  <a:gd name="T32" fmla="*/ 305 w 3240"/>
                  <a:gd name="T33" fmla="*/ 26 h 46"/>
                  <a:gd name="T34" fmla="*/ 324 w 3240"/>
                  <a:gd name="T35" fmla="*/ 9 h 46"/>
                  <a:gd name="T36" fmla="*/ 341 w 3240"/>
                  <a:gd name="T37" fmla="*/ 37 h 46"/>
                  <a:gd name="T38" fmla="*/ 361 w 3240"/>
                  <a:gd name="T39" fmla="*/ 32 h 46"/>
                  <a:gd name="T40" fmla="*/ 378 w 3240"/>
                  <a:gd name="T41" fmla="*/ 37 h 46"/>
                  <a:gd name="T42" fmla="*/ 396 w 3240"/>
                  <a:gd name="T43" fmla="*/ 10 h 46"/>
                  <a:gd name="T44" fmla="*/ 413 w 3240"/>
                  <a:gd name="T45" fmla="*/ 9 h 46"/>
                  <a:gd name="T46" fmla="*/ 433 w 3240"/>
                  <a:gd name="T47" fmla="*/ 10 h 46"/>
                  <a:gd name="T48" fmla="*/ 450 w 3240"/>
                  <a:gd name="T49" fmla="*/ 27 h 46"/>
                  <a:gd name="T50" fmla="*/ 468 w 3240"/>
                  <a:gd name="T51" fmla="*/ 34 h 46"/>
                  <a:gd name="T52" fmla="*/ 488 w 3240"/>
                  <a:gd name="T53" fmla="*/ 34 h 46"/>
                  <a:gd name="T54" fmla="*/ 505 w 3240"/>
                  <a:gd name="T55" fmla="*/ 27 h 46"/>
                  <a:gd name="T56" fmla="*/ 522 w 3240"/>
                  <a:gd name="T57" fmla="*/ 10 h 46"/>
                  <a:gd name="T58" fmla="*/ 541 w 3240"/>
                  <a:gd name="T59" fmla="*/ 31 h 46"/>
                  <a:gd name="T60" fmla="*/ 559 w 3240"/>
                  <a:gd name="T61" fmla="*/ 7 h 46"/>
                  <a:gd name="T62" fmla="*/ 577 w 3240"/>
                  <a:gd name="T63" fmla="*/ 32 h 46"/>
                  <a:gd name="T64" fmla="*/ 595 w 3240"/>
                  <a:gd name="T65" fmla="*/ 29 h 46"/>
                  <a:gd name="T66" fmla="*/ 612 w 3240"/>
                  <a:gd name="T67" fmla="*/ 7 h 46"/>
                  <a:gd name="T68" fmla="*/ 632 w 3240"/>
                  <a:gd name="T69" fmla="*/ 10 h 46"/>
                  <a:gd name="T70" fmla="*/ 648 w 3240"/>
                  <a:gd name="T71" fmla="*/ 39 h 46"/>
                  <a:gd name="T72" fmla="*/ 668 w 3240"/>
                  <a:gd name="T73" fmla="*/ 32 h 46"/>
                  <a:gd name="T74" fmla="*/ 686 w 3240"/>
                  <a:gd name="T75" fmla="*/ 26 h 46"/>
                  <a:gd name="T76" fmla="*/ 705 w 3240"/>
                  <a:gd name="T77" fmla="*/ 27 h 46"/>
                  <a:gd name="T78" fmla="*/ 722 w 3240"/>
                  <a:gd name="T79" fmla="*/ 31 h 46"/>
                  <a:gd name="T80" fmla="*/ 740 w 3240"/>
                  <a:gd name="T81" fmla="*/ 29 h 46"/>
                  <a:gd name="T82" fmla="*/ 759 w 3240"/>
                  <a:gd name="T83" fmla="*/ 10 h 46"/>
                  <a:gd name="T84" fmla="*/ 776 w 3240"/>
                  <a:gd name="T85" fmla="*/ 32 h 46"/>
                  <a:gd name="T86" fmla="*/ 794 w 3240"/>
                  <a:gd name="T87" fmla="*/ 31 h 46"/>
                  <a:gd name="T88" fmla="*/ 812 w 3240"/>
                  <a:gd name="T89" fmla="*/ 37 h 46"/>
                  <a:gd name="T90" fmla="*/ 830 w 3240"/>
                  <a:gd name="T91" fmla="*/ 37 h 46"/>
                  <a:gd name="T92" fmla="*/ 848 w 3240"/>
                  <a:gd name="T93" fmla="*/ 34 h 46"/>
                  <a:gd name="T94" fmla="*/ 866 w 3240"/>
                  <a:gd name="T95" fmla="*/ 32 h 46"/>
                  <a:gd name="T96" fmla="*/ 885 w 3240"/>
                  <a:gd name="T97" fmla="*/ 9 h 46"/>
                  <a:gd name="T98" fmla="*/ 902 w 3240"/>
                  <a:gd name="T99" fmla="*/ 26 h 46"/>
                  <a:gd name="T100" fmla="*/ 921 w 3240"/>
                  <a:gd name="T101" fmla="*/ 9 h 46"/>
                  <a:gd name="T102" fmla="*/ 940 w 3240"/>
                  <a:gd name="T103" fmla="*/ 43 h 46"/>
                  <a:gd name="T104" fmla="*/ 956 w 3240"/>
                  <a:gd name="T105" fmla="*/ 29 h 46"/>
                  <a:gd name="T106" fmla="*/ 976 w 3240"/>
                  <a:gd name="T107" fmla="*/ 29 h 46"/>
                  <a:gd name="T108" fmla="*/ 993 w 3240"/>
                  <a:gd name="T109" fmla="*/ 29 h 46"/>
                  <a:gd name="T110" fmla="*/ 1013 w 3240"/>
                  <a:gd name="T111" fmla="*/ 7 h 46"/>
                  <a:gd name="T112" fmla="*/ 1029 w 3240"/>
                  <a:gd name="T113" fmla="*/ 29 h 46"/>
                  <a:gd name="T114" fmla="*/ 1047 w 3240"/>
                  <a:gd name="T115" fmla="*/ 32 h 46"/>
                  <a:gd name="T116" fmla="*/ 1066 w 3240"/>
                  <a:gd name="T117" fmla="*/ 9 h 46"/>
                  <a:gd name="T118" fmla="*/ 1084 w 3240"/>
                  <a:gd name="T119" fmla="*/ 43 h 46"/>
                  <a:gd name="T120" fmla="*/ 1103 w 3240"/>
                  <a:gd name="T121" fmla="*/ 49 h 46"/>
                  <a:gd name="T122" fmla="*/ 1120 w 3240"/>
                  <a:gd name="T123" fmla="*/ 10 h 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46">
                    <a:moveTo>
                      <a:pt x="0" y="18"/>
                    </a:moveTo>
                    <a:lnTo>
                      <a:pt x="8" y="17"/>
                    </a:lnTo>
                    <a:lnTo>
                      <a:pt x="14" y="15"/>
                    </a:lnTo>
                    <a:lnTo>
                      <a:pt x="20" y="13"/>
                    </a:lnTo>
                    <a:lnTo>
                      <a:pt x="27" y="12"/>
                    </a:lnTo>
                    <a:lnTo>
                      <a:pt x="33" y="12"/>
                    </a:lnTo>
                    <a:lnTo>
                      <a:pt x="39" y="13"/>
                    </a:lnTo>
                    <a:lnTo>
                      <a:pt x="45" y="18"/>
                    </a:lnTo>
                    <a:lnTo>
                      <a:pt x="53" y="22"/>
                    </a:lnTo>
                    <a:lnTo>
                      <a:pt x="59" y="23"/>
                    </a:lnTo>
                    <a:lnTo>
                      <a:pt x="65" y="23"/>
                    </a:lnTo>
                    <a:lnTo>
                      <a:pt x="72" y="23"/>
                    </a:lnTo>
                    <a:lnTo>
                      <a:pt x="78" y="20"/>
                    </a:lnTo>
                    <a:lnTo>
                      <a:pt x="84" y="15"/>
                    </a:lnTo>
                    <a:lnTo>
                      <a:pt x="92" y="12"/>
                    </a:lnTo>
                    <a:lnTo>
                      <a:pt x="98" y="10"/>
                    </a:lnTo>
                    <a:lnTo>
                      <a:pt x="104" y="9"/>
                    </a:lnTo>
                    <a:lnTo>
                      <a:pt x="111" y="10"/>
                    </a:lnTo>
                    <a:lnTo>
                      <a:pt x="117" y="9"/>
                    </a:lnTo>
                    <a:lnTo>
                      <a:pt x="123" y="9"/>
                    </a:lnTo>
                    <a:lnTo>
                      <a:pt x="131" y="9"/>
                    </a:lnTo>
                    <a:lnTo>
                      <a:pt x="137" y="7"/>
                    </a:lnTo>
                    <a:lnTo>
                      <a:pt x="143" y="9"/>
                    </a:lnTo>
                    <a:lnTo>
                      <a:pt x="150" y="15"/>
                    </a:lnTo>
                    <a:lnTo>
                      <a:pt x="156" y="22"/>
                    </a:lnTo>
                    <a:lnTo>
                      <a:pt x="162" y="27"/>
                    </a:lnTo>
                    <a:lnTo>
                      <a:pt x="170" y="30"/>
                    </a:lnTo>
                    <a:lnTo>
                      <a:pt x="176" y="28"/>
                    </a:lnTo>
                    <a:lnTo>
                      <a:pt x="182" y="27"/>
                    </a:lnTo>
                    <a:lnTo>
                      <a:pt x="189" y="25"/>
                    </a:lnTo>
                    <a:lnTo>
                      <a:pt x="195" y="25"/>
                    </a:lnTo>
                    <a:lnTo>
                      <a:pt x="201" y="30"/>
                    </a:lnTo>
                    <a:lnTo>
                      <a:pt x="209" y="33"/>
                    </a:lnTo>
                    <a:lnTo>
                      <a:pt x="215" y="35"/>
                    </a:lnTo>
                    <a:lnTo>
                      <a:pt x="221" y="35"/>
                    </a:lnTo>
                    <a:lnTo>
                      <a:pt x="227" y="30"/>
                    </a:lnTo>
                    <a:lnTo>
                      <a:pt x="234" y="23"/>
                    </a:lnTo>
                    <a:lnTo>
                      <a:pt x="240" y="18"/>
                    </a:lnTo>
                    <a:lnTo>
                      <a:pt x="246" y="15"/>
                    </a:lnTo>
                    <a:lnTo>
                      <a:pt x="254" y="10"/>
                    </a:lnTo>
                    <a:lnTo>
                      <a:pt x="260" y="7"/>
                    </a:lnTo>
                    <a:lnTo>
                      <a:pt x="266" y="7"/>
                    </a:lnTo>
                    <a:lnTo>
                      <a:pt x="274" y="7"/>
                    </a:lnTo>
                    <a:lnTo>
                      <a:pt x="280" y="9"/>
                    </a:lnTo>
                    <a:lnTo>
                      <a:pt x="286" y="9"/>
                    </a:lnTo>
                    <a:lnTo>
                      <a:pt x="293" y="7"/>
                    </a:lnTo>
                    <a:lnTo>
                      <a:pt x="299" y="7"/>
                    </a:lnTo>
                    <a:lnTo>
                      <a:pt x="305" y="5"/>
                    </a:lnTo>
                    <a:lnTo>
                      <a:pt x="313" y="4"/>
                    </a:lnTo>
                    <a:lnTo>
                      <a:pt x="319" y="4"/>
                    </a:lnTo>
                    <a:lnTo>
                      <a:pt x="325" y="4"/>
                    </a:lnTo>
                    <a:lnTo>
                      <a:pt x="332" y="4"/>
                    </a:lnTo>
                    <a:lnTo>
                      <a:pt x="338" y="4"/>
                    </a:lnTo>
                    <a:lnTo>
                      <a:pt x="344" y="9"/>
                    </a:lnTo>
                    <a:lnTo>
                      <a:pt x="352" y="13"/>
                    </a:lnTo>
                    <a:lnTo>
                      <a:pt x="358" y="20"/>
                    </a:lnTo>
                    <a:lnTo>
                      <a:pt x="364" y="25"/>
                    </a:lnTo>
                    <a:lnTo>
                      <a:pt x="371" y="28"/>
                    </a:lnTo>
                    <a:lnTo>
                      <a:pt x="377" y="27"/>
                    </a:lnTo>
                    <a:lnTo>
                      <a:pt x="383" y="25"/>
                    </a:lnTo>
                    <a:lnTo>
                      <a:pt x="391" y="22"/>
                    </a:lnTo>
                    <a:lnTo>
                      <a:pt x="397" y="20"/>
                    </a:lnTo>
                    <a:lnTo>
                      <a:pt x="403" y="18"/>
                    </a:lnTo>
                    <a:lnTo>
                      <a:pt x="409" y="18"/>
                    </a:lnTo>
                    <a:lnTo>
                      <a:pt x="416" y="18"/>
                    </a:lnTo>
                    <a:lnTo>
                      <a:pt x="422" y="18"/>
                    </a:lnTo>
                    <a:lnTo>
                      <a:pt x="428" y="17"/>
                    </a:lnTo>
                    <a:lnTo>
                      <a:pt x="436" y="15"/>
                    </a:lnTo>
                    <a:lnTo>
                      <a:pt x="442" y="13"/>
                    </a:lnTo>
                    <a:lnTo>
                      <a:pt x="448" y="13"/>
                    </a:lnTo>
                    <a:lnTo>
                      <a:pt x="455" y="13"/>
                    </a:lnTo>
                    <a:lnTo>
                      <a:pt x="461" y="15"/>
                    </a:lnTo>
                    <a:lnTo>
                      <a:pt x="467" y="15"/>
                    </a:lnTo>
                    <a:lnTo>
                      <a:pt x="475" y="13"/>
                    </a:lnTo>
                    <a:lnTo>
                      <a:pt x="481" y="13"/>
                    </a:lnTo>
                    <a:lnTo>
                      <a:pt x="487" y="13"/>
                    </a:lnTo>
                    <a:lnTo>
                      <a:pt x="494" y="13"/>
                    </a:lnTo>
                    <a:lnTo>
                      <a:pt x="500" y="15"/>
                    </a:lnTo>
                    <a:lnTo>
                      <a:pt x="506" y="15"/>
                    </a:lnTo>
                    <a:lnTo>
                      <a:pt x="514" y="15"/>
                    </a:lnTo>
                    <a:lnTo>
                      <a:pt x="520" y="15"/>
                    </a:lnTo>
                    <a:lnTo>
                      <a:pt x="526" y="13"/>
                    </a:lnTo>
                    <a:lnTo>
                      <a:pt x="533" y="12"/>
                    </a:lnTo>
                    <a:lnTo>
                      <a:pt x="539" y="12"/>
                    </a:lnTo>
                    <a:lnTo>
                      <a:pt x="545" y="12"/>
                    </a:lnTo>
                    <a:lnTo>
                      <a:pt x="553" y="10"/>
                    </a:lnTo>
                    <a:lnTo>
                      <a:pt x="559" y="12"/>
                    </a:lnTo>
                    <a:lnTo>
                      <a:pt x="565" y="10"/>
                    </a:lnTo>
                    <a:lnTo>
                      <a:pt x="572" y="10"/>
                    </a:lnTo>
                    <a:lnTo>
                      <a:pt x="578" y="10"/>
                    </a:lnTo>
                    <a:lnTo>
                      <a:pt x="584" y="10"/>
                    </a:lnTo>
                    <a:lnTo>
                      <a:pt x="591" y="12"/>
                    </a:lnTo>
                    <a:lnTo>
                      <a:pt x="598" y="15"/>
                    </a:lnTo>
                    <a:lnTo>
                      <a:pt x="604" y="20"/>
                    </a:lnTo>
                    <a:lnTo>
                      <a:pt x="610" y="23"/>
                    </a:lnTo>
                    <a:lnTo>
                      <a:pt x="618" y="28"/>
                    </a:lnTo>
                    <a:lnTo>
                      <a:pt x="624" y="30"/>
                    </a:lnTo>
                    <a:lnTo>
                      <a:pt x="630" y="27"/>
                    </a:lnTo>
                    <a:lnTo>
                      <a:pt x="637" y="23"/>
                    </a:lnTo>
                    <a:lnTo>
                      <a:pt x="643" y="20"/>
                    </a:lnTo>
                    <a:lnTo>
                      <a:pt x="649" y="17"/>
                    </a:lnTo>
                    <a:lnTo>
                      <a:pt x="657" y="13"/>
                    </a:lnTo>
                    <a:lnTo>
                      <a:pt x="663" y="12"/>
                    </a:lnTo>
                    <a:lnTo>
                      <a:pt x="669" y="12"/>
                    </a:lnTo>
                    <a:lnTo>
                      <a:pt x="676" y="12"/>
                    </a:lnTo>
                    <a:lnTo>
                      <a:pt x="682" y="12"/>
                    </a:lnTo>
                    <a:lnTo>
                      <a:pt x="688" y="13"/>
                    </a:lnTo>
                    <a:lnTo>
                      <a:pt x="696" y="13"/>
                    </a:lnTo>
                    <a:lnTo>
                      <a:pt x="702" y="15"/>
                    </a:lnTo>
                    <a:lnTo>
                      <a:pt x="708" y="18"/>
                    </a:lnTo>
                    <a:lnTo>
                      <a:pt x="715" y="25"/>
                    </a:lnTo>
                    <a:lnTo>
                      <a:pt x="721" y="27"/>
                    </a:lnTo>
                    <a:lnTo>
                      <a:pt x="727" y="28"/>
                    </a:lnTo>
                    <a:lnTo>
                      <a:pt x="735" y="28"/>
                    </a:lnTo>
                    <a:lnTo>
                      <a:pt x="741" y="25"/>
                    </a:lnTo>
                    <a:lnTo>
                      <a:pt x="747" y="23"/>
                    </a:lnTo>
                    <a:lnTo>
                      <a:pt x="754" y="22"/>
                    </a:lnTo>
                    <a:lnTo>
                      <a:pt x="760" y="18"/>
                    </a:lnTo>
                    <a:lnTo>
                      <a:pt x="766" y="15"/>
                    </a:lnTo>
                    <a:lnTo>
                      <a:pt x="772" y="13"/>
                    </a:lnTo>
                    <a:lnTo>
                      <a:pt x="780" y="12"/>
                    </a:lnTo>
                    <a:lnTo>
                      <a:pt x="786" y="12"/>
                    </a:lnTo>
                    <a:lnTo>
                      <a:pt x="792" y="12"/>
                    </a:lnTo>
                    <a:lnTo>
                      <a:pt x="799" y="12"/>
                    </a:lnTo>
                    <a:lnTo>
                      <a:pt x="805" y="12"/>
                    </a:lnTo>
                    <a:lnTo>
                      <a:pt x="811" y="13"/>
                    </a:lnTo>
                    <a:lnTo>
                      <a:pt x="819" y="13"/>
                    </a:lnTo>
                    <a:lnTo>
                      <a:pt x="825" y="12"/>
                    </a:lnTo>
                    <a:lnTo>
                      <a:pt x="831" y="12"/>
                    </a:lnTo>
                    <a:lnTo>
                      <a:pt x="838" y="12"/>
                    </a:lnTo>
                    <a:lnTo>
                      <a:pt x="844" y="12"/>
                    </a:lnTo>
                    <a:lnTo>
                      <a:pt x="850" y="12"/>
                    </a:lnTo>
                    <a:lnTo>
                      <a:pt x="858" y="12"/>
                    </a:lnTo>
                    <a:lnTo>
                      <a:pt x="864" y="12"/>
                    </a:lnTo>
                    <a:lnTo>
                      <a:pt x="870" y="12"/>
                    </a:lnTo>
                    <a:lnTo>
                      <a:pt x="877" y="12"/>
                    </a:lnTo>
                    <a:lnTo>
                      <a:pt x="883" y="12"/>
                    </a:lnTo>
                    <a:lnTo>
                      <a:pt x="889" y="13"/>
                    </a:lnTo>
                    <a:lnTo>
                      <a:pt x="897" y="12"/>
                    </a:lnTo>
                    <a:lnTo>
                      <a:pt x="903" y="13"/>
                    </a:lnTo>
                    <a:lnTo>
                      <a:pt x="909" y="12"/>
                    </a:lnTo>
                    <a:lnTo>
                      <a:pt x="916" y="12"/>
                    </a:lnTo>
                    <a:lnTo>
                      <a:pt x="922" y="10"/>
                    </a:lnTo>
                    <a:lnTo>
                      <a:pt x="929" y="9"/>
                    </a:lnTo>
                    <a:lnTo>
                      <a:pt x="936" y="7"/>
                    </a:lnTo>
                    <a:lnTo>
                      <a:pt x="942" y="10"/>
                    </a:lnTo>
                    <a:lnTo>
                      <a:pt x="948" y="12"/>
                    </a:lnTo>
                    <a:lnTo>
                      <a:pt x="954" y="15"/>
                    </a:lnTo>
                    <a:lnTo>
                      <a:pt x="962" y="18"/>
                    </a:lnTo>
                    <a:lnTo>
                      <a:pt x="968" y="22"/>
                    </a:lnTo>
                    <a:lnTo>
                      <a:pt x="974" y="23"/>
                    </a:lnTo>
                    <a:lnTo>
                      <a:pt x="981" y="22"/>
                    </a:lnTo>
                    <a:lnTo>
                      <a:pt x="987" y="18"/>
                    </a:lnTo>
                    <a:lnTo>
                      <a:pt x="993" y="13"/>
                    </a:lnTo>
                    <a:lnTo>
                      <a:pt x="1001" y="9"/>
                    </a:lnTo>
                    <a:lnTo>
                      <a:pt x="1007" y="4"/>
                    </a:lnTo>
                    <a:lnTo>
                      <a:pt x="1013" y="2"/>
                    </a:lnTo>
                    <a:lnTo>
                      <a:pt x="1020" y="5"/>
                    </a:lnTo>
                    <a:lnTo>
                      <a:pt x="1026" y="10"/>
                    </a:lnTo>
                    <a:lnTo>
                      <a:pt x="1032" y="18"/>
                    </a:lnTo>
                    <a:lnTo>
                      <a:pt x="1040" y="30"/>
                    </a:lnTo>
                    <a:lnTo>
                      <a:pt x="1046" y="40"/>
                    </a:lnTo>
                    <a:lnTo>
                      <a:pt x="1052" y="45"/>
                    </a:lnTo>
                    <a:lnTo>
                      <a:pt x="1059" y="46"/>
                    </a:lnTo>
                    <a:lnTo>
                      <a:pt x="1065" y="46"/>
                    </a:lnTo>
                    <a:lnTo>
                      <a:pt x="1071" y="38"/>
                    </a:lnTo>
                    <a:lnTo>
                      <a:pt x="1079" y="30"/>
                    </a:lnTo>
                    <a:lnTo>
                      <a:pt x="1085" y="22"/>
                    </a:lnTo>
                    <a:lnTo>
                      <a:pt x="1091" y="17"/>
                    </a:lnTo>
                    <a:lnTo>
                      <a:pt x="1098" y="13"/>
                    </a:lnTo>
                    <a:lnTo>
                      <a:pt x="1104" y="12"/>
                    </a:lnTo>
                    <a:lnTo>
                      <a:pt x="1110" y="10"/>
                    </a:lnTo>
                    <a:lnTo>
                      <a:pt x="1118" y="12"/>
                    </a:lnTo>
                    <a:lnTo>
                      <a:pt x="1124" y="12"/>
                    </a:lnTo>
                    <a:lnTo>
                      <a:pt x="1130" y="10"/>
                    </a:lnTo>
                    <a:lnTo>
                      <a:pt x="1136" y="10"/>
                    </a:lnTo>
                    <a:lnTo>
                      <a:pt x="1143" y="10"/>
                    </a:lnTo>
                    <a:lnTo>
                      <a:pt x="1149" y="10"/>
                    </a:lnTo>
                    <a:lnTo>
                      <a:pt x="1155" y="9"/>
                    </a:lnTo>
                    <a:lnTo>
                      <a:pt x="1163" y="9"/>
                    </a:lnTo>
                    <a:lnTo>
                      <a:pt x="1169" y="9"/>
                    </a:lnTo>
                    <a:lnTo>
                      <a:pt x="1175" y="9"/>
                    </a:lnTo>
                    <a:lnTo>
                      <a:pt x="1182" y="9"/>
                    </a:lnTo>
                    <a:lnTo>
                      <a:pt x="1188" y="9"/>
                    </a:lnTo>
                    <a:lnTo>
                      <a:pt x="1194" y="10"/>
                    </a:lnTo>
                    <a:lnTo>
                      <a:pt x="1202" y="10"/>
                    </a:lnTo>
                    <a:lnTo>
                      <a:pt x="1208" y="13"/>
                    </a:lnTo>
                    <a:lnTo>
                      <a:pt x="1214" y="13"/>
                    </a:lnTo>
                    <a:lnTo>
                      <a:pt x="1221" y="15"/>
                    </a:lnTo>
                    <a:lnTo>
                      <a:pt x="1227" y="13"/>
                    </a:lnTo>
                    <a:lnTo>
                      <a:pt x="1233" y="12"/>
                    </a:lnTo>
                    <a:lnTo>
                      <a:pt x="1241" y="10"/>
                    </a:lnTo>
                    <a:lnTo>
                      <a:pt x="1247" y="10"/>
                    </a:lnTo>
                    <a:lnTo>
                      <a:pt x="1253" y="9"/>
                    </a:lnTo>
                    <a:lnTo>
                      <a:pt x="1261" y="10"/>
                    </a:lnTo>
                    <a:lnTo>
                      <a:pt x="1267" y="10"/>
                    </a:lnTo>
                    <a:lnTo>
                      <a:pt x="1273" y="10"/>
                    </a:lnTo>
                    <a:lnTo>
                      <a:pt x="1280" y="12"/>
                    </a:lnTo>
                    <a:lnTo>
                      <a:pt x="1286" y="12"/>
                    </a:lnTo>
                    <a:lnTo>
                      <a:pt x="1292" y="13"/>
                    </a:lnTo>
                    <a:lnTo>
                      <a:pt x="1300" y="15"/>
                    </a:lnTo>
                    <a:lnTo>
                      <a:pt x="1306" y="20"/>
                    </a:lnTo>
                    <a:lnTo>
                      <a:pt x="1312" y="25"/>
                    </a:lnTo>
                    <a:lnTo>
                      <a:pt x="1318" y="27"/>
                    </a:lnTo>
                    <a:lnTo>
                      <a:pt x="1325" y="27"/>
                    </a:lnTo>
                    <a:lnTo>
                      <a:pt x="1331" y="25"/>
                    </a:lnTo>
                    <a:lnTo>
                      <a:pt x="1337" y="23"/>
                    </a:lnTo>
                    <a:lnTo>
                      <a:pt x="1345" y="20"/>
                    </a:lnTo>
                    <a:lnTo>
                      <a:pt x="1351" y="18"/>
                    </a:lnTo>
                    <a:lnTo>
                      <a:pt x="1357" y="18"/>
                    </a:lnTo>
                    <a:lnTo>
                      <a:pt x="1364" y="20"/>
                    </a:lnTo>
                    <a:lnTo>
                      <a:pt x="1370" y="22"/>
                    </a:lnTo>
                    <a:lnTo>
                      <a:pt x="1376" y="22"/>
                    </a:lnTo>
                    <a:lnTo>
                      <a:pt x="1384" y="23"/>
                    </a:lnTo>
                    <a:lnTo>
                      <a:pt x="1390" y="22"/>
                    </a:lnTo>
                    <a:lnTo>
                      <a:pt x="1396" y="20"/>
                    </a:lnTo>
                    <a:lnTo>
                      <a:pt x="1403" y="20"/>
                    </a:lnTo>
                    <a:lnTo>
                      <a:pt x="1409" y="17"/>
                    </a:lnTo>
                    <a:lnTo>
                      <a:pt x="1415" y="15"/>
                    </a:lnTo>
                    <a:lnTo>
                      <a:pt x="1423" y="15"/>
                    </a:lnTo>
                    <a:lnTo>
                      <a:pt x="1429" y="15"/>
                    </a:lnTo>
                    <a:lnTo>
                      <a:pt x="1435" y="13"/>
                    </a:lnTo>
                    <a:lnTo>
                      <a:pt x="1442" y="13"/>
                    </a:lnTo>
                    <a:lnTo>
                      <a:pt x="1448" y="13"/>
                    </a:lnTo>
                    <a:lnTo>
                      <a:pt x="1454" y="13"/>
                    </a:lnTo>
                    <a:lnTo>
                      <a:pt x="1462" y="13"/>
                    </a:lnTo>
                    <a:lnTo>
                      <a:pt x="1468" y="13"/>
                    </a:lnTo>
                    <a:lnTo>
                      <a:pt x="1474" y="13"/>
                    </a:lnTo>
                    <a:lnTo>
                      <a:pt x="1481" y="12"/>
                    </a:lnTo>
                    <a:lnTo>
                      <a:pt x="1487" y="12"/>
                    </a:lnTo>
                    <a:lnTo>
                      <a:pt x="1493" y="10"/>
                    </a:lnTo>
                    <a:lnTo>
                      <a:pt x="1499" y="10"/>
                    </a:lnTo>
                    <a:lnTo>
                      <a:pt x="1507" y="9"/>
                    </a:lnTo>
                    <a:lnTo>
                      <a:pt x="1513" y="10"/>
                    </a:lnTo>
                    <a:lnTo>
                      <a:pt x="1519" y="10"/>
                    </a:lnTo>
                    <a:lnTo>
                      <a:pt x="1526" y="10"/>
                    </a:lnTo>
                    <a:lnTo>
                      <a:pt x="1532" y="12"/>
                    </a:lnTo>
                    <a:lnTo>
                      <a:pt x="1538" y="12"/>
                    </a:lnTo>
                    <a:lnTo>
                      <a:pt x="1546" y="13"/>
                    </a:lnTo>
                    <a:lnTo>
                      <a:pt x="1552" y="17"/>
                    </a:lnTo>
                    <a:lnTo>
                      <a:pt x="1558" y="18"/>
                    </a:lnTo>
                    <a:lnTo>
                      <a:pt x="1565" y="17"/>
                    </a:lnTo>
                    <a:lnTo>
                      <a:pt x="1571" y="17"/>
                    </a:lnTo>
                    <a:lnTo>
                      <a:pt x="1577" y="12"/>
                    </a:lnTo>
                    <a:lnTo>
                      <a:pt x="1585" y="9"/>
                    </a:lnTo>
                    <a:lnTo>
                      <a:pt x="1591" y="2"/>
                    </a:lnTo>
                    <a:lnTo>
                      <a:pt x="1597" y="0"/>
                    </a:lnTo>
                    <a:lnTo>
                      <a:pt x="1605" y="7"/>
                    </a:lnTo>
                    <a:lnTo>
                      <a:pt x="1611" y="17"/>
                    </a:lnTo>
                    <a:lnTo>
                      <a:pt x="1617" y="28"/>
                    </a:lnTo>
                    <a:lnTo>
                      <a:pt x="1624" y="38"/>
                    </a:lnTo>
                    <a:lnTo>
                      <a:pt x="1630" y="45"/>
                    </a:lnTo>
                    <a:lnTo>
                      <a:pt x="1636" y="41"/>
                    </a:lnTo>
                    <a:lnTo>
                      <a:pt x="1644" y="33"/>
                    </a:lnTo>
                    <a:lnTo>
                      <a:pt x="1650" y="25"/>
                    </a:lnTo>
                    <a:lnTo>
                      <a:pt x="1656" y="18"/>
                    </a:lnTo>
                    <a:lnTo>
                      <a:pt x="1663" y="15"/>
                    </a:lnTo>
                    <a:lnTo>
                      <a:pt x="1669" y="18"/>
                    </a:lnTo>
                    <a:lnTo>
                      <a:pt x="1675" y="22"/>
                    </a:lnTo>
                    <a:lnTo>
                      <a:pt x="1681" y="25"/>
                    </a:lnTo>
                    <a:lnTo>
                      <a:pt x="1689" y="25"/>
                    </a:lnTo>
                    <a:lnTo>
                      <a:pt x="1695" y="23"/>
                    </a:lnTo>
                    <a:lnTo>
                      <a:pt x="1701" y="20"/>
                    </a:lnTo>
                    <a:lnTo>
                      <a:pt x="1708" y="15"/>
                    </a:lnTo>
                    <a:lnTo>
                      <a:pt x="1714" y="12"/>
                    </a:lnTo>
                    <a:lnTo>
                      <a:pt x="1720" y="9"/>
                    </a:lnTo>
                    <a:lnTo>
                      <a:pt x="1728" y="7"/>
                    </a:lnTo>
                    <a:lnTo>
                      <a:pt x="1734" y="7"/>
                    </a:lnTo>
                    <a:lnTo>
                      <a:pt x="1740" y="7"/>
                    </a:lnTo>
                    <a:lnTo>
                      <a:pt x="1747" y="7"/>
                    </a:lnTo>
                    <a:lnTo>
                      <a:pt x="1753" y="7"/>
                    </a:lnTo>
                    <a:lnTo>
                      <a:pt x="1759" y="7"/>
                    </a:lnTo>
                    <a:lnTo>
                      <a:pt x="1767" y="7"/>
                    </a:lnTo>
                    <a:lnTo>
                      <a:pt x="1773" y="7"/>
                    </a:lnTo>
                    <a:lnTo>
                      <a:pt x="1779" y="7"/>
                    </a:lnTo>
                    <a:lnTo>
                      <a:pt x="1786" y="5"/>
                    </a:lnTo>
                    <a:lnTo>
                      <a:pt x="1792" y="5"/>
                    </a:lnTo>
                    <a:lnTo>
                      <a:pt x="1798" y="4"/>
                    </a:lnTo>
                    <a:lnTo>
                      <a:pt x="1806" y="5"/>
                    </a:lnTo>
                    <a:lnTo>
                      <a:pt x="1812" y="10"/>
                    </a:lnTo>
                    <a:lnTo>
                      <a:pt x="1818" y="15"/>
                    </a:lnTo>
                    <a:lnTo>
                      <a:pt x="1825" y="22"/>
                    </a:lnTo>
                    <a:lnTo>
                      <a:pt x="1831" y="28"/>
                    </a:lnTo>
                    <a:lnTo>
                      <a:pt x="1837" y="30"/>
                    </a:lnTo>
                    <a:lnTo>
                      <a:pt x="1843" y="32"/>
                    </a:lnTo>
                    <a:lnTo>
                      <a:pt x="1851" y="28"/>
                    </a:lnTo>
                    <a:lnTo>
                      <a:pt x="1857" y="27"/>
                    </a:lnTo>
                    <a:lnTo>
                      <a:pt x="1863" y="23"/>
                    </a:lnTo>
                    <a:lnTo>
                      <a:pt x="1870" y="22"/>
                    </a:lnTo>
                    <a:lnTo>
                      <a:pt x="1876" y="18"/>
                    </a:lnTo>
                    <a:lnTo>
                      <a:pt x="1882" y="18"/>
                    </a:lnTo>
                    <a:lnTo>
                      <a:pt x="1890" y="17"/>
                    </a:lnTo>
                    <a:lnTo>
                      <a:pt x="1896" y="17"/>
                    </a:lnTo>
                    <a:lnTo>
                      <a:pt x="1902" y="18"/>
                    </a:lnTo>
                    <a:lnTo>
                      <a:pt x="1909" y="18"/>
                    </a:lnTo>
                    <a:lnTo>
                      <a:pt x="1915" y="18"/>
                    </a:lnTo>
                    <a:lnTo>
                      <a:pt x="1922" y="17"/>
                    </a:lnTo>
                    <a:lnTo>
                      <a:pt x="1929" y="15"/>
                    </a:lnTo>
                    <a:lnTo>
                      <a:pt x="1935" y="13"/>
                    </a:lnTo>
                    <a:lnTo>
                      <a:pt x="1941" y="13"/>
                    </a:lnTo>
                    <a:lnTo>
                      <a:pt x="1949" y="12"/>
                    </a:lnTo>
                    <a:lnTo>
                      <a:pt x="1955" y="12"/>
                    </a:lnTo>
                    <a:lnTo>
                      <a:pt x="1961" y="12"/>
                    </a:lnTo>
                    <a:lnTo>
                      <a:pt x="1968" y="12"/>
                    </a:lnTo>
                    <a:lnTo>
                      <a:pt x="1974" y="12"/>
                    </a:lnTo>
                    <a:lnTo>
                      <a:pt x="1980" y="13"/>
                    </a:lnTo>
                    <a:lnTo>
                      <a:pt x="1988" y="13"/>
                    </a:lnTo>
                    <a:lnTo>
                      <a:pt x="1994" y="13"/>
                    </a:lnTo>
                    <a:lnTo>
                      <a:pt x="2000" y="13"/>
                    </a:lnTo>
                    <a:lnTo>
                      <a:pt x="2007" y="12"/>
                    </a:lnTo>
                    <a:lnTo>
                      <a:pt x="2013" y="13"/>
                    </a:lnTo>
                    <a:lnTo>
                      <a:pt x="2019" y="13"/>
                    </a:lnTo>
                    <a:lnTo>
                      <a:pt x="2025" y="13"/>
                    </a:lnTo>
                    <a:lnTo>
                      <a:pt x="2033" y="13"/>
                    </a:lnTo>
                    <a:lnTo>
                      <a:pt x="2039" y="15"/>
                    </a:lnTo>
                    <a:lnTo>
                      <a:pt x="2045" y="15"/>
                    </a:lnTo>
                    <a:lnTo>
                      <a:pt x="2052" y="15"/>
                    </a:lnTo>
                    <a:lnTo>
                      <a:pt x="2058" y="15"/>
                    </a:lnTo>
                    <a:lnTo>
                      <a:pt x="2064" y="15"/>
                    </a:lnTo>
                    <a:lnTo>
                      <a:pt x="2072" y="17"/>
                    </a:lnTo>
                    <a:lnTo>
                      <a:pt x="2078" y="18"/>
                    </a:lnTo>
                    <a:lnTo>
                      <a:pt x="2084" y="22"/>
                    </a:lnTo>
                    <a:lnTo>
                      <a:pt x="2091" y="23"/>
                    </a:lnTo>
                    <a:lnTo>
                      <a:pt x="2097" y="25"/>
                    </a:lnTo>
                    <a:lnTo>
                      <a:pt x="2103" y="23"/>
                    </a:lnTo>
                    <a:lnTo>
                      <a:pt x="2111" y="22"/>
                    </a:lnTo>
                    <a:lnTo>
                      <a:pt x="2117" y="20"/>
                    </a:lnTo>
                    <a:lnTo>
                      <a:pt x="2123" y="15"/>
                    </a:lnTo>
                    <a:lnTo>
                      <a:pt x="2130" y="12"/>
                    </a:lnTo>
                    <a:lnTo>
                      <a:pt x="2136" y="9"/>
                    </a:lnTo>
                    <a:lnTo>
                      <a:pt x="2142" y="5"/>
                    </a:lnTo>
                    <a:lnTo>
                      <a:pt x="2150" y="4"/>
                    </a:lnTo>
                    <a:lnTo>
                      <a:pt x="2156" y="4"/>
                    </a:lnTo>
                    <a:lnTo>
                      <a:pt x="2162" y="5"/>
                    </a:lnTo>
                    <a:lnTo>
                      <a:pt x="2169" y="5"/>
                    </a:lnTo>
                    <a:lnTo>
                      <a:pt x="2175" y="10"/>
                    </a:lnTo>
                    <a:lnTo>
                      <a:pt x="2181" y="17"/>
                    </a:lnTo>
                    <a:lnTo>
                      <a:pt x="2189" y="22"/>
                    </a:lnTo>
                    <a:lnTo>
                      <a:pt x="2195" y="27"/>
                    </a:lnTo>
                    <a:lnTo>
                      <a:pt x="2201" y="28"/>
                    </a:lnTo>
                    <a:lnTo>
                      <a:pt x="2207" y="30"/>
                    </a:lnTo>
                    <a:lnTo>
                      <a:pt x="2214" y="27"/>
                    </a:lnTo>
                    <a:lnTo>
                      <a:pt x="2220" y="22"/>
                    </a:lnTo>
                    <a:lnTo>
                      <a:pt x="2226" y="18"/>
                    </a:lnTo>
                    <a:lnTo>
                      <a:pt x="2234" y="15"/>
                    </a:lnTo>
                    <a:lnTo>
                      <a:pt x="2240" y="12"/>
                    </a:lnTo>
                    <a:lnTo>
                      <a:pt x="2246" y="12"/>
                    </a:lnTo>
                    <a:lnTo>
                      <a:pt x="2254" y="10"/>
                    </a:lnTo>
                    <a:lnTo>
                      <a:pt x="2260" y="12"/>
                    </a:lnTo>
                    <a:lnTo>
                      <a:pt x="2266" y="15"/>
                    </a:lnTo>
                    <a:lnTo>
                      <a:pt x="2273" y="17"/>
                    </a:lnTo>
                    <a:lnTo>
                      <a:pt x="2279" y="17"/>
                    </a:lnTo>
                    <a:lnTo>
                      <a:pt x="2285" y="12"/>
                    </a:lnTo>
                    <a:lnTo>
                      <a:pt x="2293" y="10"/>
                    </a:lnTo>
                    <a:lnTo>
                      <a:pt x="2299" y="9"/>
                    </a:lnTo>
                    <a:lnTo>
                      <a:pt x="2305" y="12"/>
                    </a:lnTo>
                    <a:lnTo>
                      <a:pt x="2312" y="18"/>
                    </a:lnTo>
                    <a:lnTo>
                      <a:pt x="2318" y="22"/>
                    </a:lnTo>
                    <a:lnTo>
                      <a:pt x="2324" y="23"/>
                    </a:lnTo>
                    <a:lnTo>
                      <a:pt x="2332" y="22"/>
                    </a:lnTo>
                    <a:lnTo>
                      <a:pt x="2338" y="17"/>
                    </a:lnTo>
                    <a:lnTo>
                      <a:pt x="2344" y="10"/>
                    </a:lnTo>
                    <a:lnTo>
                      <a:pt x="2351" y="7"/>
                    </a:lnTo>
                    <a:lnTo>
                      <a:pt x="2357" y="7"/>
                    </a:lnTo>
                    <a:lnTo>
                      <a:pt x="2363" y="10"/>
                    </a:lnTo>
                    <a:lnTo>
                      <a:pt x="2371" y="13"/>
                    </a:lnTo>
                    <a:lnTo>
                      <a:pt x="2377" y="18"/>
                    </a:lnTo>
                    <a:lnTo>
                      <a:pt x="2383" y="22"/>
                    </a:lnTo>
                    <a:lnTo>
                      <a:pt x="2389" y="22"/>
                    </a:lnTo>
                    <a:lnTo>
                      <a:pt x="2396" y="20"/>
                    </a:lnTo>
                    <a:lnTo>
                      <a:pt x="2402" y="15"/>
                    </a:lnTo>
                    <a:lnTo>
                      <a:pt x="2408" y="15"/>
                    </a:lnTo>
                    <a:lnTo>
                      <a:pt x="2416" y="15"/>
                    </a:lnTo>
                    <a:lnTo>
                      <a:pt x="2422" y="15"/>
                    </a:lnTo>
                    <a:lnTo>
                      <a:pt x="2428" y="17"/>
                    </a:lnTo>
                    <a:lnTo>
                      <a:pt x="2435" y="20"/>
                    </a:lnTo>
                    <a:lnTo>
                      <a:pt x="2441" y="22"/>
                    </a:lnTo>
                    <a:lnTo>
                      <a:pt x="2447" y="22"/>
                    </a:lnTo>
                    <a:lnTo>
                      <a:pt x="2455" y="22"/>
                    </a:lnTo>
                    <a:lnTo>
                      <a:pt x="2461" y="20"/>
                    </a:lnTo>
                    <a:lnTo>
                      <a:pt x="2467" y="18"/>
                    </a:lnTo>
                    <a:lnTo>
                      <a:pt x="2474" y="18"/>
                    </a:lnTo>
                    <a:lnTo>
                      <a:pt x="2480" y="18"/>
                    </a:lnTo>
                    <a:lnTo>
                      <a:pt x="2486" y="18"/>
                    </a:lnTo>
                    <a:lnTo>
                      <a:pt x="2494" y="18"/>
                    </a:lnTo>
                    <a:lnTo>
                      <a:pt x="2500" y="18"/>
                    </a:lnTo>
                    <a:lnTo>
                      <a:pt x="2506" y="17"/>
                    </a:lnTo>
                    <a:lnTo>
                      <a:pt x="2513" y="13"/>
                    </a:lnTo>
                    <a:lnTo>
                      <a:pt x="2519" y="12"/>
                    </a:lnTo>
                    <a:lnTo>
                      <a:pt x="2525" y="10"/>
                    </a:lnTo>
                    <a:lnTo>
                      <a:pt x="2533" y="9"/>
                    </a:lnTo>
                    <a:lnTo>
                      <a:pt x="2539" y="9"/>
                    </a:lnTo>
                    <a:lnTo>
                      <a:pt x="2545" y="12"/>
                    </a:lnTo>
                    <a:lnTo>
                      <a:pt x="2552" y="15"/>
                    </a:lnTo>
                    <a:lnTo>
                      <a:pt x="2558" y="20"/>
                    </a:lnTo>
                    <a:lnTo>
                      <a:pt x="2564" y="22"/>
                    </a:lnTo>
                    <a:lnTo>
                      <a:pt x="2570" y="22"/>
                    </a:lnTo>
                    <a:lnTo>
                      <a:pt x="2578" y="20"/>
                    </a:lnTo>
                    <a:lnTo>
                      <a:pt x="2584" y="15"/>
                    </a:lnTo>
                    <a:lnTo>
                      <a:pt x="2590" y="12"/>
                    </a:lnTo>
                    <a:lnTo>
                      <a:pt x="2598" y="10"/>
                    </a:lnTo>
                    <a:lnTo>
                      <a:pt x="2604" y="10"/>
                    </a:lnTo>
                    <a:lnTo>
                      <a:pt x="2610" y="12"/>
                    </a:lnTo>
                    <a:lnTo>
                      <a:pt x="2617" y="15"/>
                    </a:lnTo>
                    <a:lnTo>
                      <a:pt x="2623" y="18"/>
                    </a:lnTo>
                    <a:lnTo>
                      <a:pt x="2629" y="17"/>
                    </a:lnTo>
                    <a:lnTo>
                      <a:pt x="2637" y="13"/>
                    </a:lnTo>
                    <a:lnTo>
                      <a:pt x="2643" y="9"/>
                    </a:lnTo>
                    <a:lnTo>
                      <a:pt x="2649" y="4"/>
                    </a:lnTo>
                    <a:lnTo>
                      <a:pt x="2656" y="4"/>
                    </a:lnTo>
                    <a:lnTo>
                      <a:pt x="2662" y="7"/>
                    </a:lnTo>
                    <a:lnTo>
                      <a:pt x="2668" y="13"/>
                    </a:lnTo>
                    <a:lnTo>
                      <a:pt x="2676" y="22"/>
                    </a:lnTo>
                    <a:lnTo>
                      <a:pt x="2682" y="25"/>
                    </a:lnTo>
                    <a:lnTo>
                      <a:pt x="2688" y="27"/>
                    </a:lnTo>
                    <a:lnTo>
                      <a:pt x="2695" y="25"/>
                    </a:lnTo>
                    <a:lnTo>
                      <a:pt x="2701" y="22"/>
                    </a:lnTo>
                    <a:lnTo>
                      <a:pt x="2707" y="18"/>
                    </a:lnTo>
                    <a:lnTo>
                      <a:pt x="2715" y="18"/>
                    </a:lnTo>
                    <a:lnTo>
                      <a:pt x="2721" y="15"/>
                    </a:lnTo>
                    <a:lnTo>
                      <a:pt x="2727" y="15"/>
                    </a:lnTo>
                    <a:lnTo>
                      <a:pt x="2734" y="15"/>
                    </a:lnTo>
                    <a:lnTo>
                      <a:pt x="2740" y="13"/>
                    </a:lnTo>
                    <a:lnTo>
                      <a:pt x="2746" y="15"/>
                    </a:lnTo>
                    <a:lnTo>
                      <a:pt x="2752" y="13"/>
                    </a:lnTo>
                    <a:lnTo>
                      <a:pt x="2760" y="13"/>
                    </a:lnTo>
                    <a:lnTo>
                      <a:pt x="2766" y="12"/>
                    </a:lnTo>
                    <a:lnTo>
                      <a:pt x="2772" y="10"/>
                    </a:lnTo>
                    <a:lnTo>
                      <a:pt x="2779" y="9"/>
                    </a:lnTo>
                    <a:lnTo>
                      <a:pt x="2785" y="9"/>
                    </a:lnTo>
                    <a:lnTo>
                      <a:pt x="2791" y="10"/>
                    </a:lnTo>
                    <a:lnTo>
                      <a:pt x="2799" y="15"/>
                    </a:lnTo>
                    <a:lnTo>
                      <a:pt x="2805" y="22"/>
                    </a:lnTo>
                    <a:lnTo>
                      <a:pt x="2811" y="27"/>
                    </a:lnTo>
                    <a:lnTo>
                      <a:pt x="2818" y="28"/>
                    </a:lnTo>
                    <a:lnTo>
                      <a:pt x="2824" y="27"/>
                    </a:lnTo>
                    <a:lnTo>
                      <a:pt x="2830" y="23"/>
                    </a:lnTo>
                    <a:lnTo>
                      <a:pt x="2838" y="20"/>
                    </a:lnTo>
                    <a:lnTo>
                      <a:pt x="2844" y="17"/>
                    </a:lnTo>
                    <a:lnTo>
                      <a:pt x="2850" y="15"/>
                    </a:lnTo>
                    <a:lnTo>
                      <a:pt x="2857" y="15"/>
                    </a:lnTo>
                    <a:lnTo>
                      <a:pt x="2863" y="13"/>
                    </a:lnTo>
                    <a:lnTo>
                      <a:pt x="2869" y="13"/>
                    </a:lnTo>
                    <a:lnTo>
                      <a:pt x="2877" y="12"/>
                    </a:lnTo>
                    <a:lnTo>
                      <a:pt x="2883" y="12"/>
                    </a:lnTo>
                    <a:lnTo>
                      <a:pt x="2889" y="9"/>
                    </a:lnTo>
                    <a:lnTo>
                      <a:pt x="2896" y="7"/>
                    </a:lnTo>
                    <a:lnTo>
                      <a:pt x="2902" y="7"/>
                    </a:lnTo>
                    <a:lnTo>
                      <a:pt x="2908" y="9"/>
                    </a:lnTo>
                    <a:lnTo>
                      <a:pt x="2916" y="10"/>
                    </a:lnTo>
                    <a:lnTo>
                      <a:pt x="2922" y="12"/>
                    </a:lnTo>
                    <a:lnTo>
                      <a:pt x="2928" y="13"/>
                    </a:lnTo>
                    <a:lnTo>
                      <a:pt x="2934" y="12"/>
                    </a:lnTo>
                    <a:lnTo>
                      <a:pt x="2942" y="10"/>
                    </a:lnTo>
                    <a:lnTo>
                      <a:pt x="2948" y="12"/>
                    </a:lnTo>
                    <a:lnTo>
                      <a:pt x="2954" y="15"/>
                    </a:lnTo>
                    <a:lnTo>
                      <a:pt x="2961" y="18"/>
                    </a:lnTo>
                    <a:lnTo>
                      <a:pt x="2967" y="22"/>
                    </a:lnTo>
                    <a:lnTo>
                      <a:pt x="2973" y="23"/>
                    </a:lnTo>
                    <a:lnTo>
                      <a:pt x="2981" y="23"/>
                    </a:lnTo>
                    <a:lnTo>
                      <a:pt x="2987" y="22"/>
                    </a:lnTo>
                    <a:lnTo>
                      <a:pt x="2993" y="22"/>
                    </a:lnTo>
                    <a:lnTo>
                      <a:pt x="3000" y="20"/>
                    </a:lnTo>
                    <a:lnTo>
                      <a:pt x="3006" y="18"/>
                    </a:lnTo>
                    <a:lnTo>
                      <a:pt x="3012" y="15"/>
                    </a:lnTo>
                    <a:lnTo>
                      <a:pt x="3020" y="12"/>
                    </a:lnTo>
                    <a:lnTo>
                      <a:pt x="3026" y="9"/>
                    </a:lnTo>
                    <a:lnTo>
                      <a:pt x="3032" y="7"/>
                    </a:lnTo>
                    <a:lnTo>
                      <a:pt x="3039" y="5"/>
                    </a:lnTo>
                    <a:lnTo>
                      <a:pt x="3045" y="5"/>
                    </a:lnTo>
                    <a:lnTo>
                      <a:pt x="3051" y="5"/>
                    </a:lnTo>
                    <a:lnTo>
                      <a:pt x="3059" y="9"/>
                    </a:lnTo>
                    <a:lnTo>
                      <a:pt x="3065" y="9"/>
                    </a:lnTo>
                    <a:lnTo>
                      <a:pt x="3071" y="15"/>
                    </a:lnTo>
                    <a:lnTo>
                      <a:pt x="3078" y="20"/>
                    </a:lnTo>
                    <a:lnTo>
                      <a:pt x="3084" y="27"/>
                    </a:lnTo>
                    <a:lnTo>
                      <a:pt x="3090" y="32"/>
                    </a:lnTo>
                    <a:lnTo>
                      <a:pt x="3098" y="32"/>
                    </a:lnTo>
                    <a:lnTo>
                      <a:pt x="3104" y="30"/>
                    </a:lnTo>
                    <a:lnTo>
                      <a:pt x="3110" y="25"/>
                    </a:lnTo>
                    <a:lnTo>
                      <a:pt x="3116" y="20"/>
                    </a:lnTo>
                    <a:lnTo>
                      <a:pt x="3123" y="17"/>
                    </a:lnTo>
                    <a:lnTo>
                      <a:pt x="3129" y="15"/>
                    </a:lnTo>
                    <a:lnTo>
                      <a:pt x="3135" y="13"/>
                    </a:lnTo>
                    <a:lnTo>
                      <a:pt x="3143" y="15"/>
                    </a:lnTo>
                    <a:lnTo>
                      <a:pt x="3149" y="18"/>
                    </a:lnTo>
                    <a:lnTo>
                      <a:pt x="3155" y="25"/>
                    </a:lnTo>
                    <a:lnTo>
                      <a:pt x="3162" y="28"/>
                    </a:lnTo>
                    <a:lnTo>
                      <a:pt x="3168" y="30"/>
                    </a:lnTo>
                    <a:lnTo>
                      <a:pt x="3174" y="28"/>
                    </a:lnTo>
                    <a:lnTo>
                      <a:pt x="3182" y="23"/>
                    </a:lnTo>
                    <a:lnTo>
                      <a:pt x="3188" y="17"/>
                    </a:lnTo>
                    <a:lnTo>
                      <a:pt x="3194" y="12"/>
                    </a:lnTo>
                    <a:lnTo>
                      <a:pt x="3201" y="10"/>
                    </a:lnTo>
                    <a:lnTo>
                      <a:pt x="3207" y="9"/>
                    </a:lnTo>
                    <a:lnTo>
                      <a:pt x="3213" y="10"/>
                    </a:lnTo>
                    <a:lnTo>
                      <a:pt x="3221" y="12"/>
                    </a:lnTo>
                    <a:lnTo>
                      <a:pt x="3227" y="10"/>
                    </a:lnTo>
                    <a:lnTo>
                      <a:pt x="3233" y="10"/>
                    </a:lnTo>
                    <a:lnTo>
                      <a:pt x="3240" y="1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5" name="Freeform 73"/>
              <p:cNvSpPr>
                <a:spLocks/>
              </p:cNvSpPr>
              <p:nvPr/>
            </p:nvSpPr>
            <p:spPr bwMode="auto">
              <a:xfrm>
                <a:off x="4407" y="1699"/>
                <a:ext cx="72" cy="9"/>
              </a:xfrm>
              <a:custGeom>
                <a:avLst/>
                <a:gdLst>
                  <a:gd name="T0" fmla="*/ 0 w 77"/>
                  <a:gd name="T1" fmla="*/ 0 h 8"/>
                  <a:gd name="T2" fmla="*/ 6 w 77"/>
                  <a:gd name="T3" fmla="*/ 0 h 8"/>
                  <a:gd name="T4" fmla="*/ 7 w 77"/>
                  <a:gd name="T5" fmla="*/ 2 h 8"/>
                  <a:gd name="T6" fmla="*/ 7 w 77"/>
                  <a:gd name="T7" fmla="*/ 3 h 8"/>
                  <a:gd name="T8" fmla="*/ 10 w 77"/>
                  <a:gd name="T9" fmla="*/ 29 h 8"/>
                  <a:gd name="T10" fmla="*/ 13 w 77"/>
                  <a:gd name="T11" fmla="*/ 37 h 8"/>
                  <a:gd name="T12" fmla="*/ 17 w 77"/>
                  <a:gd name="T13" fmla="*/ 42 h 8"/>
                  <a:gd name="T14" fmla="*/ 19 w 77"/>
                  <a:gd name="T15" fmla="*/ 37 h 8"/>
                  <a:gd name="T16" fmla="*/ 21 w 77"/>
                  <a:gd name="T17" fmla="*/ 29 h 8"/>
                  <a:gd name="T18" fmla="*/ 22 w 77"/>
                  <a:gd name="T19" fmla="*/ 2 h 8"/>
                  <a:gd name="T20" fmla="*/ 26 w 77"/>
                  <a:gd name="T21" fmla="*/ 0 h 8"/>
                  <a:gd name="T22" fmla="*/ 28 w 77"/>
                  <a:gd name="T23" fmla="*/ 0 h 8"/>
                  <a:gd name="T24" fmla="*/ 30 w 77"/>
                  <a:gd name="T25" fmla="*/ 0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8">
                    <a:moveTo>
                      <a:pt x="0" y="0"/>
                    </a:moveTo>
                    <a:lnTo>
                      <a:pt x="6" y="0"/>
                    </a:lnTo>
                    <a:lnTo>
                      <a:pt x="13" y="2"/>
                    </a:lnTo>
                    <a:lnTo>
                      <a:pt x="20" y="3"/>
                    </a:lnTo>
                    <a:lnTo>
                      <a:pt x="26" y="5"/>
                    </a:lnTo>
                    <a:lnTo>
                      <a:pt x="32" y="7"/>
                    </a:lnTo>
                    <a:lnTo>
                      <a:pt x="40" y="8"/>
                    </a:lnTo>
                    <a:lnTo>
                      <a:pt x="46" y="7"/>
                    </a:lnTo>
                    <a:lnTo>
                      <a:pt x="52" y="5"/>
                    </a:lnTo>
                    <a:lnTo>
                      <a:pt x="58" y="2"/>
                    </a:lnTo>
                    <a:lnTo>
                      <a:pt x="65" y="0"/>
                    </a:lnTo>
                    <a:lnTo>
                      <a:pt x="71" y="0"/>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6" name="Freeform 74"/>
              <p:cNvSpPr>
                <a:spLocks/>
              </p:cNvSpPr>
              <p:nvPr/>
            </p:nvSpPr>
            <p:spPr bwMode="auto">
              <a:xfrm>
                <a:off x="1402" y="1635"/>
                <a:ext cx="3005" cy="61"/>
              </a:xfrm>
              <a:custGeom>
                <a:avLst/>
                <a:gdLst>
                  <a:gd name="T0" fmla="*/ 16 w 3240"/>
                  <a:gd name="T1" fmla="*/ 28 h 58"/>
                  <a:gd name="T2" fmla="*/ 34 w 3240"/>
                  <a:gd name="T3" fmla="*/ 55 h 58"/>
                  <a:gd name="T4" fmla="*/ 53 w 3240"/>
                  <a:gd name="T5" fmla="*/ 9 h 58"/>
                  <a:gd name="T6" fmla="*/ 70 w 3240"/>
                  <a:gd name="T7" fmla="*/ 65 h 58"/>
                  <a:gd name="T8" fmla="*/ 88 w 3240"/>
                  <a:gd name="T9" fmla="*/ 74 h 58"/>
                  <a:gd name="T10" fmla="*/ 107 w 3240"/>
                  <a:gd name="T11" fmla="*/ 7 h 58"/>
                  <a:gd name="T12" fmla="*/ 125 w 3240"/>
                  <a:gd name="T13" fmla="*/ 2 h 58"/>
                  <a:gd name="T14" fmla="*/ 143 w 3240"/>
                  <a:gd name="T15" fmla="*/ 58 h 58"/>
                  <a:gd name="T16" fmla="*/ 160 w 3240"/>
                  <a:gd name="T17" fmla="*/ 33 h 58"/>
                  <a:gd name="T18" fmla="*/ 179 w 3240"/>
                  <a:gd name="T19" fmla="*/ 24 h 58"/>
                  <a:gd name="T20" fmla="*/ 198 w 3240"/>
                  <a:gd name="T21" fmla="*/ 28 h 58"/>
                  <a:gd name="T22" fmla="*/ 214 w 3240"/>
                  <a:gd name="T23" fmla="*/ 9 h 58"/>
                  <a:gd name="T24" fmla="*/ 232 w 3240"/>
                  <a:gd name="T25" fmla="*/ 45 h 58"/>
                  <a:gd name="T26" fmla="*/ 250 w 3240"/>
                  <a:gd name="T27" fmla="*/ 28 h 58"/>
                  <a:gd name="T28" fmla="*/ 269 w 3240"/>
                  <a:gd name="T29" fmla="*/ 55 h 58"/>
                  <a:gd name="T30" fmla="*/ 289 w 3240"/>
                  <a:gd name="T31" fmla="*/ 24 h 58"/>
                  <a:gd name="T32" fmla="*/ 305 w 3240"/>
                  <a:gd name="T33" fmla="*/ 26 h 58"/>
                  <a:gd name="T34" fmla="*/ 324 w 3240"/>
                  <a:gd name="T35" fmla="*/ 9 h 58"/>
                  <a:gd name="T36" fmla="*/ 341 w 3240"/>
                  <a:gd name="T37" fmla="*/ 29 h 58"/>
                  <a:gd name="T38" fmla="*/ 361 w 3240"/>
                  <a:gd name="T39" fmla="*/ 2 h 58"/>
                  <a:gd name="T40" fmla="*/ 378 w 3240"/>
                  <a:gd name="T41" fmla="*/ 114 h 58"/>
                  <a:gd name="T42" fmla="*/ 396 w 3240"/>
                  <a:gd name="T43" fmla="*/ 26 h 58"/>
                  <a:gd name="T44" fmla="*/ 413 w 3240"/>
                  <a:gd name="T45" fmla="*/ 7 h 58"/>
                  <a:gd name="T46" fmla="*/ 433 w 3240"/>
                  <a:gd name="T47" fmla="*/ 28 h 58"/>
                  <a:gd name="T48" fmla="*/ 450 w 3240"/>
                  <a:gd name="T49" fmla="*/ 9 h 58"/>
                  <a:gd name="T50" fmla="*/ 468 w 3240"/>
                  <a:gd name="T51" fmla="*/ 58 h 58"/>
                  <a:gd name="T52" fmla="*/ 488 w 3240"/>
                  <a:gd name="T53" fmla="*/ 43 h 58"/>
                  <a:gd name="T54" fmla="*/ 505 w 3240"/>
                  <a:gd name="T55" fmla="*/ 33 h 58"/>
                  <a:gd name="T56" fmla="*/ 522 w 3240"/>
                  <a:gd name="T57" fmla="*/ 26 h 58"/>
                  <a:gd name="T58" fmla="*/ 541 w 3240"/>
                  <a:gd name="T59" fmla="*/ 9 h 58"/>
                  <a:gd name="T60" fmla="*/ 559 w 3240"/>
                  <a:gd name="T61" fmla="*/ 28 h 58"/>
                  <a:gd name="T62" fmla="*/ 577 w 3240"/>
                  <a:gd name="T63" fmla="*/ 98 h 58"/>
                  <a:gd name="T64" fmla="*/ 595 w 3240"/>
                  <a:gd name="T65" fmla="*/ 55 h 58"/>
                  <a:gd name="T66" fmla="*/ 612 w 3240"/>
                  <a:gd name="T67" fmla="*/ 5 h 58"/>
                  <a:gd name="T68" fmla="*/ 632 w 3240"/>
                  <a:gd name="T69" fmla="*/ 7 h 58"/>
                  <a:gd name="T70" fmla="*/ 648 w 3240"/>
                  <a:gd name="T71" fmla="*/ 62 h 58"/>
                  <a:gd name="T72" fmla="*/ 668 w 3240"/>
                  <a:gd name="T73" fmla="*/ 33 h 58"/>
                  <a:gd name="T74" fmla="*/ 686 w 3240"/>
                  <a:gd name="T75" fmla="*/ 28 h 58"/>
                  <a:gd name="T76" fmla="*/ 705 w 3240"/>
                  <a:gd name="T77" fmla="*/ 28 h 58"/>
                  <a:gd name="T78" fmla="*/ 722 w 3240"/>
                  <a:gd name="T79" fmla="*/ 33 h 58"/>
                  <a:gd name="T80" fmla="*/ 740 w 3240"/>
                  <a:gd name="T81" fmla="*/ 58 h 58"/>
                  <a:gd name="T82" fmla="*/ 759 w 3240"/>
                  <a:gd name="T83" fmla="*/ 2 h 58"/>
                  <a:gd name="T84" fmla="*/ 776 w 3240"/>
                  <a:gd name="T85" fmla="*/ 62 h 58"/>
                  <a:gd name="T86" fmla="*/ 794 w 3240"/>
                  <a:gd name="T87" fmla="*/ 28 h 58"/>
                  <a:gd name="T88" fmla="*/ 812 w 3240"/>
                  <a:gd name="T89" fmla="*/ 5 h 58"/>
                  <a:gd name="T90" fmla="*/ 830 w 3240"/>
                  <a:gd name="T91" fmla="*/ 5 h 58"/>
                  <a:gd name="T92" fmla="*/ 848 w 3240"/>
                  <a:gd name="T93" fmla="*/ 33 h 58"/>
                  <a:gd name="T94" fmla="*/ 866 w 3240"/>
                  <a:gd name="T95" fmla="*/ 39 h 58"/>
                  <a:gd name="T96" fmla="*/ 885 w 3240"/>
                  <a:gd name="T97" fmla="*/ 33 h 58"/>
                  <a:gd name="T98" fmla="*/ 902 w 3240"/>
                  <a:gd name="T99" fmla="*/ 45 h 58"/>
                  <a:gd name="T100" fmla="*/ 921 w 3240"/>
                  <a:gd name="T101" fmla="*/ 29 h 58"/>
                  <a:gd name="T102" fmla="*/ 940 w 3240"/>
                  <a:gd name="T103" fmla="*/ 5 h 58"/>
                  <a:gd name="T104" fmla="*/ 956 w 3240"/>
                  <a:gd name="T105" fmla="*/ 35 h 58"/>
                  <a:gd name="T106" fmla="*/ 976 w 3240"/>
                  <a:gd name="T107" fmla="*/ 9 h 58"/>
                  <a:gd name="T108" fmla="*/ 993 w 3240"/>
                  <a:gd name="T109" fmla="*/ 58 h 58"/>
                  <a:gd name="T110" fmla="*/ 1013 w 3240"/>
                  <a:gd name="T111" fmla="*/ 28 h 58"/>
                  <a:gd name="T112" fmla="*/ 1029 w 3240"/>
                  <a:gd name="T113" fmla="*/ 9 h 58"/>
                  <a:gd name="T114" fmla="*/ 1047 w 3240"/>
                  <a:gd name="T115" fmla="*/ 43 h 58"/>
                  <a:gd name="T116" fmla="*/ 1066 w 3240"/>
                  <a:gd name="T117" fmla="*/ 9 h 58"/>
                  <a:gd name="T118" fmla="*/ 1084 w 3240"/>
                  <a:gd name="T119" fmla="*/ 49 h 58"/>
                  <a:gd name="T120" fmla="*/ 1103 w 3240"/>
                  <a:gd name="T121" fmla="*/ 33 h 58"/>
                  <a:gd name="T122" fmla="*/ 1120 w 3240"/>
                  <a:gd name="T123" fmla="*/ 35 h 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58">
                    <a:moveTo>
                      <a:pt x="0" y="10"/>
                    </a:moveTo>
                    <a:lnTo>
                      <a:pt x="8" y="12"/>
                    </a:lnTo>
                    <a:lnTo>
                      <a:pt x="14" y="14"/>
                    </a:lnTo>
                    <a:lnTo>
                      <a:pt x="20" y="15"/>
                    </a:lnTo>
                    <a:lnTo>
                      <a:pt x="27" y="17"/>
                    </a:lnTo>
                    <a:lnTo>
                      <a:pt x="33" y="17"/>
                    </a:lnTo>
                    <a:lnTo>
                      <a:pt x="39" y="17"/>
                    </a:lnTo>
                    <a:lnTo>
                      <a:pt x="45" y="14"/>
                    </a:lnTo>
                    <a:lnTo>
                      <a:pt x="53" y="12"/>
                    </a:lnTo>
                    <a:lnTo>
                      <a:pt x="59" y="12"/>
                    </a:lnTo>
                    <a:lnTo>
                      <a:pt x="65" y="14"/>
                    </a:lnTo>
                    <a:lnTo>
                      <a:pt x="72" y="15"/>
                    </a:lnTo>
                    <a:lnTo>
                      <a:pt x="78" y="18"/>
                    </a:lnTo>
                    <a:lnTo>
                      <a:pt x="84" y="23"/>
                    </a:lnTo>
                    <a:lnTo>
                      <a:pt x="92" y="27"/>
                    </a:lnTo>
                    <a:lnTo>
                      <a:pt x="98" y="27"/>
                    </a:lnTo>
                    <a:lnTo>
                      <a:pt x="104" y="23"/>
                    </a:lnTo>
                    <a:lnTo>
                      <a:pt x="111" y="18"/>
                    </a:lnTo>
                    <a:lnTo>
                      <a:pt x="117" y="15"/>
                    </a:lnTo>
                    <a:lnTo>
                      <a:pt x="123" y="14"/>
                    </a:lnTo>
                    <a:lnTo>
                      <a:pt x="131" y="12"/>
                    </a:lnTo>
                    <a:lnTo>
                      <a:pt x="137" y="10"/>
                    </a:lnTo>
                    <a:lnTo>
                      <a:pt x="143" y="10"/>
                    </a:lnTo>
                    <a:lnTo>
                      <a:pt x="150" y="9"/>
                    </a:lnTo>
                    <a:lnTo>
                      <a:pt x="156" y="7"/>
                    </a:lnTo>
                    <a:lnTo>
                      <a:pt x="162" y="5"/>
                    </a:lnTo>
                    <a:lnTo>
                      <a:pt x="170" y="5"/>
                    </a:lnTo>
                    <a:lnTo>
                      <a:pt x="176" y="10"/>
                    </a:lnTo>
                    <a:lnTo>
                      <a:pt x="182" y="17"/>
                    </a:lnTo>
                    <a:lnTo>
                      <a:pt x="189" y="25"/>
                    </a:lnTo>
                    <a:lnTo>
                      <a:pt x="195" y="32"/>
                    </a:lnTo>
                    <a:lnTo>
                      <a:pt x="201" y="32"/>
                    </a:lnTo>
                    <a:lnTo>
                      <a:pt x="209" y="28"/>
                    </a:lnTo>
                    <a:lnTo>
                      <a:pt x="215" y="25"/>
                    </a:lnTo>
                    <a:lnTo>
                      <a:pt x="221" y="25"/>
                    </a:lnTo>
                    <a:lnTo>
                      <a:pt x="227" y="32"/>
                    </a:lnTo>
                    <a:lnTo>
                      <a:pt x="234" y="38"/>
                    </a:lnTo>
                    <a:lnTo>
                      <a:pt x="240" y="41"/>
                    </a:lnTo>
                    <a:lnTo>
                      <a:pt x="246" y="41"/>
                    </a:lnTo>
                    <a:lnTo>
                      <a:pt x="254" y="37"/>
                    </a:lnTo>
                    <a:lnTo>
                      <a:pt x="260" y="28"/>
                    </a:lnTo>
                    <a:lnTo>
                      <a:pt x="266" y="22"/>
                    </a:lnTo>
                    <a:lnTo>
                      <a:pt x="274" y="17"/>
                    </a:lnTo>
                    <a:lnTo>
                      <a:pt x="280" y="14"/>
                    </a:lnTo>
                    <a:lnTo>
                      <a:pt x="286" y="10"/>
                    </a:lnTo>
                    <a:lnTo>
                      <a:pt x="293" y="9"/>
                    </a:lnTo>
                    <a:lnTo>
                      <a:pt x="299" y="7"/>
                    </a:lnTo>
                    <a:lnTo>
                      <a:pt x="305" y="7"/>
                    </a:lnTo>
                    <a:lnTo>
                      <a:pt x="313" y="7"/>
                    </a:lnTo>
                    <a:lnTo>
                      <a:pt x="319" y="5"/>
                    </a:lnTo>
                    <a:lnTo>
                      <a:pt x="325" y="5"/>
                    </a:lnTo>
                    <a:lnTo>
                      <a:pt x="332" y="4"/>
                    </a:lnTo>
                    <a:lnTo>
                      <a:pt x="338" y="2"/>
                    </a:lnTo>
                    <a:lnTo>
                      <a:pt x="344" y="2"/>
                    </a:lnTo>
                    <a:lnTo>
                      <a:pt x="352" y="2"/>
                    </a:lnTo>
                    <a:lnTo>
                      <a:pt x="358" y="2"/>
                    </a:lnTo>
                    <a:lnTo>
                      <a:pt x="364" y="4"/>
                    </a:lnTo>
                    <a:lnTo>
                      <a:pt x="371" y="4"/>
                    </a:lnTo>
                    <a:lnTo>
                      <a:pt x="377" y="7"/>
                    </a:lnTo>
                    <a:lnTo>
                      <a:pt x="383" y="15"/>
                    </a:lnTo>
                    <a:lnTo>
                      <a:pt x="391" y="25"/>
                    </a:lnTo>
                    <a:lnTo>
                      <a:pt x="397" y="30"/>
                    </a:lnTo>
                    <a:lnTo>
                      <a:pt x="403" y="30"/>
                    </a:lnTo>
                    <a:lnTo>
                      <a:pt x="409" y="28"/>
                    </a:lnTo>
                    <a:lnTo>
                      <a:pt x="416" y="23"/>
                    </a:lnTo>
                    <a:lnTo>
                      <a:pt x="422" y="22"/>
                    </a:lnTo>
                    <a:lnTo>
                      <a:pt x="428" y="20"/>
                    </a:lnTo>
                    <a:lnTo>
                      <a:pt x="436" y="20"/>
                    </a:lnTo>
                    <a:lnTo>
                      <a:pt x="442" y="20"/>
                    </a:lnTo>
                    <a:lnTo>
                      <a:pt x="448" y="20"/>
                    </a:lnTo>
                    <a:lnTo>
                      <a:pt x="455" y="18"/>
                    </a:lnTo>
                    <a:lnTo>
                      <a:pt x="461" y="17"/>
                    </a:lnTo>
                    <a:lnTo>
                      <a:pt x="467" y="15"/>
                    </a:lnTo>
                    <a:lnTo>
                      <a:pt x="475" y="15"/>
                    </a:lnTo>
                    <a:lnTo>
                      <a:pt x="481" y="14"/>
                    </a:lnTo>
                    <a:lnTo>
                      <a:pt x="487" y="14"/>
                    </a:lnTo>
                    <a:lnTo>
                      <a:pt x="494" y="12"/>
                    </a:lnTo>
                    <a:lnTo>
                      <a:pt x="500" y="12"/>
                    </a:lnTo>
                    <a:lnTo>
                      <a:pt x="506" y="12"/>
                    </a:lnTo>
                    <a:lnTo>
                      <a:pt x="514" y="10"/>
                    </a:lnTo>
                    <a:lnTo>
                      <a:pt x="520" y="12"/>
                    </a:lnTo>
                    <a:lnTo>
                      <a:pt x="526" y="12"/>
                    </a:lnTo>
                    <a:lnTo>
                      <a:pt x="533" y="15"/>
                    </a:lnTo>
                    <a:lnTo>
                      <a:pt x="539" y="15"/>
                    </a:lnTo>
                    <a:lnTo>
                      <a:pt x="545" y="15"/>
                    </a:lnTo>
                    <a:lnTo>
                      <a:pt x="553" y="17"/>
                    </a:lnTo>
                    <a:lnTo>
                      <a:pt x="559" y="15"/>
                    </a:lnTo>
                    <a:lnTo>
                      <a:pt x="565" y="14"/>
                    </a:lnTo>
                    <a:lnTo>
                      <a:pt x="572" y="14"/>
                    </a:lnTo>
                    <a:lnTo>
                      <a:pt x="578" y="12"/>
                    </a:lnTo>
                    <a:lnTo>
                      <a:pt x="584" y="10"/>
                    </a:lnTo>
                    <a:lnTo>
                      <a:pt x="591" y="10"/>
                    </a:lnTo>
                    <a:lnTo>
                      <a:pt x="598" y="10"/>
                    </a:lnTo>
                    <a:lnTo>
                      <a:pt x="604" y="9"/>
                    </a:lnTo>
                    <a:lnTo>
                      <a:pt x="610" y="10"/>
                    </a:lnTo>
                    <a:lnTo>
                      <a:pt x="618" y="9"/>
                    </a:lnTo>
                    <a:lnTo>
                      <a:pt x="624" y="12"/>
                    </a:lnTo>
                    <a:lnTo>
                      <a:pt x="630" y="17"/>
                    </a:lnTo>
                    <a:lnTo>
                      <a:pt x="637" y="23"/>
                    </a:lnTo>
                    <a:lnTo>
                      <a:pt x="643" y="30"/>
                    </a:lnTo>
                    <a:lnTo>
                      <a:pt x="649" y="33"/>
                    </a:lnTo>
                    <a:lnTo>
                      <a:pt x="657" y="32"/>
                    </a:lnTo>
                    <a:lnTo>
                      <a:pt x="663" y="28"/>
                    </a:lnTo>
                    <a:lnTo>
                      <a:pt x="669" y="23"/>
                    </a:lnTo>
                    <a:lnTo>
                      <a:pt x="676" y="20"/>
                    </a:lnTo>
                    <a:lnTo>
                      <a:pt x="682" y="17"/>
                    </a:lnTo>
                    <a:lnTo>
                      <a:pt x="688" y="15"/>
                    </a:lnTo>
                    <a:lnTo>
                      <a:pt x="696" y="14"/>
                    </a:lnTo>
                    <a:lnTo>
                      <a:pt x="702" y="14"/>
                    </a:lnTo>
                    <a:lnTo>
                      <a:pt x="708" y="12"/>
                    </a:lnTo>
                    <a:lnTo>
                      <a:pt x="715" y="12"/>
                    </a:lnTo>
                    <a:lnTo>
                      <a:pt x="721" y="14"/>
                    </a:lnTo>
                    <a:lnTo>
                      <a:pt x="727" y="15"/>
                    </a:lnTo>
                    <a:lnTo>
                      <a:pt x="735" y="18"/>
                    </a:lnTo>
                    <a:lnTo>
                      <a:pt x="741" y="22"/>
                    </a:lnTo>
                    <a:lnTo>
                      <a:pt x="747" y="27"/>
                    </a:lnTo>
                    <a:lnTo>
                      <a:pt x="754" y="28"/>
                    </a:lnTo>
                    <a:lnTo>
                      <a:pt x="760" y="30"/>
                    </a:lnTo>
                    <a:lnTo>
                      <a:pt x="766" y="30"/>
                    </a:lnTo>
                    <a:lnTo>
                      <a:pt x="772" y="27"/>
                    </a:lnTo>
                    <a:lnTo>
                      <a:pt x="780" y="23"/>
                    </a:lnTo>
                    <a:lnTo>
                      <a:pt x="786" y="20"/>
                    </a:lnTo>
                    <a:lnTo>
                      <a:pt x="792" y="17"/>
                    </a:lnTo>
                    <a:lnTo>
                      <a:pt x="799" y="14"/>
                    </a:lnTo>
                    <a:lnTo>
                      <a:pt x="805" y="12"/>
                    </a:lnTo>
                    <a:lnTo>
                      <a:pt x="811" y="10"/>
                    </a:lnTo>
                    <a:lnTo>
                      <a:pt x="819" y="10"/>
                    </a:lnTo>
                    <a:lnTo>
                      <a:pt x="825" y="10"/>
                    </a:lnTo>
                    <a:lnTo>
                      <a:pt x="831" y="10"/>
                    </a:lnTo>
                    <a:lnTo>
                      <a:pt x="838" y="10"/>
                    </a:lnTo>
                    <a:lnTo>
                      <a:pt x="844" y="12"/>
                    </a:lnTo>
                    <a:lnTo>
                      <a:pt x="850" y="12"/>
                    </a:lnTo>
                    <a:lnTo>
                      <a:pt x="858" y="12"/>
                    </a:lnTo>
                    <a:lnTo>
                      <a:pt x="864" y="12"/>
                    </a:lnTo>
                    <a:lnTo>
                      <a:pt x="870" y="12"/>
                    </a:lnTo>
                    <a:lnTo>
                      <a:pt x="877" y="12"/>
                    </a:lnTo>
                    <a:lnTo>
                      <a:pt x="883" y="12"/>
                    </a:lnTo>
                    <a:lnTo>
                      <a:pt x="889" y="12"/>
                    </a:lnTo>
                    <a:lnTo>
                      <a:pt x="897" y="12"/>
                    </a:lnTo>
                    <a:lnTo>
                      <a:pt x="903" y="10"/>
                    </a:lnTo>
                    <a:lnTo>
                      <a:pt x="909" y="10"/>
                    </a:lnTo>
                    <a:lnTo>
                      <a:pt x="916" y="10"/>
                    </a:lnTo>
                    <a:lnTo>
                      <a:pt x="922" y="9"/>
                    </a:lnTo>
                    <a:lnTo>
                      <a:pt x="929" y="9"/>
                    </a:lnTo>
                    <a:lnTo>
                      <a:pt x="936" y="10"/>
                    </a:lnTo>
                    <a:lnTo>
                      <a:pt x="942" y="10"/>
                    </a:lnTo>
                    <a:lnTo>
                      <a:pt x="948" y="10"/>
                    </a:lnTo>
                    <a:lnTo>
                      <a:pt x="954" y="10"/>
                    </a:lnTo>
                    <a:lnTo>
                      <a:pt x="962" y="10"/>
                    </a:lnTo>
                    <a:lnTo>
                      <a:pt x="968" y="10"/>
                    </a:lnTo>
                    <a:lnTo>
                      <a:pt x="974" y="12"/>
                    </a:lnTo>
                    <a:lnTo>
                      <a:pt x="981" y="15"/>
                    </a:lnTo>
                    <a:lnTo>
                      <a:pt x="987" y="18"/>
                    </a:lnTo>
                    <a:lnTo>
                      <a:pt x="993" y="22"/>
                    </a:lnTo>
                    <a:lnTo>
                      <a:pt x="1001" y="23"/>
                    </a:lnTo>
                    <a:lnTo>
                      <a:pt x="1007" y="22"/>
                    </a:lnTo>
                    <a:lnTo>
                      <a:pt x="1013" y="20"/>
                    </a:lnTo>
                    <a:lnTo>
                      <a:pt x="1020" y="14"/>
                    </a:lnTo>
                    <a:lnTo>
                      <a:pt x="1026" y="7"/>
                    </a:lnTo>
                    <a:lnTo>
                      <a:pt x="1032" y="2"/>
                    </a:lnTo>
                    <a:lnTo>
                      <a:pt x="1040" y="0"/>
                    </a:lnTo>
                    <a:lnTo>
                      <a:pt x="1046" y="4"/>
                    </a:lnTo>
                    <a:lnTo>
                      <a:pt x="1052" y="9"/>
                    </a:lnTo>
                    <a:lnTo>
                      <a:pt x="1059" y="14"/>
                    </a:lnTo>
                    <a:lnTo>
                      <a:pt x="1065" y="20"/>
                    </a:lnTo>
                    <a:lnTo>
                      <a:pt x="1071" y="30"/>
                    </a:lnTo>
                    <a:lnTo>
                      <a:pt x="1079" y="45"/>
                    </a:lnTo>
                    <a:lnTo>
                      <a:pt x="1085" y="56"/>
                    </a:lnTo>
                    <a:lnTo>
                      <a:pt x="1091" y="58"/>
                    </a:lnTo>
                    <a:lnTo>
                      <a:pt x="1098" y="53"/>
                    </a:lnTo>
                    <a:lnTo>
                      <a:pt x="1104" y="41"/>
                    </a:lnTo>
                    <a:lnTo>
                      <a:pt x="1110" y="32"/>
                    </a:lnTo>
                    <a:lnTo>
                      <a:pt x="1118" y="23"/>
                    </a:lnTo>
                    <a:lnTo>
                      <a:pt x="1124" y="18"/>
                    </a:lnTo>
                    <a:lnTo>
                      <a:pt x="1130" y="15"/>
                    </a:lnTo>
                    <a:lnTo>
                      <a:pt x="1136" y="12"/>
                    </a:lnTo>
                    <a:lnTo>
                      <a:pt x="1143" y="10"/>
                    </a:lnTo>
                    <a:lnTo>
                      <a:pt x="1149" y="9"/>
                    </a:lnTo>
                    <a:lnTo>
                      <a:pt x="1155" y="9"/>
                    </a:lnTo>
                    <a:lnTo>
                      <a:pt x="1163" y="9"/>
                    </a:lnTo>
                    <a:lnTo>
                      <a:pt x="1169" y="9"/>
                    </a:lnTo>
                    <a:lnTo>
                      <a:pt x="1175" y="7"/>
                    </a:lnTo>
                    <a:lnTo>
                      <a:pt x="1182" y="7"/>
                    </a:lnTo>
                    <a:lnTo>
                      <a:pt x="1188" y="7"/>
                    </a:lnTo>
                    <a:lnTo>
                      <a:pt x="1194" y="7"/>
                    </a:lnTo>
                    <a:lnTo>
                      <a:pt x="1202" y="7"/>
                    </a:lnTo>
                    <a:lnTo>
                      <a:pt x="1208" y="7"/>
                    </a:lnTo>
                    <a:lnTo>
                      <a:pt x="1214" y="9"/>
                    </a:lnTo>
                    <a:lnTo>
                      <a:pt x="1221" y="10"/>
                    </a:lnTo>
                    <a:lnTo>
                      <a:pt x="1227" y="12"/>
                    </a:lnTo>
                    <a:lnTo>
                      <a:pt x="1233" y="14"/>
                    </a:lnTo>
                    <a:lnTo>
                      <a:pt x="1241" y="14"/>
                    </a:lnTo>
                    <a:lnTo>
                      <a:pt x="1247" y="14"/>
                    </a:lnTo>
                    <a:lnTo>
                      <a:pt x="1253" y="14"/>
                    </a:lnTo>
                    <a:lnTo>
                      <a:pt x="1261" y="12"/>
                    </a:lnTo>
                    <a:lnTo>
                      <a:pt x="1267" y="10"/>
                    </a:lnTo>
                    <a:lnTo>
                      <a:pt x="1273" y="9"/>
                    </a:lnTo>
                    <a:lnTo>
                      <a:pt x="1280" y="9"/>
                    </a:lnTo>
                    <a:lnTo>
                      <a:pt x="1286" y="9"/>
                    </a:lnTo>
                    <a:lnTo>
                      <a:pt x="1292" y="9"/>
                    </a:lnTo>
                    <a:lnTo>
                      <a:pt x="1300" y="7"/>
                    </a:lnTo>
                    <a:lnTo>
                      <a:pt x="1306" y="7"/>
                    </a:lnTo>
                    <a:lnTo>
                      <a:pt x="1312" y="7"/>
                    </a:lnTo>
                    <a:lnTo>
                      <a:pt x="1318" y="10"/>
                    </a:lnTo>
                    <a:lnTo>
                      <a:pt x="1325" y="12"/>
                    </a:lnTo>
                    <a:lnTo>
                      <a:pt x="1331" y="17"/>
                    </a:lnTo>
                    <a:lnTo>
                      <a:pt x="1337" y="22"/>
                    </a:lnTo>
                    <a:lnTo>
                      <a:pt x="1345" y="28"/>
                    </a:lnTo>
                    <a:lnTo>
                      <a:pt x="1351" y="30"/>
                    </a:lnTo>
                    <a:lnTo>
                      <a:pt x="1357" y="30"/>
                    </a:lnTo>
                    <a:lnTo>
                      <a:pt x="1364" y="28"/>
                    </a:lnTo>
                    <a:lnTo>
                      <a:pt x="1370" y="25"/>
                    </a:lnTo>
                    <a:lnTo>
                      <a:pt x="1376" y="22"/>
                    </a:lnTo>
                    <a:lnTo>
                      <a:pt x="1384" y="18"/>
                    </a:lnTo>
                    <a:lnTo>
                      <a:pt x="1390" y="20"/>
                    </a:lnTo>
                    <a:lnTo>
                      <a:pt x="1396" y="22"/>
                    </a:lnTo>
                    <a:lnTo>
                      <a:pt x="1403" y="23"/>
                    </a:lnTo>
                    <a:lnTo>
                      <a:pt x="1409" y="25"/>
                    </a:lnTo>
                    <a:lnTo>
                      <a:pt x="1415" y="23"/>
                    </a:lnTo>
                    <a:lnTo>
                      <a:pt x="1423" y="23"/>
                    </a:lnTo>
                    <a:lnTo>
                      <a:pt x="1429" y="22"/>
                    </a:lnTo>
                    <a:lnTo>
                      <a:pt x="1435" y="20"/>
                    </a:lnTo>
                    <a:lnTo>
                      <a:pt x="1442" y="18"/>
                    </a:lnTo>
                    <a:lnTo>
                      <a:pt x="1448" y="17"/>
                    </a:lnTo>
                    <a:lnTo>
                      <a:pt x="1454" y="15"/>
                    </a:lnTo>
                    <a:lnTo>
                      <a:pt x="1462" y="15"/>
                    </a:lnTo>
                    <a:lnTo>
                      <a:pt x="1468" y="14"/>
                    </a:lnTo>
                    <a:lnTo>
                      <a:pt x="1474" y="15"/>
                    </a:lnTo>
                    <a:lnTo>
                      <a:pt x="1481" y="14"/>
                    </a:lnTo>
                    <a:lnTo>
                      <a:pt x="1487" y="14"/>
                    </a:lnTo>
                    <a:lnTo>
                      <a:pt x="1493" y="14"/>
                    </a:lnTo>
                    <a:lnTo>
                      <a:pt x="1499" y="12"/>
                    </a:lnTo>
                    <a:lnTo>
                      <a:pt x="1507" y="10"/>
                    </a:lnTo>
                    <a:lnTo>
                      <a:pt x="1513" y="10"/>
                    </a:lnTo>
                    <a:lnTo>
                      <a:pt x="1519" y="10"/>
                    </a:lnTo>
                    <a:lnTo>
                      <a:pt x="1526" y="10"/>
                    </a:lnTo>
                    <a:lnTo>
                      <a:pt x="1532" y="9"/>
                    </a:lnTo>
                    <a:lnTo>
                      <a:pt x="1538" y="9"/>
                    </a:lnTo>
                    <a:lnTo>
                      <a:pt x="1546" y="10"/>
                    </a:lnTo>
                    <a:lnTo>
                      <a:pt x="1552" y="9"/>
                    </a:lnTo>
                    <a:lnTo>
                      <a:pt x="1558" y="10"/>
                    </a:lnTo>
                    <a:lnTo>
                      <a:pt x="1565" y="12"/>
                    </a:lnTo>
                    <a:lnTo>
                      <a:pt x="1571" y="14"/>
                    </a:lnTo>
                    <a:lnTo>
                      <a:pt x="1577" y="15"/>
                    </a:lnTo>
                    <a:lnTo>
                      <a:pt x="1585" y="17"/>
                    </a:lnTo>
                    <a:lnTo>
                      <a:pt x="1591" y="18"/>
                    </a:lnTo>
                    <a:lnTo>
                      <a:pt x="1597" y="17"/>
                    </a:lnTo>
                    <a:lnTo>
                      <a:pt x="1605" y="14"/>
                    </a:lnTo>
                    <a:lnTo>
                      <a:pt x="1611" y="10"/>
                    </a:lnTo>
                    <a:lnTo>
                      <a:pt x="1617" y="5"/>
                    </a:lnTo>
                    <a:lnTo>
                      <a:pt x="1624" y="0"/>
                    </a:lnTo>
                    <a:lnTo>
                      <a:pt x="1630" y="0"/>
                    </a:lnTo>
                    <a:lnTo>
                      <a:pt x="1636" y="7"/>
                    </a:lnTo>
                    <a:lnTo>
                      <a:pt x="1644" y="20"/>
                    </a:lnTo>
                    <a:lnTo>
                      <a:pt x="1650" y="37"/>
                    </a:lnTo>
                    <a:lnTo>
                      <a:pt x="1656" y="48"/>
                    </a:lnTo>
                    <a:lnTo>
                      <a:pt x="1663" y="48"/>
                    </a:lnTo>
                    <a:lnTo>
                      <a:pt x="1669" y="41"/>
                    </a:lnTo>
                    <a:lnTo>
                      <a:pt x="1675" y="32"/>
                    </a:lnTo>
                    <a:lnTo>
                      <a:pt x="1681" y="23"/>
                    </a:lnTo>
                    <a:lnTo>
                      <a:pt x="1689" y="20"/>
                    </a:lnTo>
                    <a:lnTo>
                      <a:pt x="1695" y="22"/>
                    </a:lnTo>
                    <a:lnTo>
                      <a:pt x="1701" y="25"/>
                    </a:lnTo>
                    <a:lnTo>
                      <a:pt x="1708" y="27"/>
                    </a:lnTo>
                    <a:lnTo>
                      <a:pt x="1714" y="27"/>
                    </a:lnTo>
                    <a:lnTo>
                      <a:pt x="1720" y="23"/>
                    </a:lnTo>
                    <a:lnTo>
                      <a:pt x="1728" y="20"/>
                    </a:lnTo>
                    <a:lnTo>
                      <a:pt x="1734" y="17"/>
                    </a:lnTo>
                    <a:lnTo>
                      <a:pt x="1740" y="14"/>
                    </a:lnTo>
                    <a:lnTo>
                      <a:pt x="1747" y="10"/>
                    </a:lnTo>
                    <a:lnTo>
                      <a:pt x="1753" y="9"/>
                    </a:lnTo>
                    <a:lnTo>
                      <a:pt x="1759" y="5"/>
                    </a:lnTo>
                    <a:lnTo>
                      <a:pt x="1767" y="5"/>
                    </a:lnTo>
                    <a:lnTo>
                      <a:pt x="1773" y="4"/>
                    </a:lnTo>
                    <a:lnTo>
                      <a:pt x="1779" y="4"/>
                    </a:lnTo>
                    <a:lnTo>
                      <a:pt x="1786" y="4"/>
                    </a:lnTo>
                    <a:lnTo>
                      <a:pt x="1792" y="4"/>
                    </a:lnTo>
                    <a:lnTo>
                      <a:pt x="1798" y="5"/>
                    </a:lnTo>
                    <a:lnTo>
                      <a:pt x="1806" y="7"/>
                    </a:lnTo>
                    <a:lnTo>
                      <a:pt x="1812" y="7"/>
                    </a:lnTo>
                    <a:lnTo>
                      <a:pt x="1818" y="5"/>
                    </a:lnTo>
                    <a:lnTo>
                      <a:pt x="1825" y="4"/>
                    </a:lnTo>
                    <a:lnTo>
                      <a:pt x="1831" y="4"/>
                    </a:lnTo>
                    <a:lnTo>
                      <a:pt x="1837" y="7"/>
                    </a:lnTo>
                    <a:lnTo>
                      <a:pt x="1843" y="14"/>
                    </a:lnTo>
                    <a:lnTo>
                      <a:pt x="1851" y="22"/>
                    </a:lnTo>
                    <a:lnTo>
                      <a:pt x="1857" y="28"/>
                    </a:lnTo>
                    <a:lnTo>
                      <a:pt x="1863" y="30"/>
                    </a:lnTo>
                    <a:lnTo>
                      <a:pt x="1870" y="32"/>
                    </a:lnTo>
                    <a:lnTo>
                      <a:pt x="1876" y="32"/>
                    </a:lnTo>
                    <a:lnTo>
                      <a:pt x="1882" y="30"/>
                    </a:lnTo>
                    <a:lnTo>
                      <a:pt x="1890" y="27"/>
                    </a:lnTo>
                    <a:lnTo>
                      <a:pt x="1896" y="23"/>
                    </a:lnTo>
                    <a:lnTo>
                      <a:pt x="1902" y="20"/>
                    </a:lnTo>
                    <a:lnTo>
                      <a:pt x="1909" y="17"/>
                    </a:lnTo>
                    <a:lnTo>
                      <a:pt x="1915" y="17"/>
                    </a:lnTo>
                    <a:lnTo>
                      <a:pt x="1922" y="17"/>
                    </a:lnTo>
                    <a:lnTo>
                      <a:pt x="1929" y="18"/>
                    </a:lnTo>
                    <a:lnTo>
                      <a:pt x="1935" y="20"/>
                    </a:lnTo>
                    <a:lnTo>
                      <a:pt x="1941" y="18"/>
                    </a:lnTo>
                    <a:lnTo>
                      <a:pt x="1949" y="17"/>
                    </a:lnTo>
                    <a:lnTo>
                      <a:pt x="1955" y="15"/>
                    </a:lnTo>
                    <a:lnTo>
                      <a:pt x="1961" y="15"/>
                    </a:lnTo>
                    <a:lnTo>
                      <a:pt x="1968" y="14"/>
                    </a:lnTo>
                    <a:lnTo>
                      <a:pt x="1974" y="14"/>
                    </a:lnTo>
                    <a:lnTo>
                      <a:pt x="1980" y="12"/>
                    </a:lnTo>
                    <a:lnTo>
                      <a:pt x="1988" y="12"/>
                    </a:lnTo>
                    <a:lnTo>
                      <a:pt x="1994" y="12"/>
                    </a:lnTo>
                    <a:lnTo>
                      <a:pt x="2000" y="12"/>
                    </a:lnTo>
                    <a:lnTo>
                      <a:pt x="2007" y="12"/>
                    </a:lnTo>
                    <a:lnTo>
                      <a:pt x="2013" y="12"/>
                    </a:lnTo>
                    <a:lnTo>
                      <a:pt x="2019" y="14"/>
                    </a:lnTo>
                    <a:lnTo>
                      <a:pt x="2025" y="12"/>
                    </a:lnTo>
                    <a:lnTo>
                      <a:pt x="2033" y="14"/>
                    </a:lnTo>
                    <a:lnTo>
                      <a:pt x="2039" y="12"/>
                    </a:lnTo>
                    <a:lnTo>
                      <a:pt x="2045" y="12"/>
                    </a:lnTo>
                    <a:lnTo>
                      <a:pt x="2052" y="14"/>
                    </a:lnTo>
                    <a:lnTo>
                      <a:pt x="2058" y="14"/>
                    </a:lnTo>
                    <a:lnTo>
                      <a:pt x="2064" y="15"/>
                    </a:lnTo>
                    <a:lnTo>
                      <a:pt x="2072" y="17"/>
                    </a:lnTo>
                    <a:lnTo>
                      <a:pt x="2078" y="17"/>
                    </a:lnTo>
                    <a:lnTo>
                      <a:pt x="2084" y="17"/>
                    </a:lnTo>
                    <a:lnTo>
                      <a:pt x="2091" y="15"/>
                    </a:lnTo>
                    <a:lnTo>
                      <a:pt x="2097" y="14"/>
                    </a:lnTo>
                    <a:lnTo>
                      <a:pt x="2103" y="15"/>
                    </a:lnTo>
                    <a:lnTo>
                      <a:pt x="2111" y="18"/>
                    </a:lnTo>
                    <a:lnTo>
                      <a:pt x="2117" y="25"/>
                    </a:lnTo>
                    <a:lnTo>
                      <a:pt x="2123" y="28"/>
                    </a:lnTo>
                    <a:lnTo>
                      <a:pt x="2130" y="27"/>
                    </a:lnTo>
                    <a:lnTo>
                      <a:pt x="2136" y="25"/>
                    </a:lnTo>
                    <a:lnTo>
                      <a:pt x="2142" y="22"/>
                    </a:lnTo>
                    <a:lnTo>
                      <a:pt x="2150" y="18"/>
                    </a:lnTo>
                    <a:lnTo>
                      <a:pt x="2156" y="14"/>
                    </a:lnTo>
                    <a:lnTo>
                      <a:pt x="2162" y="10"/>
                    </a:lnTo>
                    <a:lnTo>
                      <a:pt x="2169" y="5"/>
                    </a:lnTo>
                    <a:lnTo>
                      <a:pt x="2175" y="2"/>
                    </a:lnTo>
                    <a:lnTo>
                      <a:pt x="2181" y="2"/>
                    </a:lnTo>
                    <a:lnTo>
                      <a:pt x="2189" y="4"/>
                    </a:lnTo>
                    <a:lnTo>
                      <a:pt x="2195" y="5"/>
                    </a:lnTo>
                    <a:lnTo>
                      <a:pt x="2201" y="5"/>
                    </a:lnTo>
                    <a:lnTo>
                      <a:pt x="2207" y="7"/>
                    </a:lnTo>
                    <a:lnTo>
                      <a:pt x="2214" y="15"/>
                    </a:lnTo>
                    <a:lnTo>
                      <a:pt x="2220" y="23"/>
                    </a:lnTo>
                    <a:lnTo>
                      <a:pt x="2226" y="30"/>
                    </a:lnTo>
                    <a:lnTo>
                      <a:pt x="2234" y="32"/>
                    </a:lnTo>
                    <a:lnTo>
                      <a:pt x="2240" y="30"/>
                    </a:lnTo>
                    <a:lnTo>
                      <a:pt x="2246" y="27"/>
                    </a:lnTo>
                    <a:lnTo>
                      <a:pt x="2254" y="23"/>
                    </a:lnTo>
                    <a:lnTo>
                      <a:pt x="2260" y="20"/>
                    </a:lnTo>
                    <a:lnTo>
                      <a:pt x="2266" y="18"/>
                    </a:lnTo>
                    <a:lnTo>
                      <a:pt x="2273" y="15"/>
                    </a:lnTo>
                    <a:lnTo>
                      <a:pt x="2279" y="14"/>
                    </a:lnTo>
                    <a:lnTo>
                      <a:pt x="2285" y="14"/>
                    </a:lnTo>
                    <a:lnTo>
                      <a:pt x="2293" y="15"/>
                    </a:lnTo>
                    <a:lnTo>
                      <a:pt x="2299" y="17"/>
                    </a:lnTo>
                    <a:lnTo>
                      <a:pt x="2305" y="15"/>
                    </a:lnTo>
                    <a:lnTo>
                      <a:pt x="2312" y="12"/>
                    </a:lnTo>
                    <a:lnTo>
                      <a:pt x="2318" y="7"/>
                    </a:lnTo>
                    <a:lnTo>
                      <a:pt x="2324" y="4"/>
                    </a:lnTo>
                    <a:lnTo>
                      <a:pt x="2332" y="5"/>
                    </a:lnTo>
                    <a:lnTo>
                      <a:pt x="2338" y="12"/>
                    </a:lnTo>
                    <a:lnTo>
                      <a:pt x="2344" y="18"/>
                    </a:lnTo>
                    <a:lnTo>
                      <a:pt x="2351" y="23"/>
                    </a:lnTo>
                    <a:lnTo>
                      <a:pt x="2357" y="23"/>
                    </a:lnTo>
                    <a:lnTo>
                      <a:pt x="2363" y="20"/>
                    </a:lnTo>
                    <a:lnTo>
                      <a:pt x="2371" y="14"/>
                    </a:lnTo>
                    <a:lnTo>
                      <a:pt x="2377" y="9"/>
                    </a:lnTo>
                    <a:lnTo>
                      <a:pt x="2383" y="5"/>
                    </a:lnTo>
                    <a:lnTo>
                      <a:pt x="2389" y="7"/>
                    </a:lnTo>
                    <a:lnTo>
                      <a:pt x="2396" y="12"/>
                    </a:lnTo>
                    <a:lnTo>
                      <a:pt x="2402" y="20"/>
                    </a:lnTo>
                    <a:lnTo>
                      <a:pt x="2408" y="23"/>
                    </a:lnTo>
                    <a:lnTo>
                      <a:pt x="2416" y="25"/>
                    </a:lnTo>
                    <a:lnTo>
                      <a:pt x="2422" y="22"/>
                    </a:lnTo>
                    <a:lnTo>
                      <a:pt x="2428" y="18"/>
                    </a:lnTo>
                    <a:lnTo>
                      <a:pt x="2435" y="17"/>
                    </a:lnTo>
                    <a:lnTo>
                      <a:pt x="2441" y="17"/>
                    </a:lnTo>
                    <a:lnTo>
                      <a:pt x="2447" y="18"/>
                    </a:lnTo>
                    <a:lnTo>
                      <a:pt x="2455" y="22"/>
                    </a:lnTo>
                    <a:lnTo>
                      <a:pt x="2461" y="23"/>
                    </a:lnTo>
                    <a:lnTo>
                      <a:pt x="2467" y="23"/>
                    </a:lnTo>
                    <a:lnTo>
                      <a:pt x="2474" y="22"/>
                    </a:lnTo>
                    <a:lnTo>
                      <a:pt x="2480" y="20"/>
                    </a:lnTo>
                    <a:lnTo>
                      <a:pt x="2486" y="20"/>
                    </a:lnTo>
                    <a:lnTo>
                      <a:pt x="2494" y="18"/>
                    </a:lnTo>
                    <a:lnTo>
                      <a:pt x="2500" y="18"/>
                    </a:lnTo>
                    <a:lnTo>
                      <a:pt x="2506" y="20"/>
                    </a:lnTo>
                    <a:lnTo>
                      <a:pt x="2513" y="22"/>
                    </a:lnTo>
                    <a:lnTo>
                      <a:pt x="2519" y="23"/>
                    </a:lnTo>
                    <a:lnTo>
                      <a:pt x="2525" y="22"/>
                    </a:lnTo>
                    <a:lnTo>
                      <a:pt x="2533" y="18"/>
                    </a:lnTo>
                    <a:lnTo>
                      <a:pt x="2539" y="17"/>
                    </a:lnTo>
                    <a:lnTo>
                      <a:pt x="2545" y="14"/>
                    </a:lnTo>
                    <a:lnTo>
                      <a:pt x="2552" y="10"/>
                    </a:lnTo>
                    <a:lnTo>
                      <a:pt x="2558" y="9"/>
                    </a:lnTo>
                    <a:lnTo>
                      <a:pt x="2564" y="7"/>
                    </a:lnTo>
                    <a:lnTo>
                      <a:pt x="2570" y="7"/>
                    </a:lnTo>
                    <a:lnTo>
                      <a:pt x="2578" y="10"/>
                    </a:lnTo>
                    <a:lnTo>
                      <a:pt x="2584" y="17"/>
                    </a:lnTo>
                    <a:lnTo>
                      <a:pt x="2590" y="23"/>
                    </a:lnTo>
                    <a:lnTo>
                      <a:pt x="2598" y="27"/>
                    </a:lnTo>
                    <a:lnTo>
                      <a:pt x="2604" y="23"/>
                    </a:lnTo>
                    <a:lnTo>
                      <a:pt x="2610" y="17"/>
                    </a:lnTo>
                    <a:lnTo>
                      <a:pt x="2617" y="12"/>
                    </a:lnTo>
                    <a:lnTo>
                      <a:pt x="2623" y="9"/>
                    </a:lnTo>
                    <a:lnTo>
                      <a:pt x="2629" y="10"/>
                    </a:lnTo>
                    <a:lnTo>
                      <a:pt x="2637" y="12"/>
                    </a:lnTo>
                    <a:lnTo>
                      <a:pt x="2643" y="15"/>
                    </a:lnTo>
                    <a:lnTo>
                      <a:pt x="2649" y="17"/>
                    </a:lnTo>
                    <a:lnTo>
                      <a:pt x="2656" y="18"/>
                    </a:lnTo>
                    <a:lnTo>
                      <a:pt x="2662" y="17"/>
                    </a:lnTo>
                    <a:lnTo>
                      <a:pt x="2668" y="14"/>
                    </a:lnTo>
                    <a:lnTo>
                      <a:pt x="2676" y="7"/>
                    </a:lnTo>
                    <a:lnTo>
                      <a:pt x="2682" y="2"/>
                    </a:lnTo>
                    <a:lnTo>
                      <a:pt x="2688" y="2"/>
                    </a:lnTo>
                    <a:lnTo>
                      <a:pt x="2695" y="5"/>
                    </a:lnTo>
                    <a:lnTo>
                      <a:pt x="2701" y="15"/>
                    </a:lnTo>
                    <a:lnTo>
                      <a:pt x="2707" y="25"/>
                    </a:lnTo>
                    <a:lnTo>
                      <a:pt x="2715" y="30"/>
                    </a:lnTo>
                    <a:lnTo>
                      <a:pt x="2721" y="28"/>
                    </a:lnTo>
                    <a:lnTo>
                      <a:pt x="2727" y="25"/>
                    </a:lnTo>
                    <a:lnTo>
                      <a:pt x="2734" y="22"/>
                    </a:lnTo>
                    <a:lnTo>
                      <a:pt x="2740" y="20"/>
                    </a:lnTo>
                    <a:lnTo>
                      <a:pt x="2746" y="18"/>
                    </a:lnTo>
                    <a:lnTo>
                      <a:pt x="2752" y="17"/>
                    </a:lnTo>
                    <a:lnTo>
                      <a:pt x="2760" y="17"/>
                    </a:lnTo>
                    <a:lnTo>
                      <a:pt x="2766" y="17"/>
                    </a:lnTo>
                    <a:lnTo>
                      <a:pt x="2772" y="15"/>
                    </a:lnTo>
                    <a:lnTo>
                      <a:pt x="2779" y="14"/>
                    </a:lnTo>
                    <a:lnTo>
                      <a:pt x="2785" y="14"/>
                    </a:lnTo>
                    <a:lnTo>
                      <a:pt x="2791" y="10"/>
                    </a:lnTo>
                    <a:lnTo>
                      <a:pt x="2799" y="9"/>
                    </a:lnTo>
                    <a:lnTo>
                      <a:pt x="2805" y="7"/>
                    </a:lnTo>
                    <a:lnTo>
                      <a:pt x="2811" y="5"/>
                    </a:lnTo>
                    <a:lnTo>
                      <a:pt x="2818" y="9"/>
                    </a:lnTo>
                    <a:lnTo>
                      <a:pt x="2824" y="14"/>
                    </a:lnTo>
                    <a:lnTo>
                      <a:pt x="2830" y="20"/>
                    </a:lnTo>
                    <a:lnTo>
                      <a:pt x="2838" y="25"/>
                    </a:lnTo>
                    <a:lnTo>
                      <a:pt x="2844" y="28"/>
                    </a:lnTo>
                    <a:lnTo>
                      <a:pt x="2850" y="28"/>
                    </a:lnTo>
                    <a:lnTo>
                      <a:pt x="2857" y="25"/>
                    </a:lnTo>
                    <a:lnTo>
                      <a:pt x="2863" y="23"/>
                    </a:lnTo>
                    <a:lnTo>
                      <a:pt x="2869" y="20"/>
                    </a:lnTo>
                    <a:lnTo>
                      <a:pt x="2877" y="18"/>
                    </a:lnTo>
                    <a:lnTo>
                      <a:pt x="2883" y="17"/>
                    </a:lnTo>
                    <a:lnTo>
                      <a:pt x="2889" y="15"/>
                    </a:lnTo>
                    <a:lnTo>
                      <a:pt x="2896" y="14"/>
                    </a:lnTo>
                    <a:lnTo>
                      <a:pt x="2902" y="14"/>
                    </a:lnTo>
                    <a:lnTo>
                      <a:pt x="2908" y="12"/>
                    </a:lnTo>
                    <a:lnTo>
                      <a:pt x="2916" y="10"/>
                    </a:lnTo>
                    <a:lnTo>
                      <a:pt x="2922" y="7"/>
                    </a:lnTo>
                    <a:lnTo>
                      <a:pt x="2928" y="5"/>
                    </a:lnTo>
                    <a:lnTo>
                      <a:pt x="2934" y="5"/>
                    </a:lnTo>
                    <a:lnTo>
                      <a:pt x="2942" y="7"/>
                    </a:lnTo>
                    <a:lnTo>
                      <a:pt x="2948" y="9"/>
                    </a:lnTo>
                    <a:lnTo>
                      <a:pt x="2954" y="9"/>
                    </a:lnTo>
                    <a:lnTo>
                      <a:pt x="2961" y="9"/>
                    </a:lnTo>
                    <a:lnTo>
                      <a:pt x="2967" y="9"/>
                    </a:lnTo>
                    <a:lnTo>
                      <a:pt x="2973" y="9"/>
                    </a:lnTo>
                    <a:lnTo>
                      <a:pt x="2981" y="14"/>
                    </a:lnTo>
                    <a:lnTo>
                      <a:pt x="2987" y="18"/>
                    </a:lnTo>
                    <a:lnTo>
                      <a:pt x="2993" y="22"/>
                    </a:lnTo>
                    <a:lnTo>
                      <a:pt x="3000" y="22"/>
                    </a:lnTo>
                    <a:lnTo>
                      <a:pt x="3006" y="22"/>
                    </a:lnTo>
                    <a:lnTo>
                      <a:pt x="3012" y="20"/>
                    </a:lnTo>
                    <a:lnTo>
                      <a:pt x="3020" y="20"/>
                    </a:lnTo>
                    <a:lnTo>
                      <a:pt x="3026" y="20"/>
                    </a:lnTo>
                    <a:lnTo>
                      <a:pt x="3032" y="18"/>
                    </a:lnTo>
                    <a:lnTo>
                      <a:pt x="3039" y="17"/>
                    </a:lnTo>
                    <a:lnTo>
                      <a:pt x="3045" y="15"/>
                    </a:lnTo>
                    <a:lnTo>
                      <a:pt x="3051" y="12"/>
                    </a:lnTo>
                    <a:lnTo>
                      <a:pt x="3059" y="9"/>
                    </a:lnTo>
                    <a:lnTo>
                      <a:pt x="3065" y="5"/>
                    </a:lnTo>
                    <a:lnTo>
                      <a:pt x="3071" y="4"/>
                    </a:lnTo>
                    <a:lnTo>
                      <a:pt x="3078" y="5"/>
                    </a:lnTo>
                    <a:lnTo>
                      <a:pt x="3084" y="5"/>
                    </a:lnTo>
                    <a:lnTo>
                      <a:pt x="3090" y="9"/>
                    </a:lnTo>
                    <a:lnTo>
                      <a:pt x="3098" y="12"/>
                    </a:lnTo>
                    <a:lnTo>
                      <a:pt x="3104" y="17"/>
                    </a:lnTo>
                    <a:lnTo>
                      <a:pt x="3110" y="25"/>
                    </a:lnTo>
                    <a:lnTo>
                      <a:pt x="3116" y="33"/>
                    </a:lnTo>
                    <a:lnTo>
                      <a:pt x="3123" y="38"/>
                    </a:lnTo>
                    <a:lnTo>
                      <a:pt x="3129" y="38"/>
                    </a:lnTo>
                    <a:lnTo>
                      <a:pt x="3135" y="33"/>
                    </a:lnTo>
                    <a:lnTo>
                      <a:pt x="3143" y="28"/>
                    </a:lnTo>
                    <a:lnTo>
                      <a:pt x="3149" y="25"/>
                    </a:lnTo>
                    <a:lnTo>
                      <a:pt x="3155" y="22"/>
                    </a:lnTo>
                    <a:lnTo>
                      <a:pt x="3162" y="17"/>
                    </a:lnTo>
                    <a:lnTo>
                      <a:pt x="3168" y="14"/>
                    </a:lnTo>
                    <a:lnTo>
                      <a:pt x="3174" y="14"/>
                    </a:lnTo>
                    <a:lnTo>
                      <a:pt x="3182" y="20"/>
                    </a:lnTo>
                    <a:lnTo>
                      <a:pt x="3188" y="28"/>
                    </a:lnTo>
                    <a:lnTo>
                      <a:pt x="3194" y="35"/>
                    </a:lnTo>
                    <a:lnTo>
                      <a:pt x="3201" y="33"/>
                    </a:lnTo>
                    <a:lnTo>
                      <a:pt x="3207" y="27"/>
                    </a:lnTo>
                    <a:lnTo>
                      <a:pt x="3213" y="18"/>
                    </a:lnTo>
                    <a:lnTo>
                      <a:pt x="3221" y="14"/>
                    </a:lnTo>
                    <a:lnTo>
                      <a:pt x="3227" y="10"/>
                    </a:lnTo>
                    <a:lnTo>
                      <a:pt x="3233" y="10"/>
                    </a:lnTo>
                    <a:lnTo>
                      <a:pt x="3240" y="1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7" name="Freeform 75"/>
              <p:cNvSpPr>
                <a:spLocks/>
              </p:cNvSpPr>
              <p:nvPr/>
            </p:nvSpPr>
            <p:spPr bwMode="auto">
              <a:xfrm>
                <a:off x="4407" y="1645"/>
                <a:ext cx="72" cy="9"/>
              </a:xfrm>
              <a:custGeom>
                <a:avLst/>
                <a:gdLst>
                  <a:gd name="T0" fmla="*/ 0 w 77"/>
                  <a:gd name="T1" fmla="*/ 0 h 8"/>
                  <a:gd name="T2" fmla="*/ 6 w 77"/>
                  <a:gd name="T3" fmla="*/ 0 h 8"/>
                  <a:gd name="T4" fmla="*/ 7 w 77"/>
                  <a:gd name="T5" fmla="*/ 2 h 8"/>
                  <a:gd name="T6" fmla="*/ 7 w 77"/>
                  <a:gd name="T7" fmla="*/ 0 h 8"/>
                  <a:gd name="T8" fmla="*/ 10 w 77"/>
                  <a:gd name="T9" fmla="*/ 0 h 8"/>
                  <a:gd name="T10" fmla="*/ 13 w 77"/>
                  <a:gd name="T11" fmla="*/ 0 h 8"/>
                  <a:gd name="T12" fmla="*/ 17 w 77"/>
                  <a:gd name="T13" fmla="*/ 0 h 8"/>
                  <a:gd name="T14" fmla="*/ 19 w 77"/>
                  <a:gd name="T15" fmla="*/ 2 h 8"/>
                  <a:gd name="T16" fmla="*/ 21 w 77"/>
                  <a:gd name="T17" fmla="*/ 29 h 8"/>
                  <a:gd name="T18" fmla="*/ 22 w 77"/>
                  <a:gd name="T19" fmla="*/ 37 h 8"/>
                  <a:gd name="T20" fmla="*/ 26 w 77"/>
                  <a:gd name="T21" fmla="*/ 42 h 8"/>
                  <a:gd name="T22" fmla="*/ 28 w 77"/>
                  <a:gd name="T23" fmla="*/ 37 h 8"/>
                  <a:gd name="T24" fmla="*/ 30 w 77"/>
                  <a:gd name="T25" fmla="*/ 29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8">
                    <a:moveTo>
                      <a:pt x="0" y="0"/>
                    </a:moveTo>
                    <a:lnTo>
                      <a:pt x="6" y="0"/>
                    </a:lnTo>
                    <a:lnTo>
                      <a:pt x="13" y="2"/>
                    </a:lnTo>
                    <a:lnTo>
                      <a:pt x="20" y="0"/>
                    </a:lnTo>
                    <a:lnTo>
                      <a:pt x="26" y="0"/>
                    </a:lnTo>
                    <a:lnTo>
                      <a:pt x="32" y="0"/>
                    </a:lnTo>
                    <a:lnTo>
                      <a:pt x="40" y="0"/>
                    </a:lnTo>
                    <a:lnTo>
                      <a:pt x="46" y="2"/>
                    </a:lnTo>
                    <a:lnTo>
                      <a:pt x="52" y="5"/>
                    </a:lnTo>
                    <a:lnTo>
                      <a:pt x="58" y="7"/>
                    </a:lnTo>
                    <a:lnTo>
                      <a:pt x="65" y="8"/>
                    </a:lnTo>
                    <a:lnTo>
                      <a:pt x="71" y="7"/>
                    </a:lnTo>
                    <a:lnTo>
                      <a:pt x="77" y="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8" name="Freeform 76"/>
              <p:cNvSpPr>
                <a:spLocks/>
              </p:cNvSpPr>
              <p:nvPr/>
            </p:nvSpPr>
            <p:spPr bwMode="auto">
              <a:xfrm>
                <a:off x="1402" y="1572"/>
                <a:ext cx="3005" cy="75"/>
              </a:xfrm>
              <a:custGeom>
                <a:avLst/>
                <a:gdLst>
                  <a:gd name="T0" fmla="*/ 16 w 3240"/>
                  <a:gd name="T1" fmla="*/ 40 h 72"/>
                  <a:gd name="T2" fmla="*/ 34 w 3240"/>
                  <a:gd name="T3" fmla="*/ 38 h 72"/>
                  <a:gd name="T4" fmla="*/ 53 w 3240"/>
                  <a:gd name="T5" fmla="*/ 38 h 72"/>
                  <a:gd name="T6" fmla="*/ 70 w 3240"/>
                  <a:gd name="T7" fmla="*/ 32 h 72"/>
                  <a:gd name="T8" fmla="*/ 88 w 3240"/>
                  <a:gd name="T9" fmla="*/ 66 h 72"/>
                  <a:gd name="T10" fmla="*/ 107 w 3240"/>
                  <a:gd name="T11" fmla="*/ 40 h 72"/>
                  <a:gd name="T12" fmla="*/ 125 w 3240"/>
                  <a:gd name="T13" fmla="*/ 30 h 72"/>
                  <a:gd name="T14" fmla="*/ 143 w 3240"/>
                  <a:gd name="T15" fmla="*/ 33 h 72"/>
                  <a:gd name="T16" fmla="*/ 160 w 3240"/>
                  <a:gd name="T17" fmla="*/ 50 h 72"/>
                  <a:gd name="T18" fmla="*/ 179 w 3240"/>
                  <a:gd name="T19" fmla="*/ 35 h 72"/>
                  <a:gd name="T20" fmla="*/ 198 w 3240"/>
                  <a:gd name="T21" fmla="*/ 44 h 72"/>
                  <a:gd name="T22" fmla="*/ 214 w 3240"/>
                  <a:gd name="T23" fmla="*/ 35 h 72"/>
                  <a:gd name="T24" fmla="*/ 232 w 3240"/>
                  <a:gd name="T25" fmla="*/ 66 h 72"/>
                  <a:gd name="T26" fmla="*/ 250 w 3240"/>
                  <a:gd name="T27" fmla="*/ 38 h 72"/>
                  <a:gd name="T28" fmla="*/ 269 w 3240"/>
                  <a:gd name="T29" fmla="*/ 58 h 72"/>
                  <a:gd name="T30" fmla="*/ 289 w 3240"/>
                  <a:gd name="T31" fmla="*/ 38 h 72"/>
                  <a:gd name="T32" fmla="*/ 305 w 3240"/>
                  <a:gd name="T33" fmla="*/ 40 h 72"/>
                  <a:gd name="T34" fmla="*/ 324 w 3240"/>
                  <a:gd name="T35" fmla="*/ 33 h 72"/>
                  <a:gd name="T36" fmla="*/ 341 w 3240"/>
                  <a:gd name="T37" fmla="*/ 35 h 72"/>
                  <a:gd name="T38" fmla="*/ 361 w 3240"/>
                  <a:gd name="T39" fmla="*/ 54 h 72"/>
                  <a:gd name="T40" fmla="*/ 378 w 3240"/>
                  <a:gd name="T41" fmla="*/ 30 h 72"/>
                  <a:gd name="T42" fmla="*/ 396 w 3240"/>
                  <a:gd name="T43" fmla="*/ 78 h 72"/>
                  <a:gd name="T44" fmla="*/ 413 w 3240"/>
                  <a:gd name="T45" fmla="*/ 32 h 72"/>
                  <a:gd name="T46" fmla="*/ 433 w 3240"/>
                  <a:gd name="T47" fmla="*/ 33 h 72"/>
                  <a:gd name="T48" fmla="*/ 450 w 3240"/>
                  <a:gd name="T49" fmla="*/ 35 h 72"/>
                  <a:gd name="T50" fmla="*/ 468 w 3240"/>
                  <a:gd name="T51" fmla="*/ 32 h 72"/>
                  <a:gd name="T52" fmla="*/ 488 w 3240"/>
                  <a:gd name="T53" fmla="*/ 58 h 72"/>
                  <a:gd name="T54" fmla="*/ 505 w 3240"/>
                  <a:gd name="T55" fmla="*/ 60 h 72"/>
                  <a:gd name="T56" fmla="*/ 522 w 3240"/>
                  <a:gd name="T57" fmla="*/ 38 h 72"/>
                  <a:gd name="T58" fmla="*/ 541 w 3240"/>
                  <a:gd name="T59" fmla="*/ 35 h 72"/>
                  <a:gd name="T60" fmla="*/ 559 w 3240"/>
                  <a:gd name="T61" fmla="*/ 48 h 72"/>
                  <a:gd name="T62" fmla="*/ 577 w 3240"/>
                  <a:gd name="T63" fmla="*/ 0 h 72"/>
                  <a:gd name="T64" fmla="*/ 595 w 3240"/>
                  <a:gd name="T65" fmla="*/ 66 h 72"/>
                  <a:gd name="T66" fmla="*/ 612 w 3240"/>
                  <a:gd name="T67" fmla="*/ 44 h 72"/>
                  <a:gd name="T68" fmla="*/ 632 w 3240"/>
                  <a:gd name="T69" fmla="*/ 32 h 72"/>
                  <a:gd name="T70" fmla="*/ 648 w 3240"/>
                  <a:gd name="T71" fmla="*/ 28 h 72"/>
                  <a:gd name="T72" fmla="*/ 668 w 3240"/>
                  <a:gd name="T73" fmla="*/ 67 h 72"/>
                  <a:gd name="T74" fmla="*/ 686 w 3240"/>
                  <a:gd name="T75" fmla="*/ 50 h 72"/>
                  <a:gd name="T76" fmla="*/ 705 w 3240"/>
                  <a:gd name="T77" fmla="*/ 35 h 72"/>
                  <a:gd name="T78" fmla="*/ 722 w 3240"/>
                  <a:gd name="T79" fmla="*/ 38 h 72"/>
                  <a:gd name="T80" fmla="*/ 740 w 3240"/>
                  <a:gd name="T81" fmla="*/ 35 h 72"/>
                  <a:gd name="T82" fmla="*/ 759 w 3240"/>
                  <a:gd name="T83" fmla="*/ 50 h 72"/>
                  <a:gd name="T84" fmla="*/ 776 w 3240"/>
                  <a:gd name="T85" fmla="*/ 11 h 72"/>
                  <a:gd name="T86" fmla="*/ 794 w 3240"/>
                  <a:gd name="T87" fmla="*/ 66 h 72"/>
                  <a:gd name="T88" fmla="*/ 812 w 3240"/>
                  <a:gd name="T89" fmla="*/ 38 h 72"/>
                  <a:gd name="T90" fmla="*/ 830 w 3240"/>
                  <a:gd name="T91" fmla="*/ 66 h 72"/>
                  <a:gd name="T92" fmla="*/ 848 w 3240"/>
                  <a:gd name="T93" fmla="*/ 60 h 72"/>
                  <a:gd name="T94" fmla="*/ 866 w 3240"/>
                  <a:gd name="T95" fmla="*/ 50 h 72"/>
                  <a:gd name="T96" fmla="*/ 885 w 3240"/>
                  <a:gd name="T97" fmla="*/ 58 h 72"/>
                  <a:gd name="T98" fmla="*/ 902 w 3240"/>
                  <a:gd name="T99" fmla="*/ 28 h 72"/>
                  <a:gd name="T100" fmla="*/ 921 w 3240"/>
                  <a:gd name="T101" fmla="*/ 40 h 72"/>
                  <a:gd name="T102" fmla="*/ 940 w 3240"/>
                  <a:gd name="T103" fmla="*/ 40 h 72"/>
                  <a:gd name="T104" fmla="*/ 956 w 3240"/>
                  <a:gd name="T105" fmla="*/ 75 h 72"/>
                  <a:gd name="T106" fmla="*/ 976 w 3240"/>
                  <a:gd name="T107" fmla="*/ 40 h 72"/>
                  <a:gd name="T108" fmla="*/ 993 w 3240"/>
                  <a:gd name="T109" fmla="*/ 33 h 72"/>
                  <a:gd name="T110" fmla="*/ 1013 w 3240"/>
                  <a:gd name="T111" fmla="*/ 50 h 72"/>
                  <a:gd name="T112" fmla="*/ 1029 w 3240"/>
                  <a:gd name="T113" fmla="*/ 28 h 72"/>
                  <a:gd name="T114" fmla="*/ 1047 w 3240"/>
                  <a:gd name="T115" fmla="*/ 33 h 72"/>
                  <a:gd name="T116" fmla="*/ 1066 w 3240"/>
                  <a:gd name="T117" fmla="*/ 44 h 72"/>
                  <a:gd name="T118" fmla="*/ 1084 w 3240"/>
                  <a:gd name="T119" fmla="*/ 30 h 72"/>
                  <a:gd name="T120" fmla="*/ 1103 w 3240"/>
                  <a:gd name="T121" fmla="*/ 82 h 72"/>
                  <a:gd name="T122" fmla="*/ 1120 w 3240"/>
                  <a:gd name="T123" fmla="*/ 48 h 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72">
                    <a:moveTo>
                      <a:pt x="0" y="23"/>
                    </a:moveTo>
                    <a:lnTo>
                      <a:pt x="8" y="21"/>
                    </a:lnTo>
                    <a:lnTo>
                      <a:pt x="14" y="19"/>
                    </a:lnTo>
                    <a:lnTo>
                      <a:pt x="20" y="19"/>
                    </a:lnTo>
                    <a:lnTo>
                      <a:pt x="27" y="19"/>
                    </a:lnTo>
                    <a:lnTo>
                      <a:pt x="33" y="19"/>
                    </a:lnTo>
                    <a:lnTo>
                      <a:pt x="39" y="23"/>
                    </a:lnTo>
                    <a:lnTo>
                      <a:pt x="45" y="24"/>
                    </a:lnTo>
                    <a:lnTo>
                      <a:pt x="53" y="26"/>
                    </a:lnTo>
                    <a:lnTo>
                      <a:pt x="59" y="28"/>
                    </a:lnTo>
                    <a:lnTo>
                      <a:pt x="65" y="26"/>
                    </a:lnTo>
                    <a:lnTo>
                      <a:pt x="72" y="26"/>
                    </a:lnTo>
                    <a:lnTo>
                      <a:pt x="78" y="23"/>
                    </a:lnTo>
                    <a:lnTo>
                      <a:pt x="84" y="21"/>
                    </a:lnTo>
                    <a:lnTo>
                      <a:pt x="92" y="21"/>
                    </a:lnTo>
                    <a:lnTo>
                      <a:pt x="98" y="23"/>
                    </a:lnTo>
                    <a:lnTo>
                      <a:pt x="104" y="24"/>
                    </a:lnTo>
                    <a:lnTo>
                      <a:pt x="111" y="29"/>
                    </a:lnTo>
                    <a:lnTo>
                      <a:pt x="117" y="34"/>
                    </a:lnTo>
                    <a:lnTo>
                      <a:pt x="123" y="37"/>
                    </a:lnTo>
                    <a:lnTo>
                      <a:pt x="131" y="36"/>
                    </a:lnTo>
                    <a:lnTo>
                      <a:pt x="137" y="33"/>
                    </a:lnTo>
                    <a:lnTo>
                      <a:pt x="143" y="26"/>
                    </a:lnTo>
                    <a:lnTo>
                      <a:pt x="150" y="23"/>
                    </a:lnTo>
                    <a:lnTo>
                      <a:pt x="156" y="21"/>
                    </a:lnTo>
                    <a:lnTo>
                      <a:pt x="162" y="21"/>
                    </a:lnTo>
                    <a:lnTo>
                      <a:pt x="170" y="19"/>
                    </a:lnTo>
                    <a:lnTo>
                      <a:pt x="176" y="18"/>
                    </a:lnTo>
                    <a:lnTo>
                      <a:pt x="182" y="16"/>
                    </a:lnTo>
                    <a:lnTo>
                      <a:pt x="189" y="14"/>
                    </a:lnTo>
                    <a:lnTo>
                      <a:pt x="195" y="14"/>
                    </a:lnTo>
                    <a:lnTo>
                      <a:pt x="201" y="18"/>
                    </a:lnTo>
                    <a:lnTo>
                      <a:pt x="209" y="24"/>
                    </a:lnTo>
                    <a:lnTo>
                      <a:pt x="215" y="31"/>
                    </a:lnTo>
                    <a:lnTo>
                      <a:pt x="221" y="39"/>
                    </a:lnTo>
                    <a:lnTo>
                      <a:pt x="227" y="39"/>
                    </a:lnTo>
                    <a:lnTo>
                      <a:pt x="234" y="34"/>
                    </a:lnTo>
                    <a:lnTo>
                      <a:pt x="240" y="31"/>
                    </a:lnTo>
                    <a:lnTo>
                      <a:pt x="246" y="31"/>
                    </a:lnTo>
                    <a:lnTo>
                      <a:pt x="254" y="36"/>
                    </a:lnTo>
                    <a:lnTo>
                      <a:pt x="260" y="44"/>
                    </a:lnTo>
                    <a:lnTo>
                      <a:pt x="266" y="51"/>
                    </a:lnTo>
                    <a:lnTo>
                      <a:pt x="274" y="52"/>
                    </a:lnTo>
                    <a:lnTo>
                      <a:pt x="280" y="47"/>
                    </a:lnTo>
                    <a:lnTo>
                      <a:pt x="286" y="41"/>
                    </a:lnTo>
                    <a:lnTo>
                      <a:pt x="293" y="34"/>
                    </a:lnTo>
                    <a:lnTo>
                      <a:pt x="299" y="29"/>
                    </a:lnTo>
                    <a:lnTo>
                      <a:pt x="305" y="24"/>
                    </a:lnTo>
                    <a:lnTo>
                      <a:pt x="313" y="21"/>
                    </a:lnTo>
                    <a:lnTo>
                      <a:pt x="319" y="18"/>
                    </a:lnTo>
                    <a:lnTo>
                      <a:pt x="325" y="18"/>
                    </a:lnTo>
                    <a:lnTo>
                      <a:pt x="332" y="18"/>
                    </a:lnTo>
                    <a:lnTo>
                      <a:pt x="338" y="18"/>
                    </a:lnTo>
                    <a:lnTo>
                      <a:pt x="344" y="18"/>
                    </a:lnTo>
                    <a:lnTo>
                      <a:pt x="352" y="16"/>
                    </a:lnTo>
                    <a:lnTo>
                      <a:pt x="358" y="16"/>
                    </a:lnTo>
                    <a:lnTo>
                      <a:pt x="364" y="16"/>
                    </a:lnTo>
                    <a:lnTo>
                      <a:pt x="371" y="16"/>
                    </a:lnTo>
                    <a:lnTo>
                      <a:pt x="377" y="16"/>
                    </a:lnTo>
                    <a:lnTo>
                      <a:pt x="383" y="16"/>
                    </a:lnTo>
                    <a:lnTo>
                      <a:pt x="391" y="13"/>
                    </a:lnTo>
                    <a:lnTo>
                      <a:pt x="397" y="11"/>
                    </a:lnTo>
                    <a:lnTo>
                      <a:pt x="403" y="13"/>
                    </a:lnTo>
                    <a:lnTo>
                      <a:pt x="409" y="19"/>
                    </a:lnTo>
                    <a:lnTo>
                      <a:pt x="416" y="28"/>
                    </a:lnTo>
                    <a:lnTo>
                      <a:pt x="422" y="36"/>
                    </a:lnTo>
                    <a:lnTo>
                      <a:pt x="428" y="41"/>
                    </a:lnTo>
                    <a:lnTo>
                      <a:pt x="436" y="39"/>
                    </a:lnTo>
                    <a:lnTo>
                      <a:pt x="442" y="34"/>
                    </a:lnTo>
                    <a:lnTo>
                      <a:pt x="448" y="31"/>
                    </a:lnTo>
                    <a:lnTo>
                      <a:pt x="455" y="31"/>
                    </a:lnTo>
                    <a:lnTo>
                      <a:pt x="461" y="29"/>
                    </a:lnTo>
                    <a:lnTo>
                      <a:pt x="467" y="29"/>
                    </a:lnTo>
                    <a:lnTo>
                      <a:pt x="475" y="29"/>
                    </a:lnTo>
                    <a:lnTo>
                      <a:pt x="481" y="28"/>
                    </a:lnTo>
                    <a:lnTo>
                      <a:pt x="487" y="26"/>
                    </a:lnTo>
                    <a:lnTo>
                      <a:pt x="494" y="24"/>
                    </a:lnTo>
                    <a:lnTo>
                      <a:pt x="500" y="23"/>
                    </a:lnTo>
                    <a:lnTo>
                      <a:pt x="506" y="23"/>
                    </a:lnTo>
                    <a:lnTo>
                      <a:pt x="514" y="21"/>
                    </a:lnTo>
                    <a:lnTo>
                      <a:pt x="520" y="21"/>
                    </a:lnTo>
                    <a:lnTo>
                      <a:pt x="526" y="21"/>
                    </a:lnTo>
                    <a:lnTo>
                      <a:pt x="533" y="19"/>
                    </a:lnTo>
                    <a:lnTo>
                      <a:pt x="539" y="19"/>
                    </a:lnTo>
                    <a:lnTo>
                      <a:pt x="545" y="21"/>
                    </a:lnTo>
                    <a:lnTo>
                      <a:pt x="553" y="21"/>
                    </a:lnTo>
                    <a:lnTo>
                      <a:pt x="559" y="24"/>
                    </a:lnTo>
                    <a:lnTo>
                      <a:pt x="565" y="26"/>
                    </a:lnTo>
                    <a:lnTo>
                      <a:pt x="572" y="26"/>
                    </a:lnTo>
                    <a:lnTo>
                      <a:pt x="578" y="26"/>
                    </a:lnTo>
                    <a:lnTo>
                      <a:pt x="584" y="26"/>
                    </a:lnTo>
                    <a:lnTo>
                      <a:pt x="591" y="24"/>
                    </a:lnTo>
                    <a:lnTo>
                      <a:pt x="598" y="23"/>
                    </a:lnTo>
                    <a:lnTo>
                      <a:pt x="604" y="21"/>
                    </a:lnTo>
                    <a:lnTo>
                      <a:pt x="610" y="21"/>
                    </a:lnTo>
                    <a:lnTo>
                      <a:pt x="618" y="21"/>
                    </a:lnTo>
                    <a:lnTo>
                      <a:pt x="624" y="21"/>
                    </a:lnTo>
                    <a:lnTo>
                      <a:pt x="630" y="19"/>
                    </a:lnTo>
                    <a:lnTo>
                      <a:pt x="637" y="19"/>
                    </a:lnTo>
                    <a:lnTo>
                      <a:pt x="643" y="18"/>
                    </a:lnTo>
                    <a:lnTo>
                      <a:pt x="649" y="18"/>
                    </a:lnTo>
                    <a:lnTo>
                      <a:pt x="657" y="21"/>
                    </a:lnTo>
                    <a:lnTo>
                      <a:pt x="663" y="28"/>
                    </a:lnTo>
                    <a:lnTo>
                      <a:pt x="669" y="36"/>
                    </a:lnTo>
                    <a:lnTo>
                      <a:pt x="676" y="44"/>
                    </a:lnTo>
                    <a:lnTo>
                      <a:pt x="682" y="46"/>
                    </a:lnTo>
                    <a:lnTo>
                      <a:pt x="688" y="42"/>
                    </a:lnTo>
                    <a:lnTo>
                      <a:pt x="696" y="36"/>
                    </a:lnTo>
                    <a:lnTo>
                      <a:pt x="702" y="31"/>
                    </a:lnTo>
                    <a:lnTo>
                      <a:pt x="708" y="26"/>
                    </a:lnTo>
                    <a:lnTo>
                      <a:pt x="715" y="24"/>
                    </a:lnTo>
                    <a:lnTo>
                      <a:pt x="721" y="23"/>
                    </a:lnTo>
                    <a:lnTo>
                      <a:pt x="727" y="23"/>
                    </a:lnTo>
                    <a:lnTo>
                      <a:pt x="735" y="21"/>
                    </a:lnTo>
                    <a:lnTo>
                      <a:pt x="741" y="19"/>
                    </a:lnTo>
                    <a:lnTo>
                      <a:pt x="747" y="19"/>
                    </a:lnTo>
                    <a:lnTo>
                      <a:pt x="754" y="21"/>
                    </a:lnTo>
                    <a:lnTo>
                      <a:pt x="760" y="24"/>
                    </a:lnTo>
                    <a:lnTo>
                      <a:pt x="766" y="28"/>
                    </a:lnTo>
                    <a:lnTo>
                      <a:pt x="772" y="33"/>
                    </a:lnTo>
                    <a:lnTo>
                      <a:pt x="780" y="37"/>
                    </a:lnTo>
                    <a:lnTo>
                      <a:pt x="786" y="41"/>
                    </a:lnTo>
                    <a:lnTo>
                      <a:pt x="792" y="41"/>
                    </a:lnTo>
                    <a:lnTo>
                      <a:pt x="799" y="39"/>
                    </a:lnTo>
                    <a:lnTo>
                      <a:pt x="805" y="36"/>
                    </a:lnTo>
                    <a:lnTo>
                      <a:pt x="811" y="31"/>
                    </a:lnTo>
                    <a:lnTo>
                      <a:pt x="819" y="26"/>
                    </a:lnTo>
                    <a:lnTo>
                      <a:pt x="825" y="23"/>
                    </a:lnTo>
                    <a:lnTo>
                      <a:pt x="831" y="21"/>
                    </a:lnTo>
                    <a:lnTo>
                      <a:pt x="838" y="19"/>
                    </a:lnTo>
                    <a:lnTo>
                      <a:pt x="844" y="19"/>
                    </a:lnTo>
                    <a:lnTo>
                      <a:pt x="850" y="19"/>
                    </a:lnTo>
                    <a:lnTo>
                      <a:pt x="858" y="21"/>
                    </a:lnTo>
                    <a:lnTo>
                      <a:pt x="864" y="21"/>
                    </a:lnTo>
                    <a:lnTo>
                      <a:pt x="870" y="23"/>
                    </a:lnTo>
                    <a:lnTo>
                      <a:pt x="877" y="24"/>
                    </a:lnTo>
                    <a:lnTo>
                      <a:pt x="883" y="23"/>
                    </a:lnTo>
                    <a:lnTo>
                      <a:pt x="889" y="24"/>
                    </a:lnTo>
                    <a:lnTo>
                      <a:pt x="897" y="23"/>
                    </a:lnTo>
                    <a:lnTo>
                      <a:pt x="903" y="23"/>
                    </a:lnTo>
                    <a:lnTo>
                      <a:pt x="909" y="21"/>
                    </a:lnTo>
                    <a:lnTo>
                      <a:pt x="916" y="21"/>
                    </a:lnTo>
                    <a:lnTo>
                      <a:pt x="922" y="21"/>
                    </a:lnTo>
                    <a:lnTo>
                      <a:pt x="929" y="19"/>
                    </a:lnTo>
                    <a:lnTo>
                      <a:pt x="936" y="19"/>
                    </a:lnTo>
                    <a:lnTo>
                      <a:pt x="942" y="19"/>
                    </a:lnTo>
                    <a:lnTo>
                      <a:pt x="948" y="19"/>
                    </a:lnTo>
                    <a:lnTo>
                      <a:pt x="954" y="19"/>
                    </a:lnTo>
                    <a:lnTo>
                      <a:pt x="962" y="19"/>
                    </a:lnTo>
                    <a:lnTo>
                      <a:pt x="968" y="21"/>
                    </a:lnTo>
                    <a:lnTo>
                      <a:pt x="974" y="21"/>
                    </a:lnTo>
                    <a:lnTo>
                      <a:pt x="981" y="21"/>
                    </a:lnTo>
                    <a:lnTo>
                      <a:pt x="987" y="21"/>
                    </a:lnTo>
                    <a:lnTo>
                      <a:pt x="993" y="21"/>
                    </a:lnTo>
                    <a:lnTo>
                      <a:pt x="1001" y="21"/>
                    </a:lnTo>
                    <a:lnTo>
                      <a:pt x="1007" y="24"/>
                    </a:lnTo>
                    <a:lnTo>
                      <a:pt x="1013" y="28"/>
                    </a:lnTo>
                    <a:lnTo>
                      <a:pt x="1020" y="31"/>
                    </a:lnTo>
                    <a:lnTo>
                      <a:pt x="1026" y="33"/>
                    </a:lnTo>
                    <a:lnTo>
                      <a:pt x="1032" y="31"/>
                    </a:lnTo>
                    <a:lnTo>
                      <a:pt x="1040" y="29"/>
                    </a:lnTo>
                    <a:lnTo>
                      <a:pt x="1046" y="24"/>
                    </a:lnTo>
                    <a:lnTo>
                      <a:pt x="1052" y="18"/>
                    </a:lnTo>
                    <a:lnTo>
                      <a:pt x="1059" y="13"/>
                    </a:lnTo>
                    <a:lnTo>
                      <a:pt x="1065" y="10"/>
                    </a:lnTo>
                    <a:lnTo>
                      <a:pt x="1071" y="10"/>
                    </a:lnTo>
                    <a:lnTo>
                      <a:pt x="1079" y="13"/>
                    </a:lnTo>
                    <a:lnTo>
                      <a:pt x="1085" y="16"/>
                    </a:lnTo>
                    <a:lnTo>
                      <a:pt x="1091" y="21"/>
                    </a:lnTo>
                    <a:lnTo>
                      <a:pt x="1098" y="31"/>
                    </a:lnTo>
                    <a:lnTo>
                      <a:pt x="1104" y="44"/>
                    </a:lnTo>
                    <a:lnTo>
                      <a:pt x="1110" y="57"/>
                    </a:lnTo>
                    <a:lnTo>
                      <a:pt x="1118" y="69"/>
                    </a:lnTo>
                    <a:lnTo>
                      <a:pt x="1124" y="72"/>
                    </a:lnTo>
                    <a:lnTo>
                      <a:pt x="1130" y="60"/>
                    </a:lnTo>
                    <a:lnTo>
                      <a:pt x="1136" y="44"/>
                    </a:lnTo>
                    <a:lnTo>
                      <a:pt x="1143" y="34"/>
                    </a:lnTo>
                    <a:lnTo>
                      <a:pt x="1149" y="28"/>
                    </a:lnTo>
                    <a:lnTo>
                      <a:pt x="1155" y="23"/>
                    </a:lnTo>
                    <a:lnTo>
                      <a:pt x="1163" y="21"/>
                    </a:lnTo>
                    <a:lnTo>
                      <a:pt x="1169" y="19"/>
                    </a:lnTo>
                    <a:lnTo>
                      <a:pt x="1175" y="19"/>
                    </a:lnTo>
                    <a:lnTo>
                      <a:pt x="1182" y="18"/>
                    </a:lnTo>
                    <a:lnTo>
                      <a:pt x="1188" y="18"/>
                    </a:lnTo>
                    <a:lnTo>
                      <a:pt x="1194" y="16"/>
                    </a:lnTo>
                    <a:lnTo>
                      <a:pt x="1202" y="16"/>
                    </a:lnTo>
                    <a:lnTo>
                      <a:pt x="1208" y="18"/>
                    </a:lnTo>
                    <a:lnTo>
                      <a:pt x="1214" y="19"/>
                    </a:lnTo>
                    <a:lnTo>
                      <a:pt x="1221" y="19"/>
                    </a:lnTo>
                    <a:lnTo>
                      <a:pt x="1227" y="19"/>
                    </a:lnTo>
                    <a:lnTo>
                      <a:pt x="1233" y="19"/>
                    </a:lnTo>
                    <a:lnTo>
                      <a:pt x="1241" y="19"/>
                    </a:lnTo>
                    <a:lnTo>
                      <a:pt x="1247" y="19"/>
                    </a:lnTo>
                    <a:lnTo>
                      <a:pt x="1253" y="21"/>
                    </a:lnTo>
                    <a:lnTo>
                      <a:pt x="1261" y="23"/>
                    </a:lnTo>
                    <a:lnTo>
                      <a:pt x="1267" y="24"/>
                    </a:lnTo>
                    <a:lnTo>
                      <a:pt x="1273" y="24"/>
                    </a:lnTo>
                    <a:lnTo>
                      <a:pt x="1280" y="24"/>
                    </a:lnTo>
                    <a:lnTo>
                      <a:pt x="1286" y="23"/>
                    </a:lnTo>
                    <a:lnTo>
                      <a:pt x="1292" y="21"/>
                    </a:lnTo>
                    <a:lnTo>
                      <a:pt x="1300" y="19"/>
                    </a:lnTo>
                    <a:lnTo>
                      <a:pt x="1306" y="19"/>
                    </a:lnTo>
                    <a:lnTo>
                      <a:pt x="1312" y="18"/>
                    </a:lnTo>
                    <a:lnTo>
                      <a:pt x="1318" y="16"/>
                    </a:lnTo>
                    <a:lnTo>
                      <a:pt x="1325" y="16"/>
                    </a:lnTo>
                    <a:lnTo>
                      <a:pt x="1331" y="16"/>
                    </a:lnTo>
                    <a:lnTo>
                      <a:pt x="1337" y="16"/>
                    </a:lnTo>
                    <a:lnTo>
                      <a:pt x="1345" y="18"/>
                    </a:lnTo>
                    <a:lnTo>
                      <a:pt x="1351" y="21"/>
                    </a:lnTo>
                    <a:lnTo>
                      <a:pt x="1357" y="24"/>
                    </a:lnTo>
                    <a:lnTo>
                      <a:pt x="1364" y="29"/>
                    </a:lnTo>
                    <a:lnTo>
                      <a:pt x="1370" y="34"/>
                    </a:lnTo>
                    <a:lnTo>
                      <a:pt x="1376" y="39"/>
                    </a:lnTo>
                    <a:lnTo>
                      <a:pt x="1384" y="41"/>
                    </a:lnTo>
                    <a:lnTo>
                      <a:pt x="1390" y="39"/>
                    </a:lnTo>
                    <a:lnTo>
                      <a:pt x="1396" y="33"/>
                    </a:lnTo>
                    <a:lnTo>
                      <a:pt x="1403" y="29"/>
                    </a:lnTo>
                    <a:lnTo>
                      <a:pt x="1409" y="26"/>
                    </a:lnTo>
                    <a:lnTo>
                      <a:pt x="1415" y="26"/>
                    </a:lnTo>
                    <a:lnTo>
                      <a:pt x="1423" y="28"/>
                    </a:lnTo>
                    <a:lnTo>
                      <a:pt x="1429" y="31"/>
                    </a:lnTo>
                    <a:lnTo>
                      <a:pt x="1435" y="33"/>
                    </a:lnTo>
                    <a:lnTo>
                      <a:pt x="1442" y="34"/>
                    </a:lnTo>
                    <a:lnTo>
                      <a:pt x="1448" y="34"/>
                    </a:lnTo>
                    <a:lnTo>
                      <a:pt x="1454" y="33"/>
                    </a:lnTo>
                    <a:lnTo>
                      <a:pt x="1462" y="31"/>
                    </a:lnTo>
                    <a:lnTo>
                      <a:pt x="1468" y="29"/>
                    </a:lnTo>
                    <a:lnTo>
                      <a:pt x="1474" y="28"/>
                    </a:lnTo>
                    <a:lnTo>
                      <a:pt x="1481" y="26"/>
                    </a:lnTo>
                    <a:lnTo>
                      <a:pt x="1487" y="24"/>
                    </a:lnTo>
                    <a:lnTo>
                      <a:pt x="1493" y="23"/>
                    </a:lnTo>
                    <a:lnTo>
                      <a:pt x="1499" y="23"/>
                    </a:lnTo>
                    <a:lnTo>
                      <a:pt x="1507" y="23"/>
                    </a:lnTo>
                    <a:lnTo>
                      <a:pt x="1513" y="24"/>
                    </a:lnTo>
                    <a:lnTo>
                      <a:pt x="1519" y="23"/>
                    </a:lnTo>
                    <a:lnTo>
                      <a:pt x="1526" y="23"/>
                    </a:lnTo>
                    <a:lnTo>
                      <a:pt x="1532" y="23"/>
                    </a:lnTo>
                    <a:lnTo>
                      <a:pt x="1538" y="23"/>
                    </a:lnTo>
                    <a:lnTo>
                      <a:pt x="1546" y="21"/>
                    </a:lnTo>
                    <a:lnTo>
                      <a:pt x="1552" y="21"/>
                    </a:lnTo>
                    <a:lnTo>
                      <a:pt x="1558" y="19"/>
                    </a:lnTo>
                    <a:lnTo>
                      <a:pt x="1565" y="19"/>
                    </a:lnTo>
                    <a:lnTo>
                      <a:pt x="1571" y="19"/>
                    </a:lnTo>
                    <a:lnTo>
                      <a:pt x="1577" y="19"/>
                    </a:lnTo>
                    <a:lnTo>
                      <a:pt x="1585" y="19"/>
                    </a:lnTo>
                    <a:lnTo>
                      <a:pt x="1591" y="21"/>
                    </a:lnTo>
                    <a:lnTo>
                      <a:pt x="1597" y="24"/>
                    </a:lnTo>
                    <a:lnTo>
                      <a:pt x="1605" y="28"/>
                    </a:lnTo>
                    <a:lnTo>
                      <a:pt x="1611" y="29"/>
                    </a:lnTo>
                    <a:lnTo>
                      <a:pt x="1617" y="29"/>
                    </a:lnTo>
                    <a:lnTo>
                      <a:pt x="1624" y="28"/>
                    </a:lnTo>
                    <a:lnTo>
                      <a:pt x="1630" y="28"/>
                    </a:lnTo>
                    <a:lnTo>
                      <a:pt x="1636" y="23"/>
                    </a:lnTo>
                    <a:lnTo>
                      <a:pt x="1644" y="14"/>
                    </a:lnTo>
                    <a:lnTo>
                      <a:pt x="1650" y="5"/>
                    </a:lnTo>
                    <a:lnTo>
                      <a:pt x="1656" y="0"/>
                    </a:lnTo>
                    <a:lnTo>
                      <a:pt x="1663" y="5"/>
                    </a:lnTo>
                    <a:lnTo>
                      <a:pt x="1669" y="18"/>
                    </a:lnTo>
                    <a:lnTo>
                      <a:pt x="1675" y="34"/>
                    </a:lnTo>
                    <a:lnTo>
                      <a:pt x="1681" y="52"/>
                    </a:lnTo>
                    <a:lnTo>
                      <a:pt x="1689" y="62"/>
                    </a:lnTo>
                    <a:lnTo>
                      <a:pt x="1695" y="59"/>
                    </a:lnTo>
                    <a:lnTo>
                      <a:pt x="1701" y="46"/>
                    </a:lnTo>
                    <a:lnTo>
                      <a:pt x="1708" y="36"/>
                    </a:lnTo>
                    <a:lnTo>
                      <a:pt x="1714" y="29"/>
                    </a:lnTo>
                    <a:lnTo>
                      <a:pt x="1720" y="29"/>
                    </a:lnTo>
                    <a:lnTo>
                      <a:pt x="1728" y="33"/>
                    </a:lnTo>
                    <a:lnTo>
                      <a:pt x="1734" y="36"/>
                    </a:lnTo>
                    <a:lnTo>
                      <a:pt x="1740" y="36"/>
                    </a:lnTo>
                    <a:lnTo>
                      <a:pt x="1747" y="33"/>
                    </a:lnTo>
                    <a:lnTo>
                      <a:pt x="1753" y="29"/>
                    </a:lnTo>
                    <a:lnTo>
                      <a:pt x="1759" y="26"/>
                    </a:lnTo>
                    <a:lnTo>
                      <a:pt x="1767" y="23"/>
                    </a:lnTo>
                    <a:lnTo>
                      <a:pt x="1773" y="19"/>
                    </a:lnTo>
                    <a:lnTo>
                      <a:pt x="1779" y="18"/>
                    </a:lnTo>
                    <a:lnTo>
                      <a:pt x="1786" y="16"/>
                    </a:lnTo>
                    <a:lnTo>
                      <a:pt x="1792" y="16"/>
                    </a:lnTo>
                    <a:lnTo>
                      <a:pt x="1798" y="16"/>
                    </a:lnTo>
                    <a:lnTo>
                      <a:pt x="1806" y="18"/>
                    </a:lnTo>
                    <a:lnTo>
                      <a:pt x="1812" y="18"/>
                    </a:lnTo>
                    <a:lnTo>
                      <a:pt x="1818" y="19"/>
                    </a:lnTo>
                    <a:lnTo>
                      <a:pt x="1825" y="19"/>
                    </a:lnTo>
                    <a:lnTo>
                      <a:pt x="1831" y="21"/>
                    </a:lnTo>
                    <a:lnTo>
                      <a:pt x="1837" y="19"/>
                    </a:lnTo>
                    <a:lnTo>
                      <a:pt x="1843" y="18"/>
                    </a:lnTo>
                    <a:lnTo>
                      <a:pt x="1851" y="14"/>
                    </a:lnTo>
                    <a:lnTo>
                      <a:pt x="1857" y="11"/>
                    </a:lnTo>
                    <a:lnTo>
                      <a:pt x="1863" y="14"/>
                    </a:lnTo>
                    <a:lnTo>
                      <a:pt x="1870" y="19"/>
                    </a:lnTo>
                    <a:lnTo>
                      <a:pt x="1876" y="26"/>
                    </a:lnTo>
                    <a:lnTo>
                      <a:pt x="1882" y="33"/>
                    </a:lnTo>
                    <a:lnTo>
                      <a:pt x="1890" y="36"/>
                    </a:lnTo>
                    <a:lnTo>
                      <a:pt x="1896" y="37"/>
                    </a:lnTo>
                    <a:lnTo>
                      <a:pt x="1902" y="37"/>
                    </a:lnTo>
                    <a:lnTo>
                      <a:pt x="1909" y="37"/>
                    </a:lnTo>
                    <a:lnTo>
                      <a:pt x="1915" y="37"/>
                    </a:lnTo>
                    <a:lnTo>
                      <a:pt x="1922" y="34"/>
                    </a:lnTo>
                    <a:lnTo>
                      <a:pt x="1929" y="29"/>
                    </a:lnTo>
                    <a:lnTo>
                      <a:pt x="1935" y="26"/>
                    </a:lnTo>
                    <a:lnTo>
                      <a:pt x="1941" y="24"/>
                    </a:lnTo>
                    <a:lnTo>
                      <a:pt x="1949" y="26"/>
                    </a:lnTo>
                    <a:lnTo>
                      <a:pt x="1955" y="28"/>
                    </a:lnTo>
                    <a:lnTo>
                      <a:pt x="1961" y="29"/>
                    </a:lnTo>
                    <a:lnTo>
                      <a:pt x="1968" y="29"/>
                    </a:lnTo>
                    <a:lnTo>
                      <a:pt x="1974" y="28"/>
                    </a:lnTo>
                    <a:lnTo>
                      <a:pt x="1980" y="26"/>
                    </a:lnTo>
                    <a:lnTo>
                      <a:pt x="1988" y="26"/>
                    </a:lnTo>
                    <a:lnTo>
                      <a:pt x="1994" y="24"/>
                    </a:lnTo>
                    <a:lnTo>
                      <a:pt x="2000" y="23"/>
                    </a:lnTo>
                    <a:lnTo>
                      <a:pt x="2007" y="23"/>
                    </a:lnTo>
                    <a:lnTo>
                      <a:pt x="2013" y="23"/>
                    </a:lnTo>
                    <a:lnTo>
                      <a:pt x="2019" y="21"/>
                    </a:lnTo>
                    <a:lnTo>
                      <a:pt x="2025" y="21"/>
                    </a:lnTo>
                    <a:lnTo>
                      <a:pt x="2033" y="21"/>
                    </a:lnTo>
                    <a:lnTo>
                      <a:pt x="2039" y="21"/>
                    </a:lnTo>
                    <a:lnTo>
                      <a:pt x="2045" y="21"/>
                    </a:lnTo>
                    <a:lnTo>
                      <a:pt x="2052" y="21"/>
                    </a:lnTo>
                    <a:lnTo>
                      <a:pt x="2058" y="23"/>
                    </a:lnTo>
                    <a:lnTo>
                      <a:pt x="2064" y="23"/>
                    </a:lnTo>
                    <a:lnTo>
                      <a:pt x="2072" y="23"/>
                    </a:lnTo>
                    <a:lnTo>
                      <a:pt x="2078" y="24"/>
                    </a:lnTo>
                    <a:lnTo>
                      <a:pt x="2084" y="24"/>
                    </a:lnTo>
                    <a:lnTo>
                      <a:pt x="2091" y="26"/>
                    </a:lnTo>
                    <a:lnTo>
                      <a:pt x="2097" y="26"/>
                    </a:lnTo>
                    <a:lnTo>
                      <a:pt x="2103" y="26"/>
                    </a:lnTo>
                    <a:lnTo>
                      <a:pt x="2111" y="24"/>
                    </a:lnTo>
                    <a:lnTo>
                      <a:pt x="2117" y="23"/>
                    </a:lnTo>
                    <a:lnTo>
                      <a:pt x="2123" y="21"/>
                    </a:lnTo>
                    <a:lnTo>
                      <a:pt x="2130" y="23"/>
                    </a:lnTo>
                    <a:lnTo>
                      <a:pt x="2136" y="26"/>
                    </a:lnTo>
                    <a:lnTo>
                      <a:pt x="2142" y="31"/>
                    </a:lnTo>
                    <a:lnTo>
                      <a:pt x="2150" y="34"/>
                    </a:lnTo>
                    <a:lnTo>
                      <a:pt x="2156" y="37"/>
                    </a:lnTo>
                    <a:lnTo>
                      <a:pt x="2162" y="36"/>
                    </a:lnTo>
                    <a:lnTo>
                      <a:pt x="2169" y="34"/>
                    </a:lnTo>
                    <a:lnTo>
                      <a:pt x="2175" y="29"/>
                    </a:lnTo>
                    <a:lnTo>
                      <a:pt x="2181" y="24"/>
                    </a:lnTo>
                    <a:lnTo>
                      <a:pt x="2189" y="19"/>
                    </a:lnTo>
                    <a:lnTo>
                      <a:pt x="2195" y="16"/>
                    </a:lnTo>
                    <a:lnTo>
                      <a:pt x="2201" y="13"/>
                    </a:lnTo>
                    <a:lnTo>
                      <a:pt x="2207" y="14"/>
                    </a:lnTo>
                    <a:lnTo>
                      <a:pt x="2214" y="14"/>
                    </a:lnTo>
                    <a:lnTo>
                      <a:pt x="2220" y="13"/>
                    </a:lnTo>
                    <a:lnTo>
                      <a:pt x="2226" y="11"/>
                    </a:lnTo>
                    <a:lnTo>
                      <a:pt x="2234" y="13"/>
                    </a:lnTo>
                    <a:lnTo>
                      <a:pt x="2240" y="18"/>
                    </a:lnTo>
                    <a:lnTo>
                      <a:pt x="2246" y="26"/>
                    </a:lnTo>
                    <a:lnTo>
                      <a:pt x="2254" y="37"/>
                    </a:lnTo>
                    <a:lnTo>
                      <a:pt x="2260" y="44"/>
                    </a:lnTo>
                    <a:lnTo>
                      <a:pt x="2266" y="46"/>
                    </a:lnTo>
                    <a:lnTo>
                      <a:pt x="2273" y="41"/>
                    </a:lnTo>
                    <a:lnTo>
                      <a:pt x="2279" y="36"/>
                    </a:lnTo>
                    <a:lnTo>
                      <a:pt x="2285" y="33"/>
                    </a:lnTo>
                    <a:lnTo>
                      <a:pt x="2293" y="31"/>
                    </a:lnTo>
                    <a:lnTo>
                      <a:pt x="2299" y="28"/>
                    </a:lnTo>
                    <a:lnTo>
                      <a:pt x="2305" y="24"/>
                    </a:lnTo>
                    <a:lnTo>
                      <a:pt x="2312" y="23"/>
                    </a:lnTo>
                    <a:lnTo>
                      <a:pt x="2318" y="23"/>
                    </a:lnTo>
                    <a:lnTo>
                      <a:pt x="2324" y="23"/>
                    </a:lnTo>
                    <a:lnTo>
                      <a:pt x="2332" y="23"/>
                    </a:lnTo>
                    <a:lnTo>
                      <a:pt x="2338" y="21"/>
                    </a:lnTo>
                    <a:lnTo>
                      <a:pt x="2344" y="16"/>
                    </a:lnTo>
                    <a:lnTo>
                      <a:pt x="2351" y="13"/>
                    </a:lnTo>
                    <a:lnTo>
                      <a:pt x="2357" y="14"/>
                    </a:lnTo>
                    <a:lnTo>
                      <a:pt x="2363" y="21"/>
                    </a:lnTo>
                    <a:lnTo>
                      <a:pt x="2371" y="28"/>
                    </a:lnTo>
                    <a:lnTo>
                      <a:pt x="2377" y="34"/>
                    </a:lnTo>
                    <a:lnTo>
                      <a:pt x="2383" y="36"/>
                    </a:lnTo>
                    <a:lnTo>
                      <a:pt x="2389" y="33"/>
                    </a:lnTo>
                    <a:lnTo>
                      <a:pt x="2396" y="24"/>
                    </a:lnTo>
                    <a:lnTo>
                      <a:pt x="2402" y="18"/>
                    </a:lnTo>
                    <a:lnTo>
                      <a:pt x="2408" y="13"/>
                    </a:lnTo>
                    <a:lnTo>
                      <a:pt x="2416" y="14"/>
                    </a:lnTo>
                    <a:lnTo>
                      <a:pt x="2422" y="19"/>
                    </a:lnTo>
                    <a:lnTo>
                      <a:pt x="2428" y="26"/>
                    </a:lnTo>
                    <a:lnTo>
                      <a:pt x="2435" y="34"/>
                    </a:lnTo>
                    <a:lnTo>
                      <a:pt x="2441" y="37"/>
                    </a:lnTo>
                    <a:lnTo>
                      <a:pt x="2447" y="36"/>
                    </a:lnTo>
                    <a:lnTo>
                      <a:pt x="2455" y="29"/>
                    </a:lnTo>
                    <a:lnTo>
                      <a:pt x="2461" y="26"/>
                    </a:lnTo>
                    <a:lnTo>
                      <a:pt x="2467" y="24"/>
                    </a:lnTo>
                    <a:lnTo>
                      <a:pt x="2474" y="24"/>
                    </a:lnTo>
                    <a:lnTo>
                      <a:pt x="2480" y="28"/>
                    </a:lnTo>
                    <a:lnTo>
                      <a:pt x="2486" y="29"/>
                    </a:lnTo>
                    <a:lnTo>
                      <a:pt x="2494" y="31"/>
                    </a:lnTo>
                    <a:lnTo>
                      <a:pt x="2500" y="31"/>
                    </a:lnTo>
                    <a:lnTo>
                      <a:pt x="2506" y="31"/>
                    </a:lnTo>
                    <a:lnTo>
                      <a:pt x="2513" y="28"/>
                    </a:lnTo>
                    <a:lnTo>
                      <a:pt x="2519" y="28"/>
                    </a:lnTo>
                    <a:lnTo>
                      <a:pt x="2525" y="28"/>
                    </a:lnTo>
                    <a:lnTo>
                      <a:pt x="2533" y="29"/>
                    </a:lnTo>
                    <a:lnTo>
                      <a:pt x="2539" y="33"/>
                    </a:lnTo>
                    <a:lnTo>
                      <a:pt x="2545" y="34"/>
                    </a:lnTo>
                    <a:lnTo>
                      <a:pt x="2552" y="34"/>
                    </a:lnTo>
                    <a:lnTo>
                      <a:pt x="2558" y="33"/>
                    </a:lnTo>
                    <a:lnTo>
                      <a:pt x="2564" y="28"/>
                    </a:lnTo>
                    <a:lnTo>
                      <a:pt x="2570" y="24"/>
                    </a:lnTo>
                    <a:lnTo>
                      <a:pt x="2578" y="21"/>
                    </a:lnTo>
                    <a:lnTo>
                      <a:pt x="2584" y="18"/>
                    </a:lnTo>
                    <a:lnTo>
                      <a:pt x="2590" y="14"/>
                    </a:lnTo>
                    <a:lnTo>
                      <a:pt x="2598" y="14"/>
                    </a:lnTo>
                    <a:lnTo>
                      <a:pt x="2604" y="18"/>
                    </a:lnTo>
                    <a:lnTo>
                      <a:pt x="2610" y="24"/>
                    </a:lnTo>
                    <a:lnTo>
                      <a:pt x="2617" y="31"/>
                    </a:lnTo>
                    <a:lnTo>
                      <a:pt x="2623" y="37"/>
                    </a:lnTo>
                    <a:lnTo>
                      <a:pt x="2629" y="36"/>
                    </a:lnTo>
                    <a:lnTo>
                      <a:pt x="2637" y="31"/>
                    </a:lnTo>
                    <a:lnTo>
                      <a:pt x="2643" y="24"/>
                    </a:lnTo>
                    <a:lnTo>
                      <a:pt x="2649" y="21"/>
                    </a:lnTo>
                    <a:lnTo>
                      <a:pt x="2656" y="21"/>
                    </a:lnTo>
                    <a:lnTo>
                      <a:pt x="2662" y="23"/>
                    </a:lnTo>
                    <a:lnTo>
                      <a:pt x="2668" y="24"/>
                    </a:lnTo>
                    <a:lnTo>
                      <a:pt x="2676" y="28"/>
                    </a:lnTo>
                    <a:lnTo>
                      <a:pt x="2682" y="28"/>
                    </a:lnTo>
                    <a:lnTo>
                      <a:pt x="2688" y="28"/>
                    </a:lnTo>
                    <a:lnTo>
                      <a:pt x="2695" y="24"/>
                    </a:lnTo>
                    <a:lnTo>
                      <a:pt x="2701" y="19"/>
                    </a:lnTo>
                    <a:lnTo>
                      <a:pt x="2707" y="11"/>
                    </a:lnTo>
                    <a:lnTo>
                      <a:pt x="2715" y="8"/>
                    </a:lnTo>
                    <a:lnTo>
                      <a:pt x="2721" y="11"/>
                    </a:lnTo>
                    <a:lnTo>
                      <a:pt x="2727" y="19"/>
                    </a:lnTo>
                    <a:lnTo>
                      <a:pt x="2734" y="29"/>
                    </a:lnTo>
                    <a:lnTo>
                      <a:pt x="2740" y="37"/>
                    </a:lnTo>
                    <a:lnTo>
                      <a:pt x="2746" y="42"/>
                    </a:lnTo>
                    <a:lnTo>
                      <a:pt x="2752" y="39"/>
                    </a:lnTo>
                    <a:lnTo>
                      <a:pt x="2760" y="33"/>
                    </a:lnTo>
                    <a:lnTo>
                      <a:pt x="2766" y="29"/>
                    </a:lnTo>
                    <a:lnTo>
                      <a:pt x="2772" y="29"/>
                    </a:lnTo>
                    <a:lnTo>
                      <a:pt x="2779" y="26"/>
                    </a:lnTo>
                    <a:lnTo>
                      <a:pt x="2785" y="26"/>
                    </a:lnTo>
                    <a:lnTo>
                      <a:pt x="2791" y="24"/>
                    </a:lnTo>
                    <a:lnTo>
                      <a:pt x="2799" y="24"/>
                    </a:lnTo>
                    <a:lnTo>
                      <a:pt x="2805" y="24"/>
                    </a:lnTo>
                    <a:lnTo>
                      <a:pt x="2811" y="23"/>
                    </a:lnTo>
                    <a:lnTo>
                      <a:pt x="2818" y="21"/>
                    </a:lnTo>
                    <a:lnTo>
                      <a:pt x="2824" y="18"/>
                    </a:lnTo>
                    <a:lnTo>
                      <a:pt x="2830" y="14"/>
                    </a:lnTo>
                    <a:lnTo>
                      <a:pt x="2838" y="14"/>
                    </a:lnTo>
                    <a:lnTo>
                      <a:pt x="2844" y="14"/>
                    </a:lnTo>
                    <a:lnTo>
                      <a:pt x="2850" y="19"/>
                    </a:lnTo>
                    <a:lnTo>
                      <a:pt x="2857" y="26"/>
                    </a:lnTo>
                    <a:lnTo>
                      <a:pt x="2863" y="33"/>
                    </a:lnTo>
                    <a:lnTo>
                      <a:pt x="2869" y="37"/>
                    </a:lnTo>
                    <a:lnTo>
                      <a:pt x="2877" y="39"/>
                    </a:lnTo>
                    <a:lnTo>
                      <a:pt x="2883" y="37"/>
                    </a:lnTo>
                    <a:lnTo>
                      <a:pt x="2889" y="36"/>
                    </a:lnTo>
                    <a:lnTo>
                      <a:pt x="2896" y="31"/>
                    </a:lnTo>
                    <a:lnTo>
                      <a:pt x="2902" y="29"/>
                    </a:lnTo>
                    <a:lnTo>
                      <a:pt x="2908" y="26"/>
                    </a:lnTo>
                    <a:lnTo>
                      <a:pt x="2916" y="23"/>
                    </a:lnTo>
                    <a:lnTo>
                      <a:pt x="2922" y="23"/>
                    </a:lnTo>
                    <a:lnTo>
                      <a:pt x="2928" y="21"/>
                    </a:lnTo>
                    <a:lnTo>
                      <a:pt x="2934" y="21"/>
                    </a:lnTo>
                    <a:lnTo>
                      <a:pt x="2942" y="21"/>
                    </a:lnTo>
                    <a:lnTo>
                      <a:pt x="2948" y="18"/>
                    </a:lnTo>
                    <a:lnTo>
                      <a:pt x="2954" y="14"/>
                    </a:lnTo>
                    <a:lnTo>
                      <a:pt x="2961" y="14"/>
                    </a:lnTo>
                    <a:lnTo>
                      <a:pt x="2967" y="16"/>
                    </a:lnTo>
                    <a:lnTo>
                      <a:pt x="2973" y="18"/>
                    </a:lnTo>
                    <a:lnTo>
                      <a:pt x="2981" y="18"/>
                    </a:lnTo>
                    <a:lnTo>
                      <a:pt x="2987" y="19"/>
                    </a:lnTo>
                    <a:lnTo>
                      <a:pt x="2993" y="18"/>
                    </a:lnTo>
                    <a:lnTo>
                      <a:pt x="3000" y="18"/>
                    </a:lnTo>
                    <a:lnTo>
                      <a:pt x="3006" y="19"/>
                    </a:lnTo>
                    <a:lnTo>
                      <a:pt x="3012" y="26"/>
                    </a:lnTo>
                    <a:lnTo>
                      <a:pt x="3020" y="29"/>
                    </a:lnTo>
                    <a:lnTo>
                      <a:pt x="3026" y="31"/>
                    </a:lnTo>
                    <a:lnTo>
                      <a:pt x="3032" y="29"/>
                    </a:lnTo>
                    <a:lnTo>
                      <a:pt x="3039" y="26"/>
                    </a:lnTo>
                    <a:lnTo>
                      <a:pt x="3045" y="26"/>
                    </a:lnTo>
                    <a:lnTo>
                      <a:pt x="3051" y="26"/>
                    </a:lnTo>
                    <a:lnTo>
                      <a:pt x="3059" y="26"/>
                    </a:lnTo>
                    <a:lnTo>
                      <a:pt x="3065" y="26"/>
                    </a:lnTo>
                    <a:lnTo>
                      <a:pt x="3071" y="24"/>
                    </a:lnTo>
                    <a:lnTo>
                      <a:pt x="3078" y="23"/>
                    </a:lnTo>
                    <a:lnTo>
                      <a:pt x="3084" y="19"/>
                    </a:lnTo>
                    <a:lnTo>
                      <a:pt x="3090" y="18"/>
                    </a:lnTo>
                    <a:lnTo>
                      <a:pt x="3098" y="16"/>
                    </a:lnTo>
                    <a:lnTo>
                      <a:pt x="3104" y="16"/>
                    </a:lnTo>
                    <a:lnTo>
                      <a:pt x="3110" y="16"/>
                    </a:lnTo>
                    <a:lnTo>
                      <a:pt x="3116" y="18"/>
                    </a:lnTo>
                    <a:lnTo>
                      <a:pt x="3123" y="19"/>
                    </a:lnTo>
                    <a:lnTo>
                      <a:pt x="3129" y="23"/>
                    </a:lnTo>
                    <a:lnTo>
                      <a:pt x="3135" y="31"/>
                    </a:lnTo>
                    <a:lnTo>
                      <a:pt x="3143" y="39"/>
                    </a:lnTo>
                    <a:lnTo>
                      <a:pt x="3149" y="46"/>
                    </a:lnTo>
                    <a:lnTo>
                      <a:pt x="3155" y="49"/>
                    </a:lnTo>
                    <a:lnTo>
                      <a:pt x="3162" y="47"/>
                    </a:lnTo>
                    <a:lnTo>
                      <a:pt x="3168" y="41"/>
                    </a:lnTo>
                    <a:lnTo>
                      <a:pt x="3174" y="37"/>
                    </a:lnTo>
                    <a:lnTo>
                      <a:pt x="3182" y="34"/>
                    </a:lnTo>
                    <a:lnTo>
                      <a:pt x="3188" y="28"/>
                    </a:lnTo>
                    <a:lnTo>
                      <a:pt x="3194" y="19"/>
                    </a:lnTo>
                    <a:lnTo>
                      <a:pt x="3201" y="18"/>
                    </a:lnTo>
                    <a:lnTo>
                      <a:pt x="3207" y="21"/>
                    </a:lnTo>
                    <a:lnTo>
                      <a:pt x="3213" y="28"/>
                    </a:lnTo>
                    <a:lnTo>
                      <a:pt x="3221" y="39"/>
                    </a:lnTo>
                    <a:lnTo>
                      <a:pt x="3227" y="44"/>
                    </a:lnTo>
                    <a:lnTo>
                      <a:pt x="3233" y="42"/>
                    </a:lnTo>
                    <a:lnTo>
                      <a:pt x="3240" y="3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9" name="Freeform 77"/>
              <p:cNvSpPr>
                <a:spLocks/>
              </p:cNvSpPr>
              <p:nvPr/>
            </p:nvSpPr>
            <p:spPr bwMode="auto">
              <a:xfrm>
                <a:off x="4407" y="1589"/>
                <a:ext cx="72" cy="17"/>
              </a:xfrm>
              <a:custGeom>
                <a:avLst/>
                <a:gdLst>
                  <a:gd name="T0" fmla="*/ 0 w 77"/>
                  <a:gd name="T1" fmla="*/ 17 h 17"/>
                  <a:gd name="T2" fmla="*/ 6 w 77"/>
                  <a:gd name="T3" fmla="*/ 10 h 17"/>
                  <a:gd name="T4" fmla="*/ 7 w 77"/>
                  <a:gd name="T5" fmla="*/ 7 h 17"/>
                  <a:gd name="T6" fmla="*/ 7 w 77"/>
                  <a:gd name="T7" fmla="*/ 8 h 17"/>
                  <a:gd name="T8" fmla="*/ 10 w 77"/>
                  <a:gd name="T9" fmla="*/ 8 h 17"/>
                  <a:gd name="T10" fmla="*/ 13 w 77"/>
                  <a:gd name="T11" fmla="*/ 7 h 17"/>
                  <a:gd name="T12" fmla="*/ 17 w 77"/>
                  <a:gd name="T13" fmla="*/ 5 h 17"/>
                  <a:gd name="T14" fmla="*/ 19 w 77"/>
                  <a:gd name="T15" fmla="*/ 3 h 17"/>
                  <a:gd name="T16" fmla="*/ 21 w 77"/>
                  <a:gd name="T17" fmla="*/ 2 h 17"/>
                  <a:gd name="T18" fmla="*/ 22 w 77"/>
                  <a:gd name="T19" fmla="*/ 0 h 17"/>
                  <a:gd name="T20" fmla="*/ 26 w 77"/>
                  <a:gd name="T21" fmla="*/ 2 h 17"/>
                  <a:gd name="T22" fmla="*/ 28 w 77"/>
                  <a:gd name="T23" fmla="*/ 3 h 17"/>
                  <a:gd name="T24" fmla="*/ 30 w 77"/>
                  <a:gd name="T25" fmla="*/ 7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7">
                    <a:moveTo>
                      <a:pt x="0" y="17"/>
                    </a:moveTo>
                    <a:lnTo>
                      <a:pt x="6" y="10"/>
                    </a:lnTo>
                    <a:lnTo>
                      <a:pt x="13" y="7"/>
                    </a:lnTo>
                    <a:lnTo>
                      <a:pt x="20" y="8"/>
                    </a:lnTo>
                    <a:lnTo>
                      <a:pt x="26" y="8"/>
                    </a:lnTo>
                    <a:lnTo>
                      <a:pt x="32" y="7"/>
                    </a:lnTo>
                    <a:lnTo>
                      <a:pt x="40" y="5"/>
                    </a:lnTo>
                    <a:lnTo>
                      <a:pt x="46" y="3"/>
                    </a:lnTo>
                    <a:lnTo>
                      <a:pt x="52" y="2"/>
                    </a:lnTo>
                    <a:lnTo>
                      <a:pt x="58" y="0"/>
                    </a:lnTo>
                    <a:lnTo>
                      <a:pt x="65" y="2"/>
                    </a:lnTo>
                    <a:lnTo>
                      <a:pt x="71" y="3"/>
                    </a:lnTo>
                    <a:lnTo>
                      <a:pt x="77" y="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0" name="Freeform 78"/>
              <p:cNvSpPr>
                <a:spLocks/>
              </p:cNvSpPr>
              <p:nvPr/>
            </p:nvSpPr>
            <p:spPr bwMode="auto">
              <a:xfrm>
                <a:off x="1402" y="1516"/>
                <a:ext cx="3005" cy="83"/>
              </a:xfrm>
              <a:custGeom>
                <a:avLst/>
                <a:gdLst>
                  <a:gd name="T0" fmla="*/ 16 w 3240"/>
                  <a:gd name="T1" fmla="*/ 34 h 79"/>
                  <a:gd name="T2" fmla="*/ 34 w 3240"/>
                  <a:gd name="T3" fmla="*/ 56 h 79"/>
                  <a:gd name="T4" fmla="*/ 53 w 3240"/>
                  <a:gd name="T5" fmla="*/ 79 h 79"/>
                  <a:gd name="T6" fmla="*/ 70 w 3240"/>
                  <a:gd name="T7" fmla="*/ 40 h 79"/>
                  <a:gd name="T8" fmla="*/ 88 w 3240"/>
                  <a:gd name="T9" fmla="*/ 75 h 79"/>
                  <a:gd name="T10" fmla="*/ 107 w 3240"/>
                  <a:gd name="T11" fmla="*/ 97 h 79"/>
                  <a:gd name="T12" fmla="*/ 125 w 3240"/>
                  <a:gd name="T13" fmla="*/ 40 h 79"/>
                  <a:gd name="T14" fmla="*/ 143 w 3240"/>
                  <a:gd name="T15" fmla="*/ 34 h 79"/>
                  <a:gd name="T16" fmla="*/ 160 w 3240"/>
                  <a:gd name="T17" fmla="*/ 96 h 79"/>
                  <a:gd name="T18" fmla="*/ 179 w 3240"/>
                  <a:gd name="T19" fmla="*/ 50 h 79"/>
                  <a:gd name="T20" fmla="*/ 198 w 3240"/>
                  <a:gd name="T21" fmla="*/ 44 h 79"/>
                  <a:gd name="T22" fmla="*/ 214 w 3240"/>
                  <a:gd name="T23" fmla="*/ 56 h 79"/>
                  <a:gd name="T24" fmla="*/ 232 w 3240"/>
                  <a:gd name="T25" fmla="*/ 34 h 79"/>
                  <a:gd name="T26" fmla="*/ 250 w 3240"/>
                  <a:gd name="T27" fmla="*/ 84 h 79"/>
                  <a:gd name="T28" fmla="*/ 269 w 3240"/>
                  <a:gd name="T29" fmla="*/ 44 h 79"/>
                  <a:gd name="T30" fmla="*/ 289 w 3240"/>
                  <a:gd name="T31" fmla="*/ 80 h 79"/>
                  <a:gd name="T32" fmla="*/ 305 w 3240"/>
                  <a:gd name="T33" fmla="*/ 44 h 79"/>
                  <a:gd name="T34" fmla="*/ 324 w 3240"/>
                  <a:gd name="T35" fmla="*/ 44 h 79"/>
                  <a:gd name="T36" fmla="*/ 341 w 3240"/>
                  <a:gd name="T37" fmla="*/ 40 h 79"/>
                  <a:gd name="T38" fmla="*/ 361 w 3240"/>
                  <a:gd name="T39" fmla="*/ 48 h 79"/>
                  <a:gd name="T40" fmla="*/ 378 w 3240"/>
                  <a:gd name="T41" fmla="*/ 29 h 79"/>
                  <a:gd name="T42" fmla="*/ 396 w 3240"/>
                  <a:gd name="T43" fmla="*/ 111 h 79"/>
                  <a:gd name="T44" fmla="*/ 413 w 3240"/>
                  <a:gd name="T45" fmla="*/ 44 h 79"/>
                  <a:gd name="T46" fmla="*/ 433 w 3240"/>
                  <a:gd name="T47" fmla="*/ 44 h 79"/>
                  <a:gd name="T48" fmla="*/ 450 w 3240"/>
                  <a:gd name="T49" fmla="*/ 50 h 79"/>
                  <a:gd name="T50" fmla="*/ 468 w 3240"/>
                  <a:gd name="T51" fmla="*/ 32 h 79"/>
                  <a:gd name="T52" fmla="*/ 488 w 3240"/>
                  <a:gd name="T53" fmla="*/ 66 h 79"/>
                  <a:gd name="T54" fmla="*/ 505 w 3240"/>
                  <a:gd name="T55" fmla="*/ 56 h 79"/>
                  <a:gd name="T56" fmla="*/ 522 w 3240"/>
                  <a:gd name="T57" fmla="*/ 63 h 79"/>
                  <a:gd name="T58" fmla="*/ 541 w 3240"/>
                  <a:gd name="T59" fmla="*/ 48 h 79"/>
                  <a:gd name="T60" fmla="*/ 559 w 3240"/>
                  <a:gd name="T61" fmla="*/ 40 h 79"/>
                  <a:gd name="T62" fmla="*/ 577 w 3240"/>
                  <a:gd name="T63" fmla="*/ 50 h 79"/>
                  <a:gd name="T64" fmla="*/ 595 w 3240"/>
                  <a:gd name="T65" fmla="*/ 96 h 79"/>
                  <a:gd name="T66" fmla="*/ 612 w 3240"/>
                  <a:gd name="T67" fmla="*/ 62 h 79"/>
                  <a:gd name="T68" fmla="*/ 632 w 3240"/>
                  <a:gd name="T69" fmla="*/ 48 h 79"/>
                  <a:gd name="T70" fmla="*/ 648 w 3240"/>
                  <a:gd name="T71" fmla="*/ 44 h 79"/>
                  <a:gd name="T72" fmla="*/ 668 w 3240"/>
                  <a:gd name="T73" fmla="*/ 63 h 79"/>
                  <a:gd name="T74" fmla="*/ 686 w 3240"/>
                  <a:gd name="T75" fmla="*/ 48 h 79"/>
                  <a:gd name="T76" fmla="*/ 705 w 3240"/>
                  <a:gd name="T77" fmla="*/ 62 h 79"/>
                  <a:gd name="T78" fmla="*/ 722 w 3240"/>
                  <a:gd name="T79" fmla="*/ 48 h 79"/>
                  <a:gd name="T80" fmla="*/ 740 w 3240"/>
                  <a:gd name="T81" fmla="*/ 56 h 79"/>
                  <a:gd name="T82" fmla="*/ 759 w 3240"/>
                  <a:gd name="T83" fmla="*/ 71 h 79"/>
                  <a:gd name="T84" fmla="*/ 776 w 3240"/>
                  <a:gd name="T85" fmla="*/ 34 h 79"/>
                  <a:gd name="T86" fmla="*/ 794 w 3240"/>
                  <a:gd name="T87" fmla="*/ 71 h 79"/>
                  <a:gd name="T88" fmla="*/ 812 w 3240"/>
                  <a:gd name="T89" fmla="*/ 50 h 79"/>
                  <a:gd name="T90" fmla="*/ 830 w 3240"/>
                  <a:gd name="T91" fmla="*/ 34 h 79"/>
                  <a:gd name="T92" fmla="*/ 848 w 3240"/>
                  <a:gd name="T93" fmla="*/ 29 h 79"/>
                  <a:gd name="T94" fmla="*/ 866 w 3240"/>
                  <a:gd name="T95" fmla="*/ 56 h 79"/>
                  <a:gd name="T96" fmla="*/ 885 w 3240"/>
                  <a:gd name="T97" fmla="*/ 66 h 79"/>
                  <a:gd name="T98" fmla="*/ 902 w 3240"/>
                  <a:gd name="T99" fmla="*/ 66 h 79"/>
                  <a:gd name="T100" fmla="*/ 921 w 3240"/>
                  <a:gd name="T101" fmla="*/ 63 h 79"/>
                  <a:gd name="T102" fmla="*/ 940 w 3240"/>
                  <a:gd name="T103" fmla="*/ 50 h 79"/>
                  <a:gd name="T104" fmla="*/ 956 w 3240"/>
                  <a:gd name="T105" fmla="*/ 8 h 79"/>
                  <a:gd name="T106" fmla="*/ 976 w 3240"/>
                  <a:gd name="T107" fmla="*/ 66 h 79"/>
                  <a:gd name="T108" fmla="*/ 993 w 3240"/>
                  <a:gd name="T109" fmla="*/ 40 h 79"/>
                  <a:gd name="T110" fmla="*/ 1013 w 3240"/>
                  <a:gd name="T111" fmla="*/ 80 h 79"/>
                  <a:gd name="T112" fmla="*/ 1029 w 3240"/>
                  <a:gd name="T113" fmla="*/ 44 h 79"/>
                  <a:gd name="T114" fmla="*/ 1047 w 3240"/>
                  <a:gd name="T115" fmla="*/ 40 h 79"/>
                  <a:gd name="T116" fmla="*/ 1066 w 3240"/>
                  <a:gd name="T117" fmla="*/ 56 h 79"/>
                  <a:gd name="T118" fmla="*/ 1084 w 3240"/>
                  <a:gd name="T119" fmla="*/ 48 h 79"/>
                  <a:gd name="T120" fmla="*/ 1103 w 3240"/>
                  <a:gd name="T121" fmla="*/ 63 h 79"/>
                  <a:gd name="T122" fmla="*/ 1120 w 3240"/>
                  <a:gd name="T123" fmla="*/ 62 h 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79">
                    <a:moveTo>
                      <a:pt x="0" y="28"/>
                    </a:moveTo>
                    <a:lnTo>
                      <a:pt x="8" y="28"/>
                    </a:lnTo>
                    <a:lnTo>
                      <a:pt x="14" y="26"/>
                    </a:lnTo>
                    <a:lnTo>
                      <a:pt x="20" y="25"/>
                    </a:lnTo>
                    <a:lnTo>
                      <a:pt x="27" y="25"/>
                    </a:lnTo>
                    <a:lnTo>
                      <a:pt x="33" y="23"/>
                    </a:lnTo>
                    <a:lnTo>
                      <a:pt x="39" y="21"/>
                    </a:lnTo>
                    <a:lnTo>
                      <a:pt x="45" y="18"/>
                    </a:lnTo>
                    <a:lnTo>
                      <a:pt x="53" y="18"/>
                    </a:lnTo>
                    <a:lnTo>
                      <a:pt x="59" y="21"/>
                    </a:lnTo>
                    <a:lnTo>
                      <a:pt x="65" y="23"/>
                    </a:lnTo>
                    <a:lnTo>
                      <a:pt x="72" y="25"/>
                    </a:lnTo>
                    <a:lnTo>
                      <a:pt x="78" y="28"/>
                    </a:lnTo>
                    <a:lnTo>
                      <a:pt x="84" y="30"/>
                    </a:lnTo>
                    <a:lnTo>
                      <a:pt x="92" y="28"/>
                    </a:lnTo>
                    <a:lnTo>
                      <a:pt x="98" y="28"/>
                    </a:lnTo>
                    <a:lnTo>
                      <a:pt x="104" y="26"/>
                    </a:lnTo>
                    <a:lnTo>
                      <a:pt x="111" y="26"/>
                    </a:lnTo>
                    <a:lnTo>
                      <a:pt x="117" y="25"/>
                    </a:lnTo>
                    <a:lnTo>
                      <a:pt x="123" y="21"/>
                    </a:lnTo>
                    <a:lnTo>
                      <a:pt x="131" y="23"/>
                    </a:lnTo>
                    <a:lnTo>
                      <a:pt x="137" y="28"/>
                    </a:lnTo>
                    <a:lnTo>
                      <a:pt x="143" y="35"/>
                    </a:lnTo>
                    <a:lnTo>
                      <a:pt x="150" y="40"/>
                    </a:lnTo>
                    <a:lnTo>
                      <a:pt x="156" y="41"/>
                    </a:lnTo>
                    <a:lnTo>
                      <a:pt x="162" y="38"/>
                    </a:lnTo>
                    <a:lnTo>
                      <a:pt x="170" y="31"/>
                    </a:lnTo>
                    <a:lnTo>
                      <a:pt x="176" y="26"/>
                    </a:lnTo>
                    <a:lnTo>
                      <a:pt x="182" y="25"/>
                    </a:lnTo>
                    <a:lnTo>
                      <a:pt x="189" y="25"/>
                    </a:lnTo>
                    <a:lnTo>
                      <a:pt x="195" y="23"/>
                    </a:lnTo>
                    <a:lnTo>
                      <a:pt x="201" y="21"/>
                    </a:lnTo>
                    <a:lnTo>
                      <a:pt x="209" y="20"/>
                    </a:lnTo>
                    <a:lnTo>
                      <a:pt x="215" y="17"/>
                    </a:lnTo>
                    <a:lnTo>
                      <a:pt x="221" y="15"/>
                    </a:lnTo>
                    <a:lnTo>
                      <a:pt x="227" y="17"/>
                    </a:lnTo>
                    <a:lnTo>
                      <a:pt x="234" y="25"/>
                    </a:lnTo>
                    <a:lnTo>
                      <a:pt x="240" y="31"/>
                    </a:lnTo>
                    <a:lnTo>
                      <a:pt x="246" y="35"/>
                    </a:lnTo>
                    <a:lnTo>
                      <a:pt x="254" y="38"/>
                    </a:lnTo>
                    <a:lnTo>
                      <a:pt x="260" y="36"/>
                    </a:lnTo>
                    <a:lnTo>
                      <a:pt x="266" y="33"/>
                    </a:lnTo>
                    <a:lnTo>
                      <a:pt x="274" y="33"/>
                    </a:lnTo>
                    <a:lnTo>
                      <a:pt x="280" y="40"/>
                    </a:lnTo>
                    <a:lnTo>
                      <a:pt x="286" y="48"/>
                    </a:lnTo>
                    <a:lnTo>
                      <a:pt x="293" y="54"/>
                    </a:lnTo>
                    <a:lnTo>
                      <a:pt x="299" y="53"/>
                    </a:lnTo>
                    <a:lnTo>
                      <a:pt x="305" y="49"/>
                    </a:lnTo>
                    <a:lnTo>
                      <a:pt x="313" y="41"/>
                    </a:lnTo>
                    <a:lnTo>
                      <a:pt x="319" y="38"/>
                    </a:lnTo>
                    <a:lnTo>
                      <a:pt x="325" y="33"/>
                    </a:lnTo>
                    <a:lnTo>
                      <a:pt x="332" y="31"/>
                    </a:lnTo>
                    <a:lnTo>
                      <a:pt x="338" y="28"/>
                    </a:lnTo>
                    <a:lnTo>
                      <a:pt x="344" y="25"/>
                    </a:lnTo>
                    <a:lnTo>
                      <a:pt x="352" y="23"/>
                    </a:lnTo>
                    <a:lnTo>
                      <a:pt x="358" y="21"/>
                    </a:lnTo>
                    <a:lnTo>
                      <a:pt x="364" y="23"/>
                    </a:lnTo>
                    <a:lnTo>
                      <a:pt x="371" y="23"/>
                    </a:lnTo>
                    <a:lnTo>
                      <a:pt x="377" y="23"/>
                    </a:lnTo>
                    <a:lnTo>
                      <a:pt x="383" y="20"/>
                    </a:lnTo>
                    <a:lnTo>
                      <a:pt x="391" y="18"/>
                    </a:lnTo>
                    <a:lnTo>
                      <a:pt x="397" y="18"/>
                    </a:lnTo>
                    <a:lnTo>
                      <a:pt x="403" y="18"/>
                    </a:lnTo>
                    <a:lnTo>
                      <a:pt x="409" y="18"/>
                    </a:lnTo>
                    <a:lnTo>
                      <a:pt x="416" y="15"/>
                    </a:lnTo>
                    <a:lnTo>
                      <a:pt x="422" y="10"/>
                    </a:lnTo>
                    <a:lnTo>
                      <a:pt x="428" y="7"/>
                    </a:lnTo>
                    <a:lnTo>
                      <a:pt x="436" y="13"/>
                    </a:lnTo>
                    <a:lnTo>
                      <a:pt x="442" y="25"/>
                    </a:lnTo>
                    <a:lnTo>
                      <a:pt x="448" y="35"/>
                    </a:lnTo>
                    <a:lnTo>
                      <a:pt x="455" y="44"/>
                    </a:lnTo>
                    <a:lnTo>
                      <a:pt x="461" y="48"/>
                    </a:lnTo>
                    <a:lnTo>
                      <a:pt x="467" y="44"/>
                    </a:lnTo>
                    <a:lnTo>
                      <a:pt x="475" y="38"/>
                    </a:lnTo>
                    <a:lnTo>
                      <a:pt x="481" y="35"/>
                    </a:lnTo>
                    <a:lnTo>
                      <a:pt x="487" y="31"/>
                    </a:lnTo>
                    <a:lnTo>
                      <a:pt x="494" y="30"/>
                    </a:lnTo>
                    <a:lnTo>
                      <a:pt x="500" y="30"/>
                    </a:lnTo>
                    <a:lnTo>
                      <a:pt x="506" y="28"/>
                    </a:lnTo>
                    <a:lnTo>
                      <a:pt x="514" y="26"/>
                    </a:lnTo>
                    <a:lnTo>
                      <a:pt x="520" y="25"/>
                    </a:lnTo>
                    <a:lnTo>
                      <a:pt x="526" y="25"/>
                    </a:lnTo>
                    <a:lnTo>
                      <a:pt x="533" y="25"/>
                    </a:lnTo>
                    <a:lnTo>
                      <a:pt x="539" y="25"/>
                    </a:lnTo>
                    <a:lnTo>
                      <a:pt x="545" y="25"/>
                    </a:lnTo>
                    <a:lnTo>
                      <a:pt x="553" y="25"/>
                    </a:lnTo>
                    <a:lnTo>
                      <a:pt x="559" y="25"/>
                    </a:lnTo>
                    <a:lnTo>
                      <a:pt x="565" y="23"/>
                    </a:lnTo>
                    <a:lnTo>
                      <a:pt x="572" y="23"/>
                    </a:lnTo>
                    <a:lnTo>
                      <a:pt x="578" y="25"/>
                    </a:lnTo>
                    <a:lnTo>
                      <a:pt x="584" y="26"/>
                    </a:lnTo>
                    <a:lnTo>
                      <a:pt x="591" y="26"/>
                    </a:lnTo>
                    <a:lnTo>
                      <a:pt x="598" y="28"/>
                    </a:lnTo>
                    <a:lnTo>
                      <a:pt x="604" y="28"/>
                    </a:lnTo>
                    <a:lnTo>
                      <a:pt x="610" y="30"/>
                    </a:lnTo>
                    <a:lnTo>
                      <a:pt x="618" y="28"/>
                    </a:lnTo>
                    <a:lnTo>
                      <a:pt x="624" y="28"/>
                    </a:lnTo>
                    <a:lnTo>
                      <a:pt x="630" y="26"/>
                    </a:lnTo>
                    <a:lnTo>
                      <a:pt x="637" y="25"/>
                    </a:lnTo>
                    <a:lnTo>
                      <a:pt x="643" y="23"/>
                    </a:lnTo>
                    <a:lnTo>
                      <a:pt x="649" y="21"/>
                    </a:lnTo>
                    <a:lnTo>
                      <a:pt x="657" y="21"/>
                    </a:lnTo>
                    <a:lnTo>
                      <a:pt x="663" y="20"/>
                    </a:lnTo>
                    <a:lnTo>
                      <a:pt x="669" y="18"/>
                    </a:lnTo>
                    <a:lnTo>
                      <a:pt x="676" y="17"/>
                    </a:lnTo>
                    <a:lnTo>
                      <a:pt x="682" y="18"/>
                    </a:lnTo>
                    <a:lnTo>
                      <a:pt x="688" y="25"/>
                    </a:lnTo>
                    <a:lnTo>
                      <a:pt x="696" y="35"/>
                    </a:lnTo>
                    <a:lnTo>
                      <a:pt x="702" y="46"/>
                    </a:lnTo>
                    <a:lnTo>
                      <a:pt x="708" y="51"/>
                    </a:lnTo>
                    <a:lnTo>
                      <a:pt x="715" y="48"/>
                    </a:lnTo>
                    <a:lnTo>
                      <a:pt x="721" y="43"/>
                    </a:lnTo>
                    <a:lnTo>
                      <a:pt x="727" y="38"/>
                    </a:lnTo>
                    <a:lnTo>
                      <a:pt x="735" y="31"/>
                    </a:lnTo>
                    <a:lnTo>
                      <a:pt x="741" y="28"/>
                    </a:lnTo>
                    <a:lnTo>
                      <a:pt x="747" y="25"/>
                    </a:lnTo>
                    <a:lnTo>
                      <a:pt x="754" y="23"/>
                    </a:lnTo>
                    <a:lnTo>
                      <a:pt x="760" y="23"/>
                    </a:lnTo>
                    <a:lnTo>
                      <a:pt x="766" y="21"/>
                    </a:lnTo>
                    <a:lnTo>
                      <a:pt x="772" y="23"/>
                    </a:lnTo>
                    <a:lnTo>
                      <a:pt x="780" y="25"/>
                    </a:lnTo>
                    <a:lnTo>
                      <a:pt x="786" y="26"/>
                    </a:lnTo>
                    <a:lnTo>
                      <a:pt x="792" y="30"/>
                    </a:lnTo>
                    <a:lnTo>
                      <a:pt x="799" y="33"/>
                    </a:lnTo>
                    <a:lnTo>
                      <a:pt x="805" y="38"/>
                    </a:lnTo>
                    <a:lnTo>
                      <a:pt x="811" y="40"/>
                    </a:lnTo>
                    <a:lnTo>
                      <a:pt x="819" y="43"/>
                    </a:lnTo>
                    <a:lnTo>
                      <a:pt x="825" y="41"/>
                    </a:lnTo>
                    <a:lnTo>
                      <a:pt x="831" y="38"/>
                    </a:lnTo>
                    <a:lnTo>
                      <a:pt x="838" y="35"/>
                    </a:lnTo>
                    <a:lnTo>
                      <a:pt x="844" y="30"/>
                    </a:lnTo>
                    <a:lnTo>
                      <a:pt x="850" y="26"/>
                    </a:lnTo>
                    <a:lnTo>
                      <a:pt x="858" y="25"/>
                    </a:lnTo>
                    <a:lnTo>
                      <a:pt x="864" y="23"/>
                    </a:lnTo>
                    <a:lnTo>
                      <a:pt x="870" y="23"/>
                    </a:lnTo>
                    <a:lnTo>
                      <a:pt x="877" y="23"/>
                    </a:lnTo>
                    <a:lnTo>
                      <a:pt x="883" y="25"/>
                    </a:lnTo>
                    <a:lnTo>
                      <a:pt x="889" y="26"/>
                    </a:lnTo>
                    <a:lnTo>
                      <a:pt x="897" y="28"/>
                    </a:lnTo>
                    <a:lnTo>
                      <a:pt x="903" y="28"/>
                    </a:lnTo>
                    <a:lnTo>
                      <a:pt x="909" y="26"/>
                    </a:lnTo>
                    <a:lnTo>
                      <a:pt x="916" y="25"/>
                    </a:lnTo>
                    <a:lnTo>
                      <a:pt x="922" y="25"/>
                    </a:lnTo>
                    <a:lnTo>
                      <a:pt x="929" y="23"/>
                    </a:lnTo>
                    <a:lnTo>
                      <a:pt x="936" y="23"/>
                    </a:lnTo>
                    <a:lnTo>
                      <a:pt x="942" y="23"/>
                    </a:lnTo>
                    <a:lnTo>
                      <a:pt x="948" y="23"/>
                    </a:lnTo>
                    <a:lnTo>
                      <a:pt x="954" y="23"/>
                    </a:lnTo>
                    <a:lnTo>
                      <a:pt x="962" y="21"/>
                    </a:lnTo>
                    <a:lnTo>
                      <a:pt x="968" y="23"/>
                    </a:lnTo>
                    <a:lnTo>
                      <a:pt x="974" y="23"/>
                    </a:lnTo>
                    <a:lnTo>
                      <a:pt x="981" y="21"/>
                    </a:lnTo>
                    <a:lnTo>
                      <a:pt x="987" y="21"/>
                    </a:lnTo>
                    <a:lnTo>
                      <a:pt x="993" y="23"/>
                    </a:lnTo>
                    <a:lnTo>
                      <a:pt x="1001" y="23"/>
                    </a:lnTo>
                    <a:lnTo>
                      <a:pt x="1007" y="23"/>
                    </a:lnTo>
                    <a:lnTo>
                      <a:pt x="1013" y="23"/>
                    </a:lnTo>
                    <a:lnTo>
                      <a:pt x="1020" y="21"/>
                    </a:lnTo>
                    <a:lnTo>
                      <a:pt x="1026" y="23"/>
                    </a:lnTo>
                    <a:lnTo>
                      <a:pt x="1032" y="25"/>
                    </a:lnTo>
                    <a:lnTo>
                      <a:pt x="1040" y="28"/>
                    </a:lnTo>
                    <a:lnTo>
                      <a:pt x="1046" y="31"/>
                    </a:lnTo>
                    <a:lnTo>
                      <a:pt x="1052" y="31"/>
                    </a:lnTo>
                    <a:lnTo>
                      <a:pt x="1059" y="33"/>
                    </a:lnTo>
                    <a:lnTo>
                      <a:pt x="1065" y="31"/>
                    </a:lnTo>
                    <a:lnTo>
                      <a:pt x="1071" y="28"/>
                    </a:lnTo>
                    <a:lnTo>
                      <a:pt x="1079" y="21"/>
                    </a:lnTo>
                    <a:lnTo>
                      <a:pt x="1085" y="15"/>
                    </a:lnTo>
                    <a:lnTo>
                      <a:pt x="1091" y="12"/>
                    </a:lnTo>
                    <a:lnTo>
                      <a:pt x="1098" y="15"/>
                    </a:lnTo>
                    <a:lnTo>
                      <a:pt x="1104" y="17"/>
                    </a:lnTo>
                    <a:lnTo>
                      <a:pt x="1110" y="15"/>
                    </a:lnTo>
                    <a:lnTo>
                      <a:pt x="1118" y="13"/>
                    </a:lnTo>
                    <a:lnTo>
                      <a:pt x="1124" y="18"/>
                    </a:lnTo>
                    <a:lnTo>
                      <a:pt x="1130" y="35"/>
                    </a:lnTo>
                    <a:lnTo>
                      <a:pt x="1136" y="56"/>
                    </a:lnTo>
                    <a:lnTo>
                      <a:pt x="1143" y="71"/>
                    </a:lnTo>
                    <a:lnTo>
                      <a:pt x="1149" y="79"/>
                    </a:lnTo>
                    <a:lnTo>
                      <a:pt x="1155" y="76"/>
                    </a:lnTo>
                    <a:lnTo>
                      <a:pt x="1163" y="58"/>
                    </a:lnTo>
                    <a:lnTo>
                      <a:pt x="1169" y="44"/>
                    </a:lnTo>
                    <a:lnTo>
                      <a:pt x="1175" y="33"/>
                    </a:lnTo>
                    <a:lnTo>
                      <a:pt x="1182" y="28"/>
                    </a:lnTo>
                    <a:lnTo>
                      <a:pt x="1188" y="23"/>
                    </a:lnTo>
                    <a:lnTo>
                      <a:pt x="1194" y="21"/>
                    </a:lnTo>
                    <a:lnTo>
                      <a:pt x="1202" y="20"/>
                    </a:lnTo>
                    <a:lnTo>
                      <a:pt x="1208" y="20"/>
                    </a:lnTo>
                    <a:lnTo>
                      <a:pt x="1214" y="23"/>
                    </a:lnTo>
                    <a:lnTo>
                      <a:pt x="1221" y="25"/>
                    </a:lnTo>
                    <a:lnTo>
                      <a:pt x="1227" y="25"/>
                    </a:lnTo>
                    <a:lnTo>
                      <a:pt x="1233" y="25"/>
                    </a:lnTo>
                    <a:lnTo>
                      <a:pt x="1241" y="23"/>
                    </a:lnTo>
                    <a:lnTo>
                      <a:pt x="1247" y="23"/>
                    </a:lnTo>
                    <a:lnTo>
                      <a:pt x="1253" y="21"/>
                    </a:lnTo>
                    <a:lnTo>
                      <a:pt x="1261" y="21"/>
                    </a:lnTo>
                    <a:lnTo>
                      <a:pt x="1267" y="21"/>
                    </a:lnTo>
                    <a:lnTo>
                      <a:pt x="1273" y="23"/>
                    </a:lnTo>
                    <a:lnTo>
                      <a:pt x="1280" y="23"/>
                    </a:lnTo>
                    <a:lnTo>
                      <a:pt x="1286" y="25"/>
                    </a:lnTo>
                    <a:lnTo>
                      <a:pt x="1292" y="26"/>
                    </a:lnTo>
                    <a:lnTo>
                      <a:pt x="1300" y="26"/>
                    </a:lnTo>
                    <a:lnTo>
                      <a:pt x="1306" y="26"/>
                    </a:lnTo>
                    <a:lnTo>
                      <a:pt x="1312" y="25"/>
                    </a:lnTo>
                    <a:lnTo>
                      <a:pt x="1318" y="23"/>
                    </a:lnTo>
                    <a:lnTo>
                      <a:pt x="1325" y="21"/>
                    </a:lnTo>
                    <a:lnTo>
                      <a:pt x="1331" y="20"/>
                    </a:lnTo>
                    <a:lnTo>
                      <a:pt x="1337" y="17"/>
                    </a:lnTo>
                    <a:lnTo>
                      <a:pt x="1345" y="17"/>
                    </a:lnTo>
                    <a:lnTo>
                      <a:pt x="1351" y="17"/>
                    </a:lnTo>
                    <a:lnTo>
                      <a:pt x="1357" y="17"/>
                    </a:lnTo>
                    <a:lnTo>
                      <a:pt x="1364" y="18"/>
                    </a:lnTo>
                    <a:lnTo>
                      <a:pt x="1370" y="18"/>
                    </a:lnTo>
                    <a:lnTo>
                      <a:pt x="1376" y="20"/>
                    </a:lnTo>
                    <a:lnTo>
                      <a:pt x="1384" y="21"/>
                    </a:lnTo>
                    <a:lnTo>
                      <a:pt x="1390" y="28"/>
                    </a:lnTo>
                    <a:lnTo>
                      <a:pt x="1396" y="33"/>
                    </a:lnTo>
                    <a:lnTo>
                      <a:pt x="1403" y="38"/>
                    </a:lnTo>
                    <a:lnTo>
                      <a:pt x="1409" y="41"/>
                    </a:lnTo>
                    <a:lnTo>
                      <a:pt x="1415" y="41"/>
                    </a:lnTo>
                    <a:lnTo>
                      <a:pt x="1423" y="38"/>
                    </a:lnTo>
                    <a:lnTo>
                      <a:pt x="1429" y="31"/>
                    </a:lnTo>
                    <a:lnTo>
                      <a:pt x="1435" y="26"/>
                    </a:lnTo>
                    <a:lnTo>
                      <a:pt x="1442" y="25"/>
                    </a:lnTo>
                    <a:lnTo>
                      <a:pt x="1448" y="28"/>
                    </a:lnTo>
                    <a:lnTo>
                      <a:pt x="1454" y="33"/>
                    </a:lnTo>
                    <a:lnTo>
                      <a:pt x="1462" y="38"/>
                    </a:lnTo>
                    <a:lnTo>
                      <a:pt x="1468" y="41"/>
                    </a:lnTo>
                    <a:lnTo>
                      <a:pt x="1474" y="43"/>
                    </a:lnTo>
                    <a:lnTo>
                      <a:pt x="1481" y="41"/>
                    </a:lnTo>
                    <a:lnTo>
                      <a:pt x="1487" y="38"/>
                    </a:lnTo>
                    <a:lnTo>
                      <a:pt x="1493" y="35"/>
                    </a:lnTo>
                    <a:lnTo>
                      <a:pt x="1499" y="31"/>
                    </a:lnTo>
                    <a:lnTo>
                      <a:pt x="1507" y="28"/>
                    </a:lnTo>
                    <a:lnTo>
                      <a:pt x="1513" y="26"/>
                    </a:lnTo>
                    <a:lnTo>
                      <a:pt x="1519" y="26"/>
                    </a:lnTo>
                    <a:lnTo>
                      <a:pt x="1526" y="26"/>
                    </a:lnTo>
                    <a:lnTo>
                      <a:pt x="1532" y="26"/>
                    </a:lnTo>
                    <a:lnTo>
                      <a:pt x="1538" y="26"/>
                    </a:lnTo>
                    <a:lnTo>
                      <a:pt x="1546" y="26"/>
                    </a:lnTo>
                    <a:lnTo>
                      <a:pt x="1552" y="25"/>
                    </a:lnTo>
                    <a:lnTo>
                      <a:pt x="1558" y="25"/>
                    </a:lnTo>
                    <a:lnTo>
                      <a:pt x="1565" y="25"/>
                    </a:lnTo>
                    <a:lnTo>
                      <a:pt x="1571" y="25"/>
                    </a:lnTo>
                    <a:lnTo>
                      <a:pt x="1577" y="25"/>
                    </a:lnTo>
                    <a:lnTo>
                      <a:pt x="1585" y="25"/>
                    </a:lnTo>
                    <a:lnTo>
                      <a:pt x="1591" y="23"/>
                    </a:lnTo>
                    <a:lnTo>
                      <a:pt x="1597" y="23"/>
                    </a:lnTo>
                    <a:lnTo>
                      <a:pt x="1605" y="21"/>
                    </a:lnTo>
                    <a:lnTo>
                      <a:pt x="1611" y="20"/>
                    </a:lnTo>
                    <a:lnTo>
                      <a:pt x="1617" y="21"/>
                    </a:lnTo>
                    <a:lnTo>
                      <a:pt x="1624" y="25"/>
                    </a:lnTo>
                    <a:lnTo>
                      <a:pt x="1630" y="26"/>
                    </a:lnTo>
                    <a:lnTo>
                      <a:pt x="1636" y="28"/>
                    </a:lnTo>
                    <a:lnTo>
                      <a:pt x="1644" y="30"/>
                    </a:lnTo>
                    <a:lnTo>
                      <a:pt x="1650" y="30"/>
                    </a:lnTo>
                    <a:lnTo>
                      <a:pt x="1656" y="26"/>
                    </a:lnTo>
                    <a:lnTo>
                      <a:pt x="1663" y="23"/>
                    </a:lnTo>
                    <a:lnTo>
                      <a:pt x="1669" y="17"/>
                    </a:lnTo>
                    <a:lnTo>
                      <a:pt x="1675" y="8"/>
                    </a:lnTo>
                    <a:lnTo>
                      <a:pt x="1681" y="0"/>
                    </a:lnTo>
                    <a:lnTo>
                      <a:pt x="1689" y="0"/>
                    </a:lnTo>
                    <a:lnTo>
                      <a:pt x="1695" y="10"/>
                    </a:lnTo>
                    <a:lnTo>
                      <a:pt x="1701" y="28"/>
                    </a:lnTo>
                    <a:lnTo>
                      <a:pt x="1708" y="48"/>
                    </a:lnTo>
                    <a:lnTo>
                      <a:pt x="1714" y="63"/>
                    </a:lnTo>
                    <a:lnTo>
                      <a:pt x="1720" y="67"/>
                    </a:lnTo>
                    <a:lnTo>
                      <a:pt x="1728" y="59"/>
                    </a:lnTo>
                    <a:lnTo>
                      <a:pt x="1734" y="48"/>
                    </a:lnTo>
                    <a:lnTo>
                      <a:pt x="1740" y="40"/>
                    </a:lnTo>
                    <a:lnTo>
                      <a:pt x="1747" y="35"/>
                    </a:lnTo>
                    <a:lnTo>
                      <a:pt x="1753" y="31"/>
                    </a:lnTo>
                    <a:lnTo>
                      <a:pt x="1759" y="30"/>
                    </a:lnTo>
                    <a:lnTo>
                      <a:pt x="1767" y="30"/>
                    </a:lnTo>
                    <a:lnTo>
                      <a:pt x="1773" y="31"/>
                    </a:lnTo>
                    <a:lnTo>
                      <a:pt x="1779" y="30"/>
                    </a:lnTo>
                    <a:lnTo>
                      <a:pt x="1786" y="30"/>
                    </a:lnTo>
                    <a:lnTo>
                      <a:pt x="1792" y="30"/>
                    </a:lnTo>
                    <a:lnTo>
                      <a:pt x="1798" y="28"/>
                    </a:lnTo>
                    <a:lnTo>
                      <a:pt x="1806" y="28"/>
                    </a:lnTo>
                    <a:lnTo>
                      <a:pt x="1812" y="25"/>
                    </a:lnTo>
                    <a:lnTo>
                      <a:pt x="1818" y="25"/>
                    </a:lnTo>
                    <a:lnTo>
                      <a:pt x="1825" y="23"/>
                    </a:lnTo>
                    <a:lnTo>
                      <a:pt x="1831" y="23"/>
                    </a:lnTo>
                    <a:lnTo>
                      <a:pt x="1837" y="21"/>
                    </a:lnTo>
                    <a:lnTo>
                      <a:pt x="1843" y="23"/>
                    </a:lnTo>
                    <a:lnTo>
                      <a:pt x="1851" y="23"/>
                    </a:lnTo>
                    <a:lnTo>
                      <a:pt x="1857" y="25"/>
                    </a:lnTo>
                    <a:lnTo>
                      <a:pt x="1863" y="23"/>
                    </a:lnTo>
                    <a:lnTo>
                      <a:pt x="1870" y="20"/>
                    </a:lnTo>
                    <a:lnTo>
                      <a:pt x="1876" y="17"/>
                    </a:lnTo>
                    <a:lnTo>
                      <a:pt x="1882" y="13"/>
                    </a:lnTo>
                    <a:lnTo>
                      <a:pt x="1890" y="13"/>
                    </a:lnTo>
                    <a:lnTo>
                      <a:pt x="1896" y="18"/>
                    </a:lnTo>
                    <a:lnTo>
                      <a:pt x="1902" y="23"/>
                    </a:lnTo>
                    <a:lnTo>
                      <a:pt x="1909" y="28"/>
                    </a:lnTo>
                    <a:lnTo>
                      <a:pt x="1915" y="31"/>
                    </a:lnTo>
                    <a:lnTo>
                      <a:pt x="1922" y="36"/>
                    </a:lnTo>
                    <a:lnTo>
                      <a:pt x="1929" y="38"/>
                    </a:lnTo>
                    <a:lnTo>
                      <a:pt x="1935" y="40"/>
                    </a:lnTo>
                    <a:lnTo>
                      <a:pt x="1941" y="40"/>
                    </a:lnTo>
                    <a:lnTo>
                      <a:pt x="1949" y="40"/>
                    </a:lnTo>
                    <a:lnTo>
                      <a:pt x="1955" y="33"/>
                    </a:lnTo>
                    <a:lnTo>
                      <a:pt x="1961" y="28"/>
                    </a:lnTo>
                    <a:lnTo>
                      <a:pt x="1968" y="25"/>
                    </a:lnTo>
                    <a:lnTo>
                      <a:pt x="1974" y="26"/>
                    </a:lnTo>
                    <a:lnTo>
                      <a:pt x="1980" y="30"/>
                    </a:lnTo>
                    <a:lnTo>
                      <a:pt x="1988" y="33"/>
                    </a:lnTo>
                    <a:lnTo>
                      <a:pt x="1994" y="35"/>
                    </a:lnTo>
                    <a:lnTo>
                      <a:pt x="2000" y="35"/>
                    </a:lnTo>
                    <a:lnTo>
                      <a:pt x="2007" y="33"/>
                    </a:lnTo>
                    <a:lnTo>
                      <a:pt x="2013" y="31"/>
                    </a:lnTo>
                    <a:lnTo>
                      <a:pt x="2019" y="30"/>
                    </a:lnTo>
                    <a:lnTo>
                      <a:pt x="2025" y="26"/>
                    </a:lnTo>
                    <a:lnTo>
                      <a:pt x="2033" y="25"/>
                    </a:lnTo>
                    <a:lnTo>
                      <a:pt x="2039" y="23"/>
                    </a:lnTo>
                    <a:lnTo>
                      <a:pt x="2045" y="23"/>
                    </a:lnTo>
                    <a:lnTo>
                      <a:pt x="2052" y="23"/>
                    </a:lnTo>
                    <a:lnTo>
                      <a:pt x="2058" y="23"/>
                    </a:lnTo>
                    <a:lnTo>
                      <a:pt x="2064" y="25"/>
                    </a:lnTo>
                    <a:lnTo>
                      <a:pt x="2072" y="25"/>
                    </a:lnTo>
                    <a:lnTo>
                      <a:pt x="2078" y="26"/>
                    </a:lnTo>
                    <a:lnTo>
                      <a:pt x="2084" y="26"/>
                    </a:lnTo>
                    <a:lnTo>
                      <a:pt x="2091" y="28"/>
                    </a:lnTo>
                    <a:lnTo>
                      <a:pt x="2097" y="26"/>
                    </a:lnTo>
                    <a:lnTo>
                      <a:pt x="2103" y="26"/>
                    </a:lnTo>
                    <a:lnTo>
                      <a:pt x="2111" y="26"/>
                    </a:lnTo>
                    <a:lnTo>
                      <a:pt x="2117" y="28"/>
                    </a:lnTo>
                    <a:lnTo>
                      <a:pt x="2123" y="28"/>
                    </a:lnTo>
                    <a:lnTo>
                      <a:pt x="2130" y="28"/>
                    </a:lnTo>
                    <a:lnTo>
                      <a:pt x="2136" y="26"/>
                    </a:lnTo>
                    <a:lnTo>
                      <a:pt x="2142" y="23"/>
                    </a:lnTo>
                    <a:lnTo>
                      <a:pt x="2150" y="20"/>
                    </a:lnTo>
                    <a:lnTo>
                      <a:pt x="2156" y="20"/>
                    </a:lnTo>
                    <a:lnTo>
                      <a:pt x="2162" y="23"/>
                    </a:lnTo>
                    <a:lnTo>
                      <a:pt x="2169" y="30"/>
                    </a:lnTo>
                    <a:lnTo>
                      <a:pt x="2175" y="36"/>
                    </a:lnTo>
                    <a:lnTo>
                      <a:pt x="2181" y="40"/>
                    </a:lnTo>
                    <a:lnTo>
                      <a:pt x="2189" y="40"/>
                    </a:lnTo>
                    <a:lnTo>
                      <a:pt x="2195" y="35"/>
                    </a:lnTo>
                    <a:lnTo>
                      <a:pt x="2201" y="33"/>
                    </a:lnTo>
                    <a:lnTo>
                      <a:pt x="2207" y="28"/>
                    </a:lnTo>
                    <a:lnTo>
                      <a:pt x="2214" y="23"/>
                    </a:lnTo>
                    <a:lnTo>
                      <a:pt x="2220" y="20"/>
                    </a:lnTo>
                    <a:lnTo>
                      <a:pt x="2226" y="18"/>
                    </a:lnTo>
                    <a:lnTo>
                      <a:pt x="2234" y="17"/>
                    </a:lnTo>
                    <a:lnTo>
                      <a:pt x="2240" y="18"/>
                    </a:lnTo>
                    <a:lnTo>
                      <a:pt x="2246" y="15"/>
                    </a:lnTo>
                    <a:lnTo>
                      <a:pt x="2254" y="12"/>
                    </a:lnTo>
                    <a:lnTo>
                      <a:pt x="2260" y="8"/>
                    </a:lnTo>
                    <a:lnTo>
                      <a:pt x="2266" y="13"/>
                    </a:lnTo>
                    <a:lnTo>
                      <a:pt x="2273" y="25"/>
                    </a:lnTo>
                    <a:lnTo>
                      <a:pt x="2279" y="36"/>
                    </a:lnTo>
                    <a:lnTo>
                      <a:pt x="2285" y="48"/>
                    </a:lnTo>
                    <a:lnTo>
                      <a:pt x="2293" y="54"/>
                    </a:lnTo>
                    <a:lnTo>
                      <a:pt x="2299" y="54"/>
                    </a:lnTo>
                    <a:lnTo>
                      <a:pt x="2305" y="46"/>
                    </a:lnTo>
                    <a:lnTo>
                      <a:pt x="2312" y="41"/>
                    </a:lnTo>
                    <a:lnTo>
                      <a:pt x="2318" y="36"/>
                    </a:lnTo>
                    <a:lnTo>
                      <a:pt x="2324" y="31"/>
                    </a:lnTo>
                    <a:lnTo>
                      <a:pt x="2332" y="26"/>
                    </a:lnTo>
                    <a:lnTo>
                      <a:pt x="2338" y="23"/>
                    </a:lnTo>
                    <a:lnTo>
                      <a:pt x="2344" y="20"/>
                    </a:lnTo>
                    <a:lnTo>
                      <a:pt x="2351" y="21"/>
                    </a:lnTo>
                    <a:lnTo>
                      <a:pt x="2357" y="21"/>
                    </a:lnTo>
                    <a:lnTo>
                      <a:pt x="2363" y="21"/>
                    </a:lnTo>
                    <a:lnTo>
                      <a:pt x="2371" y="20"/>
                    </a:lnTo>
                    <a:lnTo>
                      <a:pt x="2377" y="18"/>
                    </a:lnTo>
                    <a:lnTo>
                      <a:pt x="2383" y="18"/>
                    </a:lnTo>
                    <a:lnTo>
                      <a:pt x="2389" y="23"/>
                    </a:lnTo>
                    <a:lnTo>
                      <a:pt x="2396" y="26"/>
                    </a:lnTo>
                    <a:lnTo>
                      <a:pt x="2402" y="30"/>
                    </a:lnTo>
                    <a:lnTo>
                      <a:pt x="2408" y="31"/>
                    </a:lnTo>
                    <a:lnTo>
                      <a:pt x="2416" y="30"/>
                    </a:lnTo>
                    <a:lnTo>
                      <a:pt x="2422" y="28"/>
                    </a:lnTo>
                    <a:lnTo>
                      <a:pt x="2428" y="20"/>
                    </a:lnTo>
                    <a:lnTo>
                      <a:pt x="2435" y="15"/>
                    </a:lnTo>
                    <a:lnTo>
                      <a:pt x="2441" y="13"/>
                    </a:lnTo>
                    <a:lnTo>
                      <a:pt x="2447" y="20"/>
                    </a:lnTo>
                    <a:lnTo>
                      <a:pt x="2455" y="28"/>
                    </a:lnTo>
                    <a:lnTo>
                      <a:pt x="2461" y="38"/>
                    </a:lnTo>
                    <a:lnTo>
                      <a:pt x="2467" y="41"/>
                    </a:lnTo>
                    <a:lnTo>
                      <a:pt x="2474" y="41"/>
                    </a:lnTo>
                    <a:lnTo>
                      <a:pt x="2480" y="33"/>
                    </a:lnTo>
                    <a:lnTo>
                      <a:pt x="2486" y="28"/>
                    </a:lnTo>
                    <a:lnTo>
                      <a:pt x="2494" y="25"/>
                    </a:lnTo>
                    <a:lnTo>
                      <a:pt x="2500" y="25"/>
                    </a:lnTo>
                    <a:lnTo>
                      <a:pt x="2506" y="28"/>
                    </a:lnTo>
                    <a:lnTo>
                      <a:pt x="2513" y="31"/>
                    </a:lnTo>
                    <a:lnTo>
                      <a:pt x="2519" y="33"/>
                    </a:lnTo>
                    <a:lnTo>
                      <a:pt x="2525" y="36"/>
                    </a:lnTo>
                    <a:lnTo>
                      <a:pt x="2533" y="35"/>
                    </a:lnTo>
                    <a:lnTo>
                      <a:pt x="2539" y="33"/>
                    </a:lnTo>
                    <a:lnTo>
                      <a:pt x="2545" y="30"/>
                    </a:lnTo>
                    <a:lnTo>
                      <a:pt x="2552" y="30"/>
                    </a:lnTo>
                    <a:lnTo>
                      <a:pt x="2558" y="33"/>
                    </a:lnTo>
                    <a:lnTo>
                      <a:pt x="2564" y="36"/>
                    </a:lnTo>
                    <a:lnTo>
                      <a:pt x="2570" y="38"/>
                    </a:lnTo>
                    <a:lnTo>
                      <a:pt x="2578" y="40"/>
                    </a:lnTo>
                    <a:lnTo>
                      <a:pt x="2584" y="36"/>
                    </a:lnTo>
                    <a:lnTo>
                      <a:pt x="2590" y="33"/>
                    </a:lnTo>
                    <a:lnTo>
                      <a:pt x="2598" y="28"/>
                    </a:lnTo>
                    <a:lnTo>
                      <a:pt x="2604" y="26"/>
                    </a:lnTo>
                    <a:lnTo>
                      <a:pt x="2610" y="23"/>
                    </a:lnTo>
                    <a:lnTo>
                      <a:pt x="2617" y="18"/>
                    </a:lnTo>
                    <a:lnTo>
                      <a:pt x="2623" y="15"/>
                    </a:lnTo>
                    <a:lnTo>
                      <a:pt x="2629" y="15"/>
                    </a:lnTo>
                    <a:lnTo>
                      <a:pt x="2637" y="21"/>
                    </a:lnTo>
                    <a:lnTo>
                      <a:pt x="2643" y="31"/>
                    </a:lnTo>
                    <a:lnTo>
                      <a:pt x="2649" y="38"/>
                    </a:lnTo>
                    <a:lnTo>
                      <a:pt x="2656" y="41"/>
                    </a:lnTo>
                    <a:lnTo>
                      <a:pt x="2662" y="38"/>
                    </a:lnTo>
                    <a:lnTo>
                      <a:pt x="2668" y="31"/>
                    </a:lnTo>
                    <a:lnTo>
                      <a:pt x="2676" y="28"/>
                    </a:lnTo>
                    <a:lnTo>
                      <a:pt x="2682" y="26"/>
                    </a:lnTo>
                    <a:lnTo>
                      <a:pt x="2688" y="26"/>
                    </a:lnTo>
                    <a:lnTo>
                      <a:pt x="2695" y="26"/>
                    </a:lnTo>
                    <a:lnTo>
                      <a:pt x="2701" y="25"/>
                    </a:lnTo>
                    <a:lnTo>
                      <a:pt x="2707" y="26"/>
                    </a:lnTo>
                    <a:lnTo>
                      <a:pt x="2715" y="26"/>
                    </a:lnTo>
                    <a:lnTo>
                      <a:pt x="2721" y="25"/>
                    </a:lnTo>
                    <a:lnTo>
                      <a:pt x="2727" y="21"/>
                    </a:lnTo>
                    <a:lnTo>
                      <a:pt x="2734" y="15"/>
                    </a:lnTo>
                    <a:lnTo>
                      <a:pt x="2740" y="10"/>
                    </a:lnTo>
                    <a:lnTo>
                      <a:pt x="2746" y="8"/>
                    </a:lnTo>
                    <a:lnTo>
                      <a:pt x="2752" y="17"/>
                    </a:lnTo>
                    <a:lnTo>
                      <a:pt x="2760" y="28"/>
                    </a:lnTo>
                    <a:lnTo>
                      <a:pt x="2766" y="36"/>
                    </a:lnTo>
                    <a:lnTo>
                      <a:pt x="2772" y="44"/>
                    </a:lnTo>
                    <a:lnTo>
                      <a:pt x="2779" y="48"/>
                    </a:lnTo>
                    <a:lnTo>
                      <a:pt x="2785" y="41"/>
                    </a:lnTo>
                    <a:lnTo>
                      <a:pt x="2791" y="36"/>
                    </a:lnTo>
                    <a:lnTo>
                      <a:pt x="2799" y="33"/>
                    </a:lnTo>
                    <a:lnTo>
                      <a:pt x="2805" y="30"/>
                    </a:lnTo>
                    <a:lnTo>
                      <a:pt x="2811" y="30"/>
                    </a:lnTo>
                    <a:lnTo>
                      <a:pt x="2818" y="30"/>
                    </a:lnTo>
                    <a:lnTo>
                      <a:pt x="2824" y="28"/>
                    </a:lnTo>
                    <a:lnTo>
                      <a:pt x="2830" y="28"/>
                    </a:lnTo>
                    <a:lnTo>
                      <a:pt x="2838" y="25"/>
                    </a:lnTo>
                    <a:lnTo>
                      <a:pt x="2844" y="25"/>
                    </a:lnTo>
                    <a:lnTo>
                      <a:pt x="2850" y="21"/>
                    </a:lnTo>
                    <a:lnTo>
                      <a:pt x="2857" y="18"/>
                    </a:lnTo>
                    <a:lnTo>
                      <a:pt x="2863" y="15"/>
                    </a:lnTo>
                    <a:lnTo>
                      <a:pt x="2869" y="15"/>
                    </a:lnTo>
                    <a:lnTo>
                      <a:pt x="2877" y="18"/>
                    </a:lnTo>
                    <a:lnTo>
                      <a:pt x="2883" y="23"/>
                    </a:lnTo>
                    <a:lnTo>
                      <a:pt x="2889" y="30"/>
                    </a:lnTo>
                    <a:lnTo>
                      <a:pt x="2896" y="36"/>
                    </a:lnTo>
                    <a:lnTo>
                      <a:pt x="2902" y="41"/>
                    </a:lnTo>
                    <a:lnTo>
                      <a:pt x="2908" y="43"/>
                    </a:lnTo>
                    <a:lnTo>
                      <a:pt x="2916" y="40"/>
                    </a:lnTo>
                    <a:lnTo>
                      <a:pt x="2922" y="35"/>
                    </a:lnTo>
                    <a:lnTo>
                      <a:pt x="2928" y="30"/>
                    </a:lnTo>
                    <a:lnTo>
                      <a:pt x="2934" y="26"/>
                    </a:lnTo>
                    <a:lnTo>
                      <a:pt x="2942" y="25"/>
                    </a:lnTo>
                    <a:lnTo>
                      <a:pt x="2948" y="25"/>
                    </a:lnTo>
                    <a:lnTo>
                      <a:pt x="2954" y="23"/>
                    </a:lnTo>
                    <a:lnTo>
                      <a:pt x="2961" y="23"/>
                    </a:lnTo>
                    <a:lnTo>
                      <a:pt x="2967" y="23"/>
                    </a:lnTo>
                    <a:lnTo>
                      <a:pt x="2973" y="23"/>
                    </a:lnTo>
                    <a:lnTo>
                      <a:pt x="2981" y="21"/>
                    </a:lnTo>
                    <a:lnTo>
                      <a:pt x="2987" y="18"/>
                    </a:lnTo>
                    <a:lnTo>
                      <a:pt x="2993" y="18"/>
                    </a:lnTo>
                    <a:lnTo>
                      <a:pt x="3000" y="20"/>
                    </a:lnTo>
                    <a:lnTo>
                      <a:pt x="3006" y="21"/>
                    </a:lnTo>
                    <a:lnTo>
                      <a:pt x="3012" y="21"/>
                    </a:lnTo>
                    <a:lnTo>
                      <a:pt x="3020" y="21"/>
                    </a:lnTo>
                    <a:lnTo>
                      <a:pt x="3026" y="21"/>
                    </a:lnTo>
                    <a:lnTo>
                      <a:pt x="3032" y="21"/>
                    </a:lnTo>
                    <a:lnTo>
                      <a:pt x="3039" y="21"/>
                    </a:lnTo>
                    <a:lnTo>
                      <a:pt x="3045" y="25"/>
                    </a:lnTo>
                    <a:lnTo>
                      <a:pt x="3051" y="26"/>
                    </a:lnTo>
                    <a:lnTo>
                      <a:pt x="3059" y="28"/>
                    </a:lnTo>
                    <a:lnTo>
                      <a:pt x="3065" y="26"/>
                    </a:lnTo>
                    <a:lnTo>
                      <a:pt x="3071" y="25"/>
                    </a:lnTo>
                    <a:lnTo>
                      <a:pt x="3078" y="25"/>
                    </a:lnTo>
                    <a:lnTo>
                      <a:pt x="3084" y="25"/>
                    </a:lnTo>
                    <a:lnTo>
                      <a:pt x="3090" y="25"/>
                    </a:lnTo>
                    <a:lnTo>
                      <a:pt x="3098" y="26"/>
                    </a:lnTo>
                    <a:lnTo>
                      <a:pt x="3104" y="26"/>
                    </a:lnTo>
                    <a:lnTo>
                      <a:pt x="3110" y="25"/>
                    </a:lnTo>
                    <a:lnTo>
                      <a:pt x="3116" y="21"/>
                    </a:lnTo>
                    <a:lnTo>
                      <a:pt x="3123" y="20"/>
                    </a:lnTo>
                    <a:lnTo>
                      <a:pt x="3129" y="20"/>
                    </a:lnTo>
                    <a:lnTo>
                      <a:pt x="3135" y="20"/>
                    </a:lnTo>
                    <a:lnTo>
                      <a:pt x="3143" y="18"/>
                    </a:lnTo>
                    <a:lnTo>
                      <a:pt x="3149" y="20"/>
                    </a:lnTo>
                    <a:lnTo>
                      <a:pt x="3155" y="23"/>
                    </a:lnTo>
                    <a:lnTo>
                      <a:pt x="3162" y="31"/>
                    </a:lnTo>
                    <a:lnTo>
                      <a:pt x="3168" y="41"/>
                    </a:lnTo>
                    <a:lnTo>
                      <a:pt x="3174" y="51"/>
                    </a:lnTo>
                    <a:lnTo>
                      <a:pt x="3182" y="56"/>
                    </a:lnTo>
                    <a:lnTo>
                      <a:pt x="3188" y="58"/>
                    </a:lnTo>
                    <a:lnTo>
                      <a:pt x="3194" y="51"/>
                    </a:lnTo>
                    <a:lnTo>
                      <a:pt x="3201" y="44"/>
                    </a:lnTo>
                    <a:lnTo>
                      <a:pt x="3207" y="38"/>
                    </a:lnTo>
                    <a:lnTo>
                      <a:pt x="3213" y="30"/>
                    </a:lnTo>
                    <a:lnTo>
                      <a:pt x="3221" y="20"/>
                    </a:lnTo>
                    <a:lnTo>
                      <a:pt x="3227" y="15"/>
                    </a:lnTo>
                    <a:lnTo>
                      <a:pt x="3233" y="17"/>
                    </a:lnTo>
                    <a:lnTo>
                      <a:pt x="3240" y="3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1" name="Freeform 79"/>
              <p:cNvSpPr>
                <a:spLocks/>
              </p:cNvSpPr>
              <p:nvPr/>
            </p:nvSpPr>
            <p:spPr bwMode="auto">
              <a:xfrm>
                <a:off x="4407" y="1535"/>
                <a:ext cx="72" cy="38"/>
              </a:xfrm>
              <a:custGeom>
                <a:avLst/>
                <a:gdLst>
                  <a:gd name="T0" fmla="*/ 0 w 77"/>
                  <a:gd name="T1" fmla="*/ 26 h 36"/>
                  <a:gd name="T2" fmla="*/ 6 w 77"/>
                  <a:gd name="T3" fmla="*/ 54 h 36"/>
                  <a:gd name="T4" fmla="*/ 7 w 77"/>
                  <a:gd name="T5" fmla="*/ 71 h 36"/>
                  <a:gd name="T6" fmla="*/ 7 w 77"/>
                  <a:gd name="T7" fmla="*/ 76 h 36"/>
                  <a:gd name="T8" fmla="*/ 10 w 77"/>
                  <a:gd name="T9" fmla="*/ 61 h 36"/>
                  <a:gd name="T10" fmla="*/ 13 w 77"/>
                  <a:gd name="T11" fmla="*/ 41 h 36"/>
                  <a:gd name="T12" fmla="*/ 17 w 77"/>
                  <a:gd name="T13" fmla="*/ 27 h 36"/>
                  <a:gd name="T14" fmla="*/ 19 w 77"/>
                  <a:gd name="T15" fmla="*/ 24 h 36"/>
                  <a:gd name="T16" fmla="*/ 21 w 77"/>
                  <a:gd name="T17" fmla="*/ 8 h 36"/>
                  <a:gd name="T18" fmla="*/ 22 w 77"/>
                  <a:gd name="T19" fmla="*/ 7 h 36"/>
                  <a:gd name="T20" fmla="*/ 26 w 77"/>
                  <a:gd name="T21" fmla="*/ 3 h 36"/>
                  <a:gd name="T22" fmla="*/ 28 w 77"/>
                  <a:gd name="T23" fmla="*/ 2 h 36"/>
                  <a:gd name="T24" fmla="*/ 30 w 77"/>
                  <a:gd name="T25" fmla="*/ 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36">
                    <a:moveTo>
                      <a:pt x="0" y="12"/>
                    </a:moveTo>
                    <a:lnTo>
                      <a:pt x="6" y="25"/>
                    </a:lnTo>
                    <a:lnTo>
                      <a:pt x="13" y="33"/>
                    </a:lnTo>
                    <a:lnTo>
                      <a:pt x="20" y="36"/>
                    </a:lnTo>
                    <a:lnTo>
                      <a:pt x="26" y="28"/>
                    </a:lnTo>
                    <a:lnTo>
                      <a:pt x="32" y="20"/>
                    </a:lnTo>
                    <a:lnTo>
                      <a:pt x="40" y="13"/>
                    </a:lnTo>
                    <a:lnTo>
                      <a:pt x="46" y="10"/>
                    </a:lnTo>
                    <a:lnTo>
                      <a:pt x="52" y="8"/>
                    </a:lnTo>
                    <a:lnTo>
                      <a:pt x="58" y="7"/>
                    </a:lnTo>
                    <a:lnTo>
                      <a:pt x="65" y="3"/>
                    </a:lnTo>
                    <a:lnTo>
                      <a:pt x="71" y="2"/>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2" name="Freeform 80"/>
              <p:cNvSpPr>
                <a:spLocks/>
              </p:cNvSpPr>
              <p:nvPr/>
            </p:nvSpPr>
            <p:spPr bwMode="auto">
              <a:xfrm>
                <a:off x="1402" y="1459"/>
                <a:ext cx="3005" cy="76"/>
              </a:xfrm>
              <a:custGeom>
                <a:avLst/>
                <a:gdLst>
                  <a:gd name="T0" fmla="*/ 16 w 3240"/>
                  <a:gd name="T1" fmla="*/ 63 h 72"/>
                  <a:gd name="T2" fmla="*/ 34 w 3240"/>
                  <a:gd name="T3" fmla="*/ 63 h 72"/>
                  <a:gd name="T4" fmla="*/ 53 w 3240"/>
                  <a:gd name="T5" fmla="*/ 61 h 72"/>
                  <a:gd name="T6" fmla="*/ 70 w 3240"/>
                  <a:gd name="T7" fmla="*/ 71 h 72"/>
                  <a:gd name="T8" fmla="*/ 88 w 3240"/>
                  <a:gd name="T9" fmla="*/ 54 h 72"/>
                  <a:gd name="T10" fmla="*/ 107 w 3240"/>
                  <a:gd name="T11" fmla="*/ 88 h 72"/>
                  <a:gd name="T12" fmla="*/ 125 w 3240"/>
                  <a:gd name="T13" fmla="*/ 67 h 72"/>
                  <a:gd name="T14" fmla="*/ 143 w 3240"/>
                  <a:gd name="T15" fmla="*/ 61 h 72"/>
                  <a:gd name="T16" fmla="*/ 160 w 3240"/>
                  <a:gd name="T17" fmla="*/ 25 h 72"/>
                  <a:gd name="T18" fmla="*/ 179 w 3240"/>
                  <a:gd name="T19" fmla="*/ 76 h 72"/>
                  <a:gd name="T20" fmla="*/ 198 w 3240"/>
                  <a:gd name="T21" fmla="*/ 61 h 72"/>
                  <a:gd name="T22" fmla="*/ 214 w 3240"/>
                  <a:gd name="T23" fmla="*/ 63 h 72"/>
                  <a:gd name="T24" fmla="*/ 232 w 3240"/>
                  <a:gd name="T25" fmla="*/ 63 h 72"/>
                  <a:gd name="T26" fmla="*/ 250 w 3240"/>
                  <a:gd name="T27" fmla="*/ 71 h 72"/>
                  <a:gd name="T28" fmla="*/ 269 w 3240"/>
                  <a:gd name="T29" fmla="*/ 61 h 72"/>
                  <a:gd name="T30" fmla="*/ 289 w 3240"/>
                  <a:gd name="T31" fmla="*/ 76 h 72"/>
                  <a:gd name="T32" fmla="*/ 305 w 3240"/>
                  <a:gd name="T33" fmla="*/ 63 h 72"/>
                  <a:gd name="T34" fmla="*/ 324 w 3240"/>
                  <a:gd name="T35" fmla="*/ 67 h 72"/>
                  <a:gd name="T36" fmla="*/ 341 w 3240"/>
                  <a:gd name="T37" fmla="*/ 61 h 72"/>
                  <a:gd name="T38" fmla="*/ 361 w 3240"/>
                  <a:gd name="T39" fmla="*/ 61 h 72"/>
                  <a:gd name="T40" fmla="*/ 378 w 3240"/>
                  <a:gd name="T41" fmla="*/ 71 h 72"/>
                  <a:gd name="T42" fmla="*/ 396 w 3240"/>
                  <a:gd name="T43" fmla="*/ 43 h 72"/>
                  <a:gd name="T44" fmla="*/ 413 w 3240"/>
                  <a:gd name="T45" fmla="*/ 138 h 72"/>
                  <a:gd name="T46" fmla="*/ 433 w 3240"/>
                  <a:gd name="T47" fmla="*/ 57 h 72"/>
                  <a:gd name="T48" fmla="*/ 450 w 3240"/>
                  <a:gd name="T49" fmla="*/ 54 h 72"/>
                  <a:gd name="T50" fmla="*/ 468 w 3240"/>
                  <a:gd name="T51" fmla="*/ 63 h 72"/>
                  <a:gd name="T52" fmla="*/ 488 w 3240"/>
                  <a:gd name="T53" fmla="*/ 48 h 72"/>
                  <a:gd name="T54" fmla="*/ 505 w 3240"/>
                  <a:gd name="T55" fmla="*/ 83 h 72"/>
                  <a:gd name="T56" fmla="*/ 522 w 3240"/>
                  <a:gd name="T57" fmla="*/ 93 h 72"/>
                  <a:gd name="T58" fmla="*/ 541 w 3240"/>
                  <a:gd name="T59" fmla="*/ 72 h 72"/>
                  <a:gd name="T60" fmla="*/ 559 w 3240"/>
                  <a:gd name="T61" fmla="*/ 61 h 72"/>
                  <a:gd name="T62" fmla="*/ 577 w 3240"/>
                  <a:gd name="T63" fmla="*/ 63 h 72"/>
                  <a:gd name="T64" fmla="*/ 595 w 3240"/>
                  <a:gd name="T65" fmla="*/ 6 h 72"/>
                  <a:gd name="T66" fmla="*/ 612 w 3240"/>
                  <a:gd name="T67" fmla="*/ 126 h 72"/>
                  <a:gd name="T68" fmla="*/ 632 w 3240"/>
                  <a:gd name="T69" fmla="*/ 67 h 72"/>
                  <a:gd name="T70" fmla="*/ 648 w 3240"/>
                  <a:gd name="T71" fmla="*/ 57 h 72"/>
                  <a:gd name="T72" fmla="*/ 668 w 3240"/>
                  <a:gd name="T73" fmla="*/ 41 h 72"/>
                  <a:gd name="T74" fmla="*/ 686 w 3240"/>
                  <a:gd name="T75" fmla="*/ 88 h 72"/>
                  <a:gd name="T76" fmla="*/ 705 w 3240"/>
                  <a:gd name="T77" fmla="*/ 80 h 72"/>
                  <a:gd name="T78" fmla="*/ 722 w 3240"/>
                  <a:gd name="T79" fmla="*/ 61 h 72"/>
                  <a:gd name="T80" fmla="*/ 740 w 3240"/>
                  <a:gd name="T81" fmla="*/ 63 h 72"/>
                  <a:gd name="T82" fmla="*/ 759 w 3240"/>
                  <a:gd name="T83" fmla="*/ 61 h 72"/>
                  <a:gd name="T84" fmla="*/ 776 w 3240"/>
                  <a:gd name="T85" fmla="*/ 80 h 72"/>
                  <a:gd name="T86" fmla="*/ 794 w 3240"/>
                  <a:gd name="T87" fmla="*/ 37 h 72"/>
                  <a:gd name="T88" fmla="*/ 812 w 3240"/>
                  <a:gd name="T89" fmla="*/ 109 h 72"/>
                  <a:gd name="T90" fmla="*/ 830 w 3240"/>
                  <a:gd name="T91" fmla="*/ 61 h 72"/>
                  <a:gd name="T92" fmla="*/ 848 w 3240"/>
                  <a:gd name="T93" fmla="*/ 71 h 72"/>
                  <a:gd name="T94" fmla="*/ 866 w 3240"/>
                  <a:gd name="T95" fmla="*/ 76 h 72"/>
                  <a:gd name="T96" fmla="*/ 885 w 3240"/>
                  <a:gd name="T97" fmla="*/ 72 h 72"/>
                  <a:gd name="T98" fmla="*/ 902 w 3240"/>
                  <a:gd name="T99" fmla="*/ 76 h 72"/>
                  <a:gd name="T100" fmla="*/ 921 w 3240"/>
                  <a:gd name="T101" fmla="*/ 48 h 72"/>
                  <a:gd name="T102" fmla="*/ 940 w 3240"/>
                  <a:gd name="T103" fmla="*/ 76 h 72"/>
                  <a:gd name="T104" fmla="*/ 956 w 3240"/>
                  <a:gd name="T105" fmla="*/ 61 h 72"/>
                  <a:gd name="T106" fmla="*/ 976 w 3240"/>
                  <a:gd name="T107" fmla="*/ 93 h 72"/>
                  <a:gd name="T108" fmla="*/ 993 w 3240"/>
                  <a:gd name="T109" fmla="*/ 72 h 72"/>
                  <a:gd name="T110" fmla="*/ 1013 w 3240"/>
                  <a:gd name="T111" fmla="*/ 41 h 72"/>
                  <a:gd name="T112" fmla="*/ 1029 w 3240"/>
                  <a:gd name="T113" fmla="*/ 72 h 72"/>
                  <a:gd name="T114" fmla="*/ 1047 w 3240"/>
                  <a:gd name="T115" fmla="*/ 57 h 72"/>
                  <a:gd name="T116" fmla="*/ 1066 w 3240"/>
                  <a:gd name="T117" fmla="*/ 63 h 72"/>
                  <a:gd name="T118" fmla="*/ 1084 w 3240"/>
                  <a:gd name="T119" fmla="*/ 63 h 72"/>
                  <a:gd name="T120" fmla="*/ 1103 w 3240"/>
                  <a:gd name="T121" fmla="*/ 41 h 72"/>
                  <a:gd name="T122" fmla="*/ 1120 w 3240"/>
                  <a:gd name="T123" fmla="*/ 131 h 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72">
                    <a:moveTo>
                      <a:pt x="0" y="29"/>
                    </a:moveTo>
                    <a:lnTo>
                      <a:pt x="8" y="31"/>
                    </a:lnTo>
                    <a:lnTo>
                      <a:pt x="14" y="31"/>
                    </a:lnTo>
                    <a:lnTo>
                      <a:pt x="20" y="33"/>
                    </a:lnTo>
                    <a:lnTo>
                      <a:pt x="27" y="33"/>
                    </a:lnTo>
                    <a:lnTo>
                      <a:pt x="33" y="31"/>
                    </a:lnTo>
                    <a:lnTo>
                      <a:pt x="39" y="29"/>
                    </a:lnTo>
                    <a:lnTo>
                      <a:pt x="45" y="29"/>
                    </a:lnTo>
                    <a:lnTo>
                      <a:pt x="53" y="28"/>
                    </a:lnTo>
                    <a:lnTo>
                      <a:pt x="59" y="26"/>
                    </a:lnTo>
                    <a:lnTo>
                      <a:pt x="65" y="26"/>
                    </a:lnTo>
                    <a:lnTo>
                      <a:pt x="72" y="26"/>
                    </a:lnTo>
                    <a:lnTo>
                      <a:pt x="78" y="25"/>
                    </a:lnTo>
                    <a:lnTo>
                      <a:pt x="84" y="26"/>
                    </a:lnTo>
                    <a:lnTo>
                      <a:pt x="92" y="28"/>
                    </a:lnTo>
                    <a:lnTo>
                      <a:pt x="98" y="29"/>
                    </a:lnTo>
                    <a:lnTo>
                      <a:pt x="104" y="31"/>
                    </a:lnTo>
                    <a:lnTo>
                      <a:pt x="111" y="34"/>
                    </a:lnTo>
                    <a:lnTo>
                      <a:pt x="117" y="34"/>
                    </a:lnTo>
                    <a:lnTo>
                      <a:pt x="123" y="34"/>
                    </a:lnTo>
                    <a:lnTo>
                      <a:pt x="131" y="33"/>
                    </a:lnTo>
                    <a:lnTo>
                      <a:pt x="137" y="33"/>
                    </a:lnTo>
                    <a:lnTo>
                      <a:pt x="143" y="29"/>
                    </a:lnTo>
                    <a:lnTo>
                      <a:pt x="150" y="28"/>
                    </a:lnTo>
                    <a:lnTo>
                      <a:pt x="156" y="25"/>
                    </a:lnTo>
                    <a:lnTo>
                      <a:pt x="162" y="26"/>
                    </a:lnTo>
                    <a:lnTo>
                      <a:pt x="170" y="31"/>
                    </a:lnTo>
                    <a:lnTo>
                      <a:pt x="176" y="36"/>
                    </a:lnTo>
                    <a:lnTo>
                      <a:pt x="182" y="38"/>
                    </a:lnTo>
                    <a:lnTo>
                      <a:pt x="189" y="39"/>
                    </a:lnTo>
                    <a:lnTo>
                      <a:pt x="195" y="38"/>
                    </a:lnTo>
                    <a:lnTo>
                      <a:pt x="201" y="33"/>
                    </a:lnTo>
                    <a:lnTo>
                      <a:pt x="209" y="31"/>
                    </a:lnTo>
                    <a:lnTo>
                      <a:pt x="215" y="29"/>
                    </a:lnTo>
                    <a:lnTo>
                      <a:pt x="221" y="28"/>
                    </a:lnTo>
                    <a:lnTo>
                      <a:pt x="227" y="28"/>
                    </a:lnTo>
                    <a:lnTo>
                      <a:pt x="234" y="26"/>
                    </a:lnTo>
                    <a:lnTo>
                      <a:pt x="240" y="25"/>
                    </a:lnTo>
                    <a:lnTo>
                      <a:pt x="246" y="25"/>
                    </a:lnTo>
                    <a:lnTo>
                      <a:pt x="254" y="25"/>
                    </a:lnTo>
                    <a:lnTo>
                      <a:pt x="260" y="26"/>
                    </a:lnTo>
                    <a:lnTo>
                      <a:pt x="266" y="29"/>
                    </a:lnTo>
                    <a:lnTo>
                      <a:pt x="274" y="33"/>
                    </a:lnTo>
                    <a:lnTo>
                      <a:pt x="280" y="34"/>
                    </a:lnTo>
                    <a:lnTo>
                      <a:pt x="286" y="34"/>
                    </a:lnTo>
                    <a:lnTo>
                      <a:pt x="293" y="34"/>
                    </a:lnTo>
                    <a:lnTo>
                      <a:pt x="299" y="38"/>
                    </a:lnTo>
                    <a:lnTo>
                      <a:pt x="305" y="41"/>
                    </a:lnTo>
                    <a:lnTo>
                      <a:pt x="313" y="49"/>
                    </a:lnTo>
                    <a:lnTo>
                      <a:pt x="319" y="54"/>
                    </a:lnTo>
                    <a:lnTo>
                      <a:pt x="325" y="52"/>
                    </a:lnTo>
                    <a:lnTo>
                      <a:pt x="332" y="48"/>
                    </a:lnTo>
                    <a:lnTo>
                      <a:pt x="338" y="43"/>
                    </a:lnTo>
                    <a:lnTo>
                      <a:pt x="344" y="38"/>
                    </a:lnTo>
                    <a:lnTo>
                      <a:pt x="352" y="33"/>
                    </a:lnTo>
                    <a:lnTo>
                      <a:pt x="358" y="31"/>
                    </a:lnTo>
                    <a:lnTo>
                      <a:pt x="364" y="29"/>
                    </a:lnTo>
                    <a:lnTo>
                      <a:pt x="371" y="29"/>
                    </a:lnTo>
                    <a:lnTo>
                      <a:pt x="377" y="28"/>
                    </a:lnTo>
                    <a:lnTo>
                      <a:pt x="383" y="28"/>
                    </a:lnTo>
                    <a:lnTo>
                      <a:pt x="391" y="28"/>
                    </a:lnTo>
                    <a:lnTo>
                      <a:pt x="397" y="28"/>
                    </a:lnTo>
                    <a:lnTo>
                      <a:pt x="403" y="28"/>
                    </a:lnTo>
                    <a:lnTo>
                      <a:pt x="409" y="28"/>
                    </a:lnTo>
                    <a:lnTo>
                      <a:pt x="416" y="26"/>
                    </a:lnTo>
                    <a:lnTo>
                      <a:pt x="422" y="26"/>
                    </a:lnTo>
                    <a:lnTo>
                      <a:pt x="428" y="25"/>
                    </a:lnTo>
                    <a:lnTo>
                      <a:pt x="436" y="23"/>
                    </a:lnTo>
                    <a:lnTo>
                      <a:pt x="442" y="21"/>
                    </a:lnTo>
                    <a:lnTo>
                      <a:pt x="448" y="18"/>
                    </a:lnTo>
                    <a:lnTo>
                      <a:pt x="455" y="13"/>
                    </a:lnTo>
                    <a:lnTo>
                      <a:pt x="461" y="11"/>
                    </a:lnTo>
                    <a:lnTo>
                      <a:pt x="467" y="18"/>
                    </a:lnTo>
                    <a:lnTo>
                      <a:pt x="475" y="29"/>
                    </a:lnTo>
                    <a:lnTo>
                      <a:pt x="481" y="41"/>
                    </a:lnTo>
                    <a:lnTo>
                      <a:pt x="487" y="48"/>
                    </a:lnTo>
                    <a:lnTo>
                      <a:pt x="494" y="49"/>
                    </a:lnTo>
                    <a:lnTo>
                      <a:pt x="500" y="44"/>
                    </a:lnTo>
                    <a:lnTo>
                      <a:pt x="506" y="39"/>
                    </a:lnTo>
                    <a:lnTo>
                      <a:pt x="514" y="36"/>
                    </a:lnTo>
                    <a:lnTo>
                      <a:pt x="520" y="34"/>
                    </a:lnTo>
                    <a:lnTo>
                      <a:pt x="526" y="34"/>
                    </a:lnTo>
                    <a:lnTo>
                      <a:pt x="533" y="33"/>
                    </a:lnTo>
                    <a:lnTo>
                      <a:pt x="539" y="33"/>
                    </a:lnTo>
                    <a:lnTo>
                      <a:pt x="545" y="31"/>
                    </a:lnTo>
                    <a:lnTo>
                      <a:pt x="553" y="29"/>
                    </a:lnTo>
                    <a:lnTo>
                      <a:pt x="559" y="29"/>
                    </a:lnTo>
                    <a:lnTo>
                      <a:pt x="565" y="28"/>
                    </a:lnTo>
                    <a:lnTo>
                      <a:pt x="572" y="28"/>
                    </a:lnTo>
                    <a:lnTo>
                      <a:pt x="578" y="28"/>
                    </a:lnTo>
                    <a:lnTo>
                      <a:pt x="584" y="28"/>
                    </a:lnTo>
                    <a:lnTo>
                      <a:pt x="591" y="29"/>
                    </a:lnTo>
                    <a:lnTo>
                      <a:pt x="598" y="29"/>
                    </a:lnTo>
                    <a:lnTo>
                      <a:pt x="604" y="28"/>
                    </a:lnTo>
                    <a:lnTo>
                      <a:pt x="610" y="28"/>
                    </a:lnTo>
                    <a:lnTo>
                      <a:pt x="618" y="29"/>
                    </a:lnTo>
                    <a:lnTo>
                      <a:pt x="624" y="31"/>
                    </a:lnTo>
                    <a:lnTo>
                      <a:pt x="630" y="33"/>
                    </a:lnTo>
                    <a:lnTo>
                      <a:pt x="637" y="33"/>
                    </a:lnTo>
                    <a:lnTo>
                      <a:pt x="643" y="34"/>
                    </a:lnTo>
                    <a:lnTo>
                      <a:pt x="649" y="33"/>
                    </a:lnTo>
                    <a:lnTo>
                      <a:pt x="657" y="33"/>
                    </a:lnTo>
                    <a:lnTo>
                      <a:pt x="663" y="31"/>
                    </a:lnTo>
                    <a:lnTo>
                      <a:pt x="669" y="29"/>
                    </a:lnTo>
                    <a:lnTo>
                      <a:pt x="676" y="28"/>
                    </a:lnTo>
                    <a:lnTo>
                      <a:pt x="682" y="28"/>
                    </a:lnTo>
                    <a:lnTo>
                      <a:pt x="688" y="26"/>
                    </a:lnTo>
                    <a:lnTo>
                      <a:pt x="696" y="23"/>
                    </a:lnTo>
                    <a:lnTo>
                      <a:pt x="702" y="20"/>
                    </a:lnTo>
                    <a:lnTo>
                      <a:pt x="708" y="20"/>
                    </a:lnTo>
                    <a:lnTo>
                      <a:pt x="715" y="25"/>
                    </a:lnTo>
                    <a:lnTo>
                      <a:pt x="721" y="33"/>
                    </a:lnTo>
                    <a:lnTo>
                      <a:pt x="727" y="41"/>
                    </a:lnTo>
                    <a:lnTo>
                      <a:pt x="735" y="46"/>
                    </a:lnTo>
                    <a:lnTo>
                      <a:pt x="741" y="48"/>
                    </a:lnTo>
                    <a:lnTo>
                      <a:pt x="747" y="44"/>
                    </a:lnTo>
                    <a:lnTo>
                      <a:pt x="754" y="39"/>
                    </a:lnTo>
                    <a:lnTo>
                      <a:pt x="760" y="34"/>
                    </a:lnTo>
                    <a:lnTo>
                      <a:pt x="766" y="31"/>
                    </a:lnTo>
                    <a:lnTo>
                      <a:pt x="772" y="28"/>
                    </a:lnTo>
                    <a:lnTo>
                      <a:pt x="780" y="26"/>
                    </a:lnTo>
                    <a:lnTo>
                      <a:pt x="786" y="26"/>
                    </a:lnTo>
                    <a:lnTo>
                      <a:pt x="792" y="26"/>
                    </a:lnTo>
                    <a:lnTo>
                      <a:pt x="799" y="26"/>
                    </a:lnTo>
                    <a:lnTo>
                      <a:pt x="805" y="28"/>
                    </a:lnTo>
                    <a:lnTo>
                      <a:pt x="811" y="31"/>
                    </a:lnTo>
                    <a:lnTo>
                      <a:pt x="819" y="34"/>
                    </a:lnTo>
                    <a:lnTo>
                      <a:pt x="825" y="36"/>
                    </a:lnTo>
                    <a:lnTo>
                      <a:pt x="831" y="39"/>
                    </a:lnTo>
                    <a:lnTo>
                      <a:pt x="838" y="41"/>
                    </a:lnTo>
                    <a:lnTo>
                      <a:pt x="844" y="41"/>
                    </a:lnTo>
                    <a:lnTo>
                      <a:pt x="850" y="41"/>
                    </a:lnTo>
                    <a:lnTo>
                      <a:pt x="858" y="39"/>
                    </a:lnTo>
                    <a:lnTo>
                      <a:pt x="864" y="38"/>
                    </a:lnTo>
                    <a:lnTo>
                      <a:pt x="870" y="33"/>
                    </a:lnTo>
                    <a:lnTo>
                      <a:pt x="877" y="29"/>
                    </a:lnTo>
                    <a:lnTo>
                      <a:pt x="883" y="26"/>
                    </a:lnTo>
                    <a:lnTo>
                      <a:pt x="889" y="26"/>
                    </a:lnTo>
                    <a:lnTo>
                      <a:pt x="897" y="26"/>
                    </a:lnTo>
                    <a:lnTo>
                      <a:pt x="903" y="28"/>
                    </a:lnTo>
                    <a:lnTo>
                      <a:pt x="909" y="28"/>
                    </a:lnTo>
                    <a:lnTo>
                      <a:pt x="916" y="29"/>
                    </a:lnTo>
                    <a:lnTo>
                      <a:pt x="922" y="31"/>
                    </a:lnTo>
                    <a:lnTo>
                      <a:pt x="929" y="31"/>
                    </a:lnTo>
                    <a:lnTo>
                      <a:pt x="936" y="29"/>
                    </a:lnTo>
                    <a:lnTo>
                      <a:pt x="942" y="29"/>
                    </a:lnTo>
                    <a:lnTo>
                      <a:pt x="948" y="29"/>
                    </a:lnTo>
                    <a:lnTo>
                      <a:pt x="954" y="29"/>
                    </a:lnTo>
                    <a:lnTo>
                      <a:pt x="962" y="28"/>
                    </a:lnTo>
                    <a:lnTo>
                      <a:pt x="968" y="28"/>
                    </a:lnTo>
                    <a:lnTo>
                      <a:pt x="974" y="28"/>
                    </a:lnTo>
                    <a:lnTo>
                      <a:pt x="981" y="28"/>
                    </a:lnTo>
                    <a:lnTo>
                      <a:pt x="987" y="28"/>
                    </a:lnTo>
                    <a:lnTo>
                      <a:pt x="993" y="28"/>
                    </a:lnTo>
                    <a:lnTo>
                      <a:pt x="1001" y="26"/>
                    </a:lnTo>
                    <a:lnTo>
                      <a:pt x="1007" y="26"/>
                    </a:lnTo>
                    <a:lnTo>
                      <a:pt x="1013" y="26"/>
                    </a:lnTo>
                    <a:lnTo>
                      <a:pt x="1020" y="26"/>
                    </a:lnTo>
                    <a:lnTo>
                      <a:pt x="1026" y="26"/>
                    </a:lnTo>
                    <a:lnTo>
                      <a:pt x="1032" y="28"/>
                    </a:lnTo>
                    <a:lnTo>
                      <a:pt x="1040" y="28"/>
                    </a:lnTo>
                    <a:lnTo>
                      <a:pt x="1046" y="28"/>
                    </a:lnTo>
                    <a:lnTo>
                      <a:pt x="1052" y="28"/>
                    </a:lnTo>
                    <a:lnTo>
                      <a:pt x="1059" y="28"/>
                    </a:lnTo>
                    <a:lnTo>
                      <a:pt x="1065" y="31"/>
                    </a:lnTo>
                    <a:lnTo>
                      <a:pt x="1071" y="31"/>
                    </a:lnTo>
                    <a:lnTo>
                      <a:pt x="1079" y="33"/>
                    </a:lnTo>
                    <a:lnTo>
                      <a:pt x="1085" y="33"/>
                    </a:lnTo>
                    <a:lnTo>
                      <a:pt x="1091" y="31"/>
                    </a:lnTo>
                    <a:lnTo>
                      <a:pt x="1098" y="31"/>
                    </a:lnTo>
                    <a:lnTo>
                      <a:pt x="1104" y="29"/>
                    </a:lnTo>
                    <a:lnTo>
                      <a:pt x="1110" y="26"/>
                    </a:lnTo>
                    <a:lnTo>
                      <a:pt x="1118" y="26"/>
                    </a:lnTo>
                    <a:lnTo>
                      <a:pt x="1124" y="23"/>
                    </a:lnTo>
                    <a:lnTo>
                      <a:pt x="1130" y="23"/>
                    </a:lnTo>
                    <a:lnTo>
                      <a:pt x="1136" y="21"/>
                    </a:lnTo>
                    <a:lnTo>
                      <a:pt x="1143" y="16"/>
                    </a:lnTo>
                    <a:lnTo>
                      <a:pt x="1149" y="15"/>
                    </a:lnTo>
                    <a:lnTo>
                      <a:pt x="1155" y="23"/>
                    </a:lnTo>
                    <a:lnTo>
                      <a:pt x="1163" y="39"/>
                    </a:lnTo>
                    <a:lnTo>
                      <a:pt x="1169" y="56"/>
                    </a:lnTo>
                    <a:lnTo>
                      <a:pt x="1175" y="69"/>
                    </a:lnTo>
                    <a:lnTo>
                      <a:pt x="1182" y="72"/>
                    </a:lnTo>
                    <a:lnTo>
                      <a:pt x="1188" y="64"/>
                    </a:lnTo>
                    <a:lnTo>
                      <a:pt x="1194" y="51"/>
                    </a:lnTo>
                    <a:lnTo>
                      <a:pt x="1202" y="41"/>
                    </a:lnTo>
                    <a:lnTo>
                      <a:pt x="1208" y="34"/>
                    </a:lnTo>
                    <a:lnTo>
                      <a:pt x="1214" y="31"/>
                    </a:lnTo>
                    <a:lnTo>
                      <a:pt x="1221" y="29"/>
                    </a:lnTo>
                    <a:lnTo>
                      <a:pt x="1227" y="28"/>
                    </a:lnTo>
                    <a:lnTo>
                      <a:pt x="1233" y="28"/>
                    </a:lnTo>
                    <a:lnTo>
                      <a:pt x="1241" y="26"/>
                    </a:lnTo>
                    <a:lnTo>
                      <a:pt x="1247" y="26"/>
                    </a:lnTo>
                    <a:lnTo>
                      <a:pt x="1253" y="26"/>
                    </a:lnTo>
                    <a:lnTo>
                      <a:pt x="1261" y="26"/>
                    </a:lnTo>
                    <a:lnTo>
                      <a:pt x="1267" y="26"/>
                    </a:lnTo>
                    <a:lnTo>
                      <a:pt x="1273" y="26"/>
                    </a:lnTo>
                    <a:lnTo>
                      <a:pt x="1280" y="26"/>
                    </a:lnTo>
                    <a:lnTo>
                      <a:pt x="1286" y="25"/>
                    </a:lnTo>
                    <a:lnTo>
                      <a:pt x="1292" y="25"/>
                    </a:lnTo>
                    <a:lnTo>
                      <a:pt x="1300" y="25"/>
                    </a:lnTo>
                    <a:lnTo>
                      <a:pt x="1306" y="26"/>
                    </a:lnTo>
                    <a:lnTo>
                      <a:pt x="1312" y="28"/>
                    </a:lnTo>
                    <a:lnTo>
                      <a:pt x="1318" y="28"/>
                    </a:lnTo>
                    <a:lnTo>
                      <a:pt x="1325" y="29"/>
                    </a:lnTo>
                    <a:lnTo>
                      <a:pt x="1331" y="29"/>
                    </a:lnTo>
                    <a:lnTo>
                      <a:pt x="1337" y="31"/>
                    </a:lnTo>
                    <a:lnTo>
                      <a:pt x="1345" y="29"/>
                    </a:lnTo>
                    <a:lnTo>
                      <a:pt x="1351" y="28"/>
                    </a:lnTo>
                    <a:lnTo>
                      <a:pt x="1357" y="26"/>
                    </a:lnTo>
                    <a:lnTo>
                      <a:pt x="1364" y="25"/>
                    </a:lnTo>
                    <a:lnTo>
                      <a:pt x="1370" y="25"/>
                    </a:lnTo>
                    <a:lnTo>
                      <a:pt x="1376" y="25"/>
                    </a:lnTo>
                    <a:lnTo>
                      <a:pt x="1384" y="23"/>
                    </a:lnTo>
                    <a:lnTo>
                      <a:pt x="1390" y="23"/>
                    </a:lnTo>
                    <a:lnTo>
                      <a:pt x="1396" y="23"/>
                    </a:lnTo>
                    <a:lnTo>
                      <a:pt x="1403" y="25"/>
                    </a:lnTo>
                    <a:lnTo>
                      <a:pt x="1409" y="26"/>
                    </a:lnTo>
                    <a:lnTo>
                      <a:pt x="1415" y="29"/>
                    </a:lnTo>
                    <a:lnTo>
                      <a:pt x="1423" y="33"/>
                    </a:lnTo>
                    <a:lnTo>
                      <a:pt x="1429" y="38"/>
                    </a:lnTo>
                    <a:lnTo>
                      <a:pt x="1435" y="43"/>
                    </a:lnTo>
                    <a:lnTo>
                      <a:pt x="1442" y="44"/>
                    </a:lnTo>
                    <a:lnTo>
                      <a:pt x="1448" y="39"/>
                    </a:lnTo>
                    <a:lnTo>
                      <a:pt x="1454" y="33"/>
                    </a:lnTo>
                    <a:lnTo>
                      <a:pt x="1462" y="29"/>
                    </a:lnTo>
                    <a:lnTo>
                      <a:pt x="1468" y="26"/>
                    </a:lnTo>
                    <a:lnTo>
                      <a:pt x="1474" y="26"/>
                    </a:lnTo>
                    <a:lnTo>
                      <a:pt x="1481" y="29"/>
                    </a:lnTo>
                    <a:lnTo>
                      <a:pt x="1487" y="34"/>
                    </a:lnTo>
                    <a:lnTo>
                      <a:pt x="1493" y="39"/>
                    </a:lnTo>
                    <a:lnTo>
                      <a:pt x="1499" y="43"/>
                    </a:lnTo>
                    <a:lnTo>
                      <a:pt x="1507" y="43"/>
                    </a:lnTo>
                    <a:lnTo>
                      <a:pt x="1513" y="41"/>
                    </a:lnTo>
                    <a:lnTo>
                      <a:pt x="1519" y="39"/>
                    </a:lnTo>
                    <a:lnTo>
                      <a:pt x="1526" y="38"/>
                    </a:lnTo>
                    <a:lnTo>
                      <a:pt x="1532" y="36"/>
                    </a:lnTo>
                    <a:lnTo>
                      <a:pt x="1538" y="36"/>
                    </a:lnTo>
                    <a:lnTo>
                      <a:pt x="1546" y="34"/>
                    </a:lnTo>
                    <a:lnTo>
                      <a:pt x="1552" y="34"/>
                    </a:lnTo>
                    <a:lnTo>
                      <a:pt x="1558" y="33"/>
                    </a:lnTo>
                    <a:lnTo>
                      <a:pt x="1565" y="31"/>
                    </a:lnTo>
                    <a:lnTo>
                      <a:pt x="1571" y="29"/>
                    </a:lnTo>
                    <a:lnTo>
                      <a:pt x="1577" y="29"/>
                    </a:lnTo>
                    <a:lnTo>
                      <a:pt x="1585" y="28"/>
                    </a:lnTo>
                    <a:lnTo>
                      <a:pt x="1591" y="29"/>
                    </a:lnTo>
                    <a:lnTo>
                      <a:pt x="1597" y="29"/>
                    </a:lnTo>
                    <a:lnTo>
                      <a:pt x="1605" y="28"/>
                    </a:lnTo>
                    <a:lnTo>
                      <a:pt x="1611" y="28"/>
                    </a:lnTo>
                    <a:lnTo>
                      <a:pt x="1617" y="28"/>
                    </a:lnTo>
                    <a:lnTo>
                      <a:pt x="1624" y="26"/>
                    </a:lnTo>
                    <a:lnTo>
                      <a:pt x="1630" y="25"/>
                    </a:lnTo>
                    <a:lnTo>
                      <a:pt x="1636" y="25"/>
                    </a:lnTo>
                    <a:lnTo>
                      <a:pt x="1644" y="26"/>
                    </a:lnTo>
                    <a:lnTo>
                      <a:pt x="1650" y="28"/>
                    </a:lnTo>
                    <a:lnTo>
                      <a:pt x="1656" y="29"/>
                    </a:lnTo>
                    <a:lnTo>
                      <a:pt x="1663" y="33"/>
                    </a:lnTo>
                    <a:lnTo>
                      <a:pt x="1669" y="34"/>
                    </a:lnTo>
                    <a:lnTo>
                      <a:pt x="1675" y="34"/>
                    </a:lnTo>
                    <a:lnTo>
                      <a:pt x="1681" y="33"/>
                    </a:lnTo>
                    <a:lnTo>
                      <a:pt x="1689" y="28"/>
                    </a:lnTo>
                    <a:lnTo>
                      <a:pt x="1695" y="23"/>
                    </a:lnTo>
                    <a:lnTo>
                      <a:pt x="1701" y="16"/>
                    </a:lnTo>
                    <a:lnTo>
                      <a:pt x="1708" y="6"/>
                    </a:lnTo>
                    <a:lnTo>
                      <a:pt x="1714" y="0"/>
                    </a:lnTo>
                    <a:lnTo>
                      <a:pt x="1720" y="3"/>
                    </a:lnTo>
                    <a:lnTo>
                      <a:pt x="1728" y="18"/>
                    </a:lnTo>
                    <a:lnTo>
                      <a:pt x="1734" y="38"/>
                    </a:lnTo>
                    <a:lnTo>
                      <a:pt x="1740" y="54"/>
                    </a:lnTo>
                    <a:lnTo>
                      <a:pt x="1747" y="67"/>
                    </a:lnTo>
                    <a:lnTo>
                      <a:pt x="1753" y="67"/>
                    </a:lnTo>
                    <a:lnTo>
                      <a:pt x="1759" y="59"/>
                    </a:lnTo>
                    <a:lnTo>
                      <a:pt x="1767" y="51"/>
                    </a:lnTo>
                    <a:lnTo>
                      <a:pt x="1773" y="43"/>
                    </a:lnTo>
                    <a:lnTo>
                      <a:pt x="1779" y="39"/>
                    </a:lnTo>
                    <a:lnTo>
                      <a:pt x="1786" y="36"/>
                    </a:lnTo>
                    <a:lnTo>
                      <a:pt x="1792" y="36"/>
                    </a:lnTo>
                    <a:lnTo>
                      <a:pt x="1798" y="34"/>
                    </a:lnTo>
                    <a:lnTo>
                      <a:pt x="1806" y="31"/>
                    </a:lnTo>
                    <a:lnTo>
                      <a:pt x="1812" y="31"/>
                    </a:lnTo>
                    <a:lnTo>
                      <a:pt x="1818" y="29"/>
                    </a:lnTo>
                    <a:lnTo>
                      <a:pt x="1825" y="28"/>
                    </a:lnTo>
                    <a:lnTo>
                      <a:pt x="1831" y="28"/>
                    </a:lnTo>
                    <a:lnTo>
                      <a:pt x="1837" y="26"/>
                    </a:lnTo>
                    <a:lnTo>
                      <a:pt x="1843" y="26"/>
                    </a:lnTo>
                    <a:lnTo>
                      <a:pt x="1851" y="26"/>
                    </a:lnTo>
                    <a:lnTo>
                      <a:pt x="1857" y="26"/>
                    </a:lnTo>
                    <a:lnTo>
                      <a:pt x="1863" y="26"/>
                    </a:lnTo>
                    <a:lnTo>
                      <a:pt x="1870" y="28"/>
                    </a:lnTo>
                    <a:lnTo>
                      <a:pt x="1876" y="28"/>
                    </a:lnTo>
                    <a:lnTo>
                      <a:pt x="1882" y="29"/>
                    </a:lnTo>
                    <a:lnTo>
                      <a:pt x="1890" y="28"/>
                    </a:lnTo>
                    <a:lnTo>
                      <a:pt x="1896" y="26"/>
                    </a:lnTo>
                    <a:lnTo>
                      <a:pt x="1902" y="25"/>
                    </a:lnTo>
                    <a:lnTo>
                      <a:pt x="1909" y="21"/>
                    </a:lnTo>
                    <a:lnTo>
                      <a:pt x="1915" y="20"/>
                    </a:lnTo>
                    <a:lnTo>
                      <a:pt x="1922" y="20"/>
                    </a:lnTo>
                    <a:lnTo>
                      <a:pt x="1929" y="23"/>
                    </a:lnTo>
                    <a:lnTo>
                      <a:pt x="1935" y="28"/>
                    </a:lnTo>
                    <a:lnTo>
                      <a:pt x="1941" y="33"/>
                    </a:lnTo>
                    <a:lnTo>
                      <a:pt x="1949" y="34"/>
                    </a:lnTo>
                    <a:lnTo>
                      <a:pt x="1955" y="36"/>
                    </a:lnTo>
                    <a:lnTo>
                      <a:pt x="1961" y="38"/>
                    </a:lnTo>
                    <a:lnTo>
                      <a:pt x="1968" y="41"/>
                    </a:lnTo>
                    <a:lnTo>
                      <a:pt x="1974" y="41"/>
                    </a:lnTo>
                    <a:lnTo>
                      <a:pt x="1980" y="38"/>
                    </a:lnTo>
                    <a:lnTo>
                      <a:pt x="1988" y="33"/>
                    </a:lnTo>
                    <a:lnTo>
                      <a:pt x="1994" y="29"/>
                    </a:lnTo>
                    <a:lnTo>
                      <a:pt x="2000" y="28"/>
                    </a:lnTo>
                    <a:lnTo>
                      <a:pt x="2007" y="31"/>
                    </a:lnTo>
                    <a:lnTo>
                      <a:pt x="2013" y="34"/>
                    </a:lnTo>
                    <a:lnTo>
                      <a:pt x="2019" y="38"/>
                    </a:lnTo>
                    <a:lnTo>
                      <a:pt x="2025" y="39"/>
                    </a:lnTo>
                    <a:lnTo>
                      <a:pt x="2033" y="38"/>
                    </a:lnTo>
                    <a:lnTo>
                      <a:pt x="2039" y="36"/>
                    </a:lnTo>
                    <a:lnTo>
                      <a:pt x="2045" y="33"/>
                    </a:lnTo>
                    <a:lnTo>
                      <a:pt x="2052" y="29"/>
                    </a:lnTo>
                    <a:lnTo>
                      <a:pt x="2058" y="28"/>
                    </a:lnTo>
                    <a:lnTo>
                      <a:pt x="2064" y="28"/>
                    </a:lnTo>
                    <a:lnTo>
                      <a:pt x="2072" y="28"/>
                    </a:lnTo>
                    <a:lnTo>
                      <a:pt x="2078" y="28"/>
                    </a:lnTo>
                    <a:lnTo>
                      <a:pt x="2084" y="28"/>
                    </a:lnTo>
                    <a:lnTo>
                      <a:pt x="2091" y="28"/>
                    </a:lnTo>
                    <a:lnTo>
                      <a:pt x="2097" y="28"/>
                    </a:lnTo>
                    <a:lnTo>
                      <a:pt x="2103" y="28"/>
                    </a:lnTo>
                    <a:lnTo>
                      <a:pt x="2111" y="29"/>
                    </a:lnTo>
                    <a:lnTo>
                      <a:pt x="2117" y="29"/>
                    </a:lnTo>
                    <a:lnTo>
                      <a:pt x="2123" y="29"/>
                    </a:lnTo>
                    <a:lnTo>
                      <a:pt x="2130" y="31"/>
                    </a:lnTo>
                    <a:lnTo>
                      <a:pt x="2136" y="31"/>
                    </a:lnTo>
                    <a:lnTo>
                      <a:pt x="2142" y="33"/>
                    </a:lnTo>
                    <a:lnTo>
                      <a:pt x="2150" y="33"/>
                    </a:lnTo>
                    <a:lnTo>
                      <a:pt x="2156" y="33"/>
                    </a:lnTo>
                    <a:lnTo>
                      <a:pt x="2162" y="31"/>
                    </a:lnTo>
                    <a:lnTo>
                      <a:pt x="2169" y="29"/>
                    </a:lnTo>
                    <a:lnTo>
                      <a:pt x="2175" y="28"/>
                    </a:lnTo>
                    <a:lnTo>
                      <a:pt x="2181" y="25"/>
                    </a:lnTo>
                    <a:lnTo>
                      <a:pt x="2189" y="26"/>
                    </a:lnTo>
                    <a:lnTo>
                      <a:pt x="2195" y="29"/>
                    </a:lnTo>
                    <a:lnTo>
                      <a:pt x="2201" y="34"/>
                    </a:lnTo>
                    <a:lnTo>
                      <a:pt x="2207" y="38"/>
                    </a:lnTo>
                    <a:lnTo>
                      <a:pt x="2214" y="39"/>
                    </a:lnTo>
                    <a:lnTo>
                      <a:pt x="2220" y="39"/>
                    </a:lnTo>
                    <a:lnTo>
                      <a:pt x="2226" y="38"/>
                    </a:lnTo>
                    <a:lnTo>
                      <a:pt x="2234" y="34"/>
                    </a:lnTo>
                    <a:lnTo>
                      <a:pt x="2240" y="33"/>
                    </a:lnTo>
                    <a:lnTo>
                      <a:pt x="2246" y="31"/>
                    </a:lnTo>
                    <a:lnTo>
                      <a:pt x="2254" y="29"/>
                    </a:lnTo>
                    <a:lnTo>
                      <a:pt x="2260" y="28"/>
                    </a:lnTo>
                    <a:lnTo>
                      <a:pt x="2266" y="25"/>
                    </a:lnTo>
                    <a:lnTo>
                      <a:pt x="2273" y="21"/>
                    </a:lnTo>
                    <a:lnTo>
                      <a:pt x="2279" y="18"/>
                    </a:lnTo>
                    <a:lnTo>
                      <a:pt x="2285" y="11"/>
                    </a:lnTo>
                    <a:lnTo>
                      <a:pt x="2293" y="10"/>
                    </a:lnTo>
                    <a:lnTo>
                      <a:pt x="2299" y="13"/>
                    </a:lnTo>
                    <a:lnTo>
                      <a:pt x="2305" y="26"/>
                    </a:lnTo>
                    <a:lnTo>
                      <a:pt x="2312" y="39"/>
                    </a:lnTo>
                    <a:lnTo>
                      <a:pt x="2318" y="49"/>
                    </a:lnTo>
                    <a:lnTo>
                      <a:pt x="2324" y="52"/>
                    </a:lnTo>
                    <a:lnTo>
                      <a:pt x="2332" y="51"/>
                    </a:lnTo>
                    <a:lnTo>
                      <a:pt x="2338" y="46"/>
                    </a:lnTo>
                    <a:lnTo>
                      <a:pt x="2344" y="41"/>
                    </a:lnTo>
                    <a:lnTo>
                      <a:pt x="2351" y="38"/>
                    </a:lnTo>
                    <a:lnTo>
                      <a:pt x="2357" y="34"/>
                    </a:lnTo>
                    <a:lnTo>
                      <a:pt x="2363" y="29"/>
                    </a:lnTo>
                    <a:lnTo>
                      <a:pt x="2371" y="28"/>
                    </a:lnTo>
                    <a:lnTo>
                      <a:pt x="2377" y="26"/>
                    </a:lnTo>
                    <a:lnTo>
                      <a:pt x="2383" y="28"/>
                    </a:lnTo>
                    <a:lnTo>
                      <a:pt x="2389" y="28"/>
                    </a:lnTo>
                    <a:lnTo>
                      <a:pt x="2396" y="28"/>
                    </a:lnTo>
                    <a:lnTo>
                      <a:pt x="2402" y="28"/>
                    </a:lnTo>
                    <a:lnTo>
                      <a:pt x="2408" y="29"/>
                    </a:lnTo>
                    <a:lnTo>
                      <a:pt x="2416" y="31"/>
                    </a:lnTo>
                    <a:lnTo>
                      <a:pt x="2422" y="33"/>
                    </a:lnTo>
                    <a:lnTo>
                      <a:pt x="2428" y="33"/>
                    </a:lnTo>
                    <a:lnTo>
                      <a:pt x="2435" y="33"/>
                    </a:lnTo>
                    <a:lnTo>
                      <a:pt x="2441" y="29"/>
                    </a:lnTo>
                    <a:lnTo>
                      <a:pt x="2447" y="26"/>
                    </a:lnTo>
                    <a:lnTo>
                      <a:pt x="2455" y="21"/>
                    </a:lnTo>
                    <a:lnTo>
                      <a:pt x="2461" y="15"/>
                    </a:lnTo>
                    <a:lnTo>
                      <a:pt x="2467" y="15"/>
                    </a:lnTo>
                    <a:lnTo>
                      <a:pt x="2474" y="18"/>
                    </a:lnTo>
                    <a:lnTo>
                      <a:pt x="2480" y="26"/>
                    </a:lnTo>
                    <a:lnTo>
                      <a:pt x="2486" y="36"/>
                    </a:lnTo>
                    <a:lnTo>
                      <a:pt x="2494" y="43"/>
                    </a:lnTo>
                    <a:lnTo>
                      <a:pt x="2500" y="43"/>
                    </a:lnTo>
                    <a:lnTo>
                      <a:pt x="2506" y="38"/>
                    </a:lnTo>
                    <a:lnTo>
                      <a:pt x="2513" y="31"/>
                    </a:lnTo>
                    <a:lnTo>
                      <a:pt x="2519" y="29"/>
                    </a:lnTo>
                    <a:lnTo>
                      <a:pt x="2525" y="29"/>
                    </a:lnTo>
                    <a:lnTo>
                      <a:pt x="2533" y="31"/>
                    </a:lnTo>
                    <a:lnTo>
                      <a:pt x="2539" y="34"/>
                    </a:lnTo>
                    <a:lnTo>
                      <a:pt x="2545" y="38"/>
                    </a:lnTo>
                    <a:lnTo>
                      <a:pt x="2552" y="36"/>
                    </a:lnTo>
                    <a:lnTo>
                      <a:pt x="2558" y="36"/>
                    </a:lnTo>
                    <a:lnTo>
                      <a:pt x="2564" y="34"/>
                    </a:lnTo>
                    <a:lnTo>
                      <a:pt x="2570" y="34"/>
                    </a:lnTo>
                    <a:lnTo>
                      <a:pt x="2578" y="34"/>
                    </a:lnTo>
                    <a:lnTo>
                      <a:pt x="2584" y="36"/>
                    </a:lnTo>
                    <a:lnTo>
                      <a:pt x="2590" y="36"/>
                    </a:lnTo>
                    <a:lnTo>
                      <a:pt x="2598" y="39"/>
                    </a:lnTo>
                    <a:lnTo>
                      <a:pt x="2604" y="41"/>
                    </a:lnTo>
                    <a:lnTo>
                      <a:pt x="2610" y="39"/>
                    </a:lnTo>
                    <a:lnTo>
                      <a:pt x="2617" y="38"/>
                    </a:lnTo>
                    <a:lnTo>
                      <a:pt x="2623" y="33"/>
                    </a:lnTo>
                    <a:lnTo>
                      <a:pt x="2629" y="29"/>
                    </a:lnTo>
                    <a:lnTo>
                      <a:pt x="2637" y="26"/>
                    </a:lnTo>
                    <a:lnTo>
                      <a:pt x="2643" y="23"/>
                    </a:lnTo>
                    <a:lnTo>
                      <a:pt x="2649" y="21"/>
                    </a:lnTo>
                    <a:lnTo>
                      <a:pt x="2656" y="20"/>
                    </a:lnTo>
                    <a:lnTo>
                      <a:pt x="2662" y="23"/>
                    </a:lnTo>
                    <a:lnTo>
                      <a:pt x="2668" y="31"/>
                    </a:lnTo>
                    <a:lnTo>
                      <a:pt x="2676" y="36"/>
                    </a:lnTo>
                    <a:lnTo>
                      <a:pt x="2682" y="41"/>
                    </a:lnTo>
                    <a:lnTo>
                      <a:pt x="2688" y="39"/>
                    </a:lnTo>
                    <a:lnTo>
                      <a:pt x="2695" y="36"/>
                    </a:lnTo>
                    <a:lnTo>
                      <a:pt x="2701" y="34"/>
                    </a:lnTo>
                    <a:lnTo>
                      <a:pt x="2707" y="33"/>
                    </a:lnTo>
                    <a:lnTo>
                      <a:pt x="2715" y="33"/>
                    </a:lnTo>
                    <a:lnTo>
                      <a:pt x="2721" y="34"/>
                    </a:lnTo>
                    <a:lnTo>
                      <a:pt x="2727" y="34"/>
                    </a:lnTo>
                    <a:lnTo>
                      <a:pt x="2734" y="31"/>
                    </a:lnTo>
                    <a:lnTo>
                      <a:pt x="2740" y="29"/>
                    </a:lnTo>
                    <a:lnTo>
                      <a:pt x="2746" y="28"/>
                    </a:lnTo>
                    <a:lnTo>
                      <a:pt x="2752" y="25"/>
                    </a:lnTo>
                    <a:lnTo>
                      <a:pt x="2760" y="21"/>
                    </a:lnTo>
                    <a:lnTo>
                      <a:pt x="2766" y="18"/>
                    </a:lnTo>
                    <a:lnTo>
                      <a:pt x="2772" y="15"/>
                    </a:lnTo>
                    <a:lnTo>
                      <a:pt x="2779" y="15"/>
                    </a:lnTo>
                    <a:lnTo>
                      <a:pt x="2785" y="23"/>
                    </a:lnTo>
                    <a:lnTo>
                      <a:pt x="2791" y="33"/>
                    </a:lnTo>
                    <a:lnTo>
                      <a:pt x="2799" y="43"/>
                    </a:lnTo>
                    <a:lnTo>
                      <a:pt x="2805" y="48"/>
                    </a:lnTo>
                    <a:lnTo>
                      <a:pt x="2811" y="44"/>
                    </a:lnTo>
                    <a:lnTo>
                      <a:pt x="2818" y="39"/>
                    </a:lnTo>
                    <a:lnTo>
                      <a:pt x="2824" y="36"/>
                    </a:lnTo>
                    <a:lnTo>
                      <a:pt x="2830" y="34"/>
                    </a:lnTo>
                    <a:lnTo>
                      <a:pt x="2838" y="34"/>
                    </a:lnTo>
                    <a:lnTo>
                      <a:pt x="2844" y="34"/>
                    </a:lnTo>
                    <a:lnTo>
                      <a:pt x="2850" y="34"/>
                    </a:lnTo>
                    <a:lnTo>
                      <a:pt x="2857" y="34"/>
                    </a:lnTo>
                    <a:lnTo>
                      <a:pt x="2863" y="31"/>
                    </a:lnTo>
                    <a:lnTo>
                      <a:pt x="2869" y="29"/>
                    </a:lnTo>
                    <a:lnTo>
                      <a:pt x="2877" y="26"/>
                    </a:lnTo>
                    <a:lnTo>
                      <a:pt x="2883" y="25"/>
                    </a:lnTo>
                    <a:lnTo>
                      <a:pt x="2889" y="23"/>
                    </a:lnTo>
                    <a:lnTo>
                      <a:pt x="2896" y="20"/>
                    </a:lnTo>
                    <a:lnTo>
                      <a:pt x="2902" y="20"/>
                    </a:lnTo>
                    <a:lnTo>
                      <a:pt x="2908" y="23"/>
                    </a:lnTo>
                    <a:lnTo>
                      <a:pt x="2916" y="28"/>
                    </a:lnTo>
                    <a:lnTo>
                      <a:pt x="2922" y="34"/>
                    </a:lnTo>
                    <a:lnTo>
                      <a:pt x="2928" y="41"/>
                    </a:lnTo>
                    <a:lnTo>
                      <a:pt x="2934" y="43"/>
                    </a:lnTo>
                    <a:lnTo>
                      <a:pt x="2942" y="41"/>
                    </a:lnTo>
                    <a:lnTo>
                      <a:pt x="2948" y="38"/>
                    </a:lnTo>
                    <a:lnTo>
                      <a:pt x="2954" y="34"/>
                    </a:lnTo>
                    <a:lnTo>
                      <a:pt x="2961" y="33"/>
                    </a:lnTo>
                    <a:lnTo>
                      <a:pt x="2967" y="29"/>
                    </a:lnTo>
                    <a:lnTo>
                      <a:pt x="2973" y="28"/>
                    </a:lnTo>
                    <a:lnTo>
                      <a:pt x="2981" y="28"/>
                    </a:lnTo>
                    <a:lnTo>
                      <a:pt x="2987" y="28"/>
                    </a:lnTo>
                    <a:lnTo>
                      <a:pt x="2993" y="28"/>
                    </a:lnTo>
                    <a:lnTo>
                      <a:pt x="3000" y="28"/>
                    </a:lnTo>
                    <a:lnTo>
                      <a:pt x="3006" y="26"/>
                    </a:lnTo>
                    <a:lnTo>
                      <a:pt x="3012" y="23"/>
                    </a:lnTo>
                    <a:lnTo>
                      <a:pt x="3020" y="23"/>
                    </a:lnTo>
                    <a:lnTo>
                      <a:pt x="3026" y="23"/>
                    </a:lnTo>
                    <a:lnTo>
                      <a:pt x="3032" y="26"/>
                    </a:lnTo>
                    <a:lnTo>
                      <a:pt x="3039" y="29"/>
                    </a:lnTo>
                    <a:lnTo>
                      <a:pt x="3045" y="31"/>
                    </a:lnTo>
                    <a:lnTo>
                      <a:pt x="3051" y="31"/>
                    </a:lnTo>
                    <a:lnTo>
                      <a:pt x="3059" y="29"/>
                    </a:lnTo>
                    <a:lnTo>
                      <a:pt x="3065" y="28"/>
                    </a:lnTo>
                    <a:lnTo>
                      <a:pt x="3071" y="29"/>
                    </a:lnTo>
                    <a:lnTo>
                      <a:pt x="3078" y="29"/>
                    </a:lnTo>
                    <a:lnTo>
                      <a:pt x="3084" y="29"/>
                    </a:lnTo>
                    <a:lnTo>
                      <a:pt x="3090" y="29"/>
                    </a:lnTo>
                    <a:lnTo>
                      <a:pt x="3098" y="28"/>
                    </a:lnTo>
                    <a:lnTo>
                      <a:pt x="3104" y="28"/>
                    </a:lnTo>
                    <a:lnTo>
                      <a:pt x="3110" y="29"/>
                    </a:lnTo>
                    <a:lnTo>
                      <a:pt x="3116" y="29"/>
                    </a:lnTo>
                    <a:lnTo>
                      <a:pt x="3123" y="29"/>
                    </a:lnTo>
                    <a:lnTo>
                      <a:pt x="3129" y="29"/>
                    </a:lnTo>
                    <a:lnTo>
                      <a:pt x="3135" y="28"/>
                    </a:lnTo>
                    <a:lnTo>
                      <a:pt x="3143" y="26"/>
                    </a:lnTo>
                    <a:lnTo>
                      <a:pt x="3149" y="25"/>
                    </a:lnTo>
                    <a:lnTo>
                      <a:pt x="3155" y="21"/>
                    </a:lnTo>
                    <a:lnTo>
                      <a:pt x="3162" y="20"/>
                    </a:lnTo>
                    <a:lnTo>
                      <a:pt x="3168" y="18"/>
                    </a:lnTo>
                    <a:lnTo>
                      <a:pt x="3174" y="18"/>
                    </a:lnTo>
                    <a:lnTo>
                      <a:pt x="3182" y="21"/>
                    </a:lnTo>
                    <a:lnTo>
                      <a:pt x="3188" y="28"/>
                    </a:lnTo>
                    <a:lnTo>
                      <a:pt x="3194" y="39"/>
                    </a:lnTo>
                    <a:lnTo>
                      <a:pt x="3201" y="51"/>
                    </a:lnTo>
                    <a:lnTo>
                      <a:pt x="3207" y="59"/>
                    </a:lnTo>
                    <a:lnTo>
                      <a:pt x="3213" y="61"/>
                    </a:lnTo>
                    <a:lnTo>
                      <a:pt x="3221" y="57"/>
                    </a:lnTo>
                    <a:lnTo>
                      <a:pt x="3227" y="51"/>
                    </a:lnTo>
                    <a:lnTo>
                      <a:pt x="3233" y="44"/>
                    </a:lnTo>
                    <a:lnTo>
                      <a:pt x="3240" y="3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3" name="Freeform 81"/>
              <p:cNvSpPr>
                <a:spLocks/>
              </p:cNvSpPr>
              <p:nvPr/>
            </p:nvSpPr>
            <p:spPr bwMode="auto">
              <a:xfrm>
                <a:off x="4407" y="1476"/>
                <a:ext cx="72" cy="37"/>
              </a:xfrm>
              <a:custGeom>
                <a:avLst/>
                <a:gdLst>
                  <a:gd name="T0" fmla="*/ 0 w 77"/>
                  <a:gd name="T1" fmla="*/ 45 h 35"/>
                  <a:gd name="T2" fmla="*/ 6 w 77"/>
                  <a:gd name="T3" fmla="*/ 27 h 35"/>
                  <a:gd name="T4" fmla="*/ 7 w 77"/>
                  <a:gd name="T5" fmla="*/ 5 h 35"/>
                  <a:gd name="T6" fmla="*/ 7 w 77"/>
                  <a:gd name="T7" fmla="*/ 0 h 35"/>
                  <a:gd name="T8" fmla="*/ 10 w 77"/>
                  <a:gd name="T9" fmla="*/ 5 h 35"/>
                  <a:gd name="T10" fmla="*/ 13 w 77"/>
                  <a:gd name="T11" fmla="*/ 35 h 35"/>
                  <a:gd name="T12" fmla="*/ 17 w 77"/>
                  <a:gd name="T13" fmla="*/ 62 h 35"/>
                  <a:gd name="T14" fmla="*/ 19 w 77"/>
                  <a:gd name="T15" fmla="*/ 75 h 35"/>
                  <a:gd name="T16" fmla="*/ 21 w 77"/>
                  <a:gd name="T17" fmla="*/ 71 h 35"/>
                  <a:gd name="T18" fmla="*/ 22 w 77"/>
                  <a:gd name="T19" fmla="*/ 62 h 35"/>
                  <a:gd name="T20" fmla="*/ 26 w 77"/>
                  <a:gd name="T21" fmla="*/ 45 h 35"/>
                  <a:gd name="T22" fmla="*/ 28 w 77"/>
                  <a:gd name="T23" fmla="*/ 35 h 35"/>
                  <a:gd name="T24" fmla="*/ 30 w 77"/>
                  <a:gd name="T25" fmla="*/ 35 h 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35">
                    <a:moveTo>
                      <a:pt x="0" y="22"/>
                    </a:moveTo>
                    <a:lnTo>
                      <a:pt x="6" y="13"/>
                    </a:lnTo>
                    <a:lnTo>
                      <a:pt x="13" y="5"/>
                    </a:lnTo>
                    <a:lnTo>
                      <a:pt x="20" y="0"/>
                    </a:lnTo>
                    <a:lnTo>
                      <a:pt x="26" y="5"/>
                    </a:lnTo>
                    <a:lnTo>
                      <a:pt x="32" y="17"/>
                    </a:lnTo>
                    <a:lnTo>
                      <a:pt x="40" y="28"/>
                    </a:lnTo>
                    <a:lnTo>
                      <a:pt x="46" y="35"/>
                    </a:lnTo>
                    <a:lnTo>
                      <a:pt x="52" y="33"/>
                    </a:lnTo>
                    <a:lnTo>
                      <a:pt x="58" y="28"/>
                    </a:lnTo>
                    <a:lnTo>
                      <a:pt x="65" y="22"/>
                    </a:lnTo>
                    <a:lnTo>
                      <a:pt x="71" y="17"/>
                    </a:lnTo>
                    <a:lnTo>
                      <a:pt x="77" y="1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4" name="Rectangle 82"/>
              <p:cNvSpPr>
                <a:spLocks noChangeArrowheads="1"/>
              </p:cNvSpPr>
              <p:nvPr/>
            </p:nvSpPr>
            <p:spPr bwMode="auto">
              <a:xfrm>
                <a:off x="1230" y="1622"/>
                <a:ext cx="228" cy="290"/>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46" tIns="31560" rIns="64246" bIns="3156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400" b="1" baseline="-25000">
                    <a:solidFill>
                      <a:srgbClr val="FF0000"/>
                    </a:solidFill>
                  </a:rPr>
                  <a:t>2</a:t>
                </a:r>
                <a:endParaRPr lang="it-IT" altLang="en-US" sz="2400"/>
              </a:p>
            </p:txBody>
          </p:sp>
        </p:grpSp>
      </p:grpSp>
      <p:grpSp>
        <p:nvGrpSpPr>
          <p:cNvPr id="92243" name="Group 83"/>
          <p:cNvGrpSpPr>
            <a:grpSpLocks/>
          </p:cNvGrpSpPr>
          <p:nvPr/>
        </p:nvGrpSpPr>
        <p:grpSpPr bwMode="auto">
          <a:xfrm>
            <a:off x="3432175" y="3573464"/>
            <a:ext cx="5176838" cy="1495425"/>
            <a:chOff x="1202" y="2251"/>
            <a:chExt cx="3261" cy="942"/>
          </a:xfrm>
        </p:grpSpPr>
        <p:sp>
          <p:nvSpPr>
            <p:cNvPr id="46228" name="Freeform 84"/>
            <p:cNvSpPr>
              <a:spLocks/>
            </p:cNvSpPr>
            <p:nvPr/>
          </p:nvSpPr>
          <p:spPr bwMode="auto">
            <a:xfrm>
              <a:off x="1402" y="3033"/>
              <a:ext cx="3005" cy="160"/>
            </a:xfrm>
            <a:custGeom>
              <a:avLst/>
              <a:gdLst>
                <a:gd name="T0" fmla="*/ 16 w 3240"/>
                <a:gd name="T1" fmla="*/ 130 h 153"/>
                <a:gd name="T2" fmla="*/ 34 w 3240"/>
                <a:gd name="T3" fmla="*/ 130 h 153"/>
                <a:gd name="T4" fmla="*/ 53 w 3240"/>
                <a:gd name="T5" fmla="*/ 45 h 153"/>
                <a:gd name="T6" fmla="*/ 70 w 3240"/>
                <a:gd name="T7" fmla="*/ 58 h 153"/>
                <a:gd name="T8" fmla="*/ 88 w 3240"/>
                <a:gd name="T9" fmla="*/ 106 h 153"/>
                <a:gd name="T10" fmla="*/ 107 w 3240"/>
                <a:gd name="T11" fmla="*/ 140 h 153"/>
                <a:gd name="T12" fmla="*/ 125 w 3240"/>
                <a:gd name="T13" fmla="*/ 53 h 153"/>
                <a:gd name="T14" fmla="*/ 143 w 3240"/>
                <a:gd name="T15" fmla="*/ 95 h 153"/>
                <a:gd name="T16" fmla="*/ 160 w 3240"/>
                <a:gd name="T17" fmla="*/ 124 h 153"/>
                <a:gd name="T18" fmla="*/ 179 w 3240"/>
                <a:gd name="T19" fmla="*/ 114 h 153"/>
                <a:gd name="T20" fmla="*/ 198 w 3240"/>
                <a:gd name="T21" fmla="*/ 95 h 153"/>
                <a:gd name="T22" fmla="*/ 214 w 3240"/>
                <a:gd name="T23" fmla="*/ 114 h 153"/>
                <a:gd name="T24" fmla="*/ 232 w 3240"/>
                <a:gd name="T25" fmla="*/ 116 h 153"/>
                <a:gd name="T26" fmla="*/ 250 w 3240"/>
                <a:gd name="T27" fmla="*/ 58 h 153"/>
                <a:gd name="T28" fmla="*/ 269 w 3240"/>
                <a:gd name="T29" fmla="*/ 101 h 153"/>
                <a:gd name="T30" fmla="*/ 289 w 3240"/>
                <a:gd name="T31" fmla="*/ 145 h 153"/>
                <a:gd name="T32" fmla="*/ 305 w 3240"/>
                <a:gd name="T33" fmla="*/ 130 h 153"/>
                <a:gd name="T34" fmla="*/ 324 w 3240"/>
                <a:gd name="T35" fmla="*/ 65 h 153"/>
                <a:gd name="T36" fmla="*/ 341 w 3240"/>
                <a:gd name="T37" fmla="*/ 107 h 153"/>
                <a:gd name="T38" fmla="*/ 361 w 3240"/>
                <a:gd name="T39" fmla="*/ 85 h 153"/>
                <a:gd name="T40" fmla="*/ 378 w 3240"/>
                <a:gd name="T41" fmla="*/ 167 h 153"/>
                <a:gd name="T42" fmla="*/ 396 w 3240"/>
                <a:gd name="T43" fmla="*/ 35 h 153"/>
                <a:gd name="T44" fmla="*/ 413 w 3240"/>
                <a:gd name="T45" fmla="*/ 114 h 153"/>
                <a:gd name="T46" fmla="*/ 433 w 3240"/>
                <a:gd name="T47" fmla="*/ 157 h 153"/>
                <a:gd name="T48" fmla="*/ 450 w 3240"/>
                <a:gd name="T49" fmla="*/ 37 h 153"/>
                <a:gd name="T50" fmla="*/ 468 w 3240"/>
                <a:gd name="T51" fmla="*/ 153 h 153"/>
                <a:gd name="T52" fmla="*/ 488 w 3240"/>
                <a:gd name="T53" fmla="*/ 111 h 153"/>
                <a:gd name="T54" fmla="*/ 505 w 3240"/>
                <a:gd name="T55" fmla="*/ 37 h 153"/>
                <a:gd name="T56" fmla="*/ 522 w 3240"/>
                <a:gd name="T57" fmla="*/ 197 h 153"/>
                <a:gd name="T58" fmla="*/ 541 w 3240"/>
                <a:gd name="T59" fmla="*/ 101 h 153"/>
                <a:gd name="T60" fmla="*/ 559 w 3240"/>
                <a:gd name="T61" fmla="*/ 10 h 153"/>
                <a:gd name="T62" fmla="*/ 577 w 3240"/>
                <a:gd name="T63" fmla="*/ 81 h 153"/>
                <a:gd name="T64" fmla="*/ 595 w 3240"/>
                <a:gd name="T65" fmla="*/ 139 h 153"/>
                <a:gd name="T66" fmla="*/ 612 w 3240"/>
                <a:gd name="T67" fmla="*/ 51 h 153"/>
                <a:gd name="T68" fmla="*/ 632 w 3240"/>
                <a:gd name="T69" fmla="*/ 119 h 153"/>
                <a:gd name="T70" fmla="*/ 648 w 3240"/>
                <a:gd name="T71" fmla="*/ 107 h 153"/>
                <a:gd name="T72" fmla="*/ 668 w 3240"/>
                <a:gd name="T73" fmla="*/ 228 h 153"/>
                <a:gd name="T74" fmla="*/ 686 w 3240"/>
                <a:gd name="T75" fmla="*/ 73 h 153"/>
                <a:gd name="T76" fmla="*/ 705 w 3240"/>
                <a:gd name="T77" fmla="*/ 64 h 153"/>
                <a:gd name="T78" fmla="*/ 722 w 3240"/>
                <a:gd name="T79" fmla="*/ 122 h 153"/>
                <a:gd name="T80" fmla="*/ 740 w 3240"/>
                <a:gd name="T81" fmla="*/ 124 h 153"/>
                <a:gd name="T82" fmla="*/ 759 w 3240"/>
                <a:gd name="T83" fmla="*/ 107 h 153"/>
                <a:gd name="T84" fmla="*/ 776 w 3240"/>
                <a:gd name="T85" fmla="*/ 107 h 153"/>
                <a:gd name="T86" fmla="*/ 794 w 3240"/>
                <a:gd name="T87" fmla="*/ 30 h 153"/>
                <a:gd name="T88" fmla="*/ 812 w 3240"/>
                <a:gd name="T89" fmla="*/ 153 h 153"/>
                <a:gd name="T90" fmla="*/ 830 w 3240"/>
                <a:gd name="T91" fmla="*/ 145 h 153"/>
                <a:gd name="T92" fmla="*/ 848 w 3240"/>
                <a:gd name="T93" fmla="*/ 130 h 153"/>
                <a:gd name="T94" fmla="*/ 866 w 3240"/>
                <a:gd name="T95" fmla="*/ 71 h 153"/>
                <a:gd name="T96" fmla="*/ 885 w 3240"/>
                <a:gd name="T97" fmla="*/ 85 h 153"/>
                <a:gd name="T98" fmla="*/ 902 w 3240"/>
                <a:gd name="T99" fmla="*/ 128 h 153"/>
                <a:gd name="T100" fmla="*/ 921 w 3240"/>
                <a:gd name="T101" fmla="*/ 87 h 153"/>
                <a:gd name="T102" fmla="*/ 940 w 3240"/>
                <a:gd name="T103" fmla="*/ 85 h 153"/>
                <a:gd name="T104" fmla="*/ 956 w 3240"/>
                <a:gd name="T105" fmla="*/ 111 h 153"/>
                <a:gd name="T106" fmla="*/ 976 w 3240"/>
                <a:gd name="T107" fmla="*/ 166 h 153"/>
                <a:gd name="T108" fmla="*/ 993 w 3240"/>
                <a:gd name="T109" fmla="*/ 5 h 153"/>
                <a:gd name="T110" fmla="*/ 1013 w 3240"/>
                <a:gd name="T111" fmla="*/ 73 h 153"/>
                <a:gd name="T112" fmla="*/ 1029 w 3240"/>
                <a:gd name="T113" fmla="*/ 235 h 153"/>
                <a:gd name="T114" fmla="*/ 1047 w 3240"/>
                <a:gd name="T115" fmla="*/ 30 h 153"/>
                <a:gd name="T116" fmla="*/ 1066 w 3240"/>
                <a:gd name="T117" fmla="*/ 114 h 153"/>
                <a:gd name="T118" fmla="*/ 1084 w 3240"/>
                <a:gd name="T119" fmla="*/ 71 h 153"/>
                <a:gd name="T120" fmla="*/ 1103 w 3240"/>
                <a:gd name="T121" fmla="*/ 122 h 153"/>
                <a:gd name="T122" fmla="*/ 1120 w 3240"/>
                <a:gd name="T123" fmla="*/ 97 h 1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53">
                  <a:moveTo>
                    <a:pt x="0" y="2"/>
                  </a:moveTo>
                  <a:lnTo>
                    <a:pt x="8" y="11"/>
                  </a:lnTo>
                  <a:lnTo>
                    <a:pt x="14" y="26"/>
                  </a:lnTo>
                  <a:lnTo>
                    <a:pt x="20" y="43"/>
                  </a:lnTo>
                  <a:lnTo>
                    <a:pt x="27" y="56"/>
                  </a:lnTo>
                  <a:lnTo>
                    <a:pt x="33" y="67"/>
                  </a:lnTo>
                  <a:lnTo>
                    <a:pt x="39" y="70"/>
                  </a:lnTo>
                  <a:lnTo>
                    <a:pt x="45" y="70"/>
                  </a:lnTo>
                  <a:lnTo>
                    <a:pt x="53" y="74"/>
                  </a:lnTo>
                  <a:lnTo>
                    <a:pt x="59" y="70"/>
                  </a:lnTo>
                  <a:lnTo>
                    <a:pt x="65" y="56"/>
                  </a:lnTo>
                  <a:lnTo>
                    <a:pt x="72" y="52"/>
                  </a:lnTo>
                  <a:lnTo>
                    <a:pt x="78" y="56"/>
                  </a:lnTo>
                  <a:lnTo>
                    <a:pt x="84" y="59"/>
                  </a:lnTo>
                  <a:lnTo>
                    <a:pt x="92" y="64"/>
                  </a:lnTo>
                  <a:lnTo>
                    <a:pt x="98" y="70"/>
                  </a:lnTo>
                  <a:lnTo>
                    <a:pt x="104" y="67"/>
                  </a:lnTo>
                  <a:lnTo>
                    <a:pt x="111" y="69"/>
                  </a:lnTo>
                  <a:lnTo>
                    <a:pt x="117" y="69"/>
                  </a:lnTo>
                  <a:lnTo>
                    <a:pt x="123" y="66"/>
                  </a:lnTo>
                  <a:lnTo>
                    <a:pt x="131" y="67"/>
                  </a:lnTo>
                  <a:lnTo>
                    <a:pt x="137" y="49"/>
                  </a:lnTo>
                  <a:lnTo>
                    <a:pt x="143" y="34"/>
                  </a:lnTo>
                  <a:lnTo>
                    <a:pt x="150" y="25"/>
                  </a:lnTo>
                  <a:lnTo>
                    <a:pt x="156" y="26"/>
                  </a:lnTo>
                  <a:lnTo>
                    <a:pt x="162" y="38"/>
                  </a:lnTo>
                  <a:lnTo>
                    <a:pt x="170" y="51"/>
                  </a:lnTo>
                  <a:lnTo>
                    <a:pt x="176" y="54"/>
                  </a:lnTo>
                  <a:lnTo>
                    <a:pt x="182" y="56"/>
                  </a:lnTo>
                  <a:lnTo>
                    <a:pt x="189" y="46"/>
                  </a:lnTo>
                  <a:lnTo>
                    <a:pt x="195" y="39"/>
                  </a:lnTo>
                  <a:lnTo>
                    <a:pt x="201" y="31"/>
                  </a:lnTo>
                  <a:lnTo>
                    <a:pt x="209" y="29"/>
                  </a:lnTo>
                  <a:lnTo>
                    <a:pt x="215" y="36"/>
                  </a:lnTo>
                  <a:lnTo>
                    <a:pt x="221" y="38"/>
                  </a:lnTo>
                  <a:lnTo>
                    <a:pt x="227" y="41"/>
                  </a:lnTo>
                  <a:lnTo>
                    <a:pt x="234" y="46"/>
                  </a:lnTo>
                  <a:lnTo>
                    <a:pt x="240" y="49"/>
                  </a:lnTo>
                  <a:lnTo>
                    <a:pt x="246" y="52"/>
                  </a:lnTo>
                  <a:lnTo>
                    <a:pt x="254" y="56"/>
                  </a:lnTo>
                  <a:lnTo>
                    <a:pt x="260" y="61"/>
                  </a:lnTo>
                  <a:lnTo>
                    <a:pt x="266" y="67"/>
                  </a:lnTo>
                  <a:lnTo>
                    <a:pt x="274" y="75"/>
                  </a:lnTo>
                  <a:lnTo>
                    <a:pt x="280" y="80"/>
                  </a:lnTo>
                  <a:lnTo>
                    <a:pt x="286" y="82"/>
                  </a:lnTo>
                  <a:lnTo>
                    <a:pt x="293" y="84"/>
                  </a:lnTo>
                  <a:lnTo>
                    <a:pt x="299" y="80"/>
                  </a:lnTo>
                  <a:lnTo>
                    <a:pt x="305" y="75"/>
                  </a:lnTo>
                  <a:lnTo>
                    <a:pt x="313" y="77"/>
                  </a:lnTo>
                  <a:lnTo>
                    <a:pt x="319" y="84"/>
                  </a:lnTo>
                  <a:lnTo>
                    <a:pt x="325" y="77"/>
                  </a:lnTo>
                  <a:lnTo>
                    <a:pt x="332" y="67"/>
                  </a:lnTo>
                  <a:lnTo>
                    <a:pt x="338" y="51"/>
                  </a:lnTo>
                  <a:lnTo>
                    <a:pt x="344" y="46"/>
                  </a:lnTo>
                  <a:lnTo>
                    <a:pt x="352" y="38"/>
                  </a:lnTo>
                  <a:lnTo>
                    <a:pt x="358" y="29"/>
                  </a:lnTo>
                  <a:lnTo>
                    <a:pt x="364" y="21"/>
                  </a:lnTo>
                  <a:lnTo>
                    <a:pt x="371" y="18"/>
                  </a:lnTo>
                  <a:lnTo>
                    <a:pt x="377" y="25"/>
                  </a:lnTo>
                  <a:lnTo>
                    <a:pt x="383" y="33"/>
                  </a:lnTo>
                  <a:lnTo>
                    <a:pt x="391" y="39"/>
                  </a:lnTo>
                  <a:lnTo>
                    <a:pt x="397" y="43"/>
                  </a:lnTo>
                  <a:lnTo>
                    <a:pt x="403" y="46"/>
                  </a:lnTo>
                  <a:lnTo>
                    <a:pt x="409" y="51"/>
                  </a:lnTo>
                  <a:lnTo>
                    <a:pt x="416" y="57"/>
                  </a:lnTo>
                  <a:lnTo>
                    <a:pt x="422" y="69"/>
                  </a:lnTo>
                  <a:lnTo>
                    <a:pt x="428" y="80"/>
                  </a:lnTo>
                  <a:lnTo>
                    <a:pt x="436" y="92"/>
                  </a:lnTo>
                  <a:lnTo>
                    <a:pt x="442" y="100"/>
                  </a:lnTo>
                  <a:lnTo>
                    <a:pt x="448" y="92"/>
                  </a:lnTo>
                  <a:lnTo>
                    <a:pt x="455" y="84"/>
                  </a:lnTo>
                  <a:lnTo>
                    <a:pt x="461" y="67"/>
                  </a:lnTo>
                  <a:lnTo>
                    <a:pt x="467" y="43"/>
                  </a:lnTo>
                  <a:lnTo>
                    <a:pt x="475" y="29"/>
                  </a:lnTo>
                  <a:lnTo>
                    <a:pt x="481" y="34"/>
                  </a:lnTo>
                  <a:lnTo>
                    <a:pt x="487" y="43"/>
                  </a:lnTo>
                  <a:lnTo>
                    <a:pt x="494" y="59"/>
                  </a:lnTo>
                  <a:lnTo>
                    <a:pt x="500" y="72"/>
                  </a:lnTo>
                  <a:lnTo>
                    <a:pt x="506" y="74"/>
                  </a:lnTo>
                  <a:lnTo>
                    <a:pt x="514" y="61"/>
                  </a:lnTo>
                  <a:lnTo>
                    <a:pt x="520" y="39"/>
                  </a:lnTo>
                  <a:lnTo>
                    <a:pt x="526" y="20"/>
                  </a:lnTo>
                  <a:lnTo>
                    <a:pt x="533" y="18"/>
                  </a:lnTo>
                  <a:lnTo>
                    <a:pt x="539" y="26"/>
                  </a:lnTo>
                  <a:lnTo>
                    <a:pt x="545" y="39"/>
                  </a:lnTo>
                  <a:lnTo>
                    <a:pt x="553" y="49"/>
                  </a:lnTo>
                  <a:lnTo>
                    <a:pt x="559" y="52"/>
                  </a:lnTo>
                  <a:lnTo>
                    <a:pt x="565" y="51"/>
                  </a:lnTo>
                  <a:lnTo>
                    <a:pt x="572" y="46"/>
                  </a:lnTo>
                  <a:lnTo>
                    <a:pt x="578" y="41"/>
                  </a:lnTo>
                  <a:lnTo>
                    <a:pt x="584" y="44"/>
                  </a:lnTo>
                  <a:lnTo>
                    <a:pt x="591" y="47"/>
                  </a:lnTo>
                  <a:lnTo>
                    <a:pt x="598" y="49"/>
                  </a:lnTo>
                  <a:lnTo>
                    <a:pt x="604" y="54"/>
                  </a:lnTo>
                  <a:lnTo>
                    <a:pt x="610" y="57"/>
                  </a:lnTo>
                  <a:lnTo>
                    <a:pt x="618" y="61"/>
                  </a:lnTo>
                  <a:lnTo>
                    <a:pt x="624" y="61"/>
                  </a:lnTo>
                  <a:lnTo>
                    <a:pt x="630" y="62"/>
                  </a:lnTo>
                  <a:lnTo>
                    <a:pt x="637" y="66"/>
                  </a:lnTo>
                  <a:lnTo>
                    <a:pt x="643" y="72"/>
                  </a:lnTo>
                  <a:lnTo>
                    <a:pt x="649" y="79"/>
                  </a:lnTo>
                  <a:lnTo>
                    <a:pt x="657" y="77"/>
                  </a:lnTo>
                  <a:lnTo>
                    <a:pt x="663" y="70"/>
                  </a:lnTo>
                  <a:lnTo>
                    <a:pt x="669" y="62"/>
                  </a:lnTo>
                  <a:lnTo>
                    <a:pt x="676" y="56"/>
                  </a:lnTo>
                  <a:lnTo>
                    <a:pt x="682" y="46"/>
                  </a:lnTo>
                  <a:lnTo>
                    <a:pt x="688" y="43"/>
                  </a:lnTo>
                  <a:lnTo>
                    <a:pt x="696" y="46"/>
                  </a:lnTo>
                  <a:lnTo>
                    <a:pt x="702" y="51"/>
                  </a:lnTo>
                  <a:lnTo>
                    <a:pt x="708" y="46"/>
                  </a:lnTo>
                  <a:lnTo>
                    <a:pt x="715" y="38"/>
                  </a:lnTo>
                  <a:lnTo>
                    <a:pt x="721" y="31"/>
                  </a:lnTo>
                  <a:lnTo>
                    <a:pt x="727" y="34"/>
                  </a:lnTo>
                  <a:lnTo>
                    <a:pt x="735" y="39"/>
                  </a:lnTo>
                  <a:lnTo>
                    <a:pt x="741" y="46"/>
                  </a:lnTo>
                  <a:lnTo>
                    <a:pt x="747" y="52"/>
                  </a:lnTo>
                  <a:lnTo>
                    <a:pt x="754" y="61"/>
                  </a:lnTo>
                  <a:lnTo>
                    <a:pt x="760" y="66"/>
                  </a:lnTo>
                  <a:lnTo>
                    <a:pt x="766" y="64"/>
                  </a:lnTo>
                  <a:lnTo>
                    <a:pt x="772" y="54"/>
                  </a:lnTo>
                  <a:lnTo>
                    <a:pt x="780" y="47"/>
                  </a:lnTo>
                  <a:lnTo>
                    <a:pt x="786" y="46"/>
                  </a:lnTo>
                  <a:lnTo>
                    <a:pt x="792" y="47"/>
                  </a:lnTo>
                  <a:lnTo>
                    <a:pt x="799" y="57"/>
                  </a:lnTo>
                  <a:lnTo>
                    <a:pt x="805" y="66"/>
                  </a:lnTo>
                  <a:lnTo>
                    <a:pt x="811" y="79"/>
                  </a:lnTo>
                  <a:lnTo>
                    <a:pt x="819" y="84"/>
                  </a:lnTo>
                  <a:lnTo>
                    <a:pt x="825" y="77"/>
                  </a:lnTo>
                  <a:lnTo>
                    <a:pt x="831" y="62"/>
                  </a:lnTo>
                  <a:lnTo>
                    <a:pt x="838" y="49"/>
                  </a:lnTo>
                  <a:lnTo>
                    <a:pt x="844" y="46"/>
                  </a:lnTo>
                  <a:lnTo>
                    <a:pt x="850" y="62"/>
                  </a:lnTo>
                  <a:lnTo>
                    <a:pt x="858" y="75"/>
                  </a:lnTo>
                  <a:lnTo>
                    <a:pt x="864" y="77"/>
                  </a:lnTo>
                  <a:lnTo>
                    <a:pt x="870" y="79"/>
                  </a:lnTo>
                  <a:lnTo>
                    <a:pt x="877" y="70"/>
                  </a:lnTo>
                  <a:lnTo>
                    <a:pt x="883" y="47"/>
                  </a:lnTo>
                  <a:lnTo>
                    <a:pt x="889" y="25"/>
                  </a:lnTo>
                  <a:lnTo>
                    <a:pt x="897" y="13"/>
                  </a:lnTo>
                  <a:lnTo>
                    <a:pt x="903" y="15"/>
                  </a:lnTo>
                  <a:lnTo>
                    <a:pt x="909" y="20"/>
                  </a:lnTo>
                  <a:lnTo>
                    <a:pt x="916" y="23"/>
                  </a:lnTo>
                  <a:lnTo>
                    <a:pt x="922" y="29"/>
                  </a:lnTo>
                  <a:lnTo>
                    <a:pt x="929" y="34"/>
                  </a:lnTo>
                  <a:lnTo>
                    <a:pt x="936" y="38"/>
                  </a:lnTo>
                  <a:lnTo>
                    <a:pt x="942" y="43"/>
                  </a:lnTo>
                  <a:lnTo>
                    <a:pt x="948" y="44"/>
                  </a:lnTo>
                  <a:lnTo>
                    <a:pt x="954" y="46"/>
                  </a:lnTo>
                  <a:lnTo>
                    <a:pt x="962" y="47"/>
                  </a:lnTo>
                  <a:lnTo>
                    <a:pt x="968" y="54"/>
                  </a:lnTo>
                  <a:lnTo>
                    <a:pt x="974" y="57"/>
                  </a:lnTo>
                  <a:lnTo>
                    <a:pt x="981" y="57"/>
                  </a:lnTo>
                  <a:lnTo>
                    <a:pt x="987" y="59"/>
                  </a:lnTo>
                  <a:lnTo>
                    <a:pt x="993" y="61"/>
                  </a:lnTo>
                  <a:lnTo>
                    <a:pt x="1001" y="66"/>
                  </a:lnTo>
                  <a:lnTo>
                    <a:pt x="1007" y="74"/>
                  </a:lnTo>
                  <a:lnTo>
                    <a:pt x="1013" y="80"/>
                  </a:lnTo>
                  <a:lnTo>
                    <a:pt x="1020" y="77"/>
                  </a:lnTo>
                  <a:lnTo>
                    <a:pt x="1026" y="59"/>
                  </a:lnTo>
                  <a:lnTo>
                    <a:pt x="1032" y="46"/>
                  </a:lnTo>
                  <a:lnTo>
                    <a:pt x="1040" y="38"/>
                  </a:lnTo>
                  <a:lnTo>
                    <a:pt x="1046" y="34"/>
                  </a:lnTo>
                  <a:lnTo>
                    <a:pt x="1052" y="36"/>
                  </a:lnTo>
                  <a:lnTo>
                    <a:pt x="1059" y="43"/>
                  </a:lnTo>
                  <a:lnTo>
                    <a:pt x="1065" y="56"/>
                  </a:lnTo>
                  <a:lnTo>
                    <a:pt x="1071" y="67"/>
                  </a:lnTo>
                  <a:lnTo>
                    <a:pt x="1079" y="80"/>
                  </a:lnTo>
                  <a:lnTo>
                    <a:pt x="1085" y="90"/>
                  </a:lnTo>
                  <a:lnTo>
                    <a:pt x="1091" y="102"/>
                  </a:lnTo>
                  <a:lnTo>
                    <a:pt x="1098" y="103"/>
                  </a:lnTo>
                  <a:lnTo>
                    <a:pt x="1104" y="87"/>
                  </a:lnTo>
                  <a:lnTo>
                    <a:pt x="1110" y="57"/>
                  </a:lnTo>
                  <a:lnTo>
                    <a:pt x="1118" y="36"/>
                  </a:lnTo>
                  <a:lnTo>
                    <a:pt x="1124" y="25"/>
                  </a:lnTo>
                  <a:lnTo>
                    <a:pt x="1130" y="20"/>
                  </a:lnTo>
                  <a:lnTo>
                    <a:pt x="1136" y="20"/>
                  </a:lnTo>
                  <a:lnTo>
                    <a:pt x="1143" y="18"/>
                  </a:lnTo>
                  <a:lnTo>
                    <a:pt x="1149" y="20"/>
                  </a:lnTo>
                  <a:lnTo>
                    <a:pt x="1155" y="29"/>
                  </a:lnTo>
                  <a:lnTo>
                    <a:pt x="1163" y="38"/>
                  </a:lnTo>
                  <a:lnTo>
                    <a:pt x="1169" y="46"/>
                  </a:lnTo>
                  <a:lnTo>
                    <a:pt x="1175" y="52"/>
                  </a:lnTo>
                  <a:lnTo>
                    <a:pt x="1182" y="57"/>
                  </a:lnTo>
                  <a:lnTo>
                    <a:pt x="1188" y="61"/>
                  </a:lnTo>
                  <a:lnTo>
                    <a:pt x="1194" y="52"/>
                  </a:lnTo>
                  <a:lnTo>
                    <a:pt x="1202" y="46"/>
                  </a:lnTo>
                  <a:lnTo>
                    <a:pt x="1208" y="43"/>
                  </a:lnTo>
                  <a:lnTo>
                    <a:pt x="1214" y="47"/>
                  </a:lnTo>
                  <a:lnTo>
                    <a:pt x="1221" y="56"/>
                  </a:lnTo>
                  <a:lnTo>
                    <a:pt x="1227" y="70"/>
                  </a:lnTo>
                  <a:lnTo>
                    <a:pt x="1233" y="87"/>
                  </a:lnTo>
                  <a:lnTo>
                    <a:pt x="1241" y="84"/>
                  </a:lnTo>
                  <a:lnTo>
                    <a:pt x="1247" y="67"/>
                  </a:lnTo>
                  <a:lnTo>
                    <a:pt x="1253" y="46"/>
                  </a:lnTo>
                  <a:lnTo>
                    <a:pt x="1261" y="43"/>
                  </a:lnTo>
                  <a:lnTo>
                    <a:pt x="1267" y="49"/>
                  </a:lnTo>
                  <a:lnTo>
                    <a:pt x="1273" y="44"/>
                  </a:lnTo>
                  <a:lnTo>
                    <a:pt x="1280" y="36"/>
                  </a:lnTo>
                  <a:lnTo>
                    <a:pt x="1286" y="25"/>
                  </a:lnTo>
                  <a:lnTo>
                    <a:pt x="1292" y="21"/>
                  </a:lnTo>
                  <a:lnTo>
                    <a:pt x="1300" y="29"/>
                  </a:lnTo>
                  <a:lnTo>
                    <a:pt x="1306" y="44"/>
                  </a:lnTo>
                  <a:lnTo>
                    <a:pt x="1312" y="64"/>
                  </a:lnTo>
                  <a:lnTo>
                    <a:pt x="1318" y="82"/>
                  </a:lnTo>
                  <a:lnTo>
                    <a:pt x="1325" y="97"/>
                  </a:lnTo>
                  <a:lnTo>
                    <a:pt x="1331" y="102"/>
                  </a:lnTo>
                  <a:lnTo>
                    <a:pt x="1337" y="97"/>
                  </a:lnTo>
                  <a:lnTo>
                    <a:pt x="1345" y="82"/>
                  </a:lnTo>
                  <a:lnTo>
                    <a:pt x="1351" y="79"/>
                  </a:lnTo>
                  <a:lnTo>
                    <a:pt x="1357" y="66"/>
                  </a:lnTo>
                  <a:lnTo>
                    <a:pt x="1364" y="57"/>
                  </a:lnTo>
                  <a:lnTo>
                    <a:pt x="1370" y="56"/>
                  </a:lnTo>
                  <a:lnTo>
                    <a:pt x="1376" y="59"/>
                  </a:lnTo>
                  <a:lnTo>
                    <a:pt x="1384" y="62"/>
                  </a:lnTo>
                  <a:lnTo>
                    <a:pt x="1390" y="64"/>
                  </a:lnTo>
                  <a:lnTo>
                    <a:pt x="1396" y="59"/>
                  </a:lnTo>
                  <a:lnTo>
                    <a:pt x="1403" y="44"/>
                  </a:lnTo>
                  <a:lnTo>
                    <a:pt x="1409" y="33"/>
                  </a:lnTo>
                  <a:lnTo>
                    <a:pt x="1415" y="16"/>
                  </a:lnTo>
                  <a:lnTo>
                    <a:pt x="1423" y="11"/>
                  </a:lnTo>
                  <a:lnTo>
                    <a:pt x="1429" y="16"/>
                  </a:lnTo>
                  <a:lnTo>
                    <a:pt x="1435" y="20"/>
                  </a:lnTo>
                  <a:lnTo>
                    <a:pt x="1442" y="20"/>
                  </a:lnTo>
                  <a:lnTo>
                    <a:pt x="1448" y="21"/>
                  </a:lnTo>
                  <a:lnTo>
                    <a:pt x="1454" y="23"/>
                  </a:lnTo>
                  <a:lnTo>
                    <a:pt x="1462" y="29"/>
                  </a:lnTo>
                  <a:lnTo>
                    <a:pt x="1468" y="34"/>
                  </a:lnTo>
                  <a:lnTo>
                    <a:pt x="1474" y="46"/>
                  </a:lnTo>
                  <a:lnTo>
                    <a:pt x="1481" y="62"/>
                  </a:lnTo>
                  <a:lnTo>
                    <a:pt x="1487" y="87"/>
                  </a:lnTo>
                  <a:lnTo>
                    <a:pt x="1493" y="103"/>
                  </a:lnTo>
                  <a:lnTo>
                    <a:pt x="1499" y="105"/>
                  </a:lnTo>
                  <a:lnTo>
                    <a:pt x="1507" y="98"/>
                  </a:lnTo>
                  <a:lnTo>
                    <a:pt x="1513" y="89"/>
                  </a:lnTo>
                  <a:lnTo>
                    <a:pt x="1519" y="90"/>
                  </a:lnTo>
                  <a:lnTo>
                    <a:pt x="1526" y="102"/>
                  </a:lnTo>
                  <a:lnTo>
                    <a:pt x="1532" y="97"/>
                  </a:lnTo>
                  <a:lnTo>
                    <a:pt x="1538" y="79"/>
                  </a:lnTo>
                  <a:lnTo>
                    <a:pt x="1546" y="57"/>
                  </a:lnTo>
                  <a:lnTo>
                    <a:pt x="1552" y="54"/>
                  </a:lnTo>
                  <a:lnTo>
                    <a:pt x="1558" y="52"/>
                  </a:lnTo>
                  <a:lnTo>
                    <a:pt x="1565" y="59"/>
                  </a:lnTo>
                  <a:lnTo>
                    <a:pt x="1571" y="51"/>
                  </a:lnTo>
                  <a:lnTo>
                    <a:pt x="1577" y="33"/>
                  </a:lnTo>
                  <a:lnTo>
                    <a:pt x="1585" y="11"/>
                  </a:lnTo>
                  <a:lnTo>
                    <a:pt x="1591" y="2"/>
                  </a:lnTo>
                  <a:lnTo>
                    <a:pt x="1597" y="3"/>
                  </a:lnTo>
                  <a:lnTo>
                    <a:pt x="1605" y="10"/>
                  </a:lnTo>
                  <a:lnTo>
                    <a:pt x="1611" y="16"/>
                  </a:lnTo>
                  <a:lnTo>
                    <a:pt x="1617" y="23"/>
                  </a:lnTo>
                  <a:lnTo>
                    <a:pt x="1624" y="29"/>
                  </a:lnTo>
                  <a:lnTo>
                    <a:pt x="1630" y="34"/>
                  </a:lnTo>
                  <a:lnTo>
                    <a:pt x="1636" y="39"/>
                  </a:lnTo>
                  <a:lnTo>
                    <a:pt x="1644" y="43"/>
                  </a:lnTo>
                  <a:lnTo>
                    <a:pt x="1650" y="44"/>
                  </a:lnTo>
                  <a:lnTo>
                    <a:pt x="1656" y="44"/>
                  </a:lnTo>
                  <a:lnTo>
                    <a:pt x="1663" y="46"/>
                  </a:lnTo>
                  <a:lnTo>
                    <a:pt x="1669" y="52"/>
                  </a:lnTo>
                  <a:lnTo>
                    <a:pt x="1675" y="57"/>
                  </a:lnTo>
                  <a:lnTo>
                    <a:pt x="1681" y="67"/>
                  </a:lnTo>
                  <a:lnTo>
                    <a:pt x="1689" y="84"/>
                  </a:lnTo>
                  <a:lnTo>
                    <a:pt x="1695" y="93"/>
                  </a:lnTo>
                  <a:lnTo>
                    <a:pt x="1701" y="90"/>
                  </a:lnTo>
                  <a:lnTo>
                    <a:pt x="1708" y="74"/>
                  </a:lnTo>
                  <a:lnTo>
                    <a:pt x="1714" y="67"/>
                  </a:lnTo>
                  <a:lnTo>
                    <a:pt x="1720" y="66"/>
                  </a:lnTo>
                  <a:lnTo>
                    <a:pt x="1728" y="61"/>
                  </a:lnTo>
                  <a:lnTo>
                    <a:pt x="1734" y="46"/>
                  </a:lnTo>
                  <a:lnTo>
                    <a:pt x="1740" y="31"/>
                  </a:lnTo>
                  <a:lnTo>
                    <a:pt x="1747" y="20"/>
                  </a:lnTo>
                  <a:lnTo>
                    <a:pt x="1753" y="21"/>
                  </a:lnTo>
                  <a:lnTo>
                    <a:pt x="1759" y="28"/>
                  </a:lnTo>
                  <a:lnTo>
                    <a:pt x="1767" y="38"/>
                  </a:lnTo>
                  <a:lnTo>
                    <a:pt x="1773" y="46"/>
                  </a:lnTo>
                  <a:lnTo>
                    <a:pt x="1779" y="52"/>
                  </a:lnTo>
                  <a:lnTo>
                    <a:pt x="1786" y="61"/>
                  </a:lnTo>
                  <a:lnTo>
                    <a:pt x="1792" y="74"/>
                  </a:lnTo>
                  <a:lnTo>
                    <a:pt x="1798" y="84"/>
                  </a:lnTo>
                  <a:lnTo>
                    <a:pt x="1806" y="80"/>
                  </a:lnTo>
                  <a:lnTo>
                    <a:pt x="1812" y="64"/>
                  </a:lnTo>
                  <a:lnTo>
                    <a:pt x="1818" y="43"/>
                  </a:lnTo>
                  <a:lnTo>
                    <a:pt x="1825" y="36"/>
                  </a:lnTo>
                  <a:lnTo>
                    <a:pt x="1831" y="41"/>
                  </a:lnTo>
                  <a:lnTo>
                    <a:pt x="1837" y="49"/>
                  </a:lnTo>
                  <a:lnTo>
                    <a:pt x="1843" y="54"/>
                  </a:lnTo>
                  <a:lnTo>
                    <a:pt x="1851" y="54"/>
                  </a:lnTo>
                  <a:lnTo>
                    <a:pt x="1857" y="56"/>
                  </a:lnTo>
                  <a:lnTo>
                    <a:pt x="1863" y="57"/>
                  </a:lnTo>
                  <a:lnTo>
                    <a:pt x="1870" y="61"/>
                  </a:lnTo>
                  <a:lnTo>
                    <a:pt x="1876" y="62"/>
                  </a:lnTo>
                  <a:lnTo>
                    <a:pt x="1882" y="67"/>
                  </a:lnTo>
                  <a:lnTo>
                    <a:pt x="1890" y="72"/>
                  </a:lnTo>
                  <a:lnTo>
                    <a:pt x="1896" y="82"/>
                  </a:lnTo>
                  <a:lnTo>
                    <a:pt x="1902" y="95"/>
                  </a:lnTo>
                  <a:lnTo>
                    <a:pt x="1909" y="113"/>
                  </a:lnTo>
                  <a:lnTo>
                    <a:pt x="1915" y="121"/>
                  </a:lnTo>
                  <a:lnTo>
                    <a:pt x="1922" y="102"/>
                  </a:lnTo>
                  <a:lnTo>
                    <a:pt x="1929" y="61"/>
                  </a:lnTo>
                  <a:lnTo>
                    <a:pt x="1935" y="31"/>
                  </a:lnTo>
                  <a:lnTo>
                    <a:pt x="1941" y="16"/>
                  </a:lnTo>
                  <a:lnTo>
                    <a:pt x="1949" y="20"/>
                  </a:lnTo>
                  <a:lnTo>
                    <a:pt x="1955" y="31"/>
                  </a:lnTo>
                  <a:lnTo>
                    <a:pt x="1961" y="41"/>
                  </a:lnTo>
                  <a:lnTo>
                    <a:pt x="1968" y="39"/>
                  </a:lnTo>
                  <a:lnTo>
                    <a:pt x="1974" y="33"/>
                  </a:lnTo>
                  <a:lnTo>
                    <a:pt x="1980" y="28"/>
                  </a:lnTo>
                  <a:lnTo>
                    <a:pt x="1988" y="26"/>
                  </a:lnTo>
                  <a:lnTo>
                    <a:pt x="1994" y="31"/>
                  </a:lnTo>
                  <a:lnTo>
                    <a:pt x="2000" y="36"/>
                  </a:lnTo>
                  <a:lnTo>
                    <a:pt x="2007" y="33"/>
                  </a:lnTo>
                  <a:lnTo>
                    <a:pt x="2013" y="33"/>
                  </a:lnTo>
                  <a:lnTo>
                    <a:pt x="2019" y="33"/>
                  </a:lnTo>
                  <a:lnTo>
                    <a:pt x="2025" y="34"/>
                  </a:lnTo>
                  <a:lnTo>
                    <a:pt x="2033" y="39"/>
                  </a:lnTo>
                  <a:lnTo>
                    <a:pt x="2039" y="44"/>
                  </a:lnTo>
                  <a:lnTo>
                    <a:pt x="2045" y="49"/>
                  </a:lnTo>
                  <a:lnTo>
                    <a:pt x="2052" y="52"/>
                  </a:lnTo>
                  <a:lnTo>
                    <a:pt x="2058" y="61"/>
                  </a:lnTo>
                  <a:lnTo>
                    <a:pt x="2064" y="64"/>
                  </a:lnTo>
                  <a:lnTo>
                    <a:pt x="2072" y="66"/>
                  </a:lnTo>
                  <a:lnTo>
                    <a:pt x="2078" y="67"/>
                  </a:lnTo>
                  <a:lnTo>
                    <a:pt x="2084" y="69"/>
                  </a:lnTo>
                  <a:lnTo>
                    <a:pt x="2091" y="74"/>
                  </a:lnTo>
                  <a:lnTo>
                    <a:pt x="2097" y="77"/>
                  </a:lnTo>
                  <a:lnTo>
                    <a:pt x="2103" y="82"/>
                  </a:lnTo>
                  <a:lnTo>
                    <a:pt x="2111" y="79"/>
                  </a:lnTo>
                  <a:lnTo>
                    <a:pt x="2117" y="72"/>
                  </a:lnTo>
                  <a:lnTo>
                    <a:pt x="2123" y="67"/>
                  </a:lnTo>
                  <a:lnTo>
                    <a:pt x="2130" y="69"/>
                  </a:lnTo>
                  <a:lnTo>
                    <a:pt x="2136" y="66"/>
                  </a:lnTo>
                  <a:lnTo>
                    <a:pt x="2142" y="49"/>
                  </a:lnTo>
                  <a:lnTo>
                    <a:pt x="2150" y="34"/>
                  </a:lnTo>
                  <a:lnTo>
                    <a:pt x="2156" y="28"/>
                  </a:lnTo>
                  <a:lnTo>
                    <a:pt x="2162" y="31"/>
                  </a:lnTo>
                  <a:lnTo>
                    <a:pt x="2169" y="43"/>
                  </a:lnTo>
                  <a:lnTo>
                    <a:pt x="2175" y="57"/>
                  </a:lnTo>
                  <a:lnTo>
                    <a:pt x="2181" y="64"/>
                  </a:lnTo>
                  <a:lnTo>
                    <a:pt x="2189" y="67"/>
                  </a:lnTo>
                  <a:lnTo>
                    <a:pt x="2195" y="75"/>
                  </a:lnTo>
                  <a:lnTo>
                    <a:pt x="2201" y="80"/>
                  </a:lnTo>
                  <a:lnTo>
                    <a:pt x="2207" y="75"/>
                  </a:lnTo>
                  <a:lnTo>
                    <a:pt x="2214" y="67"/>
                  </a:lnTo>
                  <a:lnTo>
                    <a:pt x="2220" y="61"/>
                  </a:lnTo>
                  <a:lnTo>
                    <a:pt x="2226" y="57"/>
                  </a:lnTo>
                  <a:lnTo>
                    <a:pt x="2234" y="62"/>
                  </a:lnTo>
                  <a:lnTo>
                    <a:pt x="2240" y="61"/>
                  </a:lnTo>
                  <a:lnTo>
                    <a:pt x="2246" y="54"/>
                  </a:lnTo>
                  <a:lnTo>
                    <a:pt x="2254" y="34"/>
                  </a:lnTo>
                  <a:lnTo>
                    <a:pt x="2260" y="16"/>
                  </a:lnTo>
                  <a:lnTo>
                    <a:pt x="2266" y="8"/>
                  </a:lnTo>
                  <a:lnTo>
                    <a:pt x="2273" y="10"/>
                  </a:lnTo>
                  <a:lnTo>
                    <a:pt x="2279" y="16"/>
                  </a:lnTo>
                  <a:lnTo>
                    <a:pt x="2285" y="25"/>
                  </a:lnTo>
                  <a:lnTo>
                    <a:pt x="2293" y="36"/>
                  </a:lnTo>
                  <a:lnTo>
                    <a:pt x="2299" y="49"/>
                  </a:lnTo>
                  <a:lnTo>
                    <a:pt x="2305" y="66"/>
                  </a:lnTo>
                  <a:lnTo>
                    <a:pt x="2312" y="67"/>
                  </a:lnTo>
                  <a:lnTo>
                    <a:pt x="2318" y="64"/>
                  </a:lnTo>
                  <a:lnTo>
                    <a:pt x="2324" y="70"/>
                  </a:lnTo>
                  <a:lnTo>
                    <a:pt x="2332" y="82"/>
                  </a:lnTo>
                  <a:lnTo>
                    <a:pt x="2338" y="79"/>
                  </a:lnTo>
                  <a:lnTo>
                    <a:pt x="2344" y="64"/>
                  </a:lnTo>
                  <a:lnTo>
                    <a:pt x="2351" y="41"/>
                  </a:lnTo>
                  <a:lnTo>
                    <a:pt x="2357" y="25"/>
                  </a:lnTo>
                  <a:lnTo>
                    <a:pt x="2363" y="26"/>
                  </a:lnTo>
                  <a:lnTo>
                    <a:pt x="2371" y="36"/>
                  </a:lnTo>
                  <a:lnTo>
                    <a:pt x="2377" y="54"/>
                  </a:lnTo>
                  <a:lnTo>
                    <a:pt x="2383" y="77"/>
                  </a:lnTo>
                  <a:lnTo>
                    <a:pt x="2389" y="90"/>
                  </a:lnTo>
                  <a:lnTo>
                    <a:pt x="2396" y="89"/>
                  </a:lnTo>
                  <a:lnTo>
                    <a:pt x="2402" y="72"/>
                  </a:lnTo>
                  <a:lnTo>
                    <a:pt x="2408" y="64"/>
                  </a:lnTo>
                  <a:lnTo>
                    <a:pt x="2416" y="64"/>
                  </a:lnTo>
                  <a:lnTo>
                    <a:pt x="2422" y="75"/>
                  </a:lnTo>
                  <a:lnTo>
                    <a:pt x="2428" y="85"/>
                  </a:lnTo>
                  <a:lnTo>
                    <a:pt x="2435" y="70"/>
                  </a:lnTo>
                  <a:lnTo>
                    <a:pt x="2441" y="46"/>
                  </a:lnTo>
                  <a:lnTo>
                    <a:pt x="2447" y="21"/>
                  </a:lnTo>
                  <a:lnTo>
                    <a:pt x="2455" y="13"/>
                  </a:lnTo>
                  <a:lnTo>
                    <a:pt x="2461" y="23"/>
                  </a:lnTo>
                  <a:lnTo>
                    <a:pt x="2467" y="29"/>
                  </a:lnTo>
                  <a:lnTo>
                    <a:pt x="2474" y="34"/>
                  </a:lnTo>
                  <a:lnTo>
                    <a:pt x="2480" y="34"/>
                  </a:lnTo>
                  <a:lnTo>
                    <a:pt x="2486" y="38"/>
                  </a:lnTo>
                  <a:lnTo>
                    <a:pt x="2494" y="39"/>
                  </a:lnTo>
                  <a:lnTo>
                    <a:pt x="2500" y="43"/>
                  </a:lnTo>
                  <a:lnTo>
                    <a:pt x="2506" y="54"/>
                  </a:lnTo>
                  <a:lnTo>
                    <a:pt x="2513" y="74"/>
                  </a:lnTo>
                  <a:lnTo>
                    <a:pt x="2519" y="85"/>
                  </a:lnTo>
                  <a:lnTo>
                    <a:pt x="2525" y="75"/>
                  </a:lnTo>
                  <a:lnTo>
                    <a:pt x="2533" y="61"/>
                  </a:lnTo>
                  <a:lnTo>
                    <a:pt x="2539" y="46"/>
                  </a:lnTo>
                  <a:lnTo>
                    <a:pt x="2545" y="41"/>
                  </a:lnTo>
                  <a:lnTo>
                    <a:pt x="2552" y="41"/>
                  </a:lnTo>
                  <a:lnTo>
                    <a:pt x="2558" y="44"/>
                  </a:lnTo>
                  <a:lnTo>
                    <a:pt x="2564" y="51"/>
                  </a:lnTo>
                  <a:lnTo>
                    <a:pt x="2570" y="51"/>
                  </a:lnTo>
                  <a:lnTo>
                    <a:pt x="2578" y="56"/>
                  </a:lnTo>
                  <a:lnTo>
                    <a:pt x="2584" y="62"/>
                  </a:lnTo>
                  <a:lnTo>
                    <a:pt x="2590" y="69"/>
                  </a:lnTo>
                  <a:lnTo>
                    <a:pt x="2598" y="75"/>
                  </a:lnTo>
                  <a:lnTo>
                    <a:pt x="2604" y="77"/>
                  </a:lnTo>
                  <a:lnTo>
                    <a:pt x="2610" y="77"/>
                  </a:lnTo>
                  <a:lnTo>
                    <a:pt x="2617" y="79"/>
                  </a:lnTo>
                  <a:lnTo>
                    <a:pt x="2623" y="79"/>
                  </a:lnTo>
                  <a:lnTo>
                    <a:pt x="2629" y="72"/>
                  </a:lnTo>
                  <a:lnTo>
                    <a:pt x="2637" y="62"/>
                  </a:lnTo>
                  <a:lnTo>
                    <a:pt x="2643" y="47"/>
                  </a:lnTo>
                  <a:lnTo>
                    <a:pt x="2649" y="28"/>
                  </a:lnTo>
                  <a:lnTo>
                    <a:pt x="2656" y="15"/>
                  </a:lnTo>
                  <a:lnTo>
                    <a:pt x="2662" y="6"/>
                  </a:lnTo>
                  <a:lnTo>
                    <a:pt x="2668" y="5"/>
                  </a:lnTo>
                  <a:lnTo>
                    <a:pt x="2676" y="21"/>
                  </a:lnTo>
                  <a:lnTo>
                    <a:pt x="2682" y="39"/>
                  </a:lnTo>
                  <a:lnTo>
                    <a:pt x="2688" y="46"/>
                  </a:lnTo>
                  <a:lnTo>
                    <a:pt x="2695" y="46"/>
                  </a:lnTo>
                  <a:lnTo>
                    <a:pt x="2701" y="49"/>
                  </a:lnTo>
                  <a:lnTo>
                    <a:pt x="2707" y="56"/>
                  </a:lnTo>
                  <a:lnTo>
                    <a:pt x="2715" y="62"/>
                  </a:lnTo>
                  <a:lnTo>
                    <a:pt x="2721" y="69"/>
                  </a:lnTo>
                  <a:lnTo>
                    <a:pt x="2727" y="70"/>
                  </a:lnTo>
                  <a:lnTo>
                    <a:pt x="2734" y="67"/>
                  </a:lnTo>
                  <a:lnTo>
                    <a:pt x="2740" y="64"/>
                  </a:lnTo>
                  <a:lnTo>
                    <a:pt x="2746" y="59"/>
                  </a:lnTo>
                  <a:lnTo>
                    <a:pt x="2752" y="59"/>
                  </a:lnTo>
                  <a:lnTo>
                    <a:pt x="2760" y="62"/>
                  </a:lnTo>
                  <a:lnTo>
                    <a:pt x="2766" y="62"/>
                  </a:lnTo>
                  <a:lnTo>
                    <a:pt x="2772" y="64"/>
                  </a:lnTo>
                  <a:lnTo>
                    <a:pt x="2779" y="64"/>
                  </a:lnTo>
                  <a:lnTo>
                    <a:pt x="2785" y="75"/>
                  </a:lnTo>
                  <a:lnTo>
                    <a:pt x="2791" y="92"/>
                  </a:lnTo>
                  <a:lnTo>
                    <a:pt x="2799" y="89"/>
                  </a:lnTo>
                  <a:lnTo>
                    <a:pt x="2805" y="79"/>
                  </a:lnTo>
                  <a:lnTo>
                    <a:pt x="2811" y="57"/>
                  </a:lnTo>
                  <a:lnTo>
                    <a:pt x="2818" y="43"/>
                  </a:lnTo>
                  <a:lnTo>
                    <a:pt x="2824" y="39"/>
                  </a:lnTo>
                  <a:lnTo>
                    <a:pt x="2830" y="43"/>
                  </a:lnTo>
                  <a:lnTo>
                    <a:pt x="2838" y="34"/>
                  </a:lnTo>
                  <a:lnTo>
                    <a:pt x="2844" y="20"/>
                  </a:lnTo>
                  <a:lnTo>
                    <a:pt x="2850" y="5"/>
                  </a:lnTo>
                  <a:lnTo>
                    <a:pt x="2857" y="0"/>
                  </a:lnTo>
                  <a:lnTo>
                    <a:pt x="2863" y="3"/>
                  </a:lnTo>
                  <a:lnTo>
                    <a:pt x="2869" y="10"/>
                  </a:lnTo>
                  <a:lnTo>
                    <a:pt x="2877" y="15"/>
                  </a:lnTo>
                  <a:lnTo>
                    <a:pt x="2883" y="21"/>
                  </a:lnTo>
                  <a:lnTo>
                    <a:pt x="2889" y="28"/>
                  </a:lnTo>
                  <a:lnTo>
                    <a:pt x="2896" y="33"/>
                  </a:lnTo>
                  <a:lnTo>
                    <a:pt x="2902" y="39"/>
                  </a:lnTo>
                  <a:lnTo>
                    <a:pt x="2908" y="46"/>
                  </a:lnTo>
                  <a:lnTo>
                    <a:pt x="2916" y="59"/>
                  </a:lnTo>
                  <a:lnTo>
                    <a:pt x="2922" y="79"/>
                  </a:lnTo>
                  <a:lnTo>
                    <a:pt x="2928" y="103"/>
                  </a:lnTo>
                  <a:lnTo>
                    <a:pt x="2934" y="135"/>
                  </a:lnTo>
                  <a:lnTo>
                    <a:pt x="2942" y="153"/>
                  </a:lnTo>
                  <a:lnTo>
                    <a:pt x="2948" y="144"/>
                  </a:lnTo>
                  <a:lnTo>
                    <a:pt x="2954" y="125"/>
                  </a:lnTo>
                  <a:lnTo>
                    <a:pt x="2961" y="89"/>
                  </a:lnTo>
                  <a:lnTo>
                    <a:pt x="2967" y="72"/>
                  </a:lnTo>
                  <a:lnTo>
                    <a:pt x="2973" y="66"/>
                  </a:lnTo>
                  <a:lnTo>
                    <a:pt x="2981" y="62"/>
                  </a:lnTo>
                  <a:lnTo>
                    <a:pt x="2987" y="41"/>
                  </a:lnTo>
                  <a:lnTo>
                    <a:pt x="2993" y="26"/>
                  </a:lnTo>
                  <a:lnTo>
                    <a:pt x="3000" y="11"/>
                  </a:lnTo>
                  <a:lnTo>
                    <a:pt x="3006" y="16"/>
                  </a:lnTo>
                  <a:lnTo>
                    <a:pt x="3012" y="26"/>
                  </a:lnTo>
                  <a:lnTo>
                    <a:pt x="3020" y="31"/>
                  </a:lnTo>
                  <a:lnTo>
                    <a:pt x="3026" y="33"/>
                  </a:lnTo>
                  <a:lnTo>
                    <a:pt x="3032" y="33"/>
                  </a:lnTo>
                  <a:lnTo>
                    <a:pt x="3039" y="34"/>
                  </a:lnTo>
                  <a:lnTo>
                    <a:pt x="3045" y="44"/>
                  </a:lnTo>
                  <a:lnTo>
                    <a:pt x="3051" y="54"/>
                  </a:lnTo>
                  <a:lnTo>
                    <a:pt x="3059" y="61"/>
                  </a:lnTo>
                  <a:lnTo>
                    <a:pt x="3065" y="64"/>
                  </a:lnTo>
                  <a:lnTo>
                    <a:pt x="3071" y="64"/>
                  </a:lnTo>
                  <a:lnTo>
                    <a:pt x="3078" y="57"/>
                  </a:lnTo>
                  <a:lnTo>
                    <a:pt x="3084" y="51"/>
                  </a:lnTo>
                  <a:lnTo>
                    <a:pt x="3090" y="38"/>
                  </a:lnTo>
                  <a:lnTo>
                    <a:pt x="3098" y="29"/>
                  </a:lnTo>
                  <a:lnTo>
                    <a:pt x="3104" y="31"/>
                  </a:lnTo>
                  <a:lnTo>
                    <a:pt x="3110" y="38"/>
                  </a:lnTo>
                  <a:lnTo>
                    <a:pt x="3116" y="46"/>
                  </a:lnTo>
                  <a:lnTo>
                    <a:pt x="3123" y="54"/>
                  </a:lnTo>
                  <a:lnTo>
                    <a:pt x="3129" y="61"/>
                  </a:lnTo>
                  <a:lnTo>
                    <a:pt x="3135" y="64"/>
                  </a:lnTo>
                  <a:lnTo>
                    <a:pt x="3143" y="62"/>
                  </a:lnTo>
                  <a:lnTo>
                    <a:pt x="3149" y="62"/>
                  </a:lnTo>
                  <a:lnTo>
                    <a:pt x="3155" y="62"/>
                  </a:lnTo>
                  <a:lnTo>
                    <a:pt x="3162" y="66"/>
                  </a:lnTo>
                  <a:lnTo>
                    <a:pt x="3168" y="72"/>
                  </a:lnTo>
                  <a:lnTo>
                    <a:pt x="3174" y="67"/>
                  </a:lnTo>
                  <a:lnTo>
                    <a:pt x="3182" y="62"/>
                  </a:lnTo>
                  <a:lnTo>
                    <a:pt x="3188" y="56"/>
                  </a:lnTo>
                  <a:lnTo>
                    <a:pt x="3194" y="52"/>
                  </a:lnTo>
                  <a:lnTo>
                    <a:pt x="3201" y="49"/>
                  </a:lnTo>
                  <a:lnTo>
                    <a:pt x="3207" y="52"/>
                  </a:lnTo>
                  <a:lnTo>
                    <a:pt x="3213" y="52"/>
                  </a:lnTo>
                  <a:lnTo>
                    <a:pt x="3221" y="47"/>
                  </a:lnTo>
                  <a:lnTo>
                    <a:pt x="3227" y="49"/>
                  </a:lnTo>
                  <a:lnTo>
                    <a:pt x="3233" y="49"/>
                  </a:lnTo>
                  <a:lnTo>
                    <a:pt x="3240" y="5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6229" name="Group 85"/>
            <p:cNvGrpSpPr>
              <a:grpSpLocks/>
            </p:cNvGrpSpPr>
            <p:nvPr/>
          </p:nvGrpSpPr>
          <p:grpSpPr bwMode="auto">
            <a:xfrm>
              <a:off x="1202" y="2251"/>
              <a:ext cx="3261" cy="918"/>
              <a:chOff x="1218" y="2252"/>
              <a:chExt cx="3261" cy="918"/>
            </a:xfrm>
          </p:grpSpPr>
          <p:sp>
            <p:nvSpPr>
              <p:cNvPr id="46230" name="Freeform 86"/>
              <p:cNvSpPr>
                <a:spLocks/>
              </p:cNvSpPr>
              <p:nvPr/>
            </p:nvSpPr>
            <p:spPr bwMode="auto">
              <a:xfrm>
                <a:off x="1402" y="2252"/>
                <a:ext cx="3005" cy="188"/>
              </a:xfrm>
              <a:custGeom>
                <a:avLst/>
                <a:gdLst>
                  <a:gd name="T0" fmla="*/ 16 w 3240"/>
                  <a:gd name="T1" fmla="*/ 335 h 179"/>
                  <a:gd name="T2" fmla="*/ 34 w 3240"/>
                  <a:gd name="T3" fmla="*/ 163 h 179"/>
                  <a:gd name="T4" fmla="*/ 53 w 3240"/>
                  <a:gd name="T5" fmla="*/ 204 h 179"/>
                  <a:gd name="T6" fmla="*/ 70 w 3240"/>
                  <a:gd name="T7" fmla="*/ 172 h 179"/>
                  <a:gd name="T8" fmla="*/ 88 w 3240"/>
                  <a:gd name="T9" fmla="*/ 185 h 179"/>
                  <a:gd name="T10" fmla="*/ 107 w 3240"/>
                  <a:gd name="T11" fmla="*/ 185 h 179"/>
                  <a:gd name="T12" fmla="*/ 125 w 3240"/>
                  <a:gd name="T13" fmla="*/ 155 h 179"/>
                  <a:gd name="T14" fmla="*/ 143 w 3240"/>
                  <a:gd name="T15" fmla="*/ 168 h 179"/>
                  <a:gd name="T16" fmla="*/ 160 w 3240"/>
                  <a:gd name="T17" fmla="*/ 209 h 179"/>
                  <a:gd name="T18" fmla="*/ 179 w 3240"/>
                  <a:gd name="T19" fmla="*/ 141 h 179"/>
                  <a:gd name="T20" fmla="*/ 198 w 3240"/>
                  <a:gd name="T21" fmla="*/ 175 h 179"/>
                  <a:gd name="T22" fmla="*/ 214 w 3240"/>
                  <a:gd name="T23" fmla="*/ 247 h 179"/>
                  <a:gd name="T24" fmla="*/ 232 w 3240"/>
                  <a:gd name="T25" fmla="*/ 164 h 179"/>
                  <a:gd name="T26" fmla="*/ 250 w 3240"/>
                  <a:gd name="T27" fmla="*/ 163 h 179"/>
                  <a:gd name="T28" fmla="*/ 269 w 3240"/>
                  <a:gd name="T29" fmla="*/ 149 h 179"/>
                  <a:gd name="T30" fmla="*/ 289 w 3240"/>
                  <a:gd name="T31" fmla="*/ 210 h 179"/>
                  <a:gd name="T32" fmla="*/ 305 w 3240"/>
                  <a:gd name="T33" fmla="*/ 134 h 179"/>
                  <a:gd name="T34" fmla="*/ 324 w 3240"/>
                  <a:gd name="T35" fmla="*/ 194 h 179"/>
                  <a:gd name="T36" fmla="*/ 341 w 3240"/>
                  <a:gd name="T37" fmla="*/ 180 h 179"/>
                  <a:gd name="T38" fmla="*/ 361 w 3240"/>
                  <a:gd name="T39" fmla="*/ 172 h 179"/>
                  <a:gd name="T40" fmla="*/ 378 w 3240"/>
                  <a:gd name="T41" fmla="*/ 172 h 179"/>
                  <a:gd name="T42" fmla="*/ 396 w 3240"/>
                  <a:gd name="T43" fmla="*/ 189 h 179"/>
                  <a:gd name="T44" fmla="*/ 413 w 3240"/>
                  <a:gd name="T45" fmla="*/ 155 h 179"/>
                  <a:gd name="T46" fmla="*/ 433 w 3240"/>
                  <a:gd name="T47" fmla="*/ 194 h 179"/>
                  <a:gd name="T48" fmla="*/ 450 w 3240"/>
                  <a:gd name="T49" fmla="*/ 193 h 179"/>
                  <a:gd name="T50" fmla="*/ 468 w 3240"/>
                  <a:gd name="T51" fmla="*/ 231 h 179"/>
                  <a:gd name="T52" fmla="*/ 488 w 3240"/>
                  <a:gd name="T53" fmla="*/ 128 h 179"/>
                  <a:gd name="T54" fmla="*/ 505 w 3240"/>
                  <a:gd name="T55" fmla="*/ 220 h 179"/>
                  <a:gd name="T56" fmla="*/ 522 w 3240"/>
                  <a:gd name="T57" fmla="*/ 185 h 179"/>
                  <a:gd name="T58" fmla="*/ 541 w 3240"/>
                  <a:gd name="T59" fmla="*/ 175 h 179"/>
                  <a:gd name="T60" fmla="*/ 559 w 3240"/>
                  <a:gd name="T61" fmla="*/ 117 h 179"/>
                  <a:gd name="T62" fmla="*/ 577 w 3240"/>
                  <a:gd name="T63" fmla="*/ 163 h 179"/>
                  <a:gd name="T64" fmla="*/ 595 w 3240"/>
                  <a:gd name="T65" fmla="*/ 225 h 179"/>
                  <a:gd name="T66" fmla="*/ 612 w 3240"/>
                  <a:gd name="T67" fmla="*/ 184 h 179"/>
                  <a:gd name="T68" fmla="*/ 632 w 3240"/>
                  <a:gd name="T69" fmla="*/ 175 h 179"/>
                  <a:gd name="T70" fmla="*/ 648 w 3240"/>
                  <a:gd name="T71" fmla="*/ 152 h 179"/>
                  <a:gd name="T72" fmla="*/ 668 w 3240"/>
                  <a:gd name="T73" fmla="*/ 214 h 179"/>
                  <a:gd name="T74" fmla="*/ 686 w 3240"/>
                  <a:gd name="T75" fmla="*/ 184 h 179"/>
                  <a:gd name="T76" fmla="*/ 705 w 3240"/>
                  <a:gd name="T77" fmla="*/ 172 h 179"/>
                  <a:gd name="T78" fmla="*/ 722 w 3240"/>
                  <a:gd name="T79" fmla="*/ 231 h 179"/>
                  <a:gd name="T80" fmla="*/ 740 w 3240"/>
                  <a:gd name="T81" fmla="*/ 164 h 179"/>
                  <a:gd name="T82" fmla="*/ 759 w 3240"/>
                  <a:gd name="T83" fmla="*/ 148 h 179"/>
                  <a:gd name="T84" fmla="*/ 776 w 3240"/>
                  <a:gd name="T85" fmla="*/ 194 h 179"/>
                  <a:gd name="T86" fmla="*/ 794 w 3240"/>
                  <a:gd name="T87" fmla="*/ 118 h 179"/>
                  <a:gd name="T88" fmla="*/ 812 w 3240"/>
                  <a:gd name="T89" fmla="*/ 220 h 179"/>
                  <a:gd name="T90" fmla="*/ 830 w 3240"/>
                  <a:gd name="T91" fmla="*/ 199 h 179"/>
                  <a:gd name="T92" fmla="*/ 848 w 3240"/>
                  <a:gd name="T93" fmla="*/ 164 h 179"/>
                  <a:gd name="T94" fmla="*/ 866 w 3240"/>
                  <a:gd name="T95" fmla="*/ 159 h 179"/>
                  <a:gd name="T96" fmla="*/ 885 w 3240"/>
                  <a:gd name="T97" fmla="*/ 210 h 179"/>
                  <a:gd name="T98" fmla="*/ 902 w 3240"/>
                  <a:gd name="T99" fmla="*/ 164 h 179"/>
                  <a:gd name="T100" fmla="*/ 921 w 3240"/>
                  <a:gd name="T101" fmla="*/ 189 h 179"/>
                  <a:gd name="T102" fmla="*/ 940 w 3240"/>
                  <a:gd name="T103" fmla="*/ 128 h 179"/>
                  <a:gd name="T104" fmla="*/ 956 w 3240"/>
                  <a:gd name="T105" fmla="*/ 239 h 179"/>
                  <a:gd name="T106" fmla="*/ 976 w 3240"/>
                  <a:gd name="T107" fmla="*/ 163 h 179"/>
                  <a:gd name="T108" fmla="*/ 993 w 3240"/>
                  <a:gd name="T109" fmla="*/ 189 h 179"/>
                  <a:gd name="T110" fmla="*/ 1013 w 3240"/>
                  <a:gd name="T111" fmla="*/ 152 h 179"/>
                  <a:gd name="T112" fmla="*/ 1029 w 3240"/>
                  <a:gd name="T113" fmla="*/ 194 h 179"/>
                  <a:gd name="T114" fmla="*/ 1047 w 3240"/>
                  <a:gd name="T115" fmla="*/ 112 h 179"/>
                  <a:gd name="T116" fmla="*/ 1066 w 3240"/>
                  <a:gd name="T117" fmla="*/ 148 h 179"/>
                  <a:gd name="T118" fmla="*/ 1084 w 3240"/>
                  <a:gd name="T119" fmla="*/ 239 h 179"/>
                  <a:gd name="T120" fmla="*/ 1103 w 3240"/>
                  <a:gd name="T121" fmla="*/ 175 h 179"/>
                  <a:gd name="T122" fmla="*/ 1120 w 3240"/>
                  <a:gd name="T123" fmla="*/ 175 h 17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79">
                    <a:moveTo>
                      <a:pt x="0" y="39"/>
                    </a:moveTo>
                    <a:lnTo>
                      <a:pt x="8" y="19"/>
                    </a:lnTo>
                    <a:lnTo>
                      <a:pt x="14" y="3"/>
                    </a:lnTo>
                    <a:lnTo>
                      <a:pt x="20" y="0"/>
                    </a:lnTo>
                    <a:lnTo>
                      <a:pt x="27" y="24"/>
                    </a:lnTo>
                    <a:lnTo>
                      <a:pt x="33" y="77"/>
                    </a:lnTo>
                    <a:lnTo>
                      <a:pt x="39" y="133"/>
                    </a:lnTo>
                    <a:lnTo>
                      <a:pt x="45" y="169"/>
                    </a:lnTo>
                    <a:lnTo>
                      <a:pt x="53" y="179"/>
                    </a:lnTo>
                    <a:lnTo>
                      <a:pt x="59" y="167"/>
                    </a:lnTo>
                    <a:lnTo>
                      <a:pt x="65" y="147"/>
                    </a:lnTo>
                    <a:lnTo>
                      <a:pt x="72" y="126"/>
                    </a:lnTo>
                    <a:lnTo>
                      <a:pt x="78" y="106"/>
                    </a:lnTo>
                    <a:lnTo>
                      <a:pt x="84" y="90"/>
                    </a:lnTo>
                    <a:lnTo>
                      <a:pt x="92" y="80"/>
                    </a:lnTo>
                    <a:lnTo>
                      <a:pt x="98" y="82"/>
                    </a:lnTo>
                    <a:lnTo>
                      <a:pt x="104" y="83"/>
                    </a:lnTo>
                    <a:lnTo>
                      <a:pt x="111" y="85"/>
                    </a:lnTo>
                    <a:lnTo>
                      <a:pt x="117" y="85"/>
                    </a:lnTo>
                    <a:lnTo>
                      <a:pt x="123" y="83"/>
                    </a:lnTo>
                    <a:lnTo>
                      <a:pt x="131" y="83"/>
                    </a:lnTo>
                    <a:lnTo>
                      <a:pt x="137" y="87"/>
                    </a:lnTo>
                    <a:lnTo>
                      <a:pt x="143" y="93"/>
                    </a:lnTo>
                    <a:lnTo>
                      <a:pt x="150" y="103"/>
                    </a:lnTo>
                    <a:lnTo>
                      <a:pt x="156" y="105"/>
                    </a:lnTo>
                    <a:lnTo>
                      <a:pt x="162" y="105"/>
                    </a:lnTo>
                    <a:lnTo>
                      <a:pt x="170" y="105"/>
                    </a:lnTo>
                    <a:lnTo>
                      <a:pt x="176" y="103"/>
                    </a:lnTo>
                    <a:lnTo>
                      <a:pt x="182" y="103"/>
                    </a:lnTo>
                    <a:lnTo>
                      <a:pt x="189" y="100"/>
                    </a:lnTo>
                    <a:lnTo>
                      <a:pt x="195" y="93"/>
                    </a:lnTo>
                    <a:lnTo>
                      <a:pt x="201" y="87"/>
                    </a:lnTo>
                    <a:lnTo>
                      <a:pt x="209" y="77"/>
                    </a:lnTo>
                    <a:lnTo>
                      <a:pt x="215" y="67"/>
                    </a:lnTo>
                    <a:lnTo>
                      <a:pt x="221" y="57"/>
                    </a:lnTo>
                    <a:lnTo>
                      <a:pt x="227" y="55"/>
                    </a:lnTo>
                    <a:lnTo>
                      <a:pt x="234" y="57"/>
                    </a:lnTo>
                    <a:lnTo>
                      <a:pt x="240" y="64"/>
                    </a:lnTo>
                    <a:lnTo>
                      <a:pt x="246" y="75"/>
                    </a:lnTo>
                    <a:lnTo>
                      <a:pt x="254" y="93"/>
                    </a:lnTo>
                    <a:lnTo>
                      <a:pt x="260" y="106"/>
                    </a:lnTo>
                    <a:lnTo>
                      <a:pt x="266" y="111"/>
                    </a:lnTo>
                    <a:lnTo>
                      <a:pt x="274" y="113"/>
                    </a:lnTo>
                    <a:lnTo>
                      <a:pt x="280" y="111"/>
                    </a:lnTo>
                    <a:lnTo>
                      <a:pt x="286" y="106"/>
                    </a:lnTo>
                    <a:lnTo>
                      <a:pt x="293" y="103"/>
                    </a:lnTo>
                    <a:lnTo>
                      <a:pt x="299" y="98"/>
                    </a:lnTo>
                    <a:lnTo>
                      <a:pt x="305" y="93"/>
                    </a:lnTo>
                    <a:lnTo>
                      <a:pt x="313" y="88"/>
                    </a:lnTo>
                    <a:lnTo>
                      <a:pt x="319" y="85"/>
                    </a:lnTo>
                    <a:lnTo>
                      <a:pt x="325" y="82"/>
                    </a:lnTo>
                    <a:lnTo>
                      <a:pt x="332" y="82"/>
                    </a:lnTo>
                    <a:lnTo>
                      <a:pt x="338" y="80"/>
                    </a:lnTo>
                    <a:lnTo>
                      <a:pt x="344" y="80"/>
                    </a:lnTo>
                    <a:lnTo>
                      <a:pt x="352" y="80"/>
                    </a:lnTo>
                    <a:lnTo>
                      <a:pt x="358" y="78"/>
                    </a:lnTo>
                    <a:lnTo>
                      <a:pt x="364" y="77"/>
                    </a:lnTo>
                    <a:lnTo>
                      <a:pt x="371" y="75"/>
                    </a:lnTo>
                    <a:lnTo>
                      <a:pt x="377" y="75"/>
                    </a:lnTo>
                    <a:lnTo>
                      <a:pt x="383" y="77"/>
                    </a:lnTo>
                    <a:lnTo>
                      <a:pt x="391" y="78"/>
                    </a:lnTo>
                    <a:lnTo>
                      <a:pt x="397" y="80"/>
                    </a:lnTo>
                    <a:lnTo>
                      <a:pt x="403" y="83"/>
                    </a:lnTo>
                    <a:lnTo>
                      <a:pt x="409" y="85"/>
                    </a:lnTo>
                    <a:lnTo>
                      <a:pt x="416" y="83"/>
                    </a:lnTo>
                    <a:lnTo>
                      <a:pt x="422" y="82"/>
                    </a:lnTo>
                    <a:lnTo>
                      <a:pt x="428" y="72"/>
                    </a:lnTo>
                    <a:lnTo>
                      <a:pt x="436" y="69"/>
                    </a:lnTo>
                    <a:lnTo>
                      <a:pt x="442" y="74"/>
                    </a:lnTo>
                    <a:lnTo>
                      <a:pt x="448" y="87"/>
                    </a:lnTo>
                    <a:lnTo>
                      <a:pt x="455" y="100"/>
                    </a:lnTo>
                    <a:lnTo>
                      <a:pt x="461" y="105"/>
                    </a:lnTo>
                    <a:lnTo>
                      <a:pt x="467" y="103"/>
                    </a:lnTo>
                    <a:lnTo>
                      <a:pt x="475" y="100"/>
                    </a:lnTo>
                    <a:lnTo>
                      <a:pt x="481" y="95"/>
                    </a:lnTo>
                    <a:lnTo>
                      <a:pt x="487" y="87"/>
                    </a:lnTo>
                    <a:lnTo>
                      <a:pt x="494" y="83"/>
                    </a:lnTo>
                    <a:lnTo>
                      <a:pt x="500" y="78"/>
                    </a:lnTo>
                    <a:lnTo>
                      <a:pt x="506" y="74"/>
                    </a:lnTo>
                    <a:lnTo>
                      <a:pt x="514" y="70"/>
                    </a:lnTo>
                    <a:lnTo>
                      <a:pt x="520" y="69"/>
                    </a:lnTo>
                    <a:lnTo>
                      <a:pt x="526" y="72"/>
                    </a:lnTo>
                    <a:lnTo>
                      <a:pt x="533" y="80"/>
                    </a:lnTo>
                    <a:lnTo>
                      <a:pt x="539" y="87"/>
                    </a:lnTo>
                    <a:lnTo>
                      <a:pt x="545" y="92"/>
                    </a:lnTo>
                    <a:lnTo>
                      <a:pt x="553" y="97"/>
                    </a:lnTo>
                    <a:lnTo>
                      <a:pt x="559" y="97"/>
                    </a:lnTo>
                    <a:lnTo>
                      <a:pt x="565" y="88"/>
                    </a:lnTo>
                    <a:lnTo>
                      <a:pt x="572" y="77"/>
                    </a:lnTo>
                    <a:lnTo>
                      <a:pt x="578" y="70"/>
                    </a:lnTo>
                    <a:lnTo>
                      <a:pt x="584" y="72"/>
                    </a:lnTo>
                    <a:lnTo>
                      <a:pt x="591" y="75"/>
                    </a:lnTo>
                    <a:lnTo>
                      <a:pt x="598" y="77"/>
                    </a:lnTo>
                    <a:lnTo>
                      <a:pt x="604" y="88"/>
                    </a:lnTo>
                    <a:lnTo>
                      <a:pt x="610" y="108"/>
                    </a:lnTo>
                    <a:lnTo>
                      <a:pt x="618" y="124"/>
                    </a:lnTo>
                    <a:lnTo>
                      <a:pt x="624" y="129"/>
                    </a:lnTo>
                    <a:lnTo>
                      <a:pt x="630" y="124"/>
                    </a:lnTo>
                    <a:lnTo>
                      <a:pt x="637" y="113"/>
                    </a:lnTo>
                    <a:lnTo>
                      <a:pt x="643" y="103"/>
                    </a:lnTo>
                    <a:lnTo>
                      <a:pt x="649" y="95"/>
                    </a:lnTo>
                    <a:lnTo>
                      <a:pt x="657" y="88"/>
                    </a:lnTo>
                    <a:lnTo>
                      <a:pt x="663" y="85"/>
                    </a:lnTo>
                    <a:lnTo>
                      <a:pt x="669" y="83"/>
                    </a:lnTo>
                    <a:lnTo>
                      <a:pt x="676" y="83"/>
                    </a:lnTo>
                    <a:lnTo>
                      <a:pt x="682" y="83"/>
                    </a:lnTo>
                    <a:lnTo>
                      <a:pt x="688" y="83"/>
                    </a:lnTo>
                    <a:lnTo>
                      <a:pt x="696" y="82"/>
                    </a:lnTo>
                    <a:lnTo>
                      <a:pt x="702" y="82"/>
                    </a:lnTo>
                    <a:lnTo>
                      <a:pt x="708" y="82"/>
                    </a:lnTo>
                    <a:lnTo>
                      <a:pt x="715" y="82"/>
                    </a:lnTo>
                    <a:lnTo>
                      <a:pt x="721" y="82"/>
                    </a:lnTo>
                    <a:lnTo>
                      <a:pt x="727" y="80"/>
                    </a:lnTo>
                    <a:lnTo>
                      <a:pt x="735" y="75"/>
                    </a:lnTo>
                    <a:lnTo>
                      <a:pt x="741" y="72"/>
                    </a:lnTo>
                    <a:lnTo>
                      <a:pt x="747" y="69"/>
                    </a:lnTo>
                    <a:lnTo>
                      <a:pt x="754" y="70"/>
                    </a:lnTo>
                    <a:lnTo>
                      <a:pt x="760" y="72"/>
                    </a:lnTo>
                    <a:lnTo>
                      <a:pt x="766" y="74"/>
                    </a:lnTo>
                    <a:lnTo>
                      <a:pt x="772" y="75"/>
                    </a:lnTo>
                    <a:lnTo>
                      <a:pt x="780" y="82"/>
                    </a:lnTo>
                    <a:lnTo>
                      <a:pt x="786" y="87"/>
                    </a:lnTo>
                    <a:lnTo>
                      <a:pt x="792" y="97"/>
                    </a:lnTo>
                    <a:lnTo>
                      <a:pt x="799" y="110"/>
                    </a:lnTo>
                    <a:lnTo>
                      <a:pt x="805" y="118"/>
                    </a:lnTo>
                    <a:lnTo>
                      <a:pt x="811" y="118"/>
                    </a:lnTo>
                    <a:lnTo>
                      <a:pt x="819" y="113"/>
                    </a:lnTo>
                    <a:lnTo>
                      <a:pt x="825" y="106"/>
                    </a:lnTo>
                    <a:lnTo>
                      <a:pt x="831" y="100"/>
                    </a:lnTo>
                    <a:lnTo>
                      <a:pt x="838" y="95"/>
                    </a:lnTo>
                    <a:lnTo>
                      <a:pt x="844" y="90"/>
                    </a:lnTo>
                    <a:lnTo>
                      <a:pt x="850" y="88"/>
                    </a:lnTo>
                    <a:lnTo>
                      <a:pt x="858" y="85"/>
                    </a:lnTo>
                    <a:lnTo>
                      <a:pt x="864" y="80"/>
                    </a:lnTo>
                    <a:lnTo>
                      <a:pt x="870" y="74"/>
                    </a:lnTo>
                    <a:lnTo>
                      <a:pt x="877" y="67"/>
                    </a:lnTo>
                    <a:lnTo>
                      <a:pt x="883" y="64"/>
                    </a:lnTo>
                    <a:lnTo>
                      <a:pt x="889" y="67"/>
                    </a:lnTo>
                    <a:lnTo>
                      <a:pt x="897" y="78"/>
                    </a:lnTo>
                    <a:lnTo>
                      <a:pt x="903" y="88"/>
                    </a:lnTo>
                    <a:lnTo>
                      <a:pt x="909" y="93"/>
                    </a:lnTo>
                    <a:lnTo>
                      <a:pt x="916" y="93"/>
                    </a:lnTo>
                    <a:lnTo>
                      <a:pt x="922" y="95"/>
                    </a:lnTo>
                    <a:lnTo>
                      <a:pt x="929" y="98"/>
                    </a:lnTo>
                    <a:lnTo>
                      <a:pt x="936" y="101"/>
                    </a:lnTo>
                    <a:lnTo>
                      <a:pt x="942" y="100"/>
                    </a:lnTo>
                    <a:lnTo>
                      <a:pt x="948" y="93"/>
                    </a:lnTo>
                    <a:lnTo>
                      <a:pt x="954" y="88"/>
                    </a:lnTo>
                    <a:lnTo>
                      <a:pt x="962" y="87"/>
                    </a:lnTo>
                    <a:lnTo>
                      <a:pt x="968" y="87"/>
                    </a:lnTo>
                    <a:lnTo>
                      <a:pt x="974" y="88"/>
                    </a:lnTo>
                    <a:lnTo>
                      <a:pt x="981" y="90"/>
                    </a:lnTo>
                    <a:lnTo>
                      <a:pt x="987" y="93"/>
                    </a:lnTo>
                    <a:lnTo>
                      <a:pt x="993" y="97"/>
                    </a:lnTo>
                    <a:lnTo>
                      <a:pt x="1001" y="98"/>
                    </a:lnTo>
                    <a:lnTo>
                      <a:pt x="1007" y="98"/>
                    </a:lnTo>
                    <a:lnTo>
                      <a:pt x="1013" y="95"/>
                    </a:lnTo>
                    <a:lnTo>
                      <a:pt x="1020" y="92"/>
                    </a:lnTo>
                    <a:lnTo>
                      <a:pt x="1026" y="90"/>
                    </a:lnTo>
                    <a:lnTo>
                      <a:pt x="1032" y="87"/>
                    </a:lnTo>
                    <a:lnTo>
                      <a:pt x="1040" y="83"/>
                    </a:lnTo>
                    <a:lnTo>
                      <a:pt x="1046" y="82"/>
                    </a:lnTo>
                    <a:lnTo>
                      <a:pt x="1052" y="78"/>
                    </a:lnTo>
                    <a:lnTo>
                      <a:pt x="1059" y="75"/>
                    </a:lnTo>
                    <a:lnTo>
                      <a:pt x="1065" y="77"/>
                    </a:lnTo>
                    <a:lnTo>
                      <a:pt x="1071" y="78"/>
                    </a:lnTo>
                    <a:lnTo>
                      <a:pt x="1079" y="82"/>
                    </a:lnTo>
                    <a:lnTo>
                      <a:pt x="1085" y="87"/>
                    </a:lnTo>
                    <a:lnTo>
                      <a:pt x="1091" y="90"/>
                    </a:lnTo>
                    <a:lnTo>
                      <a:pt x="1098" y="88"/>
                    </a:lnTo>
                    <a:lnTo>
                      <a:pt x="1104" y="83"/>
                    </a:lnTo>
                    <a:lnTo>
                      <a:pt x="1110" y="82"/>
                    </a:lnTo>
                    <a:lnTo>
                      <a:pt x="1118" y="85"/>
                    </a:lnTo>
                    <a:lnTo>
                      <a:pt x="1124" y="88"/>
                    </a:lnTo>
                    <a:lnTo>
                      <a:pt x="1130" y="92"/>
                    </a:lnTo>
                    <a:lnTo>
                      <a:pt x="1136" y="95"/>
                    </a:lnTo>
                    <a:lnTo>
                      <a:pt x="1143" y="97"/>
                    </a:lnTo>
                    <a:lnTo>
                      <a:pt x="1149" y="93"/>
                    </a:lnTo>
                    <a:lnTo>
                      <a:pt x="1155" y="93"/>
                    </a:lnTo>
                    <a:lnTo>
                      <a:pt x="1163" y="92"/>
                    </a:lnTo>
                    <a:lnTo>
                      <a:pt x="1169" y="88"/>
                    </a:lnTo>
                    <a:lnTo>
                      <a:pt x="1175" y="87"/>
                    </a:lnTo>
                    <a:lnTo>
                      <a:pt x="1182" y="82"/>
                    </a:lnTo>
                    <a:lnTo>
                      <a:pt x="1188" y="78"/>
                    </a:lnTo>
                    <a:lnTo>
                      <a:pt x="1194" y="75"/>
                    </a:lnTo>
                    <a:lnTo>
                      <a:pt x="1202" y="74"/>
                    </a:lnTo>
                    <a:lnTo>
                      <a:pt x="1208" y="75"/>
                    </a:lnTo>
                    <a:lnTo>
                      <a:pt x="1214" y="80"/>
                    </a:lnTo>
                    <a:lnTo>
                      <a:pt x="1221" y="87"/>
                    </a:lnTo>
                    <a:lnTo>
                      <a:pt x="1227" y="95"/>
                    </a:lnTo>
                    <a:lnTo>
                      <a:pt x="1233" y="100"/>
                    </a:lnTo>
                    <a:lnTo>
                      <a:pt x="1241" y="98"/>
                    </a:lnTo>
                    <a:lnTo>
                      <a:pt x="1247" y="92"/>
                    </a:lnTo>
                    <a:lnTo>
                      <a:pt x="1253" y="85"/>
                    </a:lnTo>
                    <a:lnTo>
                      <a:pt x="1261" y="77"/>
                    </a:lnTo>
                    <a:lnTo>
                      <a:pt x="1267" y="74"/>
                    </a:lnTo>
                    <a:lnTo>
                      <a:pt x="1273" y="74"/>
                    </a:lnTo>
                    <a:lnTo>
                      <a:pt x="1280" y="80"/>
                    </a:lnTo>
                    <a:lnTo>
                      <a:pt x="1286" y="90"/>
                    </a:lnTo>
                    <a:lnTo>
                      <a:pt x="1292" y="97"/>
                    </a:lnTo>
                    <a:lnTo>
                      <a:pt x="1300" y="92"/>
                    </a:lnTo>
                    <a:lnTo>
                      <a:pt x="1306" y="82"/>
                    </a:lnTo>
                    <a:lnTo>
                      <a:pt x="1312" y="70"/>
                    </a:lnTo>
                    <a:lnTo>
                      <a:pt x="1318" y="62"/>
                    </a:lnTo>
                    <a:lnTo>
                      <a:pt x="1325" y="57"/>
                    </a:lnTo>
                    <a:lnTo>
                      <a:pt x="1331" y="67"/>
                    </a:lnTo>
                    <a:lnTo>
                      <a:pt x="1337" y="93"/>
                    </a:lnTo>
                    <a:lnTo>
                      <a:pt x="1345" y="116"/>
                    </a:lnTo>
                    <a:lnTo>
                      <a:pt x="1351" y="129"/>
                    </a:lnTo>
                    <a:lnTo>
                      <a:pt x="1357" y="128"/>
                    </a:lnTo>
                    <a:lnTo>
                      <a:pt x="1364" y="120"/>
                    </a:lnTo>
                    <a:lnTo>
                      <a:pt x="1370" y="110"/>
                    </a:lnTo>
                    <a:lnTo>
                      <a:pt x="1376" y="97"/>
                    </a:lnTo>
                    <a:lnTo>
                      <a:pt x="1384" y="85"/>
                    </a:lnTo>
                    <a:lnTo>
                      <a:pt x="1390" y="74"/>
                    </a:lnTo>
                    <a:lnTo>
                      <a:pt x="1396" y="64"/>
                    </a:lnTo>
                    <a:lnTo>
                      <a:pt x="1403" y="55"/>
                    </a:lnTo>
                    <a:lnTo>
                      <a:pt x="1409" y="54"/>
                    </a:lnTo>
                    <a:lnTo>
                      <a:pt x="1415" y="59"/>
                    </a:lnTo>
                    <a:lnTo>
                      <a:pt x="1423" y="70"/>
                    </a:lnTo>
                    <a:lnTo>
                      <a:pt x="1429" y="83"/>
                    </a:lnTo>
                    <a:lnTo>
                      <a:pt x="1435" y="93"/>
                    </a:lnTo>
                    <a:lnTo>
                      <a:pt x="1442" y="103"/>
                    </a:lnTo>
                    <a:lnTo>
                      <a:pt x="1448" y="110"/>
                    </a:lnTo>
                    <a:lnTo>
                      <a:pt x="1454" y="110"/>
                    </a:lnTo>
                    <a:lnTo>
                      <a:pt x="1462" y="106"/>
                    </a:lnTo>
                    <a:lnTo>
                      <a:pt x="1468" y="106"/>
                    </a:lnTo>
                    <a:lnTo>
                      <a:pt x="1474" y="106"/>
                    </a:lnTo>
                    <a:lnTo>
                      <a:pt x="1481" y="106"/>
                    </a:lnTo>
                    <a:lnTo>
                      <a:pt x="1487" y="103"/>
                    </a:lnTo>
                    <a:lnTo>
                      <a:pt x="1493" y="97"/>
                    </a:lnTo>
                    <a:lnTo>
                      <a:pt x="1499" y="93"/>
                    </a:lnTo>
                    <a:lnTo>
                      <a:pt x="1507" y="92"/>
                    </a:lnTo>
                    <a:lnTo>
                      <a:pt x="1513" y="90"/>
                    </a:lnTo>
                    <a:lnTo>
                      <a:pt x="1519" y="90"/>
                    </a:lnTo>
                    <a:lnTo>
                      <a:pt x="1526" y="90"/>
                    </a:lnTo>
                    <a:lnTo>
                      <a:pt x="1532" y="90"/>
                    </a:lnTo>
                    <a:lnTo>
                      <a:pt x="1538" y="90"/>
                    </a:lnTo>
                    <a:lnTo>
                      <a:pt x="1546" y="88"/>
                    </a:lnTo>
                    <a:lnTo>
                      <a:pt x="1552" y="88"/>
                    </a:lnTo>
                    <a:lnTo>
                      <a:pt x="1558" y="87"/>
                    </a:lnTo>
                    <a:lnTo>
                      <a:pt x="1565" y="83"/>
                    </a:lnTo>
                    <a:lnTo>
                      <a:pt x="1571" y="80"/>
                    </a:lnTo>
                    <a:lnTo>
                      <a:pt x="1577" y="77"/>
                    </a:lnTo>
                    <a:lnTo>
                      <a:pt x="1585" y="74"/>
                    </a:lnTo>
                    <a:lnTo>
                      <a:pt x="1591" y="69"/>
                    </a:lnTo>
                    <a:lnTo>
                      <a:pt x="1597" y="64"/>
                    </a:lnTo>
                    <a:lnTo>
                      <a:pt x="1605" y="59"/>
                    </a:lnTo>
                    <a:lnTo>
                      <a:pt x="1611" y="59"/>
                    </a:lnTo>
                    <a:lnTo>
                      <a:pt x="1617" y="67"/>
                    </a:lnTo>
                    <a:lnTo>
                      <a:pt x="1624" y="83"/>
                    </a:lnTo>
                    <a:lnTo>
                      <a:pt x="1630" y="97"/>
                    </a:lnTo>
                    <a:lnTo>
                      <a:pt x="1636" y="97"/>
                    </a:lnTo>
                    <a:lnTo>
                      <a:pt x="1644" y="93"/>
                    </a:lnTo>
                    <a:lnTo>
                      <a:pt x="1650" y="85"/>
                    </a:lnTo>
                    <a:lnTo>
                      <a:pt x="1656" y="82"/>
                    </a:lnTo>
                    <a:lnTo>
                      <a:pt x="1663" y="80"/>
                    </a:lnTo>
                    <a:lnTo>
                      <a:pt x="1669" y="87"/>
                    </a:lnTo>
                    <a:lnTo>
                      <a:pt x="1675" y="93"/>
                    </a:lnTo>
                    <a:lnTo>
                      <a:pt x="1681" y="100"/>
                    </a:lnTo>
                    <a:lnTo>
                      <a:pt x="1689" y="110"/>
                    </a:lnTo>
                    <a:lnTo>
                      <a:pt x="1695" y="115"/>
                    </a:lnTo>
                    <a:lnTo>
                      <a:pt x="1701" y="116"/>
                    </a:lnTo>
                    <a:lnTo>
                      <a:pt x="1708" y="113"/>
                    </a:lnTo>
                    <a:lnTo>
                      <a:pt x="1714" y="106"/>
                    </a:lnTo>
                    <a:lnTo>
                      <a:pt x="1720" y="100"/>
                    </a:lnTo>
                    <a:lnTo>
                      <a:pt x="1728" y="97"/>
                    </a:lnTo>
                    <a:lnTo>
                      <a:pt x="1734" y="95"/>
                    </a:lnTo>
                    <a:lnTo>
                      <a:pt x="1740" y="93"/>
                    </a:lnTo>
                    <a:lnTo>
                      <a:pt x="1747" y="93"/>
                    </a:lnTo>
                    <a:lnTo>
                      <a:pt x="1753" y="92"/>
                    </a:lnTo>
                    <a:lnTo>
                      <a:pt x="1759" y="92"/>
                    </a:lnTo>
                    <a:lnTo>
                      <a:pt x="1767" y="88"/>
                    </a:lnTo>
                    <a:lnTo>
                      <a:pt x="1773" y="85"/>
                    </a:lnTo>
                    <a:lnTo>
                      <a:pt x="1779" y="82"/>
                    </a:lnTo>
                    <a:lnTo>
                      <a:pt x="1786" y="78"/>
                    </a:lnTo>
                    <a:lnTo>
                      <a:pt x="1792" y="77"/>
                    </a:lnTo>
                    <a:lnTo>
                      <a:pt x="1798" y="77"/>
                    </a:lnTo>
                    <a:lnTo>
                      <a:pt x="1806" y="82"/>
                    </a:lnTo>
                    <a:lnTo>
                      <a:pt x="1812" y="88"/>
                    </a:lnTo>
                    <a:lnTo>
                      <a:pt x="1818" y="92"/>
                    </a:lnTo>
                    <a:lnTo>
                      <a:pt x="1825" y="93"/>
                    </a:lnTo>
                    <a:lnTo>
                      <a:pt x="1831" y="92"/>
                    </a:lnTo>
                    <a:lnTo>
                      <a:pt x="1837" y="92"/>
                    </a:lnTo>
                    <a:lnTo>
                      <a:pt x="1843" y="88"/>
                    </a:lnTo>
                    <a:lnTo>
                      <a:pt x="1851" y="85"/>
                    </a:lnTo>
                    <a:lnTo>
                      <a:pt x="1857" y="82"/>
                    </a:lnTo>
                    <a:lnTo>
                      <a:pt x="1863" y="77"/>
                    </a:lnTo>
                    <a:lnTo>
                      <a:pt x="1870" y="69"/>
                    </a:lnTo>
                    <a:lnTo>
                      <a:pt x="1876" y="62"/>
                    </a:lnTo>
                    <a:lnTo>
                      <a:pt x="1882" y="57"/>
                    </a:lnTo>
                    <a:lnTo>
                      <a:pt x="1890" y="55"/>
                    </a:lnTo>
                    <a:lnTo>
                      <a:pt x="1896" y="64"/>
                    </a:lnTo>
                    <a:lnTo>
                      <a:pt x="1902" y="85"/>
                    </a:lnTo>
                    <a:lnTo>
                      <a:pt x="1909" y="101"/>
                    </a:lnTo>
                    <a:lnTo>
                      <a:pt x="1915" y="108"/>
                    </a:lnTo>
                    <a:lnTo>
                      <a:pt x="1922" y="103"/>
                    </a:lnTo>
                    <a:lnTo>
                      <a:pt x="1929" y="95"/>
                    </a:lnTo>
                    <a:lnTo>
                      <a:pt x="1935" y="88"/>
                    </a:lnTo>
                    <a:lnTo>
                      <a:pt x="1941" y="82"/>
                    </a:lnTo>
                    <a:lnTo>
                      <a:pt x="1949" y="75"/>
                    </a:lnTo>
                    <a:lnTo>
                      <a:pt x="1955" y="75"/>
                    </a:lnTo>
                    <a:lnTo>
                      <a:pt x="1961" y="82"/>
                    </a:lnTo>
                    <a:lnTo>
                      <a:pt x="1968" y="92"/>
                    </a:lnTo>
                    <a:lnTo>
                      <a:pt x="1974" y="95"/>
                    </a:lnTo>
                    <a:lnTo>
                      <a:pt x="1980" y="95"/>
                    </a:lnTo>
                    <a:lnTo>
                      <a:pt x="1988" y="95"/>
                    </a:lnTo>
                    <a:lnTo>
                      <a:pt x="1994" y="90"/>
                    </a:lnTo>
                    <a:lnTo>
                      <a:pt x="2000" y="85"/>
                    </a:lnTo>
                    <a:lnTo>
                      <a:pt x="2007" y="82"/>
                    </a:lnTo>
                    <a:lnTo>
                      <a:pt x="2013" y="83"/>
                    </a:lnTo>
                    <a:lnTo>
                      <a:pt x="2019" y="87"/>
                    </a:lnTo>
                    <a:lnTo>
                      <a:pt x="2025" y="85"/>
                    </a:lnTo>
                    <a:lnTo>
                      <a:pt x="2033" y="78"/>
                    </a:lnTo>
                    <a:lnTo>
                      <a:pt x="2039" y="74"/>
                    </a:lnTo>
                    <a:lnTo>
                      <a:pt x="2045" y="74"/>
                    </a:lnTo>
                    <a:lnTo>
                      <a:pt x="2052" y="82"/>
                    </a:lnTo>
                    <a:lnTo>
                      <a:pt x="2058" y="97"/>
                    </a:lnTo>
                    <a:lnTo>
                      <a:pt x="2064" y="110"/>
                    </a:lnTo>
                    <a:lnTo>
                      <a:pt x="2072" y="116"/>
                    </a:lnTo>
                    <a:lnTo>
                      <a:pt x="2078" y="118"/>
                    </a:lnTo>
                    <a:lnTo>
                      <a:pt x="2084" y="113"/>
                    </a:lnTo>
                    <a:lnTo>
                      <a:pt x="2091" y="106"/>
                    </a:lnTo>
                    <a:lnTo>
                      <a:pt x="2097" y="98"/>
                    </a:lnTo>
                    <a:lnTo>
                      <a:pt x="2103" y="92"/>
                    </a:lnTo>
                    <a:lnTo>
                      <a:pt x="2111" y="87"/>
                    </a:lnTo>
                    <a:lnTo>
                      <a:pt x="2117" y="85"/>
                    </a:lnTo>
                    <a:lnTo>
                      <a:pt x="2123" y="83"/>
                    </a:lnTo>
                    <a:lnTo>
                      <a:pt x="2130" y="80"/>
                    </a:lnTo>
                    <a:lnTo>
                      <a:pt x="2136" y="78"/>
                    </a:lnTo>
                    <a:lnTo>
                      <a:pt x="2142" y="77"/>
                    </a:lnTo>
                    <a:lnTo>
                      <a:pt x="2150" y="75"/>
                    </a:lnTo>
                    <a:lnTo>
                      <a:pt x="2156" y="75"/>
                    </a:lnTo>
                    <a:lnTo>
                      <a:pt x="2162" y="77"/>
                    </a:lnTo>
                    <a:lnTo>
                      <a:pt x="2169" y="75"/>
                    </a:lnTo>
                    <a:lnTo>
                      <a:pt x="2175" y="74"/>
                    </a:lnTo>
                    <a:lnTo>
                      <a:pt x="2181" y="72"/>
                    </a:lnTo>
                    <a:lnTo>
                      <a:pt x="2189" y="74"/>
                    </a:lnTo>
                    <a:lnTo>
                      <a:pt x="2195" y="80"/>
                    </a:lnTo>
                    <a:lnTo>
                      <a:pt x="2201" y="90"/>
                    </a:lnTo>
                    <a:lnTo>
                      <a:pt x="2207" y="101"/>
                    </a:lnTo>
                    <a:lnTo>
                      <a:pt x="2214" y="105"/>
                    </a:lnTo>
                    <a:lnTo>
                      <a:pt x="2220" y="103"/>
                    </a:lnTo>
                    <a:lnTo>
                      <a:pt x="2226" y="98"/>
                    </a:lnTo>
                    <a:lnTo>
                      <a:pt x="2234" y="95"/>
                    </a:lnTo>
                    <a:lnTo>
                      <a:pt x="2240" y="92"/>
                    </a:lnTo>
                    <a:lnTo>
                      <a:pt x="2246" y="88"/>
                    </a:lnTo>
                    <a:lnTo>
                      <a:pt x="2254" y="82"/>
                    </a:lnTo>
                    <a:lnTo>
                      <a:pt x="2260" y="77"/>
                    </a:lnTo>
                    <a:lnTo>
                      <a:pt x="2266" y="70"/>
                    </a:lnTo>
                    <a:lnTo>
                      <a:pt x="2273" y="64"/>
                    </a:lnTo>
                    <a:lnTo>
                      <a:pt x="2279" y="60"/>
                    </a:lnTo>
                    <a:lnTo>
                      <a:pt x="2285" y="62"/>
                    </a:lnTo>
                    <a:lnTo>
                      <a:pt x="2293" y="74"/>
                    </a:lnTo>
                    <a:lnTo>
                      <a:pt x="2299" y="93"/>
                    </a:lnTo>
                    <a:lnTo>
                      <a:pt x="2305" y="111"/>
                    </a:lnTo>
                    <a:lnTo>
                      <a:pt x="2312" y="123"/>
                    </a:lnTo>
                    <a:lnTo>
                      <a:pt x="2318" y="123"/>
                    </a:lnTo>
                    <a:lnTo>
                      <a:pt x="2324" y="120"/>
                    </a:lnTo>
                    <a:lnTo>
                      <a:pt x="2332" y="110"/>
                    </a:lnTo>
                    <a:lnTo>
                      <a:pt x="2338" y="97"/>
                    </a:lnTo>
                    <a:lnTo>
                      <a:pt x="2344" y="88"/>
                    </a:lnTo>
                    <a:lnTo>
                      <a:pt x="2351" y="83"/>
                    </a:lnTo>
                    <a:lnTo>
                      <a:pt x="2357" y="85"/>
                    </a:lnTo>
                    <a:lnTo>
                      <a:pt x="2363" y="92"/>
                    </a:lnTo>
                    <a:lnTo>
                      <a:pt x="2371" y="98"/>
                    </a:lnTo>
                    <a:lnTo>
                      <a:pt x="2377" y="100"/>
                    </a:lnTo>
                    <a:lnTo>
                      <a:pt x="2383" y="100"/>
                    </a:lnTo>
                    <a:lnTo>
                      <a:pt x="2389" y="97"/>
                    </a:lnTo>
                    <a:lnTo>
                      <a:pt x="2396" y="88"/>
                    </a:lnTo>
                    <a:lnTo>
                      <a:pt x="2402" y="78"/>
                    </a:lnTo>
                    <a:lnTo>
                      <a:pt x="2408" y="70"/>
                    </a:lnTo>
                    <a:lnTo>
                      <a:pt x="2416" y="60"/>
                    </a:lnTo>
                    <a:lnTo>
                      <a:pt x="2422" y="57"/>
                    </a:lnTo>
                    <a:lnTo>
                      <a:pt x="2428" y="64"/>
                    </a:lnTo>
                    <a:lnTo>
                      <a:pt x="2435" y="83"/>
                    </a:lnTo>
                    <a:lnTo>
                      <a:pt x="2441" y="106"/>
                    </a:lnTo>
                    <a:lnTo>
                      <a:pt x="2447" y="121"/>
                    </a:lnTo>
                    <a:lnTo>
                      <a:pt x="2455" y="123"/>
                    </a:lnTo>
                    <a:lnTo>
                      <a:pt x="2461" y="115"/>
                    </a:lnTo>
                    <a:lnTo>
                      <a:pt x="2467" y="103"/>
                    </a:lnTo>
                    <a:lnTo>
                      <a:pt x="2474" y="92"/>
                    </a:lnTo>
                    <a:lnTo>
                      <a:pt x="2480" y="83"/>
                    </a:lnTo>
                    <a:lnTo>
                      <a:pt x="2486" y="80"/>
                    </a:lnTo>
                    <a:lnTo>
                      <a:pt x="2494" y="74"/>
                    </a:lnTo>
                    <a:lnTo>
                      <a:pt x="2500" y="64"/>
                    </a:lnTo>
                    <a:lnTo>
                      <a:pt x="2506" y="49"/>
                    </a:lnTo>
                    <a:lnTo>
                      <a:pt x="2513" y="37"/>
                    </a:lnTo>
                    <a:lnTo>
                      <a:pt x="2519" y="37"/>
                    </a:lnTo>
                    <a:lnTo>
                      <a:pt x="2525" y="51"/>
                    </a:lnTo>
                    <a:lnTo>
                      <a:pt x="2533" y="78"/>
                    </a:lnTo>
                    <a:lnTo>
                      <a:pt x="2539" y="106"/>
                    </a:lnTo>
                    <a:lnTo>
                      <a:pt x="2545" y="123"/>
                    </a:lnTo>
                    <a:lnTo>
                      <a:pt x="2552" y="126"/>
                    </a:lnTo>
                    <a:lnTo>
                      <a:pt x="2558" y="121"/>
                    </a:lnTo>
                    <a:lnTo>
                      <a:pt x="2564" y="113"/>
                    </a:lnTo>
                    <a:lnTo>
                      <a:pt x="2570" y="105"/>
                    </a:lnTo>
                    <a:lnTo>
                      <a:pt x="2578" y="95"/>
                    </a:lnTo>
                    <a:lnTo>
                      <a:pt x="2584" y="88"/>
                    </a:lnTo>
                    <a:lnTo>
                      <a:pt x="2590" y="83"/>
                    </a:lnTo>
                    <a:lnTo>
                      <a:pt x="2598" y="77"/>
                    </a:lnTo>
                    <a:lnTo>
                      <a:pt x="2604" y="72"/>
                    </a:lnTo>
                    <a:lnTo>
                      <a:pt x="2610" y="72"/>
                    </a:lnTo>
                    <a:lnTo>
                      <a:pt x="2617" y="78"/>
                    </a:lnTo>
                    <a:lnTo>
                      <a:pt x="2623" y="88"/>
                    </a:lnTo>
                    <a:lnTo>
                      <a:pt x="2629" y="93"/>
                    </a:lnTo>
                    <a:lnTo>
                      <a:pt x="2637" y="95"/>
                    </a:lnTo>
                    <a:lnTo>
                      <a:pt x="2643" y="95"/>
                    </a:lnTo>
                    <a:lnTo>
                      <a:pt x="2649" y="95"/>
                    </a:lnTo>
                    <a:lnTo>
                      <a:pt x="2656" y="90"/>
                    </a:lnTo>
                    <a:lnTo>
                      <a:pt x="2662" y="83"/>
                    </a:lnTo>
                    <a:lnTo>
                      <a:pt x="2668" y="78"/>
                    </a:lnTo>
                    <a:lnTo>
                      <a:pt x="2676" y="75"/>
                    </a:lnTo>
                    <a:lnTo>
                      <a:pt x="2682" y="70"/>
                    </a:lnTo>
                    <a:lnTo>
                      <a:pt x="2688" y="67"/>
                    </a:lnTo>
                    <a:lnTo>
                      <a:pt x="2695" y="64"/>
                    </a:lnTo>
                    <a:lnTo>
                      <a:pt x="2701" y="64"/>
                    </a:lnTo>
                    <a:lnTo>
                      <a:pt x="2707" y="69"/>
                    </a:lnTo>
                    <a:lnTo>
                      <a:pt x="2715" y="83"/>
                    </a:lnTo>
                    <a:lnTo>
                      <a:pt x="2721" y="100"/>
                    </a:lnTo>
                    <a:lnTo>
                      <a:pt x="2727" y="111"/>
                    </a:lnTo>
                    <a:lnTo>
                      <a:pt x="2734" y="116"/>
                    </a:lnTo>
                    <a:lnTo>
                      <a:pt x="2740" y="121"/>
                    </a:lnTo>
                    <a:lnTo>
                      <a:pt x="2746" y="121"/>
                    </a:lnTo>
                    <a:lnTo>
                      <a:pt x="2752" y="118"/>
                    </a:lnTo>
                    <a:lnTo>
                      <a:pt x="2760" y="113"/>
                    </a:lnTo>
                    <a:lnTo>
                      <a:pt x="2766" y="105"/>
                    </a:lnTo>
                    <a:lnTo>
                      <a:pt x="2772" y="97"/>
                    </a:lnTo>
                    <a:lnTo>
                      <a:pt x="2779" y="93"/>
                    </a:lnTo>
                    <a:lnTo>
                      <a:pt x="2785" y="88"/>
                    </a:lnTo>
                    <a:lnTo>
                      <a:pt x="2791" y="85"/>
                    </a:lnTo>
                    <a:lnTo>
                      <a:pt x="2799" y="82"/>
                    </a:lnTo>
                    <a:lnTo>
                      <a:pt x="2805" y="80"/>
                    </a:lnTo>
                    <a:lnTo>
                      <a:pt x="2811" y="82"/>
                    </a:lnTo>
                    <a:lnTo>
                      <a:pt x="2818" y="90"/>
                    </a:lnTo>
                    <a:lnTo>
                      <a:pt x="2824" y="100"/>
                    </a:lnTo>
                    <a:lnTo>
                      <a:pt x="2830" y="106"/>
                    </a:lnTo>
                    <a:lnTo>
                      <a:pt x="2838" y="105"/>
                    </a:lnTo>
                    <a:lnTo>
                      <a:pt x="2844" y="100"/>
                    </a:lnTo>
                    <a:lnTo>
                      <a:pt x="2850" y="95"/>
                    </a:lnTo>
                    <a:lnTo>
                      <a:pt x="2857" y="87"/>
                    </a:lnTo>
                    <a:lnTo>
                      <a:pt x="2863" y="80"/>
                    </a:lnTo>
                    <a:lnTo>
                      <a:pt x="2869" y="74"/>
                    </a:lnTo>
                    <a:lnTo>
                      <a:pt x="2877" y="67"/>
                    </a:lnTo>
                    <a:lnTo>
                      <a:pt x="2883" y="64"/>
                    </a:lnTo>
                    <a:lnTo>
                      <a:pt x="2889" y="64"/>
                    </a:lnTo>
                    <a:lnTo>
                      <a:pt x="2896" y="70"/>
                    </a:lnTo>
                    <a:lnTo>
                      <a:pt x="2902" y="77"/>
                    </a:lnTo>
                    <a:lnTo>
                      <a:pt x="2908" y="85"/>
                    </a:lnTo>
                    <a:lnTo>
                      <a:pt x="2916" y="92"/>
                    </a:lnTo>
                    <a:lnTo>
                      <a:pt x="2922" y="92"/>
                    </a:lnTo>
                    <a:lnTo>
                      <a:pt x="2928" y="88"/>
                    </a:lnTo>
                    <a:lnTo>
                      <a:pt x="2934" y="88"/>
                    </a:lnTo>
                    <a:lnTo>
                      <a:pt x="2942" y="85"/>
                    </a:lnTo>
                    <a:lnTo>
                      <a:pt x="2948" y="90"/>
                    </a:lnTo>
                    <a:lnTo>
                      <a:pt x="2954" y="98"/>
                    </a:lnTo>
                    <a:lnTo>
                      <a:pt x="2961" y="105"/>
                    </a:lnTo>
                    <a:lnTo>
                      <a:pt x="2967" y="106"/>
                    </a:lnTo>
                    <a:lnTo>
                      <a:pt x="2973" y="103"/>
                    </a:lnTo>
                    <a:lnTo>
                      <a:pt x="2981" y="98"/>
                    </a:lnTo>
                    <a:lnTo>
                      <a:pt x="2987" y="90"/>
                    </a:lnTo>
                    <a:lnTo>
                      <a:pt x="2993" y="82"/>
                    </a:lnTo>
                    <a:lnTo>
                      <a:pt x="3000" y="70"/>
                    </a:lnTo>
                    <a:lnTo>
                      <a:pt x="3006" y="57"/>
                    </a:lnTo>
                    <a:lnTo>
                      <a:pt x="3012" y="49"/>
                    </a:lnTo>
                    <a:lnTo>
                      <a:pt x="3020" y="49"/>
                    </a:lnTo>
                    <a:lnTo>
                      <a:pt x="3026" y="59"/>
                    </a:lnTo>
                    <a:lnTo>
                      <a:pt x="3032" y="74"/>
                    </a:lnTo>
                    <a:lnTo>
                      <a:pt x="3039" y="83"/>
                    </a:lnTo>
                    <a:lnTo>
                      <a:pt x="3045" y="87"/>
                    </a:lnTo>
                    <a:lnTo>
                      <a:pt x="3051" y="82"/>
                    </a:lnTo>
                    <a:lnTo>
                      <a:pt x="3059" y="74"/>
                    </a:lnTo>
                    <a:lnTo>
                      <a:pt x="3065" y="69"/>
                    </a:lnTo>
                    <a:lnTo>
                      <a:pt x="3071" y="70"/>
                    </a:lnTo>
                    <a:lnTo>
                      <a:pt x="3078" y="83"/>
                    </a:lnTo>
                    <a:lnTo>
                      <a:pt x="3084" y="111"/>
                    </a:lnTo>
                    <a:lnTo>
                      <a:pt x="3090" y="133"/>
                    </a:lnTo>
                    <a:lnTo>
                      <a:pt x="3098" y="141"/>
                    </a:lnTo>
                    <a:lnTo>
                      <a:pt x="3104" y="136"/>
                    </a:lnTo>
                    <a:lnTo>
                      <a:pt x="3110" y="121"/>
                    </a:lnTo>
                    <a:lnTo>
                      <a:pt x="3116" y="106"/>
                    </a:lnTo>
                    <a:lnTo>
                      <a:pt x="3123" y="97"/>
                    </a:lnTo>
                    <a:lnTo>
                      <a:pt x="3129" y="90"/>
                    </a:lnTo>
                    <a:lnTo>
                      <a:pt x="3135" y="88"/>
                    </a:lnTo>
                    <a:lnTo>
                      <a:pt x="3143" y="93"/>
                    </a:lnTo>
                    <a:lnTo>
                      <a:pt x="3149" y="98"/>
                    </a:lnTo>
                    <a:lnTo>
                      <a:pt x="3155" y="97"/>
                    </a:lnTo>
                    <a:lnTo>
                      <a:pt x="3162" y="88"/>
                    </a:lnTo>
                    <a:lnTo>
                      <a:pt x="3168" y="80"/>
                    </a:lnTo>
                    <a:lnTo>
                      <a:pt x="3174" y="74"/>
                    </a:lnTo>
                    <a:lnTo>
                      <a:pt x="3182" y="70"/>
                    </a:lnTo>
                    <a:lnTo>
                      <a:pt x="3188" y="72"/>
                    </a:lnTo>
                    <a:lnTo>
                      <a:pt x="3194" y="78"/>
                    </a:lnTo>
                    <a:lnTo>
                      <a:pt x="3201" y="83"/>
                    </a:lnTo>
                    <a:lnTo>
                      <a:pt x="3207" y="87"/>
                    </a:lnTo>
                    <a:lnTo>
                      <a:pt x="3213" y="88"/>
                    </a:lnTo>
                    <a:lnTo>
                      <a:pt x="3221" y="92"/>
                    </a:lnTo>
                    <a:lnTo>
                      <a:pt x="3227" y="97"/>
                    </a:lnTo>
                    <a:lnTo>
                      <a:pt x="3233" y="101"/>
                    </a:lnTo>
                    <a:lnTo>
                      <a:pt x="3240" y="9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6231" name="Group 87"/>
              <p:cNvGrpSpPr>
                <a:grpSpLocks/>
              </p:cNvGrpSpPr>
              <p:nvPr/>
            </p:nvGrpSpPr>
            <p:grpSpPr bwMode="auto">
              <a:xfrm>
                <a:off x="1218" y="2328"/>
                <a:ext cx="3261" cy="842"/>
                <a:chOff x="1218" y="2328"/>
                <a:chExt cx="3261" cy="842"/>
              </a:xfrm>
            </p:grpSpPr>
            <p:sp>
              <p:nvSpPr>
                <p:cNvPr id="46232" name="Freeform 88"/>
                <p:cNvSpPr>
                  <a:spLocks/>
                </p:cNvSpPr>
                <p:nvPr/>
              </p:nvSpPr>
              <p:spPr bwMode="auto">
                <a:xfrm>
                  <a:off x="4407" y="3063"/>
                  <a:ext cx="72" cy="48"/>
                </a:xfrm>
                <a:custGeom>
                  <a:avLst/>
                  <a:gdLst>
                    <a:gd name="T0" fmla="*/ 0 w 77"/>
                    <a:gd name="T1" fmla="*/ 37 h 46"/>
                    <a:gd name="T2" fmla="*/ 6 w 77"/>
                    <a:gd name="T3" fmla="*/ 37 h 46"/>
                    <a:gd name="T4" fmla="*/ 7 w 77"/>
                    <a:gd name="T5" fmla="*/ 43 h 46"/>
                    <a:gd name="T6" fmla="*/ 7 w 77"/>
                    <a:gd name="T7" fmla="*/ 59 h 46"/>
                    <a:gd name="T8" fmla="*/ 10 w 77"/>
                    <a:gd name="T9" fmla="*/ 70 h 46"/>
                    <a:gd name="T10" fmla="*/ 13 w 77"/>
                    <a:gd name="T11" fmla="*/ 70 h 46"/>
                    <a:gd name="T12" fmla="*/ 17 w 77"/>
                    <a:gd name="T13" fmla="*/ 65 h 46"/>
                    <a:gd name="T14" fmla="*/ 19 w 77"/>
                    <a:gd name="T15" fmla="*/ 59 h 46"/>
                    <a:gd name="T16" fmla="*/ 21 w 77"/>
                    <a:gd name="T17" fmla="*/ 73 h 46"/>
                    <a:gd name="T18" fmla="*/ 22 w 77"/>
                    <a:gd name="T19" fmla="*/ 82 h 46"/>
                    <a:gd name="T20" fmla="*/ 26 w 77"/>
                    <a:gd name="T21" fmla="*/ 68 h 46"/>
                    <a:gd name="T22" fmla="*/ 28 w 77"/>
                    <a:gd name="T23" fmla="*/ 31 h 46"/>
                    <a:gd name="T24" fmla="*/ 30 w 77"/>
                    <a:gd name="T25" fmla="*/ 0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46">
                      <a:moveTo>
                        <a:pt x="0" y="22"/>
                      </a:moveTo>
                      <a:lnTo>
                        <a:pt x="6" y="22"/>
                      </a:lnTo>
                      <a:lnTo>
                        <a:pt x="13" y="25"/>
                      </a:lnTo>
                      <a:lnTo>
                        <a:pt x="20" y="33"/>
                      </a:lnTo>
                      <a:lnTo>
                        <a:pt x="26" y="38"/>
                      </a:lnTo>
                      <a:lnTo>
                        <a:pt x="32" y="38"/>
                      </a:lnTo>
                      <a:lnTo>
                        <a:pt x="40" y="35"/>
                      </a:lnTo>
                      <a:lnTo>
                        <a:pt x="46" y="33"/>
                      </a:lnTo>
                      <a:lnTo>
                        <a:pt x="52" y="40"/>
                      </a:lnTo>
                      <a:lnTo>
                        <a:pt x="58" y="46"/>
                      </a:lnTo>
                      <a:lnTo>
                        <a:pt x="65" y="37"/>
                      </a:lnTo>
                      <a:lnTo>
                        <a:pt x="71" y="17"/>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3" name="Freeform 89"/>
                <p:cNvSpPr>
                  <a:spLocks/>
                </p:cNvSpPr>
                <p:nvPr/>
              </p:nvSpPr>
              <p:spPr bwMode="auto">
                <a:xfrm>
                  <a:off x="1402" y="2951"/>
                  <a:ext cx="3005" cy="219"/>
                </a:xfrm>
                <a:custGeom>
                  <a:avLst/>
                  <a:gdLst>
                    <a:gd name="T0" fmla="*/ 16 w 3240"/>
                    <a:gd name="T1" fmla="*/ 181 h 208"/>
                    <a:gd name="T2" fmla="*/ 34 w 3240"/>
                    <a:gd name="T3" fmla="*/ 219 h 208"/>
                    <a:gd name="T4" fmla="*/ 53 w 3240"/>
                    <a:gd name="T5" fmla="*/ 175 h 208"/>
                    <a:gd name="T6" fmla="*/ 70 w 3240"/>
                    <a:gd name="T7" fmla="*/ 139 h 208"/>
                    <a:gd name="T8" fmla="*/ 88 w 3240"/>
                    <a:gd name="T9" fmla="*/ 228 h 208"/>
                    <a:gd name="T10" fmla="*/ 107 w 3240"/>
                    <a:gd name="T11" fmla="*/ 212 h 208"/>
                    <a:gd name="T12" fmla="*/ 125 w 3240"/>
                    <a:gd name="T13" fmla="*/ 75 h 208"/>
                    <a:gd name="T14" fmla="*/ 143 w 3240"/>
                    <a:gd name="T15" fmla="*/ 274 h 208"/>
                    <a:gd name="T16" fmla="*/ 160 w 3240"/>
                    <a:gd name="T17" fmla="*/ 142 h 208"/>
                    <a:gd name="T18" fmla="*/ 179 w 3240"/>
                    <a:gd name="T19" fmla="*/ 31 h 208"/>
                    <a:gd name="T20" fmla="*/ 198 w 3240"/>
                    <a:gd name="T21" fmla="*/ 145 h 208"/>
                    <a:gd name="T22" fmla="*/ 214 w 3240"/>
                    <a:gd name="T23" fmla="*/ 238 h 208"/>
                    <a:gd name="T24" fmla="*/ 232 w 3240"/>
                    <a:gd name="T25" fmla="*/ 162 h 208"/>
                    <a:gd name="T26" fmla="*/ 250 w 3240"/>
                    <a:gd name="T27" fmla="*/ 153 h 208"/>
                    <a:gd name="T28" fmla="*/ 269 w 3240"/>
                    <a:gd name="T29" fmla="*/ 191 h 208"/>
                    <a:gd name="T30" fmla="*/ 289 w 3240"/>
                    <a:gd name="T31" fmla="*/ 200 h 208"/>
                    <a:gd name="T32" fmla="*/ 305 w 3240"/>
                    <a:gd name="T33" fmla="*/ 45 h 208"/>
                    <a:gd name="T34" fmla="*/ 324 w 3240"/>
                    <a:gd name="T35" fmla="*/ 147 h 208"/>
                    <a:gd name="T36" fmla="*/ 341 w 3240"/>
                    <a:gd name="T37" fmla="*/ 238 h 208"/>
                    <a:gd name="T38" fmla="*/ 361 w 3240"/>
                    <a:gd name="T39" fmla="*/ 133 h 208"/>
                    <a:gd name="T40" fmla="*/ 378 w 3240"/>
                    <a:gd name="T41" fmla="*/ 201 h 208"/>
                    <a:gd name="T42" fmla="*/ 396 w 3240"/>
                    <a:gd name="T43" fmla="*/ 102 h 208"/>
                    <a:gd name="T44" fmla="*/ 413 w 3240"/>
                    <a:gd name="T45" fmla="*/ 133 h 208"/>
                    <a:gd name="T46" fmla="*/ 433 w 3240"/>
                    <a:gd name="T47" fmla="*/ 85 h 208"/>
                    <a:gd name="T48" fmla="*/ 450 w 3240"/>
                    <a:gd name="T49" fmla="*/ 236 h 208"/>
                    <a:gd name="T50" fmla="*/ 468 w 3240"/>
                    <a:gd name="T51" fmla="*/ 190 h 208"/>
                    <a:gd name="T52" fmla="*/ 488 w 3240"/>
                    <a:gd name="T53" fmla="*/ 79 h 208"/>
                    <a:gd name="T54" fmla="*/ 505 w 3240"/>
                    <a:gd name="T55" fmla="*/ 154 h 208"/>
                    <a:gd name="T56" fmla="*/ 522 w 3240"/>
                    <a:gd name="T57" fmla="*/ 307 h 208"/>
                    <a:gd name="T58" fmla="*/ 541 w 3240"/>
                    <a:gd name="T59" fmla="*/ 83 h 208"/>
                    <a:gd name="T60" fmla="*/ 559 w 3240"/>
                    <a:gd name="T61" fmla="*/ 126 h 208"/>
                    <a:gd name="T62" fmla="*/ 577 w 3240"/>
                    <a:gd name="T63" fmla="*/ 226 h 208"/>
                    <a:gd name="T64" fmla="*/ 595 w 3240"/>
                    <a:gd name="T65" fmla="*/ 147 h 208"/>
                    <a:gd name="T66" fmla="*/ 612 w 3240"/>
                    <a:gd name="T67" fmla="*/ 200 h 208"/>
                    <a:gd name="T68" fmla="*/ 632 w 3240"/>
                    <a:gd name="T69" fmla="*/ 102 h 208"/>
                    <a:gd name="T70" fmla="*/ 648 w 3240"/>
                    <a:gd name="T71" fmla="*/ 196 h 208"/>
                    <a:gd name="T72" fmla="*/ 668 w 3240"/>
                    <a:gd name="T73" fmla="*/ 85 h 208"/>
                    <a:gd name="T74" fmla="*/ 686 w 3240"/>
                    <a:gd name="T75" fmla="*/ 45 h 208"/>
                    <a:gd name="T76" fmla="*/ 705 w 3240"/>
                    <a:gd name="T77" fmla="*/ 154 h 208"/>
                    <a:gd name="T78" fmla="*/ 722 w 3240"/>
                    <a:gd name="T79" fmla="*/ 234 h 208"/>
                    <a:gd name="T80" fmla="*/ 740 w 3240"/>
                    <a:gd name="T81" fmla="*/ 126 h 208"/>
                    <a:gd name="T82" fmla="*/ 759 w 3240"/>
                    <a:gd name="T83" fmla="*/ 236 h 208"/>
                    <a:gd name="T84" fmla="*/ 776 w 3240"/>
                    <a:gd name="T85" fmla="*/ 132 h 208"/>
                    <a:gd name="T86" fmla="*/ 794 w 3240"/>
                    <a:gd name="T87" fmla="*/ 206 h 208"/>
                    <a:gd name="T88" fmla="*/ 812 w 3240"/>
                    <a:gd name="T89" fmla="*/ 31 h 208"/>
                    <a:gd name="T90" fmla="*/ 830 w 3240"/>
                    <a:gd name="T91" fmla="*/ 201 h 208"/>
                    <a:gd name="T92" fmla="*/ 848 w 3240"/>
                    <a:gd name="T93" fmla="*/ 41 h 208"/>
                    <a:gd name="T94" fmla="*/ 866 w 3240"/>
                    <a:gd name="T95" fmla="*/ 248 h 208"/>
                    <a:gd name="T96" fmla="*/ 885 w 3240"/>
                    <a:gd name="T97" fmla="*/ 162 h 208"/>
                    <a:gd name="T98" fmla="*/ 902 w 3240"/>
                    <a:gd name="T99" fmla="*/ 226 h 208"/>
                    <a:gd name="T100" fmla="*/ 921 w 3240"/>
                    <a:gd name="T101" fmla="*/ 28 h 208"/>
                    <a:gd name="T102" fmla="*/ 940 w 3240"/>
                    <a:gd name="T103" fmla="*/ 206 h 208"/>
                    <a:gd name="T104" fmla="*/ 956 w 3240"/>
                    <a:gd name="T105" fmla="*/ 200 h 208"/>
                    <a:gd name="T106" fmla="*/ 976 w 3240"/>
                    <a:gd name="T107" fmla="*/ 145 h 208"/>
                    <a:gd name="T108" fmla="*/ 993 w 3240"/>
                    <a:gd name="T109" fmla="*/ 35 h 208"/>
                    <a:gd name="T110" fmla="*/ 1013 w 3240"/>
                    <a:gd name="T111" fmla="*/ 302 h 208"/>
                    <a:gd name="T112" fmla="*/ 1029 w 3240"/>
                    <a:gd name="T113" fmla="*/ 211 h 208"/>
                    <a:gd name="T114" fmla="*/ 1047 w 3240"/>
                    <a:gd name="T115" fmla="*/ 120 h 208"/>
                    <a:gd name="T116" fmla="*/ 1066 w 3240"/>
                    <a:gd name="T117" fmla="*/ 162 h 208"/>
                    <a:gd name="T118" fmla="*/ 1084 w 3240"/>
                    <a:gd name="T119" fmla="*/ 186 h 208"/>
                    <a:gd name="T120" fmla="*/ 1103 w 3240"/>
                    <a:gd name="T121" fmla="*/ 196 h 208"/>
                    <a:gd name="T122" fmla="*/ 1120 w 3240"/>
                    <a:gd name="T123" fmla="*/ 145 h 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08">
                      <a:moveTo>
                        <a:pt x="0" y="85"/>
                      </a:moveTo>
                      <a:lnTo>
                        <a:pt x="8" y="105"/>
                      </a:lnTo>
                      <a:lnTo>
                        <a:pt x="14" y="106"/>
                      </a:lnTo>
                      <a:lnTo>
                        <a:pt x="20" y="110"/>
                      </a:lnTo>
                      <a:lnTo>
                        <a:pt x="27" y="120"/>
                      </a:lnTo>
                      <a:lnTo>
                        <a:pt x="33" y="110"/>
                      </a:lnTo>
                      <a:lnTo>
                        <a:pt x="39" y="97"/>
                      </a:lnTo>
                      <a:lnTo>
                        <a:pt x="45" y="88"/>
                      </a:lnTo>
                      <a:lnTo>
                        <a:pt x="53" y="83"/>
                      </a:lnTo>
                      <a:lnTo>
                        <a:pt x="59" y="80"/>
                      </a:lnTo>
                      <a:lnTo>
                        <a:pt x="65" y="93"/>
                      </a:lnTo>
                      <a:lnTo>
                        <a:pt x="72" y="108"/>
                      </a:lnTo>
                      <a:lnTo>
                        <a:pt x="78" y="113"/>
                      </a:lnTo>
                      <a:lnTo>
                        <a:pt x="84" y="116"/>
                      </a:lnTo>
                      <a:lnTo>
                        <a:pt x="92" y="115"/>
                      </a:lnTo>
                      <a:lnTo>
                        <a:pt x="98" y="106"/>
                      </a:lnTo>
                      <a:lnTo>
                        <a:pt x="104" y="93"/>
                      </a:lnTo>
                      <a:lnTo>
                        <a:pt x="111" y="74"/>
                      </a:lnTo>
                      <a:lnTo>
                        <a:pt x="117" y="54"/>
                      </a:lnTo>
                      <a:lnTo>
                        <a:pt x="123" y="46"/>
                      </a:lnTo>
                      <a:lnTo>
                        <a:pt x="131" y="49"/>
                      </a:lnTo>
                      <a:lnTo>
                        <a:pt x="137" y="64"/>
                      </a:lnTo>
                      <a:lnTo>
                        <a:pt x="143" y="79"/>
                      </a:lnTo>
                      <a:lnTo>
                        <a:pt x="150" y="85"/>
                      </a:lnTo>
                      <a:lnTo>
                        <a:pt x="156" y="82"/>
                      </a:lnTo>
                      <a:lnTo>
                        <a:pt x="162" y="74"/>
                      </a:lnTo>
                      <a:lnTo>
                        <a:pt x="170" y="62"/>
                      </a:lnTo>
                      <a:lnTo>
                        <a:pt x="176" y="52"/>
                      </a:lnTo>
                      <a:lnTo>
                        <a:pt x="182" y="51"/>
                      </a:lnTo>
                      <a:lnTo>
                        <a:pt x="189" y="57"/>
                      </a:lnTo>
                      <a:lnTo>
                        <a:pt x="195" y="60"/>
                      </a:lnTo>
                      <a:lnTo>
                        <a:pt x="201" y="67"/>
                      </a:lnTo>
                      <a:lnTo>
                        <a:pt x="209" y="70"/>
                      </a:lnTo>
                      <a:lnTo>
                        <a:pt x="215" y="74"/>
                      </a:lnTo>
                      <a:lnTo>
                        <a:pt x="221" y="75"/>
                      </a:lnTo>
                      <a:lnTo>
                        <a:pt x="227" y="79"/>
                      </a:lnTo>
                      <a:lnTo>
                        <a:pt x="234" y="85"/>
                      </a:lnTo>
                      <a:lnTo>
                        <a:pt x="240" y="95"/>
                      </a:lnTo>
                      <a:lnTo>
                        <a:pt x="246" y="105"/>
                      </a:lnTo>
                      <a:lnTo>
                        <a:pt x="254" y="111"/>
                      </a:lnTo>
                      <a:lnTo>
                        <a:pt x="260" y="120"/>
                      </a:lnTo>
                      <a:lnTo>
                        <a:pt x="266" y="123"/>
                      </a:lnTo>
                      <a:lnTo>
                        <a:pt x="274" y="118"/>
                      </a:lnTo>
                      <a:lnTo>
                        <a:pt x="280" y="116"/>
                      </a:lnTo>
                      <a:lnTo>
                        <a:pt x="286" y="124"/>
                      </a:lnTo>
                      <a:lnTo>
                        <a:pt x="293" y="134"/>
                      </a:lnTo>
                      <a:lnTo>
                        <a:pt x="299" y="124"/>
                      </a:lnTo>
                      <a:lnTo>
                        <a:pt x="305" y="103"/>
                      </a:lnTo>
                      <a:lnTo>
                        <a:pt x="313" y="88"/>
                      </a:lnTo>
                      <a:lnTo>
                        <a:pt x="319" y="77"/>
                      </a:lnTo>
                      <a:lnTo>
                        <a:pt x="325" y="67"/>
                      </a:lnTo>
                      <a:lnTo>
                        <a:pt x="332" y="54"/>
                      </a:lnTo>
                      <a:lnTo>
                        <a:pt x="338" y="42"/>
                      </a:lnTo>
                      <a:lnTo>
                        <a:pt x="344" y="31"/>
                      </a:lnTo>
                      <a:lnTo>
                        <a:pt x="352" y="29"/>
                      </a:lnTo>
                      <a:lnTo>
                        <a:pt x="358" y="37"/>
                      </a:lnTo>
                      <a:lnTo>
                        <a:pt x="364" y="52"/>
                      </a:lnTo>
                      <a:lnTo>
                        <a:pt x="371" y="64"/>
                      </a:lnTo>
                      <a:lnTo>
                        <a:pt x="377" y="72"/>
                      </a:lnTo>
                      <a:lnTo>
                        <a:pt x="383" y="80"/>
                      </a:lnTo>
                      <a:lnTo>
                        <a:pt x="391" y="90"/>
                      </a:lnTo>
                      <a:lnTo>
                        <a:pt x="397" y="100"/>
                      </a:lnTo>
                      <a:lnTo>
                        <a:pt x="403" y="115"/>
                      </a:lnTo>
                      <a:lnTo>
                        <a:pt x="409" y="133"/>
                      </a:lnTo>
                      <a:lnTo>
                        <a:pt x="416" y="139"/>
                      </a:lnTo>
                      <a:lnTo>
                        <a:pt x="422" y="131"/>
                      </a:lnTo>
                      <a:lnTo>
                        <a:pt x="428" y="121"/>
                      </a:lnTo>
                      <a:lnTo>
                        <a:pt x="436" y="90"/>
                      </a:lnTo>
                      <a:lnTo>
                        <a:pt x="442" y="60"/>
                      </a:lnTo>
                      <a:lnTo>
                        <a:pt x="448" y="47"/>
                      </a:lnTo>
                      <a:lnTo>
                        <a:pt x="455" y="51"/>
                      </a:lnTo>
                      <a:lnTo>
                        <a:pt x="461" y="69"/>
                      </a:lnTo>
                      <a:lnTo>
                        <a:pt x="467" y="95"/>
                      </a:lnTo>
                      <a:lnTo>
                        <a:pt x="475" y="121"/>
                      </a:lnTo>
                      <a:lnTo>
                        <a:pt x="481" y="129"/>
                      </a:lnTo>
                      <a:lnTo>
                        <a:pt x="487" y="106"/>
                      </a:lnTo>
                      <a:lnTo>
                        <a:pt x="494" y="67"/>
                      </a:lnTo>
                      <a:lnTo>
                        <a:pt x="500" y="31"/>
                      </a:lnTo>
                      <a:lnTo>
                        <a:pt x="506" y="13"/>
                      </a:lnTo>
                      <a:lnTo>
                        <a:pt x="514" y="16"/>
                      </a:lnTo>
                      <a:lnTo>
                        <a:pt x="520" y="29"/>
                      </a:lnTo>
                      <a:lnTo>
                        <a:pt x="526" y="52"/>
                      </a:lnTo>
                      <a:lnTo>
                        <a:pt x="533" y="67"/>
                      </a:lnTo>
                      <a:lnTo>
                        <a:pt x="539" y="70"/>
                      </a:lnTo>
                      <a:lnTo>
                        <a:pt x="545" y="65"/>
                      </a:lnTo>
                      <a:lnTo>
                        <a:pt x="553" y="62"/>
                      </a:lnTo>
                      <a:lnTo>
                        <a:pt x="559" y="64"/>
                      </a:lnTo>
                      <a:lnTo>
                        <a:pt x="565" y="70"/>
                      </a:lnTo>
                      <a:lnTo>
                        <a:pt x="572" y="77"/>
                      </a:lnTo>
                      <a:lnTo>
                        <a:pt x="578" y="83"/>
                      </a:lnTo>
                      <a:lnTo>
                        <a:pt x="584" y="90"/>
                      </a:lnTo>
                      <a:lnTo>
                        <a:pt x="591" y="93"/>
                      </a:lnTo>
                      <a:lnTo>
                        <a:pt x="598" y="97"/>
                      </a:lnTo>
                      <a:lnTo>
                        <a:pt x="604" y="97"/>
                      </a:lnTo>
                      <a:lnTo>
                        <a:pt x="610" y="103"/>
                      </a:lnTo>
                      <a:lnTo>
                        <a:pt x="618" y="116"/>
                      </a:lnTo>
                      <a:lnTo>
                        <a:pt x="624" y="121"/>
                      </a:lnTo>
                      <a:lnTo>
                        <a:pt x="630" y="120"/>
                      </a:lnTo>
                      <a:lnTo>
                        <a:pt x="637" y="108"/>
                      </a:lnTo>
                      <a:lnTo>
                        <a:pt x="643" y="98"/>
                      </a:lnTo>
                      <a:lnTo>
                        <a:pt x="649" y="90"/>
                      </a:lnTo>
                      <a:lnTo>
                        <a:pt x="657" y="83"/>
                      </a:lnTo>
                      <a:lnTo>
                        <a:pt x="663" y="79"/>
                      </a:lnTo>
                      <a:lnTo>
                        <a:pt x="669" y="79"/>
                      </a:lnTo>
                      <a:lnTo>
                        <a:pt x="676" y="82"/>
                      </a:lnTo>
                      <a:lnTo>
                        <a:pt x="682" y="75"/>
                      </a:lnTo>
                      <a:lnTo>
                        <a:pt x="688" y="59"/>
                      </a:lnTo>
                      <a:lnTo>
                        <a:pt x="696" y="46"/>
                      </a:lnTo>
                      <a:lnTo>
                        <a:pt x="702" y="42"/>
                      </a:lnTo>
                      <a:lnTo>
                        <a:pt x="708" y="51"/>
                      </a:lnTo>
                      <a:lnTo>
                        <a:pt x="715" y="60"/>
                      </a:lnTo>
                      <a:lnTo>
                        <a:pt x="721" y="74"/>
                      </a:lnTo>
                      <a:lnTo>
                        <a:pt x="727" y="88"/>
                      </a:lnTo>
                      <a:lnTo>
                        <a:pt x="735" y="97"/>
                      </a:lnTo>
                      <a:lnTo>
                        <a:pt x="741" y="95"/>
                      </a:lnTo>
                      <a:lnTo>
                        <a:pt x="747" y="88"/>
                      </a:lnTo>
                      <a:lnTo>
                        <a:pt x="754" y="80"/>
                      </a:lnTo>
                      <a:lnTo>
                        <a:pt x="760" y="77"/>
                      </a:lnTo>
                      <a:lnTo>
                        <a:pt x="766" y="80"/>
                      </a:lnTo>
                      <a:lnTo>
                        <a:pt x="772" y="93"/>
                      </a:lnTo>
                      <a:lnTo>
                        <a:pt x="780" y="110"/>
                      </a:lnTo>
                      <a:lnTo>
                        <a:pt x="786" y="129"/>
                      </a:lnTo>
                      <a:lnTo>
                        <a:pt x="792" y="126"/>
                      </a:lnTo>
                      <a:lnTo>
                        <a:pt x="799" y="108"/>
                      </a:lnTo>
                      <a:lnTo>
                        <a:pt x="805" y="93"/>
                      </a:lnTo>
                      <a:lnTo>
                        <a:pt x="811" y="77"/>
                      </a:lnTo>
                      <a:lnTo>
                        <a:pt x="819" y="74"/>
                      </a:lnTo>
                      <a:lnTo>
                        <a:pt x="825" y="97"/>
                      </a:lnTo>
                      <a:lnTo>
                        <a:pt x="831" y="113"/>
                      </a:lnTo>
                      <a:lnTo>
                        <a:pt x="838" y="118"/>
                      </a:lnTo>
                      <a:lnTo>
                        <a:pt x="844" y="120"/>
                      </a:lnTo>
                      <a:lnTo>
                        <a:pt x="850" y="100"/>
                      </a:lnTo>
                      <a:lnTo>
                        <a:pt x="858" y="64"/>
                      </a:lnTo>
                      <a:lnTo>
                        <a:pt x="864" y="41"/>
                      </a:lnTo>
                      <a:lnTo>
                        <a:pt x="870" y="26"/>
                      </a:lnTo>
                      <a:lnTo>
                        <a:pt x="877" y="23"/>
                      </a:lnTo>
                      <a:lnTo>
                        <a:pt x="883" y="36"/>
                      </a:lnTo>
                      <a:lnTo>
                        <a:pt x="889" y="49"/>
                      </a:lnTo>
                      <a:lnTo>
                        <a:pt x="897" y="54"/>
                      </a:lnTo>
                      <a:lnTo>
                        <a:pt x="903" y="57"/>
                      </a:lnTo>
                      <a:lnTo>
                        <a:pt x="909" y="62"/>
                      </a:lnTo>
                      <a:lnTo>
                        <a:pt x="916" y="64"/>
                      </a:lnTo>
                      <a:lnTo>
                        <a:pt x="922" y="67"/>
                      </a:lnTo>
                      <a:lnTo>
                        <a:pt x="929" y="72"/>
                      </a:lnTo>
                      <a:lnTo>
                        <a:pt x="936" y="77"/>
                      </a:lnTo>
                      <a:lnTo>
                        <a:pt x="942" y="83"/>
                      </a:lnTo>
                      <a:lnTo>
                        <a:pt x="948" y="87"/>
                      </a:lnTo>
                      <a:lnTo>
                        <a:pt x="954" y="90"/>
                      </a:lnTo>
                      <a:lnTo>
                        <a:pt x="962" y="93"/>
                      </a:lnTo>
                      <a:lnTo>
                        <a:pt x="968" y="92"/>
                      </a:lnTo>
                      <a:lnTo>
                        <a:pt x="974" y="100"/>
                      </a:lnTo>
                      <a:lnTo>
                        <a:pt x="981" y="116"/>
                      </a:lnTo>
                      <a:lnTo>
                        <a:pt x="987" y="123"/>
                      </a:lnTo>
                      <a:lnTo>
                        <a:pt x="993" y="108"/>
                      </a:lnTo>
                      <a:lnTo>
                        <a:pt x="1001" y="87"/>
                      </a:lnTo>
                      <a:lnTo>
                        <a:pt x="1007" y="67"/>
                      </a:lnTo>
                      <a:lnTo>
                        <a:pt x="1013" y="46"/>
                      </a:lnTo>
                      <a:lnTo>
                        <a:pt x="1020" y="39"/>
                      </a:lnTo>
                      <a:lnTo>
                        <a:pt x="1026" y="52"/>
                      </a:lnTo>
                      <a:lnTo>
                        <a:pt x="1032" y="65"/>
                      </a:lnTo>
                      <a:lnTo>
                        <a:pt x="1040" y="82"/>
                      </a:lnTo>
                      <a:lnTo>
                        <a:pt x="1046" y="100"/>
                      </a:lnTo>
                      <a:lnTo>
                        <a:pt x="1052" y="123"/>
                      </a:lnTo>
                      <a:lnTo>
                        <a:pt x="1059" y="146"/>
                      </a:lnTo>
                      <a:lnTo>
                        <a:pt x="1065" y="172"/>
                      </a:lnTo>
                      <a:lnTo>
                        <a:pt x="1071" y="169"/>
                      </a:lnTo>
                      <a:lnTo>
                        <a:pt x="1079" y="136"/>
                      </a:lnTo>
                      <a:lnTo>
                        <a:pt x="1085" y="98"/>
                      </a:lnTo>
                      <a:lnTo>
                        <a:pt x="1091" y="65"/>
                      </a:lnTo>
                      <a:lnTo>
                        <a:pt x="1098" y="39"/>
                      </a:lnTo>
                      <a:lnTo>
                        <a:pt x="1104" y="36"/>
                      </a:lnTo>
                      <a:lnTo>
                        <a:pt x="1110" y="39"/>
                      </a:lnTo>
                      <a:lnTo>
                        <a:pt x="1118" y="36"/>
                      </a:lnTo>
                      <a:lnTo>
                        <a:pt x="1124" y="36"/>
                      </a:lnTo>
                      <a:lnTo>
                        <a:pt x="1130" y="41"/>
                      </a:lnTo>
                      <a:lnTo>
                        <a:pt x="1136" y="49"/>
                      </a:lnTo>
                      <a:lnTo>
                        <a:pt x="1143" y="57"/>
                      </a:lnTo>
                      <a:lnTo>
                        <a:pt x="1149" y="70"/>
                      </a:lnTo>
                      <a:lnTo>
                        <a:pt x="1155" y="85"/>
                      </a:lnTo>
                      <a:lnTo>
                        <a:pt x="1163" y="90"/>
                      </a:lnTo>
                      <a:lnTo>
                        <a:pt x="1169" y="83"/>
                      </a:lnTo>
                      <a:lnTo>
                        <a:pt x="1175" y="70"/>
                      </a:lnTo>
                      <a:lnTo>
                        <a:pt x="1182" y="62"/>
                      </a:lnTo>
                      <a:lnTo>
                        <a:pt x="1188" y="65"/>
                      </a:lnTo>
                      <a:lnTo>
                        <a:pt x="1194" y="85"/>
                      </a:lnTo>
                      <a:lnTo>
                        <a:pt x="1202" y="115"/>
                      </a:lnTo>
                      <a:lnTo>
                        <a:pt x="1208" y="144"/>
                      </a:lnTo>
                      <a:lnTo>
                        <a:pt x="1214" y="139"/>
                      </a:lnTo>
                      <a:lnTo>
                        <a:pt x="1221" y="106"/>
                      </a:lnTo>
                      <a:lnTo>
                        <a:pt x="1227" y="70"/>
                      </a:lnTo>
                      <a:lnTo>
                        <a:pt x="1233" y="51"/>
                      </a:lnTo>
                      <a:lnTo>
                        <a:pt x="1241" y="42"/>
                      </a:lnTo>
                      <a:lnTo>
                        <a:pt x="1247" y="36"/>
                      </a:lnTo>
                      <a:lnTo>
                        <a:pt x="1253" y="36"/>
                      </a:lnTo>
                      <a:lnTo>
                        <a:pt x="1261" y="41"/>
                      </a:lnTo>
                      <a:lnTo>
                        <a:pt x="1267" y="41"/>
                      </a:lnTo>
                      <a:lnTo>
                        <a:pt x="1273" y="54"/>
                      </a:lnTo>
                      <a:lnTo>
                        <a:pt x="1280" y="74"/>
                      </a:lnTo>
                      <a:lnTo>
                        <a:pt x="1286" y="97"/>
                      </a:lnTo>
                      <a:lnTo>
                        <a:pt x="1292" y="115"/>
                      </a:lnTo>
                      <a:lnTo>
                        <a:pt x="1300" y="131"/>
                      </a:lnTo>
                      <a:lnTo>
                        <a:pt x="1306" y="134"/>
                      </a:lnTo>
                      <a:lnTo>
                        <a:pt x="1312" y="126"/>
                      </a:lnTo>
                      <a:lnTo>
                        <a:pt x="1318" y="120"/>
                      </a:lnTo>
                      <a:lnTo>
                        <a:pt x="1325" y="113"/>
                      </a:lnTo>
                      <a:lnTo>
                        <a:pt x="1331" y="103"/>
                      </a:lnTo>
                      <a:lnTo>
                        <a:pt x="1337" y="92"/>
                      </a:lnTo>
                      <a:lnTo>
                        <a:pt x="1345" y="92"/>
                      </a:lnTo>
                      <a:lnTo>
                        <a:pt x="1351" y="92"/>
                      </a:lnTo>
                      <a:lnTo>
                        <a:pt x="1357" y="97"/>
                      </a:lnTo>
                      <a:lnTo>
                        <a:pt x="1364" y="97"/>
                      </a:lnTo>
                      <a:lnTo>
                        <a:pt x="1370" y="93"/>
                      </a:lnTo>
                      <a:lnTo>
                        <a:pt x="1376" y="79"/>
                      </a:lnTo>
                      <a:lnTo>
                        <a:pt x="1384" y="59"/>
                      </a:lnTo>
                      <a:lnTo>
                        <a:pt x="1390" y="44"/>
                      </a:lnTo>
                      <a:lnTo>
                        <a:pt x="1396" y="39"/>
                      </a:lnTo>
                      <a:lnTo>
                        <a:pt x="1403" y="44"/>
                      </a:lnTo>
                      <a:lnTo>
                        <a:pt x="1409" y="47"/>
                      </a:lnTo>
                      <a:lnTo>
                        <a:pt x="1415" y="51"/>
                      </a:lnTo>
                      <a:lnTo>
                        <a:pt x="1423" y="52"/>
                      </a:lnTo>
                      <a:lnTo>
                        <a:pt x="1429" y="52"/>
                      </a:lnTo>
                      <a:lnTo>
                        <a:pt x="1435" y="56"/>
                      </a:lnTo>
                      <a:lnTo>
                        <a:pt x="1442" y="60"/>
                      </a:lnTo>
                      <a:lnTo>
                        <a:pt x="1448" y="75"/>
                      </a:lnTo>
                      <a:lnTo>
                        <a:pt x="1454" y="103"/>
                      </a:lnTo>
                      <a:lnTo>
                        <a:pt x="1462" y="139"/>
                      </a:lnTo>
                      <a:lnTo>
                        <a:pt x="1468" y="166"/>
                      </a:lnTo>
                      <a:lnTo>
                        <a:pt x="1474" y="169"/>
                      </a:lnTo>
                      <a:lnTo>
                        <a:pt x="1481" y="156"/>
                      </a:lnTo>
                      <a:lnTo>
                        <a:pt x="1487" y="144"/>
                      </a:lnTo>
                      <a:lnTo>
                        <a:pt x="1493" y="156"/>
                      </a:lnTo>
                      <a:lnTo>
                        <a:pt x="1499" y="149"/>
                      </a:lnTo>
                      <a:lnTo>
                        <a:pt x="1507" y="124"/>
                      </a:lnTo>
                      <a:lnTo>
                        <a:pt x="1513" y="98"/>
                      </a:lnTo>
                      <a:lnTo>
                        <a:pt x="1519" y="77"/>
                      </a:lnTo>
                      <a:lnTo>
                        <a:pt x="1526" y="59"/>
                      </a:lnTo>
                      <a:lnTo>
                        <a:pt x="1532" y="64"/>
                      </a:lnTo>
                      <a:lnTo>
                        <a:pt x="1538" y="69"/>
                      </a:lnTo>
                      <a:lnTo>
                        <a:pt x="1546" y="59"/>
                      </a:lnTo>
                      <a:lnTo>
                        <a:pt x="1552" y="41"/>
                      </a:lnTo>
                      <a:lnTo>
                        <a:pt x="1558" y="21"/>
                      </a:lnTo>
                      <a:lnTo>
                        <a:pt x="1565" y="3"/>
                      </a:lnTo>
                      <a:lnTo>
                        <a:pt x="1571" y="0"/>
                      </a:lnTo>
                      <a:lnTo>
                        <a:pt x="1577" y="10"/>
                      </a:lnTo>
                      <a:lnTo>
                        <a:pt x="1585" y="24"/>
                      </a:lnTo>
                      <a:lnTo>
                        <a:pt x="1591" y="42"/>
                      </a:lnTo>
                      <a:lnTo>
                        <a:pt x="1597" y="54"/>
                      </a:lnTo>
                      <a:lnTo>
                        <a:pt x="1605" y="62"/>
                      </a:lnTo>
                      <a:lnTo>
                        <a:pt x="1611" y="62"/>
                      </a:lnTo>
                      <a:lnTo>
                        <a:pt x="1617" y="65"/>
                      </a:lnTo>
                      <a:lnTo>
                        <a:pt x="1624" y="67"/>
                      </a:lnTo>
                      <a:lnTo>
                        <a:pt x="1630" y="69"/>
                      </a:lnTo>
                      <a:lnTo>
                        <a:pt x="1636" y="79"/>
                      </a:lnTo>
                      <a:lnTo>
                        <a:pt x="1644" y="87"/>
                      </a:lnTo>
                      <a:lnTo>
                        <a:pt x="1650" y="93"/>
                      </a:lnTo>
                      <a:lnTo>
                        <a:pt x="1656" y="110"/>
                      </a:lnTo>
                      <a:lnTo>
                        <a:pt x="1663" y="134"/>
                      </a:lnTo>
                      <a:lnTo>
                        <a:pt x="1669" y="136"/>
                      </a:lnTo>
                      <a:lnTo>
                        <a:pt x="1675" y="121"/>
                      </a:lnTo>
                      <a:lnTo>
                        <a:pt x="1681" y="106"/>
                      </a:lnTo>
                      <a:lnTo>
                        <a:pt x="1689" y="97"/>
                      </a:lnTo>
                      <a:lnTo>
                        <a:pt x="1695" y="95"/>
                      </a:lnTo>
                      <a:lnTo>
                        <a:pt x="1701" y="80"/>
                      </a:lnTo>
                      <a:lnTo>
                        <a:pt x="1708" y="72"/>
                      </a:lnTo>
                      <a:lnTo>
                        <a:pt x="1714" y="56"/>
                      </a:lnTo>
                      <a:lnTo>
                        <a:pt x="1720" y="41"/>
                      </a:lnTo>
                      <a:lnTo>
                        <a:pt x="1728" y="39"/>
                      </a:lnTo>
                      <a:lnTo>
                        <a:pt x="1734" y="54"/>
                      </a:lnTo>
                      <a:lnTo>
                        <a:pt x="1740" y="67"/>
                      </a:lnTo>
                      <a:lnTo>
                        <a:pt x="1747" y="75"/>
                      </a:lnTo>
                      <a:lnTo>
                        <a:pt x="1753" y="83"/>
                      </a:lnTo>
                      <a:lnTo>
                        <a:pt x="1759" y="97"/>
                      </a:lnTo>
                      <a:lnTo>
                        <a:pt x="1767" y="116"/>
                      </a:lnTo>
                      <a:lnTo>
                        <a:pt x="1773" y="131"/>
                      </a:lnTo>
                      <a:lnTo>
                        <a:pt x="1779" y="129"/>
                      </a:lnTo>
                      <a:lnTo>
                        <a:pt x="1786" y="105"/>
                      </a:lnTo>
                      <a:lnTo>
                        <a:pt x="1792" y="72"/>
                      </a:lnTo>
                      <a:lnTo>
                        <a:pt x="1798" y="47"/>
                      </a:lnTo>
                      <a:lnTo>
                        <a:pt x="1806" y="42"/>
                      </a:lnTo>
                      <a:lnTo>
                        <a:pt x="1812" y="49"/>
                      </a:lnTo>
                      <a:lnTo>
                        <a:pt x="1818" y="64"/>
                      </a:lnTo>
                      <a:lnTo>
                        <a:pt x="1825" y="77"/>
                      </a:lnTo>
                      <a:lnTo>
                        <a:pt x="1831" y="85"/>
                      </a:lnTo>
                      <a:lnTo>
                        <a:pt x="1837" y="88"/>
                      </a:lnTo>
                      <a:lnTo>
                        <a:pt x="1843" y="87"/>
                      </a:lnTo>
                      <a:lnTo>
                        <a:pt x="1851" y="87"/>
                      </a:lnTo>
                      <a:lnTo>
                        <a:pt x="1857" y="88"/>
                      </a:lnTo>
                      <a:lnTo>
                        <a:pt x="1863" y="95"/>
                      </a:lnTo>
                      <a:lnTo>
                        <a:pt x="1870" y="108"/>
                      </a:lnTo>
                      <a:lnTo>
                        <a:pt x="1876" y="131"/>
                      </a:lnTo>
                      <a:lnTo>
                        <a:pt x="1882" y="166"/>
                      </a:lnTo>
                      <a:lnTo>
                        <a:pt x="1890" y="174"/>
                      </a:lnTo>
                      <a:lnTo>
                        <a:pt x="1896" y="156"/>
                      </a:lnTo>
                      <a:lnTo>
                        <a:pt x="1902" y="115"/>
                      </a:lnTo>
                      <a:lnTo>
                        <a:pt x="1909" y="72"/>
                      </a:lnTo>
                      <a:lnTo>
                        <a:pt x="1915" y="42"/>
                      </a:lnTo>
                      <a:lnTo>
                        <a:pt x="1922" y="42"/>
                      </a:lnTo>
                      <a:lnTo>
                        <a:pt x="1929" y="62"/>
                      </a:lnTo>
                      <a:lnTo>
                        <a:pt x="1935" y="74"/>
                      </a:lnTo>
                      <a:lnTo>
                        <a:pt x="1941" y="74"/>
                      </a:lnTo>
                      <a:lnTo>
                        <a:pt x="1949" y="57"/>
                      </a:lnTo>
                      <a:lnTo>
                        <a:pt x="1955" y="37"/>
                      </a:lnTo>
                      <a:lnTo>
                        <a:pt x="1961" y="21"/>
                      </a:lnTo>
                      <a:lnTo>
                        <a:pt x="1968" y="23"/>
                      </a:lnTo>
                      <a:lnTo>
                        <a:pt x="1974" y="31"/>
                      </a:lnTo>
                      <a:lnTo>
                        <a:pt x="1980" y="44"/>
                      </a:lnTo>
                      <a:lnTo>
                        <a:pt x="1988" y="56"/>
                      </a:lnTo>
                      <a:lnTo>
                        <a:pt x="1994" y="62"/>
                      </a:lnTo>
                      <a:lnTo>
                        <a:pt x="2000" y="64"/>
                      </a:lnTo>
                      <a:lnTo>
                        <a:pt x="2007" y="67"/>
                      </a:lnTo>
                      <a:lnTo>
                        <a:pt x="2013" y="70"/>
                      </a:lnTo>
                      <a:lnTo>
                        <a:pt x="2019" y="75"/>
                      </a:lnTo>
                      <a:lnTo>
                        <a:pt x="2025" y="80"/>
                      </a:lnTo>
                      <a:lnTo>
                        <a:pt x="2033" y="83"/>
                      </a:lnTo>
                      <a:lnTo>
                        <a:pt x="2039" y="88"/>
                      </a:lnTo>
                      <a:lnTo>
                        <a:pt x="2045" y="93"/>
                      </a:lnTo>
                      <a:lnTo>
                        <a:pt x="2052" y="100"/>
                      </a:lnTo>
                      <a:lnTo>
                        <a:pt x="2058" y="103"/>
                      </a:lnTo>
                      <a:lnTo>
                        <a:pt x="2064" y="106"/>
                      </a:lnTo>
                      <a:lnTo>
                        <a:pt x="2072" y="113"/>
                      </a:lnTo>
                      <a:lnTo>
                        <a:pt x="2078" y="113"/>
                      </a:lnTo>
                      <a:lnTo>
                        <a:pt x="2084" y="110"/>
                      </a:lnTo>
                      <a:lnTo>
                        <a:pt x="2091" y="102"/>
                      </a:lnTo>
                      <a:lnTo>
                        <a:pt x="2097" y="97"/>
                      </a:lnTo>
                      <a:lnTo>
                        <a:pt x="2103" y="102"/>
                      </a:lnTo>
                      <a:lnTo>
                        <a:pt x="2111" y="93"/>
                      </a:lnTo>
                      <a:lnTo>
                        <a:pt x="2117" y="77"/>
                      </a:lnTo>
                      <a:lnTo>
                        <a:pt x="2123" y="62"/>
                      </a:lnTo>
                      <a:lnTo>
                        <a:pt x="2130" y="49"/>
                      </a:lnTo>
                      <a:lnTo>
                        <a:pt x="2136" y="51"/>
                      </a:lnTo>
                      <a:lnTo>
                        <a:pt x="2142" y="74"/>
                      </a:lnTo>
                      <a:lnTo>
                        <a:pt x="2150" y="95"/>
                      </a:lnTo>
                      <a:lnTo>
                        <a:pt x="2156" y="105"/>
                      </a:lnTo>
                      <a:lnTo>
                        <a:pt x="2162" y="108"/>
                      </a:lnTo>
                      <a:lnTo>
                        <a:pt x="2169" y="115"/>
                      </a:lnTo>
                      <a:lnTo>
                        <a:pt x="2175" y="115"/>
                      </a:lnTo>
                      <a:lnTo>
                        <a:pt x="2181" y="116"/>
                      </a:lnTo>
                      <a:lnTo>
                        <a:pt x="2189" y="111"/>
                      </a:lnTo>
                      <a:lnTo>
                        <a:pt x="2195" y="106"/>
                      </a:lnTo>
                      <a:lnTo>
                        <a:pt x="2201" y="100"/>
                      </a:lnTo>
                      <a:lnTo>
                        <a:pt x="2207" y="98"/>
                      </a:lnTo>
                      <a:lnTo>
                        <a:pt x="2214" y="95"/>
                      </a:lnTo>
                      <a:lnTo>
                        <a:pt x="2220" y="85"/>
                      </a:lnTo>
                      <a:lnTo>
                        <a:pt x="2226" y="64"/>
                      </a:lnTo>
                      <a:lnTo>
                        <a:pt x="2234" y="41"/>
                      </a:lnTo>
                      <a:lnTo>
                        <a:pt x="2240" y="24"/>
                      </a:lnTo>
                      <a:lnTo>
                        <a:pt x="2246" y="16"/>
                      </a:lnTo>
                      <a:lnTo>
                        <a:pt x="2254" y="21"/>
                      </a:lnTo>
                      <a:lnTo>
                        <a:pt x="2260" y="36"/>
                      </a:lnTo>
                      <a:lnTo>
                        <a:pt x="2266" y="56"/>
                      </a:lnTo>
                      <a:lnTo>
                        <a:pt x="2273" y="80"/>
                      </a:lnTo>
                      <a:lnTo>
                        <a:pt x="2279" y="100"/>
                      </a:lnTo>
                      <a:lnTo>
                        <a:pt x="2285" y="102"/>
                      </a:lnTo>
                      <a:lnTo>
                        <a:pt x="2293" y="105"/>
                      </a:lnTo>
                      <a:lnTo>
                        <a:pt x="2299" y="123"/>
                      </a:lnTo>
                      <a:lnTo>
                        <a:pt x="2305" y="121"/>
                      </a:lnTo>
                      <a:lnTo>
                        <a:pt x="2312" y="111"/>
                      </a:lnTo>
                      <a:lnTo>
                        <a:pt x="2318" y="87"/>
                      </a:lnTo>
                      <a:lnTo>
                        <a:pt x="2324" y="49"/>
                      </a:lnTo>
                      <a:lnTo>
                        <a:pt x="2332" y="16"/>
                      </a:lnTo>
                      <a:lnTo>
                        <a:pt x="2338" y="11"/>
                      </a:lnTo>
                      <a:lnTo>
                        <a:pt x="2344" y="28"/>
                      </a:lnTo>
                      <a:lnTo>
                        <a:pt x="2351" y="62"/>
                      </a:lnTo>
                      <a:lnTo>
                        <a:pt x="2357" y="108"/>
                      </a:lnTo>
                      <a:lnTo>
                        <a:pt x="2363" y="129"/>
                      </a:lnTo>
                      <a:lnTo>
                        <a:pt x="2371" y="124"/>
                      </a:lnTo>
                      <a:lnTo>
                        <a:pt x="2377" y="111"/>
                      </a:lnTo>
                      <a:lnTo>
                        <a:pt x="2383" y="98"/>
                      </a:lnTo>
                      <a:lnTo>
                        <a:pt x="2389" y="97"/>
                      </a:lnTo>
                      <a:lnTo>
                        <a:pt x="2396" y="111"/>
                      </a:lnTo>
                      <a:lnTo>
                        <a:pt x="2402" y="136"/>
                      </a:lnTo>
                      <a:lnTo>
                        <a:pt x="2408" y="124"/>
                      </a:lnTo>
                      <a:lnTo>
                        <a:pt x="2416" y="87"/>
                      </a:lnTo>
                      <a:lnTo>
                        <a:pt x="2422" y="52"/>
                      </a:lnTo>
                      <a:lnTo>
                        <a:pt x="2428" y="26"/>
                      </a:lnTo>
                      <a:lnTo>
                        <a:pt x="2435" y="21"/>
                      </a:lnTo>
                      <a:lnTo>
                        <a:pt x="2441" y="26"/>
                      </a:lnTo>
                      <a:lnTo>
                        <a:pt x="2447" y="41"/>
                      </a:lnTo>
                      <a:lnTo>
                        <a:pt x="2455" y="52"/>
                      </a:lnTo>
                      <a:lnTo>
                        <a:pt x="2461" y="64"/>
                      </a:lnTo>
                      <a:lnTo>
                        <a:pt x="2467" y="70"/>
                      </a:lnTo>
                      <a:lnTo>
                        <a:pt x="2474" y="75"/>
                      </a:lnTo>
                      <a:lnTo>
                        <a:pt x="2480" y="92"/>
                      </a:lnTo>
                      <a:lnTo>
                        <a:pt x="2486" y="121"/>
                      </a:lnTo>
                      <a:lnTo>
                        <a:pt x="2494" y="128"/>
                      </a:lnTo>
                      <a:lnTo>
                        <a:pt x="2500" y="123"/>
                      </a:lnTo>
                      <a:lnTo>
                        <a:pt x="2506" y="98"/>
                      </a:lnTo>
                      <a:lnTo>
                        <a:pt x="2513" y="79"/>
                      </a:lnTo>
                      <a:lnTo>
                        <a:pt x="2519" y="59"/>
                      </a:lnTo>
                      <a:lnTo>
                        <a:pt x="2525" y="59"/>
                      </a:lnTo>
                      <a:lnTo>
                        <a:pt x="2533" y="69"/>
                      </a:lnTo>
                      <a:lnTo>
                        <a:pt x="2539" y="79"/>
                      </a:lnTo>
                      <a:lnTo>
                        <a:pt x="2545" y="85"/>
                      </a:lnTo>
                      <a:lnTo>
                        <a:pt x="2552" y="97"/>
                      </a:lnTo>
                      <a:lnTo>
                        <a:pt x="2558" y="106"/>
                      </a:lnTo>
                      <a:lnTo>
                        <a:pt x="2564" y="108"/>
                      </a:lnTo>
                      <a:lnTo>
                        <a:pt x="2570" y="110"/>
                      </a:lnTo>
                      <a:lnTo>
                        <a:pt x="2578" y="106"/>
                      </a:lnTo>
                      <a:lnTo>
                        <a:pt x="2584" y="103"/>
                      </a:lnTo>
                      <a:lnTo>
                        <a:pt x="2590" y="110"/>
                      </a:lnTo>
                      <a:lnTo>
                        <a:pt x="2598" y="110"/>
                      </a:lnTo>
                      <a:lnTo>
                        <a:pt x="2604" y="103"/>
                      </a:lnTo>
                      <a:lnTo>
                        <a:pt x="2610" y="83"/>
                      </a:lnTo>
                      <a:lnTo>
                        <a:pt x="2617" y="56"/>
                      </a:lnTo>
                      <a:lnTo>
                        <a:pt x="2623" y="28"/>
                      </a:lnTo>
                      <a:lnTo>
                        <a:pt x="2629" y="10"/>
                      </a:lnTo>
                      <a:lnTo>
                        <a:pt x="2637" y="3"/>
                      </a:lnTo>
                      <a:lnTo>
                        <a:pt x="2643" y="14"/>
                      </a:lnTo>
                      <a:lnTo>
                        <a:pt x="2649" y="46"/>
                      </a:lnTo>
                      <a:lnTo>
                        <a:pt x="2656" y="77"/>
                      </a:lnTo>
                      <a:lnTo>
                        <a:pt x="2662" y="85"/>
                      </a:lnTo>
                      <a:lnTo>
                        <a:pt x="2668" y="85"/>
                      </a:lnTo>
                      <a:lnTo>
                        <a:pt x="2676" y="82"/>
                      </a:lnTo>
                      <a:lnTo>
                        <a:pt x="2682" y="82"/>
                      </a:lnTo>
                      <a:lnTo>
                        <a:pt x="2688" y="90"/>
                      </a:lnTo>
                      <a:lnTo>
                        <a:pt x="2695" y="100"/>
                      </a:lnTo>
                      <a:lnTo>
                        <a:pt x="2701" y="105"/>
                      </a:lnTo>
                      <a:lnTo>
                        <a:pt x="2707" y="103"/>
                      </a:lnTo>
                      <a:lnTo>
                        <a:pt x="2715" y="98"/>
                      </a:lnTo>
                      <a:lnTo>
                        <a:pt x="2721" y="87"/>
                      </a:lnTo>
                      <a:lnTo>
                        <a:pt x="2727" y="80"/>
                      </a:lnTo>
                      <a:lnTo>
                        <a:pt x="2734" y="82"/>
                      </a:lnTo>
                      <a:lnTo>
                        <a:pt x="2740" y="85"/>
                      </a:lnTo>
                      <a:lnTo>
                        <a:pt x="2746" y="97"/>
                      </a:lnTo>
                      <a:lnTo>
                        <a:pt x="2752" y="113"/>
                      </a:lnTo>
                      <a:lnTo>
                        <a:pt x="2760" y="143"/>
                      </a:lnTo>
                      <a:lnTo>
                        <a:pt x="2766" y="151"/>
                      </a:lnTo>
                      <a:lnTo>
                        <a:pt x="2772" y="134"/>
                      </a:lnTo>
                      <a:lnTo>
                        <a:pt x="2779" y="113"/>
                      </a:lnTo>
                      <a:lnTo>
                        <a:pt x="2785" y="97"/>
                      </a:lnTo>
                      <a:lnTo>
                        <a:pt x="2791" y="79"/>
                      </a:lnTo>
                      <a:lnTo>
                        <a:pt x="2799" y="70"/>
                      </a:lnTo>
                      <a:lnTo>
                        <a:pt x="2805" y="64"/>
                      </a:lnTo>
                      <a:lnTo>
                        <a:pt x="2811" y="52"/>
                      </a:lnTo>
                      <a:lnTo>
                        <a:pt x="2818" y="37"/>
                      </a:lnTo>
                      <a:lnTo>
                        <a:pt x="2824" y="23"/>
                      </a:lnTo>
                      <a:lnTo>
                        <a:pt x="2830" y="6"/>
                      </a:lnTo>
                      <a:lnTo>
                        <a:pt x="2838" y="1"/>
                      </a:lnTo>
                      <a:lnTo>
                        <a:pt x="2844" y="10"/>
                      </a:lnTo>
                      <a:lnTo>
                        <a:pt x="2850" y="18"/>
                      </a:lnTo>
                      <a:lnTo>
                        <a:pt x="2857" y="28"/>
                      </a:lnTo>
                      <a:lnTo>
                        <a:pt x="2863" y="36"/>
                      </a:lnTo>
                      <a:lnTo>
                        <a:pt x="2869" y="41"/>
                      </a:lnTo>
                      <a:lnTo>
                        <a:pt x="2877" y="49"/>
                      </a:lnTo>
                      <a:lnTo>
                        <a:pt x="2883" y="59"/>
                      </a:lnTo>
                      <a:lnTo>
                        <a:pt x="2889" y="80"/>
                      </a:lnTo>
                      <a:lnTo>
                        <a:pt x="2896" y="108"/>
                      </a:lnTo>
                      <a:lnTo>
                        <a:pt x="2902" y="146"/>
                      </a:lnTo>
                      <a:lnTo>
                        <a:pt x="2908" y="192"/>
                      </a:lnTo>
                      <a:lnTo>
                        <a:pt x="2916" y="208"/>
                      </a:lnTo>
                      <a:lnTo>
                        <a:pt x="2922" y="202"/>
                      </a:lnTo>
                      <a:lnTo>
                        <a:pt x="2928" y="164"/>
                      </a:lnTo>
                      <a:lnTo>
                        <a:pt x="2934" y="120"/>
                      </a:lnTo>
                      <a:lnTo>
                        <a:pt x="2942" y="103"/>
                      </a:lnTo>
                      <a:lnTo>
                        <a:pt x="2948" y="106"/>
                      </a:lnTo>
                      <a:lnTo>
                        <a:pt x="2954" y="102"/>
                      </a:lnTo>
                      <a:lnTo>
                        <a:pt x="2961" y="92"/>
                      </a:lnTo>
                      <a:lnTo>
                        <a:pt x="2967" y="52"/>
                      </a:lnTo>
                      <a:lnTo>
                        <a:pt x="2973" y="19"/>
                      </a:lnTo>
                      <a:lnTo>
                        <a:pt x="2981" y="1"/>
                      </a:lnTo>
                      <a:lnTo>
                        <a:pt x="2987" y="10"/>
                      </a:lnTo>
                      <a:lnTo>
                        <a:pt x="2993" y="26"/>
                      </a:lnTo>
                      <a:lnTo>
                        <a:pt x="3000" y="49"/>
                      </a:lnTo>
                      <a:lnTo>
                        <a:pt x="3006" y="59"/>
                      </a:lnTo>
                      <a:lnTo>
                        <a:pt x="3012" y="62"/>
                      </a:lnTo>
                      <a:lnTo>
                        <a:pt x="3020" y="69"/>
                      </a:lnTo>
                      <a:lnTo>
                        <a:pt x="3026" y="77"/>
                      </a:lnTo>
                      <a:lnTo>
                        <a:pt x="3032" y="92"/>
                      </a:lnTo>
                      <a:lnTo>
                        <a:pt x="3039" y="105"/>
                      </a:lnTo>
                      <a:lnTo>
                        <a:pt x="3045" y="103"/>
                      </a:lnTo>
                      <a:lnTo>
                        <a:pt x="3051" y="95"/>
                      </a:lnTo>
                      <a:lnTo>
                        <a:pt x="3059" y="79"/>
                      </a:lnTo>
                      <a:lnTo>
                        <a:pt x="3065" y="60"/>
                      </a:lnTo>
                      <a:lnTo>
                        <a:pt x="3071" y="49"/>
                      </a:lnTo>
                      <a:lnTo>
                        <a:pt x="3078" y="46"/>
                      </a:lnTo>
                      <a:lnTo>
                        <a:pt x="3084" y="54"/>
                      </a:lnTo>
                      <a:lnTo>
                        <a:pt x="3090" y="65"/>
                      </a:lnTo>
                      <a:lnTo>
                        <a:pt x="3098" y="79"/>
                      </a:lnTo>
                      <a:lnTo>
                        <a:pt x="3104" y="85"/>
                      </a:lnTo>
                      <a:lnTo>
                        <a:pt x="3110" y="90"/>
                      </a:lnTo>
                      <a:lnTo>
                        <a:pt x="3116" y="90"/>
                      </a:lnTo>
                      <a:lnTo>
                        <a:pt x="3123" y="88"/>
                      </a:lnTo>
                      <a:lnTo>
                        <a:pt x="3129" y="90"/>
                      </a:lnTo>
                      <a:lnTo>
                        <a:pt x="3135" y="97"/>
                      </a:lnTo>
                      <a:lnTo>
                        <a:pt x="3143" y="103"/>
                      </a:lnTo>
                      <a:lnTo>
                        <a:pt x="3149" y="105"/>
                      </a:lnTo>
                      <a:lnTo>
                        <a:pt x="3155" y="98"/>
                      </a:lnTo>
                      <a:lnTo>
                        <a:pt x="3162" y="95"/>
                      </a:lnTo>
                      <a:lnTo>
                        <a:pt x="3168" y="92"/>
                      </a:lnTo>
                      <a:lnTo>
                        <a:pt x="3174" y="95"/>
                      </a:lnTo>
                      <a:lnTo>
                        <a:pt x="3182" y="93"/>
                      </a:lnTo>
                      <a:lnTo>
                        <a:pt x="3188" y="85"/>
                      </a:lnTo>
                      <a:lnTo>
                        <a:pt x="3194" y="75"/>
                      </a:lnTo>
                      <a:lnTo>
                        <a:pt x="3201" y="69"/>
                      </a:lnTo>
                      <a:lnTo>
                        <a:pt x="3207" y="65"/>
                      </a:lnTo>
                      <a:lnTo>
                        <a:pt x="3213" y="70"/>
                      </a:lnTo>
                      <a:lnTo>
                        <a:pt x="3221" y="79"/>
                      </a:lnTo>
                      <a:lnTo>
                        <a:pt x="3227" y="85"/>
                      </a:lnTo>
                      <a:lnTo>
                        <a:pt x="3233" y="88"/>
                      </a:lnTo>
                      <a:lnTo>
                        <a:pt x="3240" y="9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4" name="Freeform 90"/>
                <p:cNvSpPr>
                  <a:spLocks/>
                </p:cNvSpPr>
                <p:nvPr/>
              </p:nvSpPr>
              <p:spPr bwMode="auto">
                <a:xfrm>
                  <a:off x="4407" y="3016"/>
                  <a:ext cx="72" cy="56"/>
                </a:xfrm>
                <a:custGeom>
                  <a:avLst/>
                  <a:gdLst>
                    <a:gd name="T0" fmla="*/ 0 w 77"/>
                    <a:gd name="T1" fmla="*/ 64 h 53"/>
                    <a:gd name="T2" fmla="*/ 6 w 77"/>
                    <a:gd name="T3" fmla="*/ 71 h 53"/>
                    <a:gd name="T4" fmla="*/ 7 w 77"/>
                    <a:gd name="T5" fmla="*/ 64 h 53"/>
                    <a:gd name="T6" fmla="*/ 7 w 77"/>
                    <a:gd name="T7" fmla="*/ 67 h 53"/>
                    <a:gd name="T8" fmla="*/ 10 w 77"/>
                    <a:gd name="T9" fmla="*/ 95 h 53"/>
                    <a:gd name="T10" fmla="*/ 13 w 77"/>
                    <a:gd name="T11" fmla="*/ 114 h 53"/>
                    <a:gd name="T12" fmla="*/ 17 w 77"/>
                    <a:gd name="T13" fmla="*/ 88 h 53"/>
                    <a:gd name="T14" fmla="*/ 19 w 77"/>
                    <a:gd name="T15" fmla="*/ 54 h 53"/>
                    <a:gd name="T16" fmla="*/ 21 w 77"/>
                    <a:gd name="T17" fmla="*/ 24 h 53"/>
                    <a:gd name="T18" fmla="*/ 22 w 77"/>
                    <a:gd name="T19" fmla="*/ 0 h 53"/>
                    <a:gd name="T20" fmla="*/ 26 w 77"/>
                    <a:gd name="T21" fmla="*/ 26 h 53"/>
                    <a:gd name="T22" fmla="*/ 28 w 77"/>
                    <a:gd name="T23" fmla="*/ 71 h 53"/>
                    <a:gd name="T24" fmla="*/ 30 w 77"/>
                    <a:gd name="T25" fmla="*/ 104 h 5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53">
                      <a:moveTo>
                        <a:pt x="0" y="30"/>
                      </a:moveTo>
                      <a:lnTo>
                        <a:pt x="6" y="33"/>
                      </a:lnTo>
                      <a:lnTo>
                        <a:pt x="13" y="30"/>
                      </a:lnTo>
                      <a:lnTo>
                        <a:pt x="20" y="31"/>
                      </a:lnTo>
                      <a:lnTo>
                        <a:pt x="26" y="44"/>
                      </a:lnTo>
                      <a:lnTo>
                        <a:pt x="32" y="53"/>
                      </a:lnTo>
                      <a:lnTo>
                        <a:pt x="40" y="41"/>
                      </a:lnTo>
                      <a:lnTo>
                        <a:pt x="46" y="25"/>
                      </a:lnTo>
                      <a:lnTo>
                        <a:pt x="52" y="10"/>
                      </a:lnTo>
                      <a:lnTo>
                        <a:pt x="58" y="0"/>
                      </a:lnTo>
                      <a:lnTo>
                        <a:pt x="65" y="12"/>
                      </a:lnTo>
                      <a:lnTo>
                        <a:pt x="71" y="33"/>
                      </a:lnTo>
                      <a:lnTo>
                        <a:pt x="77" y="4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5" name="Freeform 91"/>
                <p:cNvSpPr>
                  <a:spLocks/>
                </p:cNvSpPr>
                <p:nvPr/>
              </p:nvSpPr>
              <p:spPr bwMode="auto">
                <a:xfrm>
                  <a:off x="1402" y="2896"/>
                  <a:ext cx="3005" cy="210"/>
                </a:xfrm>
                <a:custGeom>
                  <a:avLst/>
                  <a:gdLst>
                    <a:gd name="T0" fmla="*/ 16 w 3240"/>
                    <a:gd name="T1" fmla="*/ 232 h 200"/>
                    <a:gd name="T2" fmla="*/ 34 w 3240"/>
                    <a:gd name="T3" fmla="*/ 91 h 200"/>
                    <a:gd name="T4" fmla="*/ 53 w 3240"/>
                    <a:gd name="T5" fmla="*/ 116 h 200"/>
                    <a:gd name="T6" fmla="*/ 70 w 3240"/>
                    <a:gd name="T7" fmla="*/ 184 h 200"/>
                    <a:gd name="T8" fmla="*/ 88 w 3240"/>
                    <a:gd name="T9" fmla="*/ 228 h 200"/>
                    <a:gd name="T10" fmla="*/ 107 w 3240"/>
                    <a:gd name="T11" fmla="*/ 106 h 200"/>
                    <a:gd name="T12" fmla="*/ 125 w 3240"/>
                    <a:gd name="T13" fmla="*/ 189 h 200"/>
                    <a:gd name="T14" fmla="*/ 143 w 3240"/>
                    <a:gd name="T15" fmla="*/ 171 h 200"/>
                    <a:gd name="T16" fmla="*/ 160 w 3240"/>
                    <a:gd name="T17" fmla="*/ 189 h 200"/>
                    <a:gd name="T18" fmla="*/ 179 w 3240"/>
                    <a:gd name="T19" fmla="*/ 144 h 200"/>
                    <a:gd name="T20" fmla="*/ 198 w 3240"/>
                    <a:gd name="T21" fmla="*/ 186 h 200"/>
                    <a:gd name="T22" fmla="*/ 214 w 3240"/>
                    <a:gd name="T23" fmla="*/ 193 h 200"/>
                    <a:gd name="T24" fmla="*/ 232 w 3240"/>
                    <a:gd name="T25" fmla="*/ 106 h 200"/>
                    <a:gd name="T26" fmla="*/ 250 w 3240"/>
                    <a:gd name="T27" fmla="*/ 176 h 200"/>
                    <a:gd name="T28" fmla="*/ 269 w 3240"/>
                    <a:gd name="T29" fmla="*/ 205 h 200"/>
                    <a:gd name="T30" fmla="*/ 289 w 3240"/>
                    <a:gd name="T31" fmla="*/ 163 h 200"/>
                    <a:gd name="T32" fmla="*/ 305 w 3240"/>
                    <a:gd name="T33" fmla="*/ 117 h 200"/>
                    <a:gd name="T34" fmla="*/ 324 w 3240"/>
                    <a:gd name="T35" fmla="*/ 189 h 200"/>
                    <a:gd name="T36" fmla="*/ 341 w 3240"/>
                    <a:gd name="T37" fmla="*/ 124 h 200"/>
                    <a:gd name="T38" fmla="*/ 361 w 3240"/>
                    <a:gd name="T39" fmla="*/ 288 h 200"/>
                    <a:gd name="T40" fmla="*/ 378 w 3240"/>
                    <a:gd name="T41" fmla="*/ 84 h 200"/>
                    <a:gd name="T42" fmla="*/ 396 w 3240"/>
                    <a:gd name="T43" fmla="*/ 195 h 200"/>
                    <a:gd name="T44" fmla="*/ 413 w 3240"/>
                    <a:gd name="T45" fmla="*/ 269 h 200"/>
                    <a:gd name="T46" fmla="*/ 433 w 3240"/>
                    <a:gd name="T47" fmla="*/ 97 h 200"/>
                    <a:gd name="T48" fmla="*/ 450 w 3240"/>
                    <a:gd name="T49" fmla="*/ 224 h 200"/>
                    <a:gd name="T50" fmla="*/ 468 w 3240"/>
                    <a:gd name="T51" fmla="*/ 151 h 200"/>
                    <a:gd name="T52" fmla="*/ 488 w 3240"/>
                    <a:gd name="T53" fmla="*/ 117 h 200"/>
                    <a:gd name="T54" fmla="*/ 505 w 3240"/>
                    <a:gd name="T55" fmla="*/ 362 h 200"/>
                    <a:gd name="T56" fmla="*/ 522 w 3240"/>
                    <a:gd name="T57" fmla="*/ 111 h 200"/>
                    <a:gd name="T58" fmla="*/ 541 w 3240"/>
                    <a:gd name="T59" fmla="*/ 63 h 200"/>
                    <a:gd name="T60" fmla="*/ 559 w 3240"/>
                    <a:gd name="T61" fmla="*/ 156 h 200"/>
                    <a:gd name="T62" fmla="*/ 577 w 3240"/>
                    <a:gd name="T63" fmla="*/ 195 h 200"/>
                    <a:gd name="T64" fmla="*/ 595 w 3240"/>
                    <a:gd name="T65" fmla="*/ 122 h 200"/>
                    <a:gd name="T66" fmla="*/ 612 w 3240"/>
                    <a:gd name="T67" fmla="*/ 171 h 200"/>
                    <a:gd name="T68" fmla="*/ 632 w 3240"/>
                    <a:gd name="T69" fmla="*/ 195 h 200"/>
                    <a:gd name="T70" fmla="*/ 648 w 3240"/>
                    <a:gd name="T71" fmla="*/ 314 h 200"/>
                    <a:gd name="T72" fmla="*/ 668 w 3240"/>
                    <a:gd name="T73" fmla="*/ 130 h 200"/>
                    <a:gd name="T74" fmla="*/ 686 w 3240"/>
                    <a:gd name="T75" fmla="*/ 144 h 200"/>
                    <a:gd name="T76" fmla="*/ 705 w 3240"/>
                    <a:gd name="T77" fmla="*/ 208 h 200"/>
                    <a:gd name="T78" fmla="*/ 722 w 3240"/>
                    <a:gd name="T79" fmla="*/ 193 h 200"/>
                    <a:gd name="T80" fmla="*/ 740 w 3240"/>
                    <a:gd name="T81" fmla="*/ 186 h 200"/>
                    <a:gd name="T82" fmla="*/ 759 w 3240"/>
                    <a:gd name="T83" fmla="*/ 205 h 200"/>
                    <a:gd name="T84" fmla="*/ 776 w 3240"/>
                    <a:gd name="T85" fmla="*/ 87 h 200"/>
                    <a:gd name="T86" fmla="*/ 794 w 3240"/>
                    <a:gd name="T87" fmla="*/ 261 h 200"/>
                    <a:gd name="T88" fmla="*/ 812 w 3240"/>
                    <a:gd name="T89" fmla="*/ 237 h 200"/>
                    <a:gd name="T90" fmla="*/ 830 w 3240"/>
                    <a:gd name="T91" fmla="*/ 203 h 200"/>
                    <a:gd name="T92" fmla="*/ 848 w 3240"/>
                    <a:gd name="T93" fmla="*/ 142 h 200"/>
                    <a:gd name="T94" fmla="*/ 866 w 3240"/>
                    <a:gd name="T95" fmla="*/ 134 h 200"/>
                    <a:gd name="T96" fmla="*/ 885 w 3240"/>
                    <a:gd name="T97" fmla="*/ 235 h 200"/>
                    <a:gd name="T98" fmla="*/ 902 w 3240"/>
                    <a:gd name="T99" fmla="*/ 84 h 200"/>
                    <a:gd name="T100" fmla="*/ 921 w 3240"/>
                    <a:gd name="T101" fmla="*/ 176 h 200"/>
                    <a:gd name="T102" fmla="*/ 940 w 3240"/>
                    <a:gd name="T103" fmla="*/ 180 h 200"/>
                    <a:gd name="T104" fmla="*/ 956 w 3240"/>
                    <a:gd name="T105" fmla="*/ 235 h 200"/>
                    <a:gd name="T106" fmla="*/ 976 w 3240"/>
                    <a:gd name="T107" fmla="*/ 32 h 200"/>
                    <a:gd name="T108" fmla="*/ 993 w 3240"/>
                    <a:gd name="T109" fmla="*/ 137 h 200"/>
                    <a:gd name="T110" fmla="*/ 1013 w 3240"/>
                    <a:gd name="T111" fmla="*/ 288 h 200"/>
                    <a:gd name="T112" fmla="*/ 1029 w 3240"/>
                    <a:gd name="T113" fmla="*/ 0 h 200"/>
                    <a:gd name="T114" fmla="*/ 1047 w 3240"/>
                    <a:gd name="T115" fmla="*/ 225 h 200"/>
                    <a:gd name="T116" fmla="*/ 1066 w 3240"/>
                    <a:gd name="T117" fmla="*/ 144 h 200"/>
                    <a:gd name="T118" fmla="*/ 1084 w 3240"/>
                    <a:gd name="T119" fmla="*/ 205 h 200"/>
                    <a:gd name="T120" fmla="*/ 1103 w 3240"/>
                    <a:gd name="T121" fmla="*/ 171 h 200"/>
                    <a:gd name="T122" fmla="*/ 1120 w 3240"/>
                    <a:gd name="T123" fmla="*/ 189 h 2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00">
                      <a:moveTo>
                        <a:pt x="0" y="110"/>
                      </a:moveTo>
                      <a:lnTo>
                        <a:pt x="8" y="105"/>
                      </a:lnTo>
                      <a:lnTo>
                        <a:pt x="14" y="102"/>
                      </a:lnTo>
                      <a:lnTo>
                        <a:pt x="20" y="94"/>
                      </a:lnTo>
                      <a:lnTo>
                        <a:pt x="27" y="82"/>
                      </a:lnTo>
                      <a:lnTo>
                        <a:pt x="33" y="89"/>
                      </a:lnTo>
                      <a:lnTo>
                        <a:pt x="39" y="104"/>
                      </a:lnTo>
                      <a:lnTo>
                        <a:pt x="45" y="117"/>
                      </a:lnTo>
                      <a:lnTo>
                        <a:pt x="53" y="120"/>
                      </a:lnTo>
                      <a:lnTo>
                        <a:pt x="59" y="118"/>
                      </a:lnTo>
                      <a:lnTo>
                        <a:pt x="65" y="102"/>
                      </a:lnTo>
                      <a:lnTo>
                        <a:pt x="72" y="77"/>
                      </a:lnTo>
                      <a:lnTo>
                        <a:pt x="78" y="58"/>
                      </a:lnTo>
                      <a:lnTo>
                        <a:pt x="84" y="43"/>
                      </a:lnTo>
                      <a:lnTo>
                        <a:pt x="92" y="40"/>
                      </a:lnTo>
                      <a:lnTo>
                        <a:pt x="98" y="46"/>
                      </a:lnTo>
                      <a:lnTo>
                        <a:pt x="104" y="58"/>
                      </a:lnTo>
                      <a:lnTo>
                        <a:pt x="111" y="77"/>
                      </a:lnTo>
                      <a:lnTo>
                        <a:pt x="117" y="89"/>
                      </a:lnTo>
                      <a:lnTo>
                        <a:pt x="123" y="86"/>
                      </a:lnTo>
                      <a:lnTo>
                        <a:pt x="131" y="76"/>
                      </a:lnTo>
                      <a:lnTo>
                        <a:pt x="137" y="64"/>
                      </a:lnTo>
                      <a:lnTo>
                        <a:pt x="143" y="54"/>
                      </a:lnTo>
                      <a:lnTo>
                        <a:pt x="150" y="58"/>
                      </a:lnTo>
                      <a:lnTo>
                        <a:pt x="156" y="66"/>
                      </a:lnTo>
                      <a:lnTo>
                        <a:pt x="162" y="74"/>
                      </a:lnTo>
                      <a:lnTo>
                        <a:pt x="170" y="76"/>
                      </a:lnTo>
                      <a:lnTo>
                        <a:pt x="176" y="81"/>
                      </a:lnTo>
                      <a:lnTo>
                        <a:pt x="182" y="82"/>
                      </a:lnTo>
                      <a:lnTo>
                        <a:pt x="189" y="86"/>
                      </a:lnTo>
                      <a:lnTo>
                        <a:pt x="195" y="89"/>
                      </a:lnTo>
                      <a:lnTo>
                        <a:pt x="201" y="92"/>
                      </a:lnTo>
                      <a:lnTo>
                        <a:pt x="209" y="97"/>
                      </a:lnTo>
                      <a:lnTo>
                        <a:pt x="215" y="102"/>
                      </a:lnTo>
                      <a:lnTo>
                        <a:pt x="221" y="109"/>
                      </a:lnTo>
                      <a:lnTo>
                        <a:pt x="227" y="113"/>
                      </a:lnTo>
                      <a:lnTo>
                        <a:pt x="234" y="118"/>
                      </a:lnTo>
                      <a:lnTo>
                        <a:pt x="240" y="113"/>
                      </a:lnTo>
                      <a:lnTo>
                        <a:pt x="246" y="112"/>
                      </a:lnTo>
                      <a:lnTo>
                        <a:pt x="254" y="115"/>
                      </a:lnTo>
                      <a:lnTo>
                        <a:pt x="260" y="120"/>
                      </a:lnTo>
                      <a:lnTo>
                        <a:pt x="266" y="127"/>
                      </a:lnTo>
                      <a:lnTo>
                        <a:pt x="274" y="115"/>
                      </a:lnTo>
                      <a:lnTo>
                        <a:pt x="280" y="100"/>
                      </a:lnTo>
                      <a:lnTo>
                        <a:pt x="286" y="84"/>
                      </a:lnTo>
                      <a:lnTo>
                        <a:pt x="293" y="72"/>
                      </a:lnTo>
                      <a:lnTo>
                        <a:pt x="299" y="63"/>
                      </a:lnTo>
                      <a:lnTo>
                        <a:pt x="305" y="53"/>
                      </a:lnTo>
                      <a:lnTo>
                        <a:pt x="313" y="41"/>
                      </a:lnTo>
                      <a:lnTo>
                        <a:pt x="319" y="28"/>
                      </a:lnTo>
                      <a:lnTo>
                        <a:pt x="325" y="30"/>
                      </a:lnTo>
                      <a:lnTo>
                        <a:pt x="332" y="43"/>
                      </a:lnTo>
                      <a:lnTo>
                        <a:pt x="338" y="59"/>
                      </a:lnTo>
                      <a:lnTo>
                        <a:pt x="344" y="76"/>
                      </a:lnTo>
                      <a:lnTo>
                        <a:pt x="352" y="87"/>
                      </a:lnTo>
                      <a:lnTo>
                        <a:pt x="358" y="95"/>
                      </a:lnTo>
                      <a:lnTo>
                        <a:pt x="364" y="107"/>
                      </a:lnTo>
                      <a:lnTo>
                        <a:pt x="371" y="117"/>
                      </a:lnTo>
                      <a:lnTo>
                        <a:pt x="377" y="128"/>
                      </a:lnTo>
                      <a:lnTo>
                        <a:pt x="383" y="136"/>
                      </a:lnTo>
                      <a:lnTo>
                        <a:pt x="391" y="138"/>
                      </a:lnTo>
                      <a:lnTo>
                        <a:pt x="397" y="127"/>
                      </a:lnTo>
                      <a:lnTo>
                        <a:pt x="403" y="110"/>
                      </a:lnTo>
                      <a:lnTo>
                        <a:pt x="409" y="86"/>
                      </a:lnTo>
                      <a:lnTo>
                        <a:pt x="416" y="63"/>
                      </a:lnTo>
                      <a:lnTo>
                        <a:pt x="422" y="59"/>
                      </a:lnTo>
                      <a:lnTo>
                        <a:pt x="428" y="63"/>
                      </a:lnTo>
                      <a:lnTo>
                        <a:pt x="436" y="84"/>
                      </a:lnTo>
                      <a:lnTo>
                        <a:pt x="442" y="112"/>
                      </a:lnTo>
                      <a:lnTo>
                        <a:pt x="448" y="140"/>
                      </a:lnTo>
                      <a:lnTo>
                        <a:pt x="455" y="136"/>
                      </a:lnTo>
                      <a:lnTo>
                        <a:pt x="461" y="95"/>
                      </a:lnTo>
                      <a:lnTo>
                        <a:pt x="467" y="53"/>
                      </a:lnTo>
                      <a:lnTo>
                        <a:pt x="475" y="25"/>
                      </a:lnTo>
                      <a:lnTo>
                        <a:pt x="481" y="15"/>
                      </a:lnTo>
                      <a:lnTo>
                        <a:pt x="487" y="28"/>
                      </a:lnTo>
                      <a:lnTo>
                        <a:pt x="494" y="49"/>
                      </a:lnTo>
                      <a:lnTo>
                        <a:pt x="500" y="66"/>
                      </a:lnTo>
                      <a:lnTo>
                        <a:pt x="506" y="72"/>
                      </a:lnTo>
                      <a:lnTo>
                        <a:pt x="514" y="72"/>
                      </a:lnTo>
                      <a:lnTo>
                        <a:pt x="520" y="72"/>
                      </a:lnTo>
                      <a:lnTo>
                        <a:pt x="526" y="72"/>
                      </a:lnTo>
                      <a:lnTo>
                        <a:pt x="533" y="74"/>
                      </a:lnTo>
                      <a:lnTo>
                        <a:pt x="539" y="77"/>
                      </a:lnTo>
                      <a:lnTo>
                        <a:pt x="545" y="84"/>
                      </a:lnTo>
                      <a:lnTo>
                        <a:pt x="553" y="89"/>
                      </a:lnTo>
                      <a:lnTo>
                        <a:pt x="559" y="94"/>
                      </a:lnTo>
                      <a:lnTo>
                        <a:pt x="565" y="94"/>
                      </a:lnTo>
                      <a:lnTo>
                        <a:pt x="572" y="94"/>
                      </a:lnTo>
                      <a:lnTo>
                        <a:pt x="578" y="95"/>
                      </a:lnTo>
                      <a:lnTo>
                        <a:pt x="584" y="100"/>
                      </a:lnTo>
                      <a:lnTo>
                        <a:pt x="591" y="113"/>
                      </a:lnTo>
                      <a:lnTo>
                        <a:pt x="598" y="120"/>
                      </a:lnTo>
                      <a:lnTo>
                        <a:pt x="604" y="120"/>
                      </a:lnTo>
                      <a:lnTo>
                        <a:pt x="610" y="110"/>
                      </a:lnTo>
                      <a:lnTo>
                        <a:pt x="618" y="97"/>
                      </a:lnTo>
                      <a:lnTo>
                        <a:pt x="624" y="90"/>
                      </a:lnTo>
                      <a:lnTo>
                        <a:pt x="630" y="84"/>
                      </a:lnTo>
                      <a:lnTo>
                        <a:pt x="637" y="84"/>
                      </a:lnTo>
                      <a:lnTo>
                        <a:pt x="643" y="90"/>
                      </a:lnTo>
                      <a:lnTo>
                        <a:pt x="649" y="87"/>
                      </a:lnTo>
                      <a:lnTo>
                        <a:pt x="657" y="71"/>
                      </a:lnTo>
                      <a:lnTo>
                        <a:pt x="663" y="59"/>
                      </a:lnTo>
                      <a:lnTo>
                        <a:pt x="669" y="53"/>
                      </a:lnTo>
                      <a:lnTo>
                        <a:pt x="676" y="49"/>
                      </a:lnTo>
                      <a:lnTo>
                        <a:pt x="682" y="59"/>
                      </a:lnTo>
                      <a:lnTo>
                        <a:pt x="688" y="72"/>
                      </a:lnTo>
                      <a:lnTo>
                        <a:pt x="696" y="84"/>
                      </a:lnTo>
                      <a:lnTo>
                        <a:pt x="702" y="90"/>
                      </a:lnTo>
                      <a:lnTo>
                        <a:pt x="708" y="95"/>
                      </a:lnTo>
                      <a:lnTo>
                        <a:pt x="715" y="95"/>
                      </a:lnTo>
                      <a:lnTo>
                        <a:pt x="721" y="89"/>
                      </a:lnTo>
                      <a:lnTo>
                        <a:pt x="727" y="86"/>
                      </a:lnTo>
                      <a:lnTo>
                        <a:pt x="735" y="84"/>
                      </a:lnTo>
                      <a:lnTo>
                        <a:pt x="741" y="90"/>
                      </a:lnTo>
                      <a:lnTo>
                        <a:pt x="747" y="104"/>
                      </a:lnTo>
                      <a:lnTo>
                        <a:pt x="754" y="118"/>
                      </a:lnTo>
                      <a:lnTo>
                        <a:pt x="760" y="133"/>
                      </a:lnTo>
                      <a:lnTo>
                        <a:pt x="766" y="122"/>
                      </a:lnTo>
                      <a:lnTo>
                        <a:pt x="772" y="104"/>
                      </a:lnTo>
                      <a:lnTo>
                        <a:pt x="780" y="86"/>
                      </a:lnTo>
                      <a:lnTo>
                        <a:pt x="786" y="66"/>
                      </a:lnTo>
                      <a:lnTo>
                        <a:pt x="792" y="74"/>
                      </a:lnTo>
                      <a:lnTo>
                        <a:pt x="799" y="99"/>
                      </a:lnTo>
                      <a:lnTo>
                        <a:pt x="805" y="117"/>
                      </a:lnTo>
                      <a:lnTo>
                        <a:pt x="811" y="122"/>
                      </a:lnTo>
                      <a:lnTo>
                        <a:pt x="819" y="115"/>
                      </a:lnTo>
                      <a:lnTo>
                        <a:pt x="825" y="82"/>
                      </a:lnTo>
                      <a:lnTo>
                        <a:pt x="831" y="54"/>
                      </a:lnTo>
                      <a:lnTo>
                        <a:pt x="838" y="35"/>
                      </a:lnTo>
                      <a:lnTo>
                        <a:pt x="844" y="18"/>
                      </a:lnTo>
                      <a:lnTo>
                        <a:pt x="850" y="17"/>
                      </a:lnTo>
                      <a:lnTo>
                        <a:pt x="858" y="30"/>
                      </a:lnTo>
                      <a:lnTo>
                        <a:pt x="864" y="44"/>
                      </a:lnTo>
                      <a:lnTo>
                        <a:pt x="870" y="54"/>
                      </a:lnTo>
                      <a:lnTo>
                        <a:pt x="877" y="59"/>
                      </a:lnTo>
                      <a:lnTo>
                        <a:pt x="883" y="64"/>
                      </a:lnTo>
                      <a:lnTo>
                        <a:pt x="889" y="67"/>
                      </a:lnTo>
                      <a:lnTo>
                        <a:pt x="897" y="74"/>
                      </a:lnTo>
                      <a:lnTo>
                        <a:pt x="903" y="79"/>
                      </a:lnTo>
                      <a:lnTo>
                        <a:pt x="909" y="86"/>
                      </a:lnTo>
                      <a:lnTo>
                        <a:pt x="916" y="92"/>
                      </a:lnTo>
                      <a:lnTo>
                        <a:pt x="922" y="95"/>
                      </a:lnTo>
                      <a:lnTo>
                        <a:pt x="929" y="95"/>
                      </a:lnTo>
                      <a:lnTo>
                        <a:pt x="936" y="95"/>
                      </a:lnTo>
                      <a:lnTo>
                        <a:pt x="942" y="100"/>
                      </a:lnTo>
                      <a:lnTo>
                        <a:pt x="948" y="110"/>
                      </a:lnTo>
                      <a:lnTo>
                        <a:pt x="954" y="127"/>
                      </a:lnTo>
                      <a:lnTo>
                        <a:pt x="962" y="127"/>
                      </a:lnTo>
                      <a:lnTo>
                        <a:pt x="968" y="110"/>
                      </a:lnTo>
                      <a:lnTo>
                        <a:pt x="974" y="90"/>
                      </a:lnTo>
                      <a:lnTo>
                        <a:pt x="981" y="63"/>
                      </a:lnTo>
                      <a:lnTo>
                        <a:pt x="987" y="48"/>
                      </a:lnTo>
                      <a:lnTo>
                        <a:pt x="993" y="51"/>
                      </a:lnTo>
                      <a:lnTo>
                        <a:pt x="1001" y="64"/>
                      </a:lnTo>
                      <a:lnTo>
                        <a:pt x="1007" y="76"/>
                      </a:lnTo>
                      <a:lnTo>
                        <a:pt x="1013" y="87"/>
                      </a:lnTo>
                      <a:lnTo>
                        <a:pt x="1020" y="104"/>
                      </a:lnTo>
                      <a:lnTo>
                        <a:pt x="1026" y="123"/>
                      </a:lnTo>
                      <a:lnTo>
                        <a:pt x="1032" y="146"/>
                      </a:lnTo>
                      <a:lnTo>
                        <a:pt x="1040" y="166"/>
                      </a:lnTo>
                      <a:lnTo>
                        <a:pt x="1046" y="156"/>
                      </a:lnTo>
                      <a:lnTo>
                        <a:pt x="1052" y="122"/>
                      </a:lnTo>
                      <a:lnTo>
                        <a:pt x="1059" y="82"/>
                      </a:lnTo>
                      <a:lnTo>
                        <a:pt x="1065" y="43"/>
                      </a:lnTo>
                      <a:lnTo>
                        <a:pt x="1071" y="31"/>
                      </a:lnTo>
                      <a:lnTo>
                        <a:pt x="1079" y="38"/>
                      </a:lnTo>
                      <a:lnTo>
                        <a:pt x="1085" y="43"/>
                      </a:lnTo>
                      <a:lnTo>
                        <a:pt x="1091" y="41"/>
                      </a:lnTo>
                      <a:lnTo>
                        <a:pt x="1098" y="40"/>
                      </a:lnTo>
                      <a:lnTo>
                        <a:pt x="1104" y="41"/>
                      </a:lnTo>
                      <a:lnTo>
                        <a:pt x="1110" y="51"/>
                      </a:lnTo>
                      <a:lnTo>
                        <a:pt x="1118" y="64"/>
                      </a:lnTo>
                      <a:lnTo>
                        <a:pt x="1124" y="79"/>
                      </a:lnTo>
                      <a:lnTo>
                        <a:pt x="1130" y="97"/>
                      </a:lnTo>
                      <a:lnTo>
                        <a:pt x="1136" y="99"/>
                      </a:lnTo>
                      <a:lnTo>
                        <a:pt x="1143" y="84"/>
                      </a:lnTo>
                      <a:lnTo>
                        <a:pt x="1149" y="76"/>
                      </a:lnTo>
                      <a:lnTo>
                        <a:pt x="1155" y="69"/>
                      </a:lnTo>
                      <a:lnTo>
                        <a:pt x="1163" y="76"/>
                      </a:lnTo>
                      <a:lnTo>
                        <a:pt x="1169" y="100"/>
                      </a:lnTo>
                      <a:lnTo>
                        <a:pt x="1175" y="141"/>
                      </a:lnTo>
                      <a:lnTo>
                        <a:pt x="1182" y="161"/>
                      </a:lnTo>
                      <a:lnTo>
                        <a:pt x="1188" y="135"/>
                      </a:lnTo>
                      <a:lnTo>
                        <a:pt x="1194" y="92"/>
                      </a:lnTo>
                      <a:lnTo>
                        <a:pt x="1202" y="58"/>
                      </a:lnTo>
                      <a:lnTo>
                        <a:pt x="1208" y="44"/>
                      </a:lnTo>
                      <a:lnTo>
                        <a:pt x="1214" y="48"/>
                      </a:lnTo>
                      <a:lnTo>
                        <a:pt x="1221" y="53"/>
                      </a:lnTo>
                      <a:lnTo>
                        <a:pt x="1227" y="54"/>
                      </a:lnTo>
                      <a:lnTo>
                        <a:pt x="1233" y="46"/>
                      </a:lnTo>
                      <a:lnTo>
                        <a:pt x="1241" y="49"/>
                      </a:lnTo>
                      <a:lnTo>
                        <a:pt x="1247" y="69"/>
                      </a:lnTo>
                      <a:lnTo>
                        <a:pt x="1253" y="94"/>
                      </a:lnTo>
                      <a:lnTo>
                        <a:pt x="1261" y="112"/>
                      </a:lnTo>
                      <a:lnTo>
                        <a:pt x="1267" y="125"/>
                      </a:lnTo>
                      <a:lnTo>
                        <a:pt x="1273" y="130"/>
                      </a:lnTo>
                      <a:lnTo>
                        <a:pt x="1280" y="125"/>
                      </a:lnTo>
                      <a:lnTo>
                        <a:pt x="1286" y="120"/>
                      </a:lnTo>
                      <a:lnTo>
                        <a:pt x="1292" y="112"/>
                      </a:lnTo>
                      <a:lnTo>
                        <a:pt x="1300" y="105"/>
                      </a:lnTo>
                      <a:lnTo>
                        <a:pt x="1306" y="99"/>
                      </a:lnTo>
                      <a:lnTo>
                        <a:pt x="1312" y="95"/>
                      </a:lnTo>
                      <a:lnTo>
                        <a:pt x="1318" y="90"/>
                      </a:lnTo>
                      <a:lnTo>
                        <a:pt x="1325" y="82"/>
                      </a:lnTo>
                      <a:lnTo>
                        <a:pt x="1331" y="81"/>
                      </a:lnTo>
                      <a:lnTo>
                        <a:pt x="1337" y="82"/>
                      </a:lnTo>
                      <a:lnTo>
                        <a:pt x="1345" y="76"/>
                      </a:lnTo>
                      <a:lnTo>
                        <a:pt x="1351" y="63"/>
                      </a:lnTo>
                      <a:lnTo>
                        <a:pt x="1357" y="49"/>
                      </a:lnTo>
                      <a:lnTo>
                        <a:pt x="1364" y="43"/>
                      </a:lnTo>
                      <a:lnTo>
                        <a:pt x="1370" y="44"/>
                      </a:lnTo>
                      <a:lnTo>
                        <a:pt x="1376" y="51"/>
                      </a:lnTo>
                      <a:lnTo>
                        <a:pt x="1384" y="53"/>
                      </a:lnTo>
                      <a:lnTo>
                        <a:pt x="1390" y="54"/>
                      </a:lnTo>
                      <a:lnTo>
                        <a:pt x="1396" y="59"/>
                      </a:lnTo>
                      <a:lnTo>
                        <a:pt x="1403" y="58"/>
                      </a:lnTo>
                      <a:lnTo>
                        <a:pt x="1409" y="63"/>
                      </a:lnTo>
                      <a:lnTo>
                        <a:pt x="1415" y="71"/>
                      </a:lnTo>
                      <a:lnTo>
                        <a:pt x="1423" y="86"/>
                      </a:lnTo>
                      <a:lnTo>
                        <a:pt x="1429" y="113"/>
                      </a:lnTo>
                      <a:lnTo>
                        <a:pt x="1435" y="150"/>
                      </a:lnTo>
                      <a:lnTo>
                        <a:pt x="1442" y="176"/>
                      </a:lnTo>
                      <a:lnTo>
                        <a:pt x="1448" y="182"/>
                      </a:lnTo>
                      <a:lnTo>
                        <a:pt x="1454" y="168"/>
                      </a:lnTo>
                      <a:lnTo>
                        <a:pt x="1462" y="151"/>
                      </a:lnTo>
                      <a:lnTo>
                        <a:pt x="1468" y="150"/>
                      </a:lnTo>
                      <a:lnTo>
                        <a:pt x="1474" y="133"/>
                      </a:lnTo>
                      <a:lnTo>
                        <a:pt x="1481" y="110"/>
                      </a:lnTo>
                      <a:lnTo>
                        <a:pt x="1487" y="84"/>
                      </a:lnTo>
                      <a:lnTo>
                        <a:pt x="1493" y="56"/>
                      </a:lnTo>
                      <a:lnTo>
                        <a:pt x="1499" y="56"/>
                      </a:lnTo>
                      <a:lnTo>
                        <a:pt x="1507" y="59"/>
                      </a:lnTo>
                      <a:lnTo>
                        <a:pt x="1513" y="53"/>
                      </a:lnTo>
                      <a:lnTo>
                        <a:pt x="1519" y="40"/>
                      </a:lnTo>
                      <a:lnTo>
                        <a:pt x="1526" y="23"/>
                      </a:lnTo>
                      <a:lnTo>
                        <a:pt x="1532" y="8"/>
                      </a:lnTo>
                      <a:lnTo>
                        <a:pt x="1538" y="7"/>
                      </a:lnTo>
                      <a:lnTo>
                        <a:pt x="1546" y="18"/>
                      </a:lnTo>
                      <a:lnTo>
                        <a:pt x="1552" y="31"/>
                      </a:lnTo>
                      <a:lnTo>
                        <a:pt x="1558" y="44"/>
                      </a:lnTo>
                      <a:lnTo>
                        <a:pt x="1565" y="54"/>
                      </a:lnTo>
                      <a:lnTo>
                        <a:pt x="1571" y="59"/>
                      </a:lnTo>
                      <a:lnTo>
                        <a:pt x="1577" y="66"/>
                      </a:lnTo>
                      <a:lnTo>
                        <a:pt x="1585" y="69"/>
                      </a:lnTo>
                      <a:lnTo>
                        <a:pt x="1591" y="72"/>
                      </a:lnTo>
                      <a:lnTo>
                        <a:pt x="1597" y="74"/>
                      </a:lnTo>
                      <a:lnTo>
                        <a:pt x="1605" y="79"/>
                      </a:lnTo>
                      <a:lnTo>
                        <a:pt x="1611" y="86"/>
                      </a:lnTo>
                      <a:lnTo>
                        <a:pt x="1617" y="92"/>
                      </a:lnTo>
                      <a:lnTo>
                        <a:pt x="1624" y="105"/>
                      </a:lnTo>
                      <a:lnTo>
                        <a:pt x="1630" y="123"/>
                      </a:lnTo>
                      <a:lnTo>
                        <a:pt x="1636" y="140"/>
                      </a:lnTo>
                      <a:lnTo>
                        <a:pt x="1644" y="132"/>
                      </a:lnTo>
                      <a:lnTo>
                        <a:pt x="1650" y="117"/>
                      </a:lnTo>
                      <a:lnTo>
                        <a:pt x="1656" y="99"/>
                      </a:lnTo>
                      <a:lnTo>
                        <a:pt x="1663" y="79"/>
                      </a:lnTo>
                      <a:lnTo>
                        <a:pt x="1669" y="77"/>
                      </a:lnTo>
                      <a:lnTo>
                        <a:pt x="1675" y="81"/>
                      </a:lnTo>
                      <a:lnTo>
                        <a:pt x="1681" y="74"/>
                      </a:lnTo>
                      <a:lnTo>
                        <a:pt x="1689" y="58"/>
                      </a:lnTo>
                      <a:lnTo>
                        <a:pt x="1695" y="43"/>
                      </a:lnTo>
                      <a:lnTo>
                        <a:pt x="1701" y="49"/>
                      </a:lnTo>
                      <a:lnTo>
                        <a:pt x="1708" y="61"/>
                      </a:lnTo>
                      <a:lnTo>
                        <a:pt x="1714" y="76"/>
                      </a:lnTo>
                      <a:lnTo>
                        <a:pt x="1720" y="87"/>
                      </a:lnTo>
                      <a:lnTo>
                        <a:pt x="1728" y="95"/>
                      </a:lnTo>
                      <a:lnTo>
                        <a:pt x="1734" y="112"/>
                      </a:lnTo>
                      <a:lnTo>
                        <a:pt x="1740" y="136"/>
                      </a:lnTo>
                      <a:lnTo>
                        <a:pt x="1747" y="143"/>
                      </a:lnTo>
                      <a:lnTo>
                        <a:pt x="1753" y="118"/>
                      </a:lnTo>
                      <a:lnTo>
                        <a:pt x="1759" y="86"/>
                      </a:lnTo>
                      <a:lnTo>
                        <a:pt x="1767" y="58"/>
                      </a:lnTo>
                      <a:lnTo>
                        <a:pt x="1773" y="41"/>
                      </a:lnTo>
                      <a:lnTo>
                        <a:pt x="1779" y="49"/>
                      </a:lnTo>
                      <a:lnTo>
                        <a:pt x="1786" y="67"/>
                      </a:lnTo>
                      <a:lnTo>
                        <a:pt x="1792" y="86"/>
                      </a:lnTo>
                      <a:lnTo>
                        <a:pt x="1798" y="94"/>
                      </a:lnTo>
                      <a:lnTo>
                        <a:pt x="1806" y="97"/>
                      </a:lnTo>
                      <a:lnTo>
                        <a:pt x="1812" y="99"/>
                      </a:lnTo>
                      <a:lnTo>
                        <a:pt x="1818" y="99"/>
                      </a:lnTo>
                      <a:lnTo>
                        <a:pt x="1825" y="94"/>
                      </a:lnTo>
                      <a:lnTo>
                        <a:pt x="1831" y="94"/>
                      </a:lnTo>
                      <a:lnTo>
                        <a:pt x="1837" y="97"/>
                      </a:lnTo>
                      <a:lnTo>
                        <a:pt x="1843" y="112"/>
                      </a:lnTo>
                      <a:lnTo>
                        <a:pt x="1851" y="133"/>
                      </a:lnTo>
                      <a:lnTo>
                        <a:pt x="1857" y="159"/>
                      </a:lnTo>
                      <a:lnTo>
                        <a:pt x="1863" y="158"/>
                      </a:lnTo>
                      <a:lnTo>
                        <a:pt x="1870" y="135"/>
                      </a:lnTo>
                      <a:lnTo>
                        <a:pt x="1876" y="99"/>
                      </a:lnTo>
                      <a:lnTo>
                        <a:pt x="1882" y="53"/>
                      </a:lnTo>
                      <a:lnTo>
                        <a:pt x="1890" y="38"/>
                      </a:lnTo>
                      <a:lnTo>
                        <a:pt x="1896" y="46"/>
                      </a:lnTo>
                      <a:lnTo>
                        <a:pt x="1902" y="71"/>
                      </a:lnTo>
                      <a:lnTo>
                        <a:pt x="1909" y="77"/>
                      </a:lnTo>
                      <a:lnTo>
                        <a:pt x="1915" y="66"/>
                      </a:lnTo>
                      <a:lnTo>
                        <a:pt x="1922" y="44"/>
                      </a:lnTo>
                      <a:lnTo>
                        <a:pt x="1929" y="25"/>
                      </a:lnTo>
                      <a:lnTo>
                        <a:pt x="1935" y="20"/>
                      </a:lnTo>
                      <a:lnTo>
                        <a:pt x="1941" y="30"/>
                      </a:lnTo>
                      <a:lnTo>
                        <a:pt x="1949" y="44"/>
                      </a:lnTo>
                      <a:lnTo>
                        <a:pt x="1955" y="59"/>
                      </a:lnTo>
                      <a:lnTo>
                        <a:pt x="1961" y="67"/>
                      </a:lnTo>
                      <a:lnTo>
                        <a:pt x="1968" y="72"/>
                      </a:lnTo>
                      <a:lnTo>
                        <a:pt x="1974" y="76"/>
                      </a:lnTo>
                      <a:lnTo>
                        <a:pt x="1980" y="77"/>
                      </a:lnTo>
                      <a:lnTo>
                        <a:pt x="1988" y="84"/>
                      </a:lnTo>
                      <a:lnTo>
                        <a:pt x="1994" y="87"/>
                      </a:lnTo>
                      <a:lnTo>
                        <a:pt x="2000" y="94"/>
                      </a:lnTo>
                      <a:lnTo>
                        <a:pt x="2007" y="95"/>
                      </a:lnTo>
                      <a:lnTo>
                        <a:pt x="2013" y="100"/>
                      </a:lnTo>
                      <a:lnTo>
                        <a:pt x="2019" y="105"/>
                      </a:lnTo>
                      <a:lnTo>
                        <a:pt x="2025" y="107"/>
                      </a:lnTo>
                      <a:lnTo>
                        <a:pt x="2033" y="112"/>
                      </a:lnTo>
                      <a:lnTo>
                        <a:pt x="2039" y="118"/>
                      </a:lnTo>
                      <a:lnTo>
                        <a:pt x="2045" y="123"/>
                      </a:lnTo>
                      <a:lnTo>
                        <a:pt x="2052" y="122"/>
                      </a:lnTo>
                      <a:lnTo>
                        <a:pt x="2058" y="117"/>
                      </a:lnTo>
                      <a:lnTo>
                        <a:pt x="2064" y="105"/>
                      </a:lnTo>
                      <a:lnTo>
                        <a:pt x="2072" y="97"/>
                      </a:lnTo>
                      <a:lnTo>
                        <a:pt x="2078" y="97"/>
                      </a:lnTo>
                      <a:lnTo>
                        <a:pt x="2084" y="92"/>
                      </a:lnTo>
                      <a:lnTo>
                        <a:pt x="2091" y="77"/>
                      </a:lnTo>
                      <a:lnTo>
                        <a:pt x="2097" y="61"/>
                      </a:lnTo>
                      <a:lnTo>
                        <a:pt x="2103" y="46"/>
                      </a:lnTo>
                      <a:lnTo>
                        <a:pt x="2111" y="51"/>
                      </a:lnTo>
                      <a:lnTo>
                        <a:pt x="2117" y="72"/>
                      </a:lnTo>
                      <a:lnTo>
                        <a:pt x="2123" y="94"/>
                      </a:lnTo>
                      <a:lnTo>
                        <a:pt x="2130" y="105"/>
                      </a:lnTo>
                      <a:lnTo>
                        <a:pt x="2136" y="109"/>
                      </a:lnTo>
                      <a:lnTo>
                        <a:pt x="2142" y="109"/>
                      </a:lnTo>
                      <a:lnTo>
                        <a:pt x="2150" y="109"/>
                      </a:lnTo>
                      <a:lnTo>
                        <a:pt x="2156" y="105"/>
                      </a:lnTo>
                      <a:lnTo>
                        <a:pt x="2162" y="110"/>
                      </a:lnTo>
                      <a:lnTo>
                        <a:pt x="2169" y="112"/>
                      </a:lnTo>
                      <a:lnTo>
                        <a:pt x="2175" y="104"/>
                      </a:lnTo>
                      <a:lnTo>
                        <a:pt x="2181" y="87"/>
                      </a:lnTo>
                      <a:lnTo>
                        <a:pt x="2189" y="72"/>
                      </a:lnTo>
                      <a:lnTo>
                        <a:pt x="2195" y="61"/>
                      </a:lnTo>
                      <a:lnTo>
                        <a:pt x="2201" y="44"/>
                      </a:lnTo>
                      <a:lnTo>
                        <a:pt x="2207" y="35"/>
                      </a:lnTo>
                      <a:lnTo>
                        <a:pt x="2214" y="31"/>
                      </a:lnTo>
                      <a:lnTo>
                        <a:pt x="2220" y="31"/>
                      </a:lnTo>
                      <a:lnTo>
                        <a:pt x="2226" y="44"/>
                      </a:lnTo>
                      <a:lnTo>
                        <a:pt x="2234" y="58"/>
                      </a:lnTo>
                      <a:lnTo>
                        <a:pt x="2240" y="72"/>
                      </a:lnTo>
                      <a:lnTo>
                        <a:pt x="2246" y="90"/>
                      </a:lnTo>
                      <a:lnTo>
                        <a:pt x="2254" y="110"/>
                      </a:lnTo>
                      <a:lnTo>
                        <a:pt x="2260" y="118"/>
                      </a:lnTo>
                      <a:lnTo>
                        <a:pt x="2266" y="130"/>
                      </a:lnTo>
                      <a:lnTo>
                        <a:pt x="2273" y="143"/>
                      </a:lnTo>
                      <a:lnTo>
                        <a:pt x="2279" y="132"/>
                      </a:lnTo>
                      <a:lnTo>
                        <a:pt x="2285" y="120"/>
                      </a:lnTo>
                      <a:lnTo>
                        <a:pt x="2293" y="87"/>
                      </a:lnTo>
                      <a:lnTo>
                        <a:pt x="2299" y="43"/>
                      </a:lnTo>
                      <a:lnTo>
                        <a:pt x="2305" y="21"/>
                      </a:lnTo>
                      <a:lnTo>
                        <a:pt x="2312" y="21"/>
                      </a:lnTo>
                      <a:lnTo>
                        <a:pt x="2318" y="49"/>
                      </a:lnTo>
                      <a:lnTo>
                        <a:pt x="2324" y="84"/>
                      </a:lnTo>
                      <a:lnTo>
                        <a:pt x="2332" y="120"/>
                      </a:lnTo>
                      <a:lnTo>
                        <a:pt x="2338" y="128"/>
                      </a:lnTo>
                      <a:lnTo>
                        <a:pt x="2344" y="122"/>
                      </a:lnTo>
                      <a:lnTo>
                        <a:pt x="2351" y="107"/>
                      </a:lnTo>
                      <a:lnTo>
                        <a:pt x="2357" y="92"/>
                      </a:lnTo>
                      <a:lnTo>
                        <a:pt x="2363" y="95"/>
                      </a:lnTo>
                      <a:lnTo>
                        <a:pt x="2371" y="125"/>
                      </a:lnTo>
                      <a:lnTo>
                        <a:pt x="2377" y="133"/>
                      </a:lnTo>
                      <a:lnTo>
                        <a:pt x="2383" y="102"/>
                      </a:lnTo>
                      <a:lnTo>
                        <a:pt x="2389" y="61"/>
                      </a:lnTo>
                      <a:lnTo>
                        <a:pt x="2396" y="30"/>
                      </a:lnTo>
                      <a:lnTo>
                        <a:pt x="2402" y="12"/>
                      </a:lnTo>
                      <a:lnTo>
                        <a:pt x="2408" y="15"/>
                      </a:lnTo>
                      <a:lnTo>
                        <a:pt x="2416" y="33"/>
                      </a:lnTo>
                      <a:lnTo>
                        <a:pt x="2422" y="51"/>
                      </a:lnTo>
                      <a:lnTo>
                        <a:pt x="2428" y="63"/>
                      </a:lnTo>
                      <a:lnTo>
                        <a:pt x="2435" y="71"/>
                      </a:lnTo>
                      <a:lnTo>
                        <a:pt x="2441" y="74"/>
                      </a:lnTo>
                      <a:lnTo>
                        <a:pt x="2447" y="84"/>
                      </a:lnTo>
                      <a:lnTo>
                        <a:pt x="2455" y="100"/>
                      </a:lnTo>
                      <a:lnTo>
                        <a:pt x="2461" y="125"/>
                      </a:lnTo>
                      <a:lnTo>
                        <a:pt x="2467" y="130"/>
                      </a:lnTo>
                      <a:lnTo>
                        <a:pt x="2474" y="113"/>
                      </a:lnTo>
                      <a:lnTo>
                        <a:pt x="2480" y="90"/>
                      </a:lnTo>
                      <a:lnTo>
                        <a:pt x="2486" y="67"/>
                      </a:lnTo>
                      <a:lnTo>
                        <a:pt x="2494" y="63"/>
                      </a:lnTo>
                      <a:lnTo>
                        <a:pt x="2500" y="69"/>
                      </a:lnTo>
                      <a:lnTo>
                        <a:pt x="2506" y="84"/>
                      </a:lnTo>
                      <a:lnTo>
                        <a:pt x="2513" y="90"/>
                      </a:lnTo>
                      <a:lnTo>
                        <a:pt x="2519" y="99"/>
                      </a:lnTo>
                      <a:lnTo>
                        <a:pt x="2525" y="109"/>
                      </a:lnTo>
                      <a:lnTo>
                        <a:pt x="2533" y="117"/>
                      </a:lnTo>
                      <a:lnTo>
                        <a:pt x="2539" y="118"/>
                      </a:lnTo>
                      <a:lnTo>
                        <a:pt x="2545" y="113"/>
                      </a:lnTo>
                      <a:lnTo>
                        <a:pt x="2552" y="105"/>
                      </a:lnTo>
                      <a:lnTo>
                        <a:pt x="2558" y="105"/>
                      </a:lnTo>
                      <a:lnTo>
                        <a:pt x="2564" y="115"/>
                      </a:lnTo>
                      <a:lnTo>
                        <a:pt x="2570" y="115"/>
                      </a:lnTo>
                      <a:lnTo>
                        <a:pt x="2578" y="107"/>
                      </a:lnTo>
                      <a:lnTo>
                        <a:pt x="2584" y="81"/>
                      </a:lnTo>
                      <a:lnTo>
                        <a:pt x="2590" y="43"/>
                      </a:lnTo>
                      <a:lnTo>
                        <a:pt x="2598" y="17"/>
                      </a:lnTo>
                      <a:lnTo>
                        <a:pt x="2604" y="2"/>
                      </a:lnTo>
                      <a:lnTo>
                        <a:pt x="2610" y="7"/>
                      </a:lnTo>
                      <a:lnTo>
                        <a:pt x="2617" y="26"/>
                      </a:lnTo>
                      <a:lnTo>
                        <a:pt x="2623" y="53"/>
                      </a:lnTo>
                      <a:lnTo>
                        <a:pt x="2629" y="76"/>
                      </a:lnTo>
                      <a:lnTo>
                        <a:pt x="2637" y="86"/>
                      </a:lnTo>
                      <a:lnTo>
                        <a:pt x="2643" y="89"/>
                      </a:lnTo>
                      <a:lnTo>
                        <a:pt x="2649" y="87"/>
                      </a:lnTo>
                      <a:lnTo>
                        <a:pt x="2656" y="84"/>
                      </a:lnTo>
                      <a:lnTo>
                        <a:pt x="2662" y="97"/>
                      </a:lnTo>
                      <a:lnTo>
                        <a:pt x="2668" y="110"/>
                      </a:lnTo>
                      <a:lnTo>
                        <a:pt x="2676" y="110"/>
                      </a:lnTo>
                      <a:lnTo>
                        <a:pt x="2682" y="105"/>
                      </a:lnTo>
                      <a:lnTo>
                        <a:pt x="2688" y="99"/>
                      </a:lnTo>
                      <a:lnTo>
                        <a:pt x="2695" y="90"/>
                      </a:lnTo>
                      <a:lnTo>
                        <a:pt x="2701" y="84"/>
                      </a:lnTo>
                      <a:lnTo>
                        <a:pt x="2707" y="82"/>
                      </a:lnTo>
                      <a:lnTo>
                        <a:pt x="2715" y="87"/>
                      </a:lnTo>
                      <a:lnTo>
                        <a:pt x="2721" y="104"/>
                      </a:lnTo>
                      <a:lnTo>
                        <a:pt x="2727" y="125"/>
                      </a:lnTo>
                      <a:lnTo>
                        <a:pt x="2734" y="143"/>
                      </a:lnTo>
                      <a:lnTo>
                        <a:pt x="2740" y="136"/>
                      </a:lnTo>
                      <a:lnTo>
                        <a:pt x="2746" y="118"/>
                      </a:lnTo>
                      <a:lnTo>
                        <a:pt x="2752" y="100"/>
                      </a:lnTo>
                      <a:lnTo>
                        <a:pt x="2760" y="79"/>
                      </a:lnTo>
                      <a:lnTo>
                        <a:pt x="2766" y="77"/>
                      </a:lnTo>
                      <a:lnTo>
                        <a:pt x="2772" y="71"/>
                      </a:lnTo>
                      <a:lnTo>
                        <a:pt x="2779" y="61"/>
                      </a:lnTo>
                      <a:lnTo>
                        <a:pt x="2785" y="46"/>
                      </a:lnTo>
                      <a:lnTo>
                        <a:pt x="2791" y="30"/>
                      </a:lnTo>
                      <a:lnTo>
                        <a:pt x="2799" y="17"/>
                      </a:lnTo>
                      <a:lnTo>
                        <a:pt x="2805" y="13"/>
                      </a:lnTo>
                      <a:lnTo>
                        <a:pt x="2811" y="25"/>
                      </a:lnTo>
                      <a:lnTo>
                        <a:pt x="2818" y="41"/>
                      </a:lnTo>
                      <a:lnTo>
                        <a:pt x="2824" y="54"/>
                      </a:lnTo>
                      <a:lnTo>
                        <a:pt x="2830" y="59"/>
                      </a:lnTo>
                      <a:lnTo>
                        <a:pt x="2838" y="61"/>
                      </a:lnTo>
                      <a:lnTo>
                        <a:pt x="2844" y="63"/>
                      </a:lnTo>
                      <a:lnTo>
                        <a:pt x="2850" y="69"/>
                      </a:lnTo>
                      <a:lnTo>
                        <a:pt x="2857" y="81"/>
                      </a:lnTo>
                      <a:lnTo>
                        <a:pt x="2863" y="102"/>
                      </a:lnTo>
                      <a:lnTo>
                        <a:pt x="2869" y="127"/>
                      </a:lnTo>
                      <a:lnTo>
                        <a:pt x="2877" y="159"/>
                      </a:lnTo>
                      <a:lnTo>
                        <a:pt x="2883" y="189"/>
                      </a:lnTo>
                      <a:lnTo>
                        <a:pt x="2889" y="200"/>
                      </a:lnTo>
                      <a:lnTo>
                        <a:pt x="2896" y="184"/>
                      </a:lnTo>
                      <a:lnTo>
                        <a:pt x="2902" y="146"/>
                      </a:lnTo>
                      <a:lnTo>
                        <a:pt x="2908" y="104"/>
                      </a:lnTo>
                      <a:lnTo>
                        <a:pt x="2916" y="90"/>
                      </a:lnTo>
                      <a:lnTo>
                        <a:pt x="2922" y="99"/>
                      </a:lnTo>
                      <a:lnTo>
                        <a:pt x="2928" y="102"/>
                      </a:lnTo>
                      <a:lnTo>
                        <a:pt x="2934" y="77"/>
                      </a:lnTo>
                      <a:lnTo>
                        <a:pt x="2942" y="35"/>
                      </a:lnTo>
                      <a:lnTo>
                        <a:pt x="2948" y="3"/>
                      </a:lnTo>
                      <a:lnTo>
                        <a:pt x="2954" y="0"/>
                      </a:lnTo>
                      <a:lnTo>
                        <a:pt x="2961" y="13"/>
                      </a:lnTo>
                      <a:lnTo>
                        <a:pt x="2967" y="36"/>
                      </a:lnTo>
                      <a:lnTo>
                        <a:pt x="2973" y="53"/>
                      </a:lnTo>
                      <a:lnTo>
                        <a:pt x="2981" y="59"/>
                      </a:lnTo>
                      <a:lnTo>
                        <a:pt x="2987" y="71"/>
                      </a:lnTo>
                      <a:lnTo>
                        <a:pt x="2993" y="81"/>
                      </a:lnTo>
                      <a:lnTo>
                        <a:pt x="3000" y="99"/>
                      </a:lnTo>
                      <a:lnTo>
                        <a:pt x="3006" y="113"/>
                      </a:lnTo>
                      <a:lnTo>
                        <a:pt x="3012" y="113"/>
                      </a:lnTo>
                      <a:lnTo>
                        <a:pt x="3020" y="94"/>
                      </a:lnTo>
                      <a:lnTo>
                        <a:pt x="3026" y="71"/>
                      </a:lnTo>
                      <a:lnTo>
                        <a:pt x="3032" y="53"/>
                      </a:lnTo>
                      <a:lnTo>
                        <a:pt x="3039" y="43"/>
                      </a:lnTo>
                      <a:lnTo>
                        <a:pt x="3045" y="46"/>
                      </a:lnTo>
                      <a:lnTo>
                        <a:pt x="3051" y="56"/>
                      </a:lnTo>
                      <a:lnTo>
                        <a:pt x="3059" y="72"/>
                      </a:lnTo>
                      <a:lnTo>
                        <a:pt x="3065" y="86"/>
                      </a:lnTo>
                      <a:lnTo>
                        <a:pt x="3071" y="94"/>
                      </a:lnTo>
                      <a:lnTo>
                        <a:pt x="3078" y="99"/>
                      </a:lnTo>
                      <a:lnTo>
                        <a:pt x="3084" y="99"/>
                      </a:lnTo>
                      <a:lnTo>
                        <a:pt x="3090" y="99"/>
                      </a:lnTo>
                      <a:lnTo>
                        <a:pt x="3098" y="97"/>
                      </a:lnTo>
                      <a:lnTo>
                        <a:pt x="3104" y="99"/>
                      </a:lnTo>
                      <a:lnTo>
                        <a:pt x="3110" y="104"/>
                      </a:lnTo>
                      <a:lnTo>
                        <a:pt x="3116" y="109"/>
                      </a:lnTo>
                      <a:lnTo>
                        <a:pt x="3123" y="107"/>
                      </a:lnTo>
                      <a:lnTo>
                        <a:pt x="3129" y="104"/>
                      </a:lnTo>
                      <a:lnTo>
                        <a:pt x="3135" y="97"/>
                      </a:lnTo>
                      <a:lnTo>
                        <a:pt x="3143" y="95"/>
                      </a:lnTo>
                      <a:lnTo>
                        <a:pt x="3149" y="95"/>
                      </a:lnTo>
                      <a:lnTo>
                        <a:pt x="3155" y="90"/>
                      </a:lnTo>
                      <a:lnTo>
                        <a:pt x="3162" y="86"/>
                      </a:lnTo>
                      <a:lnTo>
                        <a:pt x="3168" y="81"/>
                      </a:lnTo>
                      <a:lnTo>
                        <a:pt x="3174" y="72"/>
                      </a:lnTo>
                      <a:lnTo>
                        <a:pt x="3182" y="71"/>
                      </a:lnTo>
                      <a:lnTo>
                        <a:pt x="3188" y="72"/>
                      </a:lnTo>
                      <a:lnTo>
                        <a:pt x="3194" y="77"/>
                      </a:lnTo>
                      <a:lnTo>
                        <a:pt x="3201" y="82"/>
                      </a:lnTo>
                      <a:lnTo>
                        <a:pt x="3207" y="90"/>
                      </a:lnTo>
                      <a:lnTo>
                        <a:pt x="3213" y="95"/>
                      </a:lnTo>
                      <a:lnTo>
                        <a:pt x="3221" y="94"/>
                      </a:lnTo>
                      <a:lnTo>
                        <a:pt x="3227" y="89"/>
                      </a:lnTo>
                      <a:lnTo>
                        <a:pt x="3233" y="89"/>
                      </a:lnTo>
                      <a:lnTo>
                        <a:pt x="3240" y="9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6" name="Freeform 92"/>
                <p:cNvSpPr>
                  <a:spLocks/>
                </p:cNvSpPr>
                <p:nvPr/>
              </p:nvSpPr>
              <p:spPr bwMode="auto">
                <a:xfrm>
                  <a:off x="4407" y="2957"/>
                  <a:ext cx="72" cy="53"/>
                </a:xfrm>
                <a:custGeom>
                  <a:avLst/>
                  <a:gdLst>
                    <a:gd name="T0" fmla="*/ 0 w 77"/>
                    <a:gd name="T1" fmla="*/ 81 h 50"/>
                    <a:gd name="T2" fmla="*/ 6 w 77"/>
                    <a:gd name="T3" fmla="*/ 98 h 50"/>
                    <a:gd name="T4" fmla="*/ 7 w 77"/>
                    <a:gd name="T5" fmla="*/ 81 h 50"/>
                    <a:gd name="T6" fmla="*/ 7 w 77"/>
                    <a:gd name="T7" fmla="*/ 58 h 50"/>
                    <a:gd name="T8" fmla="*/ 10 w 77"/>
                    <a:gd name="T9" fmla="*/ 24 h 50"/>
                    <a:gd name="T10" fmla="*/ 13 w 77"/>
                    <a:gd name="T11" fmla="*/ 2 h 50"/>
                    <a:gd name="T12" fmla="*/ 17 w 77"/>
                    <a:gd name="T13" fmla="*/ 37 h 50"/>
                    <a:gd name="T14" fmla="*/ 19 w 77"/>
                    <a:gd name="T15" fmla="*/ 86 h 50"/>
                    <a:gd name="T16" fmla="*/ 21 w 77"/>
                    <a:gd name="T17" fmla="*/ 113 h 50"/>
                    <a:gd name="T18" fmla="*/ 22 w 77"/>
                    <a:gd name="T19" fmla="*/ 92 h 50"/>
                    <a:gd name="T20" fmla="*/ 26 w 77"/>
                    <a:gd name="T21" fmla="*/ 58 h 50"/>
                    <a:gd name="T22" fmla="*/ 28 w 77"/>
                    <a:gd name="T23" fmla="*/ 5 h 50"/>
                    <a:gd name="T24" fmla="*/ 30 w 77"/>
                    <a:gd name="T25" fmla="*/ 0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50">
                      <a:moveTo>
                        <a:pt x="0" y="36"/>
                      </a:moveTo>
                      <a:lnTo>
                        <a:pt x="6" y="43"/>
                      </a:lnTo>
                      <a:lnTo>
                        <a:pt x="13" y="36"/>
                      </a:lnTo>
                      <a:lnTo>
                        <a:pt x="20" y="25"/>
                      </a:lnTo>
                      <a:lnTo>
                        <a:pt x="26" y="10"/>
                      </a:lnTo>
                      <a:lnTo>
                        <a:pt x="32" y="2"/>
                      </a:lnTo>
                      <a:lnTo>
                        <a:pt x="40" y="17"/>
                      </a:lnTo>
                      <a:lnTo>
                        <a:pt x="46" y="38"/>
                      </a:lnTo>
                      <a:lnTo>
                        <a:pt x="52" y="50"/>
                      </a:lnTo>
                      <a:lnTo>
                        <a:pt x="58" y="41"/>
                      </a:lnTo>
                      <a:lnTo>
                        <a:pt x="65" y="25"/>
                      </a:lnTo>
                      <a:lnTo>
                        <a:pt x="71" y="5"/>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7" name="Freeform 93"/>
                <p:cNvSpPr>
                  <a:spLocks/>
                </p:cNvSpPr>
                <p:nvPr/>
              </p:nvSpPr>
              <p:spPr bwMode="auto">
                <a:xfrm>
                  <a:off x="1402" y="2829"/>
                  <a:ext cx="3005" cy="207"/>
                </a:xfrm>
                <a:custGeom>
                  <a:avLst/>
                  <a:gdLst>
                    <a:gd name="T0" fmla="*/ 16 w 3240"/>
                    <a:gd name="T1" fmla="*/ 134 h 197"/>
                    <a:gd name="T2" fmla="*/ 34 w 3240"/>
                    <a:gd name="T3" fmla="*/ 200 h 197"/>
                    <a:gd name="T4" fmla="*/ 53 w 3240"/>
                    <a:gd name="T5" fmla="*/ 198 h 197"/>
                    <a:gd name="T6" fmla="*/ 70 w 3240"/>
                    <a:gd name="T7" fmla="*/ 270 h 197"/>
                    <a:gd name="T8" fmla="*/ 88 w 3240"/>
                    <a:gd name="T9" fmla="*/ 215 h 197"/>
                    <a:gd name="T10" fmla="*/ 107 w 3240"/>
                    <a:gd name="T11" fmla="*/ 133 h 197"/>
                    <a:gd name="T12" fmla="*/ 125 w 3240"/>
                    <a:gd name="T13" fmla="*/ 299 h 197"/>
                    <a:gd name="T14" fmla="*/ 143 w 3240"/>
                    <a:gd name="T15" fmla="*/ 210 h 197"/>
                    <a:gd name="T16" fmla="*/ 160 w 3240"/>
                    <a:gd name="T17" fmla="*/ 104 h 197"/>
                    <a:gd name="T18" fmla="*/ 179 w 3240"/>
                    <a:gd name="T19" fmla="*/ 193 h 197"/>
                    <a:gd name="T20" fmla="*/ 198 w 3240"/>
                    <a:gd name="T21" fmla="*/ 244 h 197"/>
                    <a:gd name="T22" fmla="*/ 214 w 3240"/>
                    <a:gd name="T23" fmla="*/ 203 h 197"/>
                    <a:gd name="T24" fmla="*/ 232 w 3240"/>
                    <a:gd name="T25" fmla="*/ 200 h 197"/>
                    <a:gd name="T26" fmla="*/ 250 w 3240"/>
                    <a:gd name="T27" fmla="*/ 244 h 197"/>
                    <a:gd name="T28" fmla="*/ 269 w 3240"/>
                    <a:gd name="T29" fmla="*/ 221 h 197"/>
                    <a:gd name="T30" fmla="*/ 289 w 3240"/>
                    <a:gd name="T31" fmla="*/ 71 h 197"/>
                    <a:gd name="T32" fmla="*/ 305 w 3240"/>
                    <a:gd name="T33" fmla="*/ 184 h 197"/>
                    <a:gd name="T34" fmla="*/ 324 w 3240"/>
                    <a:gd name="T35" fmla="*/ 281 h 197"/>
                    <a:gd name="T36" fmla="*/ 341 w 3240"/>
                    <a:gd name="T37" fmla="*/ 193 h 197"/>
                    <a:gd name="T38" fmla="*/ 361 w 3240"/>
                    <a:gd name="T39" fmla="*/ 188 h 197"/>
                    <a:gd name="T40" fmla="*/ 378 w 3240"/>
                    <a:gd name="T41" fmla="*/ 140 h 197"/>
                    <a:gd name="T42" fmla="*/ 396 w 3240"/>
                    <a:gd name="T43" fmla="*/ 181 h 197"/>
                    <a:gd name="T44" fmla="*/ 413 w 3240"/>
                    <a:gd name="T45" fmla="*/ 133 h 197"/>
                    <a:gd name="T46" fmla="*/ 433 w 3240"/>
                    <a:gd name="T47" fmla="*/ 271 h 197"/>
                    <a:gd name="T48" fmla="*/ 450 w 3240"/>
                    <a:gd name="T49" fmla="*/ 193 h 197"/>
                    <a:gd name="T50" fmla="*/ 468 w 3240"/>
                    <a:gd name="T51" fmla="*/ 122 h 197"/>
                    <a:gd name="T52" fmla="*/ 488 w 3240"/>
                    <a:gd name="T53" fmla="*/ 213 h 197"/>
                    <a:gd name="T54" fmla="*/ 505 w 3240"/>
                    <a:gd name="T55" fmla="*/ 249 h 197"/>
                    <a:gd name="T56" fmla="*/ 522 w 3240"/>
                    <a:gd name="T57" fmla="*/ 40 h 197"/>
                    <a:gd name="T58" fmla="*/ 541 w 3240"/>
                    <a:gd name="T59" fmla="*/ 158 h 197"/>
                    <a:gd name="T60" fmla="*/ 559 w 3240"/>
                    <a:gd name="T61" fmla="*/ 285 h 197"/>
                    <a:gd name="T62" fmla="*/ 577 w 3240"/>
                    <a:gd name="T63" fmla="*/ 179 h 197"/>
                    <a:gd name="T64" fmla="*/ 595 w 3240"/>
                    <a:gd name="T65" fmla="*/ 270 h 197"/>
                    <a:gd name="T66" fmla="*/ 612 w 3240"/>
                    <a:gd name="T67" fmla="*/ 184 h 197"/>
                    <a:gd name="T68" fmla="*/ 632 w 3240"/>
                    <a:gd name="T69" fmla="*/ 234 h 197"/>
                    <a:gd name="T70" fmla="*/ 648 w 3240"/>
                    <a:gd name="T71" fmla="*/ 116 h 197"/>
                    <a:gd name="T72" fmla="*/ 668 w 3240"/>
                    <a:gd name="T73" fmla="*/ 87 h 197"/>
                    <a:gd name="T74" fmla="*/ 686 w 3240"/>
                    <a:gd name="T75" fmla="*/ 203 h 197"/>
                    <a:gd name="T76" fmla="*/ 705 w 3240"/>
                    <a:gd name="T77" fmla="*/ 271 h 197"/>
                    <a:gd name="T78" fmla="*/ 722 w 3240"/>
                    <a:gd name="T79" fmla="*/ 148 h 197"/>
                    <a:gd name="T80" fmla="*/ 740 w 3240"/>
                    <a:gd name="T81" fmla="*/ 249 h 197"/>
                    <a:gd name="T82" fmla="*/ 759 w 3240"/>
                    <a:gd name="T83" fmla="*/ 96 h 197"/>
                    <a:gd name="T84" fmla="*/ 776 w 3240"/>
                    <a:gd name="T85" fmla="*/ 230 h 197"/>
                    <a:gd name="T86" fmla="*/ 794 w 3240"/>
                    <a:gd name="T87" fmla="*/ 66 h 197"/>
                    <a:gd name="T88" fmla="*/ 812 w 3240"/>
                    <a:gd name="T89" fmla="*/ 198 h 197"/>
                    <a:gd name="T90" fmla="*/ 830 w 3240"/>
                    <a:gd name="T91" fmla="*/ 71 h 197"/>
                    <a:gd name="T92" fmla="*/ 848 w 3240"/>
                    <a:gd name="T93" fmla="*/ 289 h 197"/>
                    <a:gd name="T94" fmla="*/ 866 w 3240"/>
                    <a:gd name="T95" fmla="*/ 221 h 197"/>
                    <a:gd name="T96" fmla="*/ 885 w 3240"/>
                    <a:gd name="T97" fmla="*/ 244 h 197"/>
                    <a:gd name="T98" fmla="*/ 902 w 3240"/>
                    <a:gd name="T99" fmla="*/ 109 h 197"/>
                    <a:gd name="T100" fmla="*/ 921 w 3240"/>
                    <a:gd name="T101" fmla="*/ 246 h 197"/>
                    <a:gd name="T102" fmla="*/ 940 w 3240"/>
                    <a:gd name="T103" fmla="*/ 271 h 197"/>
                    <a:gd name="T104" fmla="*/ 956 w 3240"/>
                    <a:gd name="T105" fmla="*/ 148 h 197"/>
                    <a:gd name="T106" fmla="*/ 976 w 3240"/>
                    <a:gd name="T107" fmla="*/ 140 h 197"/>
                    <a:gd name="T108" fmla="*/ 993 w 3240"/>
                    <a:gd name="T109" fmla="*/ 338 h 197"/>
                    <a:gd name="T110" fmla="*/ 1013 w 3240"/>
                    <a:gd name="T111" fmla="*/ 244 h 197"/>
                    <a:gd name="T112" fmla="*/ 1029 w 3240"/>
                    <a:gd name="T113" fmla="*/ 143 h 197"/>
                    <a:gd name="T114" fmla="*/ 1047 w 3240"/>
                    <a:gd name="T115" fmla="*/ 99 h 197"/>
                    <a:gd name="T116" fmla="*/ 1066 w 3240"/>
                    <a:gd name="T117" fmla="*/ 215 h 197"/>
                    <a:gd name="T118" fmla="*/ 1084 w 3240"/>
                    <a:gd name="T119" fmla="*/ 239 h 197"/>
                    <a:gd name="T120" fmla="*/ 1103 w 3240"/>
                    <a:gd name="T121" fmla="*/ 179 h 197"/>
                    <a:gd name="T122" fmla="*/ 1120 w 3240"/>
                    <a:gd name="T123" fmla="*/ 226 h 1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97">
                      <a:moveTo>
                        <a:pt x="0" y="105"/>
                      </a:moveTo>
                      <a:lnTo>
                        <a:pt x="8" y="112"/>
                      </a:lnTo>
                      <a:lnTo>
                        <a:pt x="14" y="130"/>
                      </a:lnTo>
                      <a:lnTo>
                        <a:pt x="20" y="145"/>
                      </a:lnTo>
                      <a:lnTo>
                        <a:pt x="27" y="133"/>
                      </a:lnTo>
                      <a:lnTo>
                        <a:pt x="33" y="107"/>
                      </a:lnTo>
                      <a:lnTo>
                        <a:pt x="39" y="84"/>
                      </a:lnTo>
                      <a:lnTo>
                        <a:pt x="45" y="67"/>
                      </a:lnTo>
                      <a:lnTo>
                        <a:pt x="53" y="53"/>
                      </a:lnTo>
                      <a:lnTo>
                        <a:pt x="59" y="48"/>
                      </a:lnTo>
                      <a:lnTo>
                        <a:pt x="65" y="61"/>
                      </a:lnTo>
                      <a:lnTo>
                        <a:pt x="72" y="82"/>
                      </a:lnTo>
                      <a:lnTo>
                        <a:pt x="78" y="100"/>
                      </a:lnTo>
                      <a:lnTo>
                        <a:pt x="84" y="115"/>
                      </a:lnTo>
                      <a:lnTo>
                        <a:pt x="92" y="113"/>
                      </a:lnTo>
                      <a:lnTo>
                        <a:pt x="98" y="100"/>
                      </a:lnTo>
                      <a:lnTo>
                        <a:pt x="104" y="84"/>
                      </a:lnTo>
                      <a:lnTo>
                        <a:pt x="111" y="71"/>
                      </a:lnTo>
                      <a:lnTo>
                        <a:pt x="117" y="63"/>
                      </a:lnTo>
                      <a:lnTo>
                        <a:pt x="123" y="71"/>
                      </a:lnTo>
                      <a:lnTo>
                        <a:pt x="131" y="82"/>
                      </a:lnTo>
                      <a:lnTo>
                        <a:pt x="137" y="89"/>
                      </a:lnTo>
                      <a:lnTo>
                        <a:pt x="143" y="95"/>
                      </a:lnTo>
                      <a:lnTo>
                        <a:pt x="150" y="99"/>
                      </a:lnTo>
                      <a:lnTo>
                        <a:pt x="156" y="100"/>
                      </a:lnTo>
                      <a:lnTo>
                        <a:pt x="162" y="100"/>
                      </a:lnTo>
                      <a:lnTo>
                        <a:pt x="170" y="102"/>
                      </a:lnTo>
                      <a:lnTo>
                        <a:pt x="176" y="105"/>
                      </a:lnTo>
                      <a:lnTo>
                        <a:pt x="182" y="112"/>
                      </a:lnTo>
                      <a:lnTo>
                        <a:pt x="189" y="122"/>
                      </a:lnTo>
                      <a:lnTo>
                        <a:pt x="195" y="131"/>
                      </a:lnTo>
                      <a:lnTo>
                        <a:pt x="201" y="135"/>
                      </a:lnTo>
                      <a:lnTo>
                        <a:pt x="209" y="135"/>
                      </a:lnTo>
                      <a:lnTo>
                        <a:pt x="215" y="127"/>
                      </a:lnTo>
                      <a:lnTo>
                        <a:pt x="221" y="127"/>
                      </a:lnTo>
                      <a:lnTo>
                        <a:pt x="227" y="135"/>
                      </a:lnTo>
                      <a:lnTo>
                        <a:pt x="234" y="140"/>
                      </a:lnTo>
                      <a:lnTo>
                        <a:pt x="240" y="141"/>
                      </a:lnTo>
                      <a:lnTo>
                        <a:pt x="246" y="125"/>
                      </a:lnTo>
                      <a:lnTo>
                        <a:pt x="254" y="108"/>
                      </a:lnTo>
                      <a:lnTo>
                        <a:pt x="260" y="99"/>
                      </a:lnTo>
                      <a:lnTo>
                        <a:pt x="266" y="84"/>
                      </a:lnTo>
                      <a:lnTo>
                        <a:pt x="274" y="72"/>
                      </a:lnTo>
                      <a:lnTo>
                        <a:pt x="280" y="64"/>
                      </a:lnTo>
                      <a:lnTo>
                        <a:pt x="286" y="49"/>
                      </a:lnTo>
                      <a:lnTo>
                        <a:pt x="293" y="35"/>
                      </a:lnTo>
                      <a:lnTo>
                        <a:pt x="299" y="43"/>
                      </a:lnTo>
                      <a:lnTo>
                        <a:pt x="305" y="66"/>
                      </a:lnTo>
                      <a:lnTo>
                        <a:pt x="313" y="84"/>
                      </a:lnTo>
                      <a:lnTo>
                        <a:pt x="319" y="95"/>
                      </a:lnTo>
                      <a:lnTo>
                        <a:pt x="325" y="104"/>
                      </a:lnTo>
                      <a:lnTo>
                        <a:pt x="332" y="110"/>
                      </a:lnTo>
                      <a:lnTo>
                        <a:pt x="338" y="117"/>
                      </a:lnTo>
                      <a:lnTo>
                        <a:pt x="344" y="128"/>
                      </a:lnTo>
                      <a:lnTo>
                        <a:pt x="352" y="140"/>
                      </a:lnTo>
                      <a:lnTo>
                        <a:pt x="358" y="150"/>
                      </a:lnTo>
                      <a:lnTo>
                        <a:pt x="364" y="148"/>
                      </a:lnTo>
                      <a:lnTo>
                        <a:pt x="371" y="128"/>
                      </a:lnTo>
                      <a:lnTo>
                        <a:pt x="377" y="112"/>
                      </a:lnTo>
                      <a:lnTo>
                        <a:pt x="383" y="92"/>
                      </a:lnTo>
                      <a:lnTo>
                        <a:pt x="391" y="74"/>
                      </a:lnTo>
                      <a:lnTo>
                        <a:pt x="397" y="81"/>
                      </a:lnTo>
                      <a:lnTo>
                        <a:pt x="403" y="87"/>
                      </a:lnTo>
                      <a:lnTo>
                        <a:pt x="409" y="105"/>
                      </a:lnTo>
                      <a:lnTo>
                        <a:pt x="416" y="133"/>
                      </a:lnTo>
                      <a:lnTo>
                        <a:pt x="422" y="158"/>
                      </a:lnTo>
                      <a:lnTo>
                        <a:pt x="428" y="135"/>
                      </a:lnTo>
                      <a:lnTo>
                        <a:pt x="436" y="90"/>
                      </a:lnTo>
                      <a:lnTo>
                        <a:pt x="442" y="56"/>
                      </a:lnTo>
                      <a:lnTo>
                        <a:pt x="448" y="26"/>
                      </a:lnTo>
                      <a:lnTo>
                        <a:pt x="455" y="25"/>
                      </a:lnTo>
                      <a:lnTo>
                        <a:pt x="461" y="51"/>
                      </a:lnTo>
                      <a:lnTo>
                        <a:pt x="467" y="74"/>
                      </a:lnTo>
                      <a:lnTo>
                        <a:pt x="475" y="84"/>
                      </a:lnTo>
                      <a:lnTo>
                        <a:pt x="481" y="84"/>
                      </a:lnTo>
                      <a:lnTo>
                        <a:pt x="487" y="81"/>
                      </a:lnTo>
                      <a:lnTo>
                        <a:pt x="494" y="82"/>
                      </a:lnTo>
                      <a:lnTo>
                        <a:pt x="500" y="85"/>
                      </a:lnTo>
                      <a:lnTo>
                        <a:pt x="506" y="90"/>
                      </a:lnTo>
                      <a:lnTo>
                        <a:pt x="514" y="97"/>
                      </a:lnTo>
                      <a:lnTo>
                        <a:pt x="520" y="105"/>
                      </a:lnTo>
                      <a:lnTo>
                        <a:pt x="526" y="108"/>
                      </a:lnTo>
                      <a:lnTo>
                        <a:pt x="533" y="108"/>
                      </a:lnTo>
                      <a:lnTo>
                        <a:pt x="539" y="105"/>
                      </a:lnTo>
                      <a:lnTo>
                        <a:pt x="545" y="104"/>
                      </a:lnTo>
                      <a:lnTo>
                        <a:pt x="553" y="105"/>
                      </a:lnTo>
                      <a:lnTo>
                        <a:pt x="559" y="112"/>
                      </a:lnTo>
                      <a:lnTo>
                        <a:pt x="565" y="122"/>
                      </a:lnTo>
                      <a:lnTo>
                        <a:pt x="572" y="127"/>
                      </a:lnTo>
                      <a:lnTo>
                        <a:pt x="578" y="123"/>
                      </a:lnTo>
                      <a:lnTo>
                        <a:pt x="584" y="117"/>
                      </a:lnTo>
                      <a:lnTo>
                        <a:pt x="591" y="108"/>
                      </a:lnTo>
                      <a:lnTo>
                        <a:pt x="598" y="99"/>
                      </a:lnTo>
                      <a:lnTo>
                        <a:pt x="604" y="95"/>
                      </a:lnTo>
                      <a:lnTo>
                        <a:pt x="610" y="97"/>
                      </a:lnTo>
                      <a:lnTo>
                        <a:pt x="618" y="102"/>
                      </a:lnTo>
                      <a:lnTo>
                        <a:pt x="624" y="94"/>
                      </a:lnTo>
                      <a:lnTo>
                        <a:pt x="630" y="82"/>
                      </a:lnTo>
                      <a:lnTo>
                        <a:pt x="637" y="72"/>
                      </a:lnTo>
                      <a:lnTo>
                        <a:pt x="643" y="61"/>
                      </a:lnTo>
                      <a:lnTo>
                        <a:pt x="649" y="59"/>
                      </a:lnTo>
                      <a:lnTo>
                        <a:pt x="657" y="72"/>
                      </a:lnTo>
                      <a:lnTo>
                        <a:pt x="663" y="89"/>
                      </a:lnTo>
                      <a:lnTo>
                        <a:pt x="669" y="100"/>
                      </a:lnTo>
                      <a:lnTo>
                        <a:pt x="676" y="110"/>
                      </a:lnTo>
                      <a:lnTo>
                        <a:pt x="682" y="117"/>
                      </a:lnTo>
                      <a:lnTo>
                        <a:pt x="688" y="115"/>
                      </a:lnTo>
                      <a:lnTo>
                        <a:pt x="696" y="112"/>
                      </a:lnTo>
                      <a:lnTo>
                        <a:pt x="702" y="105"/>
                      </a:lnTo>
                      <a:lnTo>
                        <a:pt x="708" y="102"/>
                      </a:lnTo>
                      <a:lnTo>
                        <a:pt x="715" y="110"/>
                      </a:lnTo>
                      <a:lnTo>
                        <a:pt x="721" y="122"/>
                      </a:lnTo>
                      <a:lnTo>
                        <a:pt x="727" y="138"/>
                      </a:lnTo>
                      <a:lnTo>
                        <a:pt x="735" y="145"/>
                      </a:lnTo>
                      <a:lnTo>
                        <a:pt x="741" y="128"/>
                      </a:lnTo>
                      <a:lnTo>
                        <a:pt x="747" y="113"/>
                      </a:lnTo>
                      <a:lnTo>
                        <a:pt x="754" y="97"/>
                      </a:lnTo>
                      <a:lnTo>
                        <a:pt x="760" y="81"/>
                      </a:lnTo>
                      <a:lnTo>
                        <a:pt x="766" y="87"/>
                      </a:lnTo>
                      <a:lnTo>
                        <a:pt x="772" y="110"/>
                      </a:lnTo>
                      <a:lnTo>
                        <a:pt x="780" y="123"/>
                      </a:lnTo>
                      <a:lnTo>
                        <a:pt x="786" y="123"/>
                      </a:lnTo>
                      <a:lnTo>
                        <a:pt x="792" y="117"/>
                      </a:lnTo>
                      <a:lnTo>
                        <a:pt x="799" y="90"/>
                      </a:lnTo>
                      <a:lnTo>
                        <a:pt x="805" y="61"/>
                      </a:lnTo>
                      <a:lnTo>
                        <a:pt x="811" y="46"/>
                      </a:lnTo>
                      <a:lnTo>
                        <a:pt x="819" y="33"/>
                      </a:lnTo>
                      <a:lnTo>
                        <a:pt x="825" y="36"/>
                      </a:lnTo>
                      <a:lnTo>
                        <a:pt x="831" y="54"/>
                      </a:lnTo>
                      <a:lnTo>
                        <a:pt x="838" y="67"/>
                      </a:lnTo>
                      <a:lnTo>
                        <a:pt x="844" y="72"/>
                      </a:lnTo>
                      <a:lnTo>
                        <a:pt x="850" y="72"/>
                      </a:lnTo>
                      <a:lnTo>
                        <a:pt x="858" y="76"/>
                      </a:lnTo>
                      <a:lnTo>
                        <a:pt x="864" y="79"/>
                      </a:lnTo>
                      <a:lnTo>
                        <a:pt x="870" y="84"/>
                      </a:lnTo>
                      <a:lnTo>
                        <a:pt x="877" y="92"/>
                      </a:lnTo>
                      <a:lnTo>
                        <a:pt x="883" y="102"/>
                      </a:lnTo>
                      <a:lnTo>
                        <a:pt x="889" y="108"/>
                      </a:lnTo>
                      <a:lnTo>
                        <a:pt x="897" y="110"/>
                      </a:lnTo>
                      <a:lnTo>
                        <a:pt x="903" y="107"/>
                      </a:lnTo>
                      <a:lnTo>
                        <a:pt x="909" y="107"/>
                      </a:lnTo>
                      <a:lnTo>
                        <a:pt x="916" y="112"/>
                      </a:lnTo>
                      <a:lnTo>
                        <a:pt x="922" y="125"/>
                      </a:lnTo>
                      <a:lnTo>
                        <a:pt x="929" y="140"/>
                      </a:lnTo>
                      <a:lnTo>
                        <a:pt x="936" y="133"/>
                      </a:lnTo>
                      <a:lnTo>
                        <a:pt x="942" y="115"/>
                      </a:lnTo>
                      <a:lnTo>
                        <a:pt x="948" y="95"/>
                      </a:lnTo>
                      <a:lnTo>
                        <a:pt x="954" y="72"/>
                      </a:lnTo>
                      <a:lnTo>
                        <a:pt x="962" y="64"/>
                      </a:lnTo>
                      <a:lnTo>
                        <a:pt x="968" y="77"/>
                      </a:lnTo>
                      <a:lnTo>
                        <a:pt x="974" y="87"/>
                      </a:lnTo>
                      <a:lnTo>
                        <a:pt x="981" y="97"/>
                      </a:lnTo>
                      <a:lnTo>
                        <a:pt x="987" y="105"/>
                      </a:lnTo>
                      <a:lnTo>
                        <a:pt x="993" y="123"/>
                      </a:lnTo>
                      <a:lnTo>
                        <a:pt x="1001" y="145"/>
                      </a:lnTo>
                      <a:lnTo>
                        <a:pt x="1007" y="166"/>
                      </a:lnTo>
                      <a:lnTo>
                        <a:pt x="1013" y="177"/>
                      </a:lnTo>
                      <a:lnTo>
                        <a:pt x="1020" y="159"/>
                      </a:lnTo>
                      <a:lnTo>
                        <a:pt x="1026" y="128"/>
                      </a:lnTo>
                      <a:lnTo>
                        <a:pt x="1032" y="94"/>
                      </a:lnTo>
                      <a:lnTo>
                        <a:pt x="1040" y="64"/>
                      </a:lnTo>
                      <a:lnTo>
                        <a:pt x="1046" y="56"/>
                      </a:lnTo>
                      <a:lnTo>
                        <a:pt x="1052" y="59"/>
                      </a:lnTo>
                      <a:lnTo>
                        <a:pt x="1059" y="63"/>
                      </a:lnTo>
                      <a:lnTo>
                        <a:pt x="1065" y="61"/>
                      </a:lnTo>
                      <a:lnTo>
                        <a:pt x="1071" y="54"/>
                      </a:lnTo>
                      <a:lnTo>
                        <a:pt x="1079" y="58"/>
                      </a:lnTo>
                      <a:lnTo>
                        <a:pt x="1085" y="69"/>
                      </a:lnTo>
                      <a:lnTo>
                        <a:pt x="1091" y="81"/>
                      </a:lnTo>
                      <a:lnTo>
                        <a:pt x="1098" y="89"/>
                      </a:lnTo>
                      <a:lnTo>
                        <a:pt x="1104" y="100"/>
                      </a:lnTo>
                      <a:lnTo>
                        <a:pt x="1110" y="97"/>
                      </a:lnTo>
                      <a:lnTo>
                        <a:pt x="1118" y="85"/>
                      </a:lnTo>
                      <a:lnTo>
                        <a:pt x="1124" y="79"/>
                      </a:lnTo>
                      <a:lnTo>
                        <a:pt x="1130" y="76"/>
                      </a:lnTo>
                      <a:lnTo>
                        <a:pt x="1136" y="90"/>
                      </a:lnTo>
                      <a:lnTo>
                        <a:pt x="1143" y="127"/>
                      </a:lnTo>
                      <a:lnTo>
                        <a:pt x="1149" y="171"/>
                      </a:lnTo>
                      <a:lnTo>
                        <a:pt x="1155" y="166"/>
                      </a:lnTo>
                      <a:lnTo>
                        <a:pt x="1163" y="125"/>
                      </a:lnTo>
                      <a:lnTo>
                        <a:pt x="1169" y="85"/>
                      </a:lnTo>
                      <a:lnTo>
                        <a:pt x="1175" y="54"/>
                      </a:lnTo>
                      <a:lnTo>
                        <a:pt x="1182" y="44"/>
                      </a:lnTo>
                      <a:lnTo>
                        <a:pt x="1188" y="66"/>
                      </a:lnTo>
                      <a:lnTo>
                        <a:pt x="1194" y="81"/>
                      </a:lnTo>
                      <a:lnTo>
                        <a:pt x="1202" y="84"/>
                      </a:lnTo>
                      <a:lnTo>
                        <a:pt x="1208" y="74"/>
                      </a:lnTo>
                      <a:lnTo>
                        <a:pt x="1214" y="72"/>
                      </a:lnTo>
                      <a:lnTo>
                        <a:pt x="1221" y="92"/>
                      </a:lnTo>
                      <a:lnTo>
                        <a:pt x="1227" y="112"/>
                      </a:lnTo>
                      <a:lnTo>
                        <a:pt x="1233" y="127"/>
                      </a:lnTo>
                      <a:lnTo>
                        <a:pt x="1241" y="136"/>
                      </a:lnTo>
                      <a:lnTo>
                        <a:pt x="1247" y="138"/>
                      </a:lnTo>
                      <a:lnTo>
                        <a:pt x="1253" y="136"/>
                      </a:lnTo>
                      <a:lnTo>
                        <a:pt x="1261" y="130"/>
                      </a:lnTo>
                      <a:lnTo>
                        <a:pt x="1267" y="123"/>
                      </a:lnTo>
                      <a:lnTo>
                        <a:pt x="1273" y="117"/>
                      </a:lnTo>
                      <a:lnTo>
                        <a:pt x="1280" y="113"/>
                      </a:lnTo>
                      <a:lnTo>
                        <a:pt x="1286" y="105"/>
                      </a:lnTo>
                      <a:lnTo>
                        <a:pt x="1292" y="97"/>
                      </a:lnTo>
                      <a:lnTo>
                        <a:pt x="1300" y="92"/>
                      </a:lnTo>
                      <a:lnTo>
                        <a:pt x="1306" y="89"/>
                      </a:lnTo>
                      <a:lnTo>
                        <a:pt x="1312" y="87"/>
                      </a:lnTo>
                      <a:lnTo>
                        <a:pt x="1318" y="79"/>
                      </a:lnTo>
                      <a:lnTo>
                        <a:pt x="1325" y="67"/>
                      </a:lnTo>
                      <a:lnTo>
                        <a:pt x="1331" y="59"/>
                      </a:lnTo>
                      <a:lnTo>
                        <a:pt x="1337" y="58"/>
                      </a:lnTo>
                      <a:lnTo>
                        <a:pt x="1345" y="61"/>
                      </a:lnTo>
                      <a:lnTo>
                        <a:pt x="1351" y="69"/>
                      </a:lnTo>
                      <a:lnTo>
                        <a:pt x="1357" y="74"/>
                      </a:lnTo>
                      <a:lnTo>
                        <a:pt x="1364" y="77"/>
                      </a:lnTo>
                      <a:lnTo>
                        <a:pt x="1370" y="81"/>
                      </a:lnTo>
                      <a:lnTo>
                        <a:pt x="1376" y="82"/>
                      </a:lnTo>
                      <a:lnTo>
                        <a:pt x="1384" y="84"/>
                      </a:lnTo>
                      <a:lnTo>
                        <a:pt x="1390" y="89"/>
                      </a:lnTo>
                      <a:lnTo>
                        <a:pt x="1396" y="107"/>
                      </a:lnTo>
                      <a:lnTo>
                        <a:pt x="1403" y="128"/>
                      </a:lnTo>
                      <a:lnTo>
                        <a:pt x="1409" y="161"/>
                      </a:lnTo>
                      <a:lnTo>
                        <a:pt x="1415" y="191"/>
                      </a:lnTo>
                      <a:lnTo>
                        <a:pt x="1423" y="197"/>
                      </a:lnTo>
                      <a:lnTo>
                        <a:pt x="1429" y="191"/>
                      </a:lnTo>
                      <a:lnTo>
                        <a:pt x="1435" y="177"/>
                      </a:lnTo>
                      <a:lnTo>
                        <a:pt x="1442" y="156"/>
                      </a:lnTo>
                      <a:lnTo>
                        <a:pt x="1448" y="125"/>
                      </a:lnTo>
                      <a:lnTo>
                        <a:pt x="1454" y="108"/>
                      </a:lnTo>
                      <a:lnTo>
                        <a:pt x="1462" y="100"/>
                      </a:lnTo>
                      <a:lnTo>
                        <a:pt x="1468" y="71"/>
                      </a:lnTo>
                      <a:lnTo>
                        <a:pt x="1474" y="61"/>
                      </a:lnTo>
                      <a:lnTo>
                        <a:pt x="1481" y="64"/>
                      </a:lnTo>
                      <a:lnTo>
                        <a:pt x="1487" y="58"/>
                      </a:lnTo>
                      <a:lnTo>
                        <a:pt x="1493" y="41"/>
                      </a:lnTo>
                      <a:lnTo>
                        <a:pt x="1499" y="21"/>
                      </a:lnTo>
                      <a:lnTo>
                        <a:pt x="1507" y="20"/>
                      </a:lnTo>
                      <a:lnTo>
                        <a:pt x="1513" y="35"/>
                      </a:lnTo>
                      <a:lnTo>
                        <a:pt x="1519" y="49"/>
                      </a:lnTo>
                      <a:lnTo>
                        <a:pt x="1526" y="63"/>
                      </a:lnTo>
                      <a:lnTo>
                        <a:pt x="1532" y="69"/>
                      </a:lnTo>
                      <a:lnTo>
                        <a:pt x="1538" y="72"/>
                      </a:lnTo>
                      <a:lnTo>
                        <a:pt x="1546" y="77"/>
                      </a:lnTo>
                      <a:lnTo>
                        <a:pt x="1552" y="79"/>
                      </a:lnTo>
                      <a:lnTo>
                        <a:pt x="1558" y="82"/>
                      </a:lnTo>
                      <a:lnTo>
                        <a:pt x="1565" y="82"/>
                      </a:lnTo>
                      <a:lnTo>
                        <a:pt x="1571" y="82"/>
                      </a:lnTo>
                      <a:lnTo>
                        <a:pt x="1577" y="87"/>
                      </a:lnTo>
                      <a:lnTo>
                        <a:pt x="1585" y="94"/>
                      </a:lnTo>
                      <a:lnTo>
                        <a:pt x="1591" y="108"/>
                      </a:lnTo>
                      <a:lnTo>
                        <a:pt x="1597" y="125"/>
                      </a:lnTo>
                      <a:lnTo>
                        <a:pt x="1605" y="143"/>
                      </a:lnTo>
                      <a:lnTo>
                        <a:pt x="1611" y="154"/>
                      </a:lnTo>
                      <a:lnTo>
                        <a:pt x="1617" y="136"/>
                      </a:lnTo>
                      <a:lnTo>
                        <a:pt x="1624" y="120"/>
                      </a:lnTo>
                      <a:lnTo>
                        <a:pt x="1630" y="104"/>
                      </a:lnTo>
                      <a:lnTo>
                        <a:pt x="1636" y="92"/>
                      </a:lnTo>
                      <a:lnTo>
                        <a:pt x="1644" y="97"/>
                      </a:lnTo>
                      <a:lnTo>
                        <a:pt x="1650" y="100"/>
                      </a:lnTo>
                      <a:lnTo>
                        <a:pt x="1656" y="89"/>
                      </a:lnTo>
                      <a:lnTo>
                        <a:pt x="1663" y="69"/>
                      </a:lnTo>
                      <a:lnTo>
                        <a:pt x="1669" y="56"/>
                      </a:lnTo>
                      <a:lnTo>
                        <a:pt x="1675" y="63"/>
                      </a:lnTo>
                      <a:lnTo>
                        <a:pt x="1681" y="79"/>
                      </a:lnTo>
                      <a:lnTo>
                        <a:pt x="1689" y="94"/>
                      </a:lnTo>
                      <a:lnTo>
                        <a:pt x="1695" y="105"/>
                      </a:lnTo>
                      <a:lnTo>
                        <a:pt x="1701" y="115"/>
                      </a:lnTo>
                      <a:lnTo>
                        <a:pt x="1708" y="135"/>
                      </a:lnTo>
                      <a:lnTo>
                        <a:pt x="1714" y="161"/>
                      </a:lnTo>
                      <a:lnTo>
                        <a:pt x="1720" y="150"/>
                      </a:lnTo>
                      <a:lnTo>
                        <a:pt x="1728" y="117"/>
                      </a:lnTo>
                      <a:lnTo>
                        <a:pt x="1734" y="89"/>
                      </a:lnTo>
                      <a:lnTo>
                        <a:pt x="1740" y="58"/>
                      </a:lnTo>
                      <a:lnTo>
                        <a:pt x="1747" y="49"/>
                      </a:lnTo>
                      <a:lnTo>
                        <a:pt x="1753" y="71"/>
                      </a:lnTo>
                      <a:lnTo>
                        <a:pt x="1759" y="92"/>
                      </a:lnTo>
                      <a:lnTo>
                        <a:pt x="1767" y="105"/>
                      </a:lnTo>
                      <a:lnTo>
                        <a:pt x="1773" y="112"/>
                      </a:lnTo>
                      <a:lnTo>
                        <a:pt x="1779" y="113"/>
                      </a:lnTo>
                      <a:lnTo>
                        <a:pt x="1786" y="113"/>
                      </a:lnTo>
                      <a:lnTo>
                        <a:pt x="1792" y="113"/>
                      </a:lnTo>
                      <a:lnTo>
                        <a:pt x="1798" y="112"/>
                      </a:lnTo>
                      <a:lnTo>
                        <a:pt x="1806" y="105"/>
                      </a:lnTo>
                      <a:lnTo>
                        <a:pt x="1812" y="117"/>
                      </a:lnTo>
                      <a:lnTo>
                        <a:pt x="1818" y="135"/>
                      </a:lnTo>
                      <a:lnTo>
                        <a:pt x="1825" y="153"/>
                      </a:lnTo>
                      <a:lnTo>
                        <a:pt x="1831" y="169"/>
                      </a:lnTo>
                      <a:lnTo>
                        <a:pt x="1837" y="158"/>
                      </a:lnTo>
                      <a:lnTo>
                        <a:pt x="1843" y="133"/>
                      </a:lnTo>
                      <a:lnTo>
                        <a:pt x="1851" y="102"/>
                      </a:lnTo>
                      <a:lnTo>
                        <a:pt x="1857" y="67"/>
                      </a:lnTo>
                      <a:lnTo>
                        <a:pt x="1863" y="58"/>
                      </a:lnTo>
                      <a:lnTo>
                        <a:pt x="1870" y="74"/>
                      </a:lnTo>
                      <a:lnTo>
                        <a:pt x="1876" y="94"/>
                      </a:lnTo>
                      <a:lnTo>
                        <a:pt x="1882" y="89"/>
                      </a:lnTo>
                      <a:lnTo>
                        <a:pt x="1890" y="67"/>
                      </a:lnTo>
                      <a:lnTo>
                        <a:pt x="1896" y="44"/>
                      </a:lnTo>
                      <a:lnTo>
                        <a:pt x="1902" y="26"/>
                      </a:lnTo>
                      <a:lnTo>
                        <a:pt x="1909" y="28"/>
                      </a:lnTo>
                      <a:lnTo>
                        <a:pt x="1915" y="44"/>
                      </a:lnTo>
                      <a:lnTo>
                        <a:pt x="1922" y="61"/>
                      </a:lnTo>
                      <a:lnTo>
                        <a:pt x="1929" y="72"/>
                      </a:lnTo>
                      <a:lnTo>
                        <a:pt x="1935" y="81"/>
                      </a:lnTo>
                      <a:lnTo>
                        <a:pt x="1941" y="85"/>
                      </a:lnTo>
                      <a:lnTo>
                        <a:pt x="1949" y="90"/>
                      </a:lnTo>
                      <a:lnTo>
                        <a:pt x="1955" y="92"/>
                      </a:lnTo>
                      <a:lnTo>
                        <a:pt x="1961" y="97"/>
                      </a:lnTo>
                      <a:lnTo>
                        <a:pt x="1968" y="102"/>
                      </a:lnTo>
                      <a:lnTo>
                        <a:pt x="1974" y="105"/>
                      </a:lnTo>
                      <a:lnTo>
                        <a:pt x="1980" y="108"/>
                      </a:lnTo>
                      <a:lnTo>
                        <a:pt x="1988" y="113"/>
                      </a:lnTo>
                      <a:lnTo>
                        <a:pt x="1994" y="118"/>
                      </a:lnTo>
                      <a:lnTo>
                        <a:pt x="2000" y="125"/>
                      </a:lnTo>
                      <a:lnTo>
                        <a:pt x="2007" y="130"/>
                      </a:lnTo>
                      <a:lnTo>
                        <a:pt x="2013" y="135"/>
                      </a:lnTo>
                      <a:lnTo>
                        <a:pt x="2019" y="136"/>
                      </a:lnTo>
                      <a:lnTo>
                        <a:pt x="2025" y="131"/>
                      </a:lnTo>
                      <a:lnTo>
                        <a:pt x="2033" y="123"/>
                      </a:lnTo>
                      <a:lnTo>
                        <a:pt x="2039" y="115"/>
                      </a:lnTo>
                      <a:lnTo>
                        <a:pt x="2045" y="112"/>
                      </a:lnTo>
                      <a:lnTo>
                        <a:pt x="2052" y="115"/>
                      </a:lnTo>
                      <a:lnTo>
                        <a:pt x="2058" y="108"/>
                      </a:lnTo>
                      <a:lnTo>
                        <a:pt x="2064" y="90"/>
                      </a:lnTo>
                      <a:lnTo>
                        <a:pt x="2072" y="74"/>
                      </a:lnTo>
                      <a:lnTo>
                        <a:pt x="2078" y="59"/>
                      </a:lnTo>
                      <a:lnTo>
                        <a:pt x="2084" y="64"/>
                      </a:lnTo>
                      <a:lnTo>
                        <a:pt x="2091" y="90"/>
                      </a:lnTo>
                      <a:lnTo>
                        <a:pt x="2097" y="110"/>
                      </a:lnTo>
                      <a:lnTo>
                        <a:pt x="2103" y="122"/>
                      </a:lnTo>
                      <a:lnTo>
                        <a:pt x="2111" y="127"/>
                      </a:lnTo>
                      <a:lnTo>
                        <a:pt x="2117" y="128"/>
                      </a:lnTo>
                      <a:lnTo>
                        <a:pt x="2123" y="125"/>
                      </a:lnTo>
                      <a:lnTo>
                        <a:pt x="2130" y="130"/>
                      </a:lnTo>
                      <a:lnTo>
                        <a:pt x="2136" y="133"/>
                      </a:lnTo>
                      <a:lnTo>
                        <a:pt x="2142" y="112"/>
                      </a:lnTo>
                      <a:lnTo>
                        <a:pt x="2150" y="84"/>
                      </a:lnTo>
                      <a:lnTo>
                        <a:pt x="2156" y="69"/>
                      </a:lnTo>
                      <a:lnTo>
                        <a:pt x="2162" y="59"/>
                      </a:lnTo>
                      <a:lnTo>
                        <a:pt x="2169" y="51"/>
                      </a:lnTo>
                      <a:lnTo>
                        <a:pt x="2175" y="48"/>
                      </a:lnTo>
                      <a:lnTo>
                        <a:pt x="2181" y="58"/>
                      </a:lnTo>
                      <a:lnTo>
                        <a:pt x="2189" y="66"/>
                      </a:lnTo>
                      <a:lnTo>
                        <a:pt x="2195" y="69"/>
                      </a:lnTo>
                      <a:lnTo>
                        <a:pt x="2201" y="74"/>
                      </a:lnTo>
                      <a:lnTo>
                        <a:pt x="2207" y="85"/>
                      </a:lnTo>
                      <a:lnTo>
                        <a:pt x="2214" y="92"/>
                      </a:lnTo>
                      <a:lnTo>
                        <a:pt x="2220" y="100"/>
                      </a:lnTo>
                      <a:lnTo>
                        <a:pt x="2226" y="115"/>
                      </a:lnTo>
                      <a:lnTo>
                        <a:pt x="2234" y="128"/>
                      </a:lnTo>
                      <a:lnTo>
                        <a:pt x="2240" y="146"/>
                      </a:lnTo>
                      <a:lnTo>
                        <a:pt x="2246" y="158"/>
                      </a:lnTo>
                      <a:lnTo>
                        <a:pt x="2254" y="145"/>
                      </a:lnTo>
                      <a:lnTo>
                        <a:pt x="2260" y="125"/>
                      </a:lnTo>
                      <a:lnTo>
                        <a:pt x="2266" y="90"/>
                      </a:lnTo>
                      <a:lnTo>
                        <a:pt x="2273" y="48"/>
                      </a:lnTo>
                      <a:lnTo>
                        <a:pt x="2279" y="33"/>
                      </a:lnTo>
                      <a:lnTo>
                        <a:pt x="2285" y="48"/>
                      </a:lnTo>
                      <a:lnTo>
                        <a:pt x="2293" y="77"/>
                      </a:lnTo>
                      <a:lnTo>
                        <a:pt x="2299" y="112"/>
                      </a:lnTo>
                      <a:lnTo>
                        <a:pt x="2305" y="135"/>
                      </a:lnTo>
                      <a:lnTo>
                        <a:pt x="2312" y="131"/>
                      </a:lnTo>
                      <a:lnTo>
                        <a:pt x="2318" y="120"/>
                      </a:lnTo>
                      <a:lnTo>
                        <a:pt x="2324" y="107"/>
                      </a:lnTo>
                      <a:lnTo>
                        <a:pt x="2332" y="99"/>
                      </a:lnTo>
                      <a:lnTo>
                        <a:pt x="2338" y="117"/>
                      </a:lnTo>
                      <a:lnTo>
                        <a:pt x="2344" y="154"/>
                      </a:lnTo>
                      <a:lnTo>
                        <a:pt x="2351" y="145"/>
                      </a:lnTo>
                      <a:lnTo>
                        <a:pt x="2357" y="105"/>
                      </a:lnTo>
                      <a:lnTo>
                        <a:pt x="2363" y="69"/>
                      </a:lnTo>
                      <a:lnTo>
                        <a:pt x="2371" y="33"/>
                      </a:lnTo>
                      <a:lnTo>
                        <a:pt x="2377" y="20"/>
                      </a:lnTo>
                      <a:lnTo>
                        <a:pt x="2383" y="36"/>
                      </a:lnTo>
                      <a:lnTo>
                        <a:pt x="2389" y="61"/>
                      </a:lnTo>
                      <a:lnTo>
                        <a:pt x="2396" y="76"/>
                      </a:lnTo>
                      <a:lnTo>
                        <a:pt x="2402" y="79"/>
                      </a:lnTo>
                      <a:lnTo>
                        <a:pt x="2408" y="81"/>
                      </a:lnTo>
                      <a:lnTo>
                        <a:pt x="2416" y="85"/>
                      </a:lnTo>
                      <a:lnTo>
                        <a:pt x="2422" y="97"/>
                      </a:lnTo>
                      <a:lnTo>
                        <a:pt x="2428" y="117"/>
                      </a:lnTo>
                      <a:lnTo>
                        <a:pt x="2435" y="145"/>
                      </a:lnTo>
                      <a:lnTo>
                        <a:pt x="2441" y="143"/>
                      </a:lnTo>
                      <a:lnTo>
                        <a:pt x="2447" y="122"/>
                      </a:lnTo>
                      <a:lnTo>
                        <a:pt x="2455" y="100"/>
                      </a:lnTo>
                      <a:lnTo>
                        <a:pt x="2461" y="76"/>
                      </a:lnTo>
                      <a:lnTo>
                        <a:pt x="2467" y="69"/>
                      </a:lnTo>
                      <a:lnTo>
                        <a:pt x="2474" y="89"/>
                      </a:lnTo>
                      <a:lnTo>
                        <a:pt x="2480" y="104"/>
                      </a:lnTo>
                      <a:lnTo>
                        <a:pt x="2486" y="110"/>
                      </a:lnTo>
                      <a:lnTo>
                        <a:pt x="2494" y="120"/>
                      </a:lnTo>
                      <a:lnTo>
                        <a:pt x="2500" y="128"/>
                      </a:lnTo>
                      <a:lnTo>
                        <a:pt x="2506" y="133"/>
                      </a:lnTo>
                      <a:lnTo>
                        <a:pt x="2513" y="128"/>
                      </a:lnTo>
                      <a:lnTo>
                        <a:pt x="2519" y="118"/>
                      </a:lnTo>
                      <a:lnTo>
                        <a:pt x="2525" y="110"/>
                      </a:lnTo>
                      <a:lnTo>
                        <a:pt x="2533" y="112"/>
                      </a:lnTo>
                      <a:lnTo>
                        <a:pt x="2539" y="122"/>
                      </a:lnTo>
                      <a:lnTo>
                        <a:pt x="2545" y="120"/>
                      </a:lnTo>
                      <a:lnTo>
                        <a:pt x="2552" y="110"/>
                      </a:lnTo>
                      <a:lnTo>
                        <a:pt x="2558" y="76"/>
                      </a:lnTo>
                      <a:lnTo>
                        <a:pt x="2564" y="41"/>
                      </a:lnTo>
                      <a:lnTo>
                        <a:pt x="2570" y="23"/>
                      </a:lnTo>
                      <a:lnTo>
                        <a:pt x="2578" y="17"/>
                      </a:lnTo>
                      <a:lnTo>
                        <a:pt x="2584" y="28"/>
                      </a:lnTo>
                      <a:lnTo>
                        <a:pt x="2590" y="54"/>
                      </a:lnTo>
                      <a:lnTo>
                        <a:pt x="2598" y="76"/>
                      </a:lnTo>
                      <a:lnTo>
                        <a:pt x="2604" y="95"/>
                      </a:lnTo>
                      <a:lnTo>
                        <a:pt x="2610" y="104"/>
                      </a:lnTo>
                      <a:lnTo>
                        <a:pt x="2617" y="105"/>
                      </a:lnTo>
                      <a:lnTo>
                        <a:pt x="2623" y="107"/>
                      </a:lnTo>
                      <a:lnTo>
                        <a:pt x="2629" y="104"/>
                      </a:lnTo>
                      <a:lnTo>
                        <a:pt x="2637" y="113"/>
                      </a:lnTo>
                      <a:lnTo>
                        <a:pt x="2643" y="123"/>
                      </a:lnTo>
                      <a:lnTo>
                        <a:pt x="2649" y="127"/>
                      </a:lnTo>
                      <a:lnTo>
                        <a:pt x="2656" y="115"/>
                      </a:lnTo>
                      <a:lnTo>
                        <a:pt x="2662" y="107"/>
                      </a:lnTo>
                      <a:lnTo>
                        <a:pt x="2668" y="100"/>
                      </a:lnTo>
                      <a:lnTo>
                        <a:pt x="2676" y="92"/>
                      </a:lnTo>
                      <a:lnTo>
                        <a:pt x="2682" y="97"/>
                      </a:lnTo>
                      <a:lnTo>
                        <a:pt x="2688" y="113"/>
                      </a:lnTo>
                      <a:lnTo>
                        <a:pt x="2695" y="136"/>
                      </a:lnTo>
                      <a:lnTo>
                        <a:pt x="2701" y="159"/>
                      </a:lnTo>
                      <a:lnTo>
                        <a:pt x="2707" y="163"/>
                      </a:lnTo>
                      <a:lnTo>
                        <a:pt x="2715" y="143"/>
                      </a:lnTo>
                      <a:lnTo>
                        <a:pt x="2721" y="128"/>
                      </a:lnTo>
                      <a:lnTo>
                        <a:pt x="2727" y="118"/>
                      </a:lnTo>
                      <a:lnTo>
                        <a:pt x="2734" y="95"/>
                      </a:lnTo>
                      <a:lnTo>
                        <a:pt x="2740" y="84"/>
                      </a:lnTo>
                      <a:lnTo>
                        <a:pt x="2746" y="74"/>
                      </a:lnTo>
                      <a:lnTo>
                        <a:pt x="2752" y="63"/>
                      </a:lnTo>
                      <a:lnTo>
                        <a:pt x="2760" y="48"/>
                      </a:lnTo>
                      <a:lnTo>
                        <a:pt x="2766" y="31"/>
                      </a:lnTo>
                      <a:lnTo>
                        <a:pt x="2772" y="33"/>
                      </a:lnTo>
                      <a:lnTo>
                        <a:pt x="2779" y="44"/>
                      </a:lnTo>
                      <a:lnTo>
                        <a:pt x="2785" y="53"/>
                      </a:lnTo>
                      <a:lnTo>
                        <a:pt x="2791" y="63"/>
                      </a:lnTo>
                      <a:lnTo>
                        <a:pt x="2799" y="69"/>
                      </a:lnTo>
                      <a:lnTo>
                        <a:pt x="2805" y="74"/>
                      </a:lnTo>
                      <a:lnTo>
                        <a:pt x="2811" y="77"/>
                      </a:lnTo>
                      <a:lnTo>
                        <a:pt x="2818" y="84"/>
                      </a:lnTo>
                      <a:lnTo>
                        <a:pt x="2824" y="92"/>
                      </a:lnTo>
                      <a:lnTo>
                        <a:pt x="2830" y="104"/>
                      </a:lnTo>
                      <a:lnTo>
                        <a:pt x="2838" y="120"/>
                      </a:lnTo>
                      <a:lnTo>
                        <a:pt x="2844" y="141"/>
                      </a:lnTo>
                      <a:lnTo>
                        <a:pt x="2850" y="169"/>
                      </a:lnTo>
                      <a:lnTo>
                        <a:pt x="2857" y="189"/>
                      </a:lnTo>
                      <a:lnTo>
                        <a:pt x="2863" y="191"/>
                      </a:lnTo>
                      <a:lnTo>
                        <a:pt x="2869" y="169"/>
                      </a:lnTo>
                      <a:lnTo>
                        <a:pt x="2877" y="145"/>
                      </a:lnTo>
                      <a:lnTo>
                        <a:pt x="2883" y="120"/>
                      </a:lnTo>
                      <a:lnTo>
                        <a:pt x="2889" y="118"/>
                      </a:lnTo>
                      <a:lnTo>
                        <a:pt x="2896" y="138"/>
                      </a:lnTo>
                      <a:lnTo>
                        <a:pt x="2902" y="122"/>
                      </a:lnTo>
                      <a:lnTo>
                        <a:pt x="2908" y="81"/>
                      </a:lnTo>
                      <a:lnTo>
                        <a:pt x="2916" y="31"/>
                      </a:lnTo>
                      <a:lnTo>
                        <a:pt x="2922" y="0"/>
                      </a:lnTo>
                      <a:lnTo>
                        <a:pt x="2928" y="3"/>
                      </a:lnTo>
                      <a:lnTo>
                        <a:pt x="2934" y="31"/>
                      </a:lnTo>
                      <a:lnTo>
                        <a:pt x="2942" y="58"/>
                      </a:lnTo>
                      <a:lnTo>
                        <a:pt x="2948" y="69"/>
                      </a:lnTo>
                      <a:lnTo>
                        <a:pt x="2954" y="71"/>
                      </a:lnTo>
                      <a:lnTo>
                        <a:pt x="2961" y="76"/>
                      </a:lnTo>
                      <a:lnTo>
                        <a:pt x="2967" y="92"/>
                      </a:lnTo>
                      <a:lnTo>
                        <a:pt x="2973" y="123"/>
                      </a:lnTo>
                      <a:lnTo>
                        <a:pt x="2981" y="128"/>
                      </a:lnTo>
                      <a:lnTo>
                        <a:pt x="2987" y="110"/>
                      </a:lnTo>
                      <a:lnTo>
                        <a:pt x="2993" y="87"/>
                      </a:lnTo>
                      <a:lnTo>
                        <a:pt x="3000" y="63"/>
                      </a:lnTo>
                      <a:lnTo>
                        <a:pt x="3006" y="49"/>
                      </a:lnTo>
                      <a:lnTo>
                        <a:pt x="3012" y="48"/>
                      </a:lnTo>
                      <a:lnTo>
                        <a:pt x="3020" y="64"/>
                      </a:lnTo>
                      <a:lnTo>
                        <a:pt x="3026" y="85"/>
                      </a:lnTo>
                      <a:lnTo>
                        <a:pt x="3032" y="99"/>
                      </a:lnTo>
                      <a:lnTo>
                        <a:pt x="3039" y="107"/>
                      </a:lnTo>
                      <a:lnTo>
                        <a:pt x="3045" y="110"/>
                      </a:lnTo>
                      <a:lnTo>
                        <a:pt x="3051" y="110"/>
                      </a:lnTo>
                      <a:lnTo>
                        <a:pt x="3059" y="108"/>
                      </a:lnTo>
                      <a:lnTo>
                        <a:pt x="3065" y="107"/>
                      </a:lnTo>
                      <a:lnTo>
                        <a:pt x="3071" y="108"/>
                      </a:lnTo>
                      <a:lnTo>
                        <a:pt x="3078" y="113"/>
                      </a:lnTo>
                      <a:lnTo>
                        <a:pt x="3084" y="122"/>
                      </a:lnTo>
                      <a:lnTo>
                        <a:pt x="3090" y="127"/>
                      </a:lnTo>
                      <a:lnTo>
                        <a:pt x="3098" y="127"/>
                      </a:lnTo>
                      <a:lnTo>
                        <a:pt x="3104" y="123"/>
                      </a:lnTo>
                      <a:lnTo>
                        <a:pt x="3110" y="120"/>
                      </a:lnTo>
                      <a:lnTo>
                        <a:pt x="3116" y="120"/>
                      </a:lnTo>
                      <a:lnTo>
                        <a:pt x="3123" y="117"/>
                      </a:lnTo>
                      <a:lnTo>
                        <a:pt x="3129" y="110"/>
                      </a:lnTo>
                      <a:lnTo>
                        <a:pt x="3135" y="102"/>
                      </a:lnTo>
                      <a:lnTo>
                        <a:pt x="3143" y="89"/>
                      </a:lnTo>
                      <a:lnTo>
                        <a:pt x="3149" y="82"/>
                      </a:lnTo>
                      <a:lnTo>
                        <a:pt x="3155" y="84"/>
                      </a:lnTo>
                      <a:lnTo>
                        <a:pt x="3162" y="89"/>
                      </a:lnTo>
                      <a:lnTo>
                        <a:pt x="3168" y="94"/>
                      </a:lnTo>
                      <a:lnTo>
                        <a:pt x="3174" y="99"/>
                      </a:lnTo>
                      <a:lnTo>
                        <a:pt x="3182" y="102"/>
                      </a:lnTo>
                      <a:lnTo>
                        <a:pt x="3188" y="105"/>
                      </a:lnTo>
                      <a:lnTo>
                        <a:pt x="3194" y="100"/>
                      </a:lnTo>
                      <a:lnTo>
                        <a:pt x="3201" y="97"/>
                      </a:lnTo>
                      <a:lnTo>
                        <a:pt x="3207" y="102"/>
                      </a:lnTo>
                      <a:lnTo>
                        <a:pt x="3213" y="113"/>
                      </a:lnTo>
                      <a:lnTo>
                        <a:pt x="3221" y="117"/>
                      </a:lnTo>
                      <a:lnTo>
                        <a:pt x="3227" y="112"/>
                      </a:lnTo>
                      <a:lnTo>
                        <a:pt x="3233" y="100"/>
                      </a:lnTo>
                      <a:lnTo>
                        <a:pt x="3240" y="8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8" name="Freeform 94"/>
                <p:cNvSpPr>
                  <a:spLocks/>
                </p:cNvSpPr>
                <p:nvPr/>
              </p:nvSpPr>
              <p:spPr bwMode="auto">
                <a:xfrm>
                  <a:off x="4407" y="2908"/>
                  <a:ext cx="72" cy="58"/>
                </a:xfrm>
                <a:custGeom>
                  <a:avLst/>
                  <a:gdLst>
                    <a:gd name="T0" fmla="*/ 0 w 77"/>
                    <a:gd name="T1" fmla="*/ 8 h 55"/>
                    <a:gd name="T2" fmla="*/ 6 w 77"/>
                    <a:gd name="T3" fmla="*/ 0 h 55"/>
                    <a:gd name="T4" fmla="*/ 7 w 77"/>
                    <a:gd name="T5" fmla="*/ 28 h 55"/>
                    <a:gd name="T6" fmla="*/ 7 w 77"/>
                    <a:gd name="T7" fmla="*/ 71 h 55"/>
                    <a:gd name="T8" fmla="*/ 10 w 77"/>
                    <a:gd name="T9" fmla="*/ 88 h 55"/>
                    <a:gd name="T10" fmla="*/ 13 w 77"/>
                    <a:gd name="T11" fmla="*/ 71 h 55"/>
                    <a:gd name="T12" fmla="*/ 17 w 77"/>
                    <a:gd name="T13" fmla="*/ 42 h 55"/>
                    <a:gd name="T14" fmla="*/ 19 w 77"/>
                    <a:gd name="T15" fmla="*/ 9 h 55"/>
                    <a:gd name="T16" fmla="*/ 21 w 77"/>
                    <a:gd name="T17" fmla="*/ 5 h 55"/>
                    <a:gd name="T18" fmla="*/ 22 w 77"/>
                    <a:gd name="T19" fmla="*/ 46 h 55"/>
                    <a:gd name="T20" fmla="*/ 26 w 77"/>
                    <a:gd name="T21" fmla="*/ 103 h 55"/>
                    <a:gd name="T22" fmla="*/ 28 w 77"/>
                    <a:gd name="T23" fmla="*/ 115 h 55"/>
                    <a:gd name="T24" fmla="*/ 30 w 77"/>
                    <a:gd name="T25" fmla="*/ 85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55">
                      <a:moveTo>
                        <a:pt x="0" y="8"/>
                      </a:moveTo>
                      <a:lnTo>
                        <a:pt x="6" y="0"/>
                      </a:lnTo>
                      <a:lnTo>
                        <a:pt x="13" y="14"/>
                      </a:lnTo>
                      <a:lnTo>
                        <a:pt x="20" y="34"/>
                      </a:lnTo>
                      <a:lnTo>
                        <a:pt x="26" y="42"/>
                      </a:lnTo>
                      <a:lnTo>
                        <a:pt x="32" y="34"/>
                      </a:lnTo>
                      <a:lnTo>
                        <a:pt x="40" y="21"/>
                      </a:lnTo>
                      <a:lnTo>
                        <a:pt x="46" y="9"/>
                      </a:lnTo>
                      <a:lnTo>
                        <a:pt x="52" y="5"/>
                      </a:lnTo>
                      <a:lnTo>
                        <a:pt x="58" y="23"/>
                      </a:lnTo>
                      <a:lnTo>
                        <a:pt x="65" y="49"/>
                      </a:lnTo>
                      <a:lnTo>
                        <a:pt x="71" y="55"/>
                      </a:lnTo>
                      <a:lnTo>
                        <a:pt x="77" y="4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9" name="Freeform 95"/>
                <p:cNvSpPr>
                  <a:spLocks/>
                </p:cNvSpPr>
                <p:nvPr/>
              </p:nvSpPr>
              <p:spPr bwMode="auto">
                <a:xfrm>
                  <a:off x="1402" y="2775"/>
                  <a:ext cx="3005" cy="193"/>
                </a:xfrm>
                <a:custGeom>
                  <a:avLst/>
                  <a:gdLst>
                    <a:gd name="T0" fmla="*/ 16 w 3240"/>
                    <a:gd name="T1" fmla="*/ 174 h 184"/>
                    <a:gd name="T2" fmla="*/ 34 w 3240"/>
                    <a:gd name="T3" fmla="*/ 154 h 184"/>
                    <a:gd name="T4" fmla="*/ 53 w 3240"/>
                    <a:gd name="T5" fmla="*/ 202 h 184"/>
                    <a:gd name="T6" fmla="*/ 70 w 3240"/>
                    <a:gd name="T7" fmla="*/ 239 h 184"/>
                    <a:gd name="T8" fmla="*/ 88 w 3240"/>
                    <a:gd name="T9" fmla="*/ 114 h 184"/>
                    <a:gd name="T10" fmla="*/ 107 w 3240"/>
                    <a:gd name="T11" fmla="*/ 230 h 184"/>
                    <a:gd name="T12" fmla="*/ 125 w 3240"/>
                    <a:gd name="T13" fmla="*/ 193 h 184"/>
                    <a:gd name="T14" fmla="*/ 143 w 3240"/>
                    <a:gd name="T15" fmla="*/ 142 h 184"/>
                    <a:gd name="T16" fmla="*/ 160 w 3240"/>
                    <a:gd name="T17" fmla="*/ 154 h 184"/>
                    <a:gd name="T18" fmla="*/ 179 w 3240"/>
                    <a:gd name="T19" fmla="*/ 212 h 184"/>
                    <a:gd name="T20" fmla="*/ 198 w 3240"/>
                    <a:gd name="T21" fmla="*/ 212 h 184"/>
                    <a:gd name="T22" fmla="*/ 214 w 3240"/>
                    <a:gd name="T23" fmla="*/ 113 h 184"/>
                    <a:gd name="T24" fmla="*/ 232 w 3240"/>
                    <a:gd name="T25" fmla="*/ 218 h 184"/>
                    <a:gd name="T26" fmla="*/ 250 w 3240"/>
                    <a:gd name="T27" fmla="*/ 250 h 184"/>
                    <a:gd name="T28" fmla="*/ 269 w 3240"/>
                    <a:gd name="T29" fmla="*/ 174 h 184"/>
                    <a:gd name="T30" fmla="*/ 289 w 3240"/>
                    <a:gd name="T31" fmla="*/ 145 h 184"/>
                    <a:gd name="T32" fmla="*/ 305 w 3240"/>
                    <a:gd name="T33" fmla="*/ 202 h 184"/>
                    <a:gd name="T34" fmla="*/ 324 w 3240"/>
                    <a:gd name="T35" fmla="*/ 135 h 184"/>
                    <a:gd name="T36" fmla="*/ 341 w 3240"/>
                    <a:gd name="T37" fmla="*/ 305 h 184"/>
                    <a:gd name="T38" fmla="*/ 361 w 3240"/>
                    <a:gd name="T39" fmla="*/ 142 h 184"/>
                    <a:gd name="T40" fmla="*/ 378 w 3240"/>
                    <a:gd name="T41" fmla="*/ 189 h 184"/>
                    <a:gd name="T42" fmla="*/ 396 w 3240"/>
                    <a:gd name="T43" fmla="*/ 212 h 184"/>
                    <a:gd name="T44" fmla="*/ 413 w 3240"/>
                    <a:gd name="T45" fmla="*/ 149 h 184"/>
                    <a:gd name="T46" fmla="*/ 433 w 3240"/>
                    <a:gd name="T47" fmla="*/ 243 h 184"/>
                    <a:gd name="T48" fmla="*/ 450 w 3240"/>
                    <a:gd name="T49" fmla="*/ 154 h 184"/>
                    <a:gd name="T50" fmla="*/ 468 w 3240"/>
                    <a:gd name="T51" fmla="*/ 154 h 184"/>
                    <a:gd name="T52" fmla="*/ 488 w 3240"/>
                    <a:gd name="T53" fmla="*/ 353 h 184"/>
                    <a:gd name="T54" fmla="*/ 505 w 3240"/>
                    <a:gd name="T55" fmla="*/ 135 h 184"/>
                    <a:gd name="T56" fmla="*/ 522 w 3240"/>
                    <a:gd name="T57" fmla="*/ 142 h 184"/>
                    <a:gd name="T58" fmla="*/ 541 w 3240"/>
                    <a:gd name="T59" fmla="*/ 159 h 184"/>
                    <a:gd name="T60" fmla="*/ 559 w 3240"/>
                    <a:gd name="T61" fmla="*/ 187 h 184"/>
                    <a:gd name="T62" fmla="*/ 577 w 3240"/>
                    <a:gd name="T63" fmla="*/ 164 h 184"/>
                    <a:gd name="T64" fmla="*/ 595 w 3240"/>
                    <a:gd name="T65" fmla="*/ 149 h 184"/>
                    <a:gd name="T66" fmla="*/ 612 w 3240"/>
                    <a:gd name="T67" fmla="*/ 212 h 184"/>
                    <a:gd name="T68" fmla="*/ 632 w 3240"/>
                    <a:gd name="T69" fmla="*/ 316 h 184"/>
                    <a:gd name="T70" fmla="*/ 648 w 3240"/>
                    <a:gd name="T71" fmla="*/ 125 h 184"/>
                    <a:gd name="T72" fmla="*/ 668 w 3240"/>
                    <a:gd name="T73" fmla="*/ 167 h 184"/>
                    <a:gd name="T74" fmla="*/ 686 w 3240"/>
                    <a:gd name="T75" fmla="*/ 227 h 184"/>
                    <a:gd name="T76" fmla="*/ 705 w 3240"/>
                    <a:gd name="T77" fmla="*/ 193 h 184"/>
                    <a:gd name="T78" fmla="*/ 722 w 3240"/>
                    <a:gd name="T79" fmla="*/ 229 h 184"/>
                    <a:gd name="T80" fmla="*/ 740 w 3240"/>
                    <a:gd name="T81" fmla="*/ 113 h 184"/>
                    <a:gd name="T82" fmla="*/ 759 w 3240"/>
                    <a:gd name="T83" fmla="*/ 164 h 184"/>
                    <a:gd name="T84" fmla="*/ 776 w 3240"/>
                    <a:gd name="T85" fmla="*/ 292 h 184"/>
                    <a:gd name="T86" fmla="*/ 794 w 3240"/>
                    <a:gd name="T87" fmla="*/ 256 h 184"/>
                    <a:gd name="T88" fmla="*/ 812 w 3240"/>
                    <a:gd name="T89" fmla="*/ 198 h 184"/>
                    <a:gd name="T90" fmla="*/ 830 w 3240"/>
                    <a:gd name="T91" fmla="*/ 159 h 184"/>
                    <a:gd name="T92" fmla="*/ 848 w 3240"/>
                    <a:gd name="T93" fmla="*/ 142 h 184"/>
                    <a:gd name="T94" fmla="*/ 866 w 3240"/>
                    <a:gd name="T95" fmla="*/ 243 h 184"/>
                    <a:gd name="T96" fmla="*/ 885 w 3240"/>
                    <a:gd name="T97" fmla="*/ 62 h 184"/>
                    <a:gd name="T98" fmla="*/ 902 w 3240"/>
                    <a:gd name="T99" fmla="*/ 212 h 184"/>
                    <a:gd name="T100" fmla="*/ 921 w 3240"/>
                    <a:gd name="T101" fmla="*/ 164 h 184"/>
                    <a:gd name="T102" fmla="*/ 940 w 3240"/>
                    <a:gd name="T103" fmla="*/ 294 h 184"/>
                    <a:gd name="T104" fmla="*/ 956 w 3240"/>
                    <a:gd name="T105" fmla="*/ 107 h 184"/>
                    <a:gd name="T106" fmla="*/ 976 w 3240"/>
                    <a:gd name="T107" fmla="*/ 184 h 184"/>
                    <a:gd name="T108" fmla="*/ 993 w 3240"/>
                    <a:gd name="T109" fmla="*/ 265 h 184"/>
                    <a:gd name="T110" fmla="*/ 1013 w 3240"/>
                    <a:gd name="T111" fmla="*/ 26 h 184"/>
                    <a:gd name="T112" fmla="*/ 1029 w 3240"/>
                    <a:gd name="T113" fmla="*/ 196 h 184"/>
                    <a:gd name="T114" fmla="*/ 1047 w 3240"/>
                    <a:gd name="T115" fmla="*/ 208 h 184"/>
                    <a:gd name="T116" fmla="*/ 1066 w 3240"/>
                    <a:gd name="T117" fmla="*/ 212 h 184"/>
                    <a:gd name="T118" fmla="*/ 1084 w 3240"/>
                    <a:gd name="T119" fmla="*/ 206 h 184"/>
                    <a:gd name="T120" fmla="*/ 1103 w 3240"/>
                    <a:gd name="T121" fmla="*/ 189 h 184"/>
                    <a:gd name="T122" fmla="*/ 1120 w 3240"/>
                    <a:gd name="T123" fmla="*/ 174 h 1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84">
                      <a:moveTo>
                        <a:pt x="0" y="94"/>
                      </a:moveTo>
                      <a:lnTo>
                        <a:pt x="8" y="72"/>
                      </a:lnTo>
                      <a:lnTo>
                        <a:pt x="14" y="54"/>
                      </a:lnTo>
                      <a:lnTo>
                        <a:pt x="20" y="45"/>
                      </a:lnTo>
                      <a:lnTo>
                        <a:pt x="27" y="51"/>
                      </a:lnTo>
                      <a:lnTo>
                        <a:pt x="33" y="68"/>
                      </a:lnTo>
                      <a:lnTo>
                        <a:pt x="39" y="82"/>
                      </a:lnTo>
                      <a:lnTo>
                        <a:pt x="45" y="89"/>
                      </a:lnTo>
                      <a:lnTo>
                        <a:pt x="53" y="110"/>
                      </a:lnTo>
                      <a:lnTo>
                        <a:pt x="59" y="128"/>
                      </a:lnTo>
                      <a:lnTo>
                        <a:pt x="65" y="122"/>
                      </a:lnTo>
                      <a:lnTo>
                        <a:pt x="72" y="102"/>
                      </a:lnTo>
                      <a:lnTo>
                        <a:pt x="78" y="84"/>
                      </a:lnTo>
                      <a:lnTo>
                        <a:pt x="84" y="69"/>
                      </a:lnTo>
                      <a:lnTo>
                        <a:pt x="92" y="69"/>
                      </a:lnTo>
                      <a:lnTo>
                        <a:pt x="98" y="79"/>
                      </a:lnTo>
                      <a:lnTo>
                        <a:pt x="104" y="89"/>
                      </a:lnTo>
                      <a:lnTo>
                        <a:pt x="111" y="95"/>
                      </a:lnTo>
                      <a:lnTo>
                        <a:pt x="117" y="99"/>
                      </a:lnTo>
                      <a:lnTo>
                        <a:pt x="123" y="100"/>
                      </a:lnTo>
                      <a:lnTo>
                        <a:pt x="131" y="100"/>
                      </a:lnTo>
                      <a:lnTo>
                        <a:pt x="137" y="102"/>
                      </a:lnTo>
                      <a:lnTo>
                        <a:pt x="143" y="104"/>
                      </a:lnTo>
                      <a:lnTo>
                        <a:pt x="150" y="104"/>
                      </a:lnTo>
                      <a:lnTo>
                        <a:pt x="156" y="105"/>
                      </a:lnTo>
                      <a:lnTo>
                        <a:pt x="162" y="115"/>
                      </a:lnTo>
                      <a:lnTo>
                        <a:pt x="170" y="118"/>
                      </a:lnTo>
                      <a:lnTo>
                        <a:pt x="176" y="122"/>
                      </a:lnTo>
                      <a:lnTo>
                        <a:pt x="182" y="130"/>
                      </a:lnTo>
                      <a:lnTo>
                        <a:pt x="189" y="133"/>
                      </a:lnTo>
                      <a:lnTo>
                        <a:pt x="195" y="130"/>
                      </a:lnTo>
                      <a:lnTo>
                        <a:pt x="201" y="122"/>
                      </a:lnTo>
                      <a:lnTo>
                        <a:pt x="209" y="141"/>
                      </a:lnTo>
                      <a:lnTo>
                        <a:pt x="215" y="151"/>
                      </a:lnTo>
                      <a:lnTo>
                        <a:pt x="221" y="140"/>
                      </a:lnTo>
                      <a:lnTo>
                        <a:pt x="227" y="118"/>
                      </a:lnTo>
                      <a:lnTo>
                        <a:pt x="234" y="102"/>
                      </a:lnTo>
                      <a:lnTo>
                        <a:pt x="240" y="84"/>
                      </a:lnTo>
                      <a:lnTo>
                        <a:pt x="246" y="71"/>
                      </a:lnTo>
                      <a:lnTo>
                        <a:pt x="254" y="59"/>
                      </a:lnTo>
                      <a:lnTo>
                        <a:pt x="260" y="45"/>
                      </a:lnTo>
                      <a:lnTo>
                        <a:pt x="266" y="38"/>
                      </a:lnTo>
                      <a:lnTo>
                        <a:pt x="274" y="54"/>
                      </a:lnTo>
                      <a:lnTo>
                        <a:pt x="280" y="74"/>
                      </a:lnTo>
                      <a:lnTo>
                        <a:pt x="286" y="87"/>
                      </a:lnTo>
                      <a:lnTo>
                        <a:pt x="293" y="97"/>
                      </a:lnTo>
                      <a:lnTo>
                        <a:pt x="299" y="105"/>
                      </a:lnTo>
                      <a:lnTo>
                        <a:pt x="305" y="118"/>
                      </a:lnTo>
                      <a:lnTo>
                        <a:pt x="313" y="127"/>
                      </a:lnTo>
                      <a:lnTo>
                        <a:pt x="319" y="130"/>
                      </a:lnTo>
                      <a:lnTo>
                        <a:pt x="325" y="130"/>
                      </a:lnTo>
                      <a:lnTo>
                        <a:pt x="332" y="130"/>
                      </a:lnTo>
                      <a:lnTo>
                        <a:pt x="338" y="135"/>
                      </a:lnTo>
                      <a:lnTo>
                        <a:pt x="344" y="117"/>
                      </a:lnTo>
                      <a:lnTo>
                        <a:pt x="352" y="114"/>
                      </a:lnTo>
                      <a:lnTo>
                        <a:pt x="358" y="99"/>
                      </a:lnTo>
                      <a:lnTo>
                        <a:pt x="364" y="87"/>
                      </a:lnTo>
                      <a:lnTo>
                        <a:pt x="371" y="82"/>
                      </a:lnTo>
                      <a:lnTo>
                        <a:pt x="377" y="97"/>
                      </a:lnTo>
                      <a:lnTo>
                        <a:pt x="383" y="118"/>
                      </a:lnTo>
                      <a:lnTo>
                        <a:pt x="391" y="153"/>
                      </a:lnTo>
                      <a:lnTo>
                        <a:pt x="397" y="155"/>
                      </a:lnTo>
                      <a:lnTo>
                        <a:pt x="403" y="115"/>
                      </a:lnTo>
                      <a:lnTo>
                        <a:pt x="409" y="72"/>
                      </a:lnTo>
                      <a:lnTo>
                        <a:pt x="416" y="43"/>
                      </a:lnTo>
                      <a:lnTo>
                        <a:pt x="422" y="18"/>
                      </a:lnTo>
                      <a:lnTo>
                        <a:pt x="428" y="30"/>
                      </a:lnTo>
                      <a:lnTo>
                        <a:pt x="436" y="63"/>
                      </a:lnTo>
                      <a:lnTo>
                        <a:pt x="442" y="79"/>
                      </a:lnTo>
                      <a:lnTo>
                        <a:pt x="448" y="82"/>
                      </a:lnTo>
                      <a:lnTo>
                        <a:pt x="455" y="81"/>
                      </a:lnTo>
                      <a:lnTo>
                        <a:pt x="461" y="79"/>
                      </a:lnTo>
                      <a:lnTo>
                        <a:pt x="467" y="81"/>
                      </a:lnTo>
                      <a:lnTo>
                        <a:pt x="475" y="84"/>
                      </a:lnTo>
                      <a:lnTo>
                        <a:pt x="481" y="89"/>
                      </a:lnTo>
                      <a:lnTo>
                        <a:pt x="487" y="95"/>
                      </a:lnTo>
                      <a:lnTo>
                        <a:pt x="494" y="104"/>
                      </a:lnTo>
                      <a:lnTo>
                        <a:pt x="500" y="109"/>
                      </a:lnTo>
                      <a:lnTo>
                        <a:pt x="506" y="110"/>
                      </a:lnTo>
                      <a:lnTo>
                        <a:pt x="514" y="109"/>
                      </a:lnTo>
                      <a:lnTo>
                        <a:pt x="520" y="107"/>
                      </a:lnTo>
                      <a:lnTo>
                        <a:pt x="526" y="107"/>
                      </a:lnTo>
                      <a:lnTo>
                        <a:pt x="533" y="109"/>
                      </a:lnTo>
                      <a:lnTo>
                        <a:pt x="539" y="120"/>
                      </a:lnTo>
                      <a:lnTo>
                        <a:pt x="545" y="128"/>
                      </a:lnTo>
                      <a:lnTo>
                        <a:pt x="553" y="123"/>
                      </a:lnTo>
                      <a:lnTo>
                        <a:pt x="559" y="118"/>
                      </a:lnTo>
                      <a:lnTo>
                        <a:pt x="565" y="109"/>
                      </a:lnTo>
                      <a:lnTo>
                        <a:pt x="572" y="99"/>
                      </a:lnTo>
                      <a:lnTo>
                        <a:pt x="578" y="97"/>
                      </a:lnTo>
                      <a:lnTo>
                        <a:pt x="584" y="100"/>
                      </a:lnTo>
                      <a:lnTo>
                        <a:pt x="591" y="97"/>
                      </a:lnTo>
                      <a:lnTo>
                        <a:pt x="598" y="91"/>
                      </a:lnTo>
                      <a:lnTo>
                        <a:pt x="604" y="79"/>
                      </a:lnTo>
                      <a:lnTo>
                        <a:pt x="610" y="69"/>
                      </a:lnTo>
                      <a:lnTo>
                        <a:pt x="618" y="58"/>
                      </a:lnTo>
                      <a:lnTo>
                        <a:pt x="624" y="61"/>
                      </a:lnTo>
                      <a:lnTo>
                        <a:pt x="630" y="76"/>
                      </a:lnTo>
                      <a:lnTo>
                        <a:pt x="637" y="87"/>
                      </a:lnTo>
                      <a:lnTo>
                        <a:pt x="643" y="94"/>
                      </a:lnTo>
                      <a:lnTo>
                        <a:pt x="649" y="99"/>
                      </a:lnTo>
                      <a:lnTo>
                        <a:pt x="657" y="107"/>
                      </a:lnTo>
                      <a:lnTo>
                        <a:pt x="663" y="112"/>
                      </a:lnTo>
                      <a:lnTo>
                        <a:pt x="669" y="112"/>
                      </a:lnTo>
                      <a:lnTo>
                        <a:pt x="676" y="112"/>
                      </a:lnTo>
                      <a:lnTo>
                        <a:pt x="682" y="110"/>
                      </a:lnTo>
                      <a:lnTo>
                        <a:pt x="688" y="114"/>
                      </a:lnTo>
                      <a:lnTo>
                        <a:pt x="696" y="112"/>
                      </a:lnTo>
                      <a:lnTo>
                        <a:pt x="702" y="130"/>
                      </a:lnTo>
                      <a:lnTo>
                        <a:pt x="708" y="151"/>
                      </a:lnTo>
                      <a:lnTo>
                        <a:pt x="715" y="145"/>
                      </a:lnTo>
                      <a:lnTo>
                        <a:pt x="721" y="127"/>
                      </a:lnTo>
                      <a:lnTo>
                        <a:pt x="727" y="102"/>
                      </a:lnTo>
                      <a:lnTo>
                        <a:pt x="735" y="84"/>
                      </a:lnTo>
                      <a:lnTo>
                        <a:pt x="741" y="87"/>
                      </a:lnTo>
                      <a:lnTo>
                        <a:pt x="747" y="107"/>
                      </a:lnTo>
                      <a:lnTo>
                        <a:pt x="754" y="110"/>
                      </a:lnTo>
                      <a:lnTo>
                        <a:pt x="760" y="102"/>
                      </a:lnTo>
                      <a:lnTo>
                        <a:pt x="766" y="110"/>
                      </a:lnTo>
                      <a:lnTo>
                        <a:pt x="772" y="89"/>
                      </a:lnTo>
                      <a:lnTo>
                        <a:pt x="780" y="61"/>
                      </a:lnTo>
                      <a:lnTo>
                        <a:pt x="786" y="48"/>
                      </a:lnTo>
                      <a:lnTo>
                        <a:pt x="792" y="41"/>
                      </a:lnTo>
                      <a:lnTo>
                        <a:pt x="799" y="49"/>
                      </a:lnTo>
                      <a:lnTo>
                        <a:pt x="805" y="66"/>
                      </a:lnTo>
                      <a:lnTo>
                        <a:pt x="811" y="71"/>
                      </a:lnTo>
                      <a:lnTo>
                        <a:pt x="819" y="74"/>
                      </a:lnTo>
                      <a:lnTo>
                        <a:pt x="825" y="74"/>
                      </a:lnTo>
                      <a:lnTo>
                        <a:pt x="831" y="74"/>
                      </a:lnTo>
                      <a:lnTo>
                        <a:pt x="838" y="77"/>
                      </a:lnTo>
                      <a:lnTo>
                        <a:pt x="844" y="86"/>
                      </a:lnTo>
                      <a:lnTo>
                        <a:pt x="850" y="95"/>
                      </a:lnTo>
                      <a:lnTo>
                        <a:pt x="858" y="104"/>
                      </a:lnTo>
                      <a:lnTo>
                        <a:pt x="864" y="105"/>
                      </a:lnTo>
                      <a:lnTo>
                        <a:pt x="870" y="107"/>
                      </a:lnTo>
                      <a:lnTo>
                        <a:pt x="877" y="104"/>
                      </a:lnTo>
                      <a:lnTo>
                        <a:pt x="883" y="100"/>
                      </a:lnTo>
                      <a:lnTo>
                        <a:pt x="889" y="104"/>
                      </a:lnTo>
                      <a:lnTo>
                        <a:pt x="897" y="118"/>
                      </a:lnTo>
                      <a:lnTo>
                        <a:pt x="903" y="148"/>
                      </a:lnTo>
                      <a:lnTo>
                        <a:pt x="909" y="145"/>
                      </a:lnTo>
                      <a:lnTo>
                        <a:pt x="916" y="120"/>
                      </a:lnTo>
                      <a:lnTo>
                        <a:pt x="922" y="94"/>
                      </a:lnTo>
                      <a:lnTo>
                        <a:pt x="929" y="69"/>
                      </a:lnTo>
                      <a:lnTo>
                        <a:pt x="936" y="68"/>
                      </a:lnTo>
                      <a:lnTo>
                        <a:pt x="942" y="72"/>
                      </a:lnTo>
                      <a:lnTo>
                        <a:pt x="948" y="82"/>
                      </a:lnTo>
                      <a:lnTo>
                        <a:pt x="954" y="91"/>
                      </a:lnTo>
                      <a:lnTo>
                        <a:pt x="962" y="97"/>
                      </a:lnTo>
                      <a:lnTo>
                        <a:pt x="968" y="104"/>
                      </a:lnTo>
                      <a:lnTo>
                        <a:pt x="974" y="120"/>
                      </a:lnTo>
                      <a:lnTo>
                        <a:pt x="981" y="156"/>
                      </a:lnTo>
                      <a:lnTo>
                        <a:pt x="987" y="178"/>
                      </a:lnTo>
                      <a:lnTo>
                        <a:pt x="993" y="173"/>
                      </a:lnTo>
                      <a:lnTo>
                        <a:pt x="1001" y="141"/>
                      </a:lnTo>
                      <a:lnTo>
                        <a:pt x="1007" y="109"/>
                      </a:lnTo>
                      <a:lnTo>
                        <a:pt x="1013" y="82"/>
                      </a:lnTo>
                      <a:lnTo>
                        <a:pt x="1020" y="72"/>
                      </a:lnTo>
                      <a:lnTo>
                        <a:pt x="1026" y="72"/>
                      </a:lnTo>
                      <a:lnTo>
                        <a:pt x="1032" y="72"/>
                      </a:lnTo>
                      <a:lnTo>
                        <a:pt x="1040" y="69"/>
                      </a:lnTo>
                      <a:lnTo>
                        <a:pt x="1046" y="64"/>
                      </a:lnTo>
                      <a:lnTo>
                        <a:pt x="1052" y="68"/>
                      </a:lnTo>
                      <a:lnTo>
                        <a:pt x="1059" y="77"/>
                      </a:lnTo>
                      <a:lnTo>
                        <a:pt x="1065" y="87"/>
                      </a:lnTo>
                      <a:lnTo>
                        <a:pt x="1071" y="97"/>
                      </a:lnTo>
                      <a:lnTo>
                        <a:pt x="1079" y="104"/>
                      </a:lnTo>
                      <a:lnTo>
                        <a:pt x="1085" y="97"/>
                      </a:lnTo>
                      <a:lnTo>
                        <a:pt x="1091" y="82"/>
                      </a:lnTo>
                      <a:lnTo>
                        <a:pt x="1098" y="66"/>
                      </a:lnTo>
                      <a:lnTo>
                        <a:pt x="1104" y="74"/>
                      </a:lnTo>
                      <a:lnTo>
                        <a:pt x="1110" y="104"/>
                      </a:lnTo>
                      <a:lnTo>
                        <a:pt x="1118" y="146"/>
                      </a:lnTo>
                      <a:lnTo>
                        <a:pt x="1124" y="178"/>
                      </a:lnTo>
                      <a:lnTo>
                        <a:pt x="1130" y="153"/>
                      </a:lnTo>
                      <a:lnTo>
                        <a:pt x="1136" y="109"/>
                      </a:lnTo>
                      <a:lnTo>
                        <a:pt x="1143" y="71"/>
                      </a:lnTo>
                      <a:lnTo>
                        <a:pt x="1149" y="31"/>
                      </a:lnTo>
                      <a:lnTo>
                        <a:pt x="1155" y="41"/>
                      </a:lnTo>
                      <a:lnTo>
                        <a:pt x="1163" y="79"/>
                      </a:lnTo>
                      <a:lnTo>
                        <a:pt x="1169" y="89"/>
                      </a:lnTo>
                      <a:lnTo>
                        <a:pt x="1175" y="81"/>
                      </a:lnTo>
                      <a:lnTo>
                        <a:pt x="1182" y="71"/>
                      </a:lnTo>
                      <a:lnTo>
                        <a:pt x="1188" y="76"/>
                      </a:lnTo>
                      <a:lnTo>
                        <a:pt x="1194" y="95"/>
                      </a:lnTo>
                      <a:lnTo>
                        <a:pt x="1202" y="112"/>
                      </a:lnTo>
                      <a:lnTo>
                        <a:pt x="1208" y="120"/>
                      </a:lnTo>
                      <a:lnTo>
                        <a:pt x="1214" y="125"/>
                      </a:lnTo>
                      <a:lnTo>
                        <a:pt x="1221" y="130"/>
                      </a:lnTo>
                      <a:lnTo>
                        <a:pt x="1227" y="127"/>
                      </a:lnTo>
                      <a:lnTo>
                        <a:pt x="1233" y="128"/>
                      </a:lnTo>
                      <a:lnTo>
                        <a:pt x="1241" y="125"/>
                      </a:lnTo>
                      <a:lnTo>
                        <a:pt x="1247" y="122"/>
                      </a:lnTo>
                      <a:lnTo>
                        <a:pt x="1253" y="122"/>
                      </a:lnTo>
                      <a:lnTo>
                        <a:pt x="1261" y="112"/>
                      </a:lnTo>
                      <a:lnTo>
                        <a:pt x="1267" y="100"/>
                      </a:lnTo>
                      <a:lnTo>
                        <a:pt x="1273" y="91"/>
                      </a:lnTo>
                      <a:lnTo>
                        <a:pt x="1280" y="87"/>
                      </a:lnTo>
                      <a:lnTo>
                        <a:pt x="1286" y="86"/>
                      </a:lnTo>
                      <a:lnTo>
                        <a:pt x="1292" y="79"/>
                      </a:lnTo>
                      <a:lnTo>
                        <a:pt x="1300" y="71"/>
                      </a:lnTo>
                      <a:lnTo>
                        <a:pt x="1306" y="64"/>
                      </a:lnTo>
                      <a:lnTo>
                        <a:pt x="1312" y="63"/>
                      </a:lnTo>
                      <a:lnTo>
                        <a:pt x="1318" y="66"/>
                      </a:lnTo>
                      <a:lnTo>
                        <a:pt x="1325" y="72"/>
                      </a:lnTo>
                      <a:lnTo>
                        <a:pt x="1331" y="76"/>
                      </a:lnTo>
                      <a:lnTo>
                        <a:pt x="1337" y="77"/>
                      </a:lnTo>
                      <a:lnTo>
                        <a:pt x="1345" y="79"/>
                      </a:lnTo>
                      <a:lnTo>
                        <a:pt x="1351" y="82"/>
                      </a:lnTo>
                      <a:lnTo>
                        <a:pt x="1357" y="86"/>
                      </a:lnTo>
                      <a:lnTo>
                        <a:pt x="1364" y="91"/>
                      </a:lnTo>
                      <a:lnTo>
                        <a:pt x="1370" y="97"/>
                      </a:lnTo>
                      <a:lnTo>
                        <a:pt x="1376" y="112"/>
                      </a:lnTo>
                      <a:lnTo>
                        <a:pt x="1384" y="141"/>
                      </a:lnTo>
                      <a:lnTo>
                        <a:pt x="1390" y="181"/>
                      </a:lnTo>
                      <a:lnTo>
                        <a:pt x="1396" y="181"/>
                      </a:lnTo>
                      <a:lnTo>
                        <a:pt x="1403" y="184"/>
                      </a:lnTo>
                      <a:lnTo>
                        <a:pt x="1409" y="171"/>
                      </a:lnTo>
                      <a:lnTo>
                        <a:pt x="1415" y="141"/>
                      </a:lnTo>
                      <a:lnTo>
                        <a:pt x="1423" y="123"/>
                      </a:lnTo>
                      <a:lnTo>
                        <a:pt x="1429" y="115"/>
                      </a:lnTo>
                      <a:lnTo>
                        <a:pt x="1435" y="95"/>
                      </a:lnTo>
                      <a:lnTo>
                        <a:pt x="1442" y="71"/>
                      </a:lnTo>
                      <a:lnTo>
                        <a:pt x="1448" y="69"/>
                      </a:lnTo>
                      <a:lnTo>
                        <a:pt x="1454" y="68"/>
                      </a:lnTo>
                      <a:lnTo>
                        <a:pt x="1462" y="49"/>
                      </a:lnTo>
                      <a:lnTo>
                        <a:pt x="1468" y="36"/>
                      </a:lnTo>
                      <a:lnTo>
                        <a:pt x="1474" y="36"/>
                      </a:lnTo>
                      <a:lnTo>
                        <a:pt x="1481" y="48"/>
                      </a:lnTo>
                      <a:lnTo>
                        <a:pt x="1487" y="58"/>
                      </a:lnTo>
                      <a:lnTo>
                        <a:pt x="1493" y="66"/>
                      </a:lnTo>
                      <a:lnTo>
                        <a:pt x="1499" y="72"/>
                      </a:lnTo>
                      <a:lnTo>
                        <a:pt x="1507" y="77"/>
                      </a:lnTo>
                      <a:lnTo>
                        <a:pt x="1513" y="82"/>
                      </a:lnTo>
                      <a:lnTo>
                        <a:pt x="1519" y="84"/>
                      </a:lnTo>
                      <a:lnTo>
                        <a:pt x="1526" y="84"/>
                      </a:lnTo>
                      <a:lnTo>
                        <a:pt x="1532" y="82"/>
                      </a:lnTo>
                      <a:lnTo>
                        <a:pt x="1538" y="82"/>
                      </a:lnTo>
                      <a:lnTo>
                        <a:pt x="1546" y="81"/>
                      </a:lnTo>
                      <a:lnTo>
                        <a:pt x="1552" y="82"/>
                      </a:lnTo>
                      <a:lnTo>
                        <a:pt x="1558" y="89"/>
                      </a:lnTo>
                      <a:lnTo>
                        <a:pt x="1565" y="99"/>
                      </a:lnTo>
                      <a:lnTo>
                        <a:pt x="1571" y="110"/>
                      </a:lnTo>
                      <a:lnTo>
                        <a:pt x="1577" y="133"/>
                      </a:lnTo>
                      <a:lnTo>
                        <a:pt x="1585" y="156"/>
                      </a:lnTo>
                      <a:lnTo>
                        <a:pt x="1591" y="146"/>
                      </a:lnTo>
                      <a:lnTo>
                        <a:pt x="1597" y="122"/>
                      </a:lnTo>
                      <a:lnTo>
                        <a:pt x="1605" y="95"/>
                      </a:lnTo>
                      <a:lnTo>
                        <a:pt x="1611" y="77"/>
                      </a:lnTo>
                      <a:lnTo>
                        <a:pt x="1617" y="102"/>
                      </a:lnTo>
                      <a:lnTo>
                        <a:pt x="1624" y="109"/>
                      </a:lnTo>
                      <a:lnTo>
                        <a:pt x="1630" y="97"/>
                      </a:lnTo>
                      <a:lnTo>
                        <a:pt x="1636" y="79"/>
                      </a:lnTo>
                      <a:lnTo>
                        <a:pt x="1644" y="69"/>
                      </a:lnTo>
                      <a:lnTo>
                        <a:pt x="1650" y="72"/>
                      </a:lnTo>
                      <a:lnTo>
                        <a:pt x="1656" y="84"/>
                      </a:lnTo>
                      <a:lnTo>
                        <a:pt x="1663" y="86"/>
                      </a:lnTo>
                      <a:lnTo>
                        <a:pt x="1669" y="105"/>
                      </a:lnTo>
                      <a:lnTo>
                        <a:pt x="1675" y="123"/>
                      </a:lnTo>
                      <a:lnTo>
                        <a:pt x="1681" y="146"/>
                      </a:lnTo>
                      <a:lnTo>
                        <a:pt x="1689" y="156"/>
                      </a:lnTo>
                      <a:lnTo>
                        <a:pt x="1695" y="128"/>
                      </a:lnTo>
                      <a:lnTo>
                        <a:pt x="1701" y="100"/>
                      </a:lnTo>
                      <a:lnTo>
                        <a:pt x="1708" y="76"/>
                      </a:lnTo>
                      <a:lnTo>
                        <a:pt x="1714" y="45"/>
                      </a:lnTo>
                      <a:lnTo>
                        <a:pt x="1720" y="48"/>
                      </a:lnTo>
                      <a:lnTo>
                        <a:pt x="1728" y="81"/>
                      </a:lnTo>
                      <a:lnTo>
                        <a:pt x="1734" y="100"/>
                      </a:lnTo>
                      <a:lnTo>
                        <a:pt x="1740" y="110"/>
                      </a:lnTo>
                      <a:lnTo>
                        <a:pt x="1747" y="115"/>
                      </a:lnTo>
                      <a:lnTo>
                        <a:pt x="1753" y="112"/>
                      </a:lnTo>
                      <a:lnTo>
                        <a:pt x="1759" y="109"/>
                      </a:lnTo>
                      <a:lnTo>
                        <a:pt x="1767" y="110"/>
                      </a:lnTo>
                      <a:lnTo>
                        <a:pt x="1773" y="109"/>
                      </a:lnTo>
                      <a:lnTo>
                        <a:pt x="1779" y="107"/>
                      </a:lnTo>
                      <a:lnTo>
                        <a:pt x="1786" y="110"/>
                      </a:lnTo>
                      <a:lnTo>
                        <a:pt x="1792" y="117"/>
                      </a:lnTo>
                      <a:lnTo>
                        <a:pt x="1798" y="143"/>
                      </a:lnTo>
                      <a:lnTo>
                        <a:pt x="1806" y="166"/>
                      </a:lnTo>
                      <a:lnTo>
                        <a:pt x="1812" y="161"/>
                      </a:lnTo>
                      <a:lnTo>
                        <a:pt x="1818" y="141"/>
                      </a:lnTo>
                      <a:lnTo>
                        <a:pt x="1825" y="112"/>
                      </a:lnTo>
                      <a:lnTo>
                        <a:pt x="1831" y="84"/>
                      </a:lnTo>
                      <a:lnTo>
                        <a:pt x="1837" y="81"/>
                      </a:lnTo>
                      <a:lnTo>
                        <a:pt x="1843" y="94"/>
                      </a:lnTo>
                      <a:lnTo>
                        <a:pt x="1851" y="102"/>
                      </a:lnTo>
                      <a:lnTo>
                        <a:pt x="1857" y="89"/>
                      </a:lnTo>
                      <a:lnTo>
                        <a:pt x="1863" y="64"/>
                      </a:lnTo>
                      <a:lnTo>
                        <a:pt x="1870" y="41"/>
                      </a:lnTo>
                      <a:lnTo>
                        <a:pt x="1876" y="23"/>
                      </a:lnTo>
                      <a:lnTo>
                        <a:pt x="1882" y="28"/>
                      </a:lnTo>
                      <a:lnTo>
                        <a:pt x="1890" y="45"/>
                      </a:lnTo>
                      <a:lnTo>
                        <a:pt x="1896" y="61"/>
                      </a:lnTo>
                      <a:lnTo>
                        <a:pt x="1902" y="72"/>
                      </a:lnTo>
                      <a:lnTo>
                        <a:pt x="1909" y="79"/>
                      </a:lnTo>
                      <a:lnTo>
                        <a:pt x="1915" y="86"/>
                      </a:lnTo>
                      <a:lnTo>
                        <a:pt x="1922" y="89"/>
                      </a:lnTo>
                      <a:lnTo>
                        <a:pt x="1929" y="92"/>
                      </a:lnTo>
                      <a:lnTo>
                        <a:pt x="1935" y="95"/>
                      </a:lnTo>
                      <a:lnTo>
                        <a:pt x="1941" y="99"/>
                      </a:lnTo>
                      <a:lnTo>
                        <a:pt x="1949" y="100"/>
                      </a:lnTo>
                      <a:lnTo>
                        <a:pt x="1955" y="102"/>
                      </a:lnTo>
                      <a:lnTo>
                        <a:pt x="1961" y="107"/>
                      </a:lnTo>
                      <a:lnTo>
                        <a:pt x="1968" y="115"/>
                      </a:lnTo>
                      <a:lnTo>
                        <a:pt x="1974" y="122"/>
                      </a:lnTo>
                      <a:lnTo>
                        <a:pt x="1980" y="130"/>
                      </a:lnTo>
                      <a:lnTo>
                        <a:pt x="1988" y="136"/>
                      </a:lnTo>
                      <a:lnTo>
                        <a:pt x="1994" y="138"/>
                      </a:lnTo>
                      <a:lnTo>
                        <a:pt x="2000" y="136"/>
                      </a:lnTo>
                      <a:lnTo>
                        <a:pt x="2007" y="127"/>
                      </a:lnTo>
                      <a:lnTo>
                        <a:pt x="2013" y="112"/>
                      </a:lnTo>
                      <a:lnTo>
                        <a:pt x="2019" y="99"/>
                      </a:lnTo>
                      <a:lnTo>
                        <a:pt x="2025" y="109"/>
                      </a:lnTo>
                      <a:lnTo>
                        <a:pt x="2033" y="112"/>
                      </a:lnTo>
                      <a:lnTo>
                        <a:pt x="2039" y="97"/>
                      </a:lnTo>
                      <a:lnTo>
                        <a:pt x="2045" y="81"/>
                      </a:lnTo>
                      <a:lnTo>
                        <a:pt x="2052" y="63"/>
                      </a:lnTo>
                      <a:lnTo>
                        <a:pt x="2058" y="64"/>
                      </a:lnTo>
                      <a:lnTo>
                        <a:pt x="2064" y="95"/>
                      </a:lnTo>
                      <a:lnTo>
                        <a:pt x="2072" y="117"/>
                      </a:lnTo>
                      <a:lnTo>
                        <a:pt x="2078" y="127"/>
                      </a:lnTo>
                      <a:lnTo>
                        <a:pt x="2084" y="133"/>
                      </a:lnTo>
                      <a:lnTo>
                        <a:pt x="2091" y="132"/>
                      </a:lnTo>
                      <a:lnTo>
                        <a:pt x="2097" y="138"/>
                      </a:lnTo>
                      <a:lnTo>
                        <a:pt x="2103" y="141"/>
                      </a:lnTo>
                      <a:lnTo>
                        <a:pt x="2111" y="118"/>
                      </a:lnTo>
                      <a:lnTo>
                        <a:pt x="2117" y="81"/>
                      </a:lnTo>
                      <a:lnTo>
                        <a:pt x="2123" y="58"/>
                      </a:lnTo>
                      <a:lnTo>
                        <a:pt x="2130" y="43"/>
                      </a:lnTo>
                      <a:lnTo>
                        <a:pt x="2136" y="31"/>
                      </a:lnTo>
                      <a:lnTo>
                        <a:pt x="2142" y="48"/>
                      </a:lnTo>
                      <a:lnTo>
                        <a:pt x="2150" y="68"/>
                      </a:lnTo>
                      <a:lnTo>
                        <a:pt x="2156" y="77"/>
                      </a:lnTo>
                      <a:lnTo>
                        <a:pt x="2162" y="79"/>
                      </a:lnTo>
                      <a:lnTo>
                        <a:pt x="2169" y="79"/>
                      </a:lnTo>
                      <a:lnTo>
                        <a:pt x="2175" y="84"/>
                      </a:lnTo>
                      <a:lnTo>
                        <a:pt x="2181" y="87"/>
                      </a:lnTo>
                      <a:lnTo>
                        <a:pt x="2189" y="87"/>
                      </a:lnTo>
                      <a:lnTo>
                        <a:pt x="2195" y="91"/>
                      </a:lnTo>
                      <a:lnTo>
                        <a:pt x="2201" y="112"/>
                      </a:lnTo>
                      <a:lnTo>
                        <a:pt x="2207" y="122"/>
                      </a:lnTo>
                      <a:lnTo>
                        <a:pt x="2214" y="136"/>
                      </a:lnTo>
                      <a:lnTo>
                        <a:pt x="2220" y="161"/>
                      </a:lnTo>
                      <a:lnTo>
                        <a:pt x="2226" y="150"/>
                      </a:lnTo>
                      <a:lnTo>
                        <a:pt x="2234" y="122"/>
                      </a:lnTo>
                      <a:lnTo>
                        <a:pt x="2240" y="84"/>
                      </a:lnTo>
                      <a:lnTo>
                        <a:pt x="2246" y="51"/>
                      </a:lnTo>
                      <a:lnTo>
                        <a:pt x="2254" y="48"/>
                      </a:lnTo>
                      <a:lnTo>
                        <a:pt x="2260" y="58"/>
                      </a:lnTo>
                      <a:lnTo>
                        <a:pt x="2266" y="77"/>
                      </a:lnTo>
                      <a:lnTo>
                        <a:pt x="2273" y="99"/>
                      </a:lnTo>
                      <a:lnTo>
                        <a:pt x="2279" y="132"/>
                      </a:lnTo>
                      <a:lnTo>
                        <a:pt x="2285" y="128"/>
                      </a:lnTo>
                      <a:lnTo>
                        <a:pt x="2293" y="104"/>
                      </a:lnTo>
                      <a:lnTo>
                        <a:pt x="2299" y="100"/>
                      </a:lnTo>
                      <a:lnTo>
                        <a:pt x="2305" y="107"/>
                      </a:lnTo>
                      <a:lnTo>
                        <a:pt x="2312" y="140"/>
                      </a:lnTo>
                      <a:lnTo>
                        <a:pt x="2318" y="164"/>
                      </a:lnTo>
                      <a:lnTo>
                        <a:pt x="2324" y="141"/>
                      </a:lnTo>
                      <a:lnTo>
                        <a:pt x="2332" y="102"/>
                      </a:lnTo>
                      <a:lnTo>
                        <a:pt x="2338" y="69"/>
                      </a:lnTo>
                      <a:lnTo>
                        <a:pt x="2344" y="33"/>
                      </a:lnTo>
                      <a:lnTo>
                        <a:pt x="2351" y="33"/>
                      </a:lnTo>
                      <a:lnTo>
                        <a:pt x="2357" y="58"/>
                      </a:lnTo>
                      <a:lnTo>
                        <a:pt x="2363" y="74"/>
                      </a:lnTo>
                      <a:lnTo>
                        <a:pt x="2371" y="79"/>
                      </a:lnTo>
                      <a:lnTo>
                        <a:pt x="2377" y="82"/>
                      </a:lnTo>
                      <a:lnTo>
                        <a:pt x="2383" y="82"/>
                      </a:lnTo>
                      <a:lnTo>
                        <a:pt x="2389" y="89"/>
                      </a:lnTo>
                      <a:lnTo>
                        <a:pt x="2396" y="97"/>
                      </a:lnTo>
                      <a:lnTo>
                        <a:pt x="2402" y="110"/>
                      </a:lnTo>
                      <a:lnTo>
                        <a:pt x="2408" y="138"/>
                      </a:lnTo>
                      <a:lnTo>
                        <a:pt x="2416" y="136"/>
                      </a:lnTo>
                      <a:lnTo>
                        <a:pt x="2422" y="115"/>
                      </a:lnTo>
                      <a:lnTo>
                        <a:pt x="2428" y="89"/>
                      </a:lnTo>
                      <a:lnTo>
                        <a:pt x="2435" y="72"/>
                      </a:lnTo>
                      <a:lnTo>
                        <a:pt x="2441" y="81"/>
                      </a:lnTo>
                      <a:lnTo>
                        <a:pt x="2447" y="104"/>
                      </a:lnTo>
                      <a:lnTo>
                        <a:pt x="2455" y="122"/>
                      </a:lnTo>
                      <a:lnTo>
                        <a:pt x="2461" y="127"/>
                      </a:lnTo>
                      <a:lnTo>
                        <a:pt x="2467" y="125"/>
                      </a:lnTo>
                      <a:lnTo>
                        <a:pt x="2474" y="127"/>
                      </a:lnTo>
                      <a:lnTo>
                        <a:pt x="2480" y="130"/>
                      </a:lnTo>
                      <a:lnTo>
                        <a:pt x="2486" y="125"/>
                      </a:lnTo>
                      <a:lnTo>
                        <a:pt x="2494" y="115"/>
                      </a:lnTo>
                      <a:lnTo>
                        <a:pt x="2500" y="109"/>
                      </a:lnTo>
                      <a:lnTo>
                        <a:pt x="2506" y="105"/>
                      </a:lnTo>
                      <a:lnTo>
                        <a:pt x="2513" y="104"/>
                      </a:lnTo>
                      <a:lnTo>
                        <a:pt x="2519" y="112"/>
                      </a:lnTo>
                      <a:lnTo>
                        <a:pt x="2525" y="100"/>
                      </a:lnTo>
                      <a:lnTo>
                        <a:pt x="2533" y="68"/>
                      </a:lnTo>
                      <a:lnTo>
                        <a:pt x="2539" y="31"/>
                      </a:lnTo>
                      <a:lnTo>
                        <a:pt x="2545" y="18"/>
                      </a:lnTo>
                      <a:lnTo>
                        <a:pt x="2552" y="18"/>
                      </a:lnTo>
                      <a:lnTo>
                        <a:pt x="2558" y="36"/>
                      </a:lnTo>
                      <a:lnTo>
                        <a:pt x="2564" y="51"/>
                      </a:lnTo>
                      <a:lnTo>
                        <a:pt x="2570" y="68"/>
                      </a:lnTo>
                      <a:lnTo>
                        <a:pt x="2578" y="95"/>
                      </a:lnTo>
                      <a:lnTo>
                        <a:pt x="2584" y="107"/>
                      </a:lnTo>
                      <a:lnTo>
                        <a:pt x="2590" y="109"/>
                      </a:lnTo>
                      <a:lnTo>
                        <a:pt x="2598" y="109"/>
                      </a:lnTo>
                      <a:lnTo>
                        <a:pt x="2604" y="115"/>
                      </a:lnTo>
                      <a:lnTo>
                        <a:pt x="2610" y="123"/>
                      </a:lnTo>
                      <a:lnTo>
                        <a:pt x="2617" y="132"/>
                      </a:lnTo>
                      <a:lnTo>
                        <a:pt x="2623" y="123"/>
                      </a:lnTo>
                      <a:lnTo>
                        <a:pt x="2629" y="109"/>
                      </a:lnTo>
                      <a:lnTo>
                        <a:pt x="2637" y="95"/>
                      </a:lnTo>
                      <a:lnTo>
                        <a:pt x="2643" y="84"/>
                      </a:lnTo>
                      <a:lnTo>
                        <a:pt x="2649" y="76"/>
                      </a:lnTo>
                      <a:lnTo>
                        <a:pt x="2656" y="77"/>
                      </a:lnTo>
                      <a:lnTo>
                        <a:pt x="2662" y="86"/>
                      </a:lnTo>
                      <a:lnTo>
                        <a:pt x="2668" y="117"/>
                      </a:lnTo>
                      <a:lnTo>
                        <a:pt x="2676" y="164"/>
                      </a:lnTo>
                      <a:lnTo>
                        <a:pt x="2682" y="176"/>
                      </a:lnTo>
                      <a:lnTo>
                        <a:pt x="2688" y="163"/>
                      </a:lnTo>
                      <a:lnTo>
                        <a:pt x="2695" y="151"/>
                      </a:lnTo>
                      <a:lnTo>
                        <a:pt x="2701" y="127"/>
                      </a:lnTo>
                      <a:lnTo>
                        <a:pt x="2707" y="104"/>
                      </a:lnTo>
                      <a:lnTo>
                        <a:pt x="2715" y="89"/>
                      </a:lnTo>
                      <a:lnTo>
                        <a:pt x="2721" y="76"/>
                      </a:lnTo>
                      <a:lnTo>
                        <a:pt x="2727" y="59"/>
                      </a:lnTo>
                      <a:lnTo>
                        <a:pt x="2734" y="45"/>
                      </a:lnTo>
                      <a:lnTo>
                        <a:pt x="2740" y="43"/>
                      </a:lnTo>
                      <a:lnTo>
                        <a:pt x="2746" y="54"/>
                      </a:lnTo>
                      <a:lnTo>
                        <a:pt x="2752" y="58"/>
                      </a:lnTo>
                      <a:lnTo>
                        <a:pt x="2760" y="61"/>
                      </a:lnTo>
                      <a:lnTo>
                        <a:pt x="2766" y="68"/>
                      </a:lnTo>
                      <a:lnTo>
                        <a:pt x="2772" y="74"/>
                      </a:lnTo>
                      <a:lnTo>
                        <a:pt x="2779" y="79"/>
                      </a:lnTo>
                      <a:lnTo>
                        <a:pt x="2785" y="82"/>
                      </a:lnTo>
                      <a:lnTo>
                        <a:pt x="2791" y="87"/>
                      </a:lnTo>
                      <a:lnTo>
                        <a:pt x="2799" y="94"/>
                      </a:lnTo>
                      <a:lnTo>
                        <a:pt x="2805" y="107"/>
                      </a:lnTo>
                      <a:lnTo>
                        <a:pt x="2811" y="120"/>
                      </a:lnTo>
                      <a:lnTo>
                        <a:pt x="2818" y="130"/>
                      </a:lnTo>
                      <a:lnTo>
                        <a:pt x="2824" y="130"/>
                      </a:lnTo>
                      <a:lnTo>
                        <a:pt x="2830" y="145"/>
                      </a:lnTo>
                      <a:lnTo>
                        <a:pt x="2838" y="176"/>
                      </a:lnTo>
                      <a:lnTo>
                        <a:pt x="2844" y="155"/>
                      </a:lnTo>
                      <a:lnTo>
                        <a:pt x="2850" y="136"/>
                      </a:lnTo>
                      <a:lnTo>
                        <a:pt x="2857" y="136"/>
                      </a:lnTo>
                      <a:lnTo>
                        <a:pt x="2863" y="155"/>
                      </a:lnTo>
                      <a:lnTo>
                        <a:pt x="2869" y="171"/>
                      </a:lnTo>
                      <a:lnTo>
                        <a:pt x="2877" y="130"/>
                      </a:lnTo>
                      <a:lnTo>
                        <a:pt x="2883" y="79"/>
                      </a:lnTo>
                      <a:lnTo>
                        <a:pt x="2889" y="31"/>
                      </a:lnTo>
                      <a:lnTo>
                        <a:pt x="2896" y="0"/>
                      </a:lnTo>
                      <a:lnTo>
                        <a:pt x="2902" y="12"/>
                      </a:lnTo>
                      <a:lnTo>
                        <a:pt x="2908" y="45"/>
                      </a:lnTo>
                      <a:lnTo>
                        <a:pt x="2916" y="64"/>
                      </a:lnTo>
                      <a:lnTo>
                        <a:pt x="2922" y="72"/>
                      </a:lnTo>
                      <a:lnTo>
                        <a:pt x="2928" y="79"/>
                      </a:lnTo>
                      <a:lnTo>
                        <a:pt x="2934" y="92"/>
                      </a:lnTo>
                      <a:lnTo>
                        <a:pt x="2942" y="117"/>
                      </a:lnTo>
                      <a:lnTo>
                        <a:pt x="2948" y="122"/>
                      </a:lnTo>
                      <a:lnTo>
                        <a:pt x="2954" y="100"/>
                      </a:lnTo>
                      <a:lnTo>
                        <a:pt x="2961" y="79"/>
                      </a:lnTo>
                      <a:lnTo>
                        <a:pt x="2967" y="61"/>
                      </a:lnTo>
                      <a:lnTo>
                        <a:pt x="2973" y="43"/>
                      </a:lnTo>
                      <a:lnTo>
                        <a:pt x="2981" y="43"/>
                      </a:lnTo>
                      <a:lnTo>
                        <a:pt x="2987" y="66"/>
                      </a:lnTo>
                      <a:lnTo>
                        <a:pt x="2993" y="89"/>
                      </a:lnTo>
                      <a:lnTo>
                        <a:pt x="3000" y="102"/>
                      </a:lnTo>
                      <a:lnTo>
                        <a:pt x="3006" y="107"/>
                      </a:lnTo>
                      <a:lnTo>
                        <a:pt x="3012" y="109"/>
                      </a:lnTo>
                      <a:lnTo>
                        <a:pt x="3020" y="105"/>
                      </a:lnTo>
                      <a:lnTo>
                        <a:pt x="3026" y="104"/>
                      </a:lnTo>
                      <a:lnTo>
                        <a:pt x="3032" y="100"/>
                      </a:lnTo>
                      <a:lnTo>
                        <a:pt x="3039" y="99"/>
                      </a:lnTo>
                      <a:lnTo>
                        <a:pt x="3045" y="99"/>
                      </a:lnTo>
                      <a:lnTo>
                        <a:pt x="3051" y="100"/>
                      </a:lnTo>
                      <a:lnTo>
                        <a:pt x="3059" y="109"/>
                      </a:lnTo>
                      <a:lnTo>
                        <a:pt x="3065" y="122"/>
                      </a:lnTo>
                      <a:lnTo>
                        <a:pt x="3071" y="130"/>
                      </a:lnTo>
                      <a:lnTo>
                        <a:pt x="3078" y="132"/>
                      </a:lnTo>
                      <a:lnTo>
                        <a:pt x="3084" y="132"/>
                      </a:lnTo>
                      <a:lnTo>
                        <a:pt x="3090" y="127"/>
                      </a:lnTo>
                      <a:lnTo>
                        <a:pt x="3098" y="120"/>
                      </a:lnTo>
                      <a:lnTo>
                        <a:pt x="3104" y="114"/>
                      </a:lnTo>
                      <a:lnTo>
                        <a:pt x="3110" y="105"/>
                      </a:lnTo>
                      <a:lnTo>
                        <a:pt x="3116" y="91"/>
                      </a:lnTo>
                      <a:lnTo>
                        <a:pt x="3123" y="87"/>
                      </a:lnTo>
                      <a:lnTo>
                        <a:pt x="3129" y="89"/>
                      </a:lnTo>
                      <a:lnTo>
                        <a:pt x="3135" y="92"/>
                      </a:lnTo>
                      <a:lnTo>
                        <a:pt x="3143" y="95"/>
                      </a:lnTo>
                      <a:lnTo>
                        <a:pt x="3149" y="99"/>
                      </a:lnTo>
                      <a:lnTo>
                        <a:pt x="3155" y="99"/>
                      </a:lnTo>
                      <a:lnTo>
                        <a:pt x="3162" y="97"/>
                      </a:lnTo>
                      <a:lnTo>
                        <a:pt x="3168" y="94"/>
                      </a:lnTo>
                      <a:lnTo>
                        <a:pt x="3174" y="91"/>
                      </a:lnTo>
                      <a:lnTo>
                        <a:pt x="3182" y="89"/>
                      </a:lnTo>
                      <a:lnTo>
                        <a:pt x="3188" y="100"/>
                      </a:lnTo>
                      <a:lnTo>
                        <a:pt x="3194" y="125"/>
                      </a:lnTo>
                      <a:lnTo>
                        <a:pt x="3201" y="122"/>
                      </a:lnTo>
                      <a:lnTo>
                        <a:pt x="3207" y="109"/>
                      </a:lnTo>
                      <a:lnTo>
                        <a:pt x="3213" y="89"/>
                      </a:lnTo>
                      <a:lnTo>
                        <a:pt x="3221" y="82"/>
                      </a:lnTo>
                      <a:lnTo>
                        <a:pt x="3227" y="89"/>
                      </a:lnTo>
                      <a:lnTo>
                        <a:pt x="3233" y="102"/>
                      </a:lnTo>
                      <a:lnTo>
                        <a:pt x="3240" y="11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0" name="Freeform 96"/>
                <p:cNvSpPr>
                  <a:spLocks/>
                </p:cNvSpPr>
                <p:nvPr/>
              </p:nvSpPr>
              <p:spPr bwMode="auto">
                <a:xfrm>
                  <a:off x="4407" y="2837"/>
                  <a:ext cx="72" cy="66"/>
                </a:xfrm>
                <a:custGeom>
                  <a:avLst/>
                  <a:gdLst>
                    <a:gd name="T0" fmla="*/ 0 w 77"/>
                    <a:gd name="T1" fmla="*/ 111 h 63"/>
                    <a:gd name="T2" fmla="*/ 6 w 77"/>
                    <a:gd name="T3" fmla="*/ 113 h 63"/>
                    <a:gd name="T4" fmla="*/ 7 w 77"/>
                    <a:gd name="T5" fmla="*/ 87 h 63"/>
                    <a:gd name="T6" fmla="*/ 7 w 77"/>
                    <a:gd name="T7" fmla="*/ 65 h 63"/>
                    <a:gd name="T8" fmla="*/ 10 w 77"/>
                    <a:gd name="T9" fmla="*/ 50 h 63"/>
                    <a:gd name="T10" fmla="*/ 13 w 77"/>
                    <a:gd name="T11" fmla="*/ 75 h 63"/>
                    <a:gd name="T12" fmla="*/ 17 w 77"/>
                    <a:gd name="T13" fmla="*/ 111 h 63"/>
                    <a:gd name="T14" fmla="*/ 19 w 77"/>
                    <a:gd name="T15" fmla="*/ 120 h 63"/>
                    <a:gd name="T16" fmla="*/ 21 w 77"/>
                    <a:gd name="T17" fmla="*/ 103 h 63"/>
                    <a:gd name="T18" fmla="*/ 22 w 77"/>
                    <a:gd name="T19" fmla="*/ 63 h 63"/>
                    <a:gd name="T20" fmla="*/ 26 w 77"/>
                    <a:gd name="T21" fmla="*/ 5 h 63"/>
                    <a:gd name="T22" fmla="*/ 28 w 77"/>
                    <a:gd name="T23" fmla="*/ 0 h 63"/>
                    <a:gd name="T24" fmla="*/ 30 w 77"/>
                    <a:gd name="T25" fmla="*/ 9 h 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63">
                      <a:moveTo>
                        <a:pt x="0" y="58"/>
                      </a:moveTo>
                      <a:lnTo>
                        <a:pt x="6" y="59"/>
                      </a:lnTo>
                      <a:lnTo>
                        <a:pt x="13" y="46"/>
                      </a:lnTo>
                      <a:lnTo>
                        <a:pt x="20" y="33"/>
                      </a:lnTo>
                      <a:lnTo>
                        <a:pt x="26" y="27"/>
                      </a:lnTo>
                      <a:lnTo>
                        <a:pt x="32" y="40"/>
                      </a:lnTo>
                      <a:lnTo>
                        <a:pt x="40" y="58"/>
                      </a:lnTo>
                      <a:lnTo>
                        <a:pt x="46" y="63"/>
                      </a:lnTo>
                      <a:lnTo>
                        <a:pt x="52" y="53"/>
                      </a:lnTo>
                      <a:lnTo>
                        <a:pt x="58" y="32"/>
                      </a:lnTo>
                      <a:lnTo>
                        <a:pt x="65" y="5"/>
                      </a:lnTo>
                      <a:lnTo>
                        <a:pt x="71" y="0"/>
                      </a:lnTo>
                      <a:lnTo>
                        <a:pt x="77" y="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1" name="Freeform 97"/>
                <p:cNvSpPr>
                  <a:spLocks/>
                </p:cNvSpPr>
                <p:nvPr/>
              </p:nvSpPr>
              <p:spPr bwMode="auto">
                <a:xfrm>
                  <a:off x="1402" y="2749"/>
                  <a:ext cx="3005" cy="197"/>
                </a:xfrm>
                <a:custGeom>
                  <a:avLst/>
                  <a:gdLst>
                    <a:gd name="T0" fmla="*/ 16 w 3240"/>
                    <a:gd name="T1" fmla="*/ 152 h 187"/>
                    <a:gd name="T2" fmla="*/ 34 w 3240"/>
                    <a:gd name="T3" fmla="*/ 160 h 187"/>
                    <a:gd name="T4" fmla="*/ 53 w 3240"/>
                    <a:gd name="T5" fmla="*/ 152 h 187"/>
                    <a:gd name="T6" fmla="*/ 70 w 3240"/>
                    <a:gd name="T7" fmla="*/ 170 h 187"/>
                    <a:gd name="T8" fmla="*/ 88 w 3240"/>
                    <a:gd name="T9" fmla="*/ 132 h 187"/>
                    <a:gd name="T10" fmla="*/ 107 w 3240"/>
                    <a:gd name="T11" fmla="*/ 199 h 187"/>
                    <a:gd name="T12" fmla="*/ 125 w 3240"/>
                    <a:gd name="T13" fmla="*/ 171 h 187"/>
                    <a:gd name="T14" fmla="*/ 143 w 3240"/>
                    <a:gd name="T15" fmla="*/ 103 h 187"/>
                    <a:gd name="T16" fmla="*/ 160 w 3240"/>
                    <a:gd name="T17" fmla="*/ 134 h 187"/>
                    <a:gd name="T18" fmla="*/ 179 w 3240"/>
                    <a:gd name="T19" fmla="*/ 161 h 187"/>
                    <a:gd name="T20" fmla="*/ 198 w 3240"/>
                    <a:gd name="T21" fmla="*/ 210 h 187"/>
                    <a:gd name="T22" fmla="*/ 214 w 3240"/>
                    <a:gd name="T23" fmla="*/ 139 h 187"/>
                    <a:gd name="T24" fmla="*/ 232 w 3240"/>
                    <a:gd name="T25" fmla="*/ 165 h 187"/>
                    <a:gd name="T26" fmla="*/ 250 w 3240"/>
                    <a:gd name="T27" fmla="*/ 214 h 187"/>
                    <a:gd name="T28" fmla="*/ 269 w 3240"/>
                    <a:gd name="T29" fmla="*/ 118 h 187"/>
                    <a:gd name="T30" fmla="*/ 289 w 3240"/>
                    <a:gd name="T31" fmla="*/ 144 h 187"/>
                    <a:gd name="T32" fmla="*/ 305 w 3240"/>
                    <a:gd name="T33" fmla="*/ 145 h 187"/>
                    <a:gd name="T34" fmla="*/ 324 w 3240"/>
                    <a:gd name="T35" fmla="*/ 161 h 187"/>
                    <a:gd name="T36" fmla="*/ 341 w 3240"/>
                    <a:gd name="T37" fmla="*/ 145 h 187"/>
                    <a:gd name="T38" fmla="*/ 361 w 3240"/>
                    <a:gd name="T39" fmla="*/ 118 h 187"/>
                    <a:gd name="T40" fmla="*/ 378 w 3240"/>
                    <a:gd name="T41" fmla="*/ 96 h 187"/>
                    <a:gd name="T42" fmla="*/ 396 w 3240"/>
                    <a:gd name="T43" fmla="*/ 103 h 187"/>
                    <a:gd name="T44" fmla="*/ 413 w 3240"/>
                    <a:gd name="T45" fmla="*/ 193 h 187"/>
                    <a:gd name="T46" fmla="*/ 433 w 3240"/>
                    <a:gd name="T47" fmla="*/ 199 h 187"/>
                    <a:gd name="T48" fmla="*/ 450 w 3240"/>
                    <a:gd name="T49" fmla="*/ 112 h 187"/>
                    <a:gd name="T50" fmla="*/ 468 w 3240"/>
                    <a:gd name="T51" fmla="*/ 127 h 187"/>
                    <a:gd name="T52" fmla="*/ 488 w 3240"/>
                    <a:gd name="T53" fmla="*/ 199 h 187"/>
                    <a:gd name="T54" fmla="*/ 505 w 3240"/>
                    <a:gd name="T55" fmla="*/ 103 h 187"/>
                    <a:gd name="T56" fmla="*/ 522 w 3240"/>
                    <a:gd name="T57" fmla="*/ 121 h 187"/>
                    <a:gd name="T58" fmla="*/ 541 w 3240"/>
                    <a:gd name="T59" fmla="*/ 154 h 187"/>
                    <a:gd name="T60" fmla="*/ 559 w 3240"/>
                    <a:gd name="T61" fmla="*/ 154 h 187"/>
                    <a:gd name="T62" fmla="*/ 577 w 3240"/>
                    <a:gd name="T63" fmla="*/ 170 h 187"/>
                    <a:gd name="T64" fmla="*/ 595 w 3240"/>
                    <a:gd name="T65" fmla="*/ 132 h 187"/>
                    <a:gd name="T66" fmla="*/ 612 w 3240"/>
                    <a:gd name="T67" fmla="*/ 171 h 187"/>
                    <a:gd name="T68" fmla="*/ 632 w 3240"/>
                    <a:gd name="T69" fmla="*/ 132 h 187"/>
                    <a:gd name="T70" fmla="*/ 648 w 3240"/>
                    <a:gd name="T71" fmla="*/ 76 h 187"/>
                    <a:gd name="T72" fmla="*/ 668 w 3240"/>
                    <a:gd name="T73" fmla="*/ 134 h 187"/>
                    <a:gd name="T74" fmla="*/ 686 w 3240"/>
                    <a:gd name="T75" fmla="*/ 214 h 187"/>
                    <a:gd name="T76" fmla="*/ 705 w 3240"/>
                    <a:gd name="T77" fmla="*/ 121 h 187"/>
                    <a:gd name="T78" fmla="*/ 722 w 3240"/>
                    <a:gd name="T79" fmla="*/ 292 h 187"/>
                    <a:gd name="T80" fmla="*/ 740 w 3240"/>
                    <a:gd name="T81" fmla="*/ 103 h 187"/>
                    <a:gd name="T82" fmla="*/ 759 w 3240"/>
                    <a:gd name="T83" fmla="*/ 134 h 187"/>
                    <a:gd name="T84" fmla="*/ 776 w 3240"/>
                    <a:gd name="T85" fmla="*/ 102 h 187"/>
                    <a:gd name="T86" fmla="*/ 794 w 3240"/>
                    <a:gd name="T87" fmla="*/ 102 h 187"/>
                    <a:gd name="T88" fmla="*/ 812 w 3240"/>
                    <a:gd name="T89" fmla="*/ 121 h 187"/>
                    <a:gd name="T90" fmla="*/ 830 w 3240"/>
                    <a:gd name="T91" fmla="*/ 198 h 187"/>
                    <a:gd name="T92" fmla="*/ 848 w 3240"/>
                    <a:gd name="T93" fmla="*/ 171 h 187"/>
                    <a:gd name="T94" fmla="*/ 866 w 3240"/>
                    <a:gd name="T95" fmla="*/ 193 h 187"/>
                    <a:gd name="T96" fmla="*/ 885 w 3240"/>
                    <a:gd name="T97" fmla="*/ 113 h 187"/>
                    <a:gd name="T98" fmla="*/ 902 w 3240"/>
                    <a:gd name="T99" fmla="*/ 220 h 187"/>
                    <a:gd name="T100" fmla="*/ 921 w 3240"/>
                    <a:gd name="T101" fmla="*/ 113 h 187"/>
                    <a:gd name="T102" fmla="*/ 940 w 3240"/>
                    <a:gd name="T103" fmla="*/ 145 h 187"/>
                    <a:gd name="T104" fmla="*/ 956 w 3240"/>
                    <a:gd name="T105" fmla="*/ 127 h 187"/>
                    <a:gd name="T106" fmla="*/ 976 w 3240"/>
                    <a:gd name="T107" fmla="*/ 221 h 187"/>
                    <a:gd name="T108" fmla="*/ 993 w 3240"/>
                    <a:gd name="T109" fmla="*/ 324 h 187"/>
                    <a:gd name="T110" fmla="*/ 1013 w 3240"/>
                    <a:gd name="T111" fmla="*/ 118 h 187"/>
                    <a:gd name="T112" fmla="*/ 1029 w 3240"/>
                    <a:gd name="T113" fmla="*/ 65 h 187"/>
                    <a:gd name="T114" fmla="*/ 1047 w 3240"/>
                    <a:gd name="T115" fmla="*/ 154 h 187"/>
                    <a:gd name="T116" fmla="*/ 1066 w 3240"/>
                    <a:gd name="T117" fmla="*/ 178 h 187"/>
                    <a:gd name="T118" fmla="*/ 1084 w 3240"/>
                    <a:gd name="T119" fmla="*/ 139 h 187"/>
                    <a:gd name="T120" fmla="*/ 1103 w 3240"/>
                    <a:gd name="T121" fmla="*/ 124 h 187"/>
                    <a:gd name="T122" fmla="*/ 1120 w 3240"/>
                    <a:gd name="T123" fmla="*/ 152 h 1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87">
                      <a:moveTo>
                        <a:pt x="0" y="42"/>
                      </a:moveTo>
                      <a:lnTo>
                        <a:pt x="8" y="57"/>
                      </a:lnTo>
                      <a:lnTo>
                        <a:pt x="14" y="65"/>
                      </a:lnTo>
                      <a:lnTo>
                        <a:pt x="20" y="69"/>
                      </a:lnTo>
                      <a:lnTo>
                        <a:pt x="27" y="70"/>
                      </a:lnTo>
                      <a:lnTo>
                        <a:pt x="33" y="72"/>
                      </a:lnTo>
                      <a:lnTo>
                        <a:pt x="39" y="72"/>
                      </a:lnTo>
                      <a:lnTo>
                        <a:pt x="45" y="73"/>
                      </a:lnTo>
                      <a:lnTo>
                        <a:pt x="53" y="67"/>
                      </a:lnTo>
                      <a:lnTo>
                        <a:pt x="59" y="57"/>
                      </a:lnTo>
                      <a:lnTo>
                        <a:pt x="65" y="60"/>
                      </a:lnTo>
                      <a:lnTo>
                        <a:pt x="72" y="75"/>
                      </a:lnTo>
                      <a:lnTo>
                        <a:pt x="78" y="88"/>
                      </a:lnTo>
                      <a:lnTo>
                        <a:pt x="84" y="88"/>
                      </a:lnTo>
                      <a:lnTo>
                        <a:pt x="92" y="83"/>
                      </a:lnTo>
                      <a:lnTo>
                        <a:pt x="98" y="77"/>
                      </a:lnTo>
                      <a:lnTo>
                        <a:pt x="104" y="73"/>
                      </a:lnTo>
                      <a:lnTo>
                        <a:pt x="111" y="72"/>
                      </a:lnTo>
                      <a:lnTo>
                        <a:pt x="117" y="72"/>
                      </a:lnTo>
                      <a:lnTo>
                        <a:pt x="123" y="72"/>
                      </a:lnTo>
                      <a:lnTo>
                        <a:pt x="131" y="72"/>
                      </a:lnTo>
                      <a:lnTo>
                        <a:pt x="137" y="72"/>
                      </a:lnTo>
                      <a:lnTo>
                        <a:pt x="143" y="73"/>
                      </a:lnTo>
                      <a:lnTo>
                        <a:pt x="150" y="73"/>
                      </a:lnTo>
                      <a:lnTo>
                        <a:pt x="156" y="75"/>
                      </a:lnTo>
                      <a:lnTo>
                        <a:pt x="162" y="77"/>
                      </a:lnTo>
                      <a:lnTo>
                        <a:pt x="170" y="80"/>
                      </a:lnTo>
                      <a:lnTo>
                        <a:pt x="176" y="90"/>
                      </a:lnTo>
                      <a:lnTo>
                        <a:pt x="182" y="90"/>
                      </a:lnTo>
                      <a:lnTo>
                        <a:pt x="189" y="85"/>
                      </a:lnTo>
                      <a:lnTo>
                        <a:pt x="195" y="83"/>
                      </a:lnTo>
                      <a:lnTo>
                        <a:pt x="201" y="82"/>
                      </a:lnTo>
                      <a:lnTo>
                        <a:pt x="209" y="101"/>
                      </a:lnTo>
                      <a:lnTo>
                        <a:pt x="215" y="105"/>
                      </a:lnTo>
                      <a:lnTo>
                        <a:pt x="221" y="73"/>
                      </a:lnTo>
                      <a:lnTo>
                        <a:pt x="227" y="55"/>
                      </a:lnTo>
                      <a:lnTo>
                        <a:pt x="234" y="44"/>
                      </a:lnTo>
                      <a:lnTo>
                        <a:pt x="240" y="42"/>
                      </a:lnTo>
                      <a:lnTo>
                        <a:pt x="246" y="50"/>
                      </a:lnTo>
                      <a:lnTo>
                        <a:pt x="254" y="64"/>
                      </a:lnTo>
                      <a:lnTo>
                        <a:pt x="260" y="69"/>
                      </a:lnTo>
                      <a:lnTo>
                        <a:pt x="266" y="69"/>
                      </a:lnTo>
                      <a:lnTo>
                        <a:pt x="274" y="70"/>
                      </a:lnTo>
                      <a:lnTo>
                        <a:pt x="280" y="72"/>
                      </a:lnTo>
                      <a:lnTo>
                        <a:pt x="286" y="78"/>
                      </a:lnTo>
                      <a:lnTo>
                        <a:pt x="293" y="90"/>
                      </a:lnTo>
                      <a:lnTo>
                        <a:pt x="299" y="103"/>
                      </a:lnTo>
                      <a:lnTo>
                        <a:pt x="305" y="96"/>
                      </a:lnTo>
                      <a:lnTo>
                        <a:pt x="313" y="78"/>
                      </a:lnTo>
                      <a:lnTo>
                        <a:pt x="319" y="69"/>
                      </a:lnTo>
                      <a:lnTo>
                        <a:pt x="325" y="62"/>
                      </a:lnTo>
                      <a:lnTo>
                        <a:pt x="332" y="54"/>
                      </a:lnTo>
                      <a:lnTo>
                        <a:pt x="338" y="44"/>
                      </a:lnTo>
                      <a:lnTo>
                        <a:pt x="344" y="62"/>
                      </a:lnTo>
                      <a:lnTo>
                        <a:pt x="352" y="70"/>
                      </a:lnTo>
                      <a:lnTo>
                        <a:pt x="358" y="83"/>
                      </a:lnTo>
                      <a:lnTo>
                        <a:pt x="364" y="113"/>
                      </a:lnTo>
                      <a:lnTo>
                        <a:pt x="371" y="187"/>
                      </a:lnTo>
                      <a:lnTo>
                        <a:pt x="377" y="103"/>
                      </a:lnTo>
                      <a:lnTo>
                        <a:pt x="383" y="49"/>
                      </a:lnTo>
                      <a:lnTo>
                        <a:pt x="391" y="14"/>
                      </a:lnTo>
                      <a:lnTo>
                        <a:pt x="397" y="0"/>
                      </a:lnTo>
                      <a:lnTo>
                        <a:pt x="403" y="26"/>
                      </a:lnTo>
                      <a:lnTo>
                        <a:pt x="409" y="50"/>
                      </a:lnTo>
                      <a:lnTo>
                        <a:pt x="416" y="67"/>
                      </a:lnTo>
                      <a:lnTo>
                        <a:pt x="422" y="67"/>
                      </a:lnTo>
                      <a:lnTo>
                        <a:pt x="428" y="64"/>
                      </a:lnTo>
                      <a:lnTo>
                        <a:pt x="436" y="60"/>
                      </a:lnTo>
                      <a:lnTo>
                        <a:pt x="442" y="59"/>
                      </a:lnTo>
                      <a:lnTo>
                        <a:pt x="448" y="62"/>
                      </a:lnTo>
                      <a:lnTo>
                        <a:pt x="455" y="64"/>
                      </a:lnTo>
                      <a:lnTo>
                        <a:pt x="461" y="65"/>
                      </a:lnTo>
                      <a:lnTo>
                        <a:pt x="467" y="75"/>
                      </a:lnTo>
                      <a:lnTo>
                        <a:pt x="475" y="72"/>
                      </a:lnTo>
                      <a:lnTo>
                        <a:pt x="481" y="69"/>
                      </a:lnTo>
                      <a:lnTo>
                        <a:pt x="487" y="69"/>
                      </a:lnTo>
                      <a:lnTo>
                        <a:pt x="494" y="73"/>
                      </a:lnTo>
                      <a:lnTo>
                        <a:pt x="500" y="82"/>
                      </a:lnTo>
                      <a:lnTo>
                        <a:pt x="506" y="82"/>
                      </a:lnTo>
                      <a:lnTo>
                        <a:pt x="514" y="78"/>
                      </a:lnTo>
                      <a:lnTo>
                        <a:pt x="520" y="77"/>
                      </a:lnTo>
                      <a:lnTo>
                        <a:pt x="526" y="80"/>
                      </a:lnTo>
                      <a:lnTo>
                        <a:pt x="533" y="82"/>
                      </a:lnTo>
                      <a:lnTo>
                        <a:pt x="539" y="93"/>
                      </a:lnTo>
                      <a:lnTo>
                        <a:pt x="545" y="80"/>
                      </a:lnTo>
                      <a:lnTo>
                        <a:pt x="553" y="70"/>
                      </a:lnTo>
                      <a:lnTo>
                        <a:pt x="559" y="65"/>
                      </a:lnTo>
                      <a:lnTo>
                        <a:pt x="565" y="101"/>
                      </a:lnTo>
                      <a:lnTo>
                        <a:pt x="572" y="85"/>
                      </a:lnTo>
                      <a:lnTo>
                        <a:pt x="578" y="64"/>
                      </a:lnTo>
                      <a:lnTo>
                        <a:pt x="584" y="49"/>
                      </a:lnTo>
                      <a:lnTo>
                        <a:pt x="591" y="41"/>
                      </a:lnTo>
                      <a:lnTo>
                        <a:pt x="598" y="46"/>
                      </a:lnTo>
                      <a:lnTo>
                        <a:pt x="604" y="59"/>
                      </a:lnTo>
                      <a:lnTo>
                        <a:pt x="610" y="65"/>
                      </a:lnTo>
                      <a:lnTo>
                        <a:pt x="618" y="67"/>
                      </a:lnTo>
                      <a:lnTo>
                        <a:pt x="624" y="67"/>
                      </a:lnTo>
                      <a:lnTo>
                        <a:pt x="630" y="67"/>
                      </a:lnTo>
                      <a:lnTo>
                        <a:pt x="637" y="69"/>
                      </a:lnTo>
                      <a:lnTo>
                        <a:pt x="643" y="69"/>
                      </a:lnTo>
                      <a:lnTo>
                        <a:pt x="649" y="75"/>
                      </a:lnTo>
                      <a:lnTo>
                        <a:pt x="657" y="75"/>
                      </a:lnTo>
                      <a:lnTo>
                        <a:pt x="663" y="77"/>
                      </a:lnTo>
                      <a:lnTo>
                        <a:pt x="669" y="80"/>
                      </a:lnTo>
                      <a:lnTo>
                        <a:pt x="676" y="78"/>
                      </a:lnTo>
                      <a:lnTo>
                        <a:pt x="682" y="78"/>
                      </a:lnTo>
                      <a:lnTo>
                        <a:pt x="688" y="80"/>
                      </a:lnTo>
                      <a:lnTo>
                        <a:pt x="696" y="85"/>
                      </a:lnTo>
                      <a:lnTo>
                        <a:pt x="702" y="85"/>
                      </a:lnTo>
                      <a:lnTo>
                        <a:pt x="708" y="93"/>
                      </a:lnTo>
                      <a:lnTo>
                        <a:pt x="715" y="106"/>
                      </a:lnTo>
                      <a:lnTo>
                        <a:pt x="721" y="103"/>
                      </a:lnTo>
                      <a:lnTo>
                        <a:pt x="727" y="85"/>
                      </a:lnTo>
                      <a:lnTo>
                        <a:pt x="735" y="70"/>
                      </a:lnTo>
                      <a:lnTo>
                        <a:pt x="741" y="57"/>
                      </a:lnTo>
                      <a:lnTo>
                        <a:pt x="747" y="41"/>
                      </a:lnTo>
                      <a:lnTo>
                        <a:pt x="754" y="37"/>
                      </a:lnTo>
                      <a:lnTo>
                        <a:pt x="760" y="49"/>
                      </a:lnTo>
                      <a:lnTo>
                        <a:pt x="766" y="49"/>
                      </a:lnTo>
                      <a:lnTo>
                        <a:pt x="772" y="57"/>
                      </a:lnTo>
                      <a:lnTo>
                        <a:pt x="780" y="67"/>
                      </a:lnTo>
                      <a:lnTo>
                        <a:pt x="786" y="69"/>
                      </a:lnTo>
                      <a:lnTo>
                        <a:pt x="792" y="62"/>
                      </a:lnTo>
                      <a:lnTo>
                        <a:pt x="799" y="55"/>
                      </a:lnTo>
                      <a:lnTo>
                        <a:pt x="805" y="50"/>
                      </a:lnTo>
                      <a:lnTo>
                        <a:pt x="811" y="52"/>
                      </a:lnTo>
                      <a:lnTo>
                        <a:pt x="819" y="59"/>
                      </a:lnTo>
                      <a:lnTo>
                        <a:pt x="825" y="69"/>
                      </a:lnTo>
                      <a:lnTo>
                        <a:pt x="831" y="77"/>
                      </a:lnTo>
                      <a:lnTo>
                        <a:pt x="838" y="73"/>
                      </a:lnTo>
                      <a:lnTo>
                        <a:pt x="844" y="77"/>
                      </a:lnTo>
                      <a:lnTo>
                        <a:pt x="850" y="77"/>
                      </a:lnTo>
                      <a:lnTo>
                        <a:pt x="858" y="73"/>
                      </a:lnTo>
                      <a:lnTo>
                        <a:pt x="864" y="73"/>
                      </a:lnTo>
                      <a:lnTo>
                        <a:pt x="870" y="72"/>
                      </a:lnTo>
                      <a:lnTo>
                        <a:pt x="877" y="70"/>
                      </a:lnTo>
                      <a:lnTo>
                        <a:pt x="883" y="69"/>
                      </a:lnTo>
                      <a:lnTo>
                        <a:pt x="889" y="78"/>
                      </a:lnTo>
                      <a:lnTo>
                        <a:pt x="897" y="82"/>
                      </a:lnTo>
                      <a:lnTo>
                        <a:pt x="903" y="62"/>
                      </a:lnTo>
                      <a:lnTo>
                        <a:pt x="909" y="60"/>
                      </a:lnTo>
                      <a:lnTo>
                        <a:pt x="916" y="69"/>
                      </a:lnTo>
                      <a:lnTo>
                        <a:pt x="922" y="78"/>
                      </a:lnTo>
                      <a:lnTo>
                        <a:pt x="929" y="78"/>
                      </a:lnTo>
                      <a:lnTo>
                        <a:pt x="936" y="77"/>
                      </a:lnTo>
                      <a:lnTo>
                        <a:pt x="942" y="73"/>
                      </a:lnTo>
                      <a:lnTo>
                        <a:pt x="948" y="73"/>
                      </a:lnTo>
                      <a:lnTo>
                        <a:pt x="954" y="72"/>
                      </a:lnTo>
                      <a:lnTo>
                        <a:pt x="962" y="69"/>
                      </a:lnTo>
                      <a:lnTo>
                        <a:pt x="968" y="70"/>
                      </a:lnTo>
                      <a:lnTo>
                        <a:pt x="974" y="77"/>
                      </a:lnTo>
                      <a:lnTo>
                        <a:pt x="981" y="70"/>
                      </a:lnTo>
                      <a:lnTo>
                        <a:pt x="987" y="93"/>
                      </a:lnTo>
                      <a:lnTo>
                        <a:pt x="993" y="98"/>
                      </a:lnTo>
                      <a:lnTo>
                        <a:pt x="1001" y="101"/>
                      </a:lnTo>
                      <a:lnTo>
                        <a:pt x="1007" y="96"/>
                      </a:lnTo>
                      <a:lnTo>
                        <a:pt x="1013" y="80"/>
                      </a:lnTo>
                      <a:lnTo>
                        <a:pt x="1020" y="67"/>
                      </a:lnTo>
                      <a:lnTo>
                        <a:pt x="1026" y="59"/>
                      </a:lnTo>
                      <a:lnTo>
                        <a:pt x="1032" y="57"/>
                      </a:lnTo>
                      <a:lnTo>
                        <a:pt x="1040" y="65"/>
                      </a:lnTo>
                      <a:lnTo>
                        <a:pt x="1046" y="75"/>
                      </a:lnTo>
                      <a:lnTo>
                        <a:pt x="1052" y="108"/>
                      </a:lnTo>
                      <a:lnTo>
                        <a:pt x="1059" y="80"/>
                      </a:lnTo>
                      <a:lnTo>
                        <a:pt x="1065" y="55"/>
                      </a:lnTo>
                      <a:lnTo>
                        <a:pt x="1071" y="41"/>
                      </a:lnTo>
                      <a:lnTo>
                        <a:pt x="1079" y="36"/>
                      </a:lnTo>
                      <a:lnTo>
                        <a:pt x="1085" y="46"/>
                      </a:lnTo>
                      <a:lnTo>
                        <a:pt x="1091" y="72"/>
                      </a:lnTo>
                      <a:lnTo>
                        <a:pt x="1098" y="170"/>
                      </a:lnTo>
                      <a:lnTo>
                        <a:pt x="1104" y="119"/>
                      </a:lnTo>
                      <a:lnTo>
                        <a:pt x="1110" y="64"/>
                      </a:lnTo>
                      <a:lnTo>
                        <a:pt x="1118" y="32"/>
                      </a:lnTo>
                      <a:lnTo>
                        <a:pt x="1124" y="6"/>
                      </a:lnTo>
                      <a:lnTo>
                        <a:pt x="1130" y="23"/>
                      </a:lnTo>
                      <a:lnTo>
                        <a:pt x="1136" y="50"/>
                      </a:lnTo>
                      <a:lnTo>
                        <a:pt x="1143" y="57"/>
                      </a:lnTo>
                      <a:lnTo>
                        <a:pt x="1149" y="55"/>
                      </a:lnTo>
                      <a:lnTo>
                        <a:pt x="1155" y="50"/>
                      </a:lnTo>
                      <a:lnTo>
                        <a:pt x="1163" y="50"/>
                      </a:lnTo>
                      <a:lnTo>
                        <a:pt x="1169" y="64"/>
                      </a:lnTo>
                      <a:lnTo>
                        <a:pt x="1175" y="78"/>
                      </a:lnTo>
                      <a:lnTo>
                        <a:pt x="1182" y="96"/>
                      </a:lnTo>
                      <a:lnTo>
                        <a:pt x="1188" y="93"/>
                      </a:lnTo>
                      <a:lnTo>
                        <a:pt x="1194" y="93"/>
                      </a:lnTo>
                      <a:lnTo>
                        <a:pt x="1202" y="87"/>
                      </a:lnTo>
                      <a:lnTo>
                        <a:pt x="1208" y="85"/>
                      </a:lnTo>
                      <a:lnTo>
                        <a:pt x="1214" y="78"/>
                      </a:lnTo>
                      <a:lnTo>
                        <a:pt x="1221" y="73"/>
                      </a:lnTo>
                      <a:lnTo>
                        <a:pt x="1227" y="75"/>
                      </a:lnTo>
                      <a:lnTo>
                        <a:pt x="1233" y="93"/>
                      </a:lnTo>
                      <a:lnTo>
                        <a:pt x="1241" y="96"/>
                      </a:lnTo>
                      <a:lnTo>
                        <a:pt x="1247" y="90"/>
                      </a:lnTo>
                      <a:lnTo>
                        <a:pt x="1253" y="77"/>
                      </a:lnTo>
                      <a:lnTo>
                        <a:pt x="1261" y="67"/>
                      </a:lnTo>
                      <a:lnTo>
                        <a:pt x="1267" y="59"/>
                      </a:lnTo>
                      <a:lnTo>
                        <a:pt x="1273" y="54"/>
                      </a:lnTo>
                      <a:lnTo>
                        <a:pt x="1280" y="47"/>
                      </a:lnTo>
                      <a:lnTo>
                        <a:pt x="1286" y="47"/>
                      </a:lnTo>
                      <a:lnTo>
                        <a:pt x="1292" y="54"/>
                      </a:lnTo>
                      <a:lnTo>
                        <a:pt x="1300" y="59"/>
                      </a:lnTo>
                      <a:lnTo>
                        <a:pt x="1306" y="60"/>
                      </a:lnTo>
                      <a:lnTo>
                        <a:pt x="1312" y="60"/>
                      </a:lnTo>
                      <a:lnTo>
                        <a:pt x="1318" y="59"/>
                      </a:lnTo>
                      <a:lnTo>
                        <a:pt x="1325" y="59"/>
                      </a:lnTo>
                      <a:lnTo>
                        <a:pt x="1331" y="59"/>
                      </a:lnTo>
                      <a:lnTo>
                        <a:pt x="1337" y="60"/>
                      </a:lnTo>
                      <a:lnTo>
                        <a:pt x="1345" y="62"/>
                      </a:lnTo>
                      <a:lnTo>
                        <a:pt x="1351" y="65"/>
                      </a:lnTo>
                      <a:lnTo>
                        <a:pt x="1357" y="69"/>
                      </a:lnTo>
                      <a:lnTo>
                        <a:pt x="1364" y="82"/>
                      </a:lnTo>
                      <a:lnTo>
                        <a:pt x="1370" y="108"/>
                      </a:lnTo>
                      <a:lnTo>
                        <a:pt x="1376" y="95"/>
                      </a:lnTo>
                      <a:lnTo>
                        <a:pt x="1384" y="93"/>
                      </a:lnTo>
                      <a:lnTo>
                        <a:pt x="1390" y="100"/>
                      </a:lnTo>
                      <a:lnTo>
                        <a:pt x="1396" y="96"/>
                      </a:lnTo>
                      <a:lnTo>
                        <a:pt x="1403" y="133"/>
                      </a:lnTo>
                      <a:lnTo>
                        <a:pt x="1409" y="87"/>
                      </a:lnTo>
                      <a:lnTo>
                        <a:pt x="1415" y="54"/>
                      </a:lnTo>
                      <a:lnTo>
                        <a:pt x="1423" y="62"/>
                      </a:lnTo>
                      <a:lnTo>
                        <a:pt x="1429" y="59"/>
                      </a:lnTo>
                      <a:lnTo>
                        <a:pt x="1435" y="54"/>
                      </a:lnTo>
                      <a:lnTo>
                        <a:pt x="1442" y="54"/>
                      </a:lnTo>
                      <a:lnTo>
                        <a:pt x="1448" y="50"/>
                      </a:lnTo>
                      <a:lnTo>
                        <a:pt x="1454" y="49"/>
                      </a:lnTo>
                      <a:lnTo>
                        <a:pt x="1462" y="52"/>
                      </a:lnTo>
                      <a:lnTo>
                        <a:pt x="1468" y="59"/>
                      </a:lnTo>
                      <a:lnTo>
                        <a:pt x="1474" y="67"/>
                      </a:lnTo>
                      <a:lnTo>
                        <a:pt x="1481" y="72"/>
                      </a:lnTo>
                      <a:lnTo>
                        <a:pt x="1487" y="72"/>
                      </a:lnTo>
                      <a:lnTo>
                        <a:pt x="1493" y="65"/>
                      </a:lnTo>
                      <a:lnTo>
                        <a:pt x="1499" y="59"/>
                      </a:lnTo>
                      <a:lnTo>
                        <a:pt x="1507" y="54"/>
                      </a:lnTo>
                      <a:lnTo>
                        <a:pt x="1513" y="50"/>
                      </a:lnTo>
                      <a:lnTo>
                        <a:pt x="1519" y="52"/>
                      </a:lnTo>
                      <a:lnTo>
                        <a:pt x="1526" y="55"/>
                      </a:lnTo>
                      <a:lnTo>
                        <a:pt x="1532" y="57"/>
                      </a:lnTo>
                      <a:lnTo>
                        <a:pt x="1538" y="60"/>
                      </a:lnTo>
                      <a:lnTo>
                        <a:pt x="1546" y="75"/>
                      </a:lnTo>
                      <a:lnTo>
                        <a:pt x="1552" y="75"/>
                      </a:lnTo>
                      <a:lnTo>
                        <a:pt x="1558" y="73"/>
                      </a:lnTo>
                      <a:lnTo>
                        <a:pt x="1565" y="75"/>
                      </a:lnTo>
                      <a:lnTo>
                        <a:pt x="1571" y="90"/>
                      </a:lnTo>
                      <a:lnTo>
                        <a:pt x="1577" y="93"/>
                      </a:lnTo>
                      <a:lnTo>
                        <a:pt x="1585" y="78"/>
                      </a:lnTo>
                      <a:lnTo>
                        <a:pt x="1591" y="73"/>
                      </a:lnTo>
                      <a:lnTo>
                        <a:pt x="1597" y="73"/>
                      </a:lnTo>
                      <a:lnTo>
                        <a:pt x="1605" y="75"/>
                      </a:lnTo>
                      <a:lnTo>
                        <a:pt x="1611" y="73"/>
                      </a:lnTo>
                      <a:lnTo>
                        <a:pt x="1617" y="59"/>
                      </a:lnTo>
                      <a:lnTo>
                        <a:pt x="1624" y="62"/>
                      </a:lnTo>
                      <a:lnTo>
                        <a:pt x="1630" y="75"/>
                      </a:lnTo>
                      <a:lnTo>
                        <a:pt x="1636" y="78"/>
                      </a:lnTo>
                      <a:lnTo>
                        <a:pt x="1644" y="78"/>
                      </a:lnTo>
                      <a:lnTo>
                        <a:pt x="1650" y="73"/>
                      </a:lnTo>
                      <a:lnTo>
                        <a:pt x="1656" y="82"/>
                      </a:lnTo>
                      <a:lnTo>
                        <a:pt x="1663" y="165"/>
                      </a:lnTo>
                      <a:lnTo>
                        <a:pt x="1669" y="98"/>
                      </a:lnTo>
                      <a:lnTo>
                        <a:pt x="1675" y="54"/>
                      </a:lnTo>
                      <a:lnTo>
                        <a:pt x="1681" y="27"/>
                      </a:lnTo>
                      <a:lnTo>
                        <a:pt x="1689" y="9"/>
                      </a:lnTo>
                      <a:lnTo>
                        <a:pt x="1695" y="34"/>
                      </a:lnTo>
                      <a:lnTo>
                        <a:pt x="1701" y="57"/>
                      </a:lnTo>
                      <a:lnTo>
                        <a:pt x="1708" y="64"/>
                      </a:lnTo>
                      <a:lnTo>
                        <a:pt x="1714" y="69"/>
                      </a:lnTo>
                      <a:lnTo>
                        <a:pt x="1720" y="96"/>
                      </a:lnTo>
                      <a:lnTo>
                        <a:pt x="1728" y="95"/>
                      </a:lnTo>
                      <a:lnTo>
                        <a:pt x="1734" y="83"/>
                      </a:lnTo>
                      <a:lnTo>
                        <a:pt x="1740" y="77"/>
                      </a:lnTo>
                      <a:lnTo>
                        <a:pt x="1747" y="73"/>
                      </a:lnTo>
                      <a:lnTo>
                        <a:pt x="1753" y="78"/>
                      </a:lnTo>
                      <a:lnTo>
                        <a:pt x="1759" y="83"/>
                      </a:lnTo>
                      <a:lnTo>
                        <a:pt x="1767" y="90"/>
                      </a:lnTo>
                      <a:lnTo>
                        <a:pt x="1773" y="90"/>
                      </a:lnTo>
                      <a:lnTo>
                        <a:pt x="1779" y="83"/>
                      </a:lnTo>
                      <a:lnTo>
                        <a:pt x="1786" y="75"/>
                      </a:lnTo>
                      <a:lnTo>
                        <a:pt x="1792" y="72"/>
                      </a:lnTo>
                      <a:lnTo>
                        <a:pt x="1798" y="64"/>
                      </a:lnTo>
                      <a:lnTo>
                        <a:pt x="1806" y="59"/>
                      </a:lnTo>
                      <a:lnTo>
                        <a:pt x="1812" y="64"/>
                      </a:lnTo>
                      <a:lnTo>
                        <a:pt x="1818" y="100"/>
                      </a:lnTo>
                      <a:lnTo>
                        <a:pt x="1825" y="152"/>
                      </a:lnTo>
                      <a:lnTo>
                        <a:pt x="1831" y="119"/>
                      </a:lnTo>
                      <a:lnTo>
                        <a:pt x="1837" y="72"/>
                      </a:lnTo>
                      <a:lnTo>
                        <a:pt x="1843" y="37"/>
                      </a:lnTo>
                      <a:lnTo>
                        <a:pt x="1851" y="16"/>
                      </a:lnTo>
                      <a:lnTo>
                        <a:pt x="1857" y="21"/>
                      </a:lnTo>
                      <a:lnTo>
                        <a:pt x="1863" y="37"/>
                      </a:lnTo>
                      <a:lnTo>
                        <a:pt x="1870" y="47"/>
                      </a:lnTo>
                      <a:lnTo>
                        <a:pt x="1876" y="52"/>
                      </a:lnTo>
                      <a:lnTo>
                        <a:pt x="1882" y="57"/>
                      </a:lnTo>
                      <a:lnTo>
                        <a:pt x="1890" y="59"/>
                      </a:lnTo>
                      <a:lnTo>
                        <a:pt x="1896" y="60"/>
                      </a:lnTo>
                      <a:lnTo>
                        <a:pt x="1902" y="64"/>
                      </a:lnTo>
                      <a:lnTo>
                        <a:pt x="1909" y="65"/>
                      </a:lnTo>
                      <a:lnTo>
                        <a:pt x="1915" y="65"/>
                      </a:lnTo>
                      <a:lnTo>
                        <a:pt x="1922" y="67"/>
                      </a:lnTo>
                      <a:lnTo>
                        <a:pt x="1929" y="70"/>
                      </a:lnTo>
                      <a:lnTo>
                        <a:pt x="1935" y="72"/>
                      </a:lnTo>
                      <a:lnTo>
                        <a:pt x="1941" y="70"/>
                      </a:lnTo>
                      <a:lnTo>
                        <a:pt x="1949" y="70"/>
                      </a:lnTo>
                      <a:lnTo>
                        <a:pt x="1955" y="73"/>
                      </a:lnTo>
                      <a:lnTo>
                        <a:pt x="1961" y="90"/>
                      </a:lnTo>
                      <a:lnTo>
                        <a:pt x="1968" y="103"/>
                      </a:lnTo>
                      <a:lnTo>
                        <a:pt x="1974" y="103"/>
                      </a:lnTo>
                      <a:lnTo>
                        <a:pt x="1980" y="103"/>
                      </a:lnTo>
                      <a:lnTo>
                        <a:pt x="1988" y="93"/>
                      </a:lnTo>
                      <a:lnTo>
                        <a:pt x="1994" y="80"/>
                      </a:lnTo>
                      <a:lnTo>
                        <a:pt x="2000" y="72"/>
                      </a:lnTo>
                      <a:lnTo>
                        <a:pt x="2007" y="65"/>
                      </a:lnTo>
                      <a:lnTo>
                        <a:pt x="2013" y="60"/>
                      </a:lnTo>
                      <a:lnTo>
                        <a:pt x="2019" y="59"/>
                      </a:lnTo>
                      <a:lnTo>
                        <a:pt x="2025" y="52"/>
                      </a:lnTo>
                      <a:lnTo>
                        <a:pt x="2033" y="54"/>
                      </a:lnTo>
                      <a:lnTo>
                        <a:pt x="2039" y="69"/>
                      </a:lnTo>
                      <a:lnTo>
                        <a:pt x="2045" y="73"/>
                      </a:lnTo>
                      <a:lnTo>
                        <a:pt x="2052" y="73"/>
                      </a:lnTo>
                      <a:lnTo>
                        <a:pt x="2058" y="88"/>
                      </a:lnTo>
                      <a:lnTo>
                        <a:pt x="2064" y="105"/>
                      </a:lnTo>
                      <a:lnTo>
                        <a:pt x="2072" y="141"/>
                      </a:lnTo>
                      <a:lnTo>
                        <a:pt x="2078" y="156"/>
                      </a:lnTo>
                      <a:lnTo>
                        <a:pt x="2084" y="85"/>
                      </a:lnTo>
                      <a:lnTo>
                        <a:pt x="2091" y="42"/>
                      </a:lnTo>
                      <a:lnTo>
                        <a:pt x="2097" y="18"/>
                      </a:lnTo>
                      <a:lnTo>
                        <a:pt x="2103" y="3"/>
                      </a:lnTo>
                      <a:lnTo>
                        <a:pt x="2111" y="11"/>
                      </a:lnTo>
                      <a:lnTo>
                        <a:pt x="2117" y="36"/>
                      </a:lnTo>
                      <a:lnTo>
                        <a:pt x="2123" y="50"/>
                      </a:lnTo>
                      <a:lnTo>
                        <a:pt x="2130" y="57"/>
                      </a:lnTo>
                      <a:lnTo>
                        <a:pt x="2136" y="64"/>
                      </a:lnTo>
                      <a:lnTo>
                        <a:pt x="2142" y="64"/>
                      </a:lnTo>
                      <a:lnTo>
                        <a:pt x="2150" y="67"/>
                      </a:lnTo>
                      <a:lnTo>
                        <a:pt x="2156" y="70"/>
                      </a:lnTo>
                      <a:lnTo>
                        <a:pt x="2162" y="70"/>
                      </a:lnTo>
                      <a:lnTo>
                        <a:pt x="2169" y="69"/>
                      </a:lnTo>
                      <a:lnTo>
                        <a:pt x="2175" y="65"/>
                      </a:lnTo>
                      <a:lnTo>
                        <a:pt x="2181" y="64"/>
                      </a:lnTo>
                      <a:lnTo>
                        <a:pt x="2189" y="82"/>
                      </a:lnTo>
                      <a:lnTo>
                        <a:pt x="2195" y="80"/>
                      </a:lnTo>
                      <a:lnTo>
                        <a:pt x="2201" y="103"/>
                      </a:lnTo>
                      <a:lnTo>
                        <a:pt x="2207" y="98"/>
                      </a:lnTo>
                      <a:lnTo>
                        <a:pt x="2214" y="70"/>
                      </a:lnTo>
                      <a:lnTo>
                        <a:pt x="2220" y="46"/>
                      </a:lnTo>
                      <a:lnTo>
                        <a:pt x="2226" y="49"/>
                      </a:lnTo>
                      <a:lnTo>
                        <a:pt x="2234" y="64"/>
                      </a:lnTo>
                      <a:lnTo>
                        <a:pt x="2240" y="75"/>
                      </a:lnTo>
                      <a:lnTo>
                        <a:pt x="2246" y="82"/>
                      </a:lnTo>
                      <a:lnTo>
                        <a:pt x="2254" y="78"/>
                      </a:lnTo>
                      <a:lnTo>
                        <a:pt x="2260" y="72"/>
                      </a:lnTo>
                      <a:lnTo>
                        <a:pt x="2266" y="65"/>
                      </a:lnTo>
                      <a:lnTo>
                        <a:pt x="2273" y="60"/>
                      </a:lnTo>
                      <a:lnTo>
                        <a:pt x="2279" y="49"/>
                      </a:lnTo>
                      <a:lnTo>
                        <a:pt x="2285" y="73"/>
                      </a:lnTo>
                      <a:lnTo>
                        <a:pt x="2293" y="174"/>
                      </a:lnTo>
                      <a:lnTo>
                        <a:pt x="2299" y="134"/>
                      </a:lnTo>
                      <a:lnTo>
                        <a:pt x="2305" y="82"/>
                      </a:lnTo>
                      <a:lnTo>
                        <a:pt x="2312" y="50"/>
                      </a:lnTo>
                      <a:lnTo>
                        <a:pt x="2318" y="23"/>
                      </a:lnTo>
                      <a:lnTo>
                        <a:pt x="2324" y="37"/>
                      </a:lnTo>
                      <a:lnTo>
                        <a:pt x="2332" y="59"/>
                      </a:lnTo>
                      <a:lnTo>
                        <a:pt x="2338" y="62"/>
                      </a:lnTo>
                      <a:lnTo>
                        <a:pt x="2344" y="62"/>
                      </a:lnTo>
                      <a:lnTo>
                        <a:pt x="2351" y="65"/>
                      </a:lnTo>
                      <a:lnTo>
                        <a:pt x="2357" y="67"/>
                      </a:lnTo>
                      <a:lnTo>
                        <a:pt x="2363" y="67"/>
                      </a:lnTo>
                      <a:lnTo>
                        <a:pt x="2371" y="65"/>
                      </a:lnTo>
                      <a:lnTo>
                        <a:pt x="2377" y="75"/>
                      </a:lnTo>
                      <a:lnTo>
                        <a:pt x="2383" y="95"/>
                      </a:lnTo>
                      <a:lnTo>
                        <a:pt x="2389" y="96"/>
                      </a:lnTo>
                      <a:lnTo>
                        <a:pt x="2396" y="83"/>
                      </a:lnTo>
                      <a:lnTo>
                        <a:pt x="2402" y="65"/>
                      </a:lnTo>
                      <a:lnTo>
                        <a:pt x="2408" y="44"/>
                      </a:lnTo>
                      <a:lnTo>
                        <a:pt x="2416" y="47"/>
                      </a:lnTo>
                      <a:lnTo>
                        <a:pt x="2422" y="65"/>
                      </a:lnTo>
                      <a:lnTo>
                        <a:pt x="2428" y="77"/>
                      </a:lnTo>
                      <a:lnTo>
                        <a:pt x="2435" y="83"/>
                      </a:lnTo>
                      <a:lnTo>
                        <a:pt x="2441" y="92"/>
                      </a:lnTo>
                      <a:lnTo>
                        <a:pt x="2447" y="108"/>
                      </a:lnTo>
                      <a:lnTo>
                        <a:pt x="2455" y="124"/>
                      </a:lnTo>
                      <a:lnTo>
                        <a:pt x="2461" y="110"/>
                      </a:lnTo>
                      <a:lnTo>
                        <a:pt x="2467" y="85"/>
                      </a:lnTo>
                      <a:lnTo>
                        <a:pt x="2474" y="67"/>
                      </a:lnTo>
                      <a:lnTo>
                        <a:pt x="2480" y="82"/>
                      </a:lnTo>
                      <a:lnTo>
                        <a:pt x="2486" y="93"/>
                      </a:lnTo>
                      <a:lnTo>
                        <a:pt x="2494" y="70"/>
                      </a:lnTo>
                      <a:lnTo>
                        <a:pt x="2500" y="47"/>
                      </a:lnTo>
                      <a:lnTo>
                        <a:pt x="2506" y="29"/>
                      </a:lnTo>
                      <a:lnTo>
                        <a:pt x="2513" y="19"/>
                      </a:lnTo>
                      <a:lnTo>
                        <a:pt x="2519" y="13"/>
                      </a:lnTo>
                      <a:lnTo>
                        <a:pt x="2525" y="19"/>
                      </a:lnTo>
                      <a:lnTo>
                        <a:pt x="2533" y="34"/>
                      </a:lnTo>
                      <a:lnTo>
                        <a:pt x="2539" y="55"/>
                      </a:lnTo>
                      <a:lnTo>
                        <a:pt x="2545" y="65"/>
                      </a:lnTo>
                      <a:lnTo>
                        <a:pt x="2552" y="67"/>
                      </a:lnTo>
                      <a:lnTo>
                        <a:pt x="2558" y="65"/>
                      </a:lnTo>
                      <a:lnTo>
                        <a:pt x="2564" y="64"/>
                      </a:lnTo>
                      <a:lnTo>
                        <a:pt x="2570" y="65"/>
                      </a:lnTo>
                      <a:lnTo>
                        <a:pt x="2578" y="64"/>
                      </a:lnTo>
                      <a:lnTo>
                        <a:pt x="2584" y="88"/>
                      </a:lnTo>
                      <a:lnTo>
                        <a:pt x="2590" y="105"/>
                      </a:lnTo>
                      <a:lnTo>
                        <a:pt x="2598" y="116"/>
                      </a:lnTo>
                      <a:lnTo>
                        <a:pt x="2604" y="105"/>
                      </a:lnTo>
                      <a:lnTo>
                        <a:pt x="2610" y="85"/>
                      </a:lnTo>
                      <a:lnTo>
                        <a:pt x="2617" y="64"/>
                      </a:lnTo>
                      <a:lnTo>
                        <a:pt x="2623" y="52"/>
                      </a:lnTo>
                      <a:lnTo>
                        <a:pt x="2629" y="50"/>
                      </a:lnTo>
                      <a:lnTo>
                        <a:pt x="2637" y="52"/>
                      </a:lnTo>
                      <a:lnTo>
                        <a:pt x="2643" y="55"/>
                      </a:lnTo>
                      <a:lnTo>
                        <a:pt x="2649" y="60"/>
                      </a:lnTo>
                      <a:lnTo>
                        <a:pt x="2656" y="70"/>
                      </a:lnTo>
                      <a:lnTo>
                        <a:pt x="2662" y="80"/>
                      </a:lnTo>
                      <a:lnTo>
                        <a:pt x="2668" y="128"/>
                      </a:lnTo>
                      <a:lnTo>
                        <a:pt x="2676" y="138"/>
                      </a:lnTo>
                      <a:lnTo>
                        <a:pt x="2682" y="105"/>
                      </a:lnTo>
                      <a:lnTo>
                        <a:pt x="2688" y="90"/>
                      </a:lnTo>
                      <a:lnTo>
                        <a:pt x="2695" y="70"/>
                      </a:lnTo>
                      <a:lnTo>
                        <a:pt x="2701" y="52"/>
                      </a:lnTo>
                      <a:lnTo>
                        <a:pt x="2707" y="49"/>
                      </a:lnTo>
                      <a:lnTo>
                        <a:pt x="2715" y="55"/>
                      </a:lnTo>
                      <a:lnTo>
                        <a:pt x="2721" y="57"/>
                      </a:lnTo>
                      <a:lnTo>
                        <a:pt x="2727" y="52"/>
                      </a:lnTo>
                      <a:lnTo>
                        <a:pt x="2734" y="52"/>
                      </a:lnTo>
                      <a:lnTo>
                        <a:pt x="2740" y="59"/>
                      </a:lnTo>
                      <a:lnTo>
                        <a:pt x="2746" y="62"/>
                      </a:lnTo>
                      <a:lnTo>
                        <a:pt x="2752" y="62"/>
                      </a:lnTo>
                      <a:lnTo>
                        <a:pt x="2760" y="60"/>
                      </a:lnTo>
                      <a:lnTo>
                        <a:pt x="2766" y="57"/>
                      </a:lnTo>
                      <a:lnTo>
                        <a:pt x="2772" y="59"/>
                      </a:lnTo>
                      <a:lnTo>
                        <a:pt x="2779" y="70"/>
                      </a:lnTo>
                      <a:lnTo>
                        <a:pt x="2785" y="87"/>
                      </a:lnTo>
                      <a:lnTo>
                        <a:pt x="2791" y="92"/>
                      </a:lnTo>
                      <a:lnTo>
                        <a:pt x="2799" y="106"/>
                      </a:lnTo>
                      <a:lnTo>
                        <a:pt x="2805" y="73"/>
                      </a:lnTo>
                      <a:lnTo>
                        <a:pt x="2811" y="49"/>
                      </a:lnTo>
                      <a:lnTo>
                        <a:pt x="2818" y="39"/>
                      </a:lnTo>
                      <a:lnTo>
                        <a:pt x="2824" y="52"/>
                      </a:lnTo>
                      <a:lnTo>
                        <a:pt x="2830" y="67"/>
                      </a:lnTo>
                      <a:lnTo>
                        <a:pt x="2838" y="64"/>
                      </a:lnTo>
                      <a:lnTo>
                        <a:pt x="2844" y="162"/>
                      </a:lnTo>
                      <a:lnTo>
                        <a:pt x="2850" y="157"/>
                      </a:lnTo>
                      <a:lnTo>
                        <a:pt x="2857" y="98"/>
                      </a:lnTo>
                      <a:lnTo>
                        <a:pt x="2863" y="50"/>
                      </a:lnTo>
                      <a:lnTo>
                        <a:pt x="2869" y="16"/>
                      </a:lnTo>
                      <a:lnTo>
                        <a:pt x="2877" y="37"/>
                      </a:lnTo>
                      <a:lnTo>
                        <a:pt x="2883" y="69"/>
                      </a:lnTo>
                      <a:lnTo>
                        <a:pt x="2889" y="65"/>
                      </a:lnTo>
                      <a:lnTo>
                        <a:pt x="2896" y="57"/>
                      </a:lnTo>
                      <a:lnTo>
                        <a:pt x="2902" y="57"/>
                      </a:lnTo>
                      <a:lnTo>
                        <a:pt x="2908" y="62"/>
                      </a:lnTo>
                      <a:lnTo>
                        <a:pt x="2916" y="142"/>
                      </a:lnTo>
                      <a:lnTo>
                        <a:pt x="2922" y="124"/>
                      </a:lnTo>
                      <a:lnTo>
                        <a:pt x="2928" y="65"/>
                      </a:lnTo>
                      <a:lnTo>
                        <a:pt x="2934" y="34"/>
                      </a:lnTo>
                      <a:lnTo>
                        <a:pt x="2942" y="11"/>
                      </a:lnTo>
                      <a:lnTo>
                        <a:pt x="2948" y="8"/>
                      </a:lnTo>
                      <a:lnTo>
                        <a:pt x="2954" y="31"/>
                      </a:lnTo>
                      <a:lnTo>
                        <a:pt x="2961" y="54"/>
                      </a:lnTo>
                      <a:lnTo>
                        <a:pt x="2967" y="64"/>
                      </a:lnTo>
                      <a:lnTo>
                        <a:pt x="2973" y="72"/>
                      </a:lnTo>
                      <a:lnTo>
                        <a:pt x="2981" y="75"/>
                      </a:lnTo>
                      <a:lnTo>
                        <a:pt x="2987" y="80"/>
                      </a:lnTo>
                      <a:lnTo>
                        <a:pt x="2993" y="80"/>
                      </a:lnTo>
                      <a:lnTo>
                        <a:pt x="3000" y="77"/>
                      </a:lnTo>
                      <a:lnTo>
                        <a:pt x="3006" y="75"/>
                      </a:lnTo>
                      <a:lnTo>
                        <a:pt x="3012" y="70"/>
                      </a:lnTo>
                      <a:lnTo>
                        <a:pt x="3020" y="67"/>
                      </a:lnTo>
                      <a:lnTo>
                        <a:pt x="3026" y="67"/>
                      </a:lnTo>
                      <a:lnTo>
                        <a:pt x="3032" y="70"/>
                      </a:lnTo>
                      <a:lnTo>
                        <a:pt x="3039" y="72"/>
                      </a:lnTo>
                      <a:lnTo>
                        <a:pt x="3045" y="73"/>
                      </a:lnTo>
                      <a:lnTo>
                        <a:pt x="3051" y="75"/>
                      </a:lnTo>
                      <a:lnTo>
                        <a:pt x="3059" y="85"/>
                      </a:lnTo>
                      <a:lnTo>
                        <a:pt x="3065" y="103"/>
                      </a:lnTo>
                      <a:lnTo>
                        <a:pt x="3071" y="95"/>
                      </a:lnTo>
                      <a:lnTo>
                        <a:pt x="3078" y="92"/>
                      </a:lnTo>
                      <a:lnTo>
                        <a:pt x="3084" y="78"/>
                      </a:lnTo>
                      <a:lnTo>
                        <a:pt x="3090" y="69"/>
                      </a:lnTo>
                      <a:lnTo>
                        <a:pt x="3098" y="67"/>
                      </a:lnTo>
                      <a:lnTo>
                        <a:pt x="3104" y="70"/>
                      </a:lnTo>
                      <a:lnTo>
                        <a:pt x="3110" y="67"/>
                      </a:lnTo>
                      <a:lnTo>
                        <a:pt x="3116" y="65"/>
                      </a:lnTo>
                      <a:lnTo>
                        <a:pt x="3123" y="72"/>
                      </a:lnTo>
                      <a:lnTo>
                        <a:pt x="3129" y="90"/>
                      </a:lnTo>
                      <a:lnTo>
                        <a:pt x="3135" y="83"/>
                      </a:lnTo>
                      <a:lnTo>
                        <a:pt x="3143" y="70"/>
                      </a:lnTo>
                      <a:lnTo>
                        <a:pt x="3149" y="60"/>
                      </a:lnTo>
                      <a:lnTo>
                        <a:pt x="3155" y="59"/>
                      </a:lnTo>
                      <a:lnTo>
                        <a:pt x="3162" y="60"/>
                      </a:lnTo>
                      <a:lnTo>
                        <a:pt x="3168" y="67"/>
                      </a:lnTo>
                      <a:lnTo>
                        <a:pt x="3174" y="78"/>
                      </a:lnTo>
                      <a:lnTo>
                        <a:pt x="3182" y="78"/>
                      </a:lnTo>
                      <a:lnTo>
                        <a:pt x="3188" y="67"/>
                      </a:lnTo>
                      <a:lnTo>
                        <a:pt x="3194" y="54"/>
                      </a:lnTo>
                      <a:lnTo>
                        <a:pt x="3201" y="60"/>
                      </a:lnTo>
                      <a:lnTo>
                        <a:pt x="3207" y="69"/>
                      </a:lnTo>
                      <a:lnTo>
                        <a:pt x="3213" y="73"/>
                      </a:lnTo>
                      <a:lnTo>
                        <a:pt x="3221" y="78"/>
                      </a:lnTo>
                      <a:lnTo>
                        <a:pt x="3227" y="75"/>
                      </a:lnTo>
                      <a:lnTo>
                        <a:pt x="3233" y="69"/>
                      </a:lnTo>
                      <a:lnTo>
                        <a:pt x="3240" y="6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2" name="Freeform 98"/>
                <p:cNvSpPr>
                  <a:spLocks/>
                </p:cNvSpPr>
                <p:nvPr/>
              </p:nvSpPr>
              <p:spPr bwMode="auto">
                <a:xfrm>
                  <a:off x="4407" y="2788"/>
                  <a:ext cx="72" cy="104"/>
                </a:xfrm>
                <a:custGeom>
                  <a:avLst/>
                  <a:gdLst>
                    <a:gd name="T0" fmla="*/ 0 w 77"/>
                    <a:gd name="T1" fmla="*/ 56 h 100"/>
                    <a:gd name="T2" fmla="*/ 6 w 77"/>
                    <a:gd name="T3" fmla="*/ 79 h 100"/>
                    <a:gd name="T4" fmla="*/ 7 w 77"/>
                    <a:gd name="T5" fmla="*/ 172 h 100"/>
                    <a:gd name="T6" fmla="*/ 7 w 77"/>
                    <a:gd name="T7" fmla="*/ 144 h 100"/>
                    <a:gd name="T8" fmla="*/ 10 w 77"/>
                    <a:gd name="T9" fmla="*/ 79 h 100"/>
                    <a:gd name="T10" fmla="*/ 13 w 77"/>
                    <a:gd name="T11" fmla="*/ 30 h 100"/>
                    <a:gd name="T12" fmla="*/ 17 w 77"/>
                    <a:gd name="T13" fmla="*/ 0 h 100"/>
                    <a:gd name="T14" fmla="*/ 19 w 77"/>
                    <a:gd name="T15" fmla="*/ 0 h 100"/>
                    <a:gd name="T16" fmla="*/ 21 w 77"/>
                    <a:gd name="T17" fmla="*/ 11 h 100"/>
                    <a:gd name="T18" fmla="*/ 22 w 77"/>
                    <a:gd name="T19" fmla="*/ 42 h 100"/>
                    <a:gd name="T20" fmla="*/ 26 w 77"/>
                    <a:gd name="T21" fmla="*/ 52 h 100"/>
                    <a:gd name="T22" fmla="*/ 28 w 77"/>
                    <a:gd name="T23" fmla="*/ 58 h 100"/>
                    <a:gd name="T24" fmla="*/ 30 w 77"/>
                    <a:gd name="T25" fmla="*/ 52 h 1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0">
                      <a:moveTo>
                        <a:pt x="0" y="33"/>
                      </a:moveTo>
                      <a:lnTo>
                        <a:pt x="6" y="46"/>
                      </a:lnTo>
                      <a:lnTo>
                        <a:pt x="13" y="100"/>
                      </a:lnTo>
                      <a:lnTo>
                        <a:pt x="20" y="83"/>
                      </a:lnTo>
                      <a:lnTo>
                        <a:pt x="26" y="46"/>
                      </a:lnTo>
                      <a:lnTo>
                        <a:pt x="32" y="16"/>
                      </a:lnTo>
                      <a:lnTo>
                        <a:pt x="40" y="0"/>
                      </a:lnTo>
                      <a:lnTo>
                        <a:pt x="46" y="0"/>
                      </a:lnTo>
                      <a:lnTo>
                        <a:pt x="52" y="11"/>
                      </a:lnTo>
                      <a:lnTo>
                        <a:pt x="58" y="26"/>
                      </a:lnTo>
                      <a:lnTo>
                        <a:pt x="65" y="31"/>
                      </a:lnTo>
                      <a:lnTo>
                        <a:pt x="71" y="34"/>
                      </a:lnTo>
                      <a:lnTo>
                        <a:pt x="77" y="3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3" name="Freeform 99"/>
                <p:cNvSpPr>
                  <a:spLocks/>
                </p:cNvSpPr>
                <p:nvPr/>
              </p:nvSpPr>
              <p:spPr bwMode="auto">
                <a:xfrm>
                  <a:off x="1402" y="2677"/>
                  <a:ext cx="3005" cy="170"/>
                </a:xfrm>
                <a:custGeom>
                  <a:avLst/>
                  <a:gdLst>
                    <a:gd name="T0" fmla="*/ 16 w 3240"/>
                    <a:gd name="T1" fmla="*/ 147 h 162"/>
                    <a:gd name="T2" fmla="*/ 34 w 3240"/>
                    <a:gd name="T3" fmla="*/ 188 h 162"/>
                    <a:gd name="T4" fmla="*/ 53 w 3240"/>
                    <a:gd name="T5" fmla="*/ 177 h 162"/>
                    <a:gd name="T6" fmla="*/ 70 w 3240"/>
                    <a:gd name="T7" fmla="*/ 161 h 162"/>
                    <a:gd name="T8" fmla="*/ 88 w 3240"/>
                    <a:gd name="T9" fmla="*/ 201 h 162"/>
                    <a:gd name="T10" fmla="*/ 107 w 3240"/>
                    <a:gd name="T11" fmla="*/ 144 h 162"/>
                    <a:gd name="T12" fmla="*/ 125 w 3240"/>
                    <a:gd name="T13" fmla="*/ 136 h 162"/>
                    <a:gd name="T14" fmla="*/ 143 w 3240"/>
                    <a:gd name="T15" fmla="*/ 151 h 162"/>
                    <a:gd name="T16" fmla="*/ 160 w 3240"/>
                    <a:gd name="T17" fmla="*/ 161 h 162"/>
                    <a:gd name="T18" fmla="*/ 179 w 3240"/>
                    <a:gd name="T19" fmla="*/ 170 h 162"/>
                    <a:gd name="T20" fmla="*/ 198 w 3240"/>
                    <a:gd name="T21" fmla="*/ 136 h 162"/>
                    <a:gd name="T22" fmla="*/ 214 w 3240"/>
                    <a:gd name="T23" fmla="*/ 153 h 162"/>
                    <a:gd name="T24" fmla="*/ 232 w 3240"/>
                    <a:gd name="T25" fmla="*/ 153 h 162"/>
                    <a:gd name="T26" fmla="*/ 250 w 3240"/>
                    <a:gd name="T27" fmla="*/ 118 h 162"/>
                    <a:gd name="T28" fmla="*/ 269 w 3240"/>
                    <a:gd name="T29" fmla="*/ 144 h 162"/>
                    <a:gd name="T30" fmla="*/ 289 w 3240"/>
                    <a:gd name="T31" fmla="*/ 173 h 162"/>
                    <a:gd name="T32" fmla="*/ 305 w 3240"/>
                    <a:gd name="T33" fmla="*/ 187 h 162"/>
                    <a:gd name="T34" fmla="*/ 324 w 3240"/>
                    <a:gd name="T35" fmla="*/ 173 h 162"/>
                    <a:gd name="T36" fmla="*/ 341 w 3240"/>
                    <a:gd name="T37" fmla="*/ 162 h 162"/>
                    <a:gd name="T38" fmla="*/ 361 w 3240"/>
                    <a:gd name="T39" fmla="*/ 232 h 162"/>
                    <a:gd name="T40" fmla="*/ 378 w 3240"/>
                    <a:gd name="T41" fmla="*/ 196 h 162"/>
                    <a:gd name="T42" fmla="*/ 396 w 3240"/>
                    <a:gd name="T43" fmla="*/ 136 h 162"/>
                    <a:gd name="T44" fmla="*/ 413 w 3240"/>
                    <a:gd name="T45" fmla="*/ 144 h 162"/>
                    <a:gd name="T46" fmla="*/ 433 w 3240"/>
                    <a:gd name="T47" fmla="*/ 183 h 162"/>
                    <a:gd name="T48" fmla="*/ 450 w 3240"/>
                    <a:gd name="T49" fmla="*/ 161 h 162"/>
                    <a:gd name="T50" fmla="*/ 468 w 3240"/>
                    <a:gd name="T51" fmla="*/ 157 h 162"/>
                    <a:gd name="T52" fmla="*/ 488 w 3240"/>
                    <a:gd name="T53" fmla="*/ 161 h 162"/>
                    <a:gd name="T54" fmla="*/ 505 w 3240"/>
                    <a:gd name="T55" fmla="*/ 228 h 162"/>
                    <a:gd name="T56" fmla="*/ 522 w 3240"/>
                    <a:gd name="T57" fmla="*/ 151 h 162"/>
                    <a:gd name="T58" fmla="*/ 541 w 3240"/>
                    <a:gd name="T59" fmla="*/ 182 h 162"/>
                    <a:gd name="T60" fmla="*/ 559 w 3240"/>
                    <a:gd name="T61" fmla="*/ 170 h 162"/>
                    <a:gd name="T62" fmla="*/ 577 w 3240"/>
                    <a:gd name="T63" fmla="*/ 166 h 162"/>
                    <a:gd name="T64" fmla="*/ 595 w 3240"/>
                    <a:gd name="T65" fmla="*/ 137 h 162"/>
                    <a:gd name="T66" fmla="*/ 612 w 3240"/>
                    <a:gd name="T67" fmla="*/ 207 h 162"/>
                    <a:gd name="T68" fmla="*/ 632 w 3240"/>
                    <a:gd name="T69" fmla="*/ 173 h 162"/>
                    <a:gd name="T70" fmla="*/ 648 w 3240"/>
                    <a:gd name="T71" fmla="*/ 211 h 162"/>
                    <a:gd name="T72" fmla="*/ 668 w 3240"/>
                    <a:gd name="T73" fmla="*/ 157 h 162"/>
                    <a:gd name="T74" fmla="*/ 686 w 3240"/>
                    <a:gd name="T75" fmla="*/ 187 h 162"/>
                    <a:gd name="T76" fmla="*/ 705 w 3240"/>
                    <a:gd name="T77" fmla="*/ 187 h 162"/>
                    <a:gd name="T78" fmla="*/ 722 w 3240"/>
                    <a:gd name="T79" fmla="*/ 85 h 162"/>
                    <a:gd name="T80" fmla="*/ 740 w 3240"/>
                    <a:gd name="T81" fmla="*/ 147 h 162"/>
                    <a:gd name="T82" fmla="*/ 759 w 3240"/>
                    <a:gd name="T83" fmla="*/ 153 h 162"/>
                    <a:gd name="T84" fmla="*/ 776 w 3240"/>
                    <a:gd name="T85" fmla="*/ 238 h 162"/>
                    <a:gd name="T86" fmla="*/ 794 w 3240"/>
                    <a:gd name="T87" fmla="*/ 201 h 162"/>
                    <a:gd name="T88" fmla="*/ 812 w 3240"/>
                    <a:gd name="T89" fmla="*/ 177 h 162"/>
                    <a:gd name="T90" fmla="*/ 830 w 3240"/>
                    <a:gd name="T91" fmla="*/ 136 h 162"/>
                    <a:gd name="T92" fmla="*/ 848 w 3240"/>
                    <a:gd name="T93" fmla="*/ 147 h 162"/>
                    <a:gd name="T94" fmla="*/ 866 w 3240"/>
                    <a:gd name="T95" fmla="*/ 137 h 162"/>
                    <a:gd name="T96" fmla="*/ 885 w 3240"/>
                    <a:gd name="T97" fmla="*/ 121 h 162"/>
                    <a:gd name="T98" fmla="*/ 902 w 3240"/>
                    <a:gd name="T99" fmla="*/ 161 h 162"/>
                    <a:gd name="T100" fmla="*/ 921 w 3240"/>
                    <a:gd name="T101" fmla="*/ 197 h 162"/>
                    <a:gd name="T102" fmla="*/ 940 w 3240"/>
                    <a:gd name="T103" fmla="*/ 196 h 162"/>
                    <a:gd name="T104" fmla="*/ 956 w 3240"/>
                    <a:gd name="T105" fmla="*/ 153 h 162"/>
                    <a:gd name="T106" fmla="*/ 976 w 3240"/>
                    <a:gd name="T107" fmla="*/ 115 h 162"/>
                    <a:gd name="T108" fmla="*/ 993 w 3240"/>
                    <a:gd name="T109" fmla="*/ 85 h 162"/>
                    <a:gd name="T110" fmla="*/ 1013 w 3240"/>
                    <a:gd name="T111" fmla="*/ 227 h 162"/>
                    <a:gd name="T112" fmla="*/ 1029 w 3240"/>
                    <a:gd name="T113" fmla="*/ 231 h 162"/>
                    <a:gd name="T114" fmla="*/ 1047 w 3240"/>
                    <a:gd name="T115" fmla="*/ 162 h 162"/>
                    <a:gd name="T116" fmla="*/ 1066 w 3240"/>
                    <a:gd name="T117" fmla="*/ 170 h 162"/>
                    <a:gd name="T118" fmla="*/ 1084 w 3240"/>
                    <a:gd name="T119" fmla="*/ 166 h 162"/>
                    <a:gd name="T120" fmla="*/ 1103 w 3240"/>
                    <a:gd name="T121" fmla="*/ 201 h 162"/>
                    <a:gd name="T122" fmla="*/ 1120 w 3240"/>
                    <a:gd name="T123" fmla="*/ 137 h 1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62">
                      <a:moveTo>
                        <a:pt x="0" y="106"/>
                      </a:moveTo>
                      <a:lnTo>
                        <a:pt x="8" y="82"/>
                      </a:lnTo>
                      <a:lnTo>
                        <a:pt x="14" y="78"/>
                      </a:lnTo>
                      <a:lnTo>
                        <a:pt x="20" y="78"/>
                      </a:lnTo>
                      <a:lnTo>
                        <a:pt x="27" y="77"/>
                      </a:lnTo>
                      <a:lnTo>
                        <a:pt x="33" y="72"/>
                      </a:lnTo>
                      <a:lnTo>
                        <a:pt x="39" y="72"/>
                      </a:lnTo>
                      <a:lnTo>
                        <a:pt x="45" y="75"/>
                      </a:lnTo>
                      <a:lnTo>
                        <a:pt x="53" y="80"/>
                      </a:lnTo>
                      <a:lnTo>
                        <a:pt x="59" y="80"/>
                      </a:lnTo>
                      <a:lnTo>
                        <a:pt x="65" y="78"/>
                      </a:lnTo>
                      <a:lnTo>
                        <a:pt x="72" y="77"/>
                      </a:lnTo>
                      <a:lnTo>
                        <a:pt x="78" y="73"/>
                      </a:lnTo>
                      <a:lnTo>
                        <a:pt x="84" y="78"/>
                      </a:lnTo>
                      <a:lnTo>
                        <a:pt x="92" y="90"/>
                      </a:lnTo>
                      <a:lnTo>
                        <a:pt x="98" y="96"/>
                      </a:lnTo>
                      <a:lnTo>
                        <a:pt x="104" y="101"/>
                      </a:lnTo>
                      <a:lnTo>
                        <a:pt x="111" y="101"/>
                      </a:lnTo>
                      <a:lnTo>
                        <a:pt x="117" y="98"/>
                      </a:lnTo>
                      <a:lnTo>
                        <a:pt x="123" y="95"/>
                      </a:lnTo>
                      <a:lnTo>
                        <a:pt x="131" y="93"/>
                      </a:lnTo>
                      <a:lnTo>
                        <a:pt x="137" y="92"/>
                      </a:lnTo>
                      <a:lnTo>
                        <a:pt x="143" y="90"/>
                      </a:lnTo>
                      <a:lnTo>
                        <a:pt x="150" y="90"/>
                      </a:lnTo>
                      <a:lnTo>
                        <a:pt x="156" y="92"/>
                      </a:lnTo>
                      <a:lnTo>
                        <a:pt x="162" y="95"/>
                      </a:lnTo>
                      <a:lnTo>
                        <a:pt x="170" y="96"/>
                      </a:lnTo>
                      <a:lnTo>
                        <a:pt x="176" y="95"/>
                      </a:lnTo>
                      <a:lnTo>
                        <a:pt x="182" y="93"/>
                      </a:lnTo>
                      <a:lnTo>
                        <a:pt x="189" y="90"/>
                      </a:lnTo>
                      <a:lnTo>
                        <a:pt x="195" y="83"/>
                      </a:lnTo>
                      <a:lnTo>
                        <a:pt x="201" y="82"/>
                      </a:lnTo>
                      <a:lnTo>
                        <a:pt x="209" y="47"/>
                      </a:lnTo>
                      <a:lnTo>
                        <a:pt x="215" y="39"/>
                      </a:lnTo>
                      <a:lnTo>
                        <a:pt x="221" y="75"/>
                      </a:lnTo>
                      <a:lnTo>
                        <a:pt x="227" y="101"/>
                      </a:lnTo>
                      <a:lnTo>
                        <a:pt x="234" y="123"/>
                      </a:lnTo>
                      <a:lnTo>
                        <a:pt x="240" y="133"/>
                      </a:lnTo>
                      <a:lnTo>
                        <a:pt x="246" y="118"/>
                      </a:lnTo>
                      <a:lnTo>
                        <a:pt x="254" y="103"/>
                      </a:lnTo>
                      <a:lnTo>
                        <a:pt x="260" y="100"/>
                      </a:lnTo>
                      <a:lnTo>
                        <a:pt x="266" y="96"/>
                      </a:lnTo>
                      <a:lnTo>
                        <a:pt x="274" y="90"/>
                      </a:lnTo>
                      <a:lnTo>
                        <a:pt x="280" y="96"/>
                      </a:lnTo>
                      <a:lnTo>
                        <a:pt x="286" y="93"/>
                      </a:lnTo>
                      <a:lnTo>
                        <a:pt x="293" y="83"/>
                      </a:lnTo>
                      <a:lnTo>
                        <a:pt x="299" y="73"/>
                      </a:lnTo>
                      <a:lnTo>
                        <a:pt x="305" y="73"/>
                      </a:lnTo>
                      <a:lnTo>
                        <a:pt x="313" y="83"/>
                      </a:lnTo>
                      <a:lnTo>
                        <a:pt x="319" y="90"/>
                      </a:lnTo>
                      <a:lnTo>
                        <a:pt x="325" y="93"/>
                      </a:lnTo>
                      <a:lnTo>
                        <a:pt x="332" y="98"/>
                      </a:lnTo>
                      <a:lnTo>
                        <a:pt x="338" y="93"/>
                      </a:lnTo>
                      <a:lnTo>
                        <a:pt x="344" y="83"/>
                      </a:lnTo>
                      <a:lnTo>
                        <a:pt x="352" y="75"/>
                      </a:lnTo>
                      <a:lnTo>
                        <a:pt x="358" y="69"/>
                      </a:lnTo>
                      <a:lnTo>
                        <a:pt x="364" y="55"/>
                      </a:lnTo>
                      <a:lnTo>
                        <a:pt x="371" y="8"/>
                      </a:lnTo>
                      <a:lnTo>
                        <a:pt x="377" y="92"/>
                      </a:lnTo>
                      <a:lnTo>
                        <a:pt x="383" y="142"/>
                      </a:lnTo>
                      <a:lnTo>
                        <a:pt x="391" y="157"/>
                      </a:lnTo>
                      <a:lnTo>
                        <a:pt x="397" y="162"/>
                      </a:lnTo>
                      <a:lnTo>
                        <a:pt x="403" y="121"/>
                      </a:lnTo>
                      <a:lnTo>
                        <a:pt x="409" y="77"/>
                      </a:lnTo>
                      <a:lnTo>
                        <a:pt x="416" y="59"/>
                      </a:lnTo>
                      <a:lnTo>
                        <a:pt x="422" y="64"/>
                      </a:lnTo>
                      <a:lnTo>
                        <a:pt x="428" y="75"/>
                      </a:lnTo>
                      <a:lnTo>
                        <a:pt x="436" y="87"/>
                      </a:lnTo>
                      <a:lnTo>
                        <a:pt x="442" y="92"/>
                      </a:lnTo>
                      <a:lnTo>
                        <a:pt x="448" y="90"/>
                      </a:lnTo>
                      <a:lnTo>
                        <a:pt x="455" y="85"/>
                      </a:lnTo>
                      <a:lnTo>
                        <a:pt x="461" y="82"/>
                      </a:lnTo>
                      <a:lnTo>
                        <a:pt x="467" y="73"/>
                      </a:lnTo>
                      <a:lnTo>
                        <a:pt x="475" y="78"/>
                      </a:lnTo>
                      <a:lnTo>
                        <a:pt x="481" y="85"/>
                      </a:lnTo>
                      <a:lnTo>
                        <a:pt x="487" y="90"/>
                      </a:lnTo>
                      <a:lnTo>
                        <a:pt x="494" y="98"/>
                      </a:lnTo>
                      <a:lnTo>
                        <a:pt x="500" y="93"/>
                      </a:lnTo>
                      <a:lnTo>
                        <a:pt x="506" y="87"/>
                      </a:lnTo>
                      <a:lnTo>
                        <a:pt x="514" y="87"/>
                      </a:lnTo>
                      <a:lnTo>
                        <a:pt x="520" y="88"/>
                      </a:lnTo>
                      <a:lnTo>
                        <a:pt x="526" y="87"/>
                      </a:lnTo>
                      <a:lnTo>
                        <a:pt x="533" y="87"/>
                      </a:lnTo>
                      <a:lnTo>
                        <a:pt x="539" y="77"/>
                      </a:lnTo>
                      <a:lnTo>
                        <a:pt x="545" y="88"/>
                      </a:lnTo>
                      <a:lnTo>
                        <a:pt x="553" y="100"/>
                      </a:lnTo>
                      <a:lnTo>
                        <a:pt x="559" y="101"/>
                      </a:lnTo>
                      <a:lnTo>
                        <a:pt x="565" y="69"/>
                      </a:lnTo>
                      <a:lnTo>
                        <a:pt x="572" y="83"/>
                      </a:lnTo>
                      <a:lnTo>
                        <a:pt x="578" y="100"/>
                      </a:lnTo>
                      <a:lnTo>
                        <a:pt x="584" y="113"/>
                      </a:lnTo>
                      <a:lnTo>
                        <a:pt x="591" y="123"/>
                      </a:lnTo>
                      <a:lnTo>
                        <a:pt x="598" y="113"/>
                      </a:lnTo>
                      <a:lnTo>
                        <a:pt x="604" y="92"/>
                      </a:lnTo>
                      <a:lnTo>
                        <a:pt x="610" y="82"/>
                      </a:lnTo>
                      <a:lnTo>
                        <a:pt x="618" y="78"/>
                      </a:lnTo>
                      <a:lnTo>
                        <a:pt x="624" y="77"/>
                      </a:lnTo>
                      <a:lnTo>
                        <a:pt x="630" y="78"/>
                      </a:lnTo>
                      <a:lnTo>
                        <a:pt x="637" y="80"/>
                      </a:lnTo>
                      <a:lnTo>
                        <a:pt x="643" y="78"/>
                      </a:lnTo>
                      <a:lnTo>
                        <a:pt x="649" y="77"/>
                      </a:lnTo>
                      <a:lnTo>
                        <a:pt x="657" y="73"/>
                      </a:lnTo>
                      <a:lnTo>
                        <a:pt x="663" y="75"/>
                      </a:lnTo>
                      <a:lnTo>
                        <a:pt x="669" y="78"/>
                      </a:lnTo>
                      <a:lnTo>
                        <a:pt x="676" y="88"/>
                      </a:lnTo>
                      <a:lnTo>
                        <a:pt x="682" y="96"/>
                      </a:lnTo>
                      <a:lnTo>
                        <a:pt x="688" y="100"/>
                      </a:lnTo>
                      <a:lnTo>
                        <a:pt x="696" y="111"/>
                      </a:lnTo>
                      <a:lnTo>
                        <a:pt x="702" y="118"/>
                      </a:lnTo>
                      <a:lnTo>
                        <a:pt x="708" y="101"/>
                      </a:lnTo>
                      <a:lnTo>
                        <a:pt x="715" y="77"/>
                      </a:lnTo>
                      <a:lnTo>
                        <a:pt x="721" y="60"/>
                      </a:lnTo>
                      <a:lnTo>
                        <a:pt x="727" y="64"/>
                      </a:lnTo>
                      <a:lnTo>
                        <a:pt x="735" y="77"/>
                      </a:lnTo>
                      <a:lnTo>
                        <a:pt x="741" y="93"/>
                      </a:lnTo>
                      <a:lnTo>
                        <a:pt x="747" y="106"/>
                      </a:lnTo>
                      <a:lnTo>
                        <a:pt x="754" y="108"/>
                      </a:lnTo>
                      <a:lnTo>
                        <a:pt x="760" y="105"/>
                      </a:lnTo>
                      <a:lnTo>
                        <a:pt x="766" y="90"/>
                      </a:lnTo>
                      <a:lnTo>
                        <a:pt x="772" y="73"/>
                      </a:lnTo>
                      <a:lnTo>
                        <a:pt x="780" y="60"/>
                      </a:lnTo>
                      <a:lnTo>
                        <a:pt x="786" y="65"/>
                      </a:lnTo>
                      <a:lnTo>
                        <a:pt x="792" y="78"/>
                      </a:lnTo>
                      <a:lnTo>
                        <a:pt x="799" y="88"/>
                      </a:lnTo>
                      <a:lnTo>
                        <a:pt x="805" y="93"/>
                      </a:lnTo>
                      <a:lnTo>
                        <a:pt x="811" y="95"/>
                      </a:lnTo>
                      <a:lnTo>
                        <a:pt x="819" y="95"/>
                      </a:lnTo>
                      <a:lnTo>
                        <a:pt x="825" y="88"/>
                      </a:lnTo>
                      <a:lnTo>
                        <a:pt x="831" y="83"/>
                      </a:lnTo>
                      <a:lnTo>
                        <a:pt x="838" y="90"/>
                      </a:lnTo>
                      <a:lnTo>
                        <a:pt x="844" y="92"/>
                      </a:lnTo>
                      <a:lnTo>
                        <a:pt x="850" y="92"/>
                      </a:lnTo>
                      <a:lnTo>
                        <a:pt x="858" y="95"/>
                      </a:lnTo>
                      <a:lnTo>
                        <a:pt x="864" y="96"/>
                      </a:lnTo>
                      <a:lnTo>
                        <a:pt x="870" y="96"/>
                      </a:lnTo>
                      <a:lnTo>
                        <a:pt x="877" y="95"/>
                      </a:lnTo>
                      <a:lnTo>
                        <a:pt x="883" y="96"/>
                      </a:lnTo>
                      <a:lnTo>
                        <a:pt x="889" y="90"/>
                      </a:lnTo>
                      <a:lnTo>
                        <a:pt x="897" y="83"/>
                      </a:lnTo>
                      <a:lnTo>
                        <a:pt x="903" y="80"/>
                      </a:lnTo>
                      <a:lnTo>
                        <a:pt x="909" y="82"/>
                      </a:lnTo>
                      <a:lnTo>
                        <a:pt x="916" y="83"/>
                      </a:lnTo>
                      <a:lnTo>
                        <a:pt x="922" y="83"/>
                      </a:lnTo>
                      <a:lnTo>
                        <a:pt x="929" y="88"/>
                      </a:lnTo>
                      <a:lnTo>
                        <a:pt x="936" y="95"/>
                      </a:lnTo>
                      <a:lnTo>
                        <a:pt x="942" y="100"/>
                      </a:lnTo>
                      <a:lnTo>
                        <a:pt x="948" y="103"/>
                      </a:lnTo>
                      <a:lnTo>
                        <a:pt x="954" y="101"/>
                      </a:lnTo>
                      <a:lnTo>
                        <a:pt x="962" y="98"/>
                      </a:lnTo>
                      <a:lnTo>
                        <a:pt x="968" y="96"/>
                      </a:lnTo>
                      <a:lnTo>
                        <a:pt x="974" y="92"/>
                      </a:lnTo>
                      <a:lnTo>
                        <a:pt x="981" y="83"/>
                      </a:lnTo>
                      <a:lnTo>
                        <a:pt x="987" y="65"/>
                      </a:lnTo>
                      <a:lnTo>
                        <a:pt x="993" y="62"/>
                      </a:lnTo>
                      <a:lnTo>
                        <a:pt x="1001" y="65"/>
                      </a:lnTo>
                      <a:lnTo>
                        <a:pt x="1007" y="72"/>
                      </a:lnTo>
                      <a:lnTo>
                        <a:pt x="1013" y="90"/>
                      </a:lnTo>
                      <a:lnTo>
                        <a:pt x="1020" y="111"/>
                      </a:lnTo>
                      <a:lnTo>
                        <a:pt x="1026" y="119"/>
                      </a:lnTo>
                      <a:lnTo>
                        <a:pt x="1032" y="119"/>
                      </a:lnTo>
                      <a:lnTo>
                        <a:pt x="1040" y="111"/>
                      </a:lnTo>
                      <a:lnTo>
                        <a:pt x="1046" y="96"/>
                      </a:lnTo>
                      <a:lnTo>
                        <a:pt x="1052" y="64"/>
                      </a:lnTo>
                      <a:lnTo>
                        <a:pt x="1059" y="90"/>
                      </a:lnTo>
                      <a:lnTo>
                        <a:pt x="1065" y="108"/>
                      </a:lnTo>
                      <a:lnTo>
                        <a:pt x="1071" y="118"/>
                      </a:lnTo>
                      <a:lnTo>
                        <a:pt x="1079" y="119"/>
                      </a:lnTo>
                      <a:lnTo>
                        <a:pt x="1085" y="100"/>
                      </a:lnTo>
                      <a:lnTo>
                        <a:pt x="1091" y="78"/>
                      </a:lnTo>
                      <a:lnTo>
                        <a:pt x="1098" y="0"/>
                      </a:lnTo>
                      <a:lnTo>
                        <a:pt x="1104" y="69"/>
                      </a:lnTo>
                      <a:lnTo>
                        <a:pt x="1110" y="116"/>
                      </a:lnTo>
                      <a:lnTo>
                        <a:pt x="1118" y="136"/>
                      </a:lnTo>
                      <a:lnTo>
                        <a:pt x="1124" y="151"/>
                      </a:lnTo>
                      <a:lnTo>
                        <a:pt x="1130" y="115"/>
                      </a:lnTo>
                      <a:lnTo>
                        <a:pt x="1136" y="69"/>
                      </a:lnTo>
                      <a:lnTo>
                        <a:pt x="1143" y="59"/>
                      </a:lnTo>
                      <a:lnTo>
                        <a:pt x="1149" y="67"/>
                      </a:lnTo>
                      <a:lnTo>
                        <a:pt x="1155" y="77"/>
                      </a:lnTo>
                      <a:lnTo>
                        <a:pt x="1163" y="75"/>
                      </a:lnTo>
                      <a:lnTo>
                        <a:pt x="1169" y="67"/>
                      </a:lnTo>
                      <a:lnTo>
                        <a:pt x="1175" y="62"/>
                      </a:lnTo>
                      <a:lnTo>
                        <a:pt x="1182" y="60"/>
                      </a:lnTo>
                      <a:lnTo>
                        <a:pt x="1188" y="73"/>
                      </a:lnTo>
                      <a:lnTo>
                        <a:pt x="1194" y="83"/>
                      </a:lnTo>
                      <a:lnTo>
                        <a:pt x="1202" y="95"/>
                      </a:lnTo>
                      <a:lnTo>
                        <a:pt x="1208" y="100"/>
                      </a:lnTo>
                      <a:lnTo>
                        <a:pt x="1214" y="113"/>
                      </a:lnTo>
                      <a:lnTo>
                        <a:pt x="1221" y="119"/>
                      </a:lnTo>
                      <a:lnTo>
                        <a:pt x="1227" y="128"/>
                      </a:lnTo>
                      <a:lnTo>
                        <a:pt x="1233" y="111"/>
                      </a:lnTo>
                      <a:lnTo>
                        <a:pt x="1241" y="93"/>
                      </a:lnTo>
                      <a:lnTo>
                        <a:pt x="1247" y="83"/>
                      </a:lnTo>
                      <a:lnTo>
                        <a:pt x="1253" y="83"/>
                      </a:lnTo>
                      <a:lnTo>
                        <a:pt x="1261" y="88"/>
                      </a:lnTo>
                      <a:lnTo>
                        <a:pt x="1267" y="95"/>
                      </a:lnTo>
                      <a:lnTo>
                        <a:pt x="1273" y="96"/>
                      </a:lnTo>
                      <a:lnTo>
                        <a:pt x="1280" y="93"/>
                      </a:lnTo>
                      <a:lnTo>
                        <a:pt x="1286" y="88"/>
                      </a:lnTo>
                      <a:lnTo>
                        <a:pt x="1292" y="82"/>
                      </a:lnTo>
                      <a:lnTo>
                        <a:pt x="1300" y="75"/>
                      </a:lnTo>
                      <a:lnTo>
                        <a:pt x="1306" y="73"/>
                      </a:lnTo>
                      <a:lnTo>
                        <a:pt x="1312" y="75"/>
                      </a:lnTo>
                      <a:lnTo>
                        <a:pt x="1318" y="78"/>
                      </a:lnTo>
                      <a:lnTo>
                        <a:pt x="1325" y="80"/>
                      </a:lnTo>
                      <a:lnTo>
                        <a:pt x="1331" y="82"/>
                      </a:lnTo>
                      <a:lnTo>
                        <a:pt x="1337" y="82"/>
                      </a:lnTo>
                      <a:lnTo>
                        <a:pt x="1345" y="80"/>
                      </a:lnTo>
                      <a:lnTo>
                        <a:pt x="1351" y="80"/>
                      </a:lnTo>
                      <a:lnTo>
                        <a:pt x="1357" y="80"/>
                      </a:lnTo>
                      <a:lnTo>
                        <a:pt x="1364" y="78"/>
                      </a:lnTo>
                      <a:lnTo>
                        <a:pt x="1370" y="64"/>
                      </a:lnTo>
                      <a:lnTo>
                        <a:pt x="1376" y="83"/>
                      </a:lnTo>
                      <a:lnTo>
                        <a:pt x="1384" y="93"/>
                      </a:lnTo>
                      <a:lnTo>
                        <a:pt x="1390" y="73"/>
                      </a:lnTo>
                      <a:lnTo>
                        <a:pt x="1396" y="82"/>
                      </a:lnTo>
                      <a:lnTo>
                        <a:pt x="1403" y="32"/>
                      </a:lnTo>
                      <a:lnTo>
                        <a:pt x="1409" y="72"/>
                      </a:lnTo>
                      <a:lnTo>
                        <a:pt x="1415" y="118"/>
                      </a:lnTo>
                      <a:lnTo>
                        <a:pt x="1423" y="111"/>
                      </a:lnTo>
                      <a:lnTo>
                        <a:pt x="1429" y="106"/>
                      </a:lnTo>
                      <a:lnTo>
                        <a:pt x="1435" y="121"/>
                      </a:lnTo>
                      <a:lnTo>
                        <a:pt x="1442" y="111"/>
                      </a:lnTo>
                      <a:lnTo>
                        <a:pt x="1448" y="116"/>
                      </a:lnTo>
                      <a:lnTo>
                        <a:pt x="1454" y="121"/>
                      </a:lnTo>
                      <a:lnTo>
                        <a:pt x="1462" y="115"/>
                      </a:lnTo>
                      <a:lnTo>
                        <a:pt x="1468" y="103"/>
                      </a:lnTo>
                      <a:lnTo>
                        <a:pt x="1474" y="88"/>
                      </a:lnTo>
                      <a:lnTo>
                        <a:pt x="1481" y="75"/>
                      </a:lnTo>
                      <a:lnTo>
                        <a:pt x="1487" y="70"/>
                      </a:lnTo>
                      <a:lnTo>
                        <a:pt x="1493" y="72"/>
                      </a:lnTo>
                      <a:lnTo>
                        <a:pt x="1499" y="77"/>
                      </a:lnTo>
                      <a:lnTo>
                        <a:pt x="1507" y="82"/>
                      </a:lnTo>
                      <a:lnTo>
                        <a:pt x="1513" y="83"/>
                      </a:lnTo>
                      <a:lnTo>
                        <a:pt x="1519" y="85"/>
                      </a:lnTo>
                      <a:lnTo>
                        <a:pt x="1526" y="87"/>
                      </a:lnTo>
                      <a:lnTo>
                        <a:pt x="1532" y="88"/>
                      </a:lnTo>
                      <a:lnTo>
                        <a:pt x="1538" y="87"/>
                      </a:lnTo>
                      <a:lnTo>
                        <a:pt x="1546" y="80"/>
                      </a:lnTo>
                      <a:lnTo>
                        <a:pt x="1552" y="92"/>
                      </a:lnTo>
                      <a:lnTo>
                        <a:pt x="1558" y="101"/>
                      </a:lnTo>
                      <a:lnTo>
                        <a:pt x="1565" y="106"/>
                      </a:lnTo>
                      <a:lnTo>
                        <a:pt x="1571" y="105"/>
                      </a:lnTo>
                      <a:lnTo>
                        <a:pt x="1577" y="87"/>
                      </a:lnTo>
                      <a:lnTo>
                        <a:pt x="1585" y="73"/>
                      </a:lnTo>
                      <a:lnTo>
                        <a:pt x="1591" y="72"/>
                      </a:lnTo>
                      <a:lnTo>
                        <a:pt x="1597" y="78"/>
                      </a:lnTo>
                      <a:lnTo>
                        <a:pt x="1605" y="87"/>
                      </a:lnTo>
                      <a:lnTo>
                        <a:pt x="1611" y="101"/>
                      </a:lnTo>
                      <a:lnTo>
                        <a:pt x="1617" y="105"/>
                      </a:lnTo>
                      <a:lnTo>
                        <a:pt x="1624" y="98"/>
                      </a:lnTo>
                      <a:lnTo>
                        <a:pt x="1630" y="88"/>
                      </a:lnTo>
                      <a:lnTo>
                        <a:pt x="1636" y="83"/>
                      </a:lnTo>
                      <a:lnTo>
                        <a:pt x="1644" y="83"/>
                      </a:lnTo>
                      <a:lnTo>
                        <a:pt x="1650" y="90"/>
                      </a:lnTo>
                      <a:lnTo>
                        <a:pt x="1656" y="85"/>
                      </a:lnTo>
                      <a:lnTo>
                        <a:pt x="1663" y="23"/>
                      </a:lnTo>
                      <a:lnTo>
                        <a:pt x="1669" y="88"/>
                      </a:lnTo>
                      <a:lnTo>
                        <a:pt x="1675" y="124"/>
                      </a:lnTo>
                      <a:lnTo>
                        <a:pt x="1681" y="136"/>
                      </a:lnTo>
                      <a:lnTo>
                        <a:pt x="1689" y="147"/>
                      </a:lnTo>
                      <a:lnTo>
                        <a:pt x="1695" y="115"/>
                      </a:lnTo>
                      <a:lnTo>
                        <a:pt x="1701" y="80"/>
                      </a:lnTo>
                      <a:lnTo>
                        <a:pt x="1708" y="70"/>
                      </a:lnTo>
                      <a:lnTo>
                        <a:pt x="1714" y="72"/>
                      </a:lnTo>
                      <a:lnTo>
                        <a:pt x="1720" y="64"/>
                      </a:lnTo>
                      <a:lnTo>
                        <a:pt x="1728" y="72"/>
                      </a:lnTo>
                      <a:lnTo>
                        <a:pt x="1734" y="88"/>
                      </a:lnTo>
                      <a:lnTo>
                        <a:pt x="1740" y="100"/>
                      </a:lnTo>
                      <a:lnTo>
                        <a:pt x="1747" y="105"/>
                      </a:lnTo>
                      <a:lnTo>
                        <a:pt x="1753" y="115"/>
                      </a:lnTo>
                      <a:lnTo>
                        <a:pt x="1759" y="106"/>
                      </a:lnTo>
                      <a:lnTo>
                        <a:pt x="1767" y="90"/>
                      </a:lnTo>
                      <a:lnTo>
                        <a:pt x="1773" y="83"/>
                      </a:lnTo>
                      <a:lnTo>
                        <a:pt x="1779" y="83"/>
                      </a:lnTo>
                      <a:lnTo>
                        <a:pt x="1786" y="88"/>
                      </a:lnTo>
                      <a:lnTo>
                        <a:pt x="1792" y="90"/>
                      </a:lnTo>
                      <a:lnTo>
                        <a:pt x="1798" y="87"/>
                      </a:lnTo>
                      <a:lnTo>
                        <a:pt x="1806" y="87"/>
                      </a:lnTo>
                      <a:lnTo>
                        <a:pt x="1812" y="88"/>
                      </a:lnTo>
                      <a:lnTo>
                        <a:pt x="1818" y="65"/>
                      </a:lnTo>
                      <a:lnTo>
                        <a:pt x="1825" y="18"/>
                      </a:lnTo>
                      <a:lnTo>
                        <a:pt x="1831" y="47"/>
                      </a:lnTo>
                      <a:lnTo>
                        <a:pt x="1837" y="92"/>
                      </a:lnTo>
                      <a:lnTo>
                        <a:pt x="1843" y="129"/>
                      </a:lnTo>
                      <a:lnTo>
                        <a:pt x="1851" y="149"/>
                      </a:lnTo>
                      <a:lnTo>
                        <a:pt x="1857" y="133"/>
                      </a:lnTo>
                      <a:lnTo>
                        <a:pt x="1863" y="108"/>
                      </a:lnTo>
                      <a:lnTo>
                        <a:pt x="1870" y="92"/>
                      </a:lnTo>
                      <a:lnTo>
                        <a:pt x="1876" y="83"/>
                      </a:lnTo>
                      <a:lnTo>
                        <a:pt x="1882" y="78"/>
                      </a:lnTo>
                      <a:lnTo>
                        <a:pt x="1890" y="75"/>
                      </a:lnTo>
                      <a:lnTo>
                        <a:pt x="1896" y="77"/>
                      </a:lnTo>
                      <a:lnTo>
                        <a:pt x="1902" y="77"/>
                      </a:lnTo>
                      <a:lnTo>
                        <a:pt x="1909" y="78"/>
                      </a:lnTo>
                      <a:lnTo>
                        <a:pt x="1915" y="80"/>
                      </a:lnTo>
                      <a:lnTo>
                        <a:pt x="1922" y="82"/>
                      </a:lnTo>
                      <a:lnTo>
                        <a:pt x="1929" y="82"/>
                      </a:lnTo>
                      <a:lnTo>
                        <a:pt x="1935" y="83"/>
                      </a:lnTo>
                      <a:lnTo>
                        <a:pt x="1941" y="87"/>
                      </a:lnTo>
                      <a:lnTo>
                        <a:pt x="1949" y="88"/>
                      </a:lnTo>
                      <a:lnTo>
                        <a:pt x="1955" y="93"/>
                      </a:lnTo>
                      <a:lnTo>
                        <a:pt x="1961" y="95"/>
                      </a:lnTo>
                      <a:lnTo>
                        <a:pt x="1968" y="95"/>
                      </a:lnTo>
                      <a:lnTo>
                        <a:pt x="1974" y="98"/>
                      </a:lnTo>
                      <a:lnTo>
                        <a:pt x="1980" y="100"/>
                      </a:lnTo>
                      <a:lnTo>
                        <a:pt x="1988" y="100"/>
                      </a:lnTo>
                      <a:lnTo>
                        <a:pt x="1994" y="101"/>
                      </a:lnTo>
                      <a:lnTo>
                        <a:pt x="2000" y="101"/>
                      </a:lnTo>
                      <a:lnTo>
                        <a:pt x="2007" y="98"/>
                      </a:lnTo>
                      <a:lnTo>
                        <a:pt x="2013" y="95"/>
                      </a:lnTo>
                      <a:lnTo>
                        <a:pt x="2019" y="95"/>
                      </a:lnTo>
                      <a:lnTo>
                        <a:pt x="2025" y="95"/>
                      </a:lnTo>
                      <a:lnTo>
                        <a:pt x="2033" y="85"/>
                      </a:lnTo>
                      <a:lnTo>
                        <a:pt x="2039" y="70"/>
                      </a:lnTo>
                      <a:lnTo>
                        <a:pt x="2045" y="65"/>
                      </a:lnTo>
                      <a:lnTo>
                        <a:pt x="2052" y="70"/>
                      </a:lnTo>
                      <a:lnTo>
                        <a:pt x="2058" y="72"/>
                      </a:lnTo>
                      <a:lnTo>
                        <a:pt x="2064" y="70"/>
                      </a:lnTo>
                      <a:lnTo>
                        <a:pt x="2072" y="44"/>
                      </a:lnTo>
                      <a:lnTo>
                        <a:pt x="2078" y="34"/>
                      </a:lnTo>
                      <a:lnTo>
                        <a:pt x="2084" y="96"/>
                      </a:lnTo>
                      <a:lnTo>
                        <a:pt x="2091" y="136"/>
                      </a:lnTo>
                      <a:lnTo>
                        <a:pt x="2097" y="147"/>
                      </a:lnTo>
                      <a:lnTo>
                        <a:pt x="2103" y="151"/>
                      </a:lnTo>
                      <a:lnTo>
                        <a:pt x="2111" y="138"/>
                      </a:lnTo>
                      <a:lnTo>
                        <a:pt x="2117" y="101"/>
                      </a:lnTo>
                      <a:lnTo>
                        <a:pt x="2123" y="75"/>
                      </a:lnTo>
                      <a:lnTo>
                        <a:pt x="2130" y="69"/>
                      </a:lnTo>
                      <a:lnTo>
                        <a:pt x="2136" y="75"/>
                      </a:lnTo>
                      <a:lnTo>
                        <a:pt x="2142" y="72"/>
                      </a:lnTo>
                      <a:lnTo>
                        <a:pt x="2150" y="64"/>
                      </a:lnTo>
                      <a:lnTo>
                        <a:pt x="2156" y="60"/>
                      </a:lnTo>
                      <a:lnTo>
                        <a:pt x="2162" y="64"/>
                      </a:lnTo>
                      <a:lnTo>
                        <a:pt x="2169" y="72"/>
                      </a:lnTo>
                      <a:lnTo>
                        <a:pt x="2175" y="78"/>
                      </a:lnTo>
                      <a:lnTo>
                        <a:pt x="2181" y="83"/>
                      </a:lnTo>
                      <a:lnTo>
                        <a:pt x="2189" y="73"/>
                      </a:lnTo>
                      <a:lnTo>
                        <a:pt x="2195" y="85"/>
                      </a:lnTo>
                      <a:lnTo>
                        <a:pt x="2201" y="62"/>
                      </a:lnTo>
                      <a:lnTo>
                        <a:pt x="2207" y="69"/>
                      </a:lnTo>
                      <a:lnTo>
                        <a:pt x="2214" y="103"/>
                      </a:lnTo>
                      <a:lnTo>
                        <a:pt x="2220" y="116"/>
                      </a:lnTo>
                      <a:lnTo>
                        <a:pt x="2226" y="121"/>
                      </a:lnTo>
                      <a:lnTo>
                        <a:pt x="2234" y="103"/>
                      </a:lnTo>
                      <a:lnTo>
                        <a:pt x="2240" y="82"/>
                      </a:lnTo>
                      <a:lnTo>
                        <a:pt x="2246" y="75"/>
                      </a:lnTo>
                      <a:lnTo>
                        <a:pt x="2254" y="85"/>
                      </a:lnTo>
                      <a:lnTo>
                        <a:pt x="2260" y="95"/>
                      </a:lnTo>
                      <a:lnTo>
                        <a:pt x="2266" y="103"/>
                      </a:lnTo>
                      <a:lnTo>
                        <a:pt x="2273" y="103"/>
                      </a:lnTo>
                      <a:lnTo>
                        <a:pt x="2279" y="103"/>
                      </a:lnTo>
                      <a:lnTo>
                        <a:pt x="2285" y="90"/>
                      </a:lnTo>
                      <a:lnTo>
                        <a:pt x="2293" y="6"/>
                      </a:lnTo>
                      <a:lnTo>
                        <a:pt x="2299" y="64"/>
                      </a:lnTo>
                      <a:lnTo>
                        <a:pt x="2305" y="110"/>
                      </a:lnTo>
                      <a:lnTo>
                        <a:pt x="2312" y="133"/>
                      </a:lnTo>
                      <a:lnTo>
                        <a:pt x="2318" y="156"/>
                      </a:lnTo>
                      <a:lnTo>
                        <a:pt x="2324" y="129"/>
                      </a:lnTo>
                      <a:lnTo>
                        <a:pt x="2332" y="90"/>
                      </a:lnTo>
                      <a:lnTo>
                        <a:pt x="2338" y="82"/>
                      </a:lnTo>
                      <a:lnTo>
                        <a:pt x="2344" y="83"/>
                      </a:lnTo>
                      <a:lnTo>
                        <a:pt x="2351" y="87"/>
                      </a:lnTo>
                      <a:lnTo>
                        <a:pt x="2357" y="88"/>
                      </a:lnTo>
                      <a:lnTo>
                        <a:pt x="2363" y="90"/>
                      </a:lnTo>
                      <a:lnTo>
                        <a:pt x="2371" y="92"/>
                      </a:lnTo>
                      <a:lnTo>
                        <a:pt x="2377" y="83"/>
                      </a:lnTo>
                      <a:lnTo>
                        <a:pt x="2383" y="69"/>
                      </a:lnTo>
                      <a:lnTo>
                        <a:pt x="2389" y="70"/>
                      </a:lnTo>
                      <a:lnTo>
                        <a:pt x="2396" y="80"/>
                      </a:lnTo>
                      <a:lnTo>
                        <a:pt x="2402" y="100"/>
                      </a:lnTo>
                      <a:lnTo>
                        <a:pt x="2408" y="110"/>
                      </a:lnTo>
                      <a:lnTo>
                        <a:pt x="2416" y="108"/>
                      </a:lnTo>
                      <a:lnTo>
                        <a:pt x="2422" y="88"/>
                      </a:lnTo>
                      <a:lnTo>
                        <a:pt x="2428" y="77"/>
                      </a:lnTo>
                      <a:lnTo>
                        <a:pt x="2435" y="75"/>
                      </a:lnTo>
                      <a:lnTo>
                        <a:pt x="2441" y="88"/>
                      </a:lnTo>
                      <a:lnTo>
                        <a:pt x="2447" y="93"/>
                      </a:lnTo>
                      <a:lnTo>
                        <a:pt x="2455" y="83"/>
                      </a:lnTo>
                      <a:lnTo>
                        <a:pt x="2461" y="83"/>
                      </a:lnTo>
                      <a:lnTo>
                        <a:pt x="2467" y="93"/>
                      </a:lnTo>
                      <a:lnTo>
                        <a:pt x="2474" y="101"/>
                      </a:lnTo>
                      <a:lnTo>
                        <a:pt x="2480" y="85"/>
                      </a:lnTo>
                      <a:lnTo>
                        <a:pt x="2486" y="70"/>
                      </a:lnTo>
                      <a:lnTo>
                        <a:pt x="2494" y="83"/>
                      </a:lnTo>
                      <a:lnTo>
                        <a:pt x="2500" y="98"/>
                      </a:lnTo>
                      <a:lnTo>
                        <a:pt x="2506" y="111"/>
                      </a:lnTo>
                      <a:lnTo>
                        <a:pt x="2513" y="119"/>
                      </a:lnTo>
                      <a:lnTo>
                        <a:pt x="2519" y="98"/>
                      </a:lnTo>
                      <a:lnTo>
                        <a:pt x="2525" y="78"/>
                      </a:lnTo>
                      <a:lnTo>
                        <a:pt x="2533" y="69"/>
                      </a:lnTo>
                      <a:lnTo>
                        <a:pt x="2539" y="62"/>
                      </a:lnTo>
                      <a:lnTo>
                        <a:pt x="2545" y="62"/>
                      </a:lnTo>
                      <a:lnTo>
                        <a:pt x="2552" y="70"/>
                      </a:lnTo>
                      <a:lnTo>
                        <a:pt x="2558" y="80"/>
                      </a:lnTo>
                      <a:lnTo>
                        <a:pt x="2564" y="88"/>
                      </a:lnTo>
                      <a:lnTo>
                        <a:pt x="2570" y="98"/>
                      </a:lnTo>
                      <a:lnTo>
                        <a:pt x="2578" y="105"/>
                      </a:lnTo>
                      <a:lnTo>
                        <a:pt x="2584" y="100"/>
                      </a:lnTo>
                      <a:lnTo>
                        <a:pt x="2590" y="82"/>
                      </a:lnTo>
                      <a:lnTo>
                        <a:pt x="2598" y="65"/>
                      </a:lnTo>
                      <a:lnTo>
                        <a:pt x="2604" y="67"/>
                      </a:lnTo>
                      <a:lnTo>
                        <a:pt x="2610" y="80"/>
                      </a:lnTo>
                      <a:lnTo>
                        <a:pt x="2617" y="96"/>
                      </a:lnTo>
                      <a:lnTo>
                        <a:pt x="2623" y="105"/>
                      </a:lnTo>
                      <a:lnTo>
                        <a:pt x="2629" y="108"/>
                      </a:lnTo>
                      <a:lnTo>
                        <a:pt x="2637" y="106"/>
                      </a:lnTo>
                      <a:lnTo>
                        <a:pt x="2643" y="101"/>
                      </a:lnTo>
                      <a:lnTo>
                        <a:pt x="2649" y="96"/>
                      </a:lnTo>
                      <a:lnTo>
                        <a:pt x="2656" y="95"/>
                      </a:lnTo>
                      <a:lnTo>
                        <a:pt x="2662" y="95"/>
                      </a:lnTo>
                      <a:lnTo>
                        <a:pt x="2668" y="57"/>
                      </a:lnTo>
                      <a:lnTo>
                        <a:pt x="2676" y="44"/>
                      </a:lnTo>
                      <a:lnTo>
                        <a:pt x="2682" y="78"/>
                      </a:lnTo>
                      <a:lnTo>
                        <a:pt x="2688" y="93"/>
                      </a:lnTo>
                      <a:lnTo>
                        <a:pt x="2695" y="100"/>
                      </a:lnTo>
                      <a:lnTo>
                        <a:pt x="2701" y="123"/>
                      </a:lnTo>
                      <a:lnTo>
                        <a:pt x="2707" y="123"/>
                      </a:lnTo>
                      <a:lnTo>
                        <a:pt x="2715" y="105"/>
                      </a:lnTo>
                      <a:lnTo>
                        <a:pt x="2721" y="98"/>
                      </a:lnTo>
                      <a:lnTo>
                        <a:pt x="2727" y="96"/>
                      </a:lnTo>
                      <a:lnTo>
                        <a:pt x="2734" y="90"/>
                      </a:lnTo>
                      <a:lnTo>
                        <a:pt x="2740" y="82"/>
                      </a:lnTo>
                      <a:lnTo>
                        <a:pt x="2746" y="78"/>
                      </a:lnTo>
                      <a:lnTo>
                        <a:pt x="2752" y="78"/>
                      </a:lnTo>
                      <a:lnTo>
                        <a:pt x="2760" y="80"/>
                      </a:lnTo>
                      <a:lnTo>
                        <a:pt x="2766" y="82"/>
                      </a:lnTo>
                      <a:lnTo>
                        <a:pt x="2772" y="85"/>
                      </a:lnTo>
                      <a:lnTo>
                        <a:pt x="2779" y="80"/>
                      </a:lnTo>
                      <a:lnTo>
                        <a:pt x="2785" y="70"/>
                      </a:lnTo>
                      <a:lnTo>
                        <a:pt x="2791" y="72"/>
                      </a:lnTo>
                      <a:lnTo>
                        <a:pt x="2799" y="59"/>
                      </a:lnTo>
                      <a:lnTo>
                        <a:pt x="2805" y="90"/>
                      </a:lnTo>
                      <a:lnTo>
                        <a:pt x="2811" y="119"/>
                      </a:lnTo>
                      <a:lnTo>
                        <a:pt x="2818" y="128"/>
                      </a:lnTo>
                      <a:lnTo>
                        <a:pt x="2824" y="128"/>
                      </a:lnTo>
                      <a:lnTo>
                        <a:pt x="2830" y="115"/>
                      </a:lnTo>
                      <a:lnTo>
                        <a:pt x="2838" y="95"/>
                      </a:lnTo>
                      <a:lnTo>
                        <a:pt x="2844" y="8"/>
                      </a:lnTo>
                      <a:lnTo>
                        <a:pt x="2850" y="44"/>
                      </a:lnTo>
                      <a:lnTo>
                        <a:pt x="2857" y="82"/>
                      </a:lnTo>
                      <a:lnTo>
                        <a:pt x="2863" y="103"/>
                      </a:lnTo>
                      <a:lnTo>
                        <a:pt x="2869" y="133"/>
                      </a:lnTo>
                      <a:lnTo>
                        <a:pt x="2877" y="118"/>
                      </a:lnTo>
                      <a:lnTo>
                        <a:pt x="2883" y="85"/>
                      </a:lnTo>
                      <a:lnTo>
                        <a:pt x="2889" y="87"/>
                      </a:lnTo>
                      <a:lnTo>
                        <a:pt x="2896" y="103"/>
                      </a:lnTo>
                      <a:lnTo>
                        <a:pt x="2902" y="115"/>
                      </a:lnTo>
                      <a:lnTo>
                        <a:pt x="2908" y="115"/>
                      </a:lnTo>
                      <a:lnTo>
                        <a:pt x="2916" y="41"/>
                      </a:lnTo>
                      <a:lnTo>
                        <a:pt x="2922" y="44"/>
                      </a:lnTo>
                      <a:lnTo>
                        <a:pt x="2928" y="93"/>
                      </a:lnTo>
                      <a:lnTo>
                        <a:pt x="2934" y="119"/>
                      </a:lnTo>
                      <a:lnTo>
                        <a:pt x="2942" y="134"/>
                      </a:lnTo>
                      <a:lnTo>
                        <a:pt x="2948" y="142"/>
                      </a:lnTo>
                      <a:lnTo>
                        <a:pt x="2954" y="118"/>
                      </a:lnTo>
                      <a:lnTo>
                        <a:pt x="2961" y="85"/>
                      </a:lnTo>
                      <a:lnTo>
                        <a:pt x="2967" y="70"/>
                      </a:lnTo>
                      <a:lnTo>
                        <a:pt x="2973" y="65"/>
                      </a:lnTo>
                      <a:lnTo>
                        <a:pt x="2981" y="67"/>
                      </a:lnTo>
                      <a:lnTo>
                        <a:pt x="2987" y="69"/>
                      </a:lnTo>
                      <a:lnTo>
                        <a:pt x="2993" y="73"/>
                      </a:lnTo>
                      <a:lnTo>
                        <a:pt x="3000" y="78"/>
                      </a:lnTo>
                      <a:lnTo>
                        <a:pt x="3006" y="83"/>
                      </a:lnTo>
                      <a:lnTo>
                        <a:pt x="3012" y="87"/>
                      </a:lnTo>
                      <a:lnTo>
                        <a:pt x="3020" y="88"/>
                      </a:lnTo>
                      <a:lnTo>
                        <a:pt x="3026" y="88"/>
                      </a:lnTo>
                      <a:lnTo>
                        <a:pt x="3032" y="88"/>
                      </a:lnTo>
                      <a:lnTo>
                        <a:pt x="3039" y="87"/>
                      </a:lnTo>
                      <a:lnTo>
                        <a:pt x="3045" y="85"/>
                      </a:lnTo>
                      <a:lnTo>
                        <a:pt x="3051" y="87"/>
                      </a:lnTo>
                      <a:lnTo>
                        <a:pt x="3059" y="87"/>
                      </a:lnTo>
                      <a:lnTo>
                        <a:pt x="3065" y="78"/>
                      </a:lnTo>
                      <a:lnTo>
                        <a:pt x="3071" y="87"/>
                      </a:lnTo>
                      <a:lnTo>
                        <a:pt x="3078" y="85"/>
                      </a:lnTo>
                      <a:lnTo>
                        <a:pt x="3084" y="90"/>
                      </a:lnTo>
                      <a:lnTo>
                        <a:pt x="3090" y="96"/>
                      </a:lnTo>
                      <a:lnTo>
                        <a:pt x="3098" y="96"/>
                      </a:lnTo>
                      <a:lnTo>
                        <a:pt x="3104" y="87"/>
                      </a:lnTo>
                      <a:lnTo>
                        <a:pt x="3110" y="85"/>
                      </a:lnTo>
                      <a:lnTo>
                        <a:pt x="3116" y="88"/>
                      </a:lnTo>
                      <a:lnTo>
                        <a:pt x="3123" y="88"/>
                      </a:lnTo>
                      <a:lnTo>
                        <a:pt x="3129" y="78"/>
                      </a:lnTo>
                      <a:lnTo>
                        <a:pt x="3135" y="85"/>
                      </a:lnTo>
                      <a:lnTo>
                        <a:pt x="3143" y="93"/>
                      </a:lnTo>
                      <a:lnTo>
                        <a:pt x="3149" y="110"/>
                      </a:lnTo>
                      <a:lnTo>
                        <a:pt x="3155" y="111"/>
                      </a:lnTo>
                      <a:lnTo>
                        <a:pt x="3162" y="103"/>
                      </a:lnTo>
                      <a:lnTo>
                        <a:pt x="3168" y="90"/>
                      </a:lnTo>
                      <a:lnTo>
                        <a:pt x="3174" y="78"/>
                      </a:lnTo>
                      <a:lnTo>
                        <a:pt x="3182" y="75"/>
                      </a:lnTo>
                      <a:lnTo>
                        <a:pt x="3188" y="87"/>
                      </a:lnTo>
                      <a:lnTo>
                        <a:pt x="3194" y="87"/>
                      </a:lnTo>
                      <a:lnTo>
                        <a:pt x="3201" y="78"/>
                      </a:lnTo>
                      <a:lnTo>
                        <a:pt x="3207" y="72"/>
                      </a:lnTo>
                      <a:lnTo>
                        <a:pt x="3213" y="70"/>
                      </a:lnTo>
                      <a:lnTo>
                        <a:pt x="3221" y="77"/>
                      </a:lnTo>
                      <a:lnTo>
                        <a:pt x="3227" y="90"/>
                      </a:lnTo>
                      <a:lnTo>
                        <a:pt x="3233" y="101"/>
                      </a:lnTo>
                      <a:lnTo>
                        <a:pt x="3240" y="10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4" name="Freeform 100"/>
                <p:cNvSpPr>
                  <a:spLocks/>
                </p:cNvSpPr>
                <p:nvPr/>
              </p:nvSpPr>
              <p:spPr bwMode="auto">
                <a:xfrm>
                  <a:off x="4407" y="2720"/>
                  <a:ext cx="72" cy="100"/>
                </a:xfrm>
                <a:custGeom>
                  <a:avLst/>
                  <a:gdLst>
                    <a:gd name="T0" fmla="*/ 0 w 77"/>
                    <a:gd name="T1" fmla="*/ 139 h 95"/>
                    <a:gd name="T2" fmla="*/ 6 w 77"/>
                    <a:gd name="T3" fmla="*/ 109 h 95"/>
                    <a:gd name="T4" fmla="*/ 7 w 77"/>
                    <a:gd name="T5" fmla="*/ 0 h 95"/>
                    <a:gd name="T6" fmla="*/ 7 w 77"/>
                    <a:gd name="T7" fmla="*/ 6 h 95"/>
                    <a:gd name="T8" fmla="*/ 10 w 77"/>
                    <a:gd name="T9" fmla="*/ 79 h 95"/>
                    <a:gd name="T10" fmla="*/ 13 w 77"/>
                    <a:gd name="T11" fmla="*/ 147 h 95"/>
                    <a:gd name="T12" fmla="*/ 17 w 77"/>
                    <a:gd name="T13" fmla="*/ 195 h 95"/>
                    <a:gd name="T14" fmla="*/ 19 w 77"/>
                    <a:gd name="T15" fmla="*/ 189 h 95"/>
                    <a:gd name="T16" fmla="*/ 21 w 77"/>
                    <a:gd name="T17" fmla="*/ 132 h 95"/>
                    <a:gd name="T18" fmla="*/ 22 w 77"/>
                    <a:gd name="T19" fmla="*/ 83 h 95"/>
                    <a:gd name="T20" fmla="*/ 26 w 77"/>
                    <a:gd name="T21" fmla="*/ 66 h 95"/>
                    <a:gd name="T22" fmla="*/ 28 w 77"/>
                    <a:gd name="T23" fmla="*/ 66 h 95"/>
                    <a:gd name="T24" fmla="*/ 30 w 77"/>
                    <a:gd name="T25" fmla="*/ 85 h 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95">
                      <a:moveTo>
                        <a:pt x="0" y="67"/>
                      </a:moveTo>
                      <a:lnTo>
                        <a:pt x="6" y="54"/>
                      </a:lnTo>
                      <a:lnTo>
                        <a:pt x="13" y="0"/>
                      </a:lnTo>
                      <a:lnTo>
                        <a:pt x="20" y="6"/>
                      </a:lnTo>
                      <a:lnTo>
                        <a:pt x="26" y="39"/>
                      </a:lnTo>
                      <a:lnTo>
                        <a:pt x="32" y="72"/>
                      </a:lnTo>
                      <a:lnTo>
                        <a:pt x="40" y="95"/>
                      </a:lnTo>
                      <a:lnTo>
                        <a:pt x="46" y="92"/>
                      </a:lnTo>
                      <a:lnTo>
                        <a:pt x="52" y="64"/>
                      </a:lnTo>
                      <a:lnTo>
                        <a:pt x="58" y="41"/>
                      </a:lnTo>
                      <a:lnTo>
                        <a:pt x="65" y="32"/>
                      </a:lnTo>
                      <a:lnTo>
                        <a:pt x="71" y="32"/>
                      </a:lnTo>
                      <a:lnTo>
                        <a:pt x="77" y="4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5" name="Freeform 101"/>
                <p:cNvSpPr>
                  <a:spLocks/>
                </p:cNvSpPr>
                <p:nvPr/>
              </p:nvSpPr>
              <p:spPr bwMode="auto">
                <a:xfrm>
                  <a:off x="1402" y="2640"/>
                  <a:ext cx="3005" cy="158"/>
                </a:xfrm>
                <a:custGeom>
                  <a:avLst/>
                  <a:gdLst>
                    <a:gd name="T0" fmla="*/ 16 w 3240"/>
                    <a:gd name="T1" fmla="*/ 179 h 150"/>
                    <a:gd name="T2" fmla="*/ 34 w 3240"/>
                    <a:gd name="T3" fmla="*/ 114 h 150"/>
                    <a:gd name="T4" fmla="*/ 53 w 3240"/>
                    <a:gd name="T5" fmla="*/ 153 h 150"/>
                    <a:gd name="T6" fmla="*/ 70 w 3240"/>
                    <a:gd name="T7" fmla="*/ 120 h 150"/>
                    <a:gd name="T8" fmla="*/ 88 w 3240"/>
                    <a:gd name="T9" fmla="*/ 185 h 150"/>
                    <a:gd name="T10" fmla="*/ 107 w 3240"/>
                    <a:gd name="T11" fmla="*/ 139 h 150"/>
                    <a:gd name="T12" fmla="*/ 125 w 3240"/>
                    <a:gd name="T13" fmla="*/ 160 h 150"/>
                    <a:gd name="T14" fmla="*/ 143 w 3240"/>
                    <a:gd name="T15" fmla="*/ 272 h 150"/>
                    <a:gd name="T16" fmla="*/ 160 w 3240"/>
                    <a:gd name="T17" fmla="*/ 170 h 150"/>
                    <a:gd name="T18" fmla="*/ 179 w 3240"/>
                    <a:gd name="T19" fmla="*/ 138 h 150"/>
                    <a:gd name="T20" fmla="*/ 198 w 3240"/>
                    <a:gd name="T21" fmla="*/ 120 h 150"/>
                    <a:gd name="T22" fmla="*/ 214 w 3240"/>
                    <a:gd name="T23" fmla="*/ 219 h 150"/>
                    <a:gd name="T24" fmla="*/ 232 w 3240"/>
                    <a:gd name="T25" fmla="*/ 120 h 150"/>
                    <a:gd name="T26" fmla="*/ 250 w 3240"/>
                    <a:gd name="T27" fmla="*/ 138 h 150"/>
                    <a:gd name="T28" fmla="*/ 269 w 3240"/>
                    <a:gd name="T29" fmla="*/ 172 h 150"/>
                    <a:gd name="T30" fmla="*/ 289 w 3240"/>
                    <a:gd name="T31" fmla="*/ 180 h 150"/>
                    <a:gd name="T32" fmla="*/ 305 w 3240"/>
                    <a:gd name="T33" fmla="*/ 155 h 150"/>
                    <a:gd name="T34" fmla="*/ 324 w 3240"/>
                    <a:gd name="T35" fmla="*/ 132 h 150"/>
                    <a:gd name="T36" fmla="*/ 341 w 3240"/>
                    <a:gd name="T37" fmla="*/ 132 h 150"/>
                    <a:gd name="T38" fmla="*/ 361 w 3240"/>
                    <a:gd name="T39" fmla="*/ 146 h 150"/>
                    <a:gd name="T40" fmla="*/ 378 w 3240"/>
                    <a:gd name="T41" fmla="*/ 195 h 150"/>
                    <a:gd name="T42" fmla="*/ 396 w 3240"/>
                    <a:gd name="T43" fmla="*/ 234 h 150"/>
                    <a:gd name="T44" fmla="*/ 413 w 3240"/>
                    <a:gd name="T45" fmla="*/ 139 h 150"/>
                    <a:gd name="T46" fmla="*/ 433 w 3240"/>
                    <a:gd name="T47" fmla="*/ 132 h 150"/>
                    <a:gd name="T48" fmla="*/ 450 w 3240"/>
                    <a:gd name="T49" fmla="*/ 180 h 150"/>
                    <a:gd name="T50" fmla="*/ 468 w 3240"/>
                    <a:gd name="T51" fmla="*/ 147 h 150"/>
                    <a:gd name="T52" fmla="*/ 488 w 3240"/>
                    <a:gd name="T53" fmla="*/ 29 h 150"/>
                    <a:gd name="T54" fmla="*/ 505 w 3240"/>
                    <a:gd name="T55" fmla="*/ 190 h 150"/>
                    <a:gd name="T56" fmla="*/ 522 w 3240"/>
                    <a:gd name="T57" fmla="*/ 243 h 150"/>
                    <a:gd name="T58" fmla="*/ 541 w 3240"/>
                    <a:gd name="T59" fmla="*/ 160 h 150"/>
                    <a:gd name="T60" fmla="*/ 559 w 3240"/>
                    <a:gd name="T61" fmla="*/ 147 h 150"/>
                    <a:gd name="T62" fmla="*/ 577 w 3240"/>
                    <a:gd name="T63" fmla="*/ 160 h 150"/>
                    <a:gd name="T64" fmla="*/ 595 w 3240"/>
                    <a:gd name="T65" fmla="*/ 248 h 150"/>
                    <a:gd name="T66" fmla="*/ 612 w 3240"/>
                    <a:gd name="T67" fmla="*/ 119 h 150"/>
                    <a:gd name="T68" fmla="*/ 632 w 3240"/>
                    <a:gd name="T69" fmla="*/ 82 h 150"/>
                    <a:gd name="T70" fmla="*/ 648 w 3240"/>
                    <a:gd name="T71" fmla="*/ 195 h 150"/>
                    <a:gd name="T72" fmla="*/ 668 w 3240"/>
                    <a:gd name="T73" fmla="*/ 170 h 150"/>
                    <a:gd name="T74" fmla="*/ 686 w 3240"/>
                    <a:gd name="T75" fmla="*/ 112 h 150"/>
                    <a:gd name="T76" fmla="*/ 705 w 3240"/>
                    <a:gd name="T77" fmla="*/ 162 h 150"/>
                    <a:gd name="T78" fmla="*/ 722 w 3240"/>
                    <a:gd name="T79" fmla="*/ 59 h 150"/>
                    <a:gd name="T80" fmla="*/ 740 w 3240"/>
                    <a:gd name="T81" fmla="*/ 259 h 150"/>
                    <a:gd name="T82" fmla="*/ 759 w 3240"/>
                    <a:gd name="T83" fmla="*/ 162 h 150"/>
                    <a:gd name="T84" fmla="*/ 776 w 3240"/>
                    <a:gd name="T85" fmla="*/ 50 h 150"/>
                    <a:gd name="T86" fmla="*/ 794 w 3240"/>
                    <a:gd name="T87" fmla="*/ 169 h 150"/>
                    <a:gd name="T88" fmla="*/ 812 w 3240"/>
                    <a:gd name="T89" fmla="*/ 190 h 150"/>
                    <a:gd name="T90" fmla="*/ 830 w 3240"/>
                    <a:gd name="T91" fmla="*/ 160 h 150"/>
                    <a:gd name="T92" fmla="*/ 848 w 3240"/>
                    <a:gd name="T93" fmla="*/ 185 h 150"/>
                    <a:gd name="T94" fmla="*/ 866 w 3240"/>
                    <a:gd name="T95" fmla="*/ 169 h 150"/>
                    <a:gd name="T96" fmla="*/ 885 w 3240"/>
                    <a:gd name="T97" fmla="*/ 259 h 150"/>
                    <a:gd name="T98" fmla="*/ 902 w 3240"/>
                    <a:gd name="T99" fmla="*/ 114 h 150"/>
                    <a:gd name="T100" fmla="*/ 921 w 3240"/>
                    <a:gd name="T101" fmla="*/ 172 h 150"/>
                    <a:gd name="T102" fmla="*/ 940 w 3240"/>
                    <a:gd name="T103" fmla="*/ 53 h 150"/>
                    <a:gd name="T104" fmla="*/ 956 w 3240"/>
                    <a:gd name="T105" fmla="*/ 228 h 150"/>
                    <a:gd name="T106" fmla="*/ 976 w 3240"/>
                    <a:gd name="T107" fmla="*/ 144 h 150"/>
                    <a:gd name="T108" fmla="*/ 993 w 3240"/>
                    <a:gd name="T109" fmla="*/ 74 h 150"/>
                    <a:gd name="T110" fmla="*/ 1013 w 3240"/>
                    <a:gd name="T111" fmla="*/ 263 h 150"/>
                    <a:gd name="T112" fmla="*/ 1029 w 3240"/>
                    <a:gd name="T113" fmla="*/ 155 h 150"/>
                    <a:gd name="T114" fmla="*/ 1047 w 3240"/>
                    <a:gd name="T115" fmla="*/ 144 h 150"/>
                    <a:gd name="T116" fmla="*/ 1066 w 3240"/>
                    <a:gd name="T117" fmla="*/ 125 h 150"/>
                    <a:gd name="T118" fmla="*/ 1084 w 3240"/>
                    <a:gd name="T119" fmla="*/ 146 h 150"/>
                    <a:gd name="T120" fmla="*/ 1103 w 3240"/>
                    <a:gd name="T121" fmla="*/ 144 h 150"/>
                    <a:gd name="T122" fmla="*/ 1120 w 3240"/>
                    <a:gd name="T123" fmla="*/ 160 h 15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50">
                      <a:moveTo>
                        <a:pt x="0" y="90"/>
                      </a:moveTo>
                      <a:lnTo>
                        <a:pt x="8" y="115"/>
                      </a:lnTo>
                      <a:lnTo>
                        <a:pt x="14" y="122"/>
                      </a:lnTo>
                      <a:lnTo>
                        <a:pt x="20" y="120"/>
                      </a:lnTo>
                      <a:lnTo>
                        <a:pt x="27" y="117"/>
                      </a:lnTo>
                      <a:lnTo>
                        <a:pt x="33" y="107"/>
                      </a:lnTo>
                      <a:lnTo>
                        <a:pt x="39" y="97"/>
                      </a:lnTo>
                      <a:lnTo>
                        <a:pt x="45" y="86"/>
                      </a:lnTo>
                      <a:lnTo>
                        <a:pt x="53" y="74"/>
                      </a:lnTo>
                      <a:lnTo>
                        <a:pt x="59" y="67"/>
                      </a:lnTo>
                      <a:lnTo>
                        <a:pt x="65" y="64"/>
                      </a:lnTo>
                      <a:lnTo>
                        <a:pt x="72" y="63"/>
                      </a:lnTo>
                      <a:lnTo>
                        <a:pt x="78" y="63"/>
                      </a:lnTo>
                      <a:lnTo>
                        <a:pt x="84" y="61"/>
                      </a:lnTo>
                      <a:lnTo>
                        <a:pt x="92" y="59"/>
                      </a:lnTo>
                      <a:lnTo>
                        <a:pt x="98" y="56"/>
                      </a:lnTo>
                      <a:lnTo>
                        <a:pt x="104" y="54"/>
                      </a:lnTo>
                      <a:lnTo>
                        <a:pt x="111" y="59"/>
                      </a:lnTo>
                      <a:lnTo>
                        <a:pt x="117" y="64"/>
                      </a:lnTo>
                      <a:lnTo>
                        <a:pt x="123" y="69"/>
                      </a:lnTo>
                      <a:lnTo>
                        <a:pt x="131" y="74"/>
                      </a:lnTo>
                      <a:lnTo>
                        <a:pt x="137" y="76"/>
                      </a:lnTo>
                      <a:lnTo>
                        <a:pt x="143" y="76"/>
                      </a:lnTo>
                      <a:lnTo>
                        <a:pt x="150" y="74"/>
                      </a:lnTo>
                      <a:lnTo>
                        <a:pt x="156" y="72"/>
                      </a:lnTo>
                      <a:lnTo>
                        <a:pt x="162" y="67"/>
                      </a:lnTo>
                      <a:lnTo>
                        <a:pt x="170" y="63"/>
                      </a:lnTo>
                      <a:lnTo>
                        <a:pt x="176" y="58"/>
                      </a:lnTo>
                      <a:lnTo>
                        <a:pt x="182" y="51"/>
                      </a:lnTo>
                      <a:lnTo>
                        <a:pt x="189" y="48"/>
                      </a:lnTo>
                      <a:lnTo>
                        <a:pt x="195" y="53"/>
                      </a:lnTo>
                      <a:lnTo>
                        <a:pt x="201" y="59"/>
                      </a:lnTo>
                      <a:lnTo>
                        <a:pt x="209" y="58"/>
                      </a:lnTo>
                      <a:lnTo>
                        <a:pt x="215" y="54"/>
                      </a:lnTo>
                      <a:lnTo>
                        <a:pt x="221" y="54"/>
                      </a:lnTo>
                      <a:lnTo>
                        <a:pt x="227" y="48"/>
                      </a:lnTo>
                      <a:lnTo>
                        <a:pt x="234" y="36"/>
                      </a:lnTo>
                      <a:lnTo>
                        <a:pt x="240" y="38"/>
                      </a:lnTo>
                      <a:lnTo>
                        <a:pt x="246" y="66"/>
                      </a:lnTo>
                      <a:lnTo>
                        <a:pt x="254" y="89"/>
                      </a:lnTo>
                      <a:lnTo>
                        <a:pt x="260" y="99"/>
                      </a:lnTo>
                      <a:lnTo>
                        <a:pt x="266" y="110"/>
                      </a:lnTo>
                      <a:lnTo>
                        <a:pt x="274" y="108"/>
                      </a:lnTo>
                      <a:lnTo>
                        <a:pt x="280" y="95"/>
                      </a:lnTo>
                      <a:lnTo>
                        <a:pt x="286" y="87"/>
                      </a:lnTo>
                      <a:lnTo>
                        <a:pt x="293" y="84"/>
                      </a:lnTo>
                      <a:lnTo>
                        <a:pt x="299" y="74"/>
                      </a:lnTo>
                      <a:lnTo>
                        <a:pt x="305" y="67"/>
                      </a:lnTo>
                      <a:lnTo>
                        <a:pt x="313" y="64"/>
                      </a:lnTo>
                      <a:lnTo>
                        <a:pt x="319" y="61"/>
                      </a:lnTo>
                      <a:lnTo>
                        <a:pt x="325" y="59"/>
                      </a:lnTo>
                      <a:lnTo>
                        <a:pt x="332" y="58"/>
                      </a:lnTo>
                      <a:lnTo>
                        <a:pt x="338" y="66"/>
                      </a:lnTo>
                      <a:lnTo>
                        <a:pt x="344" y="72"/>
                      </a:lnTo>
                      <a:lnTo>
                        <a:pt x="352" y="76"/>
                      </a:lnTo>
                      <a:lnTo>
                        <a:pt x="358" y="77"/>
                      </a:lnTo>
                      <a:lnTo>
                        <a:pt x="364" y="72"/>
                      </a:lnTo>
                      <a:lnTo>
                        <a:pt x="371" y="56"/>
                      </a:lnTo>
                      <a:lnTo>
                        <a:pt x="377" y="41"/>
                      </a:lnTo>
                      <a:lnTo>
                        <a:pt x="383" y="26"/>
                      </a:lnTo>
                      <a:lnTo>
                        <a:pt x="391" y="20"/>
                      </a:lnTo>
                      <a:lnTo>
                        <a:pt x="397" y="25"/>
                      </a:lnTo>
                      <a:lnTo>
                        <a:pt x="403" y="76"/>
                      </a:lnTo>
                      <a:lnTo>
                        <a:pt x="409" y="131"/>
                      </a:lnTo>
                      <a:lnTo>
                        <a:pt x="416" y="146"/>
                      </a:lnTo>
                      <a:lnTo>
                        <a:pt x="422" y="150"/>
                      </a:lnTo>
                      <a:lnTo>
                        <a:pt x="428" y="133"/>
                      </a:lnTo>
                      <a:lnTo>
                        <a:pt x="436" y="107"/>
                      </a:lnTo>
                      <a:lnTo>
                        <a:pt x="442" y="87"/>
                      </a:lnTo>
                      <a:lnTo>
                        <a:pt x="448" y="82"/>
                      </a:lnTo>
                      <a:lnTo>
                        <a:pt x="455" y="82"/>
                      </a:lnTo>
                      <a:lnTo>
                        <a:pt x="461" y="82"/>
                      </a:lnTo>
                      <a:lnTo>
                        <a:pt x="467" y="84"/>
                      </a:lnTo>
                      <a:lnTo>
                        <a:pt x="475" y="82"/>
                      </a:lnTo>
                      <a:lnTo>
                        <a:pt x="481" y="79"/>
                      </a:lnTo>
                      <a:lnTo>
                        <a:pt x="487" y="76"/>
                      </a:lnTo>
                      <a:lnTo>
                        <a:pt x="494" y="63"/>
                      </a:lnTo>
                      <a:lnTo>
                        <a:pt x="500" y="59"/>
                      </a:lnTo>
                      <a:lnTo>
                        <a:pt x="506" y="63"/>
                      </a:lnTo>
                      <a:lnTo>
                        <a:pt x="514" y="66"/>
                      </a:lnTo>
                      <a:lnTo>
                        <a:pt x="520" y="67"/>
                      </a:lnTo>
                      <a:lnTo>
                        <a:pt x="526" y="66"/>
                      </a:lnTo>
                      <a:lnTo>
                        <a:pt x="533" y="63"/>
                      </a:lnTo>
                      <a:lnTo>
                        <a:pt x="539" y="54"/>
                      </a:lnTo>
                      <a:lnTo>
                        <a:pt x="545" y="51"/>
                      </a:lnTo>
                      <a:lnTo>
                        <a:pt x="553" y="53"/>
                      </a:lnTo>
                      <a:lnTo>
                        <a:pt x="559" y="58"/>
                      </a:lnTo>
                      <a:lnTo>
                        <a:pt x="565" y="59"/>
                      </a:lnTo>
                      <a:lnTo>
                        <a:pt x="572" y="66"/>
                      </a:lnTo>
                      <a:lnTo>
                        <a:pt x="578" y="72"/>
                      </a:lnTo>
                      <a:lnTo>
                        <a:pt x="584" y="69"/>
                      </a:lnTo>
                      <a:lnTo>
                        <a:pt x="591" y="59"/>
                      </a:lnTo>
                      <a:lnTo>
                        <a:pt x="598" y="72"/>
                      </a:lnTo>
                      <a:lnTo>
                        <a:pt x="604" y="92"/>
                      </a:lnTo>
                      <a:lnTo>
                        <a:pt x="610" y="100"/>
                      </a:lnTo>
                      <a:lnTo>
                        <a:pt x="618" y="105"/>
                      </a:lnTo>
                      <a:lnTo>
                        <a:pt x="624" y="104"/>
                      </a:lnTo>
                      <a:lnTo>
                        <a:pt x="630" y="95"/>
                      </a:lnTo>
                      <a:lnTo>
                        <a:pt x="637" y="84"/>
                      </a:lnTo>
                      <a:lnTo>
                        <a:pt x="643" y="77"/>
                      </a:lnTo>
                      <a:lnTo>
                        <a:pt x="649" y="69"/>
                      </a:lnTo>
                      <a:lnTo>
                        <a:pt x="657" y="66"/>
                      </a:lnTo>
                      <a:lnTo>
                        <a:pt x="663" y="63"/>
                      </a:lnTo>
                      <a:lnTo>
                        <a:pt x="669" y="59"/>
                      </a:lnTo>
                      <a:lnTo>
                        <a:pt x="676" y="56"/>
                      </a:lnTo>
                      <a:lnTo>
                        <a:pt x="682" y="51"/>
                      </a:lnTo>
                      <a:lnTo>
                        <a:pt x="688" y="53"/>
                      </a:lnTo>
                      <a:lnTo>
                        <a:pt x="696" y="43"/>
                      </a:lnTo>
                      <a:lnTo>
                        <a:pt x="702" y="30"/>
                      </a:lnTo>
                      <a:lnTo>
                        <a:pt x="708" y="25"/>
                      </a:lnTo>
                      <a:lnTo>
                        <a:pt x="715" y="38"/>
                      </a:lnTo>
                      <a:lnTo>
                        <a:pt x="721" y="66"/>
                      </a:lnTo>
                      <a:lnTo>
                        <a:pt x="727" y="84"/>
                      </a:lnTo>
                      <a:lnTo>
                        <a:pt x="735" y="92"/>
                      </a:lnTo>
                      <a:lnTo>
                        <a:pt x="741" y="92"/>
                      </a:lnTo>
                      <a:lnTo>
                        <a:pt x="747" y="79"/>
                      </a:lnTo>
                      <a:lnTo>
                        <a:pt x="754" y="71"/>
                      </a:lnTo>
                      <a:lnTo>
                        <a:pt x="760" y="63"/>
                      </a:lnTo>
                      <a:lnTo>
                        <a:pt x="766" y="66"/>
                      </a:lnTo>
                      <a:lnTo>
                        <a:pt x="772" y="84"/>
                      </a:lnTo>
                      <a:lnTo>
                        <a:pt x="780" y="105"/>
                      </a:lnTo>
                      <a:lnTo>
                        <a:pt x="786" y="112"/>
                      </a:lnTo>
                      <a:lnTo>
                        <a:pt x="792" y="107"/>
                      </a:lnTo>
                      <a:lnTo>
                        <a:pt x="799" y="100"/>
                      </a:lnTo>
                      <a:lnTo>
                        <a:pt x="805" y="92"/>
                      </a:lnTo>
                      <a:lnTo>
                        <a:pt x="811" y="84"/>
                      </a:lnTo>
                      <a:lnTo>
                        <a:pt x="819" y="84"/>
                      </a:lnTo>
                      <a:lnTo>
                        <a:pt x="825" y="87"/>
                      </a:lnTo>
                      <a:lnTo>
                        <a:pt x="831" y="89"/>
                      </a:lnTo>
                      <a:lnTo>
                        <a:pt x="838" y="89"/>
                      </a:lnTo>
                      <a:lnTo>
                        <a:pt x="844" y="82"/>
                      </a:lnTo>
                      <a:lnTo>
                        <a:pt x="850" y="74"/>
                      </a:lnTo>
                      <a:lnTo>
                        <a:pt x="858" y="71"/>
                      </a:lnTo>
                      <a:lnTo>
                        <a:pt x="864" y="71"/>
                      </a:lnTo>
                      <a:lnTo>
                        <a:pt x="870" y="74"/>
                      </a:lnTo>
                      <a:lnTo>
                        <a:pt x="877" y="76"/>
                      </a:lnTo>
                      <a:lnTo>
                        <a:pt x="883" y="79"/>
                      </a:lnTo>
                      <a:lnTo>
                        <a:pt x="889" y="76"/>
                      </a:lnTo>
                      <a:lnTo>
                        <a:pt x="897" y="69"/>
                      </a:lnTo>
                      <a:lnTo>
                        <a:pt x="903" y="67"/>
                      </a:lnTo>
                      <a:lnTo>
                        <a:pt x="909" y="66"/>
                      </a:lnTo>
                      <a:lnTo>
                        <a:pt x="916" y="66"/>
                      </a:lnTo>
                      <a:lnTo>
                        <a:pt x="922" y="64"/>
                      </a:lnTo>
                      <a:lnTo>
                        <a:pt x="929" y="64"/>
                      </a:lnTo>
                      <a:lnTo>
                        <a:pt x="936" y="64"/>
                      </a:lnTo>
                      <a:lnTo>
                        <a:pt x="942" y="66"/>
                      </a:lnTo>
                      <a:lnTo>
                        <a:pt x="948" y="66"/>
                      </a:lnTo>
                      <a:lnTo>
                        <a:pt x="954" y="67"/>
                      </a:lnTo>
                      <a:lnTo>
                        <a:pt x="962" y="71"/>
                      </a:lnTo>
                      <a:lnTo>
                        <a:pt x="968" y="74"/>
                      </a:lnTo>
                      <a:lnTo>
                        <a:pt x="974" y="69"/>
                      </a:lnTo>
                      <a:lnTo>
                        <a:pt x="981" y="64"/>
                      </a:lnTo>
                      <a:lnTo>
                        <a:pt x="987" y="48"/>
                      </a:lnTo>
                      <a:lnTo>
                        <a:pt x="993" y="41"/>
                      </a:lnTo>
                      <a:lnTo>
                        <a:pt x="1001" y="43"/>
                      </a:lnTo>
                      <a:lnTo>
                        <a:pt x="1007" y="48"/>
                      </a:lnTo>
                      <a:lnTo>
                        <a:pt x="1013" y="46"/>
                      </a:lnTo>
                      <a:lnTo>
                        <a:pt x="1020" y="49"/>
                      </a:lnTo>
                      <a:lnTo>
                        <a:pt x="1026" y="61"/>
                      </a:lnTo>
                      <a:lnTo>
                        <a:pt x="1032" y="71"/>
                      </a:lnTo>
                      <a:lnTo>
                        <a:pt x="1040" y="79"/>
                      </a:lnTo>
                      <a:lnTo>
                        <a:pt x="1046" y="92"/>
                      </a:lnTo>
                      <a:lnTo>
                        <a:pt x="1052" y="102"/>
                      </a:lnTo>
                      <a:lnTo>
                        <a:pt x="1059" y="100"/>
                      </a:lnTo>
                      <a:lnTo>
                        <a:pt x="1065" y="95"/>
                      </a:lnTo>
                      <a:lnTo>
                        <a:pt x="1071" y="86"/>
                      </a:lnTo>
                      <a:lnTo>
                        <a:pt x="1079" y="79"/>
                      </a:lnTo>
                      <a:lnTo>
                        <a:pt x="1085" y="94"/>
                      </a:lnTo>
                      <a:lnTo>
                        <a:pt x="1091" y="100"/>
                      </a:lnTo>
                      <a:lnTo>
                        <a:pt x="1098" y="86"/>
                      </a:lnTo>
                      <a:lnTo>
                        <a:pt x="1104" y="67"/>
                      </a:lnTo>
                      <a:lnTo>
                        <a:pt x="1110" y="54"/>
                      </a:lnTo>
                      <a:lnTo>
                        <a:pt x="1118" y="30"/>
                      </a:lnTo>
                      <a:lnTo>
                        <a:pt x="1124" y="17"/>
                      </a:lnTo>
                      <a:lnTo>
                        <a:pt x="1130" y="58"/>
                      </a:lnTo>
                      <a:lnTo>
                        <a:pt x="1136" y="113"/>
                      </a:lnTo>
                      <a:lnTo>
                        <a:pt x="1143" y="136"/>
                      </a:lnTo>
                      <a:lnTo>
                        <a:pt x="1149" y="138"/>
                      </a:lnTo>
                      <a:lnTo>
                        <a:pt x="1155" y="123"/>
                      </a:lnTo>
                      <a:lnTo>
                        <a:pt x="1163" y="102"/>
                      </a:lnTo>
                      <a:lnTo>
                        <a:pt x="1169" y="86"/>
                      </a:lnTo>
                      <a:lnTo>
                        <a:pt x="1175" y="82"/>
                      </a:lnTo>
                      <a:lnTo>
                        <a:pt x="1182" y="74"/>
                      </a:lnTo>
                      <a:lnTo>
                        <a:pt x="1188" y="67"/>
                      </a:lnTo>
                      <a:lnTo>
                        <a:pt x="1194" y="58"/>
                      </a:lnTo>
                      <a:lnTo>
                        <a:pt x="1202" y="48"/>
                      </a:lnTo>
                      <a:lnTo>
                        <a:pt x="1208" y="44"/>
                      </a:lnTo>
                      <a:lnTo>
                        <a:pt x="1214" y="48"/>
                      </a:lnTo>
                      <a:lnTo>
                        <a:pt x="1221" y="51"/>
                      </a:lnTo>
                      <a:lnTo>
                        <a:pt x="1227" y="53"/>
                      </a:lnTo>
                      <a:lnTo>
                        <a:pt x="1233" y="49"/>
                      </a:lnTo>
                      <a:lnTo>
                        <a:pt x="1241" y="64"/>
                      </a:lnTo>
                      <a:lnTo>
                        <a:pt x="1247" y="77"/>
                      </a:lnTo>
                      <a:lnTo>
                        <a:pt x="1253" y="89"/>
                      </a:lnTo>
                      <a:lnTo>
                        <a:pt x="1261" y="92"/>
                      </a:lnTo>
                      <a:lnTo>
                        <a:pt x="1267" y="87"/>
                      </a:lnTo>
                      <a:lnTo>
                        <a:pt x="1273" y="84"/>
                      </a:lnTo>
                      <a:lnTo>
                        <a:pt x="1280" y="79"/>
                      </a:lnTo>
                      <a:lnTo>
                        <a:pt x="1286" y="81"/>
                      </a:lnTo>
                      <a:lnTo>
                        <a:pt x="1292" y="87"/>
                      </a:lnTo>
                      <a:lnTo>
                        <a:pt x="1300" y="92"/>
                      </a:lnTo>
                      <a:lnTo>
                        <a:pt x="1306" y="94"/>
                      </a:lnTo>
                      <a:lnTo>
                        <a:pt x="1312" y="92"/>
                      </a:lnTo>
                      <a:lnTo>
                        <a:pt x="1318" y="89"/>
                      </a:lnTo>
                      <a:lnTo>
                        <a:pt x="1325" y="84"/>
                      </a:lnTo>
                      <a:lnTo>
                        <a:pt x="1331" y="77"/>
                      </a:lnTo>
                      <a:lnTo>
                        <a:pt x="1337" y="74"/>
                      </a:lnTo>
                      <a:lnTo>
                        <a:pt x="1345" y="72"/>
                      </a:lnTo>
                      <a:lnTo>
                        <a:pt x="1351" y="72"/>
                      </a:lnTo>
                      <a:lnTo>
                        <a:pt x="1357" y="72"/>
                      </a:lnTo>
                      <a:lnTo>
                        <a:pt x="1364" y="64"/>
                      </a:lnTo>
                      <a:lnTo>
                        <a:pt x="1370" y="54"/>
                      </a:lnTo>
                      <a:lnTo>
                        <a:pt x="1376" y="44"/>
                      </a:lnTo>
                      <a:lnTo>
                        <a:pt x="1384" y="25"/>
                      </a:lnTo>
                      <a:lnTo>
                        <a:pt x="1390" y="17"/>
                      </a:lnTo>
                      <a:lnTo>
                        <a:pt x="1396" y="15"/>
                      </a:lnTo>
                      <a:lnTo>
                        <a:pt x="1403" y="17"/>
                      </a:lnTo>
                      <a:lnTo>
                        <a:pt x="1409" y="17"/>
                      </a:lnTo>
                      <a:lnTo>
                        <a:pt x="1415" y="18"/>
                      </a:lnTo>
                      <a:lnTo>
                        <a:pt x="1423" y="36"/>
                      </a:lnTo>
                      <a:lnTo>
                        <a:pt x="1429" y="46"/>
                      </a:lnTo>
                      <a:lnTo>
                        <a:pt x="1435" y="41"/>
                      </a:lnTo>
                      <a:lnTo>
                        <a:pt x="1442" y="72"/>
                      </a:lnTo>
                      <a:lnTo>
                        <a:pt x="1448" y="92"/>
                      </a:lnTo>
                      <a:lnTo>
                        <a:pt x="1454" y="94"/>
                      </a:lnTo>
                      <a:lnTo>
                        <a:pt x="1462" y="102"/>
                      </a:lnTo>
                      <a:lnTo>
                        <a:pt x="1468" y="117"/>
                      </a:lnTo>
                      <a:lnTo>
                        <a:pt x="1474" y="127"/>
                      </a:lnTo>
                      <a:lnTo>
                        <a:pt x="1481" y="130"/>
                      </a:lnTo>
                      <a:lnTo>
                        <a:pt x="1487" y="130"/>
                      </a:lnTo>
                      <a:lnTo>
                        <a:pt x="1493" y="125"/>
                      </a:lnTo>
                      <a:lnTo>
                        <a:pt x="1499" y="117"/>
                      </a:lnTo>
                      <a:lnTo>
                        <a:pt x="1507" y="112"/>
                      </a:lnTo>
                      <a:lnTo>
                        <a:pt x="1513" y="104"/>
                      </a:lnTo>
                      <a:lnTo>
                        <a:pt x="1519" y="97"/>
                      </a:lnTo>
                      <a:lnTo>
                        <a:pt x="1526" y="92"/>
                      </a:lnTo>
                      <a:lnTo>
                        <a:pt x="1532" y="87"/>
                      </a:lnTo>
                      <a:lnTo>
                        <a:pt x="1538" y="86"/>
                      </a:lnTo>
                      <a:lnTo>
                        <a:pt x="1546" y="84"/>
                      </a:lnTo>
                      <a:lnTo>
                        <a:pt x="1552" y="77"/>
                      </a:lnTo>
                      <a:lnTo>
                        <a:pt x="1558" y="74"/>
                      </a:lnTo>
                      <a:lnTo>
                        <a:pt x="1565" y="72"/>
                      </a:lnTo>
                      <a:lnTo>
                        <a:pt x="1571" y="58"/>
                      </a:lnTo>
                      <a:lnTo>
                        <a:pt x="1577" y="56"/>
                      </a:lnTo>
                      <a:lnTo>
                        <a:pt x="1585" y="61"/>
                      </a:lnTo>
                      <a:lnTo>
                        <a:pt x="1591" y="71"/>
                      </a:lnTo>
                      <a:lnTo>
                        <a:pt x="1597" y="74"/>
                      </a:lnTo>
                      <a:lnTo>
                        <a:pt x="1605" y="72"/>
                      </a:lnTo>
                      <a:lnTo>
                        <a:pt x="1611" y="66"/>
                      </a:lnTo>
                      <a:lnTo>
                        <a:pt x="1617" y="59"/>
                      </a:lnTo>
                      <a:lnTo>
                        <a:pt x="1624" y="61"/>
                      </a:lnTo>
                      <a:lnTo>
                        <a:pt x="1630" y="69"/>
                      </a:lnTo>
                      <a:lnTo>
                        <a:pt x="1636" y="76"/>
                      </a:lnTo>
                      <a:lnTo>
                        <a:pt x="1644" y="81"/>
                      </a:lnTo>
                      <a:lnTo>
                        <a:pt x="1650" y="84"/>
                      </a:lnTo>
                      <a:lnTo>
                        <a:pt x="1656" y="77"/>
                      </a:lnTo>
                      <a:lnTo>
                        <a:pt x="1663" y="56"/>
                      </a:lnTo>
                      <a:lnTo>
                        <a:pt x="1669" y="41"/>
                      </a:lnTo>
                      <a:lnTo>
                        <a:pt x="1675" y="36"/>
                      </a:lnTo>
                      <a:lnTo>
                        <a:pt x="1681" y="31"/>
                      </a:lnTo>
                      <a:lnTo>
                        <a:pt x="1689" y="28"/>
                      </a:lnTo>
                      <a:lnTo>
                        <a:pt x="1695" y="66"/>
                      </a:lnTo>
                      <a:lnTo>
                        <a:pt x="1701" y="105"/>
                      </a:lnTo>
                      <a:lnTo>
                        <a:pt x="1708" y="120"/>
                      </a:lnTo>
                      <a:lnTo>
                        <a:pt x="1714" y="125"/>
                      </a:lnTo>
                      <a:lnTo>
                        <a:pt x="1720" y="110"/>
                      </a:lnTo>
                      <a:lnTo>
                        <a:pt x="1728" y="86"/>
                      </a:lnTo>
                      <a:lnTo>
                        <a:pt x="1734" y="67"/>
                      </a:lnTo>
                      <a:lnTo>
                        <a:pt x="1740" y="61"/>
                      </a:lnTo>
                      <a:lnTo>
                        <a:pt x="1747" y="53"/>
                      </a:lnTo>
                      <a:lnTo>
                        <a:pt x="1753" y="44"/>
                      </a:lnTo>
                      <a:lnTo>
                        <a:pt x="1759" y="58"/>
                      </a:lnTo>
                      <a:lnTo>
                        <a:pt x="1767" y="71"/>
                      </a:lnTo>
                      <a:lnTo>
                        <a:pt x="1773" y="77"/>
                      </a:lnTo>
                      <a:lnTo>
                        <a:pt x="1779" y="79"/>
                      </a:lnTo>
                      <a:lnTo>
                        <a:pt x="1786" y="79"/>
                      </a:lnTo>
                      <a:lnTo>
                        <a:pt x="1792" y="72"/>
                      </a:lnTo>
                      <a:lnTo>
                        <a:pt x="1798" y="63"/>
                      </a:lnTo>
                      <a:lnTo>
                        <a:pt x="1806" y="48"/>
                      </a:lnTo>
                      <a:lnTo>
                        <a:pt x="1812" y="40"/>
                      </a:lnTo>
                      <a:lnTo>
                        <a:pt x="1818" y="40"/>
                      </a:lnTo>
                      <a:lnTo>
                        <a:pt x="1825" y="44"/>
                      </a:lnTo>
                      <a:lnTo>
                        <a:pt x="1831" y="49"/>
                      </a:lnTo>
                      <a:lnTo>
                        <a:pt x="1837" y="49"/>
                      </a:lnTo>
                      <a:lnTo>
                        <a:pt x="1843" y="43"/>
                      </a:lnTo>
                      <a:lnTo>
                        <a:pt x="1851" y="38"/>
                      </a:lnTo>
                      <a:lnTo>
                        <a:pt x="1857" y="61"/>
                      </a:lnTo>
                      <a:lnTo>
                        <a:pt x="1863" y="94"/>
                      </a:lnTo>
                      <a:lnTo>
                        <a:pt x="1870" y="120"/>
                      </a:lnTo>
                      <a:lnTo>
                        <a:pt x="1876" y="138"/>
                      </a:lnTo>
                      <a:lnTo>
                        <a:pt x="1882" y="140"/>
                      </a:lnTo>
                      <a:lnTo>
                        <a:pt x="1890" y="128"/>
                      </a:lnTo>
                      <a:lnTo>
                        <a:pt x="1896" y="113"/>
                      </a:lnTo>
                      <a:lnTo>
                        <a:pt x="1902" y="100"/>
                      </a:lnTo>
                      <a:lnTo>
                        <a:pt x="1909" y="89"/>
                      </a:lnTo>
                      <a:lnTo>
                        <a:pt x="1915" y="82"/>
                      </a:lnTo>
                      <a:lnTo>
                        <a:pt x="1922" y="77"/>
                      </a:lnTo>
                      <a:lnTo>
                        <a:pt x="1929" y="74"/>
                      </a:lnTo>
                      <a:lnTo>
                        <a:pt x="1935" y="72"/>
                      </a:lnTo>
                      <a:lnTo>
                        <a:pt x="1941" y="72"/>
                      </a:lnTo>
                      <a:lnTo>
                        <a:pt x="1949" y="72"/>
                      </a:lnTo>
                      <a:lnTo>
                        <a:pt x="1955" y="74"/>
                      </a:lnTo>
                      <a:lnTo>
                        <a:pt x="1961" y="66"/>
                      </a:lnTo>
                      <a:lnTo>
                        <a:pt x="1968" y="54"/>
                      </a:lnTo>
                      <a:lnTo>
                        <a:pt x="1974" y="54"/>
                      </a:lnTo>
                      <a:lnTo>
                        <a:pt x="1980" y="48"/>
                      </a:lnTo>
                      <a:lnTo>
                        <a:pt x="1988" y="49"/>
                      </a:lnTo>
                      <a:lnTo>
                        <a:pt x="1994" y="54"/>
                      </a:lnTo>
                      <a:lnTo>
                        <a:pt x="2000" y="61"/>
                      </a:lnTo>
                      <a:lnTo>
                        <a:pt x="2007" y="69"/>
                      </a:lnTo>
                      <a:lnTo>
                        <a:pt x="2013" y="77"/>
                      </a:lnTo>
                      <a:lnTo>
                        <a:pt x="2019" y="79"/>
                      </a:lnTo>
                      <a:lnTo>
                        <a:pt x="2025" y="72"/>
                      </a:lnTo>
                      <a:lnTo>
                        <a:pt x="2033" y="72"/>
                      </a:lnTo>
                      <a:lnTo>
                        <a:pt x="2039" y="79"/>
                      </a:lnTo>
                      <a:lnTo>
                        <a:pt x="2045" y="82"/>
                      </a:lnTo>
                      <a:lnTo>
                        <a:pt x="2052" y="82"/>
                      </a:lnTo>
                      <a:lnTo>
                        <a:pt x="2058" y="76"/>
                      </a:lnTo>
                      <a:lnTo>
                        <a:pt x="2064" y="51"/>
                      </a:lnTo>
                      <a:lnTo>
                        <a:pt x="2072" y="28"/>
                      </a:lnTo>
                      <a:lnTo>
                        <a:pt x="2078" y="23"/>
                      </a:lnTo>
                      <a:lnTo>
                        <a:pt x="2084" y="25"/>
                      </a:lnTo>
                      <a:lnTo>
                        <a:pt x="2091" y="28"/>
                      </a:lnTo>
                      <a:lnTo>
                        <a:pt x="2097" y="36"/>
                      </a:lnTo>
                      <a:lnTo>
                        <a:pt x="2103" y="41"/>
                      </a:lnTo>
                      <a:lnTo>
                        <a:pt x="2111" y="59"/>
                      </a:lnTo>
                      <a:lnTo>
                        <a:pt x="2117" y="97"/>
                      </a:lnTo>
                      <a:lnTo>
                        <a:pt x="2123" y="125"/>
                      </a:lnTo>
                      <a:lnTo>
                        <a:pt x="2130" y="130"/>
                      </a:lnTo>
                      <a:lnTo>
                        <a:pt x="2136" y="118"/>
                      </a:lnTo>
                      <a:lnTo>
                        <a:pt x="2142" y="113"/>
                      </a:lnTo>
                      <a:lnTo>
                        <a:pt x="2150" y="105"/>
                      </a:lnTo>
                      <a:lnTo>
                        <a:pt x="2156" y="99"/>
                      </a:lnTo>
                      <a:lnTo>
                        <a:pt x="2162" y="90"/>
                      </a:lnTo>
                      <a:lnTo>
                        <a:pt x="2169" y="84"/>
                      </a:lnTo>
                      <a:lnTo>
                        <a:pt x="2175" y="79"/>
                      </a:lnTo>
                      <a:lnTo>
                        <a:pt x="2181" y="72"/>
                      </a:lnTo>
                      <a:lnTo>
                        <a:pt x="2189" y="67"/>
                      </a:lnTo>
                      <a:lnTo>
                        <a:pt x="2195" y="59"/>
                      </a:lnTo>
                      <a:lnTo>
                        <a:pt x="2201" y="53"/>
                      </a:lnTo>
                      <a:lnTo>
                        <a:pt x="2207" y="49"/>
                      </a:lnTo>
                      <a:lnTo>
                        <a:pt x="2214" y="33"/>
                      </a:lnTo>
                      <a:lnTo>
                        <a:pt x="2220" y="28"/>
                      </a:lnTo>
                      <a:lnTo>
                        <a:pt x="2226" y="25"/>
                      </a:lnTo>
                      <a:lnTo>
                        <a:pt x="2234" y="56"/>
                      </a:lnTo>
                      <a:lnTo>
                        <a:pt x="2240" y="94"/>
                      </a:lnTo>
                      <a:lnTo>
                        <a:pt x="2246" y="113"/>
                      </a:lnTo>
                      <a:lnTo>
                        <a:pt x="2254" y="118"/>
                      </a:lnTo>
                      <a:lnTo>
                        <a:pt x="2260" y="113"/>
                      </a:lnTo>
                      <a:lnTo>
                        <a:pt x="2266" y="99"/>
                      </a:lnTo>
                      <a:lnTo>
                        <a:pt x="2273" y="90"/>
                      </a:lnTo>
                      <a:lnTo>
                        <a:pt x="2279" y="81"/>
                      </a:lnTo>
                      <a:lnTo>
                        <a:pt x="2285" y="74"/>
                      </a:lnTo>
                      <a:lnTo>
                        <a:pt x="2293" y="61"/>
                      </a:lnTo>
                      <a:lnTo>
                        <a:pt x="2299" y="44"/>
                      </a:lnTo>
                      <a:lnTo>
                        <a:pt x="2305" y="33"/>
                      </a:lnTo>
                      <a:lnTo>
                        <a:pt x="2312" y="13"/>
                      </a:lnTo>
                      <a:lnTo>
                        <a:pt x="2318" y="0"/>
                      </a:lnTo>
                      <a:lnTo>
                        <a:pt x="2324" y="38"/>
                      </a:lnTo>
                      <a:lnTo>
                        <a:pt x="2332" y="92"/>
                      </a:lnTo>
                      <a:lnTo>
                        <a:pt x="2338" y="122"/>
                      </a:lnTo>
                      <a:lnTo>
                        <a:pt x="2344" y="135"/>
                      </a:lnTo>
                      <a:lnTo>
                        <a:pt x="2351" y="131"/>
                      </a:lnTo>
                      <a:lnTo>
                        <a:pt x="2357" y="118"/>
                      </a:lnTo>
                      <a:lnTo>
                        <a:pt x="2363" y="99"/>
                      </a:lnTo>
                      <a:lnTo>
                        <a:pt x="2371" y="89"/>
                      </a:lnTo>
                      <a:lnTo>
                        <a:pt x="2377" y="82"/>
                      </a:lnTo>
                      <a:lnTo>
                        <a:pt x="2383" y="77"/>
                      </a:lnTo>
                      <a:lnTo>
                        <a:pt x="2389" y="72"/>
                      </a:lnTo>
                      <a:lnTo>
                        <a:pt x="2396" y="67"/>
                      </a:lnTo>
                      <a:lnTo>
                        <a:pt x="2402" y="56"/>
                      </a:lnTo>
                      <a:lnTo>
                        <a:pt x="2408" y="44"/>
                      </a:lnTo>
                      <a:lnTo>
                        <a:pt x="2416" y="46"/>
                      </a:lnTo>
                      <a:lnTo>
                        <a:pt x="2422" y="66"/>
                      </a:lnTo>
                      <a:lnTo>
                        <a:pt x="2428" y="86"/>
                      </a:lnTo>
                      <a:lnTo>
                        <a:pt x="2435" y="89"/>
                      </a:lnTo>
                      <a:lnTo>
                        <a:pt x="2441" y="76"/>
                      </a:lnTo>
                      <a:lnTo>
                        <a:pt x="2447" y="51"/>
                      </a:lnTo>
                      <a:lnTo>
                        <a:pt x="2455" y="28"/>
                      </a:lnTo>
                      <a:lnTo>
                        <a:pt x="2461" y="31"/>
                      </a:lnTo>
                      <a:lnTo>
                        <a:pt x="2467" y="46"/>
                      </a:lnTo>
                      <a:lnTo>
                        <a:pt x="2474" y="61"/>
                      </a:lnTo>
                      <a:lnTo>
                        <a:pt x="2480" y="71"/>
                      </a:lnTo>
                      <a:lnTo>
                        <a:pt x="2486" y="81"/>
                      </a:lnTo>
                      <a:lnTo>
                        <a:pt x="2494" y="86"/>
                      </a:lnTo>
                      <a:lnTo>
                        <a:pt x="2500" y="82"/>
                      </a:lnTo>
                      <a:lnTo>
                        <a:pt x="2506" y="81"/>
                      </a:lnTo>
                      <a:lnTo>
                        <a:pt x="2513" y="76"/>
                      </a:lnTo>
                      <a:lnTo>
                        <a:pt x="2519" y="92"/>
                      </a:lnTo>
                      <a:lnTo>
                        <a:pt x="2525" y="108"/>
                      </a:lnTo>
                      <a:lnTo>
                        <a:pt x="2533" y="118"/>
                      </a:lnTo>
                      <a:lnTo>
                        <a:pt x="2539" y="125"/>
                      </a:lnTo>
                      <a:lnTo>
                        <a:pt x="2545" y="117"/>
                      </a:lnTo>
                      <a:lnTo>
                        <a:pt x="2552" y="104"/>
                      </a:lnTo>
                      <a:lnTo>
                        <a:pt x="2558" y="90"/>
                      </a:lnTo>
                      <a:lnTo>
                        <a:pt x="2564" y="81"/>
                      </a:lnTo>
                      <a:lnTo>
                        <a:pt x="2570" y="71"/>
                      </a:lnTo>
                      <a:lnTo>
                        <a:pt x="2578" y="61"/>
                      </a:lnTo>
                      <a:lnTo>
                        <a:pt x="2584" y="49"/>
                      </a:lnTo>
                      <a:lnTo>
                        <a:pt x="2590" y="56"/>
                      </a:lnTo>
                      <a:lnTo>
                        <a:pt x="2598" y="64"/>
                      </a:lnTo>
                      <a:lnTo>
                        <a:pt x="2604" y="67"/>
                      </a:lnTo>
                      <a:lnTo>
                        <a:pt x="2610" y="64"/>
                      </a:lnTo>
                      <a:lnTo>
                        <a:pt x="2617" y="61"/>
                      </a:lnTo>
                      <a:lnTo>
                        <a:pt x="2623" y="61"/>
                      </a:lnTo>
                      <a:lnTo>
                        <a:pt x="2629" y="63"/>
                      </a:lnTo>
                      <a:lnTo>
                        <a:pt x="2637" y="72"/>
                      </a:lnTo>
                      <a:lnTo>
                        <a:pt x="2643" y="84"/>
                      </a:lnTo>
                      <a:lnTo>
                        <a:pt x="2649" y="92"/>
                      </a:lnTo>
                      <a:lnTo>
                        <a:pt x="2656" y="94"/>
                      </a:lnTo>
                      <a:lnTo>
                        <a:pt x="2662" y="90"/>
                      </a:lnTo>
                      <a:lnTo>
                        <a:pt x="2668" y="71"/>
                      </a:lnTo>
                      <a:lnTo>
                        <a:pt x="2676" y="46"/>
                      </a:lnTo>
                      <a:lnTo>
                        <a:pt x="2682" y="31"/>
                      </a:lnTo>
                      <a:lnTo>
                        <a:pt x="2688" y="28"/>
                      </a:lnTo>
                      <a:lnTo>
                        <a:pt x="2695" y="26"/>
                      </a:lnTo>
                      <a:lnTo>
                        <a:pt x="2701" y="21"/>
                      </a:lnTo>
                      <a:lnTo>
                        <a:pt x="2707" y="40"/>
                      </a:lnTo>
                      <a:lnTo>
                        <a:pt x="2715" y="76"/>
                      </a:lnTo>
                      <a:lnTo>
                        <a:pt x="2721" y="90"/>
                      </a:lnTo>
                      <a:lnTo>
                        <a:pt x="2727" y="94"/>
                      </a:lnTo>
                      <a:lnTo>
                        <a:pt x="2734" y="105"/>
                      </a:lnTo>
                      <a:lnTo>
                        <a:pt x="2740" y="110"/>
                      </a:lnTo>
                      <a:lnTo>
                        <a:pt x="2746" y="110"/>
                      </a:lnTo>
                      <a:lnTo>
                        <a:pt x="2752" y="105"/>
                      </a:lnTo>
                      <a:lnTo>
                        <a:pt x="2760" y="99"/>
                      </a:lnTo>
                      <a:lnTo>
                        <a:pt x="2766" y="92"/>
                      </a:lnTo>
                      <a:lnTo>
                        <a:pt x="2772" y="87"/>
                      </a:lnTo>
                      <a:lnTo>
                        <a:pt x="2779" y="82"/>
                      </a:lnTo>
                      <a:lnTo>
                        <a:pt x="2785" y="79"/>
                      </a:lnTo>
                      <a:lnTo>
                        <a:pt x="2791" y="76"/>
                      </a:lnTo>
                      <a:lnTo>
                        <a:pt x="2799" y="69"/>
                      </a:lnTo>
                      <a:lnTo>
                        <a:pt x="2805" y="59"/>
                      </a:lnTo>
                      <a:lnTo>
                        <a:pt x="2811" y="48"/>
                      </a:lnTo>
                      <a:lnTo>
                        <a:pt x="2818" y="44"/>
                      </a:lnTo>
                      <a:lnTo>
                        <a:pt x="2824" y="40"/>
                      </a:lnTo>
                      <a:lnTo>
                        <a:pt x="2830" y="33"/>
                      </a:lnTo>
                      <a:lnTo>
                        <a:pt x="2838" y="38"/>
                      </a:lnTo>
                      <a:lnTo>
                        <a:pt x="2844" y="30"/>
                      </a:lnTo>
                      <a:lnTo>
                        <a:pt x="2850" y="36"/>
                      </a:lnTo>
                      <a:lnTo>
                        <a:pt x="2857" y="41"/>
                      </a:lnTo>
                      <a:lnTo>
                        <a:pt x="2863" y="38"/>
                      </a:lnTo>
                      <a:lnTo>
                        <a:pt x="2869" y="33"/>
                      </a:lnTo>
                      <a:lnTo>
                        <a:pt x="2877" y="54"/>
                      </a:lnTo>
                      <a:lnTo>
                        <a:pt x="2883" y="95"/>
                      </a:lnTo>
                      <a:lnTo>
                        <a:pt x="2889" y="117"/>
                      </a:lnTo>
                      <a:lnTo>
                        <a:pt x="2896" y="128"/>
                      </a:lnTo>
                      <a:lnTo>
                        <a:pt x="2902" y="127"/>
                      </a:lnTo>
                      <a:lnTo>
                        <a:pt x="2908" y="112"/>
                      </a:lnTo>
                      <a:lnTo>
                        <a:pt x="2916" y="95"/>
                      </a:lnTo>
                      <a:lnTo>
                        <a:pt x="2922" y="97"/>
                      </a:lnTo>
                      <a:lnTo>
                        <a:pt x="2928" y="94"/>
                      </a:lnTo>
                      <a:lnTo>
                        <a:pt x="2934" y="84"/>
                      </a:lnTo>
                      <a:lnTo>
                        <a:pt x="2942" y="69"/>
                      </a:lnTo>
                      <a:lnTo>
                        <a:pt x="2948" y="56"/>
                      </a:lnTo>
                      <a:lnTo>
                        <a:pt x="2954" y="76"/>
                      </a:lnTo>
                      <a:lnTo>
                        <a:pt x="2961" y="108"/>
                      </a:lnTo>
                      <a:lnTo>
                        <a:pt x="2967" y="123"/>
                      </a:lnTo>
                      <a:lnTo>
                        <a:pt x="2973" y="127"/>
                      </a:lnTo>
                      <a:lnTo>
                        <a:pt x="2981" y="127"/>
                      </a:lnTo>
                      <a:lnTo>
                        <a:pt x="2987" y="115"/>
                      </a:lnTo>
                      <a:lnTo>
                        <a:pt x="2993" y="95"/>
                      </a:lnTo>
                      <a:lnTo>
                        <a:pt x="3000" y="79"/>
                      </a:lnTo>
                      <a:lnTo>
                        <a:pt x="3006" y="69"/>
                      </a:lnTo>
                      <a:lnTo>
                        <a:pt x="3012" y="63"/>
                      </a:lnTo>
                      <a:lnTo>
                        <a:pt x="3020" y="59"/>
                      </a:lnTo>
                      <a:lnTo>
                        <a:pt x="3026" y="61"/>
                      </a:lnTo>
                      <a:lnTo>
                        <a:pt x="3032" y="63"/>
                      </a:lnTo>
                      <a:lnTo>
                        <a:pt x="3039" y="66"/>
                      </a:lnTo>
                      <a:lnTo>
                        <a:pt x="3045" y="69"/>
                      </a:lnTo>
                      <a:lnTo>
                        <a:pt x="3051" y="71"/>
                      </a:lnTo>
                      <a:lnTo>
                        <a:pt x="3059" y="61"/>
                      </a:lnTo>
                      <a:lnTo>
                        <a:pt x="3065" y="44"/>
                      </a:lnTo>
                      <a:lnTo>
                        <a:pt x="3071" y="40"/>
                      </a:lnTo>
                      <a:lnTo>
                        <a:pt x="3078" y="43"/>
                      </a:lnTo>
                      <a:lnTo>
                        <a:pt x="3084" y="46"/>
                      </a:lnTo>
                      <a:lnTo>
                        <a:pt x="3090" y="49"/>
                      </a:lnTo>
                      <a:lnTo>
                        <a:pt x="3098" y="56"/>
                      </a:lnTo>
                      <a:lnTo>
                        <a:pt x="3104" y="64"/>
                      </a:lnTo>
                      <a:lnTo>
                        <a:pt x="3110" y="71"/>
                      </a:lnTo>
                      <a:lnTo>
                        <a:pt x="3116" y="76"/>
                      </a:lnTo>
                      <a:lnTo>
                        <a:pt x="3123" y="76"/>
                      </a:lnTo>
                      <a:lnTo>
                        <a:pt x="3129" y="69"/>
                      </a:lnTo>
                      <a:lnTo>
                        <a:pt x="3135" y="64"/>
                      </a:lnTo>
                      <a:lnTo>
                        <a:pt x="3143" y="63"/>
                      </a:lnTo>
                      <a:lnTo>
                        <a:pt x="3149" y="53"/>
                      </a:lnTo>
                      <a:lnTo>
                        <a:pt x="3155" y="56"/>
                      </a:lnTo>
                      <a:lnTo>
                        <a:pt x="3162" y="69"/>
                      </a:lnTo>
                      <a:lnTo>
                        <a:pt x="3168" y="84"/>
                      </a:lnTo>
                      <a:lnTo>
                        <a:pt x="3174" y="89"/>
                      </a:lnTo>
                      <a:lnTo>
                        <a:pt x="3182" y="90"/>
                      </a:lnTo>
                      <a:lnTo>
                        <a:pt x="3188" y="76"/>
                      </a:lnTo>
                      <a:lnTo>
                        <a:pt x="3194" y="67"/>
                      </a:lnTo>
                      <a:lnTo>
                        <a:pt x="3201" y="66"/>
                      </a:lnTo>
                      <a:lnTo>
                        <a:pt x="3207" y="71"/>
                      </a:lnTo>
                      <a:lnTo>
                        <a:pt x="3213" y="77"/>
                      </a:lnTo>
                      <a:lnTo>
                        <a:pt x="3221" y="76"/>
                      </a:lnTo>
                      <a:lnTo>
                        <a:pt x="3227" y="69"/>
                      </a:lnTo>
                      <a:lnTo>
                        <a:pt x="3233" y="56"/>
                      </a:lnTo>
                      <a:lnTo>
                        <a:pt x="3240" y="4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6" name="Freeform 102"/>
                <p:cNvSpPr>
                  <a:spLocks/>
                </p:cNvSpPr>
                <p:nvPr/>
              </p:nvSpPr>
              <p:spPr bwMode="auto">
                <a:xfrm>
                  <a:off x="4407" y="2683"/>
                  <a:ext cx="72" cy="83"/>
                </a:xfrm>
                <a:custGeom>
                  <a:avLst/>
                  <a:gdLst>
                    <a:gd name="T0" fmla="*/ 0 w 77"/>
                    <a:gd name="T1" fmla="*/ 0 h 79"/>
                    <a:gd name="T2" fmla="*/ 6 w 77"/>
                    <a:gd name="T3" fmla="*/ 2 h 79"/>
                    <a:gd name="T4" fmla="*/ 7 w 77"/>
                    <a:gd name="T5" fmla="*/ 29 h 79"/>
                    <a:gd name="T6" fmla="*/ 7 w 77"/>
                    <a:gd name="T7" fmla="*/ 62 h 79"/>
                    <a:gd name="T8" fmla="*/ 10 w 77"/>
                    <a:gd name="T9" fmla="*/ 63 h 79"/>
                    <a:gd name="T10" fmla="*/ 13 w 77"/>
                    <a:gd name="T11" fmla="*/ 48 h 79"/>
                    <a:gd name="T12" fmla="*/ 17 w 77"/>
                    <a:gd name="T13" fmla="*/ 24 h 79"/>
                    <a:gd name="T14" fmla="*/ 19 w 77"/>
                    <a:gd name="T15" fmla="*/ 24 h 79"/>
                    <a:gd name="T16" fmla="*/ 21 w 77"/>
                    <a:gd name="T17" fmla="*/ 63 h 79"/>
                    <a:gd name="T18" fmla="*/ 22 w 77"/>
                    <a:gd name="T19" fmla="*/ 106 h 79"/>
                    <a:gd name="T20" fmla="*/ 26 w 77"/>
                    <a:gd name="T21" fmla="*/ 143 h 79"/>
                    <a:gd name="T22" fmla="*/ 28 w 77"/>
                    <a:gd name="T23" fmla="*/ 158 h 79"/>
                    <a:gd name="T24" fmla="*/ 30 w 77"/>
                    <a:gd name="T25" fmla="*/ 134 h 7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79">
                      <a:moveTo>
                        <a:pt x="0" y="0"/>
                      </a:moveTo>
                      <a:lnTo>
                        <a:pt x="6" y="2"/>
                      </a:lnTo>
                      <a:lnTo>
                        <a:pt x="13" y="15"/>
                      </a:lnTo>
                      <a:lnTo>
                        <a:pt x="20" y="30"/>
                      </a:lnTo>
                      <a:lnTo>
                        <a:pt x="26" y="31"/>
                      </a:lnTo>
                      <a:lnTo>
                        <a:pt x="32" y="25"/>
                      </a:lnTo>
                      <a:lnTo>
                        <a:pt x="40" y="10"/>
                      </a:lnTo>
                      <a:lnTo>
                        <a:pt x="46" y="10"/>
                      </a:lnTo>
                      <a:lnTo>
                        <a:pt x="52" y="31"/>
                      </a:lnTo>
                      <a:lnTo>
                        <a:pt x="58" y="53"/>
                      </a:lnTo>
                      <a:lnTo>
                        <a:pt x="65" y="71"/>
                      </a:lnTo>
                      <a:lnTo>
                        <a:pt x="71" y="79"/>
                      </a:lnTo>
                      <a:lnTo>
                        <a:pt x="77" y="6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7" name="Freeform 103"/>
                <p:cNvSpPr>
                  <a:spLocks/>
                </p:cNvSpPr>
                <p:nvPr/>
              </p:nvSpPr>
              <p:spPr bwMode="auto">
                <a:xfrm>
                  <a:off x="1402" y="2619"/>
                  <a:ext cx="3005" cy="102"/>
                </a:xfrm>
                <a:custGeom>
                  <a:avLst/>
                  <a:gdLst>
                    <a:gd name="T0" fmla="*/ 16 w 3240"/>
                    <a:gd name="T1" fmla="*/ 134 h 97"/>
                    <a:gd name="T2" fmla="*/ 34 w 3240"/>
                    <a:gd name="T3" fmla="*/ 80 h 97"/>
                    <a:gd name="T4" fmla="*/ 53 w 3240"/>
                    <a:gd name="T5" fmla="*/ 70 h 97"/>
                    <a:gd name="T6" fmla="*/ 70 w 3240"/>
                    <a:gd name="T7" fmla="*/ 62 h 97"/>
                    <a:gd name="T8" fmla="*/ 88 w 3240"/>
                    <a:gd name="T9" fmla="*/ 74 h 97"/>
                    <a:gd name="T10" fmla="*/ 107 w 3240"/>
                    <a:gd name="T11" fmla="*/ 114 h 97"/>
                    <a:gd name="T12" fmla="*/ 125 w 3240"/>
                    <a:gd name="T13" fmla="*/ 70 h 97"/>
                    <a:gd name="T14" fmla="*/ 143 w 3240"/>
                    <a:gd name="T15" fmla="*/ 38 h 97"/>
                    <a:gd name="T16" fmla="*/ 160 w 3240"/>
                    <a:gd name="T17" fmla="*/ 128 h 97"/>
                    <a:gd name="T18" fmla="*/ 179 w 3240"/>
                    <a:gd name="T19" fmla="*/ 70 h 97"/>
                    <a:gd name="T20" fmla="*/ 198 w 3240"/>
                    <a:gd name="T21" fmla="*/ 62 h 97"/>
                    <a:gd name="T22" fmla="*/ 214 w 3240"/>
                    <a:gd name="T23" fmla="*/ 98 h 97"/>
                    <a:gd name="T24" fmla="*/ 232 w 3240"/>
                    <a:gd name="T25" fmla="*/ 76 h 97"/>
                    <a:gd name="T26" fmla="*/ 250 w 3240"/>
                    <a:gd name="T27" fmla="*/ 38 h 97"/>
                    <a:gd name="T28" fmla="*/ 269 w 3240"/>
                    <a:gd name="T29" fmla="*/ 104 h 97"/>
                    <a:gd name="T30" fmla="*/ 289 w 3240"/>
                    <a:gd name="T31" fmla="*/ 121 h 97"/>
                    <a:gd name="T32" fmla="*/ 305 w 3240"/>
                    <a:gd name="T33" fmla="*/ 80 h 97"/>
                    <a:gd name="T34" fmla="*/ 324 w 3240"/>
                    <a:gd name="T35" fmla="*/ 74 h 97"/>
                    <a:gd name="T36" fmla="*/ 341 w 3240"/>
                    <a:gd name="T37" fmla="*/ 65 h 97"/>
                    <a:gd name="T38" fmla="*/ 361 w 3240"/>
                    <a:gd name="T39" fmla="*/ 80 h 97"/>
                    <a:gd name="T40" fmla="*/ 378 w 3240"/>
                    <a:gd name="T41" fmla="*/ 134 h 97"/>
                    <a:gd name="T42" fmla="*/ 396 w 3240"/>
                    <a:gd name="T43" fmla="*/ 82 h 97"/>
                    <a:gd name="T44" fmla="*/ 413 w 3240"/>
                    <a:gd name="T45" fmla="*/ 108 h 97"/>
                    <a:gd name="T46" fmla="*/ 433 w 3240"/>
                    <a:gd name="T47" fmla="*/ 28 h 97"/>
                    <a:gd name="T48" fmla="*/ 450 w 3240"/>
                    <a:gd name="T49" fmla="*/ 116 h 97"/>
                    <a:gd name="T50" fmla="*/ 468 w 3240"/>
                    <a:gd name="T51" fmla="*/ 114 h 97"/>
                    <a:gd name="T52" fmla="*/ 488 w 3240"/>
                    <a:gd name="T53" fmla="*/ 53 h 97"/>
                    <a:gd name="T54" fmla="*/ 505 w 3240"/>
                    <a:gd name="T55" fmla="*/ 42 h 97"/>
                    <a:gd name="T56" fmla="*/ 522 w 3240"/>
                    <a:gd name="T57" fmla="*/ 174 h 97"/>
                    <a:gd name="T58" fmla="*/ 541 w 3240"/>
                    <a:gd name="T59" fmla="*/ 93 h 97"/>
                    <a:gd name="T60" fmla="*/ 559 w 3240"/>
                    <a:gd name="T61" fmla="*/ 56 h 97"/>
                    <a:gd name="T62" fmla="*/ 577 w 3240"/>
                    <a:gd name="T63" fmla="*/ 76 h 97"/>
                    <a:gd name="T64" fmla="*/ 595 w 3240"/>
                    <a:gd name="T65" fmla="*/ 44 h 97"/>
                    <a:gd name="T66" fmla="*/ 612 w 3240"/>
                    <a:gd name="T67" fmla="*/ 56 h 97"/>
                    <a:gd name="T68" fmla="*/ 632 w 3240"/>
                    <a:gd name="T69" fmla="*/ 90 h 97"/>
                    <a:gd name="T70" fmla="*/ 648 w 3240"/>
                    <a:gd name="T71" fmla="*/ 103 h 97"/>
                    <a:gd name="T72" fmla="*/ 668 w 3240"/>
                    <a:gd name="T73" fmla="*/ 157 h 97"/>
                    <a:gd name="T74" fmla="*/ 686 w 3240"/>
                    <a:gd name="T75" fmla="*/ 65 h 97"/>
                    <a:gd name="T76" fmla="*/ 705 w 3240"/>
                    <a:gd name="T77" fmla="*/ 67 h 97"/>
                    <a:gd name="T78" fmla="*/ 722 w 3240"/>
                    <a:gd name="T79" fmla="*/ 98 h 97"/>
                    <a:gd name="T80" fmla="*/ 740 w 3240"/>
                    <a:gd name="T81" fmla="*/ 74 h 97"/>
                    <a:gd name="T82" fmla="*/ 759 w 3240"/>
                    <a:gd name="T83" fmla="*/ 148 h 97"/>
                    <a:gd name="T84" fmla="*/ 776 w 3240"/>
                    <a:gd name="T85" fmla="*/ 48 h 97"/>
                    <a:gd name="T86" fmla="*/ 794 w 3240"/>
                    <a:gd name="T87" fmla="*/ 143 h 97"/>
                    <a:gd name="T88" fmla="*/ 812 w 3240"/>
                    <a:gd name="T89" fmla="*/ 42 h 97"/>
                    <a:gd name="T90" fmla="*/ 830 w 3240"/>
                    <a:gd name="T91" fmla="*/ 149 h 97"/>
                    <a:gd name="T92" fmla="*/ 848 w 3240"/>
                    <a:gd name="T93" fmla="*/ 56 h 97"/>
                    <a:gd name="T94" fmla="*/ 866 w 3240"/>
                    <a:gd name="T95" fmla="*/ 38 h 97"/>
                    <a:gd name="T96" fmla="*/ 885 w 3240"/>
                    <a:gd name="T97" fmla="*/ 104 h 97"/>
                    <a:gd name="T98" fmla="*/ 902 w 3240"/>
                    <a:gd name="T99" fmla="*/ 56 h 97"/>
                    <a:gd name="T100" fmla="*/ 921 w 3240"/>
                    <a:gd name="T101" fmla="*/ 74 h 97"/>
                    <a:gd name="T102" fmla="*/ 940 w 3240"/>
                    <a:gd name="T103" fmla="*/ 70 h 97"/>
                    <a:gd name="T104" fmla="*/ 956 w 3240"/>
                    <a:gd name="T105" fmla="*/ 110 h 97"/>
                    <a:gd name="T106" fmla="*/ 976 w 3240"/>
                    <a:gd name="T107" fmla="*/ 93 h 97"/>
                    <a:gd name="T108" fmla="*/ 993 w 3240"/>
                    <a:gd name="T109" fmla="*/ 0 h 97"/>
                    <a:gd name="T110" fmla="*/ 1013 w 3240"/>
                    <a:gd name="T111" fmla="*/ 62 h 97"/>
                    <a:gd name="T112" fmla="*/ 1029 w 3240"/>
                    <a:gd name="T113" fmla="*/ 121 h 97"/>
                    <a:gd name="T114" fmla="*/ 1047 w 3240"/>
                    <a:gd name="T115" fmla="*/ 143 h 97"/>
                    <a:gd name="T116" fmla="*/ 1066 w 3240"/>
                    <a:gd name="T117" fmla="*/ 56 h 97"/>
                    <a:gd name="T118" fmla="*/ 1084 w 3240"/>
                    <a:gd name="T119" fmla="*/ 67 h 97"/>
                    <a:gd name="T120" fmla="*/ 1103 w 3240"/>
                    <a:gd name="T121" fmla="*/ 86 h 97"/>
                    <a:gd name="T122" fmla="*/ 1120 w 3240"/>
                    <a:gd name="T123" fmla="*/ 110 h 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97">
                      <a:moveTo>
                        <a:pt x="0" y="30"/>
                      </a:moveTo>
                      <a:lnTo>
                        <a:pt x="8" y="27"/>
                      </a:lnTo>
                      <a:lnTo>
                        <a:pt x="14" y="20"/>
                      </a:lnTo>
                      <a:lnTo>
                        <a:pt x="20" y="15"/>
                      </a:lnTo>
                      <a:lnTo>
                        <a:pt x="27" y="23"/>
                      </a:lnTo>
                      <a:lnTo>
                        <a:pt x="33" y="40"/>
                      </a:lnTo>
                      <a:lnTo>
                        <a:pt x="39" y="56"/>
                      </a:lnTo>
                      <a:lnTo>
                        <a:pt x="45" y="66"/>
                      </a:lnTo>
                      <a:lnTo>
                        <a:pt x="53" y="73"/>
                      </a:lnTo>
                      <a:lnTo>
                        <a:pt x="59" y="69"/>
                      </a:lnTo>
                      <a:lnTo>
                        <a:pt x="65" y="61"/>
                      </a:lnTo>
                      <a:lnTo>
                        <a:pt x="72" y="51"/>
                      </a:lnTo>
                      <a:lnTo>
                        <a:pt x="78" y="43"/>
                      </a:lnTo>
                      <a:lnTo>
                        <a:pt x="84" y="40"/>
                      </a:lnTo>
                      <a:lnTo>
                        <a:pt x="92" y="40"/>
                      </a:lnTo>
                      <a:lnTo>
                        <a:pt x="98" y="40"/>
                      </a:lnTo>
                      <a:lnTo>
                        <a:pt x="104" y="41"/>
                      </a:lnTo>
                      <a:lnTo>
                        <a:pt x="111" y="38"/>
                      </a:lnTo>
                      <a:lnTo>
                        <a:pt x="117" y="37"/>
                      </a:lnTo>
                      <a:lnTo>
                        <a:pt x="123" y="35"/>
                      </a:lnTo>
                      <a:lnTo>
                        <a:pt x="131" y="32"/>
                      </a:lnTo>
                      <a:lnTo>
                        <a:pt x="137" y="32"/>
                      </a:lnTo>
                      <a:lnTo>
                        <a:pt x="143" y="32"/>
                      </a:lnTo>
                      <a:lnTo>
                        <a:pt x="150" y="35"/>
                      </a:lnTo>
                      <a:lnTo>
                        <a:pt x="156" y="38"/>
                      </a:lnTo>
                      <a:lnTo>
                        <a:pt x="162" y="41"/>
                      </a:lnTo>
                      <a:lnTo>
                        <a:pt x="170" y="41"/>
                      </a:lnTo>
                      <a:lnTo>
                        <a:pt x="176" y="38"/>
                      </a:lnTo>
                      <a:lnTo>
                        <a:pt x="182" y="35"/>
                      </a:lnTo>
                      <a:lnTo>
                        <a:pt x="189" y="32"/>
                      </a:lnTo>
                      <a:lnTo>
                        <a:pt x="195" y="30"/>
                      </a:lnTo>
                      <a:lnTo>
                        <a:pt x="201" y="30"/>
                      </a:lnTo>
                      <a:lnTo>
                        <a:pt x="209" y="32"/>
                      </a:lnTo>
                      <a:lnTo>
                        <a:pt x="215" y="37"/>
                      </a:lnTo>
                      <a:lnTo>
                        <a:pt x="221" y="41"/>
                      </a:lnTo>
                      <a:lnTo>
                        <a:pt x="227" y="43"/>
                      </a:lnTo>
                      <a:lnTo>
                        <a:pt x="234" y="45"/>
                      </a:lnTo>
                      <a:lnTo>
                        <a:pt x="240" y="41"/>
                      </a:lnTo>
                      <a:lnTo>
                        <a:pt x="246" y="40"/>
                      </a:lnTo>
                      <a:lnTo>
                        <a:pt x="254" y="37"/>
                      </a:lnTo>
                      <a:lnTo>
                        <a:pt x="260" y="33"/>
                      </a:lnTo>
                      <a:lnTo>
                        <a:pt x="266" y="30"/>
                      </a:lnTo>
                      <a:lnTo>
                        <a:pt x="274" y="41"/>
                      </a:lnTo>
                      <a:lnTo>
                        <a:pt x="280" y="55"/>
                      </a:lnTo>
                      <a:lnTo>
                        <a:pt x="286" y="66"/>
                      </a:lnTo>
                      <a:lnTo>
                        <a:pt x="293" y="71"/>
                      </a:lnTo>
                      <a:lnTo>
                        <a:pt x="299" y="66"/>
                      </a:lnTo>
                      <a:lnTo>
                        <a:pt x="305" y="56"/>
                      </a:lnTo>
                      <a:lnTo>
                        <a:pt x="313" y="51"/>
                      </a:lnTo>
                      <a:lnTo>
                        <a:pt x="319" y="50"/>
                      </a:lnTo>
                      <a:lnTo>
                        <a:pt x="325" y="48"/>
                      </a:lnTo>
                      <a:lnTo>
                        <a:pt x="332" y="45"/>
                      </a:lnTo>
                      <a:lnTo>
                        <a:pt x="338" y="43"/>
                      </a:lnTo>
                      <a:lnTo>
                        <a:pt x="344" y="38"/>
                      </a:lnTo>
                      <a:lnTo>
                        <a:pt x="352" y="35"/>
                      </a:lnTo>
                      <a:lnTo>
                        <a:pt x="358" y="35"/>
                      </a:lnTo>
                      <a:lnTo>
                        <a:pt x="364" y="33"/>
                      </a:lnTo>
                      <a:lnTo>
                        <a:pt x="371" y="40"/>
                      </a:lnTo>
                      <a:lnTo>
                        <a:pt x="377" y="45"/>
                      </a:lnTo>
                      <a:lnTo>
                        <a:pt x="383" y="45"/>
                      </a:lnTo>
                      <a:lnTo>
                        <a:pt x="391" y="40"/>
                      </a:lnTo>
                      <a:lnTo>
                        <a:pt x="397" y="37"/>
                      </a:lnTo>
                      <a:lnTo>
                        <a:pt x="403" y="30"/>
                      </a:lnTo>
                      <a:lnTo>
                        <a:pt x="409" y="20"/>
                      </a:lnTo>
                      <a:lnTo>
                        <a:pt x="416" y="17"/>
                      </a:lnTo>
                      <a:lnTo>
                        <a:pt x="422" y="18"/>
                      </a:lnTo>
                      <a:lnTo>
                        <a:pt x="428" y="38"/>
                      </a:lnTo>
                      <a:lnTo>
                        <a:pt x="436" y="68"/>
                      </a:lnTo>
                      <a:lnTo>
                        <a:pt x="442" y="91"/>
                      </a:lnTo>
                      <a:lnTo>
                        <a:pt x="448" y="97"/>
                      </a:lnTo>
                      <a:lnTo>
                        <a:pt x="455" y="87"/>
                      </a:lnTo>
                      <a:lnTo>
                        <a:pt x="461" y="64"/>
                      </a:lnTo>
                      <a:lnTo>
                        <a:pt x="467" y="45"/>
                      </a:lnTo>
                      <a:lnTo>
                        <a:pt x="475" y="41"/>
                      </a:lnTo>
                      <a:lnTo>
                        <a:pt x="481" y="43"/>
                      </a:lnTo>
                      <a:lnTo>
                        <a:pt x="487" y="43"/>
                      </a:lnTo>
                      <a:lnTo>
                        <a:pt x="494" y="41"/>
                      </a:lnTo>
                      <a:lnTo>
                        <a:pt x="500" y="40"/>
                      </a:lnTo>
                      <a:lnTo>
                        <a:pt x="506" y="38"/>
                      </a:lnTo>
                      <a:lnTo>
                        <a:pt x="514" y="35"/>
                      </a:lnTo>
                      <a:lnTo>
                        <a:pt x="520" y="32"/>
                      </a:lnTo>
                      <a:lnTo>
                        <a:pt x="526" y="32"/>
                      </a:lnTo>
                      <a:lnTo>
                        <a:pt x="533" y="33"/>
                      </a:lnTo>
                      <a:lnTo>
                        <a:pt x="539" y="35"/>
                      </a:lnTo>
                      <a:lnTo>
                        <a:pt x="545" y="37"/>
                      </a:lnTo>
                      <a:lnTo>
                        <a:pt x="553" y="35"/>
                      </a:lnTo>
                      <a:lnTo>
                        <a:pt x="559" y="32"/>
                      </a:lnTo>
                      <a:lnTo>
                        <a:pt x="565" y="30"/>
                      </a:lnTo>
                      <a:lnTo>
                        <a:pt x="572" y="30"/>
                      </a:lnTo>
                      <a:lnTo>
                        <a:pt x="578" y="30"/>
                      </a:lnTo>
                      <a:lnTo>
                        <a:pt x="584" y="35"/>
                      </a:lnTo>
                      <a:lnTo>
                        <a:pt x="591" y="40"/>
                      </a:lnTo>
                      <a:lnTo>
                        <a:pt x="598" y="43"/>
                      </a:lnTo>
                      <a:lnTo>
                        <a:pt x="604" y="46"/>
                      </a:lnTo>
                      <a:lnTo>
                        <a:pt x="610" y="48"/>
                      </a:lnTo>
                      <a:lnTo>
                        <a:pt x="618" y="48"/>
                      </a:lnTo>
                      <a:lnTo>
                        <a:pt x="624" y="50"/>
                      </a:lnTo>
                      <a:lnTo>
                        <a:pt x="630" y="58"/>
                      </a:lnTo>
                      <a:lnTo>
                        <a:pt x="637" y="63"/>
                      </a:lnTo>
                      <a:lnTo>
                        <a:pt x="643" y="66"/>
                      </a:lnTo>
                      <a:lnTo>
                        <a:pt x="649" y="66"/>
                      </a:lnTo>
                      <a:lnTo>
                        <a:pt x="657" y="56"/>
                      </a:lnTo>
                      <a:lnTo>
                        <a:pt x="663" y="46"/>
                      </a:lnTo>
                      <a:lnTo>
                        <a:pt x="669" y="38"/>
                      </a:lnTo>
                      <a:lnTo>
                        <a:pt x="676" y="33"/>
                      </a:lnTo>
                      <a:lnTo>
                        <a:pt x="682" y="32"/>
                      </a:lnTo>
                      <a:lnTo>
                        <a:pt x="688" y="32"/>
                      </a:lnTo>
                      <a:lnTo>
                        <a:pt x="696" y="28"/>
                      </a:lnTo>
                      <a:lnTo>
                        <a:pt x="702" y="27"/>
                      </a:lnTo>
                      <a:lnTo>
                        <a:pt x="708" y="23"/>
                      </a:lnTo>
                      <a:lnTo>
                        <a:pt x="715" y="20"/>
                      </a:lnTo>
                      <a:lnTo>
                        <a:pt x="721" y="20"/>
                      </a:lnTo>
                      <a:lnTo>
                        <a:pt x="727" y="25"/>
                      </a:lnTo>
                      <a:lnTo>
                        <a:pt x="735" y="30"/>
                      </a:lnTo>
                      <a:lnTo>
                        <a:pt x="741" y="35"/>
                      </a:lnTo>
                      <a:lnTo>
                        <a:pt x="747" y="48"/>
                      </a:lnTo>
                      <a:lnTo>
                        <a:pt x="754" y="60"/>
                      </a:lnTo>
                      <a:lnTo>
                        <a:pt x="760" y="63"/>
                      </a:lnTo>
                      <a:lnTo>
                        <a:pt x="766" y="58"/>
                      </a:lnTo>
                      <a:lnTo>
                        <a:pt x="772" y="51"/>
                      </a:lnTo>
                      <a:lnTo>
                        <a:pt x="780" y="41"/>
                      </a:lnTo>
                      <a:lnTo>
                        <a:pt x="786" y="40"/>
                      </a:lnTo>
                      <a:lnTo>
                        <a:pt x="792" y="46"/>
                      </a:lnTo>
                      <a:lnTo>
                        <a:pt x="799" y="53"/>
                      </a:lnTo>
                      <a:lnTo>
                        <a:pt x="805" y="64"/>
                      </a:lnTo>
                      <a:lnTo>
                        <a:pt x="811" y="71"/>
                      </a:lnTo>
                      <a:lnTo>
                        <a:pt x="819" y="68"/>
                      </a:lnTo>
                      <a:lnTo>
                        <a:pt x="825" y="60"/>
                      </a:lnTo>
                      <a:lnTo>
                        <a:pt x="831" y="55"/>
                      </a:lnTo>
                      <a:lnTo>
                        <a:pt x="838" y="50"/>
                      </a:lnTo>
                      <a:lnTo>
                        <a:pt x="844" y="45"/>
                      </a:lnTo>
                      <a:lnTo>
                        <a:pt x="850" y="45"/>
                      </a:lnTo>
                      <a:lnTo>
                        <a:pt x="858" y="46"/>
                      </a:lnTo>
                      <a:lnTo>
                        <a:pt x="864" y="46"/>
                      </a:lnTo>
                      <a:lnTo>
                        <a:pt x="870" y="43"/>
                      </a:lnTo>
                      <a:lnTo>
                        <a:pt x="877" y="40"/>
                      </a:lnTo>
                      <a:lnTo>
                        <a:pt x="883" y="35"/>
                      </a:lnTo>
                      <a:lnTo>
                        <a:pt x="889" y="33"/>
                      </a:lnTo>
                      <a:lnTo>
                        <a:pt x="897" y="32"/>
                      </a:lnTo>
                      <a:lnTo>
                        <a:pt x="903" y="35"/>
                      </a:lnTo>
                      <a:lnTo>
                        <a:pt x="909" y="37"/>
                      </a:lnTo>
                      <a:lnTo>
                        <a:pt x="916" y="38"/>
                      </a:lnTo>
                      <a:lnTo>
                        <a:pt x="922" y="38"/>
                      </a:lnTo>
                      <a:lnTo>
                        <a:pt x="929" y="37"/>
                      </a:lnTo>
                      <a:lnTo>
                        <a:pt x="936" y="35"/>
                      </a:lnTo>
                      <a:lnTo>
                        <a:pt x="942" y="35"/>
                      </a:lnTo>
                      <a:lnTo>
                        <a:pt x="948" y="33"/>
                      </a:lnTo>
                      <a:lnTo>
                        <a:pt x="954" y="35"/>
                      </a:lnTo>
                      <a:lnTo>
                        <a:pt x="962" y="37"/>
                      </a:lnTo>
                      <a:lnTo>
                        <a:pt x="968" y="35"/>
                      </a:lnTo>
                      <a:lnTo>
                        <a:pt x="974" y="33"/>
                      </a:lnTo>
                      <a:lnTo>
                        <a:pt x="981" y="32"/>
                      </a:lnTo>
                      <a:lnTo>
                        <a:pt x="987" y="32"/>
                      </a:lnTo>
                      <a:lnTo>
                        <a:pt x="993" y="33"/>
                      </a:lnTo>
                      <a:lnTo>
                        <a:pt x="1001" y="33"/>
                      </a:lnTo>
                      <a:lnTo>
                        <a:pt x="1007" y="33"/>
                      </a:lnTo>
                      <a:lnTo>
                        <a:pt x="1013" y="35"/>
                      </a:lnTo>
                      <a:lnTo>
                        <a:pt x="1020" y="37"/>
                      </a:lnTo>
                      <a:lnTo>
                        <a:pt x="1026" y="37"/>
                      </a:lnTo>
                      <a:lnTo>
                        <a:pt x="1032" y="40"/>
                      </a:lnTo>
                      <a:lnTo>
                        <a:pt x="1040" y="43"/>
                      </a:lnTo>
                      <a:lnTo>
                        <a:pt x="1046" y="43"/>
                      </a:lnTo>
                      <a:lnTo>
                        <a:pt x="1052" y="45"/>
                      </a:lnTo>
                      <a:lnTo>
                        <a:pt x="1059" y="50"/>
                      </a:lnTo>
                      <a:lnTo>
                        <a:pt x="1065" y="56"/>
                      </a:lnTo>
                      <a:lnTo>
                        <a:pt x="1071" y="61"/>
                      </a:lnTo>
                      <a:lnTo>
                        <a:pt x="1079" y="64"/>
                      </a:lnTo>
                      <a:lnTo>
                        <a:pt x="1085" y="66"/>
                      </a:lnTo>
                      <a:lnTo>
                        <a:pt x="1091" y="61"/>
                      </a:lnTo>
                      <a:lnTo>
                        <a:pt x="1098" y="55"/>
                      </a:lnTo>
                      <a:lnTo>
                        <a:pt x="1104" y="46"/>
                      </a:lnTo>
                      <a:lnTo>
                        <a:pt x="1110" y="43"/>
                      </a:lnTo>
                      <a:lnTo>
                        <a:pt x="1118" y="48"/>
                      </a:lnTo>
                      <a:lnTo>
                        <a:pt x="1124" y="51"/>
                      </a:lnTo>
                      <a:lnTo>
                        <a:pt x="1130" y="51"/>
                      </a:lnTo>
                      <a:lnTo>
                        <a:pt x="1136" y="41"/>
                      </a:lnTo>
                      <a:lnTo>
                        <a:pt x="1143" y="27"/>
                      </a:lnTo>
                      <a:lnTo>
                        <a:pt x="1149" y="15"/>
                      </a:lnTo>
                      <a:lnTo>
                        <a:pt x="1155" y="22"/>
                      </a:lnTo>
                      <a:lnTo>
                        <a:pt x="1163" y="50"/>
                      </a:lnTo>
                      <a:lnTo>
                        <a:pt x="1169" y="78"/>
                      </a:lnTo>
                      <a:lnTo>
                        <a:pt x="1175" y="86"/>
                      </a:lnTo>
                      <a:lnTo>
                        <a:pt x="1182" y="81"/>
                      </a:lnTo>
                      <a:lnTo>
                        <a:pt x="1188" y="53"/>
                      </a:lnTo>
                      <a:lnTo>
                        <a:pt x="1194" y="32"/>
                      </a:lnTo>
                      <a:lnTo>
                        <a:pt x="1202" y="28"/>
                      </a:lnTo>
                      <a:lnTo>
                        <a:pt x="1208" y="28"/>
                      </a:lnTo>
                      <a:lnTo>
                        <a:pt x="1214" y="27"/>
                      </a:lnTo>
                      <a:lnTo>
                        <a:pt x="1221" y="22"/>
                      </a:lnTo>
                      <a:lnTo>
                        <a:pt x="1227" y="17"/>
                      </a:lnTo>
                      <a:lnTo>
                        <a:pt x="1233" y="12"/>
                      </a:lnTo>
                      <a:lnTo>
                        <a:pt x="1241" y="14"/>
                      </a:lnTo>
                      <a:lnTo>
                        <a:pt x="1247" y="18"/>
                      </a:lnTo>
                      <a:lnTo>
                        <a:pt x="1253" y="27"/>
                      </a:lnTo>
                      <a:lnTo>
                        <a:pt x="1261" y="38"/>
                      </a:lnTo>
                      <a:lnTo>
                        <a:pt x="1267" y="50"/>
                      </a:lnTo>
                      <a:lnTo>
                        <a:pt x="1273" y="58"/>
                      </a:lnTo>
                      <a:lnTo>
                        <a:pt x="1280" y="64"/>
                      </a:lnTo>
                      <a:lnTo>
                        <a:pt x="1286" y="66"/>
                      </a:lnTo>
                      <a:lnTo>
                        <a:pt x="1292" y="58"/>
                      </a:lnTo>
                      <a:lnTo>
                        <a:pt x="1300" y="55"/>
                      </a:lnTo>
                      <a:lnTo>
                        <a:pt x="1306" y="50"/>
                      </a:lnTo>
                      <a:lnTo>
                        <a:pt x="1312" y="50"/>
                      </a:lnTo>
                      <a:lnTo>
                        <a:pt x="1318" y="51"/>
                      </a:lnTo>
                      <a:lnTo>
                        <a:pt x="1325" y="56"/>
                      </a:lnTo>
                      <a:lnTo>
                        <a:pt x="1331" y="60"/>
                      </a:lnTo>
                      <a:lnTo>
                        <a:pt x="1337" y="60"/>
                      </a:lnTo>
                      <a:lnTo>
                        <a:pt x="1345" y="56"/>
                      </a:lnTo>
                      <a:lnTo>
                        <a:pt x="1351" y="51"/>
                      </a:lnTo>
                      <a:lnTo>
                        <a:pt x="1357" y="48"/>
                      </a:lnTo>
                      <a:lnTo>
                        <a:pt x="1364" y="43"/>
                      </a:lnTo>
                      <a:lnTo>
                        <a:pt x="1370" y="41"/>
                      </a:lnTo>
                      <a:lnTo>
                        <a:pt x="1376" y="38"/>
                      </a:lnTo>
                      <a:lnTo>
                        <a:pt x="1384" y="35"/>
                      </a:lnTo>
                      <a:lnTo>
                        <a:pt x="1390" y="30"/>
                      </a:lnTo>
                      <a:lnTo>
                        <a:pt x="1396" y="27"/>
                      </a:lnTo>
                      <a:lnTo>
                        <a:pt x="1403" y="23"/>
                      </a:lnTo>
                      <a:lnTo>
                        <a:pt x="1409" y="18"/>
                      </a:lnTo>
                      <a:lnTo>
                        <a:pt x="1415" y="14"/>
                      </a:lnTo>
                      <a:lnTo>
                        <a:pt x="1423" y="9"/>
                      </a:lnTo>
                      <a:lnTo>
                        <a:pt x="1429" y="9"/>
                      </a:lnTo>
                      <a:lnTo>
                        <a:pt x="1435" y="15"/>
                      </a:lnTo>
                      <a:lnTo>
                        <a:pt x="1442" y="15"/>
                      </a:lnTo>
                      <a:lnTo>
                        <a:pt x="1448" y="22"/>
                      </a:lnTo>
                      <a:lnTo>
                        <a:pt x="1454" y="32"/>
                      </a:lnTo>
                      <a:lnTo>
                        <a:pt x="1462" y="38"/>
                      </a:lnTo>
                      <a:lnTo>
                        <a:pt x="1468" y="43"/>
                      </a:lnTo>
                      <a:lnTo>
                        <a:pt x="1474" y="51"/>
                      </a:lnTo>
                      <a:lnTo>
                        <a:pt x="1481" y="55"/>
                      </a:lnTo>
                      <a:lnTo>
                        <a:pt x="1487" y="63"/>
                      </a:lnTo>
                      <a:lnTo>
                        <a:pt x="1493" y="76"/>
                      </a:lnTo>
                      <a:lnTo>
                        <a:pt x="1499" y="86"/>
                      </a:lnTo>
                      <a:lnTo>
                        <a:pt x="1507" y="84"/>
                      </a:lnTo>
                      <a:lnTo>
                        <a:pt x="1513" y="83"/>
                      </a:lnTo>
                      <a:lnTo>
                        <a:pt x="1519" y="79"/>
                      </a:lnTo>
                      <a:lnTo>
                        <a:pt x="1526" y="71"/>
                      </a:lnTo>
                      <a:lnTo>
                        <a:pt x="1532" y="63"/>
                      </a:lnTo>
                      <a:lnTo>
                        <a:pt x="1538" y="56"/>
                      </a:lnTo>
                      <a:lnTo>
                        <a:pt x="1546" y="51"/>
                      </a:lnTo>
                      <a:lnTo>
                        <a:pt x="1552" y="46"/>
                      </a:lnTo>
                      <a:lnTo>
                        <a:pt x="1558" y="45"/>
                      </a:lnTo>
                      <a:lnTo>
                        <a:pt x="1565" y="40"/>
                      </a:lnTo>
                      <a:lnTo>
                        <a:pt x="1571" y="35"/>
                      </a:lnTo>
                      <a:lnTo>
                        <a:pt x="1577" y="32"/>
                      </a:lnTo>
                      <a:lnTo>
                        <a:pt x="1585" y="32"/>
                      </a:lnTo>
                      <a:lnTo>
                        <a:pt x="1591" y="30"/>
                      </a:lnTo>
                      <a:lnTo>
                        <a:pt x="1597" y="28"/>
                      </a:lnTo>
                      <a:lnTo>
                        <a:pt x="1605" y="28"/>
                      </a:lnTo>
                      <a:lnTo>
                        <a:pt x="1611" y="27"/>
                      </a:lnTo>
                      <a:lnTo>
                        <a:pt x="1617" y="32"/>
                      </a:lnTo>
                      <a:lnTo>
                        <a:pt x="1624" y="37"/>
                      </a:lnTo>
                      <a:lnTo>
                        <a:pt x="1630" y="38"/>
                      </a:lnTo>
                      <a:lnTo>
                        <a:pt x="1636" y="38"/>
                      </a:lnTo>
                      <a:lnTo>
                        <a:pt x="1644" y="37"/>
                      </a:lnTo>
                      <a:lnTo>
                        <a:pt x="1650" y="35"/>
                      </a:lnTo>
                      <a:lnTo>
                        <a:pt x="1656" y="38"/>
                      </a:lnTo>
                      <a:lnTo>
                        <a:pt x="1663" y="46"/>
                      </a:lnTo>
                      <a:lnTo>
                        <a:pt x="1669" y="48"/>
                      </a:lnTo>
                      <a:lnTo>
                        <a:pt x="1675" y="48"/>
                      </a:lnTo>
                      <a:lnTo>
                        <a:pt x="1681" y="43"/>
                      </a:lnTo>
                      <a:lnTo>
                        <a:pt x="1689" y="37"/>
                      </a:lnTo>
                      <a:lnTo>
                        <a:pt x="1695" y="30"/>
                      </a:lnTo>
                      <a:lnTo>
                        <a:pt x="1701" y="25"/>
                      </a:lnTo>
                      <a:lnTo>
                        <a:pt x="1708" y="23"/>
                      </a:lnTo>
                      <a:lnTo>
                        <a:pt x="1714" y="22"/>
                      </a:lnTo>
                      <a:lnTo>
                        <a:pt x="1720" y="32"/>
                      </a:lnTo>
                      <a:lnTo>
                        <a:pt x="1728" y="51"/>
                      </a:lnTo>
                      <a:lnTo>
                        <a:pt x="1734" y="69"/>
                      </a:lnTo>
                      <a:lnTo>
                        <a:pt x="1740" y="78"/>
                      </a:lnTo>
                      <a:lnTo>
                        <a:pt x="1747" y="73"/>
                      </a:lnTo>
                      <a:lnTo>
                        <a:pt x="1753" y="48"/>
                      </a:lnTo>
                      <a:lnTo>
                        <a:pt x="1759" y="28"/>
                      </a:lnTo>
                      <a:lnTo>
                        <a:pt x="1767" y="23"/>
                      </a:lnTo>
                      <a:lnTo>
                        <a:pt x="1773" y="23"/>
                      </a:lnTo>
                      <a:lnTo>
                        <a:pt x="1779" y="27"/>
                      </a:lnTo>
                      <a:lnTo>
                        <a:pt x="1786" y="35"/>
                      </a:lnTo>
                      <a:lnTo>
                        <a:pt x="1792" y="43"/>
                      </a:lnTo>
                      <a:lnTo>
                        <a:pt x="1798" y="50"/>
                      </a:lnTo>
                      <a:lnTo>
                        <a:pt x="1806" y="50"/>
                      </a:lnTo>
                      <a:lnTo>
                        <a:pt x="1812" y="45"/>
                      </a:lnTo>
                      <a:lnTo>
                        <a:pt x="1818" y="37"/>
                      </a:lnTo>
                      <a:lnTo>
                        <a:pt x="1825" y="33"/>
                      </a:lnTo>
                      <a:lnTo>
                        <a:pt x="1831" y="33"/>
                      </a:lnTo>
                      <a:lnTo>
                        <a:pt x="1837" y="33"/>
                      </a:lnTo>
                      <a:lnTo>
                        <a:pt x="1843" y="35"/>
                      </a:lnTo>
                      <a:lnTo>
                        <a:pt x="1851" y="41"/>
                      </a:lnTo>
                      <a:lnTo>
                        <a:pt x="1857" y="50"/>
                      </a:lnTo>
                      <a:lnTo>
                        <a:pt x="1863" y="50"/>
                      </a:lnTo>
                      <a:lnTo>
                        <a:pt x="1870" y="41"/>
                      </a:lnTo>
                      <a:lnTo>
                        <a:pt x="1876" y="32"/>
                      </a:lnTo>
                      <a:lnTo>
                        <a:pt x="1882" y="38"/>
                      </a:lnTo>
                      <a:lnTo>
                        <a:pt x="1890" y="56"/>
                      </a:lnTo>
                      <a:lnTo>
                        <a:pt x="1896" y="76"/>
                      </a:lnTo>
                      <a:lnTo>
                        <a:pt x="1902" y="89"/>
                      </a:lnTo>
                      <a:lnTo>
                        <a:pt x="1909" y="91"/>
                      </a:lnTo>
                      <a:lnTo>
                        <a:pt x="1915" y="78"/>
                      </a:lnTo>
                      <a:lnTo>
                        <a:pt x="1922" y="64"/>
                      </a:lnTo>
                      <a:lnTo>
                        <a:pt x="1929" y="55"/>
                      </a:lnTo>
                      <a:lnTo>
                        <a:pt x="1935" y="48"/>
                      </a:lnTo>
                      <a:lnTo>
                        <a:pt x="1941" y="43"/>
                      </a:lnTo>
                      <a:lnTo>
                        <a:pt x="1949" y="40"/>
                      </a:lnTo>
                      <a:lnTo>
                        <a:pt x="1955" y="38"/>
                      </a:lnTo>
                      <a:lnTo>
                        <a:pt x="1961" y="35"/>
                      </a:lnTo>
                      <a:lnTo>
                        <a:pt x="1968" y="32"/>
                      </a:lnTo>
                      <a:lnTo>
                        <a:pt x="1974" y="27"/>
                      </a:lnTo>
                      <a:lnTo>
                        <a:pt x="1980" y="22"/>
                      </a:lnTo>
                      <a:lnTo>
                        <a:pt x="1988" y="17"/>
                      </a:lnTo>
                      <a:lnTo>
                        <a:pt x="1994" y="17"/>
                      </a:lnTo>
                      <a:lnTo>
                        <a:pt x="2000" y="18"/>
                      </a:lnTo>
                      <a:lnTo>
                        <a:pt x="2007" y="23"/>
                      </a:lnTo>
                      <a:lnTo>
                        <a:pt x="2013" y="28"/>
                      </a:lnTo>
                      <a:lnTo>
                        <a:pt x="2019" y="33"/>
                      </a:lnTo>
                      <a:lnTo>
                        <a:pt x="2025" y="38"/>
                      </a:lnTo>
                      <a:lnTo>
                        <a:pt x="2033" y="43"/>
                      </a:lnTo>
                      <a:lnTo>
                        <a:pt x="2039" y="46"/>
                      </a:lnTo>
                      <a:lnTo>
                        <a:pt x="2045" y="51"/>
                      </a:lnTo>
                      <a:lnTo>
                        <a:pt x="2052" y="51"/>
                      </a:lnTo>
                      <a:lnTo>
                        <a:pt x="2058" y="46"/>
                      </a:lnTo>
                      <a:lnTo>
                        <a:pt x="2064" y="45"/>
                      </a:lnTo>
                      <a:lnTo>
                        <a:pt x="2072" y="48"/>
                      </a:lnTo>
                      <a:lnTo>
                        <a:pt x="2078" y="46"/>
                      </a:lnTo>
                      <a:lnTo>
                        <a:pt x="2084" y="41"/>
                      </a:lnTo>
                      <a:lnTo>
                        <a:pt x="2091" y="33"/>
                      </a:lnTo>
                      <a:lnTo>
                        <a:pt x="2097" y="27"/>
                      </a:lnTo>
                      <a:lnTo>
                        <a:pt x="2103" y="23"/>
                      </a:lnTo>
                      <a:lnTo>
                        <a:pt x="2111" y="25"/>
                      </a:lnTo>
                      <a:lnTo>
                        <a:pt x="2117" y="30"/>
                      </a:lnTo>
                      <a:lnTo>
                        <a:pt x="2123" y="37"/>
                      </a:lnTo>
                      <a:lnTo>
                        <a:pt x="2130" y="45"/>
                      </a:lnTo>
                      <a:lnTo>
                        <a:pt x="2136" y="46"/>
                      </a:lnTo>
                      <a:lnTo>
                        <a:pt x="2142" y="53"/>
                      </a:lnTo>
                      <a:lnTo>
                        <a:pt x="2150" y="64"/>
                      </a:lnTo>
                      <a:lnTo>
                        <a:pt x="2156" y="74"/>
                      </a:lnTo>
                      <a:lnTo>
                        <a:pt x="2162" y="78"/>
                      </a:lnTo>
                      <a:lnTo>
                        <a:pt x="2169" y="79"/>
                      </a:lnTo>
                      <a:lnTo>
                        <a:pt x="2175" y="73"/>
                      </a:lnTo>
                      <a:lnTo>
                        <a:pt x="2181" y="66"/>
                      </a:lnTo>
                      <a:lnTo>
                        <a:pt x="2189" y="56"/>
                      </a:lnTo>
                      <a:lnTo>
                        <a:pt x="2195" y="48"/>
                      </a:lnTo>
                      <a:lnTo>
                        <a:pt x="2201" y="41"/>
                      </a:lnTo>
                      <a:lnTo>
                        <a:pt x="2207" y="35"/>
                      </a:lnTo>
                      <a:lnTo>
                        <a:pt x="2214" y="32"/>
                      </a:lnTo>
                      <a:lnTo>
                        <a:pt x="2220" y="28"/>
                      </a:lnTo>
                      <a:lnTo>
                        <a:pt x="2226" y="25"/>
                      </a:lnTo>
                      <a:lnTo>
                        <a:pt x="2234" y="23"/>
                      </a:lnTo>
                      <a:lnTo>
                        <a:pt x="2240" y="23"/>
                      </a:lnTo>
                      <a:lnTo>
                        <a:pt x="2246" y="18"/>
                      </a:lnTo>
                      <a:lnTo>
                        <a:pt x="2254" y="18"/>
                      </a:lnTo>
                      <a:lnTo>
                        <a:pt x="2260" y="28"/>
                      </a:lnTo>
                      <a:lnTo>
                        <a:pt x="2266" y="51"/>
                      </a:lnTo>
                      <a:lnTo>
                        <a:pt x="2273" y="68"/>
                      </a:lnTo>
                      <a:lnTo>
                        <a:pt x="2279" y="71"/>
                      </a:lnTo>
                      <a:lnTo>
                        <a:pt x="2285" y="63"/>
                      </a:lnTo>
                      <a:lnTo>
                        <a:pt x="2293" y="48"/>
                      </a:lnTo>
                      <a:lnTo>
                        <a:pt x="2299" y="37"/>
                      </a:lnTo>
                      <a:lnTo>
                        <a:pt x="2305" y="30"/>
                      </a:lnTo>
                      <a:lnTo>
                        <a:pt x="2312" y="30"/>
                      </a:lnTo>
                      <a:lnTo>
                        <a:pt x="2318" y="30"/>
                      </a:lnTo>
                      <a:lnTo>
                        <a:pt x="2324" y="28"/>
                      </a:lnTo>
                      <a:lnTo>
                        <a:pt x="2332" y="22"/>
                      </a:lnTo>
                      <a:lnTo>
                        <a:pt x="2338" y="15"/>
                      </a:lnTo>
                      <a:lnTo>
                        <a:pt x="2344" y="7"/>
                      </a:lnTo>
                      <a:lnTo>
                        <a:pt x="2351" y="18"/>
                      </a:lnTo>
                      <a:lnTo>
                        <a:pt x="2357" y="41"/>
                      </a:lnTo>
                      <a:lnTo>
                        <a:pt x="2363" y="73"/>
                      </a:lnTo>
                      <a:lnTo>
                        <a:pt x="2371" y="89"/>
                      </a:lnTo>
                      <a:lnTo>
                        <a:pt x="2377" y="92"/>
                      </a:lnTo>
                      <a:lnTo>
                        <a:pt x="2383" y="74"/>
                      </a:lnTo>
                      <a:lnTo>
                        <a:pt x="2389" y="56"/>
                      </a:lnTo>
                      <a:lnTo>
                        <a:pt x="2396" y="53"/>
                      </a:lnTo>
                      <a:lnTo>
                        <a:pt x="2402" y="48"/>
                      </a:lnTo>
                      <a:lnTo>
                        <a:pt x="2408" y="46"/>
                      </a:lnTo>
                      <a:lnTo>
                        <a:pt x="2416" y="45"/>
                      </a:lnTo>
                      <a:lnTo>
                        <a:pt x="2422" y="41"/>
                      </a:lnTo>
                      <a:lnTo>
                        <a:pt x="2428" y="35"/>
                      </a:lnTo>
                      <a:lnTo>
                        <a:pt x="2435" y="28"/>
                      </a:lnTo>
                      <a:lnTo>
                        <a:pt x="2441" y="23"/>
                      </a:lnTo>
                      <a:lnTo>
                        <a:pt x="2447" y="30"/>
                      </a:lnTo>
                      <a:lnTo>
                        <a:pt x="2455" y="41"/>
                      </a:lnTo>
                      <a:lnTo>
                        <a:pt x="2461" y="48"/>
                      </a:lnTo>
                      <a:lnTo>
                        <a:pt x="2467" y="45"/>
                      </a:lnTo>
                      <a:lnTo>
                        <a:pt x="2474" y="35"/>
                      </a:lnTo>
                      <a:lnTo>
                        <a:pt x="2480" y="23"/>
                      </a:lnTo>
                      <a:lnTo>
                        <a:pt x="2486" y="20"/>
                      </a:lnTo>
                      <a:lnTo>
                        <a:pt x="2494" y="27"/>
                      </a:lnTo>
                      <a:lnTo>
                        <a:pt x="2500" y="35"/>
                      </a:lnTo>
                      <a:lnTo>
                        <a:pt x="2506" y="41"/>
                      </a:lnTo>
                      <a:lnTo>
                        <a:pt x="2513" y="50"/>
                      </a:lnTo>
                      <a:lnTo>
                        <a:pt x="2519" y="51"/>
                      </a:lnTo>
                      <a:lnTo>
                        <a:pt x="2525" y="55"/>
                      </a:lnTo>
                      <a:lnTo>
                        <a:pt x="2533" y="53"/>
                      </a:lnTo>
                      <a:lnTo>
                        <a:pt x="2539" y="51"/>
                      </a:lnTo>
                      <a:lnTo>
                        <a:pt x="2545" y="58"/>
                      </a:lnTo>
                      <a:lnTo>
                        <a:pt x="2552" y="66"/>
                      </a:lnTo>
                      <a:lnTo>
                        <a:pt x="2558" y="73"/>
                      </a:lnTo>
                      <a:lnTo>
                        <a:pt x="2564" y="76"/>
                      </a:lnTo>
                      <a:lnTo>
                        <a:pt x="2570" y="73"/>
                      </a:lnTo>
                      <a:lnTo>
                        <a:pt x="2578" y="60"/>
                      </a:lnTo>
                      <a:lnTo>
                        <a:pt x="2584" y="43"/>
                      </a:lnTo>
                      <a:lnTo>
                        <a:pt x="2590" y="28"/>
                      </a:lnTo>
                      <a:lnTo>
                        <a:pt x="2598" y="20"/>
                      </a:lnTo>
                      <a:lnTo>
                        <a:pt x="2604" y="17"/>
                      </a:lnTo>
                      <a:lnTo>
                        <a:pt x="2610" y="18"/>
                      </a:lnTo>
                      <a:lnTo>
                        <a:pt x="2617" y="27"/>
                      </a:lnTo>
                      <a:lnTo>
                        <a:pt x="2623" y="37"/>
                      </a:lnTo>
                      <a:lnTo>
                        <a:pt x="2629" y="43"/>
                      </a:lnTo>
                      <a:lnTo>
                        <a:pt x="2637" y="40"/>
                      </a:lnTo>
                      <a:lnTo>
                        <a:pt x="2643" y="37"/>
                      </a:lnTo>
                      <a:lnTo>
                        <a:pt x="2649" y="37"/>
                      </a:lnTo>
                      <a:lnTo>
                        <a:pt x="2656" y="38"/>
                      </a:lnTo>
                      <a:lnTo>
                        <a:pt x="2662" y="43"/>
                      </a:lnTo>
                      <a:lnTo>
                        <a:pt x="2668" y="43"/>
                      </a:lnTo>
                      <a:lnTo>
                        <a:pt x="2676" y="41"/>
                      </a:lnTo>
                      <a:lnTo>
                        <a:pt x="2682" y="38"/>
                      </a:lnTo>
                      <a:lnTo>
                        <a:pt x="2688" y="37"/>
                      </a:lnTo>
                      <a:lnTo>
                        <a:pt x="2695" y="35"/>
                      </a:lnTo>
                      <a:lnTo>
                        <a:pt x="2701" y="33"/>
                      </a:lnTo>
                      <a:lnTo>
                        <a:pt x="2707" y="30"/>
                      </a:lnTo>
                      <a:lnTo>
                        <a:pt x="2715" y="27"/>
                      </a:lnTo>
                      <a:lnTo>
                        <a:pt x="2721" y="27"/>
                      </a:lnTo>
                      <a:lnTo>
                        <a:pt x="2727" y="30"/>
                      </a:lnTo>
                      <a:lnTo>
                        <a:pt x="2734" y="32"/>
                      </a:lnTo>
                      <a:lnTo>
                        <a:pt x="2740" y="41"/>
                      </a:lnTo>
                      <a:lnTo>
                        <a:pt x="2746" y="55"/>
                      </a:lnTo>
                      <a:lnTo>
                        <a:pt x="2752" y="66"/>
                      </a:lnTo>
                      <a:lnTo>
                        <a:pt x="2760" y="74"/>
                      </a:lnTo>
                      <a:lnTo>
                        <a:pt x="2766" y="79"/>
                      </a:lnTo>
                      <a:lnTo>
                        <a:pt x="2772" y="74"/>
                      </a:lnTo>
                      <a:lnTo>
                        <a:pt x="2779" y="64"/>
                      </a:lnTo>
                      <a:lnTo>
                        <a:pt x="2785" y="58"/>
                      </a:lnTo>
                      <a:lnTo>
                        <a:pt x="2791" y="51"/>
                      </a:lnTo>
                      <a:lnTo>
                        <a:pt x="2799" y="46"/>
                      </a:lnTo>
                      <a:lnTo>
                        <a:pt x="2805" y="40"/>
                      </a:lnTo>
                      <a:lnTo>
                        <a:pt x="2811" y="38"/>
                      </a:lnTo>
                      <a:lnTo>
                        <a:pt x="2818" y="35"/>
                      </a:lnTo>
                      <a:lnTo>
                        <a:pt x="2824" y="30"/>
                      </a:lnTo>
                      <a:lnTo>
                        <a:pt x="2830" y="25"/>
                      </a:lnTo>
                      <a:lnTo>
                        <a:pt x="2838" y="18"/>
                      </a:lnTo>
                      <a:lnTo>
                        <a:pt x="2844" y="10"/>
                      </a:lnTo>
                      <a:lnTo>
                        <a:pt x="2850" y="0"/>
                      </a:lnTo>
                      <a:lnTo>
                        <a:pt x="2857" y="4"/>
                      </a:lnTo>
                      <a:lnTo>
                        <a:pt x="2863" y="12"/>
                      </a:lnTo>
                      <a:lnTo>
                        <a:pt x="2869" y="22"/>
                      </a:lnTo>
                      <a:lnTo>
                        <a:pt x="2877" y="35"/>
                      </a:lnTo>
                      <a:lnTo>
                        <a:pt x="2883" y="45"/>
                      </a:lnTo>
                      <a:lnTo>
                        <a:pt x="2889" y="40"/>
                      </a:lnTo>
                      <a:lnTo>
                        <a:pt x="2896" y="30"/>
                      </a:lnTo>
                      <a:lnTo>
                        <a:pt x="2902" y="30"/>
                      </a:lnTo>
                      <a:lnTo>
                        <a:pt x="2908" y="48"/>
                      </a:lnTo>
                      <a:lnTo>
                        <a:pt x="2916" y="73"/>
                      </a:lnTo>
                      <a:lnTo>
                        <a:pt x="2922" y="87"/>
                      </a:lnTo>
                      <a:lnTo>
                        <a:pt x="2928" y="91"/>
                      </a:lnTo>
                      <a:lnTo>
                        <a:pt x="2934" y="74"/>
                      </a:lnTo>
                      <a:lnTo>
                        <a:pt x="2942" y="58"/>
                      </a:lnTo>
                      <a:lnTo>
                        <a:pt x="2948" y="56"/>
                      </a:lnTo>
                      <a:lnTo>
                        <a:pt x="2954" y="60"/>
                      </a:lnTo>
                      <a:lnTo>
                        <a:pt x="2961" y="61"/>
                      </a:lnTo>
                      <a:lnTo>
                        <a:pt x="2967" y="56"/>
                      </a:lnTo>
                      <a:lnTo>
                        <a:pt x="2973" y="46"/>
                      </a:lnTo>
                      <a:lnTo>
                        <a:pt x="2981" y="37"/>
                      </a:lnTo>
                      <a:lnTo>
                        <a:pt x="2987" y="40"/>
                      </a:lnTo>
                      <a:lnTo>
                        <a:pt x="2993" y="55"/>
                      </a:lnTo>
                      <a:lnTo>
                        <a:pt x="3000" y="68"/>
                      </a:lnTo>
                      <a:lnTo>
                        <a:pt x="3006" y="71"/>
                      </a:lnTo>
                      <a:lnTo>
                        <a:pt x="3012" y="68"/>
                      </a:lnTo>
                      <a:lnTo>
                        <a:pt x="3020" y="55"/>
                      </a:lnTo>
                      <a:lnTo>
                        <a:pt x="3026" y="38"/>
                      </a:lnTo>
                      <a:lnTo>
                        <a:pt x="3032" y="28"/>
                      </a:lnTo>
                      <a:lnTo>
                        <a:pt x="3039" y="27"/>
                      </a:lnTo>
                      <a:lnTo>
                        <a:pt x="3045" y="25"/>
                      </a:lnTo>
                      <a:lnTo>
                        <a:pt x="3051" y="28"/>
                      </a:lnTo>
                      <a:lnTo>
                        <a:pt x="3059" y="28"/>
                      </a:lnTo>
                      <a:lnTo>
                        <a:pt x="3065" y="28"/>
                      </a:lnTo>
                      <a:lnTo>
                        <a:pt x="3071" y="28"/>
                      </a:lnTo>
                      <a:lnTo>
                        <a:pt x="3078" y="27"/>
                      </a:lnTo>
                      <a:lnTo>
                        <a:pt x="3084" y="27"/>
                      </a:lnTo>
                      <a:lnTo>
                        <a:pt x="3090" y="25"/>
                      </a:lnTo>
                      <a:lnTo>
                        <a:pt x="3098" y="23"/>
                      </a:lnTo>
                      <a:lnTo>
                        <a:pt x="3104" y="27"/>
                      </a:lnTo>
                      <a:lnTo>
                        <a:pt x="3110" y="33"/>
                      </a:lnTo>
                      <a:lnTo>
                        <a:pt x="3116" y="35"/>
                      </a:lnTo>
                      <a:lnTo>
                        <a:pt x="3123" y="37"/>
                      </a:lnTo>
                      <a:lnTo>
                        <a:pt x="3129" y="38"/>
                      </a:lnTo>
                      <a:lnTo>
                        <a:pt x="3135" y="45"/>
                      </a:lnTo>
                      <a:lnTo>
                        <a:pt x="3143" y="48"/>
                      </a:lnTo>
                      <a:lnTo>
                        <a:pt x="3149" y="48"/>
                      </a:lnTo>
                      <a:lnTo>
                        <a:pt x="3155" y="45"/>
                      </a:lnTo>
                      <a:lnTo>
                        <a:pt x="3162" y="43"/>
                      </a:lnTo>
                      <a:lnTo>
                        <a:pt x="3168" y="40"/>
                      </a:lnTo>
                      <a:lnTo>
                        <a:pt x="3174" y="40"/>
                      </a:lnTo>
                      <a:lnTo>
                        <a:pt x="3182" y="43"/>
                      </a:lnTo>
                      <a:lnTo>
                        <a:pt x="3188" y="48"/>
                      </a:lnTo>
                      <a:lnTo>
                        <a:pt x="3194" y="55"/>
                      </a:lnTo>
                      <a:lnTo>
                        <a:pt x="3201" y="58"/>
                      </a:lnTo>
                      <a:lnTo>
                        <a:pt x="3207" y="58"/>
                      </a:lnTo>
                      <a:lnTo>
                        <a:pt x="3213" y="55"/>
                      </a:lnTo>
                      <a:lnTo>
                        <a:pt x="3221" y="50"/>
                      </a:lnTo>
                      <a:lnTo>
                        <a:pt x="3227" y="43"/>
                      </a:lnTo>
                      <a:lnTo>
                        <a:pt x="3233" y="41"/>
                      </a:lnTo>
                      <a:lnTo>
                        <a:pt x="3240" y="4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8" name="Freeform 104"/>
                <p:cNvSpPr>
                  <a:spLocks/>
                </p:cNvSpPr>
                <p:nvPr/>
              </p:nvSpPr>
              <p:spPr bwMode="auto">
                <a:xfrm>
                  <a:off x="4407" y="2650"/>
                  <a:ext cx="72" cy="18"/>
                </a:xfrm>
                <a:custGeom>
                  <a:avLst/>
                  <a:gdLst>
                    <a:gd name="T0" fmla="*/ 0 w 77"/>
                    <a:gd name="T1" fmla="*/ 53 h 16"/>
                    <a:gd name="T2" fmla="*/ 6 w 77"/>
                    <a:gd name="T3" fmla="*/ 42 h 16"/>
                    <a:gd name="T4" fmla="*/ 7 w 77"/>
                    <a:gd name="T5" fmla="*/ 29 h 16"/>
                    <a:gd name="T6" fmla="*/ 7 w 77"/>
                    <a:gd name="T7" fmla="*/ 3 h 16"/>
                    <a:gd name="T8" fmla="*/ 10 w 77"/>
                    <a:gd name="T9" fmla="*/ 29 h 16"/>
                    <a:gd name="T10" fmla="*/ 13 w 77"/>
                    <a:gd name="T11" fmla="*/ 37 h 16"/>
                    <a:gd name="T12" fmla="*/ 17 w 77"/>
                    <a:gd name="T13" fmla="*/ 42 h 16"/>
                    <a:gd name="T14" fmla="*/ 19 w 77"/>
                    <a:gd name="T15" fmla="*/ 69 h 16"/>
                    <a:gd name="T16" fmla="*/ 21 w 77"/>
                    <a:gd name="T17" fmla="*/ 87 h 16"/>
                    <a:gd name="T18" fmla="*/ 22 w 77"/>
                    <a:gd name="T19" fmla="*/ 60 h 16"/>
                    <a:gd name="T20" fmla="*/ 26 w 77"/>
                    <a:gd name="T21" fmla="*/ 3 h 16"/>
                    <a:gd name="T22" fmla="*/ 28 w 77"/>
                    <a:gd name="T23" fmla="*/ 0 h 16"/>
                    <a:gd name="T24" fmla="*/ 30 w 77"/>
                    <a:gd name="T25" fmla="*/ 69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6">
                      <a:moveTo>
                        <a:pt x="0" y="10"/>
                      </a:moveTo>
                      <a:lnTo>
                        <a:pt x="6" y="8"/>
                      </a:lnTo>
                      <a:lnTo>
                        <a:pt x="13" y="5"/>
                      </a:lnTo>
                      <a:lnTo>
                        <a:pt x="20" y="3"/>
                      </a:lnTo>
                      <a:lnTo>
                        <a:pt x="26" y="5"/>
                      </a:lnTo>
                      <a:lnTo>
                        <a:pt x="32" y="7"/>
                      </a:lnTo>
                      <a:lnTo>
                        <a:pt x="40" y="8"/>
                      </a:lnTo>
                      <a:lnTo>
                        <a:pt x="46" y="13"/>
                      </a:lnTo>
                      <a:lnTo>
                        <a:pt x="52" y="16"/>
                      </a:lnTo>
                      <a:lnTo>
                        <a:pt x="58" y="11"/>
                      </a:lnTo>
                      <a:lnTo>
                        <a:pt x="65" y="3"/>
                      </a:lnTo>
                      <a:lnTo>
                        <a:pt x="71" y="0"/>
                      </a:lnTo>
                      <a:lnTo>
                        <a:pt x="77" y="1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9" name="Freeform 105"/>
                <p:cNvSpPr>
                  <a:spLocks/>
                </p:cNvSpPr>
                <p:nvPr/>
              </p:nvSpPr>
              <p:spPr bwMode="auto">
                <a:xfrm>
                  <a:off x="1402" y="2556"/>
                  <a:ext cx="3005" cy="119"/>
                </a:xfrm>
                <a:custGeom>
                  <a:avLst/>
                  <a:gdLst>
                    <a:gd name="T0" fmla="*/ 16 w 3240"/>
                    <a:gd name="T1" fmla="*/ 31 h 113"/>
                    <a:gd name="T2" fmla="*/ 34 w 3240"/>
                    <a:gd name="T3" fmla="*/ 161 h 113"/>
                    <a:gd name="T4" fmla="*/ 53 w 3240"/>
                    <a:gd name="T5" fmla="*/ 86 h 113"/>
                    <a:gd name="T6" fmla="*/ 70 w 3240"/>
                    <a:gd name="T7" fmla="*/ 83 h 113"/>
                    <a:gd name="T8" fmla="*/ 88 w 3240"/>
                    <a:gd name="T9" fmla="*/ 102 h 113"/>
                    <a:gd name="T10" fmla="*/ 107 w 3240"/>
                    <a:gd name="T11" fmla="*/ 132 h 113"/>
                    <a:gd name="T12" fmla="*/ 125 w 3240"/>
                    <a:gd name="T13" fmla="*/ 113 h 113"/>
                    <a:gd name="T14" fmla="*/ 143 w 3240"/>
                    <a:gd name="T15" fmla="*/ 106 h 113"/>
                    <a:gd name="T16" fmla="*/ 160 w 3240"/>
                    <a:gd name="T17" fmla="*/ 171 h 113"/>
                    <a:gd name="T18" fmla="*/ 179 w 3240"/>
                    <a:gd name="T19" fmla="*/ 112 h 113"/>
                    <a:gd name="T20" fmla="*/ 198 w 3240"/>
                    <a:gd name="T21" fmla="*/ 79 h 113"/>
                    <a:gd name="T22" fmla="*/ 214 w 3240"/>
                    <a:gd name="T23" fmla="*/ 91 h 113"/>
                    <a:gd name="T24" fmla="*/ 232 w 3240"/>
                    <a:gd name="T25" fmla="*/ 170 h 113"/>
                    <a:gd name="T26" fmla="*/ 250 w 3240"/>
                    <a:gd name="T27" fmla="*/ 70 h 113"/>
                    <a:gd name="T28" fmla="*/ 269 w 3240"/>
                    <a:gd name="T29" fmla="*/ 112 h 113"/>
                    <a:gd name="T30" fmla="*/ 289 w 3240"/>
                    <a:gd name="T31" fmla="*/ 147 h 113"/>
                    <a:gd name="T32" fmla="*/ 305 w 3240"/>
                    <a:gd name="T33" fmla="*/ 139 h 113"/>
                    <a:gd name="T34" fmla="*/ 324 w 3240"/>
                    <a:gd name="T35" fmla="*/ 86 h 113"/>
                    <a:gd name="T36" fmla="*/ 341 w 3240"/>
                    <a:gd name="T37" fmla="*/ 70 h 113"/>
                    <a:gd name="T38" fmla="*/ 361 w 3240"/>
                    <a:gd name="T39" fmla="*/ 83 h 113"/>
                    <a:gd name="T40" fmla="*/ 378 w 3240"/>
                    <a:gd name="T41" fmla="*/ 126 h 113"/>
                    <a:gd name="T42" fmla="*/ 396 w 3240"/>
                    <a:gd name="T43" fmla="*/ 126 h 113"/>
                    <a:gd name="T44" fmla="*/ 413 w 3240"/>
                    <a:gd name="T45" fmla="*/ 120 h 113"/>
                    <a:gd name="T46" fmla="*/ 433 w 3240"/>
                    <a:gd name="T47" fmla="*/ 61 h 113"/>
                    <a:gd name="T48" fmla="*/ 450 w 3240"/>
                    <a:gd name="T49" fmla="*/ 118 h 113"/>
                    <a:gd name="T50" fmla="*/ 468 w 3240"/>
                    <a:gd name="T51" fmla="*/ 139 h 113"/>
                    <a:gd name="T52" fmla="*/ 488 w 3240"/>
                    <a:gd name="T53" fmla="*/ 97 h 113"/>
                    <a:gd name="T54" fmla="*/ 505 w 3240"/>
                    <a:gd name="T55" fmla="*/ 5 h 113"/>
                    <a:gd name="T56" fmla="*/ 522 w 3240"/>
                    <a:gd name="T57" fmla="*/ 113 h 113"/>
                    <a:gd name="T58" fmla="*/ 541 w 3240"/>
                    <a:gd name="T59" fmla="*/ 212 h 113"/>
                    <a:gd name="T60" fmla="*/ 559 w 3240"/>
                    <a:gd name="T61" fmla="*/ 91 h 113"/>
                    <a:gd name="T62" fmla="*/ 577 w 3240"/>
                    <a:gd name="T63" fmla="*/ 74 h 113"/>
                    <a:gd name="T64" fmla="*/ 595 w 3240"/>
                    <a:gd name="T65" fmla="*/ 97 h 113"/>
                    <a:gd name="T66" fmla="*/ 612 w 3240"/>
                    <a:gd name="T67" fmla="*/ 160 h 113"/>
                    <a:gd name="T68" fmla="*/ 632 w 3240"/>
                    <a:gd name="T69" fmla="*/ 75 h 113"/>
                    <a:gd name="T70" fmla="*/ 648 w 3240"/>
                    <a:gd name="T71" fmla="*/ 96 h 113"/>
                    <a:gd name="T72" fmla="*/ 668 w 3240"/>
                    <a:gd name="T73" fmla="*/ 153 h 113"/>
                    <a:gd name="T74" fmla="*/ 686 w 3240"/>
                    <a:gd name="T75" fmla="*/ 112 h 113"/>
                    <a:gd name="T76" fmla="*/ 705 w 3240"/>
                    <a:gd name="T77" fmla="*/ 47 h 113"/>
                    <a:gd name="T78" fmla="*/ 722 w 3240"/>
                    <a:gd name="T79" fmla="*/ 112 h 113"/>
                    <a:gd name="T80" fmla="*/ 740 w 3240"/>
                    <a:gd name="T81" fmla="*/ 79 h 113"/>
                    <a:gd name="T82" fmla="*/ 759 w 3240"/>
                    <a:gd name="T83" fmla="*/ 145 h 113"/>
                    <a:gd name="T84" fmla="*/ 776 w 3240"/>
                    <a:gd name="T85" fmla="*/ 118 h 113"/>
                    <a:gd name="T86" fmla="*/ 794 w 3240"/>
                    <a:gd name="T87" fmla="*/ 45 h 113"/>
                    <a:gd name="T88" fmla="*/ 812 w 3240"/>
                    <a:gd name="T89" fmla="*/ 96 h 113"/>
                    <a:gd name="T90" fmla="*/ 830 w 3240"/>
                    <a:gd name="T91" fmla="*/ 107 h 113"/>
                    <a:gd name="T92" fmla="*/ 848 w 3240"/>
                    <a:gd name="T93" fmla="*/ 120 h 113"/>
                    <a:gd name="T94" fmla="*/ 866 w 3240"/>
                    <a:gd name="T95" fmla="*/ 97 h 113"/>
                    <a:gd name="T96" fmla="*/ 885 w 3240"/>
                    <a:gd name="T97" fmla="*/ 113 h 113"/>
                    <a:gd name="T98" fmla="*/ 902 w 3240"/>
                    <a:gd name="T99" fmla="*/ 201 h 113"/>
                    <a:gd name="T100" fmla="*/ 921 w 3240"/>
                    <a:gd name="T101" fmla="*/ 79 h 113"/>
                    <a:gd name="T102" fmla="*/ 940 w 3240"/>
                    <a:gd name="T103" fmla="*/ 83 h 113"/>
                    <a:gd name="T104" fmla="*/ 956 w 3240"/>
                    <a:gd name="T105" fmla="*/ 74 h 113"/>
                    <a:gd name="T106" fmla="*/ 976 w 3240"/>
                    <a:gd name="T107" fmla="*/ 196 h 113"/>
                    <a:gd name="T108" fmla="*/ 993 w 3240"/>
                    <a:gd name="T109" fmla="*/ 83 h 113"/>
                    <a:gd name="T110" fmla="*/ 1013 w 3240"/>
                    <a:gd name="T111" fmla="*/ 74 h 113"/>
                    <a:gd name="T112" fmla="*/ 1029 w 3240"/>
                    <a:gd name="T113" fmla="*/ 217 h 113"/>
                    <a:gd name="T114" fmla="*/ 1047 w 3240"/>
                    <a:gd name="T115" fmla="*/ 112 h 113"/>
                    <a:gd name="T116" fmla="*/ 1066 w 3240"/>
                    <a:gd name="T117" fmla="*/ 91 h 113"/>
                    <a:gd name="T118" fmla="*/ 1084 w 3240"/>
                    <a:gd name="T119" fmla="*/ 64 h 113"/>
                    <a:gd name="T120" fmla="*/ 1103 w 3240"/>
                    <a:gd name="T121" fmla="*/ 106 h 113"/>
                    <a:gd name="T122" fmla="*/ 1120 w 3240"/>
                    <a:gd name="T123" fmla="*/ 113 h 1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13">
                      <a:moveTo>
                        <a:pt x="0" y="44"/>
                      </a:moveTo>
                      <a:lnTo>
                        <a:pt x="8" y="42"/>
                      </a:lnTo>
                      <a:lnTo>
                        <a:pt x="14" y="41"/>
                      </a:lnTo>
                      <a:lnTo>
                        <a:pt x="20" y="39"/>
                      </a:lnTo>
                      <a:lnTo>
                        <a:pt x="27" y="32"/>
                      </a:lnTo>
                      <a:lnTo>
                        <a:pt x="33" y="28"/>
                      </a:lnTo>
                      <a:lnTo>
                        <a:pt x="39" y="21"/>
                      </a:lnTo>
                      <a:lnTo>
                        <a:pt x="45" y="16"/>
                      </a:lnTo>
                      <a:lnTo>
                        <a:pt x="53" y="18"/>
                      </a:lnTo>
                      <a:lnTo>
                        <a:pt x="59" y="31"/>
                      </a:lnTo>
                      <a:lnTo>
                        <a:pt x="65" y="47"/>
                      </a:lnTo>
                      <a:lnTo>
                        <a:pt x="72" y="64"/>
                      </a:lnTo>
                      <a:lnTo>
                        <a:pt x="78" y="75"/>
                      </a:lnTo>
                      <a:lnTo>
                        <a:pt x="84" y="83"/>
                      </a:lnTo>
                      <a:lnTo>
                        <a:pt x="92" y="82"/>
                      </a:lnTo>
                      <a:lnTo>
                        <a:pt x="98" y="78"/>
                      </a:lnTo>
                      <a:lnTo>
                        <a:pt x="104" y="74"/>
                      </a:lnTo>
                      <a:lnTo>
                        <a:pt x="111" y="67"/>
                      </a:lnTo>
                      <a:lnTo>
                        <a:pt x="117" y="62"/>
                      </a:lnTo>
                      <a:lnTo>
                        <a:pt x="123" y="59"/>
                      </a:lnTo>
                      <a:lnTo>
                        <a:pt x="131" y="54"/>
                      </a:lnTo>
                      <a:lnTo>
                        <a:pt x="137" y="51"/>
                      </a:lnTo>
                      <a:lnTo>
                        <a:pt x="143" y="47"/>
                      </a:lnTo>
                      <a:lnTo>
                        <a:pt x="150" y="42"/>
                      </a:lnTo>
                      <a:lnTo>
                        <a:pt x="156" y="39"/>
                      </a:lnTo>
                      <a:lnTo>
                        <a:pt x="162" y="36"/>
                      </a:lnTo>
                      <a:lnTo>
                        <a:pt x="170" y="34"/>
                      </a:lnTo>
                      <a:lnTo>
                        <a:pt x="176" y="36"/>
                      </a:lnTo>
                      <a:lnTo>
                        <a:pt x="182" y="37"/>
                      </a:lnTo>
                      <a:lnTo>
                        <a:pt x="189" y="41"/>
                      </a:lnTo>
                      <a:lnTo>
                        <a:pt x="195" y="41"/>
                      </a:lnTo>
                      <a:lnTo>
                        <a:pt x="201" y="41"/>
                      </a:lnTo>
                      <a:lnTo>
                        <a:pt x="209" y="39"/>
                      </a:lnTo>
                      <a:lnTo>
                        <a:pt x="215" y="39"/>
                      </a:lnTo>
                      <a:lnTo>
                        <a:pt x="221" y="36"/>
                      </a:lnTo>
                      <a:lnTo>
                        <a:pt x="227" y="36"/>
                      </a:lnTo>
                      <a:lnTo>
                        <a:pt x="234" y="39"/>
                      </a:lnTo>
                      <a:lnTo>
                        <a:pt x="240" y="42"/>
                      </a:lnTo>
                      <a:lnTo>
                        <a:pt x="246" y="46"/>
                      </a:lnTo>
                      <a:lnTo>
                        <a:pt x="254" y="49"/>
                      </a:lnTo>
                      <a:lnTo>
                        <a:pt x="260" y="51"/>
                      </a:lnTo>
                      <a:lnTo>
                        <a:pt x="266" y="49"/>
                      </a:lnTo>
                      <a:lnTo>
                        <a:pt x="274" y="46"/>
                      </a:lnTo>
                      <a:lnTo>
                        <a:pt x="280" y="42"/>
                      </a:lnTo>
                      <a:lnTo>
                        <a:pt x="286" y="37"/>
                      </a:lnTo>
                      <a:lnTo>
                        <a:pt x="293" y="37"/>
                      </a:lnTo>
                      <a:lnTo>
                        <a:pt x="299" y="47"/>
                      </a:lnTo>
                      <a:lnTo>
                        <a:pt x="305" y="64"/>
                      </a:lnTo>
                      <a:lnTo>
                        <a:pt x="313" y="75"/>
                      </a:lnTo>
                      <a:lnTo>
                        <a:pt x="319" y="80"/>
                      </a:lnTo>
                      <a:lnTo>
                        <a:pt x="325" y="78"/>
                      </a:lnTo>
                      <a:lnTo>
                        <a:pt x="332" y="72"/>
                      </a:lnTo>
                      <a:lnTo>
                        <a:pt x="338" y="67"/>
                      </a:lnTo>
                      <a:lnTo>
                        <a:pt x="344" y="65"/>
                      </a:lnTo>
                      <a:lnTo>
                        <a:pt x="352" y="62"/>
                      </a:lnTo>
                      <a:lnTo>
                        <a:pt x="358" y="55"/>
                      </a:lnTo>
                      <a:lnTo>
                        <a:pt x="364" y="49"/>
                      </a:lnTo>
                      <a:lnTo>
                        <a:pt x="371" y="44"/>
                      </a:lnTo>
                      <a:lnTo>
                        <a:pt x="377" y="39"/>
                      </a:lnTo>
                      <a:lnTo>
                        <a:pt x="383" y="37"/>
                      </a:lnTo>
                      <a:lnTo>
                        <a:pt x="391" y="41"/>
                      </a:lnTo>
                      <a:lnTo>
                        <a:pt x="397" y="44"/>
                      </a:lnTo>
                      <a:lnTo>
                        <a:pt x="403" y="49"/>
                      </a:lnTo>
                      <a:lnTo>
                        <a:pt x="409" y="51"/>
                      </a:lnTo>
                      <a:lnTo>
                        <a:pt x="416" y="49"/>
                      </a:lnTo>
                      <a:lnTo>
                        <a:pt x="422" y="44"/>
                      </a:lnTo>
                      <a:lnTo>
                        <a:pt x="428" y="36"/>
                      </a:lnTo>
                      <a:lnTo>
                        <a:pt x="436" y="28"/>
                      </a:lnTo>
                      <a:lnTo>
                        <a:pt x="442" y="24"/>
                      </a:lnTo>
                      <a:lnTo>
                        <a:pt x="448" y="28"/>
                      </a:lnTo>
                      <a:lnTo>
                        <a:pt x="455" y="49"/>
                      </a:lnTo>
                      <a:lnTo>
                        <a:pt x="461" y="83"/>
                      </a:lnTo>
                      <a:lnTo>
                        <a:pt x="467" y="108"/>
                      </a:lnTo>
                      <a:lnTo>
                        <a:pt x="475" y="113"/>
                      </a:lnTo>
                      <a:lnTo>
                        <a:pt x="481" y="108"/>
                      </a:lnTo>
                      <a:lnTo>
                        <a:pt x="487" y="88"/>
                      </a:lnTo>
                      <a:lnTo>
                        <a:pt x="494" y="70"/>
                      </a:lnTo>
                      <a:lnTo>
                        <a:pt x="500" y="62"/>
                      </a:lnTo>
                      <a:lnTo>
                        <a:pt x="506" y="57"/>
                      </a:lnTo>
                      <a:lnTo>
                        <a:pt x="514" y="54"/>
                      </a:lnTo>
                      <a:lnTo>
                        <a:pt x="520" y="51"/>
                      </a:lnTo>
                      <a:lnTo>
                        <a:pt x="526" y="51"/>
                      </a:lnTo>
                      <a:lnTo>
                        <a:pt x="533" y="46"/>
                      </a:lnTo>
                      <a:lnTo>
                        <a:pt x="539" y="42"/>
                      </a:lnTo>
                      <a:lnTo>
                        <a:pt x="545" y="39"/>
                      </a:lnTo>
                      <a:lnTo>
                        <a:pt x="553" y="37"/>
                      </a:lnTo>
                      <a:lnTo>
                        <a:pt x="559" y="37"/>
                      </a:lnTo>
                      <a:lnTo>
                        <a:pt x="565" y="39"/>
                      </a:lnTo>
                      <a:lnTo>
                        <a:pt x="572" y="39"/>
                      </a:lnTo>
                      <a:lnTo>
                        <a:pt x="578" y="37"/>
                      </a:lnTo>
                      <a:lnTo>
                        <a:pt x="584" y="34"/>
                      </a:lnTo>
                      <a:lnTo>
                        <a:pt x="591" y="34"/>
                      </a:lnTo>
                      <a:lnTo>
                        <a:pt x="598" y="34"/>
                      </a:lnTo>
                      <a:lnTo>
                        <a:pt x="604" y="36"/>
                      </a:lnTo>
                      <a:lnTo>
                        <a:pt x="610" y="41"/>
                      </a:lnTo>
                      <a:lnTo>
                        <a:pt x="618" y="44"/>
                      </a:lnTo>
                      <a:lnTo>
                        <a:pt x="624" y="47"/>
                      </a:lnTo>
                      <a:lnTo>
                        <a:pt x="630" y="52"/>
                      </a:lnTo>
                      <a:lnTo>
                        <a:pt x="637" y="55"/>
                      </a:lnTo>
                      <a:lnTo>
                        <a:pt x="643" y="57"/>
                      </a:lnTo>
                      <a:lnTo>
                        <a:pt x="649" y="62"/>
                      </a:lnTo>
                      <a:lnTo>
                        <a:pt x="657" y="74"/>
                      </a:lnTo>
                      <a:lnTo>
                        <a:pt x="663" y="80"/>
                      </a:lnTo>
                      <a:lnTo>
                        <a:pt x="669" y="82"/>
                      </a:lnTo>
                      <a:lnTo>
                        <a:pt x="676" y="78"/>
                      </a:lnTo>
                      <a:lnTo>
                        <a:pt x="682" y="69"/>
                      </a:lnTo>
                      <a:lnTo>
                        <a:pt x="688" y="57"/>
                      </a:lnTo>
                      <a:lnTo>
                        <a:pt x="696" y="47"/>
                      </a:lnTo>
                      <a:lnTo>
                        <a:pt x="702" y="42"/>
                      </a:lnTo>
                      <a:lnTo>
                        <a:pt x="708" y="41"/>
                      </a:lnTo>
                      <a:lnTo>
                        <a:pt x="715" y="37"/>
                      </a:lnTo>
                      <a:lnTo>
                        <a:pt x="721" y="34"/>
                      </a:lnTo>
                      <a:lnTo>
                        <a:pt x="727" y="29"/>
                      </a:lnTo>
                      <a:lnTo>
                        <a:pt x="735" y="26"/>
                      </a:lnTo>
                      <a:lnTo>
                        <a:pt x="741" y="21"/>
                      </a:lnTo>
                      <a:lnTo>
                        <a:pt x="747" y="21"/>
                      </a:lnTo>
                      <a:lnTo>
                        <a:pt x="754" y="24"/>
                      </a:lnTo>
                      <a:lnTo>
                        <a:pt x="760" y="34"/>
                      </a:lnTo>
                      <a:lnTo>
                        <a:pt x="766" y="46"/>
                      </a:lnTo>
                      <a:lnTo>
                        <a:pt x="772" y="54"/>
                      </a:lnTo>
                      <a:lnTo>
                        <a:pt x="780" y="64"/>
                      </a:lnTo>
                      <a:lnTo>
                        <a:pt x="786" y="67"/>
                      </a:lnTo>
                      <a:lnTo>
                        <a:pt x="792" y="65"/>
                      </a:lnTo>
                      <a:lnTo>
                        <a:pt x="799" y="62"/>
                      </a:lnTo>
                      <a:lnTo>
                        <a:pt x="805" y="60"/>
                      </a:lnTo>
                      <a:lnTo>
                        <a:pt x="811" y="59"/>
                      </a:lnTo>
                      <a:lnTo>
                        <a:pt x="819" y="64"/>
                      </a:lnTo>
                      <a:lnTo>
                        <a:pt x="825" y="72"/>
                      </a:lnTo>
                      <a:lnTo>
                        <a:pt x="831" y="80"/>
                      </a:lnTo>
                      <a:lnTo>
                        <a:pt x="838" y="83"/>
                      </a:lnTo>
                      <a:lnTo>
                        <a:pt x="844" y="83"/>
                      </a:lnTo>
                      <a:lnTo>
                        <a:pt x="850" y="80"/>
                      </a:lnTo>
                      <a:lnTo>
                        <a:pt x="858" y="75"/>
                      </a:lnTo>
                      <a:lnTo>
                        <a:pt x="864" y="70"/>
                      </a:lnTo>
                      <a:lnTo>
                        <a:pt x="870" y="69"/>
                      </a:lnTo>
                      <a:lnTo>
                        <a:pt x="877" y="67"/>
                      </a:lnTo>
                      <a:lnTo>
                        <a:pt x="883" y="62"/>
                      </a:lnTo>
                      <a:lnTo>
                        <a:pt x="889" y="55"/>
                      </a:lnTo>
                      <a:lnTo>
                        <a:pt x="897" y="51"/>
                      </a:lnTo>
                      <a:lnTo>
                        <a:pt x="903" y="46"/>
                      </a:lnTo>
                      <a:lnTo>
                        <a:pt x="909" y="42"/>
                      </a:lnTo>
                      <a:lnTo>
                        <a:pt x="916" y="41"/>
                      </a:lnTo>
                      <a:lnTo>
                        <a:pt x="922" y="39"/>
                      </a:lnTo>
                      <a:lnTo>
                        <a:pt x="929" y="42"/>
                      </a:lnTo>
                      <a:lnTo>
                        <a:pt x="936" y="42"/>
                      </a:lnTo>
                      <a:lnTo>
                        <a:pt x="942" y="44"/>
                      </a:lnTo>
                      <a:lnTo>
                        <a:pt x="948" y="44"/>
                      </a:lnTo>
                      <a:lnTo>
                        <a:pt x="954" y="42"/>
                      </a:lnTo>
                      <a:lnTo>
                        <a:pt x="962" y="41"/>
                      </a:lnTo>
                      <a:lnTo>
                        <a:pt x="968" y="39"/>
                      </a:lnTo>
                      <a:lnTo>
                        <a:pt x="974" y="36"/>
                      </a:lnTo>
                      <a:lnTo>
                        <a:pt x="981" y="34"/>
                      </a:lnTo>
                      <a:lnTo>
                        <a:pt x="987" y="36"/>
                      </a:lnTo>
                      <a:lnTo>
                        <a:pt x="993" y="37"/>
                      </a:lnTo>
                      <a:lnTo>
                        <a:pt x="1001" y="37"/>
                      </a:lnTo>
                      <a:lnTo>
                        <a:pt x="1007" y="37"/>
                      </a:lnTo>
                      <a:lnTo>
                        <a:pt x="1013" y="39"/>
                      </a:lnTo>
                      <a:lnTo>
                        <a:pt x="1020" y="39"/>
                      </a:lnTo>
                      <a:lnTo>
                        <a:pt x="1026" y="41"/>
                      </a:lnTo>
                      <a:lnTo>
                        <a:pt x="1032" y="41"/>
                      </a:lnTo>
                      <a:lnTo>
                        <a:pt x="1040" y="42"/>
                      </a:lnTo>
                      <a:lnTo>
                        <a:pt x="1046" y="44"/>
                      </a:lnTo>
                      <a:lnTo>
                        <a:pt x="1052" y="46"/>
                      </a:lnTo>
                      <a:lnTo>
                        <a:pt x="1059" y="47"/>
                      </a:lnTo>
                      <a:lnTo>
                        <a:pt x="1065" y="49"/>
                      </a:lnTo>
                      <a:lnTo>
                        <a:pt x="1071" y="51"/>
                      </a:lnTo>
                      <a:lnTo>
                        <a:pt x="1079" y="55"/>
                      </a:lnTo>
                      <a:lnTo>
                        <a:pt x="1085" y="62"/>
                      </a:lnTo>
                      <a:lnTo>
                        <a:pt x="1091" y="70"/>
                      </a:lnTo>
                      <a:lnTo>
                        <a:pt x="1098" y="77"/>
                      </a:lnTo>
                      <a:lnTo>
                        <a:pt x="1104" y="82"/>
                      </a:lnTo>
                      <a:lnTo>
                        <a:pt x="1110" y="80"/>
                      </a:lnTo>
                      <a:lnTo>
                        <a:pt x="1118" y="75"/>
                      </a:lnTo>
                      <a:lnTo>
                        <a:pt x="1124" y="69"/>
                      </a:lnTo>
                      <a:lnTo>
                        <a:pt x="1130" y="62"/>
                      </a:lnTo>
                      <a:lnTo>
                        <a:pt x="1136" y="62"/>
                      </a:lnTo>
                      <a:lnTo>
                        <a:pt x="1143" y="67"/>
                      </a:lnTo>
                      <a:lnTo>
                        <a:pt x="1149" y="70"/>
                      </a:lnTo>
                      <a:lnTo>
                        <a:pt x="1155" y="65"/>
                      </a:lnTo>
                      <a:lnTo>
                        <a:pt x="1163" y="54"/>
                      </a:lnTo>
                      <a:lnTo>
                        <a:pt x="1169" y="39"/>
                      </a:lnTo>
                      <a:lnTo>
                        <a:pt x="1175" y="26"/>
                      </a:lnTo>
                      <a:lnTo>
                        <a:pt x="1182" y="32"/>
                      </a:lnTo>
                      <a:lnTo>
                        <a:pt x="1188" y="59"/>
                      </a:lnTo>
                      <a:lnTo>
                        <a:pt x="1194" y="82"/>
                      </a:lnTo>
                      <a:lnTo>
                        <a:pt x="1202" y="90"/>
                      </a:lnTo>
                      <a:lnTo>
                        <a:pt x="1208" y="85"/>
                      </a:lnTo>
                      <a:lnTo>
                        <a:pt x="1214" y="67"/>
                      </a:lnTo>
                      <a:lnTo>
                        <a:pt x="1221" y="49"/>
                      </a:lnTo>
                      <a:lnTo>
                        <a:pt x="1227" y="37"/>
                      </a:lnTo>
                      <a:lnTo>
                        <a:pt x="1233" y="32"/>
                      </a:lnTo>
                      <a:lnTo>
                        <a:pt x="1241" y="29"/>
                      </a:lnTo>
                      <a:lnTo>
                        <a:pt x="1247" y="26"/>
                      </a:lnTo>
                      <a:lnTo>
                        <a:pt x="1253" y="21"/>
                      </a:lnTo>
                      <a:lnTo>
                        <a:pt x="1261" y="18"/>
                      </a:lnTo>
                      <a:lnTo>
                        <a:pt x="1267" y="18"/>
                      </a:lnTo>
                      <a:lnTo>
                        <a:pt x="1273" y="21"/>
                      </a:lnTo>
                      <a:lnTo>
                        <a:pt x="1280" y="29"/>
                      </a:lnTo>
                      <a:lnTo>
                        <a:pt x="1286" y="42"/>
                      </a:lnTo>
                      <a:lnTo>
                        <a:pt x="1292" y="57"/>
                      </a:lnTo>
                      <a:lnTo>
                        <a:pt x="1300" y="70"/>
                      </a:lnTo>
                      <a:lnTo>
                        <a:pt x="1306" y="78"/>
                      </a:lnTo>
                      <a:lnTo>
                        <a:pt x="1312" y="80"/>
                      </a:lnTo>
                      <a:lnTo>
                        <a:pt x="1318" y="77"/>
                      </a:lnTo>
                      <a:lnTo>
                        <a:pt x="1325" y="70"/>
                      </a:lnTo>
                      <a:lnTo>
                        <a:pt x="1331" y="67"/>
                      </a:lnTo>
                      <a:lnTo>
                        <a:pt x="1337" y="65"/>
                      </a:lnTo>
                      <a:lnTo>
                        <a:pt x="1345" y="67"/>
                      </a:lnTo>
                      <a:lnTo>
                        <a:pt x="1351" y="69"/>
                      </a:lnTo>
                      <a:lnTo>
                        <a:pt x="1357" y="72"/>
                      </a:lnTo>
                      <a:lnTo>
                        <a:pt x="1364" y="70"/>
                      </a:lnTo>
                      <a:lnTo>
                        <a:pt x="1370" y="69"/>
                      </a:lnTo>
                      <a:lnTo>
                        <a:pt x="1376" y="65"/>
                      </a:lnTo>
                      <a:lnTo>
                        <a:pt x="1384" y="60"/>
                      </a:lnTo>
                      <a:lnTo>
                        <a:pt x="1390" y="55"/>
                      </a:lnTo>
                      <a:lnTo>
                        <a:pt x="1396" y="47"/>
                      </a:lnTo>
                      <a:lnTo>
                        <a:pt x="1403" y="42"/>
                      </a:lnTo>
                      <a:lnTo>
                        <a:pt x="1409" y="37"/>
                      </a:lnTo>
                      <a:lnTo>
                        <a:pt x="1415" y="32"/>
                      </a:lnTo>
                      <a:lnTo>
                        <a:pt x="1423" y="26"/>
                      </a:lnTo>
                      <a:lnTo>
                        <a:pt x="1429" y="19"/>
                      </a:lnTo>
                      <a:lnTo>
                        <a:pt x="1435" y="16"/>
                      </a:lnTo>
                      <a:lnTo>
                        <a:pt x="1442" y="10"/>
                      </a:lnTo>
                      <a:lnTo>
                        <a:pt x="1448" y="5"/>
                      </a:lnTo>
                      <a:lnTo>
                        <a:pt x="1454" y="3"/>
                      </a:lnTo>
                      <a:lnTo>
                        <a:pt x="1462" y="6"/>
                      </a:lnTo>
                      <a:lnTo>
                        <a:pt x="1468" y="13"/>
                      </a:lnTo>
                      <a:lnTo>
                        <a:pt x="1474" y="21"/>
                      </a:lnTo>
                      <a:lnTo>
                        <a:pt x="1481" y="37"/>
                      </a:lnTo>
                      <a:lnTo>
                        <a:pt x="1487" y="47"/>
                      </a:lnTo>
                      <a:lnTo>
                        <a:pt x="1493" y="52"/>
                      </a:lnTo>
                      <a:lnTo>
                        <a:pt x="1499" y="55"/>
                      </a:lnTo>
                      <a:lnTo>
                        <a:pt x="1507" y="69"/>
                      </a:lnTo>
                      <a:lnTo>
                        <a:pt x="1513" y="82"/>
                      </a:lnTo>
                      <a:lnTo>
                        <a:pt x="1519" y="97"/>
                      </a:lnTo>
                      <a:lnTo>
                        <a:pt x="1526" y="110"/>
                      </a:lnTo>
                      <a:lnTo>
                        <a:pt x="1532" y="113"/>
                      </a:lnTo>
                      <a:lnTo>
                        <a:pt x="1538" y="111"/>
                      </a:lnTo>
                      <a:lnTo>
                        <a:pt x="1546" y="108"/>
                      </a:lnTo>
                      <a:lnTo>
                        <a:pt x="1552" y="103"/>
                      </a:lnTo>
                      <a:lnTo>
                        <a:pt x="1558" y="95"/>
                      </a:lnTo>
                      <a:lnTo>
                        <a:pt x="1565" y="85"/>
                      </a:lnTo>
                      <a:lnTo>
                        <a:pt x="1571" y="75"/>
                      </a:lnTo>
                      <a:lnTo>
                        <a:pt x="1577" y="69"/>
                      </a:lnTo>
                      <a:lnTo>
                        <a:pt x="1585" y="62"/>
                      </a:lnTo>
                      <a:lnTo>
                        <a:pt x="1591" y="57"/>
                      </a:lnTo>
                      <a:lnTo>
                        <a:pt x="1597" y="49"/>
                      </a:lnTo>
                      <a:lnTo>
                        <a:pt x="1605" y="44"/>
                      </a:lnTo>
                      <a:lnTo>
                        <a:pt x="1611" y="41"/>
                      </a:lnTo>
                      <a:lnTo>
                        <a:pt x="1617" y="39"/>
                      </a:lnTo>
                      <a:lnTo>
                        <a:pt x="1624" y="37"/>
                      </a:lnTo>
                      <a:lnTo>
                        <a:pt x="1630" y="36"/>
                      </a:lnTo>
                      <a:lnTo>
                        <a:pt x="1636" y="34"/>
                      </a:lnTo>
                      <a:lnTo>
                        <a:pt x="1644" y="34"/>
                      </a:lnTo>
                      <a:lnTo>
                        <a:pt x="1650" y="34"/>
                      </a:lnTo>
                      <a:lnTo>
                        <a:pt x="1656" y="36"/>
                      </a:lnTo>
                      <a:lnTo>
                        <a:pt x="1663" y="41"/>
                      </a:lnTo>
                      <a:lnTo>
                        <a:pt x="1669" y="46"/>
                      </a:lnTo>
                      <a:lnTo>
                        <a:pt x="1675" y="51"/>
                      </a:lnTo>
                      <a:lnTo>
                        <a:pt x="1681" y="52"/>
                      </a:lnTo>
                      <a:lnTo>
                        <a:pt x="1689" y="52"/>
                      </a:lnTo>
                      <a:lnTo>
                        <a:pt x="1695" y="54"/>
                      </a:lnTo>
                      <a:lnTo>
                        <a:pt x="1701" y="52"/>
                      </a:lnTo>
                      <a:lnTo>
                        <a:pt x="1708" y="47"/>
                      </a:lnTo>
                      <a:lnTo>
                        <a:pt x="1714" y="41"/>
                      </a:lnTo>
                      <a:lnTo>
                        <a:pt x="1720" y="34"/>
                      </a:lnTo>
                      <a:lnTo>
                        <a:pt x="1728" y="28"/>
                      </a:lnTo>
                      <a:lnTo>
                        <a:pt x="1734" y="21"/>
                      </a:lnTo>
                      <a:lnTo>
                        <a:pt x="1740" y="19"/>
                      </a:lnTo>
                      <a:lnTo>
                        <a:pt x="1747" y="32"/>
                      </a:lnTo>
                      <a:lnTo>
                        <a:pt x="1753" y="59"/>
                      </a:lnTo>
                      <a:lnTo>
                        <a:pt x="1759" y="77"/>
                      </a:lnTo>
                      <a:lnTo>
                        <a:pt x="1767" y="78"/>
                      </a:lnTo>
                      <a:lnTo>
                        <a:pt x="1773" y="75"/>
                      </a:lnTo>
                      <a:lnTo>
                        <a:pt x="1779" y="57"/>
                      </a:lnTo>
                      <a:lnTo>
                        <a:pt x="1786" y="41"/>
                      </a:lnTo>
                      <a:lnTo>
                        <a:pt x="1792" y="32"/>
                      </a:lnTo>
                      <a:lnTo>
                        <a:pt x="1798" y="28"/>
                      </a:lnTo>
                      <a:lnTo>
                        <a:pt x="1806" y="31"/>
                      </a:lnTo>
                      <a:lnTo>
                        <a:pt x="1812" y="37"/>
                      </a:lnTo>
                      <a:lnTo>
                        <a:pt x="1818" y="47"/>
                      </a:lnTo>
                      <a:lnTo>
                        <a:pt x="1825" y="55"/>
                      </a:lnTo>
                      <a:lnTo>
                        <a:pt x="1831" y="57"/>
                      </a:lnTo>
                      <a:lnTo>
                        <a:pt x="1837" y="52"/>
                      </a:lnTo>
                      <a:lnTo>
                        <a:pt x="1843" y="49"/>
                      </a:lnTo>
                      <a:lnTo>
                        <a:pt x="1851" y="44"/>
                      </a:lnTo>
                      <a:lnTo>
                        <a:pt x="1857" y="44"/>
                      </a:lnTo>
                      <a:lnTo>
                        <a:pt x="1863" y="46"/>
                      </a:lnTo>
                      <a:lnTo>
                        <a:pt x="1870" y="51"/>
                      </a:lnTo>
                      <a:lnTo>
                        <a:pt x="1876" y="55"/>
                      </a:lnTo>
                      <a:lnTo>
                        <a:pt x="1882" y="55"/>
                      </a:lnTo>
                      <a:lnTo>
                        <a:pt x="1890" y="54"/>
                      </a:lnTo>
                      <a:lnTo>
                        <a:pt x="1896" y="49"/>
                      </a:lnTo>
                      <a:lnTo>
                        <a:pt x="1902" y="47"/>
                      </a:lnTo>
                      <a:lnTo>
                        <a:pt x="1909" y="54"/>
                      </a:lnTo>
                      <a:lnTo>
                        <a:pt x="1915" y="74"/>
                      </a:lnTo>
                      <a:lnTo>
                        <a:pt x="1922" y="92"/>
                      </a:lnTo>
                      <a:lnTo>
                        <a:pt x="1929" y="106"/>
                      </a:lnTo>
                      <a:lnTo>
                        <a:pt x="1935" y="106"/>
                      </a:lnTo>
                      <a:lnTo>
                        <a:pt x="1941" y="101"/>
                      </a:lnTo>
                      <a:lnTo>
                        <a:pt x="1949" y="90"/>
                      </a:lnTo>
                      <a:lnTo>
                        <a:pt x="1955" y="77"/>
                      </a:lnTo>
                      <a:lnTo>
                        <a:pt x="1961" y="64"/>
                      </a:lnTo>
                      <a:lnTo>
                        <a:pt x="1968" y="54"/>
                      </a:lnTo>
                      <a:lnTo>
                        <a:pt x="1974" y="46"/>
                      </a:lnTo>
                      <a:lnTo>
                        <a:pt x="1980" y="41"/>
                      </a:lnTo>
                      <a:lnTo>
                        <a:pt x="1988" y="36"/>
                      </a:lnTo>
                      <a:lnTo>
                        <a:pt x="1994" y="32"/>
                      </a:lnTo>
                      <a:lnTo>
                        <a:pt x="2000" y="29"/>
                      </a:lnTo>
                      <a:lnTo>
                        <a:pt x="2007" y="26"/>
                      </a:lnTo>
                      <a:lnTo>
                        <a:pt x="2013" y="24"/>
                      </a:lnTo>
                      <a:lnTo>
                        <a:pt x="2019" y="24"/>
                      </a:lnTo>
                      <a:lnTo>
                        <a:pt x="2025" y="28"/>
                      </a:lnTo>
                      <a:lnTo>
                        <a:pt x="2033" y="32"/>
                      </a:lnTo>
                      <a:lnTo>
                        <a:pt x="2039" y="34"/>
                      </a:lnTo>
                      <a:lnTo>
                        <a:pt x="2045" y="39"/>
                      </a:lnTo>
                      <a:lnTo>
                        <a:pt x="2052" y="42"/>
                      </a:lnTo>
                      <a:lnTo>
                        <a:pt x="2058" y="46"/>
                      </a:lnTo>
                      <a:lnTo>
                        <a:pt x="2064" y="51"/>
                      </a:lnTo>
                      <a:lnTo>
                        <a:pt x="2072" y="54"/>
                      </a:lnTo>
                      <a:lnTo>
                        <a:pt x="2078" y="57"/>
                      </a:lnTo>
                      <a:lnTo>
                        <a:pt x="2084" y="57"/>
                      </a:lnTo>
                      <a:lnTo>
                        <a:pt x="2091" y="57"/>
                      </a:lnTo>
                      <a:lnTo>
                        <a:pt x="2097" y="55"/>
                      </a:lnTo>
                      <a:lnTo>
                        <a:pt x="2103" y="54"/>
                      </a:lnTo>
                      <a:lnTo>
                        <a:pt x="2111" y="49"/>
                      </a:lnTo>
                      <a:lnTo>
                        <a:pt x="2117" y="46"/>
                      </a:lnTo>
                      <a:lnTo>
                        <a:pt x="2123" y="39"/>
                      </a:lnTo>
                      <a:lnTo>
                        <a:pt x="2130" y="36"/>
                      </a:lnTo>
                      <a:lnTo>
                        <a:pt x="2136" y="34"/>
                      </a:lnTo>
                      <a:lnTo>
                        <a:pt x="2142" y="36"/>
                      </a:lnTo>
                      <a:lnTo>
                        <a:pt x="2150" y="42"/>
                      </a:lnTo>
                      <a:lnTo>
                        <a:pt x="2156" y="49"/>
                      </a:lnTo>
                      <a:lnTo>
                        <a:pt x="2162" y="57"/>
                      </a:lnTo>
                      <a:lnTo>
                        <a:pt x="2169" y="62"/>
                      </a:lnTo>
                      <a:lnTo>
                        <a:pt x="2175" y="70"/>
                      </a:lnTo>
                      <a:lnTo>
                        <a:pt x="2181" y="78"/>
                      </a:lnTo>
                      <a:lnTo>
                        <a:pt x="2189" y="87"/>
                      </a:lnTo>
                      <a:lnTo>
                        <a:pt x="2195" y="90"/>
                      </a:lnTo>
                      <a:lnTo>
                        <a:pt x="2201" y="92"/>
                      </a:lnTo>
                      <a:lnTo>
                        <a:pt x="2207" y="85"/>
                      </a:lnTo>
                      <a:lnTo>
                        <a:pt x="2214" y="77"/>
                      </a:lnTo>
                      <a:lnTo>
                        <a:pt x="2220" y="67"/>
                      </a:lnTo>
                      <a:lnTo>
                        <a:pt x="2226" y="57"/>
                      </a:lnTo>
                      <a:lnTo>
                        <a:pt x="2234" y="47"/>
                      </a:lnTo>
                      <a:lnTo>
                        <a:pt x="2240" y="39"/>
                      </a:lnTo>
                      <a:lnTo>
                        <a:pt x="2246" y="36"/>
                      </a:lnTo>
                      <a:lnTo>
                        <a:pt x="2254" y="36"/>
                      </a:lnTo>
                      <a:lnTo>
                        <a:pt x="2260" y="32"/>
                      </a:lnTo>
                      <a:lnTo>
                        <a:pt x="2266" y="28"/>
                      </a:lnTo>
                      <a:lnTo>
                        <a:pt x="2273" y="23"/>
                      </a:lnTo>
                      <a:lnTo>
                        <a:pt x="2279" y="23"/>
                      </a:lnTo>
                      <a:lnTo>
                        <a:pt x="2285" y="32"/>
                      </a:lnTo>
                      <a:lnTo>
                        <a:pt x="2293" y="57"/>
                      </a:lnTo>
                      <a:lnTo>
                        <a:pt x="2299" y="75"/>
                      </a:lnTo>
                      <a:lnTo>
                        <a:pt x="2305" y="80"/>
                      </a:lnTo>
                      <a:lnTo>
                        <a:pt x="2312" y="75"/>
                      </a:lnTo>
                      <a:lnTo>
                        <a:pt x="2318" y="64"/>
                      </a:lnTo>
                      <a:lnTo>
                        <a:pt x="2324" y="51"/>
                      </a:lnTo>
                      <a:lnTo>
                        <a:pt x="2332" y="46"/>
                      </a:lnTo>
                      <a:lnTo>
                        <a:pt x="2338" y="42"/>
                      </a:lnTo>
                      <a:lnTo>
                        <a:pt x="2344" y="41"/>
                      </a:lnTo>
                      <a:lnTo>
                        <a:pt x="2351" y="36"/>
                      </a:lnTo>
                      <a:lnTo>
                        <a:pt x="2357" y="24"/>
                      </a:lnTo>
                      <a:lnTo>
                        <a:pt x="2363" y="14"/>
                      </a:lnTo>
                      <a:lnTo>
                        <a:pt x="2371" y="10"/>
                      </a:lnTo>
                      <a:lnTo>
                        <a:pt x="2377" y="21"/>
                      </a:lnTo>
                      <a:lnTo>
                        <a:pt x="2383" y="52"/>
                      </a:lnTo>
                      <a:lnTo>
                        <a:pt x="2389" y="82"/>
                      </a:lnTo>
                      <a:lnTo>
                        <a:pt x="2396" y="95"/>
                      </a:lnTo>
                      <a:lnTo>
                        <a:pt x="2402" y="101"/>
                      </a:lnTo>
                      <a:lnTo>
                        <a:pt x="2408" y="93"/>
                      </a:lnTo>
                      <a:lnTo>
                        <a:pt x="2416" y="82"/>
                      </a:lnTo>
                      <a:lnTo>
                        <a:pt x="2422" y="74"/>
                      </a:lnTo>
                      <a:lnTo>
                        <a:pt x="2428" y="65"/>
                      </a:lnTo>
                      <a:lnTo>
                        <a:pt x="2435" y="59"/>
                      </a:lnTo>
                      <a:lnTo>
                        <a:pt x="2441" y="51"/>
                      </a:lnTo>
                      <a:lnTo>
                        <a:pt x="2447" y="42"/>
                      </a:lnTo>
                      <a:lnTo>
                        <a:pt x="2455" y="36"/>
                      </a:lnTo>
                      <a:lnTo>
                        <a:pt x="2461" y="31"/>
                      </a:lnTo>
                      <a:lnTo>
                        <a:pt x="2467" y="31"/>
                      </a:lnTo>
                      <a:lnTo>
                        <a:pt x="2474" y="34"/>
                      </a:lnTo>
                      <a:lnTo>
                        <a:pt x="2480" y="41"/>
                      </a:lnTo>
                      <a:lnTo>
                        <a:pt x="2486" y="47"/>
                      </a:lnTo>
                      <a:lnTo>
                        <a:pt x="2494" y="49"/>
                      </a:lnTo>
                      <a:lnTo>
                        <a:pt x="2500" y="44"/>
                      </a:lnTo>
                      <a:lnTo>
                        <a:pt x="2506" y="36"/>
                      </a:lnTo>
                      <a:lnTo>
                        <a:pt x="2513" y="32"/>
                      </a:lnTo>
                      <a:lnTo>
                        <a:pt x="2519" y="34"/>
                      </a:lnTo>
                      <a:lnTo>
                        <a:pt x="2525" y="42"/>
                      </a:lnTo>
                      <a:lnTo>
                        <a:pt x="2533" y="49"/>
                      </a:lnTo>
                      <a:lnTo>
                        <a:pt x="2539" y="55"/>
                      </a:lnTo>
                      <a:lnTo>
                        <a:pt x="2545" y="60"/>
                      </a:lnTo>
                      <a:lnTo>
                        <a:pt x="2552" y="64"/>
                      </a:lnTo>
                      <a:lnTo>
                        <a:pt x="2558" y="65"/>
                      </a:lnTo>
                      <a:lnTo>
                        <a:pt x="2564" y="69"/>
                      </a:lnTo>
                      <a:lnTo>
                        <a:pt x="2570" y="77"/>
                      </a:lnTo>
                      <a:lnTo>
                        <a:pt x="2578" y="87"/>
                      </a:lnTo>
                      <a:lnTo>
                        <a:pt x="2584" y="95"/>
                      </a:lnTo>
                      <a:lnTo>
                        <a:pt x="2590" y="98"/>
                      </a:lnTo>
                      <a:lnTo>
                        <a:pt x="2598" y="93"/>
                      </a:lnTo>
                      <a:lnTo>
                        <a:pt x="2604" y="82"/>
                      </a:lnTo>
                      <a:lnTo>
                        <a:pt x="2610" y="67"/>
                      </a:lnTo>
                      <a:lnTo>
                        <a:pt x="2617" y="52"/>
                      </a:lnTo>
                      <a:lnTo>
                        <a:pt x="2623" y="39"/>
                      </a:lnTo>
                      <a:lnTo>
                        <a:pt x="2629" y="32"/>
                      </a:lnTo>
                      <a:lnTo>
                        <a:pt x="2637" y="34"/>
                      </a:lnTo>
                      <a:lnTo>
                        <a:pt x="2643" y="39"/>
                      </a:lnTo>
                      <a:lnTo>
                        <a:pt x="2649" y="44"/>
                      </a:lnTo>
                      <a:lnTo>
                        <a:pt x="2656" y="47"/>
                      </a:lnTo>
                      <a:lnTo>
                        <a:pt x="2662" y="42"/>
                      </a:lnTo>
                      <a:lnTo>
                        <a:pt x="2668" y="36"/>
                      </a:lnTo>
                      <a:lnTo>
                        <a:pt x="2676" y="31"/>
                      </a:lnTo>
                      <a:lnTo>
                        <a:pt x="2682" y="31"/>
                      </a:lnTo>
                      <a:lnTo>
                        <a:pt x="2688" y="36"/>
                      </a:lnTo>
                      <a:lnTo>
                        <a:pt x="2695" y="41"/>
                      </a:lnTo>
                      <a:lnTo>
                        <a:pt x="2701" y="42"/>
                      </a:lnTo>
                      <a:lnTo>
                        <a:pt x="2707" y="44"/>
                      </a:lnTo>
                      <a:lnTo>
                        <a:pt x="2715" y="42"/>
                      </a:lnTo>
                      <a:lnTo>
                        <a:pt x="2721" y="41"/>
                      </a:lnTo>
                      <a:lnTo>
                        <a:pt x="2727" y="41"/>
                      </a:lnTo>
                      <a:lnTo>
                        <a:pt x="2734" y="41"/>
                      </a:lnTo>
                      <a:lnTo>
                        <a:pt x="2740" y="37"/>
                      </a:lnTo>
                      <a:lnTo>
                        <a:pt x="2746" y="36"/>
                      </a:lnTo>
                      <a:lnTo>
                        <a:pt x="2752" y="34"/>
                      </a:lnTo>
                      <a:lnTo>
                        <a:pt x="2760" y="36"/>
                      </a:lnTo>
                      <a:lnTo>
                        <a:pt x="2766" y="44"/>
                      </a:lnTo>
                      <a:lnTo>
                        <a:pt x="2772" y="60"/>
                      </a:lnTo>
                      <a:lnTo>
                        <a:pt x="2779" y="77"/>
                      </a:lnTo>
                      <a:lnTo>
                        <a:pt x="2785" y="88"/>
                      </a:lnTo>
                      <a:lnTo>
                        <a:pt x="2791" y="95"/>
                      </a:lnTo>
                      <a:lnTo>
                        <a:pt x="2799" y="95"/>
                      </a:lnTo>
                      <a:lnTo>
                        <a:pt x="2805" y="90"/>
                      </a:lnTo>
                      <a:lnTo>
                        <a:pt x="2811" y="83"/>
                      </a:lnTo>
                      <a:lnTo>
                        <a:pt x="2818" y="77"/>
                      </a:lnTo>
                      <a:lnTo>
                        <a:pt x="2824" y="67"/>
                      </a:lnTo>
                      <a:lnTo>
                        <a:pt x="2830" y="60"/>
                      </a:lnTo>
                      <a:lnTo>
                        <a:pt x="2838" y="52"/>
                      </a:lnTo>
                      <a:lnTo>
                        <a:pt x="2844" y="49"/>
                      </a:lnTo>
                      <a:lnTo>
                        <a:pt x="2850" y="41"/>
                      </a:lnTo>
                      <a:lnTo>
                        <a:pt x="2857" y="31"/>
                      </a:lnTo>
                      <a:lnTo>
                        <a:pt x="2863" y="19"/>
                      </a:lnTo>
                      <a:lnTo>
                        <a:pt x="2869" y="5"/>
                      </a:lnTo>
                      <a:lnTo>
                        <a:pt x="2877" y="0"/>
                      </a:lnTo>
                      <a:lnTo>
                        <a:pt x="2883" y="3"/>
                      </a:lnTo>
                      <a:lnTo>
                        <a:pt x="2889" y="14"/>
                      </a:lnTo>
                      <a:lnTo>
                        <a:pt x="2896" y="26"/>
                      </a:lnTo>
                      <a:lnTo>
                        <a:pt x="2902" y="36"/>
                      </a:lnTo>
                      <a:lnTo>
                        <a:pt x="2908" y="37"/>
                      </a:lnTo>
                      <a:lnTo>
                        <a:pt x="2916" y="36"/>
                      </a:lnTo>
                      <a:lnTo>
                        <a:pt x="2922" y="34"/>
                      </a:lnTo>
                      <a:lnTo>
                        <a:pt x="2928" y="41"/>
                      </a:lnTo>
                      <a:lnTo>
                        <a:pt x="2934" y="67"/>
                      </a:lnTo>
                      <a:lnTo>
                        <a:pt x="2942" y="90"/>
                      </a:lnTo>
                      <a:lnTo>
                        <a:pt x="2948" y="101"/>
                      </a:lnTo>
                      <a:lnTo>
                        <a:pt x="2954" y="105"/>
                      </a:lnTo>
                      <a:lnTo>
                        <a:pt x="2961" y="97"/>
                      </a:lnTo>
                      <a:lnTo>
                        <a:pt x="2967" y="83"/>
                      </a:lnTo>
                      <a:lnTo>
                        <a:pt x="2973" y="82"/>
                      </a:lnTo>
                      <a:lnTo>
                        <a:pt x="2981" y="78"/>
                      </a:lnTo>
                      <a:lnTo>
                        <a:pt x="2987" y="74"/>
                      </a:lnTo>
                      <a:lnTo>
                        <a:pt x="2993" y="67"/>
                      </a:lnTo>
                      <a:lnTo>
                        <a:pt x="3000" y="60"/>
                      </a:lnTo>
                      <a:lnTo>
                        <a:pt x="3006" y="54"/>
                      </a:lnTo>
                      <a:lnTo>
                        <a:pt x="3012" y="55"/>
                      </a:lnTo>
                      <a:lnTo>
                        <a:pt x="3020" y="64"/>
                      </a:lnTo>
                      <a:lnTo>
                        <a:pt x="3026" y="72"/>
                      </a:lnTo>
                      <a:lnTo>
                        <a:pt x="3032" y="78"/>
                      </a:lnTo>
                      <a:lnTo>
                        <a:pt x="3039" y="78"/>
                      </a:lnTo>
                      <a:lnTo>
                        <a:pt x="3045" y="69"/>
                      </a:lnTo>
                      <a:lnTo>
                        <a:pt x="3051" y="57"/>
                      </a:lnTo>
                      <a:lnTo>
                        <a:pt x="3059" y="44"/>
                      </a:lnTo>
                      <a:lnTo>
                        <a:pt x="3065" y="34"/>
                      </a:lnTo>
                      <a:lnTo>
                        <a:pt x="3071" y="29"/>
                      </a:lnTo>
                      <a:lnTo>
                        <a:pt x="3078" y="29"/>
                      </a:lnTo>
                      <a:lnTo>
                        <a:pt x="3084" y="29"/>
                      </a:lnTo>
                      <a:lnTo>
                        <a:pt x="3090" y="31"/>
                      </a:lnTo>
                      <a:lnTo>
                        <a:pt x="3098" y="31"/>
                      </a:lnTo>
                      <a:lnTo>
                        <a:pt x="3104" y="31"/>
                      </a:lnTo>
                      <a:lnTo>
                        <a:pt x="3110" y="31"/>
                      </a:lnTo>
                      <a:lnTo>
                        <a:pt x="3116" y="31"/>
                      </a:lnTo>
                      <a:lnTo>
                        <a:pt x="3123" y="31"/>
                      </a:lnTo>
                      <a:lnTo>
                        <a:pt x="3129" y="32"/>
                      </a:lnTo>
                      <a:lnTo>
                        <a:pt x="3135" y="36"/>
                      </a:lnTo>
                      <a:lnTo>
                        <a:pt x="3143" y="39"/>
                      </a:lnTo>
                      <a:lnTo>
                        <a:pt x="3149" y="42"/>
                      </a:lnTo>
                      <a:lnTo>
                        <a:pt x="3155" y="46"/>
                      </a:lnTo>
                      <a:lnTo>
                        <a:pt x="3162" y="51"/>
                      </a:lnTo>
                      <a:lnTo>
                        <a:pt x="3168" y="55"/>
                      </a:lnTo>
                      <a:lnTo>
                        <a:pt x="3174" y="55"/>
                      </a:lnTo>
                      <a:lnTo>
                        <a:pt x="3182" y="54"/>
                      </a:lnTo>
                      <a:lnTo>
                        <a:pt x="3188" y="52"/>
                      </a:lnTo>
                      <a:lnTo>
                        <a:pt x="3194" y="49"/>
                      </a:lnTo>
                      <a:lnTo>
                        <a:pt x="3201" y="49"/>
                      </a:lnTo>
                      <a:lnTo>
                        <a:pt x="3207" y="51"/>
                      </a:lnTo>
                      <a:lnTo>
                        <a:pt x="3213" y="55"/>
                      </a:lnTo>
                      <a:lnTo>
                        <a:pt x="3221" y="60"/>
                      </a:lnTo>
                      <a:lnTo>
                        <a:pt x="3227" y="67"/>
                      </a:lnTo>
                      <a:lnTo>
                        <a:pt x="3233" y="69"/>
                      </a:lnTo>
                      <a:lnTo>
                        <a:pt x="3240" y="6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0" name="Freeform 106"/>
                <p:cNvSpPr>
                  <a:spLocks/>
                </p:cNvSpPr>
                <p:nvPr/>
              </p:nvSpPr>
              <p:spPr bwMode="auto">
                <a:xfrm>
                  <a:off x="4407" y="2600"/>
                  <a:ext cx="72" cy="27"/>
                </a:xfrm>
                <a:custGeom>
                  <a:avLst/>
                  <a:gdLst>
                    <a:gd name="T0" fmla="*/ 0 w 77"/>
                    <a:gd name="T1" fmla="*/ 72 h 25"/>
                    <a:gd name="T2" fmla="*/ 6 w 77"/>
                    <a:gd name="T3" fmla="*/ 65 h 25"/>
                    <a:gd name="T4" fmla="*/ 7 w 77"/>
                    <a:gd name="T5" fmla="*/ 42 h 25"/>
                    <a:gd name="T6" fmla="*/ 7 w 77"/>
                    <a:gd name="T7" fmla="*/ 27 h 25"/>
                    <a:gd name="T8" fmla="*/ 10 w 77"/>
                    <a:gd name="T9" fmla="*/ 5 h 25"/>
                    <a:gd name="T10" fmla="*/ 13 w 77"/>
                    <a:gd name="T11" fmla="*/ 4 h 25"/>
                    <a:gd name="T12" fmla="*/ 17 w 77"/>
                    <a:gd name="T13" fmla="*/ 2 h 25"/>
                    <a:gd name="T14" fmla="*/ 19 w 77"/>
                    <a:gd name="T15" fmla="*/ 0 h 25"/>
                    <a:gd name="T16" fmla="*/ 21 w 77"/>
                    <a:gd name="T17" fmla="*/ 0 h 25"/>
                    <a:gd name="T18" fmla="*/ 22 w 77"/>
                    <a:gd name="T19" fmla="*/ 2 h 25"/>
                    <a:gd name="T20" fmla="*/ 26 w 77"/>
                    <a:gd name="T21" fmla="*/ 5 h 25"/>
                    <a:gd name="T22" fmla="*/ 28 w 77"/>
                    <a:gd name="T23" fmla="*/ 5 h 25"/>
                    <a:gd name="T24" fmla="*/ 30 w 77"/>
                    <a:gd name="T25" fmla="*/ 4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5">
                      <a:moveTo>
                        <a:pt x="0" y="25"/>
                      </a:moveTo>
                      <a:lnTo>
                        <a:pt x="6" y="22"/>
                      </a:lnTo>
                      <a:lnTo>
                        <a:pt x="13" y="15"/>
                      </a:lnTo>
                      <a:lnTo>
                        <a:pt x="20" y="9"/>
                      </a:lnTo>
                      <a:lnTo>
                        <a:pt x="26" y="5"/>
                      </a:lnTo>
                      <a:lnTo>
                        <a:pt x="32" y="4"/>
                      </a:lnTo>
                      <a:lnTo>
                        <a:pt x="40" y="2"/>
                      </a:lnTo>
                      <a:lnTo>
                        <a:pt x="46" y="0"/>
                      </a:lnTo>
                      <a:lnTo>
                        <a:pt x="52" y="0"/>
                      </a:lnTo>
                      <a:lnTo>
                        <a:pt x="58" y="2"/>
                      </a:lnTo>
                      <a:lnTo>
                        <a:pt x="65" y="5"/>
                      </a:lnTo>
                      <a:lnTo>
                        <a:pt x="71" y="5"/>
                      </a:lnTo>
                      <a:lnTo>
                        <a:pt x="77"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1" name="Freeform 107"/>
                <p:cNvSpPr>
                  <a:spLocks/>
                </p:cNvSpPr>
                <p:nvPr/>
              </p:nvSpPr>
              <p:spPr bwMode="auto">
                <a:xfrm>
                  <a:off x="1402" y="2509"/>
                  <a:ext cx="3005" cy="109"/>
                </a:xfrm>
                <a:custGeom>
                  <a:avLst/>
                  <a:gdLst>
                    <a:gd name="T0" fmla="*/ 16 w 3240"/>
                    <a:gd name="T1" fmla="*/ 70 h 104"/>
                    <a:gd name="T2" fmla="*/ 34 w 3240"/>
                    <a:gd name="T3" fmla="*/ 86 h 104"/>
                    <a:gd name="T4" fmla="*/ 53 w 3240"/>
                    <a:gd name="T5" fmla="*/ 112 h 104"/>
                    <a:gd name="T6" fmla="*/ 70 w 3240"/>
                    <a:gd name="T7" fmla="*/ 58 h 104"/>
                    <a:gd name="T8" fmla="*/ 88 w 3240"/>
                    <a:gd name="T9" fmla="*/ 73 h 104"/>
                    <a:gd name="T10" fmla="*/ 107 w 3240"/>
                    <a:gd name="T11" fmla="*/ 73 h 104"/>
                    <a:gd name="T12" fmla="*/ 125 w 3240"/>
                    <a:gd name="T13" fmla="*/ 127 h 104"/>
                    <a:gd name="T14" fmla="*/ 143 w 3240"/>
                    <a:gd name="T15" fmla="*/ 65 h 104"/>
                    <a:gd name="T16" fmla="*/ 160 w 3240"/>
                    <a:gd name="T17" fmla="*/ 64 h 104"/>
                    <a:gd name="T18" fmla="*/ 179 w 3240"/>
                    <a:gd name="T19" fmla="*/ 182 h 104"/>
                    <a:gd name="T20" fmla="*/ 198 w 3240"/>
                    <a:gd name="T21" fmla="*/ 70 h 104"/>
                    <a:gd name="T22" fmla="*/ 214 w 3240"/>
                    <a:gd name="T23" fmla="*/ 65 h 104"/>
                    <a:gd name="T24" fmla="*/ 232 w 3240"/>
                    <a:gd name="T25" fmla="*/ 93 h 104"/>
                    <a:gd name="T26" fmla="*/ 250 w 3240"/>
                    <a:gd name="T27" fmla="*/ 93 h 104"/>
                    <a:gd name="T28" fmla="*/ 269 w 3240"/>
                    <a:gd name="T29" fmla="*/ 40 h 104"/>
                    <a:gd name="T30" fmla="*/ 289 w 3240"/>
                    <a:gd name="T31" fmla="*/ 114 h 104"/>
                    <a:gd name="T32" fmla="*/ 305 w 3240"/>
                    <a:gd name="T33" fmla="*/ 147 h 104"/>
                    <a:gd name="T34" fmla="*/ 324 w 3240"/>
                    <a:gd name="T35" fmla="*/ 77 h 104"/>
                    <a:gd name="T36" fmla="*/ 341 w 3240"/>
                    <a:gd name="T37" fmla="*/ 64 h 104"/>
                    <a:gd name="T38" fmla="*/ 361 w 3240"/>
                    <a:gd name="T39" fmla="*/ 77 h 104"/>
                    <a:gd name="T40" fmla="*/ 378 w 3240"/>
                    <a:gd name="T41" fmla="*/ 86 h 104"/>
                    <a:gd name="T42" fmla="*/ 396 w 3240"/>
                    <a:gd name="T43" fmla="*/ 141 h 104"/>
                    <a:gd name="T44" fmla="*/ 413 w 3240"/>
                    <a:gd name="T45" fmla="*/ 93 h 104"/>
                    <a:gd name="T46" fmla="*/ 433 w 3240"/>
                    <a:gd name="T47" fmla="*/ 147 h 104"/>
                    <a:gd name="T48" fmla="*/ 450 w 3240"/>
                    <a:gd name="T49" fmla="*/ 31 h 104"/>
                    <a:gd name="T50" fmla="*/ 468 w 3240"/>
                    <a:gd name="T51" fmla="*/ 137 h 104"/>
                    <a:gd name="T52" fmla="*/ 488 w 3240"/>
                    <a:gd name="T53" fmla="*/ 109 h 104"/>
                    <a:gd name="T54" fmla="*/ 505 w 3240"/>
                    <a:gd name="T55" fmla="*/ 50 h 104"/>
                    <a:gd name="T56" fmla="*/ 522 w 3240"/>
                    <a:gd name="T57" fmla="*/ 42 h 104"/>
                    <a:gd name="T58" fmla="*/ 541 w 3240"/>
                    <a:gd name="T59" fmla="*/ 155 h 104"/>
                    <a:gd name="T60" fmla="*/ 559 w 3240"/>
                    <a:gd name="T61" fmla="*/ 121 h 104"/>
                    <a:gd name="T62" fmla="*/ 577 w 3240"/>
                    <a:gd name="T63" fmla="*/ 64 h 104"/>
                    <a:gd name="T64" fmla="*/ 595 w 3240"/>
                    <a:gd name="T65" fmla="*/ 82 h 104"/>
                    <a:gd name="T66" fmla="*/ 612 w 3240"/>
                    <a:gd name="T67" fmla="*/ 46 h 104"/>
                    <a:gd name="T68" fmla="*/ 632 w 3240"/>
                    <a:gd name="T69" fmla="*/ 78 h 104"/>
                    <a:gd name="T70" fmla="*/ 648 w 3240"/>
                    <a:gd name="T71" fmla="*/ 107 h 104"/>
                    <a:gd name="T72" fmla="*/ 668 w 3240"/>
                    <a:gd name="T73" fmla="*/ 99 h 104"/>
                    <a:gd name="T74" fmla="*/ 686 w 3240"/>
                    <a:gd name="T75" fmla="*/ 166 h 104"/>
                    <a:gd name="T76" fmla="*/ 705 w 3240"/>
                    <a:gd name="T77" fmla="*/ 65 h 104"/>
                    <a:gd name="T78" fmla="*/ 722 w 3240"/>
                    <a:gd name="T79" fmla="*/ 52 h 104"/>
                    <a:gd name="T80" fmla="*/ 740 w 3240"/>
                    <a:gd name="T81" fmla="*/ 107 h 104"/>
                    <a:gd name="T82" fmla="*/ 759 w 3240"/>
                    <a:gd name="T83" fmla="*/ 65 h 104"/>
                    <a:gd name="T84" fmla="*/ 776 w 3240"/>
                    <a:gd name="T85" fmla="*/ 131 h 104"/>
                    <a:gd name="T86" fmla="*/ 794 w 3240"/>
                    <a:gd name="T87" fmla="*/ 64 h 104"/>
                    <a:gd name="T88" fmla="*/ 812 w 3240"/>
                    <a:gd name="T89" fmla="*/ 131 h 104"/>
                    <a:gd name="T90" fmla="*/ 830 w 3240"/>
                    <a:gd name="T91" fmla="*/ 50 h 104"/>
                    <a:gd name="T92" fmla="*/ 848 w 3240"/>
                    <a:gd name="T93" fmla="*/ 170 h 104"/>
                    <a:gd name="T94" fmla="*/ 866 w 3240"/>
                    <a:gd name="T95" fmla="*/ 46 h 104"/>
                    <a:gd name="T96" fmla="*/ 885 w 3240"/>
                    <a:gd name="T97" fmla="*/ 68 h 104"/>
                    <a:gd name="T98" fmla="*/ 902 w 3240"/>
                    <a:gd name="T99" fmla="*/ 109 h 104"/>
                    <a:gd name="T100" fmla="*/ 921 w 3240"/>
                    <a:gd name="T101" fmla="*/ 109 h 104"/>
                    <a:gd name="T102" fmla="*/ 940 w 3240"/>
                    <a:gd name="T103" fmla="*/ 64 h 104"/>
                    <a:gd name="T104" fmla="*/ 956 w 3240"/>
                    <a:gd name="T105" fmla="*/ 73 h 104"/>
                    <a:gd name="T106" fmla="*/ 976 w 3240"/>
                    <a:gd name="T107" fmla="*/ 86 h 104"/>
                    <a:gd name="T108" fmla="*/ 993 w 3240"/>
                    <a:gd name="T109" fmla="*/ 121 h 104"/>
                    <a:gd name="T110" fmla="*/ 1013 w 3240"/>
                    <a:gd name="T111" fmla="*/ 2 h 104"/>
                    <a:gd name="T112" fmla="*/ 1029 w 3240"/>
                    <a:gd name="T113" fmla="*/ 77 h 104"/>
                    <a:gd name="T114" fmla="*/ 1047 w 3240"/>
                    <a:gd name="T115" fmla="*/ 137 h 104"/>
                    <a:gd name="T116" fmla="*/ 1066 w 3240"/>
                    <a:gd name="T117" fmla="*/ 93 h 104"/>
                    <a:gd name="T118" fmla="*/ 1084 w 3240"/>
                    <a:gd name="T119" fmla="*/ 52 h 104"/>
                    <a:gd name="T120" fmla="*/ 1103 w 3240"/>
                    <a:gd name="T121" fmla="*/ 68 h 104"/>
                    <a:gd name="T122" fmla="*/ 1120 w 3240"/>
                    <a:gd name="T123" fmla="*/ 93 h 10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04">
                      <a:moveTo>
                        <a:pt x="0" y="45"/>
                      </a:moveTo>
                      <a:lnTo>
                        <a:pt x="8" y="36"/>
                      </a:lnTo>
                      <a:lnTo>
                        <a:pt x="14" y="32"/>
                      </a:lnTo>
                      <a:lnTo>
                        <a:pt x="20" y="32"/>
                      </a:lnTo>
                      <a:lnTo>
                        <a:pt x="27" y="32"/>
                      </a:lnTo>
                      <a:lnTo>
                        <a:pt x="33" y="35"/>
                      </a:lnTo>
                      <a:lnTo>
                        <a:pt x="39" y="38"/>
                      </a:lnTo>
                      <a:lnTo>
                        <a:pt x="45" y="36"/>
                      </a:lnTo>
                      <a:lnTo>
                        <a:pt x="53" y="32"/>
                      </a:lnTo>
                      <a:lnTo>
                        <a:pt x="59" y="27"/>
                      </a:lnTo>
                      <a:lnTo>
                        <a:pt x="65" y="22"/>
                      </a:lnTo>
                      <a:lnTo>
                        <a:pt x="72" y="18"/>
                      </a:lnTo>
                      <a:lnTo>
                        <a:pt x="78" y="17"/>
                      </a:lnTo>
                      <a:lnTo>
                        <a:pt x="84" y="20"/>
                      </a:lnTo>
                      <a:lnTo>
                        <a:pt x="92" y="33"/>
                      </a:lnTo>
                      <a:lnTo>
                        <a:pt x="98" y="45"/>
                      </a:lnTo>
                      <a:lnTo>
                        <a:pt x="104" y="56"/>
                      </a:lnTo>
                      <a:lnTo>
                        <a:pt x="111" y="64"/>
                      </a:lnTo>
                      <a:lnTo>
                        <a:pt x="117" y="73"/>
                      </a:lnTo>
                      <a:lnTo>
                        <a:pt x="123" y="77"/>
                      </a:lnTo>
                      <a:lnTo>
                        <a:pt x="131" y="76"/>
                      </a:lnTo>
                      <a:lnTo>
                        <a:pt x="137" y="71"/>
                      </a:lnTo>
                      <a:lnTo>
                        <a:pt x="143" y="64"/>
                      </a:lnTo>
                      <a:lnTo>
                        <a:pt x="150" y="58"/>
                      </a:lnTo>
                      <a:lnTo>
                        <a:pt x="156" y="51"/>
                      </a:lnTo>
                      <a:lnTo>
                        <a:pt x="162" y="45"/>
                      </a:lnTo>
                      <a:lnTo>
                        <a:pt x="170" y="40"/>
                      </a:lnTo>
                      <a:lnTo>
                        <a:pt x="176" y="35"/>
                      </a:lnTo>
                      <a:lnTo>
                        <a:pt x="182" y="33"/>
                      </a:lnTo>
                      <a:lnTo>
                        <a:pt x="189" y="32"/>
                      </a:lnTo>
                      <a:lnTo>
                        <a:pt x="195" y="30"/>
                      </a:lnTo>
                      <a:lnTo>
                        <a:pt x="201" y="30"/>
                      </a:lnTo>
                      <a:lnTo>
                        <a:pt x="209" y="33"/>
                      </a:lnTo>
                      <a:lnTo>
                        <a:pt x="215" y="35"/>
                      </a:lnTo>
                      <a:lnTo>
                        <a:pt x="221" y="36"/>
                      </a:lnTo>
                      <a:lnTo>
                        <a:pt x="227" y="38"/>
                      </a:lnTo>
                      <a:lnTo>
                        <a:pt x="234" y="40"/>
                      </a:lnTo>
                      <a:lnTo>
                        <a:pt x="240" y="40"/>
                      </a:lnTo>
                      <a:lnTo>
                        <a:pt x="246" y="38"/>
                      </a:lnTo>
                      <a:lnTo>
                        <a:pt x="254" y="38"/>
                      </a:lnTo>
                      <a:lnTo>
                        <a:pt x="260" y="38"/>
                      </a:lnTo>
                      <a:lnTo>
                        <a:pt x="266" y="40"/>
                      </a:lnTo>
                      <a:lnTo>
                        <a:pt x="274" y="41"/>
                      </a:lnTo>
                      <a:lnTo>
                        <a:pt x="280" y="43"/>
                      </a:lnTo>
                      <a:lnTo>
                        <a:pt x="286" y="45"/>
                      </a:lnTo>
                      <a:lnTo>
                        <a:pt x="293" y="43"/>
                      </a:lnTo>
                      <a:lnTo>
                        <a:pt x="299" y="41"/>
                      </a:lnTo>
                      <a:lnTo>
                        <a:pt x="305" y="38"/>
                      </a:lnTo>
                      <a:lnTo>
                        <a:pt x="313" y="35"/>
                      </a:lnTo>
                      <a:lnTo>
                        <a:pt x="319" y="35"/>
                      </a:lnTo>
                      <a:lnTo>
                        <a:pt x="325" y="40"/>
                      </a:lnTo>
                      <a:lnTo>
                        <a:pt x="332" y="51"/>
                      </a:lnTo>
                      <a:lnTo>
                        <a:pt x="338" y="59"/>
                      </a:lnTo>
                      <a:lnTo>
                        <a:pt x="344" y="68"/>
                      </a:lnTo>
                      <a:lnTo>
                        <a:pt x="352" y="71"/>
                      </a:lnTo>
                      <a:lnTo>
                        <a:pt x="358" y="66"/>
                      </a:lnTo>
                      <a:lnTo>
                        <a:pt x="364" y="59"/>
                      </a:lnTo>
                      <a:lnTo>
                        <a:pt x="371" y="56"/>
                      </a:lnTo>
                      <a:lnTo>
                        <a:pt x="377" y="53"/>
                      </a:lnTo>
                      <a:lnTo>
                        <a:pt x="383" y="46"/>
                      </a:lnTo>
                      <a:lnTo>
                        <a:pt x="391" y="43"/>
                      </a:lnTo>
                      <a:lnTo>
                        <a:pt x="397" y="38"/>
                      </a:lnTo>
                      <a:lnTo>
                        <a:pt x="403" y="35"/>
                      </a:lnTo>
                      <a:lnTo>
                        <a:pt x="409" y="33"/>
                      </a:lnTo>
                      <a:lnTo>
                        <a:pt x="416" y="33"/>
                      </a:lnTo>
                      <a:lnTo>
                        <a:pt x="422" y="35"/>
                      </a:lnTo>
                      <a:lnTo>
                        <a:pt x="428" y="40"/>
                      </a:lnTo>
                      <a:lnTo>
                        <a:pt x="436" y="46"/>
                      </a:lnTo>
                      <a:lnTo>
                        <a:pt x="442" y="46"/>
                      </a:lnTo>
                      <a:lnTo>
                        <a:pt x="448" y="46"/>
                      </a:lnTo>
                      <a:lnTo>
                        <a:pt x="455" y="40"/>
                      </a:lnTo>
                      <a:lnTo>
                        <a:pt x="461" y="32"/>
                      </a:lnTo>
                      <a:lnTo>
                        <a:pt x="467" y="28"/>
                      </a:lnTo>
                      <a:lnTo>
                        <a:pt x="475" y="27"/>
                      </a:lnTo>
                      <a:lnTo>
                        <a:pt x="481" y="36"/>
                      </a:lnTo>
                      <a:lnTo>
                        <a:pt x="487" y="61"/>
                      </a:lnTo>
                      <a:lnTo>
                        <a:pt x="494" y="82"/>
                      </a:lnTo>
                      <a:lnTo>
                        <a:pt x="500" y="94"/>
                      </a:lnTo>
                      <a:lnTo>
                        <a:pt x="506" y="104"/>
                      </a:lnTo>
                      <a:lnTo>
                        <a:pt x="514" y="94"/>
                      </a:lnTo>
                      <a:lnTo>
                        <a:pt x="520" y="71"/>
                      </a:lnTo>
                      <a:lnTo>
                        <a:pt x="526" y="56"/>
                      </a:lnTo>
                      <a:lnTo>
                        <a:pt x="533" y="50"/>
                      </a:lnTo>
                      <a:lnTo>
                        <a:pt x="539" y="45"/>
                      </a:lnTo>
                      <a:lnTo>
                        <a:pt x="545" y="41"/>
                      </a:lnTo>
                      <a:lnTo>
                        <a:pt x="553" y="40"/>
                      </a:lnTo>
                      <a:lnTo>
                        <a:pt x="559" y="38"/>
                      </a:lnTo>
                      <a:lnTo>
                        <a:pt x="565" y="36"/>
                      </a:lnTo>
                      <a:lnTo>
                        <a:pt x="572" y="35"/>
                      </a:lnTo>
                      <a:lnTo>
                        <a:pt x="578" y="35"/>
                      </a:lnTo>
                      <a:lnTo>
                        <a:pt x="584" y="35"/>
                      </a:lnTo>
                      <a:lnTo>
                        <a:pt x="591" y="35"/>
                      </a:lnTo>
                      <a:lnTo>
                        <a:pt x="598" y="35"/>
                      </a:lnTo>
                      <a:lnTo>
                        <a:pt x="604" y="35"/>
                      </a:lnTo>
                      <a:lnTo>
                        <a:pt x="610" y="35"/>
                      </a:lnTo>
                      <a:lnTo>
                        <a:pt x="618" y="33"/>
                      </a:lnTo>
                      <a:lnTo>
                        <a:pt x="624" y="32"/>
                      </a:lnTo>
                      <a:lnTo>
                        <a:pt x="630" y="32"/>
                      </a:lnTo>
                      <a:lnTo>
                        <a:pt x="637" y="33"/>
                      </a:lnTo>
                      <a:lnTo>
                        <a:pt x="643" y="36"/>
                      </a:lnTo>
                      <a:lnTo>
                        <a:pt x="649" y="40"/>
                      </a:lnTo>
                      <a:lnTo>
                        <a:pt x="657" y="43"/>
                      </a:lnTo>
                      <a:lnTo>
                        <a:pt x="663" y="46"/>
                      </a:lnTo>
                      <a:lnTo>
                        <a:pt x="669" y="48"/>
                      </a:lnTo>
                      <a:lnTo>
                        <a:pt x="676" y="53"/>
                      </a:lnTo>
                      <a:lnTo>
                        <a:pt x="682" y="61"/>
                      </a:lnTo>
                      <a:lnTo>
                        <a:pt x="688" y="66"/>
                      </a:lnTo>
                      <a:lnTo>
                        <a:pt x="696" y="68"/>
                      </a:lnTo>
                      <a:lnTo>
                        <a:pt x="702" y="73"/>
                      </a:lnTo>
                      <a:lnTo>
                        <a:pt x="708" y="68"/>
                      </a:lnTo>
                      <a:lnTo>
                        <a:pt x="715" y="58"/>
                      </a:lnTo>
                      <a:lnTo>
                        <a:pt x="721" y="48"/>
                      </a:lnTo>
                      <a:lnTo>
                        <a:pt x="727" y="41"/>
                      </a:lnTo>
                      <a:lnTo>
                        <a:pt x="735" y="35"/>
                      </a:lnTo>
                      <a:lnTo>
                        <a:pt x="741" y="32"/>
                      </a:lnTo>
                      <a:lnTo>
                        <a:pt x="747" y="28"/>
                      </a:lnTo>
                      <a:lnTo>
                        <a:pt x="754" y="25"/>
                      </a:lnTo>
                      <a:lnTo>
                        <a:pt x="760" y="22"/>
                      </a:lnTo>
                      <a:lnTo>
                        <a:pt x="766" y="22"/>
                      </a:lnTo>
                      <a:lnTo>
                        <a:pt x="772" y="22"/>
                      </a:lnTo>
                      <a:lnTo>
                        <a:pt x="780" y="25"/>
                      </a:lnTo>
                      <a:lnTo>
                        <a:pt x="786" y="32"/>
                      </a:lnTo>
                      <a:lnTo>
                        <a:pt x="792" y="41"/>
                      </a:lnTo>
                      <a:lnTo>
                        <a:pt x="799" y="51"/>
                      </a:lnTo>
                      <a:lnTo>
                        <a:pt x="805" y="56"/>
                      </a:lnTo>
                      <a:lnTo>
                        <a:pt x="811" y="63"/>
                      </a:lnTo>
                      <a:lnTo>
                        <a:pt x="819" y="61"/>
                      </a:lnTo>
                      <a:lnTo>
                        <a:pt x="825" y="59"/>
                      </a:lnTo>
                      <a:lnTo>
                        <a:pt x="831" y="56"/>
                      </a:lnTo>
                      <a:lnTo>
                        <a:pt x="838" y="51"/>
                      </a:lnTo>
                      <a:lnTo>
                        <a:pt x="844" y="51"/>
                      </a:lnTo>
                      <a:lnTo>
                        <a:pt x="850" y="55"/>
                      </a:lnTo>
                      <a:lnTo>
                        <a:pt x="858" y="63"/>
                      </a:lnTo>
                      <a:lnTo>
                        <a:pt x="864" y="74"/>
                      </a:lnTo>
                      <a:lnTo>
                        <a:pt x="870" y="77"/>
                      </a:lnTo>
                      <a:lnTo>
                        <a:pt x="877" y="76"/>
                      </a:lnTo>
                      <a:lnTo>
                        <a:pt x="883" y="69"/>
                      </a:lnTo>
                      <a:lnTo>
                        <a:pt x="889" y="61"/>
                      </a:lnTo>
                      <a:lnTo>
                        <a:pt x="897" y="58"/>
                      </a:lnTo>
                      <a:lnTo>
                        <a:pt x="903" y="53"/>
                      </a:lnTo>
                      <a:lnTo>
                        <a:pt x="909" y="51"/>
                      </a:lnTo>
                      <a:lnTo>
                        <a:pt x="916" y="48"/>
                      </a:lnTo>
                      <a:lnTo>
                        <a:pt x="922" y="45"/>
                      </a:lnTo>
                      <a:lnTo>
                        <a:pt x="929" y="40"/>
                      </a:lnTo>
                      <a:lnTo>
                        <a:pt x="936" y="38"/>
                      </a:lnTo>
                      <a:lnTo>
                        <a:pt x="942" y="36"/>
                      </a:lnTo>
                      <a:lnTo>
                        <a:pt x="948" y="36"/>
                      </a:lnTo>
                      <a:lnTo>
                        <a:pt x="954" y="35"/>
                      </a:lnTo>
                      <a:lnTo>
                        <a:pt x="962" y="33"/>
                      </a:lnTo>
                      <a:lnTo>
                        <a:pt x="968" y="36"/>
                      </a:lnTo>
                      <a:lnTo>
                        <a:pt x="974" y="35"/>
                      </a:lnTo>
                      <a:lnTo>
                        <a:pt x="981" y="32"/>
                      </a:lnTo>
                      <a:lnTo>
                        <a:pt x="987" y="32"/>
                      </a:lnTo>
                      <a:lnTo>
                        <a:pt x="993" y="30"/>
                      </a:lnTo>
                      <a:lnTo>
                        <a:pt x="1001" y="30"/>
                      </a:lnTo>
                      <a:lnTo>
                        <a:pt x="1007" y="33"/>
                      </a:lnTo>
                      <a:lnTo>
                        <a:pt x="1013" y="36"/>
                      </a:lnTo>
                      <a:lnTo>
                        <a:pt x="1020" y="40"/>
                      </a:lnTo>
                      <a:lnTo>
                        <a:pt x="1026" y="40"/>
                      </a:lnTo>
                      <a:lnTo>
                        <a:pt x="1032" y="40"/>
                      </a:lnTo>
                      <a:lnTo>
                        <a:pt x="1040" y="40"/>
                      </a:lnTo>
                      <a:lnTo>
                        <a:pt x="1046" y="40"/>
                      </a:lnTo>
                      <a:lnTo>
                        <a:pt x="1052" y="38"/>
                      </a:lnTo>
                      <a:lnTo>
                        <a:pt x="1059" y="38"/>
                      </a:lnTo>
                      <a:lnTo>
                        <a:pt x="1065" y="41"/>
                      </a:lnTo>
                      <a:lnTo>
                        <a:pt x="1071" y="45"/>
                      </a:lnTo>
                      <a:lnTo>
                        <a:pt x="1079" y="45"/>
                      </a:lnTo>
                      <a:lnTo>
                        <a:pt x="1085" y="45"/>
                      </a:lnTo>
                      <a:lnTo>
                        <a:pt x="1091" y="45"/>
                      </a:lnTo>
                      <a:lnTo>
                        <a:pt x="1098" y="46"/>
                      </a:lnTo>
                      <a:lnTo>
                        <a:pt x="1104" y="48"/>
                      </a:lnTo>
                      <a:lnTo>
                        <a:pt x="1110" y="55"/>
                      </a:lnTo>
                      <a:lnTo>
                        <a:pt x="1118" y="59"/>
                      </a:lnTo>
                      <a:lnTo>
                        <a:pt x="1124" y="64"/>
                      </a:lnTo>
                      <a:lnTo>
                        <a:pt x="1130" y="71"/>
                      </a:lnTo>
                      <a:lnTo>
                        <a:pt x="1136" y="73"/>
                      </a:lnTo>
                      <a:lnTo>
                        <a:pt x="1143" y="71"/>
                      </a:lnTo>
                      <a:lnTo>
                        <a:pt x="1149" y="63"/>
                      </a:lnTo>
                      <a:lnTo>
                        <a:pt x="1155" y="58"/>
                      </a:lnTo>
                      <a:lnTo>
                        <a:pt x="1163" y="55"/>
                      </a:lnTo>
                      <a:lnTo>
                        <a:pt x="1169" y="55"/>
                      </a:lnTo>
                      <a:lnTo>
                        <a:pt x="1175" y="55"/>
                      </a:lnTo>
                      <a:lnTo>
                        <a:pt x="1182" y="51"/>
                      </a:lnTo>
                      <a:lnTo>
                        <a:pt x="1188" y="48"/>
                      </a:lnTo>
                      <a:lnTo>
                        <a:pt x="1194" y="35"/>
                      </a:lnTo>
                      <a:lnTo>
                        <a:pt x="1202" y="22"/>
                      </a:lnTo>
                      <a:lnTo>
                        <a:pt x="1208" y="18"/>
                      </a:lnTo>
                      <a:lnTo>
                        <a:pt x="1214" y="33"/>
                      </a:lnTo>
                      <a:lnTo>
                        <a:pt x="1221" y="51"/>
                      </a:lnTo>
                      <a:lnTo>
                        <a:pt x="1227" y="61"/>
                      </a:lnTo>
                      <a:lnTo>
                        <a:pt x="1233" y="77"/>
                      </a:lnTo>
                      <a:lnTo>
                        <a:pt x="1241" y="76"/>
                      </a:lnTo>
                      <a:lnTo>
                        <a:pt x="1247" y="56"/>
                      </a:lnTo>
                      <a:lnTo>
                        <a:pt x="1253" y="41"/>
                      </a:lnTo>
                      <a:lnTo>
                        <a:pt x="1261" y="38"/>
                      </a:lnTo>
                      <a:lnTo>
                        <a:pt x="1267" y="33"/>
                      </a:lnTo>
                      <a:lnTo>
                        <a:pt x="1273" y="28"/>
                      </a:lnTo>
                      <a:lnTo>
                        <a:pt x="1280" y="23"/>
                      </a:lnTo>
                      <a:lnTo>
                        <a:pt x="1286" y="18"/>
                      </a:lnTo>
                      <a:lnTo>
                        <a:pt x="1292" y="17"/>
                      </a:lnTo>
                      <a:lnTo>
                        <a:pt x="1300" y="18"/>
                      </a:lnTo>
                      <a:lnTo>
                        <a:pt x="1306" y="25"/>
                      </a:lnTo>
                      <a:lnTo>
                        <a:pt x="1312" y="36"/>
                      </a:lnTo>
                      <a:lnTo>
                        <a:pt x="1318" y="50"/>
                      </a:lnTo>
                      <a:lnTo>
                        <a:pt x="1325" y="63"/>
                      </a:lnTo>
                      <a:lnTo>
                        <a:pt x="1331" y="69"/>
                      </a:lnTo>
                      <a:lnTo>
                        <a:pt x="1337" y="73"/>
                      </a:lnTo>
                      <a:lnTo>
                        <a:pt x="1345" y="71"/>
                      </a:lnTo>
                      <a:lnTo>
                        <a:pt x="1351" y="66"/>
                      </a:lnTo>
                      <a:lnTo>
                        <a:pt x="1357" y="58"/>
                      </a:lnTo>
                      <a:lnTo>
                        <a:pt x="1364" y="51"/>
                      </a:lnTo>
                      <a:lnTo>
                        <a:pt x="1370" y="50"/>
                      </a:lnTo>
                      <a:lnTo>
                        <a:pt x="1376" y="51"/>
                      </a:lnTo>
                      <a:lnTo>
                        <a:pt x="1384" y="55"/>
                      </a:lnTo>
                      <a:lnTo>
                        <a:pt x="1390" y="56"/>
                      </a:lnTo>
                      <a:lnTo>
                        <a:pt x="1396" y="56"/>
                      </a:lnTo>
                      <a:lnTo>
                        <a:pt x="1403" y="55"/>
                      </a:lnTo>
                      <a:lnTo>
                        <a:pt x="1409" y="55"/>
                      </a:lnTo>
                      <a:lnTo>
                        <a:pt x="1415" y="50"/>
                      </a:lnTo>
                      <a:lnTo>
                        <a:pt x="1423" y="45"/>
                      </a:lnTo>
                      <a:lnTo>
                        <a:pt x="1429" y="40"/>
                      </a:lnTo>
                      <a:lnTo>
                        <a:pt x="1435" y="35"/>
                      </a:lnTo>
                      <a:lnTo>
                        <a:pt x="1442" y="32"/>
                      </a:lnTo>
                      <a:lnTo>
                        <a:pt x="1448" y="27"/>
                      </a:lnTo>
                      <a:lnTo>
                        <a:pt x="1454" y="22"/>
                      </a:lnTo>
                      <a:lnTo>
                        <a:pt x="1462" y="20"/>
                      </a:lnTo>
                      <a:lnTo>
                        <a:pt x="1468" y="15"/>
                      </a:lnTo>
                      <a:lnTo>
                        <a:pt x="1474" y="12"/>
                      </a:lnTo>
                      <a:lnTo>
                        <a:pt x="1481" y="9"/>
                      </a:lnTo>
                      <a:lnTo>
                        <a:pt x="1487" y="10"/>
                      </a:lnTo>
                      <a:lnTo>
                        <a:pt x="1493" y="15"/>
                      </a:lnTo>
                      <a:lnTo>
                        <a:pt x="1499" y="23"/>
                      </a:lnTo>
                      <a:lnTo>
                        <a:pt x="1507" y="35"/>
                      </a:lnTo>
                      <a:lnTo>
                        <a:pt x="1513" y="46"/>
                      </a:lnTo>
                      <a:lnTo>
                        <a:pt x="1519" y="55"/>
                      </a:lnTo>
                      <a:lnTo>
                        <a:pt x="1526" y="59"/>
                      </a:lnTo>
                      <a:lnTo>
                        <a:pt x="1532" y="63"/>
                      </a:lnTo>
                      <a:lnTo>
                        <a:pt x="1538" y="68"/>
                      </a:lnTo>
                      <a:lnTo>
                        <a:pt x="1546" y="73"/>
                      </a:lnTo>
                      <a:lnTo>
                        <a:pt x="1552" y="81"/>
                      </a:lnTo>
                      <a:lnTo>
                        <a:pt x="1558" y="91"/>
                      </a:lnTo>
                      <a:lnTo>
                        <a:pt x="1565" y="96"/>
                      </a:lnTo>
                      <a:lnTo>
                        <a:pt x="1571" y="96"/>
                      </a:lnTo>
                      <a:lnTo>
                        <a:pt x="1577" y="91"/>
                      </a:lnTo>
                      <a:lnTo>
                        <a:pt x="1585" y="86"/>
                      </a:lnTo>
                      <a:lnTo>
                        <a:pt x="1591" y="77"/>
                      </a:lnTo>
                      <a:lnTo>
                        <a:pt x="1597" y="69"/>
                      </a:lnTo>
                      <a:lnTo>
                        <a:pt x="1605" y="63"/>
                      </a:lnTo>
                      <a:lnTo>
                        <a:pt x="1611" y="56"/>
                      </a:lnTo>
                      <a:lnTo>
                        <a:pt x="1617" y="50"/>
                      </a:lnTo>
                      <a:lnTo>
                        <a:pt x="1624" y="43"/>
                      </a:lnTo>
                      <a:lnTo>
                        <a:pt x="1630" y="38"/>
                      </a:lnTo>
                      <a:lnTo>
                        <a:pt x="1636" y="36"/>
                      </a:lnTo>
                      <a:lnTo>
                        <a:pt x="1644" y="33"/>
                      </a:lnTo>
                      <a:lnTo>
                        <a:pt x="1650" y="33"/>
                      </a:lnTo>
                      <a:lnTo>
                        <a:pt x="1656" y="32"/>
                      </a:lnTo>
                      <a:lnTo>
                        <a:pt x="1663" y="32"/>
                      </a:lnTo>
                      <a:lnTo>
                        <a:pt x="1669" y="32"/>
                      </a:lnTo>
                      <a:lnTo>
                        <a:pt x="1675" y="32"/>
                      </a:lnTo>
                      <a:lnTo>
                        <a:pt x="1681" y="32"/>
                      </a:lnTo>
                      <a:lnTo>
                        <a:pt x="1689" y="35"/>
                      </a:lnTo>
                      <a:lnTo>
                        <a:pt x="1695" y="38"/>
                      </a:lnTo>
                      <a:lnTo>
                        <a:pt x="1701" y="40"/>
                      </a:lnTo>
                      <a:lnTo>
                        <a:pt x="1708" y="43"/>
                      </a:lnTo>
                      <a:lnTo>
                        <a:pt x="1714" y="46"/>
                      </a:lnTo>
                      <a:lnTo>
                        <a:pt x="1720" y="46"/>
                      </a:lnTo>
                      <a:lnTo>
                        <a:pt x="1728" y="45"/>
                      </a:lnTo>
                      <a:lnTo>
                        <a:pt x="1734" y="45"/>
                      </a:lnTo>
                      <a:lnTo>
                        <a:pt x="1740" y="40"/>
                      </a:lnTo>
                      <a:lnTo>
                        <a:pt x="1747" y="33"/>
                      </a:lnTo>
                      <a:lnTo>
                        <a:pt x="1753" y="28"/>
                      </a:lnTo>
                      <a:lnTo>
                        <a:pt x="1759" y="25"/>
                      </a:lnTo>
                      <a:lnTo>
                        <a:pt x="1767" y="23"/>
                      </a:lnTo>
                      <a:lnTo>
                        <a:pt x="1773" y="28"/>
                      </a:lnTo>
                      <a:lnTo>
                        <a:pt x="1779" y="43"/>
                      </a:lnTo>
                      <a:lnTo>
                        <a:pt x="1786" y="56"/>
                      </a:lnTo>
                      <a:lnTo>
                        <a:pt x="1792" y="63"/>
                      </a:lnTo>
                      <a:lnTo>
                        <a:pt x="1798" y="69"/>
                      </a:lnTo>
                      <a:lnTo>
                        <a:pt x="1806" y="63"/>
                      </a:lnTo>
                      <a:lnTo>
                        <a:pt x="1812" y="41"/>
                      </a:lnTo>
                      <a:lnTo>
                        <a:pt x="1818" y="28"/>
                      </a:lnTo>
                      <a:lnTo>
                        <a:pt x="1825" y="25"/>
                      </a:lnTo>
                      <a:lnTo>
                        <a:pt x="1831" y="25"/>
                      </a:lnTo>
                      <a:lnTo>
                        <a:pt x="1837" y="32"/>
                      </a:lnTo>
                      <a:lnTo>
                        <a:pt x="1843" y="41"/>
                      </a:lnTo>
                      <a:lnTo>
                        <a:pt x="1851" y="50"/>
                      </a:lnTo>
                      <a:lnTo>
                        <a:pt x="1857" y="53"/>
                      </a:lnTo>
                      <a:lnTo>
                        <a:pt x="1863" y="55"/>
                      </a:lnTo>
                      <a:lnTo>
                        <a:pt x="1870" y="51"/>
                      </a:lnTo>
                      <a:lnTo>
                        <a:pt x="1876" y="45"/>
                      </a:lnTo>
                      <a:lnTo>
                        <a:pt x="1882" y="41"/>
                      </a:lnTo>
                      <a:lnTo>
                        <a:pt x="1890" y="41"/>
                      </a:lnTo>
                      <a:lnTo>
                        <a:pt x="1896" y="43"/>
                      </a:lnTo>
                      <a:lnTo>
                        <a:pt x="1902" y="48"/>
                      </a:lnTo>
                      <a:lnTo>
                        <a:pt x="1909" y="50"/>
                      </a:lnTo>
                      <a:lnTo>
                        <a:pt x="1915" y="51"/>
                      </a:lnTo>
                      <a:lnTo>
                        <a:pt x="1922" y="48"/>
                      </a:lnTo>
                      <a:lnTo>
                        <a:pt x="1929" y="43"/>
                      </a:lnTo>
                      <a:lnTo>
                        <a:pt x="1935" y="46"/>
                      </a:lnTo>
                      <a:lnTo>
                        <a:pt x="1941" y="55"/>
                      </a:lnTo>
                      <a:lnTo>
                        <a:pt x="1949" y="69"/>
                      </a:lnTo>
                      <a:lnTo>
                        <a:pt x="1955" y="81"/>
                      </a:lnTo>
                      <a:lnTo>
                        <a:pt x="1961" y="91"/>
                      </a:lnTo>
                      <a:lnTo>
                        <a:pt x="1968" y="86"/>
                      </a:lnTo>
                      <a:lnTo>
                        <a:pt x="1974" y="76"/>
                      </a:lnTo>
                      <a:lnTo>
                        <a:pt x="1980" y="64"/>
                      </a:lnTo>
                      <a:lnTo>
                        <a:pt x="1988" y="55"/>
                      </a:lnTo>
                      <a:lnTo>
                        <a:pt x="1994" y="46"/>
                      </a:lnTo>
                      <a:lnTo>
                        <a:pt x="2000" y="41"/>
                      </a:lnTo>
                      <a:lnTo>
                        <a:pt x="2007" y="38"/>
                      </a:lnTo>
                      <a:lnTo>
                        <a:pt x="2013" y="36"/>
                      </a:lnTo>
                      <a:lnTo>
                        <a:pt x="2019" y="33"/>
                      </a:lnTo>
                      <a:lnTo>
                        <a:pt x="2025" y="30"/>
                      </a:lnTo>
                      <a:lnTo>
                        <a:pt x="2033" y="28"/>
                      </a:lnTo>
                      <a:lnTo>
                        <a:pt x="2039" y="27"/>
                      </a:lnTo>
                      <a:lnTo>
                        <a:pt x="2045" y="25"/>
                      </a:lnTo>
                      <a:lnTo>
                        <a:pt x="2052" y="23"/>
                      </a:lnTo>
                      <a:lnTo>
                        <a:pt x="2058" y="27"/>
                      </a:lnTo>
                      <a:lnTo>
                        <a:pt x="2064" y="28"/>
                      </a:lnTo>
                      <a:lnTo>
                        <a:pt x="2072" y="28"/>
                      </a:lnTo>
                      <a:lnTo>
                        <a:pt x="2078" y="35"/>
                      </a:lnTo>
                      <a:lnTo>
                        <a:pt x="2084" y="38"/>
                      </a:lnTo>
                      <a:lnTo>
                        <a:pt x="2091" y="45"/>
                      </a:lnTo>
                      <a:lnTo>
                        <a:pt x="2097" y="50"/>
                      </a:lnTo>
                      <a:lnTo>
                        <a:pt x="2103" y="55"/>
                      </a:lnTo>
                      <a:lnTo>
                        <a:pt x="2111" y="56"/>
                      </a:lnTo>
                      <a:lnTo>
                        <a:pt x="2117" y="56"/>
                      </a:lnTo>
                      <a:lnTo>
                        <a:pt x="2123" y="55"/>
                      </a:lnTo>
                      <a:lnTo>
                        <a:pt x="2130" y="53"/>
                      </a:lnTo>
                      <a:lnTo>
                        <a:pt x="2136" y="50"/>
                      </a:lnTo>
                      <a:lnTo>
                        <a:pt x="2142" y="45"/>
                      </a:lnTo>
                      <a:lnTo>
                        <a:pt x="2150" y="40"/>
                      </a:lnTo>
                      <a:lnTo>
                        <a:pt x="2156" y="35"/>
                      </a:lnTo>
                      <a:lnTo>
                        <a:pt x="2162" y="32"/>
                      </a:lnTo>
                      <a:lnTo>
                        <a:pt x="2169" y="30"/>
                      </a:lnTo>
                      <a:lnTo>
                        <a:pt x="2175" y="33"/>
                      </a:lnTo>
                      <a:lnTo>
                        <a:pt x="2181" y="40"/>
                      </a:lnTo>
                      <a:lnTo>
                        <a:pt x="2189" y="46"/>
                      </a:lnTo>
                      <a:lnTo>
                        <a:pt x="2195" y="50"/>
                      </a:lnTo>
                      <a:lnTo>
                        <a:pt x="2201" y="53"/>
                      </a:lnTo>
                      <a:lnTo>
                        <a:pt x="2207" y="61"/>
                      </a:lnTo>
                      <a:lnTo>
                        <a:pt x="2214" y="61"/>
                      </a:lnTo>
                      <a:lnTo>
                        <a:pt x="2220" y="64"/>
                      </a:lnTo>
                      <a:lnTo>
                        <a:pt x="2226" y="68"/>
                      </a:lnTo>
                      <a:lnTo>
                        <a:pt x="2234" y="71"/>
                      </a:lnTo>
                      <a:lnTo>
                        <a:pt x="2240" y="74"/>
                      </a:lnTo>
                      <a:lnTo>
                        <a:pt x="2246" y="71"/>
                      </a:lnTo>
                      <a:lnTo>
                        <a:pt x="2254" y="64"/>
                      </a:lnTo>
                      <a:lnTo>
                        <a:pt x="2260" y="55"/>
                      </a:lnTo>
                      <a:lnTo>
                        <a:pt x="2266" y="45"/>
                      </a:lnTo>
                      <a:lnTo>
                        <a:pt x="2273" y="36"/>
                      </a:lnTo>
                      <a:lnTo>
                        <a:pt x="2279" y="32"/>
                      </a:lnTo>
                      <a:lnTo>
                        <a:pt x="2285" y="27"/>
                      </a:lnTo>
                      <a:lnTo>
                        <a:pt x="2293" y="23"/>
                      </a:lnTo>
                      <a:lnTo>
                        <a:pt x="2299" y="20"/>
                      </a:lnTo>
                      <a:lnTo>
                        <a:pt x="2305" y="18"/>
                      </a:lnTo>
                      <a:lnTo>
                        <a:pt x="2312" y="23"/>
                      </a:lnTo>
                      <a:lnTo>
                        <a:pt x="2318" y="38"/>
                      </a:lnTo>
                      <a:lnTo>
                        <a:pt x="2324" y="56"/>
                      </a:lnTo>
                      <a:lnTo>
                        <a:pt x="2332" y="68"/>
                      </a:lnTo>
                      <a:lnTo>
                        <a:pt x="2338" y="76"/>
                      </a:lnTo>
                      <a:lnTo>
                        <a:pt x="2344" y="71"/>
                      </a:lnTo>
                      <a:lnTo>
                        <a:pt x="2351" y="56"/>
                      </a:lnTo>
                      <a:lnTo>
                        <a:pt x="2357" y="43"/>
                      </a:lnTo>
                      <a:lnTo>
                        <a:pt x="2363" y="36"/>
                      </a:lnTo>
                      <a:lnTo>
                        <a:pt x="2371" y="36"/>
                      </a:lnTo>
                      <a:lnTo>
                        <a:pt x="2377" y="32"/>
                      </a:lnTo>
                      <a:lnTo>
                        <a:pt x="2383" y="27"/>
                      </a:lnTo>
                      <a:lnTo>
                        <a:pt x="2389" y="22"/>
                      </a:lnTo>
                      <a:lnTo>
                        <a:pt x="2396" y="17"/>
                      </a:lnTo>
                      <a:lnTo>
                        <a:pt x="2402" y="20"/>
                      </a:lnTo>
                      <a:lnTo>
                        <a:pt x="2408" y="36"/>
                      </a:lnTo>
                      <a:lnTo>
                        <a:pt x="2416" y="55"/>
                      </a:lnTo>
                      <a:lnTo>
                        <a:pt x="2422" y="69"/>
                      </a:lnTo>
                      <a:lnTo>
                        <a:pt x="2428" y="89"/>
                      </a:lnTo>
                      <a:lnTo>
                        <a:pt x="2435" y="89"/>
                      </a:lnTo>
                      <a:lnTo>
                        <a:pt x="2441" y="74"/>
                      </a:lnTo>
                      <a:lnTo>
                        <a:pt x="2447" y="64"/>
                      </a:lnTo>
                      <a:lnTo>
                        <a:pt x="2455" y="58"/>
                      </a:lnTo>
                      <a:lnTo>
                        <a:pt x="2461" y="51"/>
                      </a:lnTo>
                      <a:lnTo>
                        <a:pt x="2467" y="43"/>
                      </a:lnTo>
                      <a:lnTo>
                        <a:pt x="2474" y="36"/>
                      </a:lnTo>
                      <a:lnTo>
                        <a:pt x="2480" y="30"/>
                      </a:lnTo>
                      <a:lnTo>
                        <a:pt x="2486" y="25"/>
                      </a:lnTo>
                      <a:lnTo>
                        <a:pt x="2494" y="25"/>
                      </a:lnTo>
                      <a:lnTo>
                        <a:pt x="2500" y="27"/>
                      </a:lnTo>
                      <a:lnTo>
                        <a:pt x="2506" y="36"/>
                      </a:lnTo>
                      <a:lnTo>
                        <a:pt x="2513" y="43"/>
                      </a:lnTo>
                      <a:lnTo>
                        <a:pt x="2519" y="48"/>
                      </a:lnTo>
                      <a:lnTo>
                        <a:pt x="2525" y="50"/>
                      </a:lnTo>
                      <a:lnTo>
                        <a:pt x="2533" y="43"/>
                      </a:lnTo>
                      <a:lnTo>
                        <a:pt x="2539" y="35"/>
                      </a:lnTo>
                      <a:lnTo>
                        <a:pt x="2545" y="32"/>
                      </a:lnTo>
                      <a:lnTo>
                        <a:pt x="2552" y="33"/>
                      </a:lnTo>
                      <a:lnTo>
                        <a:pt x="2558" y="38"/>
                      </a:lnTo>
                      <a:lnTo>
                        <a:pt x="2564" y="41"/>
                      </a:lnTo>
                      <a:lnTo>
                        <a:pt x="2570" y="45"/>
                      </a:lnTo>
                      <a:lnTo>
                        <a:pt x="2578" y="48"/>
                      </a:lnTo>
                      <a:lnTo>
                        <a:pt x="2584" y="51"/>
                      </a:lnTo>
                      <a:lnTo>
                        <a:pt x="2590" y="56"/>
                      </a:lnTo>
                      <a:lnTo>
                        <a:pt x="2598" y="64"/>
                      </a:lnTo>
                      <a:lnTo>
                        <a:pt x="2604" y="76"/>
                      </a:lnTo>
                      <a:lnTo>
                        <a:pt x="2610" y="84"/>
                      </a:lnTo>
                      <a:lnTo>
                        <a:pt x="2617" y="92"/>
                      </a:lnTo>
                      <a:lnTo>
                        <a:pt x="2623" y="94"/>
                      </a:lnTo>
                      <a:lnTo>
                        <a:pt x="2629" y="82"/>
                      </a:lnTo>
                      <a:lnTo>
                        <a:pt x="2637" y="71"/>
                      </a:lnTo>
                      <a:lnTo>
                        <a:pt x="2643" y="56"/>
                      </a:lnTo>
                      <a:lnTo>
                        <a:pt x="2649" y="41"/>
                      </a:lnTo>
                      <a:lnTo>
                        <a:pt x="2656" y="30"/>
                      </a:lnTo>
                      <a:lnTo>
                        <a:pt x="2662" y="20"/>
                      </a:lnTo>
                      <a:lnTo>
                        <a:pt x="2668" y="20"/>
                      </a:lnTo>
                      <a:lnTo>
                        <a:pt x="2676" y="25"/>
                      </a:lnTo>
                      <a:lnTo>
                        <a:pt x="2682" y="30"/>
                      </a:lnTo>
                      <a:lnTo>
                        <a:pt x="2688" y="32"/>
                      </a:lnTo>
                      <a:lnTo>
                        <a:pt x="2695" y="32"/>
                      </a:lnTo>
                      <a:lnTo>
                        <a:pt x="2701" y="33"/>
                      </a:lnTo>
                      <a:lnTo>
                        <a:pt x="2707" y="33"/>
                      </a:lnTo>
                      <a:lnTo>
                        <a:pt x="2715" y="36"/>
                      </a:lnTo>
                      <a:lnTo>
                        <a:pt x="2721" y="41"/>
                      </a:lnTo>
                      <a:lnTo>
                        <a:pt x="2727" y="43"/>
                      </a:lnTo>
                      <a:lnTo>
                        <a:pt x="2734" y="41"/>
                      </a:lnTo>
                      <a:lnTo>
                        <a:pt x="2740" y="41"/>
                      </a:lnTo>
                      <a:lnTo>
                        <a:pt x="2746" y="38"/>
                      </a:lnTo>
                      <a:lnTo>
                        <a:pt x="2752" y="38"/>
                      </a:lnTo>
                      <a:lnTo>
                        <a:pt x="2760" y="40"/>
                      </a:lnTo>
                      <a:lnTo>
                        <a:pt x="2766" y="38"/>
                      </a:lnTo>
                      <a:lnTo>
                        <a:pt x="2772" y="38"/>
                      </a:lnTo>
                      <a:lnTo>
                        <a:pt x="2779" y="36"/>
                      </a:lnTo>
                      <a:lnTo>
                        <a:pt x="2785" y="33"/>
                      </a:lnTo>
                      <a:lnTo>
                        <a:pt x="2791" y="35"/>
                      </a:lnTo>
                      <a:lnTo>
                        <a:pt x="2799" y="45"/>
                      </a:lnTo>
                      <a:lnTo>
                        <a:pt x="2805" y="59"/>
                      </a:lnTo>
                      <a:lnTo>
                        <a:pt x="2811" y="68"/>
                      </a:lnTo>
                      <a:lnTo>
                        <a:pt x="2818" y="76"/>
                      </a:lnTo>
                      <a:lnTo>
                        <a:pt x="2824" y="82"/>
                      </a:lnTo>
                      <a:lnTo>
                        <a:pt x="2830" y="84"/>
                      </a:lnTo>
                      <a:lnTo>
                        <a:pt x="2838" y="77"/>
                      </a:lnTo>
                      <a:lnTo>
                        <a:pt x="2844" y="69"/>
                      </a:lnTo>
                      <a:lnTo>
                        <a:pt x="2850" y="63"/>
                      </a:lnTo>
                      <a:lnTo>
                        <a:pt x="2857" y="56"/>
                      </a:lnTo>
                      <a:lnTo>
                        <a:pt x="2863" y="51"/>
                      </a:lnTo>
                      <a:lnTo>
                        <a:pt x="2869" y="45"/>
                      </a:lnTo>
                      <a:lnTo>
                        <a:pt x="2877" y="38"/>
                      </a:lnTo>
                      <a:lnTo>
                        <a:pt x="2883" y="30"/>
                      </a:lnTo>
                      <a:lnTo>
                        <a:pt x="2889" y="22"/>
                      </a:lnTo>
                      <a:lnTo>
                        <a:pt x="2896" y="10"/>
                      </a:lnTo>
                      <a:lnTo>
                        <a:pt x="2902" y="2"/>
                      </a:lnTo>
                      <a:lnTo>
                        <a:pt x="2908" y="0"/>
                      </a:lnTo>
                      <a:lnTo>
                        <a:pt x="2916" y="7"/>
                      </a:lnTo>
                      <a:lnTo>
                        <a:pt x="2922" y="20"/>
                      </a:lnTo>
                      <a:lnTo>
                        <a:pt x="2928" y="32"/>
                      </a:lnTo>
                      <a:lnTo>
                        <a:pt x="2934" y="41"/>
                      </a:lnTo>
                      <a:lnTo>
                        <a:pt x="2942" y="43"/>
                      </a:lnTo>
                      <a:lnTo>
                        <a:pt x="2948" y="40"/>
                      </a:lnTo>
                      <a:lnTo>
                        <a:pt x="2954" y="40"/>
                      </a:lnTo>
                      <a:lnTo>
                        <a:pt x="2961" y="50"/>
                      </a:lnTo>
                      <a:lnTo>
                        <a:pt x="2967" y="64"/>
                      </a:lnTo>
                      <a:lnTo>
                        <a:pt x="2973" y="76"/>
                      </a:lnTo>
                      <a:lnTo>
                        <a:pt x="2981" y="94"/>
                      </a:lnTo>
                      <a:lnTo>
                        <a:pt x="2987" y="97"/>
                      </a:lnTo>
                      <a:lnTo>
                        <a:pt x="2993" y="82"/>
                      </a:lnTo>
                      <a:lnTo>
                        <a:pt x="3000" y="73"/>
                      </a:lnTo>
                      <a:lnTo>
                        <a:pt x="3006" y="71"/>
                      </a:lnTo>
                      <a:lnTo>
                        <a:pt x="3012" y="64"/>
                      </a:lnTo>
                      <a:lnTo>
                        <a:pt x="3020" y="61"/>
                      </a:lnTo>
                      <a:lnTo>
                        <a:pt x="3026" y="58"/>
                      </a:lnTo>
                      <a:lnTo>
                        <a:pt x="3032" y="51"/>
                      </a:lnTo>
                      <a:lnTo>
                        <a:pt x="3039" y="43"/>
                      </a:lnTo>
                      <a:lnTo>
                        <a:pt x="3045" y="45"/>
                      </a:lnTo>
                      <a:lnTo>
                        <a:pt x="3051" y="46"/>
                      </a:lnTo>
                      <a:lnTo>
                        <a:pt x="3059" y="48"/>
                      </a:lnTo>
                      <a:lnTo>
                        <a:pt x="3065" y="51"/>
                      </a:lnTo>
                      <a:lnTo>
                        <a:pt x="3071" y="55"/>
                      </a:lnTo>
                      <a:lnTo>
                        <a:pt x="3078" y="53"/>
                      </a:lnTo>
                      <a:lnTo>
                        <a:pt x="3084" y="45"/>
                      </a:lnTo>
                      <a:lnTo>
                        <a:pt x="3090" y="38"/>
                      </a:lnTo>
                      <a:lnTo>
                        <a:pt x="3098" y="30"/>
                      </a:lnTo>
                      <a:lnTo>
                        <a:pt x="3104" y="28"/>
                      </a:lnTo>
                      <a:lnTo>
                        <a:pt x="3110" y="28"/>
                      </a:lnTo>
                      <a:lnTo>
                        <a:pt x="3116" y="30"/>
                      </a:lnTo>
                      <a:lnTo>
                        <a:pt x="3123" y="32"/>
                      </a:lnTo>
                      <a:lnTo>
                        <a:pt x="3129" y="32"/>
                      </a:lnTo>
                      <a:lnTo>
                        <a:pt x="3135" y="32"/>
                      </a:lnTo>
                      <a:lnTo>
                        <a:pt x="3143" y="32"/>
                      </a:lnTo>
                      <a:lnTo>
                        <a:pt x="3149" y="32"/>
                      </a:lnTo>
                      <a:lnTo>
                        <a:pt x="3155" y="33"/>
                      </a:lnTo>
                      <a:lnTo>
                        <a:pt x="3162" y="35"/>
                      </a:lnTo>
                      <a:lnTo>
                        <a:pt x="3168" y="38"/>
                      </a:lnTo>
                      <a:lnTo>
                        <a:pt x="3174" y="38"/>
                      </a:lnTo>
                      <a:lnTo>
                        <a:pt x="3182" y="41"/>
                      </a:lnTo>
                      <a:lnTo>
                        <a:pt x="3188" y="45"/>
                      </a:lnTo>
                      <a:lnTo>
                        <a:pt x="3194" y="46"/>
                      </a:lnTo>
                      <a:lnTo>
                        <a:pt x="3201" y="50"/>
                      </a:lnTo>
                      <a:lnTo>
                        <a:pt x="3207" y="51"/>
                      </a:lnTo>
                      <a:lnTo>
                        <a:pt x="3213" y="48"/>
                      </a:lnTo>
                      <a:lnTo>
                        <a:pt x="3221" y="41"/>
                      </a:lnTo>
                      <a:lnTo>
                        <a:pt x="3227" y="41"/>
                      </a:lnTo>
                      <a:lnTo>
                        <a:pt x="3233" y="43"/>
                      </a:lnTo>
                      <a:lnTo>
                        <a:pt x="3240" y="5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2" name="Freeform 108"/>
                <p:cNvSpPr>
                  <a:spLocks/>
                </p:cNvSpPr>
                <p:nvPr/>
              </p:nvSpPr>
              <p:spPr bwMode="auto">
                <a:xfrm>
                  <a:off x="4407" y="2545"/>
                  <a:ext cx="72" cy="28"/>
                </a:xfrm>
                <a:custGeom>
                  <a:avLst/>
                  <a:gdLst>
                    <a:gd name="T0" fmla="*/ 0 w 77"/>
                    <a:gd name="T1" fmla="*/ 40 h 26"/>
                    <a:gd name="T2" fmla="*/ 6 w 77"/>
                    <a:gd name="T3" fmla="*/ 58 h 26"/>
                    <a:gd name="T4" fmla="*/ 7 w 77"/>
                    <a:gd name="T5" fmla="*/ 67 h 26"/>
                    <a:gd name="T6" fmla="*/ 7 w 77"/>
                    <a:gd name="T7" fmla="*/ 72 h 26"/>
                    <a:gd name="T8" fmla="*/ 10 w 77"/>
                    <a:gd name="T9" fmla="*/ 67 h 26"/>
                    <a:gd name="T10" fmla="*/ 13 w 77"/>
                    <a:gd name="T11" fmla="*/ 60 h 26"/>
                    <a:gd name="T12" fmla="*/ 17 w 77"/>
                    <a:gd name="T13" fmla="*/ 40 h 26"/>
                    <a:gd name="T14" fmla="*/ 19 w 77"/>
                    <a:gd name="T15" fmla="*/ 28 h 26"/>
                    <a:gd name="T16" fmla="*/ 21 w 77"/>
                    <a:gd name="T17" fmla="*/ 3 h 26"/>
                    <a:gd name="T18" fmla="*/ 22 w 77"/>
                    <a:gd name="T19" fmla="*/ 0 h 26"/>
                    <a:gd name="T20" fmla="*/ 26 w 77"/>
                    <a:gd name="T21" fmla="*/ 0 h 26"/>
                    <a:gd name="T22" fmla="*/ 28 w 77"/>
                    <a:gd name="T23" fmla="*/ 1 h 26"/>
                    <a:gd name="T24" fmla="*/ 30 w 77"/>
                    <a:gd name="T25" fmla="*/ 1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6">
                      <a:moveTo>
                        <a:pt x="0" y="15"/>
                      </a:moveTo>
                      <a:lnTo>
                        <a:pt x="6" y="20"/>
                      </a:lnTo>
                      <a:lnTo>
                        <a:pt x="13" y="24"/>
                      </a:lnTo>
                      <a:lnTo>
                        <a:pt x="20" y="26"/>
                      </a:lnTo>
                      <a:lnTo>
                        <a:pt x="26" y="24"/>
                      </a:lnTo>
                      <a:lnTo>
                        <a:pt x="32" y="21"/>
                      </a:lnTo>
                      <a:lnTo>
                        <a:pt x="40" y="15"/>
                      </a:lnTo>
                      <a:lnTo>
                        <a:pt x="46" y="10"/>
                      </a:lnTo>
                      <a:lnTo>
                        <a:pt x="52" y="3"/>
                      </a:lnTo>
                      <a:lnTo>
                        <a:pt x="58" y="0"/>
                      </a:lnTo>
                      <a:lnTo>
                        <a:pt x="65" y="0"/>
                      </a:lnTo>
                      <a:lnTo>
                        <a:pt x="71" y="1"/>
                      </a:lnTo>
                      <a:lnTo>
                        <a:pt x="77" y="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3" name="Freeform 109"/>
                <p:cNvSpPr>
                  <a:spLocks/>
                </p:cNvSpPr>
                <p:nvPr/>
              </p:nvSpPr>
              <p:spPr bwMode="auto">
                <a:xfrm>
                  <a:off x="1402" y="2446"/>
                  <a:ext cx="3005" cy="129"/>
                </a:xfrm>
                <a:custGeom>
                  <a:avLst/>
                  <a:gdLst>
                    <a:gd name="T0" fmla="*/ 16 w 3240"/>
                    <a:gd name="T1" fmla="*/ 71 h 123"/>
                    <a:gd name="T2" fmla="*/ 34 w 3240"/>
                    <a:gd name="T3" fmla="*/ 74 h 123"/>
                    <a:gd name="T4" fmla="*/ 53 w 3240"/>
                    <a:gd name="T5" fmla="*/ 151 h 123"/>
                    <a:gd name="T6" fmla="*/ 70 w 3240"/>
                    <a:gd name="T7" fmla="*/ 103 h 123"/>
                    <a:gd name="T8" fmla="*/ 88 w 3240"/>
                    <a:gd name="T9" fmla="*/ 81 h 123"/>
                    <a:gd name="T10" fmla="*/ 107 w 3240"/>
                    <a:gd name="T11" fmla="*/ 90 h 123"/>
                    <a:gd name="T12" fmla="*/ 125 w 3240"/>
                    <a:gd name="T13" fmla="*/ 103 h 123"/>
                    <a:gd name="T14" fmla="*/ 143 w 3240"/>
                    <a:gd name="T15" fmla="*/ 114 h 123"/>
                    <a:gd name="T16" fmla="*/ 160 w 3240"/>
                    <a:gd name="T17" fmla="*/ 108 h 123"/>
                    <a:gd name="T18" fmla="*/ 179 w 3240"/>
                    <a:gd name="T19" fmla="*/ 103 h 123"/>
                    <a:gd name="T20" fmla="*/ 198 w 3240"/>
                    <a:gd name="T21" fmla="*/ 111 h 123"/>
                    <a:gd name="T22" fmla="*/ 214 w 3240"/>
                    <a:gd name="T23" fmla="*/ 85 h 123"/>
                    <a:gd name="T24" fmla="*/ 232 w 3240"/>
                    <a:gd name="T25" fmla="*/ 78 h 123"/>
                    <a:gd name="T26" fmla="*/ 250 w 3240"/>
                    <a:gd name="T27" fmla="*/ 168 h 123"/>
                    <a:gd name="T28" fmla="*/ 269 w 3240"/>
                    <a:gd name="T29" fmla="*/ 71 h 123"/>
                    <a:gd name="T30" fmla="*/ 289 w 3240"/>
                    <a:gd name="T31" fmla="*/ 114 h 123"/>
                    <a:gd name="T32" fmla="*/ 305 w 3240"/>
                    <a:gd name="T33" fmla="*/ 125 h 123"/>
                    <a:gd name="T34" fmla="*/ 324 w 3240"/>
                    <a:gd name="T35" fmla="*/ 137 h 123"/>
                    <a:gd name="T36" fmla="*/ 341 w 3240"/>
                    <a:gd name="T37" fmla="*/ 67 h 123"/>
                    <a:gd name="T38" fmla="*/ 361 w 3240"/>
                    <a:gd name="T39" fmla="*/ 89 h 123"/>
                    <a:gd name="T40" fmla="*/ 378 w 3240"/>
                    <a:gd name="T41" fmla="*/ 90 h 123"/>
                    <a:gd name="T42" fmla="*/ 396 w 3240"/>
                    <a:gd name="T43" fmla="*/ 116 h 123"/>
                    <a:gd name="T44" fmla="*/ 413 w 3240"/>
                    <a:gd name="T45" fmla="*/ 111 h 123"/>
                    <a:gd name="T46" fmla="*/ 433 w 3240"/>
                    <a:gd name="T47" fmla="*/ 35 h 123"/>
                    <a:gd name="T48" fmla="*/ 450 w 3240"/>
                    <a:gd name="T49" fmla="*/ 94 h 123"/>
                    <a:gd name="T50" fmla="*/ 468 w 3240"/>
                    <a:gd name="T51" fmla="*/ 94 h 123"/>
                    <a:gd name="T52" fmla="*/ 488 w 3240"/>
                    <a:gd name="T53" fmla="*/ 125 h 123"/>
                    <a:gd name="T54" fmla="*/ 505 w 3240"/>
                    <a:gd name="T55" fmla="*/ 114 h 123"/>
                    <a:gd name="T56" fmla="*/ 522 w 3240"/>
                    <a:gd name="T57" fmla="*/ 43 h 123"/>
                    <a:gd name="T58" fmla="*/ 541 w 3240"/>
                    <a:gd name="T59" fmla="*/ 144 h 123"/>
                    <a:gd name="T60" fmla="*/ 559 w 3240"/>
                    <a:gd name="T61" fmla="*/ 217 h 123"/>
                    <a:gd name="T62" fmla="*/ 577 w 3240"/>
                    <a:gd name="T63" fmla="*/ 103 h 123"/>
                    <a:gd name="T64" fmla="*/ 595 w 3240"/>
                    <a:gd name="T65" fmla="*/ 71 h 123"/>
                    <a:gd name="T66" fmla="*/ 612 w 3240"/>
                    <a:gd name="T67" fmla="*/ 106 h 123"/>
                    <a:gd name="T68" fmla="*/ 632 w 3240"/>
                    <a:gd name="T69" fmla="*/ 98 h 123"/>
                    <a:gd name="T70" fmla="*/ 648 w 3240"/>
                    <a:gd name="T71" fmla="*/ 74 h 123"/>
                    <a:gd name="T72" fmla="*/ 668 w 3240"/>
                    <a:gd name="T73" fmla="*/ 103 h 123"/>
                    <a:gd name="T74" fmla="*/ 686 w 3240"/>
                    <a:gd name="T75" fmla="*/ 106 h 123"/>
                    <a:gd name="T76" fmla="*/ 705 w 3240"/>
                    <a:gd name="T77" fmla="*/ 125 h 123"/>
                    <a:gd name="T78" fmla="*/ 722 w 3240"/>
                    <a:gd name="T79" fmla="*/ 51 h 123"/>
                    <a:gd name="T80" fmla="*/ 740 w 3240"/>
                    <a:gd name="T81" fmla="*/ 116 h 123"/>
                    <a:gd name="T82" fmla="*/ 759 w 3240"/>
                    <a:gd name="T83" fmla="*/ 98 h 123"/>
                    <a:gd name="T84" fmla="*/ 776 w 3240"/>
                    <a:gd name="T85" fmla="*/ 137 h 123"/>
                    <a:gd name="T86" fmla="*/ 794 w 3240"/>
                    <a:gd name="T87" fmla="*/ 160 h 123"/>
                    <a:gd name="T88" fmla="*/ 812 w 3240"/>
                    <a:gd name="T89" fmla="*/ 43 h 123"/>
                    <a:gd name="T90" fmla="*/ 830 w 3240"/>
                    <a:gd name="T91" fmla="*/ 116 h 123"/>
                    <a:gd name="T92" fmla="*/ 848 w 3240"/>
                    <a:gd name="T93" fmla="*/ 35 h 123"/>
                    <a:gd name="T94" fmla="*/ 866 w 3240"/>
                    <a:gd name="T95" fmla="*/ 134 h 123"/>
                    <a:gd name="T96" fmla="*/ 885 w 3240"/>
                    <a:gd name="T97" fmla="*/ 94 h 123"/>
                    <a:gd name="T98" fmla="*/ 902 w 3240"/>
                    <a:gd name="T99" fmla="*/ 85 h 123"/>
                    <a:gd name="T100" fmla="*/ 921 w 3240"/>
                    <a:gd name="T101" fmla="*/ 213 h 123"/>
                    <a:gd name="T102" fmla="*/ 940 w 3240"/>
                    <a:gd name="T103" fmla="*/ 56 h 123"/>
                    <a:gd name="T104" fmla="*/ 956 w 3240"/>
                    <a:gd name="T105" fmla="*/ 98 h 123"/>
                    <a:gd name="T106" fmla="*/ 976 w 3240"/>
                    <a:gd name="T107" fmla="*/ 89 h 123"/>
                    <a:gd name="T108" fmla="*/ 993 w 3240"/>
                    <a:gd name="T109" fmla="*/ 175 h 123"/>
                    <a:gd name="T110" fmla="*/ 1013 w 3240"/>
                    <a:gd name="T111" fmla="*/ 98 h 123"/>
                    <a:gd name="T112" fmla="*/ 1029 w 3240"/>
                    <a:gd name="T113" fmla="*/ 70 h 123"/>
                    <a:gd name="T114" fmla="*/ 1047 w 3240"/>
                    <a:gd name="T115" fmla="*/ 220 h 123"/>
                    <a:gd name="T116" fmla="*/ 1066 w 3240"/>
                    <a:gd name="T117" fmla="*/ 120 h 123"/>
                    <a:gd name="T118" fmla="*/ 1084 w 3240"/>
                    <a:gd name="T119" fmla="*/ 120 h 123"/>
                    <a:gd name="T120" fmla="*/ 1103 w 3240"/>
                    <a:gd name="T121" fmla="*/ 81 h 123"/>
                    <a:gd name="T122" fmla="*/ 1120 w 3240"/>
                    <a:gd name="T123" fmla="*/ 85 h 1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23">
                      <a:moveTo>
                        <a:pt x="0" y="113"/>
                      </a:moveTo>
                      <a:lnTo>
                        <a:pt x="8" y="103"/>
                      </a:lnTo>
                      <a:lnTo>
                        <a:pt x="14" y="90"/>
                      </a:lnTo>
                      <a:lnTo>
                        <a:pt x="20" y="75"/>
                      </a:lnTo>
                      <a:lnTo>
                        <a:pt x="27" y="59"/>
                      </a:lnTo>
                      <a:lnTo>
                        <a:pt x="33" y="47"/>
                      </a:lnTo>
                      <a:lnTo>
                        <a:pt x="39" y="39"/>
                      </a:lnTo>
                      <a:lnTo>
                        <a:pt x="45" y="37"/>
                      </a:lnTo>
                      <a:lnTo>
                        <a:pt x="53" y="39"/>
                      </a:lnTo>
                      <a:lnTo>
                        <a:pt x="59" y="44"/>
                      </a:lnTo>
                      <a:lnTo>
                        <a:pt x="65" y="49"/>
                      </a:lnTo>
                      <a:lnTo>
                        <a:pt x="72" y="50"/>
                      </a:lnTo>
                      <a:lnTo>
                        <a:pt x="78" y="50"/>
                      </a:lnTo>
                      <a:lnTo>
                        <a:pt x="84" y="47"/>
                      </a:lnTo>
                      <a:lnTo>
                        <a:pt x="92" y="42"/>
                      </a:lnTo>
                      <a:lnTo>
                        <a:pt x="98" y="39"/>
                      </a:lnTo>
                      <a:lnTo>
                        <a:pt x="104" y="36"/>
                      </a:lnTo>
                      <a:lnTo>
                        <a:pt x="111" y="36"/>
                      </a:lnTo>
                      <a:lnTo>
                        <a:pt x="117" y="36"/>
                      </a:lnTo>
                      <a:lnTo>
                        <a:pt x="123" y="37"/>
                      </a:lnTo>
                      <a:lnTo>
                        <a:pt x="131" y="44"/>
                      </a:lnTo>
                      <a:lnTo>
                        <a:pt x="137" y="52"/>
                      </a:lnTo>
                      <a:lnTo>
                        <a:pt x="143" y="64"/>
                      </a:lnTo>
                      <a:lnTo>
                        <a:pt x="150" y="77"/>
                      </a:lnTo>
                      <a:lnTo>
                        <a:pt x="156" y="85"/>
                      </a:lnTo>
                      <a:lnTo>
                        <a:pt x="162" y="87"/>
                      </a:lnTo>
                      <a:lnTo>
                        <a:pt x="170" y="85"/>
                      </a:lnTo>
                      <a:lnTo>
                        <a:pt x="176" y="80"/>
                      </a:lnTo>
                      <a:lnTo>
                        <a:pt x="182" y="73"/>
                      </a:lnTo>
                      <a:lnTo>
                        <a:pt x="189" y="65"/>
                      </a:lnTo>
                      <a:lnTo>
                        <a:pt x="195" y="57"/>
                      </a:lnTo>
                      <a:lnTo>
                        <a:pt x="201" y="52"/>
                      </a:lnTo>
                      <a:lnTo>
                        <a:pt x="209" y="47"/>
                      </a:lnTo>
                      <a:lnTo>
                        <a:pt x="215" y="42"/>
                      </a:lnTo>
                      <a:lnTo>
                        <a:pt x="221" y="39"/>
                      </a:lnTo>
                      <a:lnTo>
                        <a:pt x="227" y="37"/>
                      </a:lnTo>
                      <a:lnTo>
                        <a:pt x="234" y="37"/>
                      </a:lnTo>
                      <a:lnTo>
                        <a:pt x="240" y="39"/>
                      </a:lnTo>
                      <a:lnTo>
                        <a:pt x="246" y="41"/>
                      </a:lnTo>
                      <a:lnTo>
                        <a:pt x="254" y="42"/>
                      </a:lnTo>
                      <a:lnTo>
                        <a:pt x="260" y="44"/>
                      </a:lnTo>
                      <a:lnTo>
                        <a:pt x="266" y="42"/>
                      </a:lnTo>
                      <a:lnTo>
                        <a:pt x="274" y="42"/>
                      </a:lnTo>
                      <a:lnTo>
                        <a:pt x="280" y="42"/>
                      </a:lnTo>
                      <a:lnTo>
                        <a:pt x="286" y="42"/>
                      </a:lnTo>
                      <a:lnTo>
                        <a:pt x="293" y="44"/>
                      </a:lnTo>
                      <a:lnTo>
                        <a:pt x="299" y="44"/>
                      </a:lnTo>
                      <a:lnTo>
                        <a:pt x="305" y="47"/>
                      </a:lnTo>
                      <a:lnTo>
                        <a:pt x="313" y="49"/>
                      </a:lnTo>
                      <a:lnTo>
                        <a:pt x="319" y="50"/>
                      </a:lnTo>
                      <a:lnTo>
                        <a:pt x="325" y="50"/>
                      </a:lnTo>
                      <a:lnTo>
                        <a:pt x="332" y="49"/>
                      </a:lnTo>
                      <a:lnTo>
                        <a:pt x="338" y="47"/>
                      </a:lnTo>
                      <a:lnTo>
                        <a:pt x="344" y="44"/>
                      </a:lnTo>
                      <a:lnTo>
                        <a:pt x="352" y="42"/>
                      </a:lnTo>
                      <a:lnTo>
                        <a:pt x="358" y="52"/>
                      </a:lnTo>
                      <a:lnTo>
                        <a:pt x="364" y="67"/>
                      </a:lnTo>
                      <a:lnTo>
                        <a:pt x="371" y="78"/>
                      </a:lnTo>
                      <a:lnTo>
                        <a:pt x="377" y="83"/>
                      </a:lnTo>
                      <a:lnTo>
                        <a:pt x="383" y="80"/>
                      </a:lnTo>
                      <a:lnTo>
                        <a:pt x="391" y="72"/>
                      </a:lnTo>
                      <a:lnTo>
                        <a:pt x="397" y="65"/>
                      </a:lnTo>
                      <a:lnTo>
                        <a:pt x="403" y="62"/>
                      </a:lnTo>
                      <a:lnTo>
                        <a:pt x="409" y="59"/>
                      </a:lnTo>
                      <a:lnTo>
                        <a:pt x="416" y="54"/>
                      </a:lnTo>
                      <a:lnTo>
                        <a:pt x="422" y="47"/>
                      </a:lnTo>
                      <a:lnTo>
                        <a:pt x="428" y="42"/>
                      </a:lnTo>
                      <a:lnTo>
                        <a:pt x="436" y="36"/>
                      </a:lnTo>
                      <a:lnTo>
                        <a:pt x="442" y="36"/>
                      </a:lnTo>
                      <a:lnTo>
                        <a:pt x="448" y="41"/>
                      </a:lnTo>
                      <a:lnTo>
                        <a:pt x="455" y="47"/>
                      </a:lnTo>
                      <a:lnTo>
                        <a:pt x="461" y="55"/>
                      </a:lnTo>
                      <a:lnTo>
                        <a:pt x="467" y="60"/>
                      </a:lnTo>
                      <a:lnTo>
                        <a:pt x="475" y="60"/>
                      </a:lnTo>
                      <a:lnTo>
                        <a:pt x="481" y="54"/>
                      </a:lnTo>
                      <a:lnTo>
                        <a:pt x="487" y="47"/>
                      </a:lnTo>
                      <a:lnTo>
                        <a:pt x="494" y="39"/>
                      </a:lnTo>
                      <a:lnTo>
                        <a:pt x="500" y="36"/>
                      </a:lnTo>
                      <a:lnTo>
                        <a:pt x="506" y="34"/>
                      </a:lnTo>
                      <a:lnTo>
                        <a:pt x="514" y="52"/>
                      </a:lnTo>
                      <a:lnTo>
                        <a:pt x="520" y="85"/>
                      </a:lnTo>
                      <a:lnTo>
                        <a:pt x="526" y="110"/>
                      </a:lnTo>
                      <a:lnTo>
                        <a:pt x="533" y="121"/>
                      </a:lnTo>
                      <a:lnTo>
                        <a:pt x="539" y="116"/>
                      </a:lnTo>
                      <a:lnTo>
                        <a:pt x="545" y="96"/>
                      </a:lnTo>
                      <a:lnTo>
                        <a:pt x="553" y="77"/>
                      </a:lnTo>
                      <a:lnTo>
                        <a:pt x="559" y="64"/>
                      </a:lnTo>
                      <a:lnTo>
                        <a:pt x="565" y="57"/>
                      </a:lnTo>
                      <a:lnTo>
                        <a:pt x="572" y="52"/>
                      </a:lnTo>
                      <a:lnTo>
                        <a:pt x="578" y="50"/>
                      </a:lnTo>
                      <a:lnTo>
                        <a:pt x="584" y="49"/>
                      </a:lnTo>
                      <a:lnTo>
                        <a:pt x="591" y="46"/>
                      </a:lnTo>
                      <a:lnTo>
                        <a:pt x="598" y="44"/>
                      </a:lnTo>
                      <a:lnTo>
                        <a:pt x="604" y="44"/>
                      </a:lnTo>
                      <a:lnTo>
                        <a:pt x="610" y="44"/>
                      </a:lnTo>
                      <a:lnTo>
                        <a:pt x="618" y="44"/>
                      </a:lnTo>
                      <a:lnTo>
                        <a:pt x="624" y="44"/>
                      </a:lnTo>
                      <a:lnTo>
                        <a:pt x="630" y="44"/>
                      </a:lnTo>
                      <a:lnTo>
                        <a:pt x="637" y="41"/>
                      </a:lnTo>
                      <a:lnTo>
                        <a:pt x="643" y="39"/>
                      </a:lnTo>
                      <a:lnTo>
                        <a:pt x="649" y="37"/>
                      </a:lnTo>
                      <a:lnTo>
                        <a:pt x="657" y="36"/>
                      </a:lnTo>
                      <a:lnTo>
                        <a:pt x="663" y="37"/>
                      </a:lnTo>
                      <a:lnTo>
                        <a:pt x="669" y="41"/>
                      </a:lnTo>
                      <a:lnTo>
                        <a:pt x="676" y="44"/>
                      </a:lnTo>
                      <a:lnTo>
                        <a:pt x="682" y="46"/>
                      </a:lnTo>
                      <a:lnTo>
                        <a:pt x="688" y="50"/>
                      </a:lnTo>
                      <a:lnTo>
                        <a:pt x="696" y="57"/>
                      </a:lnTo>
                      <a:lnTo>
                        <a:pt x="702" y="62"/>
                      </a:lnTo>
                      <a:lnTo>
                        <a:pt x="708" y="70"/>
                      </a:lnTo>
                      <a:lnTo>
                        <a:pt x="715" y="82"/>
                      </a:lnTo>
                      <a:lnTo>
                        <a:pt x="721" y="87"/>
                      </a:lnTo>
                      <a:lnTo>
                        <a:pt x="727" y="88"/>
                      </a:lnTo>
                      <a:lnTo>
                        <a:pt x="735" y="83"/>
                      </a:lnTo>
                      <a:lnTo>
                        <a:pt x="741" y="73"/>
                      </a:lnTo>
                      <a:lnTo>
                        <a:pt x="747" y="62"/>
                      </a:lnTo>
                      <a:lnTo>
                        <a:pt x="754" y="54"/>
                      </a:lnTo>
                      <a:lnTo>
                        <a:pt x="760" y="47"/>
                      </a:lnTo>
                      <a:lnTo>
                        <a:pt x="766" y="41"/>
                      </a:lnTo>
                      <a:lnTo>
                        <a:pt x="772" y="37"/>
                      </a:lnTo>
                      <a:lnTo>
                        <a:pt x="780" y="34"/>
                      </a:lnTo>
                      <a:lnTo>
                        <a:pt x="786" y="29"/>
                      </a:lnTo>
                      <a:lnTo>
                        <a:pt x="792" y="26"/>
                      </a:lnTo>
                      <a:lnTo>
                        <a:pt x="799" y="24"/>
                      </a:lnTo>
                      <a:lnTo>
                        <a:pt x="805" y="27"/>
                      </a:lnTo>
                      <a:lnTo>
                        <a:pt x="811" y="37"/>
                      </a:lnTo>
                      <a:lnTo>
                        <a:pt x="819" y="49"/>
                      </a:lnTo>
                      <a:lnTo>
                        <a:pt x="825" y="59"/>
                      </a:lnTo>
                      <a:lnTo>
                        <a:pt x="831" y="67"/>
                      </a:lnTo>
                      <a:lnTo>
                        <a:pt x="838" y="70"/>
                      </a:lnTo>
                      <a:lnTo>
                        <a:pt x="844" y="73"/>
                      </a:lnTo>
                      <a:lnTo>
                        <a:pt x="850" y="75"/>
                      </a:lnTo>
                      <a:lnTo>
                        <a:pt x="858" y="72"/>
                      </a:lnTo>
                      <a:lnTo>
                        <a:pt x="864" y="65"/>
                      </a:lnTo>
                      <a:lnTo>
                        <a:pt x="870" y="62"/>
                      </a:lnTo>
                      <a:lnTo>
                        <a:pt x="877" y="64"/>
                      </a:lnTo>
                      <a:lnTo>
                        <a:pt x="883" y="67"/>
                      </a:lnTo>
                      <a:lnTo>
                        <a:pt x="889" y="75"/>
                      </a:lnTo>
                      <a:lnTo>
                        <a:pt x="897" y="82"/>
                      </a:lnTo>
                      <a:lnTo>
                        <a:pt x="903" y="85"/>
                      </a:lnTo>
                      <a:lnTo>
                        <a:pt x="909" y="83"/>
                      </a:lnTo>
                      <a:lnTo>
                        <a:pt x="916" y="80"/>
                      </a:lnTo>
                      <a:lnTo>
                        <a:pt x="922" y="75"/>
                      </a:lnTo>
                      <a:lnTo>
                        <a:pt x="929" y="70"/>
                      </a:lnTo>
                      <a:lnTo>
                        <a:pt x="936" y="65"/>
                      </a:lnTo>
                      <a:lnTo>
                        <a:pt x="942" y="62"/>
                      </a:lnTo>
                      <a:lnTo>
                        <a:pt x="948" y="57"/>
                      </a:lnTo>
                      <a:lnTo>
                        <a:pt x="954" y="52"/>
                      </a:lnTo>
                      <a:lnTo>
                        <a:pt x="962" y="47"/>
                      </a:lnTo>
                      <a:lnTo>
                        <a:pt x="968" y="41"/>
                      </a:lnTo>
                      <a:lnTo>
                        <a:pt x="974" y="36"/>
                      </a:lnTo>
                      <a:lnTo>
                        <a:pt x="981" y="34"/>
                      </a:lnTo>
                      <a:lnTo>
                        <a:pt x="987" y="36"/>
                      </a:lnTo>
                      <a:lnTo>
                        <a:pt x="993" y="37"/>
                      </a:lnTo>
                      <a:lnTo>
                        <a:pt x="1001" y="41"/>
                      </a:lnTo>
                      <a:lnTo>
                        <a:pt x="1007" y="44"/>
                      </a:lnTo>
                      <a:lnTo>
                        <a:pt x="1013" y="46"/>
                      </a:lnTo>
                      <a:lnTo>
                        <a:pt x="1020" y="46"/>
                      </a:lnTo>
                      <a:lnTo>
                        <a:pt x="1026" y="46"/>
                      </a:lnTo>
                      <a:lnTo>
                        <a:pt x="1032" y="46"/>
                      </a:lnTo>
                      <a:lnTo>
                        <a:pt x="1040" y="49"/>
                      </a:lnTo>
                      <a:lnTo>
                        <a:pt x="1046" y="50"/>
                      </a:lnTo>
                      <a:lnTo>
                        <a:pt x="1052" y="54"/>
                      </a:lnTo>
                      <a:lnTo>
                        <a:pt x="1059" y="54"/>
                      </a:lnTo>
                      <a:lnTo>
                        <a:pt x="1065" y="52"/>
                      </a:lnTo>
                      <a:lnTo>
                        <a:pt x="1071" y="50"/>
                      </a:lnTo>
                      <a:lnTo>
                        <a:pt x="1079" y="49"/>
                      </a:lnTo>
                      <a:lnTo>
                        <a:pt x="1085" y="47"/>
                      </a:lnTo>
                      <a:lnTo>
                        <a:pt x="1091" y="47"/>
                      </a:lnTo>
                      <a:lnTo>
                        <a:pt x="1098" y="50"/>
                      </a:lnTo>
                      <a:lnTo>
                        <a:pt x="1104" y="50"/>
                      </a:lnTo>
                      <a:lnTo>
                        <a:pt x="1110" y="52"/>
                      </a:lnTo>
                      <a:lnTo>
                        <a:pt x="1118" y="52"/>
                      </a:lnTo>
                      <a:lnTo>
                        <a:pt x="1124" y="54"/>
                      </a:lnTo>
                      <a:lnTo>
                        <a:pt x="1130" y="54"/>
                      </a:lnTo>
                      <a:lnTo>
                        <a:pt x="1136" y="60"/>
                      </a:lnTo>
                      <a:lnTo>
                        <a:pt x="1143" y="70"/>
                      </a:lnTo>
                      <a:lnTo>
                        <a:pt x="1149" y="78"/>
                      </a:lnTo>
                      <a:lnTo>
                        <a:pt x="1155" y="85"/>
                      </a:lnTo>
                      <a:lnTo>
                        <a:pt x="1163" y="87"/>
                      </a:lnTo>
                      <a:lnTo>
                        <a:pt x="1169" y="83"/>
                      </a:lnTo>
                      <a:lnTo>
                        <a:pt x="1175" y="77"/>
                      </a:lnTo>
                      <a:lnTo>
                        <a:pt x="1182" y="69"/>
                      </a:lnTo>
                      <a:lnTo>
                        <a:pt x="1188" y="57"/>
                      </a:lnTo>
                      <a:lnTo>
                        <a:pt x="1194" y="55"/>
                      </a:lnTo>
                      <a:lnTo>
                        <a:pt x="1202" y="60"/>
                      </a:lnTo>
                      <a:lnTo>
                        <a:pt x="1208" y="62"/>
                      </a:lnTo>
                      <a:lnTo>
                        <a:pt x="1214" y="59"/>
                      </a:lnTo>
                      <a:lnTo>
                        <a:pt x="1221" y="46"/>
                      </a:lnTo>
                      <a:lnTo>
                        <a:pt x="1227" y="31"/>
                      </a:lnTo>
                      <a:lnTo>
                        <a:pt x="1233" y="16"/>
                      </a:lnTo>
                      <a:lnTo>
                        <a:pt x="1241" y="19"/>
                      </a:lnTo>
                      <a:lnTo>
                        <a:pt x="1247" y="47"/>
                      </a:lnTo>
                      <a:lnTo>
                        <a:pt x="1253" y="73"/>
                      </a:lnTo>
                      <a:lnTo>
                        <a:pt x="1261" y="93"/>
                      </a:lnTo>
                      <a:lnTo>
                        <a:pt x="1267" y="98"/>
                      </a:lnTo>
                      <a:lnTo>
                        <a:pt x="1273" y="82"/>
                      </a:lnTo>
                      <a:lnTo>
                        <a:pt x="1280" y="64"/>
                      </a:lnTo>
                      <a:lnTo>
                        <a:pt x="1286" y="54"/>
                      </a:lnTo>
                      <a:lnTo>
                        <a:pt x="1292" y="49"/>
                      </a:lnTo>
                      <a:lnTo>
                        <a:pt x="1300" y="44"/>
                      </a:lnTo>
                      <a:lnTo>
                        <a:pt x="1306" y="36"/>
                      </a:lnTo>
                      <a:lnTo>
                        <a:pt x="1312" y="26"/>
                      </a:lnTo>
                      <a:lnTo>
                        <a:pt x="1318" y="21"/>
                      </a:lnTo>
                      <a:lnTo>
                        <a:pt x="1325" y="21"/>
                      </a:lnTo>
                      <a:lnTo>
                        <a:pt x="1331" y="24"/>
                      </a:lnTo>
                      <a:lnTo>
                        <a:pt x="1337" y="36"/>
                      </a:lnTo>
                      <a:lnTo>
                        <a:pt x="1345" y="49"/>
                      </a:lnTo>
                      <a:lnTo>
                        <a:pt x="1351" y="64"/>
                      </a:lnTo>
                      <a:lnTo>
                        <a:pt x="1357" y="75"/>
                      </a:lnTo>
                      <a:lnTo>
                        <a:pt x="1364" y="82"/>
                      </a:lnTo>
                      <a:lnTo>
                        <a:pt x="1370" y="85"/>
                      </a:lnTo>
                      <a:lnTo>
                        <a:pt x="1376" y="83"/>
                      </a:lnTo>
                      <a:lnTo>
                        <a:pt x="1384" y="78"/>
                      </a:lnTo>
                      <a:lnTo>
                        <a:pt x="1390" y="70"/>
                      </a:lnTo>
                      <a:lnTo>
                        <a:pt x="1396" y="64"/>
                      </a:lnTo>
                      <a:lnTo>
                        <a:pt x="1403" y="60"/>
                      </a:lnTo>
                      <a:lnTo>
                        <a:pt x="1409" y="60"/>
                      </a:lnTo>
                      <a:lnTo>
                        <a:pt x="1415" y="62"/>
                      </a:lnTo>
                      <a:lnTo>
                        <a:pt x="1423" y="65"/>
                      </a:lnTo>
                      <a:lnTo>
                        <a:pt x="1429" y="65"/>
                      </a:lnTo>
                      <a:lnTo>
                        <a:pt x="1435" y="64"/>
                      </a:lnTo>
                      <a:lnTo>
                        <a:pt x="1442" y="62"/>
                      </a:lnTo>
                      <a:lnTo>
                        <a:pt x="1448" y="59"/>
                      </a:lnTo>
                      <a:lnTo>
                        <a:pt x="1454" y="54"/>
                      </a:lnTo>
                      <a:lnTo>
                        <a:pt x="1462" y="47"/>
                      </a:lnTo>
                      <a:lnTo>
                        <a:pt x="1468" y="42"/>
                      </a:lnTo>
                      <a:lnTo>
                        <a:pt x="1474" y="36"/>
                      </a:lnTo>
                      <a:lnTo>
                        <a:pt x="1481" y="32"/>
                      </a:lnTo>
                      <a:lnTo>
                        <a:pt x="1487" y="29"/>
                      </a:lnTo>
                      <a:lnTo>
                        <a:pt x="1493" y="26"/>
                      </a:lnTo>
                      <a:lnTo>
                        <a:pt x="1499" y="23"/>
                      </a:lnTo>
                      <a:lnTo>
                        <a:pt x="1507" y="16"/>
                      </a:lnTo>
                      <a:lnTo>
                        <a:pt x="1513" y="13"/>
                      </a:lnTo>
                      <a:lnTo>
                        <a:pt x="1519" y="14"/>
                      </a:lnTo>
                      <a:lnTo>
                        <a:pt x="1526" y="21"/>
                      </a:lnTo>
                      <a:lnTo>
                        <a:pt x="1532" y="36"/>
                      </a:lnTo>
                      <a:lnTo>
                        <a:pt x="1538" y="54"/>
                      </a:lnTo>
                      <a:lnTo>
                        <a:pt x="1546" y="69"/>
                      </a:lnTo>
                      <a:lnTo>
                        <a:pt x="1552" y="73"/>
                      </a:lnTo>
                      <a:lnTo>
                        <a:pt x="1558" y="72"/>
                      </a:lnTo>
                      <a:lnTo>
                        <a:pt x="1565" y="69"/>
                      </a:lnTo>
                      <a:lnTo>
                        <a:pt x="1571" y="73"/>
                      </a:lnTo>
                      <a:lnTo>
                        <a:pt x="1577" y="83"/>
                      </a:lnTo>
                      <a:lnTo>
                        <a:pt x="1585" y="93"/>
                      </a:lnTo>
                      <a:lnTo>
                        <a:pt x="1591" y="105"/>
                      </a:lnTo>
                      <a:lnTo>
                        <a:pt x="1597" y="113"/>
                      </a:lnTo>
                      <a:lnTo>
                        <a:pt x="1605" y="111"/>
                      </a:lnTo>
                      <a:lnTo>
                        <a:pt x="1611" y="103"/>
                      </a:lnTo>
                      <a:lnTo>
                        <a:pt x="1617" y="95"/>
                      </a:lnTo>
                      <a:lnTo>
                        <a:pt x="1624" y="85"/>
                      </a:lnTo>
                      <a:lnTo>
                        <a:pt x="1630" y="78"/>
                      </a:lnTo>
                      <a:lnTo>
                        <a:pt x="1636" y="72"/>
                      </a:lnTo>
                      <a:lnTo>
                        <a:pt x="1644" y="65"/>
                      </a:lnTo>
                      <a:lnTo>
                        <a:pt x="1650" y="57"/>
                      </a:lnTo>
                      <a:lnTo>
                        <a:pt x="1656" y="52"/>
                      </a:lnTo>
                      <a:lnTo>
                        <a:pt x="1663" y="49"/>
                      </a:lnTo>
                      <a:lnTo>
                        <a:pt x="1669" y="47"/>
                      </a:lnTo>
                      <a:lnTo>
                        <a:pt x="1675" y="46"/>
                      </a:lnTo>
                      <a:lnTo>
                        <a:pt x="1681" y="44"/>
                      </a:lnTo>
                      <a:lnTo>
                        <a:pt x="1689" y="41"/>
                      </a:lnTo>
                      <a:lnTo>
                        <a:pt x="1695" y="39"/>
                      </a:lnTo>
                      <a:lnTo>
                        <a:pt x="1701" y="37"/>
                      </a:lnTo>
                      <a:lnTo>
                        <a:pt x="1708" y="37"/>
                      </a:lnTo>
                      <a:lnTo>
                        <a:pt x="1714" y="36"/>
                      </a:lnTo>
                      <a:lnTo>
                        <a:pt x="1720" y="42"/>
                      </a:lnTo>
                      <a:lnTo>
                        <a:pt x="1728" y="47"/>
                      </a:lnTo>
                      <a:lnTo>
                        <a:pt x="1734" y="50"/>
                      </a:lnTo>
                      <a:lnTo>
                        <a:pt x="1740" y="55"/>
                      </a:lnTo>
                      <a:lnTo>
                        <a:pt x="1747" y="57"/>
                      </a:lnTo>
                      <a:lnTo>
                        <a:pt x="1753" y="57"/>
                      </a:lnTo>
                      <a:lnTo>
                        <a:pt x="1759" y="54"/>
                      </a:lnTo>
                      <a:lnTo>
                        <a:pt x="1767" y="50"/>
                      </a:lnTo>
                      <a:lnTo>
                        <a:pt x="1773" y="44"/>
                      </a:lnTo>
                      <a:lnTo>
                        <a:pt x="1779" y="37"/>
                      </a:lnTo>
                      <a:lnTo>
                        <a:pt x="1786" y="32"/>
                      </a:lnTo>
                      <a:lnTo>
                        <a:pt x="1792" y="26"/>
                      </a:lnTo>
                      <a:lnTo>
                        <a:pt x="1798" y="19"/>
                      </a:lnTo>
                      <a:lnTo>
                        <a:pt x="1806" y="27"/>
                      </a:lnTo>
                      <a:lnTo>
                        <a:pt x="1812" y="50"/>
                      </a:lnTo>
                      <a:lnTo>
                        <a:pt x="1818" y="69"/>
                      </a:lnTo>
                      <a:lnTo>
                        <a:pt x="1825" y="80"/>
                      </a:lnTo>
                      <a:lnTo>
                        <a:pt x="1831" y="78"/>
                      </a:lnTo>
                      <a:lnTo>
                        <a:pt x="1837" y="62"/>
                      </a:lnTo>
                      <a:lnTo>
                        <a:pt x="1843" y="47"/>
                      </a:lnTo>
                      <a:lnTo>
                        <a:pt x="1851" y="37"/>
                      </a:lnTo>
                      <a:lnTo>
                        <a:pt x="1857" y="37"/>
                      </a:lnTo>
                      <a:lnTo>
                        <a:pt x="1863" y="39"/>
                      </a:lnTo>
                      <a:lnTo>
                        <a:pt x="1870" y="47"/>
                      </a:lnTo>
                      <a:lnTo>
                        <a:pt x="1876" y="55"/>
                      </a:lnTo>
                      <a:lnTo>
                        <a:pt x="1882" y="62"/>
                      </a:lnTo>
                      <a:lnTo>
                        <a:pt x="1890" y="65"/>
                      </a:lnTo>
                      <a:lnTo>
                        <a:pt x="1896" y="64"/>
                      </a:lnTo>
                      <a:lnTo>
                        <a:pt x="1902" y="59"/>
                      </a:lnTo>
                      <a:lnTo>
                        <a:pt x="1909" y="54"/>
                      </a:lnTo>
                      <a:lnTo>
                        <a:pt x="1915" y="52"/>
                      </a:lnTo>
                      <a:lnTo>
                        <a:pt x="1922" y="52"/>
                      </a:lnTo>
                      <a:lnTo>
                        <a:pt x="1929" y="55"/>
                      </a:lnTo>
                      <a:lnTo>
                        <a:pt x="1935" y="60"/>
                      </a:lnTo>
                      <a:lnTo>
                        <a:pt x="1941" y="62"/>
                      </a:lnTo>
                      <a:lnTo>
                        <a:pt x="1949" y="59"/>
                      </a:lnTo>
                      <a:lnTo>
                        <a:pt x="1955" y="52"/>
                      </a:lnTo>
                      <a:lnTo>
                        <a:pt x="1961" y="47"/>
                      </a:lnTo>
                      <a:lnTo>
                        <a:pt x="1968" y="54"/>
                      </a:lnTo>
                      <a:lnTo>
                        <a:pt x="1974" y="69"/>
                      </a:lnTo>
                      <a:lnTo>
                        <a:pt x="1980" y="85"/>
                      </a:lnTo>
                      <a:lnTo>
                        <a:pt x="1988" y="96"/>
                      </a:lnTo>
                      <a:lnTo>
                        <a:pt x="1994" y="100"/>
                      </a:lnTo>
                      <a:lnTo>
                        <a:pt x="2000" y="93"/>
                      </a:lnTo>
                      <a:lnTo>
                        <a:pt x="2007" y="83"/>
                      </a:lnTo>
                      <a:lnTo>
                        <a:pt x="2013" y="73"/>
                      </a:lnTo>
                      <a:lnTo>
                        <a:pt x="2019" y="64"/>
                      </a:lnTo>
                      <a:lnTo>
                        <a:pt x="2025" y="57"/>
                      </a:lnTo>
                      <a:lnTo>
                        <a:pt x="2033" y="50"/>
                      </a:lnTo>
                      <a:lnTo>
                        <a:pt x="2039" y="47"/>
                      </a:lnTo>
                      <a:lnTo>
                        <a:pt x="2045" y="44"/>
                      </a:lnTo>
                      <a:lnTo>
                        <a:pt x="2052" y="39"/>
                      </a:lnTo>
                      <a:lnTo>
                        <a:pt x="2058" y="34"/>
                      </a:lnTo>
                      <a:lnTo>
                        <a:pt x="2064" y="29"/>
                      </a:lnTo>
                      <a:lnTo>
                        <a:pt x="2072" y="27"/>
                      </a:lnTo>
                      <a:lnTo>
                        <a:pt x="2078" y="29"/>
                      </a:lnTo>
                      <a:lnTo>
                        <a:pt x="2084" y="32"/>
                      </a:lnTo>
                      <a:lnTo>
                        <a:pt x="2091" y="34"/>
                      </a:lnTo>
                      <a:lnTo>
                        <a:pt x="2097" y="36"/>
                      </a:lnTo>
                      <a:lnTo>
                        <a:pt x="2103" y="41"/>
                      </a:lnTo>
                      <a:lnTo>
                        <a:pt x="2111" y="46"/>
                      </a:lnTo>
                      <a:lnTo>
                        <a:pt x="2117" y="52"/>
                      </a:lnTo>
                      <a:lnTo>
                        <a:pt x="2123" y="60"/>
                      </a:lnTo>
                      <a:lnTo>
                        <a:pt x="2130" y="67"/>
                      </a:lnTo>
                      <a:lnTo>
                        <a:pt x="2136" y="72"/>
                      </a:lnTo>
                      <a:lnTo>
                        <a:pt x="2142" y="72"/>
                      </a:lnTo>
                      <a:lnTo>
                        <a:pt x="2150" y="72"/>
                      </a:lnTo>
                      <a:lnTo>
                        <a:pt x="2156" y="70"/>
                      </a:lnTo>
                      <a:lnTo>
                        <a:pt x="2162" y="65"/>
                      </a:lnTo>
                      <a:lnTo>
                        <a:pt x="2169" y="59"/>
                      </a:lnTo>
                      <a:lnTo>
                        <a:pt x="2175" y="50"/>
                      </a:lnTo>
                      <a:lnTo>
                        <a:pt x="2181" y="42"/>
                      </a:lnTo>
                      <a:lnTo>
                        <a:pt x="2189" y="36"/>
                      </a:lnTo>
                      <a:lnTo>
                        <a:pt x="2195" y="32"/>
                      </a:lnTo>
                      <a:lnTo>
                        <a:pt x="2201" y="31"/>
                      </a:lnTo>
                      <a:lnTo>
                        <a:pt x="2207" y="34"/>
                      </a:lnTo>
                      <a:lnTo>
                        <a:pt x="2214" y="44"/>
                      </a:lnTo>
                      <a:lnTo>
                        <a:pt x="2220" y="55"/>
                      </a:lnTo>
                      <a:lnTo>
                        <a:pt x="2226" y="70"/>
                      </a:lnTo>
                      <a:lnTo>
                        <a:pt x="2234" y="72"/>
                      </a:lnTo>
                      <a:lnTo>
                        <a:pt x="2240" y="72"/>
                      </a:lnTo>
                      <a:lnTo>
                        <a:pt x="2246" y="72"/>
                      </a:lnTo>
                      <a:lnTo>
                        <a:pt x="2254" y="75"/>
                      </a:lnTo>
                      <a:lnTo>
                        <a:pt x="2260" y="83"/>
                      </a:lnTo>
                      <a:lnTo>
                        <a:pt x="2266" y="92"/>
                      </a:lnTo>
                      <a:lnTo>
                        <a:pt x="2273" y="90"/>
                      </a:lnTo>
                      <a:lnTo>
                        <a:pt x="2279" y="83"/>
                      </a:lnTo>
                      <a:lnTo>
                        <a:pt x="2285" y="73"/>
                      </a:lnTo>
                      <a:lnTo>
                        <a:pt x="2293" y="62"/>
                      </a:lnTo>
                      <a:lnTo>
                        <a:pt x="2299" y="52"/>
                      </a:lnTo>
                      <a:lnTo>
                        <a:pt x="2305" y="42"/>
                      </a:lnTo>
                      <a:lnTo>
                        <a:pt x="2312" y="37"/>
                      </a:lnTo>
                      <a:lnTo>
                        <a:pt x="2318" y="31"/>
                      </a:lnTo>
                      <a:lnTo>
                        <a:pt x="2324" y="26"/>
                      </a:lnTo>
                      <a:lnTo>
                        <a:pt x="2332" y="23"/>
                      </a:lnTo>
                      <a:lnTo>
                        <a:pt x="2338" y="21"/>
                      </a:lnTo>
                      <a:lnTo>
                        <a:pt x="2344" y="31"/>
                      </a:lnTo>
                      <a:lnTo>
                        <a:pt x="2351" y="54"/>
                      </a:lnTo>
                      <a:lnTo>
                        <a:pt x="2357" y="78"/>
                      </a:lnTo>
                      <a:lnTo>
                        <a:pt x="2363" y="92"/>
                      </a:lnTo>
                      <a:lnTo>
                        <a:pt x="2371" y="88"/>
                      </a:lnTo>
                      <a:lnTo>
                        <a:pt x="2377" y="75"/>
                      </a:lnTo>
                      <a:lnTo>
                        <a:pt x="2383" y="60"/>
                      </a:lnTo>
                      <a:lnTo>
                        <a:pt x="2389" y="50"/>
                      </a:lnTo>
                      <a:lnTo>
                        <a:pt x="2396" y="49"/>
                      </a:lnTo>
                      <a:lnTo>
                        <a:pt x="2402" y="46"/>
                      </a:lnTo>
                      <a:lnTo>
                        <a:pt x="2408" y="41"/>
                      </a:lnTo>
                      <a:lnTo>
                        <a:pt x="2416" y="34"/>
                      </a:lnTo>
                      <a:lnTo>
                        <a:pt x="2422" y="24"/>
                      </a:lnTo>
                      <a:lnTo>
                        <a:pt x="2428" y="13"/>
                      </a:lnTo>
                      <a:lnTo>
                        <a:pt x="2435" y="19"/>
                      </a:lnTo>
                      <a:lnTo>
                        <a:pt x="2441" y="46"/>
                      </a:lnTo>
                      <a:lnTo>
                        <a:pt x="2447" y="70"/>
                      </a:lnTo>
                      <a:lnTo>
                        <a:pt x="2455" y="93"/>
                      </a:lnTo>
                      <a:lnTo>
                        <a:pt x="2461" y="103"/>
                      </a:lnTo>
                      <a:lnTo>
                        <a:pt x="2467" y="96"/>
                      </a:lnTo>
                      <a:lnTo>
                        <a:pt x="2474" y="87"/>
                      </a:lnTo>
                      <a:lnTo>
                        <a:pt x="2480" y="77"/>
                      </a:lnTo>
                      <a:lnTo>
                        <a:pt x="2486" y="69"/>
                      </a:lnTo>
                      <a:lnTo>
                        <a:pt x="2494" y="60"/>
                      </a:lnTo>
                      <a:lnTo>
                        <a:pt x="2500" y="52"/>
                      </a:lnTo>
                      <a:lnTo>
                        <a:pt x="2506" y="44"/>
                      </a:lnTo>
                      <a:lnTo>
                        <a:pt x="2513" y="39"/>
                      </a:lnTo>
                      <a:lnTo>
                        <a:pt x="2519" y="32"/>
                      </a:lnTo>
                      <a:lnTo>
                        <a:pt x="2525" y="31"/>
                      </a:lnTo>
                      <a:lnTo>
                        <a:pt x="2533" y="37"/>
                      </a:lnTo>
                      <a:lnTo>
                        <a:pt x="2539" y="49"/>
                      </a:lnTo>
                      <a:lnTo>
                        <a:pt x="2545" y="57"/>
                      </a:lnTo>
                      <a:lnTo>
                        <a:pt x="2552" y="60"/>
                      </a:lnTo>
                      <a:lnTo>
                        <a:pt x="2558" y="57"/>
                      </a:lnTo>
                      <a:lnTo>
                        <a:pt x="2564" y="49"/>
                      </a:lnTo>
                      <a:lnTo>
                        <a:pt x="2570" y="42"/>
                      </a:lnTo>
                      <a:lnTo>
                        <a:pt x="2578" y="39"/>
                      </a:lnTo>
                      <a:lnTo>
                        <a:pt x="2584" y="41"/>
                      </a:lnTo>
                      <a:lnTo>
                        <a:pt x="2590" y="44"/>
                      </a:lnTo>
                      <a:lnTo>
                        <a:pt x="2598" y="47"/>
                      </a:lnTo>
                      <a:lnTo>
                        <a:pt x="2604" y="52"/>
                      </a:lnTo>
                      <a:lnTo>
                        <a:pt x="2610" y="55"/>
                      </a:lnTo>
                      <a:lnTo>
                        <a:pt x="2617" y="59"/>
                      </a:lnTo>
                      <a:lnTo>
                        <a:pt x="2623" y="65"/>
                      </a:lnTo>
                      <a:lnTo>
                        <a:pt x="2629" y="80"/>
                      </a:lnTo>
                      <a:lnTo>
                        <a:pt x="2637" y="96"/>
                      </a:lnTo>
                      <a:lnTo>
                        <a:pt x="2643" y="110"/>
                      </a:lnTo>
                      <a:lnTo>
                        <a:pt x="2649" y="115"/>
                      </a:lnTo>
                      <a:lnTo>
                        <a:pt x="2656" y="110"/>
                      </a:lnTo>
                      <a:lnTo>
                        <a:pt x="2662" y="95"/>
                      </a:lnTo>
                      <a:lnTo>
                        <a:pt x="2668" y="77"/>
                      </a:lnTo>
                      <a:lnTo>
                        <a:pt x="2676" y="57"/>
                      </a:lnTo>
                      <a:lnTo>
                        <a:pt x="2682" y="41"/>
                      </a:lnTo>
                      <a:lnTo>
                        <a:pt x="2688" y="31"/>
                      </a:lnTo>
                      <a:lnTo>
                        <a:pt x="2695" y="29"/>
                      </a:lnTo>
                      <a:lnTo>
                        <a:pt x="2701" y="32"/>
                      </a:lnTo>
                      <a:lnTo>
                        <a:pt x="2707" y="36"/>
                      </a:lnTo>
                      <a:lnTo>
                        <a:pt x="2715" y="37"/>
                      </a:lnTo>
                      <a:lnTo>
                        <a:pt x="2721" y="37"/>
                      </a:lnTo>
                      <a:lnTo>
                        <a:pt x="2727" y="36"/>
                      </a:lnTo>
                      <a:lnTo>
                        <a:pt x="2734" y="41"/>
                      </a:lnTo>
                      <a:lnTo>
                        <a:pt x="2740" y="46"/>
                      </a:lnTo>
                      <a:lnTo>
                        <a:pt x="2746" y="50"/>
                      </a:lnTo>
                      <a:lnTo>
                        <a:pt x="2752" y="55"/>
                      </a:lnTo>
                      <a:lnTo>
                        <a:pt x="2760" y="57"/>
                      </a:lnTo>
                      <a:lnTo>
                        <a:pt x="2766" y="54"/>
                      </a:lnTo>
                      <a:lnTo>
                        <a:pt x="2772" y="50"/>
                      </a:lnTo>
                      <a:lnTo>
                        <a:pt x="2779" y="47"/>
                      </a:lnTo>
                      <a:lnTo>
                        <a:pt x="2785" y="47"/>
                      </a:lnTo>
                      <a:lnTo>
                        <a:pt x="2791" y="47"/>
                      </a:lnTo>
                      <a:lnTo>
                        <a:pt x="2799" y="46"/>
                      </a:lnTo>
                      <a:lnTo>
                        <a:pt x="2805" y="47"/>
                      </a:lnTo>
                      <a:lnTo>
                        <a:pt x="2811" y="46"/>
                      </a:lnTo>
                      <a:lnTo>
                        <a:pt x="2818" y="46"/>
                      </a:lnTo>
                      <a:lnTo>
                        <a:pt x="2824" y="49"/>
                      </a:lnTo>
                      <a:lnTo>
                        <a:pt x="2830" y="52"/>
                      </a:lnTo>
                      <a:lnTo>
                        <a:pt x="2838" y="67"/>
                      </a:lnTo>
                      <a:lnTo>
                        <a:pt x="2844" y="80"/>
                      </a:lnTo>
                      <a:lnTo>
                        <a:pt x="2850" y="90"/>
                      </a:lnTo>
                      <a:lnTo>
                        <a:pt x="2857" y="96"/>
                      </a:lnTo>
                      <a:lnTo>
                        <a:pt x="2863" y="100"/>
                      </a:lnTo>
                      <a:lnTo>
                        <a:pt x="2869" y="93"/>
                      </a:lnTo>
                      <a:lnTo>
                        <a:pt x="2877" y="83"/>
                      </a:lnTo>
                      <a:lnTo>
                        <a:pt x="2883" y="73"/>
                      </a:lnTo>
                      <a:lnTo>
                        <a:pt x="2889" y="65"/>
                      </a:lnTo>
                      <a:lnTo>
                        <a:pt x="2896" y="57"/>
                      </a:lnTo>
                      <a:lnTo>
                        <a:pt x="2902" y="50"/>
                      </a:lnTo>
                      <a:lnTo>
                        <a:pt x="2908" y="41"/>
                      </a:lnTo>
                      <a:lnTo>
                        <a:pt x="2916" y="31"/>
                      </a:lnTo>
                      <a:lnTo>
                        <a:pt x="2922" y="19"/>
                      </a:lnTo>
                      <a:lnTo>
                        <a:pt x="2928" y="6"/>
                      </a:lnTo>
                      <a:lnTo>
                        <a:pt x="2934" y="0"/>
                      </a:lnTo>
                      <a:lnTo>
                        <a:pt x="2942" y="4"/>
                      </a:lnTo>
                      <a:lnTo>
                        <a:pt x="2948" y="19"/>
                      </a:lnTo>
                      <a:lnTo>
                        <a:pt x="2954" y="36"/>
                      </a:lnTo>
                      <a:lnTo>
                        <a:pt x="2961" y="47"/>
                      </a:lnTo>
                      <a:lnTo>
                        <a:pt x="2967" y="50"/>
                      </a:lnTo>
                      <a:lnTo>
                        <a:pt x="2973" y="47"/>
                      </a:lnTo>
                      <a:lnTo>
                        <a:pt x="2981" y="37"/>
                      </a:lnTo>
                      <a:lnTo>
                        <a:pt x="2987" y="41"/>
                      </a:lnTo>
                      <a:lnTo>
                        <a:pt x="2993" y="64"/>
                      </a:lnTo>
                      <a:lnTo>
                        <a:pt x="3000" y="90"/>
                      </a:lnTo>
                      <a:lnTo>
                        <a:pt x="3006" y="113"/>
                      </a:lnTo>
                      <a:lnTo>
                        <a:pt x="3012" y="123"/>
                      </a:lnTo>
                      <a:lnTo>
                        <a:pt x="3020" y="111"/>
                      </a:lnTo>
                      <a:lnTo>
                        <a:pt x="3026" y="96"/>
                      </a:lnTo>
                      <a:lnTo>
                        <a:pt x="3032" y="85"/>
                      </a:lnTo>
                      <a:lnTo>
                        <a:pt x="3039" y="78"/>
                      </a:lnTo>
                      <a:lnTo>
                        <a:pt x="3045" y="73"/>
                      </a:lnTo>
                      <a:lnTo>
                        <a:pt x="3051" y="69"/>
                      </a:lnTo>
                      <a:lnTo>
                        <a:pt x="3059" y="62"/>
                      </a:lnTo>
                      <a:lnTo>
                        <a:pt x="3065" y="57"/>
                      </a:lnTo>
                      <a:lnTo>
                        <a:pt x="3071" y="46"/>
                      </a:lnTo>
                      <a:lnTo>
                        <a:pt x="3078" y="42"/>
                      </a:lnTo>
                      <a:lnTo>
                        <a:pt x="3084" y="44"/>
                      </a:lnTo>
                      <a:lnTo>
                        <a:pt x="3090" y="49"/>
                      </a:lnTo>
                      <a:lnTo>
                        <a:pt x="3098" y="57"/>
                      </a:lnTo>
                      <a:lnTo>
                        <a:pt x="3104" y="64"/>
                      </a:lnTo>
                      <a:lnTo>
                        <a:pt x="3110" y="62"/>
                      </a:lnTo>
                      <a:lnTo>
                        <a:pt x="3116" y="55"/>
                      </a:lnTo>
                      <a:lnTo>
                        <a:pt x="3123" y="49"/>
                      </a:lnTo>
                      <a:lnTo>
                        <a:pt x="3129" y="47"/>
                      </a:lnTo>
                      <a:lnTo>
                        <a:pt x="3135" y="44"/>
                      </a:lnTo>
                      <a:lnTo>
                        <a:pt x="3143" y="44"/>
                      </a:lnTo>
                      <a:lnTo>
                        <a:pt x="3149" y="44"/>
                      </a:lnTo>
                      <a:lnTo>
                        <a:pt x="3155" y="44"/>
                      </a:lnTo>
                      <a:lnTo>
                        <a:pt x="3162" y="42"/>
                      </a:lnTo>
                      <a:lnTo>
                        <a:pt x="3168" y="42"/>
                      </a:lnTo>
                      <a:lnTo>
                        <a:pt x="3174" y="41"/>
                      </a:lnTo>
                      <a:lnTo>
                        <a:pt x="3182" y="41"/>
                      </a:lnTo>
                      <a:lnTo>
                        <a:pt x="3188" y="42"/>
                      </a:lnTo>
                      <a:lnTo>
                        <a:pt x="3194" y="44"/>
                      </a:lnTo>
                      <a:lnTo>
                        <a:pt x="3201" y="44"/>
                      </a:lnTo>
                      <a:lnTo>
                        <a:pt x="3207" y="42"/>
                      </a:lnTo>
                      <a:lnTo>
                        <a:pt x="3213" y="44"/>
                      </a:lnTo>
                      <a:lnTo>
                        <a:pt x="3221" y="50"/>
                      </a:lnTo>
                      <a:lnTo>
                        <a:pt x="3227" y="55"/>
                      </a:lnTo>
                      <a:lnTo>
                        <a:pt x="3233" y="60"/>
                      </a:lnTo>
                      <a:lnTo>
                        <a:pt x="3240" y="5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4" name="Freeform 110"/>
                <p:cNvSpPr>
                  <a:spLocks/>
                </p:cNvSpPr>
                <p:nvPr/>
              </p:nvSpPr>
              <p:spPr bwMode="auto">
                <a:xfrm>
                  <a:off x="4407" y="2497"/>
                  <a:ext cx="72" cy="22"/>
                </a:xfrm>
                <a:custGeom>
                  <a:avLst/>
                  <a:gdLst>
                    <a:gd name="T0" fmla="*/ 0 w 77"/>
                    <a:gd name="T1" fmla="*/ 37 h 20"/>
                    <a:gd name="T2" fmla="*/ 6 w 77"/>
                    <a:gd name="T3" fmla="*/ 25 h 20"/>
                    <a:gd name="T4" fmla="*/ 7 w 77"/>
                    <a:gd name="T5" fmla="*/ 3 h 20"/>
                    <a:gd name="T6" fmla="*/ 7 w 77"/>
                    <a:gd name="T7" fmla="*/ 3 h 20"/>
                    <a:gd name="T8" fmla="*/ 10 w 77"/>
                    <a:gd name="T9" fmla="*/ 25 h 20"/>
                    <a:gd name="T10" fmla="*/ 13 w 77"/>
                    <a:gd name="T11" fmla="*/ 41 h 20"/>
                    <a:gd name="T12" fmla="*/ 17 w 77"/>
                    <a:gd name="T13" fmla="*/ 61 h 20"/>
                    <a:gd name="T14" fmla="*/ 19 w 77"/>
                    <a:gd name="T15" fmla="*/ 76 h 20"/>
                    <a:gd name="T16" fmla="*/ 21 w 77"/>
                    <a:gd name="T17" fmla="*/ 76 h 20"/>
                    <a:gd name="T18" fmla="*/ 22 w 77"/>
                    <a:gd name="T19" fmla="*/ 76 h 20"/>
                    <a:gd name="T20" fmla="*/ 26 w 77"/>
                    <a:gd name="T21" fmla="*/ 50 h 20"/>
                    <a:gd name="T22" fmla="*/ 28 w 77"/>
                    <a:gd name="T23" fmla="*/ 25 h 20"/>
                    <a:gd name="T24" fmla="*/ 30 w 77"/>
                    <a:gd name="T25" fmla="*/ 0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0">
                      <a:moveTo>
                        <a:pt x="0" y="10"/>
                      </a:moveTo>
                      <a:lnTo>
                        <a:pt x="6" y="6"/>
                      </a:lnTo>
                      <a:lnTo>
                        <a:pt x="13" y="3"/>
                      </a:lnTo>
                      <a:lnTo>
                        <a:pt x="20" y="3"/>
                      </a:lnTo>
                      <a:lnTo>
                        <a:pt x="26" y="6"/>
                      </a:lnTo>
                      <a:lnTo>
                        <a:pt x="32" y="11"/>
                      </a:lnTo>
                      <a:lnTo>
                        <a:pt x="40" y="15"/>
                      </a:lnTo>
                      <a:lnTo>
                        <a:pt x="46" y="20"/>
                      </a:lnTo>
                      <a:lnTo>
                        <a:pt x="52" y="20"/>
                      </a:lnTo>
                      <a:lnTo>
                        <a:pt x="58" y="20"/>
                      </a:lnTo>
                      <a:lnTo>
                        <a:pt x="65" y="13"/>
                      </a:lnTo>
                      <a:lnTo>
                        <a:pt x="71" y="6"/>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5" name="Freeform 111"/>
                <p:cNvSpPr>
                  <a:spLocks/>
                </p:cNvSpPr>
                <p:nvPr/>
              </p:nvSpPr>
              <p:spPr bwMode="auto">
                <a:xfrm>
                  <a:off x="1402" y="2390"/>
                  <a:ext cx="3005" cy="142"/>
                </a:xfrm>
                <a:custGeom>
                  <a:avLst/>
                  <a:gdLst>
                    <a:gd name="T0" fmla="*/ 16 w 3240"/>
                    <a:gd name="T1" fmla="*/ 163 h 135"/>
                    <a:gd name="T2" fmla="*/ 34 w 3240"/>
                    <a:gd name="T3" fmla="*/ 147 h 135"/>
                    <a:gd name="T4" fmla="*/ 53 w 3240"/>
                    <a:gd name="T5" fmla="*/ 76 h 135"/>
                    <a:gd name="T6" fmla="*/ 70 w 3240"/>
                    <a:gd name="T7" fmla="*/ 191 h 135"/>
                    <a:gd name="T8" fmla="*/ 88 w 3240"/>
                    <a:gd name="T9" fmla="*/ 82 h 135"/>
                    <a:gd name="T10" fmla="*/ 107 w 3240"/>
                    <a:gd name="T11" fmla="*/ 88 h 135"/>
                    <a:gd name="T12" fmla="*/ 125 w 3240"/>
                    <a:gd name="T13" fmla="*/ 109 h 135"/>
                    <a:gd name="T14" fmla="*/ 143 w 3240"/>
                    <a:gd name="T15" fmla="*/ 173 h 135"/>
                    <a:gd name="T16" fmla="*/ 160 w 3240"/>
                    <a:gd name="T17" fmla="*/ 76 h 135"/>
                    <a:gd name="T18" fmla="*/ 179 w 3240"/>
                    <a:gd name="T19" fmla="*/ 104 h 135"/>
                    <a:gd name="T20" fmla="*/ 198 w 3240"/>
                    <a:gd name="T21" fmla="*/ 253 h 135"/>
                    <a:gd name="T22" fmla="*/ 214 w 3240"/>
                    <a:gd name="T23" fmla="*/ 100 h 135"/>
                    <a:gd name="T24" fmla="*/ 232 w 3240"/>
                    <a:gd name="T25" fmla="*/ 93 h 135"/>
                    <a:gd name="T26" fmla="*/ 250 w 3240"/>
                    <a:gd name="T27" fmla="*/ 109 h 135"/>
                    <a:gd name="T28" fmla="*/ 269 w 3240"/>
                    <a:gd name="T29" fmla="*/ 134 h 135"/>
                    <a:gd name="T30" fmla="*/ 289 w 3240"/>
                    <a:gd name="T31" fmla="*/ 58 h 135"/>
                    <a:gd name="T32" fmla="*/ 305 w 3240"/>
                    <a:gd name="T33" fmla="*/ 147 h 135"/>
                    <a:gd name="T34" fmla="*/ 324 w 3240"/>
                    <a:gd name="T35" fmla="*/ 163 h 135"/>
                    <a:gd name="T36" fmla="*/ 341 w 3240"/>
                    <a:gd name="T37" fmla="*/ 109 h 135"/>
                    <a:gd name="T38" fmla="*/ 361 w 3240"/>
                    <a:gd name="T39" fmla="*/ 109 h 135"/>
                    <a:gd name="T40" fmla="*/ 378 w 3240"/>
                    <a:gd name="T41" fmla="*/ 115 h 135"/>
                    <a:gd name="T42" fmla="*/ 396 w 3240"/>
                    <a:gd name="T43" fmla="*/ 114 h 135"/>
                    <a:gd name="T44" fmla="*/ 413 w 3240"/>
                    <a:gd name="T45" fmla="*/ 173 h 135"/>
                    <a:gd name="T46" fmla="*/ 433 w 3240"/>
                    <a:gd name="T47" fmla="*/ 134 h 135"/>
                    <a:gd name="T48" fmla="*/ 450 w 3240"/>
                    <a:gd name="T49" fmla="*/ 223 h 135"/>
                    <a:gd name="T50" fmla="*/ 468 w 3240"/>
                    <a:gd name="T51" fmla="*/ 45 h 135"/>
                    <a:gd name="T52" fmla="*/ 488 w 3240"/>
                    <a:gd name="T53" fmla="*/ 183 h 135"/>
                    <a:gd name="T54" fmla="*/ 505 w 3240"/>
                    <a:gd name="T55" fmla="*/ 128 h 135"/>
                    <a:gd name="T56" fmla="*/ 522 w 3240"/>
                    <a:gd name="T57" fmla="*/ 100 h 135"/>
                    <a:gd name="T58" fmla="*/ 541 w 3240"/>
                    <a:gd name="T59" fmla="*/ 45 h 135"/>
                    <a:gd name="T60" fmla="*/ 559 w 3240"/>
                    <a:gd name="T61" fmla="*/ 122 h 135"/>
                    <a:gd name="T62" fmla="*/ 577 w 3240"/>
                    <a:gd name="T63" fmla="*/ 161 h 135"/>
                    <a:gd name="T64" fmla="*/ 595 w 3240"/>
                    <a:gd name="T65" fmla="*/ 104 h 135"/>
                    <a:gd name="T66" fmla="*/ 612 w 3240"/>
                    <a:gd name="T67" fmla="*/ 115 h 135"/>
                    <a:gd name="T68" fmla="*/ 632 w 3240"/>
                    <a:gd name="T69" fmla="*/ 72 h 135"/>
                    <a:gd name="T70" fmla="*/ 648 w 3240"/>
                    <a:gd name="T71" fmla="*/ 173 h 135"/>
                    <a:gd name="T72" fmla="*/ 668 w 3240"/>
                    <a:gd name="T73" fmla="*/ 134 h 135"/>
                    <a:gd name="T74" fmla="*/ 686 w 3240"/>
                    <a:gd name="T75" fmla="*/ 126 h 135"/>
                    <a:gd name="T76" fmla="*/ 705 w 3240"/>
                    <a:gd name="T77" fmla="*/ 212 h 135"/>
                    <a:gd name="T78" fmla="*/ 722 w 3240"/>
                    <a:gd name="T79" fmla="*/ 98 h 135"/>
                    <a:gd name="T80" fmla="*/ 740 w 3240"/>
                    <a:gd name="T81" fmla="*/ 86 h 135"/>
                    <a:gd name="T82" fmla="*/ 759 w 3240"/>
                    <a:gd name="T83" fmla="*/ 149 h 135"/>
                    <a:gd name="T84" fmla="*/ 776 w 3240"/>
                    <a:gd name="T85" fmla="*/ 52 h 135"/>
                    <a:gd name="T86" fmla="*/ 794 w 3240"/>
                    <a:gd name="T87" fmla="*/ 147 h 135"/>
                    <a:gd name="T88" fmla="*/ 812 w 3240"/>
                    <a:gd name="T89" fmla="*/ 114 h 135"/>
                    <a:gd name="T90" fmla="*/ 830 w 3240"/>
                    <a:gd name="T91" fmla="*/ 145 h 135"/>
                    <a:gd name="T92" fmla="*/ 848 w 3240"/>
                    <a:gd name="T93" fmla="*/ 88 h 135"/>
                    <a:gd name="T94" fmla="*/ 866 w 3240"/>
                    <a:gd name="T95" fmla="*/ 223 h 135"/>
                    <a:gd name="T96" fmla="*/ 885 w 3240"/>
                    <a:gd name="T97" fmla="*/ 78 h 135"/>
                    <a:gd name="T98" fmla="*/ 902 w 3240"/>
                    <a:gd name="T99" fmla="*/ 120 h 135"/>
                    <a:gd name="T100" fmla="*/ 921 w 3240"/>
                    <a:gd name="T101" fmla="*/ 100 h 135"/>
                    <a:gd name="T102" fmla="*/ 940 w 3240"/>
                    <a:gd name="T103" fmla="*/ 173 h 135"/>
                    <a:gd name="T104" fmla="*/ 956 w 3240"/>
                    <a:gd name="T105" fmla="*/ 78 h 135"/>
                    <a:gd name="T106" fmla="*/ 976 w 3240"/>
                    <a:gd name="T107" fmla="*/ 115 h 135"/>
                    <a:gd name="T108" fmla="*/ 993 w 3240"/>
                    <a:gd name="T109" fmla="*/ 104 h 135"/>
                    <a:gd name="T110" fmla="*/ 1013 w 3240"/>
                    <a:gd name="T111" fmla="*/ 187 h 135"/>
                    <a:gd name="T112" fmla="*/ 1029 w 3240"/>
                    <a:gd name="T113" fmla="*/ 24 h 135"/>
                    <a:gd name="T114" fmla="*/ 1047 w 3240"/>
                    <a:gd name="T115" fmla="*/ 68 h 135"/>
                    <a:gd name="T116" fmla="*/ 1066 w 3240"/>
                    <a:gd name="T117" fmla="*/ 161 h 135"/>
                    <a:gd name="T118" fmla="*/ 1084 w 3240"/>
                    <a:gd name="T119" fmla="*/ 86 h 135"/>
                    <a:gd name="T120" fmla="*/ 1103 w 3240"/>
                    <a:gd name="T121" fmla="*/ 120 h 135"/>
                    <a:gd name="T122" fmla="*/ 1120 w 3240"/>
                    <a:gd name="T123" fmla="*/ 93 h 1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35">
                      <a:moveTo>
                        <a:pt x="0" y="135"/>
                      </a:moveTo>
                      <a:lnTo>
                        <a:pt x="8" y="105"/>
                      </a:lnTo>
                      <a:lnTo>
                        <a:pt x="14" y="94"/>
                      </a:lnTo>
                      <a:lnTo>
                        <a:pt x="20" y="90"/>
                      </a:lnTo>
                      <a:lnTo>
                        <a:pt x="27" y="89"/>
                      </a:lnTo>
                      <a:lnTo>
                        <a:pt x="33" y="90"/>
                      </a:lnTo>
                      <a:lnTo>
                        <a:pt x="39" y="89"/>
                      </a:lnTo>
                      <a:lnTo>
                        <a:pt x="45" y="80"/>
                      </a:lnTo>
                      <a:lnTo>
                        <a:pt x="53" y="67"/>
                      </a:lnTo>
                      <a:lnTo>
                        <a:pt x="59" y="53"/>
                      </a:lnTo>
                      <a:lnTo>
                        <a:pt x="65" y="43"/>
                      </a:lnTo>
                      <a:lnTo>
                        <a:pt x="72" y="43"/>
                      </a:lnTo>
                      <a:lnTo>
                        <a:pt x="78" y="48"/>
                      </a:lnTo>
                      <a:lnTo>
                        <a:pt x="84" y="57"/>
                      </a:lnTo>
                      <a:lnTo>
                        <a:pt x="92" y="67"/>
                      </a:lnTo>
                      <a:lnTo>
                        <a:pt x="98" y="72"/>
                      </a:lnTo>
                      <a:lnTo>
                        <a:pt x="104" y="74"/>
                      </a:lnTo>
                      <a:lnTo>
                        <a:pt x="111" y="67"/>
                      </a:lnTo>
                      <a:lnTo>
                        <a:pt x="117" y="57"/>
                      </a:lnTo>
                      <a:lnTo>
                        <a:pt x="123" y="48"/>
                      </a:lnTo>
                      <a:lnTo>
                        <a:pt x="131" y="44"/>
                      </a:lnTo>
                      <a:lnTo>
                        <a:pt x="137" y="43"/>
                      </a:lnTo>
                      <a:lnTo>
                        <a:pt x="143" y="39"/>
                      </a:lnTo>
                      <a:lnTo>
                        <a:pt x="150" y="38"/>
                      </a:lnTo>
                      <a:lnTo>
                        <a:pt x="156" y="34"/>
                      </a:lnTo>
                      <a:lnTo>
                        <a:pt x="162" y="36"/>
                      </a:lnTo>
                      <a:lnTo>
                        <a:pt x="170" y="43"/>
                      </a:lnTo>
                      <a:lnTo>
                        <a:pt x="176" y="53"/>
                      </a:lnTo>
                      <a:lnTo>
                        <a:pt x="182" y="66"/>
                      </a:lnTo>
                      <a:lnTo>
                        <a:pt x="189" y="82"/>
                      </a:lnTo>
                      <a:lnTo>
                        <a:pt x="195" y="90"/>
                      </a:lnTo>
                      <a:lnTo>
                        <a:pt x="201" y="94"/>
                      </a:lnTo>
                      <a:lnTo>
                        <a:pt x="209" y="97"/>
                      </a:lnTo>
                      <a:lnTo>
                        <a:pt x="215" y="87"/>
                      </a:lnTo>
                      <a:lnTo>
                        <a:pt x="221" y="76"/>
                      </a:lnTo>
                      <a:lnTo>
                        <a:pt x="227" y="66"/>
                      </a:lnTo>
                      <a:lnTo>
                        <a:pt x="234" y="56"/>
                      </a:lnTo>
                      <a:lnTo>
                        <a:pt x="240" y="51"/>
                      </a:lnTo>
                      <a:lnTo>
                        <a:pt x="246" y="44"/>
                      </a:lnTo>
                      <a:lnTo>
                        <a:pt x="254" y="41"/>
                      </a:lnTo>
                      <a:lnTo>
                        <a:pt x="260" y="39"/>
                      </a:lnTo>
                      <a:lnTo>
                        <a:pt x="266" y="38"/>
                      </a:lnTo>
                      <a:lnTo>
                        <a:pt x="274" y="39"/>
                      </a:lnTo>
                      <a:lnTo>
                        <a:pt x="280" y="41"/>
                      </a:lnTo>
                      <a:lnTo>
                        <a:pt x="286" y="43"/>
                      </a:lnTo>
                      <a:lnTo>
                        <a:pt x="293" y="44"/>
                      </a:lnTo>
                      <a:lnTo>
                        <a:pt x="299" y="44"/>
                      </a:lnTo>
                      <a:lnTo>
                        <a:pt x="305" y="44"/>
                      </a:lnTo>
                      <a:lnTo>
                        <a:pt x="313" y="46"/>
                      </a:lnTo>
                      <a:lnTo>
                        <a:pt x="319" y="48"/>
                      </a:lnTo>
                      <a:lnTo>
                        <a:pt x="325" y="49"/>
                      </a:lnTo>
                      <a:lnTo>
                        <a:pt x="332" y="51"/>
                      </a:lnTo>
                      <a:lnTo>
                        <a:pt x="338" y="53"/>
                      </a:lnTo>
                      <a:lnTo>
                        <a:pt x="344" y="53"/>
                      </a:lnTo>
                      <a:lnTo>
                        <a:pt x="352" y="54"/>
                      </a:lnTo>
                      <a:lnTo>
                        <a:pt x="358" y="54"/>
                      </a:lnTo>
                      <a:lnTo>
                        <a:pt x="364" y="51"/>
                      </a:lnTo>
                      <a:lnTo>
                        <a:pt x="371" y="44"/>
                      </a:lnTo>
                      <a:lnTo>
                        <a:pt x="377" y="41"/>
                      </a:lnTo>
                      <a:lnTo>
                        <a:pt x="383" y="46"/>
                      </a:lnTo>
                      <a:lnTo>
                        <a:pt x="391" y="59"/>
                      </a:lnTo>
                      <a:lnTo>
                        <a:pt x="397" y="74"/>
                      </a:lnTo>
                      <a:lnTo>
                        <a:pt x="403" y="85"/>
                      </a:lnTo>
                      <a:lnTo>
                        <a:pt x="409" y="85"/>
                      </a:lnTo>
                      <a:lnTo>
                        <a:pt x="416" y="76"/>
                      </a:lnTo>
                      <a:lnTo>
                        <a:pt x="422" y="66"/>
                      </a:lnTo>
                      <a:lnTo>
                        <a:pt x="428" y="61"/>
                      </a:lnTo>
                      <a:lnTo>
                        <a:pt x="436" y="59"/>
                      </a:lnTo>
                      <a:lnTo>
                        <a:pt x="442" y="56"/>
                      </a:lnTo>
                      <a:lnTo>
                        <a:pt x="448" y="51"/>
                      </a:lnTo>
                      <a:lnTo>
                        <a:pt x="455" y="43"/>
                      </a:lnTo>
                      <a:lnTo>
                        <a:pt x="461" y="38"/>
                      </a:lnTo>
                      <a:lnTo>
                        <a:pt x="467" y="34"/>
                      </a:lnTo>
                      <a:lnTo>
                        <a:pt x="475" y="38"/>
                      </a:lnTo>
                      <a:lnTo>
                        <a:pt x="481" y="48"/>
                      </a:lnTo>
                      <a:lnTo>
                        <a:pt x="487" y="61"/>
                      </a:lnTo>
                      <a:lnTo>
                        <a:pt x="494" y="67"/>
                      </a:lnTo>
                      <a:lnTo>
                        <a:pt x="500" y="69"/>
                      </a:lnTo>
                      <a:lnTo>
                        <a:pt x="506" y="62"/>
                      </a:lnTo>
                      <a:lnTo>
                        <a:pt x="514" y="51"/>
                      </a:lnTo>
                      <a:lnTo>
                        <a:pt x="520" y="43"/>
                      </a:lnTo>
                      <a:lnTo>
                        <a:pt x="526" y="33"/>
                      </a:lnTo>
                      <a:lnTo>
                        <a:pt x="533" y="30"/>
                      </a:lnTo>
                      <a:lnTo>
                        <a:pt x="539" y="44"/>
                      </a:lnTo>
                      <a:lnTo>
                        <a:pt x="545" y="74"/>
                      </a:lnTo>
                      <a:lnTo>
                        <a:pt x="553" y="99"/>
                      </a:lnTo>
                      <a:lnTo>
                        <a:pt x="559" y="117"/>
                      </a:lnTo>
                      <a:lnTo>
                        <a:pt x="565" y="125"/>
                      </a:lnTo>
                      <a:lnTo>
                        <a:pt x="572" y="113"/>
                      </a:lnTo>
                      <a:lnTo>
                        <a:pt x="578" y="87"/>
                      </a:lnTo>
                      <a:lnTo>
                        <a:pt x="584" y="67"/>
                      </a:lnTo>
                      <a:lnTo>
                        <a:pt x="591" y="56"/>
                      </a:lnTo>
                      <a:lnTo>
                        <a:pt x="598" y="53"/>
                      </a:lnTo>
                      <a:lnTo>
                        <a:pt x="604" y="51"/>
                      </a:lnTo>
                      <a:lnTo>
                        <a:pt x="610" y="49"/>
                      </a:lnTo>
                      <a:lnTo>
                        <a:pt x="618" y="49"/>
                      </a:lnTo>
                      <a:lnTo>
                        <a:pt x="624" y="48"/>
                      </a:lnTo>
                      <a:lnTo>
                        <a:pt x="630" y="49"/>
                      </a:lnTo>
                      <a:lnTo>
                        <a:pt x="637" y="48"/>
                      </a:lnTo>
                      <a:lnTo>
                        <a:pt x="643" y="48"/>
                      </a:lnTo>
                      <a:lnTo>
                        <a:pt x="649" y="48"/>
                      </a:lnTo>
                      <a:lnTo>
                        <a:pt x="657" y="48"/>
                      </a:lnTo>
                      <a:lnTo>
                        <a:pt x="663" y="48"/>
                      </a:lnTo>
                      <a:lnTo>
                        <a:pt x="669" y="46"/>
                      </a:lnTo>
                      <a:lnTo>
                        <a:pt x="676" y="44"/>
                      </a:lnTo>
                      <a:lnTo>
                        <a:pt x="682" y="43"/>
                      </a:lnTo>
                      <a:lnTo>
                        <a:pt x="688" y="41"/>
                      </a:lnTo>
                      <a:lnTo>
                        <a:pt x="696" y="41"/>
                      </a:lnTo>
                      <a:lnTo>
                        <a:pt x="702" y="41"/>
                      </a:lnTo>
                      <a:lnTo>
                        <a:pt x="708" y="43"/>
                      </a:lnTo>
                      <a:lnTo>
                        <a:pt x="715" y="48"/>
                      </a:lnTo>
                      <a:lnTo>
                        <a:pt x="721" y="54"/>
                      </a:lnTo>
                      <a:lnTo>
                        <a:pt x="727" y="61"/>
                      </a:lnTo>
                      <a:lnTo>
                        <a:pt x="735" y="72"/>
                      </a:lnTo>
                      <a:lnTo>
                        <a:pt x="741" y="80"/>
                      </a:lnTo>
                      <a:lnTo>
                        <a:pt x="747" y="87"/>
                      </a:lnTo>
                      <a:lnTo>
                        <a:pt x="754" y="92"/>
                      </a:lnTo>
                      <a:lnTo>
                        <a:pt x="760" y="90"/>
                      </a:lnTo>
                      <a:lnTo>
                        <a:pt x="766" y="79"/>
                      </a:lnTo>
                      <a:lnTo>
                        <a:pt x="772" y="66"/>
                      </a:lnTo>
                      <a:lnTo>
                        <a:pt x="780" y="57"/>
                      </a:lnTo>
                      <a:lnTo>
                        <a:pt x="786" y="51"/>
                      </a:lnTo>
                      <a:lnTo>
                        <a:pt x="792" y="46"/>
                      </a:lnTo>
                      <a:lnTo>
                        <a:pt x="799" y="43"/>
                      </a:lnTo>
                      <a:lnTo>
                        <a:pt x="805" y="41"/>
                      </a:lnTo>
                      <a:lnTo>
                        <a:pt x="811" y="36"/>
                      </a:lnTo>
                      <a:lnTo>
                        <a:pt x="819" y="31"/>
                      </a:lnTo>
                      <a:lnTo>
                        <a:pt x="825" y="28"/>
                      </a:lnTo>
                      <a:lnTo>
                        <a:pt x="831" y="31"/>
                      </a:lnTo>
                      <a:lnTo>
                        <a:pt x="838" y="39"/>
                      </a:lnTo>
                      <a:lnTo>
                        <a:pt x="844" y="54"/>
                      </a:lnTo>
                      <a:lnTo>
                        <a:pt x="850" y="64"/>
                      </a:lnTo>
                      <a:lnTo>
                        <a:pt x="858" y="76"/>
                      </a:lnTo>
                      <a:lnTo>
                        <a:pt x="864" y="80"/>
                      </a:lnTo>
                      <a:lnTo>
                        <a:pt x="870" y="79"/>
                      </a:lnTo>
                      <a:lnTo>
                        <a:pt x="877" y="72"/>
                      </a:lnTo>
                      <a:lnTo>
                        <a:pt x="883" y="66"/>
                      </a:lnTo>
                      <a:lnTo>
                        <a:pt x="889" y="61"/>
                      </a:lnTo>
                      <a:lnTo>
                        <a:pt x="897" y="54"/>
                      </a:lnTo>
                      <a:lnTo>
                        <a:pt x="903" y="54"/>
                      </a:lnTo>
                      <a:lnTo>
                        <a:pt x="909" y="57"/>
                      </a:lnTo>
                      <a:lnTo>
                        <a:pt x="916" y="64"/>
                      </a:lnTo>
                      <a:lnTo>
                        <a:pt x="922" y="74"/>
                      </a:lnTo>
                      <a:lnTo>
                        <a:pt x="929" y="80"/>
                      </a:lnTo>
                      <a:lnTo>
                        <a:pt x="936" y="82"/>
                      </a:lnTo>
                      <a:lnTo>
                        <a:pt x="942" y="80"/>
                      </a:lnTo>
                      <a:lnTo>
                        <a:pt x="948" y="77"/>
                      </a:lnTo>
                      <a:lnTo>
                        <a:pt x="954" y="74"/>
                      </a:lnTo>
                      <a:lnTo>
                        <a:pt x="962" y="71"/>
                      </a:lnTo>
                      <a:lnTo>
                        <a:pt x="968" y="66"/>
                      </a:lnTo>
                      <a:lnTo>
                        <a:pt x="974" y="59"/>
                      </a:lnTo>
                      <a:lnTo>
                        <a:pt x="981" y="54"/>
                      </a:lnTo>
                      <a:lnTo>
                        <a:pt x="987" y="49"/>
                      </a:lnTo>
                      <a:lnTo>
                        <a:pt x="993" y="44"/>
                      </a:lnTo>
                      <a:lnTo>
                        <a:pt x="1001" y="41"/>
                      </a:lnTo>
                      <a:lnTo>
                        <a:pt x="1007" y="39"/>
                      </a:lnTo>
                      <a:lnTo>
                        <a:pt x="1013" y="41"/>
                      </a:lnTo>
                      <a:lnTo>
                        <a:pt x="1020" y="44"/>
                      </a:lnTo>
                      <a:lnTo>
                        <a:pt x="1026" y="51"/>
                      </a:lnTo>
                      <a:lnTo>
                        <a:pt x="1032" y="54"/>
                      </a:lnTo>
                      <a:lnTo>
                        <a:pt x="1040" y="56"/>
                      </a:lnTo>
                      <a:lnTo>
                        <a:pt x="1046" y="54"/>
                      </a:lnTo>
                      <a:lnTo>
                        <a:pt x="1052" y="53"/>
                      </a:lnTo>
                      <a:lnTo>
                        <a:pt x="1059" y="53"/>
                      </a:lnTo>
                      <a:lnTo>
                        <a:pt x="1065" y="54"/>
                      </a:lnTo>
                      <a:lnTo>
                        <a:pt x="1071" y="56"/>
                      </a:lnTo>
                      <a:lnTo>
                        <a:pt x="1079" y="57"/>
                      </a:lnTo>
                      <a:lnTo>
                        <a:pt x="1085" y="57"/>
                      </a:lnTo>
                      <a:lnTo>
                        <a:pt x="1091" y="56"/>
                      </a:lnTo>
                      <a:lnTo>
                        <a:pt x="1098" y="51"/>
                      </a:lnTo>
                      <a:lnTo>
                        <a:pt x="1104" y="49"/>
                      </a:lnTo>
                      <a:lnTo>
                        <a:pt x="1110" y="49"/>
                      </a:lnTo>
                      <a:lnTo>
                        <a:pt x="1118" y="51"/>
                      </a:lnTo>
                      <a:lnTo>
                        <a:pt x="1124" y="54"/>
                      </a:lnTo>
                      <a:lnTo>
                        <a:pt x="1130" y="56"/>
                      </a:lnTo>
                      <a:lnTo>
                        <a:pt x="1136" y="56"/>
                      </a:lnTo>
                      <a:lnTo>
                        <a:pt x="1143" y="54"/>
                      </a:lnTo>
                      <a:lnTo>
                        <a:pt x="1149" y="54"/>
                      </a:lnTo>
                      <a:lnTo>
                        <a:pt x="1155" y="54"/>
                      </a:lnTo>
                      <a:lnTo>
                        <a:pt x="1163" y="59"/>
                      </a:lnTo>
                      <a:lnTo>
                        <a:pt x="1169" y="67"/>
                      </a:lnTo>
                      <a:lnTo>
                        <a:pt x="1175" y="77"/>
                      </a:lnTo>
                      <a:lnTo>
                        <a:pt x="1182" y="82"/>
                      </a:lnTo>
                      <a:lnTo>
                        <a:pt x="1188" y="85"/>
                      </a:lnTo>
                      <a:lnTo>
                        <a:pt x="1194" y="82"/>
                      </a:lnTo>
                      <a:lnTo>
                        <a:pt x="1202" y="71"/>
                      </a:lnTo>
                      <a:lnTo>
                        <a:pt x="1208" y="57"/>
                      </a:lnTo>
                      <a:lnTo>
                        <a:pt x="1214" y="48"/>
                      </a:lnTo>
                      <a:lnTo>
                        <a:pt x="1221" y="48"/>
                      </a:lnTo>
                      <a:lnTo>
                        <a:pt x="1227" y="53"/>
                      </a:lnTo>
                      <a:lnTo>
                        <a:pt x="1233" y="61"/>
                      </a:lnTo>
                      <a:lnTo>
                        <a:pt x="1241" y="66"/>
                      </a:lnTo>
                      <a:lnTo>
                        <a:pt x="1247" y="59"/>
                      </a:lnTo>
                      <a:lnTo>
                        <a:pt x="1253" y="39"/>
                      </a:lnTo>
                      <a:lnTo>
                        <a:pt x="1261" y="18"/>
                      </a:lnTo>
                      <a:lnTo>
                        <a:pt x="1267" y="18"/>
                      </a:lnTo>
                      <a:lnTo>
                        <a:pt x="1273" y="38"/>
                      </a:lnTo>
                      <a:lnTo>
                        <a:pt x="1280" y="64"/>
                      </a:lnTo>
                      <a:lnTo>
                        <a:pt x="1286" y="89"/>
                      </a:lnTo>
                      <a:lnTo>
                        <a:pt x="1292" y="110"/>
                      </a:lnTo>
                      <a:lnTo>
                        <a:pt x="1300" y="107"/>
                      </a:lnTo>
                      <a:lnTo>
                        <a:pt x="1306" y="84"/>
                      </a:lnTo>
                      <a:lnTo>
                        <a:pt x="1312" y="66"/>
                      </a:lnTo>
                      <a:lnTo>
                        <a:pt x="1318" y="56"/>
                      </a:lnTo>
                      <a:lnTo>
                        <a:pt x="1325" y="51"/>
                      </a:lnTo>
                      <a:lnTo>
                        <a:pt x="1331" y="41"/>
                      </a:lnTo>
                      <a:lnTo>
                        <a:pt x="1337" y="31"/>
                      </a:lnTo>
                      <a:lnTo>
                        <a:pt x="1345" y="23"/>
                      </a:lnTo>
                      <a:lnTo>
                        <a:pt x="1351" y="16"/>
                      </a:lnTo>
                      <a:lnTo>
                        <a:pt x="1357" y="18"/>
                      </a:lnTo>
                      <a:lnTo>
                        <a:pt x="1364" y="28"/>
                      </a:lnTo>
                      <a:lnTo>
                        <a:pt x="1370" y="44"/>
                      </a:lnTo>
                      <a:lnTo>
                        <a:pt x="1376" y="62"/>
                      </a:lnTo>
                      <a:lnTo>
                        <a:pt x="1384" y="77"/>
                      </a:lnTo>
                      <a:lnTo>
                        <a:pt x="1390" y="87"/>
                      </a:lnTo>
                      <a:lnTo>
                        <a:pt x="1396" y="90"/>
                      </a:lnTo>
                      <a:lnTo>
                        <a:pt x="1403" y="89"/>
                      </a:lnTo>
                      <a:lnTo>
                        <a:pt x="1409" y="82"/>
                      </a:lnTo>
                      <a:lnTo>
                        <a:pt x="1415" y="72"/>
                      </a:lnTo>
                      <a:lnTo>
                        <a:pt x="1423" y="64"/>
                      </a:lnTo>
                      <a:lnTo>
                        <a:pt x="1429" y="61"/>
                      </a:lnTo>
                      <a:lnTo>
                        <a:pt x="1435" y="61"/>
                      </a:lnTo>
                      <a:lnTo>
                        <a:pt x="1442" y="62"/>
                      </a:lnTo>
                      <a:lnTo>
                        <a:pt x="1448" y="64"/>
                      </a:lnTo>
                      <a:lnTo>
                        <a:pt x="1454" y="66"/>
                      </a:lnTo>
                      <a:lnTo>
                        <a:pt x="1462" y="66"/>
                      </a:lnTo>
                      <a:lnTo>
                        <a:pt x="1468" y="66"/>
                      </a:lnTo>
                      <a:lnTo>
                        <a:pt x="1474" y="64"/>
                      </a:lnTo>
                      <a:lnTo>
                        <a:pt x="1481" y="59"/>
                      </a:lnTo>
                      <a:lnTo>
                        <a:pt x="1487" y="57"/>
                      </a:lnTo>
                      <a:lnTo>
                        <a:pt x="1493" y="53"/>
                      </a:lnTo>
                      <a:lnTo>
                        <a:pt x="1499" y="49"/>
                      </a:lnTo>
                      <a:lnTo>
                        <a:pt x="1507" y="46"/>
                      </a:lnTo>
                      <a:lnTo>
                        <a:pt x="1513" y="43"/>
                      </a:lnTo>
                      <a:lnTo>
                        <a:pt x="1519" y="39"/>
                      </a:lnTo>
                      <a:lnTo>
                        <a:pt x="1526" y="34"/>
                      </a:lnTo>
                      <a:lnTo>
                        <a:pt x="1532" y="28"/>
                      </a:lnTo>
                      <a:lnTo>
                        <a:pt x="1538" y="21"/>
                      </a:lnTo>
                      <a:lnTo>
                        <a:pt x="1546" y="18"/>
                      </a:lnTo>
                      <a:lnTo>
                        <a:pt x="1552" y="23"/>
                      </a:lnTo>
                      <a:lnTo>
                        <a:pt x="1558" y="36"/>
                      </a:lnTo>
                      <a:lnTo>
                        <a:pt x="1565" y="53"/>
                      </a:lnTo>
                      <a:lnTo>
                        <a:pt x="1571" y="71"/>
                      </a:lnTo>
                      <a:lnTo>
                        <a:pt x="1577" y="82"/>
                      </a:lnTo>
                      <a:lnTo>
                        <a:pt x="1585" y="80"/>
                      </a:lnTo>
                      <a:lnTo>
                        <a:pt x="1591" y="67"/>
                      </a:lnTo>
                      <a:lnTo>
                        <a:pt x="1597" y="57"/>
                      </a:lnTo>
                      <a:lnTo>
                        <a:pt x="1605" y="61"/>
                      </a:lnTo>
                      <a:lnTo>
                        <a:pt x="1611" y="72"/>
                      </a:lnTo>
                      <a:lnTo>
                        <a:pt x="1617" y="85"/>
                      </a:lnTo>
                      <a:lnTo>
                        <a:pt x="1624" y="97"/>
                      </a:lnTo>
                      <a:lnTo>
                        <a:pt x="1630" y="103"/>
                      </a:lnTo>
                      <a:lnTo>
                        <a:pt x="1636" y="102"/>
                      </a:lnTo>
                      <a:lnTo>
                        <a:pt x="1644" y="94"/>
                      </a:lnTo>
                      <a:lnTo>
                        <a:pt x="1650" y="85"/>
                      </a:lnTo>
                      <a:lnTo>
                        <a:pt x="1656" y="79"/>
                      </a:lnTo>
                      <a:lnTo>
                        <a:pt x="1663" y="76"/>
                      </a:lnTo>
                      <a:lnTo>
                        <a:pt x="1669" y="72"/>
                      </a:lnTo>
                      <a:lnTo>
                        <a:pt x="1675" y="67"/>
                      </a:lnTo>
                      <a:lnTo>
                        <a:pt x="1681" y="62"/>
                      </a:lnTo>
                      <a:lnTo>
                        <a:pt x="1689" y="57"/>
                      </a:lnTo>
                      <a:lnTo>
                        <a:pt x="1695" y="56"/>
                      </a:lnTo>
                      <a:lnTo>
                        <a:pt x="1701" y="54"/>
                      </a:lnTo>
                      <a:lnTo>
                        <a:pt x="1708" y="51"/>
                      </a:lnTo>
                      <a:lnTo>
                        <a:pt x="1714" y="48"/>
                      </a:lnTo>
                      <a:lnTo>
                        <a:pt x="1720" y="43"/>
                      </a:lnTo>
                      <a:lnTo>
                        <a:pt x="1728" y="43"/>
                      </a:lnTo>
                      <a:lnTo>
                        <a:pt x="1734" y="39"/>
                      </a:lnTo>
                      <a:lnTo>
                        <a:pt x="1740" y="41"/>
                      </a:lnTo>
                      <a:lnTo>
                        <a:pt x="1747" y="44"/>
                      </a:lnTo>
                      <a:lnTo>
                        <a:pt x="1753" y="51"/>
                      </a:lnTo>
                      <a:lnTo>
                        <a:pt x="1759" y="57"/>
                      </a:lnTo>
                      <a:lnTo>
                        <a:pt x="1767" y="59"/>
                      </a:lnTo>
                      <a:lnTo>
                        <a:pt x="1773" y="62"/>
                      </a:lnTo>
                      <a:lnTo>
                        <a:pt x="1779" y="59"/>
                      </a:lnTo>
                      <a:lnTo>
                        <a:pt x="1786" y="54"/>
                      </a:lnTo>
                      <a:lnTo>
                        <a:pt x="1792" y="51"/>
                      </a:lnTo>
                      <a:lnTo>
                        <a:pt x="1798" y="44"/>
                      </a:lnTo>
                      <a:lnTo>
                        <a:pt x="1806" y="41"/>
                      </a:lnTo>
                      <a:lnTo>
                        <a:pt x="1812" y="36"/>
                      </a:lnTo>
                      <a:lnTo>
                        <a:pt x="1818" y="28"/>
                      </a:lnTo>
                      <a:lnTo>
                        <a:pt x="1825" y="21"/>
                      </a:lnTo>
                      <a:lnTo>
                        <a:pt x="1831" y="26"/>
                      </a:lnTo>
                      <a:lnTo>
                        <a:pt x="1837" y="46"/>
                      </a:lnTo>
                      <a:lnTo>
                        <a:pt x="1843" y="66"/>
                      </a:lnTo>
                      <a:lnTo>
                        <a:pt x="1851" y="84"/>
                      </a:lnTo>
                      <a:lnTo>
                        <a:pt x="1857" y="94"/>
                      </a:lnTo>
                      <a:lnTo>
                        <a:pt x="1863" y="85"/>
                      </a:lnTo>
                      <a:lnTo>
                        <a:pt x="1870" y="62"/>
                      </a:lnTo>
                      <a:lnTo>
                        <a:pt x="1876" y="44"/>
                      </a:lnTo>
                      <a:lnTo>
                        <a:pt x="1882" y="39"/>
                      </a:lnTo>
                      <a:lnTo>
                        <a:pt x="1890" y="41"/>
                      </a:lnTo>
                      <a:lnTo>
                        <a:pt x="1896" y="46"/>
                      </a:lnTo>
                      <a:lnTo>
                        <a:pt x="1902" y="54"/>
                      </a:lnTo>
                      <a:lnTo>
                        <a:pt x="1909" y="62"/>
                      </a:lnTo>
                      <a:lnTo>
                        <a:pt x="1915" y="66"/>
                      </a:lnTo>
                      <a:lnTo>
                        <a:pt x="1922" y="66"/>
                      </a:lnTo>
                      <a:lnTo>
                        <a:pt x="1929" y="61"/>
                      </a:lnTo>
                      <a:lnTo>
                        <a:pt x="1935" y="56"/>
                      </a:lnTo>
                      <a:lnTo>
                        <a:pt x="1941" y="53"/>
                      </a:lnTo>
                      <a:lnTo>
                        <a:pt x="1949" y="54"/>
                      </a:lnTo>
                      <a:lnTo>
                        <a:pt x="1955" y="57"/>
                      </a:lnTo>
                      <a:lnTo>
                        <a:pt x="1961" y="62"/>
                      </a:lnTo>
                      <a:lnTo>
                        <a:pt x="1968" y="62"/>
                      </a:lnTo>
                      <a:lnTo>
                        <a:pt x="1974" y="57"/>
                      </a:lnTo>
                      <a:lnTo>
                        <a:pt x="1980" y="44"/>
                      </a:lnTo>
                      <a:lnTo>
                        <a:pt x="1988" y="38"/>
                      </a:lnTo>
                      <a:lnTo>
                        <a:pt x="1994" y="41"/>
                      </a:lnTo>
                      <a:lnTo>
                        <a:pt x="2000" y="57"/>
                      </a:lnTo>
                      <a:lnTo>
                        <a:pt x="2007" y="80"/>
                      </a:lnTo>
                      <a:lnTo>
                        <a:pt x="2013" y="100"/>
                      </a:lnTo>
                      <a:lnTo>
                        <a:pt x="2019" y="105"/>
                      </a:lnTo>
                      <a:lnTo>
                        <a:pt x="2025" y="99"/>
                      </a:lnTo>
                      <a:lnTo>
                        <a:pt x="2033" y="89"/>
                      </a:lnTo>
                      <a:lnTo>
                        <a:pt x="2039" y="77"/>
                      </a:lnTo>
                      <a:lnTo>
                        <a:pt x="2045" y="67"/>
                      </a:lnTo>
                      <a:lnTo>
                        <a:pt x="2052" y="59"/>
                      </a:lnTo>
                      <a:lnTo>
                        <a:pt x="2058" y="54"/>
                      </a:lnTo>
                      <a:lnTo>
                        <a:pt x="2064" y="51"/>
                      </a:lnTo>
                      <a:lnTo>
                        <a:pt x="2072" y="48"/>
                      </a:lnTo>
                      <a:lnTo>
                        <a:pt x="2078" y="44"/>
                      </a:lnTo>
                      <a:lnTo>
                        <a:pt x="2084" y="39"/>
                      </a:lnTo>
                      <a:lnTo>
                        <a:pt x="2091" y="36"/>
                      </a:lnTo>
                      <a:lnTo>
                        <a:pt x="2097" y="34"/>
                      </a:lnTo>
                      <a:lnTo>
                        <a:pt x="2103" y="38"/>
                      </a:lnTo>
                      <a:lnTo>
                        <a:pt x="2111" y="41"/>
                      </a:lnTo>
                      <a:lnTo>
                        <a:pt x="2117" y="43"/>
                      </a:lnTo>
                      <a:lnTo>
                        <a:pt x="2123" y="43"/>
                      </a:lnTo>
                      <a:lnTo>
                        <a:pt x="2130" y="44"/>
                      </a:lnTo>
                      <a:lnTo>
                        <a:pt x="2136" y="46"/>
                      </a:lnTo>
                      <a:lnTo>
                        <a:pt x="2142" y="53"/>
                      </a:lnTo>
                      <a:lnTo>
                        <a:pt x="2150" y="64"/>
                      </a:lnTo>
                      <a:lnTo>
                        <a:pt x="2156" y="72"/>
                      </a:lnTo>
                      <a:lnTo>
                        <a:pt x="2162" y="77"/>
                      </a:lnTo>
                      <a:lnTo>
                        <a:pt x="2169" y="79"/>
                      </a:lnTo>
                      <a:lnTo>
                        <a:pt x="2175" y="74"/>
                      </a:lnTo>
                      <a:lnTo>
                        <a:pt x="2181" y="69"/>
                      </a:lnTo>
                      <a:lnTo>
                        <a:pt x="2189" y="64"/>
                      </a:lnTo>
                      <a:lnTo>
                        <a:pt x="2195" y="57"/>
                      </a:lnTo>
                      <a:lnTo>
                        <a:pt x="2201" y="49"/>
                      </a:lnTo>
                      <a:lnTo>
                        <a:pt x="2207" y="41"/>
                      </a:lnTo>
                      <a:lnTo>
                        <a:pt x="2214" y="33"/>
                      </a:lnTo>
                      <a:lnTo>
                        <a:pt x="2220" y="28"/>
                      </a:lnTo>
                      <a:lnTo>
                        <a:pt x="2226" y="26"/>
                      </a:lnTo>
                      <a:lnTo>
                        <a:pt x="2234" y="31"/>
                      </a:lnTo>
                      <a:lnTo>
                        <a:pt x="2240" y="43"/>
                      </a:lnTo>
                      <a:lnTo>
                        <a:pt x="2246" y="62"/>
                      </a:lnTo>
                      <a:lnTo>
                        <a:pt x="2254" y="79"/>
                      </a:lnTo>
                      <a:lnTo>
                        <a:pt x="2260" y="87"/>
                      </a:lnTo>
                      <a:lnTo>
                        <a:pt x="2266" y="85"/>
                      </a:lnTo>
                      <a:lnTo>
                        <a:pt x="2273" y="77"/>
                      </a:lnTo>
                      <a:lnTo>
                        <a:pt x="2279" y="72"/>
                      </a:lnTo>
                      <a:lnTo>
                        <a:pt x="2285" y="71"/>
                      </a:lnTo>
                      <a:lnTo>
                        <a:pt x="2293" y="74"/>
                      </a:lnTo>
                      <a:lnTo>
                        <a:pt x="2299" y="80"/>
                      </a:lnTo>
                      <a:lnTo>
                        <a:pt x="2305" y="84"/>
                      </a:lnTo>
                      <a:lnTo>
                        <a:pt x="2312" y="79"/>
                      </a:lnTo>
                      <a:lnTo>
                        <a:pt x="2318" y="74"/>
                      </a:lnTo>
                      <a:lnTo>
                        <a:pt x="2324" y="66"/>
                      </a:lnTo>
                      <a:lnTo>
                        <a:pt x="2332" y="56"/>
                      </a:lnTo>
                      <a:lnTo>
                        <a:pt x="2338" y="49"/>
                      </a:lnTo>
                      <a:lnTo>
                        <a:pt x="2344" y="41"/>
                      </a:lnTo>
                      <a:lnTo>
                        <a:pt x="2351" y="33"/>
                      </a:lnTo>
                      <a:lnTo>
                        <a:pt x="2357" y="25"/>
                      </a:lnTo>
                      <a:lnTo>
                        <a:pt x="2363" y="20"/>
                      </a:lnTo>
                      <a:lnTo>
                        <a:pt x="2371" y="26"/>
                      </a:lnTo>
                      <a:lnTo>
                        <a:pt x="2377" y="46"/>
                      </a:lnTo>
                      <a:lnTo>
                        <a:pt x="2383" y="71"/>
                      </a:lnTo>
                      <a:lnTo>
                        <a:pt x="2389" y="94"/>
                      </a:lnTo>
                      <a:lnTo>
                        <a:pt x="2396" y="103"/>
                      </a:lnTo>
                      <a:lnTo>
                        <a:pt x="2402" y="92"/>
                      </a:lnTo>
                      <a:lnTo>
                        <a:pt x="2408" y="71"/>
                      </a:lnTo>
                      <a:lnTo>
                        <a:pt x="2416" y="57"/>
                      </a:lnTo>
                      <a:lnTo>
                        <a:pt x="2422" y="53"/>
                      </a:lnTo>
                      <a:lnTo>
                        <a:pt x="2428" y="48"/>
                      </a:lnTo>
                      <a:lnTo>
                        <a:pt x="2435" y="44"/>
                      </a:lnTo>
                      <a:lnTo>
                        <a:pt x="2441" y="34"/>
                      </a:lnTo>
                      <a:lnTo>
                        <a:pt x="2447" y="21"/>
                      </a:lnTo>
                      <a:lnTo>
                        <a:pt x="2455" y="8"/>
                      </a:lnTo>
                      <a:lnTo>
                        <a:pt x="2461" y="8"/>
                      </a:lnTo>
                      <a:lnTo>
                        <a:pt x="2467" y="28"/>
                      </a:lnTo>
                      <a:lnTo>
                        <a:pt x="2474" y="53"/>
                      </a:lnTo>
                      <a:lnTo>
                        <a:pt x="2480" y="84"/>
                      </a:lnTo>
                      <a:lnTo>
                        <a:pt x="2486" y="110"/>
                      </a:lnTo>
                      <a:lnTo>
                        <a:pt x="2494" y="113"/>
                      </a:lnTo>
                      <a:lnTo>
                        <a:pt x="2500" y="100"/>
                      </a:lnTo>
                      <a:lnTo>
                        <a:pt x="2506" y="84"/>
                      </a:lnTo>
                      <a:lnTo>
                        <a:pt x="2513" y="72"/>
                      </a:lnTo>
                      <a:lnTo>
                        <a:pt x="2519" y="64"/>
                      </a:lnTo>
                      <a:lnTo>
                        <a:pt x="2525" y="56"/>
                      </a:lnTo>
                      <a:lnTo>
                        <a:pt x="2533" y="49"/>
                      </a:lnTo>
                      <a:lnTo>
                        <a:pt x="2539" y="39"/>
                      </a:lnTo>
                      <a:lnTo>
                        <a:pt x="2545" y="33"/>
                      </a:lnTo>
                      <a:lnTo>
                        <a:pt x="2552" y="31"/>
                      </a:lnTo>
                      <a:lnTo>
                        <a:pt x="2558" y="34"/>
                      </a:lnTo>
                      <a:lnTo>
                        <a:pt x="2564" y="48"/>
                      </a:lnTo>
                      <a:lnTo>
                        <a:pt x="2570" y="59"/>
                      </a:lnTo>
                      <a:lnTo>
                        <a:pt x="2578" y="69"/>
                      </a:lnTo>
                      <a:lnTo>
                        <a:pt x="2584" y="67"/>
                      </a:lnTo>
                      <a:lnTo>
                        <a:pt x="2590" y="59"/>
                      </a:lnTo>
                      <a:lnTo>
                        <a:pt x="2598" y="51"/>
                      </a:lnTo>
                      <a:lnTo>
                        <a:pt x="2604" y="48"/>
                      </a:lnTo>
                      <a:lnTo>
                        <a:pt x="2610" y="46"/>
                      </a:lnTo>
                      <a:lnTo>
                        <a:pt x="2617" y="44"/>
                      </a:lnTo>
                      <a:lnTo>
                        <a:pt x="2623" y="46"/>
                      </a:lnTo>
                      <a:lnTo>
                        <a:pt x="2629" y="49"/>
                      </a:lnTo>
                      <a:lnTo>
                        <a:pt x="2637" y="49"/>
                      </a:lnTo>
                      <a:lnTo>
                        <a:pt x="2643" y="49"/>
                      </a:lnTo>
                      <a:lnTo>
                        <a:pt x="2649" y="54"/>
                      </a:lnTo>
                      <a:lnTo>
                        <a:pt x="2656" y="66"/>
                      </a:lnTo>
                      <a:lnTo>
                        <a:pt x="2662" y="84"/>
                      </a:lnTo>
                      <a:lnTo>
                        <a:pt x="2668" y="102"/>
                      </a:lnTo>
                      <a:lnTo>
                        <a:pt x="2676" y="112"/>
                      </a:lnTo>
                      <a:lnTo>
                        <a:pt x="2682" y="112"/>
                      </a:lnTo>
                      <a:lnTo>
                        <a:pt x="2688" y="99"/>
                      </a:lnTo>
                      <a:lnTo>
                        <a:pt x="2695" y="85"/>
                      </a:lnTo>
                      <a:lnTo>
                        <a:pt x="2701" y="71"/>
                      </a:lnTo>
                      <a:lnTo>
                        <a:pt x="2707" y="54"/>
                      </a:lnTo>
                      <a:lnTo>
                        <a:pt x="2715" y="43"/>
                      </a:lnTo>
                      <a:lnTo>
                        <a:pt x="2721" y="39"/>
                      </a:lnTo>
                      <a:lnTo>
                        <a:pt x="2727" y="41"/>
                      </a:lnTo>
                      <a:lnTo>
                        <a:pt x="2734" y="43"/>
                      </a:lnTo>
                      <a:lnTo>
                        <a:pt x="2740" y="43"/>
                      </a:lnTo>
                      <a:lnTo>
                        <a:pt x="2746" y="39"/>
                      </a:lnTo>
                      <a:lnTo>
                        <a:pt x="2752" y="41"/>
                      </a:lnTo>
                      <a:lnTo>
                        <a:pt x="2760" y="46"/>
                      </a:lnTo>
                      <a:lnTo>
                        <a:pt x="2766" y="53"/>
                      </a:lnTo>
                      <a:lnTo>
                        <a:pt x="2772" y="62"/>
                      </a:lnTo>
                      <a:lnTo>
                        <a:pt x="2779" y="67"/>
                      </a:lnTo>
                      <a:lnTo>
                        <a:pt x="2785" y="69"/>
                      </a:lnTo>
                      <a:lnTo>
                        <a:pt x="2791" y="64"/>
                      </a:lnTo>
                      <a:lnTo>
                        <a:pt x="2799" y="57"/>
                      </a:lnTo>
                      <a:lnTo>
                        <a:pt x="2805" y="53"/>
                      </a:lnTo>
                      <a:lnTo>
                        <a:pt x="2811" y="49"/>
                      </a:lnTo>
                      <a:lnTo>
                        <a:pt x="2818" y="48"/>
                      </a:lnTo>
                      <a:lnTo>
                        <a:pt x="2824" y="44"/>
                      </a:lnTo>
                      <a:lnTo>
                        <a:pt x="2830" y="43"/>
                      </a:lnTo>
                      <a:lnTo>
                        <a:pt x="2838" y="44"/>
                      </a:lnTo>
                      <a:lnTo>
                        <a:pt x="2844" y="48"/>
                      </a:lnTo>
                      <a:lnTo>
                        <a:pt x="2850" y="51"/>
                      </a:lnTo>
                      <a:lnTo>
                        <a:pt x="2857" y="54"/>
                      </a:lnTo>
                      <a:lnTo>
                        <a:pt x="2863" y="59"/>
                      </a:lnTo>
                      <a:lnTo>
                        <a:pt x="2869" y="69"/>
                      </a:lnTo>
                      <a:lnTo>
                        <a:pt x="2877" y="79"/>
                      </a:lnTo>
                      <a:lnTo>
                        <a:pt x="2883" y="87"/>
                      </a:lnTo>
                      <a:lnTo>
                        <a:pt x="2889" y="92"/>
                      </a:lnTo>
                      <a:lnTo>
                        <a:pt x="2896" y="95"/>
                      </a:lnTo>
                      <a:lnTo>
                        <a:pt x="2902" y="92"/>
                      </a:lnTo>
                      <a:lnTo>
                        <a:pt x="2908" y="80"/>
                      </a:lnTo>
                      <a:lnTo>
                        <a:pt x="2916" y="71"/>
                      </a:lnTo>
                      <a:lnTo>
                        <a:pt x="2922" y="64"/>
                      </a:lnTo>
                      <a:lnTo>
                        <a:pt x="2928" y="57"/>
                      </a:lnTo>
                      <a:lnTo>
                        <a:pt x="2934" y="51"/>
                      </a:lnTo>
                      <a:lnTo>
                        <a:pt x="2942" y="41"/>
                      </a:lnTo>
                      <a:lnTo>
                        <a:pt x="2948" y="25"/>
                      </a:lnTo>
                      <a:lnTo>
                        <a:pt x="2954" y="10"/>
                      </a:lnTo>
                      <a:lnTo>
                        <a:pt x="2961" y="0"/>
                      </a:lnTo>
                      <a:lnTo>
                        <a:pt x="2967" y="5"/>
                      </a:lnTo>
                      <a:lnTo>
                        <a:pt x="2973" y="18"/>
                      </a:lnTo>
                      <a:lnTo>
                        <a:pt x="2981" y="38"/>
                      </a:lnTo>
                      <a:lnTo>
                        <a:pt x="2987" y="57"/>
                      </a:lnTo>
                      <a:lnTo>
                        <a:pt x="2993" y="62"/>
                      </a:lnTo>
                      <a:lnTo>
                        <a:pt x="3000" y="51"/>
                      </a:lnTo>
                      <a:lnTo>
                        <a:pt x="3006" y="34"/>
                      </a:lnTo>
                      <a:lnTo>
                        <a:pt x="3012" y="31"/>
                      </a:lnTo>
                      <a:lnTo>
                        <a:pt x="3020" y="51"/>
                      </a:lnTo>
                      <a:lnTo>
                        <a:pt x="3026" y="79"/>
                      </a:lnTo>
                      <a:lnTo>
                        <a:pt x="3032" y="108"/>
                      </a:lnTo>
                      <a:lnTo>
                        <a:pt x="3039" y="130"/>
                      </a:lnTo>
                      <a:lnTo>
                        <a:pt x="3045" y="126"/>
                      </a:lnTo>
                      <a:lnTo>
                        <a:pt x="3051" y="102"/>
                      </a:lnTo>
                      <a:lnTo>
                        <a:pt x="3059" y="79"/>
                      </a:lnTo>
                      <a:lnTo>
                        <a:pt x="3065" y="71"/>
                      </a:lnTo>
                      <a:lnTo>
                        <a:pt x="3071" y="66"/>
                      </a:lnTo>
                      <a:lnTo>
                        <a:pt x="3078" y="62"/>
                      </a:lnTo>
                      <a:lnTo>
                        <a:pt x="3084" y="62"/>
                      </a:lnTo>
                      <a:lnTo>
                        <a:pt x="3090" y="57"/>
                      </a:lnTo>
                      <a:lnTo>
                        <a:pt x="3098" y="49"/>
                      </a:lnTo>
                      <a:lnTo>
                        <a:pt x="3104" y="43"/>
                      </a:lnTo>
                      <a:lnTo>
                        <a:pt x="3110" y="43"/>
                      </a:lnTo>
                      <a:lnTo>
                        <a:pt x="3116" y="48"/>
                      </a:lnTo>
                      <a:lnTo>
                        <a:pt x="3123" y="54"/>
                      </a:lnTo>
                      <a:lnTo>
                        <a:pt x="3129" y="61"/>
                      </a:lnTo>
                      <a:lnTo>
                        <a:pt x="3135" y="72"/>
                      </a:lnTo>
                      <a:lnTo>
                        <a:pt x="3143" y="72"/>
                      </a:lnTo>
                      <a:lnTo>
                        <a:pt x="3149" y="67"/>
                      </a:lnTo>
                      <a:lnTo>
                        <a:pt x="3155" y="64"/>
                      </a:lnTo>
                      <a:lnTo>
                        <a:pt x="3162" y="59"/>
                      </a:lnTo>
                      <a:lnTo>
                        <a:pt x="3168" y="54"/>
                      </a:lnTo>
                      <a:lnTo>
                        <a:pt x="3174" y="53"/>
                      </a:lnTo>
                      <a:lnTo>
                        <a:pt x="3182" y="51"/>
                      </a:lnTo>
                      <a:lnTo>
                        <a:pt x="3188" y="49"/>
                      </a:lnTo>
                      <a:lnTo>
                        <a:pt x="3194" y="49"/>
                      </a:lnTo>
                      <a:lnTo>
                        <a:pt x="3201" y="48"/>
                      </a:lnTo>
                      <a:lnTo>
                        <a:pt x="3207" y="48"/>
                      </a:lnTo>
                      <a:lnTo>
                        <a:pt x="3213" y="46"/>
                      </a:lnTo>
                      <a:lnTo>
                        <a:pt x="3221" y="46"/>
                      </a:lnTo>
                      <a:lnTo>
                        <a:pt x="3227" y="44"/>
                      </a:lnTo>
                      <a:lnTo>
                        <a:pt x="3233" y="43"/>
                      </a:lnTo>
                      <a:lnTo>
                        <a:pt x="3240" y="4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6" name="Freeform 112"/>
                <p:cNvSpPr>
                  <a:spLocks/>
                </p:cNvSpPr>
                <p:nvPr/>
              </p:nvSpPr>
              <p:spPr bwMode="auto">
                <a:xfrm>
                  <a:off x="4407" y="2440"/>
                  <a:ext cx="72" cy="21"/>
                </a:xfrm>
                <a:custGeom>
                  <a:avLst/>
                  <a:gdLst>
                    <a:gd name="T0" fmla="*/ 0 w 77"/>
                    <a:gd name="T1" fmla="*/ 0 h 19"/>
                    <a:gd name="T2" fmla="*/ 6 w 77"/>
                    <a:gd name="T3" fmla="*/ 25 h 19"/>
                    <a:gd name="T4" fmla="*/ 7 w 77"/>
                    <a:gd name="T5" fmla="*/ 51 h 19"/>
                    <a:gd name="T6" fmla="*/ 7 w 77"/>
                    <a:gd name="T7" fmla="*/ 66 h 19"/>
                    <a:gd name="T8" fmla="*/ 10 w 77"/>
                    <a:gd name="T9" fmla="*/ 66 h 19"/>
                    <a:gd name="T10" fmla="*/ 13 w 77"/>
                    <a:gd name="T11" fmla="*/ 34 h 19"/>
                    <a:gd name="T12" fmla="*/ 17 w 77"/>
                    <a:gd name="T13" fmla="*/ 23 h 19"/>
                    <a:gd name="T14" fmla="*/ 19 w 77"/>
                    <a:gd name="T15" fmla="*/ 3 h 19"/>
                    <a:gd name="T16" fmla="*/ 21 w 77"/>
                    <a:gd name="T17" fmla="*/ 3 h 19"/>
                    <a:gd name="T18" fmla="*/ 22 w 77"/>
                    <a:gd name="T19" fmla="*/ 23 h 19"/>
                    <a:gd name="T20" fmla="*/ 26 w 77"/>
                    <a:gd name="T21" fmla="*/ 34 h 19"/>
                    <a:gd name="T22" fmla="*/ 28 w 77"/>
                    <a:gd name="T23" fmla="*/ 56 h 19"/>
                    <a:gd name="T24" fmla="*/ 30 w 77"/>
                    <a:gd name="T25" fmla="*/ 76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9">
                      <a:moveTo>
                        <a:pt x="0" y="0"/>
                      </a:moveTo>
                      <a:lnTo>
                        <a:pt x="6" y="6"/>
                      </a:lnTo>
                      <a:lnTo>
                        <a:pt x="13" y="13"/>
                      </a:lnTo>
                      <a:lnTo>
                        <a:pt x="20" y="16"/>
                      </a:lnTo>
                      <a:lnTo>
                        <a:pt x="26" y="16"/>
                      </a:lnTo>
                      <a:lnTo>
                        <a:pt x="32" y="9"/>
                      </a:lnTo>
                      <a:lnTo>
                        <a:pt x="40" y="5"/>
                      </a:lnTo>
                      <a:lnTo>
                        <a:pt x="46" y="3"/>
                      </a:lnTo>
                      <a:lnTo>
                        <a:pt x="52" y="3"/>
                      </a:lnTo>
                      <a:lnTo>
                        <a:pt x="58" y="5"/>
                      </a:lnTo>
                      <a:lnTo>
                        <a:pt x="65" y="9"/>
                      </a:lnTo>
                      <a:lnTo>
                        <a:pt x="71" y="14"/>
                      </a:lnTo>
                      <a:lnTo>
                        <a:pt x="77" y="1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7" name="Freeform 113"/>
                <p:cNvSpPr>
                  <a:spLocks/>
                </p:cNvSpPr>
                <p:nvPr/>
              </p:nvSpPr>
              <p:spPr bwMode="auto">
                <a:xfrm>
                  <a:off x="1402" y="2328"/>
                  <a:ext cx="3005" cy="175"/>
                </a:xfrm>
                <a:custGeom>
                  <a:avLst/>
                  <a:gdLst>
                    <a:gd name="T0" fmla="*/ 16 w 3240"/>
                    <a:gd name="T1" fmla="*/ 167 h 166"/>
                    <a:gd name="T2" fmla="*/ 34 w 3240"/>
                    <a:gd name="T3" fmla="*/ 150 h 166"/>
                    <a:gd name="T4" fmla="*/ 53 w 3240"/>
                    <a:gd name="T5" fmla="*/ 151 h 166"/>
                    <a:gd name="T6" fmla="*/ 70 w 3240"/>
                    <a:gd name="T7" fmla="*/ 74 h 166"/>
                    <a:gd name="T8" fmla="*/ 88 w 3240"/>
                    <a:gd name="T9" fmla="*/ 187 h 166"/>
                    <a:gd name="T10" fmla="*/ 107 w 3240"/>
                    <a:gd name="T11" fmla="*/ 101 h 166"/>
                    <a:gd name="T12" fmla="*/ 125 w 3240"/>
                    <a:gd name="T13" fmla="*/ 117 h 166"/>
                    <a:gd name="T14" fmla="*/ 143 w 3240"/>
                    <a:gd name="T15" fmla="*/ 91 h 166"/>
                    <a:gd name="T16" fmla="*/ 160 w 3240"/>
                    <a:gd name="T17" fmla="*/ 138 h 166"/>
                    <a:gd name="T18" fmla="*/ 179 w 3240"/>
                    <a:gd name="T19" fmla="*/ 150 h 166"/>
                    <a:gd name="T20" fmla="*/ 198 w 3240"/>
                    <a:gd name="T21" fmla="*/ 78 h 166"/>
                    <a:gd name="T22" fmla="*/ 214 w 3240"/>
                    <a:gd name="T23" fmla="*/ 158 h 166"/>
                    <a:gd name="T24" fmla="*/ 232 w 3240"/>
                    <a:gd name="T25" fmla="*/ 123 h 166"/>
                    <a:gd name="T26" fmla="*/ 250 w 3240"/>
                    <a:gd name="T27" fmla="*/ 96 h 166"/>
                    <a:gd name="T28" fmla="*/ 269 w 3240"/>
                    <a:gd name="T29" fmla="*/ 198 h 166"/>
                    <a:gd name="T30" fmla="*/ 289 w 3240"/>
                    <a:gd name="T31" fmla="*/ 118 h 166"/>
                    <a:gd name="T32" fmla="*/ 305 w 3240"/>
                    <a:gd name="T33" fmla="*/ 153 h 166"/>
                    <a:gd name="T34" fmla="*/ 324 w 3240"/>
                    <a:gd name="T35" fmla="*/ 123 h 166"/>
                    <a:gd name="T36" fmla="*/ 341 w 3240"/>
                    <a:gd name="T37" fmla="*/ 177 h 166"/>
                    <a:gd name="T38" fmla="*/ 361 w 3240"/>
                    <a:gd name="T39" fmla="*/ 106 h 166"/>
                    <a:gd name="T40" fmla="*/ 378 w 3240"/>
                    <a:gd name="T41" fmla="*/ 130 h 166"/>
                    <a:gd name="T42" fmla="*/ 396 w 3240"/>
                    <a:gd name="T43" fmla="*/ 123 h 166"/>
                    <a:gd name="T44" fmla="*/ 413 w 3240"/>
                    <a:gd name="T45" fmla="*/ 128 h 166"/>
                    <a:gd name="T46" fmla="*/ 433 w 3240"/>
                    <a:gd name="T47" fmla="*/ 96 h 166"/>
                    <a:gd name="T48" fmla="*/ 450 w 3240"/>
                    <a:gd name="T49" fmla="*/ 36 h 166"/>
                    <a:gd name="T50" fmla="*/ 468 w 3240"/>
                    <a:gd name="T51" fmla="*/ 158 h 166"/>
                    <a:gd name="T52" fmla="*/ 488 w 3240"/>
                    <a:gd name="T53" fmla="*/ 106 h 166"/>
                    <a:gd name="T54" fmla="*/ 505 w 3240"/>
                    <a:gd name="T55" fmla="*/ 167 h 166"/>
                    <a:gd name="T56" fmla="*/ 522 w 3240"/>
                    <a:gd name="T57" fmla="*/ 153 h 166"/>
                    <a:gd name="T58" fmla="*/ 541 w 3240"/>
                    <a:gd name="T59" fmla="*/ 101 h 166"/>
                    <a:gd name="T60" fmla="*/ 559 w 3240"/>
                    <a:gd name="T61" fmla="*/ 168 h 166"/>
                    <a:gd name="T62" fmla="*/ 577 w 3240"/>
                    <a:gd name="T63" fmla="*/ 209 h 166"/>
                    <a:gd name="T64" fmla="*/ 595 w 3240"/>
                    <a:gd name="T65" fmla="*/ 151 h 166"/>
                    <a:gd name="T66" fmla="*/ 612 w 3240"/>
                    <a:gd name="T67" fmla="*/ 112 h 166"/>
                    <a:gd name="T68" fmla="*/ 632 w 3240"/>
                    <a:gd name="T69" fmla="*/ 130 h 166"/>
                    <a:gd name="T70" fmla="*/ 648 w 3240"/>
                    <a:gd name="T71" fmla="*/ 70 h 166"/>
                    <a:gd name="T72" fmla="*/ 668 w 3240"/>
                    <a:gd name="T73" fmla="*/ 103 h 166"/>
                    <a:gd name="T74" fmla="*/ 686 w 3240"/>
                    <a:gd name="T75" fmla="*/ 142 h 166"/>
                    <a:gd name="T76" fmla="*/ 705 w 3240"/>
                    <a:gd name="T77" fmla="*/ 96 h 166"/>
                    <a:gd name="T78" fmla="*/ 722 w 3240"/>
                    <a:gd name="T79" fmla="*/ 168 h 166"/>
                    <a:gd name="T80" fmla="*/ 740 w 3240"/>
                    <a:gd name="T81" fmla="*/ 101 h 166"/>
                    <a:gd name="T82" fmla="*/ 759 w 3240"/>
                    <a:gd name="T83" fmla="*/ 151 h 166"/>
                    <a:gd name="T84" fmla="*/ 776 w 3240"/>
                    <a:gd name="T85" fmla="*/ 112 h 166"/>
                    <a:gd name="T86" fmla="*/ 794 w 3240"/>
                    <a:gd name="T87" fmla="*/ 205 h 166"/>
                    <a:gd name="T88" fmla="*/ 812 w 3240"/>
                    <a:gd name="T89" fmla="*/ 160 h 166"/>
                    <a:gd name="T90" fmla="*/ 830 w 3240"/>
                    <a:gd name="T91" fmla="*/ 81 h 166"/>
                    <a:gd name="T92" fmla="*/ 848 w 3240"/>
                    <a:gd name="T93" fmla="*/ 188 h 166"/>
                    <a:gd name="T94" fmla="*/ 866 w 3240"/>
                    <a:gd name="T95" fmla="*/ 0 h 166"/>
                    <a:gd name="T96" fmla="*/ 885 w 3240"/>
                    <a:gd name="T97" fmla="*/ 187 h 166"/>
                    <a:gd name="T98" fmla="*/ 902 w 3240"/>
                    <a:gd name="T99" fmla="*/ 123 h 166"/>
                    <a:gd name="T100" fmla="*/ 921 w 3240"/>
                    <a:gd name="T101" fmla="*/ 117 h 166"/>
                    <a:gd name="T102" fmla="*/ 940 w 3240"/>
                    <a:gd name="T103" fmla="*/ 205 h 166"/>
                    <a:gd name="T104" fmla="*/ 956 w 3240"/>
                    <a:gd name="T105" fmla="*/ 118 h 166"/>
                    <a:gd name="T106" fmla="*/ 976 w 3240"/>
                    <a:gd name="T107" fmla="*/ 158 h 166"/>
                    <a:gd name="T108" fmla="*/ 993 w 3240"/>
                    <a:gd name="T109" fmla="*/ 106 h 166"/>
                    <a:gd name="T110" fmla="*/ 1013 w 3240"/>
                    <a:gd name="T111" fmla="*/ 144 h 166"/>
                    <a:gd name="T112" fmla="*/ 1029 w 3240"/>
                    <a:gd name="T113" fmla="*/ 151 h 166"/>
                    <a:gd name="T114" fmla="*/ 1047 w 3240"/>
                    <a:gd name="T115" fmla="*/ 109 h 166"/>
                    <a:gd name="T116" fmla="*/ 1066 w 3240"/>
                    <a:gd name="T117" fmla="*/ 220 h 166"/>
                    <a:gd name="T118" fmla="*/ 1084 w 3240"/>
                    <a:gd name="T119" fmla="*/ 150 h 166"/>
                    <a:gd name="T120" fmla="*/ 1103 w 3240"/>
                    <a:gd name="T121" fmla="*/ 135 h 166"/>
                    <a:gd name="T122" fmla="*/ 1120 w 3240"/>
                    <a:gd name="T123" fmla="*/ 142 h 1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66">
                      <a:moveTo>
                        <a:pt x="0" y="23"/>
                      </a:moveTo>
                      <a:lnTo>
                        <a:pt x="8" y="87"/>
                      </a:lnTo>
                      <a:lnTo>
                        <a:pt x="14" y="138"/>
                      </a:lnTo>
                      <a:lnTo>
                        <a:pt x="20" y="166"/>
                      </a:lnTo>
                      <a:lnTo>
                        <a:pt x="27" y="166"/>
                      </a:lnTo>
                      <a:lnTo>
                        <a:pt x="33" y="135"/>
                      </a:lnTo>
                      <a:lnTo>
                        <a:pt x="39" y="100"/>
                      </a:lnTo>
                      <a:lnTo>
                        <a:pt x="45" y="79"/>
                      </a:lnTo>
                      <a:lnTo>
                        <a:pt x="53" y="71"/>
                      </a:lnTo>
                      <a:lnTo>
                        <a:pt x="59" y="72"/>
                      </a:lnTo>
                      <a:lnTo>
                        <a:pt x="65" y="75"/>
                      </a:lnTo>
                      <a:lnTo>
                        <a:pt x="72" y="79"/>
                      </a:lnTo>
                      <a:lnTo>
                        <a:pt x="78" y="82"/>
                      </a:lnTo>
                      <a:lnTo>
                        <a:pt x="84" y="84"/>
                      </a:lnTo>
                      <a:lnTo>
                        <a:pt x="92" y="79"/>
                      </a:lnTo>
                      <a:lnTo>
                        <a:pt x="98" y="71"/>
                      </a:lnTo>
                      <a:lnTo>
                        <a:pt x="104" y="71"/>
                      </a:lnTo>
                      <a:lnTo>
                        <a:pt x="111" y="77"/>
                      </a:lnTo>
                      <a:lnTo>
                        <a:pt x="117" y="84"/>
                      </a:lnTo>
                      <a:lnTo>
                        <a:pt x="123" y="87"/>
                      </a:lnTo>
                      <a:lnTo>
                        <a:pt x="131" y="90"/>
                      </a:lnTo>
                      <a:lnTo>
                        <a:pt x="137" y="85"/>
                      </a:lnTo>
                      <a:lnTo>
                        <a:pt x="143" y="80"/>
                      </a:lnTo>
                      <a:lnTo>
                        <a:pt x="150" y="72"/>
                      </a:lnTo>
                      <a:lnTo>
                        <a:pt x="156" y="66"/>
                      </a:lnTo>
                      <a:lnTo>
                        <a:pt x="162" y="61"/>
                      </a:lnTo>
                      <a:lnTo>
                        <a:pt x="170" y="59"/>
                      </a:lnTo>
                      <a:lnTo>
                        <a:pt x="176" y="56"/>
                      </a:lnTo>
                      <a:lnTo>
                        <a:pt x="182" y="48"/>
                      </a:lnTo>
                      <a:lnTo>
                        <a:pt x="189" y="38"/>
                      </a:lnTo>
                      <a:lnTo>
                        <a:pt x="195" y="34"/>
                      </a:lnTo>
                      <a:lnTo>
                        <a:pt x="201" y="36"/>
                      </a:lnTo>
                      <a:lnTo>
                        <a:pt x="209" y="41"/>
                      </a:lnTo>
                      <a:lnTo>
                        <a:pt x="215" y="61"/>
                      </a:lnTo>
                      <a:lnTo>
                        <a:pt x="221" y="84"/>
                      </a:lnTo>
                      <a:lnTo>
                        <a:pt x="227" y="98"/>
                      </a:lnTo>
                      <a:lnTo>
                        <a:pt x="234" y="107"/>
                      </a:lnTo>
                      <a:lnTo>
                        <a:pt x="240" y="108"/>
                      </a:lnTo>
                      <a:lnTo>
                        <a:pt x="246" y="103"/>
                      </a:lnTo>
                      <a:lnTo>
                        <a:pt x="254" y="89"/>
                      </a:lnTo>
                      <a:lnTo>
                        <a:pt x="260" y="79"/>
                      </a:lnTo>
                      <a:lnTo>
                        <a:pt x="266" y="71"/>
                      </a:lnTo>
                      <a:lnTo>
                        <a:pt x="274" y="61"/>
                      </a:lnTo>
                      <a:lnTo>
                        <a:pt x="280" y="54"/>
                      </a:lnTo>
                      <a:lnTo>
                        <a:pt x="286" y="51"/>
                      </a:lnTo>
                      <a:lnTo>
                        <a:pt x="293" y="48"/>
                      </a:lnTo>
                      <a:lnTo>
                        <a:pt x="299" y="48"/>
                      </a:lnTo>
                      <a:lnTo>
                        <a:pt x="305" y="48"/>
                      </a:lnTo>
                      <a:lnTo>
                        <a:pt x="313" y="49"/>
                      </a:lnTo>
                      <a:lnTo>
                        <a:pt x="319" y="51"/>
                      </a:lnTo>
                      <a:lnTo>
                        <a:pt x="325" y="52"/>
                      </a:lnTo>
                      <a:lnTo>
                        <a:pt x="332" y="52"/>
                      </a:lnTo>
                      <a:lnTo>
                        <a:pt x="338" y="54"/>
                      </a:lnTo>
                      <a:lnTo>
                        <a:pt x="344" y="54"/>
                      </a:lnTo>
                      <a:lnTo>
                        <a:pt x="352" y="56"/>
                      </a:lnTo>
                      <a:lnTo>
                        <a:pt x="358" y="56"/>
                      </a:lnTo>
                      <a:lnTo>
                        <a:pt x="364" y="57"/>
                      </a:lnTo>
                      <a:lnTo>
                        <a:pt x="371" y="59"/>
                      </a:lnTo>
                      <a:lnTo>
                        <a:pt x="377" y="61"/>
                      </a:lnTo>
                      <a:lnTo>
                        <a:pt x="383" y="61"/>
                      </a:lnTo>
                      <a:lnTo>
                        <a:pt x="391" y="57"/>
                      </a:lnTo>
                      <a:lnTo>
                        <a:pt x="397" y="51"/>
                      </a:lnTo>
                      <a:lnTo>
                        <a:pt x="403" y="43"/>
                      </a:lnTo>
                      <a:lnTo>
                        <a:pt x="409" y="44"/>
                      </a:lnTo>
                      <a:lnTo>
                        <a:pt x="416" y="59"/>
                      </a:lnTo>
                      <a:lnTo>
                        <a:pt x="422" y="74"/>
                      </a:lnTo>
                      <a:lnTo>
                        <a:pt x="428" y="85"/>
                      </a:lnTo>
                      <a:lnTo>
                        <a:pt x="436" y="92"/>
                      </a:lnTo>
                      <a:lnTo>
                        <a:pt x="442" y="90"/>
                      </a:lnTo>
                      <a:lnTo>
                        <a:pt x="448" y="79"/>
                      </a:lnTo>
                      <a:lnTo>
                        <a:pt x="455" y="71"/>
                      </a:lnTo>
                      <a:lnTo>
                        <a:pt x="461" y="66"/>
                      </a:lnTo>
                      <a:lnTo>
                        <a:pt x="467" y="59"/>
                      </a:lnTo>
                      <a:lnTo>
                        <a:pt x="475" y="54"/>
                      </a:lnTo>
                      <a:lnTo>
                        <a:pt x="481" y="51"/>
                      </a:lnTo>
                      <a:lnTo>
                        <a:pt x="487" y="46"/>
                      </a:lnTo>
                      <a:lnTo>
                        <a:pt x="494" y="44"/>
                      </a:lnTo>
                      <a:lnTo>
                        <a:pt x="500" y="49"/>
                      </a:lnTo>
                      <a:lnTo>
                        <a:pt x="506" y="61"/>
                      </a:lnTo>
                      <a:lnTo>
                        <a:pt x="514" y="71"/>
                      </a:lnTo>
                      <a:lnTo>
                        <a:pt x="520" y="77"/>
                      </a:lnTo>
                      <a:lnTo>
                        <a:pt x="526" y="79"/>
                      </a:lnTo>
                      <a:lnTo>
                        <a:pt x="533" y="75"/>
                      </a:lnTo>
                      <a:lnTo>
                        <a:pt x="539" y="66"/>
                      </a:lnTo>
                      <a:lnTo>
                        <a:pt x="545" y="54"/>
                      </a:lnTo>
                      <a:lnTo>
                        <a:pt x="553" y="43"/>
                      </a:lnTo>
                      <a:lnTo>
                        <a:pt x="559" y="36"/>
                      </a:lnTo>
                      <a:lnTo>
                        <a:pt x="565" y="38"/>
                      </a:lnTo>
                      <a:lnTo>
                        <a:pt x="572" y="61"/>
                      </a:lnTo>
                      <a:lnTo>
                        <a:pt x="578" y="92"/>
                      </a:lnTo>
                      <a:lnTo>
                        <a:pt x="584" y="113"/>
                      </a:lnTo>
                      <a:lnTo>
                        <a:pt x="591" y="120"/>
                      </a:lnTo>
                      <a:lnTo>
                        <a:pt x="598" y="123"/>
                      </a:lnTo>
                      <a:lnTo>
                        <a:pt x="604" y="112"/>
                      </a:lnTo>
                      <a:lnTo>
                        <a:pt x="610" y="92"/>
                      </a:lnTo>
                      <a:lnTo>
                        <a:pt x="618" y="75"/>
                      </a:lnTo>
                      <a:lnTo>
                        <a:pt x="624" y="67"/>
                      </a:lnTo>
                      <a:lnTo>
                        <a:pt x="630" y="64"/>
                      </a:lnTo>
                      <a:lnTo>
                        <a:pt x="637" y="61"/>
                      </a:lnTo>
                      <a:lnTo>
                        <a:pt x="643" y="61"/>
                      </a:lnTo>
                      <a:lnTo>
                        <a:pt x="649" y="61"/>
                      </a:lnTo>
                      <a:lnTo>
                        <a:pt x="657" y="62"/>
                      </a:lnTo>
                      <a:lnTo>
                        <a:pt x="663" y="62"/>
                      </a:lnTo>
                      <a:lnTo>
                        <a:pt x="669" y="59"/>
                      </a:lnTo>
                      <a:lnTo>
                        <a:pt x="676" y="57"/>
                      </a:lnTo>
                      <a:lnTo>
                        <a:pt x="682" y="57"/>
                      </a:lnTo>
                      <a:lnTo>
                        <a:pt x="688" y="59"/>
                      </a:lnTo>
                      <a:lnTo>
                        <a:pt x="696" y="57"/>
                      </a:lnTo>
                      <a:lnTo>
                        <a:pt x="702" y="56"/>
                      </a:lnTo>
                      <a:lnTo>
                        <a:pt x="708" y="52"/>
                      </a:lnTo>
                      <a:lnTo>
                        <a:pt x="715" y="48"/>
                      </a:lnTo>
                      <a:lnTo>
                        <a:pt x="721" y="46"/>
                      </a:lnTo>
                      <a:lnTo>
                        <a:pt x="727" y="44"/>
                      </a:lnTo>
                      <a:lnTo>
                        <a:pt x="735" y="43"/>
                      </a:lnTo>
                      <a:lnTo>
                        <a:pt x="741" y="49"/>
                      </a:lnTo>
                      <a:lnTo>
                        <a:pt x="747" y="59"/>
                      </a:lnTo>
                      <a:lnTo>
                        <a:pt x="754" y="66"/>
                      </a:lnTo>
                      <a:lnTo>
                        <a:pt x="760" y="72"/>
                      </a:lnTo>
                      <a:lnTo>
                        <a:pt x="766" y="85"/>
                      </a:lnTo>
                      <a:lnTo>
                        <a:pt x="772" y="95"/>
                      </a:lnTo>
                      <a:lnTo>
                        <a:pt x="780" y="100"/>
                      </a:lnTo>
                      <a:lnTo>
                        <a:pt x="786" y="100"/>
                      </a:lnTo>
                      <a:lnTo>
                        <a:pt x="792" y="95"/>
                      </a:lnTo>
                      <a:lnTo>
                        <a:pt x="799" y="82"/>
                      </a:lnTo>
                      <a:lnTo>
                        <a:pt x="805" y="72"/>
                      </a:lnTo>
                      <a:lnTo>
                        <a:pt x="811" y="66"/>
                      </a:lnTo>
                      <a:lnTo>
                        <a:pt x="819" y="62"/>
                      </a:lnTo>
                      <a:lnTo>
                        <a:pt x="825" y="57"/>
                      </a:lnTo>
                      <a:lnTo>
                        <a:pt x="831" y="54"/>
                      </a:lnTo>
                      <a:lnTo>
                        <a:pt x="838" y="51"/>
                      </a:lnTo>
                      <a:lnTo>
                        <a:pt x="844" y="46"/>
                      </a:lnTo>
                      <a:lnTo>
                        <a:pt x="850" y="41"/>
                      </a:lnTo>
                      <a:lnTo>
                        <a:pt x="858" y="41"/>
                      </a:lnTo>
                      <a:lnTo>
                        <a:pt x="864" y="49"/>
                      </a:lnTo>
                      <a:lnTo>
                        <a:pt x="870" y="62"/>
                      </a:lnTo>
                      <a:lnTo>
                        <a:pt x="877" y="74"/>
                      </a:lnTo>
                      <a:lnTo>
                        <a:pt x="883" y="79"/>
                      </a:lnTo>
                      <a:lnTo>
                        <a:pt x="889" y="80"/>
                      </a:lnTo>
                      <a:lnTo>
                        <a:pt x="897" y="79"/>
                      </a:lnTo>
                      <a:lnTo>
                        <a:pt x="903" y="77"/>
                      </a:lnTo>
                      <a:lnTo>
                        <a:pt x="909" y="75"/>
                      </a:lnTo>
                      <a:lnTo>
                        <a:pt x="916" y="72"/>
                      </a:lnTo>
                      <a:lnTo>
                        <a:pt x="922" y="62"/>
                      </a:lnTo>
                      <a:lnTo>
                        <a:pt x="929" y="59"/>
                      </a:lnTo>
                      <a:lnTo>
                        <a:pt x="936" y="59"/>
                      </a:lnTo>
                      <a:lnTo>
                        <a:pt x="942" y="64"/>
                      </a:lnTo>
                      <a:lnTo>
                        <a:pt x="948" y="71"/>
                      </a:lnTo>
                      <a:lnTo>
                        <a:pt x="954" y="79"/>
                      </a:lnTo>
                      <a:lnTo>
                        <a:pt x="962" y="84"/>
                      </a:lnTo>
                      <a:lnTo>
                        <a:pt x="968" y="85"/>
                      </a:lnTo>
                      <a:lnTo>
                        <a:pt x="974" y="85"/>
                      </a:lnTo>
                      <a:lnTo>
                        <a:pt x="981" y="84"/>
                      </a:lnTo>
                      <a:lnTo>
                        <a:pt x="987" y="80"/>
                      </a:lnTo>
                      <a:lnTo>
                        <a:pt x="993" y="74"/>
                      </a:lnTo>
                      <a:lnTo>
                        <a:pt x="1001" y="71"/>
                      </a:lnTo>
                      <a:lnTo>
                        <a:pt x="1007" y="67"/>
                      </a:lnTo>
                      <a:lnTo>
                        <a:pt x="1013" y="62"/>
                      </a:lnTo>
                      <a:lnTo>
                        <a:pt x="1020" y="59"/>
                      </a:lnTo>
                      <a:lnTo>
                        <a:pt x="1026" y="54"/>
                      </a:lnTo>
                      <a:lnTo>
                        <a:pt x="1032" y="51"/>
                      </a:lnTo>
                      <a:lnTo>
                        <a:pt x="1040" y="52"/>
                      </a:lnTo>
                      <a:lnTo>
                        <a:pt x="1046" y="56"/>
                      </a:lnTo>
                      <a:lnTo>
                        <a:pt x="1052" y="61"/>
                      </a:lnTo>
                      <a:lnTo>
                        <a:pt x="1059" y="67"/>
                      </a:lnTo>
                      <a:lnTo>
                        <a:pt x="1065" y="69"/>
                      </a:lnTo>
                      <a:lnTo>
                        <a:pt x="1071" y="69"/>
                      </a:lnTo>
                      <a:lnTo>
                        <a:pt x="1079" y="66"/>
                      </a:lnTo>
                      <a:lnTo>
                        <a:pt x="1085" y="62"/>
                      </a:lnTo>
                      <a:lnTo>
                        <a:pt x="1091" y="62"/>
                      </a:lnTo>
                      <a:lnTo>
                        <a:pt x="1098" y="64"/>
                      </a:lnTo>
                      <a:lnTo>
                        <a:pt x="1104" y="67"/>
                      </a:lnTo>
                      <a:lnTo>
                        <a:pt x="1110" y="69"/>
                      </a:lnTo>
                      <a:lnTo>
                        <a:pt x="1118" y="67"/>
                      </a:lnTo>
                      <a:lnTo>
                        <a:pt x="1124" y="64"/>
                      </a:lnTo>
                      <a:lnTo>
                        <a:pt x="1130" y="62"/>
                      </a:lnTo>
                      <a:lnTo>
                        <a:pt x="1136" y="59"/>
                      </a:lnTo>
                      <a:lnTo>
                        <a:pt x="1143" y="61"/>
                      </a:lnTo>
                      <a:lnTo>
                        <a:pt x="1149" y="61"/>
                      </a:lnTo>
                      <a:lnTo>
                        <a:pt x="1155" y="61"/>
                      </a:lnTo>
                      <a:lnTo>
                        <a:pt x="1163" y="59"/>
                      </a:lnTo>
                      <a:lnTo>
                        <a:pt x="1169" y="59"/>
                      </a:lnTo>
                      <a:lnTo>
                        <a:pt x="1175" y="57"/>
                      </a:lnTo>
                      <a:lnTo>
                        <a:pt x="1182" y="56"/>
                      </a:lnTo>
                      <a:lnTo>
                        <a:pt x="1188" y="61"/>
                      </a:lnTo>
                      <a:lnTo>
                        <a:pt x="1194" y="71"/>
                      </a:lnTo>
                      <a:lnTo>
                        <a:pt x="1202" y="80"/>
                      </a:lnTo>
                      <a:lnTo>
                        <a:pt x="1208" y="85"/>
                      </a:lnTo>
                      <a:lnTo>
                        <a:pt x="1214" y="85"/>
                      </a:lnTo>
                      <a:lnTo>
                        <a:pt x="1221" y="80"/>
                      </a:lnTo>
                      <a:lnTo>
                        <a:pt x="1227" y="71"/>
                      </a:lnTo>
                      <a:lnTo>
                        <a:pt x="1233" y="57"/>
                      </a:lnTo>
                      <a:lnTo>
                        <a:pt x="1241" y="46"/>
                      </a:lnTo>
                      <a:lnTo>
                        <a:pt x="1247" y="49"/>
                      </a:lnTo>
                      <a:lnTo>
                        <a:pt x="1253" y="64"/>
                      </a:lnTo>
                      <a:lnTo>
                        <a:pt x="1261" y="75"/>
                      </a:lnTo>
                      <a:lnTo>
                        <a:pt x="1267" y="79"/>
                      </a:lnTo>
                      <a:lnTo>
                        <a:pt x="1273" y="74"/>
                      </a:lnTo>
                      <a:lnTo>
                        <a:pt x="1280" y="59"/>
                      </a:lnTo>
                      <a:lnTo>
                        <a:pt x="1286" y="36"/>
                      </a:lnTo>
                      <a:lnTo>
                        <a:pt x="1292" y="18"/>
                      </a:lnTo>
                      <a:lnTo>
                        <a:pt x="1300" y="28"/>
                      </a:lnTo>
                      <a:lnTo>
                        <a:pt x="1306" y="59"/>
                      </a:lnTo>
                      <a:lnTo>
                        <a:pt x="1312" y="90"/>
                      </a:lnTo>
                      <a:lnTo>
                        <a:pt x="1318" y="108"/>
                      </a:lnTo>
                      <a:lnTo>
                        <a:pt x="1325" y="121"/>
                      </a:lnTo>
                      <a:lnTo>
                        <a:pt x="1331" y="120"/>
                      </a:lnTo>
                      <a:lnTo>
                        <a:pt x="1337" y="97"/>
                      </a:lnTo>
                      <a:lnTo>
                        <a:pt x="1345" y="75"/>
                      </a:lnTo>
                      <a:lnTo>
                        <a:pt x="1351" y="61"/>
                      </a:lnTo>
                      <a:lnTo>
                        <a:pt x="1357" y="51"/>
                      </a:lnTo>
                      <a:lnTo>
                        <a:pt x="1364" y="38"/>
                      </a:lnTo>
                      <a:lnTo>
                        <a:pt x="1370" y="29"/>
                      </a:lnTo>
                      <a:lnTo>
                        <a:pt x="1376" y="26"/>
                      </a:lnTo>
                      <a:lnTo>
                        <a:pt x="1384" y="31"/>
                      </a:lnTo>
                      <a:lnTo>
                        <a:pt x="1390" y="38"/>
                      </a:lnTo>
                      <a:lnTo>
                        <a:pt x="1396" y="51"/>
                      </a:lnTo>
                      <a:lnTo>
                        <a:pt x="1403" y="69"/>
                      </a:lnTo>
                      <a:lnTo>
                        <a:pt x="1409" y="84"/>
                      </a:lnTo>
                      <a:lnTo>
                        <a:pt x="1415" y="93"/>
                      </a:lnTo>
                      <a:lnTo>
                        <a:pt x="1423" y="98"/>
                      </a:lnTo>
                      <a:lnTo>
                        <a:pt x="1429" y="97"/>
                      </a:lnTo>
                      <a:lnTo>
                        <a:pt x="1435" y="90"/>
                      </a:lnTo>
                      <a:lnTo>
                        <a:pt x="1442" y="82"/>
                      </a:lnTo>
                      <a:lnTo>
                        <a:pt x="1448" y="79"/>
                      </a:lnTo>
                      <a:lnTo>
                        <a:pt x="1454" y="79"/>
                      </a:lnTo>
                      <a:lnTo>
                        <a:pt x="1462" y="79"/>
                      </a:lnTo>
                      <a:lnTo>
                        <a:pt x="1468" y="77"/>
                      </a:lnTo>
                      <a:lnTo>
                        <a:pt x="1474" y="75"/>
                      </a:lnTo>
                      <a:lnTo>
                        <a:pt x="1481" y="72"/>
                      </a:lnTo>
                      <a:lnTo>
                        <a:pt x="1487" y="72"/>
                      </a:lnTo>
                      <a:lnTo>
                        <a:pt x="1493" y="74"/>
                      </a:lnTo>
                      <a:lnTo>
                        <a:pt x="1499" y="74"/>
                      </a:lnTo>
                      <a:lnTo>
                        <a:pt x="1507" y="72"/>
                      </a:lnTo>
                      <a:lnTo>
                        <a:pt x="1513" y="69"/>
                      </a:lnTo>
                      <a:lnTo>
                        <a:pt x="1519" y="66"/>
                      </a:lnTo>
                      <a:lnTo>
                        <a:pt x="1526" y="64"/>
                      </a:lnTo>
                      <a:lnTo>
                        <a:pt x="1532" y="61"/>
                      </a:lnTo>
                      <a:lnTo>
                        <a:pt x="1538" y="57"/>
                      </a:lnTo>
                      <a:lnTo>
                        <a:pt x="1546" y="52"/>
                      </a:lnTo>
                      <a:lnTo>
                        <a:pt x="1552" y="48"/>
                      </a:lnTo>
                      <a:lnTo>
                        <a:pt x="1558" y="43"/>
                      </a:lnTo>
                      <a:lnTo>
                        <a:pt x="1565" y="36"/>
                      </a:lnTo>
                      <a:lnTo>
                        <a:pt x="1571" y="29"/>
                      </a:lnTo>
                      <a:lnTo>
                        <a:pt x="1577" y="28"/>
                      </a:lnTo>
                      <a:lnTo>
                        <a:pt x="1585" y="36"/>
                      </a:lnTo>
                      <a:lnTo>
                        <a:pt x="1591" y="54"/>
                      </a:lnTo>
                      <a:lnTo>
                        <a:pt x="1597" y="71"/>
                      </a:lnTo>
                      <a:lnTo>
                        <a:pt x="1605" y="80"/>
                      </a:lnTo>
                      <a:lnTo>
                        <a:pt x="1611" y="84"/>
                      </a:lnTo>
                      <a:lnTo>
                        <a:pt x="1617" y="77"/>
                      </a:lnTo>
                      <a:lnTo>
                        <a:pt x="1624" y="66"/>
                      </a:lnTo>
                      <a:lnTo>
                        <a:pt x="1630" y="56"/>
                      </a:lnTo>
                      <a:lnTo>
                        <a:pt x="1636" y="62"/>
                      </a:lnTo>
                      <a:lnTo>
                        <a:pt x="1644" y="74"/>
                      </a:lnTo>
                      <a:lnTo>
                        <a:pt x="1650" y="87"/>
                      </a:lnTo>
                      <a:lnTo>
                        <a:pt x="1656" y="100"/>
                      </a:lnTo>
                      <a:lnTo>
                        <a:pt x="1663" y="107"/>
                      </a:lnTo>
                      <a:lnTo>
                        <a:pt x="1669" y="103"/>
                      </a:lnTo>
                      <a:lnTo>
                        <a:pt x="1675" y="102"/>
                      </a:lnTo>
                      <a:lnTo>
                        <a:pt x="1681" y="97"/>
                      </a:lnTo>
                      <a:lnTo>
                        <a:pt x="1689" y="90"/>
                      </a:lnTo>
                      <a:lnTo>
                        <a:pt x="1695" y="82"/>
                      </a:lnTo>
                      <a:lnTo>
                        <a:pt x="1701" y="75"/>
                      </a:lnTo>
                      <a:lnTo>
                        <a:pt x="1708" y="72"/>
                      </a:lnTo>
                      <a:lnTo>
                        <a:pt x="1714" y="71"/>
                      </a:lnTo>
                      <a:lnTo>
                        <a:pt x="1720" y="71"/>
                      </a:lnTo>
                      <a:lnTo>
                        <a:pt x="1728" y="69"/>
                      </a:lnTo>
                      <a:lnTo>
                        <a:pt x="1734" y="67"/>
                      </a:lnTo>
                      <a:lnTo>
                        <a:pt x="1740" y="66"/>
                      </a:lnTo>
                      <a:lnTo>
                        <a:pt x="1747" y="59"/>
                      </a:lnTo>
                      <a:lnTo>
                        <a:pt x="1753" y="54"/>
                      </a:lnTo>
                      <a:lnTo>
                        <a:pt x="1759" y="54"/>
                      </a:lnTo>
                      <a:lnTo>
                        <a:pt x="1767" y="54"/>
                      </a:lnTo>
                      <a:lnTo>
                        <a:pt x="1773" y="56"/>
                      </a:lnTo>
                      <a:lnTo>
                        <a:pt x="1779" y="59"/>
                      </a:lnTo>
                      <a:lnTo>
                        <a:pt x="1786" y="64"/>
                      </a:lnTo>
                      <a:lnTo>
                        <a:pt x="1792" y="67"/>
                      </a:lnTo>
                      <a:lnTo>
                        <a:pt x="1798" y="69"/>
                      </a:lnTo>
                      <a:lnTo>
                        <a:pt x="1806" y="67"/>
                      </a:lnTo>
                      <a:lnTo>
                        <a:pt x="1812" y="62"/>
                      </a:lnTo>
                      <a:lnTo>
                        <a:pt x="1818" y="56"/>
                      </a:lnTo>
                      <a:lnTo>
                        <a:pt x="1825" y="52"/>
                      </a:lnTo>
                      <a:lnTo>
                        <a:pt x="1831" y="49"/>
                      </a:lnTo>
                      <a:lnTo>
                        <a:pt x="1837" y="46"/>
                      </a:lnTo>
                      <a:lnTo>
                        <a:pt x="1843" y="38"/>
                      </a:lnTo>
                      <a:lnTo>
                        <a:pt x="1851" y="26"/>
                      </a:lnTo>
                      <a:lnTo>
                        <a:pt x="1857" y="20"/>
                      </a:lnTo>
                      <a:lnTo>
                        <a:pt x="1863" y="34"/>
                      </a:lnTo>
                      <a:lnTo>
                        <a:pt x="1870" y="62"/>
                      </a:lnTo>
                      <a:lnTo>
                        <a:pt x="1876" y="85"/>
                      </a:lnTo>
                      <a:lnTo>
                        <a:pt x="1882" y="93"/>
                      </a:lnTo>
                      <a:lnTo>
                        <a:pt x="1890" y="95"/>
                      </a:lnTo>
                      <a:lnTo>
                        <a:pt x="1896" y="89"/>
                      </a:lnTo>
                      <a:lnTo>
                        <a:pt x="1902" y="69"/>
                      </a:lnTo>
                      <a:lnTo>
                        <a:pt x="1909" y="56"/>
                      </a:lnTo>
                      <a:lnTo>
                        <a:pt x="1915" y="49"/>
                      </a:lnTo>
                      <a:lnTo>
                        <a:pt x="1922" y="48"/>
                      </a:lnTo>
                      <a:lnTo>
                        <a:pt x="1929" y="54"/>
                      </a:lnTo>
                      <a:lnTo>
                        <a:pt x="1935" y="64"/>
                      </a:lnTo>
                      <a:lnTo>
                        <a:pt x="1941" y="74"/>
                      </a:lnTo>
                      <a:lnTo>
                        <a:pt x="1949" y="80"/>
                      </a:lnTo>
                      <a:lnTo>
                        <a:pt x="1955" y="82"/>
                      </a:lnTo>
                      <a:lnTo>
                        <a:pt x="1961" y="75"/>
                      </a:lnTo>
                      <a:lnTo>
                        <a:pt x="1968" y="67"/>
                      </a:lnTo>
                      <a:lnTo>
                        <a:pt x="1974" y="64"/>
                      </a:lnTo>
                      <a:lnTo>
                        <a:pt x="1980" y="66"/>
                      </a:lnTo>
                      <a:lnTo>
                        <a:pt x="1988" y="67"/>
                      </a:lnTo>
                      <a:lnTo>
                        <a:pt x="1994" y="67"/>
                      </a:lnTo>
                      <a:lnTo>
                        <a:pt x="2000" y="61"/>
                      </a:lnTo>
                      <a:lnTo>
                        <a:pt x="2007" y="51"/>
                      </a:lnTo>
                      <a:lnTo>
                        <a:pt x="2013" y="41"/>
                      </a:lnTo>
                      <a:lnTo>
                        <a:pt x="2019" y="46"/>
                      </a:lnTo>
                      <a:lnTo>
                        <a:pt x="2025" y="64"/>
                      </a:lnTo>
                      <a:lnTo>
                        <a:pt x="2033" y="80"/>
                      </a:lnTo>
                      <a:lnTo>
                        <a:pt x="2039" y="97"/>
                      </a:lnTo>
                      <a:lnTo>
                        <a:pt x="2045" y="108"/>
                      </a:lnTo>
                      <a:lnTo>
                        <a:pt x="2052" y="108"/>
                      </a:lnTo>
                      <a:lnTo>
                        <a:pt x="2058" y="98"/>
                      </a:lnTo>
                      <a:lnTo>
                        <a:pt x="2064" y="90"/>
                      </a:lnTo>
                      <a:lnTo>
                        <a:pt x="2072" y="80"/>
                      </a:lnTo>
                      <a:lnTo>
                        <a:pt x="2078" y="72"/>
                      </a:lnTo>
                      <a:lnTo>
                        <a:pt x="2084" y="66"/>
                      </a:lnTo>
                      <a:lnTo>
                        <a:pt x="2091" y="61"/>
                      </a:lnTo>
                      <a:lnTo>
                        <a:pt x="2097" y="57"/>
                      </a:lnTo>
                      <a:lnTo>
                        <a:pt x="2103" y="56"/>
                      </a:lnTo>
                      <a:lnTo>
                        <a:pt x="2111" y="54"/>
                      </a:lnTo>
                      <a:lnTo>
                        <a:pt x="2117" y="49"/>
                      </a:lnTo>
                      <a:lnTo>
                        <a:pt x="2123" y="48"/>
                      </a:lnTo>
                      <a:lnTo>
                        <a:pt x="2130" y="48"/>
                      </a:lnTo>
                      <a:lnTo>
                        <a:pt x="2136" y="48"/>
                      </a:lnTo>
                      <a:lnTo>
                        <a:pt x="2142" y="48"/>
                      </a:lnTo>
                      <a:lnTo>
                        <a:pt x="2150" y="48"/>
                      </a:lnTo>
                      <a:lnTo>
                        <a:pt x="2156" y="49"/>
                      </a:lnTo>
                      <a:lnTo>
                        <a:pt x="2162" y="54"/>
                      </a:lnTo>
                      <a:lnTo>
                        <a:pt x="2169" y="62"/>
                      </a:lnTo>
                      <a:lnTo>
                        <a:pt x="2175" y="72"/>
                      </a:lnTo>
                      <a:lnTo>
                        <a:pt x="2181" y="82"/>
                      </a:lnTo>
                      <a:lnTo>
                        <a:pt x="2189" y="89"/>
                      </a:lnTo>
                      <a:lnTo>
                        <a:pt x="2195" y="87"/>
                      </a:lnTo>
                      <a:lnTo>
                        <a:pt x="2201" y="82"/>
                      </a:lnTo>
                      <a:lnTo>
                        <a:pt x="2207" y="72"/>
                      </a:lnTo>
                      <a:lnTo>
                        <a:pt x="2214" y="66"/>
                      </a:lnTo>
                      <a:lnTo>
                        <a:pt x="2220" y="59"/>
                      </a:lnTo>
                      <a:lnTo>
                        <a:pt x="2226" y="54"/>
                      </a:lnTo>
                      <a:lnTo>
                        <a:pt x="2234" y="51"/>
                      </a:lnTo>
                      <a:lnTo>
                        <a:pt x="2240" y="44"/>
                      </a:lnTo>
                      <a:lnTo>
                        <a:pt x="2246" y="39"/>
                      </a:lnTo>
                      <a:lnTo>
                        <a:pt x="2254" y="34"/>
                      </a:lnTo>
                      <a:lnTo>
                        <a:pt x="2260" y="38"/>
                      </a:lnTo>
                      <a:lnTo>
                        <a:pt x="2266" y="52"/>
                      </a:lnTo>
                      <a:lnTo>
                        <a:pt x="2273" y="75"/>
                      </a:lnTo>
                      <a:lnTo>
                        <a:pt x="2279" y="97"/>
                      </a:lnTo>
                      <a:lnTo>
                        <a:pt x="2285" y="110"/>
                      </a:lnTo>
                      <a:lnTo>
                        <a:pt x="2293" y="110"/>
                      </a:lnTo>
                      <a:lnTo>
                        <a:pt x="2299" y="92"/>
                      </a:lnTo>
                      <a:lnTo>
                        <a:pt x="2305" y="77"/>
                      </a:lnTo>
                      <a:lnTo>
                        <a:pt x="2312" y="69"/>
                      </a:lnTo>
                      <a:lnTo>
                        <a:pt x="2318" y="64"/>
                      </a:lnTo>
                      <a:lnTo>
                        <a:pt x="2324" y="69"/>
                      </a:lnTo>
                      <a:lnTo>
                        <a:pt x="2332" y="77"/>
                      </a:lnTo>
                      <a:lnTo>
                        <a:pt x="2338" y="85"/>
                      </a:lnTo>
                      <a:lnTo>
                        <a:pt x="2344" y="85"/>
                      </a:lnTo>
                      <a:lnTo>
                        <a:pt x="2351" y="87"/>
                      </a:lnTo>
                      <a:lnTo>
                        <a:pt x="2357" y="82"/>
                      </a:lnTo>
                      <a:lnTo>
                        <a:pt x="2363" y="72"/>
                      </a:lnTo>
                      <a:lnTo>
                        <a:pt x="2371" y="62"/>
                      </a:lnTo>
                      <a:lnTo>
                        <a:pt x="2377" y="52"/>
                      </a:lnTo>
                      <a:lnTo>
                        <a:pt x="2383" y="39"/>
                      </a:lnTo>
                      <a:lnTo>
                        <a:pt x="2389" y="25"/>
                      </a:lnTo>
                      <a:lnTo>
                        <a:pt x="2396" y="25"/>
                      </a:lnTo>
                      <a:lnTo>
                        <a:pt x="2402" y="44"/>
                      </a:lnTo>
                      <a:lnTo>
                        <a:pt x="2408" y="74"/>
                      </a:lnTo>
                      <a:lnTo>
                        <a:pt x="2416" y="97"/>
                      </a:lnTo>
                      <a:lnTo>
                        <a:pt x="2422" y="107"/>
                      </a:lnTo>
                      <a:lnTo>
                        <a:pt x="2428" y="107"/>
                      </a:lnTo>
                      <a:lnTo>
                        <a:pt x="2435" y="90"/>
                      </a:lnTo>
                      <a:lnTo>
                        <a:pt x="2441" y="72"/>
                      </a:lnTo>
                      <a:lnTo>
                        <a:pt x="2447" y="61"/>
                      </a:lnTo>
                      <a:lnTo>
                        <a:pt x="2455" y="54"/>
                      </a:lnTo>
                      <a:lnTo>
                        <a:pt x="2461" y="48"/>
                      </a:lnTo>
                      <a:lnTo>
                        <a:pt x="2467" y="39"/>
                      </a:lnTo>
                      <a:lnTo>
                        <a:pt x="2474" y="28"/>
                      </a:lnTo>
                      <a:lnTo>
                        <a:pt x="2480" y="13"/>
                      </a:lnTo>
                      <a:lnTo>
                        <a:pt x="2486" y="0"/>
                      </a:lnTo>
                      <a:lnTo>
                        <a:pt x="2494" y="13"/>
                      </a:lnTo>
                      <a:lnTo>
                        <a:pt x="2500" y="48"/>
                      </a:lnTo>
                      <a:lnTo>
                        <a:pt x="2506" y="79"/>
                      </a:lnTo>
                      <a:lnTo>
                        <a:pt x="2513" y="105"/>
                      </a:lnTo>
                      <a:lnTo>
                        <a:pt x="2519" y="120"/>
                      </a:lnTo>
                      <a:lnTo>
                        <a:pt x="2525" y="120"/>
                      </a:lnTo>
                      <a:lnTo>
                        <a:pt x="2533" y="105"/>
                      </a:lnTo>
                      <a:lnTo>
                        <a:pt x="2539" y="89"/>
                      </a:lnTo>
                      <a:lnTo>
                        <a:pt x="2545" y="79"/>
                      </a:lnTo>
                      <a:lnTo>
                        <a:pt x="2552" y="71"/>
                      </a:lnTo>
                      <a:lnTo>
                        <a:pt x="2558" y="61"/>
                      </a:lnTo>
                      <a:lnTo>
                        <a:pt x="2564" y="52"/>
                      </a:lnTo>
                      <a:lnTo>
                        <a:pt x="2570" y="44"/>
                      </a:lnTo>
                      <a:lnTo>
                        <a:pt x="2578" y="41"/>
                      </a:lnTo>
                      <a:lnTo>
                        <a:pt x="2584" y="46"/>
                      </a:lnTo>
                      <a:lnTo>
                        <a:pt x="2590" y="59"/>
                      </a:lnTo>
                      <a:lnTo>
                        <a:pt x="2598" y="71"/>
                      </a:lnTo>
                      <a:lnTo>
                        <a:pt x="2604" y="79"/>
                      </a:lnTo>
                      <a:lnTo>
                        <a:pt x="2610" y="80"/>
                      </a:lnTo>
                      <a:lnTo>
                        <a:pt x="2617" y="75"/>
                      </a:lnTo>
                      <a:lnTo>
                        <a:pt x="2623" y="66"/>
                      </a:lnTo>
                      <a:lnTo>
                        <a:pt x="2629" y="61"/>
                      </a:lnTo>
                      <a:lnTo>
                        <a:pt x="2637" y="59"/>
                      </a:lnTo>
                      <a:lnTo>
                        <a:pt x="2643" y="56"/>
                      </a:lnTo>
                      <a:lnTo>
                        <a:pt x="2649" y="54"/>
                      </a:lnTo>
                      <a:lnTo>
                        <a:pt x="2656" y="52"/>
                      </a:lnTo>
                      <a:lnTo>
                        <a:pt x="2662" y="46"/>
                      </a:lnTo>
                      <a:lnTo>
                        <a:pt x="2668" y="41"/>
                      </a:lnTo>
                      <a:lnTo>
                        <a:pt x="2676" y="43"/>
                      </a:lnTo>
                      <a:lnTo>
                        <a:pt x="2682" y="56"/>
                      </a:lnTo>
                      <a:lnTo>
                        <a:pt x="2688" y="79"/>
                      </a:lnTo>
                      <a:lnTo>
                        <a:pt x="2695" y="97"/>
                      </a:lnTo>
                      <a:lnTo>
                        <a:pt x="2701" y="112"/>
                      </a:lnTo>
                      <a:lnTo>
                        <a:pt x="2707" y="121"/>
                      </a:lnTo>
                      <a:lnTo>
                        <a:pt x="2715" y="120"/>
                      </a:lnTo>
                      <a:lnTo>
                        <a:pt x="2721" y="107"/>
                      </a:lnTo>
                      <a:lnTo>
                        <a:pt x="2727" y="93"/>
                      </a:lnTo>
                      <a:lnTo>
                        <a:pt x="2734" y="79"/>
                      </a:lnTo>
                      <a:lnTo>
                        <a:pt x="2740" y="64"/>
                      </a:lnTo>
                      <a:lnTo>
                        <a:pt x="2746" y="57"/>
                      </a:lnTo>
                      <a:lnTo>
                        <a:pt x="2752" y="56"/>
                      </a:lnTo>
                      <a:lnTo>
                        <a:pt x="2760" y="56"/>
                      </a:lnTo>
                      <a:lnTo>
                        <a:pt x="2766" y="52"/>
                      </a:lnTo>
                      <a:lnTo>
                        <a:pt x="2772" y="51"/>
                      </a:lnTo>
                      <a:lnTo>
                        <a:pt x="2779" y="51"/>
                      </a:lnTo>
                      <a:lnTo>
                        <a:pt x="2785" y="56"/>
                      </a:lnTo>
                      <a:lnTo>
                        <a:pt x="2791" y="66"/>
                      </a:lnTo>
                      <a:lnTo>
                        <a:pt x="2799" y="75"/>
                      </a:lnTo>
                      <a:lnTo>
                        <a:pt x="2805" y="82"/>
                      </a:lnTo>
                      <a:lnTo>
                        <a:pt x="2811" y="85"/>
                      </a:lnTo>
                      <a:lnTo>
                        <a:pt x="2818" y="79"/>
                      </a:lnTo>
                      <a:lnTo>
                        <a:pt x="2824" y="69"/>
                      </a:lnTo>
                      <a:lnTo>
                        <a:pt x="2830" y="61"/>
                      </a:lnTo>
                      <a:lnTo>
                        <a:pt x="2838" y="56"/>
                      </a:lnTo>
                      <a:lnTo>
                        <a:pt x="2844" y="52"/>
                      </a:lnTo>
                      <a:lnTo>
                        <a:pt x="2850" y="51"/>
                      </a:lnTo>
                      <a:lnTo>
                        <a:pt x="2857" y="51"/>
                      </a:lnTo>
                      <a:lnTo>
                        <a:pt x="2863" y="49"/>
                      </a:lnTo>
                      <a:lnTo>
                        <a:pt x="2869" y="54"/>
                      </a:lnTo>
                      <a:lnTo>
                        <a:pt x="2877" y="62"/>
                      </a:lnTo>
                      <a:lnTo>
                        <a:pt x="2883" y="69"/>
                      </a:lnTo>
                      <a:lnTo>
                        <a:pt x="2889" y="72"/>
                      </a:lnTo>
                      <a:lnTo>
                        <a:pt x="2896" y="69"/>
                      </a:lnTo>
                      <a:lnTo>
                        <a:pt x="2902" y="69"/>
                      </a:lnTo>
                      <a:lnTo>
                        <a:pt x="2908" y="75"/>
                      </a:lnTo>
                      <a:lnTo>
                        <a:pt x="2916" y="82"/>
                      </a:lnTo>
                      <a:lnTo>
                        <a:pt x="2922" y="89"/>
                      </a:lnTo>
                      <a:lnTo>
                        <a:pt x="2928" y="90"/>
                      </a:lnTo>
                      <a:lnTo>
                        <a:pt x="2934" y="90"/>
                      </a:lnTo>
                      <a:lnTo>
                        <a:pt x="2942" y="90"/>
                      </a:lnTo>
                      <a:lnTo>
                        <a:pt x="2948" y="84"/>
                      </a:lnTo>
                      <a:lnTo>
                        <a:pt x="2954" y="72"/>
                      </a:lnTo>
                      <a:lnTo>
                        <a:pt x="2961" y="62"/>
                      </a:lnTo>
                      <a:lnTo>
                        <a:pt x="2967" y="52"/>
                      </a:lnTo>
                      <a:lnTo>
                        <a:pt x="2973" y="39"/>
                      </a:lnTo>
                      <a:lnTo>
                        <a:pt x="2981" y="21"/>
                      </a:lnTo>
                      <a:lnTo>
                        <a:pt x="2987" y="6"/>
                      </a:lnTo>
                      <a:lnTo>
                        <a:pt x="2993" y="13"/>
                      </a:lnTo>
                      <a:lnTo>
                        <a:pt x="3000" y="31"/>
                      </a:lnTo>
                      <a:lnTo>
                        <a:pt x="3006" y="52"/>
                      </a:lnTo>
                      <a:lnTo>
                        <a:pt x="3012" y="67"/>
                      </a:lnTo>
                      <a:lnTo>
                        <a:pt x="3020" y="69"/>
                      </a:lnTo>
                      <a:lnTo>
                        <a:pt x="3026" y="57"/>
                      </a:lnTo>
                      <a:lnTo>
                        <a:pt x="3032" y="38"/>
                      </a:lnTo>
                      <a:lnTo>
                        <a:pt x="3039" y="23"/>
                      </a:lnTo>
                      <a:lnTo>
                        <a:pt x="3045" y="39"/>
                      </a:lnTo>
                      <a:lnTo>
                        <a:pt x="3051" y="75"/>
                      </a:lnTo>
                      <a:lnTo>
                        <a:pt x="3059" y="105"/>
                      </a:lnTo>
                      <a:lnTo>
                        <a:pt x="3065" y="125"/>
                      </a:lnTo>
                      <a:lnTo>
                        <a:pt x="3071" y="131"/>
                      </a:lnTo>
                      <a:lnTo>
                        <a:pt x="3078" y="123"/>
                      </a:lnTo>
                      <a:lnTo>
                        <a:pt x="3084" y="98"/>
                      </a:lnTo>
                      <a:lnTo>
                        <a:pt x="3090" y="80"/>
                      </a:lnTo>
                      <a:lnTo>
                        <a:pt x="3098" y="72"/>
                      </a:lnTo>
                      <a:lnTo>
                        <a:pt x="3104" y="71"/>
                      </a:lnTo>
                      <a:lnTo>
                        <a:pt x="3110" y="71"/>
                      </a:lnTo>
                      <a:lnTo>
                        <a:pt x="3116" y="74"/>
                      </a:lnTo>
                      <a:lnTo>
                        <a:pt x="3123" y="77"/>
                      </a:lnTo>
                      <a:lnTo>
                        <a:pt x="3129" y="74"/>
                      </a:lnTo>
                      <a:lnTo>
                        <a:pt x="3135" y="64"/>
                      </a:lnTo>
                      <a:lnTo>
                        <a:pt x="3143" y="59"/>
                      </a:lnTo>
                      <a:lnTo>
                        <a:pt x="3149" y="56"/>
                      </a:lnTo>
                      <a:lnTo>
                        <a:pt x="3155" y="56"/>
                      </a:lnTo>
                      <a:lnTo>
                        <a:pt x="3162" y="64"/>
                      </a:lnTo>
                      <a:lnTo>
                        <a:pt x="3168" y="71"/>
                      </a:lnTo>
                      <a:lnTo>
                        <a:pt x="3174" y="75"/>
                      </a:lnTo>
                      <a:lnTo>
                        <a:pt x="3182" y="79"/>
                      </a:lnTo>
                      <a:lnTo>
                        <a:pt x="3188" y="77"/>
                      </a:lnTo>
                      <a:lnTo>
                        <a:pt x="3194" y="72"/>
                      </a:lnTo>
                      <a:lnTo>
                        <a:pt x="3201" y="72"/>
                      </a:lnTo>
                      <a:lnTo>
                        <a:pt x="3207" y="72"/>
                      </a:lnTo>
                      <a:lnTo>
                        <a:pt x="3213" y="67"/>
                      </a:lnTo>
                      <a:lnTo>
                        <a:pt x="3221" y="64"/>
                      </a:lnTo>
                      <a:lnTo>
                        <a:pt x="3227" y="59"/>
                      </a:lnTo>
                      <a:lnTo>
                        <a:pt x="3233" y="57"/>
                      </a:lnTo>
                      <a:lnTo>
                        <a:pt x="3240" y="5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8" name="Freeform 114"/>
                <p:cNvSpPr>
                  <a:spLocks/>
                </p:cNvSpPr>
                <p:nvPr/>
              </p:nvSpPr>
              <p:spPr bwMode="auto">
                <a:xfrm>
                  <a:off x="4407" y="2379"/>
                  <a:ext cx="72" cy="22"/>
                </a:xfrm>
                <a:custGeom>
                  <a:avLst/>
                  <a:gdLst>
                    <a:gd name="T0" fmla="*/ 0 w 77"/>
                    <a:gd name="T1" fmla="*/ 8 h 21"/>
                    <a:gd name="T2" fmla="*/ 6 w 77"/>
                    <a:gd name="T3" fmla="*/ 6 h 21"/>
                    <a:gd name="T4" fmla="*/ 7 w 77"/>
                    <a:gd name="T5" fmla="*/ 4 h 21"/>
                    <a:gd name="T6" fmla="*/ 7 w 77"/>
                    <a:gd name="T7" fmla="*/ 0 h 21"/>
                    <a:gd name="T8" fmla="*/ 10 w 77"/>
                    <a:gd name="T9" fmla="*/ 1 h 21"/>
                    <a:gd name="T10" fmla="*/ 13 w 77"/>
                    <a:gd name="T11" fmla="*/ 8 h 21"/>
                    <a:gd name="T12" fmla="*/ 17 w 77"/>
                    <a:gd name="T13" fmla="*/ 30 h 21"/>
                    <a:gd name="T14" fmla="*/ 19 w 77"/>
                    <a:gd name="T15" fmla="*/ 38 h 21"/>
                    <a:gd name="T16" fmla="*/ 21 w 77"/>
                    <a:gd name="T17" fmla="*/ 34 h 21"/>
                    <a:gd name="T18" fmla="*/ 22 w 77"/>
                    <a:gd name="T19" fmla="*/ 28 h 21"/>
                    <a:gd name="T20" fmla="*/ 26 w 77"/>
                    <a:gd name="T21" fmla="*/ 8 h 21"/>
                    <a:gd name="T22" fmla="*/ 28 w 77"/>
                    <a:gd name="T23" fmla="*/ 6 h 21"/>
                    <a:gd name="T24" fmla="*/ 30 w 77"/>
                    <a:gd name="T25" fmla="*/ 8 h 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1">
                      <a:moveTo>
                        <a:pt x="0" y="8"/>
                      </a:moveTo>
                      <a:lnTo>
                        <a:pt x="6" y="6"/>
                      </a:lnTo>
                      <a:lnTo>
                        <a:pt x="13" y="4"/>
                      </a:lnTo>
                      <a:lnTo>
                        <a:pt x="20" y="0"/>
                      </a:lnTo>
                      <a:lnTo>
                        <a:pt x="26" y="1"/>
                      </a:lnTo>
                      <a:lnTo>
                        <a:pt x="32" y="8"/>
                      </a:lnTo>
                      <a:lnTo>
                        <a:pt x="40" y="16"/>
                      </a:lnTo>
                      <a:lnTo>
                        <a:pt x="46" y="21"/>
                      </a:lnTo>
                      <a:lnTo>
                        <a:pt x="52" y="19"/>
                      </a:lnTo>
                      <a:lnTo>
                        <a:pt x="58" y="14"/>
                      </a:lnTo>
                      <a:lnTo>
                        <a:pt x="65" y="8"/>
                      </a:lnTo>
                      <a:lnTo>
                        <a:pt x="71" y="6"/>
                      </a:lnTo>
                      <a:lnTo>
                        <a:pt x="77" y="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9" name="Freeform 115"/>
                <p:cNvSpPr>
                  <a:spLocks/>
                </p:cNvSpPr>
                <p:nvPr/>
              </p:nvSpPr>
              <p:spPr bwMode="auto">
                <a:xfrm>
                  <a:off x="4407" y="2331"/>
                  <a:ext cx="72" cy="24"/>
                </a:xfrm>
                <a:custGeom>
                  <a:avLst/>
                  <a:gdLst>
                    <a:gd name="T0" fmla="*/ 0 w 77"/>
                    <a:gd name="T1" fmla="*/ 39 h 23"/>
                    <a:gd name="T2" fmla="*/ 6 w 77"/>
                    <a:gd name="T3" fmla="*/ 34 h 23"/>
                    <a:gd name="T4" fmla="*/ 7 w 77"/>
                    <a:gd name="T5" fmla="*/ 29 h 23"/>
                    <a:gd name="T6" fmla="*/ 7 w 77"/>
                    <a:gd name="T7" fmla="*/ 27 h 23"/>
                    <a:gd name="T8" fmla="*/ 10 w 77"/>
                    <a:gd name="T9" fmla="*/ 8 h 23"/>
                    <a:gd name="T10" fmla="*/ 13 w 77"/>
                    <a:gd name="T11" fmla="*/ 5 h 23"/>
                    <a:gd name="T12" fmla="*/ 17 w 77"/>
                    <a:gd name="T13" fmla="*/ 2 h 23"/>
                    <a:gd name="T14" fmla="*/ 19 w 77"/>
                    <a:gd name="T15" fmla="*/ 0 h 23"/>
                    <a:gd name="T16" fmla="*/ 21 w 77"/>
                    <a:gd name="T17" fmla="*/ 0 h 23"/>
                    <a:gd name="T18" fmla="*/ 22 w 77"/>
                    <a:gd name="T19" fmla="*/ 3 h 23"/>
                    <a:gd name="T20" fmla="*/ 26 w 77"/>
                    <a:gd name="T21" fmla="*/ 8 h 23"/>
                    <a:gd name="T22" fmla="*/ 28 w 77"/>
                    <a:gd name="T23" fmla="*/ 8 h 23"/>
                    <a:gd name="T24" fmla="*/ 30 w 77"/>
                    <a:gd name="T25" fmla="*/ 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3">
                      <a:moveTo>
                        <a:pt x="0" y="23"/>
                      </a:moveTo>
                      <a:lnTo>
                        <a:pt x="6" y="20"/>
                      </a:lnTo>
                      <a:lnTo>
                        <a:pt x="13" y="15"/>
                      </a:lnTo>
                      <a:lnTo>
                        <a:pt x="20" y="13"/>
                      </a:lnTo>
                      <a:lnTo>
                        <a:pt x="26" y="8"/>
                      </a:lnTo>
                      <a:lnTo>
                        <a:pt x="32" y="5"/>
                      </a:lnTo>
                      <a:lnTo>
                        <a:pt x="40" y="2"/>
                      </a:lnTo>
                      <a:lnTo>
                        <a:pt x="46" y="0"/>
                      </a:lnTo>
                      <a:lnTo>
                        <a:pt x="52" y="0"/>
                      </a:lnTo>
                      <a:lnTo>
                        <a:pt x="58" y="3"/>
                      </a:lnTo>
                      <a:lnTo>
                        <a:pt x="65" y="8"/>
                      </a:lnTo>
                      <a:lnTo>
                        <a:pt x="71" y="8"/>
                      </a:lnTo>
                      <a:lnTo>
                        <a:pt x="77" y="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0" name="Rectangle 116"/>
                <p:cNvSpPr>
                  <a:spLocks noChangeArrowheads="1"/>
                </p:cNvSpPr>
                <p:nvPr/>
              </p:nvSpPr>
              <p:spPr bwMode="auto">
                <a:xfrm>
                  <a:off x="1218" y="2732"/>
                  <a:ext cx="227" cy="35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46" tIns="31560" rIns="64246" bIns="3156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400" b="1" baseline="-25000">
                      <a:solidFill>
                        <a:srgbClr val="FF0000"/>
                      </a:solidFill>
                    </a:rPr>
                    <a:t>3</a:t>
                  </a:r>
                  <a:endParaRPr lang="it-IT" altLang="en-US" sz="2400"/>
                </a:p>
              </p:txBody>
            </p:sp>
          </p:grpSp>
        </p:grpSp>
      </p:grpSp>
      <p:grpSp>
        <p:nvGrpSpPr>
          <p:cNvPr id="92277" name="Group 117"/>
          <p:cNvGrpSpPr>
            <a:grpSpLocks/>
          </p:cNvGrpSpPr>
          <p:nvPr/>
        </p:nvGrpSpPr>
        <p:grpSpPr bwMode="auto">
          <a:xfrm>
            <a:off x="2884488" y="1435101"/>
            <a:ext cx="901700" cy="4129088"/>
            <a:chOff x="857" y="904"/>
            <a:chExt cx="568" cy="2601"/>
          </a:xfrm>
        </p:grpSpPr>
        <p:sp>
          <p:nvSpPr>
            <p:cNvPr id="46226" name="Line 118"/>
            <p:cNvSpPr>
              <a:spLocks noChangeShapeType="1"/>
            </p:cNvSpPr>
            <p:nvPr/>
          </p:nvSpPr>
          <p:spPr bwMode="auto">
            <a:xfrm>
              <a:off x="857" y="904"/>
              <a:ext cx="510" cy="578"/>
            </a:xfrm>
            <a:prstGeom prst="line">
              <a:avLst/>
            </a:prstGeom>
            <a:noFill/>
            <a:ln w="19050">
              <a:solidFill>
                <a:srgbClr val="003F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227" name="Line 119"/>
            <p:cNvSpPr>
              <a:spLocks noChangeShapeType="1"/>
            </p:cNvSpPr>
            <p:nvPr/>
          </p:nvSpPr>
          <p:spPr bwMode="auto">
            <a:xfrm flipV="1">
              <a:off x="917" y="2194"/>
              <a:ext cx="508" cy="1311"/>
            </a:xfrm>
            <a:prstGeom prst="line">
              <a:avLst/>
            </a:prstGeom>
            <a:noFill/>
            <a:ln w="19050">
              <a:solidFill>
                <a:srgbClr val="003F9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grpSp>
      <p:sp>
        <p:nvSpPr>
          <p:cNvPr id="46100" name="Line 120"/>
          <p:cNvSpPr>
            <a:spLocks noChangeShapeType="1"/>
          </p:cNvSpPr>
          <p:nvPr/>
        </p:nvSpPr>
        <p:spPr bwMode="auto">
          <a:xfrm flipV="1">
            <a:off x="3090864" y="6724959"/>
            <a:ext cx="1587" cy="47625"/>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92281" name="Group 121"/>
          <p:cNvGrpSpPr>
            <a:grpSpLocks/>
          </p:cNvGrpSpPr>
          <p:nvPr/>
        </p:nvGrpSpPr>
        <p:grpSpPr bwMode="auto">
          <a:xfrm>
            <a:off x="8653463" y="468314"/>
            <a:ext cx="2266950" cy="6130925"/>
            <a:chOff x="4491" y="295"/>
            <a:chExt cx="1428" cy="3862"/>
          </a:xfrm>
        </p:grpSpPr>
        <p:sp>
          <p:nvSpPr>
            <p:cNvPr id="46200" name="Rectangle 122"/>
            <p:cNvSpPr>
              <a:spLocks noChangeArrowheads="1"/>
            </p:cNvSpPr>
            <p:nvPr/>
          </p:nvSpPr>
          <p:spPr bwMode="auto">
            <a:xfrm>
              <a:off x="5356" y="297"/>
              <a:ext cx="563"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a:solidFill>
                    <a:srgbClr val="000000"/>
                  </a:solidFill>
                </a:rPr>
                <a:t>100 % MVC</a:t>
              </a:r>
              <a:endParaRPr lang="it-IT" altLang="en-US" sz="1400"/>
            </a:p>
          </p:txBody>
        </p:sp>
        <p:sp>
          <p:nvSpPr>
            <p:cNvPr id="46201" name="Rectangle 123"/>
            <p:cNvSpPr>
              <a:spLocks noChangeArrowheads="1"/>
            </p:cNvSpPr>
            <p:nvPr/>
          </p:nvSpPr>
          <p:spPr bwMode="auto">
            <a:xfrm>
              <a:off x="4817" y="3586"/>
              <a:ext cx="497"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FF0000"/>
                  </a:solidFill>
                </a:rPr>
                <a:t>90 % MVC</a:t>
              </a:r>
              <a:endParaRPr lang="it-IT" altLang="en-US" sz="1200"/>
            </a:p>
          </p:txBody>
        </p:sp>
        <p:sp>
          <p:nvSpPr>
            <p:cNvPr id="46202" name="Rectangle 124"/>
            <p:cNvSpPr>
              <a:spLocks noChangeArrowheads="1"/>
            </p:cNvSpPr>
            <p:nvPr/>
          </p:nvSpPr>
          <p:spPr bwMode="auto">
            <a:xfrm>
              <a:off x="4765" y="2861"/>
              <a:ext cx="495"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FF0000"/>
                  </a:solidFill>
                </a:rPr>
                <a:t>75 % MVC</a:t>
              </a:r>
              <a:endParaRPr lang="it-IT" altLang="en-US" sz="1200"/>
            </a:p>
          </p:txBody>
        </p:sp>
        <p:sp>
          <p:nvSpPr>
            <p:cNvPr id="46203" name="Rectangle 125"/>
            <p:cNvSpPr>
              <a:spLocks noChangeArrowheads="1"/>
            </p:cNvSpPr>
            <p:nvPr/>
          </p:nvSpPr>
          <p:spPr bwMode="auto">
            <a:xfrm>
              <a:off x="5122" y="1925"/>
              <a:ext cx="496" cy="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FF0000"/>
                  </a:solidFill>
                </a:rPr>
                <a:t>50 % MVC</a:t>
              </a:r>
              <a:endParaRPr lang="it-IT" altLang="en-US" sz="1200"/>
            </a:p>
          </p:txBody>
        </p:sp>
        <p:sp>
          <p:nvSpPr>
            <p:cNvPr id="46204" name="Rectangle 126"/>
            <p:cNvSpPr>
              <a:spLocks noChangeArrowheads="1"/>
            </p:cNvSpPr>
            <p:nvPr/>
          </p:nvSpPr>
          <p:spPr bwMode="auto">
            <a:xfrm>
              <a:off x="4978" y="1179"/>
              <a:ext cx="496"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FF0000"/>
                  </a:solidFill>
                </a:rPr>
                <a:t>25 % MVC</a:t>
              </a:r>
              <a:endParaRPr lang="it-IT" altLang="en-US" sz="1200"/>
            </a:p>
          </p:txBody>
        </p:sp>
        <p:sp>
          <p:nvSpPr>
            <p:cNvPr id="46205" name="Line 127"/>
            <p:cNvSpPr>
              <a:spLocks noChangeShapeType="1"/>
            </p:cNvSpPr>
            <p:nvPr/>
          </p:nvSpPr>
          <p:spPr bwMode="auto">
            <a:xfrm>
              <a:off x="4508" y="4065"/>
              <a:ext cx="1" cy="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6" name="Rectangle 128"/>
            <p:cNvSpPr>
              <a:spLocks noChangeArrowheads="1"/>
            </p:cNvSpPr>
            <p:nvPr/>
          </p:nvSpPr>
          <p:spPr bwMode="auto">
            <a:xfrm>
              <a:off x="5421" y="3705"/>
              <a:ext cx="85" cy="75"/>
            </a:xfrm>
            <a:prstGeom prst="rect">
              <a:avLst/>
            </a:prstGeom>
            <a:solidFill>
              <a:srgbClr val="FF0000"/>
            </a:solidFill>
            <a:ln w="9525">
              <a:solidFill>
                <a:srgbClr val="FF0000"/>
              </a:solidFill>
              <a:miter lim="800000"/>
              <a:headEnd/>
              <a:tailEnd/>
            </a:ln>
          </p:spPr>
          <p:txBody>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207" name="Rectangle 129"/>
            <p:cNvSpPr>
              <a:spLocks noChangeArrowheads="1"/>
            </p:cNvSpPr>
            <p:nvPr/>
          </p:nvSpPr>
          <p:spPr bwMode="auto">
            <a:xfrm>
              <a:off x="5209" y="2788"/>
              <a:ext cx="78" cy="88"/>
            </a:xfrm>
            <a:prstGeom prst="rect">
              <a:avLst/>
            </a:prstGeom>
            <a:solidFill>
              <a:srgbClr val="FF0000"/>
            </a:solidFill>
            <a:ln w="9525">
              <a:solidFill>
                <a:srgbClr val="FF0000"/>
              </a:solidFill>
              <a:miter lim="800000"/>
              <a:headEnd/>
              <a:tailEnd/>
            </a:ln>
          </p:spPr>
          <p:txBody>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208" name="Rectangle 130"/>
            <p:cNvSpPr>
              <a:spLocks noChangeArrowheads="1"/>
            </p:cNvSpPr>
            <p:nvPr/>
          </p:nvSpPr>
          <p:spPr bwMode="auto">
            <a:xfrm>
              <a:off x="5003" y="1960"/>
              <a:ext cx="78" cy="90"/>
            </a:xfrm>
            <a:prstGeom prst="rect">
              <a:avLst/>
            </a:prstGeom>
            <a:solidFill>
              <a:srgbClr val="FF0000"/>
            </a:solidFill>
            <a:ln w="9525">
              <a:solidFill>
                <a:srgbClr val="FF0000"/>
              </a:solidFill>
              <a:miter lim="800000"/>
              <a:headEnd/>
              <a:tailEnd/>
            </a:ln>
          </p:spPr>
          <p:txBody>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209" name="Rectangle 131"/>
            <p:cNvSpPr>
              <a:spLocks noChangeArrowheads="1"/>
            </p:cNvSpPr>
            <p:nvPr/>
          </p:nvSpPr>
          <p:spPr bwMode="auto">
            <a:xfrm>
              <a:off x="4817" y="1201"/>
              <a:ext cx="78" cy="98"/>
            </a:xfrm>
            <a:prstGeom prst="rect">
              <a:avLst/>
            </a:prstGeom>
            <a:solidFill>
              <a:srgbClr val="FF0000"/>
            </a:solidFill>
            <a:ln w="9525">
              <a:solidFill>
                <a:srgbClr val="FF0000"/>
              </a:solidFill>
              <a:miter lim="800000"/>
              <a:headEnd/>
              <a:tailEnd/>
            </a:ln>
          </p:spPr>
          <p:txBody>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210" name="Line 132"/>
            <p:cNvSpPr>
              <a:spLocks noChangeShapeType="1"/>
            </p:cNvSpPr>
            <p:nvPr/>
          </p:nvSpPr>
          <p:spPr bwMode="auto">
            <a:xfrm>
              <a:off x="4543" y="1247"/>
              <a:ext cx="315"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1" name="Line 133"/>
            <p:cNvSpPr>
              <a:spLocks noChangeShapeType="1"/>
            </p:cNvSpPr>
            <p:nvPr/>
          </p:nvSpPr>
          <p:spPr bwMode="auto">
            <a:xfrm>
              <a:off x="4537" y="3740"/>
              <a:ext cx="927"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2" name="Line 134"/>
            <p:cNvSpPr>
              <a:spLocks noChangeShapeType="1"/>
            </p:cNvSpPr>
            <p:nvPr/>
          </p:nvSpPr>
          <p:spPr bwMode="auto">
            <a:xfrm>
              <a:off x="4533" y="2831"/>
              <a:ext cx="689"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3" name="Line 135"/>
            <p:cNvSpPr>
              <a:spLocks noChangeShapeType="1"/>
            </p:cNvSpPr>
            <p:nvPr/>
          </p:nvSpPr>
          <p:spPr bwMode="auto">
            <a:xfrm>
              <a:off x="4548" y="2006"/>
              <a:ext cx="467" cy="1"/>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4" name="Line 136"/>
            <p:cNvSpPr>
              <a:spLocks noChangeShapeType="1"/>
            </p:cNvSpPr>
            <p:nvPr/>
          </p:nvSpPr>
          <p:spPr bwMode="auto">
            <a:xfrm flipV="1">
              <a:off x="5507" y="578"/>
              <a:ext cx="1" cy="332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5" name="Line 137"/>
            <p:cNvSpPr>
              <a:spLocks noChangeShapeType="1"/>
            </p:cNvSpPr>
            <p:nvPr/>
          </p:nvSpPr>
          <p:spPr bwMode="auto">
            <a:xfrm>
              <a:off x="4682" y="3902"/>
              <a:ext cx="83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6" name="Line 138"/>
            <p:cNvSpPr>
              <a:spLocks noChangeShapeType="1"/>
            </p:cNvSpPr>
            <p:nvPr/>
          </p:nvSpPr>
          <p:spPr bwMode="auto">
            <a:xfrm flipH="1">
              <a:off x="5514" y="561"/>
              <a:ext cx="11" cy="3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7" name="Line 139"/>
            <p:cNvSpPr>
              <a:spLocks noChangeShapeType="1"/>
            </p:cNvSpPr>
            <p:nvPr/>
          </p:nvSpPr>
          <p:spPr bwMode="auto">
            <a:xfrm flipV="1">
              <a:off x="4654" y="3898"/>
              <a:ext cx="39" cy="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8" name="Rectangle 140"/>
            <p:cNvSpPr>
              <a:spLocks noChangeArrowheads="1"/>
            </p:cNvSpPr>
            <p:nvPr/>
          </p:nvSpPr>
          <p:spPr bwMode="auto">
            <a:xfrm rot="5400000">
              <a:off x="4526" y="3839"/>
              <a:ext cx="74" cy="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000000"/>
                  </a:solidFill>
                </a:rPr>
                <a:t>5</a:t>
              </a:r>
              <a:endParaRPr lang="it-IT" altLang="en-US" sz="1200"/>
            </a:p>
          </p:txBody>
        </p:sp>
        <p:sp>
          <p:nvSpPr>
            <p:cNvPr id="46219" name="Rectangle 141"/>
            <p:cNvSpPr>
              <a:spLocks noChangeArrowheads="1"/>
            </p:cNvSpPr>
            <p:nvPr/>
          </p:nvSpPr>
          <p:spPr bwMode="auto">
            <a:xfrm rot="5400000">
              <a:off x="4542" y="549"/>
              <a:ext cx="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000000"/>
                  </a:solidFill>
                </a:rPr>
                <a:t>0</a:t>
              </a:r>
              <a:endParaRPr lang="it-IT" altLang="en-US" sz="1200"/>
            </a:p>
          </p:txBody>
        </p:sp>
        <p:sp>
          <p:nvSpPr>
            <p:cNvPr id="46220" name="Rectangle 142"/>
            <p:cNvSpPr>
              <a:spLocks noChangeArrowheads="1"/>
            </p:cNvSpPr>
            <p:nvPr/>
          </p:nvSpPr>
          <p:spPr bwMode="auto">
            <a:xfrm>
              <a:off x="4549" y="295"/>
              <a:ext cx="460"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a:solidFill>
                    <a:srgbClr val="000000"/>
                  </a:solidFill>
                </a:rPr>
                <a:t>0% </a:t>
              </a:r>
            </a:p>
            <a:p>
              <a:pPr eaLnBrk="1" hangingPunct="1">
                <a:spcBef>
                  <a:spcPct val="0"/>
                </a:spcBef>
                <a:buFontTx/>
                <a:buNone/>
              </a:pPr>
              <a:r>
                <a:rPr lang="it-IT" altLang="en-US" sz="1400" b="1">
                  <a:solidFill>
                    <a:srgbClr val="000000"/>
                  </a:solidFill>
                </a:rPr>
                <a:t>MVC</a:t>
              </a:r>
              <a:endParaRPr lang="it-IT" altLang="en-US" sz="1400"/>
            </a:p>
          </p:txBody>
        </p:sp>
        <p:sp>
          <p:nvSpPr>
            <p:cNvPr id="46221" name="Rectangle 143"/>
            <p:cNvSpPr>
              <a:spLocks noChangeArrowheads="1"/>
            </p:cNvSpPr>
            <p:nvPr/>
          </p:nvSpPr>
          <p:spPr bwMode="auto">
            <a:xfrm>
              <a:off x="4917" y="352"/>
              <a:ext cx="45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a:solidFill>
                    <a:srgbClr val="000000"/>
                  </a:solidFill>
                </a:rPr>
                <a:t>Force</a:t>
              </a:r>
              <a:endParaRPr lang="it-IT" altLang="en-US" sz="1400"/>
            </a:p>
          </p:txBody>
        </p:sp>
        <p:sp>
          <p:nvSpPr>
            <p:cNvPr id="46222" name="Rectangle 144"/>
            <p:cNvSpPr>
              <a:spLocks noChangeArrowheads="1"/>
            </p:cNvSpPr>
            <p:nvPr/>
          </p:nvSpPr>
          <p:spPr bwMode="auto">
            <a:xfrm rot="5400000">
              <a:off x="4281" y="3341"/>
              <a:ext cx="601"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200" b="1">
                  <a:solidFill>
                    <a:srgbClr val="000000"/>
                  </a:solidFill>
                </a:rPr>
                <a:t>time (s)</a:t>
              </a:r>
              <a:endParaRPr lang="it-IT" altLang="en-US" sz="1200"/>
            </a:p>
          </p:txBody>
        </p:sp>
        <p:sp>
          <p:nvSpPr>
            <p:cNvPr id="46223" name="Line 145"/>
            <p:cNvSpPr>
              <a:spLocks noChangeShapeType="1"/>
            </p:cNvSpPr>
            <p:nvPr/>
          </p:nvSpPr>
          <p:spPr bwMode="auto">
            <a:xfrm>
              <a:off x="4703" y="589"/>
              <a:ext cx="807" cy="3320"/>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24" name="Line 146"/>
            <p:cNvSpPr>
              <a:spLocks noChangeShapeType="1"/>
            </p:cNvSpPr>
            <p:nvPr/>
          </p:nvSpPr>
          <p:spPr bwMode="auto">
            <a:xfrm>
              <a:off x="4682" y="578"/>
              <a:ext cx="824" cy="1"/>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25" name="Line 147"/>
            <p:cNvSpPr>
              <a:spLocks noChangeShapeType="1"/>
            </p:cNvSpPr>
            <p:nvPr/>
          </p:nvSpPr>
          <p:spPr bwMode="auto">
            <a:xfrm>
              <a:off x="4682" y="582"/>
              <a:ext cx="1" cy="3559"/>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92308" name="Group 148"/>
          <p:cNvGrpSpPr>
            <a:grpSpLocks/>
          </p:cNvGrpSpPr>
          <p:nvPr/>
        </p:nvGrpSpPr>
        <p:grpSpPr bwMode="auto">
          <a:xfrm>
            <a:off x="3432176" y="4975226"/>
            <a:ext cx="5249863" cy="1838325"/>
            <a:chOff x="1202" y="3134"/>
            <a:chExt cx="3307" cy="1158"/>
          </a:xfrm>
        </p:grpSpPr>
        <p:sp>
          <p:nvSpPr>
            <p:cNvPr id="46154" name="Line 149"/>
            <p:cNvSpPr>
              <a:spLocks noChangeShapeType="1"/>
            </p:cNvSpPr>
            <p:nvPr/>
          </p:nvSpPr>
          <p:spPr bwMode="auto">
            <a:xfrm flipV="1">
              <a:off x="1712" y="4180"/>
              <a:ext cx="1" cy="30"/>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5" name="Line 150"/>
            <p:cNvSpPr>
              <a:spLocks noChangeShapeType="1"/>
            </p:cNvSpPr>
            <p:nvPr/>
          </p:nvSpPr>
          <p:spPr bwMode="auto">
            <a:xfrm flipV="1">
              <a:off x="2020" y="4151"/>
              <a:ext cx="1"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6" name="Line 151"/>
            <p:cNvSpPr>
              <a:spLocks noChangeShapeType="1"/>
            </p:cNvSpPr>
            <p:nvPr/>
          </p:nvSpPr>
          <p:spPr bwMode="auto">
            <a:xfrm flipV="1">
              <a:off x="2328" y="4180"/>
              <a:ext cx="1" cy="30"/>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7" name="Line 152"/>
            <p:cNvSpPr>
              <a:spLocks noChangeShapeType="1"/>
            </p:cNvSpPr>
            <p:nvPr/>
          </p:nvSpPr>
          <p:spPr bwMode="auto">
            <a:xfrm flipV="1">
              <a:off x="2635" y="4151"/>
              <a:ext cx="1"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8" name="Line 153"/>
            <p:cNvSpPr>
              <a:spLocks noChangeShapeType="1"/>
            </p:cNvSpPr>
            <p:nvPr/>
          </p:nvSpPr>
          <p:spPr bwMode="auto">
            <a:xfrm flipV="1">
              <a:off x="2945" y="4180"/>
              <a:ext cx="0" cy="30"/>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9" name="Line 154"/>
            <p:cNvSpPr>
              <a:spLocks noChangeShapeType="1"/>
            </p:cNvSpPr>
            <p:nvPr/>
          </p:nvSpPr>
          <p:spPr bwMode="auto">
            <a:xfrm flipV="1">
              <a:off x="3253" y="4151"/>
              <a:ext cx="0"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0" name="Line 155"/>
            <p:cNvSpPr>
              <a:spLocks noChangeShapeType="1"/>
            </p:cNvSpPr>
            <p:nvPr/>
          </p:nvSpPr>
          <p:spPr bwMode="auto">
            <a:xfrm flipV="1">
              <a:off x="3561" y="4180"/>
              <a:ext cx="0" cy="30"/>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1" name="Line 156"/>
            <p:cNvSpPr>
              <a:spLocks noChangeShapeType="1"/>
            </p:cNvSpPr>
            <p:nvPr/>
          </p:nvSpPr>
          <p:spPr bwMode="auto">
            <a:xfrm flipV="1">
              <a:off x="3869" y="4151"/>
              <a:ext cx="1"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2" name="Line 157"/>
            <p:cNvSpPr>
              <a:spLocks noChangeShapeType="1"/>
            </p:cNvSpPr>
            <p:nvPr/>
          </p:nvSpPr>
          <p:spPr bwMode="auto">
            <a:xfrm flipV="1">
              <a:off x="4178" y="4180"/>
              <a:ext cx="1" cy="30"/>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3" name="Line 158"/>
            <p:cNvSpPr>
              <a:spLocks noChangeShapeType="1"/>
            </p:cNvSpPr>
            <p:nvPr/>
          </p:nvSpPr>
          <p:spPr bwMode="auto">
            <a:xfrm flipV="1">
              <a:off x="4487" y="4151"/>
              <a:ext cx="0"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4" name="Freeform 159"/>
            <p:cNvSpPr>
              <a:spLocks/>
            </p:cNvSpPr>
            <p:nvPr/>
          </p:nvSpPr>
          <p:spPr bwMode="auto">
            <a:xfrm>
              <a:off x="1402" y="3866"/>
              <a:ext cx="3005" cy="204"/>
            </a:xfrm>
            <a:custGeom>
              <a:avLst/>
              <a:gdLst>
                <a:gd name="T0" fmla="*/ 16 w 3240"/>
                <a:gd name="T1" fmla="*/ 269 h 194"/>
                <a:gd name="T2" fmla="*/ 34 w 3240"/>
                <a:gd name="T3" fmla="*/ 120 h 194"/>
                <a:gd name="T4" fmla="*/ 53 w 3240"/>
                <a:gd name="T5" fmla="*/ 109 h 194"/>
                <a:gd name="T6" fmla="*/ 70 w 3240"/>
                <a:gd name="T7" fmla="*/ 146 h 194"/>
                <a:gd name="T8" fmla="*/ 88 w 3240"/>
                <a:gd name="T9" fmla="*/ 274 h 194"/>
                <a:gd name="T10" fmla="*/ 107 w 3240"/>
                <a:gd name="T11" fmla="*/ 104 h 194"/>
                <a:gd name="T12" fmla="*/ 125 w 3240"/>
                <a:gd name="T13" fmla="*/ 67 h 194"/>
                <a:gd name="T14" fmla="*/ 143 w 3240"/>
                <a:gd name="T15" fmla="*/ 186 h 194"/>
                <a:gd name="T16" fmla="*/ 160 w 3240"/>
                <a:gd name="T17" fmla="*/ 62 h 194"/>
                <a:gd name="T18" fmla="*/ 179 w 3240"/>
                <a:gd name="T19" fmla="*/ 134 h 194"/>
                <a:gd name="T20" fmla="*/ 198 w 3240"/>
                <a:gd name="T21" fmla="*/ 165 h 194"/>
                <a:gd name="T22" fmla="*/ 214 w 3240"/>
                <a:gd name="T23" fmla="*/ 272 h 194"/>
                <a:gd name="T24" fmla="*/ 232 w 3240"/>
                <a:gd name="T25" fmla="*/ 62 h 194"/>
                <a:gd name="T26" fmla="*/ 250 w 3240"/>
                <a:gd name="T27" fmla="*/ 252 h 194"/>
                <a:gd name="T28" fmla="*/ 269 w 3240"/>
                <a:gd name="T29" fmla="*/ 158 h 194"/>
                <a:gd name="T30" fmla="*/ 289 w 3240"/>
                <a:gd name="T31" fmla="*/ 0 h 194"/>
                <a:gd name="T32" fmla="*/ 305 w 3240"/>
                <a:gd name="T33" fmla="*/ 120 h 194"/>
                <a:gd name="T34" fmla="*/ 324 w 3240"/>
                <a:gd name="T35" fmla="*/ 206 h 194"/>
                <a:gd name="T36" fmla="*/ 341 w 3240"/>
                <a:gd name="T37" fmla="*/ 196 h 194"/>
                <a:gd name="T38" fmla="*/ 361 w 3240"/>
                <a:gd name="T39" fmla="*/ 120 h 194"/>
                <a:gd name="T40" fmla="*/ 378 w 3240"/>
                <a:gd name="T41" fmla="*/ 252 h 194"/>
                <a:gd name="T42" fmla="*/ 396 w 3240"/>
                <a:gd name="T43" fmla="*/ 67 h 194"/>
                <a:gd name="T44" fmla="*/ 413 w 3240"/>
                <a:gd name="T45" fmla="*/ 128 h 194"/>
                <a:gd name="T46" fmla="*/ 433 w 3240"/>
                <a:gd name="T47" fmla="*/ 98 h 194"/>
                <a:gd name="T48" fmla="*/ 450 w 3240"/>
                <a:gd name="T49" fmla="*/ 175 h 194"/>
                <a:gd name="T50" fmla="*/ 468 w 3240"/>
                <a:gd name="T51" fmla="*/ 134 h 194"/>
                <a:gd name="T52" fmla="*/ 488 w 3240"/>
                <a:gd name="T53" fmla="*/ 165 h 194"/>
                <a:gd name="T54" fmla="*/ 505 w 3240"/>
                <a:gd name="T55" fmla="*/ 115 h 194"/>
                <a:gd name="T56" fmla="*/ 522 w 3240"/>
                <a:gd name="T57" fmla="*/ 154 h 194"/>
                <a:gd name="T58" fmla="*/ 541 w 3240"/>
                <a:gd name="T59" fmla="*/ 128 h 194"/>
                <a:gd name="T60" fmla="*/ 559 w 3240"/>
                <a:gd name="T61" fmla="*/ 104 h 194"/>
                <a:gd name="T62" fmla="*/ 577 w 3240"/>
                <a:gd name="T63" fmla="*/ 200 h 194"/>
                <a:gd name="T64" fmla="*/ 595 w 3240"/>
                <a:gd name="T65" fmla="*/ 269 h 194"/>
                <a:gd name="T66" fmla="*/ 612 w 3240"/>
                <a:gd name="T67" fmla="*/ 34 h 194"/>
                <a:gd name="T68" fmla="*/ 632 w 3240"/>
                <a:gd name="T69" fmla="*/ 181 h 194"/>
                <a:gd name="T70" fmla="*/ 648 w 3240"/>
                <a:gd name="T71" fmla="*/ 100 h 194"/>
                <a:gd name="T72" fmla="*/ 668 w 3240"/>
                <a:gd name="T73" fmla="*/ 141 h 194"/>
                <a:gd name="T74" fmla="*/ 686 w 3240"/>
                <a:gd name="T75" fmla="*/ 104 h 194"/>
                <a:gd name="T76" fmla="*/ 705 w 3240"/>
                <a:gd name="T77" fmla="*/ 246 h 194"/>
                <a:gd name="T78" fmla="*/ 722 w 3240"/>
                <a:gd name="T79" fmla="*/ 212 h 194"/>
                <a:gd name="T80" fmla="*/ 740 w 3240"/>
                <a:gd name="T81" fmla="*/ 108 h 194"/>
                <a:gd name="T82" fmla="*/ 759 w 3240"/>
                <a:gd name="T83" fmla="*/ 93 h 194"/>
                <a:gd name="T84" fmla="*/ 776 w 3240"/>
                <a:gd name="T85" fmla="*/ 135 h 194"/>
                <a:gd name="T86" fmla="*/ 794 w 3240"/>
                <a:gd name="T87" fmla="*/ 242 h 194"/>
                <a:gd name="T88" fmla="*/ 812 w 3240"/>
                <a:gd name="T89" fmla="*/ 86 h 194"/>
                <a:gd name="T90" fmla="*/ 830 w 3240"/>
                <a:gd name="T91" fmla="*/ 143 h 194"/>
                <a:gd name="T92" fmla="*/ 848 w 3240"/>
                <a:gd name="T93" fmla="*/ 165 h 194"/>
                <a:gd name="T94" fmla="*/ 866 w 3240"/>
                <a:gd name="T95" fmla="*/ 236 h 194"/>
                <a:gd name="T96" fmla="*/ 885 w 3240"/>
                <a:gd name="T97" fmla="*/ 98 h 194"/>
                <a:gd name="T98" fmla="*/ 902 w 3240"/>
                <a:gd name="T99" fmla="*/ 68 h 194"/>
                <a:gd name="T100" fmla="*/ 921 w 3240"/>
                <a:gd name="T101" fmla="*/ 208 h 194"/>
                <a:gd name="T102" fmla="*/ 940 w 3240"/>
                <a:gd name="T103" fmla="*/ 108 h 194"/>
                <a:gd name="T104" fmla="*/ 956 w 3240"/>
                <a:gd name="T105" fmla="*/ 86 h 194"/>
                <a:gd name="T106" fmla="*/ 976 w 3240"/>
                <a:gd name="T107" fmla="*/ 115 h 194"/>
                <a:gd name="T108" fmla="*/ 993 w 3240"/>
                <a:gd name="T109" fmla="*/ 158 h 194"/>
                <a:gd name="T110" fmla="*/ 1013 w 3240"/>
                <a:gd name="T111" fmla="*/ 56 h 194"/>
                <a:gd name="T112" fmla="*/ 1029 w 3240"/>
                <a:gd name="T113" fmla="*/ 134 h 194"/>
                <a:gd name="T114" fmla="*/ 1047 w 3240"/>
                <a:gd name="T115" fmla="*/ 100 h 194"/>
                <a:gd name="T116" fmla="*/ 1066 w 3240"/>
                <a:gd name="T117" fmla="*/ 98 h 194"/>
                <a:gd name="T118" fmla="*/ 1084 w 3240"/>
                <a:gd name="T119" fmla="*/ 393 h 194"/>
                <a:gd name="T120" fmla="*/ 1103 w 3240"/>
                <a:gd name="T121" fmla="*/ 128 h 194"/>
                <a:gd name="T122" fmla="*/ 1120 w 3240"/>
                <a:gd name="T123" fmla="*/ 34 h 1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94">
                  <a:moveTo>
                    <a:pt x="0" y="51"/>
                  </a:moveTo>
                  <a:lnTo>
                    <a:pt x="8" y="66"/>
                  </a:lnTo>
                  <a:lnTo>
                    <a:pt x="14" y="79"/>
                  </a:lnTo>
                  <a:lnTo>
                    <a:pt x="20" y="84"/>
                  </a:lnTo>
                  <a:lnTo>
                    <a:pt x="27" y="87"/>
                  </a:lnTo>
                  <a:lnTo>
                    <a:pt x="33" y="95"/>
                  </a:lnTo>
                  <a:lnTo>
                    <a:pt x="39" y="115"/>
                  </a:lnTo>
                  <a:lnTo>
                    <a:pt x="45" y="133"/>
                  </a:lnTo>
                  <a:lnTo>
                    <a:pt x="53" y="110"/>
                  </a:lnTo>
                  <a:lnTo>
                    <a:pt x="59" y="84"/>
                  </a:lnTo>
                  <a:lnTo>
                    <a:pt x="65" y="61"/>
                  </a:lnTo>
                  <a:lnTo>
                    <a:pt x="72" y="61"/>
                  </a:lnTo>
                  <a:lnTo>
                    <a:pt x="78" y="59"/>
                  </a:lnTo>
                  <a:lnTo>
                    <a:pt x="84" y="51"/>
                  </a:lnTo>
                  <a:lnTo>
                    <a:pt x="92" y="53"/>
                  </a:lnTo>
                  <a:lnTo>
                    <a:pt x="98" y="59"/>
                  </a:lnTo>
                  <a:lnTo>
                    <a:pt x="104" y="66"/>
                  </a:lnTo>
                  <a:lnTo>
                    <a:pt x="111" y="67"/>
                  </a:lnTo>
                  <a:lnTo>
                    <a:pt x="117" y="57"/>
                  </a:lnTo>
                  <a:lnTo>
                    <a:pt x="123" y="46"/>
                  </a:lnTo>
                  <a:lnTo>
                    <a:pt x="131" y="44"/>
                  </a:lnTo>
                  <a:lnTo>
                    <a:pt x="137" y="48"/>
                  </a:lnTo>
                  <a:lnTo>
                    <a:pt x="143" y="51"/>
                  </a:lnTo>
                  <a:lnTo>
                    <a:pt x="150" y="54"/>
                  </a:lnTo>
                  <a:lnTo>
                    <a:pt x="156" y="59"/>
                  </a:lnTo>
                  <a:lnTo>
                    <a:pt x="162" y="62"/>
                  </a:lnTo>
                  <a:lnTo>
                    <a:pt x="170" y="61"/>
                  </a:lnTo>
                  <a:lnTo>
                    <a:pt x="176" y="57"/>
                  </a:lnTo>
                  <a:lnTo>
                    <a:pt x="182" y="59"/>
                  </a:lnTo>
                  <a:lnTo>
                    <a:pt x="189" y="62"/>
                  </a:lnTo>
                  <a:lnTo>
                    <a:pt x="195" y="67"/>
                  </a:lnTo>
                  <a:lnTo>
                    <a:pt x="201" y="72"/>
                  </a:lnTo>
                  <a:lnTo>
                    <a:pt x="209" y="79"/>
                  </a:lnTo>
                  <a:lnTo>
                    <a:pt x="215" y="85"/>
                  </a:lnTo>
                  <a:lnTo>
                    <a:pt x="221" y="80"/>
                  </a:lnTo>
                  <a:lnTo>
                    <a:pt x="227" y="76"/>
                  </a:lnTo>
                  <a:lnTo>
                    <a:pt x="234" y="82"/>
                  </a:lnTo>
                  <a:lnTo>
                    <a:pt x="240" y="99"/>
                  </a:lnTo>
                  <a:lnTo>
                    <a:pt x="246" y="120"/>
                  </a:lnTo>
                  <a:lnTo>
                    <a:pt x="254" y="136"/>
                  </a:lnTo>
                  <a:lnTo>
                    <a:pt x="260" y="135"/>
                  </a:lnTo>
                  <a:lnTo>
                    <a:pt x="266" y="128"/>
                  </a:lnTo>
                  <a:lnTo>
                    <a:pt x="274" y="120"/>
                  </a:lnTo>
                  <a:lnTo>
                    <a:pt x="280" y="108"/>
                  </a:lnTo>
                  <a:lnTo>
                    <a:pt x="286" y="97"/>
                  </a:lnTo>
                  <a:lnTo>
                    <a:pt x="293" y="85"/>
                  </a:lnTo>
                  <a:lnTo>
                    <a:pt x="299" y="71"/>
                  </a:lnTo>
                  <a:lnTo>
                    <a:pt x="305" y="51"/>
                  </a:lnTo>
                  <a:lnTo>
                    <a:pt x="313" y="41"/>
                  </a:lnTo>
                  <a:lnTo>
                    <a:pt x="319" y="51"/>
                  </a:lnTo>
                  <a:lnTo>
                    <a:pt x="325" y="67"/>
                  </a:lnTo>
                  <a:lnTo>
                    <a:pt x="332" y="69"/>
                  </a:lnTo>
                  <a:lnTo>
                    <a:pt x="338" y="57"/>
                  </a:lnTo>
                  <a:lnTo>
                    <a:pt x="344" y="25"/>
                  </a:lnTo>
                  <a:lnTo>
                    <a:pt x="352" y="21"/>
                  </a:lnTo>
                  <a:lnTo>
                    <a:pt x="358" y="33"/>
                  </a:lnTo>
                  <a:lnTo>
                    <a:pt x="364" y="59"/>
                  </a:lnTo>
                  <a:lnTo>
                    <a:pt x="371" y="62"/>
                  </a:lnTo>
                  <a:lnTo>
                    <a:pt x="377" y="53"/>
                  </a:lnTo>
                  <a:lnTo>
                    <a:pt x="383" y="44"/>
                  </a:lnTo>
                  <a:lnTo>
                    <a:pt x="391" y="44"/>
                  </a:lnTo>
                  <a:lnTo>
                    <a:pt x="397" y="54"/>
                  </a:lnTo>
                  <a:lnTo>
                    <a:pt x="403" y="72"/>
                  </a:lnTo>
                  <a:lnTo>
                    <a:pt x="409" y="92"/>
                  </a:lnTo>
                  <a:lnTo>
                    <a:pt x="416" y="107"/>
                  </a:lnTo>
                  <a:lnTo>
                    <a:pt x="422" y="113"/>
                  </a:lnTo>
                  <a:lnTo>
                    <a:pt x="428" y="112"/>
                  </a:lnTo>
                  <a:lnTo>
                    <a:pt x="436" y="94"/>
                  </a:lnTo>
                  <a:lnTo>
                    <a:pt x="442" y="74"/>
                  </a:lnTo>
                  <a:lnTo>
                    <a:pt x="448" y="54"/>
                  </a:lnTo>
                  <a:lnTo>
                    <a:pt x="455" y="38"/>
                  </a:lnTo>
                  <a:lnTo>
                    <a:pt x="461" y="30"/>
                  </a:lnTo>
                  <a:lnTo>
                    <a:pt x="467" y="31"/>
                  </a:lnTo>
                  <a:lnTo>
                    <a:pt x="475" y="36"/>
                  </a:lnTo>
                  <a:lnTo>
                    <a:pt x="481" y="43"/>
                  </a:lnTo>
                  <a:lnTo>
                    <a:pt x="487" y="56"/>
                  </a:lnTo>
                  <a:lnTo>
                    <a:pt x="494" y="62"/>
                  </a:lnTo>
                  <a:lnTo>
                    <a:pt x="500" y="61"/>
                  </a:lnTo>
                  <a:lnTo>
                    <a:pt x="506" y="59"/>
                  </a:lnTo>
                  <a:lnTo>
                    <a:pt x="514" y="66"/>
                  </a:lnTo>
                  <a:lnTo>
                    <a:pt x="520" y="72"/>
                  </a:lnTo>
                  <a:lnTo>
                    <a:pt x="526" y="80"/>
                  </a:lnTo>
                  <a:lnTo>
                    <a:pt x="533" y="87"/>
                  </a:lnTo>
                  <a:lnTo>
                    <a:pt x="539" y="84"/>
                  </a:lnTo>
                  <a:lnTo>
                    <a:pt x="545" y="79"/>
                  </a:lnTo>
                  <a:lnTo>
                    <a:pt x="553" y="72"/>
                  </a:lnTo>
                  <a:lnTo>
                    <a:pt x="559" y="77"/>
                  </a:lnTo>
                  <a:lnTo>
                    <a:pt x="565" y="82"/>
                  </a:lnTo>
                  <a:lnTo>
                    <a:pt x="572" y="76"/>
                  </a:lnTo>
                  <a:lnTo>
                    <a:pt x="578" y="67"/>
                  </a:lnTo>
                  <a:lnTo>
                    <a:pt x="584" y="61"/>
                  </a:lnTo>
                  <a:lnTo>
                    <a:pt x="591" y="74"/>
                  </a:lnTo>
                  <a:lnTo>
                    <a:pt x="598" y="97"/>
                  </a:lnTo>
                  <a:lnTo>
                    <a:pt x="604" y="122"/>
                  </a:lnTo>
                  <a:lnTo>
                    <a:pt x="610" y="135"/>
                  </a:lnTo>
                  <a:lnTo>
                    <a:pt x="618" y="135"/>
                  </a:lnTo>
                  <a:lnTo>
                    <a:pt x="624" y="118"/>
                  </a:lnTo>
                  <a:lnTo>
                    <a:pt x="630" y="95"/>
                  </a:lnTo>
                  <a:lnTo>
                    <a:pt x="637" y="69"/>
                  </a:lnTo>
                  <a:lnTo>
                    <a:pt x="643" y="38"/>
                  </a:lnTo>
                  <a:lnTo>
                    <a:pt x="649" y="23"/>
                  </a:lnTo>
                  <a:lnTo>
                    <a:pt x="657" y="18"/>
                  </a:lnTo>
                  <a:lnTo>
                    <a:pt x="663" y="23"/>
                  </a:lnTo>
                  <a:lnTo>
                    <a:pt x="669" y="30"/>
                  </a:lnTo>
                  <a:lnTo>
                    <a:pt x="676" y="39"/>
                  </a:lnTo>
                  <a:lnTo>
                    <a:pt x="682" y="57"/>
                  </a:lnTo>
                  <a:lnTo>
                    <a:pt x="688" y="56"/>
                  </a:lnTo>
                  <a:lnTo>
                    <a:pt x="696" y="53"/>
                  </a:lnTo>
                  <a:lnTo>
                    <a:pt x="702" y="51"/>
                  </a:lnTo>
                  <a:lnTo>
                    <a:pt x="708" y="64"/>
                  </a:lnTo>
                  <a:lnTo>
                    <a:pt x="715" y="90"/>
                  </a:lnTo>
                  <a:lnTo>
                    <a:pt x="721" y="125"/>
                  </a:lnTo>
                  <a:lnTo>
                    <a:pt x="727" y="149"/>
                  </a:lnTo>
                  <a:lnTo>
                    <a:pt x="735" y="154"/>
                  </a:lnTo>
                  <a:lnTo>
                    <a:pt x="741" y="144"/>
                  </a:lnTo>
                  <a:lnTo>
                    <a:pt x="747" y="108"/>
                  </a:lnTo>
                  <a:lnTo>
                    <a:pt x="754" y="84"/>
                  </a:lnTo>
                  <a:lnTo>
                    <a:pt x="760" y="76"/>
                  </a:lnTo>
                  <a:lnTo>
                    <a:pt x="766" y="85"/>
                  </a:lnTo>
                  <a:lnTo>
                    <a:pt x="772" y="79"/>
                  </a:lnTo>
                  <a:lnTo>
                    <a:pt x="780" y="72"/>
                  </a:lnTo>
                  <a:lnTo>
                    <a:pt x="786" y="66"/>
                  </a:lnTo>
                  <a:lnTo>
                    <a:pt x="792" y="62"/>
                  </a:lnTo>
                  <a:lnTo>
                    <a:pt x="799" y="67"/>
                  </a:lnTo>
                  <a:lnTo>
                    <a:pt x="805" y="76"/>
                  </a:lnTo>
                  <a:lnTo>
                    <a:pt x="811" y="57"/>
                  </a:lnTo>
                  <a:lnTo>
                    <a:pt x="819" y="21"/>
                  </a:lnTo>
                  <a:lnTo>
                    <a:pt x="825" y="0"/>
                  </a:lnTo>
                  <a:lnTo>
                    <a:pt x="831" y="0"/>
                  </a:lnTo>
                  <a:lnTo>
                    <a:pt x="838" y="21"/>
                  </a:lnTo>
                  <a:lnTo>
                    <a:pt x="844" y="44"/>
                  </a:lnTo>
                  <a:lnTo>
                    <a:pt x="850" y="44"/>
                  </a:lnTo>
                  <a:lnTo>
                    <a:pt x="858" y="38"/>
                  </a:lnTo>
                  <a:lnTo>
                    <a:pt x="864" y="36"/>
                  </a:lnTo>
                  <a:lnTo>
                    <a:pt x="870" y="46"/>
                  </a:lnTo>
                  <a:lnTo>
                    <a:pt x="877" y="59"/>
                  </a:lnTo>
                  <a:lnTo>
                    <a:pt x="883" y="74"/>
                  </a:lnTo>
                  <a:lnTo>
                    <a:pt x="889" y="79"/>
                  </a:lnTo>
                  <a:lnTo>
                    <a:pt x="897" y="80"/>
                  </a:lnTo>
                  <a:lnTo>
                    <a:pt x="903" y="77"/>
                  </a:lnTo>
                  <a:lnTo>
                    <a:pt x="909" y="79"/>
                  </a:lnTo>
                  <a:lnTo>
                    <a:pt x="916" y="85"/>
                  </a:lnTo>
                  <a:lnTo>
                    <a:pt x="922" y="100"/>
                  </a:lnTo>
                  <a:lnTo>
                    <a:pt x="929" y="102"/>
                  </a:lnTo>
                  <a:lnTo>
                    <a:pt x="936" y="90"/>
                  </a:lnTo>
                  <a:lnTo>
                    <a:pt x="942" y="72"/>
                  </a:lnTo>
                  <a:lnTo>
                    <a:pt x="948" y="57"/>
                  </a:lnTo>
                  <a:lnTo>
                    <a:pt x="954" y="51"/>
                  </a:lnTo>
                  <a:lnTo>
                    <a:pt x="962" y="56"/>
                  </a:lnTo>
                  <a:lnTo>
                    <a:pt x="968" y="71"/>
                  </a:lnTo>
                  <a:lnTo>
                    <a:pt x="974" y="87"/>
                  </a:lnTo>
                  <a:lnTo>
                    <a:pt x="981" y="97"/>
                  </a:lnTo>
                  <a:lnTo>
                    <a:pt x="987" y="94"/>
                  </a:lnTo>
                  <a:lnTo>
                    <a:pt x="993" y="82"/>
                  </a:lnTo>
                  <a:lnTo>
                    <a:pt x="1001" y="69"/>
                  </a:lnTo>
                  <a:lnTo>
                    <a:pt x="1007" y="59"/>
                  </a:lnTo>
                  <a:lnTo>
                    <a:pt x="1013" y="57"/>
                  </a:lnTo>
                  <a:lnTo>
                    <a:pt x="1020" y="57"/>
                  </a:lnTo>
                  <a:lnTo>
                    <a:pt x="1026" y="56"/>
                  </a:lnTo>
                  <a:lnTo>
                    <a:pt x="1032" y="59"/>
                  </a:lnTo>
                  <a:lnTo>
                    <a:pt x="1040" y="64"/>
                  </a:lnTo>
                  <a:lnTo>
                    <a:pt x="1046" y="69"/>
                  </a:lnTo>
                  <a:lnTo>
                    <a:pt x="1052" y="77"/>
                  </a:lnTo>
                  <a:lnTo>
                    <a:pt x="1059" y="95"/>
                  </a:lnTo>
                  <a:lnTo>
                    <a:pt x="1065" y="110"/>
                  </a:lnTo>
                  <a:lnTo>
                    <a:pt x="1071" y="128"/>
                  </a:lnTo>
                  <a:lnTo>
                    <a:pt x="1079" y="128"/>
                  </a:lnTo>
                  <a:lnTo>
                    <a:pt x="1085" y="125"/>
                  </a:lnTo>
                  <a:lnTo>
                    <a:pt x="1091" y="117"/>
                  </a:lnTo>
                  <a:lnTo>
                    <a:pt x="1098" y="110"/>
                  </a:lnTo>
                  <a:lnTo>
                    <a:pt x="1104" y="80"/>
                  </a:lnTo>
                  <a:lnTo>
                    <a:pt x="1110" y="48"/>
                  </a:lnTo>
                  <a:lnTo>
                    <a:pt x="1118" y="31"/>
                  </a:lnTo>
                  <a:lnTo>
                    <a:pt x="1124" y="21"/>
                  </a:lnTo>
                  <a:lnTo>
                    <a:pt x="1130" y="23"/>
                  </a:lnTo>
                  <a:lnTo>
                    <a:pt x="1136" y="33"/>
                  </a:lnTo>
                  <a:lnTo>
                    <a:pt x="1143" y="41"/>
                  </a:lnTo>
                  <a:lnTo>
                    <a:pt x="1149" y="57"/>
                  </a:lnTo>
                  <a:lnTo>
                    <a:pt x="1155" y="79"/>
                  </a:lnTo>
                  <a:lnTo>
                    <a:pt x="1163" y="94"/>
                  </a:lnTo>
                  <a:lnTo>
                    <a:pt x="1169" y="84"/>
                  </a:lnTo>
                  <a:lnTo>
                    <a:pt x="1175" y="69"/>
                  </a:lnTo>
                  <a:lnTo>
                    <a:pt x="1182" y="57"/>
                  </a:lnTo>
                  <a:lnTo>
                    <a:pt x="1188" y="64"/>
                  </a:lnTo>
                  <a:lnTo>
                    <a:pt x="1194" y="90"/>
                  </a:lnTo>
                  <a:lnTo>
                    <a:pt x="1202" y="102"/>
                  </a:lnTo>
                  <a:lnTo>
                    <a:pt x="1208" y="97"/>
                  </a:lnTo>
                  <a:lnTo>
                    <a:pt x="1214" y="71"/>
                  </a:lnTo>
                  <a:lnTo>
                    <a:pt x="1221" y="46"/>
                  </a:lnTo>
                  <a:lnTo>
                    <a:pt x="1227" y="46"/>
                  </a:lnTo>
                  <a:lnTo>
                    <a:pt x="1233" y="44"/>
                  </a:lnTo>
                  <a:lnTo>
                    <a:pt x="1241" y="48"/>
                  </a:lnTo>
                  <a:lnTo>
                    <a:pt x="1247" y="56"/>
                  </a:lnTo>
                  <a:lnTo>
                    <a:pt x="1253" y="64"/>
                  </a:lnTo>
                  <a:lnTo>
                    <a:pt x="1261" y="61"/>
                  </a:lnTo>
                  <a:lnTo>
                    <a:pt x="1267" y="61"/>
                  </a:lnTo>
                  <a:lnTo>
                    <a:pt x="1273" y="59"/>
                  </a:lnTo>
                  <a:lnTo>
                    <a:pt x="1280" y="59"/>
                  </a:lnTo>
                  <a:lnTo>
                    <a:pt x="1286" y="69"/>
                  </a:lnTo>
                  <a:lnTo>
                    <a:pt x="1292" y="87"/>
                  </a:lnTo>
                  <a:lnTo>
                    <a:pt x="1300" y="108"/>
                  </a:lnTo>
                  <a:lnTo>
                    <a:pt x="1306" y="107"/>
                  </a:lnTo>
                  <a:lnTo>
                    <a:pt x="1312" y="92"/>
                  </a:lnTo>
                  <a:lnTo>
                    <a:pt x="1318" y="67"/>
                  </a:lnTo>
                  <a:lnTo>
                    <a:pt x="1325" y="54"/>
                  </a:lnTo>
                  <a:lnTo>
                    <a:pt x="1331" y="62"/>
                  </a:lnTo>
                  <a:lnTo>
                    <a:pt x="1337" y="72"/>
                  </a:lnTo>
                  <a:lnTo>
                    <a:pt x="1345" y="66"/>
                  </a:lnTo>
                  <a:lnTo>
                    <a:pt x="1351" y="48"/>
                  </a:lnTo>
                  <a:lnTo>
                    <a:pt x="1357" y="39"/>
                  </a:lnTo>
                  <a:lnTo>
                    <a:pt x="1364" y="39"/>
                  </a:lnTo>
                  <a:lnTo>
                    <a:pt x="1370" y="46"/>
                  </a:lnTo>
                  <a:lnTo>
                    <a:pt x="1376" y="53"/>
                  </a:lnTo>
                  <a:lnTo>
                    <a:pt x="1384" y="61"/>
                  </a:lnTo>
                  <a:lnTo>
                    <a:pt x="1390" y="72"/>
                  </a:lnTo>
                  <a:lnTo>
                    <a:pt x="1396" y="82"/>
                  </a:lnTo>
                  <a:lnTo>
                    <a:pt x="1403" y="84"/>
                  </a:lnTo>
                  <a:lnTo>
                    <a:pt x="1409" y="84"/>
                  </a:lnTo>
                  <a:lnTo>
                    <a:pt x="1415" y="80"/>
                  </a:lnTo>
                  <a:lnTo>
                    <a:pt x="1423" y="79"/>
                  </a:lnTo>
                  <a:lnTo>
                    <a:pt x="1429" y="77"/>
                  </a:lnTo>
                  <a:lnTo>
                    <a:pt x="1435" y="66"/>
                  </a:lnTo>
                  <a:lnTo>
                    <a:pt x="1442" y="56"/>
                  </a:lnTo>
                  <a:lnTo>
                    <a:pt x="1448" y="57"/>
                  </a:lnTo>
                  <a:lnTo>
                    <a:pt x="1454" y="72"/>
                  </a:lnTo>
                  <a:lnTo>
                    <a:pt x="1462" y="99"/>
                  </a:lnTo>
                  <a:lnTo>
                    <a:pt x="1468" y="122"/>
                  </a:lnTo>
                  <a:lnTo>
                    <a:pt x="1474" y="125"/>
                  </a:lnTo>
                  <a:lnTo>
                    <a:pt x="1481" y="113"/>
                  </a:lnTo>
                  <a:lnTo>
                    <a:pt x="1487" y="94"/>
                  </a:lnTo>
                  <a:lnTo>
                    <a:pt x="1493" y="82"/>
                  </a:lnTo>
                  <a:lnTo>
                    <a:pt x="1499" y="76"/>
                  </a:lnTo>
                  <a:lnTo>
                    <a:pt x="1507" y="72"/>
                  </a:lnTo>
                  <a:lnTo>
                    <a:pt x="1513" y="67"/>
                  </a:lnTo>
                  <a:lnTo>
                    <a:pt x="1519" y="59"/>
                  </a:lnTo>
                  <a:lnTo>
                    <a:pt x="1526" y="54"/>
                  </a:lnTo>
                  <a:lnTo>
                    <a:pt x="1532" y="56"/>
                  </a:lnTo>
                  <a:lnTo>
                    <a:pt x="1538" y="59"/>
                  </a:lnTo>
                  <a:lnTo>
                    <a:pt x="1546" y="62"/>
                  </a:lnTo>
                  <a:lnTo>
                    <a:pt x="1552" y="64"/>
                  </a:lnTo>
                  <a:lnTo>
                    <a:pt x="1558" y="59"/>
                  </a:lnTo>
                  <a:lnTo>
                    <a:pt x="1565" y="53"/>
                  </a:lnTo>
                  <a:lnTo>
                    <a:pt x="1571" y="44"/>
                  </a:lnTo>
                  <a:lnTo>
                    <a:pt x="1577" y="38"/>
                  </a:lnTo>
                  <a:lnTo>
                    <a:pt x="1585" y="39"/>
                  </a:lnTo>
                  <a:lnTo>
                    <a:pt x="1591" y="41"/>
                  </a:lnTo>
                  <a:lnTo>
                    <a:pt x="1597" y="43"/>
                  </a:lnTo>
                  <a:lnTo>
                    <a:pt x="1605" y="51"/>
                  </a:lnTo>
                  <a:lnTo>
                    <a:pt x="1611" y="62"/>
                  </a:lnTo>
                  <a:lnTo>
                    <a:pt x="1617" y="76"/>
                  </a:lnTo>
                  <a:lnTo>
                    <a:pt x="1624" y="85"/>
                  </a:lnTo>
                  <a:lnTo>
                    <a:pt x="1630" y="85"/>
                  </a:lnTo>
                  <a:lnTo>
                    <a:pt x="1636" y="82"/>
                  </a:lnTo>
                  <a:lnTo>
                    <a:pt x="1644" y="82"/>
                  </a:lnTo>
                  <a:lnTo>
                    <a:pt x="1650" y="92"/>
                  </a:lnTo>
                  <a:lnTo>
                    <a:pt x="1656" y="99"/>
                  </a:lnTo>
                  <a:lnTo>
                    <a:pt x="1663" y="100"/>
                  </a:lnTo>
                  <a:lnTo>
                    <a:pt x="1669" y="94"/>
                  </a:lnTo>
                  <a:lnTo>
                    <a:pt x="1675" y="82"/>
                  </a:lnTo>
                  <a:lnTo>
                    <a:pt x="1681" y="77"/>
                  </a:lnTo>
                  <a:lnTo>
                    <a:pt x="1689" y="89"/>
                  </a:lnTo>
                  <a:lnTo>
                    <a:pt x="1695" y="113"/>
                  </a:lnTo>
                  <a:lnTo>
                    <a:pt x="1701" y="131"/>
                  </a:lnTo>
                  <a:lnTo>
                    <a:pt x="1708" y="133"/>
                  </a:lnTo>
                  <a:lnTo>
                    <a:pt x="1714" y="115"/>
                  </a:lnTo>
                  <a:lnTo>
                    <a:pt x="1720" y="89"/>
                  </a:lnTo>
                  <a:lnTo>
                    <a:pt x="1728" y="76"/>
                  </a:lnTo>
                  <a:lnTo>
                    <a:pt x="1734" y="72"/>
                  </a:lnTo>
                  <a:lnTo>
                    <a:pt x="1740" y="57"/>
                  </a:lnTo>
                  <a:lnTo>
                    <a:pt x="1747" y="33"/>
                  </a:lnTo>
                  <a:lnTo>
                    <a:pt x="1753" y="23"/>
                  </a:lnTo>
                  <a:lnTo>
                    <a:pt x="1759" y="18"/>
                  </a:lnTo>
                  <a:lnTo>
                    <a:pt x="1767" y="26"/>
                  </a:lnTo>
                  <a:lnTo>
                    <a:pt x="1773" y="38"/>
                  </a:lnTo>
                  <a:lnTo>
                    <a:pt x="1779" y="43"/>
                  </a:lnTo>
                  <a:lnTo>
                    <a:pt x="1786" y="38"/>
                  </a:lnTo>
                  <a:lnTo>
                    <a:pt x="1792" y="43"/>
                  </a:lnTo>
                  <a:lnTo>
                    <a:pt x="1798" y="56"/>
                  </a:lnTo>
                  <a:lnTo>
                    <a:pt x="1806" y="77"/>
                  </a:lnTo>
                  <a:lnTo>
                    <a:pt x="1812" y="89"/>
                  </a:lnTo>
                  <a:lnTo>
                    <a:pt x="1818" y="95"/>
                  </a:lnTo>
                  <a:lnTo>
                    <a:pt x="1825" y="97"/>
                  </a:lnTo>
                  <a:lnTo>
                    <a:pt x="1831" y="105"/>
                  </a:lnTo>
                  <a:lnTo>
                    <a:pt x="1837" y="107"/>
                  </a:lnTo>
                  <a:lnTo>
                    <a:pt x="1843" y="100"/>
                  </a:lnTo>
                  <a:lnTo>
                    <a:pt x="1851" y="82"/>
                  </a:lnTo>
                  <a:lnTo>
                    <a:pt x="1857" y="62"/>
                  </a:lnTo>
                  <a:lnTo>
                    <a:pt x="1863" y="49"/>
                  </a:lnTo>
                  <a:lnTo>
                    <a:pt x="1870" y="46"/>
                  </a:lnTo>
                  <a:lnTo>
                    <a:pt x="1876" y="48"/>
                  </a:lnTo>
                  <a:lnTo>
                    <a:pt x="1882" y="51"/>
                  </a:lnTo>
                  <a:lnTo>
                    <a:pt x="1890" y="59"/>
                  </a:lnTo>
                  <a:lnTo>
                    <a:pt x="1896" y="66"/>
                  </a:lnTo>
                  <a:lnTo>
                    <a:pt x="1902" y="71"/>
                  </a:lnTo>
                  <a:lnTo>
                    <a:pt x="1909" y="69"/>
                  </a:lnTo>
                  <a:lnTo>
                    <a:pt x="1915" y="69"/>
                  </a:lnTo>
                  <a:lnTo>
                    <a:pt x="1922" y="61"/>
                  </a:lnTo>
                  <a:lnTo>
                    <a:pt x="1929" y="59"/>
                  </a:lnTo>
                  <a:lnTo>
                    <a:pt x="1935" y="54"/>
                  </a:lnTo>
                  <a:lnTo>
                    <a:pt x="1941" y="54"/>
                  </a:lnTo>
                  <a:lnTo>
                    <a:pt x="1949" y="56"/>
                  </a:lnTo>
                  <a:lnTo>
                    <a:pt x="1955" y="54"/>
                  </a:lnTo>
                  <a:lnTo>
                    <a:pt x="1961" y="51"/>
                  </a:lnTo>
                  <a:lnTo>
                    <a:pt x="1968" y="51"/>
                  </a:lnTo>
                  <a:lnTo>
                    <a:pt x="1974" y="48"/>
                  </a:lnTo>
                  <a:lnTo>
                    <a:pt x="1980" y="49"/>
                  </a:lnTo>
                  <a:lnTo>
                    <a:pt x="1988" y="53"/>
                  </a:lnTo>
                  <a:lnTo>
                    <a:pt x="1994" y="57"/>
                  </a:lnTo>
                  <a:lnTo>
                    <a:pt x="2000" y="66"/>
                  </a:lnTo>
                  <a:lnTo>
                    <a:pt x="2007" y="79"/>
                  </a:lnTo>
                  <a:lnTo>
                    <a:pt x="2013" y="102"/>
                  </a:lnTo>
                  <a:lnTo>
                    <a:pt x="2019" y="122"/>
                  </a:lnTo>
                  <a:lnTo>
                    <a:pt x="2025" y="130"/>
                  </a:lnTo>
                  <a:lnTo>
                    <a:pt x="2033" y="131"/>
                  </a:lnTo>
                  <a:lnTo>
                    <a:pt x="2039" y="115"/>
                  </a:lnTo>
                  <a:lnTo>
                    <a:pt x="2045" y="97"/>
                  </a:lnTo>
                  <a:lnTo>
                    <a:pt x="2052" y="84"/>
                  </a:lnTo>
                  <a:lnTo>
                    <a:pt x="2058" y="92"/>
                  </a:lnTo>
                  <a:lnTo>
                    <a:pt x="2064" y="105"/>
                  </a:lnTo>
                  <a:lnTo>
                    <a:pt x="2072" y="105"/>
                  </a:lnTo>
                  <a:lnTo>
                    <a:pt x="2078" y="90"/>
                  </a:lnTo>
                  <a:lnTo>
                    <a:pt x="2084" y="66"/>
                  </a:lnTo>
                  <a:lnTo>
                    <a:pt x="2091" y="46"/>
                  </a:lnTo>
                  <a:lnTo>
                    <a:pt x="2097" y="43"/>
                  </a:lnTo>
                  <a:lnTo>
                    <a:pt x="2103" y="54"/>
                  </a:lnTo>
                  <a:lnTo>
                    <a:pt x="2111" y="62"/>
                  </a:lnTo>
                  <a:lnTo>
                    <a:pt x="2117" y="57"/>
                  </a:lnTo>
                  <a:lnTo>
                    <a:pt x="2123" y="53"/>
                  </a:lnTo>
                  <a:lnTo>
                    <a:pt x="2130" y="46"/>
                  </a:lnTo>
                  <a:lnTo>
                    <a:pt x="2136" y="49"/>
                  </a:lnTo>
                  <a:lnTo>
                    <a:pt x="2142" y="54"/>
                  </a:lnTo>
                  <a:lnTo>
                    <a:pt x="2150" y="56"/>
                  </a:lnTo>
                  <a:lnTo>
                    <a:pt x="2156" y="48"/>
                  </a:lnTo>
                  <a:lnTo>
                    <a:pt x="2162" y="38"/>
                  </a:lnTo>
                  <a:lnTo>
                    <a:pt x="2169" y="36"/>
                  </a:lnTo>
                  <a:lnTo>
                    <a:pt x="2175" y="46"/>
                  </a:lnTo>
                  <a:lnTo>
                    <a:pt x="2181" y="53"/>
                  </a:lnTo>
                  <a:lnTo>
                    <a:pt x="2189" y="54"/>
                  </a:lnTo>
                  <a:lnTo>
                    <a:pt x="2195" y="54"/>
                  </a:lnTo>
                  <a:lnTo>
                    <a:pt x="2201" y="56"/>
                  </a:lnTo>
                  <a:lnTo>
                    <a:pt x="2207" y="59"/>
                  </a:lnTo>
                  <a:lnTo>
                    <a:pt x="2214" y="61"/>
                  </a:lnTo>
                  <a:lnTo>
                    <a:pt x="2220" y="64"/>
                  </a:lnTo>
                  <a:lnTo>
                    <a:pt x="2226" y="67"/>
                  </a:lnTo>
                  <a:lnTo>
                    <a:pt x="2234" y="80"/>
                  </a:lnTo>
                  <a:lnTo>
                    <a:pt x="2240" y="102"/>
                  </a:lnTo>
                  <a:lnTo>
                    <a:pt x="2246" y="128"/>
                  </a:lnTo>
                  <a:lnTo>
                    <a:pt x="2254" y="136"/>
                  </a:lnTo>
                  <a:lnTo>
                    <a:pt x="2260" y="131"/>
                  </a:lnTo>
                  <a:lnTo>
                    <a:pt x="2266" y="128"/>
                  </a:lnTo>
                  <a:lnTo>
                    <a:pt x="2273" y="131"/>
                  </a:lnTo>
                  <a:lnTo>
                    <a:pt x="2279" y="120"/>
                  </a:lnTo>
                  <a:lnTo>
                    <a:pt x="2285" y="107"/>
                  </a:lnTo>
                  <a:lnTo>
                    <a:pt x="2293" y="80"/>
                  </a:lnTo>
                  <a:lnTo>
                    <a:pt x="2299" y="64"/>
                  </a:lnTo>
                  <a:lnTo>
                    <a:pt x="2305" y="41"/>
                  </a:lnTo>
                  <a:lnTo>
                    <a:pt x="2312" y="30"/>
                  </a:lnTo>
                  <a:lnTo>
                    <a:pt x="2318" y="34"/>
                  </a:lnTo>
                  <a:lnTo>
                    <a:pt x="2324" y="44"/>
                  </a:lnTo>
                  <a:lnTo>
                    <a:pt x="2332" y="43"/>
                  </a:lnTo>
                  <a:lnTo>
                    <a:pt x="2338" y="33"/>
                  </a:lnTo>
                  <a:lnTo>
                    <a:pt x="2344" y="28"/>
                  </a:lnTo>
                  <a:lnTo>
                    <a:pt x="2351" y="25"/>
                  </a:lnTo>
                  <a:lnTo>
                    <a:pt x="2357" y="30"/>
                  </a:lnTo>
                  <a:lnTo>
                    <a:pt x="2363" y="39"/>
                  </a:lnTo>
                  <a:lnTo>
                    <a:pt x="2371" y="49"/>
                  </a:lnTo>
                  <a:lnTo>
                    <a:pt x="2377" y="59"/>
                  </a:lnTo>
                  <a:lnTo>
                    <a:pt x="2383" y="71"/>
                  </a:lnTo>
                  <a:lnTo>
                    <a:pt x="2389" y="82"/>
                  </a:lnTo>
                  <a:lnTo>
                    <a:pt x="2396" y="82"/>
                  </a:lnTo>
                  <a:lnTo>
                    <a:pt x="2402" y="74"/>
                  </a:lnTo>
                  <a:lnTo>
                    <a:pt x="2408" y="62"/>
                  </a:lnTo>
                  <a:lnTo>
                    <a:pt x="2416" y="61"/>
                  </a:lnTo>
                  <a:lnTo>
                    <a:pt x="2422" y="62"/>
                  </a:lnTo>
                  <a:lnTo>
                    <a:pt x="2428" y="72"/>
                  </a:lnTo>
                  <a:lnTo>
                    <a:pt x="2435" y="82"/>
                  </a:lnTo>
                  <a:lnTo>
                    <a:pt x="2441" y="89"/>
                  </a:lnTo>
                  <a:lnTo>
                    <a:pt x="2447" y="92"/>
                  </a:lnTo>
                  <a:lnTo>
                    <a:pt x="2455" y="95"/>
                  </a:lnTo>
                  <a:lnTo>
                    <a:pt x="2461" y="107"/>
                  </a:lnTo>
                  <a:lnTo>
                    <a:pt x="2467" y="130"/>
                  </a:lnTo>
                  <a:lnTo>
                    <a:pt x="2474" y="149"/>
                  </a:lnTo>
                  <a:lnTo>
                    <a:pt x="2480" y="141"/>
                  </a:lnTo>
                  <a:lnTo>
                    <a:pt x="2486" y="117"/>
                  </a:lnTo>
                  <a:lnTo>
                    <a:pt x="2494" y="87"/>
                  </a:lnTo>
                  <a:lnTo>
                    <a:pt x="2500" y="67"/>
                  </a:lnTo>
                  <a:lnTo>
                    <a:pt x="2506" y="61"/>
                  </a:lnTo>
                  <a:lnTo>
                    <a:pt x="2513" y="57"/>
                  </a:lnTo>
                  <a:lnTo>
                    <a:pt x="2519" y="46"/>
                  </a:lnTo>
                  <a:lnTo>
                    <a:pt x="2525" y="43"/>
                  </a:lnTo>
                  <a:lnTo>
                    <a:pt x="2533" y="44"/>
                  </a:lnTo>
                  <a:lnTo>
                    <a:pt x="2539" y="48"/>
                  </a:lnTo>
                  <a:lnTo>
                    <a:pt x="2545" y="62"/>
                  </a:lnTo>
                  <a:lnTo>
                    <a:pt x="2552" y="89"/>
                  </a:lnTo>
                  <a:lnTo>
                    <a:pt x="2558" y="99"/>
                  </a:lnTo>
                  <a:lnTo>
                    <a:pt x="2564" y="79"/>
                  </a:lnTo>
                  <a:lnTo>
                    <a:pt x="2570" y="51"/>
                  </a:lnTo>
                  <a:lnTo>
                    <a:pt x="2578" y="31"/>
                  </a:lnTo>
                  <a:lnTo>
                    <a:pt x="2584" y="28"/>
                  </a:lnTo>
                  <a:lnTo>
                    <a:pt x="2590" y="34"/>
                  </a:lnTo>
                  <a:lnTo>
                    <a:pt x="2598" y="46"/>
                  </a:lnTo>
                  <a:lnTo>
                    <a:pt x="2604" y="54"/>
                  </a:lnTo>
                  <a:lnTo>
                    <a:pt x="2610" y="62"/>
                  </a:lnTo>
                  <a:lnTo>
                    <a:pt x="2617" y="76"/>
                  </a:lnTo>
                  <a:lnTo>
                    <a:pt x="2623" y="84"/>
                  </a:lnTo>
                  <a:lnTo>
                    <a:pt x="2629" y="94"/>
                  </a:lnTo>
                  <a:lnTo>
                    <a:pt x="2637" y="97"/>
                  </a:lnTo>
                  <a:lnTo>
                    <a:pt x="2643" y="103"/>
                  </a:lnTo>
                  <a:lnTo>
                    <a:pt x="2649" y="99"/>
                  </a:lnTo>
                  <a:lnTo>
                    <a:pt x="2656" y="82"/>
                  </a:lnTo>
                  <a:lnTo>
                    <a:pt x="2662" y="56"/>
                  </a:lnTo>
                  <a:lnTo>
                    <a:pt x="2668" y="48"/>
                  </a:lnTo>
                  <a:lnTo>
                    <a:pt x="2676" y="51"/>
                  </a:lnTo>
                  <a:lnTo>
                    <a:pt x="2682" y="59"/>
                  </a:lnTo>
                  <a:lnTo>
                    <a:pt x="2688" y="54"/>
                  </a:lnTo>
                  <a:lnTo>
                    <a:pt x="2695" y="53"/>
                  </a:lnTo>
                  <a:lnTo>
                    <a:pt x="2701" y="57"/>
                  </a:lnTo>
                  <a:lnTo>
                    <a:pt x="2707" y="72"/>
                  </a:lnTo>
                  <a:lnTo>
                    <a:pt x="2715" y="94"/>
                  </a:lnTo>
                  <a:lnTo>
                    <a:pt x="2721" y="122"/>
                  </a:lnTo>
                  <a:lnTo>
                    <a:pt x="2727" y="131"/>
                  </a:lnTo>
                  <a:lnTo>
                    <a:pt x="2734" y="102"/>
                  </a:lnTo>
                  <a:lnTo>
                    <a:pt x="2740" y="67"/>
                  </a:lnTo>
                  <a:lnTo>
                    <a:pt x="2746" y="43"/>
                  </a:lnTo>
                  <a:lnTo>
                    <a:pt x="2752" y="36"/>
                  </a:lnTo>
                  <a:lnTo>
                    <a:pt x="2760" y="34"/>
                  </a:lnTo>
                  <a:lnTo>
                    <a:pt x="2766" y="38"/>
                  </a:lnTo>
                  <a:lnTo>
                    <a:pt x="2772" y="43"/>
                  </a:lnTo>
                  <a:lnTo>
                    <a:pt x="2779" y="49"/>
                  </a:lnTo>
                  <a:lnTo>
                    <a:pt x="2785" y="54"/>
                  </a:lnTo>
                  <a:lnTo>
                    <a:pt x="2791" y="59"/>
                  </a:lnTo>
                  <a:lnTo>
                    <a:pt x="2799" y="57"/>
                  </a:lnTo>
                  <a:lnTo>
                    <a:pt x="2805" y="66"/>
                  </a:lnTo>
                  <a:lnTo>
                    <a:pt x="2811" y="82"/>
                  </a:lnTo>
                  <a:lnTo>
                    <a:pt x="2818" y="103"/>
                  </a:lnTo>
                  <a:lnTo>
                    <a:pt x="2824" y="118"/>
                  </a:lnTo>
                  <a:lnTo>
                    <a:pt x="2830" y="108"/>
                  </a:lnTo>
                  <a:lnTo>
                    <a:pt x="2838" y="84"/>
                  </a:lnTo>
                  <a:lnTo>
                    <a:pt x="2844" y="72"/>
                  </a:lnTo>
                  <a:lnTo>
                    <a:pt x="2850" y="79"/>
                  </a:lnTo>
                  <a:lnTo>
                    <a:pt x="2857" y="103"/>
                  </a:lnTo>
                  <a:lnTo>
                    <a:pt x="2863" y="120"/>
                  </a:lnTo>
                  <a:lnTo>
                    <a:pt x="2869" y="113"/>
                  </a:lnTo>
                  <a:lnTo>
                    <a:pt x="2877" y="94"/>
                  </a:lnTo>
                  <a:lnTo>
                    <a:pt x="2883" y="79"/>
                  </a:lnTo>
                  <a:lnTo>
                    <a:pt x="2889" y="67"/>
                  </a:lnTo>
                  <a:lnTo>
                    <a:pt x="2896" y="48"/>
                  </a:lnTo>
                  <a:lnTo>
                    <a:pt x="2902" y="28"/>
                  </a:lnTo>
                  <a:lnTo>
                    <a:pt x="2908" y="13"/>
                  </a:lnTo>
                  <a:lnTo>
                    <a:pt x="2916" y="16"/>
                  </a:lnTo>
                  <a:lnTo>
                    <a:pt x="2922" y="25"/>
                  </a:lnTo>
                  <a:lnTo>
                    <a:pt x="2928" y="31"/>
                  </a:lnTo>
                  <a:lnTo>
                    <a:pt x="2934" y="38"/>
                  </a:lnTo>
                  <a:lnTo>
                    <a:pt x="2942" y="48"/>
                  </a:lnTo>
                  <a:lnTo>
                    <a:pt x="2948" y="54"/>
                  </a:lnTo>
                  <a:lnTo>
                    <a:pt x="2954" y="66"/>
                  </a:lnTo>
                  <a:lnTo>
                    <a:pt x="2961" y="89"/>
                  </a:lnTo>
                  <a:lnTo>
                    <a:pt x="2967" y="110"/>
                  </a:lnTo>
                  <a:lnTo>
                    <a:pt x="2973" y="115"/>
                  </a:lnTo>
                  <a:lnTo>
                    <a:pt x="2981" y="120"/>
                  </a:lnTo>
                  <a:lnTo>
                    <a:pt x="2987" y="115"/>
                  </a:lnTo>
                  <a:lnTo>
                    <a:pt x="2993" y="107"/>
                  </a:lnTo>
                  <a:lnTo>
                    <a:pt x="3000" y="80"/>
                  </a:lnTo>
                  <a:lnTo>
                    <a:pt x="3006" y="49"/>
                  </a:lnTo>
                  <a:lnTo>
                    <a:pt x="3012" y="30"/>
                  </a:lnTo>
                  <a:lnTo>
                    <a:pt x="3020" y="26"/>
                  </a:lnTo>
                  <a:lnTo>
                    <a:pt x="3026" y="36"/>
                  </a:lnTo>
                  <a:lnTo>
                    <a:pt x="3032" y="41"/>
                  </a:lnTo>
                  <a:lnTo>
                    <a:pt x="3039" y="46"/>
                  </a:lnTo>
                  <a:lnTo>
                    <a:pt x="3045" y="48"/>
                  </a:lnTo>
                  <a:lnTo>
                    <a:pt x="3051" y="49"/>
                  </a:lnTo>
                  <a:lnTo>
                    <a:pt x="3059" y="48"/>
                  </a:lnTo>
                  <a:lnTo>
                    <a:pt x="3065" y="46"/>
                  </a:lnTo>
                  <a:lnTo>
                    <a:pt x="3071" y="48"/>
                  </a:lnTo>
                  <a:lnTo>
                    <a:pt x="3078" y="54"/>
                  </a:lnTo>
                  <a:lnTo>
                    <a:pt x="3084" y="66"/>
                  </a:lnTo>
                  <a:lnTo>
                    <a:pt x="3090" y="94"/>
                  </a:lnTo>
                  <a:lnTo>
                    <a:pt x="3098" y="135"/>
                  </a:lnTo>
                  <a:lnTo>
                    <a:pt x="3104" y="176"/>
                  </a:lnTo>
                  <a:lnTo>
                    <a:pt x="3110" y="194"/>
                  </a:lnTo>
                  <a:lnTo>
                    <a:pt x="3116" y="181"/>
                  </a:lnTo>
                  <a:lnTo>
                    <a:pt x="3123" y="146"/>
                  </a:lnTo>
                  <a:lnTo>
                    <a:pt x="3129" y="110"/>
                  </a:lnTo>
                  <a:lnTo>
                    <a:pt x="3135" y="103"/>
                  </a:lnTo>
                  <a:lnTo>
                    <a:pt x="3143" y="94"/>
                  </a:lnTo>
                  <a:lnTo>
                    <a:pt x="3149" y="77"/>
                  </a:lnTo>
                  <a:lnTo>
                    <a:pt x="3155" y="67"/>
                  </a:lnTo>
                  <a:lnTo>
                    <a:pt x="3162" y="64"/>
                  </a:lnTo>
                  <a:lnTo>
                    <a:pt x="3168" y="59"/>
                  </a:lnTo>
                  <a:lnTo>
                    <a:pt x="3174" y="43"/>
                  </a:lnTo>
                  <a:lnTo>
                    <a:pt x="3182" y="25"/>
                  </a:lnTo>
                  <a:lnTo>
                    <a:pt x="3188" y="11"/>
                  </a:lnTo>
                  <a:lnTo>
                    <a:pt x="3194" y="16"/>
                  </a:lnTo>
                  <a:lnTo>
                    <a:pt x="3201" y="16"/>
                  </a:lnTo>
                  <a:lnTo>
                    <a:pt x="3207" y="18"/>
                  </a:lnTo>
                  <a:lnTo>
                    <a:pt x="3213" y="18"/>
                  </a:lnTo>
                  <a:lnTo>
                    <a:pt x="3221" y="16"/>
                  </a:lnTo>
                  <a:lnTo>
                    <a:pt x="3227" y="20"/>
                  </a:lnTo>
                  <a:lnTo>
                    <a:pt x="3233" y="21"/>
                  </a:lnTo>
                  <a:lnTo>
                    <a:pt x="3240" y="3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65" name="Freeform 160"/>
            <p:cNvSpPr>
              <a:spLocks/>
            </p:cNvSpPr>
            <p:nvPr/>
          </p:nvSpPr>
          <p:spPr bwMode="auto">
            <a:xfrm>
              <a:off x="1402" y="3134"/>
              <a:ext cx="3005" cy="152"/>
            </a:xfrm>
            <a:custGeom>
              <a:avLst/>
              <a:gdLst>
                <a:gd name="T0" fmla="*/ 16 w 3240"/>
                <a:gd name="T1" fmla="*/ 229 h 145"/>
                <a:gd name="T2" fmla="*/ 34 w 3240"/>
                <a:gd name="T3" fmla="*/ 167 h 145"/>
                <a:gd name="T4" fmla="*/ 53 w 3240"/>
                <a:gd name="T5" fmla="*/ 117 h 145"/>
                <a:gd name="T6" fmla="*/ 70 w 3240"/>
                <a:gd name="T7" fmla="*/ 123 h 145"/>
                <a:gd name="T8" fmla="*/ 88 w 3240"/>
                <a:gd name="T9" fmla="*/ 121 h 145"/>
                <a:gd name="T10" fmla="*/ 107 w 3240"/>
                <a:gd name="T11" fmla="*/ 112 h 145"/>
                <a:gd name="T12" fmla="*/ 125 w 3240"/>
                <a:gd name="T13" fmla="*/ 104 h 145"/>
                <a:gd name="T14" fmla="*/ 143 w 3240"/>
                <a:gd name="T15" fmla="*/ 138 h 145"/>
                <a:gd name="T16" fmla="*/ 160 w 3240"/>
                <a:gd name="T17" fmla="*/ 208 h 145"/>
                <a:gd name="T18" fmla="*/ 179 w 3240"/>
                <a:gd name="T19" fmla="*/ 82 h 145"/>
                <a:gd name="T20" fmla="*/ 198 w 3240"/>
                <a:gd name="T21" fmla="*/ 167 h 145"/>
                <a:gd name="T22" fmla="*/ 214 w 3240"/>
                <a:gd name="T23" fmla="*/ 121 h 145"/>
                <a:gd name="T24" fmla="*/ 232 w 3240"/>
                <a:gd name="T25" fmla="*/ 121 h 145"/>
                <a:gd name="T26" fmla="*/ 250 w 3240"/>
                <a:gd name="T27" fmla="*/ 138 h 145"/>
                <a:gd name="T28" fmla="*/ 269 w 3240"/>
                <a:gd name="T29" fmla="*/ 145 h 145"/>
                <a:gd name="T30" fmla="*/ 289 w 3240"/>
                <a:gd name="T31" fmla="*/ 117 h 145"/>
                <a:gd name="T32" fmla="*/ 305 w 3240"/>
                <a:gd name="T33" fmla="*/ 172 h 145"/>
                <a:gd name="T34" fmla="*/ 324 w 3240"/>
                <a:gd name="T35" fmla="*/ 167 h 145"/>
                <a:gd name="T36" fmla="*/ 341 w 3240"/>
                <a:gd name="T37" fmla="*/ 99 h 145"/>
                <a:gd name="T38" fmla="*/ 361 w 3240"/>
                <a:gd name="T39" fmla="*/ 117 h 145"/>
                <a:gd name="T40" fmla="*/ 378 w 3240"/>
                <a:gd name="T41" fmla="*/ 123 h 145"/>
                <a:gd name="T42" fmla="*/ 396 w 3240"/>
                <a:gd name="T43" fmla="*/ 127 h 145"/>
                <a:gd name="T44" fmla="*/ 413 w 3240"/>
                <a:gd name="T45" fmla="*/ 114 h 145"/>
                <a:gd name="T46" fmla="*/ 433 w 3240"/>
                <a:gd name="T47" fmla="*/ 114 h 145"/>
                <a:gd name="T48" fmla="*/ 450 w 3240"/>
                <a:gd name="T49" fmla="*/ 127 h 145"/>
                <a:gd name="T50" fmla="*/ 468 w 3240"/>
                <a:gd name="T51" fmla="*/ 149 h 145"/>
                <a:gd name="T52" fmla="*/ 488 w 3240"/>
                <a:gd name="T53" fmla="*/ 93 h 145"/>
                <a:gd name="T54" fmla="*/ 505 w 3240"/>
                <a:gd name="T55" fmla="*/ 168 h 145"/>
                <a:gd name="T56" fmla="*/ 522 w 3240"/>
                <a:gd name="T57" fmla="*/ 132 h 145"/>
                <a:gd name="T58" fmla="*/ 541 w 3240"/>
                <a:gd name="T59" fmla="*/ 99 h 145"/>
                <a:gd name="T60" fmla="*/ 559 w 3240"/>
                <a:gd name="T61" fmla="*/ 142 h 145"/>
                <a:gd name="T62" fmla="*/ 577 w 3240"/>
                <a:gd name="T63" fmla="*/ 161 h 145"/>
                <a:gd name="T64" fmla="*/ 595 w 3240"/>
                <a:gd name="T65" fmla="*/ 105 h 145"/>
                <a:gd name="T66" fmla="*/ 612 w 3240"/>
                <a:gd name="T67" fmla="*/ 142 h 145"/>
                <a:gd name="T68" fmla="*/ 632 w 3240"/>
                <a:gd name="T69" fmla="*/ 73 h 145"/>
                <a:gd name="T70" fmla="*/ 648 w 3240"/>
                <a:gd name="T71" fmla="*/ 218 h 145"/>
                <a:gd name="T72" fmla="*/ 668 w 3240"/>
                <a:gd name="T73" fmla="*/ 112 h 145"/>
                <a:gd name="T74" fmla="*/ 686 w 3240"/>
                <a:gd name="T75" fmla="*/ 193 h 145"/>
                <a:gd name="T76" fmla="*/ 705 w 3240"/>
                <a:gd name="T77" fmla="*/ 159 h 145"/>
                <a:gd name="T78" fmla="*/ 722 w 3240"/>
                <a:gd name="T79" fmla="*/ 114 h 145"/>
                <a:gd name="T80" fmla="*/ 740 w 3240"/>
                <a:gd name="T81" fmla="*/ 82 h 145"/>
                <a:gd name="T82" fmla="*/ 759 w 3240"/>
                <a:gd name="T83" fmla="*/ 149 h 145"/>
                <a:gd name="T84" fmla="*/ 776 w 3240"/>
                <a:gd name="T85" fmla="*/ 161 h 145"/>
                <a:gd name="T86" fmla="*/ 794 w 3240"/>
                <a:gd name="T87" fmla="*/ 133 h 145"/>
                <a:gd name="T88" fmla="*/ 812 w 3240"/>
                <a:gd name="T89" fmla="*/ 104 h 145"/>
                <a:gd name="T90" fmla="*/ 830 w 3240"/>
                <a:gd name="T91" fmla="*/ 132 h 145"/>
                <a:gd name="T92" fmla="*/ 848 w 3240"/>
                <a:gd name="T93" fmla="*/ 184 h 145"/>
                <a:gd name="T94" fmla="*/ 866 w 3240"/>
                <a:gd name="T95" fmla="*/ 121 h 145"/>
                <a:gd name="T96" fmla="*/ 885 w 3240"/>
                <a:gd name="T97" fmla="*/ 65 h 145"/>
                <a:gd name="T98" fmla="*/ 902 w 3240"/>
                <a:gd name="T99" fmla="*/ 278 h 145"/>
                <a:gd name="T100" fmla="*/ 921 w 3240"/>
                <a:gd name="T101" fmla="*/ 121 h 145"/>
                <a:gd name="T102" fmla="*/ 940 w 3240"/>
                <a:gd name="T103" fmla="*/ 161 h 145"/>
                <a:gd name="T104" fmla="*/ 956 w 3240"/>
                <a:gd name="T105" fmla="*/ 127 h 145"/>
                <a:gd name="T106" fmla="*/ 976 w 3240"/>
                <a:gd name="T107" fmla="*/ 97 h 145"/>
                <a:gd name="T108" fmla="*/ 993 w 3240"/>
                <a:gd name="T109" fmla="*/ 167 h 145"/>
                <a:gd name="T110" fmla="*/ 1013 w 3240"/>
                <a:gd name="T111" fmla="*/ 27 h 145"/>
                <a:gd name="T112" fmla="*/ 1029 w 3240"/>
                <a:gd name="T113" fmla="*/ 221 h 145"/>
                <a:gd name="T114" fmla="*/ 1047 w 3240"/>
                <a:gd name="T115" fmla="*/ 229 h 145"/>
                <a:gd name="T116" fmla="*/ 1066 w 3240"/>
                <a:gd name="T117" fmla="*/ 82 h 145"/>
                <a:gd name="T118" fmla="*/ 1084 w 3240"/>
                <a:gd name="T119" fmla="*/ 153 h 145"/>
                <a:gd name="T120" fmla="*/ 1103 w 3240"/>
                <a:gd name="T121" fmla="*/ 117 h 145"/>
                <a:gd name="T122" fmla="*/ 1120 w 3240"/>
                <a:gd name="T123" fmla="*/ 123 h 1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45">
                  <a:moveTo>
                    <a:pt x="0" y="66"/>
                  </a:moveTo>
                  <a:lnTo>
                    <a:pt x="8" y="79"/>
                  </a:lnTo>
                  <a:lnTo>
                    <a:pt x="14" y="87"/>
                  </a:lnTo>
                  <a:lnTo>
                    <a:pt x="20" y="95"/>
                  </a:lnTo>
                  <a:lnTo>
                    <a:pt x="27" y="102"/>
                  </a:lnTo>
                  <a:lnTo>
                    <a:pt x="33" y="109"/>
                  </a:lnTo>
                  <a:lnTo>
                    <a:pt x="39" y="117"/>
                  </a:lnTo>
                  <a:lnTo>
                    <a:pt x="45" y="117"/>
                  </a:lnTo>
                  <a:lnTo>
                    <a:pt x="53" y="109"/>
                  </a:lnTo>
                  <a:lnTo>
                    <a:pt x="59" y="97"/>
                  </a:lnTo>
                  <a:lnTo>
                    <a:pt x="65" y="89"/>
                  </a:lnTo>
                  <a:lnTo>
                    <a:pt x="72" y="87"/>
                  </a:lnTo>
                  <a:lnTo>
                    <a:pt x="78" y="89"/>
                  </a:lnTo>
                  <a:lnTo>
                    <a:pt x="84" y="89"/>
                  </a:lnTo>
                  <a:lnTo>
                    <a:pt x="92" y="87"/>
                  </a:lnTo>
                  <a:lnTo>
                    <a:pt x="98" y="86"/>
                  </a:lnTo>
                  <a:lnTo>
                    <a:pt x="104" y="77"/>
                  </a:lnTo>
                  <a:lnTo>
                    <a:pt x="111" y="64"/>
                  </a:lnTo>
                  <a:lnTo>
                    <a:pt x="117" y="50"/>
                  </a:lnTo>
                  <a:lnTo>
                    <a:pt x="123" y="38"/>
                  </a:lnTo>
                  <a:lnTo>
                    <a:pt x="131" y="31"/>
                  </a:lnTo>
                  <a:lnTo>
                    <a:pt x="137" y="35"/>
                  </a:lnTo>
                  <a:lnTo>
                    <a:pt x="143" y="45"/>
                  </a:lnTo>
                  <a:lnTo>
                    <a:pt x="150" y="61"/>
                  </a:lnTo>
                  <a:lnTo>
                    <a:pt x="156" y="76"/>
                  </a:lnTo>
                  <a:lnTo>
                    <a:pt x="162" y="84"/>
                  </a:lnTo>
                  <a:lnTo>
                    <a:pt x="170" y="87"/>
                  </a:lnTo>
                  <a:lnTo>
                    <a:pt x="176" y="79"/>
                  </a:lnTo>
                  <a:lnTo>
                    <a:pt x="182" y="73"/>
                  </a:lnTo>
                  <a:lnTo>
                    <a:pt x="189" y="66"/>
                  </a:lnTo>
                  <a:lnTo>
                    <a:pt x="195" y="61"/>
                  </a:lnTo>
                  <a:lnTo>
                    <a:pt x="201" y="64"/>
                  </a:lnTo>
                  <a:lnTo>
                    <a:pt x="209" y="74"/>
                  </a:lnTo>
                  <a:lnTo>
                    <a:pt x="215" y="81"/>
                  </a:lnTo>
                  <a:lnTo>
                    <a:pt x="221" y="84"/>
                  </a:lnTo>
                  <a:lnTo>
                    <a:pt x="227" y="81"/>
                  </a:lnTo>
                  <a:lnTo>
                    <a:pt x="234" y="76"/>
                  </a:lnTo>
                  <a:lnTo>
                    <a:pt x="240" y="69"/>
                  </a:lnTo>
                  <a:lnTo>
                    <a:pt x="246" y="64"/>
                  </a:lnTo>
                  <a:lnTo>
                    <a:pt x="254" y="63"/>
                  </a:lnTo>
                  <a:lnTo>
                    <a:pt x="260" y="61"/>
                  </a:lnTo>
                  <a:lnTo>
                    <a:pt x="266" y="61"/>
                  </a:lnTo>
                  <a:lnTo>
                    <a:pt x="274" y="59"/>
                  </a:lnTo>
                  <a:lnTo>
                    <a:pt x="280" y="59"/>
                  </a:lnTo>
                  <a:lnTo>
                    <a:pt x="286" y="58"/>
                  </a:lnTo>
                  <a:lnTo>
                    <a:pt x="293" y="58"/>
                  </a:lnTo>
                  <a:lnTo>
                    <a:pt x="299" y="58"/>
                  </a:lnTo>
                  <a:lnTo>
                    <a:pt x="305" y="58"/>
                  </a:lnTo>
                  <a:lnTo>
                    <a:pt x="313" y="54"/>
                  </a:lnTo>
                  <a:lnTo>
                    <a:pt x="319" y="51"/>
                  </a:lnTo>
                  <a:lnTo>
                    <a:pt x="325" y="46"/>
                  </a:lnTo>
                  <a:lnTo>
                    <a:pt x="332" y="43"/>
                  </a:lnTo>
                  <a:lnTo>
                    <a:pt x="338" y="43"/>
                  </a:lnTo>
                  <a:lnTo>
                    <a:pt x="344" y="45"/>
                  </a:lnTo>
                  <a:lnTo>
                    <a:pt x="352" y="48"/>
                  </a:lnTo>
                  <a:lnTo>
                    <a:pt x="358" y="53"/>
                  </a:lnTo>
                  <a:lnTo>
                    <a:pt x="364" y="63"/>
                  </a:lnTo>
                  <a:lnTo>
                    <a:pt x="371" y="74"/>
                  </a:lnTo>
                  <a:lnTo>
                    <a:pt x="377" y="82"/>
                  </a:lnTo>
                  <a:lnTo>
                    <a:pt x="383" y="87"/>
                  </a:lnTo>
                  <a:lnTo>
                    <a:pt x="391" y="91"/>
                  </a:lnTo>
                  <a:lnTo>
                    <a:pt x="397" y="87"/>
                  </a:lnTo>
                  <a:lnTo>
                    <a:pt x="403" y="79"/>
                  </a:lnTo>
                  <a:lnTo>
                    <a:pt x="409" y="71"/>
                  </a:lnTo>
                  <a:lnTo>
                    <a:pt x="416" y="74"/>
                  </a:lnTo>
                  <a:lnTo>
                    <a:pt x="422" y="94"/>
                  </a:lnTo>
                  <a:lnTo>
                    <a:pt x="428" y="118"/>
                  </a:lnTo>
                  <a:lnTo>
                    <a:pt x="436" y="137"/>
                  </a:lnTo>
                  <a:lnTo>
                    <a:pt x="442" y="141"/>
                  </a:lnTo>
                  <a:lnTo>
                    <a:pt x="448" y="133"/>
                  </a:lnTo>
                  <a:lnTo>
                    <a:pt x="455" y="118"/>
                  </a:lnTo>
                  <a:lnTo>
                    <a:pt x="461" y="107"/>
                  </a:lnTo>
                  <a:lnTo>
                    <a:pt x="467" y="95"/>
                  </a:lnTo>
                  <a:lnTo>
                    <a:pt x="475" y="84"/>
                  </a:lnTo>
                  <a:lnTo>
                    <a:pt x="481" y="74"/>
                  </a:lnTo>
                  <a:lnTo>
                    <a:pt x="487" y="68"/>
                  </a:lnTo>
                  <a:lnTo>
                    <a:pt x="494" y="63"/>
                  </a:lnTo>
                  <a:lnTo>
                    <a:pt x="500" y="58"/>
                  </a:lnTo>
                  <a:lnTo>
                    <a:pt x="506" y="51"/>
                  </a:lnTo>
                  <a:lnTo>
                    <a:pt x="514" y="43"/>
                  </a:lnTo>
                  <a:lnTo>
                    <a:pt x="520" y="41"/>
                  </a:lnTo>
                  <a:lnTo>
                    <a:pt x="526" y="41"/>
                  </a:lnTo>
                  <a:lnTo>
                    <a:pt x="533" y="50"/>
                  </a:lnTo>
                  <a:lnTo>
                    <a:pt x="539" y="68"/>
                  </a:lnTo>
                  <a:lnTo>
                    <a:pt x="545" y="89"/>
                  </a:lnTo>
                  <a:lnTo>
                    <a:pt x="553" y="99"/>
                  </a:lnTo>
                  <a:lnTo>
                    <a:pt x="559" y="94"/>
                  </a:lnTo>
                  <a:lnTo>
                    <a:pt x="565" y="86"/>
                  </a:lnTo>
                  <a:lnTo>
                    <a:pt x="572" y="77"/>
                  </a:lnTo>
                  <a:lnTo>
                    <a:pt x="578" y="68"/>
                  </a:lnTo>
                  <a:lnTo>
                    <a:pt x="584" y="59"/>
                  </a:lnTo>
                  <a:lnTo>
                    <a:pt x="591" y="54"/>
                  </a:lnTo>
                  <a:lnTo>
                    <a:pt x="598" y="53"/>
                  </a:lnTo>
                  <a:lnTo>
                    <a:pt x="604" y="54"/>
                  </a:lnTo>
                  <a:lnTo>
                    <a:pt x="610" y="59"/>
                  </a:lnTo>
                  <a:lnTo>
                    <a:pt x="618" y="63"/>
                  </a:lnTo>
                  <a:lnTo>
                    <a:pt x="624" y="66"/>
                  </a:lnTo>
                  <a:lnTo>
                    <a:pt x="630" y="68"/>
                  </a:lnTo>
                  <a:lnTo>
                    <a:pt x="637" y="66"/>
                  </a:lnTo>
                  <a:lnTo>
                    <a:pt x="643" y="64"/>
                  </a:lnTo>
                  <a:lnTo>
                    <a:pt x="649" y="64"/>
                  </a:lnTo>
                  <a:lnTo>
                    <a:pt x="657" y="64"/>
                  </a:lnTo>
                  <a:lnTo>
                    <a:pt x="663" y="64"/>
                  </a:lnTo>
                  <a:lnTo>
                    <a:pt x="669" y="63"/>
                  </a:lnTo>
                  <a:lnTo>
                    <a:pt x="676" y="61"/>
                  </a:lnTo>
                  <a:lnTo>
                    <a:pt x="682" y="54"/>
                  </a:lnTo>
                  <a:lnTo>
                    <a:pt x="688" y="48"/>
                  </a:lnTo>
                  <a:lnTo>
                    <a:pt x="696" y="40"/>
                  </a:lnTo>
                  <a:lnTo>
                    <a:pt x="702" y="35"/>
                  </a:lnTo>
                  <a:lnTo>
                    <a:pt x="708" y="41"/>
                  </a:lnTo>
                  <a:lnTo>
                    <a:pt x="715" y="54"/>
                  </a:lnTo>
                  <a:lnTo>
                    <a:pt x="721" y="71"/>
                  </a:lnTo>
                  <a:lnTo>
                    <a:pt x="727" y="87"/>
                  </a:lnTo>
                  <a:lnTo>
                    <a:pt x="735" y="102"/>
                  </a:lnTo>
                  <a:lnTo>
                    <a:pt x="741" y="110"/>
                  </a:lnTo>
                  <a:lnTo>
                    <a:pt x="747" y="112"/>
                  </a:lnTo>
                  <a:lnTo>
                    <a:pt x="754" y="109"/>
                  </a:lnTo>
                  <a:lnTo>
                    <a:pt x="760" y="99"/>
                  </a:lnTo>
                  <a:lnTo>
                    <a:pt x="766" y="87"/>
                  </a:lnTo>
                  <a:lnTo>
                    <a:pt x="772" y="74"/>
                  </a:lnTo>
                  <a:lnTo>
                    <a:pt x="780" y="68"/>
                  </a:lnTo>
                  <a:lnTo>
                    <a:pt x="786" y="59"/>
                  </a:lnTo>
                  <a:lnTo>
                    <a:pt x="792" y="51"/>
                  </a:lnTo>
                  <a:lnTo>
                    <a:pt x="799" y="40"/>
                  </a:lnTo>
                  <a:lnTo>
                    <a:pt x="805" y="31"/>
                  </a:lnTo>
                  <a:lnTo>
                    <a:pt x="811" y="28"/>
                  </a:lnTo>
                  <a:lnTo>
                    <a:pt x="819" y="40"/>
                  </a:lnTo>
                  <a:lnTo>
                    <a:pt x="825" y="61"/>
                  </a:lnTo>
                  <a:lnTo>
                    <a:pt x="831" y="81"/>
                  </a:lnTo>
                  <a:lnTo>
                    <a:pt x="838" y="89"/>
                  </a:lnTo>
                  <a:lnTo>
                    <a:pt x="844" y="87"/>
                  </a:lnTo>
                  <a:lnTo>
                    <a:pt x="850" y="86"/>
                  </a:lnTo>
                  <a:lnTo>
                    <a:pt x="858" y="82"/>
                  </a:lnTo>
                  <a:lnTo>
                    <a:pt x="864" y="81"/>
                  </a:lnTo>
                  <a:lnTo>
                    <a:pt x="870" y="84"/>
                  </a:lnTo>
                  <a:lnTo>
                    <a:pt x="877" y="89"/>
                  </a:lnTo>
                  <a:lnTo>
                    <a:pt x="883" y="89"/>
                  </a:lnTo>
                  <a:lnTo>
                    <a:pt x="889" y="87"/>
                  </a:lnTo>
                  <a:lnTo>
                    <a:pt x="897" y="82"/>
                  </a:lnTo>
                  <a:lnTo>
                    <a:pt x="903" y="92"/>
                  </a:lnTo>
                  <a:lnTo>
                    <a:pt x="909" y="100"/>
                  </a:lnTo>
                  <a:lnTo>
                    <a:pt x="916" y="100"/>
                  </a:lnTo>
                  <a:lnTo>
                    <a:pt x="922" y="91"/>
                  </a:lnTo>
                  <a:lnTo>
                    <a:pt x="929" y="86"/>
                  </a:lnTo>
                  <a:lnTo>
                    <a:pt x="936" y="89"/>
                  </a:lnTo>
                  <a:lnTo>
                    <a:pt x="942" y="91"/>
                  </a:lnTo>
                  <a:lnTo>
                    <a:pt x="948" y="89"/>
                  </a:lnTo>
                  <a:lnTo>
                    <a:pt x="954" y="86"/>
                  </a:lnTo>
                  <a:lnTo>
                    <a:pt x="962" y="77"/>
                  </a:lnTo>
                  <a:lnTo>
                    <a:pt x="968" y="66"/>
                  </a:lnTo>
                  <a:lnTo>
                    <a:pt x="974" y="56"/>
                  </a:lnTo>
                  <a:lnTo>
                    <a:pt x="981" y="51"/>
                  </a:lnTo>
                  <a:lnTo>
                    <a:pt x="987" y="51"/>
                  </a:lnTo>
                  <a:lnTo>
                    <a:pt x="993" y="54"/>
                  </a:lnTo>
                  <a:lnTo>
                    <a:pt x="1001" y="61"/>
                  </a:lnTo>
                  <a:lnTo>
                    <a:pt x="1007" y="64"/>
                  </a:lnTo>
                  <a:lnTo>
                    <a:pt x="1013" y="68"/>
                  </a:lnTo>
                  <a:lnTo>
                    <a:pt x="1020" y="66"/>
                  </a:lnTo>
                  <a:lnTo>
                    <a:pt x="1026" y="64"/>
                  </a:lnTo>
                  <a:lnTo>
                    <a:pt x="1032" y="61"/>
                  </a:lnTo>
                  <a:lnTo>
                    <a:pt x="1040" y="59"/>
                  </a:lnTo>
                  <a:lnTo>
                    <a:pt x="1046" y="56"/>
                  </a:lnTo>
                  <a:lnTo>
                    <a:pt x="1052" y="56"/>
                  </a:lnTo>
                  <a:lnTo>
                    <a:pt x="1059" y="58"/>
                  </a:lnTo>
                  <a:lnTo>
                    <a:pt x="1065" y="63"/>
                  </a:lnTo>
                  <a:lnTo>
                    <a:pt x="1071" y="63"/>
                  </a:lnTo>
                  <a:lnTo>
                    <a:pt x="1079" y="64"/>
                  </a:lnTo>
                  <a:lnTo>
                    <a:pt x="1085" y="64"/>
                  </a:lnTo>
                  <a:lnTo>
                    <a:pt x="1091" y="66"/>
                  </a:lnTo>
                  <a:lnTo>
                    <a:pt x="1098" y="69"/>
                  </a:lnTo>
                  <a:lnTo>
                    <a:pt x="1104" y="71"/>
                  </a:lnTo>
                  <a:lnTo>
                    <a:pt x="1110" y="74"/>
                  </a:lnTo>
                  <a:lnTo>
                    <a:pt x="1118" y="76"/>
                  </a:lnTo>
                  <a:lnTo>
                    <a:pt x="1124" y="74"/>
                  </a:lnTo>
                  <a:lnTo>
                    <a:pt x="1130" y="69"/>
                  </a:lnTo>
                  <a:lnTo>
                    <a:pt x="1136" y="66"/>
                  </a:lnTo>
                  <a:lnTo>
                    <a:pt x="1143" y="61"/>
                  </a:lnTo>
                  <a:lnTo>
                    <a:pt x="1149" y="54"/>
                  </a:lnTo>
                  <a:lnTo>
                    <a:pt x="1155" y="48"/>
                  </a:lnTo>
                  <a:lnTo>
                    <a:pt x="1163" y="38"/>
                  </a:lnTo>
                  <a:lnTo>
                    <a:pt x="1169" y="31"/>
                  </a:lnTo>
                  <a:lnTo>
                    <a:pt x="1175" y="28"/>
                  </a:lnTo>
                  <a:lnTo>
                    <a:pt x="1182" y="38"/>
                  </a:lnTo>
                  <a:lnTo>
                    <a:pt x="1188" y="59"/>
                  </a:lnTo>
                  <a:lnTo>
                    <a:pt x="1194" y="87"/>
                  </a:lnTo>
                  <a:lnTo>
                    <a:pt x="1202" y="105"/>
                  </a:lnTo>
                  <a:lnTo>
                    <a:pt x="1208" y="112"/>
                  </a:lnTo>
                  <a:lnTo>
                    <a:pt x="1214" y="110"/>
                  </a:lnTo>
                  <a:lnTo>
                    <a:pt x="1221" y="105"/>
                  </a:lnTo>
                  <a:lnTo>
                    <a:pt x="1227" y="89"/>
                  </a:lnTo>
                  <a:lnTo>
                    <a:pt x="1233" y="73"/>
                  </a:lnTo>
                  <a:lnTo>
                    <a:pt x="1241" y="59"/>
                  </a:lnTo>
                  <a:lnTo>
                    <a:pt x="1247" y="54"/>
                  </a:lnTo>
                  <a:lnTo>
                    <a:pt x="1253" y="56"/>
                  </a:lnTo>
                  <a:lnTo>
                    <a:pt x="1261" y="59"/>
                  </a:lnTo>
                  <a:lnTo>
                    <a:pt x="1267" y="58"/>
                  </a:lnTo>
                  <a:lnTo>
                    <a:pt x="1273" y="51"/>
                  </a:lnTo>
                  <a:lnTo>
                    <a:pt x="1280" y="46"/>
                  </a:lnTo>
                  <a:lnTo>
                    <a:pt x="1286" y="53"/>
                  </a:lnTo>
                  <a:lnTo>
                    <a:pt x="1292" y="66"/>
                  </a:lnTo>
                  <a:lnTo>
                    <a:pt x="1300" y="81"/>
                  </a:lnTo>
                  <a:lnTo>
                    <a:pt x="1306" y="95"/>
                  </a:lnTo>
                  <a:lnTo>
                    <a:pt x="1312" y="102"/>
                  </a:lnTo>
                  <a:lnTo>
                    <a:pt x="1318" y="102"/>
                  </a:lnTo>
                  <a:lnTo>
                    <a:pt x="1325" y="97"/>
                  </a:lnTo>
                  <a:lnTo>
                    <a:pt x="1331" y="91"/>
                  </a:lnTo>
                  <a:lnTo>
                    <a:pt x="1337" y="82"/>
                  </a:lnTo>
                  <a:lnTo>
                    <a:pt x="1345" y="77"/>
                  </a:lnTo>
                  <a:lnTo>
                    <a:pt x="1351" y="76"/>
                  </a:lnTo>
                  <a:lnTo>
                    <a:pt x="1357" y="73"/>
                  </a:lnTo>
                  <a:lnTo>
                    <a:pt x="1364" y="63"/>
                  </a:lnTo>
                  <a:lnTo>
                    <a:pt x="1370" y="50"/>
                  </a:lnTo>
                  <a:lnTo>
                    <a:pt x="1376" y="38"/>
                  </a:lnTo>
                  <a:lnTo>
                    <a:pt x="1384" y="31"/>
                  </a:lnTo>
                  <a:lnTo>
                    <a:pt x="1390" y="33"/>
                  </a:lnTo>
                  <a:lnTo>
                    <a:pt x="1396" y="48"/>
                  </a:lnTo>
                  <a:lnTo>
                    <a:pt x="1403" y="73"/>
                  </a:lnTo>
                  <a:lnTo>
                    <a:pt x="1409" y="94"/>
                  </a:lnTo>
                  <a:lnTo>
                    <a:pt x="1415" y="107"/>
                  </a:lnTo>
                  <a:lnTo>
                    <a:pt x="1423" y="107"/>
                  </a:lnTo>
                  <a:lnTo>
                    <a:pt x="1429" y="104"/>
                  </a:lnTo>
                  <a:lnTo>
                    <a:pt x="1435" y="102"/>
                  </a:lnTo>
                  <a:lnTo>
                    <a:pt x="1442" y="95"/>
                  </a:lnTo>
                  <a:lnTo>
                    <a:pt x="1448" y="87"/>
                  </a:lnTo>
                  <a:lnTo>
                    <a:pt x="1454" y="79"/>
                  </a:lnTo>
                  <a:lnTo>
                    <a:pt x="1462" y="73"/>
                  </a:lnTo>
                  <a:lnTo>
                    <a:pt x="1468" y="66"/>
                  </a:lnTo>
                  <a:lnTo>
                    <a:pt x="1474" y="61"/>
                  </a:lnTo>
                  <a:lnTo>
                    <a:pt x="1481" y="59"/>
                  </a:lnTo>
                  <a:lnTo>
                    <a:pt x="1487" y="61"/>
                  </a:lnTo>
                  <a:lnTo>
                    <a:pt x="1493" y="63"/>
                  </a:lnTo>
                  <a:lnTo>
                    <a:pt x="1499" y="68"/>
                  </a:lnTo>
                  <a:lnTo>
                    <a:pt x="1507" y="74"/>
                  </a:lnTo>
                  <a:lnTo>
                    <a:pt x="1513" y="77"/>
                  </a:lnTo>
                  <a:lnTo>
                    <a:pt x="1519" y="79"/>
                  </a:lnTo>
                  <a:lnTo>
                    <a:pt x="1526" y="76"/>
                  </a:lnTo>
                  <a:lnTo>
                    <a:pt x="1532" y="69"/>
                  </a:lnTo>
                  <a:lnTo>
                    <a:pt x="1538" y="63"/>
                  </a:lnTo>
                  <a:lnTo>
                    <a:pt x="1546" y="54"/>
                  </a:lnTo>
                  <a:lnTo>
                    <a:pt x="1552" y="51"/>
                  </a:lnTo>
                  <a:lnTo>
                    <a:pt x="1558" y="53"/>
                  </a:lnTo>
                  <a:lnTo>
                    <a:pt x="1565" y="59"/>
                  </a:lnTo>
                  <a:lnTo>
                    <a:pt x="1571" y="64"/>
                  </a:lnTo>
                  <a:lnTo>
                    <a:pt x="1577" y="63"/>
                  </a:lnTo>
                  <a:lnTo>
                    <a:pt x="1585" y="61"/>
                  </a:lnTo>
                  <a:lnTo>
                    <a:pt x="1591" y="59"/>
                  </a:lnTo>
                  <a:lnTo>
                    <a:pt x="1597" y="64"/>
                  </a:lnTo>
                  <a:lnTo>
                    <a:pt x="1605" y="73"/>
                  </a:lnTo>
                  <a:lnTo>
                    <a:pt x="1611" y="82"/>
                  </a:lnTo>
                  <a:lnTo>
                    <a:pt x="1617" y="87"/>
                  </a:lnTo>
                  <a:lnTo>
                    <a:pt x="1624" y="86"/>
                  </a:lnTo>
                  <a:lnTo>
                    <a:pt x="1630" y="82"/>
                  </a:lnTo>
                  <a:lnTo>
                    <a:pt x="1636" y="82"/>
                  </a:lnTo>
                  <a:lnTo>
                    <a:pt x="1644" y="84"/>
                  </a:lnTo>
                  <a:lnTo>
                    <a:pt x="1650" y="84"/>
                  </a:lnTo>
                  <a:lnTo>
                    <a:pt x="1656" y="84"/>
                  </a:lnTo>
                  <a:lnTo>
                    <a:pt x="1663" y="86"/>
                  </a:lnTo>
                  <a:lnTo>
                    <a:pt x="1669" y="84"/>
                  </a:lnTo>
                  <a:lnTo>
                    <a:pt x="1675" y="81"/>
                  </a:lnTo>
                  <a:lnTo>
                    <a:pt x="1681" y="76"/>
                  </a:lnTo>
                  <a:lnTo>
                    <a:pt x="1689" y="71"/>
                  </a:lnTo>
                  <a:lnTo>
                    <a:pt x="1695" y="66"/>
                  </a:lnTo>
                  <a:lnTo>
                    <a:pt x="1701" y="59"/>
                  </a:lnTo>
                  <a:lnTo>
                    <a:pt x="1708" y="54"/>
                  </a:lnTo>
                  <a:lnTo>
                    <a:pt x="1714" y="53"/>
                  </a:lnTo>
                  <a:lnTo>
                    <a:pt x="1720" y="54"/>
                  </a:lnTo>
                  <a:lnTo>
                    <a:pt x="1728" y="58"/>
                  </a:lnTo>
                  <a:lnTo>
                    <a:pt x="1734" y="61"/>
                  </a:lnTo>
                  <a:lnTo>
                    <a:pt x="1740" y="64"/>
                  </a:lnTo>
                  <a:lnTo>
                    <a:pt x="1747" y="69"/>
                  </a:lnTo>
                  <a:lnTo>
                    <a:pt x="1753" y="71"/>
                  </a:lnTo>
                  <a:lnTo>
                    <a:pt x="1759" y="73"/>
                  </a:lnTo>
                  <a:lnTo>
                    <a:pt x="1767" y="73"/>
                  </a:lnTo>
                  <a:lnTo>
                    <a:pt x="1773" y="69"/>
                  </a:lnTo>
                  <a:lnTo>
                    <a:pt x="1779" y="63"/>
                  </a:lnTo>
                  <a:lnTo>
                    <a:pt x="1786" y="56"/>
                  </a:lnTo>
                  <a:lnTo>
                    <a:pt x="1792" y="51"/>
                  </a:lnTo>
                  <a:lnTo>
                    <a:pt x="1798" y="46"/>
                  </a:lnTo>
                  <a:lnTo>
                    <a:pt x="1806" y="43"/>
                  </a:lnTo>
                  <a:lnTo>
                    <a:pt x="1812" y="38"/>
                  </a:lnTo>
                  <a:lnTo>
                    <a:pt x="1818" y="40"/>
                  </a:lnTo>
                  <a:lnTo>
                    <a:pt x="1825" y="56"/>
                  </a:lnTo>
                  <a:lnTo>
                    <a:pt x="1831" y="76"/>
                  </a:lnTo>
                  <a:lnTo>
                    <a:pt x="1837" y="99"/>
                  </a:lnTo>
                  <a:lnTo>
                    <a:pt x="1843" y="118"/>
                  </a:lnTo>
                  <a:lnTo>
                    <a:pt x="1851" y="128"/>
                  </a:lnTo>
                  <a:lnTo>
                    <a:pt x="1857" y="125"/>
                  </a:lnTo>
                  <a:lnTo>
                    <a:pt x="1863" y="112"/>
                  </a:lnTo>
                  <a:lnTo>
                    <a:pt x="1870" y="94"/>
                  </a:lnTo>
                  <a:lnTo>
                    <a:pt x="1876" y="74"/>
                  </a:lnTo>
                  <a:lnTo>
                    <a:pt x="1882" y="53"/>
                  </a:lnTo>
                  <a:lnTo>
                    <a:pt x="1890" y="40"/>
                  </a:lnTo>
                  <a:lnTo>
                    <a:pt x="1896" y="33"/>
                  </a:lnTo>
                  <a:lnTo>
                    <a:pt x="1902" y="40"/>
                  </a:lnTo>
                  <a:lnTo>
                    <a:pt x="1909" y="51"/>
                  </a:lnTo>
                  <a:lnTo>
                    <a:pt x="1915" y="58"/>
                  </a:lnTo>
                  <a:lnTo>
                    <a:pt x="1922" y="59"/>
                  </a:lnTo>
                  <a:lnTo>
                    <a:pt x="1929" y="64"/>
                  </a:lnTo>
                  <a:lnTo>
                    <a:pt x="1935" y="82"/>
                  </a:lnTo>
                  <a:lnTo>
                    <a:pt x="1941" y="107"/>
                  </a:lnTo>
                  <a:lnTo>
                    <a:pt x="1949" y="125"/>
                  </a:lnTo>
                  <a:lnTo>
                    <a:pt x="1955" y="123"/>
                  </a:lnTo>
                  <a:lnTo>
                    <a:pt x="1961" y="112"/>
                  </a:lnTo>
                  <a:lnTo>
                    <a:pt x="1968" y="100"/>
                  </a:lnTo>
                  <a:lnTo>
                    <a:pt x="1974" y="87"/>
                  </a:lnTo>
                  <a:lnTo>
                    <a:pt x="1980" y="73"/>
                  </a:lnTo>
                  <a:lnTo>
                    <a:pt x="1988" y="63"/>
                  </a:lnTo>
                  <a:lnTo>
                    <a:pt x="1994" y="59"/>
                  </a:lnTo>
                  <a:lnTo>
                    <a:pt x="2000" y="64"/>
                  </a:lnTo>
                  <a:lnTo>
                    <a:pt x="2007" y="71"/>
                  </a:lnTo>
                  <a:lnTo>
                    <a:pt x="2013" y="77"/>
                  </a:lnTo>
                  <a:lnTo>
                    <a:pt x="2019" y="82"/>
                  </a:lnTo>
                  <a:lnTo>
                    <a:pt x="2025" y="86"/>
                  </a:lnTo>
                  <a:lnTo>
                    <a:pt x="2033" y="82"/>
                  </a:lnTo>
                  <a:lnTo>
                    <a:pt x="2039" y="76"/>
                  </a:lnTo>
                  <a:lnTo>
                    <a:pt x="2045" y="68"/>
                  </a:lnTo>
                  <a:lnTo>
                    <a:pt x="2052" y="61"/>
                  </a:lnTo>
                  <a:lnTo>
                    <a:pt x="2058" y="58"/>
                  </a:lnTo>
                  <a:lnTo>
                    <a:pt x="2064" y="59"/>
                  </a:lnTo>
                  <a:lnTo>
                    <a:pt x="2072" y="59"/>
                  </a:lnTo>
                  <a:lnTo>
                    <a:pt x="2078" y="59"/>
                  </a:lnTo>
                  <a:lnTo>
                    <a:pt x="2084" y="59"/>
                  </a:lnTo>
                  <a:lnTo>
                    <a:pt x="2091" y="58"/>
                  </a:lnTo>
                  <a:lnTo>
                    <a:pt x="2097" y="51"/>
                  </a:lnTo>
                  <a:lnTo>
                    <a:pt x="2103" y="46"/>
                  </a:lnTo>
                  <a:lnTo>
                    <a:pt x="2111" y="41"/>
                  </a:lnTo>
                  <a:lnTo>
                    <a:pt x="2117" y="40"/>
                  </a:lnTo>
                  <a:lnTo>
                    <a:pt x="2123" y="43"/>
                  </a:lnTo>
                  <a:lnTo>
                    <a:pt x="2130" y="51"/>
                  </a:lnTo>
                  <a:lnTo>
                    <a:pt x="2136" y="59"/>
                  </a:lnTo>
                  <a:lnTo>
                    <a:pt x="2142" y="69"/>
                  </a:lnTo>
                  <a:lnTo>
                    <a:pt x="2150" y="76"/>
                  </a:lnTo>
                  <a:lnTo>
                    <a:pt x="2156" y="81"/>
                  </a:lnTo>
                  <a:lnTo>
                    <a:pt x="2162" y="81"/>
                  </a:lnTo>
                  <a:lnTo>
                    <a:pt x="2169" y="77"/>
                  </a:lnTo>
                  <a:lnTo>
                    <a:pt x="2175" y="77"/>
                  </a:lnTo>
                  <a:lnTo>
                    <a:pt x="2181" y="76"/>
                  </a:lnTo>
                  <a:lnTo>
                    <a:pt x="2189" y="77"/>
                  </a:lnTo>
                  <a:lnTo>
                    <a:pt x="2195" y="81"/>
                  </a:lnTo>
                  <a:lnTo>
                    <a:pt x="2201" y="91"/>
                  </a:lnTo>
                  <a:lnTo>
                    <a:pt x="2207" y="99"/>
                  </a:lnTo>
                  <a:lnTo>
                    <a:pt x="2214" y="97"/>
                  </a:lnTo>
                  <a:lnTo>
                    <a:pt x="2220" y="91"/>
                  </a:lnTo>
                  <a:lnTo>
                    <a:pt x="2226" y="84"/>
                  </a:lnTo>
                  <a:lnTo>
                    <a:pt x="2234" y="77"/>
                  </a:lnTo>
                  <a:lnTo>
                    <a:pt x="2240" y="77"/>
                  </a:lnTo>
                  <a:lnTo>
                    <a:pt x="2246" y="84"/>
                  </a:lnTo>
                  <a:lnTo>
                    <a:pt x="2254" y="92"/>
                  </a:lnTo>
                  <a:lnTo>
                    <a:pt x="2260" y="94"/>
                  </a:lnTo>
                  <a:lnTo>
                    <a:pt x="2266" y="89"/>
                  </a:lnTo>
                  <a:lnTo>
                    <a:pt x="2273" y="79"/>
                  </a:lnTo>
                  <a:lnTo>
                    <a:pt x="2279" y="69"/>
                  </a:lnTo>
                  <a:lnTo>
                    <a:pt x="2285" y="61"/>
                  </a:lnTo>
                  <a:lnTo>
                    <a:pt x="2293" y="56"/>
                  </a:lnTo>
                  <a:lnTo>
                    <a:pt x="2299" y="56"/>
                  </a:lnTo>
                  <a:lnTo>
                    <a:pt x="2305" y="59"/>
                  </a:lnTo>
                  <a:lnTo>
                    <a:pt x="2312" y="66"/>
                  </a:lnTo>
                  <a:lnTo>
                    <a:pt x="2318" y="64"/>
                  </a:lnTo>
                  <a:lnTo>
                    <a:pt x="2324" y="58"/>
                  </a:lnTo>
                  <a:lnTo>
                    <a:pt x="2332" y="53"/>
                  </a:lnTo>
                  <a:lnTo>
                    <a:pt x="2338" y="50"/>
                  </a:lnTo>
                  <a:lnTo>
                    <a:pt x="2344" y="46"/>
                  </a:lnTo>
                  <a:lnTo>
                    <a:pt x="2351" y="40"/>
                  </a:lnTo>
                  <a:lnTo>
                    <a:pt x="2357" y="35"/>
                  </a:lnTo>
                  <a:lnTo>
                    <a:pt x="2363" y="28"/>
                  </a:lnTo>
                  <a:lnTo>
                    <a:pt x="2371" y="28"/>
                  </a:lnTo>
                  <a:lnTo>
                    <a:pt x="2377" y="43"/>
                  </a:lnTo>
                  <a:lnTo>
                    <a:pt x="2383" y="68"/>
                  </a:lnTo>
                  <a:lnTo>
                    <a:pt x="2389" y="84"/>
                  </a:lnTo>
                  <a:lnTo>
                    <a:pt x="2396" y="95"/>
                  </a:lnTo>
                  <a:lnTo>
                    <a:pt x="2402" y="109"/>
                  </a:lnTo>
                  <a:lnTo>
                    <a:pt x="2408" y="118"/>
                  </a:lnTo>
                  <a:lnTo>
                    <a:pt x="2416" y="123"/>
                  </a:lnTo>
                  <a:lnTo>
                    <a:pt x="2422" y="118"/>
                  </a:lnTo>
                  <a:lnTo>
                    <a:pt x="2428" y="107"/>
                  </a:lnTo>
                  <a:lnTo>
                    <a:pt x="2435" y="95"/>
                  </a:lnTo>
                  <a:lnTo>
                    <a:pt x="2441" y="86"/>
                  </a:lnTo>
                  <a:lnTo>
                    <a:pt x="2447" y="77"/>
                  </a:lnTo>
                  <a:lnTo>
                    <a:pt x="2455" y="74"/>
                  </a:lnTo>
                  <a:lnTo>
                    <a:pt x="2461" y="71"/>
                  </a:lnTo>
                  <a:lnTo>
                    <a:pt x="2467" y="69"/>
                  </a:lnTo>
                  <a:lnTo>
                    <a:pt x="2474" y="66"/>
                  </a:lnTo>
                  <a:lnTo>
                    <a:pt x="2480" y="64"/>
                  </a:lnTo>
                  <a:lnTo>
                    <a:pt x="2486" y="63"/>
                  </a:lnTo>
                  <a:lnTo>
                    <a:pt x="2494" y="59"/>
                  </a:lnTo>
                  <a:lnTo>
                    <a:pt x="2500" y="58"/>
                  </a:lnTo>
                  <a:lnTo>
                    <a:pt x="2506" y="56"/>
                  </a:lnTo>
                  <a:lnTo>
                    <a:pt x="2513" y="54"/>
                  </a:lnTo>
                  <a:lnTo>
                    <a:pt x="2519" y="51"/>
                  </a:lnTo>
                  <a:lnTo>
                    <a:pt x="2525" y="46"/>
                  </a:lnTo>
                  <a:lnTo>
                    <a:pt x="2533" y="40"/>
                  </a:lnTo>
                  <a:lnTo>
                    <a:pt x="2539" y="33"/>
                  </a:lnTo>
                  <a:lnTo>
                    <a:pt x="2545" y="25"/>
                  </a:lnTo>
                  <a:lnTo>
                    <a:pt x="2552" y="17"/>
                  </a:lnTo>
                  <a:lnTo>
                    <a:pt x="2558" y="15"/>
                  </a:lnTo>
                  <a:lnTo>
                    <a:pt x="2564" y="23"/>
                  </a:lnTo>
                  <a:lnTo>
                    <a:pt x="2570" y="41"/>
                  </a:lnTo>
                  <a:lnTo>
                    <a:pt x="2578" y="74"/>
                  </a:lnTo>
                  <a:lnTo>
                    <a:pt x="2584" y="117"/>
                  </a:lnTo>
                  <a:lnTo>
                    <a:pt x="2590" y="143"/>
                  </a:lnTo>
                  <a:lnTo>
                    <a:pt x="2598" y="145"/>
                  </a:lnTo>
                  <a:lnTo>
                    <a:pt x="2604" y="135"/>
                  </a:lnTo>
                  <a:lnTo>
                    <a:pt x="2610" y="120"/>
                  </a:lnTo>
                  <a:lnTo>
                    <a:pt x="2617" y="102"/>
                  </a:lnTo>
                  <a:lnTo>
                    <a:pt x="2623" y="86"/>
                  </a:lnTo>
                  <a:lnTo>
                    <a:pt x="2629" y="74"/>
                  </a:lnTo>
                  <a:lnTo>
                    <a:pt x="2637" y="66"/>
                  </a:lnTo>
                  <a:lnTo>
                    <a:pt x="2643" y="63"/>
                  </a:lnTo>
                  <a:lnTo>
                    <a:pt x="2649" y="61"/>
                  </a:lnTo>
                  <a:lnTo>
                    <a:pt x="2656" y="61"/>
                  </a:lnTo>
                  <a:lnTo>
                    <a:pt x="2662" y="63"/>
                  </a:lnTo>
                  <a:lnTo>
                    <a:pt x="2668" y="66"/>
                  </a:lnTo>
                  <a:lnTo>
                    <a:pt x="2676" y="71"/>
                  </a:lnTo>
                  <a:lnTo>
                    <a:pt x="2682" y="74"/>
                  </a:lnTo>
                  <a:lnTo>
                    <a:pt x="2688" y="81"/>
                  </a:lnTo>
                  <a:lnTo>
                    <a:pt x="2695" y="84"/>
                  </a:lnTo>
                  <a:lnTo>
                    <a:pt x="2701" y="84"/>
                  </a:lnTo>
                  <a:lnTo>
                    <a:pt x="2707" y="81"/>
                  </a:lnTo>
                  <a:lnTo>
                    <a:pt x="2715" y="71"/>
                  </a:lnTo>
                  <a:lnTo>
                    <a:pt x="2721" y="63"/>
                  </a:lnTo>
                  <a:lnTo>
                    <a:pt x="2727" y="58"/>
                  </a:lnTo>
                  <a:lnTo>
                    <a:pt x="2734" y="56"/>
                  </a:lnTo>
                  <a:lnTo>
                    <a:pt x="2740" y="59"/>
                  </a:lnTo>
                  <a:lnTo>
                    <a:pt x="2746" y="66"/>
                  </a:lnTo>
                  <a:lnTo>
                    <a:pt x="2752" y="71"/>
                  </a:lnTo>
                  <a:lnTo>
                    <a:pt x="2760" y="76"/>
                  </a:lnTo>
                  <a:lnTo>
                    <a:pt x="2766" y="79"/>
                  </a:lnTo>
                  <a:lnTo>
                    <a:pt x="2772" y="77"/>
                  </a:lnTo>
                  <a:lnTo>
                    <a:pt x="2779" y="73"/>
                  </a:lnTo>
                  <a:lnTo>
                    <a:pt x="2785" y="63"/>
                  </a:lnTo>
                  <a:lnTo>
                    <a:pt x="2791" y="53"/>
                  </a:lnTo>
                  <a:lnTo>
                    <a:pt x="2799" y="50"/>
                  </a:lnTo>
                  <a:lnTo>
                    <a:pt x="2805" y="48"/>
                  </a:lnTo>
                  <a:lnTo>
                    <a:pt x="2811" y="53"/>
                  </a:lnTo>
                  <a:lnTo>
                    <a:pt x="2818" y="64"/>
                  </a:lnTo>
                  <a:lnTo>
                    <a:pt x="2824" y="74"/>
                  </a:lnTo>
                  <a:lnTo>
                    <a:pt x="2830" y="82"/>
                  </a:lnTo>
                  <a:lnTo>
                    <a:pt x="2838" y="86"/>
                  </a:lnTo>
                  <a:lnTo>
                    <a:pt x="2844" y="86"/>
                  </a:lnTo>
                  <a:lnTo>
                    <a:pt x="2850" y="86"/>
                  </a:lnTo>
                  <a:lnTo>
                    <a:pt x="2857" y="86"/>
                  </a:lnTo>
                  <a:lnTo>
                    <a:pt x="2863" y="86"/>
                  </a:lnTo>
                  <a:lnTo>
                    <a:pt x="2869" y="84"/>
                  </a:lnTo>
                  <a:lnTo>
                    <a:pt x="2877" y="81"/>
                  </a:lnTo>
                  <a:lnTo>
                    <a:pt x="2883" y="73"/>
                  </a:lnTo>
                  <a:lnTo>
                    <a:pt x="2889" y="56"/>
                  </a:lnTo>
                  <a:lnTo>
                    <a:pt x="2896" y="35"/>
                  </a:lnTo>
                  <a:lnTo>
                    <a:pt x="2902" y="13"/>
                  </a:lnTo>
                  <a:lnTo>
                    <a:pt x="2908" y="0"/>
                  </a:lnTo>
                  <a:lnTo>
                    <a:pt x="2916" y="13"/>
                  </a:lnTo>
                  <a:lnTo>
                    <a:pt x="2922" y="45"/>
                  </a:lnTo>
                  <a:lnTo>
                    <a:pt x="2928" y="86"/>
                  </a:lnTo>
                  <a:lnTo>
                    <a:pt x="2934" y="115"/>
                  </a:lnTo>
                  <a:lnTo>
                    <a:pt x="2942" y="122"/>
                  </a:lnTo>
                  <a:lnTo>
                    <a:pt x="2948" y="122"/>
                  </a:lnTo>
                  <a:lnTo>
                    <a:pt x="2954" y="114"/>
                  </a:lnTo>
                  <a:lnTo>
                    <a:pt x="2961" y="94"/>
                  </a:lnTo>
                  <a:lnTo>
                    <a:pt x="2967" y="71"/>
                  </a:lnTo>
                  <a:lnTo>
                    <a:pt x="2973" y="63"/>
                  </a:lnTo>
                  <a:lnTo>
                    <a:pt x="2981" y="68"/>
                  </a:lnTo>
                  <a:lnTo>
                    <a:pt x="2987" y="77"/>
                  </a:lnTo>
                  <a:lnTo>
                    <a:pt x="2993" y="92"/>
                  </a:lnTo>
                  <a:lnTo>
                    <a:pt x="3000" y="110"/>
                  </a:lnTo>
                  <a:lnTo>
                    <a:pt x="3006" y="117"/>
                  </a:lnTo>
                  <a:lnTo>
                    <a:pt x="3012" y="110"/>
                  </a:lnTo>
                  <a:lnTo>
                    <a:pt x="3020" y="99"/>
                  </a:lnTo>
                  <a:lnTo>
                    <a:pt x="3026" y="86"/>
                  </a:lnTo>
                  <a:lnTo>
                    <a:pt x="3032" y="73"/>
                  </a:lnTo>
                  <a:lnTo>
                    <a:pt x="3039" y="63"/>
                  </a:lnTo>
                  <a:lnTo>
                    <a:pt x="3045" y="54"/>
                  </a:lnTo>
                  <a:lnTo>
                    <a:pt x="3051" y="46"/>
                  </a:lnTo>
                  <a:lnTo>
                    <a:pt x="3059" y="43"/>
                  </a:lnTo>
                  <a:lnTo>
                    <a:pt x="3065" y="43"/>
                  </a:lnTo>
                  <a:lnTo>
                    <a:pt x="3071" y="46"/>
                  </a:lnTo>
                  <a:lnTo>
                    <a:pt x="3078" y="50"/>
                  </a:lnTo>
                  <a:lnTo>
                    <a:pt x="3084" y="61"/>
                  </a:lnTo>
                  <a:lnTo>
                    <a:pt x="3090" y="74"/>
                  </a:lnTo>
                  <a:lnTo>
                    <a:pt x="3098" y="81"/>
                  </a:lnTo>
                  <a:lnTo>
                    <a:pt x="3104" y="81"/>
                  </a:lnTo>
                  <a:lnTo>
                    <a:pt x="3110" y="79"/>
                  </a:lnTo>
                  <a:lnTo>
                    <a:pt x="3116" y="77"/>
                  </a:lnTo>
                  <a:lnTo>
                    <a:pt x="3123" y="77"/>
                  </a:lnTo>
                  <a:lnTo>
                    <a:pt x="3129" y="77"/>
                  </a:lnTo>
                  <a:lnTo>
                    <a:pt x="3135" y="77"/>
                  </a:lnTo>
                  <a:lnTo>
                    <a:pt x="3143" y="76"/>
                  </a:lnTo>
                  <a:lnTo>
                    <a:pt x="3149" y="73"/>
                  </a:lnTo>
                  <a:lnTo>
                    <a:pt x="3155" y="69"/>
                  </a:lnTo>
                  <a:lnTo>
                    <a:pt x="3162" y="61"/>
                  </a:lnTo>
                  <a:lnTo>
                    <a:pt x="3168" y="51"/>
                  </a:lnTo>
                  <a:lnTo>
                    <a:pt x="3174" y="38"/>
                  </a:lnTo>
                  <a:lnTo>
                    <a:pt x="3182" y="23"/>
                  </a:lnTo>
                  <a:lnTo>
                    <a:pt x="3188" y="12"/>
                  </a:lnTo>
                  <a:lnTo>
                    <a:pt x="3194" y="13"/>
                  </a:lnTo>
                  <a:lnTo>
                    <a:pt x="3201" y="25"/>
                  </a:lnTo>
                  <a:lnTo>
                    <a:pt x="3207" y="46"/>
                  </a:lnTo>
                  <a:lnTo>
                    <a:pt x="3213" y="64"/>
                  </a:lnTo>
                  <a:lnTo>
                    <a:pt x="3221" y="82"/>
                  </a:lnTo>
                  <a:lnTo>
                    <a:pt x="3227" y="94"/>
                  </a:lnTo>
                  <a:lnTo>
                    <a:pt x="3233" y="97"/>
                  </a:lnTo>
                  <a:lnTo>
                    <a:pt x="3240" y="8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6166" name="Group 161"/>
            <p:cNvGrpSpPr>
              <a:grpSpLocks/>
            </p:cNvGrpSpPr>
            <p:nvPr/>
          </p:nvGrpSpPr>
          <p:grpSpPr bwMode="auto">
            <a:xfrm>
              <a:off x="1202" y="3158"/>
              <a:ext cx="3274" cy="869"/>
              <a:chOff x="1205" y="3154"/>
              <a:chExt cx="3274" cy="869"/>
            </a:xfrm>
          </p:grpSpPr>
          <p:sp>
            <p:nvSpPr>
              <p:cNvPr id="46171" name="Freeform 162"/>
              <p:cNvSpPr>
                <a:spLocks/>
              </p:cNvSpPr>
              <p:nvPr/>
            </p:nvSpPr>
            <p:spPr bwMode="auto">
              <a:xfrm>
                <a:off x="4407" y="3898"/>
                <a:ext cx="72" cy="60"/>
              </a:xfrm>
              <a:custGeom>
                <a:avLst/>
                <a:gdLst>
                  <a:gd name="T0" fmla="*/ 0 w 77"/>
                  <a:gd name="T1" fmla="*/ 0 h 57"/>
                  <a:gd name="T2" fmla="*/ 6 w 77"/>
                  <a:gd name="T3" fmla="*/ 8 h 57"/>
                  <a:gd name="T4" fmla="*/ 7 w 77"/>
                  <a:gd name="T5" fmla="*/ 35 h 57"/>
                  <a:gd name="T6" fmla="*/ 7 w 77"/>
                  <a:gd name="T7" fmla="*/ 52 h 57"/>
                  <a:gd name="T8" fmla="*/ 10 w 77"/>
                  <a:gd name="T9" fmla="*/ 64 h 57"/>
                  <a:gd name="T10" fmla="*/ 13 w 77"/>
                  <a:gd name="T11" fmla="*/ 66 h 57"/>
                  <a:gd name="T12" fmla="*/ 17 w 77"/>
                  <a:gd name="T13" fmla="*/ 73 h 57"/>
                  <a:gd name="T14" fmla="*/ 19 w 77"/>
                  <a:gd name="T15" fmla="*/ 75 h 57"/>
                  <a:gd name="T16" fmla="*/ 21 w 77"/>
                  <a:gd name="T17" fmla="*/ 83 h 57"/>
                  <a:gd name="T18" fmla="*/ 22 w 77"/>
                  <a:gd name="T19" fmla="*/ 85 h 57"/>
                  <a:gd name="T20" fmla="*/ 26 w 77"/>
                  <a:gd name="T21" fmla="*/ 94 h 57"/>
                  <a:gd name="T22" fmla="*/ 28 w 77"/>
                  <a:gd name="T23" fmla="*/ 103 h 57"/>
                  <a:gd name="T24" fmla="*/ 30 w 77"/>
                  <a:gd name="T25" fmla="*/ 115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57">
                    <a:moveTo>
                      <a:pt x="0" y="0"/>
                    </a:moveTo>
                    <a:lnTo>
                      <a:pt x="6" y="8"/>
                    </a:lnTo>
                    <a:lnTo>
                      <a:pt x="13" y="18"/>
                    </a:lnTo>
                    <a:lnTo>
                      <a:pt x="20" y="26"/>
                    </a:lnTo>
                    <a:lnTo>
                      <a:pt x="26" y="31"/>
                    </a:lnTo>
                    <a:lnTo>
                      <a:pt x="32" y="32"/>
                    </a:lnTo>
                    <a:lnTo>
                      <a:pt x="40" y="36"/>
                    </a:lnTo>
                    <a:lnTo>
                      <a:pt x="46" y="37"/>
                    </a:lnTo>
                    <a:lnTo>
                      <a:pt x="52" y="41"/>
                    </a:lnTo>
                    <a:lnTo>
                      <a:pt x="58" y="42"/>
                    </a:lnTo>
                    <a:lnTo>
                      <a:pt x="65" y="46"/>
                    </a:lnTo>
                    <a:lnTo>
                      <a:pt x="71" y="50"/>
                    </a:lnTo>
                    <a:lnTo>
                      <a:pt x="77" y="5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2" name="Freeform 163"/>
              <p:cNvSpPr>
                <a:spLocks/>
              </p:cNvSpPr>
              <p:nvPr/>
            </p:nvSpPr>
            <p:spPr bwMode="auto">
              <a:xfrm>
                <a:off x="1402" y="3764"/>
                <a:ext cx="3005" cy="259"/>
              </a:xfrm>
              <a:custGeom>
                <a:avLst/>
                <a:gdLst>
                  <a:gd name="T0" fmla="*/ 16 w 3240"/>
                  <a:gd name="T1" fmla="*/ 146 h 246"/>
                  <a:gd name="T2" fmla="*/ 34 w 3240"/>
                  <a:gd name="T3" fmla="*/ 200 h 246"/>
                  <a:gd name="T4" fmla="*/ 53 w 3240"/>
                  <a:gd name="T5" fmla="*/ 231 h 246"/>
                  <a:gd name="T6" fmla="*/ 70 w 3240"/>
                  <a:gd name="T7" fmla="*/ 261 h 246"/>
                  <a:gd name="T8" fmla="*/ 88 w 3240"/>
                  <a:gd name="T9" fmla="*/ 324 h 246"/>
                  <a:gd name="T10" fmla="*/ 107 w 3240"/>
                  <a:gd name="T11" fmla="*/ 264 h 246"/>
                  <a:gd name="T12" fmla="*/ 125 w 3240"/>
                  <a:gd name="T13" fmla="*/ 196 h 246"/>
                  <a:gd name="T14" fmla="*/ 143 w 3240"/>
                  <a:gd name="T15" fmla="*/ 336 h 246"/>
                  <a:gd name="T16" fmla="*/ 160 w 3240"/>
                  <a:gd name="T17" fmla="*/ 217 h 246"/>
                  <a:gd name="T18" fmla="*/ 179 w 3240"/>
                  <a:gd name="T19" fmla="*/ 247 h 246"/>
                  <a:gd name="T20" fmla="*/ 198 w 3240"/>
                  <a:gd name="T21" fmla="*/ 261 h 246"/>
                  <a:gd name="T22" fmla="*/ 214 w 3240"/>
                  <a:gd name="T23" fmla="*/ 147 h 246"/>
                  <a:gd name="T24" fmla="*/ 232 w 3240"/>
                  <a:gd name="T25" fmla="*/ 234 h 246"/>
                  <a:gd name="T26" fmla="*/ 250 w 3240"/>
                  <a:gd name="T27" fmla="*/ 332 h 246"/>
                  <a:gd name="T28" fmla="*/ 269 w 3240"/>
                  <a:gd name="T29" fmla="*/ 253 h 246"/>
                  <a:gd name="T30" fmla="*/ 289 w 3240"/>
                  <a:gd name="T31" fmla="*/ 125 h 246"/>
                  <a:gd name="T32" fmla="*/ 305 w 3240"/>
                  <a:gd name="T33" fmla="*/ 261 h 246"/>
                  <a:gd name="T34" fmla="*/ 324 w 3240"/>
                  <a:gd name="T35" fmla="*/ 236 h 246"/>
                  <a:gd name="T36" fmla="*/ 341 w 3240"/>
                  <a:gd name="T37" fmla="*/ 217 h 246"/>
                  <a:gd name="T38" fmla="*/ 361 w 3240"/>
                  <a:gd name="T39" fmla="*/ 310 h 246"/>
                  <a:gd name="T40" fmla="*/ 378 w 3240"/>
                  <a:gd name="T41" fmla="*/ 180 h 246"/>
                  <a:gd name="T42" fmla="*/ 396 w 3240"/>
                  <a:gd name="T43" fmla="*/ 344 h 246"/>
                  <a:gd name="T44" fmla="*/ 413 w 3240"/>
                  <a:gd name="T45" fmla="*/ 247 h 246"/>
                  <a:gd name="T46" fmla="*/ 433 w 3240"/>
                  <a:gd name="T47" fmla="*/ 223 h 246"/>
                  <a:gd name="T48" fmla="*/ 450 w 3240"/>
                  <a:gd name="T49" fmla="*/ 284 h 246"/>
                  <a:gd name="T50" fmla="*/ 468 w 3240"/>
                  <a:gd name="T51" fmla="*/ 179 h 246"/>
                  <a:gd name="T52" fmla="*/ 488 w 3240"/>
                  <a:gd name="T53" fmla="*/ 266 h 246"/>
                  <a:gd name="T54" fmla="*/ 505 w 3240"/>
                  <a:gd name="T55" fmla="*/ 413 h 246"/>
                  <a:gd name="T56" fmla="*/ 522 w 3240"/>
                  <a:gd name="T57" fmla="*/ 192 h 246"/>
                  <a:gd name="T58" fmla="*/ 541 w 3240"/>
                  <a:gd name="T59" fmla="*/ 186 h 246"/>
                  <a:gd name="T60" fmla="*/ 559 w 3240"/>
                  <a:gd name="T61" fmla="*/ 279 h 246"/>
                  <a:gd name="T62" fmla="*/ 577 w 3240"/>
                  <a:gd name="T63" fmla="*/ 259 h 246"/>
                  <a:gd name="T64" fmla="*/ 595 w 3240"/>
                  <a:gd name="T65" fmla="*/ 261 h 246"/>
                  <a:gd name="T66" fmla="*/ 612 w 3240"/>
                  <a:gd name="T67" fmla="*/ 182 h 246"/>
                  <a:gd name="T68" fmla="*/ 632 w 3240"/>
                  <a:gd name="T69" fmla="*/ 378 h 246"/>
                  <a:gd name="T70" fmla="*/ 648 w 3240"/>
                  <a:gd name="T71" fmla="*/ 196 h 246"/>
                  <a:gd name="T72" fmla="*/ 668 w 3240"/>
                  <a:gd name="T73" fmla="*/ 196 h 246"/>
                  <a:gd name="T74" fmla="*/ 686 w 3240"/>
                  <a:gd name="T75" fmla="*/ 192 h 246"/>
                  <a:gd name="T76" fmla="*/ 705 w 3240"/>
                  <a:gd name="T77" fmla="*/ 302 h 246"/>
                  <a:gd name="T78" fmla="*/ 722 w 3240"/>
                  <a:gd name="T79" fmla="*/ 213 h 246"/>
                  <a:gd name="T80" fmla="*/ 740 w 3240"/>
                  <a:gd name="T81" fmla="*/ 222 h 246"/>
                  <a:gd name="T82" fmla="*/ 759 w 3240"/>
                  <a:gd name="T83" fmla="*/ 200 h 246"/>
                  <a:gd name="T84" fmla="*/ 776 w 3240"/>
                  <a:gd name="T85" fmla="*/ 378 h 246"/>
                  <a:gd name="T86" fmla="*/ 794 w 3240"/>
                  <a:gd name="T87" fmla="*/ 147 h 246"/>
                  <a:gd name="T88" fmla="*/ 812 w 3240"/>
                  <a:gd name="T89" fmla="*/ 141 h 246"/>
                  <a:gd name="T90" fmla="*/ 830 w 3240"/>
                  <a:gd name="T91" fmla="*/ 231 h 246"/>
                  <a:gd name="T92" fmla="*/ 848 w 3240"/>
                  <a:gd name="T93" fmla="*/ 344 h 246"/>
                  <a:gd name="T94" fmla="*/ 866 w 3240"/>
                  <a:gd name="T95" fmla="*/ 153 h 246"/>
                  <a:gd name="T96" fmla="*/ 885 w 3240"/>
                  <a:gd name="T97" fmla="*/ 321 h 246"/>
                  <a:gd name="T98" fmla="*/ 902 w 3240"/>
                  <a:gd name="T99" fmla="*/ 251 h 246"/>
                  <a:gd name="T100" fmla="*/ 921 w 3240"/>
                  <a:gd name="T101" fmla="*/ 170 h 246"/>
                  <a:gd name="T102" fmla="*/ 940 w 3240"/>
                  <a:gd name="T103" fmla="*/ 347 h 246"/>
                  <a:gd name="T104" fmla="*/ 956 w 3240"/>
                  <a:gd name="T105" fmla="*/ 180 h 246"/>
                  <a:gd name="T106" fmla="*/ 976 w 3240"/>
                  <a:gd name="T107" fmla="*/ 459 h 246"/>
                  <a:gd name="T108" fmla="*/ 993 w 3240"/>
                  <a:gd name="T109" fmla="*/ 326 h 246"/>
                  <a:gd name="T110" fmla="*/ 1013 w 3240"/>
                  <a:gd name="T111" fmla="*/ 77 h 246"/>
                  <a:gd name="T112" fmla="*/ 1029 w 3240"/>
                  <a:gd name="T113" fmla="*/ 378 h 246"/>
                  <a:gd name="T114" fmla="*/ 1047 w 3240"/>
                  <a:gd name="T115" fmla="*/ 147 h 246"/>
                  <a:gd name="T116" fmla="*/ 1066 w 3240"/>
                  <a:gd name="T117" fmla="*/ 253 h 246"/>
                  <a:gd name="T118" fmla="*/ 1084 w 3240"/>
                  <a:gd name="T119" fmla="*/ 274 h 246"/>
                  <a:gd name="T120" fmla="*/ 1103 w 3240"/>
                  <a:gd name="T121" fmla="*/ 49 h 246"/>
                  <a:gd name="T122" fmla="*/ 1120 w 3240"/>
                  <a:gd name="T123" fmla="*/ 146 h 2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46">
                    <a:moveTo>
                      <a:pt x="0" y="146"/>
                    </a:moveTo>
                    <a:lnTo>
                      <a:pt x="8" y="174"/>
                    </a:lnTo>
                    <a:lnTo>
                      <a:pt x="14" y="202"/>
                    </a:lnTo>
                    <a:lnTo>
                      <a:pt x="20" y="205"/>
                    </a:lnTo>
                    <a:lnTo>
                      <a:pt x="27" y="176"/>
                    </a:lnTo>
                    <a:lnTo>
                      <a:pt x="33" y="140"/>
                    </a:lnTo>
                    <a:lnTo>
                      <a:pt x="39" y="104"/>
                    </a:lnTo>
                    <a:lnTo>
                      <a:pt x="45" y="71"/>
                    </a:lnTo>
                    <a:lnTo>
                      <a:pt x="53" y="63"/>
                    </a:lnTo>
                    <a:lnTo>
                      <a:pt x="59" y="67"/>
                    </a:lnTo>
                    <a:lnTo>
                      <a:pt x="65" y="81"/>
                    </a:lnTo>
                    <a:lnTo>
                      <a:pt x="72" y="97"/>
                    </a:lnTo>
                    <a:lnTo>
                      <a:pt x="78" y="115"/>
                    </a:lnTo>
                    <a:lnTo>
                      <a:pt x="84" y="125"/>
                    </a:lnTo>
                    <a:lnTo>
                      <a:pt x="92" y="115"/>
                    </a:lnTo>
                    <a:lnTo>
                      <a:pt x="98" y="97"/>
                    </a:lnTo>
                    <a:lnTo>
                      <a:pt x="104" y="84"/>
                    </a:lnTo>
                    <a:lnTo>
                      <a:pt x="111" y="79"/>
                    </a:lnTo>
                    <a:lnTo>
                      <a:pt x="117" y="87"/>
                    </a:lnTo>
                    <a:lnTo>
                      <a:pt x="123" y="100"/>
                    </a:lnTo>
                    <a:lnTo>
                      <a:pt x="131" y="113"/>
                    </a:lnTo>
                    <a:lnTo>
                      <a:pt x="137" y="120"/>
                    </a:lnTo>
                    <a:lnTo>
                      <a:pt x="143" y="117"/>
                    </a:lnTo>
                    <a:lnTo>
                      <a:pt x="150" y="112"/>
                    </a:lnTo>
                    <a:lnTo>
                      <a:pt x="156" y="108"/>
                    </a:lnTo>
                    <a:lnTo>
                      <a:pt x="162" y="113"/>
                    </a:lnTo>
                    <a:lnTo>
                      <a:pt x="170" y="123"/>
                    </a:lnTo>
                    <a:lnTo>
                      <a:pt x="176" y="128"/>
                    </a:lnTo>
                    <a:lnTo>
                      <a:pt x="182" y="140"/>
                    </a:lnTo>
                    <a:lnTo>
                      <a:pt x="189" y="146"/>
                    </a:lnTo>
                    <a:lnTo>
                      <a:pt x="195" y="136"/>
                    </a:lnTo>
                    <a:lnTo>
                      <a:pt x="201" y="127"/>
                    </a:lnTo>
                    <a:lnTo>
                      <a:pt x="209" y="128"/>
                    </a:lnTo>
                    <a:lnTo>
                      <a:pt x="215" y="150"/>
                    </a:lnTo>
                    <a:lnTo>
                      <a:pt x="221" y="182"/>
                    </a:lnTo>
                    <a:lnTo>
                      <a:pt x="227" y="199"/>
                    </a:lnTo>
                    <a:lnTo>
                      <a:pt x="234" y="200"/>
                    </a:lnTo>
                    <a:lnTo>
                      <a:pt x="240" y="189"/>
                    </a:lnTo>
                    <a:lnTo>
                      <a:pt x="246" y="176"/>
                    </a:lnTo>
                    <a:lnTo>
                      <a:pt x="254" y="158"/>
                    </a:lnTo>
                    <a:lnTo>
                      <a:pt x="260" y="143"/>
                    </a:lnTo>
                    <a:lnTo>
                      <a:pt x="266" y="130"/>
                    </a:lnTo>
                    <a:lnTo>
                      <a:pt x="274" y="113"/>
                    </a:lnTo>
                    <a:lnTo>
                      <a:pt x="280" y="99"/>
                    </a:lnTo>
                    <a:lnTo>
                      <a:pt x="286" y="92"/>
                    </a:lnTo>
                    <a:lnTo>
                      <a:pt x="293" y="100"/>
                    </a:lnTo>
                    <a:lnTo>
                      <a:pt x="299" y="115"/>
                    </a:lnTo>
                    <a:lnTo>
                      <a:pt x="305" y="128"/>
                    </a:lnTo>
                    <a:lnTo>
                      <a:pt x="313" y="105"/>
                    </a:lnTo>
                    <a:lnTo>
                      <a:pt x="319" y="59"/>
                    </a:lnTo>
                    <a:lnTo>
                      <a:pt x="325" y="28"/>
                    </a:lnTo>
                    <a:lnTo>
                      <a:pt x="332" y="30"/>
                    </a:lnTo>
                    <a:lnTo>
                      <a:pt x="338" y="56"/>
                    </a:lnTo>
                    <a:lnTo>
                      <a:pt x="344" y="84"/>
                    </a:lnTo>
                    <a:lnTo>
                      <a:pt x="352" y="94"/>
                    </a:lnTo>
                    <a:lnTo>
                      <a:pt x="358" y="95"/>
                    </a:lnTo>
                    <a:lnTo>
                      <a:pt x="364" y="100"/>
                    </a:lnTo>
                    <a:lnTo>
                      <a:pt x="371" y="112"/>
                    </a:lnTo>
                    <a:lnTo>
                      <a:pt x="377" y="133"/>
                    </a:lnTo>
                    <a:lnTo>
                      <a:pt x="383" y="158"/>
                    </a:lnTo>
                    <a:lnTo>
                      <a:pt x="391" y="182"/>
                    </a:lnTo>
                    <a:lnTo>
                      <a:pt x="397" y="194"/>
                    </a:lnTo>
                    <a:lnTo>
                      <a:pt x="403" y="182"/>
                    </a:lnTo>
                    <a:lnTo>
                      <a:pt x="409" y="163"/>
                    </a:lnTo>
                    <a:lnTo>
                      <a:pt x="416" y="135"/>
                    </a:lnTo>
                    <a:lnTo>
                      <a:pt x="422" y="100"/>
                    </a:lnTo>
                    <a:lnTo>
                      <a:pt x="428" y="63"/>
                    </a:lnTo>
                    <a:lnTo>
                      <a:pt x="436" y="46"/>
                    </a:lnTo>
                    <a:lnTo>
                      <a:pt x="442" y="44"/>
                    </a:lnTo>
                    <a:lnTo>
                      <a:pt x="448" y="54"/>
                    </a:lnTo>
                    <a:lnTo>
                      <a:pt x="455" y="76"/>
                    </a:lnTo>
                    <a:lnTo>
                      <a:pt x="461" y="105"/>
                    </a:lnTo>
                    <a:lnTo>
                      <a:pt x="467" y="122"/>
                    </a:lnTo>
                    <a:lnTo>
                      <a:pt x="475" y="122"/>
                    </a:lnTo>
                    <a:lnTo>
                      <a:pt x="481" y="122"/>
                    </a:lnTo>
                    <a:lnTo>
                      <a:pt x="487" y="117"/>
                    </a:lnTo>
                    <a:lnTo>
                      <a:pt x="494" y="115"/>
                    </a:lnTo>
                    <a:lnTo>
                      <a:pt x="500" y="120"/>
                    </a:lnTo>
                    <a:lnTo>
                      <a:pt x="506" y="125"/>
                    </a:lnTo>
                    <a:lnTo>
                      <a:pt x="514" y="120"/>
                    </a:lnTo>
                    <a:lnTo>
                      <a:pt x="520" y="112"/>
                    </a:lnTo>
                    <a:lnTo>
                      <a:pt x="526" y="112"/>
                    </a:lnTo>
                    <a:lnTo>
                      <a:pt x="533" y="115"/>
                    </a:lnTo>
                    <a:lnTo>
                      <a:pt x="539" y="120"/>
                    </a:lnTo>
                    <a:lnTo>
                      <a:pt x="545" y="123"/>
                    </a:lnTo>
                    <a:lnTo>
                      <a:pt x="553" y="125"/>
                    </a:lnTo>
                    <a:lnTo>
                      <a:pt x="559" y="120"/>
                    </a:lnTo>
                    <a:lnTo>
                      <a:pt x="565" y="127"/>
                    </a:lnTo>
                    <a:lnTo>
                      <a:pt x="572" y="156"/>
                    </a:lnTo>
                    <a:lnTo>
                      <a:pt x="578" y="191"/>
                    </a:lnTo>
                    <a:lnTo>
                      <a:pt x="584" y="219"/>
                    </a:lnTo>
                    <a:lnTo>
                      <a:pt x="591" y="220"/>
                    </a:lnTo>
                    <a:lnTo>
                      <a:pt x="598" y="199"/>
                    </a:lnTo>
                    <a:lnTo>
                      <a:pt x="604" y="166"/>
                    </a:lnTo>
                    <a:lnTo>
                      <a:pt x="610" y="120"/>
                    </a:lnTo>
                    <a:lnTo>
                      <a:pt x="618" y="72"/>
                    </a:lnTo>
                    <a:lnTo>
                      <a:pt x="624" y="41"/>
                    </a:lnTo>
                    <a:lnTo>
                      <a:pt x="630" y="23"/>
                    </a:lnTo>
                    <a:lnTo>
                      <a:pt x="637" y="26"/>
                    </a:lnTo>
                    <a:lnTo>
                      <a:pt x="643" y="49"/>
                    </a:lnTo>
                    <a:lnTo>
                      <a:pt x="649" y="82"/>
                    </a:lnTo>
                    <a:lnTo>
                      <a:pt x="657" y="110"/>
                    </a:lnTo>
                    <a:lnTo>
                      <a:pt x="663" y="117"/>
                    </a:lnTo>
                    <a:lnTo>
                      <a:pt x="669" y="113"/>
                    </a:lnTo>
                    <a:lnTo>
                      <a:pt x="676" y="110"/>
                    </a:lnTo>
                    <a:lnTo>
                      <a:pt x="682" y="113"/>
                    </a:lnTo>
                    <a:lnTo>
                      <a:pt x="688" y="138"/>
                    </a:lnTo>
                    <a:lnTo>
                      <a:pt x="696" y="174"/>
                    </a:lnTo>
                    <a:lnTo>
                      <a:pt x="702" y="212"/>
                    </a:lnTo>
                    <a:lnTo>
                      <a:pt x="708" y="235"/>
                    </a:lnTo>
                    <a:lnTo>
                      <a:pt x="715" y="215"/>
                    </a:lnTo>
                    <a:lnTo>
                      <a:pt x="721" y="161"/>
                    </a:lnTo>
                    <a:lnTo>
                      <a:pt x="727" y="115"/>
                    </a:lnTo>
                    <a:lnTo>
                      <a:pt x="735" y="104"/>
                    </a:lnTo>
                    <a:lnTo>
                      <a:pt x="741" y="107"/>
                    </a:lnTo>
                    <a:lnTo>
                      <a:pt x="747" y="118"/>
                    </a:lnTo>
                    <a:lnTo>
                      <a:pt x="754" y="123"/>
                    </a:lnTo>
                    <a:lnTo>
                      <a:pt x="760" y="120"/>
                    </a:lnTo>
                    <a:lnTo>
                      <a:pt x="766" y="110"/>
                    </a:lnTo>
                    <a:lnTo>
                      <a:pt x="772" y="123"/>
                    </a:lnTo>
                    <a:lnTo>
                      <a:pt x="780" y="138"/>
                    </a:lnTo>
                    <a:lnTo>
                      <a:pt x="786" y="125"/>
                    </a:lnTo>
                    <a:lnTo>
                      <a:pt x="792" y="82"/>
                    </a:lnTo>
                    <a:lnTo>
                      <a:pt x="799" y="48"/>
                    </a:lnTo>
                    <a:lnTo>
                      <a:pt x="805" y="26"/>
                    </a:lnTo>
                    <a:lnTo>
                      <a:pt x="811" y="30"/>
                    </a:lnTo>
                    <a:lnTo>
                      <a:pt x="819" y="44"/>
                    </a:lnTo>
                    <a:lnTo>
                      <a:pt x="825" y="61"/>
                    </a:lnTo>
                    <a:lnTo>
                      <a:pt x="831" y="69"/>
                    </a:lnTo>
                    <a:lnTo>
                      <a:pt x="838" y="67"/>
                    </a:lnTo>
                    <a:lnTo>
                      <a:pt x="844" y="72"/>
                    </a:lnTo>
                    <a:lnTo>
                      <a:pt x="850" y="90"/>
                    </a:lnTo>
                    <a:lnTo>
                      <a:pt x="858" y="105"/>
                    </a:lnTo>
                    <a:lnTo>
                      <a:pt x="864" y="117"/>
                    </a:lnTo>
                    <a:lnTo>
                      <a:pt x="870" y="123"/>
                    </a:lnTo>
                    <a:lnTo>
                      <a:pt x="877" y="127"/>
                    </a:lnTo>
                    <a:lnTo>
                      <a:pt x="883" y="123"/>
                    </a:lnTo>
                    <a:lnTo>
                      <a:pt x="889" y="130"/>
                    </a:lnTo>
                    <a:lnTo>
                      <a:pt x="897" y="150"/>
                    </a:lnTo>
                    <a:lnTo>
                      <a:pt x="903" y="164"/>
                    </a:lnTo>
                    <a:lnTo>
                      <a:pt x="909" y="156"/>
                    </a:lnTo>
                    <a:lnTo>
                      <a:pt x="916" y="143"/>
                    </a:lnTo>
                    <a:lnTo>
                      <a:pt x="922" y="120"/>
                    </a:lnTo>
                    <a:lnTo>
                      <a:pt x="929" y="115"/>
                    </a:lnTo>
                    <a:lnTo>
                      <a:pt x="936" y="122"/>
                    </a:lnTo>
                    <a:lnTo>
                      <a:pt x="942" y="138"/>
                    </a:lnTo>
                    <a:lnTo>
                      <a:pt x="948" y="158"/>
                    </a:lnTo>
                    <a:lnTo>
                      <a:pt x="954" y="166"/>
                    </a:lnTo>
                    <a:lnTo>
                      <a:pt x="962" y="158"/>
                    </a:lnTo>
                    <a:lnTo>
                      <a:pt x="968" y="138"/>
                    </a:lnTo>
                    <a:lnTo>
                      <a:pt x="974" y="118"/>
                    </a:lnTo>
                    <a:lnTo>
                      <a:pt x="981" y="105"/>
                    </a:lnTo>
                    <a:lnTo>
                      <a:pt x="987" y="102"/>
                    </a:lnTo>
                    <a:lnTo>
                      <a:pt x="993" y="102"/>
                    </a:lnTo>
                    <a:lnTo>
                      <a:pt x="1001" y="100"/>
                    </a:lnTo>
                    <a:lnTo>
                      <a:pt x="1007" y="104"/>
                    </a:lnTo>
                    <a:lnTo>
                      <a:pt x="1013" y="107"/>
                    </a:lnTo>
                    <a:lnTo>
                      <a:pt x="1020" y="110"/>
                    </a:lnTo>
                    <a:lnTo>
                      <a:pt x="1026" y="123"/>
                    </a:lnTo>
                    <a:lnTo>
                      <a:pt x="1032" y="151"/>
                    </a:lnTo>
                    <a:lnTo>
                      <a:pt x="1040" y="177"/>
                    </a:lnTo>
                    <a:lnTo>
                      <a:pt x="1046" y="194"/>
                    </a:lnTo>
                    <a:lnTo>
                      <a:pt x="1052" y="200"/>
                    </a:lnTo>
                    <a:lnTo>
                      <a:pt x="1059" y="192"/>
                    </a:lnTo>
                    <a:lnTo>
                      <a:pt x="1065" y="196"/>
                    </a:lnTo>
                    <a:lnTo>
                      <a:pt x="1071" y="174"/>
                    </a:lnTo>
                    <a:lnTo>
                      <a:pt x="1079" y="135"/>
                    </a:lnTo>
                    <a:lnTo>
                      <a:pt x="1085" y="87"/>
                    </a:lnTo>
                    <a:lnTo>
                      <a:pt x="1091" y="49"/>
                    </a:lnTo>
                    <a:lnTo>
                      <a:pt x="1098" y="31"/>
                    </a:lnTo>
                    <a:lnTo>
                      <a:pt x="1104" y="35"/>
                    </a:lnTo>
                    <a:lnTo>
                      <a:pt x="1110" y="58"/>
                    </a:lnTo>
                    <a:lnTo>
                      <a:pt x="1118" y="90"/>
                    </a:lnTo>
                    <a:lnTo>
                      <a:pt x="1124" y="128"/>
                    </a:lnTo>
                    <a:lnTo>
                      <a:pt x="1130" y="153"/>
                    </a:lnTo>
                    <a:lnTo>
                      <a:pt x="1136" y="168"/>
                    </a:lnTo>
                    <a:lnTo>
                      <a:pt x="1143" y="146"/>
                    </a:lnTo>
                    <a:lnTo>
                      <a:pt x="1149" y="117"/>
                    </a:lnTo>
                    <a:lnTo>
                      <a:pt x="1155" y="94"/>
                    </a:lnTo>
                    <a:lnTo>
                      <a:pt x="1163" y="92"/>
                    </a:lnTo>
                    <a:lnTo>
                      <a:pt x="1169" y="117"/>
                    </a:lnTo>
                    <a:lnTo>
                      <a:pt x="1175" y="151"/>
                    </a:lnTo>
                    <a:lnTo>
                      <a:pt x="1182" y="156"/>
                    </a:lnTo>
                    <a:lnTo>
                      <a:pt x="1188" y="120"/>
                    </a:lnTo>
                    <a:lnTo>
                      <a:pt x="1194" y="79"/>
                    </a:lnTo>
                    <a:lnTo>
                      <a:pt x="1202" y="58"/>
                    </a:lnTo>
                    <a:lnTo>
                      <a:pt x="1208" y="61"/>
                    </a:lnTo>
                    <a:lnTo>
                      <a:pt x="1214" y="76"/>
                    </a:lnTo>
                    <a:lnTo>
                      <a:pt x="1221" y="99"/>
                    </a:lnTo>
                    <a:lnTo>
                      <a:pt x="1227" y="107"/>
                    </a:lnTo>
                    <a:lnTo>
                      <a:pt x="1233" y="110"/>
                    </a:lnTo>
                    <a:lnTo>
                      <a:pt x="1241" y="108"/>
                    </a:lnTo>
                    <a:lnTo>
                      <a:pt x="1247" y="107"/>
                    </a:lnTo>
                    <a:lnTo>
                      <a:pt x="1253" y="110"/>
                    </a:lnTo>
                    <a:lnTo>
                      <a:pt x="1261" y="127"/>
                    </a:lnTo>
                    <a:lnTo>
                      <a:pt x="1267" y="159"/>
                    </a:lnTo>
                    <a:lnTo>
                      <a:pt x="1273" y="194"/>
                    </a:lnTo>
                    <a:lnTo>
                      <a:pt x="1280" y="207"/>
                    </a:lnTo>
                    <a:lnTo>
                      <a:pt x="1286" y="184"/>
                    </a:lnTo>
                    <a:lnTo>
                      <a:pt x="1292" y="138"/>
                    </a:lnTo>
                    <a:lnTo>
                      <a:pt x="1300" y="92"/>
                    </a:lnTo>
                    <a:lnTo>
                      <a:pt x="1306" y="79"/>
                    </a:lnTo>
                    <a:lnTo>
                      <a:pt x="1312" y="76"/>
                    </a:lnTo>
                    <a:lnTo>
                      <a:pt x="1318" y="87"/>
                    </a:lnTo>
                    <a:lnTo>
                      <a:pt x="1325" y="90"/>
                    </a:lnTo>
                    <a:lnTo>
                      <a:pt x="1331" y="86"/>
                    </a:lnTo>
                    <a:lnTo>
                      <a:pt x="1337" y="77"/>
                    </a:lnTo>
                    <a:lnTo>
                      <a:pt x="1345" y="86"/>
                    </a:lnTo>
                    <a:lnTo>
                      <a:pt x="1351" y="100"/>
                    </a:lnTo>
                    <a:lnTo>
                      <a:pt x="1357" y="108"/>
                    </a:lnTo>
                    <a:lnTo>
                      <a:pt x="1364" y="117"/>
                    </a:lnTo>
                    <a:lnTo>
                      <a:pt x="1370" y="118"/>
                    </a:lnTo>
                    <a:lnTo>
                      <a:pt x="1376" y="122"/>
                    </a:lnTo>
                    <a:lnTo>
                      <a:pt x="1384" y="127"/>
                    </a:lnTo>
                    <a:lnTo>
                      <a:pt x="1390" y="130"/>
                    </a:lnTo>
                    <a:lnTo>
                      <a:pt x="1396" y="130"/>
                    </a:lnTo>
                    <a:lnTo>
                      <a:pt x="1403" y="125"/>
                    </a:lnTo>
                    <a:lnTo>
                      <a:pt x="1409" y="113"/>
                    </a:lnTo>
                    <a:lnTo>
                      <a:pt x="1415" y="105"/>
                    </a:lnTo>
                    <a:lnTo>
                      <a:pt x="1423" y="105"/>
                    </a:lnTo>
                    <a:lnTo>
                      <a:pt x="1429" y="127"/>
                    </a:lnTo>
                    <a:lnTo>
                      <a:pt x="1435" y="164"/>
                    </a:lnTo>
                    <a:lnTo>
                      <a:pt x="1442" y="194"/>
                    </a:lnTo>
                    <a:lnTo>
                      <a:pt x="1448" y="200"/>
                    </a:lnTo>
                    <a:lnTo>
                      <a:pt x="1454" y="184"/>
                    </a:lnTo>
                    <a:lnTo>
                      <a:pt x="1462" y="154"/>
                    </a:lnTo>
                    <a:lnTo>
                      <a:pt x="1468" y="125"/>
                    </a:lnTo>
                    <a:lnTo>
                      <a:pt x="1474" y="117"/>
                    </a:lnTo>
                    <a:lnTo>
                      <a:pt x="1481" y="120"/>
                    </a:lnTo>
                    <a:lnTo>
                      <a:pt x="1487" y="118"/>
                    </a:lnTo>
                    <a:lnTo>
                      <a:pt x="1493" y="104"/>
                    </a:lnTo>
                    <a:lnTo>
                      <a:pt x="1499" y="94"/>
                    </a:lnTo>
                    <a:lnTo>
                      <a:pt x="1507" y="90"/>
                    </a:lnTo>
                    <a:lnTo>
                      <a:pt x="1513" y="92"/>
                    </a:lnTo>
                    <a:lnTo>
                      <a:pt x="1519" y="99"/>
                    </a:lnTo>
                    <a:lnTo>
                      <a:pt x="1526" y="100"/>
                    </a:lnTo>
                    <a:lnTo>
                      <a:pt x="1532" y="104"/>
                    </a:lnTo>
                    <a:lnTo>
                      <a:pt x="1538" y="100"/>
                    </a:lnTo>
                    <a:lnTo>
                      <a:pt x="1546" y="95"/>
                    </a:lnTo>
                    <a:lnTo>
                      <a:pt x="1552" y="90"/>
                    </a:lnTo>
                    <a:lnTo>
                      <a:pt x="1558" y="89"/>
                    </a:lnTo>
                    <a:lnTo>
                      <a:pt x="1565" y="90"/>
                    </a:lnTo>
                    <a:lnTo>
                      <a:pt x="1571" y="94"/>
                    </a:lnTo>
                    <a:lnTo>
                      <a:pt x="1577" y="100"/>
                    </a:lnTo>
                    <a:lnTo>
                      <a:pt x="1585" y="115"/>
                    </a:lnTo>
                    <a:lnTo>
                      <a:pt x="1591" y="131"/>
                    </a:lnTo>
                    <a:lnTo>
                      <a:pt x="1597" y="136"/>
                    </a:lnTo>
                    <a:lnTo>
                      <a:pt x="1605" y="136"/>
                    </a:lnTo>
                    <a:lnTo>
                      <a:pt x="1611" y="131"/>
                    </a:lnTo>
                    <a:lnTo>
                      <a:pt x="1617" y="127"/>
                    </a:lnTo>
                    <a:lnTo>
                      <a:pt x="1624" y="130"/>
                    </a:lnTo>
                    <a:lnTo>
                      <a:pt x="1630" y="143"/>
                    </a:lnTo>
                    <a:lnTo>
                      <a:pt x="1636" y="141"/>
                    </a:lnTo>
                    <a:lnTo>
                      <a:pt x="1644" y="140"/>
                    </a:lnTo>
                    <a:lnTo>
                      <a:pt x="1650" y="128"/>
                    </a:lnTo>
                    <a:lnTo>
                      <a:pt x="1656" y="125"/>
                    </a:lnTo>
                    <a:lnTo>
                      <a:pt x="1663" y="140"/>
                    </a:lnTo>
                    <a:lnTo>
                      <a:pt x="1669" y="173"/>
                    </a:lnTo>
                    <a:lnTo>
                      <a:pt x="1675" y="207"/>
                    </a:lnTo>
                    <a:lnTo>
                      <a:pt x="1681" y="207"/>
                    </a:lnTo>
                    <a:lnTo>
                      <a:pt x="1689" y="191"/>
                    </a:lnTo>
                    <a:lnTo>
                      <a:pt x="1695" y="171"/>
                    </a:lnTo>
                    <a:lnTo>
                      <a:pt x="1701" y="151"/>
                    </a:lnTo>
                    <a:lnTo>
                      <a:pt x="1708" y="127"/>
                    </a:lnTo>
                    <a:lnTo>
                      <a:pt x="1714" y="94"/>
                    </a:lnTo>
                    <a:lnTo>
                      <a:pt x="1720" y="64"/>
                    </a:lnTo>
                    <a:lnTo>
                      <a:pt x="1728" y="35"/>
                    </a:lnTo>
                    <a:lnTo>
                      <a:pt x="1734" y="21"/>
                    </a:lnTo>
                    <a:lnTo>
                      <a:pt x="1740" y="30"/>
                    </a:lnTo>
                    <a:lnTo>
                      <a:pt x="1747" y="64"/>
                    </a:lnTo>
                    <a:lnTo>
                      <a:pt x="1753" y="82"/>
                    </a:lnTo>
                    <a:lnTo>
                      <a:pt x="1759" y="89"/>
                    </a:lnTo>
                    <a:lnTo>
                      <a:pt x="1767" y="90"/>
                    </a:lnTo>
                    <a:lnTo>
                      <a:pt x="1773" y="108"/>
                    </a:lnTo>
                    <a:lnTo>
                      <a:pt x="1779" y="130"/>
                    </a:lnTo>
                    <a:lnTo>
                      <a:pt x="1786" y="146"/>
                    </a:lnTo>
                    <a:lnTo>
                      <a:pt x="1792" y="153"/>
                    </a:lnTo>
                    <a:lnTo>
                      <a:pt x="1798" y="158"/>
                    </a:lnTo>
                    <a:lnTo>
                      <a:pt x="1806" y="171"/>
                    </a:lnTo>
                    <a:lnTo>
                      <a:pt x="1812" y="184"/>
                    </a:lnTo>
                    <a:lnTo>
                      <a:pt x="1818" y="173"/>
                    </a:lnTo>
                    <a:lnTo>
                      <a:pt x="1825" y="141"/>
                    </a:lnTo>
                    <a:lnTo>
                      <a:pt x="1831" y="104"/>
                    </a:lnTo>
                    <a:lnTo>
                      <a:pt x="1837" y="71"/>
                    </a:lnTo>
                    <a:lnTo>
                      <a:pt x="1843" y="58"/>
                    </a:lnTo>
                    <a:lnTo>
                      <a:pt x="1851" y="61"/>
                    </a:lnTo>
                    <a:lnTo>
                      <a:pt x="1857" y="77"/>
                    </a:lnTo>
                    <a:lnTo>
                      <a:pt x="1863" y="95"/>
                    </a:lnTo>
                    <a:lnTo>
                      <a:pt x="1870" y="108"/>
                    </a:lnTo>
                    <a:lnTo>
                      <a:pt x="1876" y="118"/>
                    </a:lnTo>
                    <a:lnTo>
                      <a:pt x="1882" y="123"/>
                    </a:lnTo>
                    <a:lnTo>
                      <a:pt x="1890" y="123"/>
                    </a:lnTo>
                    <a:lnTo>
                      <a:pt x="1896" y="115"/>
                    </a:lnTo>
                    <a:lnTo>
                      <a:pt x="1902" y="105"/>
                    </a:lnTo>
                    <a:lnTo>
                      <a:pt x="1909" y="97"/>
                    </a:lnTo>
                    <a:lnTo>
                      <a:pt x="1915" y="95"/>
                    </a:lnTo>
                    <a:lnTo>
                      <a:pt x="1922" y="99"/>
                    </a:lnTo>
                    <a:lnTo>
                      <a:pt x="1929" y="97"/>
                    </a:lnTo>
                    <a:lnTo>
                      <a:pt x="1935" y="99"/>
                    </a:lnTo>
                    <a:lnTo>
                      <a:pt x="1941" y="105"/>
                    </a:lnTo>
                    <a:lnTo>
                      <a:pt x="1949" y="105"/>
                    </a:lnTo>
                    <a:lnTo>
                      <a:pt x="1955" y="99"/>
                    </a:lnTo>
                    <a:lnTo>
                      <a:pt x="1961" y="92"/>
                    </a:lnTo>
                    <a:lnTo>
                      <a:pt x="1968" y="94"/>
                    </a:lnTo>
                    <a:lnTo>
                      <a:pt x="1974" y="105"/>
                    </a:lnTo>
                    <a:lnTo>
                      <a:pt x="1980" y="130"/>
                    </a:lnTo>
                    <a:lnTo>
                      <a:pt x="1988" y="163"/>
                    </a:lnTo>
                    <a:lnTo>
                      <a:pt x="1994" y="189"/>
                    </a:lnTo>
                    <a:lnTo>
                      <a:pt x="2000" y="204"/>
                    </a:lnTo>
                    <a:lnTo>
                      <a:pt x="2007" y="202"/>
                    </a:lnTo>
                    <a:lnTo>
                      <a:pt x="2013" y="177"/>
                    </a:lnTo>
                    <a:lnTo>
                      <a:pt x="2019" y="146"/>
                    </a:lnTo>
                    <a:lnTo>
                      <a:pt x="2025" y="130"/>
                    </a:lnTo>
                    <a:lnTo>
                      <a:pt x="2033" y="136"/>
                    </a:lnTo>
                    <a:lnTo>
                      <a:pt x="2039" y="150"/>
                    </a:lnTo>
                    <a:lnTo>
                      <a:pt x="2045" y="163"/>
                    </a:lnTo>
                    <a:lnTo>
                      <a:pt x="2052" y="161"/>
                    </a:lnTo>
                    <a:lnTo>
                      <a:pt x="2058" y="140"/>
                    </a:lnTo>
                    <a:lnTo>
                      <a:pt x="2064" y="118"/>
                    </a:lnTo>
                    <a:lnTo>
                      <a:pt x="2072" y="104"/>
                    </a:lnTo>
                    <a:lnTo>
                      <a:pt x="2078" y="97"/>
                    </a:lnTo>
                    <a:lnTo>
                      <a:pt x="2084" y="99"/>
                    </a:lnTo>
                    <a:lnTo>
                      <a:pt x="2091" y="94"/>
                    </a:lnTo>
                    <a:lnTo>
                      <a:pt x="2097" y="87"/>
                    </a:lnTo>
                    <a:lnTo>
                      <a:pt x="2103" y="81"/>
                    </a:lnTo>
                    <a:lnTo>
                      <a:pt x="2111" y="79"/>
                    </a:lnTo>
                    <a:lnTo>
                      <a:pt x="2117" y="90"/>
                    </a:lnTo>
                    <a:lnTo>
                      <a:pt x="2123" y="107"/>
                    </a:lnTo>
                    <a:lnTo>
                      <a:pt x="2130" y="102"/>
                    </a:lnTo>
                    <a:lnTo>
                      <a:pt x="2136" y="90"/>
                    </a:lnTo>
                    <a:lnTo>
                      <a:pt x="2142" y="76"/>
                    </a:lnTo>
                    <a:lnTo>
                      <a:pt x="2150" y="71"/>
                    </a:lnTo>
                    <a:lnTo>
                      <a:pt x="2156" y="74"/>
                    </a:lnTo>
                    <a:lnTo>
                      <a:pt x="2162" y="79"/>
                    </a:lnTo>
                    <a:lnTo>
                      <a:pt x="2169" y="89"/>
                    </a:lnTo>
                    <a:lnTo>
                      <a:pt x="2175" y="97"/>
                    </a:lnTo>
                    <a:lnTo>
                      <a:pt x="2181" y="110"/>
                    </a:lnTo>
                    <a:lnTo>
                      <a:pt x="2189" y="112"/>
                    </a:lnTo>
                    <a:lnTo>
                      <a:pt x="2195" y="110"/>
                    </a:lnTo>
                    <a:lnTo>
                      <a:pt x="2201" y="105"/>
                    </a:lnTo>
                    <a:lnTo>
                      <a:pt x="2207" y="113"/>
                    </a:lnTo>
                    <a:lnTo>
                      <a:pt x="2214" y="145"/>
                    </a:lnTo>
                    <a:lnTo>
                      <a:pt x="2220" y="174"/>
                    </a:lnTo>
                    <a:lnTo>
                      <a:pt x="2226" y="184"/>
                    </a:lnTo>
                    <a:lnTo>
                      <a:pt x="2234" y="194"/>
                    </a:lnTo>
                    <a:lnTo>
                      <a:pt x="2240" y="205"/>
                    </a:lnTo>
                    <a:lnTo>
                      <a:pt x="2246" y="205"/>
                    </a:lnTo>
                    <a:lnTo>
                      <a:pt x="2254" y="209"/>
                    </a:lnTo>
                    <a:lnTo>
                      <a:pt x="2260" y="199"/>
                    </a:lnTo>
                    <a:lnTo>
                      <a:pt x="2266" y="164"/>
                    </a:lnTo>
                    <a:lnTo>
                      <a:pt x="2273" y="122"/>
                    </a:lnTo>
                    <a:lnTo>
                      <a:pt x="2279" y="72"/>
                    </a:lnTo>
                    <a:lnTo>
                      <a:pt x="2285" y="41"/>
                    </a:lnTo>
                    <a:lnTo>
                      <a:pt x="2293" y="40"/>
                    </a:lnTo>
                    <a:lnTo>
                      <a:pt x="2299" y="51"/>
                    </a:lnTo>
                    <a:lnTo>
                      <a:pt x="2305" y="63"/>
                    </a:lnTo>
                    <a:lnTo>
                      <a:pt x="2312" y="66"/>
                    </a:lnTo>
                    <a:lnTo>
                      <a:pt x="2318" y="66"/>
                    </a:lnTo>
                    <a:lnTo>
                      <a:pt x="2324" y="64"/>
                    </a:lnTo>
                    <a:lnTo>
                      <a:pt x="2332" y="69"/>
                    </a:lnTo>
                    <a:lnTo>
                      <a:pt x="2338" y="81"/>
                    </a:lnTo>
                    <a:lnTo>
                      <a:pt x="2344" y="90"/>
                    </a:lnTo>
                    <a:lnTo>
                      <a:pt x="2351" y="104"/>
                    </a:lnTo>
                    <a:lnTo>
                      <a:pt x="2357" y="115"/>
                    </a:lnTo>
                    <a:lnTo>
                      <a:pt x="2363" y="131"/>
                    </a:lnTo>
                    <a:lnTo>
                      <a:pt x="2371" y="131"/>
                    </a:lnTo>
                    <a:lnTo>
                      <a:pt x="2377" y="122"/>
                    </a:lnTo>
                    <a:lnTo>
                      <a:pt x="2383" y="112"/>
                    </a:lnTo>
                    <a:lnTo>
                      <a:pt x="2389" y="104"/>
                    </a:lnTo>
                    <a:lnTo>
                      <a:pt x="2396" y="105"/>
                    </a:lnTo>
                    <a:lnTo>
                      <a:pt x="2402" y="118"/>
                    </a:lnTo>
                    <a:lnTo>
                      <a:pt x="2408" y="135"/>
                    </a:lnTo>
                    <a:lnTo>
                      <a:pt x="2416" y="148"/>
                    </a:lnTo>
                    <a:lnTo>
                      <a:pt x="2422" y="158"/>
                    </a:lnTo>
                    <a:lnTo>
                      <a:pt x="2428" y="161"/>
                    </a:lnTo>
                    <a:lnTo>
                      <a:pt x="2435" y="168"/>
                    </a:lnTo>
                    <a:lnTo>
                      <a:pt x="2441" y="181"/>
                    </a:lnTo>
                    <a:lnTo>
                      <a:pt x="2447" y="196"/>
                    </a:lnTo>
                    <a:lnTo>
                      <a:pt x="2455" y="200"/>
                    </a:lnTo>
                    <a:lnTo>
                      <a:pt x="2461" y="181"/>
                    </a:lnTo>
                    <a:lnTo>
                      <a:pt x="2467" y="133"/>
                    </a:lnTo>
                    <a:lnTo>
                      <a:pt x="2474" y="90"/>
                    </a:lnTo>
                    <a:lnTo>
                      <a:pt x="2480" y="72"/>
                    </a:lnTo>
                    <a:lnTo>
                      <a:pt x="2486" y="74"/>
                    </a:lnTo>
                    <a:lnTo>
                      <a:pt x="2494" y="82"/>
                    </a:lnTo>
                    <a:lnTo>
                      <a:pt x="2500" y="99"/>
                    </a:lnTo>
                    <a:lnTo>
                      <a:pt x="2506" y="118"/>
                    </a:lnTo>
                    <a:lnTo>
                      <a:pt x="2513" y="133"/>
                    </a:lnTo>
                    <a:lnTo>
                      <a:pt x="2519" y="148"/>
                    </a:lnTo>
                    <a:lnTo>
                      <a:pt x="2525" y="176"/>
                    </a:lnTo>
                    <a:lnTo>
                      <a:pt x="2533" y="184"/>
                    </a:lnTo>
                    <a:lnTo>
                      <a:pt x="2539" y="156"/>
                    </a:lnTo>
                    <a:lnTo>
                      <a:pt x="2545" y="115"/>
                    </a:lnTo>
                    <a:lnTo>
                      <a:pt x="2552" y="79"/>
                    </a:lnTo>
                    <a:lnTo>
                      <a:pt x="2558" y="58"/>
                    </a:lnTo>
                    <a:lnTo>
                      <a:pt x="2564" y="58"/>
                    </a:lnTo>
                    <a:lnTo>
                      <a:pt x="2570" y="72"/>
                    </a:lnTo>
                    <a:lnTo>
                      <a:pt x="2578" y="87"/>
                    </a:lnTo>
                    <a:lnTo>
                      <a:pt x="2584" y="102"/>
                    </a:lnTo>
                    <a:lnTo>
                      <a:pt x="2590" y="122"/>
                    </a:lnTo>
                    <a:lnTo>
                      <a:pt x="2598" y="138"/>
                    </a:lnTo>
                    <a:lnTo>
                      <a:pt x="2604" y="151"/>
                    </a:lnTo>
                    <a:lnTo>
                      <a:pt x="2610" y="161"/>
                    </a:lnTo>
                    <a:lnTo>
                      <a:pt x="2617" y="169"/>
                    </a:lnTo>
                    <a:lnTo>
                      <a:pt x="2623" y="156"/>
                    </a:lnTo>
                    <a:lnTo>
                      <a:pt x="2629" y="128"/>
                    </a:lnTo>
                    <a:lnTo>
                      <a:pt x="2637" y="104"/>
                    </a:lnTo>
                    <a:lnTo>
                      <a:pt x="2643" y="82"/>
                    </a:lnTo>
                    <a:lnTo>
                      <a:pt x="2649" y="81"/>
                    </a:lnTo>
                    <a:lnTo>
                      <a:pt x="2656" y="87"/>
                    </a:lnTo>
                    <a:lnTo>
                      <a:pt x="2662" y="94"/>
                    </a:lnTo>
                    <a:lnTo>
                      <a:pt x="2668" y="104"/>
                    </a:lnTo>
                    <a:lnTo>
                      <a:pt x="2676" y="110"/>
                    </a:lnTo>
                    <a:lnTo>
                      <a:pt x="2682" y="122"/>
                    </a:lnTo>
                    <a:lnTo>
                      <a:pt x="2688" y="140"/>
                    </a:lnTo>
                    <a:lnTo>
                      <a:pt x="2695" y="169"/>
                    </a:lnTo>
                    <a:lnTo>
                      <a:pt x="2701" y="173"/>
                    </a:lnTo>
                    <a:lnTo>
                      <a:pt x="2707" y="146"/>
                    </a:lnTo>
                    <a:lnTo>
                      <a:pt x="2715" y="112"/>
                    </a:lnTo>
                    <a:lnTo>
                      <a:pt x="2721" y="72"/>
                    </a:lnTo>
                    <a:lnTo>
                      <a:pt x="2727" y="49"/>
                    </a:lnTo>
                    <a:lnTo>
                      <a:pt x="2734" y="56"/>
                    </a:lnTo>
                    <a:lnTo>
                      <a:pt x="2740" y="74"/>
                    </a:lnTo>
                    <a:lnTo>
                      <a:pt x="2746" y="87"/>
                    </a:lnTo>
                    <a:lnTo>
                      <a:pt x="2752" y="99"/>
                    </a:lnTo>
                    <a:lnTo>
                      <a:pt x="2760" y="104"/>
                    </a:lnTo>
                    <a:lnTo>
                      <a:pt x="2766" y="100"/>
                    </a:lnTo>
                    <a:lnTo>
                      <a:pt x="2772" y="107"/>
                    </a:lnTo>
                    <a:lnTo>
                      <a:pt x="2779" y="123"/>
                    </a:lnTo>
                    <a:lnTo>
                      <a:pt x="2785" y="150"/>
                    </a:lnTo>
                    <a:lnTo>
                      <a:pt x="2791" y="194"/>
                    </a:lnTo>
                    <a:lnTo>
                      <a:pt x="2799" y="223"/>
                    </a:lnTo>
                    <a:lnTo>
                      <a:pt x="2805" y="207"/>
                    </a:lnTo>
                    <a:lnTo>
                      <a:pt x="2811" y="163"/>
                    </a:lnTo>
                    <a:lnTo>
                      <a:pt x="2818" y="115"/>
                    </a:lnTo>
                    <a:lnTo>
                      <a:pt x="2824" y="95"/>
                    </a:lnTo>
                    <a:lnTo>
                      <a:pt x="2830" y="120"/>
                    </a:lnTo>
                    <a:lnTo>
                      <a:pt x="2838" y="154"/>
                    </a:lnTo>
                    <a:lnTo>
                      <a:pt x="2844" y="164"/>
                    </a:lnTo>
                    <a:lnTo>
                      <a:pt x="2850" y="159"/>
                    </a:lnTo>
                    <a:lnTo>
                      <a:pt x="2857" y="146"/>
                    </a:lnTo>
                    <a:lnTo>
                      <a:pt x="2863" y="128"/>
                    </a:lnTo>
                    <a:lnTo>
                      <a:pt x="2869" y="105"/>
                    </a:lnTo>
                    <a:lnTo>
                      <a:pt x="2877" y="76"/>
                    </a:lnTo>
                    <a:lnTo>
                      <a:pt x="2883" y="41"/>
                    </a:lnTo>
                    <a:lnTo>
                      <a:pt x="2889" y="21"/>
                    </a:lnTo>
                    <a:lnTo>
                      <a:pt x="2896" y="23"/>
                    </a:lnTo>
                    <a:lnTo>
                      <a:pt x="2902" y="38"/>
                    </a:lnTo>
                    <a:lnTo>
                      <a:pt x="2908" y="54"/>
                    </a:lnTo>
                    <a:lnTo>
                      <a:pt x="2916" y="76"/>
                    </a:lnTo>
                    <a:lnTo>
                      <a:pt x="2922" y="97"/>
                    </a:lnTo>
                    <a:lnTo>
                      <a:pt x="2928" y="115"/>
                    </a:lnTo>
                    <a:lnTo>
                      <a:pt x="2934" y="140"/>
                    </a:lnTo>
                    <a:lnTo>
                      <a:pt x="2942" y="159"/>
                    </a:lnTo>
                    <a:lnTo>
                      <a:pt x="2948" y="174"/>
                    </a:lnTo>
                    <a:lnTo>
                      <a:pt x="2954" y="184"/>
                    </a:lnTo>
                    <a:lnTo>
                      <a:pt x="2961" y="192"/>
                    </a:lnTo>
                    <a:lnTo>
                      <a:pt x="2967" y="181"/>
                    </a:lnTo>
                    <a:lnTo>
                      <a:pt x="2973" y="145"/>
                    </a:lnTo>
                    <a:lnTo>
                      <a:pt x="2981" y="104"/>
                    </a:lnTo>
                    <a:lnTo>
                      <a:pt x="2987" y="69"/>
                    </a:lnTo>
                    <a:lnTo>
                      <a:pt x="2993" y="54"/>
                    </a:lnTo>
                    <a:lnTo>
                      <a:pt x="3000" y="63"/>
                    </a:lnTo>
                    <a:lnTo>
                      <a:pt x="3006" y="72"/>
                    </a:lnTo>
                    <a:lnTo>
                      <a:pt x="3012" y="89"/>
                    </a:lnTo>
                    <a:lnTo>
                      <a:pt x="3020" y="99"/>
                    </a:lnTo>
                    <a:lnTo>
                      <a:pt x="3026" y="100"/>
                    </a:lnTo>
                    <a:lnTo>
                      <a:pt x="3032" y="95"/>
                    </a:lnTo>
                    <a:lnTo>
                      <a:pt x="3039" y="92"/>
                    </a:lnTo>
                    <a:lnTo>
                      <a:pt x="3045" y="95"/>
                    </a:lnTo>
                    <a:lnTo>
                      <a:pt x="3051" y="105"/>
                    </a:lnTo>
                    <a:lnTo>
                      <a:pt x="3059" y="123"/>
                    </a:lnTo>
                    <a:lnTo>
                      <a:pt x="3065" y="156"/>
                    </a:lnTo>
                    <a:lnTo>
                      <a:pt x="3071" y="207"/>
                    </a:lnTo>
                    <a:lnTo>
                      <a:pt x="3078" y="246"/>
                    </a:lnTo>
                    <a:lnTo>
                      <a:pt x="3084" y="246"/>
                    </a:lnTo>
                    <a:lnTo>
                      <a:pt x="3090" y="246"/>
                    </a:lnTo>
                    <a:lnTo>
                      <a:pt x="3098" y="220"/>
                    </a:lnTo>
                    <a:lnTo>
                      <a:pt x="3104" y="169"/>
                    </a:lnTo>
                    <a:lnTo>
                      <a:pt x="3110" y="133"/>
                    </a:lnTo>
                    <a:lnTo>
                      <a:pt x="3116" y="117"/>
                    </a:lnTo>
                    <a:lnTo>
                      <a:pt x="3123" y="120"/>
                    </a:lnTo>
                    <a:lnTo>
                      <a:pt x="3129" y="131"/>
                    </a:lnTo>
                    <a:lnTo>
                      <a:pt x="3135" y="143"/>
                    </a:lnTo>
                    <a:lnTo>
                      <a:pt x="3143" y="148"/>
                    </a:lnTo>
                    <a:lnTo>
                      <a:pt x="3149" y="118"/>
                    </a:lnTo>
                    <a:lnTo>
                      <a:pt x="3155" y="71"/>
                    </a:lnTo>
                    <a:lnTo>
                      <a:pt x="3162" y="25"/>
                    </a:lnTo>
                    <a:lnTo>
                      <a:pt x="3168" y="0"/>
                    </a:lnTo>
                    <a:lnTo>
                      <a:pt x="3174" y="0"/>
                    </a:lnTo>
                    <a:lnTo>
                      <a:pt x="3182" y="15"/>
                    </a:lnTo>
                    <a:lnTo>
                      <a:pt x="3188" y="31"/>
                    </a:lnTo>
                    <a:lnTo>
                      <a:pt x="3194" y="46"/>
                    </a:lnTo>
                    <a:lnTo>
                      <a:pt x="3201" y="51"/>
                    </a:lnTo>
                    <a:lnTo>
                      <a:pt x="3207" y="59"/>
                    </a:lnTo>
                    <a:lnTo>
                      <a:pt x="3213" y="71"/>
                    </a:lnTo>
                    <a:lnTo>
                      <a:pt x="3221" y="76"/>
                    </a:lnTo>
                    <a:lnTo>
                      <a:pt x="3227" y="79"/>
                    </a:lnTo>
                    <a:lnTo>
                      <a:pt x="3233" y="90"/>
                    </a:lnTo>
                    <a:lnTo>
                      <a:pt x="3240" y="9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3" name="Freeform 164"/>
              <p:cNvSpPr>
                <a:spLocks/>
              </p:cNvSpPr>
              <p:nvPr/>
            </p:nvSpPr>
            <p:spPr bwMode="auto">
              <a:xfrm>
                <a:off x="4407" y="3864"/>
                <a:ext cx="72" cy="99"/>
              </a:xfrm>
              <a:custGeom>
                <a:avLst/>
                <a:gdLst>
                  <a:gd name="T0" fmla="*/ 0 w 77"/>
                  <a:gd name="T1" fmla="*/ 0 h 94"/>
                  <a:gd name="T2" fmla="*/ 6 w 77"/>
                  <a:gd name="T3" fmla="*/ 9 h 94"/>
                  <a:gd name="T4" fmla="*/ 7 w 77"/>
                  <a:gd name="T5" fmla="*/ 26 h 94"/>
                  <a:gd name="T6" fmla="*/ 7 w 77"/>
                  <a:gd name="T7" fmla="*/ 29 h 94"/>
                  <a:gd name="T8" fmla="*/ 10 w 77"/>
                  <a:gd name="T9" fmla="*/ 29 h 94"/>
                  <a:gd name="T10" fmla="*/ 13 w 77"/>
                  <a:gd name="T11" fmla="*/ 39 h 94"/>
                  <a:gd name="T12" fmla="*/ 17 w 77"/>
                  <a:gd name="T13" fmla="*/ 45 h 94"/>
                  <a:gd name="T14" fmla="*/ 19 w 77"/>
                  <a:gd name="T15" fmla="*/ 66 h 94"/>
                  <a:gd name="T16" fmla="*/ 21 w 77"/>
                  <a:gd name="T17" fmla="*/ 82 h 94"/>
                  <a:gd name="T18" fmla="*/ 22 w 77"/>
                  <a:gd name="T19" fmla="*/ 120 h 94"/>
                  <a:gd name="T20" fmla="*/ 26 w 77"/>
                  <a:gd name="T21" fmla="*/ 144 h 94"/>
                  <a:gd name="T22" fmla="*/ 28 w 77"/>
                  <a:gd name="T23" fmla="*/ 161 h 94"/>
                  <a:gd name="T24" fmla="*/ 30 w 77"/>
                  <a:gd name="T25" fmla="*/ 194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94">
                    <a:moveTo>
                      <a:pt x="0" y="0"/>
                    </a:moveTo>
                    <a:lnTo>
                      <a:pt x="6" y="9"/>
                    </a:lnTo>
                    <a:lnTo>
                      <a:pt x="13" y="12"/>
                    </a:lnTo>
                    <a:lnTo>
                      <a:pt x="20" y="15"/>
                    </a:lnTo>
                    <a:lnTo>
                      <a:pt x="26" y="15"/>
                    </a:lnTo>
                    <a:lnTo>
                      <a:pt x="32" y="20"/>
                    </a:lnTo>
                    <a:lnTo>
                      <a:pt x="40" y="23"/>
                    </a:lnTo>
                    <a:lnTo>
                      <a:pt x="46" y="32"/>
                    </a:lnTo>
                    <a:lnTo>
                      <a:pt x="52" y="40"/>
                    </a:lnTo>
                    <a:lnTo>
                      <a:pt x="58" y="59"/>
                    </a:lnTo>
                    <a:lnTo>
                      <a:pt x="65" y="69"/>
                    </a:lnTo>
                    <a:lnTo>
                      <a:pt x="71" y="78"/>
                    </a:lnTo>
                    <a:lnTo>
                      <a:pt x="77" y="9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4" name="Freeform 165"/>
              <p:cNvSpPr>
                <a:spLocks/>
              </p:cNvSpPr>
              <p:nvPr/>
            </p:nvSpPr>
            <p:spPr bwMode="auto">
              <a:xfrm>
                <a:off x="1402" y="3705"/>
                <a:ext cx="3005" cy="265"/>
              </a:xfrm>
              <a:custGeom>
                <a:avLst/>
                <a:gdLst>
                  <a:gd name="T0" fmla="*/ 16 w 3240"/>
                  <a:gd name="T1" fmla="*/ 213 h 253"/>
                  <a:gd name="T2" fmla="*/ 34 w 3240"/>
                  <a:gd name="T3" fmla="*/ 223 h 253"/>
                  <a:gd name="T4" fmla="*/ 53 w 3240"/>
                  <a:gd name="T5" fmla="*/ 274 h 253"/>
                  <a:gd name="T6" fmla="*/ 70 w 3240"/>
                  <a:gd name="T7" fmla="*/ 411 h 253"/>
                  <a:gd name="T8" fmla="*/ 88 w 3240"/>
                  <a:gd name="T9" fmla="*/ 203 h 253"/>
                  <a:gd name="T10" fmla="*/ 107 w 3240"/>
                  <a:gd name="T11" fmla="*/ 34 h 253"/>
                  <a:gd name="T12" fmla="*/ 125 w 3240"/>
                  <a:gd name="T13" fmla="*/ 309 h 253"/>
                  <a:gd name="T14" fmla="*/ 143 w 3240"/>
                  <a:gd name="T15" fmla="*/ 115 h 253"/>
                  <a:gd name="T16" fmla="*/ 160 w 3240"/>
                  <a:gd name="T17" fmla="*/ 259 h 253"/>
                  <a:gd name="T18" fmla="*/ 179 w 3240"/>
                  <a:gd name="T19" fmla="*/ 270 h 253"/>
                  <a:gd name="T20" fmla="*/ 198 w 3240"/>
                  <a:gd name="T21" fmla="*/ 420 h 253"/>
                  <a:gd name="T22" fmla="*/ 214 w 3240"/>
                  <a:gd name="T23" fmla="*/ 122 h 253"/>
                  <a:gd name="T24" fmla="*/ 232 w 3240"/>
                  <a:gd name="T25" fmla="*/ 371 h 253"/>
                  <a:gd name="T26" fmla="*/ 250 w 3240"/>
                  <a:gd name="T27" fmla="*/ 236 h 253"/>
                  <a:gd name="T28" fmla="*/ 269 w 3240"/>
                  <a:gd name="T29" fmla="*/ 100 h 253"/>
                  <a:gd name="T30" fmla="*/ 289 w 3240"/>
                  <a:gd name="T31" fmla="*/ 194 h 253"/>
                  <a:gd name="T32" fmla="*/ 305 w 3240"/>
                  <a:gd name="T33" fmla="*/ 309 h 253"/>
                  <a:gd name="T34" fmla="*/ 324 w 3240"/>
                  <a:gd name="T35" fmla="*/ 319 h 253"/>
                  <a:gd name="T36" fmla="*/ 341 w 3240"/>
                  <a:gd name="T37" fmla="*/ 231 h 253"/>
                  <a:gd name="T38" fmla="*/ 361 w 3240"/>
                  <a:gd name="T39" fmla="*/ 377 h 253"/>
                  <a:gd name="T40" fmla="*/ 378 w 3240"/>
                  <a:gd name="T41" fmla="*/ 169 h 253"/>
                  <a:gd name="T42" fmla="*/ 396 w 3240"/>
                  <a:gd name="T43" fmla="*/ 187 h 253"/>
                  <a:gd name="T44" fmla="*/ 413 w 3240"/>
                  <a:gd name="T45" fmla="*/ 177 h 253"/>
                  <a:gd name="T46" fmla="*/ 433 w 3240"/>
                  <a:gd name="T47" fmla="*/ 325 h 253"/>
                  <a:gd name="T48" fmla="*/ 450 w 3240"/>
                  <a:gd name="T49" fmla="*/ 183 h 253"/>
                  <a:gd name="T50" fmla="*/ 468 w 3240"/>
                  <a:gd name="T51" fmla="*/ 265 h 253"/>
                  <a:gd name="T52" fmla="*/ 488 w 3240"/>
                  <a:gd name="T53" fmla="*/ 231 h 253"/>
                  <a:gd name="T54" fmla="*/ 505 w 3240"/>
                  <a:gd name="T55" fmla="*/ 221 h 253"/>
                  <a:gd name="T56" fmla="*/ 522 w 3240"/>
                  <a:gd name="T57" fmla="*/ 213 h 253"/>
                  <a:gd name="T58" fmla="*/ 541 w 3240"/>
                  <a:gd name="T59" fmla="*/ 233 h 253"/>
                  <a:gd name="T60" fmla="*/ 559 w 3240"/>
                  <a:gd name="T61" fmla="*/ 287 h 253"/>
                  <a:gd name="T62" fmla="*/ 577 w 3240"/>
                  <a:gd name="T63" fmla="*/ 401 h 253"/>
                  <a:gd name="T64" fmla="*/ 595 w 3240"/>
                  <a:gd name="T65" fmla="*/ 27 h 253"/>
                  <a:gd name="T66" fmla="*/ 612 w 3240"/>
                  <a:gd name="T67" fmla="*/ 273 h 253"/>
                  <a:gd name="T68" fmla="*/ 632 w 3240"/>
                  <a:gd name="T69" fmla="*/ 134 h 253"/>
                  <a:gd name="T70" fmla="*/ 648 w 3240"/>
                  <a:gd name="T71" fmla="*/ 249 h 253"/>
                  <a:gd name="T72" fmla="*/ 668 w 3240"/>
                  <a:gd name="T73" fmla="*/ 223 h 253"/>
                  <a:gd name="T74" fmla="*/ 686 w 3240"/>
                  <a:gd name="T75" fmla="*/ 371 h 253"/>
                  <a:gd name="T76" fmla="*/ 705 w 3240"/>
                  <a:gd name="T77" fmla="*/ 310 h 253"/>
                  <a:gd name="T78" fmla="*/ 722 w 3240"/>
                  <a:gd name="T79" fmla="*/ 196 h 253"/>
                  <a:gd name="T80" fmla="*/ 740 w 3240"/>
                  <a:gd name="T81" fmla="*/ 156 h 253"/>
                  <a:gd name="T82" fmla="*/ 759 w 3240"/>
                  <a:gd name="T83" fmla="*/ 221 h 253"/>
                  <a:gd name="T84" fmla="*/ 776 w 3240"/>
                  <a:gd name="T85" fmla="*/ 402 h 253"/>
                  <a:gd name="T86" fmla="*/ 794 w 3240"/>
                  <a:gd name="T87" fmla="*/ 115 h 253"/>
                  <a:gd name="T88" fmla="*/ 812 w 3240"/>
                  <a:gd name="T89" fmla="*/ 268 h 253"/>
                  <a:gd name="T90" fmla="*/ 830 w 3240"/>
                  <a:gd name="T91" fmla="*/ 295 h 253"/>
                  <a:gd name="T92" fmla="*/ 848 w 3240"/>
                  <a:gd name="T93" fmla="*/ 315 h 253"/>
                  <a:gd name="T94" fmla="*/ 866 w 3240"/>
                  <a:gd name="T95" fmla="*/ 268 h 253"/>
                  <a:gd name="T96" fmla="*/ 885 w 3240"/>
                  <a:gd name="T97" fmla="*/ 124 h 253"/>
                  <a:gd name="T98" fmla="*/ 902 w 3240"/>
                  <a:gd name="T99" fmla="*/ 319 h 253"/>
                  <a:gd name="T100" fmla="*/ 921 w 3240"/>
                  <a:gd name="T101" fmla="*/ 235 h 253"/>
                  <a:gd name="T102" fmla="*/ 940 w 3240"/>
                  <a:gd name="T103" fmla="*/ 118 h 253"/>
                  <a:gd name="T104" fmla="*/ 956 w 3240"/>
                  <a:gd name="T105" fmla="*/ 225 h 253"/>
                  <a:gd name="T106" fmla="*/ 976 w 3240"/>
                  <a:gd name="T107" fmla="*/ 149 h 253"/>
                  <a:gd name="T108" fmla="*/ 993 w 3240"/>
                  <a:gd name="T109" fmla="*/ 148 h 253"/>
                  <a:gd name="T110" fmla="*/ 1013 w 3240"/>
                  <a:gd name="T111" fmla="*/ 256 h 253"/>
                  <a:gd name="T112" fmla="*/ 1029 w 3240"/>
                  <a:gd name="T113" fmla="*/ 187 h 253"/>
                  <a:gd name="T114" fmla="*/ 1047 w 3240"/>
                  <a:gd name="T115" fmla="*/ 211 h 253"/>
                  <a:gd name="T116" fmla="*/ 1066 w 3240"/>
                  <a:gd name="T117" fmla="*/ 484 h 253"/>
                  <a:gd name="T118" fmla="*/ 1084 w 3240"/>
                  <a:gd name="T119" fmla="*/ 309 h 253"/>
                  <a:gd name="T120" fmla="*/ 1103 w 3240"/>
                  <a:gd name="T121" fmla="*/ 69 h 253"/>
                  <a:gd name="T122" fmla="*/ 1120 w 3240"/>
                  <a:gd name="T123" fmla="*/ 213 h 2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53">
                    <a:moveTo>
                      <a:pt x="0" y="151"/>
                    </a:moveTo>
                    <a:lnTo>
                      <a:pt x="8" y="105"/>
                    </a:lnTo>
                    <a:lnTo>
                      <a:pt x="14" y="69"/>
                    </a:lnTo>
                    <a:lnTo>
                      <a:pt x="20" y="59"/>
                    </a:lnTo>
                    <a:lnTo>
                      <a:pt x="27" y="69"/>
                    </a:lnTo>
                    <a:lnTo>
                      <a:pt x="33" y="83"/>
                    </a:lnTo>
                    <a:lnTo>
                      <a:pt x="39" y="92"/>
                    </a:lnTo>
                    <a:lnTo>
                      <a:pt x="45" y="111"/>
                    </a:lnTo>
                    <a:lnTo>
                      <a:pt x="53" y="136"/>
                    </a:lnTo>
                    <a:lnTo>
                      <a:pt x="59" y="143"/>
                    </a:lnTo>
                    <a:lnTo>
                      <a:pt x="65" y="123"/>
                    </a:lnTo>
                    <a:lnTo>
                      <a:pt x="72" y="103"/>
                    </a:lnTo>
                    <a:lnTo>
                      <a:pt x="78" y="90"/>
                    </a:lnTo>
                    <a:lnTo>
                      <a:pt x="84" y="85"/>
                    </a:lnTo>
                    <a:lnTo>
                      <a:pt x="92" y="98"/>
                    </a:lnTo>
                    <a:lnTo>
                      <a:pt x="98" y="116"/>
                    </a:lnTo>
                    <a:lnTo>
                      <a:pt x="104" y="129"/>
                    </a:lnTo>
                    <a:lnTo>
                      <a:pt x="111" y="133"/>
                    </a:lnTo>
                    <a:lnTo>
                      <a:pt x="117" y="129"/>
                    </a:lnTo>
                    <a:lnTo>
                      <a:pt x="123" y="128"/>
                    </a:lnTo>
                    <a:lnTo>
                      <a:pt x="131" y="126"/>
                    </a:lnTo>
                    <a:lnTo>
                      <a:pt x="137" y="131"/>
                    </a:lnTo>
                    <a:lnTo>
                      <a:pt x="143" y="138"/>
                    </a:lnTo>
                    <a:lnTo>
                      <a:pt x="150" y="144"/>
                    </a:lnTo>
                    <a:lnTo>
                      <a:pt x="156" y="152"/>
                    </a:lnTo>
                    <a:lnTo>
                      <a:pt x="162" y="154"/>
                    </a:lnTo>
                    <a:lnTo>
                      <a:pt x="170" y="151"/>
                    </a:lnTo>
                    <a:lnTo>
                      <a:pt x="176" y="147"/>
                    </a:lnTo>
                    <a:lnTo>
                      <a:pt x="182" y="151"/>
                    </a:lnTo>
                    <a:lnTo>
                      <a:pt x="189" y="170"/>
                    </a:lnTo>
                    <a:lnTo>
                      <a:pt x="195" y="202"/>
                    </a:lnTo>
                    <a:lnTo>
                      <a:pt x="201" y="215"/>
                    </a:lnTo>
                    <a:lnTo>
                      <a:pt x="209" y="210"/>
                    </a:lnTo>
                    <a:lnTo>
                      <a:pt x="215" y="188"/>
                    </a:lnTo>
                    <a:lnTo>
                      <a:pt x="221" y="164"/>
                    </a:lnTo>
                    <a:lnTo>
                      <a:pt x="227" y="152"/>
                    </a:lnTo>
                    <a:lnTo>
                      <a:pt x="234" y="144"/>
                    </a:lnTo>
                    <a:lnTo>
                      <a:pt x="240" y="139"/>
                    </a:lnTo>
                    <a:lnTo>
                      <a:pt x="246" y="121"/>
                    </a:lnTo>
                    <a:lnTo>
                      <a:pt x="254" y="106"/>
                    </a:lnTo>
                    <a:lnTo>
                      <a:pt x="260" y="101"/>
                    </a:lnTo>
                    <a:lnTo>
                      <a:pt x="266" y="115"/>
                    </a:lnTo>
                    <a:lnTo>
                      <a:pt x="274" y="139"/>
                    </a:lnTo>
                    <a:lnTo>
                      <a:pt x="280" y="133"/>
                    </a:lnTo>
                    <a:lnTo>
                      <a:pt x="286" y="93"/>
                    </a:lnTo>
                    <a:lnTo>
                      <a:pt x="293" y="42"/>
                    </a:lnTo>
                    <a:lnTo>
                      <a:pt x="299" y="16"/>
                    </a:lnTo>
                    <a:lnTo>
                      <a:pt x="305" y="19"/>
                    </a:lnTo>
                    <a:lnTo>
                      <a:pt x="313" y="51"/>
                    </a:lnTo>
                    <a:lnTo>
                      <a:pt x="319" y="80"/>
                    </a:lnTo>
                    <a:lnTo>
                      <a:pt x="325" y="90"/>
                    </a:lnTo>
                    <a:lnTo>
                      <a:pt x="332" y="95"/>
                    </a:lnTo>
                    <a:lnTo>
                      <a:pt x="338" y="97"/>
                    </a:lnTo>
                    <a:lnTo>
                      <a:pt x="344" y="113"/>
                    </a:lnTo>
                    <a:lnTo>
                      <a:pt x="352" y="138"/>
                    </a:lnTo>
                    <a:lnTo>
                      <a:pt x="358" y="161"/>
                    </a:lnTo>
                    <a:lnTo>
                      <a:pt x="364" y="179"/>
                    </a:lnTo>
                    <a:lnTo>
                      <a:pt x="371" y="185"/>
                    </a:lnTo>
                    <a:lnTo>
                      <a:pt x="377" y="174"/>
                    </a:lnTo>
                    <a:lnTo>
                      <a:pt x="383" y="152"/>
                    </a:lnTo>
                    <a:lnTo>
                      <a:pt x="391" y="128"/>
                    </a:lnTo>
                    <a:lnTo>
                      <a:pt x="397" y="93"/>
                    </a:lnTo>
                    <a:lnTo>
                      <a:pt x="403" y="70"/>
                    </a:lnTo>
                    <a:lnTo>
                      <a:pt x="409" y="60"/>
                    </a:lnTo>
                    <a:lnTo>
                      <a:pt x="416" y="55"/>
                    </a:lnTo>
                    <a:lnTo>
                      <a:pt x="422" y="65"/>
                    </a:lnTo>
                    <a:lnTo>
                      <a:pt x="428" y="92"/>
                    </a:lnTo>
                    <a:lnTo>
                      <a:pt x="436" y="121"/>
                    </a:lnTo>
                    <a:lnTo>
                      <a:pt x="442" y="138"/>
                    </a:lnTo>
                    <a:lnTo>
                      <a:pt x="448" y="146"/>
                    </a:lnTo>
                    <a:lnTo>
                      <a:pt x="455" y="144"/>
                    </a:lnTo>
                    <a:lnTo>
                      <a:pt x="461" y="136"/>
                    </a:lnTo>
                    <a:lnTo>
                      <a:pt x="467" y="138"/>
                    </a:lnTo>
                    <a:lnTo>
                      <a:pt x="475" y="141"/>
                    </a:lnTo>
                    <a:lnTo>
                      <a:pt x="481" y="138"/>
                    </a:lnTo>
                    <a:lnTo>
                      <a:pt x="487" y="129"/>
                    </a:lnTo>
                    <a:lnTo>
                      <a:pt x="494" y="124"/>
                    </a:lnTo>
                    <a:lnTo>
                      <a:pt x="500" y="121"/>
                    </a:lnTo>
                    <a:lnTo>
                      <a:pt x="506" y="134"/>
                    </a:lnTo>
                    <a:lnTo>
                      <a:pt x="514" y="141"/>
                    </a:lnTo>
                    <a:lnTo>
                      <a:pt x="520" y="143"/>
                    </a:lnTo>
                    <a:lnTo>
                      <a:pt x="526" y="136"/>
                    </a:lnTo>
                    <a:lnTo>
                      <a:pt x="533" y="129"/>
                    </a:lnTo>
                    <a:lnTo>
                      <a:pt x="539" y="139"/>
                    </a:lnTo>
                    <a:lnTo>
                      <a:pt x="545" y="167"/>
                    </a:lnTo>
                    <a:lnTo>
                      <a:pt x="553" y="203"/>
                    </a:lnTo>
                    <a:lnTo>
                      <a:pt x="559" y="218"/>
                    </a:lnTo>
                    <a:lnTo>
                      <a:pt x="565" y="220"/>
                    </a:lnTo>
                    <a:lnTo>
                      <a:pt x="572" y="198"/>
                    </a:lnTo>
                    <a:lnTo>
                      <a:pt x="578" y="157"/>
                    </a:lnTo>
                    <a:lnTo>
                      <a:pt x="584" y="98"/>
                    </a:lnTo>
                    <a:lnTo>
                      <a:pt x="591" y="44"/>
                    </a:lnTo>
                    <a:lnTo>
                      <a:pt x="598" y="16"/>
                    </a:lnTo>
                    <a:lnTo>
                      <a:pt x="604" y="11"/>
                    </a:lnTo>
                    <a:lnTo>
                      <a:pt x="610" y="31"/>
                    </a:lnTo>
                    <a:lnTo>
                      <a:pt x="618" y="64"/>
                    </a:lnTo>
                    <a:lnTo>
                      <a:pt x="624" y="98"/>
                    </a:lnTo>
                    <a:lnTo>
                      <a:pt x="630" y="123"/>
                    </a:lnTo>
                    <a:lnTo>
                      <a:pt x="637" y="129"/>
                    </a:lnTo>
                    <a:lnTo>
                      <a:pt x="643" y="131"/>
                    </a:lnTo>
                    <a:lnTo>
                      <a:pt x="649" y="129"/>
                    </a:lnTo>
                    <a:lnTo>
                      <a:pt x="657" y="136"/>
                    </a:lnTo>
                    <a:lnTo>
                      <a:pt x="663" y="161"/>
                    </a:lnTo>
                    <a:lnTo>
                      <a:pt x="669" y="193"/>
                    </a:lnTo>
                    <a:lnTo>
                      <a:pt x="676" y="218"/>
                    </a:lnTo>
                    <a:lnTo>
                      <a:pt x="682" y="220"/>
                    </a:lnTo>
                    <a:lnTo>
                      <a:pt x="688" y="198"/>
                    </a:lnTo>
                    <a:lnTo>
                      <a:pt x="696" y="157"/>
                    </a:lnTo>
                    <a:lnTo>
                      <a:pt x="702" y="118"/>
                    </a:lnTo>
                    <a:lnTo>
                      <a:pt x="708" y="100"/>
                    </a:lnTo>
                    <a:lnTo>
                      <a:pt x="715" y="108"/>
                    </a:lnTo>
                    <a:lnTo>
                      <a:pt x="721" y="124"/>
                    </a:lnTo>
                    <a:lnTo>
                      <a:pt x="727" y="131"/>
                    </a:lnTo>
                    <a:lnTo>
                      <a:pt x="735" y="120"/>
                    </a:lnTo>
                    <a:lnTo>
                      <a:pt x="741" y="113"/>
                    </a:lnTo>
                    <a:lnTo>
                      <a:pt x="747" y="133"/>
                    </a:lnTo>
                    <a:lnTo>
                      <a:pt x="754" y="156"/>
                    </a:lnTo>
                    <a:lnTo>
                      <a:pt x="760" y="134"/>
                    </a:lnTo>
                    <a:lnTo>
                      <a:pt x="766" y="90"/>
                    </a:lnTo>
                    <a:lnTo>
                      <a:pt x="772" y="52"/>
                    </a:lnTo>
                    <a:lnTo>
                      <a:pt x="780" y="34"/>
                    </a:lnTo>
                    <a:lnTo>
                      <a:pt x="786" y="37"/>
                    </a:lnTo>
                    <a:lnTo>
                      <a:pt x="792" y="57"/>
                    </a:lnTo>
                    <a:lnTo>
                      <a:pt x="799" y="72"/>
                    </a:lnTo>
                    <a:lnTo>
                      <a:pt x="805" y="75"/>
                    </a:lnTo>
                    <a:lnTo>
                      <a:pt x="811" y="77"/>
                    </a:lnTo>
                    <a:lnTo>
                      <a:pt x="819" y="85"/>
                    </a:lnTo>
                    <a:lnTo>
                      <a:pt x="825" y="101"/>
                    </a:lnTo>
                    <a:lnTo>
                      <a:pt x="831" y="118"/>
                    </a:lnTo>
                    <a:lnTo>
                      <a:pt x="838" y="128"/>
                    </a:lnTo>
                    <a:lnTo>
                      <a:pt x="844" y="134"/>
                    </a:lnTo>
                    <a:lnTo>
                      <a:pt x="850" y="136"/>
                    </a:lnTo>
                    <a:lnTo>
                      <a:pt x="858" y="138"/>
                    </a:lnTo>
                    <a:lnTo>
                      <a:pt x="864" y="144"/>
                    </a:lnTo>
                    <a:lnTo>
                      <a:pt x="870" y="156"/>
                    </a:lnTo>
                    <a:lnTo>
                      <a:pt x="877" y="161"/>
                    </a:lnTo>
                    <a:lnTo>
                      <a:pt x="883" y="154"/>
                    </a:lnTo>
                    <a:lnTo>
                      <a:pt x="889" y="134"/>
                    </a:lnTo>
                    <a:lnTo>
                      <a:pt x="897" y="115"/>
                    </a:lnTo>
                    <a:lnTo>
                      <a:pt x="903" y="110"/>
                    </a:lnTo>
                    <a:lnTo>
                      <a:pt x="909" y="124"/>
                    </a:lnTo>
                    <a:lnTo>
                      <a:pt x="916" y="139"/>
                    </a:lnTo>
                    <a:lnTo>
                      <a:pt x="922" y="161"/>
                    </a:lnTo>
                    <a:lnTo>
                      <a:pt x="929" y="167"/>
                    </a:lnTo>
                    <a:lnTo>
                      <a:pt x="936" y="157"/>
                    </a:lnTo>
                    <a:lnTo>
                      <a:pt x="942" y="141"/>
                    </a:lnTo>
                    <a:lnTo>
                      <a:pt x="948" y="123"/>
                    </a:lnTo>
                    <a:lnTo>
                      <a:pt x="954" y="113"/>
                    </a:lnTo>
                    <a:lnTo>
                      <a:pt x="962" y="113"/>
                    </a:lnTo>
                    <a:lnTo>
                      <a:pt x="968" y="116"/>
                    </a:lnTo>
                    <a:lnTo>
                      <a:pt x="974" y="116"/>
                    </a:lnTo>
                    <a:lnTo>
                      <a:pt x="981" y="120"/>
                    </a:lnTo>
                    <a:lnTo>
                      <a:pt x="987" y="120"/>
                    </a:lnTo>
                    <a:lnTo>
                      <a:pt x="993" y="128"/>
                    </a:lnTo>
                    <a:lnTo>
                      <a:pt x="1001" y="141"/>
                    </a:lnTo>
                    <a:lnTo>
                      <a:pt x="1007" y="167"/>
                    </a:lnTo>
                    <a:lnTo>
                      <a:pt x="1013" y="188"/>
                    </a:lnTo>
                    <a:lnTo>
                      <a:pt x="1020" y="193"/>
                    </a:lnTo>
                    <a:lnTo>
                      <a:pt x="1026" y="198"/>
                    </a:lnTo>
                    <a:lnTo>
                      <a:pt x="1032" y="197"/>
                    </a:lnTo>
                    <a:lnTo>
                      <a:pt x="1040" y="197"/>
                    </a:lnTo>
                    <a:lnTo>
                      <a:pt x="1046" y="179"/>
                    </a:lnTo>
                    <a:lnTo>
                      <a:pt x="1052" y="134"/>
                    </a:lnTo>
                    <a:lnTo>
                      <a:pt x="1059" y="83"/>
                    </a:lnTo>
                    <a:lnTo>
                      <a:pt x="1065" y="46"/>
                    </a:lnTo>
                    <a:lnTo>
                      <a:pt x="1071" y="36"/>
                    </a:lnTo>
                    <a:lnTo>
                      <a:pt x="1079" y="57"/>
                    </a:lnTo>
                    <a:lnTo>
                      <a:pt x="1085" y="88"/>
                    </a:lnTo>
                    <a:lnTo>
                      <a:pt x="1091" y="121"/>
                    </a:lnTo>
                    <a:lnTo>
                      <a:pt x="1098" y="154"/>
                    </a:lnTo>
                    <a:lnTo>
                      <a:pt x="1104" y="169"/>
                    </a:lnTo>
                    <a:lnTo>
                      <a:pt x="1110" y="164"/>
                    </a:lnTo>
                    <a:lnTo>
                      <a:pt x="1118" y="139"/>
                    </a:lnTo>
                    <a:lnTo>
                      <a:pt x="1124" y="108"/>
                    </a:lnTo>
                    <a:lnTo>
                      <a:pt x="1130" y="95"/>
                    </a:lnTo>
                    <a:lnTo>
                      <a:pt x="1136" y="98"/>
                    </a:lnTo>
                    <a:lnTo>
                      <a:pt x="1143" y="129"/>
                    </a:lnTo>
                    <a:lnTo>
                      <a:pt x="1149" y="149"/>
                    </a:lnTo>
                    <a:lnTo>
                      <a:pt x="1155" y="139"/>
                    </a:lnTo>
                    <a:lnTo>
                      <a:pt x="1163" y="111"/>
                    </a:lnTo>
                    <a:lnTo>
                      <a:pt x="1169" y="77"/>
                    </a:lnTo>
                    <a:lnTo>
                      <a:pt x="1175" y="55"/>
                    </a:lnTo>
                    <a:lnTo>
                      <a:pt x="1182" y="65"/>
                    </a:lnTo>
                    <a:lnTo>
                      <a:pt x="1188" y="92"/>
                    </a:lnTo>
                    <a:lnTo>
                      <a:pt x="1194" y="111"/>
                    </a:lnTo>
                    <a:lnTo>
                      <a:pt x="1202" y="116"/>
                    </a:lnTo>
                    <a:lnTo>
                      <a:pt x="1208" y="113"/>
                    </a:lnTo>
                    <a:lnTo>
                      <a:pt x="1214" y="110"/>
                    </a:lnTo>
                    <a:lnTo>
                      <a:pt x="1221" y="108"/>
                    </a:lnTo>
                    <a:lnTo>
                      <a:pt x="1227" y="116"/>
                    </a:lnTo>
                    <a:lnTo>
                      <a:pt x="1233" y="134"/>
                    </a:lnTo>
                    <a:lnTo>
                      <a:pt x="1241" y="170"/>
                    </a:lnTo>
                    <a:lnTo>
                      <a:pt x="1247" y="210"/>
                    </a:lnTo>
                    <a:lnTo>
                      <a:pt x="1253" y="213"/>
                    </a:lnTo>
                    <a:lnTo>
                      <a:pt x="1261" y="172"/>
                    </a:lnTo>
                    <a:lnTo>
                      <a:pt x="1267" y="123"/>
                    </a:lnTo>
                    <a:lnTo>
                      <a:pt x="1273" y="85"/>
                    </a:lnTo>
                    <a:lnTo>
                      <a:pt x="1280" y="70"/>
                    </a:lnTo>
                    <a:lnTo>
                      <a:pt x="1286" y="82"/>
                    </a:lnTo>
                    <a:lnTo>
                      <a:pt x="1292" y="95"/>
                    </a:lnTo>
                    <a:lnTo>
                      <a:pt x="1300" y="100"/>
                    </a:lnTo>
                    <a:lnTo>
                      <a:pt x="1306" y="93"/>
                    </a:lnTo>
                    <a:lnTo>
                      <a:pt x="1312" y="95"/>
                    </a:lnTo>
                    <a:lnTo>
                      <a:pt x="1318" y="105"/>
                    </a:lnTo>
                    <a:lnTo>
                      <a:pt x="1325" y="120"/>
                    </a:lnTo>
                    <a:lnTo>
                      <a:pt x="1331" y="129"/>
                    </a:lnTo>
                    <a:lnTo>
                      <a:pt x="1337" y="136"/>
                    </a:lnTo>
                    <a:lnTo>
                      <a:pt x="1345" y="138"/>
                    </a:lnTo>
                    <a:lnTo>
                      <a:pt x="1351" y="138"/>
                    </a:lnTo>
                    <a:lnTo>
                      <a:pt x="1357" y="143"/>
                    </a:lnTo>
                    <a:lnTo>
                      <a:pt x="1364" y="141"/>
                    </a:lnTo>
                    <a:lnTo>
                      <a:pt x="1370" y="141"/>
                    </a:lnTo>
                    <a:lnTo>
                      <a:pt x="1376" y="133"/>
                    </a:lnTo>
                    <a:lnTo>
                      <a:pt x="1384" y="121"/>
                    </a:lnTo>
                    <a:lnTo>
                      <a:pt x="1390" y="115"/>
                    </a:lnTo>
                    <a:lnTo>
                      <a:pt x="1396" y="120"/>
                    </a:lnTo>
                    <a:lnTo>
                      <a:pt x="1403" y="143"/>
                    </a:lnTo>
                    <a:lnTo>
                      <a:pt x="1409" y="172"/>
                    </a:lnTo>
                    <a:lnTo>
                      <a:pt x="1415" y="190"/>
                    </a:lnTo>
                    <a:lnTo>
                      <a:pt x="1423" y="193"/>
                    </a:lnTo>
                    <a:lnTo>
                      <a:pt x="1429" y="175"/>
                    </a:lnTo>
                    <a:lnTo>
                      <a:pt x="1435" y="144"/>
                    </a:lnTo>
                    <a:lnTo>
                      <a:pt x="1442" y="120"/>
                    </a:lnTo>
                    <a:lnTo>
                      <a:pt x="1448" y="115"/>
                    </a:lnTo>
                    <a:lnTo>
                      <a:pt x="1454" y="123"/>
                    </a:lnTo>
                    <a:lnTo>
                      <a:pt x="1462" y="111"/>
                    </a:lnTo>
                    <a:lnTo>
                      <a:pt x="1468" y="101"/>
                    </a:lnTo>
                    <a:lnTo>
                      <a:pt x="1474" y="90"/>
                    </a:lnTo>
                    <a:lnTo>
                      <a:pt x="1481" y="87"/>
                    </a:lnTo>
                    <a:lnTo>
                      <a:pt x="1487" y="93"/>
                    </a:lnTo>
                    <a:lnTo>
                      <a:pt x="1493" y="105"/>
                    </a:lnTo>
                    <a:lnTo>
                      <a:pt x="1499" y="111"/>
                    </a:lnTo>
                    <a:lnTo>
                      <a:pt x="1507" y="106"/>
                    </a:lnTo>
                    <a:lnTo>
                      <a:pt x="1513" y="101"/>
                    </a:lnTo>
                    <a:lnTo>
                      <a:pt x="1519" y="98"/>
                    </a:lnTo>
                    <a:lnTo>
                      <a:pt x="1526" y="98"/>
                    </a:lnTo>
                    <a:lnTo>
                      <a:pt x="1532" y="100"/>
                    </a:lnTo>
                    <a:lnTo>
                      <a:pt x="1538" y="103"/>
                    </a:lnTo>
                    <a:lnTo>
                      <a:pt x="1546" y="110"/>
                    </a:lnTo>
                    <a:lnTo>
                      <a:pt x="1552" y="121"/>
                    </a:lnTo>
                    <a:lnTo>
                      <a:pt x="1558" y="134"/>
                    </a:lnTo>
                    <a:lnTo>
                      <a:pt x="1565" y="151"/>
                    </a:lnTo>
                    <a:lnTo>
                      <a:pt x="1571" y="151"/>
                    </a:lnTo>
                    <a:lnTo>
                      <a:pt x="1577" y="149"/>
                    </a:lnTo>
                    <a:lnTo>
                      <a:pt x="1585" y="143"/>
                    </a:lnTo>
                    <a:lnTo>
                      <a:pt x="1591" y="139"/>
                    </a:lnTo>
                    <a:lnTo>
                      <a:pt x="1597" y="144"/>
                    </a:lnTo>
                    <a:lnTo>
                      <a:pt x="1605" y="151"/>
                    </a:lnTo>
                    <a:lnTo>
                      <a:pt x="1611" y="149"/>
                    </a:lnTo>
                    <a:lnTo>
                      <a:pt x="1617" y="138"/>
                    </a:lnTo>
                    <a:lnTo>
                      <a:pt x="1624" y="128"/>
                    </a:lnTo>
                    <a:lnTo>
                      <a:pt x="1630" y="124"/>
                    </a:lnTo>
                    <a:lnTo>
                      <a:pt x="1636" y="149"/>
                    </a:lnTo>
                    <a:lnTo>
                      <a:pt x="1644" y="179"/>
                    </a:lnTo>
                    <a:lnTo>
                      <a:pt x="1650" y="210"/>
                    </a:lnTo>
                    <a:lnTo>
                      <a:pt x="1656" y="210"/>
                    </a:lnTo>
                    <a:lnTo>
                      <a:pt x="1663" y="197"/>
                    </a:lnTo>
                    <a:lnTo>
                      <a:pt x="1669" y="177"/>
                    </a:lnTo>
                    <a:lnTo>
                      <a:pt x="1675" y="161"/>
                    </a:lnTo>
                    <a:lnTo>
                      <a:pt x="1681" y="126"/>
                    </a:lnTo>
                    <a:lnTo>
                      <a:pt x="1689" y="82"/>
                    </a:lnTo>
                    <a:lnTo>
                      <a:pt x="1695" y="44"/>
                    </a:lnTo>
                    <a:lnTo>
                      <a:pt x="1701" y="16"/>
                    </a:lnTo>
                    <a:lnTo>
                      <a:pt x="1708" y="13"/>
                    </a:lnTo>
                    <a:lnTo>
                      <a:pt x="1714" y="34"/>
                    </a:lnTo>
                    <a:lnTo>
                      <a:pt x="1720" y="72"/>
                    </a:lnTo>
                    <a:lnTo>
                      <a:pt x="1728" y="92"/>
                    </a:lnTo>
                    <a:lnTo>
                      <a:pt x="1734" y="98"/>
                    </a:lnTo>
                    <a:lnTo>
                      <a:pt x="1740" y="103"/>
                    </a:lnTo>
                    <a:lnTo>
                      <a:pt x="1747" y="110"/>
                    </a:lnTo>
                    <a:lnTo>
                      <a:pt x="1753" y="133"/>
                    </a:lnTo>
                    <a:lnTo>
                      <a:pt x="1759" y="143"/>
                    </a:lnTo>
                    <a:lnTo>
                      <a:pt x="1767" y="149"/>
                    </a:lnTo>
                    <a:lnTo>
                      <a:pt x="1773" y="156"/>
                    </a:lnTo>
                    <a:lnTo>
                      <a:pt x="1779" y="175"/>
                    </a:lnTo>
                    <a:lnTo>
                      <a:pt x="1786" y="195"/>
                    </a:lnTo>
                    <a:lnTo>
                      <a:pt x="1792" y="179"/>
                    </a:lnTo>
                    <a:lnTo>
                      <a:pt x="1798" y="138"/>
                    </a:lnTo>
                    <a:lnTo>
                      <a:pt x="1806" y="98"/>
                    </a:lnTo>
                    <a:lnTo>
                      <a:pt x="1812" y="70"/>
                    </a:lnTo>
                    <a:lnTo>
                      <a:pt x="1818" y="65"/>
                    </a:lnTo>
                    <a:lnTo>
                      <a:pt x="1825" y="82"/>
                    </a:lnTo>
                    <a:lnTo>
                      <a:pt x="1831" y="101"/>
                    </a:lnTo>
                    <a:lnTo>
                      <a:pt x="1837" y="118"/>
                    </a:lnTo>
                    <a:lnTo>
                      <a:pt x="1843" y="126"/>
                    </a:lnTo>
                    <a:lnTo>
                      <a:pt x="1851" y="136"/>
                    </a:lnTo>
                    <a:lnTo>
                      <a:pt x="1857" y="136"/>
                    </a:lnTo>
                    <a:lnTo>
                      <a:pt x="1863" y="131"/>
                    </a:lnTo>
                    <a:lnTo>
                      <a:pt x="1870" y="120"/>
                    </a:lnTo>
                    <a:lnTo>
                      <a:pt x="1876" y="110"/>
                    </a:lnTo>
                    <a:lnTo>
                      <a:pt x="1882" y="108"/>
                    </a:lnTo>
                    <a:lnTo>
                      <a:pt x="1890" y="108"/>
                    </a:lnTo>
                    <a:lnTo>
                      <a:pt x="1896" y="108"/>
                    </a:lnTo>
                    <a:lnTo>
                      <a:pt x="1902" y="111"/>
                    </a:lnTo>
                    <a:lnTo>
                      <a:pt x="1909" y="116"/>
                    </a:lnTo>
                    <a:lnTo>
                      <a:pt x="1915" y="116"/>
                    </a:lnTo>
                    <a:lnTo>
                      <a:pt x="1922" y="115"/>
                    </a:lnTo>
                    <a:lnTo>
                      <a:pt x="1929" y="108"/>
                    </a:lnTo>
                    <a:lnTo>
                      <a:pt x="1935" y="105"/>
                    </a:lnTo>
                    <a:lnTo>
                      <a:pt x="1941" y="105"/>
                    </a:lnTo>
                    <a:lnTo>
                      <a:pt x="1949" y="121"/>
                    </a:lnTo>
                    <a:lnTo>
                      <a:pt x="1955" y="146"/>
                    </a:lnTo>
                    <a:lnTo>
                      <a:pt x="1961" y="172"/>
                    </a:lnTo>
                    <a:lnTo>
                      <a:pt x="1968" y="193"/>
                    </a:lnTo>
                    <a:lnTo>
                      <a:pt x="1974" y="200"/>
                    </a:lnTo>
                    <a:lnTo>
                      <a:pt x="1980" y="192"/>
                    </a:lnTo>
                    <a:lnTo>
                      <a:pt x="1988" y="162"/>
                    </a:lnTo>
                    <a:lnTo>
                      <a:pt x="1994" y="138"/>
                    </a:lnTo>
                    <a:lnTo>
                      <a:pt x="2000" y="126"/>
                    </a:lnTo>
                    <a:lnTo>
                      <a:pt x="2007" y="136"/>
                    </a:lnTo>
                    <a:lnTo>
                      <a:pt x="2013" y="151"/>
                    </a:lnTo>
                    <a:lnTo>
                      <a:pt x="2019" y="162"/>
                    </a:lnTo>
                    <a:lnTo>
                      <a:pt x="2025" y="156"/>
                    </a:lnTo>
                    <a:lnTo>
                      <a:pt x="2033" y="131"/>
                    </a:lnTo>
                    <a:lnTo>
                      <a:pt x="2039" y="115"/>
                    </a:lnTo>
                    <a:lnTo>
                      <a:pt x="2045" y="108"/>
                    </a:lnTo>
                    <a:lnTo>
                      <a:pt x="2052" y="110"/>
                    </a:lnTo>
                    <a:lnTo>
                      <a:pt x="2058" y="111"/>
                    </a:lnTo>
                    <a:lnTo>
                      <a:pt x="2064" y="111"/>
                    </a:lnTo>
                    <a:lnTo>
                      <a:pt x="2072" y="103"/>
                    </a:lnTo>
                    <a:lnTo>
                      <a:pt x="2078" y="101"/>
                    </a:lnTo>
                    <a:lnTo>
                      <a:pt x="2084" y="108"/>
                    </a:lnTo>
                    <a:lnTo>
                      <a:pt x="2091" y="121"/>
                    </a:lnTo>
                    <a:lnTo>
                      <a:pt x="2097" y="131"/>
                    </a:lnTo>
                    <a:lnTo>
                      <a:pt x="2103" y="116"/>
                    </a:lnTo>
                    <a:lnTo>
                      <a:pt x="2111" y="101"/>
                    </a:lnTo>
                    <a:lnTo>
                      <a:pt x="2117" y="88"/>
                    </a:lnTo>
                    <a:lnTo>
                      <a:pt x="2123" y="82"/>
                    </a:lnTo>
                    <a:lnTo>
                      <a:pt x="2130" y="87"/>
                    </a:lnTo>
                    <a:lnTo>
                      <a:pt x="2136" y="100"/>
                    </a:lnTo>
                    <a:lnTo>
                      <a:pt x="2142" y="108"/>
                    </a:lnTo>
                    <a:lnTo>
                      <a:pt x="2150" y="116"/>
                    </a:lnTo>
                    <a:lnTo>
                      <a:pt x="2156" y="124"/>
                    </a:lnTo>
                    <a:lnTo>
                      <a:pt x="2162" y="121"/>
                    </a:lnTo>
                    <a:lnTo>
                      <a:pt x="2169" y="116"/>
                    </a:lnTo>
                    <a:lnTo>
                      <a:pt x="2175" y="115"/>
                    </a:lnTo>
                    <a:lnTo>
                      <a:pt x="2181" y="121"/>
                    </a:lnTo>
                    <a:lnTo>
                      <a:pt x="2189" y="144"/>
                    </a:lnTo>
                    <a:lnTo>
                      <a:pt x="2195" y="169"/>
                    </a:lnTo>
                    <a:lnTo>
                      <a:pt x="2201" y="187"/>
                    </a:lnTo>
                    <a:lnTo>
                      <a:pt x="2207" y="192"/>
                    </a:lnTo>
                    <a:lnTo>
                      <a:pt x="2214" y="192"/>
                    </a:lnTo>
                    <a:lnTo>
                      <a:pt x="2220" y="203"/>
                    </a:lnTo>
                    <a:lnTo>
                      <a:pt x="2226" y="211"/>
                    </a:lnTo>
                    <a:lnTo>
                      <a:pt x="2234" y="195"/>
                    </a:lnTo>
                    <a:lnTo>
                      <a:pt x="2240" y="161"/>
                    </a:lnTo>
                    <a:lnTo>
                      <a:pt x="2246" y="101"/>
                    </a:lnTo>
                    <a:lnTo>
                      <a:pt x="2254" y="37"/>
                    </a:lnTo>
                    <a:lnTo>
                      <a:pt x="2260" y="5"/>
                    </a:lnTo>
                    <a:lnTo>
                      <a:pt x="2266" y="8"/>
                    </a:lnTo>
                    <a:lnTo>
                      <a:pt x="2273" y="31"/>
                    </a:lnTo>
                    <a:lnTo>
                      <a:pt x="2279" y="60"/>
                    </a:lnTo>
                    <a:lnTo>
                      <a:pt x="2285" y="78"/>
                    </a:lnTo>
                    <a:lnTo>
                      <a:pt x="2293" y="83"/>
                    </a:lnTo>
                    <a:lnTo>
                      <a:pt x="2299" y="87"/>
                    </a:lnTo>
                    <a:lnTo>
                      <a:pt x="2305" y="97"/>
                    </a:lnTo>
                    <a:lnTo>
                      <a:pt x="2312" y="110"/>
                    </a:lnTo>
                    <a:lnTo>
                      <a:pt x="2318" y="121"/>
                    </a:lnTo>
                    <a:lnTo>
                      <a:pt x="2324" y="129"/>
                    </a:lnTo>
                    <a:lnTo>
                      <a:pt x="2332" y="139"/>
                    </a:lnTo>
                    <a:lnTo>
                      <a:pt x="2338" y="149"/>
                    </a:lnTo>
                    <a:lnTo>
                      <a:pt x="2344" y="144"/>
                    </a:lnTo>
                    <a:lnTo>
                      <a:pt x="2351" y="133"/>
                    </a:lnTo>
                    <a:lnTo>
                      <a:pt x="2357" y="124"/>
                    </a:lnTo>
                    <a:lnTo>
                      <a:pt x="2363" y="116"/>
                    </a:lnTo>
                    <a:lnTo>
                      <a:pt x="2371" y="123"/>
                    </a:lnTo>
                    <a:lnTo>
                      <a:pt x="2377" y="139"/>
                    </a:lnTo>
                    <a:lnTo>
                      <a:pt x="2383" y="154"/>
                    </a:lnTo>
                    <a:lnTo>
                      <a:pt x="2389" y="162"/>
                    </a:lnTo>
                    <a:lnTo>
                      <a:pt x="2396" y="169"/>
                    </a:lnTo>
                    <a:lnTo>
                      <a:pt x="2402" y="179"/>
                    </a:lnTo>
                    <a:lnTo>
                      <a:pt x="2408" y="188"/>
                    </a:lnTo>
                    <a:lnTo>
                      <a:pt x="2416" y="195"/>
                    </a:lnTo>
                    <a:lnTo>
                      <a:pt x="2422" y="203"/>
                    </a:lnTo>
                    <a:lnTo>
                      <a:pt x="2428" y="202"/>
                    </a:lnTo>
                    <a:lnTo>
                      <a:pt x="2435" y="165"/>
                    </a:lnTo>
                    <a:lnTo>
                      <a:pt x="2441" y="123"/>
                    </a:lnTo>
                    <a:lnTo>
                      <a:pt x="2447" y="82"/>
                    </a:lnTo>
                    <a:lnTo>
                      <a:pt x="2455" y="60"/>
                    </a:lnTo>
                    <a:lnTo>
                      <a:pt x="2461" y="57"/>
                    </a:lnTo>
                    <a:lnTo>
                      <a:pt x="2467" y="75"/>
                    </a:lnTo>
                    <a:lnTo>
                      <a:pt x="2474" y="100"/>
                    </a:lnTo>
                    <a:lnTo>
                      <a:pt x="2480" y="120"/>
                    </a:lnTo>
                    <a:lnTo>
                      <a:pt x="2486" y="139"/>
                    </a:lnTo>
                    <a:lnTo>
                      <a:pt x="2494" y="156"/>
                    </a:lnTo>
                    <a:lnTo>
                      <a:pt x="2500" y="175"/>
                    </a:lnTo>
                    <a:lnTo>
                      <a:pt x="2506" y="179"/>
                    </a:lnTo>
                    <a:lnTo>
                      <a:pt x="2513" y="154"/>
                    </a:lnTo>
                    <a:lnTo>
                      <a:pt x="2519" y="111"/>
                    </a:lnTo>
                    <a:lnTo>
                      <a:pt x="2525" y="70"/>
                    </a:lnTo>
                    <a:lnTo>
                      <a:pt x="2533" y="51"/>
                    </a:lnTo>
                    <a:lnTo>
                      <a:pt x="2539" y="65"/>
                    </a:lnTo>
                    <a:lnTo>
                      <a:pt x="2545" y="90"/>
                    </a:lnTo>
                    <a:lnTo>
                      <a:pt x="2552" y="106"/>
                    </a:lnTo>
                    <a:lnTo>
                      <a:pt x="2558" y="123"/>
                    </a:lnTo>
                    <a:lnTo>
                      <a:pt x="2564" y="138"/>
                    </a:lnTo>
                    <a:lnTo>
                      <a:pt x="2570" y="157"/>
                    </a:lnTo>
                    <a:lnTo>
                      <a:pt x="2578" y="165"/>
                    </a:lnTo>
                    <a:lnTo>
                      <a:pt x="2584" y="172"/>
                    </a:lnTo>
                    <a:lnTo>
                      <a:pt x="2590" y="167"/>
                    </a:lnTo>
                    <a:lnTo>
                      <a:pt x="2598" y="151"/>
                    </a:lnTo>
                    <a:lnTo>
                      <a:pt x="2604" y="126"/>
                    </a:lnTo>
                    <a:lnTo>
                      <a:pt x="2610" y="101"/>
                    </a:lnTo>
                    <a:lnTo>
                      <a:pt x="2617" y="85"/>
                    </a:lnTo>
                    <a:lnTo>
                      <a:pt x="2623" y="83"/>
                    </a:lnTo>
                    <a:lnTo>
                      <a:pt x="2629" y="98"/>
                    </a:lnTo>
                    <a:lnTo>
                      <a:pt x="2637" y="113"/>
                    </a:lnTo>
                    <a:lnTo>
                      <a:pt x="2643" y="123"/>
                    </a:lnTo>
                    <a:lnTo>
                      <a:pt x="2649" y="129"/>
                    </a:lnTo>
                    <a:lnTo>
                      <a:pt x="2656" y="138"/>
                    </a:lnTo>
                    <a:lnTo>
                      <a:pt x="2662" y="157"/>
                    </a:lnTo>
                    <a:lnTo>
                      <a:pt x="2668" y="177"/>
                    </a:lnTo>
                    <a:lnTo>
                      <a:pt x="2676" y="170"/>
                    </a:lnTo>
                    <a:lnTo>
                      <a:pt x="2682" y="144"/>
                    </a:lnTo>
                    <a:lnTo>
                      <a:pt x="2688" y="100"/>
                    </a:lnTo>
                    <a:lnTo>
                      <a:pt x="2695" y="62"/>
                    </a:lnTo>
                    <a:lnTo>
                      <a:pt x="2701" y="52"/>
                    </a:lnTo>
                    <a:lnTo>
                      <a:pt x="2707" y="65"/>
                    </a:lnTo>
                    <a:lnTo>
                      <a:pt x="2715" y="85"/>
                    </a:lnTo>
                    <a:lnTo>
                      <a:pt x="2721" y="98"/>
                    </a:lnTo>
                    <a:lnTo>
                      <a:pt x="2727" y="103"/>
                    </a:lnTo>
                    <a:lnTo>
                      <a:pt x="2734" y="106"/>
                    </a:lnTo>
                    <a:lnTo>
                      <a:pt x="2740" y="108"/>
                    </a:lnTo>
                    <a:lnTo>
                      <a:pt x="2746" y="118"/>
                    </a:lnTo>
                    <a:lnTo>
                      <a:pt x="2752" y="134"/>
                    </a:lnTo>
                    <a:lnTo>
                      <a:pt x="2760" y="172"/>
                    </a:lnTo>
                    <a:lnTo>
                      <a:pt x="2766" y="226"/>
                    </a:lnTo>
                    <a:lnTo>
                      <a:pt x="2772" y="236"/>
                    </a:lnTo>
                    <a:lnTo>
                      <a:pt x="2779" y="198"/>
                    </a:lnTo>
                    <a:lnTo>
                      <a:pt x="2785" y="154"/>
                    </a:lnTo>
                    <a:lnTo>
                      <a:pt x="2791" y="110"/>
                    </a:lnTo>
                    <a:lnTo>
                      <a:pt x="2799" y="78"/>
                    </a:lnTo>
                    <a:lnTo>
                      <a:pt x="2805" y="101"/>
                    </a:lnTo>
                    <a:lnTo>
                      <a:pt x="2811" y="141"/>
                    </a:lnTo>
                    <a:lnTo>
                      <a:pt x="2818" y="165"/>
                    </a:lnTo>
                    <a:lnTo>
                      <a:pt x="2824" y="165"/>
                    </a:lnTo>
                    <a:lnTo>
                      <a:pt x="2830" y="147"/>
                    </a:lnTo>
                    <a:lnTo>
                      <a:pt x="2838" y="129"/>
                    </a:lnTo>
                    <a:lnTo>
                      <a:pt x="2844" y="103"/>
                    </a:lnTo>
                    <a:lnTo>
                      <a:pt x="2850" y="77"/>
                    </a:lnTo>
                    <a:lnTo>
                      <a:pt x="2857" y="51"/>
                    </a:lnTo>
                    <a:lnTo>
                      <a:pt x="2863" y="41"/>
                    </a:lnTo>
                    <a:lnTo>
                      <a:pt x="2869" y="46"/>
                    </a:lnTo>
                    <a:lnTo>
                      <a:pt x="2877" y="62"/>
                    </a:lnTo>
                    <a:lnTo>
                      <a:pt x="2883" y="78"/>
                    </a:lnTo>
                    <a:lnTo>
                      <a:pt x="2889" y="97"/>
                    </a:lnTo>
                    <a:lnTo>
                      <a:pt x="2896" y="115"/>
                    </a:lnTo>
                    <a:lnTo>
                      <a:pt x="2902" y="133"/>
                    </a:lnTo>
                    <a:lnTo>
                      <a:pt x="2908" y="156"/>
                    </a:lnTo>
                    <a:lnTo>
                      <a:pt x="2916" y="174"/>
                    </a:lnTo>
                    <a:lnTo>
                      <a:pt x="2922" y="187"/>
                    </a:lnTo>
                    <a:lnTo>
                      <a:pt x="2928" y="190"/>
                    </a:lnTo>
                    <a:lnTo>
                      <a:pt x="2934" y="187"/>
                    </a:lnTo>
                    <a:lnTo>
                      <a:pt x="2942" y="164"/>
                    </a:lnTo>
                    <a:lnTo>
                      <a:pt x="2948" y="131"/>
                    </a:lnTo>
                    <a:lnTo>
                      <a:pt x="2954" y="98"/>
                    </a:lnTo>
                    <a:lnTo>
                      <a:pt x="2961" y="72"/>
                    </a:lnTo>
                    <a:lnTo>
                      <a:pt x="2967" y="62"/>
                    </a:lnTo>
                    <a:lnTo>
                      <a:pt x="2973" y="74"/>
                    </a:lnTo>
                    <a:lnTo>
                      <a:pt x="2981" y="88"/>
                    </a:lnTo>
                    <a:lnTo>
                      <a:pt x="2987" y="100"/>
                    </a:lnTo>
                    <a:lnTo>
                      <a:pt x="2993" y="106"/>
                    </a:lnTo>
                    <a:lnTo>
                      <a:pt x="3000" y="108"/>
                    </a:lnTo>
                    <a:lnTo>
                      <a:pt x="3006" y="110"/>
                    </a:lnTo>
                    <a:lnTo>
                      <a:pt x="3012" y="113"/>
                    </a:lnTo>
                    <a:lnTo>
                      <a:pt x="3020" y="120"/>
                    </a:lnTo>
                    <a:lnTo>
                      <a:pt x="3026" y="133"/>
                    </a:lnTo>
                    <a:lnTo>
                      <a:pt x="3032" y="152"/>
                    </a:lnTo>
                    <a:lnTo>
                      <a:pt x="3039" y="185"/>
                    </a:lnTo>
                    <a:lnTo>
                      <a:pt x="3045" y="233"/>
                    </a:lnTo>
                    <a:lnTo>
                      <a:pt x="3051" y="253"/>
                    </a:lnTo>
                    <a:lnTo>
                      <a:pt x="3059" y="253"/>
                    </a:lnTo>
                    <a:lnTo>
                      <a:pt x="3065" y="233"/>
                    </a:lnTo>
                    <a:lnTo>
                      <a:pt x="3071" y="187"/>
                    </a:lnTo>
                    <a:lnTo>
                      <a:pt x="3078" y="139"/>
                    </a:lnTo>
                    <a:lnTo>
                      <a:pt x="3084" y="116"/>
                    </a:lnTo>
                    <a:lnTo>
                      <a:pt x="3090" y="115"/>
                    </a:lnTo>
                    <a:lnTo>
                      <a:pt x="3098" y="121"/>
                    </a:lnTo>
                    <a:lnTo>
                      <a:pt x="3104" y="139"/>
                    </a:lnTo>
                    <a:lnTo>
                      <a:pt x="3110" y="161"/>
                    </a:lnTo>
                    <a:lnTo>
                      <a:pt x="3116" y="154"/>
                    </a:lnTo>
                    <a:lnTo>
                      <a:pt x="3123" y="110"/>
                    </a:lnTo>
                    <a:lnTo>
                      <a:pt x="3129" y="59"/>
                    </a:lnTo>
                    <a:lnTo>
                      <a:pt x="3135" y="19"/>
                    </a:lnTo>
                    <a:lnTo>
                      <a:pt x="3143" y="0"/>
                    </a:lnTo>
                    <a:lnTo>
                      <a:pt x="3149" y="0"/>
                    </a:lnTo>
                    <a:lnTo>
                      <a:pt x="3155" y="18"/>
                    </a:lnTo>
                    <a:lnTo>
                      <a:pt x="3162" y="36"/>
                    </a:lnTo>
                    <a:lnTo>
                      <a:pt x="3168" y="52"/>
                    </a:lnTo>
                    <a:lnTo>
                      <a:pt x="3174" y="67"/>
                    </a:lnTo>
                    <a:lnTo>
                      <a:pt x="3182" y="78"/>
                    </a:lnTo>
                    <a:lnTo>
                      <a:pt x="3188" y="88"/>
                    </a:lnTo>
                    <a:lnTo>
                      <a:pt x="3194" y="95"/>
                    </a:lnTo>
                    <a:lnTo>
                      <a:pt x="3201" y="100"/>
                    </a:lnTo>
                    <a:lnTo>
                      <a:pt x="3207" y="105"/>
                    </a:lnTo>
                    <a:lnTo>
                      <a:pt x="3213" y="111"/>
                    </a:lnTo>
                    <a:lnTo>
                      <a:pt x="3221" y="115"/>
                    </a:lnTo>
                    <a:lnTo>
                      <a:pt x="3227" y="121"/>
                    </a:lnTo>
                    <a:lnTo>
                      <a:pt x="3233" y="124"/>
                    </a:lnTo>
                    <a:lnTo>
                      <a:pt x="3240" y="13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5" name="Freeform 166"/>
              <p:cNvSpPr>
                <a:spLocks/>
              </p:cNvSpPr>
              <p:nvPr/>
            </p:nvSpPr>
            <p:spPr bwMode="auto">
              <a:xfrm>
                <a:off x="4407" y="3842"/>
                <a:ext cx="72" cy="119"/>
              </a:xfrm>
              <a:custGeom>
                <a:avLst/>
                <a:gdLst>
                  <a:gd name="T0" fmla="*/ 0 w 77"/>
                  <a:gd name="T1" fmla="*/ 0 h 113"/>
                  <a:gd name="T2" fmla="*/ 6 w 77"/>
                  <a:gd name="T3" fmla="*/ 2 h 113"/>
                  <a:gd name="T4" fmla="*/ 7 w 77"/>
                  <a:gd name="T5" fmla="*/ 7 h 113"/>
                  <a:gd name="T6" fmla="*/ 7 w 77"/>
                  <a:gd name="T7" fmla="*/ 24 h 113"/>
                  <a:gd name="T8" fmla="*/ 10 w 77"/>
                  <a:gd name="T9" fmla="*/ 35 h 113"/>
                  <a:gd name="T10" fmla="*/ 13 w 77"/>
                  <a:gd name="T11" fmla="*/ 67 h 113"/>
                  <a:gd name="T12" fmla="*/ 17 w 77"/>
                  <a:gd name="T13" fmla="*/ 91 h 113"/>
                  <a:gd name="T14" fmla="*/ 19 w 77"/>
                  <a:gd name="T15" fmla="*/ 108 h 113"/>
                  <a:gd name="T16" fmla="*/ 21 w 77"/>
                  <a:gd name="T17" fmla="*/ 155 h 113"/>
                  <a:gd name="T18" fmla="*/ 22 w 77"/>
                  <a:gd name="T19" fmla="*/ 212 h 113"/>
                  <a:gd name="T20" fmla="*/ 26 w 77"/>
                  <a:gd name="T21" fmla="*/ 234 h 113"/>
                  <a:gd name="T22" fmla="*/ 28 w 77"/>
                  <a:gd name="T23" fmla="*/ 196 h 113"/>
                  <a:gd name="T24" fmla="*/ 30 w 77"/>
                  <a:gd name="T25" fmla="*/ 132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13">
                    <a:moveTo>
                      <a:pt x="0" y="0"/>
                    </a:moveTo>
                    <a:lnTo>
                      <a:pt x="6" y="2"/>
                    </a:lnTo>
                    <a:lnTo>
                      <a:pt x="13" y="7"/>
                    </a:lnTo>
                    <a:lnTo>
                      <a:pt x="20" y="10"/>
                    </a:lnTo>
                    <a:lnTo>
                      <a:pt x="26" y="18"/>
                    </a:lnTo>
                    <a:lnTo>
                      <a:pt x="32" y="33"/>
                    </a:lnTo>
                    <a:lnTo>
                      <a:pt x="40" y="44"/>
                    </a:lnTo>
                    <a:lnTo>
                      <a:pt x="46" y="53"/>
                    </a:lnTo>
                    <a:lnTo>
                      <a:pt x="52" y="76"/>
                    </a:lnTo>
                    <a:lnTo>
                      <a:pt x="58" y="103"/>
                    </a:lnTo>
                    <a:lnTo>
                      <a:pt x="65" y="113"/>
                    </a:lnTo>
                    <a:lnTo>
                      <a:pt x="71" y="95"/>
                    </a:lnTo>
                    <a:lnTo>
                      <a:pt x="77" y="6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6" name="Freeform 167"/>
              <p:cNvSpPr>
                <a:spLocks/>
              </p:cNvSpPr>
              <p:nvPr/>
            </p:nvSpPr>
            <p:spPr bwMode="auto">
              <a:xfrm>
                <a:off x="1402" y="3651"/>
                <a:ext cx="3005" cy="265"/>
              </a:xfrm>
              <a:custGeom>
                <a:avLst/>
                <a:gdLst>
                  <a:gd name="T0" fmla="*/ 16 w 3240"/>
                  <a:gd name="T1" fmla="*/ 187 h 253"/>
                  <a:gd name="T2" fmla="*/ 34 w 3240"/>
                  <a:gd name="T3" fmla="*/ 256 h 253"/>
                  <a:gd name="T4" fmla="*/ 53 w 3240"/>
                  <a:gd name="T5" fmla="*/ 287 h 253"/>
                  <a:gd name="T6" fmla="*/ 70 w 3240"/>
                  <a:gd name="T7" fmla="*/ 273 h 253"/>
                  <a:gd name="T8" fmla="*/ 88 w 3240"/>
                  <a:gd name="T9" fmla="*/ 242 h 253"/>
                  <a:gd name="T10" fmla="*/ 107 w 3240"/>
                  <a:gd name="T11" fmla="*/ 196 h 253"/>
                  <a:gd name="T12" fmla="*/ 125 w 3240"/>
                  <a:gd name="T13" fmla="*/ 291 h 253"/>
                  <a:gd name="T14" fmla="*/ 143 w 3240"/>
                  <a:gd name="T15" fmla="*/ 233 h 253"/>
                  <a:gd name="T16" fmla="*/ 160 w 3240"/>
                  <a:gd name="T17" fmla="*/ 238 h 253"/>
                  <a:gd name="T18" fmla="*/ 179 w 3240"/>
                  <a:gd name="T19" fmla="*/ 274 h 253"/>
                  <a:gd name="T20" fmla="*/ 198 w 3240"/>
                  <a:gd name="T21" fmla="*/ 69 h 253"/>
                  <a:gd name="T22" fmla="*/ 214 w 3240"/>
                  <a:gd name="T23" fmla="*/ 242 h 253"/>
                  <a:gd name="T24" fmla="*/ 232 w 3240"/>
                  <a:gd name="T25" fmla="*/ 249 h 253"/>
                  <a:gd name="T26" fmla="*/ 250 w 3240"/>
                  <a:gd name="T27" fmla="*/ 284 h 253"/>
                  <a:gd name="T28" fmla="*/ 269 w 3240"/>
                  <a:gd name="T29" fmla="*/ 154 h 253"/>
                  <a:gd name="T30" fmla="*/ 289 w 3240"/>
                  <a:gd name="T31" fmla="*/ 235 h 253"/>
                  <a:gd name="T32" fmla="*/ 305 w 3240"/>
                  <a:gd name="T33" fmla="*/ 221 h 253"/>
                  <a:gd name="T34" fmla="*/ 324 w 3240"/>
                  <a:gd name="T35" fmla="*/ 225 h 253"/>
                  <a:gd name="T36" fmla="*/ 341 w 3240"/>
                  <a:gd name="T37" fmla="*/ 319 h 253"/>
                  <a:gd name="T38" fmla="*/ 361 w 3240"/>
                  <a:gd name="T39" fmla="*/ 162 h 253"/>
                  <a:gd name="T40" fmla="*/ 378 w 3240"/>
                  <a:gd name="T41" fmla="*/ 300 h 253"/>
                  <a:gd name="T42" fmla="*/ 396 w 3240"/>
                  <a:gd name="T43" fmla="*/ 178 h 253"/>
                  <a:gd name="T44" fmla="*/ 413 w 3240"/>
                  <a:gd name="T45" fmla="*/ 195 h 253"/>
                  <a:gd name="T46" fmla="*/ 433 w 3240"/>
                  <a:gd name="T47" fmla="*/ 213 h 253"/>
                  <a:gd name="T48" fmla="*/ 450 w 3240"/>
                  <a:gd name="T49" fmla="*/ 215 h 253"/>
                  <a:gd name="T50" fmla="*/ 468 w 3240"/>
                  <a:gd name="T51" fmla="*/ 273 h 253"/>
                  <a:gd name="T52" fmla="*/ 488 w 3240"/>
                  <a:gd name="T53" fmla="*/ 361 h 253"/>
                  <a:gd name="T54" fmla="*/ 505 w 3240"/>
                  <a:gd name="T55" fmla="*/ 169 h 253"/>
                  <a:gd name="T56" fmla="*/ 522 w 3240"/>
                  <a:gd name="T57" fmla="*/ 195 h 253"/>
                  <a:gd name="T58" fmla="*/ 541 w 3240"/>
                  <a:gd name="T59" fmla="*/ 281 h 253"/>
                  <a:gd name="T60" fmla="*/ 559 w 3240"/>
                  <a:gd name="T61" fmla="*/ 249 h 253"/>
                  <a:gd name="T62" fmla="*/ 577 w 3240"/>
                  <a:gd name="T63" fmla="*/ 223 h 253"/>
                  <a:gd name="T64" fmla="*/ 595 w 3240"/>
                  <a:gd name="T65" fmla="*/ 187 h 253"/>
                  <a:gd name="T66" fmla="*/ 612 w 3240"/>
                  <a:gd name="T67" fmla="*/ 367 h 253"/>
                  <a:gd name="T68" fmla="*/ 632 w 3240"/>
                  <a:gd name="T69" fmla="*/ 231 h 253"/>
                  <a:gd name="T70" fmla="*/ 648 w 3240"/>
                  <a:gd name="T71" fmla="*/ 231 h 253"/>
                  <a:gd name="T72" fmla="*/ 668 w 3240"/>
                  <a:gd name="T73" fmla="*/ 213 h 253"/>
                  <a:gd name="T74" fmla="*/ 686 w 3240"/>
                  <a:gd name="T75" fmla="*/ 242 h 253"/>
                  <a:gd name="T76" fmla="*/ 705 w 3240"/>
                  <a:gd name="T77" fmla="*/ 205 h 253"/>
                  <a:gd name="T78" fmla="*/ 722 w 3240"/>
                  <a:gd name="T79" fmla="*/ 242 h 253"/>
                  <a:gd name="T80" fmla="*/ 740 w 3240"/>
                  <a:gd name="T81" fmla="*/ 268 h 253"/>
                  <a:gd name="T82" fmla="*/ 759 w 3240"/>
                  <a:gd name="T83" fmla="*/ 361 h 253"/>
                  <a:gd name="T84" fmla="*/ 776 w 3240"/>
                  <a:gd name="T85" fmla="*/ 0 h 253"/>
                  <a:gd name="T86" fmla="*/ 794 w 3240"/>
                  <a:gd name="T87" fmla="*/ 183 h 253"/>
                  <a:gd name="T88" fmla="*/ 812 w 3240"/>
                  <a:gd name="T89" fmla="*/ 259 h 253"/>
                  <a:gd name="T90" fmla="*/ 830 w 3240"/>
                  <a:gd name="T91" fmla="*/ 347 h 253"/>
                  <a:gd name="T92" fmla="*/ 848 w 3240"/>
                  <a:gd name="T93" fmla="*/ 134 h 253"/>
                  <a:gd name="T94" fmla="*/ 866 w 3240"/>
                  <a:gd name="T95" fmla="*/ 295 h 253"/>
                  <a:gd name="T96" fmla="*/ 885 w 3240"/>
                  <a:gd name="T97" fmla="*/ 257 h 253"/>
                  <a:gd name="T98" fmla="*/ 902 w 3240"/>
                  <a:gd name="T99" fmla="*/ 162 h 253"/>
                  <a:gd name="T100" fmla="*/ 921 w 3240"/>
                  <a:gd name="T101" fmla="*/ 326 h 253"/>
                  <a:gd name="T102" fmla="*/ 940 w 3240"/>
                  <a:gd name="T103" fmla="*/ 196 h 253"/>
                  <a:gd name="T104" fmla="*/ 956 w 3240"/>
                  <a:gd name="T105" fmla="*/ 427 h 253"/>
                  <a:gd name="T106" fmla="*/ 976 w 3240"/>
                  <a:gd name="T107" fmla="*/ 331 h 253"/>
                  <a:gd name="T108" fmla="*/ 993 w 3240"/>
                  <a:gd name="T109" fmla="*/ 159 h 253"/>
                  <a:gd name="T110" fmla="*/ 1013 w 3240"/>
                  <a:gd name="T111" fmla="*/ 355 h 253"/>
                  <a:gd name="T112" fmla="*/ 1029 w 3240"/>
                  <a:gd name="T113" fmla="*/ 178 h 253"/>
                  <a:gd name="T114" fmla="*/ 1047 w 3240"/>
                  <a:gd name="T115" fmla="*/ 300 h 253"/>
                  <a:gd name="T116" fmla="*/ 1066 w 3240"/>
                  <a:gd name="T117" fmla="*/ 213 h 253"/>
                  <a:gd name="T118" fmla="*/ 1084 w 3240"/>
                  <a:gd name="T119" fmla="*/ 0 h 253"/>
                  <a:gd name="T120" fmla="*/ 1103 w 3240"/>
                  <a:gd name="T121" fmla="*/ 167 h 253"/>
                  <a:gd name="T122" fmla="*/ 1120 w 3240"/>
                  <a:gd name="T123" fmla="*/ 246 h 2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53">
                    <a:moveTo>
                      <a:pt x="0" y="88"/>
                    </a:moveTo>
                    <a:lnTo>
                      <a:pt x="8" y="105"/>
                    </a:lnTo>
                    <a:lnTo>
                      <a:pt x="14" y="108"/>
                    </a:lnTo>
                    <a:lnTo>
                      <a:pt x="20" y="121"/>
                    </a:lnTo>
                    <a:lnTo>
                      <a:pt x="27" y="138"/>
                    </a:lnTo>
                    <a:lnTo>
                      <a:pt x="33" y="133"/>
                    </a:lnTo>
                    <a:lnTo>
                      <a:pt x="39" y="113"/>
                    </a:lnTo>
                    <a:lnTo>
                      <a:pt x="45" y="98"/>
                    </a:lnTo>
                    <a:lnTo>
                      <a:pt x="53" y="85"/>
                    </a:lnTo>
                    <a:lnTo>
                      <a:pt x="59" y="87"/>
                    </a:lnTo>
                    <a:lnTo>
                      <a:pt x="65" y="106"/>
                    </a:lnTo>
                    <a:lnTo>
                      <a:pt x="72" y="123"/>
                    </a:lnTo>
                    <a:lnTo>
                      <a:pt x="78" y="133"/>
                    </a:lnTo>
                    <a:lnTo>
                      <a:pt x="84" y="136"/>
                    </a:lnTo>
                    <a:lnTo>
                      <a:pt x="92" y="134"/>
                    </a:lnTo>
                    <a:lnTo>
                      <a:pt x="98" y="133"/>
                    </a:lnTo>
                    <a:lnTo>
                      <a:pt x="104" y="129"/>
                    </a:lnTo>
                    <a:lnTo>
                      <a:pt x="111" y="134"/>
                    </a:lnTo>
                    <a:lnTo>
                      <a:pt x="117" y="141"/>
                    </a:lnTo>
                    <a:lnTo>
                      <a:pt x="123" y="149"/>
                    </a:lnTo>
                    <a:lnTo>
                      <a:pt x="131" y="159"/>
                    </a:lnTo>
                    <a:lnTo>
                      <a:pt x="137" y="159"/>
                    </a:lnTo>
                    <a:lnTo>
                      <a:pt x="143" y="152"/>
                    </a:lnTo>
                    <a:lnTo>
                      <a:pt x="150" y="151"/>
                    </a:lnTo>
                    <a:lnTo>
                      <a:pt x="156" y="156"/>
                    </a:lnTo>
                    <a:lnTo>
                      <a:pt x="162" y="179"/>
                    </a:lnTo>
                    <a:lnTo>
                      <a:pt x="170" y="205"/>
                    </a:lnTo>
                    <a:lnTo>
                      <a:pt x="176" y="220"/>
                    </a:lnTo>
                    <a:lnTo>
                      <a:pt x="182" y="215"/>
                    </a:lnTo>
                    <a:lnTo>
                      <a:pt x="189" y="194"/>
                    </a:lnTo>
                    <a:lnTo>
                      <a:pt x="195" y="156"/>
                    </a:lnTo>
                    <a:lnTo>
                      <a:pt x="201" y="143"/>
                    </a:lnTo>
                    <a:lnTo>
                      <a:pt x="209" y="141"/>
                    </a:lnTo>
                    <a:lnTo>
                      <a:pt x="215" y="126"/>
                    </a:lnTo>
                    <a:lnTo>
                      <a:pt x="221" y="106"/>
                    </a:lnTo>
                    <a:lnTo>
                      <a:pt x="227" y="103"/>
                    </a:lnTo>
                    <a:lnTo>
                      <a:pt x="234" y="108"/>
                    </a:lnTo>
                    <a:lnTo>
                      <a:pt x="240" y="125"/>
                    </a:lnTo>
                    <a:lnTo>
                      <a:pt x="246" y="151"/>
                    </a:lnTo>
                    <a:lnTo>
                      <a:pt x="254" y="126"/>
                    </a:lnTo>
                    <a:lnTo>
                      <a:pt x="260" y="74"/>
                    </a:lnTo>
                    <a:lnTo>
                      <a:pt x="266" y="33"/>
                    </a:lnTo>
                    <a:lnTo>
                      <a:pt x="274" y="1"/>
                    </a:lnTo>
                    <a:lnTo>
                      <a:pt x="280" y="18"/>
                    </a:lnTo>
                    <a:lnTo>
                      <a:pt x="286" y="64"/>
                    </a:lnTo>
                    <a:lnTo>
                      <a:pt x="293" y="97"/>
                    </a:lnTo>
                    <a:lnTo>
                      <a:pt x="299" y="105"/>
                    </a:lnTo>
                    <a:lnTo>
                      <a:pt x="305" y="103"/>
                    </a:lnTo>
                    <a:lnTo>
                      <a:pt x="313" y="98"/>
                    </a:lnTo>
                    <a:lnTo>
                      <a:pt x="319" y="115"/>
                    </a:lnTo>
                    <a:lnTo>
                      <a:pt x="325" y="143"/>
                    </a:lnTo>
                    <a:lnTo>
                      <a:pt x="332" y="169"/>
                    </a:lnTo>
                    <a:lnTo>
                      <a:pt x="338" y="189"/>
                    </a:lnTo>
                    <a:lnTo>
                      <a:pt x="344" y="187"/>
                    </a:lnTo>
                    <a:lnTo>
                      <a:pt x="352" y="174"/>
                    </a:lnTo>
                    <a:lnTo>
                      <a:pt x="358" y="152"/>
                    </a:lnTo>
                    <a:lnTo>
                      <a:pt x="364" y="125"/>
                    </a:lnTo>
                    <a:lnTo>
                      <a:pt x="371" y="87"/>
                    </a:lnTo>
                    <a:lnTo>
                      <a:pt x="377" y="65"/>
                    </a:lnTo>
                    <a:lnTo>
                      <a:pt x="383" y="54"/>
                    </a:lnTo>
                    <a:lnTo>
                      <a:pt x="391" y="51"/>
                    </a:lnTo>
                    <a:lnTo>
                      <a:pt x="397" y="72"/>
                    </a:lnTo>
                    <a:lnTo>
                      <a:pt x="403" y="98"/>
                    </a:lnTo>
                    <a:lnTo>
                      <a:pt x="409" y="121"/>
                    </a:lnTo>
                    <a:lnTo>
                      <a:pt x="416" y="134"/>
                    </a:lnTo>
                    <a:lnTo>
                      <a:pt x="422" y="138"/>
                    </a:lnTo>
                    <a:lnTo>
                      <a:pt x="428" y="139"/>
                    </a:lnTo>
                    <a:lnTo>
                      <a:pt x="436" y="138"/>
                    </a:lnTo>
                    <a:lnTo>
                      <a:pt x="442" y="143"/>
                    </a:lnTo>
                    <a:lnTo>
                      <a:pt x="448" y="141"/>
                    </a:lnTo>
                    <a:lnTo>
                      <a:pt x="455" y="133"/>
                    </a:lnTo>
                    <a:lnTo>
                      <a:pt x="461" y="125"/>
                    </a:lnTo>
                    <a:lnTo>
                      <a:pt x="467" y="121"/>
                    </a:lnTo>
                    <a:lnTo>
                      <a:pt x="475" y="123"/>
                    </a:lnTo>
                    <a:lnTo>
                      <a:pt x="481" y="138"/>
                    </a:lnTo>
                    <a:lnTo>
                      <a:pt x="487" y="146"/>
                    </a:lnTo>
                    <a:lnTo>
                      <a:pt x="494" y="138"/>
                    </a:lnTo>
                    <a:lnTo>
                      <a:pt x="500" y="129"/>
                    </a:lnTo>
                    <a:lnTo>
                      <a:pt x="506" y="128"/>
                    </a:lnTo>
                    <a:lnTo>
                      <a:pt x="514" y="144"/>
                    </a:lnTo>
                    <a:lnTo>
                      <a:pt x="520" y="180"/>
                    </a:lnTo>
                    <a:lnTo>
                      <a:pt x="526" y="213"/>
                    </a:lnTo>
                    <a:lnTo>
                      <a:pt x="533" y="220"/>
                    </a:lnTo>
                    <a:lnTo>
                      <a:pt x="539" y="218"/>
                    </a:lnTo>
                    <a:lnTo>
                      <a:pt x="545" y="203"/>
                    </a:lnTo>
                    <a:lnTo>
                      <a:pt x="553" y="138"/>
                    </a:lnTo>
                    <a:lnTo>
                      <a:pt x="559" y="74"/>
                    </a:lnTo>
                    <a:lnTo>
                      <a:pt x="565" y="36"/>
                    </a:lnTo>
                    <a:lnTo>
                      <a:pt x="572" y="16"/>
                    </a:lnTo>
                    <a:lnTo>
                      <a:pt x="578" y="21"/>
                    </a:lnTo>
                    <a:lnTo>
                      <a:pt x="584" y="56"/>
                    </a:lnTo>
                    <a:lnTo>
                      <a:pt x="591" y="92"/>
                    </a:lnTo>
                    <a:lnTo>
                      <a:pt x="598" y="118"/>
                    </a:lnTo>
                    <a:lnTo>
                      <a:pt x="604" y="131"/>
                    </a:lnTo>
                    <a:lnTo>
                      <a:pt x="610" y="128"/>
                    </a:lnTo>
                    <a:lnTo>
                      <a:pt x="618" y="126"/>
                    </a:lnTo>
                    <a:lnTo>
                      <a:pt x="624" y="129"/>
                    </a:lnTo>
                    <a:lnTo>
                      <a:pt x="630" y="141"/>
                    </a:lnTo>
                    <a:lnTo>
                      <a:pt x="637" y="171"/>
                    </a:lnTo>
                    <a:lnTo>
                      <a:pt x="643" y="207"/>
                    </a:lnTo>
                    <a:lnTo>
                      <a:pt x="649" y="218"/>
                    </a:lnTo>
                    <a:lnTo>
                      <a:pt x="657" y="203"/>
                    </a:lnTo>
                    <a:lnTo>
                      <a:pt x="663" y="172"/>
                    </a:lnTo>
                    <a:lnTo>
                      <a:pt x="669" y="131"/>
                    </a:lnTo>
                    <a:lnTo>
                      <a:pt x="676" y="98"/>
                    </a:lnTo>
                    <a:lnTo>
                      <a:pt x="682" y="92"/>
                    </a:lnTo>
                    <a:lnTo>
                      <a:pt x="688" y="106"/>
                    </a:lnTo>
                    <a:lnTo>
                      <a:pt x="696" y="128"/>
                    </a:lnTo>
                    <a:lnTo>
                      <a:pt x="702" y="136"/>
                    </a:lnTo>
                    <a:lnTo>
                      <a:pt x="708" y="125"/>
                    </a:lnTo>
                    <a:lnTo>
                      <a:pt x="715" y="118"/>
                    </a:lnTo>
                    <a:lnTo>
                      <a:pt x="721" y="149"/>
                    </a:lnTo>
                    <a:lnTo>
                      <a:pt x="727" y="164"/>
                    </a:lnTo>
                    <a:lnTo>
                      <a:pt x="735" y="129"/>
                    </a:lnTo>
                    <a:lnTo>
                      <a:pt x="741" y="88"/>
                    </a:lnTo>
                    <a:lnTo>
                      <a:pt x="747" y="52"/>
                    </a:lnTo>
                    <a:lnTo>
                      <a:pt x="754" y="31"/>
                    </a:lnTo>
                    <a:lnTo>
                      <a:pt x="760" y="42"/>
                    </a:lnTo>
                    <a:lnTo>
                      <a:pt x="766" y="69"/>
                    </a:lnTo>
                    <a:lnTo>
                      <a:pt x="772" y="80"/>
                    </a:lnTo>
                    <a:lnTo>
                      <a:pt x="780" y="77"/>
                    </a:lnTo>
                    <a:lnTo>
                      <a:pt x="786" y="80"/>
                    </a:lnTo>
                    <a:lnTo>
                      <a:pt x="792" y="93"/>
                    </a:lnTo>
                    <a:lnTo>
                      <a:pt x="799" y="110"/>
                    </a:lnTo>
                    <a:lnTo>
                      <a:pt x="805" y="120"/>
                    </a:lnTo>
                    <a:lnTo>
                      <a:pt x="811" y="123"/>
                    </a:lnTo>
                    <a:lnTo>
                      <a:pt x="819" y="123"/>
                    </a:lnTo>
                    <a:lnTo>
                      <a:pt x="825" y="123"/>
                    </a:lnTo>
                    <a:lnTo>
                      <a:pt x="831" y="131"/>
                    </a:lnTo>
                    <a:lnTo>
                      <a:pt x="838" y="146"/>
                    </a:lnTo>
                    <a:lnTo>
                      <a:pt x="844" y="162"/>
                    </a:lnTo>
                    <a:lnTo>
                      <a:pt x="850" y="167"/>
                    </a:lnTo>
                    <a:lnTo>
                      <a:pt x="858" y="152"/>
                    </a:lnTo>
                    <a:lnTo>
                      <a:pt x="864" y="134"/>
                    </a:lnTo>
                    <a:lnTo>
                      <a:pt x="870" y="116"/>
                    </a:lnTo>
                    <a:lnTo>
                      <a:pt x="877" y="115"/>
                    </a:lnTo>
                    <a:lnTo>
                      <a:pt x="883" y="126"/>
                    </a:lnTo>
                    <a:lnTo>
                      <a:pt x="889" y="146"/>
                    </a:lnTo>
                    <a:lnTo>
                      <a:pt x="897" y="161"/>
                    </a:lnTo>
                    <a:lnTo>
                      <a:pt x="903" y="159"/>
                    </a:lnTo>
                    <a:lnTo>
                      <a:pt x="909" y="151"/>
                    </a:lnTo>
                    <a:lnTo>
                      <a:pt x="916" y="143"/>
                    </a:lnTo>
                    <a:lnTo>
                      <a:pt x="922" y="126"/>
                    </a:lnTo>
                    <a:lnTo>
                      <a:pt x="929" y="118"/>
                    </a:lnTo>
                    <a:lnTo>
                      <a:pt x="936" y="121"/>
                    </a:lnTo>
                    <a:lnTo>
                      <a:pt x="942" y="126"/>
                    </a:lnTo>
                    <a:lnTo>
                      <a:pt x="948" y="128"/>
                    </a:lnTo>
                    <a:lnTo>
                      <a:pt x="954" y="126"/>
                    </a:lnTo>
                    <a:lnTo>
                      <a:pt x="962" y="123"/>
                    </a:lnTo>
                    <a:lnTo>
                      <a:pt x="968" y="128"/>
                    </a:lnTo>
                    <a:lnTo>
                      <a:pt x="974" y="146"/>
                    </a:lnTo>
                    <a:lnTo>
                      <a:pt x="981" y="167"/>
                    </a:lnTo>
                    <a:lnTo>
                      <a:pt x="987" y="180"/>
                    </a:lnTo>
                    <a:lnTo>
                      <a:pt x="993" y="184"/>
                    </a:lnTo>
                    <a:lnTo>
                      <a:pt x="1001" y="189"/>
                    </a:lnTo>
                    <a:lnTo>
                      <a:pt x="1007" y="189"/>
                    </a:lnTo>
                    <a:lnTo>
                      <a:pt x="1013" y="184"/>
                    </a:lnTo>
                    <a:lnTo>
                      <a:pt x="1020" y="159"/>
                    </a:lnTo>
                    <a:lnTo>
                      <a:pt x="1026" y="123"/>
                    </a:lnTo>
                    <a:lnTo>
                      <a:pt x="1032" y="85"/>
                    </a:lnTo>
                    <a:lnTo>
                      <a:pt x="1040" y="52"/>
                    </a:lnTo>
                    <a:lnTo>
                      <a:pt x="1046" y="51"/>
                    </a:lnTo>
                    <a:lnTo>
                      <a:pt x="1052" y="79"/>
                    </a:lnTo>
                    <a:lnTo>
                      <a:pt x="1059" y="102"/>
                    </a:lnTo>
                    <a:lnTo>
                      <a:pt x="1065" y="136"/>
                    </a:lnTo>
                    <a:lnTo>
                      <a:pt x="1071" y="175"/>
                    </a:lnTo>
                    <a:lnTo>
                      <a:pt x="1079" y="175"/>
                    </a:lnTo>
                    <a:lnTo>
                      <a:pt x="1085" y="157"/>
                    </a:lnTo>
                    <a:lnTo>
                      <a:pt x="1091" y="128"/>
                    </a:lnTo>
                    <a:lnTo>
                      <a:pt x="1098" y="92"/>
                    </a:lnTo>
                    <a:lnTo>
                      <a:pt x="1104" y="90"/>
                    </a:lnTo>
                    <a:lnTo>
                      <a:pt x="1110" y="116"/>
                    </a:lnTo>
                    <a:lnTo>
                      <a:pt x="1118" y="136"/>
                    </a:lnTo>
                    <a:lnTo>
                      <a:pt x="1124" y="141"/>
                    </a:lnTo>
                    <a:lnTo>
                      <a:pt x="1130" y="126"/>
                    </a:lnTo>
                    <a:lnTo>
                      <a:pt x="1136" y="93"/>
                    </a:lnTo>
                    <a:lnTo>
                      <a:pt x="1143" y="67"/>
                    </a:lnTo>
                    <a:lnTo>
                      <a:pt x="1149" y="62"/>
                    </a:lnTo>
                    <a:lnTo>
                      <a:pt x="1155" y="77"/>
                    </a:lnTo>
                    <a:lnTo>
                      <a:pt x="1163" y="105"/>
                    </a:lnTo>
                    <a:lnTo>
                      <a:pt x="1169" y="111"/>
                    </a:lnTo>
                    <a:lnTo>
                      <a:pt x="1175" y="108"/>
                    </a:lnTo>
                    <a:lnTo>
                      <a:pt x="1182" y="102"/>
                    </a:lnTo>
                    <a:lnTo>
                      <a:pt x="1188" y="102"/>
                    </a:lnTo>
                    <a:lnTo>
                      <a:pt x="1194" y="105"/>
                    </a:lnTo>
                    <a:lnTo>
                      <a:pt x="1202" y="120"/>
                    </a:lnTo>
                    <a:lnTo>
                      <a:pt x="1208" y="143"/>
                    </a:lnTo>
                    <a:lnTo>
                      <a:pt x="1214" y="189"/>
                    </a:lnTo>
                    <a:lnTo>
                      <a:pt x="1221" y="228"/>
                    </a:lnTo>
                    <a:lnTo>
                      <a:pt x="1227" y="210"/>
                    </a:lnTo>
                    <a:lnTo>
                      <a:pt x="1233" y="159"/>
                    </a:lnTo>
                    <a:lnTo>
                      <a:pt x="1241" y="111"/>
                    </a:lnTo>
                    <a:lnTo>
                      <a:pt x="1247" y="64"/>
                    </a:lnTo>
                    <a:lnTo>
                      <a:pt x="1253" y="57"/>
                    </a:lnTo>
                    <a:lnTo>
                      <a:pt x="1261" y="87"/>
                    </a:lnTo>
                    <a:lnTo>
                      <a:pt x="1267" y="105"/>
                    </a:lnTo>
                    <a:lnTo>
                      <a:pt x="1273" y="106"/>
                    </a:lnTo>
                    <a:lnTo>
                      <a:pt x="1280" y="98"/>
                    </a:lnTo>
                    <a:lnTo>
                      <a:pt x="1286" y="98"/>
                    </a:lnTo>
                    <a:lnTo>
                      <a:pt x="1292" y="113"/>
                    </a:lnTo>
                    <a:lnTo>
                      <a:pt x="1300" y="128"/>
                    </a:lnTo>
                    <a:lnTo>
                      <a:pt x="1306" y="134"/>
                    </a:lnTo>
                    <a:lnTo>
                      <a:pt x="1312" y="138"/>
                    </a:lnTo>
                    <a:lnTo>
                      <a:pt x="1318" y="136"/>
                    </a:lnTo>
                    <a:lnTo>
                      <a:pt x="1325" y="136"/>
                    </a:lnTo>
                    <a:lnTo>
                      <a:pt x="1331" y="138"/>
                    </a:lnTo>
                    <a:lnTo>
                      <a:pt x="1337" y="141"/>
                    </a:lnTo>
                    <a:lnTo>
                      <a:pt x="1345" y="143"/>
                    </a:lnTo>
                    <a:lnTo>
                      <a:pt x="1351" y="139"/>
                    </a:lnTo>
                    <a:lnTo>
                      <a:pt x="1357" y="129"/>
                    </a:lnTo>
                    <a:lnTo>
                      <a:pt x="1364" y="125"/>
                    </a:lnTo>
                    <a:lnTo>
                      <a:pt x="1370" y="129"/>
                    </a:lnTo>
                    <a:lnTo>
                      <a:pt x="1376" y="149"/>
                    </a:lnTo>
                    <a:lnTo>
                      <a:pt x="1384" y="172"/>
                    </a:lnTo>
                    <a:lnTo>
                      <a:pt x="1390" y="192"/>
                    </a:lnTo>
                    <a:lnTo>
                      <a:pt x="1396" y="189"/>
                    </a:lnTo>
                    <a:lnTo>
                      <a:pt x="1403" y="164"/>
                    </a:lnTo>
                    <a:lnTo>
                      <a:pt x="1409" y="138"/>
                    </a:lnTo>
                    <a:lnTo>
                      <a:pt x="1415" y="120"/>
                    </a:lnTo>
                    <a:lnTo>
                      <a:pt x="1423" y="120"/>
                    </a:lnTo>
                    <a:lnTo>
                      <a:pt x="1429" y="118"/>
                    </a:lnTo>
                    <a:lnTo>
                      <a:pt x="1435" y="110"/>
                    </a:lnTo>
                    <a:lnTo>
                      <a:pt x="1442" y="100"/>
                    </a:lnTo>
                    <a:lnTo>
                      <a:pt x="1448" y="88"/>
                    </a:lnTo>
                    <a:lnTo>
                      <a:pt x="1454" y="85"/>
                    </a:lnTo>
                    <a:lnTo>
                      <a:pt x="1462" y="97"/>
                    </a:lnTo>
                    <a:lnTo>
                      <a:pt x="1468" y="110"/>
                    </a:lnTo>
                    <a:lnTo>
                      <a:pt x="1474" y="113"/>
                    </a:lnTo>
                    <a:lnTo>
                      <a:pt x="1481" y="108"/>
                    </a:lnTo>
                    <a:lnTo>
                      <a:pt x="1487" y="103"/>
                    </a:lnTo>
                    <a:lnTo>
                      <a:pt x="1493" y="103"/>
                    </a:lnTo>
                    <a:lnTo>
                      <a:pt x="1499" y="102"/>
                    </a:lnTo>
                    <a:lnTo>
                      <a:pt x="1507" y="102"/>
                    </a:lnTo>
                    <a:lnTo>
                      <a:pt x="1513" y="100"/>
                    </a:lnTo>
                    <a:lnTo>
                      <a:pt x="1519" y="106"/>
                    </a:lnTo>
                    <a:lnTo>
                      <a:pt x="1526" y="120"/>
                    </a:lnTo>
                    <a:lnTo>
                      <a:pt x="1532" y="133"/>
                    </a:lnTo>
                    <a:lnTo>
                      <a:pt x="1538" y="148"/>
                    </a:lnTo>
                    <a:lnTo>
                      <a:pt x="1546" y="149"/>
                    </a:lnTo>
                    <a:lnTo>
                      <a:pt x="1552" y="146"/>
                    </a:lnTo>
                    <a:lnTo>
                      <a:pt x="1558" y="143"/>
                    </a:lnTo>
                    <a:lnTo>
                      <a:pt x="1565" y="143"/>
                    </a:lnTo>
                    <a:lnTo>
                      <a:pt x="1571" y="151"/>
                    </a:lnTo>
                    <a:lnTo>
                      <a:pt x="1577" y="161"/>
                    </a:lnTo>
                    <a:lnTo>
                      <a:pt x="1585" y="157"/>
                    </a:lnTo>
                    <a:lnTo>
                      <a:pt x="1591" y="139"/>
                    </a:lnTo>
                    <a:lnTo>
                      <a:pt x="1597" y="126"/>
                    </a:lnTo>
                    <a:lnTo>
                      <a:pt x="1605" y="131"/>
                    </a:lnTo>
                    <a:lnTo>
                      <a:pt x="1611" y="157"/>
                    </a:lnTo>
                    <a:lnTo>
                      <a:pt x="1617" y="184"/>
                    </a:lnTo>
                    <a:lnTo>
                      <a:pt x="1624" y="203"/>
                    </a:lnTo>
                    <a:lnTo>
                      <a:pt x="1630" y="198"/>
                    </a:lnTo>
                    <a:lnTo>
                      <a:pt x="1636" y="185"/>
                    </a:lnTo>
                    <a:lnTo>
                      <a:pt x="1644" y="195"/>
                    </a:lnTo>
                    <a:lnTo>
                      <a:pt x="1650" y="171"/>
                    </a:lnTo>
                    <a:lnTo>
                      <a:pt x="1656" y="116"/>
                    </a:lnTo>
                    <a:lnTo>
                      <a:pt x="1663" y="70"/>
                    </a:lnTo>
                    <a:lnTo>
                      <a:pt x="1669" y="24"/>
                    </a:lnTo>
                    <a:lnTo>
                      <a:pt x="1675" y="0"/>
                    </a:lnTo>
                    <a:lnTo>
                      <a:pt x="1681" y="11"/>
                    </a:lnTo>
                    <a:lnTo>
                      <a:pt x="1689" y="51"/>
                    </a:lnTo>
                    <a:lnTo>
                      <a:pt x="1695" y="88"/>
                    </a:lnTo>
                    <a:lnTo>
                      <a:pt x="1701" y="100"/>
                    </a:lnTo>
                    <a:lnTo>
                      <a:pt x="1708" y="98"/>
                    </a:lnTo>
                    <a:lnTo>
                      <a:pt x="1714" y="108"/>
                    </a:lnTo>
                    <a:lnTo>
                      <a:pt x="1720" y="120"/>
                    </a:lnTo>
                    <a:lnTo>
                      <a:pt x="1728" y="131"/>
                    </a:lnTo>
                    <a:lnTo>
                      <a:pt x="1734" y="144"/>
                    </a:lnTo>
                    <a:lnTo>
                      <a:pt x="1740" y="149"/>
                    </a:lnTo>
                    <a:lnTo>
                      <a:pt x="1747" y="151"/>
                    </a:lnTo>
                    <a:lnTo>
                      <a:pt x="1753" y="175"/>
                    </a:lnTo>
                    <a:lnTo>
                      <a:pt x="1759" y="192"/>
                    </a:lnTo>
                    <a:lnTo>
                      <a:pt x="1767" y="164"/>
                    </a:lnTo>
                    <a:lnTo>
                      <a:pt x="1773" y="126"/>
                    </a:lnTo>
                    <a:lnTo>
                      <a:pt x="1779" y="80"/>
                    </a:lnTo>
                    <a:lnTo>
                      <a:pt x="1786" y="52"/>
                    </a:lnTo>
                    <a:lnTo>
                      <a:pt x="1792" y="62"/>
                    </a:lnTo>
                    <a:lnTo>
                      <a:pt x="1798" y="90"/>
                    </a:lnTo>
                    <a:lnTo>
                      <a:pt x="1806" y="108"/>
                    </a:lnTo>
                    <a:lnTo>
                      <a:pt x="1812" y="120"/>
                    </a:lnTo>
                    <a:lnTo>
                      <a:pt x="1818" y="128"/>
                    </a:lnTo>
                    <a:lnTo>
                      <a:pt x="1825" y="133"/>
                    </a:lnTo>
                    <a:lnTo>
                      <a:pt x="1831" y="136"/>
                    </a:lnTo>
                    <a:lnTo>
                      <a:pt x="1837" y="133"/>
                    </a:lnTo>
                    <a:lnTo>
                      <a:pt x="1843" y="125"/>
                    </a:lnTo>
                    <a:lnTo>
                      <a:pt x="1851" y="120"/>
                    </a:lnTo>
                    <a:lnTo>
                      <a:pt x="1857" y="120"/>
                    </a:lnTo>
                    <a:lnTo>
                      <a:pt x="1863" y="120"/>
                    </a:lnTo>
                    <a:lnTo>
                      <a:pt x="1870" y="120"/>
                    </a:lnTo>
                    <a:lnTo>
                      <a:pt x="1876" y="125"/>
                    </a:lnTo>
                    <a:lnTo>
                      <a:pt x="1882" y="126"/>
                    </a:lnTo>
                    <a:lnTo>
                      <a:pt x="1890" y="125"/>
                    </a:lnTo>
                    <a:lnTo>
                      <a:pt x="1896" y="120"/>
                    </a:lnTo>
                    <a:lnTo>
                      <a:pt x="1902" y="111"/>
                    </a:lnTo>
                    <a:lnTo>
                      <a:pt x="1909" y="103"/>
                    </a:lnTo>
                    <a:lnTo>
                      <a:pt x="1915" y="111"/>
                    </a:lnTo>
                    <a:lnTo>
                      <a:pt x="1922" y="129"/>
                    </a:lnTo>
                    <a:lnTo>
                      <a:pt x="1929" y="152"/>
                    </a:lnTo>
                    <a:lnTo>
                      <a:pt x="1935" y="177"/>
                    </a:lnTo>
                    <a:lnTo>
                      <a:pt x="1941" y="194"/>
                    </a:lnTo>
                    <a:lnTo>
                      <a:pt x="1949" y="192"/>
                    </a:lnTo>
                    <a:lnTo>
                      <a:pt x="1955" y="175"/>
                    </a:lnTo>
                    <a:lnTo>
                      <a:pt x="1961" y="148"/>
                    </a:lnTo>
                    <a:lnTo>
                      <a:pt x="1968" y="126"/>
                    </a:lnTo>
                    <a:lnTo>
                      <a:pt x="1974" y="123"/>
                    </a:lnTo>
                    <a:lnTo>
                      <a:pt x="1980" y="133"/>
                    </a:lnTo>
                    <a:lnTo>
                      <a:pt x="1988" y="149"/>
                    </a:lnTo>
                    <a:lnTo>
                      <a:pt x="1994" y="161"/>
                    </a:lnTo>
                    <a:lnTo>
                      <a:pt x="2000" y="156"/>
                    </a:lnTo>
                    <a:lnTo>
                      <a:pt x="2007" y="129"/>
                    </a:lnTo>
                    <a:lnTo>
                      <a:pt x="2013" y="116"/>
                    </a:lnTo>
                    <a:lnTo>
                      <a:pt x="2019" y="108"/>
                    </a:lnTo>
                    <a:lnTo>
                      <a:pt x="2025" y="105"/>
                    </a:lnTo>
                    <a:lnTo>
                      <a:pt x="2033" y="106"/>
                    </a:lnTo>
                    <a:lnTo>
                      <a:pt x="2039" y="103"/>
                    </a:lnTo>
                    <a:lnTo>
                      <a:pt x="2045" y="97"/>
                    </a:lnTo>
                    <a:lnTo>
                      <a:pt x="2052" y="95"/>
                    </a:lnTo>
                    <a:lnTo>
                      <a:pt x="2058" y="110"/>
                    </a:lnTo>
                    <a:lnTo>
                      <a:pt x="2064" y="131"/>
                    </a:lnTo>
                    <a:lnTo>
                      <a:pt x="2072" y="126"/>
                    </a:lnTo>
                    <a:lnTo>
                      <a:pt x="2078" y="111"/>
                    </a:lnTo>
                    <a:lnTo>
                      <a:pt x="2084" y="97"/>
                    </a:lnTo>
                    <a:lnTo>
                      <a:pt x="2091" y="87"/>
                    </a:lnTo>
                    <a:lnTo>
                      <a:pt x="2097" y="85"/>
                    </a:lnTo>
                    <a:lnTo>
                      <a:pt x="2103" y="102"/>
                    </a:lnTo>
                    <a:lnTo>
                      <a:pt x="2111" y="120"/>
                    </a:lnTo>
                    <a:lnTo>
                      <a:pt x="2117" y="131"/>
                    </a:lnTo>
                    <a:lnTo>
                      <a:pt x="2123" y="139"/>
                    </a:lnTo>
                    <a:lnTo>
                      <a:pt x="2130" y="143"/>
                    </a:lnTo>
                    <a:lnTo>
                      <a:pt x="2136" y="133"/>
                    </a:lnTo>
                    <a:lnTo>
                      <a:pt x="2142" y="120"/>
                    </a:lnTo>
                    <a:lnTo>
                      <a:pt x="2150" y="111"/>
                    </a:lnTo>
                    <a:lnTo>
                      <a:pt x="2156" y="115"/>
                    </a:lnTo>
                    <a:lnTo>
                      <a:pt x="2162" y="139"/>
                    </a:lnTo>
                    <a:lnTo>
                      <a:pt x="2169" y="169"/>
                    </a:lnTo>
                    <a:lnTo>
                      <a:pt x="2175" y="189"/>
                    </a:lnTo>
                    <a:lnTo>
                      <a:pt x="2181" y="194"/>
                    </a:lnTo>
                    <a:lnTo>
                      <a:pt x="2189" y="200"/>
                    </a:lnTo>
                    <a:lnTo>
                      <a:pt x="2195" y="208"/>
                    </a:lnTo>
                    <a:lnTo>
                      <a:pt x="2201" y="213"/>
                    </a:lnTo>
                    <a:lnTo>
                      <a:pt x="2207" y="207"/>
                    </a:lnTo>
                    <a:lnTo>
                      <a:pt x="2214" y="159"/>
                    </a:lnTo>
                    <a:lnTo>
                      <a:pt x="2220" y="79"/>
                    </a:lnTo>
                    <a:lnTo>
                      <a:pt x="2226" y="0"/>
                    </a:lnTo>
                    <a:lnTo>
                      <a:pt x="2234" y="0"/>
                    </a:lnTo>
                    <a:lnTo>
                      <a:pt x="2240" y="0"/>
                    </a:lnTo>
                    <a:lnTo>
                      <a:pt x="2246" y="24"/>
                    </a:lnTo>
                    <a:lnTo>
                      <a:pt x="2254" y="69"/>
                    </a:lnTo>
                    <a:lnTo>
                      <a:pt x="2260" y="87"/>
                    </a:lnTo>
                    <a:lnTo>
                      <a:pt x="2266" y="92"/>
                    </a:lnTo>
                    <a:lnTo>
                      <a:pt x="2273" y="88"/>
                    </a:lnTo>
                    <a:lnTo>
                      <a:pt x="2279" y="95"/>
                    </a:lnTo>
                    <a:lnTo>
                      <a:pt x="2285" y="108"/>
                    </a:lnTo>
                    <a:lnTo>
                      <a:pt x="2293" y="121"/>
                    </a:lnTo>
                    <a:lnTo>
                      <a:pt x="2299" y="134"/>
                    </a:lnTo>
                    <a:lnTo>
                      <a:pt x="2305" y="146"/>
                    </a:lnTo>
                    <a:lnTo>
                      <a:pt x="2312" y="152"/>
                    </a:lnTo>
                    <a:lnTo>
                      <a:pt x="2318" y="151"/>
                    </a:lnTo>
                    <a:lnTo>
                      <a:pt x="2324" y="143"/>
                    </a:lnTo>
                    <a:lnTo>
                      <a:pt x="2332" y="136"/>
                    </a:lnTo>
                    <a:lnTo>
                      <a:pt x="2338" y="128"/>
                    </a:lnTo>
                    <a:lnTo>
                      <a:pt x="2344" y="133"/>
                    </a:lnTo>
                    <a:lnTo>
                      <a:pt x="2351" y="149"/>
                    </a:lnTo>
                    <a:lnTo>
                      <a:pt x="2357" y="162"/>
                    </a:lnTo>
                    <a:lnTo>
                      <a:pt x="2363" y="164"/>
                    </a:lnTo>
                    <a:lnTo>
                      <a:pt x="2371" y="169"/>
                    </a:lnTo>
                    <a:lnTo>
                      <a:pt x="2377" y="177"/>
                    </a:lnTo>
                    <a:lnTo>
                      <a:pt x="2383" y="182"/>
                    </a:lnTo>
                    <a:lnTo>
                      <a:pt x="2389" y="190"/>
                    </a:lnTo>
                    <a:lnTo>
                      <a:pt x="2396" y="197"/>
                    </a:lnTo>
                    <a:lnTo>
                      <a:pt x="2402" y="177"/>
                    </a:lnTo>
                    <a:lnTo>
                      <a:pt x="2408" y="133"/>
                    </a:lnTo>
                    <a:lnTo>
                      <a:pt x="2416" y="92"/>
                    </a:lnTo>
                    <a:lnTo>
                      <a:pt x="2422" y="59"/>
                    </a:lnTo>
                    <a:lnTo>
                      <a:pt x="2428" y="49"/>
                    </a:lnTo>
                    <a:lnTo>
                      <a:pt x="2435" y="70"/>
                    </a:lnTo>
                    <a:lnTo>
                      <a:pt x="2441" y="100"/>
                    </a:lnTo>
                    <a:lnTo>
                      <a:pt x="2447" y="118"/>
                    </a:lnTo>
                    <a:lnTo>
                      <a:pt x="2455" y="131"/>
                    </a:lnTo>
                    <a:lnTo>
                      <a:pt x="2461" y="148"/>
                    </a:lnTo>
                    <a:lnTo>
                      <a:pt x="2467" y="162"/>
                    </a:lnTo>
                    <a:lnTo>
                      <a:pt x="2474" y="180"/>
                    </a:lnTo>
                    <a:lnTo>
                      <a:pt x="2480" y="180"/>
                    </a:lnTo>
                    <a:lnTo>
                      <a:pt x="2486" y="154"/>
                    </a:lnTo>
                    <a:lnTo>
                      <a:pt x="2494" y="123"/>
                    </a:lnTo>
                    <a:lnTo>
                      <a:pt x="2500" y="87"/>
                    </a:lnTo>
                    <a:lnTo>
                      <a:pt x="2506" y="72"/>
                    </a:lnTo>
                    <a:lnTo>
                      <a:pt x="2513" y="82"/>
                    </a:lnTo>
                    <a:lnTo>
                      <a:pt x="2519" y="100"/>
                    </a:lnTo>
                    <a:lnTo>
                      <a:pt x="2525" y="111"/>
                    </a:lnTo>
                    <a:lnTo>
                      <a:pt x="2533" y="123"/>
                    </a:lnTo>
                    <a:lnTo>
                      <a:pt x="2539" y="134"/>
                    </a:lnTo>
                    <a:lnTo>
                      <a:pt x="2545" y="154"/>
                    </a:lnTo>
                    <a:lnTo>
                      <a:pt x="2552" y="164"/>
                    </a:lnTo>
                    <a:lnTo>
                      <a:pt x="2558" y="164"/>
                    </a:lnTo>
                    <a:lnTo>
                      <a:pt x="2564" y="157"/>
                    </a:lnTo>
                    <a:lnTo>
                      <a:pt x="2570" y="134"/>
                    </a:lnTo>
                    <a:lnTo>
                      <a:pt x="2578" y="113"/>
                    </a:lnTo>
                    <a:lnTo>
                      <a:pt x="2584" y="97"/>
                    </a:lnTo>
                    <a:lnTo>
                      <a:pt x="2590" y="85"/>
                    </a:lnTo>
                    <a:lnTo>
                      <a:pt x="2598" y="90"/>
                    </a:lnTo>
                    <a:lnTo>
                      <a:pt x="2604" y="106"/>
                    </a:lnTo>
                    <a:lnTo>
                      <a:pt x="2610" y="121"/>
                    </a:lnTo>
                    <a:lnTo>
                      <a:pt x="2617" y="126"/>
                    </a:lnTo>
                    <a:lnTo>
                      <a:pt x="2623" y="131"/>
                    </a:lnTo>
                    <a:lnTo>
                      <a:pt x="2629" y="144"/>
                    </a:lnTo>
                    <a:lnTo>
                      <a:pt x="2637" y="161"/>
                    </a:lnTo>
                    <a:lnTo>
                      <a:pt x="2643" y="171"/>
                    </a:lnTo>
                    <a:lnTo>
                      <a:pt x="2649" y="161"/>
                    </a:lnTo>
                    <a:lnTo>
                      <a:pt x="2656" y="133"/>
                    </a:lnTo>
                    <a:lnTo>
                      <a:pt x="2662" y="100"/>
                    </a:lnTo>
                    <a:lnTo>
                      <a:pt x="2668" y="69"/>
                    </a:lnTo>
                    <a:lnTo>
                      <a:pt x="2676" y="64"/>
                    </a:lnTo>
                    <a:lnTo>
                      <a:pt x="2682" y="80"/>
                    </a:lnTo>
                    <a:lnTo>
                      <a:pt x="2688" y="95"/>
                    </a:lnTo>
                    <a:lnTo>
                      <a:pt x="2695" y="103"/>
                    </a:lnTo>
                    <a:lnTo>
                      <a:pt x="2701" y="105"/>
                    </a:lnTo>
                    <a:lnTo>
                      <a:pt x="2707" y="103"/>
                    </a:lnTo>
                    <a:lnTo>
                      <a:pt x="2715" y="106"/>
                    </a:lnTo>
                    <a:lnTo>
                      <a:pt x="2721" y="118"/>
                    </a:lnTo>
                    <a:lnTo>
                      <a:pt x="2727" y="139"/>
                    </a:lnTo>
                    <a:lnTo>
                      <a:pt x="2734" y="189"/>
                    </a:lnTo>
                    <a:lnTo>
                      <a:pt x="2740" y="236"/>
                    </a:lnTo>
                    <a:lnTo>
                      <a:pt x="2746" y="223"/>
                    </a:lnTo>
                    <a:lnTo>
                      <a:pt x="2752" y="175"/>
                    </a:lnTo>
                    <a:lnTo>
                      <a:pt x="2760" y="133"/>
                    </a:lnTo>
                    <a:lnTo>
                      <a:pt x="2766" y="72"/>
                    </a:lnTo>
                    <a:lnTo>
                      <a:pt x="2772" y="56"/>
                    </a:lnTo>
                    <a:lnTo>
                      <a:pt x="2779" y="108"/>
                    </a:lnTo>
                    <a:lnTo>
                      <a:pt x="2785" y="151"/>
                    </a:lnTo>
                    <a:lnTo>
                      <a:pt x="2791" y="162"/>
                    </a:lnTo>
                    <a:lnTo>
                      <a:pt x="2799" y="174"/>
                    </a:lnTo>
                    <a:lnTo>
                      <a:pt x="2805" y="162"/>
                    </a:lnTo>
                    <a:lnTo>
                      <a:pt x="2811" y="131"/>
                    </a:lnTo>
                    <a:lnTo>
                      <a:pt x="2818" y="95"/>
                    </a:lnTo>
                    <a:lnTo>
                      <a:pt x="2824" y="69"/>
                    </a:lnTo>
                    <a:lnTo>
                      <a:pt x="2830" y="54"/>
                    </a:lnTo>
                    <a:lnTo>
                      <a:pt x="2838" y="47"/>
                    </a:lnTo>
                    <a:lnTo>
                      <a:pt x="2844" y="64"/>
                    </a:lnTo>
                    <a:lnTo>
                      <a:pt x="2850" y="83"/>
                    </a:lnTo>
                    <a:lnTo>
                      <a:pt x="2857" y="98"/>
                    </a:lnTo>
                    <a:lnTo>
                      <a:pt x="2863" y="108"/>
                    </a:lnTo>
                    <a:lnTo>
                      <a:pt x="2869" y="116"/>
                    </a:lnTo>
                    <a:lnTo>
                      <a:pt x="2877" y="133"/>
                    </a:lnTo>
                    <a:lnTo>
                      <a:pt x="2883" y="154"/>
                    </a:lnTo>
                    <a:lnTo>
                      <a:pt x="2889" y="171"/>
                    </a:lnTo>
                    <a:lnTo>
                      <a:pt x="2896" y="180"/>
                    </a:lnTo>
                    <a:lnTo>
                      <a:pt x="2902" y="185"/>
                    </a:lnTo>
                    <a:lnTo>
                      <a:pt x="2908" y="179"/>
                    </a:lnTo>
                    <a:lnTo>
                      <a:pt x="2916" y="156"/>
                    </a:lnTo>
                    <a:lnTo>
                      <a:pt x="2922" y="125"/>
                    </a:lnTo>
                    <a:lnTo>
                      <a:pt x="2928" y="97"/>
                    </a:lnTo>
                    <a:lnTo>
                      <a:pt x="2934" y="67"/>
                    </a:lnTo>
                    <a:lnTo>
                      <a:pt x="2942" y="59"/>
                    </a:lnTo>
                    <a:lnTo>
                      <a:pt x="2948" y="75"/>
                    </a:lnTo>
                    <a:lnTo>
                      <a:pt x="2954" y="93"/>
                    </a:lnTo>
                    <a:lnTo>
                      <a:pt x="2961" y="103"/>
                    </a:lnTo>
                    <a:lnTo>
                      <a:pt x="2967" y="108"/>
                    </a:lnTo>
                    <a:lnTo>
                      <a:pt x="2973" y="111"/>
                    </a:lnTo>
                    <a:lnTo>
                      <a:pt x="2981" y="113"/>
                    </a:lnTo>
                    <a:lnTo>
                      <a:pt x="2987" y="120"/>
                    </a:lnTo>
                    <a:lnTo>
                      <a:pt x="2993" y="125"/>
                    </a:lnTo>
                    <a:lnTo>
                      <a:pt x="3000" y="139"/>
                    </a:lnTo>
                    <a:lnTo>
                      <a:pt x="3006" y="157"/>
                    </a:lnTo>
                    <a:lnTo>
                      <a:pt x="3012" y="197"/>
                    </a:lnTo>
                    <a:lnTo>
                      <a:pt x="3020" y="241"/>
                    </a:lnTo>
                    <a:lnTo>
                      <a:pt x="3026" y="253"/>
                    </a:lnTo>
                    <a:lnTo>
                      <a:pt x="3032" y="244"/>
                    </a:lnTo>
                    <a:lnTo>
                      <a:pt x="3039" y="212"/>
                    </a:lnTo>
                    <a:lnTo>
                      <a:pt x="3045" y="164"/>
                    </a:lnTo>
                    <a:lnTo>
                      <a:pt x="3051" y="126"/>
                    </a:lnTo>
                    <a:lnTo>
                      <a:pt x="3059" y="111"/>
                    </a:lnTo>
                    <a:lnTo>
                      <a:pt x="3065" y="123"/>
                    </a:lnTo>
                    <a:lnTo>
                      <a:pt x="3071" y="131"/>
                    </a:lnTo>
                    <a:lnTo>
                      <a:pt x="3078" y="154"/>
                    </a:lnTo>
                    <a:lnTo>
                      <a:pt x="3084" y="179"/>
                    </a:lnTo>
                    <a:lnTo>
                      <a:pt x="3090" y="154"/>
                    </a:lnTo>
                    <a:lnTo>
                      <a:pt x="3098" y="100"/>
                    </a:lnTo>
                    <a:lnTo>
                      <a:pt x="3104" y="46"/>
                    </a:lnTo>
                    <a:lnTo>
                      <a:pt x="3110" y="0"/>
                    </a:lnTo>
                    <a:lnTo>
                      <a:pt x="3116" y="0"/>
                    </a:lnTo>
                    <a:lnTo>
                      <a:pt x="3123" y="11"/>
                    </a:lnTo>
                    <a:lnTo>
                      <a:pt x="3129" y="39"/>
                    </a:lnTo>
                    <a:lnTo>
                      <a:pt x="3135" y="52"/>
                    </a:lnTo>
                    <a:lnTo>
                      <a:pt x="3143" y="62"/>
                    </a:lnTo>
                    <a:lnTo>
                      <a:pt x="3149" y="70"/>
                    </a:lnTo>
                    <a:lnTo>
                      <a:pt x="3155" y="79"/>
                    </a:lnTo>
                    <a:lnTo>
                      <a:pt x="3162" y="87"/>
                    </a:lnTo>
                    <a:lnTo>
                      <a:pt x="3168" y="97"/>
                    </a:lnTo>
                    <a:lnTo>
                      <a:pt x="3174" y="103"/>
                    </a:lnTo>
                    <a:lnTo>
                      <a:pt x="3182" y="110"/>
                    </a:lnTo>
                    <a:lnTo>
                      <a:pt x="3188" y="116"/>
                    </a:lnTo>
                    <a:lnTo>
                      <a:pt x="3194" y="120"/>
                    </a:lnTo>
                    <a:lnTo>
                      <a:pt x="3201" y="123"/>
                    </a:lnTo>
                    <a:lnTo>
                      <a:pt x="3207" y="125"/>
                    </a:lnTo>
                    <a:lnTo>
                      <a:pt x="3213" y="129"/>
                    </a:lnTo>
                    <a:lnTo>
                      <a:pt x="3221" y="129"/>
                    </a:lnTo>
                    <a:lnTo>
                      <a:pt x="3227" y="136"/>
                    </a:lnTo>
                    <a:lnTo>
                      <a:pt x="3233" y="143"/>
                    </a:lnTo>
                    <a:lnTo>
                      <a:pt x="3240" y="15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7" name="Freeform 168"/>
              <p:cNvSpPr>
                <a:spLocks/>
              </p:cNvSpPr>
              <p:nvPr/>
            </p:nvSpPr>
            <p:spPr bwMode="auto">
              <a:xfrm>
                <a:off x="4407" y="3711"/>
                <a:ext cx="72" cy="201"/>
              </a:xfrm>
              <a:custGeom>
                <a:avLst/>
                <a:gdLst>
                  <a:gd name="T0" fmla="*/ 0 w 77"/>
                  <a:gd name="T1" fmla="*/ 185 h 192"/>
                  <a:gd name="T2" fmla="*/ 6 w 77"/>
                  <a:gd name="T3" fmla="*/ 206 h 192"/>
                  <a:gd name="T4" fmla="*/ 7 w 77"/>
                  <a:gd name="T5" fmla="*/ 227 h 192"/>
                  <a:gd name="T6" fmla="*/ 7 w 77"/>
                  <a:gd name="T7" fmla="*/ 249 h 192"/>
                  <a:gd name="T8" fmla="*/ 10 w 77"/>
                  <a:gd name="T9" fmla="*/ 307 h 192"/>
                  <a:gd name="T10" fmla="*/ 13 w 77"/>
                  <a:gd name="T11" fmla="*/ 364 h 192"/>
                  <a:gd name="T12" fmla="*/ 17 w 77"/>
                  <a:gd name="T13" fmla="*/ 343 h 192"/>
                  <a:gd name="T14" fmla="*/ 19 w 77"/>
                  <a:gd name="T15" fmla="*/ 290 h 192"/>
                  <a:gd name="T16" fmla="*/ 21 w 77"/>
                  <a:gd name="T17" fmla="*/ 244 h 192"/>
                  <a:gd name="T18" fmla="*/ 22 w 77"/>
                  <a:gd name="T19" fmla="*/ 147 h 192"/>
                  <a:gd name="T20" fmla="*/ 26 w 77"/>
                  <a:gd name="T21" fmla="*/ 60 h 192"/>
                  <a:gd name="T22" fmla="*/ 28 w 77"/>
                  <a:gd name="T23" fmla="*/ 7 h 192"/>
                  <a:gd name="T24" fmla="*/ 30 w 77"/>
                  <a:gd name="T25" fmla="*/ 0 h 19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92">
                    <a:moveTo>
                      <a:pt x="0" y="97"/>
                    </a:moveTo>
                    <a:lnTo>
                      <a:pt x="6" y="109"/>
                    </a:lnTo>
                    <a:lnTo>
                      <a:pt x="13" y="120"/>
                    </a:lnTo>
                    <a:lnTo>
                      <a:pt x="20" y="132"/>
                    </a:lnTo>
                    <a:lnTo>
                      <a:pt x="26" y="161"/>
                    </a:lnTo>
                    <a:lnTo>
                      <a:pt x="32" y="192"/>
                    </a:lnTo>
                    <a:lnTo>
                      <a:pt x="40" y="181"/>
                    </a:lnTo>
                    <a:lnTo>
                      <a:pt x="46" y="153"/>
                    </a:lnTo>
                    <a:lnTo>
                      <a:pt x="52" y="128"/>
                    </a:lnTo>
                    <a:lnTo>
                      <a:pt x="58" y="77"/>
                    </a:lnTo>
                    <a:lnTo>
                      <a:pt x="65" y="31"/>
                    </a:lnTo>
                    <a:lnTo>
                      <a:pt x="71" y="7"/>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8" name="Freeform 169"/>
              <p:cNvSpPr>
                <a:spLocks/>
              </p:cNvSpPr>
              <p:nvPr/>
            </p:nvSpPr>
            <p:spPr bwMode="auto">
              <a:xfrm>
                <a:off x="1402" y="3597"/>
                <a:ext cx="3005" cy="250"/>
              </a:xfrm>
              <a:custGeom>
                <a:avLst/>
                <a:gdLst>
                  <a:gd name="T0" fmla="*/ 16 w 3240"/>
                  <a:gd name="T1" fmla="*/ 239 h 238"/>
                  <a:gd name="T2" fmla="*/ 34 w 3240"/>
                  <a:gd name="T3" fmla="*/ 290 h 238"/>
                  <a:gd name="T4" fmla="*/ 53 w 3240"/>
                  <a:gd name="T5" fmla="*/ 463 h 238"/>
                  <a:gd name="T6" fmla="*/ 70 w 3240"/>
                  <a:gd name="T7" fmla="*/ 223 h 238"/>
                  <a:gd name="T8" fmla="*/ 88 w 3240"/>
                  <a:gd name="T9" fmla="*/ 24 h 238"/>
                  <a:gd name="T10" fmla="*/ 107 w 3240"/>
                  <a:gd name="T11" fmla="*/ 296 h 238"/>
                  <a:gd name="T12" fmla="*/ 125 w 3240"/>
                  <a:gd name="T13" fmla="*/ 117 h 238"/>
                  <a:gd name="T14" fmla="*/ 143 w 3240"/>
                  <a:gd name="T15" fmla="*/ 290 h 238"/>
                  <a:gd name="T16" fmla="*/ 160 w 3240"/>
                  <a:gd name="T17" fmla="*/ 313 h 238"/>
                  <a:gd name="T18" fmla="*/ 179 w 3240"/>
                  <a:gd name="T19" fmla="*/ 474 h 238"/>
                  <a:gd name="T20" fmla="*/ 198 w 3240"/>
                  <a:gd name="T21" fmla="*/ 209 h 238"/>
                  <a:gd name="T22" fmla="*/ 214 w 3240"/>
                  <a:gd name="T23" fmla="*/ 382 h 238"/>
                  <a:gd name="T24" fmla="*/ 232 w 3240"/>
                  <a:gd name="T25" fmla="*/ 248 h 238"/>
                  <a:gd name="T26" fmla="*/ 250 w 3240"/>
                  <a:gd name="T27" fmla="*/ 112 h 238"/>
                  <a:gd name="T28" fmla="*/ 269 w 3240"/>
                  <a:gd name="T29" fmla="*/ 228 h 238"/>
                  <a:gd name="T30" fmla="*/ 289 w 3240"/>
                  <a:gd name="T31" fmla="*/ 315 h 238"/>
                  <a:gd name="T32" fmla="*/ 305 w 3240"/>
                  <a:gd name="T33" fmla="*/ 320 h 238"/>
                  <a:gd name="T34" fmla="*/ 324 w 3240"/>
                  <a:gd name="T35" fmla="*/ 239 h 238"/>
                  <a:gd name="T36" fmla="*/ 341 w 3240"/>
                  <a:gd name="T37" fmla="*/ 354 h 238"/>
                  <a:gd name="T38" fmla="*/ 361 w 3240"/>
                  <a:gd name="T39" fmla="*/ 246 h 238"/>
                  <a:gd name="T40" fmla="*/ 378 w 3240"/>
                  <a:gd name="T41" fmla="*/ 264 h 238"/>
                  <a:gd name="T42" fmla="*/ 396 w 3240"/>
                  <a:gd name="T43" fmla="*/ 209 h 238"/>
                  <a:gd name="T44" fmla="*/ 413 w 3240"/>
                  <a:gd name="T45" fmla="*/ 399 h 238"/>
                  <a:gd name="T46" fmla="*/ 433 w 3240"/>
                  <a:gd name="T47" fmla="*/ 223 h 238"/>
                  <a:gd name="T48" fmla="*/ 450 w 3240"/>
                  <a:gd name="T49" fmla="*/ 271 h 238"/>
                  <a:gd name="T50" fmla="*/ 468 w 3240"/>
                  <a:gd name="T51" fmla="*/ 268 h 238"/>
                  <a:gd name="T52" fmla="*/ 488 w 3240"/>
                  <a:gd name="T53" fmla="*/ 246 h 238"/>
                  <a:gd name="T54" fmla="*/ 505 w 3240"/>
                  <a:gd name="T55" fmla="*/ 239 h 238"/>
                  <a:gd name="T56" fmla="*/ 522 w 3240"/>
                  <a:gd name="T57" fmla="*/ 213 h 238"/>
                  <a:gd name="T58" fmla="*/ 541 w 3240"/>
                  <a:gd name="T59" fmla="*/ 276 h 238"/>
                  <a:gd name="T60" fmla="*/ 559 w 3240"/>
                  <a:gd name="T61" fmla="*/ 430 h 238"/>
                  <a:gd name="T62" fmla="*/ 577 w 3240"/>
                  <a:gd name="T63" fmla="*/ 40 h 238"/>
                  <a:gd name="T64" fmla="*/ 595 w 3240"/>
                  <a:gd name="T65" fmla="*/ 259 h 238"/>
                  <a:gd name="T66" fmla="*/ 612 w 3240"/>
                  <a:gd name="T67" fmla="*/ 71 h 238"/>
                  <a:gd name="T68" fmla="*/ 632 w 3240"/>
                  <a:gd name="T69" fmla="*/ 248 h 238"/>
                  <a:gd name="T70" fmla="*/ 648 w 3240"/>
                  <a:gd name="T71" fmla="*/ 261 h 238"/>
                  <a:gd name="T72" fmla="*/ 668 w 3240"/>
                  <a:gd name="T73" fmla="*/ 391 h 238"/>
                  <a:gd name="T74" fmla="*/ 686 w 3240"/>
                  <a:gd name="T75" fmla="*/ 343 h 238"/>
                  <a:gd name="T76" fmla="*/ 705 w 3240"/>
                  <a:gd name="T77" fmla="*/ 189 h 238"/>
                  <a:gd name="T78" fmla="*/ 722 w 3240"/>
                  <a:gd name="T79" fmla="*/ 185 h 238"/>
                  <a:gd name="T80" fmla="*/ 740 w 3240"/>
                  <a:gd name="T81" fmla="*/ 225 h 238"/>
                  <a:gd name="T82" fmla="*/ 759 w 3240"/>
                  <a:gd name="T83" fmla="*/ 460 h 238"/>
                  <a:gd name="T84" fmla="*/ 776 w 3240"/>
                  <a:gd name="T85" fmla="*/ 167 h 238"/>
                  <a:gd name="T86" fmla="*/ 794 w 3240"/>
                  <a:gd name="T87" fmla="*/ 255 h 238"/>
                  <a:gd name="T88" fmla="*/ 812 w 3240"/>
                  <a:gd name="T89" fmla="*/ 320 h 238"/>
                  <a:gd name="T90" fmla="*/ 830 w 3240"/>
                  <a:gd name="T91" fmla="*/ 223 h 238"/>
                  <a:gd name="T92" fmla="*/ 848 w 3240"/>
                  <a:gd name="T93" fmla="*/ 261 h 238"/>
                  <a:gd name="T94" fmla="*/ 866 w 3240"/>
                  <a:gd name="T95" fmla="*/ 189 h 238"/>
                  <a:gd name="T96" fmla="*/ 885 w 3240"/>
                  <a:gd name="T97" fmla="*/ 282 h 238"/>
                  <a:gd name="T98" fmla="*/ 902 w 3240"/>
                  <a:gd name="T99" fmla="*/ 271 h 238"/>
                  <a:gd name="T100" fmla="*/ 921 w 3240"/>
                  <a:gd name="T101" fmla="*/ 174 h 238"/>
                  <a:gd name="T102" fmla="*/ 940 w 3240"/>
                  <a:gd name="T103" fmla="*/ 248 h 238"/>
                  <a:gd name="T104" fmla="*/ 956 w 3240"/>
                  <a:gd name="T105" fmla="*/ 38 h 238"/>
                  <a:gd name="T106" fmla="*/ 976 w 3240"/>
                  <a:gd name="T107" fmla="*/ 148 h 238"/>
                  <a:gd name="T108" fmla="*/ 993 w 3240"/>
                  <a:gd name="T109" fmla="*/ 264 h 238"/>
                  <a:gd name="T110" fmla="*/ 1013 w 3240"/>
                  <a:gd name="T111" fmla="*/ 209 h 238"/>
                  <a:gd name="T112" fmla="*/ 1029 w 3240"/>
                  <a:gd name="T113" fmla="*/ 238 h 238"/>
                  <a:gd name="T114" fmla="*/ 1047 w 3240"/>
                  <a:gd name="T115" fmla="*/ 432 h 238"/>
                  <a:gd name="T116" fmla="*/ 1066 w 3240"/>
                  <a:gd name="T117" fmla="*/ 399 h 238"/>
                  <a:gd name="T118" fmla="*/ 1084 w 3240"/>
                  <a:gd name="T119" fmla="*/ 123 h 238"/>
                  <a:gd name="T120" fmla="*/ 1103 w 3240"/>
                  <a:gd name="T121" fmla="*/ 231 h 238"/>
                  <a:gd name="T122" fmla="*/ 1120 w 3240"/>
                  <a:gd name="T123" fmla="*/ 271 h 2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38">
                    <a:moveTo>
                      <a:pt x="0" y="148"/>
                    </a:moveTo>
                    <a:lnTo>
                      <a:pt x="8" y="133"/>
                    </a:lnTo>
                    <a:lnTo>
                      <a:pt x="14" y="113"/>
                    </a:lnTo>
                    <a:lnTo>
                      <a:pt x="20" y="95"/>
                    </a:lnTo>
                    <a:lnTo>
                      <a:pt x="27" y="82"/>
                    </a:lnTo>
                    <a:lnTo>
                      <a:pt x="33" y="90"/>
                    </a:lnTo>
                    <a:lnTo>
                      <a:pt x="39" y="108"/>
                    </a:lnTo>
                    <a:lnTo>
                      <a:pt x="45" y="121"/>
                    </a:lnTo>
                    <a:lnTo>
                      <a:pt x="53" y="134"/>
                    </a:lnTo>
                    <a:lnTo>
                      <a:pt x="59" y="139"/>
                    </a:lnTo>
                    <a:lnTo>
                      <a:pt x="65" y="138"/>
                    </a:lnTo>
                    <a:lnTo>
                      <a:pt x="72" y="134"/>
                    </a:lnTo>
                    <a:lnTo>
                      <a:pt x="78" y="133"/>
                    </a:lnTo>
                    <a:lnTo>
                      <a:pt x="84" y="138"/>
                    </a:lnTo>
                    <a:lnTo>
                      <a:pt x="92" y="144"/>
                    </a:lnTo>
                    <a:lnTo>
                      <a:pt x="98" y="146"/>
                    </a:lnTo>
                    <a:lnTo>
                      <a:pt x="104" y="154"/>
                    </a:lnTo>
                    <a:lnTo>
                      <a:pt x="111" y="156"/>
                    </a:lnTo>
                    <a:lnTo>
                      <a:pt x="117" y="149"/>
                    </a:lnTo>
                    <a:lnTo>
                      <a:pt x="123" y="146"/>
                    </a:lnTo>
                    <a:lnTo>
                      <a:pt x="131" y="149"/>
                    </a:lnTo>
                    <a:lnTo>
                      <a:pt x="137" y="166"/>
                    </a:lnTo>
                    <a:lnTo>
                      <a:pt x="143" y="213"/>
                    </a:lnTo>
                    <a:lnTo>
                      <a:pt x="150" y="233"/>
                    </a:lnTo>
                    <a:lnTo>
                      <a:pt x="156" y="222"/>
                    </a:lnTo>
                    <a:lnTo>
                      <a:pt x="162" y="192"/>
                    </a:lnTo>
                    <a:lnTo>
                      <a:pt x="170" y="162"/>
                    </a:lnTo>
                    <a:lnTo>
                      <a:pt x="176" y="151"/>
                    </a:lnTo>
                    <a:lnTo>
                      <a:pt x="182" y="139"/>
                    </a:lnTo>
                    <a:lnTo>
                      <a:pt x="189" y="121"/>
                    </a:lnTo>
                    <a:lnTo>
                      <a:pt x="195" y="105"/>
                    </a:lnTo>
                    <a:lnTo>
                      <a:pt x="201" y="111"/>
                    </a:lnTo>
                    <a:lnTo>
                      <a:pt x="209" y="120"/>
                    </a:lnTo>
                    <a:lnTo>
                      <a:pt x="215" y="139"/>
                    </a:lnTo>
                    <a:lnTo>
                      <a:pt x="221" y="153"/>
                    </a:lnTo>
                    <a:lnTo>
                      <a:pt x="227" y="111"/>
                    </a:lnTo>
                    <a:lnTo>
                      <a:pt x="234" y="57"/>
                    </a:lnTo>
                    <a:lnTo>
                      <a:pt x="240" y="18"/>
                    </a:lnTo>
                    <a:lnTo>
                      <a:pt x="246" y="0"/>
                    </a:lnTo>
                    <a:lnTo>
                      <a:pt x="254" y="10"/>
                    </a:lnTo>
                    <a:lnTo>
                      <a:pt x="260" y="70"/>
                    </a:lnTo>
                    <a:lnTo>
                      <a:pt x="266" y="100"/>
                    </a:lnTo>
                    <a:lnTo>
                      <a:pt x="274" y="103"/>
                    </a:lnTo>
                    <a:lnTo>
                      <a:pt x="280" y="98"/>
                    </a:lnTo>
                    <a:lnTo>
                      <a:pt x="286" y="95"/>
                    </a:lnTo>
                    <a:lnTo>
                      <a:pt x="293" y="110"/>
                    </a:lnTo>
                    <a:lnTo>
                      <a:pt x="299" y="131"/>
                    </a:lnTo>
                    <a:lnTo>
                      <a:pt x="305" y="148"/>
                    </a:lnTo>
                    <a:lnTo>
                      <a:pt x="313" y="184"/>
                    </a:lnTo>
                    <a:lnTo>
                      <a:pt x="319" y="190"/>
                    </a:lnTo>
                    <a:lnTo>
                      <a:pt x="325" y="182"/>
                    </a:lnTo>
                    <a:lnTo>
                      <a:pt x="332" y="161"/>
                    </a:lnTo>
                    <a:lnTo>
                      <a:pt x="338" y="128"/>
                    </a:lnTo>
                    <a:lnTo>
                      <a:pt x="344" y="92"/>
                    </a:lnTo>
                    <a:lnTo>
                      <a:pt x="352" y="70"/>
                    </a:lnTo>
                    <a:lnTo>
                      <a:pt x="358" y="59"/>
                    </a:lnTo>
                    <a:lnTo>
                      <a:pt x="364" y="59"/>
                    </a:lnTo>
                    <a:lnTo>
                      <a:pt x="371" y="80"/>
                    </a:lnTo>
                    <a:lnTo>
                      <a:pt x="377" y="97"/>
                    </a:lnTo>
                    <a:lnTo>
                      <a:pt x="383" y="123"/>
                    </a:lnTo>
                    <a:lnTo>
                      <a:pt x="391" y="134"/>
                    </a:lnTo>
                    <a:lnTo>
                      <a:pt x="397" y="143"/>
                    </a:lnTo>
                    <a:lnTo>
                      <a:pt x="403" y="148"/>
                    </a:lnTo>
                    <a:lnTo>
                      <a:pt x="409" y="146"/>
                    </a:lnTo>
                    <a:lnTo>
                      <a:pt x="416" y="144"/>
                    </a:lnTo>
                    <a:lnTo>
                      <a:pt x="422" y="138"/>
                    </a:lnTo>
                    <a:lnTo>
                      <a:pt x="428" y="130"/>
                    </a:lnTo>
                    <a:lnTo>
                      <a:pt x="436" y="120"/>
                    </a:lnTo>
                    <a:lnTo>
                      <a:pt x="442" y="105"/>
                    </a:lnTo>
                    <a:lnTo>
                      <a:pt x="448" y="110"/>
                    </a:lnTo>
                    <a:lnTo>
                      <a:pt x="455" y="141"/>
                    </a:lnTo>
                    <a:lnTo>
                      <a:pt x="461" y="157"/>
                    </a:lnTo>
                    <a:lnTo>
                      <a:pt x="467" y="151"/>
                    </a:lnTo>
                    <a:lnTo>
                      <a:pt x="475" y="134"/>
                    </a:lnTo>
                    <a:lnTo>
                      <a:pt x="481" y="123"/>
                    </a:lnTo>
                    <a:lnTo>
                      <a:pt x="487" y="123"/>
                    </a:lnTo>
                    <a:lnTo>
                      <a:pt x="494" y="157"/>
                    </a:lnTo>
                    <a:lnTo>
                      <a:pt x="500" y="207"/>
                    </a:lnTo>
                    <a:lnTo>
                      <a:pt x="506" y="228"/>
                    </a:lnTo>
                    <a:lnTo>
                      <a:pt x="514" y="236"/>
                    </a:lnTo>
                    <a:lnTo>
                      <a:pt x="520" y="200"/>
                    </a:lnTo>
                    <a:lnTo>
                      <a:pt x="526" y="121"/>
                    </a:lnTo>
                    <a:lnTo>
                      <a:pt x="533" y="66"/>
                    </a:lnTo>
                    <a:lnTo>
                      <a:pt x="539" y="29"/>
                    </a:lnTo>
                    <a:lnTo>
                      <a:pt x="545" y="13"/>
                    </a:lnTo>
                    <a:lnTo>
                      <a:pt x="553" y="36"/>
                    </a:lnTo>
                    <a:lnTo>
                      <a:pt x="559" y="77"/>
                    </a:lnTo>
                    <a:lnTo>
                      <a:pt x="565" y="105"/>
                    </a:lnTo>
                    <a:lnTo>
                      <a:pt x="572" y="120"/>
                    </a:lnTo>
                    <a:lnTo>
                      <a:pt x="578" y="134"/>
                    </a:lnTo>
                    <a:lnTo>
                      <a:pt x="584" y="133"/>
                    </a:lnTo>
                    <a:lnTo>
                      <a:pt x="591" y="134"/>
                    </a:lnTo>
                    <a:lnTo>
                      <a:pt x="598" y="146"/>
                    </a:lnTo>
                    <a:lnTo>
                      <a:pt x="604" y="161"/>
                    </a:lnTo>
                    <a:lnTo>
                      <a:pt x="610" y="182"/>
                    </a:lnTo>
                    <a:lnTo>
                      <a:pt x="618" y="192"/>
                    </a:lnTo>
                    <a:lnTo>
                      <a:pt x="624" y="179"/>
                    </a:lnTo>
                    <a:lnTo>
                      <a:pt x="630" y="169"/>
                    </a:lnTo>
                    <a:lnTo>
                      <a:pt x="637" y="159"/>
                    </a:lnTo>
                    <a:lnTo>
                      <a:pt x="643" y="134"/>
                    </a:lnTo>
                    <a:lnTo>
                      <a:pt x="649" y="115"/>
                    </a:lnTo>
                    <a:lnTo>
                      <a:pt x="657" y="116"/>
                    </a:lnTo>
                    <a:lnTo>
                      <a:pt x="663" y="126"/>
                    </a:lnTo>
                    <a:lnTo>
                      <a:pt x="669" y="125"/>
                    </a:lnTo>
                    <a:lnTo>
                      <a:pt x="676" y="118"/>
                    </a:lnTo>
                    <a:lnTo>
                      <a:pt x="682" y="113"/>
                    </a:lnTo>
                    <a:lnTo>
                      <a:pt x="688" y="121"/>
                    </a:lnTo>
                    <a:lnTo>
                      <a:pt x="696" y="159"/>
                    </a:lnTo>
                    <a:lnTo>
                      <a:pt x="702" y="167"/>
                    </a:lnTo>
                    <a:lnTo>
                      <a:pt x="708" y="131"/>
                    </a:lnTo>
                    <a:lnTo>
                      <a:pt x="715" y="93"/>
                    </a:lnTo>
                    <a:lnTo>
                      <a:pt x="721" y="57"/>
                    </a:lnTo>
                    <a:lnTo>
                      <a:pt x="727" y="34"/>
                    </a:lnTo>
                    <a:lnTo>
                      <a:pt x="735" y="56"/>
                    </a:lnTo>
                    <a:lnTo>
                      <a:pt x="741" y="77"/>
                    </a:lnTo>
                    <a:lnTo>
                      <a:pt x="747" y="82"/>
                    </a:lnTo>
                    <a:lnTo>
                      <a:pt x="754" y="82"/>
                    </a:lnTo>
                    <a:lnTo>
                      <a:pt x="760" y="89"/>
                    </a:lnTo>
                    <a:lnTo>
                      <a:pt x="766" y="103"/>
                    </a:lnTo>
                    <a:lnTo>
                      <a:pt x="772" y="115"/>
                    </a:lnTo>
                    <a:lnTo>
                      <a:pt x="780" y="120"/>
                    </a:lnTo>
                    <a:lnTo>
                      <a:pt x="786" y="121"/>
                    </a:lnTo>
                    <a:lnTo>
                      <a:pt x="792" y="123"/>
                    </a:lnTo>
                    <a:lnTo>
                      <a:pt x="799" y="121"/>
                    </a:lnTo>
                    <a:lnTo>
                      <a:pt x="805" y="120"/>
                    </a:lnTo>
                    <a:lnTo>
                      <a:pt x="811" y="121"/>
                    </a:lnTo>
                    <a:lnTo>
                      <a:pt x="819" y="149"/>
                    </a:lnTo>
                    <a:lnTo>
                      <a:pt x="825" y="159"/>
                    </a:lnTo>
                    <a:lnTo>
                      <a:pt x="831" y="151"/>
                    </a:lnTo>
                    <a:lnTo>
                      <a:pt x="838" y="134"/>
                    </a:lnTo>
                    <a:lnTo>
                      <a:pt x="844" y="121"/>
                    </a:lnTo>
                    <a:lnTo>
                      <a:pt x="850" y="116"/>
                    </a:lnTo>
                    <a:lnTo>
                      <a:pt x="858" y="120"/>
                    </a:lnTo>
                    <a:lnTo>
                      <a:pt x="864" y="123"/>
                    </a:lnTo>
                    <a:lnTo>
                      <a:pt x="870" y="146"/>
                    </a:lnTo>
                    <a:lnTo>
                      <a:pt x="877" y="161"/>
                    </a:lnTo>
                    <a:lnTo>
                      <a:pt x="883" y="161"/>
                    </a:lnTo>
                    <a:lnTo>
                      <a:pt x="889" y="154"/>
                    </a:lnTo>
                    <a:lnTo>
                      <a:pt x="897" y="136"/>
                    </a:lnTo>
                    <a:lnTo>
                      <a:pt x="903" y="125"/>
                    </a:lnTo>
                    <a:lnTo>
                      <a:pt x="909" y="125"/>
                    </a:lnTo>
                    <a:lnTo>
                      <a:pt x="916" y="125"/>
                    </a:lnTo>
                    <a:lnTo>
                      <a:pt x="922" y="125"/>
                    </a:lnTo>
                    <a:lnTo>
                      <a:pt x="929" y="121"/>
                    </a:lnTo>
                    <a:lnTo>
                      <a:pt x="936" y="118"/>
                    </a:lnTo>
                    <a:lnTo>
                      <a:pt x="942" y="121"/>
                    </a:lnTo>
                    <a:lnTo>
                      <a:pt x="948" y="131"/>
                    </a:lnTo>
                    <a:lnTo>
                      <a:pt x="954" y="161"/>
                    </a:lnTo>
                    <a:lnTo>
                      <a:pt x="962" y="174"/>
                    </a:lnTo>
                    <a:lnTo>
                      <a:pt x="968" y="184"/>
                    </a:lnTo>
                    <a:lnTo>
                      <a:pt x="974" y="184"/>
                    </a:lnTo>
                    <a:lnTo>
                      <a:pt x="981" y="179"/>
                    </a:lnTo>
                    <a:lnTo>
                      <a:pt x="987" y="177"/>
                    </a:lnTo>
                    <a:lnTo>
                      <a:pt x="993" y="156"/>
                    </a:lnTo>
                    <a:lnTo>
                      <a:pt x="1001" y="125"/>
                    </a:lnTo>
                    <a:lnTo>
                      <a:pt x="1007" y="93"/>
                    </a:lnTo>
                    <a:lnTo>
                      <a:pt x="1013" y="69"/>
                    </a:lnTo>
                    <a:lnTo>
                      <a:pt x="1020" y="72"/>
                    </a:lnTo>
                    <a:lnTo>
                      <a:pt x="1026" y="98"/>
                    </a:lnTo>
                    <a:lnTo>
                      <a:pt x="1032" y="123"/>
                    </a:lnTo>
                    <a:lnTo>
                      <a:pt x="1040" y="153"/>
                    </a:lnTo>
                    <a:lnTo>
                      <a:pt x="1046" y="169"/>
                    </a:lnTo>
                    <a:lnTo>
                      <a:pt x="1052" y="139"/>
                    </a:lnTo>
                    <a:lnTo>
                      <a:pt x="1059" y="138"/>
                    </a:lnTo>
                    <a:lnTo>
                      <a:pt x="1065" y="131"/>
                    </a:lnTo>
                    <a:lnTo>
                      <a:pt x="1071" y="100"/>
                    </a:lnTo>
                    <a:lnTo>
                      <a:pt x="1079" y="113"/>
                    </a:lnTo>
                    <a:lnTo>
                      <a:pt x="1085" y="133"/>
                    </a:lnTo>
                    <a:lnTo>
                      <a:pt x="1091" y="125"/>
                    </a:lnTo>
                    <a:lnTo>
                      <a:pt x="1098" y="128"/>
                    </a:lnTo>
                    <a:lnTo>
                      <a:pt x="1104" y="125"/>
                    </a:lnTo>
                    <a:lnTo>
                      <a:pt x="1110" y="92"/>
                    </a:lnTo>
                    <a:lnTo>
                      <a:pt x="1118" y="74"/>
                    </a:lnTo>
                    <a:lnTo>
                      <a:pt x="1124" y="77"/>
                    </a:lnTo>
                    <a:lnTo>
                      <a:pt x="1130" y="90"/>
                    </a:lnTo>
                    <a:lnTo>
                      <a:pt x="1136" y="105"/>
                    </a:lnTo>
                    <a:lnTo>
                      <a:pt x="1143" y="113"/>
                    </a:lnTo>
                    <a:lnTo>
                      <a:pt x="1149" y="110"/>
                    </a:lnTo>
                    <a:lnTo>
                      <a:pt x="1155" y="105"/>
                    </a:lnTo>
                    <a:lnTo>
                      <a:pt x="1163" y="95"/>
                    </a:lnTo>
                    <a:lnTo>
                      <a:pt x="1169" y="89"/>
                    </a:lnTo>
                    <a:lnTo>
                      <a:pt x="1175" y="113"/>
                    </a:lnTo>
                    <a:lnTo>
                      <a:pt x="1182" y="149"/>
                    </a:lnTo>
                    <a:lnTo>
                      <a:pt x="1188" y="200"/>
                    </a:lnTo>
                    <a:lnTo>
                      <a:pt x="1194" y="226"/>
                    </a:lnTo>
                    <a:lnTo>
                      <a:pt x="1202" y="194"/>
                    </a:lnTo>
                    <a:lnTo>
                      <a:pt x="1208" y="144"/>
                    </a:lnTo>
                    <a:lnTo>
                      <a:pt x="1214" y="92"/>
                    </a:lnTo>
                    <a:lnTo>
                      <a:pt x="1221" y="43"/>
                    </a:lnTo>
                    <a:lnTo>
                      <a:pt x="1227" y="54"/>
                    </a:lnTo>
                    <a:lnTo>
                      <a:pt x="1233" y="98"/>
                    </a:lnTo>
                    <a:lnTo>
                      <a:pt x="1241" y="111"/>
                    </a:lnTo>
                    <a:lnTo>
                      <a:pt x="1247" y="110"/>
                    </a:lnTo>
                    <a:lnTo>
                      <a:pt x="1253" y="100"/>
                    </a:lnTo>
                    <a:lnTo>
                      <a:pt x="1261" y="105"/>
                    </a:lnTo>
                    <a:lnTo>
                      <a:pt x="1267" y="116"/>
                    </a:lnTo>
                    <a:lnTo>
                      <a:pt x="1273" y="128"/>
                    </a:lnTo>
                    <a:lnTo>
                      <a:pt x="1280" y="134"/>
                    </a:lnTo>
                    <a:lnTo>
                      <a:pt x="1286" y="138"/>
                    </a:lnTo>
                    <a:lnTo>
                      <a:pt x="1292" y="136"/>
                    </a:lnTo>
                    <a:lnTo>
                      <a:pt x="1300" y="138"/>
                    </a:lnTo>
                    <a:lnTo>
                      <a:pt x="1306" y="139"/>
                    </a:lnTo>
                    <a:lnTo>
                      <a:pt x="1312" y="138"/>
                    </a:lnTo>
                    <a:lnTo>
                      <a:pt x="1318" y="144"/>
                    </a:lnTo>
                    <a:lnTo>
                      <a:pt x="1325" y="141"/>
                    </a:lnTo>
                    <a:lnTo>
                      <a:pt x="1331" y="134"/>
                    </a:lnTo>
                    <a:lnTo>
                      <a:pt x="1337" y="133"/>
                    </a:lnTo>
                    <a:lnTo>
                      <a:pt x="1345" y="134"/>
                    </a:lnTo>
                    <a:lnTo>
                      <a:pt x="1351" y="148"/>
                    </a:lnTo>
                    <a:lnTo>
                      <a:pt x="1357" y="162"/>
                    </a:lnTo>
                    <a:lnTo>
                      <a:pt x="1364" y="187"/>
                    </a:lnTo>
                    <a:lnTo>
                      <a:pt x="1370" y="189"/>
                    </a:lnTo>
                    <a:lnTo>
                      <a:pt x="1376" y="172"/>
                    </a:lnTo>
                    <a:lnTo>
                      <a:pt x="1384" y="148"/>
                    </a:lnTo>
                    <a:lnTo>
                      <a:pt x="1390" y="128"/>
                    </a:lnTo>
                    <a:lnTo>
                      <a:pt x="1396" y="123"/>
                    </a:lnTo>
                    <a:lnTo>
                      <a:pt x="1403" y="120"/>
                    </a:lnTo>
                    <a:lnTo>
                      <a:pt x="1409" y="110"/>
                    </a:lnTo>
                    <a:lnTo>
                      <a:pt x="1415" y="97"/>
                    </a:lnTo>
                    <a:lnTo>
                      <a:pt x="1423" y="87"/>
                    </a:lnTo>
                    <a:lnTo>
                      <a:pt x="1429" y="92"/>
                    </a:lnTo>
                    <a:lnTo>
                      <a:pt x="1435" y="107"/>
                    </a:lnTo>
                    <a:lnTo>
                      <a:pt x="1442" y="118"/>
                    </a:lnTo>
                    <a:lnTo>
                      <a:pt x="1448" y="121"/>
                    </a:lnTo>
                    <a:lnTo>
                      <a:pt x="1454" y="115"/>
                    </a:lnTo>
                    <a:lnTo>
                      <a:pt x="1462" y="110"/>
                    </a:lnTo>
                    <a:lnTo>
                      <a:pt x="1468" y="107"/>
                    </a:lnTo>
                    <a:lnTo>
                      <a:pt x="1474" y="102"/>
                    </a:lnTo>
                    <a:lnTo>
                      <a:pt x="1481" y="98"/>
                    </a:lnTo>
                    <a:lnTo>
                      <a:pt x="1487" y="97"/>
                    </a:lnTo>
                    <a:lnTo>
                      <a:pt x="1493" y="98"/>
                    </a:lnTo>
                    <a:lnTo>
                      <a:pt x="1499" y="107"/>
                    </a:lnTo>
                    <a:lnTo>
                      <a:pt x="1507" y="128"/>
                    </a:lnTo>
                    <a:lnTo>
                      <a:pt x="1513" y="146"/>
                    </a:lnTo>
                    <a:lnTo>
                      <a:pt x="1519" y="149"/>
                    </a:lnTo>
                    <a:lnTo>
                      <a:pt x="1526" y="141"/>
                    </a:lnTo>
                    <a:lnTo>
                      <a:pt x="1532" y="133"/>
                    </a:lnTo>
                    <a:lnTo>
                      <a:pt x="1538" y="123"/>
                    </a:lnTo>
                    <a:lnTo>
                      <a:pt x="1546" y="121"/>
                    </a:lnTo>
                    <a:lnTo>
                      <a:pt x="1552" y="139"/>
                    </a:lnTo>
                    <a:lnTo>
                      <a:pt x="1558" y="151"/>
                    </a:lnTo>
                    <a:lnTo>
                      <a:pt x="1565" y="146"/>
                    </a:lnTo>
                    <a:lnTo>
                      <a:pt x="1571" y="143"/>
                    </a:lnTo>
                    <a:lnTo>
                      <a:pt x="1577" y="144"/>
                    </a:lnTo>
                    <a:lnTo>
                      <a:pt x="1585" y="161"/>
                    </a:lnTo>
                    <a:lnTo>
                      <a:pt x="1591" y="167"/>
                    </a:lnTo>
                    <a:lnTo>
                      <a:pt x="1597" y="207"/>
                    </a:lnTo>
                    <a:lnTo>
                      <a:pt x="1605" y="215"/>
                    </a:lnTo>
                    <a:lnTo>
                      <a:pt x="1611" y="210"/>
                    </a:lnTo>
                    <a:lnTo>
                      <a:pt x="1617" y="215"/>
                    </a:lnTo>
                    <a:lnTo>
                      <a:pt x="1624" y="166"/>
                    </a:lnTo>
                    <a:lnTo>
                      <a:pt x="1630" y="107"/>
                    </a:lnTo>
                    <a:lnTo>
                      <a:pt x="1636" y="62"/>
                    </a:lnTo>
                    <a:lnTo>
                      <a:pt x="1644" y="11"/>
                    </a:lnTo>
                    <a:lnTo>
                      <a:pt x="1650" y="0"/>
                    </a:lnTo>
                    <a:lnTo>
                      <a:pt x="1656" y="21"/>
                    </a:lnTo>
                    <a:lnTo>
                      <a:pt x="1663" y="49"/>
                    </a:lnTo>
                    <a:lnTo>
                      <a:pt x="1669" y="87"/>
                    </a:lnTo>
                    <a:lnTo>
                      <a:pt x="1675" y="108"/>
                    </a:lnTo>
                    <a:lnTo>
                      <a:pt x="1681" y="120"/>
                    </a:lnTo>
                    <a:lnTo>
                      <a:pt x="1689" y="126"/>
                    </a:lnTo>
                    <a:lnTo>
                      <a:pt x="1695" y="128"/>
                    </a:lnTo>
                    <a:lnTo>
                      <a:pt x="1701" y="126"/>
                    </a:lnTo>
                    <a:lnTo>
                      <a:pt x="1708" y="130"/>
                    </a:lnTo>
                    <a:lnTo>
                      <a:pt x="1714" y="146"/>
                    </a:lnTo>
                    <a:lnTo>
                      <a:pt x="1720" y="162"/>
                    </a:lnTo>
                    <a:lnTo>
                      <a:pt x="1728" y="197"/>
                    </a:lnTo>
                    <a:lnTo>
                      <a:pt x="1734" y="194"/>
                    </a:lnTo>
                    <a:lnTo>
                      <a:pt x="1740" y="153"/>
                    </a:lnTo>
                    <a:lnTo>
                      <a:pt x="1747" y="110"/>
                    </a:lnTo>
                    <a:lnTo>
                      <a:pt x="1753" y="59"/>
                    </a:lnTo>
                    <a:lnTo>
                      <a:pt x="1759" y="36"/>
                    </a:lnTo>
                    <a:lnTo>
                      <a:pt x="1767" y="61"/>
                    </a:lnTo>
                    <a:lnTo>
                      <a:pt x="1773" y="89"/>
                    </a:lnTo>
                    <a:lnTo>
                      <a:pt x="1779" y="107"/>
                    </a:lnTo>
                    <a:lnTo>
                      <a:pt x="1786" y="115"/>
                    </a:lnTo>
                    <a:lnTo>
                      <a:pt x="1792" y="125"/>
                    </a:lnTo>
                    <a:lnTo>
                      <a:pt x="1798" y="131"/>
                    </a:lnTo>
                    <a:lnTo>
                      <a:pt x="1806" y="130"/>
                    </a:lnTo>
                    <a:lnTo>
                      <a:pt x="1812" y="125"/>
                    </a:lnTo>
                    <a:lnTo>
                      <a:pt x="1818" y="120"/>
                    </a:lnTo>
                    <a:lnTo>
                      <a:pt x="1825" y="121"/>
                    </a:lnTo>
                    <a:lnTo>
                      <a:pt x="1831" y="128"/>
                    </a:lnTo>
                    <a:lnTo>
                      <a:pt x="1837" y="131"/>
                    </a:lnTo>
                    <a:lnTo>
                      <a:pt x="1843" y="134"/>
                    </a:lnTo>
                    <a:lnTo>
                      <a:pt x="1851" y="141"/>
                    </a:lnTo>
                    <a:lnTo>
                      <a:pt x="1857" y="136"/>
                    </a:lnTo>
                    <a:lnTo>
                      <a:pt x="1863" y="131"/>
                    </a:lnTo>
                    <a:lnTo>
                      <a:pt x="1870" y="123"/>
                    </a:lnTo>
                    <a:lnTo>
                      <a:pt x="1876" y="110"/>
                    </a:lnTo>
                    <a:lnTo>
                      <a:pt x="1882" y="103"/>
                    </a:lnTo>
                    <a:lnTo>
                      <a:pt x="1890" y="110"/>
                    </a:lnTo>
                    <a:lnTo>
                      <a:pt x="1896" y="120"/>
                    </a:lnTo>
                    <a:lnTo>
                      <a:pt x="1902" y="136"/>
                    </a:lnTo>
                    <a:lnTo>
                      <a:pt x="1909" y="174"/>
                    </a:lnTo>
                    <a:lnTo>
                      <a:pt x="1915" y="197"/>
                    </a:lnTo>
                    <a:lnTo>
                      <a:pt x="1922" y="192"/>
                    </a:lnTo>
                    <a:lnTo>
                      <a:pt x="1929" y="179"/>
                    </a:lnTo>
                    <a:lnTo>
                      <a:pt x="1935" y="151"/>
                    </a:lnTo>
                    <a:lnTo>
                      <a:pt x="1941" y="123"/>
                    </a:lnTo>
                    <a:lnTo>
                      <a:pt x="1949" y="103"/>
                    </a:lnTo>
                    <a:lnTo>
                      <a:pt x="1955" y="111"/>
                    </a:lnTo>
                    <a:lnTo>
                      <a:pt x="1961" y="133"/>
                    </a:lnTo>
                    <a:lnTo>
                      <a:pt x="1968" y="171"/>
                    </a:lnTo>
                    <a:lnTo>
                      <a:pt x="1974" y="174"/>
                    </a:lnTo>
                    <a:lnTo>
                      <a:pt x="1980" y="156"/>
                    </a:lnTo>
                    <a:lnTo>
                      <a:pt x="1988" y="134"/>
                    </a:lnTo>
                    <a:lnTo>
                      <a:pt x="1994" y="121"/>
                    </a:lnTo>
                    <a:lnTo>
                      <a:pt x="2000" y="113"/>
                    </a:lnTo>
                    <a:lnTo>
                      <a:pt x="2007" y="110"/>
                    </a:lnTo>
                    <a:lnTo>
                      <a:pt x="2013" y="103"/>
                    </a:lnTo>
                    <a:lnTo>
                      <a:pt x="2019" y="95"/>
                    </a:lnTo>
                    <a:lnTo>
                      <a:pt x="2025" y="97"/>
                    </a:lnTo>
                    <a:lnTo>
                      <a:pt x="2033" y="103"/>
                    </a:lnTo>
                    <a:lnTo>
                      <a:pt x="2039" y="113"/>
                    </a:lnTo>
                    <a:lnTo>
                      <a:pt x="2045" y="108"/>
                    </a:lnTo>
                    <a:lnTo>
                      <a:pt x="2052" y="97"/>
                    </a:lnTo>
                    <a:lnTo>
                      <a:pt x="2058" y="89"/>
                    </a:lnTo>
                    <a:lnTo>
                      <a:pt x="2064" y="82"/>
                    </a:lnTo>
                    <a:lnTo>
                      <a:pt x="2072" y="93"/>
                    </a:lnTo>
                    <a:lnTo>
                      <a:pt x="2078" y="115"/>
                    </a:lnTo>
                    <a:lnTo>
                      <a:pt x="2084" y="133"/>
                    </a:lnTo>
                    <a:lnTo>
                      <a:pt x="2091" y="144"/>
                    </a:lnTo>
                    <a:lnTo>
                      <a:pt x="2097" y="151"/>
                    </a:lnTo>
                    <a:lnTo>
                      <a:pt x="2103" y="148"/>
                    </a:lnTo>
                    <a:lnTo>
                      <a:pt x="2111" y="136"/>
                    </a:lnTo>
                    <a:lnTo>
                      <a:pt x="2117" y="123"/>
                    </a:lnTo>
                    <a:lnTo>
                      <a:pt x="2123" y="113"/>
                    </a:lnTo>
                    <a:lnTo>
                      <a:pt x="2130" y="113"/>
                    </a:lnTo>
                    <a:lnTo>
                      <a:pt x="2136" y="133"/>
                    </a:lnTo>
                    <a:lnTo>
                      <a:pt x="2142" y="169"/>
                    </a:lnTo>
                    <a:lnTo>
                      <a:pt x="2150" y="177"/>
                    </a:lnTo>
                    <a:lnTo>
                      <a:pt x="2156" y="185"/>
                    </a:lnTo>
                    <a:lnTo>
                      <a:pt x="2162" y="212"/>
                    </a:lnTo>
                    <a:lnTo>
                      <a:pt x="2169" y="238"/>
                    </a:lnTo>
                    <a:lnTo>
                      <a:pt x="2175" y="231"/>
                    </a:lnTo>
                    <a:lnTo>
                      <a:pt x="2181" y="215"/>
                    </a:lnTo>
                    <a:lnTo>
                      <a:pt x="2189" y="139"/>
                    </a:lnTo>
                    <a:lnTo>
                      <a:pt x="2195" y="36"/>
                    </a:lnTo>
                    <a:lnTo>
                      <a:pt x="2201" y="0"/>
                    </a:lnTo>
                    <a:lnTo>
                      <a:pt x="2207" y="0"/>
                    </a:lnTo>
                    <a:lnTo>
                      <a:pt x="2214" y="0"/>
                    </a:lnTo>
                    <a:lnTo>
                      <a:pt x="2220" y="33"/>
                    </a:lnTo>
                    <a:lnTo>
                      <a:pt x="2226" y="84"/>
                    </a:lnTo>
                    <a:lnTo>
                      <a:pt x="2234" y="100"/>
                    </a:lnTo>
                    <a:lnTo>
                      <a:pt x="2240" y="100"/>
                    </a:lnTo>
                    <a:lnTo>
                      <a:pt x="2246" y="98"/>
                    </a:lnTo>
                    <a:lnTo>
                      <a:pt x="2254" y="105"/>
                    </a:lnTo>
                    <a:lnTo>
                      <a:pt x="2260" y="115"/>
                    </a:lnTo>
                    <a:lnTo>
                      <a:pt x="2266" y="121"/>
                    </a:lnTo>
                    <a:lnTo>
                      <a:pt x="2273" y="125"/>
                    </a:lnTo>
                    <a:lnTo>
                      <a:pt x="2279" y="128"/>
                    </a:lnTo>
                    <a:lnTo>
                      <a:pt x="2285" y="149"/>
                    </a:lnTo>
                    <a:lnTo>
                      <a:pt x="2293" y="153"/>
                    </a:lnTo>
                    <a:lnTo>
                      <a:pt x="2299" y="148"/>
                    </a:lnTo>
                    <a:lnTo>
                      <a:pt x="2305" y="144"/>
                    </a:lnTo>
                    <a:lnTo>
                      <a:pt x="2312" y="143"/>
                    </a:lnTo>
                    <a:lnTo>
                      <a:pt x="2318" y="151"/>
                    </a:lnTo>
                    <a:lnTo>
                      <a:pt x="2324" y="159"/>
                    </a:lnTo>
                    <a:lnTo>
                      <a:pt x="2332" y="161"/>
                    </a:lnTo>
                    <a:lnTo>
                      <a:pt x="2338" y="167"/>
                    </a:lnTo>
                    <a:lnTo>
                      <a:pt x="2344" y="177"/>
                    </a:lnTo>
                    <a:lnTo>
                      <a:pt x="2351" y="189"/>
                    </a:lnTo>
                    <a:lnTo>
                      <a:pt x="2357" y="197"/>
                    </a:lnTo>
                    <a:lnTo>
                      <a:pt x="2363" y="202"/>
                    </a:lnTo>
                    <a:lnTo>
                      <a:pt x="2371" y="195"/>
                    </a:lnTo>
                    <a:lnTo>
                      <a:pt x="2377" y="159"/>
                    </a:lnTo>
                    <a:lnTo>
                      <a:pt x="2383" y="111"/>
                    </a:lnTo>
                    <a:lnTo>
                      <a:pt x="2389" y="70"/>
                    </a:lnTo>
                    <a:lnTo>
                      <a:pt x="2396" y="41"/>
                    </a:lnTo>
                    <a:lnTo>
                      <a:pt x="2402" y="41"/>
                    </a:lnTo>
                    <a:lnTo>
                      <a:pt x="2408" y="67"/>
                    </a:lnTo>
                    <a:lnTo>
                      <a:pt x="2416" y="93"/>
                    </a:lnTo>
                    <a:lnTo>
                      <a:pt x="2422" y="111"/>
                    </a:lnTo>
                    <a:lnTo>
                      <a:pt x="2428" y="125"/>
                    </a:lnTo>
                    <a:lnTo>
                      <a:pt x="2435" y="131"/>
                    </a:lnTo>
                    <a:lnTo>
                      <a:pt x="2441" y="138"/>
                    </a:lnTo>
                    <a:lnTo>
                      <a:pt x="2447" y="180"/>
                    </a:lnTo>
                    <a:lnTo>
                      <a:pt x="2455" y="190"/>
                    </a:lnTo>
                    <a:lnTo>
                      <a:pt x="2461" y="171"/>
                    </a:lnTo>
                    <a:lnTo>
                      <a:pt x="2467" y="138"/>
                    </a:lnTo>
                    <a:lnTo>
                      <a:pt x="2474" y="103"/>
                    </a:lnTo>
                    <a:lnTo>
                      <a:pt x="2480" y="89"/>
                    </a:lnTo>
                    <a:lnTo>
                      <a:pt x="2486" y="95"/>
                    </a:lnTo>
                    <a:lnTo>
                      <a:pt x="2494" y="102"/>
                    </a:lnTo>
                    <a:lnTo>
                      <a:pt x="2500" y="107"/>
                    </a:lnTo>
                    <a:lnTo>
                      <a:pt x="2506" y="113"/>
                    </a:lnTo>
                    <a:lnTo>
                      <a:pt x="2513" y="138"/>
                    </a:lnTo>
                    <a:lnTo>
                      <a:pt x="2519" y="162"/>
                    </a:lnTo>
                    <a:lnTo>
                      <a:pt x="2525" y="169"/>
                    </a:lnTo>
                    <a:lnTo>
                      <a:pt x="2533" y="151"/>
                    </a:lnTo>
                    <a:lnTo>
                      <a:pt x="2539" y="141"/>
                    </a:lnTo>
                    <a:lnTo>
                      <a:pt x="2545" y="126"/>
                    </a:lnTo>
                    <a:lnTo>
                      <a:pt x="2552" y="108"/>
                    </a:lnTo>
                    <a:lnTo>
                      <a:pt x="2558" y="93"/>
                    </a:lnTo>
                    <a:lnTo>
                      <a:pt x="2564" y="90"/>
                    </a:lnTo>
                    <a:lnTo>
                      <a:pt x="2570" y="98"/>
                    </a:lnTo>
                    <a:lnTo>
                      <a:pt x="2578" y="116"/>
                    </a:lnTo>
                    <a:lnTo>
                      <a:pt x="2584" y="130"/>
                    </a:lnTo>
                    <a:lnTo>
                      <a:pt x="2590" y="136"/>
                    </a:lnTo>
                    <a:lnTo>
                      <a:pt x="2598" y="138"/>
                    </a:lnTo>
                    <a:lnTo>
                      <a:pt x="2604" y="139"/>
                    </a:lnTo>
                    <a:lnTo>
                      <a:pt x="2610" y="139"/>
                    </a:lnTo>
                    <a:lnTo>
                      <a:pt x="2617" y="146"/>
                    </a:lnTo>
                    <a:lnTo>
                      <a:pt x="2623" y="151"/>
                    </a:lnTo>
                    <a:lnTo>
                      <a:pt x="2629" y="133"/>
                    </a:lnTo>
                    <a:lnTo>
                      <a:pt x="2637" y="108"/>
                    </a:lnTo>
                    <a:lnTo>
                      <a:pt x="2643" y="87"/>
                    </a:lnTo>
                    <a:lnTo>
                      <a:pt x="2649" y="84"/>
                    </a:lnTo>
                    <a:lnTo>
                      <a:pt x="2656" y="97"/>
                    </a:lnTo>
                    <a:lnTo>
                      <a:pt x="2662" y="111"/>
                    </a:lnTo>
                    <a:lnTo>
                      <a:pt x="2668" y="116"/>
                    </a:lnTo>
                    <a:lnTo>
                      <a:pt x="2676" y="115"/>
                    </a:lnTo>
                    <a:lnTo>
                      <a:pt x="2682" y="107"/>
                    </a:lnTo>
                    <a:lnTo>
                      <a:pt x="2688" y="100"/>
                    </a:lnTo>
                    <a:lnTo>
                      <a:pt x="2695" y="125"/>
                    </a:lnTo>
                    <a:lnTo>
                      <a:pt x="2701" y="157"/>
                    </a:lnTo>
                    <a:lnTo>
                      <a:pt x="2707" y="203"/>
                    </a:lnTo>
                    <a:lnTo>
                      <a:pt x="2715" y="235"/>
                    </a:lnTo>
                    <a:lnTo>
                      <a:pt x="2721" y="203"/>
                    </a:lnTo>
                    <a:lnTo>
                      <a:pt x="2727" y="162"/>
                    </a:lnTo>
                    <a:lnTo>
                      <a:pt x="2734" y="110"/>
                    </a:lnTo>
                    <a:lnTo>
                      <a:pt x="2740" y="29"/>
                    </a:lnTo>
                    <a:lnTo>
                      <a:pt x="2746" y="20"/>
                    </a:lnTo>
                    <a:lnTo>
                      <a:pt x="2752" y="90"/>
                    </a:lnTo>
                    <a:lnTo>
                      <a:pt x="2760" y="138"/>
                    </a:lnTo>
                    <a:lnTo>
                      <a:pt x="2766" y="166"/>
                    </a:lnTo>
                    <a:lnTo>
                      <a:pt x="2772" y="185"/>
                    </a:lnTo>
                    <a:lnTo>
                      <a:pt x="2779" y="171"/>
                    </a:lnTo>
                    <a:lnTo>
                      <a:pt x="2785" y="130"/>
                    </a:lnTo>
                    <a:lnTo>
                      <a:pt x="2791" y="97"/>
                    </a:lnTo>
                    <a:lnTo>
                      <a:pt x="2799" y="74"/>
                    </a:lnTo>
                    <a:lnTo>
                      <a:pt x="2805" y="54"/>
                    </a:lnTo>
                    <a:lnTo>
                      <a:pt x="2811" y="56"/>
                    </a:lnTo>
                    <a:lnTo>
                      <a:pt x="2818" y="77"/>
                    </a:lnTo>
                    <a:lnTo>
                      <a:pt x="2824" y="93"/>
                    </a:lnTo>
                    <a:lnTo>
                      <a:pt x="2830" y="103"/>
                    </a:lnTo>
                    <a:lnTo>
                      <a:pt x="2838" y="110"/>
                    </a:lnTo>
                    <a:lnTo>
                      <a:pt x="2844" y="121"/>
                    </a:lnTo>
                    <a:lnTo>
                      <a:pt x="2850" y="133"/>
                    </a:lnTo>
                    <a:lnTo>
                      <a:pt x="2857" y="148"/>
                    </a:lnTo>
                    <a:lnTo>
                      <a:pt x="2863" y="162"/>
                    </a:lnTo>
                    <a:lnTo>
                      <a:pt x="2869" y="162"/>
                    </a:lnTo>
                    <a:lnTo>
                      <a:pt x="2877" y="156"/>
                    </a:lnTo>
                    <a:lnTo>
                      <a:pt x="2883" y="184"/>
                    </a:lnTo>
                    <a:lnTo>
                      <a:pt x="2889" y="174"/>
                    </a:lnTo>
                    <a:lnTo>
                      <a:pt x="2896" y="144"/>
                    </a:lnTo>
                    <a:lnTo>
                      <a:pt x="2902" y="105"/>
                    </a:lnTo>
                    <a:lnTo>
                      <a:pt x="2908" y="74"/>
                    </a:lnTo>
                    <a:lnTo>
                      <a:pt x="2916" y="67"/>
                    </a:lnTo>
                    <a:lnTo>
                      <a:pt x="2922" y="77"/>
                    </a:lnTo>
                    <a:lnTo>
                      <a:pt x="2928" y="92"/>
                    </a:lnTo>
                    <a:lnTo>
                      <a:pt x="2934" y="105"/>
                    </a:lnTo>
                    <a:lnTo>
                      <a:pt x="2942" y="115"/>
                    </a:lnTo>
                    <a:lnTo>
                      <a:pt x="2948" y="118"/>
                    </a:lnTo>
                    <a:lnTo>
                      <a:pt x="2954" y="120"/>
                    </a:lnTo>
                    <a:lnTo>
                      <a:pt x="2961" y="118"/>
                    </a:lnTo>
                    <a:lnTo>
                      <a:pt x="2967" y="121"/>
                    </a:lnTo>
                    <a:lnTo>
                      <a:pt x="2973" y="139"/>
                    </a:lnTo>
                    <a:lnTo>
                      <a:pt x="2981" y="172"/>
                    </a:lnTo>
                    <a:lnTo>
                      <a:pt x="2987" y="208"/>
                    </a:lnTo>
                    <a:lnTo>
                      <a:pt x="2993" y="235"/>
                    </a:lnTo>
                    <a:lnTo>
                      <a:pt x="3000" y="226"/>
                    </a:lnTo>
                    <a:lnTo>
                      <a:pt x="3006" y="217"/>
                    </a:lnTo>
                    <a:lnTo>
                      <a:pt x="3012" y="180"/>
                    </a:lnTo>
                    <a:lnTo>
                      <a:pt x="3020" y="136"/>
                    </a:lnTo>
                    <a:lnTo>
                      <a:pt x="3026" y="107"/>
                    </a:lnTo>
                    <a:lnTo>
                      <a:pt x="3032" y="111"/>
                    </a:lnTo>
                    <a:lnTo>
                      <a:pt x="3039" y="144"/>
                    </a:lnTo>
                    <a:lnTo>
                      <a:pt x="3045" y="164"/>
                    </a:lnTo>
                    <a:lnTo>
                      <a:pt x="3051" y="192"/>
                    </a:lnTo>
                    <a:lnTo>
                      <a:pt x="3059" y="200"/>
                    </a:lnTo>
                    <a:lnTo>
                      <a:pt x="3065" y="151"/>
                    </a:lnTo>
                    <a:lnTo>
                      <a:pt x="3071" y="90"/>
                    </a:lnTo>
                    <a:lnTo>
                      <a:pt x="3078" y="31"/>
                    </a:lnTo>
                    <a:lnTo>
                      <a:pt x="3084" y="0"/>
                    </a:lnTo>
                    <a:lnTo>
                      <a:pt x="3090" y="0"/>
                    </a:lnTo>
                    <a:lnTo>
                      <a:pt x="3098" y="21"/>
                    </a:lnTo>
                    <a:lnTo>
                      <a:pt x="3104" y="44"/>
                    </a:lnTo>
                    <a:lnTo>
                      <a:pt x="3110" y="62"/>
                    </a:lnTo>
                    <a:lnTo>
                      <a:pt x="3116" y="72"/>
                    </a:lnTo>
                    <a:lnTo>
                      <a:pt x="3123" y="82"/>
                    </a:lnTo>
                    <a:lnTo>
                      <a:pt x="3129" y="89"/>
                    </a:lnTo>
                    <a:lnTo>
                      <a:pt x="3135" y="97"/>
                    </a:lnTo>
                    <a:lnTo>
                      <a:pt x="3143" y="102"/>
                    </a:lnTo>
                    <a:lnTo>
                      <a:pt x="3149" y="108"/>
                    </a:lnTo>
                    <a:lnTo>
                      <a:pt x="3155" y="113"/>
                    </a:lnTo>
                    <a:lnTo>
                      <a:pt x="3162" y="116"/>
                    </a:lnTo>
                    <a:lnTo>
                      <a:pt x="3168" y="120"/>
                    </a:lnTo>
                    <a:lnTo>
                      <a:pt x="3174" y="125"/>
                    </a:lnTo>
                    <a:lnTo>
                      <a:pt x="3182" y="128"/>
                    </a:lnTo>
                    <a:lnTo>
                      <a:pt x="3188" y="131"/>
                    </a:lnTo>
                    <a:lnTo>
                      <a:pt x="3194" y="133"/>
                    </a:lnTo>
                    <a:lnTo>
                      <a:pt x="3201" y="134"/>
                    </a:lnTo>
                    <a:lnTo>
                      <a:pt x="3207" y="136"/>
                    </a:lnTo>
                    <a:lnTo>
                      <a:pt x="3213" y="136"/>
                    </a:lnTo>
                    <a:lnTo>
                      <a:pt x="3221" y="148"/>
                    </a:lnTo>
                    <a:lnTo>
                      <a:pt x="3227" y="172"/>
                    </a:lnTo>
                    <a:lnTo>
                      <a:pt x="3233" y="187"/>
                    </a:lnTo>
                    <a:lnTo>
                      <a:pt x="3240" y="22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9" name="Freeform 170"/>
              <p:cNvSpPr>
                <a:spLocks/>
              </p:cNvSpPr>
              <p:nvPr/>
            </p:nvSpPr>
            <p:spPr bwMode="auto">
              <a:xfrm>
                <a:off x="4407" y="3657"/>
                <a:ext cx="72" cy="206"/>
              </a:xfrm>
              <a:custGeom>
                <a:avLst/>
                <a:gdLst>
                  <a:gd name="T0" fmla="*/ 0 w 77"/>
                  <a:gd name="T1" fmla="*/ 327 h 196"/>
                  <a:gd name="T2" fmla="*/ 6 w 77"/>
                  <a:gd name="T3" fmla="*/ 395 h 196"/>
                  <a:gd name="T4" fmla="*/ 7 w 77"/>
                  <a:gd name="T5" fmla="*/ 363 h 196"/>
                  <a:gd name="T6" fmla="*/ 7 w 77"/>
                  <a:gd name="T7" fmla="*/ 294 h 196"/>
                  <a:gd name="T8" fmla="*/ 10 w 77"/>
                  <a:gd name="T9" fmla="*/ 220 h 196"/>
                  <a:gd name="T10" fmla="*/ 13 w 77"/>
                  <a:gd name="T11" fmla="*/ 86 h 196"/>
                  <a:gd name="T12" fmla="*/ 17 w 77"/>
                  <a:gd name="T13" fmla="*/ 5 h 196"/>
                  <a:gd name="T14" fmla="*/ 19 w 77"/>
                  <a:gd name="T15" fmla="*/ 0 h 196"/>
                  <a:gd name="T16" fmla="*/ 21 w 77"/>
                  <a:gd name="T17" fmla="*/ 0 h 196"/>
                  <a:gd name="T18" fmla="*/ 22 w 77"/>
                  <a:gd name="T19" fmla="*/ 7 h 196"/>
                  <a:gd name="T20" fmla="*/ 26 w 77"/>
                  <a:gd name="T21" fmla="*/ 67 h 196"/>
                  <a:gd name="T22" fmla="*/ 28 w 77"/>
                  <a:gd name="T23" fmla="*/ 122 h 196"/>
                  <a:gd name="T24" fmla="*/ 30 w 77"/>
                  <a:gd name="T25" fmla="*/ 158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96">
                    <a:moveTo>
                      <a:pt x="0" y="163"/>
                    </a:moveTo>
                    <a:lnTo>
                      <a:pt x="6" y="196"/>
                    </a:lnTo>
                    <a:lnTo>
                      <a:pt x="13" y="181"/>
                    </a:lnTo>
                    <a:lnTo>
                      <a:pt x="20" y="146"/>
                    </a:lnTo>
                    <a:lnTo>
                      <a:pt x="26" y="109"/>
                    </a:lnTo>
                    <a:lnTo>
                      <a:pt x="32" y="43"/>
                    </a:lnTo>
                    <a:lnTo>
                      <a:pt x="40" y="5"/>
                    </a:lnTo>
                    <a:lnTo>
                      <a:pt x="46" y="0"/>
                    </a:lnTo>
                    <a:lnTo>
                      <a:pt x="52" y="0"/>
                    </a:lnTo>
                    <a:lnTo>
                      <a:pt x="58" y="7"/>
                    </a:lnTo>
                    <a:lnTo>
                      <a:pt x="65" y="33"/>
                    </a:lnTo>
                    <a:lnTo>
                      <a:pt x="71" y="61"/>
                    </a:lnTo>
                    <a:lnTo>
                      <a:pt x="77" y="7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0" name="Freeform 171"/>
              <p:cNvSpPr>
                <a:spLocks/>
              </p:cNvSpPr>
              <p:nvPr/>
            </p:nvSpPr>
            <p:spPr bwMode="auto">
              <a:xfrm>
                <a:off x="1402" y="3543"/>
                <a:ext cx="3005" cy="267"/>
              </a:xfrm>
              <a:custGeom>
                <a:avLst/>
                <a:gdLst>
                  <a:gd name="T0" fmla="*/ 16 w 3240"/>
                  <a:gd name="T1" fmla="*/ 265 h 254"/>
                  <a:gd name="T2" fmla="*/ 34 w 3240"/>
                  <a:gd name="T3" fmla="*/ 272 h 254"/>
                  <a:gd name="T4" fmla="*/ 53 w 3240"/>
                  <a:gd name="T5" fmla="*/ 326 h 254"/>
                  <a:gd name="T6" fmla="*/ 70 w 3240"/>
                  <a:gd name="T7" fmla="*/ 326 h 254"/>
                  <a:gd name="T8" fmla="*/ 88 w 3240"/>
                  <a:gd name="T9" fmla="*/ 214 h 254"/>
                  <a:gd name="T10" fmla="*/ 107 w 3240"/>
                  <a:gd name="T11" fmla="*/ 402 h 254"/>
                  <a:gd name="T12" fmla="*/ 125 w 3240"/>
                  <a:gd name="T13" fmla="*/ 246 h 254"/>
                  <a:gd name="T14" fmla="*/ 143 w 3240"/>
                  <a:gd name="T15" fmla="*/ 271 h 254"/>
                  <a:gd name="T16" fmla="*/ 160 w 3240"/>
                  <a:gd name="T17" fmla="*/ 232 h 254"/>
                  <a:gd name="T18" fmla="*/ 179 w 3240"/>
                  <a:gd name="T19" fmla="*/ 91 h 254"/>
                  <a:gd name="T20" fmla="*/ 198 w 3240"/>
                  <a:gd name="T21" fmla="*/ 241 h 254"/>
                  <a:gd name="T22" fmla="*/ 214 w 3240"/>
                  <a:gd name="T23" fmla="*/ 174 h 254"/>
                  <a:gd name="T24" fmla="*/ 232 w 3240"/>
                  <a:gd name="T25" fmla="*/ 309 h 254"/>
                  <a:gd name="T26" fmla="*/ 250 w 3240"/>
                  <a:gd name="T27" fmla="*/ 204 h 254"/>
                  <a:gd name="T28" fmla="*/ 269 w 3240"/>
                  <a:gd name="T29" fmla="*/ 252 h 254"/>
                  <a:gd name="T30" fmla="*/ 289 w 3240"/>
                  <a:gd name="T31" fmla="*/ 262 h 254"/>
                  <a:gd name="T32" fmla="*/ 305 w 3240"/>
                  <a:gd name="T33" fmla="*/ 304 h 254"/>
                  <a:gd name="T34" fmla="*/ 324 w 3240"/>
                  <a:gd name="T35" fmla="*/ 228 h 254"/>
                  <a:gd name="T36" fmla="*/ 341 w 3240"/>
                  <a:gd name="T37" fmla="*/ 232 h 254"/>
                  <a:gd name="T38" fmla="*/ 361 w 3240"/>
                  <a:gd name="T39" fmla="*/ 191 h 254"/>
                  <a:gd name="T40" fmla="*/ 378 w 3240"/>
                  <a:gd name="T41" fmla="*/ 169 h 254"/>
                  <a:gd name="T42" fmla="*/ 396 w 3240"/>
                  <a:gd name="T43" fmla="*/ 222 h 254"/>
                  <a:gd name="T44" fmla="*/ 413 w 3240"/>
                  <a:gd name="T45" fmla="*/ 161 h 254"/>
                  <a:gd name="T46" fmla="*/ 433 w 3240"/>
                  <a:gd name="T47" fmla="*/ 253 h 254"/>
                  <a:gd name="T48" fmla="*/ 450 w 3240"/>
                  <a:gd name="T49" fmla="*/ 253 h 254"/>
                  <a:gd name="T50" fmla="*/ 468 w 3240"/>
                  <a:gd name="T51" fmla="*/ 310 h 254"/>
                  <a:gd name="T52" fmla="*/ 488 w 3240"/>
                  <a:gd name="T53" fmla="*/ 207 h 254"/>
                  <a:gd name="T54" fmla="*/ 505 w 3240"/>
                  <a:gd name="T55" fmla="*/ 222 h 254"/>
                  <a:gd name="T56" fmla="*/ 522 w 3240"/>
                  <a:gd name="T57" fmla="*/ 262 h 254"/>
                  <a:gd name="T58" fmla="*/ 541 w 3240"/>
                  <a:gd name="T59" fmla="*/ 272 h 254"/>
                  <a:gd name="T60" fmla="*/ 559 w 3240"/>
                  <a:gd name="T61" fmla="*/ 286 h 254"/>
                  <a:gd name="T62" fmla="*/ 577 w 3240"/>
                  <a:gd name="T63" fmla="*/ 197 h 254"/>
                  <a:gd name="T64" fmla="*/ 595 w 3240"/>
                  <a:gd name="T65" fmla="*/ 391 h 254"/>
                  <a:gd name="T66" fmla="*/ 612 w 3240"/>
                  <a:gd name="T67" fmla="*/ 214 h 254"/>
                  <a:gd name="T68" fmla="*/ 632 w 3240"/>
                  <a:gd name="T69" fmla="*/ 244 h 254"/>
                  <a:gd name="T70" fmla="*/ 648 w 3240"/>
                  <a:gd name="T71" fmla="*/ 246 h 254"/>
                  <a:gd name="T72" fmla="*/ 668 w 3240"/>
                  <a:gd name="T73" fmla="*/ 297 h 254"/>
                  <a:gd name="T74" fmla="*/ 686 w 3240"/>
                  <a:gd name="T75" fmla="*/ 279 h 254"/>
                  <a:gd name="T76" fmla="*/ 705 w 3240"/>
                  <a:gd name="T77" fmla="*/ 241 h 254"/>
                  <a:gd name="T78" fmla="*/ 722 w 3240"/>
                  <a:gd name="T79" fmla="*/ 326 h 254"/>
                  <a:gd name="T80" fmla="*/ 740 w 3240"/>
                  <a:gd name="T81" fmla="*/ 312 h 254"/>
                  <a:gd name="T82" fmla="*/ 759 w 3240"/>
                  <a:gd name="T83" fmla="*/ 27 h 254"/>
                  <a:gd name="T84" fmla="*/ 776 w 3240"/>
                  <a:gd name="T85" fmla="*/ 241 h 254"/>
                  <a:gd name="T86" fmla="*/ 794 w 3240"/>
                  <a:gd name="T87" fmla="*/ 268 h 254"/>
                  <a:gd name="T88" fmla="*/ 812 w 3240"/>
                  <a:gd name="T89" fmla="*/ 289 h 254"/>
                  <a:gd name="T90" fmla="*/ 830 w 3240"/>
                  <a:gd name="T91" fmla="*/ 158 h 254"/>
                  <a:gd name="T92" fmla="*/ 848 w 3240"/>
                  <a:gd name="T93" fmla="*/ 246 h 254"/>
                  <a:gd name="T94" fmla="*/ 866 w 3240"/>
                  <a:gd name="T95" fmla="*/ 246 h 254"/>
                  <a:gd name="T96" fmla="*/ 885 w 3240"/>
                  <a:gd name="T97" fmla="*/ 225 h 254"/>
                  <a:gd name="T98" fmla="*/ 902 w 3240"/>
                  <a:gd name="T99" fmla="*/ 300 h 254"/>
                  <a:gd name="T100" fmla="*/ 921 w 3240"/>
                  <a:gd name="T101" fmla="*/ 289 h 254"/>
                  <a:gd name="T102" fmla="*/ 940 w 3240"/>
                  <a:gd name="T103" fmla="*/ 418 h 254"/>
                  <a:gd name="T104" fmla="*/ 956 w 3240"/>
                  <a:gd name="T105" fmla="*/ 309 h 254"/>
                  <a:gd name="T106" fmla="*/ 976 w 3240"/>
                  <a:gd name="T107" fmla="*/ 241 h 254"/>
                  <a:gd name="T108" fmla="*/ 993 w 3240"/>
                  <a:gd name="T109" fmla="*/ 289 h 254"/>
                  <a:gd name="T110" fmla="*/ 1013 w 3240"/>
                  <a:gd name="T111" fmla="*/ 265 h 254"/>
                  <a:gd name="T112" fmla="*/ 1029 w 3240"/>
                  <a:gd name="T113" fmla="*/ 258 h 254"/>
                  <a:gd name="T114" fmla="*/ 1047 w 3240"/>
                  <a:gd name="T115" fmla="*/ 190 h 254"/>
                  <a:gd name="T116" fmla="*/ 1066 w 3240"/>
                  <a:gd name="T117" fmla="*/ 48 h 254"/>
                  <a:gd name="T118" fmla="*/ 1084 w 3240"/>
                  <a:gd name="T119" fmla="*/ 218 h 254"/>
                  <a:gd name="T120" fmla="*/ 1103 w 3240"/>
                  <a:gd name="T121" fmla="*/ 253 h 254"/>
                  <a:gd name="T122" fmla="*/ 1120 w 3240"/>
                  <a:gd name="T123" fmla="*/ 300 h 25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54">
                    <a:moveTo>
                      <a:pt x="0" y="95"/>
                    </a:moveTo>
                    <a:lnTo>
                      <a:pt x="8" y="105"/>
                    </a:lnTo>
                    <a:lnTo>
                      <a:pt x="14" y="120"/>
                    </a:lnTo>
                    <a:lnTo>
                      <a:pt x="20" y="125"/>
                    </a:lnTo>
                    <a:lnTo>
                      <a:pt x="27" y="126"/>
                    </a:lnTo>
                    <a:lnTo>
                      <a:pt x="33" y="128"/>
                    </a:lnTo>
                    <a:lnTo>
                      <a:pt x="39" y="128"/>
                    </a:lnTo>
                    <a:lnTo>
                      <a:pt x="45" y="131"/>
                    </a:lnTo>
                    <a:lnTo>
                      <a:pt x="53" y="130"/>
                    </a:lnTo>
                    <a:lnTo>
                      <a:pt x="59" y="131"/>
                    </a:lnTo>
                    <a:lnTo>
                      <a:pt x="65" y="135"/>
                    </a:lnTo>
                    <a:lnTo>
                      <a:pt x="72" y="135"/>
                    </a:lnTo>
                    <a:lnTo>
                      <a:pt x="78" y="140"/>
                    </a:lnTo>
                    <a:lnTo>
                      <a:pt x="84" y="138"/>
                    </a:lnTo>
                    <a:lnTo>
                      <a:pt x="92" y="135"/>
                    </a:lnTo>
                    <a:lnTo>
                      <a:pt x="98" y="136"/>
                    </a:lnTo>
                    <a:lnTo>
                      <a:pt x="104" y="138"/>
                    </a:lnTo>
                    <a:lnTo>
                      <a:pt x="111" y="141"/>
                    </a:lnTo>
                    <a:lnTo>
                      <a:pt x="117" y="144"/>
                    </a:lnTo>
                    <a:lnTo>
                      <a:pt x="123" y="167"/>
                    </a:lnTo>
                    <a:lnTo>
                      <a:pt x="131" y="192"/>
                    </a:lnTo>
                    <a:lnTo>
                      <a:pt x="137" y="213"/>
                    </a:lnTo>
                    <a:lnTo>
                      <a:pt x="143" y="185"/>
                    </a:lnTo>
                    <a:lnTo>
                      <a:pt x="150" y="162"/>
                    </a:lnTo>
                    <a:lnTo>
                      <a:pt x="156" y="162"/>
                    </a:lnTo>
                    <a:lnTo>
                      <a:pt x="162" y="138"/>
                    </a:lnTo>
                    <a:lnTo>
                      <a:pt x="170" y="113"/>
                    </a:lnTo>
                    <a:lnTo>
                      <a:pt x="176" y="89"/>
                    </a:lnTo>
                    <a:lnTo>
                      <a:pt x="182" y="75"/>
                    </a:lnTo>
                    <a:lnTo>
                      <a:pt x="189" y="105"/>
                    </a:lnTo>
                    <a:lnTo>
                      <a:pt x="195" y="207"/>
                    </a:lnTo>
                    <a:lnTo>
                      <a:pt x="201" y="162"/>
                    </a:lnTo>
                    <a:lnTo>
                      <a:pt x="209" y="84"/>
                    </a:lnTo>
                    <a:lnTo>
                      <a:pt x="215" y="34"/>
                    </a:lnTo>
                    <a:lnTo>
                      <a:pt x="221" y="13"/>
                    </a:lnTo>
                    <a:lnTo>
                      <a:pt x="227" y="44"/>
                    </a:lnTo>
                    <a:lnTo>
                      <a:pt x="234" y="80"/>
                    </a:lnTo>
                    <a:lnTo>
                      <a:pt x="240" y="95"/>
                    </a:lnTo>
                    <a:lnTo>
                      <a:pt x="246" y="100"/>
                    </a:lnTo>
                    <a:lnTo>
                      <a:pt x="254" y="107"/>
                    </a:lnTo>
                    <a:lnTo>
                      <a:pt x="260" y="105"/>
                    </a:lnTo>
                    <a:lnTo>
                      <a:pt x="266" y="115"/>
                    </a:lnTo>
                    <a:lnTo>
                      <a:pt x="274" y="123"/>
                    </a:lnTo>
                    <a:lnTo>
                      <a:pt x="280" y="125"/>
                    </a:lnTo>
                    <a:lnTo>
                      <a:pt x="286" y="126"/>
                    </a:lnTo>
                    <a:lnTo>
                      <a:pt x="293" y="140"/>
                    </a:lnTo>
                    <a:lnTo>
                      <a:pt x="299" y="159"/>
                    </a:lnTo>
                    <a:lnTo>
                      <a:pt x="305" y="200"/>
                    </a:lnTo>
                    <a:lnTo>
                      <a:pt x="313" y="161"/>
                    </a:lnTo>
                    <a:lnTo>
                      <a:pt x="319" y="120"/>
                    </a:lnTo>
                    <a:lnTo>
                      <a:pt x="325" y="98"/>
                    </a:lnTo>
                    <a:lnTo>
                      <a:pt x="332" y="94"/>
                    </a:lnTo>
                    <a:lnTo>
                      <a:pt x="338" y="98"/>
                    </a:lnTo>
                    <a:lnTo>
                      <a:pt x="344" y="113"/>
                    </a:lnTo>
                    <a:lnTo>
                      <a:pt x="352" y="121"/>
                    </a:lnTo>
                    <a:lnTo>
                      <a:pt x="358" y="123"/>
                    </a:lnTo>
                    <a:lnTo>
                      <a:pt x="364" y="126"/>
                    </a:lnTo>
                    <a:lnTo>
                      <a:pt x="371" y="126"/>
                    </a:lnTo>
                    <a:lnTo>
                      <a:pt x="377" y="126"/>
                    </a:lnTo>
                    <a:lnTo>
                      <a:pt x="383" y="140"/>
                    </a:lnTo>
                    <a:lnTo>
                      <a:pt x="391" y="136"/>
                    </a:lnTo>
                    <a:lnTo>
                      <a:pt x="397" y="140"/>
                    </a:lnTo>
                    <a:lnTo>
                      <a:pt x="403" y="148"/>
                    </a:lnTo>
                    <a:lnTo>
                      <a:pt x="409" y="135"/>
                    </a:lnTo>
                    <a:lnTo>
                      <a:pt x="416" y="117"/>
                    </a:lnTo>
                    <a:lnTo>
                      <a:pt x="422" y="113"/>
                    </a:lnTo>
                    <a:lnTo>
                      <a:pt x="428" y="117"/>
                    </a:lnTo>
                    <a:lnTo>
                      <a:pt x="436" y="121"/>
                    </a:lnTo>
                    <a:lnTo>
                      <a:pt x="442" y="130"/>
                    </a:lnTo>
                    <a:lnTo>
                      <a:pt x="448" y="133"/>
                    </a:lnTo>
                    <a:lnTo>
                      <a:pt x="455" y="117"/>
                    </a:lnTo>
                    <a:lnTo>
                      <a:pt x="461" y="115"/>
                    </a:lnTo>
                    <a:lnTo>
                      <a:pt x="467" y="138"/>
                    </a:lnTo>
                    <a:lnTo>
                      <a:pt x="475" y="167"/>
                    </a:lnTo>
                    <a:lnTo>
                      <a:pt x="481" y="162"/>
                    </a:lnTo>
                    <a:lnTo>
                      <a:pt x="487" y="223"/>
                    </a:lnTo>
                    <a:lnTo>
                      <a:pt x="494" y="240"/>
                    </a:lnTo>
                    <a:lnTo>
                      <a:pt x="500" y="143"/>
                    </a:lnTo>
                    <a:lnTo>
                      <a:pt x="506" y="79"/>
                    </a:lnTo>
                    <a:lnTo>
                      <a:pt x="514" y="46"/>
                    </a:lnTo>
                    <a:lnTo>
                      <a:pt x="520" y="46"/>
                    </a:lnTo>
                    <a:lnTo>
                      <a:pt x="526" y="77"/>
                    </a:lnTo>
                    <a:lnTo>
                      <a:pt x="533" y="110"/>
                    </a:lnTo>
                    <a:lnTo>
                      <a:pt x="539" y="126"/>
                    </a:lnTo>
                    <a:lnTo>
                      <a:pt x="545" y="126"/>
                    </a:lnTo>
                    <a:lnTo>
                      <a:pt x="553" y="125"/>
                    </a:lnTo>
                    <a:lnTo>
                      <a:pt x="559" y="123"/>
                    </a:lnTo>
                    <a:lnTo>
                      <a:pt x="565" y="120"/>
                    </a:lnTo>
                    <a:lnTo>
                      <a:pt x="572" y="120"/>
                    </a:lnTo>
                    <a:lnTo>
                      <a:pt x="578" y="118"/>
                    </a:lnTo>
                    <a:lnTo>
                      <a:pt x="584" y="143"/>
                    </a:lnTo>
                    <a:lnTo>
                      <a:pt x="591" y="231"/>
                    </a:lnTo>
                    <a:lnTo>
                      <a:pt x="598" y="220"/>
                    </a:lnTo>
                    <a:lnTo>
                      <a:pt x="604" y="174"/>
                    </a:lnTo>
                    <a:lnTo>
                      <a:pt x="610" y="121"/>
                    </a:lnTo>
                    <a:lnTo>
                      <a:pt x="618" y="87"/>
                    </a:lnTo>
                    <a:lnTo>
                      <a:pt x="624" y="80"/>
                    </a:lnTo>
                    <a:lnTo>
                      <a:pt x="630" y="95"/>
                    </a:lnTo>
                    <a:lnTo>
                      <a:pt x="637" y="115"/>
                    </a:lnTo>
                    <a:lnTo>
                      <a:pt x="643" y="151"/>
                    </a:lnTo>
                    <a:lnTo>
                      <a:pt x="649" y="159"/>
                    </a:lnTo>
                    <a:lnTo>
                      <a:pt x="657" y="143"/>
                    </a:lnTo>
                    <a:lnTo>
                      <a:pt x="663" y="117"/>
                    </a:lnTo>
                    <a:lnTo>
                      <a:pt x="669" y="153"/>
                    </a:lnTo>
                    <a:lnTo>
                      <a:pt x="676" y="192"/>
                    </a:lnTo>
                    <a:lnTo>
                      <a:pt x="682" y="113"/>
                    </a:lnTo>
                    <a:lnTo>
                      <a:pt x="688" y="80"/>
                    </a:lnTo>
                    <a:lnTo>
                      <a:pt x="696" y="62"/>
                    </a:lnTo>
                    <a:lnTo>
                      <a:pt x="702" y="56"/>
                    </a:lnTo>
                    <a:lnTo>
                      <a:pt x="708" y="94"/>
                    </a:lnTo>
                    <a:lnTo>
                      <a:pt x="715" y="110"/>
                    </a:lnTo>
                    <a:lnTo>
                      <a:pt x="721" y="102"/>
                    </a:lnTo>
                    <a:lnTo>
                      <a:pt x="727" y="97"/>
                    </a:lnTo>
                    <a:lnTo>
                      <a:pt x="735" y="102"/>
                    </a:lnTo>
                    <a:lnTo>
                      <a:pt x="741" y="108"/>
                    </a:lnTo>
                    <a:lnTo>
                      <a:pt x="747" y="118"/>
                    </a:lnTo>
                    <a:lnTo>
                      <a:pt x="754" y="130"/>
                    </a:lnTo>
                    <a:lnTo>
                      <a:pt x="760" y="136"/>
                    </a:lnTo>
                    <a:lnTo>
                      <a:pt x="766" y="131"/>
                    </a:lnTo>
                    <a:lnTo>
                      <a:pt x="772" y="125"/>
                    </a:lnTo>
                    <a:lnTo>
                      <a:pt x="780" y="121"/>
                    </a:lnTo>
                    <a:lnTo>
                      <a:pt x="786" y="120"/>
                    </a:lnTo>
                    <a:lnTo>
                      <a:pt x="792" y="131"/>
                    </a:lnTo>
                    <a:lnTo>
                      <a:pt x="799" y="128"/>
                    </a:lnTo>
                    <a:lnTo>
                      <a:pt x="805" y="123"/>
                    </a:lnTo>
                    <a:lnTo>
                      <a:pt x="811" y="120"/>
                    </a:lnTo>
                    <a:lnTo>
                      <a:pt x="819" y="128"/>
                    </a:lnTo>
                    <a:lnTo>
                      <a:pt x="825" y="130"/>
                    </a:lnTo>
                    <a:lnTo>
                      <a:pt x="831" y="130"/>
                    </a:lnTo>
                    <a:lnTo>
                      <a:pt x="838" y="131"/>
                    </a:lnTo>
                    <a:lnTo>
                      <a:pt x="844" y="128"/>
                    </a:lnTo>
                    <a:lnTo>
                      <a:pt x="850" y="121"/>
                    </a:lnTo>
                    <a:lnTo>
                      <a:pt x="858" y="123"/>
                    </a:lnTo>
                    <a:lnTo>
                      <a:pt x="864" y="136"/>
                    </a:lnTo>
                    <a:lnTo>
                      <a:pt x="870" y="141"/>
                    </a:lnTo>
                    <a:lnTo>
                      <a:pt x="877" y="151"/>
                    </a:lnTo>
                    <a:lnTo>
                      <a:pt x="883" y="158"/>
                    </a:lnTo>
                    <a:lnTo>
                      <a:pt x="889" y="156"/>
                    </a:lnTo>
                    <a:lnTo>
                      <a:pt x="897" y="146"/>
                    </a:lnTo>
                    <a:lnTo>
                      <a:pt x="903" y="131"/>
                    </a:lnTo>
                    <a:lnTo>
                      <a:pt x="909" y="117"/>
                    </a:lnTo>
                    <a:lnTo>
                      <a:pt x="916" y="108"/>
                    </a:lnTo>
                    <a:lnTo>
                      <a:pt x="922" y="108"/>
                    </a:lnTo>
                    <a:lnTo>
                      <a:pt x="929" y="113"/>
                    </a:lnTo>
                    <a:lnTo>
                      <a:pt x="936" y="133"/>
                    </a:lnTo>
                    <a:lnTo>
                      <a:pt x="942" y="146"/>
                    </a:lnTo>
                    <a:lnTo>
                      <a:pt x="948" y="144"/>
                    </a:lnTo>
                    <a:lnTo>
                      <a:pt x="954" y="171"/>
                    </a:lnTo>
                    <a:lnTo>
                      <a:pt x="962" y="171"/>
                    </a:lnTo>
                    <a:lnTo>
                      <a:pt x="968" y="149"/>
                    </a:lnTo>
                    <a:lnTo>
                      <a:pt x="974" y="133"/>
                    </a:lnTo>
                    <a:lnTo>
                      <a:pt x="981" y="115"/>
                    </a:lnTo>
                    <a:lnTo>
                      <a:pt x="987" y="98"/>
                    </a:lnTo>
                    <a:lnTo>
                      <a:pt x="993" y="108"/>
                    </a:lnTo>
                    <a:lnTo>
                      <a:pt x="1001" y="121"/>
                    </a:lnTo>
                    <a:lnTo>
                      <a:pt x="1007" y="130"/>
                    </a:lnTo>
                    <a:lnTo>
                      <a:pt x="1013" y="138"/>
                    </a:lnTo>
                    <a:lnTo>
                      <a:pt x="1020" y="220"/>
                    </a:lnTo>
                    <a:lnTo>
                      <a:pt x="1026" y="148"/>
                    </a:lnTo>
                    <a:lnTo>
                      <a:pt x="1032" y="95"/>
                    </a:lnTo>
                    <a:lnTo>
                      <a:pt x="1040" y="67"/>
                    </a:lnTo>
                    <a:lnTo>
                      <a:pt x="1046" y="52"/>
                    </a:lnTo>
                    <a:lnTo>
                      <a:pt x="1052" y="103"/>
                    </a:lnTo>
                    <a:lnTo>
                      <a:pt x="1059" y="190"/>
                    </a:lnTo>
                    <a:lnTo>
                      <a:pt x="1065" y="166"/>
                    </a:lnTo>
                    <a:lnTo>
                      <a:pt x="1071" y="140"/>
                    </a:lnTo>
                    <a:lnTo>
                      <a:pt x="1079" y="107"/>
                    </a:lnTo>
                    <a:lnTo>
                      <a:pt x="1085" y="84"/>
                    </a:lnTo>
                    <a:lnTo>
                      <a:pt x="1091" y="90"/>
                    </a:lnTo>
                    <a:lnTo>
                      <a:pt x="1098" y="100"/>
                    </a:lnTo>
                    <a:lnTo>
                      <a:pt x="1104" y="108"/>
                    </a:lnTo>
                    <a:lnTo>
                      <a:pt x="1110" y="115"/>
                    </a:lnTo>
                    <a:lnTo>
                      <a:pt x="1118" y="123"/>
                    </a:lnTo>
                    <a:lnTo>
                      <a:pt x="1124" y="140"/>
                    </a:lnTo>
                    <a:lnTo>
                      <a:pt x="1130" y="128"/>
                    </a:lnTo>
                    <a:lnTo>
                      <a:pt x="1136" y="110"/>
                    </a:lnTo>
                    <a:lnTo>
                      <a:pt x="1143" y="98"/>
                    </a:lnTo>
                    <a:lnTo>
                      <a:pt x="1149" y="100"/>
                    </a:lnTo>
                    <a:lnTo>
                      <a:pt x="1155" y="108"/>
                    </a:lnTo>
                    <a:lnTo>
                      <a:pt x="1163" y="133"/>
                    </a:lnTo>
                    <a:lnTo>
                      <a:pt x="1169" y="235"/>
                    </a:lnTo>
                    <a:lnTo>
                      <a:pt x="1175" y="194"/>
                    </a:lnTo>
                    <a:lnTo>
                      <a:pt x="1182" y="135"/>
                    </a:lnTo>
                    <a:lnTo>
                      <a:pt x="1188" y="80"/>
                    </a:lnTo>
                    <a:lnTo>
                      <a:pt x="1194" y="49"/>
                    </a:lnTo>
                    <a:lnTo>
                      <a:pt x="1202" y="71"/>
                    </a:lnTo>
                    <a:lnTo>
                      <a:pt x="1208" y="100"/>
                    </a:lnTo>
                    <a:lnTo>
                      <a:pt x="1214" y="113"/>
                    </a:lnTo>
                    <a:lnTo>
                      <a:pt x="1221" y="118"/>
                    </a:lnTo>
                    <a:lnTo>
                      <a:pt x="1227" y="120"/>
                    </a:lnTo>
                    <a:lnTo>
                      <a:pt x="1233" y="120"/>
                    </a:lnTo>
                    <a:lnTo>
                      <a:pt x="1241" y="126"/>
                    </a:lnTo>
                    <a:lnTo>
                      <a:pt x="1247" y="133"/>
                    </a:lnTo>
                    <a:lnTo>
                      <a:pt x="1253" y="135"/>
                    </a:lnTo>
                    <a:lnTo>
                      <a:pt x="1261" y="140"/>
                    </a:lnTo>
                    <a:lnTo>
                      <a:pt x="1267" y="146"/>
                    </a:lnTo>
                    <a:lnTo>
                      <a:pt x="1273" y="141"/>
                    </a:lnTo>
                    <a:lnTo>
                      <a:pt x="1280" y="133"/>
                    </a:lnTo>
                    <a:lnTo>
                      <a:pt x="1286" y="128"/>
                    </a:lnTo>
                    <a:lnTo>
                      <a:pt x="1292" y="126"/>
                    </a:lnTo>
                    <a:lnTo>
                      <a:pt x="1300" y="125"/>
                    </a:lnTo>
                    <a:lnTo>
                      <a:pt x="1306" y="123"/>
                    </a:lnTo>
                    <a:lnTo>
                      <a:pt x="1312" y="131"/>
                    </a:lnTo>
                    <a:lnTo>
                      <a:pt x="1318" y="136"/>
                    </a:lnTo>
                    <a:lnTo>
                      <a:pt x="1325" y="136"/>
                    </a:lnTo>
                    <a:lnTo>
                      <a:pt x="1331" y="144"/>
                    </a:lnTo>
                    <a:lnTo>
                      <a:pt x="1337" y="151"/>
                    </a:lnTo>
                    <a:lnTo>
                      <a:pt x="1345" y="154"/>
                    </a:lnTo>
                    <a:lnTo>
                      <a:pt x="1351" y="149"/>
                    </a:lnTo>
                    <a:lnTo>
                      <a:pt x="1357" y="138"/>
                    </a:lnTo>
                    <a:lnTo>
                      <a:pt x="1364" y="126"/>
                    </a:lnTo>
                    <a:lnTo>
                      <a:pt x="1370" y="171"/>
                    </a:lnTo>
                    <a:lnTo>
                      <a:pt x="1376" y="149"/>
                    </a:lnTo>
                    <a:lnTo>
                      <a:pt x="1384" y="130"/>
                    </a:lnTo>
                    <a:lnTo>
                      <a:pt x="1390" y="112"/>
                    </a:lnTo>
                    <a:lnTo>
                      <a:pt x="1396" y="103"/>
                    </a:lnTo>
                    <a:lnTo>
                      <a:pt x="1403" y="112"/>
                    </a:lnTo>
                    <a:lnTo>
                      <a:pt x="1409" y="121"/>
                    </a:lnTo>
                    <a:lnTo>
                      <a:pt x="1415" y="131"/>
                    </a:lnTo>
                    <a:lnTo>
                      <a:pt x="1423" y="130"/>
                    </a:lnTo>
                    <a:lnTo>
                      <a:pt x="1429" y="126"/>
                    </a:lnTo>
                    <a:lnTo>
                      <a:pt x="1435" y="125"/>
                    </a:lnTo>
                    <a:lnTo>
                      <a:pt x="1442" y="118"/>
                    </a:lnTo>
                    <a:lnTo>
                      <a:pt x="1448" y="110"/>
                    </a:lnTo>
                    <a:lnTo>
                      <a:pt x="1454" y="102"/>
                    </a:lnTo>
                    <a:lnTo>
                      <a:pt x="1462" y="97"/>
                    </a:lnTo>
                    <a:lnTo>
                      <a:pt x="1468" y="97"/>
                    </a:lnTo>
                    <a:lnTo>
                      <a:pt x="1474" y="100"/>
                    </a:lnTo>
                    <a:lnTo>
                      <a:pt x="1481" y="103"/>
                    </a:lnTo>
                    <a:lnTo>
                      <a:pt x="1487" y="108"/>
                    </a:lnTo>
                    <a:lnTo>
                      <a:pt x="1493" y="120"/>
                    </a:lnTo>
                    <a:lnTo>
                      <a:pt x="1499" y="130"/>
                    </a:lnTo>
                    <a:lnTo>
                      <a:pt x="1507" y="143"/>
                    </a:lnTo>
                    <a:lnTo>
                      <a:pt x="1513" y="135"/>
                    </a:lnTo>
                    <a:lnTo>
                      <a:pt x="1519" y="125"/>
                    </a:lnTo>
                    <a:lnTo>
                      <a:pt x="1526" y="123"/>
                    </a:lnTo>
                    <a:lnTo>
                      <a:pt x="1532" y="121"/>
                    </a:lnTo>
                    <a:lnTo>
                      <a:pt x="1538" y="118"/>
                    </a:lnTo>
                    <a:lnTo>
                      <a:pt x="1546" y="123"/>
                    </a:lnTo>
                    <a:lnTo>
                      <a:pt x="1552" y="136"/>
                    </a:lnTo>
                    <a:lnTo>
                      <a:pt x="1558" y="141"/>
                    </a:lnTo>
                    <a:lnTo>
                      <a:pt x="1565" y="148"/>
                    </a:lnTo>
                    <a:lnTo>
                      <a:pt x="1571" y="164"/>
                    </a:lnTo>
                    <a:lnTo>
                      <a:pt x="1577" y="156"/>
                    </a:lnTo>
                    <a:lnTo>
                      <a:pt x="1585" y="138"/>
                    </a:lnTo>
                    <a:lnTo>
                      <a:pt x="1591" y="231"/>
                    </a:lnTo>
                    <a:lnTo>
                      <a:pt x="1597" y="222"/>
                    </a:lnTo>
                    <a:lnTo>
                      <a:pt x="1605" y="143"/>
                    </a:lnTo>
                    <a:lnTo>
                      <a:pt x="1611" y="97"/>
                    </a:lnTo>
                    <a:lnTo>
                      <a:pt x="1617" y="57"/>
                    </a:lnTo>
                    <a:lnTo>
                      <a:pt x="1624" y="52"/>
                    </a:lnTo>
                    <a:lnTo>
                      <a:pt x="1630" y="75"/>
                    </a:lnTo>
                    <a:lnTo>
                      <a:pt x="1636" y="89"/>
                    </a:lnTo>
                    <a:lnTo>
                      <a:pt x="1644" y="87"/>
                    </a:lnTo>
                    <a:lnTo>
                      <a:pt x="1650" y="90"/>
                    </a:lnTo>
                    <a:lnTo>
                      <a:pt x="1656" y="98"/>
                    </a:lnTo>
                    <a:lnTo>
                      <a:pt x="1663" y="113"/>
                    </a:lnTo>
                    <a:lnTo>
                      <a:pt x="1669" y="156"/>
                    </a:lnTo>
                    <a:lnTo>
                      <a:pt x="1675" y="141"/>
                    </a:lnTo>
                    <a:lnTo>
                      <a:pt x="1681" y="141"/>
                    </a:lnTo>
                    <a:lnTo>
                      <a:pt x="1689" y="130"/>
                    </a:lnTo>
                    <a:lnTo>
                      <a:pt x="1695" y="112"/>
                    </a:lnTo>
                    <a:lnTo>
                      <a:pt x="1701" y="174"/>
                    </a:lnTo>
                    <a:lnTo>
                      <a:pt x="1708" y="195"/>
                    </a:lnTo>
                    <a:lnTo>
                      <a:pt x="1714" y="153"/>
                    </a:lnTo>
                    <a:lnTo>
                      <a:pt x="1720" y="130"/>
                    </a:lnTo>
                    <a:lnTo>
                      <a:pt x="1728" y="82"/>
                    </a:lnTo>
                    <a:lnTo>
                      <a:pt x="1734" y="66"/>
                    </a:lnTo>
                    <a:lnTo>
                      <a:pt x="1740" y="84"/>
                    </a:lnTo>
                    <a:lnTo>
                      <a:pt x="1747" y="94"/>
                    </a:lnTo>
                    <a:lnTo>
                      <a:pt x="1753" y="97"/>
                    </a:lnTo>
                    <a:lnTo>
                      <a:pt x="1759" y="107"/>
                    </a:lnTo>
                    <a:lnTo>
                      <a:pt x="1767" y="118"/>
                    </a:lnTo>
                    <a:lnTo>
                      <a:pt x="1773" y="128"/>
                    </a:lnTo>
                    <a:lnTo>
                      <a:pt x="1779" y="136"/>
                    </a:lnTo>
                    <a:lnTo>
                      <a:pt x="1786" y="128"/>
                    </a:lnTo>
                    <a:lnTo>
                      <a:pt x="1792" y="120"/>
                    </a:lnTo>
                    <a:lnTo>
                      <a:pt x="1798" y="115"/>
                    </a:lnTo>
                    <a:lnTo>
                      <a:pt x="1806" y="117"/>
                    </a:lnTo>
                    <a:lnTo>
                      <a:pt x="1812" y="121"/>
                    </a:lnTo>
                    <a:lnTo>
                      <a:pt x="1818" y="131"/>
                    </a:lnTo>
                    <a:lnTo>
                      <a:pt x="1825" y="153"/>
                    </a:lnTo>
                    <a:lnTo>
                      <a:pt x="1831" y="148"/>
                    </a:lnTo>
                    <a:lnTo>
                      <a:pt x="1837" y="141"/>
                    </a:lnTo>
                    <a:lnTo>
                      <a:pt x="1843" y="126"/>
                    </a:lnTo>
                    <a:lnTo>
                      <a:pt x="1851" y="115"/>
                    </a:lnTo>
                    <a:lnTo>
                      <a:pt x="1857" y="112"/>
                    </a:lnTo>
                    <a:lnTo>
                      <a:pt x="1863" y="123"/>
                    </a:lnTo>
                    <a:lnTo>
                      <a:pt x="1870" y="128"/>
                    </a:lnTo>
                    <a:lnTo>
                      <a:pt x="1876" y="126"/>
                    </a:lnTo>
                    <a:lnTo>
                      <a:pt x="1882" y="125"/>
                    </a:lnTo>
                    <a:lnTo>
                      <a:pt x="1890" y="123"/>
                    </a:lnTo>
                    <a:lnTo>
                      <a:pt x="1896" y="141"/>
                    </a:lnTo>
                    <a:lnTo>
                      <a:pt x="1902" y="167"/>
                    </a:lnTo>
                    <a:lnTo>
                      <a:pt x="1909" y="162"/>
                    </a:lnTo>
                    <a:lnTo>
                      <a:pt x="1915" y="148"/>
                    </a:lnTo>
                    <a:lnTo>
                      <a:pt x="1922" y="135"/>
                    </a:lnTo>
                    <a:lnTo>
                      <a:pt x="1929" y="128"/>
                    </a:lnTo>
                    <a:lnTo>
                      <a:pt x="1935" y="130"/>
                    </a:lnTo>
                    <a:lnTo>
                      <a:pt x="1941" y="128"/>
                    </a:lnTo>
                    <a:lnTo>
                      <a:pt x="1949" y="126"/>
                    </a:lnTo>
                    <a:lnTo>
                      <a:pt x="1955" y="121"/>
                    </a:lnTo>
                    <a:lnTo>
                      <a:pt x="1961" y="136"/>
                    </a:lnTo>
                    <a:lnTo>
                      <a:pt x="1968" y="138"/>
                    </a:lnTo>
                    <a:lnTo>
                      <a:pt x="1974" y="162"/>
                    </a:lnTo>
                    <a:lnTo>
                      <a:pt x="1980" y="169"/>
                    </a:lnTo>
                    <a:lnTo>
                      <a:pt x="1988" y="153"/>
                    </a:lnTo>
                    <a:lnTo>
                      <a:pt x="1994" y="126"/>
                    </a:lnTo>
                    <a:lnTo>
                      <a:pt x="2000" y="107"/>
                    </a:lnTo>
                    <a:lnTo>
                      <a:pt x="2007" y="100"/>
                    </a:lnTo>
                    <a:lnTo>
                      <a:pt x="2013" y="140"/>
                    </a:lnTo>
                    <a:lnTo>
                      <a:pt x="2019" y="120"/>
                    </a:lnTo>
                    <a:lnTo>
                      <a:pt x="2025" y="95"/>
                    </a:lnTo>
                    <a:lnTo>
                      <a:pt x="2033" y="82"/>
                    </a:lnTo>
                    <a:lnTo>
                      <a:pt x="2039" y="75"/>
                    </a:lnTo>
                    <a:lnTo>
                      <a:pt x="2045" y="85"/>
                    </a:lnTo>
                    <a:lnTo>
                      <a:pt x="2052" y="103"/>
                    </a:lnTo>
                    <a:lnTo>
                      <a:pt x="2058" y="115"/>
                    </a:lnTo>
                    <a:lnTo>
                      <a:pt x="2064" y="131"/>
                    </a:lnTo>
                    <a:lnTo>
                      <a:pt x="2072" y="162"/>
                    </a:lnTo>
                    <a:lnTo>
                      <a:pt x="2078" y="149"/>
                    </a:lnTo>
                    <a:lnTo>
                      <a:pt x="2084" y="128"/>
                    </a:lnTo>
                    <a:lnTo>
                      <a:pt x="2091" y="112"/>
                    </a:lnTo>
                    <a:lnTo>
                      <a:pt x="2097" y="107"/>
                    </a:lnTo>
                    <a:lnTo>
                      <a:pt x="2103" y="112"/>
                    </a:lnTo>
                    <a:lnTo>
                      <a:pt x="2111" y="120"/>
                    </a:lnTo>
                    <a:lnTo>
                      <a:pt x="2117" y="133"/>
                    </a:lnTo>
                    <a:lnTo>
                      <a:pt x="2123" y="156"/>
                    </a:lnTo>
                    <a:lnTo>
                      <a:pt x="2130" y="154"/>
                    </a:lnTo>
                    <a:lnTo>
                      <a:pt x="2136" y="141"/>
                    </a:lnTo>
                    <a:lnTo>
                      <a:pt x="2142" y="189"/>
                    </a:lnTo>
                    <a:lnTo>
                      <a:pt x="2150" y="223"/>
                    </a:lnTo>
                    <a:lnTo>
                      <a:pt x="2156" y="254"/>
                    </a:lnTo>
                    <a:lnTo>
                      <a:pt x="2162" y="217"/>
                    </a:lnTo>
                    <a:lnTo>
                      <a:pt x="2169" y="110"/>
                    </a:lnTo>
                    <a:lnTo>
                      <a:pt x="2175" y="13"/>
                    </a:lnTo>
                    <a:lnTo>
                      <a:pt x="2181" y="0"/>
                    </a:lnTo>
                    <a:lnTo>
                      <a:pt x="2189" y="8"/>
                    </a:lnTo>
                    <a:lnTo>
                      <a:pt x="2195" y="61"/>
                    </a:lnTo>
                    <a:lnTo>
                      <a:pt x="2201" y="94"/>
                    </a:lnTo>
                    <a:lnTo>
                      <a:pt x="2207" y="107"/>
                    </a:lnTo>
                    <a:lnTo>
                      <a:pt x="2214" y="107"/>
                    </a:lnTo>
                    <a:lnTo>
                      <a:pt x="2220" y="110"/>
                    </a:lnTo>
                    <a:lnTo>
                      <a:pt x="2226" y="120"/>
                    </a:lnTo>
                    <a:lnTo>
                      <a:pt x="2234" y="130"/>
                    </a:lnTo>
                    <a:lnTo>
                      <a:pt x="2240" y="130"/>
                    </a:lnTo>
                    <a:lnTo>
                      <a:pt x="2246" y="130"/>
                    </a:lnTo>
                    <a:lnTo>
                      <a:pt x="2254" y="126"/>
                    </a:lnTo>
                    <a:lnTo>
                      <a:pt x="2260" y="123"/>
                    </a:lnTo>
                    <a:lnTo>
                      <a:pt x="2266" y="125"/>
                    </a:lnTo>
                    <a:lnTo>
                      <a:pt x="2273" y="128"/>
                    </a:lnTo>
                    <a:lnTo>
                      <a:pt x="2279" y="133"/>
                    </a:lnTo>
                    <a:lnTo>
                      <a:pt x="2285" y="130"/>
                    </a:lnTo>
                    <a:lnTo>
                      <a:pt x="2293" y="143"/>
                    </a:lnTo>
                    <a:lnTo>
                      <a:pt x="2299" y="158"/>
                    </a:lnTo>
                    <a:lnTo>
                      <a:pt x="2305" y="158"/>
                    </a:lnTo>
                    <a:lnTo>
                      <a:pt x="2312" y="159"/>
                    </a:lnTo>
                    <a:lnTo>
                      <a:pt x="2318" y="148"/>
                    </a:lnTo>
                    <a:lnTo>
                      <a:pt x="2324" y="135"/>
                    </a:lnTo>
                    <a:lnTo>
                      <a:pt x="2332" y="144"/>
                    </a:lnTo>
                    <a:lnTo>
                      <a:pt x="2338" y="185"/>
                    </a:lnTo>
                    <a:lnTo>
                      <a:pt x="2344" y="254"/>
                    </a:lnTo>
                    <a:lnTo>
                      <a:pt x="2351" y="200"/>
                    </a:lnTo>
                    <a:lnTo>
                      <a:pt x="2357" y="131"/>
                    </a:lnTo>
                    <a:lnTo>
                      <a:pt x="2363" y="80"/>
                    </a:lnTo>
                    <a:lnTo>
                      <a:pt x="2371" y="54"/>
                    </a:lnTo>
                    <a:lnTo>
                      <a:pt x="2377" y="59"/>
                    </a:lnTo>
                    <a:lnTo>
                      <a:pt x="2383" y="79"/>
                    </a:lnTo>
                    <a:lnTo>
                      <a:pt x="2389" y="94"/>
                    </a:lnTo>
                    <a:lnTo>
                      <a:pt x="2396" y="112"/>
                    </a:lnTo>
                    <a:lnTo>
                      <a:pt x="2402" y="117"/>
                    </a:lnTo>
                    <a:lnTo>
                      <a:pt x="2408" y="113"/>
                    </a:lnTo>
                    <a:lnTo>
                      <a:pt x="2416" y="110"/>
                    </a:lnTo>
                    <a:lnTo>
                      <a:pt x="2422" y="107"/>
                    </a:lnTo>
                    <a:lnTo>
                      <a:pt x="2428" y="115"/>
                    </a:lnTo>
                    <a:lnTo>
                      <a:pt x="2435" y="123"/>
                    </a:lnTo>
                    <a:lnTo>
                      <a:pt x="2441" y="133"/>
                    </a:lnTo>
                    <a:lnTo>
                      <a:pt x="2447" y="123"/>
                    </a:lnTo>
                    <a:lnTo>
                      <a:pt x="2455" y="131"/>
                    </a:lnTo>
                    <a:lnTo>
                      <a:pt x="2461" y="138"/>
                    </a:lnTo>
                    <a:lnTo>
                      <a:pt x="2467" y="144"/>
                    </a:lnTo>
                    <a:lnTo>
                      <a:pt x="2474" y="141"/>
                    </a:lnTo>
                    <a:lnTo>
                      <a:pt x="2480" y="131"/>
                    </a:lnTo>
                    <a:lnTo>
                      <a:pt x="2486" y="123"/>
                    </a:lnTo>
                    <a:lnTo>
                      <a:pt x="2494" y="125"/>
                    </a:lnTo>
                    <a:lnTo>
                      <a:pt x="2500" y="136"/>
                    </a:lnTo>
                    <a:lnTo>
                      <a:pt x="2506" y="153"/>
                    </a:lnTo>
                    <a:lnTo>
                      <a:pt x="2513" y="156"/>
                    </a:lnTo>
                    <a:lnTo>
                      <a:pt x="2519" y="135"/>
                    </a:lnTo>
                    <a:lnTo>
                      <a:pt x="2525" y="112"/>
                    </a:lnTo>
                    <a:lnTo>
                      <a:pt x="2533" y="110"/>
                    </a:lnTo>
                    <a:lnTo>
                      <a:pt x="2539" y="112"/>
                    </a:lnTo>
                    <a:lnTo>
                      <a:pt x="2545" y="113"/>
                    </a:lnTo>
                    <a:lnTo>
                      <a:pt x="2552" y="123"/>
                    </a:lnTo>
                    <a:lnTo>
                      <a:pt x="2558" y="131"/>
                    </a:lnTo>
                    <a:lnTo>
                      <a:pt x="2564" y="131"/>
                    </a:lnTo>
                    <a:lnTo>
                      <a:pt x="2570" y="128"/>
                    </a:lnTo>
                    <a:lnTo>
                      <a:pt x="2578" y="135"/>
                    </a:lnTo>
                    <a:lnTo>
                      <a:pt x="2584" y="140"/>
                    </a:lnTo>
                    <a:lnTo>
                      <a:pt x="2590" y="149"/>
                    </a:lnTo>
                    <a:lnTo>
                      <a:pt x="2598" y="144"/>
                    </a:lnTo>
                    <a:lnTo>
                      <a:pt x="2604" y="120"/>
                    </a:lnTo>
                    <a:lnTo>
                      <a:pt x="2610" y="97"/>
                    </a:lnTo>
                    <a:lnTo>
                      <a:pt x="2617" y="89"/>
                    </a:lnTo>
                    <a:lnTo>
                      <a:pt x="2623" y="97"/>
                    </a:lnTo>
                    <a:lnTo>
                      <a:pt x="2629" y="121"/>
                    </a:lnTo>
                    <a:lnTo>
                      <a:pt x="2637" y="141"/>
                    </a:lnTo>
                    <a:lnTo>
                      <a:pt x="2643" y="144"/>
                    </a:lnTo>
                    <a:lnTo>
                      <a:pt x="2649" y="135"/>
                    </a:lnTo>
                    <a:lnTo>
                      <a:pt x="2656" y="118"/>
                    </a:lnTo>
                    <a:lnTo>
                      <a:pt x="2662" y="107"/>
                    </a:lnTo>
                    <a:lnTo>
                      <a:pt x="2668" y="102"/>
                    </a:lnTo>
                    <a:lnTo>
                      <a:pt x="2676" y="105"/>
                    </a:lnTo>
                    <a:lnTo>
                      <a:pt x="2682" y="143"/>
                    </a:lnTo>
                    <a:lnTo>
                      <a:pt x="2688" y="241"/>
                    </a:lnTo>
                    <a:lnTo>
                      <a:pt x="2695" y="208"/>
                    </a:lnTo>
                    <a:lnTo>
                      <a:pt x="2701" y="141"/>
                    </a:lnTo>
                    <a:lnTo>
                      <a:pt x="2707" y="144"/>
                    </a:lnTo>
                    <a:lnTo>
                      <a:pt x="2715" y="46"/>
                    </a:lnTo>
                    <a:lnTo>
                      <a:pt x="2721" y="26"/>
                    </a:lnTo>
                    <a:lnTo>
                      <a:pt x="2727" y="51"/>
                    </a:lnTo>
                    <a:lnTo>
                      <a:pt x="2734" y="59"/>
                    </a:lnTo>
                    <a:lnTo>
                      <a:pt x="2740" y="121"/>
                    </a:lnTo>
                    <a:lnTo>
                      <a:pt x="2746" y="153"/>
                    </a:lnTo>
                    <a:lnTo>
                      <a:pt x="2752" y="208"/>
                    </a:lnTo>
                    <a:lnTo>
                      <a:pt x="2760" y="161"/>
                    </a:lnTo>
                    <a:lnTo>
                      <a:pt x="2766" y="126"/>
                    </a:lnTo>
                    <a:lnTo>
                      <a:pt x="2772" y="103"/>
                    </a:lnTo>
                    <a:lnTo>
                      <a:pt x="2779" y="84"/>
                    </a:lnTo>
                    <a:lnTo>
                      <a:pt x="2785" y="90"/>
                    </a:lnTo>
                    <a:lnTo>
                      <a:pt x="2791" y="113"/>
                    </a:lnTo>
                    <a:lnTo>
                      <a:pt x="2799" y="120"/>
                    </a:lnTo>
                    <a:lnTo>
                      <a:pt x="2805" y="120"/>
                    </a:lnTo>
                    <a:lnTo>
                      <a:pt x="2811" y="118"/>
                    </a:lnTo>
                    <a:lnTo>
                      <a:pt x="2818" y="117"/>
                    </a:lnTo>
                    <a:lnTo>
                      <a:pt x="2824" y="118"/>
                    </a:lnTo>
                    <a:lnTo>
                      <a:pt x="2830" y="123"/>
                    </a:lnTo>
                    <a:lnTo>
                      <a:pt x="2838" y="143"/>
                    </a:lnTo>
                    <a:lnTo>
                      <a:pt x="2844" y="146"/>
                    </a:lnTo>
                    <a:lnTo>
                      <a:pt x="2850" y="144"/>
                    </a:lnTo>
                    <a:lnTo>
                      <a:pt x="2857" y="136"/>
                    </a:lnTo>
                    <a:lnTo>
                      <a:pt x="2863" y="125"/>
                    </a:lnTo>
                    <a:lnTo>
                      <a:pt x="2869" y="123"/>
                    </a:lnTo>
                    <a:lnTo>
                      <a:pt x="2877" y="138"/>
                    </a:lnTo>
                    <a:lnTo>
                      <a:pt x="2883" y="117"/>
                    </a:lnTo>
                    <a:lnTo>
                      <a:pt x="2889" y="112"/>
                    </a:lnTo>
                    <a:lnTo>
                      <a:pt x="2896" y="120"/>
                    </a:lnTo>
                    <a:lnTo>
                      <a:pt x="2902" y="131"/>
                    </a:lnTo>
                    <a:lnTo>
                      <a:pt x="2908" y="133"/>
                    </a:lnTo>
                    <a:lnTo>
                      <a:pt x="2916" y="126"/>
                    </a:lnTo>
                    <a:lnTo>
                      <a:pt x="2922" y="123"/>
                    </a:lnTo>
                    <a:lnTo>
                      <a:pt x="2928" y="125"/>
                    </a:lnTo>
                    <a:lnTo>
                      <a:pt x="2934" y="130"/>
                    </a:lnTo>
                    <a:lnTo>
                      <a:pt x="2942" y="128"/>
                    </a:lnTo>
                    <a:lnTo>
                      <a:pt x="2948" y="126"/>
                    </a:lnTo>
                    <a:lnTo>
                      <a:pt x="2954" y="128"/>
                    </a:lnTo>
                    <a:lnTo>
                      <a:pt x="2961" y="135"/>
                    </a:lnTo>
                    <a:lnTo>
                      <a:pt x="2967" y="174"/>
                    </a:lnTo>
                    <a:lnTo>
                      <a:pt x="2973" y="215"/>
                    </a:lnTo>
                    <a:lnTo>
                      <a:pt x="2981" y="199"/>
                    </a:lnTo>
                    <a:lnTo>
                      <a:pt x="2987" y="167"/>
                    </a:lnTo>
                    <a:lnTo>
                      <a:pt x="2993" y="121"/>
                    </a:lnTo>
                    <a:lnTo>
                      <a:pt x="3000" y="103"/>
                    </a:lnTo>
                    <a:lnTo>
                      <a:pt x="3006" y="94"/>
                    </a:lnTo>
                    <a:lnTo>
                      <a:pt x="3012" y="98"/>
                    </a:lnTo>
                    <a:lnTo>
                      <a:pt x="3020" y="107"/>
                    </a:lnTo>
                    <a:lnTo>
                      <a:pt x="3026" y="153"/>
                    </a:lnTo>
                    <a:lnTo>
                      <a:pt x="3032" y="251"/>
                    </a:lnTo>
                    <a:lnTo>
                      <a:pt x="3039" y="202"/>
                    </a:lnTo>
                    <a:lnTo>
                      <a:pt x="3045" y="128"/>
                    </a:lnTo>
                    <a:lnTo>
                      <a:pt x="3051" y="64"/>
                    </a:lnTo>
                    <a:lnTo>
                      <a:pt x="3059" y="25"/>
                    </a:lnTo>
                    <a:lnTo>
                      <a:pt x="3065" y="41"/>
                    </a:lnTo>
                    <a:lnTo>
                      <a:pt x="3071" y="67"/>
                    </a:lnTo>
                    <a:lnTo>
                      <a:pt x="3078" y="79"/>
                    </a:lnTo>
                    <a:lnTo>
                      <a:pt x="3084" y="87"/>
                    </a:lnTo>
                    <a:lnTo>
                      <a:pt x="3090" y="94"/>
                    </a:lnTo>
                    <a:lnTo>
                      <a:pt x="3098" y="100"/>
                    </a:lnTo>
                    <a:lnTo>
                      <a:pt x="3104" y="103"/>
                    </a:lnTo>
                    <a:lnTo>
                      <a:pt x="3110" y="108"/>
                    </a:lnTo>
                    <a:lnTo>
                      <a:pt x="3116" y="112"/>
                    </a:lnTo>
                    <a:lnTo>
                      <a:pt x="3123" y="117"/>
                    </a:lnTo>
                    <a:lnTo>
                      <a:pt x="3129" y="120"/>
                    </a:lnTo>
                    <a:lnTo>
                      <a:pt x="3135" y="121"/>
                    </a:lnTo>
                    <a:lnTo>
                      <a:pt x="3143" y="123"/>
                    </a:lnTo>
                    <a:lnTo>
                      <a:pt x="3149" y="126"/>
                    </a:lnTo>
                    <a:lnTo>
                      <a:pt x="3155" y="128"/>
                    </a:lnTo>
                    <a:lnTo>
                      <a:pt x="3162" y="126"/>
                    </a:lnTo>
                    <a:lnTo>
                      <a:pt x="3168" y="130"/>
                    </a:lnTo>
                    <a:lnTo>
                      <a:pt x="3174" y="131"/>
                    </a:lnTo>
                    <a:lnTo>
                      <a:pt x="3182" y="133"/>
                    </a:lnTo>
                    <a:lnTo>
                      <a:pt x="3188" y="135"/>
                    </a:lnTo>
                    <a:lnTo>
                      <a:pt x="3194" y="135"/>
                    </a:lnTo>
                    <a:lnTo>
                      <a:pt x="3201" y="135"/>
                    </a:lnTo>
                    <a:lnTo>
                      <a:pt x="3207" y="133"/>
                    </a:lnTo>
                    <a:lnTo>
                      <a:pt x="3213" y="149"/>
                    </a:lnTo>
                    <a:lnTo>
                      <a:pt x="3221" y="230"/>
                    </a:lnTo>
                    <a:lnTo>
                      <a:pt x="3227" y="172"/>
                    </a:lnTo>
                    <a:lnTo>
                      <a:pt x="3233" y="189"/>
                    </a:lnTo>
                    <a:lnTo>
                      <a:pt x="3240" y="177"/>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1" name="Freeform 172"/>
              <p:cNvSpPr>
                <a:spLocks/>
              </p:cNvSpPr>
              <p:nvPr/>
            </p:nvSpPr>
            <p:spPr bwMode="auto">
              <a:xfrm>
                <a:off x="4407" y="3616"/>
                <a:ext cx="72" cy="113"/>
              </a:xfrm>
              <a:custGeom>
                <a:avLst/>
                <a:gdLst>
                  <a:gd name="T0" fmla="*/ 0 w 77"/>
                  <a:gd name="T1" fmla="*/ 204 h 108"/>
                  <a:gd name="T2" fmla="*/ 6 w 77"/>
                  <a:gd name="T3" fmla="*/ 133 h 108"/>
                  <a:gd name="T4" fmla="*/ 7 w 77"/>
                  <a:gd name="T5" fmla="*/ 37 h 108"/>
                  <a:gd name="T6" fmla="*/ 7 w 77"/>
                  <a:gd name="T7" fmla="*/ 10 h 108"/>
                  <a:gd name="T8" fmla="*/ 10 w 77"/>
                  <a:gd name="T9" fmla="*/ 0 h 108"/>
                  <a:gd name="T10" fmla="*/ 13 w 77"/>
                  <a:gd name="T11" fmla="*/ 10 h 108"/>
                  <a:gd name="T12" fmla="*/ 17 w 77"/>
                  <a:gd name="T13" fmla="*/ 76 h 108"/>
                  <a:gd name="T14" fmla="*/ 19 w 77"/>
                  <a:gd name="T15" fmla="*/ 116 h 108"/>
                  <a:gd name="T16" fmla="*/ 21 w 77"/>
                  <a:gd name="T17" fmla="*/ 135 h 108"/>
                  <a:gd name="T18" fmla="*/ 22 w 77"/>
                  <a:gd name="T19" fmla="*/ 135 h 108"/>
                  <a:gd name="T20" fmla="*/ 26 w 77"/>
                  <a:gd name="T21" fmla="*/ 135 h 108"/>
                  <a:gd name="T22" fmla="*/ 28 w 77"/>
                  <a:gd name="T23" fmla="*/ 174 h 108"/>
                  <a:gd name="T24" fmla="*/ 30 w 77"/>
                  <a:gd name="T25" fmla="*/ 155 h 1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8">
                    <a:moveTo>
                      <a:pt x="0" y="108"/>
                    </a:moveTo>
                    <a:lnTo>
                      <a:pt x="6" y="71"/>
                    </a:lnTo>
                    <a:lnTo>
                      <a:pt x="13" y="21"/>
                    </a:lnTo>
                    <a:lnTo>
                      <a:pt x="20" y="10"/>
                    </a:lnTo>
                    <a:lnTo>
                      <a:pt x="26" y="0"/>
                    </a:lnTo>
                    <a:lnTo>
                      <a:pt x="32" y="10"/>
                    </a:lnTo>
                    <a:lnTo>
                      <a:pt x="40" y="41"/>
                    </a:lnTo>
                    <a:lnTo>
                      <a:pt x="46" y="62"/>
                    </a:lnTo>
                    <a:lnTo>
                      <a:pt x="52" y="72"/>
                    </a:lnTo>
                    <a:lnTo>
                      <a:pt x="58" y="72"/>
                    </a:lnTo>
                    <a:lnTo>
                      <a:pt x="65" y="72"/>
                    </a:lnTo>
                    <a:lnTo>
                      <a:pt x="71" y="93"/>
                    </a:lnTo>
                    <a:lnTo>
                      <a:pt x="77" y="8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2" name="Freeform 173"/>
              <p:cNvSpPr>
                <a:spLocks/>
              </p:cNvSpPr>
              <p:nvPr/>
            </p:nvSpPr>
            <p:spPr bwMode="auto">
              <a:xfrm>
                <a:off x="1402" y="3503"/>
                <a:ext cx="3005" cy="242"/>
              </a:xfrm>
              <a:custGeom>
                <a:avLst/>
                <a:gdLst>
                  <a:gd name="T0" fmla="*/ 16 w 3240"/>
                  <a:gd name="T1" fmla="*/ 228 h 230"/>
                  <a:gd name="T2" fmla="*/ 34 w 3240"/>
                  <a:gd name="T3" fmla="*/ 249 h 230"/>
                  <a:gd name="T4" fmla="*/ 53 w 3240"/>
                  <a:gd name="T5" fmla="*/ 255 h 230"/>
                  <a:gd name="T6" fmla="*/ 70 w 3240"/>
                  <a:gd name="T7" fmla="*/ 135 h 230"/>
                  <a:gd name="T8" fmla="*/ 88 w 3240"/>
                  <a:gd name="T9" fmla="*/ 182 h 230"/>
                  <a:gd name="T10" fmla="*/ 107 w 3240"/>
                  <a:gd name="T11" fmla="*/ 135 h 230"/>
                  <a:gd name="T12" fmla="*/ 125 w 3240"/>
                  <a:gd name="T13" fmla="*/ 234 h 230"/>
                  <a:gd name="T14" fmla="*/ 143 w 3240"/>
                  <a:gd name="T15" fmla="*/ 219 h 230"/>
                  <a:gd name="T16" fmla="*/ 160 w 3240"/>
                  <a:gd name="T17" fmla="*/ 214 h 230"/>
                  <a:gd name="T18" fmla="*/ 179 w 3240"/>
                  <a:gd name="T19" fmla="*/ 427 h 230"/>
                  <a:gd name="T20" fmla="*/ 198 w 3240"/>
                  <a:gd name="T21" fmla="*/ 222 h 230"/>
                  <a:gd name="T22" fmla="*/ 214 w 3240"/>
                  <a:gd name="T23" fmla="*/ 362 h 230"/>
                  <a:gd name="T24" fmla="*/ 232 w 3240"/>
                  <a:gd name="T25" fmla="*/ 164 h 230"/>
                  <a:gd name="T26" fmla="*/ 250 w 3240"/>
                  <a:gd name="T27" fmla="*/ 193 h 230"/>
                  <a:gd name="T28" fmla="*/ 269 w 3240"/>
                  <a:gd name="T29" fmla="*/ 238 h 230"/>
                  <a:gd name="T30" fmla="*/ 289 w 3240"/>
                  <a:gd name="T31" fmla="*/ 188 h 230"/>
                  <a:gd name="T32" fmla="*/ 305 w 3240"/>
                  <a:gd name="T33" fmla="*/ 240 h 230"/>
                  <a:gd name="T34" fmla="*/ 324 w 3240"/>
                  <a:gd name="T35" fmla="*/ 255 h 230"/>
                  <a:gd name="T36" fmla="*/ 341 w 3240"/>
                  <a:gd name="T37" fmla="*/ 335 h 230"/>
                  <a:gd name="T38" fmla="*/ 361 w 3240"/>
                  <a:gd name="T39" fmla="*/ 297 h 230"/>
                  <a:gd name="T40" fmla="*/ 378 w 3240"/>
                  <a:gd name="T41" fmla="*/ 308 h 230"/>
                  <a:gd name="T42" fmla="*/ 396 w 3240"/>
                  <a:gd name="T43" fmla="*/ 225 h 230"/>
                  <a:gd name="T44" fmla="*/ 413 w 3240"/>
                  <a:gd name="T45" fmla="*/ 380 h 230"/>
                  <a:gd name="T46" fmla="*/ 433 w 3240"/>
                  <a:gd name="T47" fmla="*/ 188 h 230"/>
                  <a:gd name="T48" fmla="*/ 450 w 3240"/>
                  <a:gd name="T49" fmla="*/ 249 h 230"/>
                  <a:gd name="T50" fmla="*/ 468 w 3240"/>
                  <a:gd name="T51" fmla="*/ 234 h 230"/>
                  <a:gd name="T52" fmla="*/ 488 w 3240"/>
                  <a:gd name="T53" fmla="*/ 339 h 230"/>
                  <a:gd name="T54" fmla="*/ 505 w 3240"/>
                  <a:gd name="T55" fmla="*/ 198 h 230"/>
                  <a:gd name="T56" fmla="*/ 522 w 3240"/>
                  <a:gd name="T57" fmla="*/ 198 h 230"/>
                  <a:gd name="T58" fmla="*/ 541 w 3240"/>
                  <a:gd name="T59" fmla="*/ 255 h 230"/>
                  <a:gd name="T60" fmla="*/ 559 w 3240"/>
                  <a:gd name="T61" fmla="*/ 277 h 230"/>
                  <a:gd name="T62" fmla="*/ 577 w 3240"/>
                  <a:gd name="T63" fmla="*/ 219 h 230"/>
                  <a:gd name="T64" fmla="*/ 595 w 3240"/>
                  <a:gd name="T65" fmla="*/ 182 h 230"/>
                  <a:gd name="T66" fmla="*/ 612 w 3240"/>
                  <a:gd name="T67" fmla="*/ 201 h 230"/>
                  <a:gd name="T68" fmla="*/ 632 w 3240"/>
                  <a:gd name="T69" fmla="*/ 230 h 230"/>
                  <a:gd name="T70" fmla="*/ 648 w 3240"/>
                  <a:gd name="T71" fmla="*/ 240 h 230"/>
                  <a:gd name="T72" fmla="*/ 668 w 3240"/>
                  <a:gd name="T73" fmla="*/ 222 h 230"/>
                  <a:gd name="T74" fmla="*/ 686 w 3240"/>
                  <a:gd name="T75" fmla="*/ 250 h 230"/>
                  <a:gd name="T76" fmla="*/ 705 w 3240"/>
                  <a:gd name="T77" fmla="*/ 214 h 230"/>
                  <a:gd name="T78" fmla="*/ 722 w 3240"/>
                  <a:gd name="T79" fmla="*/ 135 h 230"/>
                  <a:gd name="T80" fmla="*/ 740 w 3240"/>
                  <a:gd name="T81" fmla="*/ 214 h 230"/>
                  <a:gd name="T82" fmla="*/ 759 w 3240"/>
                  <a:gd name="T83" fmla="*/ 468 h 230"/>
                  <a:gd name="T84" fmla="*/ 776 w 3240"/>
                  <a:gd name="T85" fmla="*/ 191 h 230"/>
                  <a:gd name="T86" fmla="*/ 794 w 3240"/>
                  <a:gd name="T87" fmla="*/ 262 h 230"/>
                  <a:gd name="T88" fmla="*/ 812 w 3240"/>
                  <a:gd name="T89" fmla="*/ 240 h 230"/>
                  <a:gd name="T90" fmla="*/ 830 w 3240"/>
                  <a:gd name="T91" fmla="*/ 276 h 230"/>
                  <a:gd name="T92" fmla="*/ 848 w 3240"/>
                  <a:gd name="T93" fmla="*/ 193 h 230"/>
                  <a:gd name="T94" fmla="*/ 866 w 3240"/>
                  <a:gd name="T95" fmla="*/ 259 h 230"/>
                  <a:gd name="T96" fmla="*/ 885 w 3240"/>
                  <a:gd name="T97" fmla="*/ 287 h 230"/>
                  <a:gd name="T98" fmla="*/ 902 w 3240"/>
                  <a:gd name="T99" fmla="*/ 172 h 230"/>
                  <a:gd name="T100" fmla="*/ 921 w 3240"/>
                  <a:gd name="T101" fmla="*/ 188 h 230"/>
                  <a:gd name="T102" fmla="*/ 940 w 3240"/>
                  <a:gd name="T103" fmla="*/ 147 h 230"/>
                  <a:gd name="T104" fmla="*/ 956 w 3240"/>
                  <a:gd name="T105" fmla="*/ 182 h 230"/>
                  <a:gd name="T106" fmla="*/ 976 w 3240"/>
                  <a:gd name="T107" fmla="*/ 211 h 230"/>
                  <a:gd name="T108" fmla="*/ 993 w 3240"/>
                  <a:gd name="T109" fmla="*/ 208 h 230"/>
                  <a:gd name="T110" fmla="*/ 1013 w 3240"/>
                  <a:gd name="T111" fmla="*/ 201 h 230"/>
                  <a:gd name="T112" fmla="*/ 1029 w 3240"/>
                  <a:gd name="T113" fmla="*/ 225 h 230"/>
                  <a:gd name="T114" fmla="*/ 1047 w 3240"/>
                  <a:gd name="T115" fmla="*/ 384 h 230"/>
                  <a:gd name="T116" fmla="*/ 1066 w 3240"/>
                  <a:gd name="T117" fmla="*/ 394 h 230"/>
                  <a:gd name="T118" fmla="*/ 1084 w 3240"/>
                  <a:gd name="T119" fmla="*/ 183 h 230"/>
                  <a:gd name="T120" fmla="*/ 1103 w 3240"/>
                  <a:gd name="T121" fmla="*/ 225 h 230"/>
                  <a:gd name="T122" fmla="*/ 1120 w 3240"/>
                  <a:gd name="T123" fmla="*/ 230 h 2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30">
                    <a:moveTo>
                      <a:pt x="0" y="151"/>
                    </a:moveTo>
                    <a:lnTo>
                      <a:pt x="8" y="130"/>
                    </a:lnTo>
                    <a:lnTo>
                      <a:pt x="14" y="112"/>
                    </a:lnTo>
                    <a:lnTo>
                      <a:pt x="20" y="107"/>
                    </a:lnTo>
                    <a:lnTo>
                      <a:pt x="27" y="107"/>
                    </a:lnTo>
                    <a:lnTo>
                      <a:pt x="33" y="107"/>
                    </a:lnTo>
                    <a:lnTo>
                      <a:pt x="39" y="109"/>
                    </a:lnTo>
                    <a:lnTo>
                      <a:pt x="45" y="112"/>
                    </a:lnTo>
                    <a:lnTo>
                      <a:pt x="53" y="113"/>
                    </a:lnTo>
                    <a:lnTo>
                      <a:pt x="59" y="112"/>
                    </a:lnTo>
                    <a:lnTo>
                      <a:pt x="65" y="110"/>
                    </a:lnTo>
                    <a:lnTo>
                      <a:pt x="72" y="109"/>
                    </a:lnTo>
                    <a:lnTo>
                      <a:pt x="78" y="110"/>
                    </a:lnTo>
                    <a:lnTo>
                      <a:pt x="84" y="113"/>
                    </a:lnTo>
                    <a:lnTo>
                      <a:pt x="92" y="118"/>
                    </a:lnTo>
                    <a:lnTo>
                      <a:pt x="98" y="122"/>
                    </a:lnTo>
                    <a:lnTo>
                      <a:pt x="104" y="122"/>
                    </a:lnTo>
                    <a:lnTo>
                      <a:pt x="111" y="115"/>
                    </a:lnTo>
                    <a:lnTo>
                      <a:pt x="117" y="117"/>
                    </a:lnTo>
                    <a:lnTo>
                      <a:pt x="123" y="109"/>
                    </a:lnTo>
                    <a:lnTo>
                      <a:pt x="131" y="113"/>
                    </a:lnTo>
                    <a:lnTo>
                      <a:pt x="137" y="118"/>
                    </a:lnTo>
                    <a:lnTo>
                      <a:pt x="143" y="123"/>
                    </a:lnTo>
                    <a:lnTo>
                      <a:pt x="150" y="125"/>
                    </a:lnTo>
                    <a:lnTo>
                      <a:pt x="156" y="112"/>
                    </a:lnTo>
                    <a:lnTo>
                      <a:pt x="162" y="125"/>
                    </a:lnTo>
                    <a:lnTo>
                      <a:pt x="170" y="136"/>
                    </a:lnTo>
                    <a:lnTo>
                      <a:pt x="176" y="140"/>
                    </a:lnTo>
                    <a:lnTo>
                      <a:pt x="182" y="140"/>
                    </a:lnTo>
                    <a:lnTo>
                      <a:pt x="189" y="110"/>
                    </a:lnTo>
                    <a:lnTo>
                      <a:pt x="195" y="15"/>
                    </a:lnTo>
                    <a:lnTo>
                      <a:pt x="201" y="67"/>
                    </a:lnTo>
                    <a:lnTo>
                      <a:pt x="209" y="138"/>
                    </a:lnTo>
                    <a:lnTo>
                      <a:pt x="215" y="184"/>
                    </a:lnTo>
                    <a:lnTo>
                      <a:pt x="221" y="205"/>
                    </a:lnTo>
                    <a:lnTo>
                      <a:pt x="227" y="150"/>
                    </a:lnTo>
                    <a:lnTo>
                      <a:pt x="234" y="95"/>
                    </a:lnTo>
                    <a:lnTo>
                      <a:pt x="240" y="81"/>
                    </a:lnTo>
                    <a:lnTo>
                      <a:pt x="246" y="81"/>
                    </a:lnTo>
                    <a:lnTo>
                      <a:pt x="254" y="89"/>
                    </a:lnTo>
                    <a:lnTo>
                      <a:pt x="260" y="90"/>
                    </a:lnTo>
                    <a:lnTo>
                      <a:pt x="266" y="82"/>
                    </a:lnTo>
                    <a:lnTo>
                      <a:pt x="274" y="82"/>
                    </a:lnTo>
                    <a:lnTo>
                      <a:pt x="280" y="86"/>
                    </a:lnTo>
                    <a:lnTo>
                      <a:pt x="286" y="100"/>
                    </a:lnTo>
                    <a:lnTo>
                      <a:pt x="293" y="109"/>
                    </a:lnTo>
                    <a:lnTo>
                      <a:pt x="299" y="107"/>
                    </a:lnTo>
                    <a:lnTo>
                      <a:pt x="305" y="67"/>
                    </a:lnTo>
                    <a:lnTo>
                      <a:pt x="313" y="81"/>
                    </a:lnTo>
                    <a:lnTo>
                      <a:pt x="319" y="113"/>
                    </a:lnTo>
                    <a:lnTo>
                      <a:pt x="325" y="138"/>
                    </a:lnTo>
                    <a:lnTo>
                      <a:pt x="332" y="153"/>
                    </a:lnTo>
                    <a:lnTo>
                      <a:pt x="338" y="140"/>
                    </a:lnTo>
                    <a:lnTo>
                      <a:pt x="344" y="120"/>
                    </a:lnTo>
                    <a:lnTo>
                      <a:pt x="352" y="112"/>
                    </a:lnTo>
                    <a:lnTo>
                      <a:pt x="358" y="115"/>
                    </a:lnTo>
                    <a:lnTo>
                      <a:pt x="364" y="113"/>
                    </a:lnTo>
                    <a:lnTo>
                      <a:pt x="371" y="113"/>
                    </a:lnTo>
                    <a:lnTo>
                      <a:pt x="377" y="115"/>
                    </a:lnTo>
                    <a:lnTo>
                      <a:pt x="383" y="102"/>
                    </a:lnTo>
                    <a:lnTo>
                      <a:pt x="391" y="100"/>
                    </a:lnTo>
                    <a:lnTo>
                      <a:pt x="397" y="100"/>
                    </a:lnTo>
                    <a:lnTo>
                      <a:pt x="403" y="87"/>
                    </a:lnTo>
                    <a:lnTo>
                      <a:pt x="409" y="107"/>
                    </a:lnTo>
                    <a:lnTo>
                      <a:pt x="416" y="128"/>
                    </a:lnTo>
                    <a:lnTo>
                      <a:pt x="422" y="140"/>
                    </a:lnTo>
                    <a:lnTo>
                      <a:pt x="428" y="135"/>
                    </a:lnTo>
                    <a:lnTo>
                      <a:pt x="436" y="123"/>
                    </a:lnTo>
                    <a:lnTo>
                      <a:pt x="442" y="112"/>
                    </a:lnTo>
                    <a:lnTo>
                      <a:pt x="448" y="109"/>
                    </a:lnTo>
                    <a:lnTo>
                      <a:pt x="455" y="107"/>
                    </a:lnTo>
                    <a:lnTo>
                      <a:pt x="461" y="105"/>
                    </a:lnTo>
                    <a:lnTo>
                      <a:pt x="467" y="95"/>
                    </a:lnTo>
                    <a:lnTo>
                      <a:pt x="475" y="86"/>
                    </a:lnTo>
                    <a:lnTo>
                      <a:pt x="481" y="107"/>
                    </a:lnTo>
                    <a:lnTo>
                      <a:pt x="487" y="61"/>
                    </a:lnTo>
                    <a:lnTo>
                      <a:pt x="494" y="63"/>
                    </a:lnTo>
                    <a:lnTo>
                      <a:pt x="500" y="150"/>
                    </a:lnTo>
                    <a:lnTo>
                      <a:pt x="506" y="192"/>
                    </a:lnTo>
                    <a:lnTo>
                      <a:pt x="514" y="210"/>
                    </a:lnTo>
                    <a:lnTo>
                      <a:pt x="520" y="200"/>
                    </a:lnTo>
                    <a:lnTo>
                      <a:pt x="526" y="143"/>
                    </a:lnTo>
                    <a:lnTo>
                      <a:pt x="533" y="97"/>
                    </a:lnTo>
                    <a:lnTo>
                      <a:pt x="539" y="89"/>
                    </a:lnTo>
                    <a:lnTo>
                      <a:pt x="545" y="94"/>
                    </a:lnTo>
                    <a:lnTo>
                      <a:pt x="553" y="99"/>
                    </a:lnTo>
                    <a:lnTo>
                      <a:pt x="559" y="104"/>
                    </a:lnTo>
                    <a:lnTo>
                      <a:pt x="565" y="109"/>
                    </a:lnTo>
                    <a:lnTo>
                      <a:pt x="572" y="122"/>
                    </a:lnTo>
                    <a:lnTo>
                      <a:pt x="578" y="118"/>
                    </a:lnTo>
                    <a:lnTo>
                      <a:pt x="584" y="102"/>
                    </a:lnTo>
                    <a:lnTo>
                      <a:pt x="591" y="44"/>
                    </a:lnTo>
                    <a:lnTo>
                      <a:pt x="598" y="63"/>
                    </a:lnTo>
                    <a:lnTo>
                      <a:pt x="604" y="107"/>
                    </a:lnTo>
                    <a:lnTo>
                      <a:pt x="610" y="150"/>
                    </a:lnTo>
                    <a:lnTo>
                      <a:pt x="618" y="178"/>
                    </a:lnTo>
                    <a:lnTo>
                      <a:pt x="624" y="173"/>
                    </a:lnTo>
                    <a:lnTo>
                      <a:pt x="630" y="153"/>
                    </a:lnTo>
                    <a:lnTo>
                      <a:pt x="637" y="122"/>
                    </a:lnTo>
                    <a:lnTo>
                      <a:pt x="643" y="82"/>
                    </a:lnTo>
                    <a:lnTo>
                      <a:pt x="649" y="69"/>
                    </a:lnTo>
                    <a:lnTo>
                      <a:pt x="657" y="86"/>
                    </a:lnTo>
                    <a:lnTo>
                      <a:pt x="663" y="107"/>
                    </a:lnTo>
                    <a:lnTo>
                      <a:pt x="669" y="81"/>
                    </a:lnTo>
                    <a:lnTo>
                      <a:pt x="676" y="59"/>
                    </a:lnTo>
                    <a:lnTo>
                      <a:pt x="682" y="128"/>
                    </a:lnTo>
                    <a:lnTo>
                      <a:pt x="688" y="155"/>
                    </a:lnTo>
                    <a:lnTo>
                      <a:pt x="696" y="166"/>
                    </a:lnTo>
                    <a:lnTo>
                      <a:pt x="702" y="153"/>
                    </a:lnTo>
                    <a:lnTo>
                      <a:pt x="708" y="97"/>
                    </a:lnTo>
                    <a:lnTo>
                      <a:pt x="715" y="84"/>
                    </a:lnTo>
                    <a:lnTo>
                      <a:pt x="721" y="95"/>
                    </a:lnTo>
                    <a:lnTo>
                      <a:pt x="727" y="102"/>
                    </a:lnTo>
                    <a:lnTo>
                      <a:pt x="735" y="105"/>
                    </a:lnTo>
                    <a:lnTo>
                      <a:pt x="741" y="107"/>
                    </a:lnTo>
                    <a:lnTo>
                      <a:pt x="747" y="105"/>
                    </a:lnTo>
                    <a:lnTo>
                      <a:pt x="754" y="102"/>
                    </a:lnTo>
                    <a:lnTo>
                      <a:pt x="760" y="100"/>
                    </a:lnTo>
                    <a:lnTo>
                      <a:pt x="766" y="105"/>
                    </a:lnTo>
                    <a:lnTo>
                      <a:pt x="772" y="117"/>
                    </a:lnTo>
                    <a:lnTo>
                      <a:pt x="780" y="123"/>
                    </a:lnTo>
                    <a:lnTo>
                      <a:pt x="786" y="127"/>
                    </a:lnTo>
                    <a:lnTo>
                      <a:pt x="792" y="117"/>
                    </a:lnTo>
                    <a:lnTo>
                      <a:pt x="799" y="112"/>
                    </a:lnTo>
                    <a:lnTo>
                      <a:pt x="805" y="112"/>
                    </a:lnTo>
                    <a:lnTo>
                      <a:pt x="811" y="122"/>
                    </a:lnTo>
                    <a:lnTo>
                      <a:pt x="819" y="100"/>
                    </a:lnTo>
                    <a:lnTo>
                      <a:pt x="825" y="92"/>
                    </a:lnTo>
                    <a:lnTo>
                      <a:pt x="831" y="99"/>
                    </a:lnTo>
                    <a:lnTo>
                      <a:pt x="838" y="105"/>
                    </a:lnTo>
                    <a:lnTo>
                      <a:pt x="844" y="117"/>
                    </a:lnTo>
                    <a:lnTo>
                      <a:pt x="850" y="127"/>
                    </a:lnTo>
                    <a:lnTo>
                      <a:pt x="858" y="125"/>
                    </a:lnTo>
                    <a:lnTo>
                      <a:pt x="864" y="138"/>
                    </a:lnTo>
                    <a:lnTo>
                      <a:pt x="870" y="140"/>
                    </a:lnTo>
                    <a:lnTo>
                      <a:pt x="877" y="118"/>
                    </a:lnTo>
                    <a:lnTo>
                      <a:pt x="883" y="99"/>
                    </a:lnTo>
                    <a:lnTo>
                      <a:pt x="889" y="90"/>
                    </a:lnTo>
                    <a:lnTo>
                      <a:pt x="897" y="94"/>
                    </a:lnTo>
                    <a:lnTo>
                      <a:pt x="903" y="105"/>
                    </a:lnTo>
                    <a:lnTo>
                      <a:pt x="909" y="115"/>
                    </a:lnTo>
                    <a:lnTo>
                      <a:pt x="916" y="122"/>
                    </a:lnTo>
                    <a:lnTo>
                      <a:pt x="922" y="125"/>
                    </a:lnTo>
                    <a:lnTo>
                      <a:pt x="929" y="125"/>
                    </a:lnTo>
                    <a:lnTo>
                      <a:pt x="936" y="110"/>
                    </a:lnTo>
                    <a:lnTo>
                      <a:pt x="942" y="97"/>
                    </a:lnTo>
                    <a:lnTo>
                      <a:pt x="948" y="104"/>
                    </a:lnTo>
                    <a:lnTo>
                      <a:pt x="954" y="74"/>
                    </a:lnTo>
                    <a:lnTo>
                      <a:pt x="962" y="81"/>
                    </a:lnTo>
                    <a:lnTo>
                      <a:pt x="968" y="123"/>
                    </a:lnTo>
                    <a:lnTo>
                      <a:pt x="974" y="145"/>
                    </a:lnTo>
                    <a:lnTo>
                      <a:pt x="981" y="164"/>
                    </a:lnTo>
                    <a:lnTo>
                      <a:pt x="987" y="161"/>
                    </a:lnTo>
                    <a:lnTo>
                      <a:pt x="993" y="132"/>
                    </a:lnTo>
                    <a:lnTo>
                      <a:pt x="1001" y="113"/>
                    </a:lnTo>
                    <a:lnTo>
                      <a:pt x="1007" y="110"/>
                    </a:lnTo>
                    <a:lnTo>
                      <a:pt x="1013" y="109"/>
                    </a:lnTo>
                    <a:lnTo>
                      <a:pt x="1020" y="35"/>
                    </a:lnTo>
                    <a:lnTo>
                      <a:pt x="1026" y="102"/>
                    </a:lnTo>
                    <a:lnTo>
                      <a:pt x="1032" y="146"/>
                    </a:lnTo>
                    <a:lnTo>
                      <a:pt x="1040" y="166"/>
                    </a:lnTo>
                    <a:lnTo>
                      <a:pt x="1046" y="181"/>
                    </a:lnTo>
                    <a:lnTo>
                      <a:pt x="1052" y="135"/>
                    </a:lnTo>
                    <a:lnTo>
                      <a:pt x="1059" y="46"/>
                    </a:lnTo>
                    <a:lnTo>
                      <a:pt x="1065" y="69"/>
                    </a:lnTo>
                    <a:lnTo>
                      <a:pt x="1071" y="99"/>
                    </a:lnTo>
                    <a:lnTo>
                      <a:pt x="1079" y="123"/>
                    </a:lnTo>
                    <a:lnTo>
                      <a:pt x="1085" y="151"/>
                    </a:lnTo>
                    <a:lnTo>
                      <a:pt x="1091" y="133"/>
                    </a:lnTo>
                    <a:lnTo>
                      <a:pt x="1098" y="117"/>
                    </a:lnTo>
                    <a:lnTo>
                      <a:pt x="1104" y="97"/>
                    </a:lnTo>
                    <a:lnTo>
                      <a:pt x="1110" y="87"/>
                    </a:lnTo>
                    <a:lnTo>
                      <a:pt x="1118" y="87"/>
                    </a:lnTo>
                    <a:lnTo>
                      <a:pt x="1124" y="82"/>
                    </a:lnTo>
                    <a:lnTo>
                      <a:pt x="1130" y="94"/>
                    </a:lnTo>
                    <a:lnTo>
                      <a:pt x="1136" y="110"/>
                    </a:lnTo>
                    <a:lnTo>
                      <a:pt x="1143" y="127"/>
                    </a:lnTo>
                    <a:lnTo>
                      <a:pt x="1149" y="133"/>
                    </a:lnTo>
                    <a:lnTo>
                      <a:pt x="1155" y="127"/>
                    </a:lnTo>
                    <a:lnTo>
                      <a:pt x="1163" y="107"/>
                    </a:lnTo>
                    <a:lnTo>
                      <a:pt x="1169" y="13"/>
                    </a:lnTo>
                    <a:lnTo>
                      <a:pt x="1175" y="79"/>
                    </a:lnTo>
                    <a:lnTo>
                      <a:pt x="1182" y="138"/>
                    </a:lnTo>
                    <a:lnTo>
                      <a:pt x="1188" y="186"/>
                    </a:lnTo>
                    <a:lnTo>
                      <a:pt x="1194" y="210"/>
                    </a:lnTo>
                    <a:lnTo>
                      <a:pt x="1202" y="161"/>
                    </a:lnTo>
                    <a:lnTo>
                      <a:pt x="1208" y="115"/>
                    </a:lnTo>
                    <a:lnTo>
                      <a:pt x="1214" y="99"/>
                    </a:lnTo>
                    <a:lnTo>
                      <a:pt x="1221" y="95"/>
                    </a:lnTo>
                    <a:lnTo>
                      <a:pt x="1227" y="100"/>
                    </a:lnTo>
                    <a:lnTo>
                      <a:pt x="1233" y="97"/>
                    </a:lnTo>
                    <a:lnTo>
                      <a:pt x="1241" y="92"/>
                    </a:lnTo>
                    <a:lnTo>
                      <a:pt x="1247" y="90"/>
                    </a:lnTo>
                    <a:lnTo>
                      <a:pt x="1253" y="95"/>
                    </a:lnTo>
                    <a:lnTo>
                      <a:pt x="1261" y="109"/>
                    </a:lnTo>
                    <a:lnTo>
                      <a:pt x="1267" y="109"/>
                    </a:lnTo>
                    <a:lnTo>
                      <a:pt x="1273" y="110"/>
                    </a:lnTo>
                    <a:lnTo>
                      <a:pt x="1280" y="113"/>
                    </a:lnTo>
                    <a:lnTo>
                      <a:pt x="1286" y="117"/>
                    </a:lnTo>
                    <a:lnTo>
                      <a:pt x="1292" y="122"/>
                    </a:lnTo>
                    <a:lnTo>
                      <a:pt x="1300" y="122"/>
                    </a:lnTo>
                    <a:lnTo>
                      <a:pt x="1306" y="117"/>
                    </a:lnTo>
                    <a:lnTo>
                      <a:pt x="1312" y="110"/>
                    </a:lnTo>
                    <a:lnTo>
                      <a:pt x="1318" y="100"/>
                    </a:lnTo>
                    <a:lnTo>
                      <a:pt x="1325" y="102"/>
                    </a:lnTo>
                    <a:lnTo>
                      <a:pt x="1331" y="104"/>
                    </a:lnTo>
                    <a:lnTo>
                      <a:pt x="1337" y="107"/>
                    </a:lnTo>
                    <a:lnTo>
                      <a:pt x="1345" y="115"/>
                    </a:lnTo>
                    <a:lnTo>
                      <a:pt x="1351" y="128"/>
                    </a:lnTo>
                    <a:lnTo>
                      <a:pt x="1357" y="136"/>
                    </a:lnTo>
                    <a:lnTo>
                      <a:pt x="1364" y="128"/>
                    </a:lnTo>
                    <a:lnTo>
                      <a:pt x="1370" y="74"/>
                    </a:lnTo>
                    <a:lnTo>
                      <a:pt x="1376" y="90"/>
                    </a:lnTo>
                    <a:lnTo>
                      <a:pt x="1384" y="117"/>
                    </a:lnTo>
                    <a:lnTo>
                      <a:pt x="1390" y="145"/>
                    </a:lnTo>
                    <a:lnTo>
                      <a:pt x="1396" y="166"/>
                    </a:lnTo>
                    <a:lnTo>
                      <a:pt x="1403" y="143"/>
                    </a:lnTo>
                    <a:lnTo>
                      <a:pt x="1409" y="127"/>
                    </a:lnTo>
                    <a:lnTo>
                      <a:pt x="1415" y="132"/>
                    </a:lnTo>
                    <a:lnTo>
                      <a:pt x="1423" y="127"/>
                    </a:lnTo>
                    <a:lnTo>
                      <a:pt x="1429" y="113"/>
                    </a:lnTo>
                    <a:lnTo>
                      <a:pt x="1435" y="100"/>
                    </a:lnTo>
                    <a:lnTo>
                      <a:pt x="1442" y="95"/>
                    </a:lnTo>
                    <a:lnTo>
                      <a:pt x="1448" y="97"/>
                    </a:lnTo>
                    <a:lnTo>
                      <a:pt x="1454" y="99"/>
                    </a:lnTo>
                    <a:lnTo>
                      <a:pt x="1462" y="100"/>
                    </a:lnTo>
                    <a:lnTo>
                      <a:pt x="1468" y="100"/>
                    </a:lnTo>
                    <a:lnTo>
                      <a:pt x="1474" y="99"/>
                    </a:lnTo>
                    <a:lnTo>
                      <a:pt x="1481" y="99"/>
                    </a:lnTo>
                    <a:lnTo>
                      <a:pt x="1487" y="99"/>
                    </a:lnTo>
                    <a:lnTo>
                      <a:pt x="1493" y="97"/>
                    </a:lnTo>
                    <a:lnTo>
                      <a:pt x="1499" y="97"/>
                    </a:lnTo>
                    <a:lnTo>
                      <a:pt x="1507" y="82"/>
                    </a:lnTo>
                    <a:lnTo>
                      <a:pt x="1513" y="87"/>
                    </a:lnTo>
                    <a:lnTo>
                      <a:pt x="1519" y="105"/>
                    </a:lnTo>
                    <a:lnTo>
                      <a:pt x="1526" y="118"/>
                    </a:lnTo>
                    <a:lnTo>
                      <a:pt x="1532" y="132"/>
                    </a:lnTo>
                    <a:lnTo>
                      <a:pt x="1538" y="138"/>
                    </a:lnTo>
                    <a:lnTo>
                      <a:pt x="1546" y="136"/>
                    </a:lnTo>
                    <a:lnTo>
                      <a:pt x="1552" y="125"/>
                    </a:lnTo>
                    <a:lnTo>
                      <a:pt x="1558" y="117"/>
                    </a:lnTo>
                    <a:lnTo>
                      <a:pt x="1565" y="107"/>
                    </a:lnTo>
                    <a:lnTo>
                      <a:pt x="1571" y="89"/>
                    </a:lnTo>
                    <a:lnTo>
                      <a:pt x="1577" y="100"/>
                    </a:lnTo>
                    <a:lnTo>
                      <a:pt x="1585" y="133"/>
                    </a:lnTo>
                    <a:lnTo>
                      <a:pt x="1591" y="51"/>
                    </a:lnTo>
                    <a:lnTo>
                      <a:pt x="1597" y="72"/>
                    </a:lnTo>
                    <a:lnTo>
                      <a:pt x="1605" y="136"/>
                    </a:lnTo>
                    <a:lnTo>
                      <a:pt x="1611" y="169"/>
                    </a:lnTo>
                    <a:lnTo>
                      <a:pt x="1617" y="204"/>
                    </a:lnTo>
                    <a:lnTo>
                      <a:pt x="1624" y="189"/>
                    </a:lnTo>
                    <a:lnTo>
                      <a:pt x="1630" y="132"/>
                    </a:lnTo>
                    <a:lnTo>
                      <a:pt x="1636" y="113"/>
                    </a:lnTo>
                    <a:lnTo>
                      <a:pt x="1644" y="115"/>
                    </a:lnTo>
                    <a:lnTo>
                      <a:pt x="1650" y="110"/>
                    </a:lnTo>
                    <a:lnTo>
                      <a:pt x="1656" y="107"/>
                    </a:lnTo>
                    <a:lnTo>
                      <a:pt x="1663" y="104"/>
                    </a:lnTo>
                    <a:lnTo>
                      <a:pt x="1669" y="66"/>
                    </a:lnTo>
                    <a:lnTo>
                      <a:pt x="1675" y="74"/>
                    </a:lnTo>
                    <a:lnTo>
                      <a:pt x="1681" y="81"/>
                    </a:lnTo>
                    <a:lnTo>
                      <a:pt x="1689" y="95"/>
                    </a:lnTo>
                    <a:lnTo>
                      <a:pt x="1695" y="133"/>
                    </a:lnTo>
                    <a:lnTo>
                      <a:pt x="1701" y="82"/>
                    </a:lnTo>
                    <a:lnTo>
                      <a:pt x="1708" y="89"/>
                    </a:lnTo>
                    <a:lnTo>
                      <a:pt x="1714" y="141"/>
                    </a:lnTo>
                    <a:lnTo>
                      <a:pt x="1720" y="151"/>
                    </a:lnTo>
                    <a:lnTo>
                      <a:pt x="1728" y="178"/>
                    </a:lnTo>
                    <a:lnTo>
                      <a:pt x="1734" y="156"/>
                    </a:lnTo>
                    <a:lnTo>
                      <a:pt x="1740" y="112"/>
                    </a:lnTo>
                    <a:lnTo>
                      <a:pt x="1747" y="104"/>
                    </a:lnTo>
                    <a:lnTo>
                      <a:pt x="1753" y="105"/>
                    </a:lnTo>
                    <a:lnTo>
                      <a:pt x="1759" y="99"/>
                    </a:lnTo>
                    <a:lnTo>
                      <a:pt x="1767" y="92"/>
                    </a:lnTo>
                    <a:lnTo>
                      <a:pt x="1773" y="90"/>
                    </a:lnTo>
                    <a:lnTo>
                      <a:pt x="1779" y="89"/>
                    </a:lnTo>
                    <a:lnTo>
                      <a:pt x="1786" y="99"/>
                    </a:lnTo>
                    <a:lnTo>
                      <a:pt x="1792" y="110"/>
                    </a:lnTo>
                    <a:lnTo>
                      <a:pt x="1798" y="115"/>
                    </a:lnTo>
                    <a:lnTo>
                      <a:pt x="1806" y="117"/>
                    </a:lnTo>
                    <a:lnTo>
                      <a:pt x="1812" y="113"/>
                    </a:lnTo>
                    <a:lnTo>
                      <a:pt x="1818" y="112"/>
                    </a:lnTo>
                    <a:lnTo>
                      <a:pt x="1825" y="92"/>
                    </a:lnTo>
                    <a:lnTo>
                      <a:pt x="1831" y="99"/>
                    </a:lnTo>
                    <a:lnTo>
                      <a:pt x="1837" y="104"/>
                    </a:lnTo>
                    <a:lnTo>
                      <a:pt x="1843" y="120"/>
                    </a:lnTo>
                    <a:lnTo>
                      <a:pt x="1851" y="132"/>
                    </a:lnTo>
                    <a:lnTo>
                      <a:pt x="1857" y="132"/>
                    </a:lnTo>
                    <a:lnTo>
                      <a:pt x="1863" y="118"/>
                    </a:lnTo>
                    <a:lnTo>
                      <a:pt x="1870" y="112"/>
                    </a:lnTo>
                    <a:lnTo>
                      <a:pt x="1876" y="112"/>
                    </a:lnTo>
                    <a:lnTo>
                      <a:pt x="1882" y="117"/>
                    </a:lnTo>
                    <a:lnTo>
                      <a:pt x="1890" y="122"/>
                    </a:lnTo>
                    <a:lnTo>
                      <a:pt x="1896" y="115"/>
                    </a:lnTo>
                    <a:lnTo>
                      <a:pt x="1902" y="105"/>
                    </a:lnTo>
                    <a:lnTo>
                      <a:pt x="1909" y="102"/>
                    </a:lnTo>
                    <a:lnTo>
                      <a:pt x="1915" y="109"/>
                    </a:lnTo>
                    <a:lnTo>
                      <a:pt x="1922" y="123"/>
                    </a:lnTo>
                    <a:lnTo>
                      <a:pt x="1929" y="130"/>
                    </a:lnTo>
                    <a:lnTo>
                      <a:pt x="1935" y="128"/>
                    </a:lnTo>
                    <a:lnTo>
                      <a:pt x="1941" y="122"/>
                    </a:lnTo>
                    <a:lnTo>
                      <a:pt x="1949" y="123"/>
                    </a:lnTo>
                    <a:lnTo>
                      <a:pt x="1955" y="128"/>
                    </a:lnTo>
                    <a:lnTo>
                      <a:pt x="1961" y="135"/>
                    </a:lnTo>
                    <a:lnTo>
                      <a:pt x="1968" y="123"/>
                    </a:lnTo>
                    <a:lnTo>
                      <a:pt x="1974" y="92"/>
                    </a:lnTo>
                    <a:lnTo>
                      <a:pt x="1980" y="72"/>
                    </a:lnTo>
                    <a:lnTo>
                      <a:pt x="1988" y="81"/>
                    </a:lnTo>
                    <a:lnTo>
                      <a:pt x="1994" y="104"/>
                    </a:lnTo>
                    <a:lnTo>
                      <a:pt x="2000" y="130"/>
                    </a:lnTo>
                    <a:lnTo>
                      <a:pt x="2007" y="136"/>
                    </a:lnTo>
                    <a:lnTo>
                      <a:pt x="2013" y="92"/>
                    </a:lnTo>
                    <a:lnTo>
                      <a:pt x="2019" y="105"/>
                    </a:lnTo>
                    <a:lnTo>
                      <a:pt x="2025" y="123"/>
                    </a:lnTo>
                    <a:lnTo>
                      <a:pt x="2033" y="138"/>
                    </a:lnTo>
                    <a:lnTo>
                      <a:pt x="2039" y="146"/>
                    </a:lnTo>
                    <a:lnTo>
                      <a:pt x="2045" y="127"/>
                    </a:lnTo>
                    <a:lnTo>
                      <a:pt x="2052" y="105"/>
                    </a:lnTo>
                    <a:lnTo>
                      <a:pt x="2058" y="97"/>
                    </a:lnTo>
                    <a:lnTo>
                      <a:pt x="2064" y="89"/>
                    </a:lnTo>
                    <a:lnTo>
                      <a:pt x="2072" y="67"/>
                    </a:lnTo>
                    <a:lnTo>
                      <a:pt x="2078" y="84"/>
                    </a:lnTo>
                    <a:lnTo>
                      <a:pt x="2084" y="115"/>
                    </a:lnTo>
                    <a:lnTo>
                      <a:pt x="2091" y="136"/>
                    </a:lnTo>
                    <a:lnTo>
                      <a:pt x="2097" y="146"/>
                    </a:lnTo>
                    <a:lnTo>
                      <a:pt x="2103" y="135"/>
                    </a:lnTo>
                    <a:lnTo>
                      <a:pt x="2111" y="117"/>
                    </a:lnTo>
                    <a:lnTo>
                      <a:pt x="2117" y="109"/>
                    </a:lnTo>
                    <a:lnTo>
                      <a:pt x="2123" y="105"/>
                    </a:lnTo>
                    <a:lnTo>
                      <a:pt x="2130" y="110"/>
                    </a:lnTo>
                    <a:lnTo>
                      <a:pt x="2136" y="128"/>
                    </a:lnTo>
                    <a:lnTo>
                      <a:pt x="2142" y="76"/>
                    </a:lnTo>
                    <a:lnTo>
                      <a:pt x="2150" y="51"/>
                    </a:lnTo>
                    <a:lnTo>
                      <a:pt x="2156" y="28"/>
                    </a:lnTo>
                    <a:lnTo>
                      <a:pt x="2162" y="49"/>
                    </a:lnTo>
                    <a:lnTo>
                      <a:pt x="2169" y="150"/>
                    </a:lnTo>
                    <a:lnTo>
                      <a:pt x="2175" y="230"/>
                    </a:lnTo>
                    <a:lnTo>
                      <a:pt x="2181" y="220"/>
                    </a:lnTo>
                    <a:lnTo>
                      <a:pt x="2189" y="194"/>
                    </a:lnTo>
                    <a:lnTo>
                      <a:pt x="2195" y="117"/>
                    </a:lnTo>
                    <a:lnTo>
                      <a:pt x="2201" y="86"/>
                    </a:lnTo>
                    <a:lnTo>
                      <a:pt x="2207" y="92"/>
                    </a:lnTo>
                    <a:lnTo>
                      <a:pt x="2214" y="100"/>
                    </a:lnTo>
                    <a:lnTo>
                      <a:pt x="2220" y="100"/>
                    </a:lnTo>
                    <a:lnTo>
                      <a:pt x="2226" y="94"/>
                    </a:lnTo>
                    <a:lnTo>
                      <a:pt x="2234" y="89"/>
                    </a:lnTo>
                    <a:lnTo>
                      <a:pt x="2240" y="94"/>
                    </a:lnTo>
                    <a:lnTo>
                      <a:pt x="2246" y="102"/>
                    </a:lnTo>
                    <a:lnTo>
                      <a:pt x="2254" y="112"/>
                    </a:lnTo>
                    <a:lnTo>
                      <a:pt x="2260" y="118"/>
                    </a:lnTo>
                    <a:lnTo>
                      <a:pt x="2266" y="122"/>
                    </a:lnTo>
                    <a:lnTo>
                      <a:pt x="2273" y="123"/>
                    </a:lnTo>
                    <a:lnTo>
                      <a:pt x="2279" y="128"/>
                    </a:lnTo>
                    <a:lnTo>
                      <a:pt x="2285" y="125"/>
                    </a:lnTo>
                    <a:lnTo>
                      <a:pt x="2293" y="112"/>
                    </a:lnTo>
                    <a:lnTo>
                      <a:pt x="2299" y="105"/>
                    </a:lnTo>
                    <a:lnTo>
                      <a:pt x="2305" y="113"/>
                    </a:lnTo>
                    <a:lnTo>
                      <a:pt x="2312" y="118"/>
                    </a:lnTo>
                    <a:lnTo>
                      <a:pt x="2318" y="123"/>
                    </a:lnTo>
                    <a:lnTo>
                      <a:pt x="2324" y="128"/>
                    </a:lnTo>
                    <a:lnTo>
                      <a:pt x="2332" y="118"/>
                    </a:lnTo>
                    <a:lnTo>
                      <a:pt x="2338" y="94"/>
                    </a:lnTo>
                    <a:lnTo>
                      <a:pt x="2344" y="38"/>
                    </a:lnTo>
                    <a:lnTo>
                      <a:pt x="2351" y="89"/>
                    </a:lnTo>
                    <a:lnTo>
                      <a:pt x="2357" y="151"/>
                    </a:lnTo>
                    <a:lnTo>
                      <a:pt x="2363" y="202"/>
                    </a:lnTo>
                    <a:lnTo>
                      <a:pt x="2371" y="222"/>
                    </a:lnTo>
                    <a:lnTo>
                      <a:pt x="2377" y="186"/>
                    </a:lnTo>
                    <a:lnTo>
                      <a:pt x="2383" y="135"/>
                    </a:lnTo>
                    <a:lnTo>
                      <a:pt x="2389" y="107"/>
                    </a:lnTo>
                    <a:lnTo>
                      <a:pt x="2396" y="87"/>
                    </a:lnTo>
                    <a:lnTo>
                      <a:pt x="2402" y="81"/>
                    </a:lnTo>
                    <a:lnTo>
                      <a:pt x="2408" y="86"/>
                    </a:lnTo>
                    <a:lnTo>
                      <a:pt x="2416" y="92"/>
                    </a:lnTo>
                    <a:lnTo>
                      <a:pt x="2422" y="97"/>
                    </a:lnTo>
                    <a:lnTo>
                      <a:pt x="2428" y="97"/>
                    </a:lnTo>
                    <a:lnTo>
                      <a:pt x="2435" y="95"/>
                    </a:lnTo>
                    <a:lnTo>
                      <a:pt x="2441" y="94"/>
                    </a:lnTo>
                    <a:lnTo>
                      <a:pt x="2447" y="92"/>
                    </a:lnTo>
                    <a:lnTo>
                      <a:pt x="2455" y="77"/>
                    </a:lnTo>
                    <a:lnTo>
                      <a:pt x="2461" y="77"/>
                    </a:lnTo>
                    <a:lnTo>
                      <a:pt x="2467" y="84"/>
                    </a:lnTo>
                    <a:lnTo>
                      <a:pt x="2474" y="99"/>
                    </a:lnTo>
                    <a:lnTo>
                      <a:pt x="2480" y="117"/>
                    </a:lnTo>
                    <a:lnTo>
                      <a:pt x="2486" y="127"/>
                    </a:lnTo>
                    <a:lnTo>
                      <a:pt x="2494" y="132"/>
                    </a:lnTo>
                    <a:lnTo>
                      <a:pt x="2500" y="130"/>
                    </a:lnTo>
                    <a:lnTo>
                      <a:pt x="2506" y="122"/>
                    </a:lnTo>
                    <a:lnTo>
                      <a:pt x="2513" y="99"/>
                    </a:lnTo>
                    <a:lnTo>
                      <a:pt x="2519" y="95"/>
                    </a:lnTo>
                    <a:lnTo>
                      <a:pt x="2525" y="109"/>
                    </a:lnTo>
                    <a:lnTo>
                      <a:pt x="2533" y="128"/>
                    </a:lnTo>
                    <a:lnTo>
                      <a:pt x="2539" y="141"/>
                    </a:lnTo>
                    <a:lnTo>
                      <a:pt x="2545" y="133"/>
                    </a:lnTo>
                    <a:lnTo>
                      <a:pt x="2552" y="115"/>
                    </a:lnTo>
                    <a:lnTo>
                      <a:pt x="2558" y="109"/>
                    </a:lnTo>
                    <a:lnTo>
                      <a:pt x="2564" y="112"/>
                    </a:lnTo>
                    <a:lnTo>
                      <a:pt x="2570" y="110"/>
                    </a:lnTo>
                    <a:lnTo>
                      <a:pt x="2578" y="100"/>
                    </a:lnTo>
                    <a:lnTo>
                      <a:pt x="2584" y="90"/>
                    </a:lnTo>
                    <a:lnTo>
                      <a:pt x="2590" y="84"/>
                    </a:lnTo>
                    <a:lnTo>
                      <a:pt x="2598" y="87"/>
                    </a:lnTo>
                    <a:lnTo>
                      <a:pt x="2604" y="107"/>
                    </a:lnTo>
                    <a:lnTo>
                      <a:pt x="2610" y="127"/>
                    </a:lnTo>
                    <a:lnTo>
                      <a:pt x="2617" y="146"/>
                    </a:lnTo>
                    <a:lnTo>
                      <a:pt x="2623" y="148"/>
                    </a:lnTo>
                    <a:lnTo>
                      <a:pt x="2629" y="125"/>
                    </a:lnTo>
                    <a:lnTo>
                      <a:pt x="2637" y="100"/>
                    </a:lnTo>
                    <a:lnTo>
                      <a:pt x="2643" y="92"/>
                    </a:lnTo>
                    <a:lnTo>
                      <a:pt x="2649" y="97"/>
                    </a:lnTo>
                    <a:lnTo>
                      <a:pt x="2656" y="107"/>
                    </a:lnTo>
                    <a:lnTo>
                      <a:pt x="2662" y="115"/>
                    </a:lnTo>
                    <a:lnTo>
                      <a:pt x="2668" y="118"/>
                    </a:lnTo>
                    <a:lnTo>
                      <a:pt x="2676" y="115"/>
                    </a:lnTo>
                    <a:lnTo>
                      <a:pt x="2682" y="89"/>
                    </a:lnTo>
                    <a:lnTo>
                      <a:pt x="2688" y="0"/>
                    </a:lnTo>
                    <a:lnTo>
                      <a:pt x="2695" y="72"/>
                    </a:lnTo>
                    <a:lnTo>
                      <a:pt x="2701" y="143"/>
                    </a:lnTo>
                    <a:lnTo>
                      <a:pt x="2707" y="141"/>
                    </a:lnTo>
                    <a:lnTo>
                      <a:pt x="2715" y="230"/>
                    </a:lnTo>
                    <a:lnTo>
                      <a:pt x="2721" y="205"/>
                    </a:lnTo>
                    <a:lnTo>
                      <a:pt x="2727" y="163"/>
                    </a:lnTo>
                    <a:lnTo>
                      <a:pt x="2734" y="159"/>
                    </a:lnTo>
                    <a:lnTo>
                      <a:pt x="2740" y="104"/>
                    </a:lnTo>
                    <a:lnTo>
                      <a:pt x="2746" y="89"/>
                    </a:lnTo>
                    <a:lnTo>
                      <a:pt x="2752" y="35"/>
                    </a:lnTo>
                    <a:lnTo>
                      <a:pt x="2760" y="76"/>
                    </a:lnTo>
                    <a:lnTo>
                      <a:pt x="2766" y="110"/>
                    </a:lnTo>
                    <a:lnTo>
                      <a:pt x="2772" y="130"/>
                    </a:lnTo>
                    <a:lnTo>
                      <a:pt x="2779" y="153"/>
                    </a:lnTo>
                    <a:lnTo>
                      <a:pt x="2785" y="133"/>
                    </a:lnTo>
                    <a:lnTo>
                      <a:pt x="2791" y="109"/>
                    </a:lnTo>
                    <a:lnTo>
                      <a:pt x="2799" y="104"/>
                    </a:lnTo>
                    <a:lnTo>
                      <a:pt x="2805" y="107"/>
                    </a:lnTo>
                    <a:lnTo>
                      <a:pt x="2811" y="110"/>
                    </a:lnTo>
                    <a:lnTo>
                      <a:pt x="2818" y="112"/>
                    </a:lnTo>
                    <a:lnTo>
                      <a:pt x="2824" y="112"/>
                    </a:lnTo>
                    <a:lnTo>
                      <a:pt x="2830" y="107"/>
                    </a:lnTo>
                    <a:lnTo>
                      <a:pt x="2838" y="94"/>
                    </a:lnTo>
                    <a:lnTo>
                      <a:pt x="2844" y="92"/>
                    </a:lnTo>
                    <a:lnTo>
                      <a:pt x="2850" y="102"/>
                    </a:lnTo>
                    <a:lnTo>
                      <a:pt x="2857" y="113"/>
                    </a:lnTo>
                    <a:lnTo>
                      <a:pt x="2863" y="120"/>
                    </a:lnTo>
                    <a:lnTo>
                      <a:pt x="2869" y="118"/>
                    </a:lnTo>
                    <a:lnTo>
                      <a:pt x="2877" y="109"/>
                    </a:lnTo>
                    <a:lnTo>
                      <a:pt x="2883" y="100"/>
                    </a:lnTo>
                    <a:lnTo>
                      <a:pt x="2889" y="95"/>
                    </a:lnTo>
                    <a:lnTo>
                      <a:pt x="2896" y="95"/>
                    </a:lnTo>
                    <a:lnTo>
                      <a:pt x="2902" y="99"/>
                    </a:lnTo>
                    <a:lnTo>
                      <a:pt x="2908" y="107"/>
                    </a:lnTo>
                    <a:lnTo>
                      <a:pt x="2916" y="118"/>
                    </a:lnTo>
                    <a:lnTo>
                      <a:pt x="2922" y="128"/>
                    </a:lnTo>
                    <a:lnTo>
                      <a:pt x="2928" y="135"/>
                    </a:lnTo>
                    <a:lnTo>
                      <a:pt x="2934" y="128"/>
                    </a:lnTo>
                    <a:lnTo>
                      <a:pt x="2942" y="122"/>
                    </a:lnTo>
                    <a:lnTo>
                      <a:pt x="2948" y="115"/>
                    </a:lnTo>
                    <a:lnTo>
                      <a:pt x="2954" y="110"/>
                    </a:lnTo>
                    <a:lnTo>
                      <a:pt x="2961" y="105"/>
                    </a:lnTo>
                    <a:lnTo>
                      <a:pt x="2967" y="81"/>
                    </a:lnTo>
                    <a:lnTo>
                      <a:pt x="2973" y="59"/>
                    </a:lnTo>
                    <a:lnTo>
                      <a:pt x="2981" y="87"/>
                    </a:lnTo>
                    <a:lnTo>
                      <a:pt x="2987" y="118"/>
                    </a:lnTo>
                    <a:lnTo>
                      <a:pt x="2993" y="155"/>
                    </a:lnTo>
                    <a:lnTo>
                      <a:pt x="3000" y="186"/>
                    </a:lnTo>
                    <a:lnTo>
                      <a:pt x="3006" y="189"/>
                    </a:lnTo>
                    <a:lnTo>
                      <a:pt x="3012" y="174"/>
                    </a:lnTo>
                    <a:lnTo>
                      <a:pt x="3020" y="146"/>
                    </a:lnTo>
                    <a:lnTo>
                      <a:pt x="3026" y="102"/>
                    </a:lnTo>
                    <a:lnTo>
                      <a:pt x="3032" y="8"/>
                    </a:lnTo>
                    <a:lnTo>
                      <a:pt x="3039" y="63"/>
                    </a:lnTo>
                    <a:lnTo>
                      <a:pt x="3045" y="123"/>
                    </a:lnTo>
                    <a:lnTo>
                      <a:pt x="3051" y="168"/>
                    </a:lnTo>
                    <a:lnTo>
                      <a:pt x="3059" y="192"/>
                    </a:lnTo>
                    <a:lnTo>
                      <a:pt x="3065" y="143"/>
                    </a:lnTo>
                    <a:lnTo>
                      <a:pt x="3071" y="102"/>
                    </a:lnTo>
                    <a:lnTo>
                      <a:pt x="3078" y="94"/>
                    </a:lnTo>
                    <a:lnTo>
                      <a:pt x="3084" y="92"/>
                    </a:lnTo>
                    <a:lnTo>
                      <a:pt x="3090" y="90"/>
                    </a:lnTo>
                    <a:lnTo>
                      <a:pt x="3098" y="89"/>
                    </a:lnTo>
                    <a:lnTo>
                      <a:pt x="3104" y="89"/>
                    </a:lnTo>
                    <a:lnTo>
                      <a:pt x="3110" y="90"/>
                    </a:lnTo>
                    <a:lnTo>
                      <a:pt x="3116" y="92"/>
                    </a:lnTo>
                    <a:lnTo>
                      <a:pt x="3123" y="94"/>
                    </a:lnTo>
                    <a:lnTo>
                      <a:pt x="3129" y="97"/>
                    </a:lnTo>
                    <a:lnTo>
                      <a:pt x="3135" y="100"/>
                    </a:lnTo>
                    <a:lnTo>
                      <a:pt x="3143" y="104"/>
                    </a:lnTo>
                    <a:lnTo>
                      <a:pt x="3149" y="107"/>
                    </a:lnTo>
                    <a:lnTo>
                      <a:pt x="3155" y="109"/>
                    </a:lnTo>
                    <a:lnTo>
                      <a:pt x="3162" y="110"/>
                    </a:lnTo>
                    <a:lnTo>
                      <a:pt x="3168" y="112"/>
                    </a:lnTo>
                    <a:lnTo>
                      <a:pt x="3174" y="115"/>
                    </a:lnTo>
                    <a:lnTo>
                      <a:pt x="3182" y="115"/>
                    </a:lnTo>
                    <a:lnTo>
                      <a:pt x="3188" y="117"/>
                    </a:lnTo>
                    <a:lnTo>
                      <a:pt x="3194" y="118"/>
                    </a:lnTo>
                    <a:lnTo>
                      <a:pt x="3201" y="118"/>
                    </a:lnTo>
                    <a:lnTo>
                      <a:pt x="3207" y="118"/>
                    </a:lnTo>
                    <a:lnTo>
                      <a:pt x="3213" y="113"/>
                    </a:lnTo>
                    <a:lnTo>
                      <a:pt x="3221" y="44"/>
                    </a:lnTo>
                    <a:lnTo>
                      <a:pt x="3227" y="110"/>
                    </a:lnTo>
                    <a:lnTo>
                      <a:pt x="3233" y="100"/>
                    </a:lnTo>
                    <a:lnTo>
                      <a:pt x="3240" y="109"/>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3" name="Freeform 174"/>
              <p:cNvSpPr>
                <a:spLocks/>
              </p:cNvSpPr>
              <p:nvPr/>
            </p:nvSpPr>
            <p:spPr bwMode="auto">
              <a:xfrm>
                <a:off x="4407" y="3605"/>
                <a:ext cx="72" cy="87"/>
              </a:xfrm>
              <a:custGeom>
                <a:avLst/>
                <a:gdLst>
                  <a:gd name="T0" fmla="*/ 0 w 77"/>
                  <a:gd name="T1" fmla="*/ 27 h 82"/>
                  <a:gd name="T2" fmla="*/ 6 w 77"/>
                  <a:gd name="T3" fmla="*/ 81 h 82"/>
                  <a:gd name="T4" fmla="*/ 7 w 77"/>
                  <a:gd name="T5" fmla="*/ 158 h 82"/>
                  <a:gd name="T6" fmla="*/ 7 w 77"/>
                  <a:gd name="T7" fmla="*/ 187 h 82"/>
                  <a:gd name="T8" fmla="*/ 10 w 77"/>
                  <a:gd name="T9" fmla="*/ 189 h 82"/>
                  <a:gd name="T10" fmla="*/ 13 w 77"/>
                  <a:gd name="T11" fmla="*/ 176 h 82"/>
                  <a:gd name="T12" fmla="*/ 17 w 77"/>
                  <a:gd name="T13" fmla="*/ 81 h 82"/>
                  <a:gd name="T14" fmla="*/ 19 w 77"/>
                  <a:gd name="T15" fmla="*/ 35 h 82"/>
                  <a:gd name="T16" fmla="*/ 21 w 77"/>
                  <a:gd name="T17" fmla="*/ 8 h 82"/>
                  <a:gd name="T18" fmla="*/ 22 w 77"/>
                  <a:gd name="T19" fmla="*/ 7 h 82"/>
                  <a:gd name="T20" fmla="*/ 26 w 77"/>
                  <a:gd name="T21" fmla="*/ 24 h 82"/>
                  <a:gd name="T22" fmla="*/ 28 w 77"/>
                  <a:gd name="T23" fmla="*/ 0 h 82"/>
                  <a:gd name="T24" fmla="*/ 30 w 77"/>
                  <a:gd name="T25" fmla="*/ 33 h 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82">
                    <a:moveTo>
                      <a:pt x="0" y="12"/>
                    </a:moveTo>
                    <a:lnTo>
                      <a:pt x="6" y="36"/>
                    </a:lnTo>
                    <a:lnTo>
                      <a:pt x="13" y="69"/>
                    </a:lnTo>
                    <a:lnTo>
                      <a:pt x="20" y="81"/>
                    </a:lnTo>
                    <a:lnTo>
                      <a:pt x="26" y="82"/>
                    </a:lnTo>
                    <a:lnTo>
                      <a:pt x="32" y="76"/>
                    </a:lnTo>
                    <a:lnTo>
                      <a:pt x="40" y="36"/>
                    </a:lnTo>
                    <a:lnTo>
                      <a:pt x="46" y="16"/>
                    </a:lnTo>
                    <a:lnTo>
                      <a:pt x="52" y="8"/>
                    </a:lnTo>
                    <a:lnTo>
                      <a:pt x="58" y="7"/>
                    </a:lnTo>
                    <a:lnTo>
                      <a:pt x="65" y="10"/>
                    </a:lnTo>
                    <a:lnTo>
                      <a:pt x="71" y="0"/>
                    </a:lnTo>
                    <a:lnTo>
                      <a:pt x="77" y="15"/>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4" name="Freeform 175"/>
              <p:cNvSpPr>
                <a:spLocks/>
              </p:cNvSpPr>
              <p:nvPr/>
            </p:nvSpPr>
            <p:spPr bwMode="auto">
              <a:xfrm>
                <a:off x="1402" y="3452"/>
                <a:ext cx="3005" cy="253"/>
              </a:xfrm>
              <a:custGeom>
                <a:avLst/>
                <a:gdLst>
                  <a:gd name="T0" fmla="*/ 16 w 3240"/>
                  <a:gd name="T1" fmla="*/ 242 h 240"/>
                  <a:gd name="T2" fmla="*/ 34 w 3240"/>
                  <a:gd name="T3" fmla="*/ 207 h 240"/>
                  <a:gd name="T4" fmla="*/ 53 w 3240"/>
                  <a:gd name="T5" fmla="*/ 74 h 240"/>
                  <a:gd name="T6" fmla="*/ 70 w 3240"/>
                  <a:gd name="T7" fmla="*/ 253 h 240"/>
                  <a:gd name="T8" fmla="*/ 88 w 3240"/>
                  <a:gd name="T9" fmla="*/ 426 h 240"/>
                  <a:gd name="T10" fmla="*/ 107 w 3240"/>
                  <a:gd name="T11" fmla="*/ 170 h 240"/>
                  <a:gd name="T12" fmla="*/ 125 w 3240"/>
                  <a:gd name="T13" fmla="*/ 301 h 240"/>
                  <a:gd name="T14" fmla="*/ 143 w 3240"/>
                  <a:gd name="T15" fmla="*/ 184 h 240"/>
                  <a:gd name="T16" fmla="*/ 160 w 3240"/>
                  <a:gd name="T17" fmla="*/ 278 h 240"/>
                  <a:gd name="T18" fmla="*/ 179 w 3240"/>
                  <a:gd name="T19" fmla="*/ 69 h 240"/>
                  <a:gd name="T20" fmla="*/ 198 w 3240"/>
                  <a:gd name="T21" fmla="*/ 273 h 240"/>
                  <a:gd name="T22" fmla="*/ 214 w 3240"/>
                  <a:gd name="T23" fmla="*/ 102 h 240"/>
                  <a:gd name="T24" fmla="*/ 232 w 3240"/>
                  <a:gd name="T25" fmla="*/ 228 h 240"/>
                  <a:gd name="T26" fmla="*/ 250 w 3240"/>
                  <a:gd name="T27" fmla="*/ 354 h 240"/>
                  <a:gd name="T28" fmla="*/ 269 w 3240"/>
                  <a:gd name="T29" fmla="*/ 242 h 240"/>
                  <a:gd name="T30" fmla="*/ 289 w 3240"/>
                  <a:gd name="T31" fmla="*/ 233 h 240"/>
                  <a:gd name="T32" fmla="*/ 305 w 3240"/>
                  <a:gd name="T33" fmla="*/ 153 h 240"/>
                  <a:gd name="T34" fmla="*/ 324 w 3240"/>
                  <a:gd name="T35" fmla="*/ 235 h 240"/>
                  <a:gd name="T36" fmla="*/ 341 w 3240"/>
                  <a:gd name="T37" fmla="*/ 91 h 240"/>
                  <a:gd name="T38" fmla="*/ 361 w 3240"/>
                  <a:gd name="T39" fmla="*/ 246 h 240"/>
                  <a:gd name="T40" fmla="*/ 378 w 3240"/>
                  <a:gd name="T41" fmla="*/ 157 h 240"/>
                  <a:gd name="T42" fmla="*/ 396 w 3240"/>
                  <a:gd name="T43" fmla="*/ 258 h 240"/>
                  <a:gd name="T44" fmla="*/ 413 w 3240"/>
                  <a:gd name="T45" fmla="*/ 85 h 240"/>
                  <a:gd name="T46" fmla="*/ 433 w 3240"/>
                  <a:gd name="T47" fmla="*/ 286 h 240"/>
                  <a:gd name="T48" fmla="*/ 450 w 3240"/>
                  <a:gd name="T49" fmla="*/ 216 h 240"/>
                  <a:gd name="T50" fmla="*/ 468 w 3240"/>
                  <a:gd name="T51" fmla="*/ 198 h 240"/>
                  <a:gd name="T52" fmla="*/ 488 w 3240"/>
                  <a:gd name="T53" fmla="*/ 149 h 240"/>
                  <a:gd name="T54" fmla="*/ 505 w 3240"/>
                  <a:gd name="T55" fmla="*/ 305 h 240"/>
                  <a:gd name="T56" fmla="*/ 522 w 3240"/>
                  <a:gd name="T57" fmla="*/ 231 h 240"/>
                  <a:gd name="T58" fmla="*/ 541 w 3240"/>
                  <a:gd name="T59" fmla="*/ 207 h 240"/>
                  <a:gd name="T60" fmla="*/ 559 w 3240"/>
                  <a:gd name="T61" fmla="*/ 81 h 240"/>
                  <a:gd name="T62" fmla="*/ 577 w 3240"/>
                  <a:gd name="T63" fmla="*/ 449 h 240"/>
                  <a:gd name="T64" fmla="*/ 595 w 3240"/>
                  <a:gd name="T65" fmla="*/ 149 h 240"/>
                  <a:gd name="T66" fmla="*/ 612 w 3240"/>
                  <a:gd name="T67" fmla="*/ 415 h 240"/>
                  <a:gd name="T68" fmla="*/ 632 w 3240"/>
                  <a:gd name="T69" fmla="*/ 228 h 240"/>
                  <a:gd name="T70" fmla="*/ 648 w 3240"/>
                  <a:gd name="T71" fmla="*/ 231 h 240"/>
                  <a:gd name="T72" fmla="*/ 668 w 3240"/>
                  <a:gd name="T73" fmla="*/ 151 h 240"/>
                  <a:gd name="T74" fmla="*/ 686 w 3240"/>
                  <a:gd name="T75" fmla="*/ 187 h 240"/>
                  <a:gd name="T76" fmla="*/ 705 w 3240"/>
                  <a:gd name="T77" fmla="*/ 261 h 240"/>
                  <a:gd name="T78" fmla="*/ 722 w 3240"/>
                  <a:gd name="T79" fmla="*/ 290 h 240"/>
                  <a:gd name="T80" fmla="*/ 740 w 3240"/>
                  <a:gd name="T81" fmla="*/ 258 h 240"/>
                  <a:gd name="T82" fmla="*/ 759 w 3240"/>
                  <a:gd name="T83" fmla="*/ 46 h 240"/>
                  <a:gd name="T84" fmla="*/ 776 w 3240"/>
                  <a:gd name="T85" fmla="*/ 326 h 240"/>
                  <a:gd name="T86" fmla="*/ 794 w 3240"/>
                  <a:gd name="T87" fmla="*/ 233 h 240"/>
                  <a:gd name="T88" fmla="*/ 812 w 3240"/>
                  <a:gd name="T89" fmla="*/ 218 h 240"/>
                  <a:gd name="T90" fmla="*/ 830 w 3240"/>
                  <a:gd name="T91" fmla="*/ 301 h 240"/>
                  <a:gd name="T92" fmla="*/ 848 w 3240"/>
                  <a:gd name="T93" fmla="*/ 209 h 240"/>
                  <a:gd name="T94" fmla="*/ 866 w 3240"/>
                  <a:gd name="T95" fmla="*/ 198 h 240"/>
                  <a:gd name="T96" fmla="*/ 885 w 3240"/>
                  <a:gd name="T97" fmla="*/ 198 h 240"/>
                  <a:gd name="T98" fmla="*/ 902 w 3240"/>
                  <a:gd name="T99" fmla="*/ 223 h 240"/>
                  <a:gd name="T100" fmla="*/ 921 w 3240"/>
                  <a:gd name="T101" fmla="*/ 284 h 240"/>
                  <a:gd name="T102" fmla="*/ 940 w 3240"/>
                  <a:gd name="T103" fmla="*/ 184 h 240"/>
                  <a:gd name="T104" fmla="*/ 956 w 3240"/>
                  <a:gd name="T105" fmla="*/ 451 h 240"/>
                  <a:gd name="T106" fmla="*/ 976 w 3240"/>
                  <a:gd name="T107" fmla="*/ 317 h 240"/>
                  <a:gd name="T108" fmla="*/ 993 w 3240"/>
                  <a:gd name="T109" fmla="*/ 205 h 240"/>
                  <a:gd name="T110" fmla="*/ 1013 w 3240"/>
                  <a:gd name="T111" fmla="*/ 258 h 240"/>
                  <a:gd name="T112" fmla="*/ 1029 w 3240"/>
                  <a:gd name="T113" fmla="*/ 261 h 240"/>
                  <a:gd name="T114" fmla="*/ 1047 w 3240"/>
                  <a:gd name="T115" fmla="*/ 85 h 240"/>
                  <a:gd name="T116" fmla="*/ 1066 w 3240"/>
                  <a:gd name="T117" fmla="*/ 118 h 240"/>
                  <a:gd name="T118" fmla="*/ 1084 w 3240"/>
                  <a:gd name="T119" fmla="*/ 320 h 240"/>
                  <a:gd name="T120" fmla="*/ 1103 w 3240"/>
                  <a:gd name="T121" fmla="*/ 231 h 240"/>
                  <a:gd name="T122" fmla="*/ 1120 w 3240"/>
                  <a:gd name="T123" fmla="*/ 207 h 2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240">
                    <a:moveTo>
                      <a:pt x="0" y="89"/>
                    </a:moveTo>
                    <a:lnTo>
                      <a:pt x="8" y="110"/>
                    </a:lnTo>
                    <a:lnTo>
                      <a:pt x="14" y="128"/>
                    </a:lnTo>
                    <a:lnTo>
                      <a:pt x="20" y="138"/>
                    </a:lnTo>
                    <a:lnTo>
                      <a:pt x="27" y="148"/>
                    </a:lnTo>
                    <a:lnTo>
                      <a:pt x="33" y="141"/>
                    </a:lnTo>
                    <a:lnTo>
                      <a:pt x="39" y="126"/>
                    </a:lnTo>
                    <a:lnTo>
                      <a:pt x="45" y="115"/>
                    </a:lnTo>
                    <a:lnTo>
                      <a:pt x="53" y="108"/>
                    </a:lnTo>
                    <a:lnTo>
                      <a:pt x="59" y="107"/>
                    </a:lnTo>
                    <a:lnTo>
                      <a:pt x="65" y="108"/>
                    </a:lnTo>
                    <a:lnTo>
                      <a:pt x="72" y="110"/>
                    </a:lnTo>
                    <a:lnTo>
                      <a:pt x="78" y="110"/>
                    </a:lnTo>
                    <a:lnTo>
                      <a:pt x="84" y="105"/>
                    </a:lnTo>
                    <a:lnTo>
                      <a:pt x="92" y="102"/>
                    </a:lnTo>
                    <a:lnTo>
                      <a:pt x="98" y="98"/>
                    </a:lnTo>
                    <a:lnTo>
                      <a:pt x="104" y="92"/>
                    </a:lnTo>
                    <a:lnTo>
                      <a:pt x="111" y="95"/>
                    </a:lnTo>
                    <a:lnTo>
                      <a:pt x="117" y="97"/>
                    </a:lnTo>
                    <a:lnTo>
                      <a:pt x="123" y="95"/>
                    </a:lnTo>
                    <a:lnTo>
                      <a:pt x="131" y="79"/>
                    </a:lnTo>
                    <a:lnTo>
                      <a:pt x="137" y="46"/>
                    </a:lnTo>
                    <a:lnTo>
                      <a:pt x="143" y="34"/>
                    </a:lnTo>
                    <a:lnTo>
                      <a:pt x="150" y="36"/>
                    </a:lnTo>
                    <a:lnTo>
                      <a:pt x="156" y="52"/>
                    </a:lnTo>
                    <a:lnTo>
                      <a:pt x="162" y="74"/>
                    </a:lnTo>
                    <a:lnTo>
                      <a:pt x="170" y="90"/>
                    </a:lnTo>
                    <a:lnTo>
                      <a:pt x="176" y="113"/>
                    </a:lnTo>
                    <a:lnTo>
                      <a:pt x="182" y="131"/>
                    </a:lnTo>
                    <a:lnTo>
                      <a:pt x="189" y="143"/>
                    </a:lnTo>
                    <a:lnTo>
                      <a:pt x="195" y="135"/>
                    </a:lnTo>
                    <a:lnTo>
                      <a:pt x="201" y="120"/>
                    </a:lnTo>
                    <a:lnTo>
                      <a:pt x="209" y="105"/>
                    </a:lnTo>
                    <a:lnTo>
                      <a:pt x="215" y="82"/>
                    </a:lnTo>
                    <a:lnTo>
                      <a:pt x="221" y="67"/>
                    </a:lnTo>
                    <a:lnTo>
                      <a:pt x="227" y="128"/>
                    </a:lnTo>
                    <a:lnTo>
                      <a:pt x="234" y="187"/>
                    </a:lnTo>
                    <a:lnTo>
                      <a:pt x="240" y="213"/>
                    </a:lnTo>
                    <a:lnTo>
                      <a:pt x="246" y="230"/>
                    </a:lnTo>
                    <a:lnTo>
                      <a:pt x="254" y="202"/>
                    </a:lnTo>
                    <a:lnTo>
                      <a:pt x="260" y="161"/>
                    </a:lnTo>
                    <a:lnTo>
                      <a:pt x="266" y="139"/>
                    </a:lnTo>
                    <a:lnTo>
                      <a:pt x="274" y="130"/>
                    </a:lnTo>
                    <a:lnTo>
                      <a:pt x="280" y="123"/>
                    </a:lnTo>
                    <a:lnTo>
                      <a:pt x="286" y="120"/>
                    </a:lnTo>
                    <a:lnTo>
                      <a:pt x="293" y="112"/>
                    </a:lnTo>
                    <a:lnTo>
                      <a:pt x="299" y="95"/>
                    </a:lnTo>
                    <a:lnTo>
                      <a:pt x="305" y="82"/>
                    </a:lnTo>
                    <a:lnTo>
                      <a:pt x="313" y="79"/>
                    </a:lnTo>
                    <a:lnTo>
                      <a:pt x="319" y="74"/>
                    </a:lnTo>
                    <a:lnTo>
                      <a:pt x="325" y="69"/>
                    </a:lnTo>
                    <a:lnTo>
                      <a:pt x="332" y="64"/>
                    </a:lnTo>
                    <a:lnTo>
                      <a:pt x="338" y="84"/>
                    </a:lnTo>
                    <a:lnTo>
                      <a:pt x="344" y="116"/>
                    </a:lnTo>
                    <a:lnTo>
                      <a:pt x="352" y="135"/>
                    </a:lnTo>
                    <a:lnTo>
                      <a:pt x="358" y="143"/>
                    </a:lnTo>
                    <a:lnTo>
                      <a:pt x="364" y="146"/>
                    </a:lnTo>
                    <a:lnTo>
                      <a:pt x="371" y="135"/>
                    </a:lnTo>
                    <a:lnTo>
                      <a:pt x="377" y="123"/>
                    </a:lnTo>
                    <a:lnTo>
                      <a:pt x="383" y="108"/>
                    </a:lnTo>
                    <a:lnTo>
                      <a:pt x="391" y="105"/>
                    </a:lnTo>
                    <a:lnTo>
                      <a:pt x="397" y="100"/>
                    </a:lnTo>
                    <a:lnTo>
                      <a:pt x="403" y="97"/>
                    </a:lnTo>
                    <a:lnTo>
                      <a:pt x="409" y="87"/>
                    </a:lnTo>
                    <a:lnTo>
                      <a:pt x="416" y="82"/>
                    </a:lnTo>
                    <a:lnTo>
                      <a:pt x="422" y="82"/>
                    </a:lnTo>
                    <a:lnTo>
                      <a:pt x="428" y="90"/>
                    </a:lnTo>
                    <a:lnTo>
                      <a:pt x="436" y="110"/>
                    </a:lnTo>
                    <a:lnTo>
                      <a:pt x="442" y="126"/>
                    </a:lnTo>
                    <a:lnTo>
                      <a:pt x="448" y="136"/>
                    </a:lnTo>
                    <a:lnTo>
                      <a:pt x="455" y="138"/>
                    </a:lnTo>
                    <a:lnTo>
                      <a:pt x="461" y="133"/>
                    </a:lnTo>
                    <a:lnTo>
                      <a:pt x="467" y="125"/>
                    </a:lnTo>
                    <a:lnTo>
                      <a:pt x="475" y="116"/>
                    </a:lnTo>
                    <a:lnTo>
                      <a:pt x="481" y="105"/>
                    </a:lnTo>
                    <a:lnTo>
                      <a:pt x="487" y="85"/>
                    </a:lnTo>
                    <a:lnTo>
                      <a:pt x="494" y="61"/>
                    </a:lnTo>
                    <a:lnTo>
                      <a:pt x="500" y="41"/>
                    </a:lnTo>
                    <a:lnTo>
                      <a:pt x="506" y="41"/>
                    </a:lnTo>
                    <a:lnTo>
                      <a:pt x="514" y="33"/>
                    </a:lnTo>
                    <a:lnTo>
                      <a:pt x="520" y="54"/>
                    </a:lnTo>
                    <a:lnTo>
                      <a:pt x="526" y="126"/>
                    </a:lnTo>
                    <a:lnTo>
                      <a:pt x="533" y="192"/>
                    </a:lnTo>
                    <a:lnTo>
                      <a:pt x="539" y="207"/>
                    </a:lnTo>
                    <a:lnTo>
                      <a:pt x="545" y="205"/>
                    </a:lnTo>
                    <a:lnTo>
                      <a:pt x="553" y="190"/>
                    </a:lnTo>
                    <a:lnTo>
                      <a:pt x="559" y="156"/>
                    </a:lnTo>
                    <a:lnTo>
                      <a:pt x="565" y="131"/>
                    </a:lnTo>
                    <a:lnTo>
                      <a:pt x="572" y="110"/>
                    </a:lnTo>
                    <a:lnTo>
                      <a:pt x="578" y="103"/>
                    </a:lnTo>
                    <a:lnTo>
                      <a:pt x="584" y="107"/>
                    </a:lnTo>
                    <a:lnTo>
                      <a:pt x="591" y="87"/>
                    </a:lnTo>
                    <a:lnTo>
                      <a:pt x="598" y="71"/>
                    </a:lnTo>
                    <a:lnTo>
                      <a:pt x="604" y="61"/>
                    </a:lnTo>
                    <a:lnTo>
                      <a:pt x="610" y="52"/>
                    </a:lnTo>
                    <a:lnTo>
                      <a:pt x="618" y="49"/>
                    </a:lnTo>
                    <a:lnTo>
                      <a:pt x="624" y="77"/>
                    </a:lnTo>
                    <a:lnTo>
                      <a:pt x="630" y="102"/>
                    </a:lnTo>
                    <a:lnTo>
                      <a:pt x="637" y="126"/>
                    </a:lnTo>
                    <a:lnTo>
                      <a:pt x="643" y="144"/>
                    </a:lnTo>
                    <a:lnTo>
                      <a:pt x="649" y="149"/>
                    </a:lnTo>
                    <a:lnTo>
                      <a:pt x="657" y="130"/>
                    </a:lnTo>
                    <a:lnTo>
                      <a:pt x="663" y="116"/>
                    </a:lnTo>
                    <a:lnTo>
                      <a:pt x="669" y="108"/>
                    </a:lnTo>
                    <a:lnTo>
                      <a:pt x="676" y="95"/>
                    </a:lnTo>
                    <a:lnTo>
                      <a:pt x="682" y="97"/>
                    </a:lnTo>
                    <a:lnTo>
                      <a:pt x="688" y="100"/>
                    </a:lnTo>
                    <a:lnTo>
                      <a:pt x="696" y="75"/>
                    </a:lnTo>
                    <a:lnTo>
                      <a:pt x="702" y="89"/>
                    </a:lnTo>
                    <a:lnTo>
                      <a:pt x="708" y="141"/>
                    </a:lnTo>
                    <a:lnTo>
                      <a:pt x="715" y="164"/>
                    </a:lnTo>
                    <a:lnTo>
                      <a:pt x="721" y="169"/>
                    </a:lnTo>
                    <a:lnTo>
                      <a:pt x="727" y="181"/>
                    </a:lnTo>
                    <a:lnTo>
                      <a:pt x="735" y="161"/>
                    </a:lnTo>
                    <a:lnTo>
                      <a:pt x="741" y="143"/>
                    </a:lnTo>
                    <a:lnTo>
                      <a:pt x="747" y="143"/>
                    </a:lnTo>
                    <a:lnTo>
                      <a:pt x="754" y="143"/>
                    </a:lnTo>
                    <a:lnTo>
                      <a:pt x="760" y="131"/>
                    </a:lnTo>
                    <a:lnTo>
                      <a:pt x="766" y="121"/>
                    </a:lnTo>
                    <a:lnTo>
                      <a:pt x="772" y="115"/>
                    </a:lnTo>
                    <a:lnTo>
                      <a:pt x="780" y="112"/>
                    </a:lnTo>
                    <a:lnTo>
                      <a:pt x="786" y="108"/>
                    </a:lnTo>
                    <a:lnTo>
                      <a:pt x="792" y="108"/>
                    </a:lnTo>
                    <a:lnTo>
                      <a:pt x="799" y="112"/>
                    </a:lnTo>
                    <a:lnTo>
                      <a:pt x="805" y="116"/>
                    </a:lnTo>
                    <a:lnTo>
                      <a:pt x="811" y="112"/>
                    </a:lnTo>
                    <a:lnTo>
                      <a:pt x="819" y="108"/>
                    </a:lnTo>
                    <a:lnTo>
                      <a:pt x="825" y="112"/>
                    </a:lnTo>
                    <a:lnTo>
                      <a:pt x="831" y="113"/>
                    </a:lnTo>
                    <a:lnTo>
                      <a:pt x="838" y="108"/>
                    </a:lnTo>
                    <a:lnTo>
                      <a:pt x="844" y="98"/>
                    </a:lnTo>
                    <a:lnTo>
                      <a:pt x="850" y="93"/>
                    </a:lnTo>
                    <a:lnTo>
                      <a:pt x="858" y="98"/>
                    </a:lnTo>
                    <a:lnTo>
                      <a:pt x="864" y="85"/>
                    </a:lnTo>
                    <a:lnTo>
                      <a:pt x="870" y="69"/>
                    </a:lnTo>
                    <a:lnTo>
                      <a:pt x="877" y="74"/>
                    </a:lnTo>
                    <a:lnTo>
                      <a:pt x="883" y="85"/>
                    </a:lnTo>
                    <a:lnTo>
                      <a:pt x="889" y="98"/>
                    </a:lnTo>
                    <a:lnTo>
                      <a:pt x="897" y="108"/>
                    </a:lnTo>
                    <a:lnTo>
                      <a:pt x="903" y="116"/>
                    </a:lnTo>
                    <a:lnTo>
                      <a:pt x="909" y="116"/>
                    </a:lnTo>
                    <a:lnTo>
                      <a:pt x="916" y="113"/>
                    </a:lnTo>
                    <a:lnTo>
                      <a:pt x="922" y="113"/>
                    </a:lnTo>
                    <a:lnTo>
                      <a:pt x="929" y="113"/>
                    </a:lnTo>
                    <a:lnTo>
                      <a:pt x="936" y="115"/>
                    </a:lnTo>
                    <a:lnTo>
                      <a:pt x="942" y="116"/>
                    </a:lnTo>
                    <a:lnTo>
                      <a:pt x="948" y="108"/>
                    </a:lnTo>
                    <a:lnTo>
                      <a:pt x="954" y="95"/>
                    </a:lnTo>
                    <a:lnTo>
                      <a:pt x="962" y="85"/>
                    </a:lnTo>
                    <a:lnTo>
                      <a:pt x="968" y="64"/>
                    </a:lnTo>
                    <a:lnTo>
                      <a:pt x="974" y="54"/>
                    </a:lnTo>
                    <a:lnTo>
                      <a:pt x="981" y="44"/>
                    </a:lnTo>
                    <a:lnTo>
                      <a:pt x="987" y="57"/>
                    </a:lnTo>
                    <a:lnTo>
                      <a:pt x="993" y="98"/>
                    </a:lnTo>
                    <a:lnTo>
                      <a:pt x="1001" y="131"/>
                    </a:lnTo>
                    <a:lnTo>
                      <a:pt x="1007" y="148"/>
                    </a:lnTo>
                    <a:lnTo>
                      <a:pt x="1013" y="161"/>
                    </a:lnTo>
                    <a:lnTo>
                      <a:pt x="1020" y="153"/>
                    </a:lnTo>
                    <a:lnTo>
                      <a:pt x="1026" y="135"/>
                    </a:lnTo>
                    <a:lnTo>
                      <a:pt x="1032" y="118"/>
                    </a:lnTo>
                    <a:lnTo>
                      <a:pt x="1040" y="97"/>
                    </a:lnTo>
                    <a:lnTo>
                      <a:pt x="1046" y="77"/>
                    </a:lnTo>
                    <a:lnTo>
                      <a:pt x="1052" y="107"/>
                    </a:lnTo>
                    <a:lnTo>
                      <a:pt x="1059" y="118"/>
                    </a:lnTo>
                    <a:lnTo>
                      <a:pt x="1065" y="112"/>
                    </a:lnTo>
                    <a:lnTo>
                      <a:pt x="1071" y="118"/>
                    </a:lnTo>
                    <a:lnTo>
                      <a:pt x="1079" y="103"/>
                    </a:lnTo>
                    <a:lnTo>
                      <a:pt x="1085" y="75"/>
                    </a:lnTo>
                    <a:lnTo>
                      <a:pt x="1091" y="105"/>
                    </a:lnTo>
                    <a:lnTo>
                      <a:pt x="1098" y="123"/>
                    </a:lnTo>
                    <a:lnTo>
                      <a:pt x="1104" y="131"/>
                    </a:lnTo>
                    <a:lnTo>
                      <a:pt x="1110" y="156"/>
                    </a:lnTo>
                    <a:lnTo>
                      <a:pt x="1118" y="159"/>
                    </a:lnTo>
                    <a:lnTo>
                      <a:pt x="1124" y="141"/>
                    </a:lnTo>
                    <a:lnTo>
                      <a:pt x="1130" y="131"/>
                    </a:lnTo>
                    <a:lnTo>
                      <a:pt x="1136" y="123"/>
                    </a:lnTo>
                    <a:lnTo>
                      <a:pt x="1143" y="115"/>
                    </a:lnTo>
                    <a:lnTo>
                      <a:pt x="1149" y="112"/>
                    </a:lnTo>
                    <a:lnTo>
                      <a:pt x="1155" y="120"/>
                    </a:lnTo>
                    <a:lnTo>
                      <a:pt x="1163" y="131"/>
                    </a:lnTo>
                    <a:lnTo>
                      <a:pt x="1169" y="121"/>
                    </a:lnTo>
                    <a:lnTo>
                      <a:pt x="1175" y="102"/>
                    </a:lnTo>
                    <a:lnTo>
                      <a:pt x="1182" y="77"/>
                    </a:lnTo>
                    <a:lnTo>
                      <a:pt x="1188" y="41"/>
                    </a:lnTo>
                    <a:lnTo>
                      <a:pt x="1194" y="25"/>
                    </a:lnTo>
                    <a:lnTo>
                      <a:pt x="1202" y="82"/>
                    </a:lnTo>
                    <a:lnTo>
                      <a:pt x="1208" y="138"/>
                    </a:lnTo>
                    <a:lnTo>
                      <a:pt x="1214" y="169"/>
                    </a:lnTo>
                    <a:lnTo>
                      <a:pt x="1221" y="197"/>
                    </a:lnTo>
                    <a:lnTo>
                      <a:pt x="1227" y="182"/>
                    </a:lnTo>
                    <a:lnTo>
                      <a:pt x="1233" y="149"/>
                    </a:lnTo>
                    <a:lnTo>
                      <a:pt x="1241" y="136"/>
                    </a:lnTo>
                    <a:lnTo>
                      <a:pt x="1247" y="131"/>
                    </a:lnTo>
                    <a:lnTo>
                      <a:pt x="1253" y="125"/>
                    </a:lnTo>
                    <a:lnTo>
                      <a:pt x="1261" y="110"/>
                    </a:lnTo>
                    <a:lnTo>
                      <a:pt x="1267" y="103"/>
                    </a:lnTo>
                    <a:lnTo>
                      <a:pt x="1273" y="103"/>
                    </a:lnTo>
                    <a:lnTo>
                      <a:pt x="1280" y="103"/>
                    </a:lnTo>
                    <a:lnTo>
                      <a:pt x="1286" y="103"/>
                    </a:lnTo>
                    <a:lnTo>
                      <a:pt x="1292" y="102"/>
                    </a:lnTo>
                    <a:lnTo>
                      <a:pt x="1300" y="102"/>
                    </a:lnTo>
                    <a:lnTo>
                      <a:pt x="1306" y="107"/>
                    </a:lnTo>
                    <a:lnTo>
                      <a:pt x="1312" y="108"/>
                    </a:lnTo>
                    <a:lnTo>
                      <a:pt x="1318" y="108"/>
                    </a:lnTo>
                    <a:lnTo>
                      <a:pt x="1325" y="110"/>
                    </a:lnTo>
                    <a:lnTo>
                      <a:pt x="1331" y="107"/>
                    </a:lnTo>
                    <a:lnTo>
                      <a:pt x="1337" y="102"/>
                    </a:lnTo>
                    <a:lnTo>
                      <a:pt x="1345" y="95"/>
                    </a:lnTo>
                    <a:lnTo>
                      <a:pt x="1351" y="85"/>
                    </a:lnTo>
                    <a:lnTo>
                      <a:pt x="1357" y="80"/>
                    </a:lnTo>
                    <a:lnTo>
                      <a:pt x="1364" y="80"/>
                    </a:lnTo>
                    <a:lnTo>
                      <a:pt x="1370" y="87"/>
                    </a:lnTo>
                    <a:lnTo>
                      <a:pt x="1376" y="93"/>
                    </a:lnTo>
                    <a:lnTo>
                      <a:pt x="1384" y="95"/>
                    </a:lnTo>
                    <a:lnTo>
                      <a:pt x="1390" y="87"/>
                    </a:lnTo>
                    <a:lnTo>
                      <a:pt x="1396" y="71"/>
                    </a:lnTo>
                    <a:lnTo>
                      <a:pt x="1403" y="89"/>
                    </a:lnTo>
                    <a:lnTo>
                      <a:pt x="1409" y="112"/>
                    </a:lnTo>
                    <a:lnTo>
                      <a:pt x="1415" y="113"/>
                    </a:lnTo>
                    <a:lnTo>
                      <a:pt x="1423" y="130"/>
                    </a:lnTo>
                    <a:lnTo>
                      <a:pt x="1429" y="143"/>
                    </a:lnTo>
                    <a:lnTo>
                      <a:pt x="1435" y="146"/>
                    </a:lnTo>
                    <a:lnTo>
                      <a:pt x="1442" y="148"/>
                    </a:lnTo>
                    <a:lnTo>
                      <a:pt x="1448" y="146"/>
                    </a:lnTo>
                    <a:lnTo>
                      <a:pt x="1454" y="144"/>
                    </a:lnTo>
                    <a:lnTo>
                      <a:pt x="1462" y="138"/>
                    </a:lnTo>
                    <a:lnTo>
                      <a:pt x="1468" y="133"/>
                    </a:lnTo>
                    <a:lnTo>
                      <a:pt x="1474" y="126"/>
                    </a:lnTo>
                    <a:lnTo>
                      <a:pt x="1481" y="123"/>
                    </a:lnTo>
                    <a:lnTo>
                      <a:pt x="1487" y="120"/>
                    </a:lnTo>
                    <a:lnTo>
                      <a:pt x="1493" y="115"/>
                    </a:lnTo>
                    <a:lnTo>
                      <a:pt x="1499" y="110"/>
                    </a:lnTo>
                    <a:lnTo>
                      <a:pt x="1507" y="102"/>
                    </a:lnTo>
                    <a:lnTo>
                      <a:pt x="1513" y="98"/>
                    </a:lnTo>
                    <a:lnTo>
                      <a:pt x="1519" y="92"/>
                    </a:lnTo>
                    <a:lnTo>
                      <a:pt x="1526" y="89"/>
                    </a:lnTo>
                    <a:lnTo>
                      <a:pt x="1532" y="80"/>
                    </a:lnTo>
                    <a:lnTo>
                      <a:pt x="1538" y="82"/>
                    </a:lnTo>
                    <a:lnTo>
                      <a:pt x="1546" y="95"/>
                    </a:lnTo>
                    <a:lnTo>
                      <a:pt x="1552" y="98"/>
                    </a:lnTo>
                    <a:lnTo>
                      <a:pt x="1558" y="102"/>
                    </a:lnTo>
                    <a:lnTo>
                      <a:pt x="1565" y="110"/>
                    </a:lnTo>
                    <a:lnTo>
                      <a:pt x="1571" y="113"/>
                    </a:lnTo>
                    <a:lnTo>
                      <a:pt x="1577" y="108"/>
                    </a:lnTo>
                    <a:lnTo>
                      <a:pt x="1585" y="85"/>
                    </a:lnTo>
                    <a:lnTo>
                      <a:pt x="1591" y="57"/>
                    </a:lnTo>
                    <a:lnTo>
                      <a:pt x="1597" y="43"/>
                    </a:lnTo>
                    <a:lnTo>
                      <a:pt x="1605" y="39"/>
                    </a:lnTo>
                    <a:lnTo>
                      <a:pt x="1611" y="33"/>
                    </a:lnTo>
                    <a:lnTo>
                      <a:pt x="1617" y="15"/>
                    </a:lnTo>
                    <a:lnTo>
                      <a:pt x="1624" y="62"/>
                    </a:lnTo>
                    <a:lnTo>
                      <a:pt x="1630" y="138"/>
                    </a:lnTo>
                    <a:lnTo>
                      <a:pt x="1636" y="190"/>
                    </a:lnTo>
                    <a:lnTo>
                      <a:pt x="1644" y="213"/>
                    </a:lnTo>
                    <a:lnTo>
                      <a:pt x="1650" y="233"/>
                    </a:lnTo>
                    <a:lnTo>
                      <a:pt x="1656" y="213"/>
                    </a:lnTo>
                    <a:lnTo>
                      <a:pt x="1663" y="182"/>
                    </a:lnTo>
                    <a:lnTo>
                      <a:pt x="1669" y="158"/>
                    </a:lnTo>
                    <a:lnTo>
                      <a:pt x="1675" y="139"/>
                    </a:lnTo>
                    <a:lnTo>
                      <a:pt x="1681" y="118"/>
                    </a:lnTo>
                    <a:lnTo>
                      <a:pt x="1689" y="98"/>
                    </a:lnTo>
                    <a:lnTo>
                      <a:pt x="1695" y="71"/>
                    </a:lnTo>
                    <a:lnTo>
                      <a:pt x="1701" y="75"/>
                    </a:lnTo>
                    <a:lnTo>
                      <a:pt x="1708" y="71"/>
                    </a:lnTo>
                    <a:lnTo>
                      <a:pt x="1714" y="59"/>
                    </a:lnTo>
                    <a:lnTo>
                      <a:pt x="1720" y="61"/>
                    </a:lnTo>
                    <a:lnTo>
                      <a:pt x="1728" y="54"/>
                    </a:lnTo>
                    <a:lnTo>
                      <a:pt x="1734" y="93"/>
                    </a:lnTo>
                    <a:lnTo>
                      <a:pt x="1740" y="154"/>
                    </a:lnTo>
                    <a:lnTo>
                      <a:pt x="1747" y="177"/>
                    </a:lnTo>
                    <a:lnTo>
                      <a:pt x="1753" y="194"/>
                    </a:lnTo>
                    <a:lnTo>
                      <a:pt x="1759" y="199"/>
                    </a:lnTo>
                    <a:lnTo>
                      <a:pt x="1767" y="174"/>
                    </a:lnTo>
                    <a:lnTo>
                      <a:pt x="1773" y="146"/>
                    </a:lnTo>
                    <a:lnTo>
                      <a:pt x="1779" y="131"/>
                    </a:lnTo>
                    <a:lnTo>
                      <a:pt x="1786" y="120"/>
                    </a:lnTo>
                    <a:lnTo>
                      <a:pt x="1792" y="108"/>
                    </a:lnTo>
                    <a:lnTo>
                      <a:pt x="1798" y="102"/>
                    </a:lnTo>
                    <a:lnTo>
                      <a:pt x="1806" y="102"/>
                    </a:lnTo>
                    <a:lnTo>
                      <a:pt x="1812" y="108"/>
                    </a:lnTo>
                    <a:lnTo>
                      <a:pt x="1818" y="112"/>
                    </a:lnTo>
                    <a:lnTo>
                      <a:pt x="1825" y="113"/>
                    </a:lnTo>
                    <a:lnTo>
                      <a:pt x="1831" y="112"/>
                    </a:lnTo>
                    <a:lnTo>
                      <a:pt x="1837" y="108"/>
                    </a:lnTo>
                    <a:lnTo>
                      <a:pt x="1843" y="103"/>
                    </a:lnTo>
                    <a:lnTo>
                      <a:pt x="1851" y="97"/>
                    </a:lnTo>
                    <a:lnTo>
                      <a:pt x="1857" y="102"/>
                    </a:lnTo>
                    <a:lnTo>
                      <a:pt x="1863" y="110"/>
                    </a:lnTo>
                    <a:lnTo>
                      <a:pt x="1870" y="115"/>
                    </a:lnTo>
                    <a:lnTo>
                      <a:pt x="1876" y="121"/>
                    </a:lnTo>
                    <a:lnTo>
                      <a:pt x="1882" y="125"/>
                    </a:lnTo>
                    <a:lnTo>
                      <a:pt x="1890" y="121"/>
                    </a:lnTo>
                    <a:lnTo>
                      <a:pt x="1896" y="110"/>
                    </a:lnTo>
                    <a:lnTo>
                      <a:pt x="1902" y="97"/>
                    </a:lnTo>
                    <a:lnTo>
                      <a:pt x="1909" y="82"/>
                    </a:lnTo>
                    <a:lnTo>
                      <a:pt x="1915" y="72"/>
                    </a:lnTo>
                    <a:lnTo>
                      <a:pt x="1922" y="69"/>
                    </a:lnTo>
                    <a:lnTo>
                      <a:pt x="1929" y="67"/>
                    </a:lnTo>
                    <a:lnTo>
                      <a:pt x="1935" y="77"/>
                    </a:lnTo>
                    <a:lnTo>
                      <a:pt x="1941" y="93"/>
                    </a:lnTo>
                    <a:lnTo>
                      <a:pt x="1949" y="108"/>
                    </a:lnTo>
                    <a:lnTo>
                      <a:pt x="1955" y="116"/>
                    </a:lnTo>
                    <a:lnTo>
                      <a:pt x="1961" y="102"/>
                    </a:lnTo>
                    <a:lnTo>
                      <a:pt x="1968" y="89"/>
                    </a:lnTo>
                    <a:lnTo>
                      <a:pt x="1974" y="85"/>
                    </a:lnTo>
                    <a:lnTo>
                      <a:pt x="1980" y="97"/>
                    </a:lnTo>
                    <a:lnTo>
                      <a:pt x="1988" y="112"/>
                    </a:lnTo>
                    <a:lnTo>
                      <a:pt x="1994" y="115"/>
                    </a:lnTo>
                    <a:lnTo>
                      <a:pt x="2000" y="112"/>
                    </a:lnTo>
                    <a:lnTo>
                      <a:pt x="2007" y="110"/>
                    </a:lnTo>
                    <a:lnTo>
                      <a:pt x="2013" y="115"/>
                    </a:lnTo>
                    <a:lnTo>
                      <a:pt x="2019" y="125"/>
                    </a:lnTo>
                    <a:lnTo>
                      <a:pt x="2025" y="131"/>
                    </a:lnTo>
                    <a:lnTo>
                      <a:pt x="2033" y="128"/>
                    </a:lnTo>
                    <a:lnTo>
                      <a:pt x="2039" y="120"/>
                    </a:lnTo>
                    <a:lnTo>
                      <a:pt x="2045" y="136"/>
                    </a:lnTo>
                    <a:lnTo>
                      <a:pt x="2052" y="153"/>
                    </a:lnTo>
                    <a:lnTo>
                      <a:pt x="2058" y="154"/>
                    </a:lnTo>
                    <a:lnTo>
                      <a:pt x="2064" y="153"/>
                    </a:lnTo>
                    <a:lnTo>
                      <a:pt x="2072" y="139"/>
                    </a:lnTo>
                    <a:lnTo>
                      <a:pt x="2078" y="116"/>
                    </a:lnTo>
                    <a:lnTo>
                      <a:pt x="2084" y="95"/>
                    </a:lnTo>
                    <a:lnTo>
                      <a:pt x="2091" y="82"/>
                    </a:lnTo>
                    <a:lnTo>
                      <a:pt x="2097" y="77"/>
                    </a:lnTo>
                    <a:lnTo>
                      <a:pt x="2103" y="95"/>
                    </a:lnTo>
                    <a:lnTo>
                      <a:pt x="2111" y="123"/>
                    </a:lnTo>
                    <a:lnTo>
                      <a:pt x="2117" y="135"/>
                    </a:lnTo>
                    <a:lnTo>
                      <a:pt x="2123" y="123"/>
                    </a:lnTo>
                    <a:lnTo>
                      <a:pt x="2130" y="115"/>
                    </a:lnTo>
                    <a:lnTo>
                      <a:pt x="2136" y="93"/>
                    </a:lnTo>
                    <a:lnTo>
                      <a:pt x="2142" y="77"/>
                    </a:lnTo>
                    <a:lnTo>
                      <a:pt x="2150" y="64"/>
                    </a:lnTo>
                    <a:lnTo>
                      <a:pt x="2156" y="48"/>
                    </a:lnTo>
                    <a:lnTo>
                      <a:pt x="2162" y="36"/>
                    </a:lnTo>
                    <a:lnTo>
                      <a:pt x="2169" y="8"/>
                    </a:lnTo>
                    <a:lnTo>
                      <a:pt x="2175" y="23"/>
                    </a:lnTo>
                    <a:lnTo>
                      <a:pt x="2181" y="43"/>
                    </a:lnTo>
                    <a:lnTo>
                      <a:pt x="2189" y="89"/>
                    </a:lnTo>
                    <a:lnTo>
                      <a:pt x="2195" y="161"/>
                    </a:lnTo>
                    <a:lnTo>
                      <a:pt x="2201" y="228"/>
                    </a:lnTo>
                    <a:lnTo>
                      <a:pt x="2207" y="240"/>
                    </a:lnTo>
                    <a:lnTo>
                      <a:pt x="2214" y="228"/>
                    </a:lnTo>
                    <a:lnTo>
                      <a:pt x="2220" y="194"/>
                    </a:lnTo>
                    <a:lnTo>
                      <a:pt x="2226" y="156"/>
                    </a:lnTo>
                    <a:lnTo>
                      <a:pt x="2234" y="141"/>
                    </a:lnTo>
                    <a:lnTo>
                      <a:pt x="2240" y="133"/>
                    </a:lnTo>
                    <a:lnTo>
                      <a:pt x="2246" y="128"/>
                    </a:lnTo>
                    <a:lnTo>
                      <a:pt x="2254" y="121"/>
                    </a:lnTo>
                    <a:lnTo>
                      <a:pt x="2260" y="118"/>
                    </a:lnTo>
                    <a:lnTo>
                      <a:pt x="2266" y="116"/>
                    </a:lnTo>
                    <a:lnTo>
                      <a:pt x="2273" y="116"/>
                    </a:lnTo>
                    <a:lnTo>
                      <a:pt x="2279" y="112"/>
                    </a:lnTo>
                    <a:lnTo>
                      <a:pt x="2285" y="113"/>
                    </a:lnTo>
                    <a:lnTo>
                      <a:pt x="2293" y="116"/>
                    </a:lnTo>
                    <a:lnTo>
                      <a:pt x="2299" y="116"/>
                    </a:lnTo>
                    <a:lnTo>
                      <a:pt x="2305" y="112"/>
                    </a:lnTo>
                    <a:lnTo>
                      <a:pt x="2312" y="103"/>
                    </a:lnTo>
                    <a:lnTo>
                      <a:pt x="2318" y="100"/>
                    </a:lnTo>
                    <a:lnTo>
                      <a:pt x="2324" y="102"/>
                    </a:lnTo>
                    <a:lnTo>
                      <a:pt x="2332" y="103"/>
                    </a:lnTo>
                    <a:lnTo>
                      <a:pt x="2338" y="95"/>
                    </a:lnTo>
                    <a:lnTo>
                      <a:pt x="2344" y="80"/>
                    </a:lnTo>
                    <a:lnTo>
                      <a:pt x="2351" y="67"/>
                    </a:lnTo>
                    <a:lnTo>
                      <a:pt x="2357" y="54"/>
                    </a:lnTo>
                    <a:lnTo>
                      <a:pt x="2363" y="36"/>
                    </a:lnTo>
                    <a:lnTo>
                      <a:pt x="2371" y="34"/>
                    </a:lnTo>
                    <a:lnTo>
                      <a:pt x="2377" y="84"/>
                    </a:lnTo>
                    <a:lnTo>
                      <a:pt x="2383" y="143"/>
                    </a:lnTo>
                    <a:lnTo>
                      <a:pt x="2389" y="179"/>
                    </a:lnTo>
                    <a:lnTo>
                      <a:pt x="2396" y="204"/>
                    </a:lnTo>
                    <a:lnTo>
                      <a:pt x="2402" y="199"/>
                    </a:lnTo>
                    <a:lnTo>
                      <a:pt x="2408" y="174"/>
                    </a:lnTo>
                    <a:lnTo>
                      <a:pt x="2416" y="146"/>
                    </a:lnTo>
                    <a:lnTo>
                      <a:pt x="2422" y="125"/>
                    </a:lnTo>
                    <a:lnTo>
                      <a:pt x="2428" y="107"/>
                    </a:lnTo>
                    <a:lnTo>
                      <a:pt x="2435" y="100"/>
                    </a:lnTo>
                    <a:lnTo>
                      <a:pt x="2441" y="95"/>
                    </a:lnTo>
                    <a:lnTo>
                      <a:pt x="2447" y="80"/>
                    </a:lnTo>
                    <a:lnTo>
                      <a:pt x="2455" y="75"/>
                    </a:lnTo>
                    <a:lnTo>
                      <a:pt x="2461" y="77"/>
                    </a:lnTo>
                    <a:lnTo>
                      <a:pt x="2467" y="79"/>
                    </a:lnTo>
                    <a:lnTo>
                      <a:pt x="2474" y="80"/>
                    </a:lnTo>
                    <a:lnTo>
                      <a:pt x="2480" y="87"/>
                    </a:lnTo>
                    <a:lnTo>
                      <a:pt x="2486" y="95"/>
                    </a:lnTo>
                    <a:lnTo>
                      <a:pt x="2494" y="100"/>
                    </a:lnTo>
                    <a:lnTo>
                      <a:pt x="2500" y="100"/>
                    </a:lnTo>
                    <a:lnTo>
                      <a:pt x="2506" y="102"/>
                    </a:lnTo>
                    <a:lnTo>
                      <a:pt x="2513" y="105"/>
                    </a:lnTo>
                    <a:lnTo>
                      <a:pt x="2519" y="112"/>
                    </a:lnTo>
                    <a:lnTo>
                      <a:pt x="2525" y="115"/>
                    </a:lnTo>
                    <a:lnTo>
                      <a:pt x="2533" y="105"/>
                    </a:lnTo>
                    <a:lnTo>
                      <a:pt x="2539" y="95"/>
                    </a:lnTo>
                    <a:lnTo>
                      <a:pt x="2545" y="107"/>
                    </a:lnTo>
                    <a:lnTo>
                      <a:pt x="2552" y="123"/>
                    </a:lnTo>
                    <a:lnTo>
                      <a:pt x="2558" y="130"/>
                    </a:lnTo>
                    <a:lnTo>
                      <a:pt x="2564" y="125"/>
                    </a:lnTo>
                    <a:lnTo>
                      <a:pt x="2570" y="128"/>
                    </a:lnTo>
                    <a:lnTo>
                      <a:pt x="2578" y="121"/>
                    </a:lnTo>
                    <a:lnTo>
                      <a:pt x="2584" y="115"/>
                    </a:lnTo>
                    <a:lnTo>
                      <a:pt x="2590" y="107"/>
                    </a:lnTo>
                    <a:lnTo>
                      <a:pt x="2598" y="103"/>
                    </a:lnTo>
                    <a:lnTo>
                      <a:pt x="2604" y="98"/>
                    </a:lnTo>
                    <a:lnTo>
                      <a:pt x="2610" y="98"/>
                    </a:lnTo>
                    <a:lnTo>
                      <a:pt x="2617" y="87"/>
                    </a:lnTo>
                    <a:lnTo>
                      <a:pt x="2623" y="82"/>
                    </a:lnTo>
                    <a:lnTo>
                      <a:pt x="2629" y="92"/>
                    </a:lnTo>
                    <a:lnTo>
                      <a:pt x="2637" y="115"/>
                    </a:lnTo>
                    <a:lnTo>
                      <a:pt x="2643" y="135"/>
                    </a:lnTo>
                    <a:lnTo>
                      <a:pt x="2649" y="144"/>
                    </a:lnTo>
                    <a:lnTo>
                      <a:pt x="2656" y="144"/>
                    </a:lnTo>
                    <a:lnTo>
                      <a:pt x="2662" y="139"/>
                    </a:lnTo>
                    <a:lnTo>
                      <a:pt x="2668" y="138"/>
                    </a:lnTo>
                    <a:lnTo>
                      <a:pt x="2676" y="138"/>
                    </a:lnTo>
                    <a:lnTo>
                      <a:pt x="2682" y="138"/>
                    </a:lnTo>
                    <a:lnTo>
                      <a:pt x="2688" y="121"/>
                    </a:lnTo>
                    <a:lnTo>
                      <a:pt x="2695" y="87"/>
                    </a:lnTo>
                    <a:lnTo>
                      <a:pt x="2701" y="54"/>
                    </a:lnTo>
                    <a:lnTo>
                      <a:pt x="2707" y="13"/>
                    </a:lnTo>
                    <a:lnTo>
                      <a:pt x="2715" y="0"/>
                    </a:lnTo>
                    <a:lnTo>
                      <a:pt x="2721" y="69"/>
                    </a:lnTo>
                    <a:lnTo>
                      <a:pt x="2727" y="125"/>
                    </a:lnTo>
                    <a:lnTo>
                      <a:pt x="2734" y="144"/>
                    </a:lnTo>
                    <a:lnTo>
                      <a:pt x="2740" y="208"/>
                    </a:lnTo>
                    <a:lnTo>
                      <a:pt x="2746" y="215"/>
                    </a:lnTo>
                    <a:lnTo>
                      <a:pt x="2752" y="158"/>
                    </a:lnTo>
                    <a:lnTo>
                      <a:pt x="2760" y="131"/>
                    </a:lnTo>
                    <a:lnTo>
                      <a:pt x="2766" y="108"/>
                    </a:lnTo>
                    <a:lnTo>
                      <a:pt x="2772" y="77"/>
                    </a:lnTo>
                    <a:lnTo>
                      <a:pt x="2779" y="56"/>
                    </a:lnTo>
                    <a:lnTo>
                      <a:pt x="2785" y="102"/>
                    </a:lnTo>
                    <a:lnTo>
                      <a:pt x="2791" y="139"/>
                    </a:lnTo>
                    <a:lnTo>
                      <a:pt x="2799" y="151"/>
                    </a:lnTo>
                    <a:lnTo>
                      <a:pt x="2805" y="164"/>
                    </a:lnTo>
                    <a:lnTo>
                      <a:pt x="2811" y="164"/>
                    </a:lnTo>
                    <a:lnTo>
                      <a:pt x="2818" y="149"/>
                    </a:lnTo>
                    <a:lnTo>
                      <a:pt x="2824" y="141"/>
                    </a:lnTo>
                    <a:lnTo>
                      <a:pt x="2830" y="136"/>
                    </a:lnTo>
                    <a:lnTo>
                      <a:pt x="2838" y="123"/>
                    </a:lnTo>
                    <a:lnTo>
                      <a:pt x="2844" y="113"/>
                    </a:lnTo>
                    <a:lnTo>
                      <a:pt x="2850" y="97"/>
                    </a:lnTo>
                    <a:lnTo>
                      <a:pt x="2857" y="82"/>
                    </a:lnTo>
                    <a:lnTo>
                      <a:pt x="2863" y="75"/>
                    </a:lnTo>
                    <a:lnTo>
                      <a:pt x="2869" y="82"/>
                    </a:lnTo>
                    <a:lnTo>
                      <a:pt x="2877" y="89"/>
                    </a:lnTo>
                    <a:lnTo>
                      <a:pt x="2883" y="95"/>
                    </a:lnTo>
                    <a:lnTo>
                      <a:pt x="2889" y="112"/>
                    </a:lnTo>
                    <a:lnTo>
                      <a:pt x="2896" y="121"/>
                    </a:lnTo>
                    <a:lnTo>
                      <a:pt x="2902" y="123"/>
                    </a:lnTo>
                    <a:lnTo>
                      <a:pt x="2908" y="121"/>
                    </a:lnTo>
                    <a:lnTo>
                      <a:pt x="2916" y="115"/>
                    </a:lnTo>
                    <a:lnTo>
                      <a:pt x="2922" y="110"/>
                    </a:lnTo>
                    <a:lnTo>
                      <a:pt x="2928" y="105"/>
                    </a:lnTo>
                    <a:lnTo>
                      <a:pt x="2934" y="102"/>
                    </a:lnTo>
                    <a:lnTo>
                      <a:pt x="2942" y="108"/>
                    </a:lnTo>
                    <a:lnTo>
                      <a:pt x="2948" y="118"/>
                    </a:lnTo>
                    <a:lnTo>
                      <a:pt x="2954" y="125"/>
                    </a:lnTo>
                    <a:lnTo>
                      <a:pt x="2961" y="128"/>
                    </a:lnTo>
                    <a:lnTo>
                      <a:pt x="2967" y="121"/>
                    </a:lnTo>
                    <a:lnTo>
                      <a:pt x="2973" y="92"/>
                    </a:lnTo>
                    <a:lnTo>
                      <a:pt x="2981" y="56"/>
                    </a:lnTo>
                    <a:lnTo>
                      <a:pt x="2987" y="28"/>
                    </a:lnTo>
                    <a:lnTo>
                      <a:pt x="2993" y="13"/>
                    </a:lnTo>
                    <a:lnTo>
                      <a:pt x="3000" y="18"/>
                    </a:lnTo>
                    <a:lnTo>
                      <a:pt x="3006" y="41"/>
                    </a:lnTo>
                    <a:lnTo>
                      <a:pt x="3012" y="74"/>
                    </a:lnTo>
                    <a:lnTo>
                      <a:pt x="3020" y="121"/>
                    </a:lnTo>
                    <a:lnTo>
                      <a:pt x="3026" y="158"/>
                    </a:lnTo>
                    <a:lnTo>
                      <a:pt x="3032" y="136"/>
                    </a:lnTo>
                    <a:lnTo>
                      <a:pt x="3039" y="112"/>
                    </a:lnTo>
                    <a:lnTo>
                      <a:pt x="3045" y="90"/>
                    </a:lnTo>
                    <a:lnTo>
                      <a:pt x="3051" y="66"/>
                    </a:lnTo>
                    <a:lnTo>
                      <a:pt x="3059" y="57"/>
                    </a:lnTo>
                    <a:lnTo>
                      <a:pt x="3065" y="121"/>
                    </a:lnTo>
                    <a:lnTo>
                      <a:pt x="3071" y="184"/>
                    </a:lnTo>
                    <a:lnTo>
                      <a:pt x="3078" y="212"/>
                    </a:lnTo>
                    <a:lnTo>
                      <a:pt x="3084" y="238"/>
                    </a:lnTo>
                    <a:lnTo>
                      <a:pt x="3090" y="222"/>
                    </a:lnTo>
                    <a:lnTo>
                      <a:pt x="3098" y="189"/>
                    </a:lnTo>
                    <a:lnTo>
                      <a:pt x="3104" y="167"/>
                    </a:lnTo>
                    <a:lnTo>
                      <a:pt x="3110" y="153"/>
                    </a:lnTo>
                    <a:lnTo>
                      <a:pt x="3116" y="141"/>
                    </a:lnTo>
                    <a:lnTo>
                      <a:pt x="3123" y="133"/>
                    </a:lnTo>
                    <a:lnTo>
                      <a:pt x="3129" y="125"/>
                    </a:lnTo>
                    <a:lnTo>
                      <a:pt x="3135" y="120"/>
                    </a:lnTo>
                    <a:lnTo>
                      <a:pt x="3143" y="116"/>
                    </a:lnTo>
                    <a:lnTo>
                      <a:pt x="3149" y="115"/>
                    </a:lnTo>
                    <a:lnTo>
                      <a:pt x="3155" y="113"/>
                    </a:lnTo>
                    <a:lnTo>
                      <a:pt x="3162" y="110"/>
                    </a:lnTo>
                    <a:lnTo>
                      <a:pt x="3168" y="110"/>
                    </a:lnTo>
                    <a:lnTo>
                      <a:pt x="3174" y="107"/>
                    </a:lnTo>
                    <a:lnTo>
                      <a:pt x="3182" y="105"/>
                    </a:lnTo>
                    <a:lnTo>
                      <a:pt x="3188" y="105"/>
                    </a:lnTo>
                    <a:lnTo>
                      <a:pt x="3194" y="105"/>
                    </a:lnTo>
                    <a:lnTo>
                      <a:pt x="3201" y="103"/>
                    </a:lnTo>
                    <a:lnTo>
                      <a:pt x="3207" y="103"/>
                    </a:lnTo>
                    <a:lnTo>
                      <a:pt x="3213" y="98"/>
                    </a:lnTo>
                    <a:lnTo>
                      <a:pt x="3221" y="90"/>
                    </a:lnTo>
                    <a:lnTo>
                      <a:pt x="3227" y="74"/>
                    </a:lnTo>
                    <a:lnTo>
                      <a:pt x="3233" y="57"/>
                    </a:lnTo>
                    <a:lnTo>
                      <a:pt x="3240" y="2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5" name="Freeform 176"/>
              <p:cNvSpPr>
                <a:spLocks/>
              </p:cNvSpPr>
              <p:nvPr/>
            </p:nvSpPr>
            <p:spPr bwMode="auto">
              <a:xfrm>
                <a:off x="4407" y="3452"/>
                <a:ext cx="72" cy="191"/>
              </a:xfrm>
              <a:custGeom>
                <a:avLst/>
                <a:gdLst>
                  <a:gd name="T0" fmla="*/ 0 w 77"/>
                  <a:gd name="T1" fmla="*/ 54 h 182"/>
                  <a:gd name="T2" fmla="*/ 6 w 77"/>
                  <a:gd name="T3" fmla="*/ 0 h 182"/>
                  <a:gd name="T4" fmla="*/ 7 w 77"/>
                  <a:gd name="T5" fmla="*/ 57 h 182"/>
                  <a:gd name="T6" fmla="*/ 7 w 77"/>
                  <a:gd name="T7" fmla="*/ 97 h 182"/>
                  <a:gd name="T8" fmla="*/ 10 w 77"/>
                  <a:gd name="T9" fmla="*/ 130 h 182"/>
                  <a:gd name="T10" fmla="*/ 13 w 77"/>
                  <a:gd name="T11" fmla="*/ 211 h 182"/>
                  <a:gd name="T12" fmla="*/ 17 w 77"/>
                  <a:gd name="T13" fmla="*/ 325 h 182"/>
                  <a:gd name="T14" fmla="*/ 19 w 77"/>
                  <a:gd name="T15" fmla="*/ 357 h 182"/>
                  <a:gd name="T16" fmla="*/ 21 w 77"/>
                  <a:gd name="T17" fmla="*/ 355 h 182"/>
                  <a:gd name="T18" fmla="*/ 22 w 77"/>
                  <a:gd name="T19" fmla="*/ 349 h 182"/>
                  <a:gd name="T20" fmla="*/ 26 w 77"/>
                  <a:gd name="T21" fmla="*/ 303 h 182"/>
                  <a:gd name="T22" fmla="*/ 28 w 77"/>
                  <a:gd name="T23" fmla="*/ 238 h 182"/>
                  <a:gd name="T24" fmla="*/ 30 w 77"/>
                  <a:gd name="T25" fmla="*/ 216 h 1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82">
                    <a:moveTo>
                      <a:pt x="0" y="28"/>
                    </a:moveTo>
                    <a:lnTo>
                      <a:pt x="6" y="0"/>
                    </a:lnTo>
                    <a:lnTo>
                      <a:pt x="13" y="29"/>
                    </a:lnTo>
                    <a:lnTo>
                      <a:pt x="20" y="49"/>
                    </a:lnTo>
                    <a:lnTo>
                      <a:pt x="26" y="66"/>
                    </a:lnTo>
                    <a:lnTo>
                      <a:pt x="32" y="108"/>
                    </a:lnTo>
                    <a:lnTo>
                      <a:pt x="40" y="166"/>
                    </a:lnTo>
                    <a:lnTo>
                      <a:pt x="46" y="182"/>
                    </a:lnTo>
                    <a:lnTo>
                      <a:pt x="52" y="181"/>
                    </a:lnTo>
                    <a:lnTo>
                      <a:pt x="58" y="177"/>
                    </a:lnTo>
                    <a:lnTo>
                      <a:pt x="65" y="154"/>
                    </a:lnTo>
                    <a:lnTo>
                      <a:pt x="71" y="121"/>
                    </a:lnTo>
                    <a:lnTo>
                      <a:pt x="77" y="11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6" name="Freeform 177"/>
              <p:cNvSpPr>
                <a:spLocks/>
              </p:cNvSpPr>
              <p:nvPr/>
            </p:nvSpPr>
            <p:spPr bwMode="auto">
              <a:xfrm>
                <a:off x="1402" y="3445"/>
                <a:ext cx="3005" cy="163"/>
              </a:xfrm>
              <a:custGeom>
                <a:avLst/>
                <a:gdLst>
                  <a:gd name="T0" fmla="*/ 16 w 3240"/>
                  <a:gd name="T1" fmla="*/ 152 h 156"/>
                  <a:gd name="T2" fmla="*/ 34 w 3240"/>
                  <a:gd name="T3" fmla="*/ 109 h 156"/>
                  <a:gd name="T4" fmla="*/ 53 w 3240"/>
                  <a:gd name="T5" fmla="*/ 82 h 156"/>
                  <a:gd name="T6" fmla="*/ 70 w 3240"/>
                  <a:gd name="T7" fmla="*/ 150 h 156"/>
                  <a:gd name="T8" fmla="*/ 88 w 3240"/>
                  <a:gd name="T9" fmla="*/ 127 h 156"/>
                  <a:gd name="T10" fmla="*/ 107 w 3240"/>
                  <a:gd name="T11" fmla="*/ 102 h 156"/>
                  <a:gd name="T12" fmla="*/ 125 w 3240"/>
                  <a:gd name="T13" fmla="*/ 88 h 156"/>
                  <a:gd name="T14" fmla="*/ 143 w 3240"/>
                  <a:gd name="T15" fmla="*/ 118 h 156"/>
                  <a:gd name="T16" fmla="*/ 160 w 3240"/>
                  <a:gd name="T17" fmla="*/ 117 h 156"/>
                  <a:gd name="T18" fmla="*/ 179 w 3240"/>
                  <a:gd name="T19" fmla="*/ 82 h 156"/>
                  <a:gd name="T20" fmla="*/ 198 w 3240"/>
                  <a:gd name="T21" fmla="*/ 254 h 156"/>
                  <a:gd name="T22" fmla="*/ 214 w 3240"/>
                  <a:gd name="T23" fmla="*/ 109 h 156"/>
                  <a:gd name="T24" fmla="*/ 232 w 3240"/>
                  <a:gd name="T25" fmla="*/ 194 h 156"/>
                  <a:gd name="T26" fmla="*/ 250 w 3240"/>
                  <a:gd name="T27" fmla="*/ 98 h 156"/>
                  <a:gd name="T28" fmla="*/ 269 w 3240"/>
                  <a:gd name="T29" fmla="*/ 141 h 156"/>
                  <a:gd name="T30" fmla="*/ 289 w 3240"/>
                  <a:gd name="T31" fmla="*/ 98 h 156"/>
                  <a:gd name="T32" fmla="*/ 305 w 3240"/>
                  <a:gd name="T33" fmla="*/ 82 h 156"/>
                  <a:gd name="T34" fmla="*/ 324 w 3240"/>
                  <a:gd name="T35" fmla="*/ 155 h 156"/>
                  <a:gd name="T36" fmla="*/ 341 w 3240"/>
                  <a:gd name="T37" fmla="*/ 109 h 156"/>
                  <a:gd name="T38" fmla="*/ 361 w 3240"/>
                  <a:gd name="T39" fmla="*/ 197 h 156"/>
                  <a:gd name="T40" fmla="*/ 378 w 3240"/>
                  <a:gd name="T41" fmla="*/ 124 h 156"/>
                  <a:gd name="T42" fmla="*/ 396 w 3240"/>
                  <a:gd name="T43" fmla="*/ 184 h 156"/>
                  <a:gd name="T44" fmla="*/ 413 w 3240"/>
                  <a:gd name="T45" fmla="*/ 117 h 156"/>
                  <a:gd name="T46" fmla="*/ 433 w 3240"/>
                  <a:gd name="T47" fmla="*/ 202 h 156"/>
                  <a:gd name="T48" fmla="*/ 450 w 3240"/>
                  <a:gd name="T49" fmla="*/ 109 h 156"/>
                  <a:gd name="T50" fmla="*/ 468 w 3240"/>
                  <a:gd name="T51" fmla="*/ 118 h 156"/>
                  <a:gd name="T52" fmla="*/ 488 w 3240"/>
                  <a:gd name="T53" fmla="*/ 108 h 156"/>
                  <a:gd name="T54" fmla="*/ 505 w 3240"/>
                  <a:gd name="T55" fmla="*/ 184 h 156"/>
                  <a:gd name="T56" fmla="*/ 522 w 3240"/>
                  <a:gd name="T57" fmla="*/ 145 h 156"/>
                  <a:gd name="T58" fmla="*/ 541 w 3240"/>
                  <a:gd name="T59" fmla="*/ 82 h 156"/>
                  <a:gd name="T60" fmla="*/ 559 w 3240"/>
                  <a:gd name="T61" fmla="*/ 108 h 156"/>
                  <a:gd name="T62" fmla="*/ 577 w 3240"/>
                  <a:gd name="T63" fmla="*/ 159 h 156"/>
                  <a:gd name="T64" fmla="*/ 595 w 3240"/>
                  <a:gd name="T65" fmla="*/ 124 h 156"/>
                  <a:gd name="T66" fmla="*/ 612 w 3240"/>
                  <a:gd name="T67" fmla="*/ 109 h 156"/>
                  <a:gd name="T68" fmla="*/ 632 w 3240"/>
                  <a:gd name="T69" fmla="*/ 109 h 156"/>
                  <a:gd name="T70" fmla="*/ 648 w 3240"/>
                  <a:gd name="T71" fmla="*/ 124 h 156"/>
                  <a:gd name="T72" fmla="*/ 668 w 3240"/>
                  <a:gd name="T73" fmla="*/ 117 h 156"/>
                  <a:gd name="T74" fmla="*/ 686 w 3240"/>
                  <a:gd name="T75" fmla="*/ 102 h 156"/>
                  <a:gd name="T76" fmla="*/ 705 w 3240"/>
                  <a:gd name="T77" fmla="*/ 159 h 156"/>
                  <a:gd name="T78" fmla="*/ 722 w 3240"/>
                  <a:gd name="T79" fmla="*/ 136 h 156"/>
                  <a:gd name="T80" fmla="*/ 740 w 3240"/>
                  <a:gd name="T81" fmla="*/ 75 h 156"/>
                  <a:gd name="T82" fmla="*/ 759 w 3240"/>
                  <a:gd name="T83" fmla="*/ 71 h 156"/>
                  <a:gd name="T84" fmla="*/ 776 w 3240"/>
                  <a:gd name="T85" fmla="*/ 277 h 156"/>
                  <a:gd name="T86" fmla="*/ 794 w 3240"/>
                  <a:gd name="T87" fmla="*/ 124 h 156"/>
                  <a:gd name="T88" fmla="*/ 812 w 3240"/>
                  <a:gd name="T89" fmla="*/ 113 h 156"/>
                  <a:gd name="T90" fmla="*/ 830 w 3240"/>
                  <a:gd name="T91" fmla="*/ 78 h 156"/>
                  <a:gd name="T92" fmla="*/ 848 w 3240"/>
                  <a:gd name="T93" fmla="*/ 203 h 156"/>
                  <a:gd name="T94" fmla="*/ 866 w 3240"/>
                  <a:gd name="T95" fmla="*/ 117 h 156"/>
                  <a:gd name="T96" fmla="*/ 885 w 3240"/>
                  <a:gd name="T97" fmla="*/ 130 h 156"/>
                  <a:gd name="T98" fmla="*/ 902 w 3240"/>
                  <a:gd name="T99" fmla="*/ 150 h 156"/>
                  <a:gd name="T100" fmla="*/ 921 w 3240"/>
                  <a:gd name="T101" fmla="*/ 92 h 156"/>
                  <a:gd name="T102" fmla="*/ 940 w 3240"/>
                  <a:gd name="T103" fmla="*/ 141 h 156"/>
                  <a:gd name="T104" fmla="*/ 956 w 3240"/>
                  <a:gd name="T105" fmla="*/ 48 h 156"/>
                  <a:gd name="T106" fmla="*/ 976 w 3240"/>
                  <a:gd name="T107" fmla="*/ 102 h 156"/>
                  <a:gd name="T108" fmla="*/ 993 w 3240"/>
                  <a:gd name="T109" fmla="*/ 150 h 156"/>
                  <a:gd name="T110" fmla="*/ 1013 w 3240"/>
                  <a:gd name="T111" fmla="*/ 88 h 156"/>
                  <a:gd name="T112" fmla="*/ 1029 w 3240"/>
                  <a:gd name="T113" fmla="*/ 108 h 156"/>
                  <a:gd name="T114" fmla="*/ 1047 w 3240"/>
                  <a:gd name="T115" fmla="*/ 74 h 156"/>
                  <a:gd name="T116" fmla="*/ 1066 w 3240"/>
                  <a:gd name="T117" fmla="*/ 193 h 156"/>
                  <a:gd name="T118" fmla="*/ 1084 w 3240"/>
                  <a:gd name="T119" fmla="*/ 288 h 156"/>
                  <a:gd name="T120" fmla="*/ 1103 w 3240"/>
                  <a:gd name="T121" fmla="*/ 117 h 156"/>
                  <a:gd name="T122" fmla="*/ 1120 w 3240"/>
                  <a:gd name="T123" fmla="*/ 88 h 1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56">
                    <a:moveTo>
                      <a:pt x="0" y="79"/>
                    </a:moveTo>
                    <a:lnTo>
                      <a:pt x="8" y="69"/>
                    </a:lnTo>
                    <a:lnTo>
                      <a:pt x="14" y="63"/>
                    </a:lnTo>
                    <a:lnTo>
                      <a:pt x="20" y="55"/>
                    </a:lnTo>
                    <a:lnTo>
                      <a:pt x="27" y="46"/>
                    </a:lnTo>
                    <a:lnTo>
                      <a:pt x="33" y="56"/>
                    </a:lnTo>
                    <a:lnTo>
                      <a:pt x="39" y="73"/>
                    </a:lnTo>
                    <a:lnTo>
                      <a:pt x="45" y="82"/>
                    </a:lnTo>
                    <a:lnTo>
                      <a:pt x="53" y="91"/>
                    </a:lnTo>
                    <a:lnTo>
                      <a:pt x="59" y="86"/>
                    </a:lnTo>
                    <a:lnTo>
                      <a:pt x="65" y="76"/>
                    </a:lnTo>
                    <a:lnTo>
                      <a:pt x="72" y="69"/>
                    </a:lnTo>
                    <a:lnTo>
                      <a:pt x="78" y="63"/>
                    </a:lnTo>
                    <a:lnTo>
                      <a:pt x="84" y="63"/>
                    </a:lnTo>
                    <a:lnTo>
                      <a:pt x="92" y="61"/>
                    </a:lnTo>
                    <a:lnTo>
                      <a:pt x="98" y="59"/>
                    </a:lnTo>
                    <a:lnTo>
                      <a:pt x="104" y="59"/>
                    </a:lnTo>
                    <a:lnTo>
                      <a:pt x="111" y="58"/>
                    </a:lnTo>
                    <a:lnTo>
                      <a:pt x="117" y="58"/>
                    </a:lnTo>
                    <a:lnTo>
                      <a:pt x="123" y="55"/>
                    </a:lnTo>
                    <a:lnTo>
                      <a:pt x="131" y="50"/>
                    </a:lnTo>
                    <a:lnTo>
                      <a:pt x="137" y="46"/>
                    </a:lnTo>
                    <a:lnTo>
                      <a:pt x="143" y="43"/>
                    </a:lnTo>
                    <a:lnTo>
                      <a:pt x="150" y="45"/>
                    </a:lnTo>
                    <a:lnTo>
                      <a:pt x="156" y="43"/>
                    </a:lnTo>
                    <a:lnTo>
                      <a:pt x="162" y="40"/>
                    </a:lnTo>
                    <a:lnTo>
                      <a:pt x="170" y="40"/>
                    </a:lnTo>
                    <a:lnTo>
                      <a:pt x="176" y="43"/>
                    </a:lnTo>
                    <a:lnTo>
                      <a:pt x="182" y="48"/>
                    </a:lnTo>
                    <a:lnTo>
                      <a:pt x="189" y="59"/>
                    </a:lnTo>
                    <a:lnTo>
                      <a:pt x="195" y="71"/>
                    </a:lnTo>
                    <a:lnTo>
                      <a:pt x="201" y="81"/>
                    </a:lnTo>
                    <a:lnTo>
                      <a:pt x="209" y="91"/>
                    </a:lnTo>
                    <a:lnTo>
                      <a:pt x="215" y="100"/>
                    </a:lnTo>
                    <a:lnTo>
                      <a:pt x="221" y="100"/>
                    </a:lnTo>
                    <a:lnTo>
                      <a:pt x="227" y="97"/>
                    </a:lnTo>
                    <a:lnTo>
                      <a:pt x="234" y="89"/>
                    </a:lnTo>
                    <a:lnTo>
                      <a:pt x="240" y="73"/>
                    </a:lnTo>
                    <a:lnTo>
                      <a:pt x="246" y="53"/>
                    </a:lnTo>
                    <a:lnTo>
                      <a:pt x="254" y="69"/>
                    </a:lnTo>
                    <a:lnTo>
                      <a:pt x="260" y="109"/>
                    </a:lnTo>
                    <a:lnTo>
                      <a:pt x="266" y="135"/>
                    </a:lnTo>
                    <a:lnTo>
                      <a:pt x="274" y="143"/>
                    </a:lnTo>
                    <a:lnTo>
                      <a:pt x="280" y="128"/>
                    </a:lnTo>
                    <a:lnTo>
                      <a:pt x="286" y="96"/>
                    </a:lnTo>
                    <a:lnTo>
                      <a:pt x="293" y="71"/>
                    </a:lnTo>
                    <a:lnTo>
                      <a:pt x="299" y="59"/>
                    </a:lnTo>
                    <a:lnTo>
                      <a:pt x="305" y="55"/>
                    </a:lnTo>
                    <a:lnTo>
                      <a:pt x="313" y="51"/>
                    </a:lnTo>
                    <a:lnTo>
                      <a:pt x="319" y="45"/>
                    </a:lnTo>
                    <a:lnTo>
                      <a:pt x="325" y="43"/>
                    </a:lnTo>
                    <a:lnTo>
                      <a:pt x="332" y="43"/>
                    </a:lnTo>
                    <a:lnTo>
                      <a:pt x="338" y="46"/>
                    </a:lnTo>
                    <a:lnTo>
                      <a:pt x="344" y="48"/>
                    </a:lnTo>
                    <a:lnTo>
                      <a:pt x="352" y="50"/>
                    </a:lnTo>
                    <a:lnTo>
                      <a:pt x="358" y="48"/>
                    </a:lnTo>
                    <a:lnTo>
                      <a:pt x="364" y="48"/>
                    </a:lnTo>
                    <a:lnTo>
                      <a:pt x="371" y="68"/>
                    </a:lnTo>
                    <a:lnTo>
                      <a:pt x="377" y="82"/>
                    </a:lnTo>
                    <a:lnTo>
                      <a:pt x="383" y="91"/>
                    </a:lnTo>
                    <a:lnTo>
                      <a:pt x="391" y="92"/>
                    </a:lnTo>
                    <a:lnTo>
                      <a:pt x="397" y="79"/>
                    </a:lnTo>
                    <a:lnTo>
                      <a:pt x="403" y="71"/>
                    </a:lnTo>
                    <a:lnTo>
                      <a:pt x="409" y="64"/>
                    </a:lnTo>
                    <a:lnTo>
                      <a:pt x="416" y="59"/>
                    </a:lnTo>
                    <a:lnTo>
                      <a:pt x="422" y="56"/>
                    </a:lnTo>
                    <a:lnTo>
                      <a:pt x="428" y="53"/>
                    </a:lnTo>
                    <a:lnTo>
                      <a:pt x="436" y="53"/>
                    </a:lnTo>
                    <a:lnTo>
                      <a:pt x="442" y="53"/>
                    </a:lnTo>
                    <a:lnTo>
                      <a:pt x="448" y="55"/>
                    </a:lnTo>
                    <a:lnTo>
                      <a:pt x="455" y="56"/>
                    </a:lnTo>
                    <a:lnTo>
                      <a:pt x="461" y="63"/>
                    </a:lnTo>
                    <a:lnTo>
                      <a:pt x="467" y="71"/>
                    </a:lnTo>
                    <a:lnTo>
                      <a:pt x="475" y="78"/>
                    </a:lnTo>
                    <a:lnTo>
                      <a:pt x="481" y="81"/>
                    </a:lnTo>
                    <a:lnTo>
                      <a:pt x="487" y="79"/>
                    </a:lnTo>
                    <a:lnTo>
                      <a:pt x="494" y="71"/>
                    </a:lnTo>
                    <a:lnTo>
                      <a:pt x="500" y="61"/>
                    </a:lnTo>
                    <a:lnTo>
                      <a:pt x="506" y="51"/>
                    </a:lnTo>
                    <a:lnTo>
                      <a:pt x="514" y="45"/>
                    </a:lnTo>
                    <a:lnTo>
                      <a:pt x="520" y="35"/>
                    </a:lnTo>
                    <a:lnTo>
                      <a:pt x="526" y="28"/>
                    </a:lnTo>
                    <a:lnTo>
                      <a:pt x="533" y="28"/>
                    </a:lnTo>
                    <a:lnTo>
                      <a:pt x="539" y="32"/>
                    </a:lnTo>
                    <a:lnTo>
                      <a:pt x="545" y="40"/>
                    </a:lnTo>
                    <a:lnTo>
                      <a:pt x="553" y="68"/>
                    </a:lnTo>
                    <a:lnTo>
                      <a:pt x="559" y="114"/>
                    </a:lnTo>
                    <a:lnTo>
                      <a:pt x="565" y="138"/>
                    </a:lnTo>
                    <a:lnTo>
                      <a:pt x="572" y="142"/>
                    </a:lnTo>
                    <a:lnTo>
                      <a:pt x="578" y="128"/>
                    </a:lnTo>
                    <a:lnTo>
                      <a:pt x="584" y="100"/>
                    </a:lnTo>
                    <a:lnTo>
                      <a:pt x="591" y="74"/>
                    </a:lnTo>
                    <a:lnTo>
                      <a:pt x="598" y="61"/>
                    </a:lnTo>
                    <a:lnTo>
                      <a:pt x="604" y="56"/>
                    </a:lnTo>
                    <a:lnTo>
                      <a:pt x="610" y="56"/>
                    </a:lnTo>
                    <a:lnTo>
                      <a:pt x="618" y="59"/>
                    </a:lnTo>
                    <a:lnTo>
                      <a:pt x="624" y="58"/>
                    </a:lnTo>
                    <a:lnTo>
                      <a:pt x="630" y="51"/>
                    </a:lnTo>
                    <a:lnTo>
                      <a:pt x="637" y="40"/>
                    </a:lnTo>
                    <a:lnTo>
                      <a:pt x="643" y="28"/>
                    </a:lnTo>
                    <a:lnTo>
                      <a:pt x="649" y="33"/>
                    </a:lnTo>
                    <a:lnTo>
                      <a:pt x="657" y="59"/>
                    </a:lnTo>
                    <a:lnTo>
                      <a:pt x="663" y="82"/>
                    </a:lnTo>
                    <a:lnTo>
                      <a:pt x="669" y="105"/>
                    </a:lnTo>
                    <a:lnTo>
                      <a:pt x="676" y="115"/>
                    </a:lnTo>
                    <a:lnTo>
                      <a:pt x="682" y="102"/>
                    </a:lnTo>
                    <a:lnTo>
                      <a:pt x="688" y="82"/>
                    </a:lnTo>
                    <a:lnTo>
                      <a:pt x="696" y="64"/>
                    </a:lnTo>
                    <a:lnTo>
                      <a:pt x="702" y="59"/>
                    </a:lnTo>
                    <a:lnTo>
                      <a:pt x="708" y="61"/>
                    </a:lnTo>
                    <a:lnTo>
                      <a:pt x="715" y="61"/>
                    </a:lnTo>
                    <a:lnTo>
                      <a:pt x="721" y="53"/>
                    </a:lnTo>
                    <a:lnTo>
                      <a:pt x="727" y="48"/>
                    </a:lnTo>
                    <a:lnTo>
                      <a:pt x="735" y="76"/>
                    </a:lnTo>
                    <a:lnTo>
                      <a:pt x="741" y="102"/>
                    </a:lnTo>
                    <a:lnTo>
                      <a:pt x="747" y="112"/>
                    </a:lnTo>
                    <a:lnTo>
                      <a:pt x="754" y="109"/>
                    </a:lnTo>
                    <a:lnTo>
                      <a:pt x="760" y="91"/>
                    </a:lnTo>
                    <a:lnTo>
                      <a:pt x="766" y="76"/>
                    </a:lnTo>
                    <a:lnTo>
                      <a:pt x="772" y="76"/>
                    </a:lnTo>
                    <a:lnTo>
                      <a:pt x="780" y="74"/>
                    </a:lnTo>
                    <a:lnTo>
                      <a:pt x="786" y="73"/>
                    </a:lnTo>
                    <a:lnTo>
                      <a:pt x="792" y="68"/>
                    </a:lnTo>
                    <a:lnTo>
                      <a:pt x="799" y="61"/>
                    </a:lnTo>
                    <a:lnTo>
                      <a:pt x="805" y="56"/>
                    </a:lnTo>
                    <a:lnTo>
                      <a:pt x="811" y="53"/>
                    </a:lnTo>
                    <a:lnTo>
                      <a:pt x="819" y="51"/>
                    </a:lnTo>
                    <a:lnTo>
                      <a:pt x="825" y="53"/>
                    </a:lnTo>
                    <a:lnTo>
                      <a:pt x="831" y="56"/>
                    </a:lnTo>
                    <a:lnTo>
                      <a:pt x="838" y="59"/>
                    </a:lnTo>
                    <a:lnTo>
                      <a:pt x="844" y="61"/>
                    </a:lnTo>
                    <a:lnTo>
                      <a:pt x="850" y="61"/>
                    </a:lnTo>
                    <a:lnTo>
                      <a:pt x="858" y="63"/>
                    </a:lnTo>
                    <a:lnTo>
                      <a:pt x="864" y="59"/>
                    </a:lnTo>
                    <a:lnTo>
                      <a:pt x="870" y="51"/>
                    </a:lnTo>
                    <a:lnTo>
                      <a:pt x="877" y="45"/>
                    </a:lnTo>
                    <a:lnTo>
                      <a:pt x="883" y="40"/>
                    </a:lnTo>
                    <a:lnTo>
                      <a:pt x="889" y="41"/>
                    </a:lnTo>
                    <a:lnTo>
                      <a:pt x="897" y="48"/>
                    </a:lnTo>
                    <a:lnTo>
                      <a:pt x="903" y="55"/>
                    </a:lnTo>
                    <a:lnTo>
                      <a:pt x="909" y="63"/>
                    </a:lnTo>
                    <a:lnTo>
                      <a:pt x="916" y="71"/>
                    </a:lnTo>
                    <a:lnTo>
                      <a:pt x="922" y="79"/>
                    </a:lnTo>
                    <a:lnTo>
                      <a:pt x="929" y="84"/>
                    </a:lnTo>
                    <a:lnTo>
                      <a:pt x="936" y="84"/>
                    </a:lnTo>
                    <a:lnTo>
                      <a:pt x="942" y="81"/>
                    </a:lnTo>
                    <a:lnTo>
                      <a:pt x="948" y="76"/>
                    </a:lnTo>
                    <a:lnTo>
                      <a:pt x="954" y="74"/>
                    </a:lnTo>
                    <a:lnTo>
                      <a:pt x="962" y="74"/>
                    </a:lnTo>
                    <a:lnTo>
                      <a:pt x="968" y="71"/>
                    </a:lnTo>
                    <a:lnTo>
                      <a:pt x="974" y="66"/>
                    </a:lnTo>
                    <a:lnTo>
                      <a:pt x="981" y="59"/>
                    </a:lnTo>
                    <a:lnTo>
                      <a:pt x="987" y="51"/>
                    </a:lnTo>
                    <a:lnTo>
                      <a:pt x="993" y="46"/>
                    </a:lnTo>
                    <a:lnTo>
                      <a:pt x="1001" y="40"/>
                    </a:lnTo>
                    <a:lnTo>
                      <a:pt x="1007" y="36"/>
                    </a:lnTo>
                    <a:lnTo>
                      <a:pt x="1013" y="40"/>
                    </a:lnTo>
                    <a:lnTo>
                      <a:pt x="1020" y="63"/>
                    </a:lnTo>
                    <a:lnTo>
                      <a:pt x="1026" y="89"/>
                    </a:lnTo>
                    <a:lnTo>
                      <a:pt x="1032" y="107"/>
                    </a:lnTo>
                    <a:lnTo>
                      <a:pt x="1040" y="112"/>
                    </a:lnTo>
                    <a:lnTo>
                      <a:pt x="1046" y="100"/>
                    </a:lnTo>
                    <a:lnTo>
                      <a:pt x="1052" y="84"/>
                    </a:lnTo>
                    <a:lnTo>
                      <a:pt x="1059" y="71"/>
                    </a:lnTo>
                    <a:lnTo>
                      <a:pt x="1065" y="59"/>
                    </a:lnTo>
                    <a:lnTo>
                      <a:pt x="1071" y="41"/>
                    </a:lnTo>
                    <a:lnTo>
                      <a:pt x="1079" y="48"/>
                    </a:lnTo>
                    <a:lnTo>
                      <a:pt x="1085" y="68"/>
                    </a:lnTo>
                    <a:lnTo>
                      <a:pt x="1091" y="86"/>
                    </a:lnTo>
                    <a:lnTo>
                      <a:pt x="1098" y="89"/>
                    </a:lnTo>
                    <a:lnTo>
                      <a:pt x="1104" y="82"/>
                    </a:lnTo>
                    <a:lnTo>
                      <a:pt x="1110" y="56"/>
                    </a:lnTo>
                    <a:lnTo>
                      <a:pt x="1118" y="55"/>
                    </a:lnTo>
                    <a:lnTo>
                      <a:pt x="1124" y="68"/>
                    </a:lnTo>
                    <a:lnTo>
                      <a:pt x="1130" y="86"/>
                    </a:lnTo>
                    <a:lnTo>
                      <a:pt x="1136" y="99"/>
                    </a:lnTo>
                    <a:lnTo>
                      <a:pt x="1143" y="104"/>
                    </a:lnTo>
                    <a:lnTo>
                      <a:pt x="1149" y="91"/>
                    </a:lnTo>
                    <a:lnTo>
                      <a:pt x="1155" y="76"/>
                    </a:lnTo>
                    <a:lnTo>
                      <a:pt x="1163" y="64"/>
                    </a:lnTo>
                    <a:lnTo>
                      <a:pt x="1169" y="61"/>
                    </a:lnTo>
                    <a:lnTo>
                      <a:pt x="1175" y="61"/>
                    </a:lnTo>
                    <a:lnTo>
                      <a:pt x="1182" y="63"/>
                    </a:lnTo>
                    <a:lnTo>
                      <a:pt x="1188" y="63"/>
                    </a:lnTo>
                    <a:lnTo>
                      <a:pt x="1194" y="63"/>
                    </a:lnTo>
                    <a:lnTo>
                      <a:pt x="1202" y="59"/>
                    </a:lnTo>
                    <a:lnTo>
                      <a:pt x="1208" y="51"/>
                    </a:lnTo>
                    <a:lnTo>
                      <a:pt x="1214" y="35"/>
                    </a:lnTo>
                    <a:lnTo>
                      <a:pt x="1221" y="18"/>
                    </a:lnTo>
                    <a:lnTo>
                      <a:pt x="1227" y="36"/>
                    </a:lnTo>
                    <a:lnTo>
                      <a:pt x="1233" y="79"/>
                    </a:lnTo>
                    <a:lnTo>
                      <a:pt x="1241" y="109"/>
                    </a:lnTo>
                    <a:lnTo>
                      <a:pt x="1247" y="127"/>
                    </a:lnTo>
                    <a:lnTo>
                      <a:pt x="1253" y="119"/>
                    </a:lnTo>
                    <a:lnTo>
                      <a:pt x="1261" y="94"/>
                    </a:lnTo>
                    <a:lnTo>
                      <a:pt x="1267" y="78"/>
                    </a:lnTo>
                    <a:lnTo>
                      <a:pt x="1273" y="69"/>
                    </a:lnTo>
                    <a:lnTo>
                      <a:pt x="1280" y="66"/>
                    </a:lnTo>
                    <a:lnTo>
                      <a:pt x="1286" y="61"/>
                    </a:lnTo>
                    <a:lnTo>
                      <a:pt x="1292" y="59"/>
                    </a:lnTo>
                    <a:lnTo>
                      <a:pt x="1300" y="59"/>
                    </a:lnTo>
                    <a:lnTo>
                      <a:pt x="1306" y="61"/>
                    </a:lnTo>
                    <a:lnTo>
                      <a:pt x="1312" y="58"/>
                    </a:lnTo>
                    <a:lnTo>
                      <a:pt x="1318" y="58"/>
                    </a:lnTo>
                    <a:lnTo>
                      <a:pt x="1325" y="59"/>
                    </a:lnTo>
                    <a:lnTo>
                      <a:pt x="1331" y="61"/>
                    </a:lnTo>
                    <a:lnTo>
                      <a:pt x="1337" y="63"/>
                    </a:lnTo>
                    <a:lnTo>
                      <a:pt x="1345" y="64"/>
                    </a:lnTo>
                    <a:lnTo>
                      <a:pt x="1351" y="64"/>
                    </a:lnTo>
                    <a:lnTo>
                      <a:pt x="1357" y="61"/>
                    </a:lnTo>
                    <a:lnTo>
                      <a:pt x="1364" y="58"/>
                    </a:lnTo>
                    <a:lnTo>
                      <a:pt x="1370" y="50"/>
                    </a:lnTo>
                    <a:lnTo>
                      <a:pt x="1376" y="48"/>
                    </a:lnTo>
                    <a:lnTo>
                      <a:pt x="1384" y="48"/>
                    </a:lnTo>
                    <a:lnTo>
                      <a:pt x="1390" y="51"/>
                    </a:lnTo>
                    <a:lnTo>
                      <a:pt x="1396" y="58"/>
                    </a:lnTo>
                    <a:lnTo>
                      <a:pt x="1403" y="64"/>
                    </a:lnTo>
                    <a:lnTo>
                      <a:pt x="1409" y="69"/>
                    </a:lnTo>
                    <a:lnTo>
                      <a:pt x="1415" y="64"/>
                    </a:lnTo>
                    <a:lnTo>
                      <a:pt x="1423" y="55"/>
                    </a:lnTo>
                    <a:lnTo>
                      <a:pt x="1429" y="56"/>
                    </a:lnTo>
                    <a:lnTo>
                      <a:pt x="1435" y="71"/>
                    </a:lnTo>
                    <a:lnTo>
                      <a:pt x="1442" y="87"/>
                    </a:lnTo>
                    <a:lnTo>
                      <a:pt x="1448" y="99"/>
                    </a:lnTo>
                    <a:lnTo>
                      <a:pt x="1454" y="102"/>
                    </a:lnTo>
                    <a:lnTo>
                      <a:pt x="1462" y="97"/>
                    </a:lnTo>
                    <a:lnTo>
                      <a:pt x="1468" y="96"/>
                    </a:lnTo>
                    <a:lnTo>
                      <a:pt x="1474" y="96"/>
                    </a:lnTo>
                    <a:lnTo>
                      <a:pt x="1481" y="92"/>
                    </a:lnTo>
                    <a:lnTo>
                      <a:pt x="1487" y="89"/>
                    </a:lnTo>
                    <a:lnTo>
                      <a:pt x="1493" y="81"/>
                    </a:lnTo>
                    <a:lnTo>
                      <a:pt x="1499" y="78"/>
                    </a:lnTo>
                    <a:lnTo>
                      <a:pt x="1507" y="74"/>
                    </a:lnTo>
                    <a:lnTo>
                      <a:pt x="1513" y="71"/>
                    </a:lnTo>
                    <a:lnTo>
                      <a:pt x="1519" y="66"/>
                    </a:lnTo>
                    <a:lnTo>
                      <a:pt x="1526" y="61"/>
                    </a:lnTo>
                    <a:lnTo>
                      <a:pt x="1532" y="56"/>
                    </a:lnTo>
                    <a:lnTo>
                      <a:pt x="1538" y="51"/>
                    </a:lnTo>
                    <a:lnTo>
                      <a:pt x="1546" y="50"/>
                    </a:lnTo>
                    <a:lnTo>
                      <a:pt x="1552" y="45"/>
                    </a:lnTo>
                    <a:lnTo>
                      <a:pt x="1558" y="43"/>
                    </a:lnTo>
                    <a:lnTo>
                      <a:pt x="1565" y="40"/>
                    </a:lnTo>
                    <a:lnTo>
                      <a:pt x="1571" y="43"/>
                    </a:lnTo>
                    <a:lnTo>
                      <a:pt x="1577" y="51"/>
                    </a:lnTo>
                    <a:lnTo>
                      <a:pt x="1585" y="56"/>
                    </a:lnTo>
                    <a:lnTo>
                      <a:pt x="1591" y="63"/>
                    </a:lnTo>
                    <a:lnTo>
                      <a:pt x="1597" y="64"/>
                    </a:lnTo>
                    <a:lnTo>
                      <a:pt x="1605" y="58"/>
                    </a:lnTo>
                    <a:lnTo>
                      <a:pt x="1611" y="51"/>
                    </a:lnTo>
                    <a:lnTo>
                      <a:pt x="1617" y="43"/>
                    </a:lnTo>
                    <a:lnTo>
                      <a:pt x="1624" y="40"/>
                    </a:lnTo>
                    <a:lnTo>
                      <a:pt x="1630" y="45"/>
                    </a:lnTo>
                    <a:lnTo>
                      <a:pt x="1636" y="48"/>
                    </a:lnTo>
                    <a:lnTo>
                      <a:pt x="1644" y="41"/>
                    </a:lnTo>
                    <a:lnTo>
                      <a:pt x="1650" y="45"/>
                    </a:lnTo>
                    <a:lnTo>
                      <a:pt x="1656" y="86"/>
                    </a:lnTo>
                    <a:lnTo>
                      <a:pt x="1663" y="119"/>
                    </a:lnTo>
                    <a:lnTo>
                      <a:pt x="1669" y="143"/>
                    </a:lnTo>
                    <a:lnTo>
                      <a:pt x="1675" y="148"/>
                    </a:lnTo>
                    <a:lnTo>
                      <a:pt x="1681" y="132"/>
                    </a:lnTo>
                    <a:lnTo>
                      <a:pt x="1689" y="112"/>
                    </a:lnTo>
                    <a:lnTo>
                      <a:pt x="1695" y="94"/>
                    </a:lnTo>
                    <a:lnTo>
                      <a:pt x="1701" y="82"/>
                    </a:lnTo>
                    <a:lnTo>
                      <a:pt x="1708" y="68"/>
                    </a:lnTo>
                    <a:lnTo>
                      <a:pt x="1714" y="51"/>
                    </a:lnTo>
                    <a:lnTo>
                      <a:pt x="1720" y="35"/>
                    </a:lnTo>
                    <a:lnTo>
                      <a:pt x="1728" y="27"/>
                    </a:lnTo>
                    <a:lnTo>
                      <a:pt x="1734" y="36"/>
                    </a:lnTo>
                    <a:lnTo>
                      <a:pt x="1740" y="48"/>
                    </a:lnTo>
                    <a:lnTo>
                      <a:pt x="1747" y="59"/>
                    </a:lnTo>
                    <a:lnTo>
                      <a:pt x="1753" y="55"/>
                    </a:lnTo>
                    <a:lnTo>
                      <a:pt x="1759" y="59"/>
                    </a:lnTo>
                    <a:lnTo>
                      <a:pt x="1767" y="86"/>
                    </a:lnTo>
                    <a:lnTo>
                      <a:pt x="1773" y="114"/>
                    </a:lnTo>
                    <a:lnTo>
                      <a:pt x="1779" y="120"/>
                    </a:lnTo>
                    <a:lnTo>
                      <a:pt x="1786" y="119"/>
                    </a:lnTo>
                    <a:lnTo>
                      <a:pt x="1792" y="96"/>
                    </a:lnTo>
                    <a:lnTo>
                      <a:pt x="1798" y="78"/>
                    </a:lnTo>
                    <a:lnTo>
                      <a:pt x="1806" y="68"/>
                    </a:lnTo>
                    <a:lnTo>
                      <a:pt x="1812" y="59"/>
                    </a:lnTo>
                    <a:lnTo>
                      <a:pt x="1818" y="53"/>
                    </a:lnTo>
                    <a:lnTo>
                      <a:pt x="1825" y="50"/>
                    </a:lnTo>
                    <a:lnTo>
                      <a:pt x="1831" y="50"/>
                    </a:lnTo>
                    <a:lnTo>
                      <a:pt x="1837" y="53"/>
                    </a:lnTo>
                    <a:lnTo>
                      <a:pt x="1843" y="59"/>
                    </a:lnTo>
                    <a:lnTo>
                      <a:pt x="1851" y="63"/>
                    </a:lnTo>
                    <a:lnTo>
                      <a:pt x="1857" y="64"/>
                    </a:lnTo>
                    <a:lnTo>
                      <a:pt x="1863" y="68"/>
                    </a:lnTo>
                    <a:lnTo>
                      <a:pt x="1870" y="66"/>
                    </a:lnTo>
                    <a:lnTo>
                      <a:pt x="1876" y="59"/>
                    </a:lnTo>
                    <a:lnTo>
                      <a:pt x="1882" y="56"/>
                    </a:lnTo>
                    <a:lnTo>
                      <a:pt x="1890" y="59"/>
                    </a:lnTo>
                    <a:lnTo>
                      <a:pt x="1896" y="63"/>
                    </a:lnTo>
                    <a:lnTo>
                      <a:pt x="1902" y="64"/>
                    </a:lnTo>
                    <a:lnTo>
                      <a:pt x="1909" y="66"/>
                    </a:lnTo>
                    <a:lnTo>
                      <a:pt x="1915" y="63"/>
                    </a:lnTo>
                    <a:lnTo>
                      <a:pt x="1922" y="56"/>
                    </a:lnTo>
                    <a:lnTo>
                      <a:pt x="1929" y="53"/>
                    </a:lnTo>
                    <a:lnTo>
                      <a:pt x="1935" y="51"/>
                    </a:lnTo>
                    <a:lnTo>
                      <a:pt x="1941" y="53"/>
                    </a:lnTo>
                    <a:lnTo>
                      <a:pt x="1949" y="55"/>
                    </a:lnTo>
                    <a:lnTo>
                      <a:pt x="1955" y="55"/>
                    </a:lnTo>
                    <a:lnTo>
                      <a:pt x="1961" y="51"/>
                    </a:lnTo>
                    <a:lnTo>
                      <a:pt x="1968" y="55"/>
                    </a:lnTo>
                    <a:lnTo>
                      <a:pt x="1974" y="59"/>
                    </a:lnTo>
                    <a:lnTo>
                      <a:pt x="1980" y="66"/>
                    </a:lnTo>
                    <a:lnTo>
                      <a:pt x="1988" y="66"/>
                    </a:lnTo>
                    <a:lnTo>
                      <a:pt x="1994" y="66"/>
                    </a:lnTo>
                    <a:lnTo>
                      <a:pt x="2000" y="68"/>
                    </a:lnTo>
                    <a:lnTo>
                      <a:pt x="2007" y="76"/>
                    </a:lnTo>
                    <a:lnTo>
                      <a:pt x="2013" y="84"/>
                    </a:lnTo>
                    <a:lnTo>
                      <a:pt x="2019" y="86"/>
                    </a:lnTo>
                    <a:lnTo>
                      <a:pt x="2025" y="86"/>
                    </a:lnTo>
                    <a:lnTo>
                      <a:pt x="2033" y="84"/>
                    </a:lnTo>
                    <a:lnTo>
                      <a:pt x="2039" y="82"/>
                    </a:lnTo>
                    <a:lnTo>
                      <a:pt x="2045" y="84"/>
                    </a:lnTo>
                    <a:lnTo>
                      <a:pt x="2052" y="89"/>
                    </a:lnTo>
                    <a:lnTo>
                      <a:pt x="2058" y="87"/>
                    </a:lnTo>
                    <a:lnTo>
                      <a:pt x="2064" y="76"/>
                    </a:lnTo>
                    <a:lnTo>
                      <a:pt x="2072" y="74"/>
                    </a:lnTo>
                    <a:lnTo>
                      <a:pt x="2078" y="82"/>
                    </a:lnTo>
                    <a:lnTo>
                      <a:pt x="2084" y="84"/>
                    </a:lnTo>
                    <a:lnTo>
                      <a:pt x="2091" y="84"/>
                    </a:lnTo>
                    <a:lnTo>
                      <a:pt x="2097" y="78"/>
                    </a:lnTo>
                    <a:lnTo>
                      <a:pt x="2103" y="61"/>
                    </a:lnTo>
                    <a:lnTo>
                      <a:pt x="2111" y="51"/>
                    </a:lnTo>
                    <a:lnTo>
                      <a:pt x="2117" y="45"/>
                    </a:lnTo>
                    <a:lnTo>
                      <a:pt x="2123" y="41"/>
                    </a:lnTo>
                    <a:lnTo>
                      <a:pt x="2130" y="43"/>
                    </a:lnTo>
                    <a:lnTo>
                      <a:pt x="2136" y="55"/>
                    </a:lnTo>
                    <a:lnTo>
                      <a:pt x="2142" y="63"/>
                    </a:lnTo>
                    <a:lnTo>
                      <a:pt x="2150" y="66"/>
                    </a:lnTo>
                    <a:lnTo>
                      <a:pt x="2156" y="64"/>
                    </a:lnTo>
                    <a:lnTo>
                      <a:pt x="2162" y="56"/>
                    </a:lnTo>
                    <a:lnTo>
                      <a:pt x="2169" y="43"/>
                    </a:lnTo>
                    <a:lnTo>
                      <a:pt x="2175" y="38"/>
                    </a:lnTo>
                    <a:lnTo>
                      <a:pt x="2181" y="45"/>
                    </a:lnTo>
                    <a:lnTo>
                      <a:pt x="2189" y="41"/>
                    </a:lnTo>
                    <a:lnTo>
                      <a:pt x="2195" y="28"/>
                    </a:lnTo>
                    <a:lnTo>
                      <a:pt x="2201" y="27"/>
                    </a:lnTo>
                    <a:lnTo>
                      <a:pt x="2207" y="43"/>
                    </a:lnTo>
                    <a:lnTo>
                      <a:pt x="2214" y="58"/>
                    </a:lnTo>
                    <a:lnTo>
                      <a:pt x="2220" y="105"/>
                    </a:lnTo>
                    <a:lnTo>
                      <a:pt x="2226" y="150"/>
                    </a:lnTo>
                    <a:lnTo>
                      <a:pt x="2234" y="155"/>
                    </a:lnTo>
                    <a:lnTo>
                      <a:pt x="2240" y="143"/>
                    </a:lnTo>
                    <a:lnTo>
                      <a:pt x="2246" y="120"/>
                    </a:lnTo>
                    <a:lnTo>
                      <a:pt x="2254" y="91"/>
                    </a:lnTo>
                    <a:lnTo>
                      <a:pt x="2260" y="79"/>
                    </a:lnTo>
                    <a:lnTo>
                      <a:pt x="2266" y="76"/>
                    </a:lnTo>
                    <a:lnTo>
                      <a:pt x="2273" y="73"/>
                    </a:lnTo>
                    <a:lnTo>
                      <a:pt x="2279" y="68"/>
                    </a:lnTo>
                    <a:lnTo>
                      <a:pt x="2285" y="64"/>
                    </a:lnTo>
                    <a:lnTo>
                      <a:pt x="2293" y="61"/>
                    </a:lnTo>
                    <a:lnTo>
                      <a:pt x="2299" y="61"/>
                    </a:lnTo>
                    <a:lnTo>
                      <a:pt x="2305" y="61"/>
                    </a:lnTo>
                    <a:lnTo>
                      <a:pt x="2312" y="58"/>
                    </a:lnTo>
                    <a:lnTo>
                      <a:pt x="2318" y="58"/>
                    </a:lnTo>
                    <a:lnTo>
                      <a:pt x="2324" y="59"/>
                    </a:lnTo>
                    <a:lnTo>
                      <a:pt x="2332" y="61"/>
                    </a:lnTo>
                    <a:lnTo>
                      <a:pt x="2338" y="59"/>
                    </a:lnTo>
                    <a:lnTo>
                      <a:pt x="2344" y="55"/>
                    </a:lnTo>
                    <a:lnTo>
                      <a:pt x="2351" y="50"/>
                    </a:lnTo>
                    <a:lnTo>
                      <a:pt x="2357" y="48"/>
                    </a:lnTo>
                    <a:lnTo>
                      <a:pt x="2363" y="48"/>
                    </a:lnTo>
                    <a:lnTo>
                      <a:pt x="2371" y="48"/>
                    </a:lnTo>
                    <a:lnTo>
                      <a:pt x="2377" y="46"/>
                    </a:lnTo>
                    <a:lnTo>
                      <a:pt x="2383" y="43"/>
                    </a:lnTo>
                    <a:lnTo>
                      <a:pt x="2389" y="38"/>
                    </a:lnTo>
                    <a:lnTo>
                      <a:pt x="2396" y="30"/>
                    </a:lnTo>
                    <a:lnTo>
                      <a:pt x="2402" y="46"/>
                    </a:lnTo>
                    <a:lnTo>
                      <a:pt x="2408" y="84"/>
                    </a:lnTo>
                    <a:lnTo>
                      <a:pt x="2416" y="117"/>
                    </a:lnTo>
                    <a:lnTo>
                      <a:pt x="2422" y="138"/>
                    </a:lnTo>
                    <a:lnTo>
                      <a:pt x="2428" y="133"/>
                    </a:lnTo>
                    <a:lnTo>
                      <a:pt x="2435" y="110"/>
                    </a:lnTo>
                    <a:lnTo>
                      <a:pt x="2441" y="86"/>
                    </a:lnTo>
                    <a:lnTo>
                      <a:pt x="2447" y="66"/>
                    </a:lnTo>
                    <a:lnTo>
                      <a:pt x="2455" y="55"/>
                    </a:lnTo>
                    <a:lnTo>
                      <a:pt x="2461" y="51"/>
                    </a:lnTo>
                    <a:lnTo>
                      <a:pt x="2467" y="53"/>
                    </a:lnTo>
                    <a:lnTo>
                      <a:pt x="2474" y="56"/>
                    </a:lnTo>
                    <a:lnTo>
                      <a:pt x="2480" y="59"/>
                    </a:lnTo>
                    <a:lnTo>
                      <a:pt x="2486" y="63"/>
                    </a:lnTo>
                    <a:lnTo>
                      <a:pt x="2494" y="64"/>
                    </a:lnTo>
                    <a:lnTo>
                      <a:pt x="2500" y="64"/>
                    </a:lnTo>
                    <a:lnTo>
                      <a:pt x="2506" y="63"/>
                    </a:lnTo>
                    <a:lnTo>
                      <a:pt x="2513" y="61"/>
                    </a:lnTo>
                    <a:lnTo>
                      <a:pt x="2519" y="63"/>
                    </a:lnTo>
                    <a:lnTo>
                      <a:pt x="2525" y="66"/>
                    </a:lnTo>
                    <a:lnTo>
                      <a:pt x="2533" y="69"/>
                    </a:lnTo>
                    <a:lnTo>
                      <a:pt x="2539" y="71"/>
                    </a:lnTo>
                    <a:lnTo>
                      <a:pt x="2545" y="68"/>
                    </a:lnTo>
                    <a:lnTo>
                      <a:pt x="2552" y="64"/>
                    </a:lnTo>
                    <a:lnTo>
                      <a:pt x="2558" y="61"/>
                    </a:lnTo>
                    <a:lnTo>
                      <a:pt x="2564" y="58"/>
                    </a:lnTo>
                    <a:lnTo>
                      <a:pt x="2570" y="61"/>
                    </a:lnTo>
                    <a:lnTo>
                      <a:pt x="2578" y="68"/>
                    </a:lnTo>
                    <a:lnTo>
                      <a:pt x="2584" y="76"/>
                    </a:lnTo>
                    <a:lnTo>
                      <a:pt x="2590" y="81"/>
                    </a:lnTo>
                    <a:lnTo>
                      <a:pt x="2598" y="81"/>
                    </a:lnTo>
                    <a:lnTo>
                      <a:pt x="2604" y="81"/>
                    </a:lnTo>
                    <a:lnTo>
                      <a:pt x="2610" y="76"/>
                    </a:lnTo>
                    <a:lnTo>
                      <a:pt x="2617" y="68"/>
                    </a:lnTo>
                    <a:lnTo>
                      <a:pt x="2623" y="58"/>
                    </a:lnTo>
                    <a:lnTo>
                      <a:pt x="2629" y="51"/>
                    </a:lnTo>
                    <a:lnTo>
                      <a:pt x="2637" y="50"/>
                    </a:lnTo>
                    <a:lnTo>
                      <a:pt x="2643" y="50"/>
                    </a:lnTo>
                    <a:lnTo>
                      <a:pt x="2649" y="55"/>
                    </a:lnTo>
                    <a:lnTo>
                      <a:pt x="2656" y="66"/>
                    </a:lnTo>
                    <a:lnTo>
                      <a:pt x="2662" y="79"/>
                    </a:lnTo>
                    <a:lnTo>
                      <a:pt x="2668" y="92"/>
                    </a:lnTo>
                    <a:lnTo>
                      <a:pt x="2676" y="97"/>
                    </a:lnTo>
                    <a:lnTo>
                      <a:pt x="2682" y="92"/>
                    </a:lnTo>
                    <a:lnTo>
                      <a:pt x="2688" y="86"/>
                    </a:lnTo>
                    <a:lnTo>
                      <a:pt x="2695" y="76"/>
                    </a:lnTo>
                    <a:lnTo>
                      <a:pt x="2701" y="71"/>
                    </a:lnTo>
                    <a:lnTo>
                      <a:pt x="2707" y="68"/>
                    </a:lnTo>
                    <a:lnTo>
                      <a:pt x="2715" y="63"/>
                    </a:lnTo>
                    <a:lnTo>
                      <a:pt x="2721" y="51"/>
                    </a:lnTo>
                    <a:lnTo>
                      <a:pt x="2727" y="38"/>
                    </a:lnTo>
                    <a:lnTo>
                      <a:pt x="2734" y="18"/>
                    </a:lnTo>
                    <a:lnTo>
                      <a:pt x="2740" y="0"/>
                    </a:lnTo>
                    <a:lnTo>
                      <a:pt x="2746" y="27"/>
                    </a:lnTo>
                    <a:lnTo>
                      <a:pt x="2752" y="73"/>
                    </a:lnTo>
                    <a:lnTo>
                      <a:pt x="2760" y="96"/>
                    </a:lnTo>
                    <a:lnTo>
                      <a:pt x="2766" y="119"/>
                    </a:lnTo>
                    <a:lnTo>
                      <a:pt x="2772" y="123"/>
                    </a:lnTo>
                    <a:lnTo>
                      <a:pt x="2779" y="104"/>
                    </a:lnTo>
                    <a:lnTo>
                      <a:pt x="2785" y="89"/>
                    </a:lnTo>
                    <a:lnTo>
                      <a:pt x="2791" y="73"/>
                    </a:lnTo>
                    <a:lnTo>
                      <a:pt x="2799" y="55"/>
                    </a:lnTo>
                    <a:lnTo>
                      <a:pt x="2805" y="38"/>
                    </a:lnTo>
                    <a:lnTo>
                      <a:pt x="2811" y="50"/>
                    </a:lnTo>
                    <a:lnTo>
                      <a:pt x="2818" y="78"/>
                    </a:lnTo>
                    <a:lnTo>
                      <a:pt x="2824" y="97"/>
                    </a:lnTo>
                    <a:lnTo>
                      <a:pt x="2830" y="107"/>
                    </a:lnTo>
                    <a:lnTo>
                      <a:pt x="2838" y="109"/>
                    </a:lnTo>
                    <a:lnTo>
                      <a:pt x="2844" y="94"/>
                    </a:lnTo>
                    <a:lnTo>
                      <a:pt x="2850" y="81"/>
                    </a:lnTo>
                    <a:lnTo>
                      <a:pt x="2857" y="71"/>
                    </a:lnTo>
                    <a:lnTo>
                      <a:pt x="2863" y="63"/>
                    </a:lnTo>
                    <a:lnTo>
                      <a:pt x="2869" y="59"/>
                    </a:lnTo>
                    <a:lnTo>
                      <a:pt x="2877" y="51"/>
                    </a:lnTo>
                    <a:lnTo>
                      <a:pt x="2883" y="43"/>
                    </a:lnTo>
                    <a:lnTo>
                      <a:pt x="2889" y="41"/>
                    </a:lnTo>
                    <a:lnTo>
                      <a:pt x="2896" y="41"/>
                    </a:lnTo>
                    <a:lnTo>
                      <a:pt x="2902" y="48"/>
                    </a:lnTo>
                    <a:lnTo>
                      <a:pt x="2908" y="58"/>
                    </a:lnTo>
                    <a:lnTo>
                      <a:pt x="2916" y="71"/>
                    </a:lnTo>
                    <a:lnTo>
                      <a:pt x="2922" y="78"/>
                    </a:lnTo>
                    <a:lnTo>
                      <a:pt x="2928" y="78"/>
                    </a:lnTo>
                    <a:lnTo>
                      <a:pt x="2934" y="69"/>
                    </a:lnTo>
                    <a:lnTo>
                      <a:pt x="2942" y="64"/>
                    </a:lnTo>
                    <a:lnTo>
                      <a:pt x="2948" y="58"/>
                    </a:lnTo>
                    <a:lnTo>
                      <a:pt x="2954" y="58"/>
                    </a:lnTo>
                    <a:lnTo>
                      <a:pt x="2961" y="59"/>
                    </a:lnTo>
                    <a:lnTo>
                      <a:pt x="2967" y="63"/>
                    </a:lnTo>
                    <a:lnTo>
                      <a:pt x="2973" y="66"/>
                    </a:lnTo>
                    <a:lnTo>
                      <a:pt x="2981" y="69"/>
                    </a:lnTo>
                    <a:lnTo>
                      <a:pt x="2987" y="68"/>
                    </a:lnTo>
                    <a:lnTo>
                      <a:pt x="2993" y="63"/>
                    </a:lnTo>
                    <a:lnTo>
                      <a:pt x="3000" y="51"/>
                    </a:lnTo>
                    <a:lnTo>
                      <a:pt x="3006" y="40"/>
                    </a:lnTo>
                    <a:lnTo>
                      <a:pt x="3012" y="28"/>
                    </a:lnTo>
                    <a:lnTo>
                      <a:pt x="3020" y="15"/>
                    </a:lnTo>
                    <a:lnTo>
                      <a:pt x="3026" y="9"/>
                    </a:lnTo>
                    <a:lnTo>
                      <a:pt x="3032" y="28"/>
                    </a:lnTo>
                    <a:lnTo>
                      <a:pt x="3039" y="51"/>
                    </a:lnTo>
                    <a:lnTo>
                      <a:pt x="3045" y="74"/>
                    </a:lnTo>
                    <a:lnTo>
                      <a:pt x="3051" y="94"/>
                    </a:lnTo>
                    <a:lnTo>
                      <a:pt x="3059" y="104"/>
                    </a:lnTo>
                    <a:lnTo>
                      <a:pt x="3065" y="102"/>
                    </a:lnTo>
                    <a:lnTo>
                      <a:pt x="3071" y="94"/>
                    </a:lnTo>
                    <a:lnTo>
                      <a:pt x="3078" y="78"/>
                    </a:lnTo>
                    <a:lnTo>
                      <a:pt x="3084" y="56"/>
                    </a:lnTo>
                    <a:lnTo>
                      <a:pt x="3090" y="76"/>
                    </a:lnTo>
                    <a:lnTo>
                      <a:pt x="3098" y="115"/>
                    </a:lnTo>
                    <a:lnTo>
                      <a:pt x="3104" y="143"/>
                    </a:lnTo>
                    <a:lnTo>
                      <a:pt x="3110" y="156"/>
                    </a:lnTo>
                    <a:lnTo>
                      <a:pt x="3116" y="142"/>
                    </a:lnTo>
                    <a:lnTo>
                      <a:pt x="3123" y="115"/>
                    </a:lnTo>
                    <a:lnTo>
                      <a:pt x="3129" y="97"/>
                    </a:lnTo>
                    <a:lnTo>
                      <a:pt x="3135" y="86"/>
                    </a:lnTo>
                    <a:lnTo>
                      <a:pt x="3143" y="76"/>
                    </a:lnTo>
                    <a:lnTo>
                      <a:pt x="3149" y="71"/>
                    </a:lnTo>
                    <a:lnTo>
                      <a:pt x="3155" y="64"/>
                    </a:lnTo>
                    <a:lnTo>
                      <a:pt x="3162" y="63"/>
                    </a:lnTo>
                    <a:lnTo>
                      <a:pt x="3168" y="59"/>
                    </a:lnTo>
                    <a:lnTo>
                      <a:pt x="3174" y="56"/>
                    </a:lnTo>
                    <a:lnTo>
                      <a:pt x="3182" y="53"/>
                    </a:lnTo>
                    <a:lnTo>
                      <a:pt x="3188" y="50"/>
                    </a:lnTo>
                    <a:lnTo>
                      <a:pt x="3194" y="50"/>
                    </a:lnTo>
                    <a:lnTo>
                      <a:pt x="3201" y="48"/>
                    </a:lnTo>
                    <a:lnTo>
                      <a:pt x="3207" y="48"/>
                    </a:lnTo>
                    <a:lnTo>
                      <a:pt x="3213" y="48"/>
                    </a:lnTo>
                    <a:lnTo>
                      <a:pt x="3221" y="48"/>
                    </a:lnTo>
                    <a:lnTo>
                      <a:pt x="3227" y="43"/>
                    </a:lnTo>
                    <a:lnTo>
                      <a:pt x="3233" y="41"/>
                    </a:lnTo>
                    <a:lnTo>
                      <a:pt x="3240" y="3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7" name="Freeform 178"/>
              <p:cNvSpPr>
                <a:spLocks/>
              </p:cNvSpPr>
              <p:nvPr/>
            </p:nvSpPr>
            <p:spPr bwMode="auto">
              <a:xfrm>
                <a:off x="4407" y="3457"/>
                <a:ext cx="72" cy="122"/>
              </a:xfrm>
              <a:custGeom>
                <a:avLst/>
                <a:gdLst>
                  <a:gd name="T0" fmla="*/ 0 w 77"/>
                  <a:gd name="T1" fmla="*/ 52 h 116"/>
                  <a:gd name="T2" fmla="*/ 6 w 77"/>
                  <a:gd name="T3" fmla="*/ 52 h 116"/>
                  <a:gd name="T4" fmla="*/ 7 w 77"/>
                  <a:gd name="T5" fmla="*/ 41 h 116"/>
                  <a:gd name="T6" fmla="*/ 7 w 77"/>
                  <a:gd name="T7" fmla="*/ 39 h 116"/>
                  <a:gd name="T8" fmla="*/ 10 w 77"/>
                  <a:gd name="T9" fmla="*/ 31 h 116"/>
                  <a:gd name="T10" fmla="*/ 13 w 77"/>
                  <a:gd name="T11" fmla="*/ 0 h 116"/>
                  <a:gd name="T12" fmla="*/ 17 w 77"/>
                  <a:gd name="T13" fmla="*/ 3 h 116"/>
                  <a:gd name="T14" fmla="*/ 19 w 77"/>
                  <a:gd name="T15" fmla="*/ 41 h 116"/>
                  <a:gd name="T16" fmla="*/ 21 w 77"/>
                  <a:gd name="T17" fmla="*/ 68 h 116"/>
                  <a:gd name="T18" fmla="*/ 22 w 77"/>
                  <a:gd name="T19" fmla="*/ 115 h 116"/>
                  <a:gd name="T20" fmla="*/ 26 w 77"/>
                  <a:gd name="T21" fmla="*/ 180 h 116"/>
                  <a:gd name="T22" fmla="*/ 28 w 77"/>
                  <a:gd name="T23" fmla="*/ 220 h 116"/>
                  <a:gd name="T24" fmla="*/ 30 w 77"/>
                  <a:gd name="T25" fmla="*/ 235 h 1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16">
                    <a:moveTo>
                      <a:pt x="0" y="26"/>
                    </a:moveTo>
                    <a:lnTo>
                      <a:pt x="6" y="26"/>
                    </a:lnTo>
                    <a:lnTo>
                      <a:pt x="13" y="21"/>
                    </a:lnTo>
                    <a:lnTo>
                      <a:pt x="20" y="20"/>
                    </a:lnTo>
                    <a:lnTo>
                      <a:pt x="26" y="16"/>
                    </a:lnTo>
                    <a:lnTo>
                      <a:pt x="32" y="0"/>
                    </a:lnTo>
                    <a:lnTo>
                      <a:pt x="40" y="3"/>
                    </a:lnTo>
                    <a:lnTo>
                      <a:pt x="46" y="21"/>
                    </a:lnTo>
                    <a:lnTo>
                      <a:pt x="52" y="34"/>
                    </a:lnTo>
                    <a:lnTo>
                      <a:pt x="58" y="57"/>
                    </a:lnTo>
                    <a:lnTo>
                      <a:pt x="65" y="88"/>
                    </a:lnTo>
                    <a:lnTo>
                      <a:pt x="71" y="108"/>
                    </a:lnTo>
                    <a:lnTo>
                      <a:pt x="77" y="11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8" name="Freeform 179"/>
              <p:cNvSpPr>
                <a:spLocks/>
              </p:cNvSpPr>
              <p:nvPr/>
            </p:nvSpPr>
            <p:spPr bwMode="auto">
              <a:xfrm>
                <a:off x="1402" y="3380"/>
                <a:ext cx="3005" cy="193"/>
              </a:xfrm>
              <a:custGeom>
                <a:avLst/>
                <a:gdLst>
                  <a:gd name="T0" fmla="*/ 16 w 3240"/>
                  <a:gd name="T1" fmla="*/ 142 h 184"/>
                  <a:gd name="T2" fmla="*/ 34 w 3240"/>
                  <a:gd name="T3" fmla="*/ 164 h 184"/>
                  <a:gd name="T4" fmla="*/ 53 w 3240"/>
                  <a:gd name="T5" fmla="*/ 93 h 184"/>
                  <a:gd name="T6" fmla="*/ 70 w 3240"/>
                  <a:gd name="T7" fmla="*/ 89 h 184"/>
                  <a:gd name="T8" fmla="*/ 88 w 3240"/>
                  <a:gd name="T9" fmla="*/ 243 h 184"/>
                  <a:gd name="T10" fmla="*/ 107 w 3240"/>
                  <a:gd name="T11" fmla="*/ 276 h 184"/>
                  <a:gd name="T12" fmla="*/ 125 w 3240"/>
                  <a:gd name="T13" fmla="*/ 109 h 184"/>
                  <a:gd name="T14" fmla="*/ 143 w 3240"/>
                  <a:gd name="T15" fmla="*/ 201 h 184"/>
                  <a:gd name="T16" fmla="*/ 160 w 3240"/>
                  <a:gd name="T17" fmla="*/ 120 h 184"/>
                  <a:gd name="T18" fmla="*/ 179 w 3240"/>
                  <a:gd name="T19" fmla="*/ 159 h 184"/>
                  <a:gd name="T20" fmla="*/ 198 w 3240"/>
                  <a:gd name="T21" fmla="*/ 67 h 184"/>
                  <a:gd name="T22" fmla="*/ 214 w 3240"/>
                  <a:gd name="T23" fmla="*/ 196 h 184"/>
                  <a:gd name="T24" fmla="*/ 232 w 3240"/>
                  <a:gd name="T25" fmla="*/ 73 h 184"/>
                  <a:gd name="T26" fmla="*/ 250 w 3240"/>
                  <a:gd name="T27" fmla="*/ 170 h 184"/>
                  <a:gd name="T28" fmla="*/ 269 w 3240"/>
                  <a:gd name="T29" fmla="*/ 255 h 184"/>
                  <a:gd name="T30" fmla="*/ 289 w 3240"/>
                  <a:gd name="T31" fmla="*/ 159 h 184"/>
                  <a:gd name="T32" fmla="*/ 305 w 3240"/>
                  <a:gd name="T33" fmla="*/ 129 h 184"/>
                  <a:gd name="T34" fmla="*/ 324 w 3240"/>
                  <a:gd name="T35" fmla="*/ 114 h 184"/>
                  <a:gd name="T36" fmla="*/ 341 w 3240"/>
                  <a:gd name="T37" fmla="*/ 156 h 184"/>
                  <a:gd name="T38" fmla="*/ 361 w 3240"/>
                  <a:gd name="T39" fmla="*/ 74 h 184"/>
                  <a:gd name="T40" fmla="*/ 378 w 3240"/>
                  <a:gd name="T41" fmla="*/ 187 h 184"/>
                  <a:gd name="T42" fmla="*/ 396 w 3240"/>
                  <a:gd name="T43" fmla="*/ 142 h 184"/>
                  <a:gd name="T44" fmla="*/ 413 w 3240"/>
                  <a:gd name="T45" fmla="*/ 164 h 184"/>
                  <a:gd name="T46" fmla="*/ 433 w 3240"/>
                  <a:gd name="T47" fmla="*/ 78 h 184"/>
                  <a:gd name="T48" fmla="*/ 450 w 3240"/>
                  <a:gd name="T49" fmla="*/ 192 h 184"/>
                  <a:gd name="T50" fmla="*/ 468 w 3240"/>
                  <a:gd name="T51" fmla="*/ 119 h 184"/>
                  <a:gd name="T52" fmla="*/ 488 w 3240"/>
                  <a:gd name="T53" fmla="*/ 114 h 184"/>
                  <a:gd name="T54" fmla="*/ 505 w 3240"/>
                  <a:gd name="T55" fmla="*/ 135 h 184"/>
                  <a:gd name="T56" fmla="*/ 522 w 3240"/>
                  <a:gd name="T57" fmla="*/ 230 h 184"/>
                  <a:gd name="T58" fmla="*/ 541 w 3240"/>
                  <a:gd name="T59" fmla="*/ 142 h 184"/>
                  <a:gd name="T60" fmla="*/ 559 w 3240"/>
                  <a:gd name="T61" fmla="*/ 103 h 184"/>
                  <a:gd name="T62" fmla="*/ 577 w 3240"/>
                  <a:gd name="T63" fmla="*/ 89 h 184"/>
                  <a:gd name="T64" fmla="*/ 595 w 3240"/>
                  <a:gd name="T65" fmla="*/ 316 h 184"/>
                  <a:gd name="T66" fmla="*/ 612 w 3240"/>
                  <a:gd name="T67" fmla="*/ 85 h 184"/>
                  <a:gd name="T68" fmla="*/ 632 w 3240"/>
                  <a:gd name="T69" fmla="*/ 255 h 184"/>
                  <a:gd name="T70" fmla="*/ 648 w 3240"/>
                  <a:gd name="T71" fmla="*/ 138 h 184"/>
                  <a:gd name="T72" fmla="*/ 668 w 3240"/>
                  <a:gd name="T73" fmla="*/ 125 h 184"/>
                  <a:gd name="T74" fmla="*/ 686 w 3240"/>
                  <a:gd name="T75" fmla="*/ 82 h 184"/>
                  <a:gd name="T76" fmla="*/ 705 w 3240"/>
                  <a:gd name="T77" fmla="*/ 164 h 184"/>
                  <a:gd name="T78" fmla="*/ 722 w 3240"/>
                  <a:gd name="T79" fmla="*/ 196 h 184"/>
                  <a:gd name="T80" fmla="*/ 740 w 3240"/>
                  <a:gd name="T81" fmla="*/ 187 h 184"/>
                  <a:gd name="T82" fmla="*/ 759 w 3240"/>
                  <a:gd name="T83" fmla="*/ 142 h 184"/>
                  <a:gd name="T84" fmla="*/ 776 w 3240"/>
                  <a:gd name="T85" fmla="*/ 65 h 184"/>
                  <a:gd name="T86" fmla="*/ 794 w 3240"/>
                  <a:gd name="T87" fmla="*/ 253 h 184"/>
                  <a:gd name="T88" fmla="*/ 812 w 3240"/>
                  <a:gd name="T89" fmla="*/ 129 h 184"/>
                  <a:gd name="T90" fmla="*/ 830 w 3240"/>
                  <a:gd name="T91" fmla="*/ 107 h 184"/>
                  <a:gd name="T92" fmla="*/ 848 w 3240"/>
                  <a:gd name="T93" fmla="*/ 174 h 184"/>
                  <a:gd name="T94" fmla="*/ 866 w 3240"/>
                  <a:gd name="T95" fmla="*/ 142 h 184"/>
                  <a:gd name="T96" fmla="*/ 885 w 3240"/>
                  <a:gd name="T97" fmla="*/ 131 h 184"/>
                  <a:gd name="T98" fmla="*/ 902 w 3240"/>
                  <a:gd name="T99" fmla="*/ 131 h 184"/>
                  <a:gd name="T100" fmla="*/ 921 w 3240"/>
                  <a:gd name="T101" fmla="*/ 166 h 184"/>
                  <a:gd name="T102" fmla="*/ 940 w 3240"/>
                  <a:gd name="T103" fmla="*/ 201 h 184"/>
                  <a:gd name="T104" fmla="*/ 956 w 3240"/>
                  <a:gd name="T105" fmla="*/ 112 h 184"/>
                  <a:gd name="T106" fmla="*/ 976 w 3240"/>
                  <a:gd name="T107" fmla="*/ 251 h 184"/>
                  <a:gd name="T108" fmla="*/ 993 w 3240"/>
                  <a:gd name="T109" fmla="*/ 221 h 184"/>
                  <a:gd name="T110" fmla="*/ 1013 w 3240"/>
                  <a:gd name="T111" fmla="*/ 131 h 184"/>
                  <a:gd name="T112" fmla="*/ 1029 w 3240"/>
                  <a:gd name="T113" fmla="*/ 174 h 184"/>
                  <a:gd name="T114" fmla="*/ 1047 w 3240"/>
                  <a:gd name="T115" fmla="*/ 145 h 184"/>
                  <a:gd name="T116" fmla="*/ 1066 w 3240"/>
                  <a:gd name="T117" fmla="*/ 30 h 184"/>
                  <a:gd name="T118" fmla="*/ 1084 w 3240"/>
                  <a:gd name="T119" fmla="*/ 180 h 184"/>
                  <a:gd name="T120" fmla="*/ 1103 w 3240"/>
                  <a:gd name="T121" fmla="*/ 253 h 184"/>
                  <a:gd name="T122" fmla="*/ 1120 w 3240"/>
                  <a:gd name="T123" fmla="*/ 120 h 1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84">
                    <a:moveTo>
                      <a:pt x="0" y="77"/>
                    </a:moveTo>
                    <a:lnTo>
                      <a:pt x="8" y="103"/>
                    </a:lnTo>
                    <a:lnTo>
                      <a:pt x="14" y="115"/>
                    </a:lnTo>
                    <a:lnTo>
                      <a:pt x="20" y="112"/>
                    </a:lnTo>
                    <a:lnTo>
                      <a:pt x="27" y="98"/>
                    </a:lnTo>
                    <a:lnTo>
                      <a:pt x="33" y="85"/>
                    </a:lnTo>
                    <a:lnTo>
                      <a:pt x="39" y="79"/>
                    </a:lnTo>
                    <a:lnTo>
                      <a:pt x="45" y="72"/>
                    </a:lnTo>
                    <a:lnTo>
                      <a:pt x="53" y="69"/>
                    </a:lnTo>
                    <a:lnTo>
                      <a:pt x="59" y="77"/>
                    </a:lnTo>
                    <a:lnTo>
                      <a:pt x="65" y="90"/>
                    </a:lnTo>
                    <a:lnTo>
                      <a:pt x="72" y="100"/>
                    </a:lnTo>
                    <a:lnTo>
                      <a:pt x="78" y="105"/>
                    </a:lnTo>
                    <a:lnTo>
                      <a:pt x="84" y="100"/>
                    </a:lnTo>
                    <a:lnTo>
                      <a:pt x="92" y="92"/>
                    </a:lnTo>
                    <a:lnTo>
                      <a:pt x="98" y="84"/>
                    </a:lnTo>
                    <a:lnTo>
                      <a:pt x="104" y="79"/>
                    </a:lnTo>
                    <a:lnTo>
                      <a:pt x="111" y="75"/>
                    </a:lnTo>
                    <a:lnTo>
                      <a:pt x="117" y="72"/>
                    </a:lnTo>
                    <a:lnTo>
                      <a:pt x="123" y="66"/>
                    </a:lnTo>
                    <a:lnTo>
                      <a:pt x="131" y="57"/>
                    </a:lnTo>
                    <a:lnTo>
                      <a:pt x="137" y="52"/>
                    </a:lnTo>
                    <a:lnTo>
                      <a:pt x="143" y="49"/>
                    </a:lnTo>
                    <a:lnTo>
                      <a:pt x="150" y="48"/>
                    </a:lnTo>
                    <a:lnTo>
                      <a:pt x="156" y="46"/>
                    </a:lnTo>
                    <a:lnTo>
                      <a:pt x="162" y="44"/>
                    </a:lnTo>
                    <a:lnTo>
                      <a:pt x="170" y="44"/>
                    </a:lnTo>
                    <a:lnTo>
                      <a:pt x="176" y="43"/>
                    </a:lnTo>
                    <a:lnTo>
                      <a:pt x="182" y="38"/>
                    </a:lnTo>
                    <a:lnTo>
                      <a:pt x="189" y="34"/>
                    </a:lnTo>
                    <a:lnTo>
                      <a:pt x="195" y="41"/>
                    </a:lnTo>
                    <a:lnTo>
                      <a:pt x="201" y="46"/>
                    </a:lnTo>
                    <a:lnTo>
                      <a:pt x="209" y="56"/>
                    </a:lnTo>
                    <a:lnTo>
                      <a:pt x="215" y="66"/>
                    </a:lnTo>
                    <a:lnTo>
                      <a:pt x="221" y="79"/>
                    </a:lnTo>
                    <a:lnTo>
                      <a:pt x="227" y="95"/>
                    </a:lnTo>
                    <a:lnTo>
                      <a:pt x="234" y="110"/>
                    </a:lnTo>
                    <a:lnTo>
                      <a:pt x="240" y="123"/>
                    </a:lnTo>
                    <a:lnTo>
                      <a:pt x="246" y="128"/>
                    </a:lnTo>
                    <a:lnTo>
                      <a:pt x="254" y="125"/>
                    </a:lnTo>
                    <a:lnTo>
                      <a:pt x="260" y="113"/>
                    </a:lnTo>
                    <a:lnTo>
                      <a:pt x="266" y="95"/>
                    </a:lnTo>
                    <a:lnTo>
                      <a:pt x="274" y="87"/>
                    </a:lnTo>
                    <a:lnTo>
                      <a:pt x="280" y="105"/>
                    </a:lnTo>
                    <a:lnTo>
                      <a:pt x="286" y="136"/>
                    </a:lnTo>
                    <a:lnTo>
                      <a:pt x="293" y="154"/>
                    </a:lnTo>
                    <a:lnTo>
                      <a:pt x="299" y="156"/>
                    </a:lnTo>
                    <a:lnTo>
                      <a:pt x="305" y="141"/>
                    </a:lnTo>
                    <a:lnTo>
                      <a:pt x="313" y="118"/>
                    </a:lnTo>
                    <a:lnTo>
                      <a:pt x="319" y="98"/>
                    </a:lnTo>
                    <a:lnTo>
                      <a:pt x="325" y="85"/>
                    </a:lnTo>
                    <a:lnTo>
                      <a:pt x="332" y="77"/>
                    </a:lnTo>
                    <a:lnTo>
                      <a:pt x="338" y="72"/>
                    </a:lnTo>
                    <a:lnTo>
                      <a:pt x="344" y="64"/>
                    </a:lnTo>
                    <a:lnTo>
                      <a:pt x="352" y="59"/>
                    </a:lnTo>
                    <a:lnTo>
                      <a:pt x="358" y="56"/>
                    </a:lnTo>
                    <a:lnTo>
                      <a:pt x="364" y="51"/>
                    </a:lnTo>
                    <a:lnTo>
                      <a:pt x="371" y="51"/>
                    </a:lnTo>
                    <a:lnTo>
                      <a:pt x="377" y="49"/>
                    </a:lnTo>
                    <a:lnTo>
                      <a:pt x="383" y="49"/>
                    </a:lnTo>
                    <a:lnTo>
                      <a:pt x="391" y="56"/>
                    </a:lnTo>
                    <a:lnTo>
                      <a:pt x="397" y="74"/>
                    </a:lnTo>
                    <a:lnTo>
                      <a:pt x="403" y="92"/>
                    </a:lnTo>
                    <a:lnTo>
                      <a:pt x="409" y="103"/>
                    </a:lnTo>
                    <a:lnTo>
                      <a:pt x="416" y="107"/>
                    </a:lnTo>
                    <a:lnTo>
                      <a:pt x="422" y="98"/>
                    </a:lnTo>
                    <a:lnTo>
                      <a:pt x="428" y="89"/>
                    </a:lnTo>
                    <a:lnTo>
                      <a:pt x="436" y="80"/>
                    </a:lnTo>
                    <a:lnTo>
                      <a:pt x="442" y="74"/>
                    </a:lnTo>
                    <a:lnTo>
                      <a:pt x="448" y="67"/>
                    </a:lnTo>
                    <a:lnTo>
                      <a:pt x="455" y="64"/>
                    </a:lnTo>
                    <a:lnTo>
                      <a:pt x="461" y="62"/>
                    </a:lnTo>
                    <a:lnTo>
                      <a:pt x="467" y="61"/>
                    </a:lnTo>
                    <a:lnTo>
                      <a:pt x="475" y="64"/>
                    </a:lnTo>
                    <a:lnTo>
                      <a:pt x="481" y="66"/>
                    </a:lnTo>
                    <a:lnTo>
                      <a:pt x="487" y="72"/>
                    </a:lnTo>
                    <a:lnTo>
                      <a:pt x="494" y="79"/>
                    </a:lnTo>
                    <a:lnTo>
                      <a:pt x="500" y="84"/>
                    </a:lnTo>
                    <a:lnTo>
                      <a:pt x="506" y="85"/>
                    </a:lnTo>
                    <a:lnTo>
                      <a:pt x="514" y="82"/>
                    </a:lnTo>
                    <a:lnTo>
                      <a:pt x="520" y="75"/>
                    </a:lnTo>
                    <a:lnTo>
                      <a:pt x="526" y="66"/>
                    </a:lnTo>
                    <a:lnTo>
                      <a:pt x="533" y="57"/>
                    </a:lnTo>
                    <a:lnTo>
                      <a:pt x="539" y="51"/>
                    </a:lnTo>
                    <a:lnTo>
                      <a:pt x="545" y="43"/>
                    </a:lnTo>
                    <a:lnTo>
                      <a:pt x="553" y="33"/>
                    </a:lnTo>
                    <a:lnTo>
                      <a:pt x="559" y="29"/>
                    </a:lnTo>
                    <a:lnTo>
                      <a:pt x="565" y="34"/>
                    </a:lnTo>
                    <a:lnTo>
                      <a:pt x="572" y="49"/>
                    </a:lnTo>
                    <a:lnTo>
                      <a:pt x="578" y="79"/>
                    </a:lnTo>
                    <a:lnTo>
                      <a:pt x="584" y="117"/>
                    </a:lnTo>
                    <a:lnTo>
                      <a:pt x="591" y="144"/>
                    </a:lnTo>
                    <a:lnTo>
                      <a:pt x="598" y="156"/>
                    </a:lnTo>
                    <a:lnTo>
                      <a:pt x="604" y="144"/>
                    </a:lnTo>
                    <a:lnTo>
                      <a:pt x="610" y="123"/>
                    </a:lnTo>
                    <a:lnTo>
                      <a:pt x="618" y="100"/>
                    </a:lnTo>
                    <a:lnTo>
                      <a:pt x="624" y="82"/>
                    </a:lnTo>
                    <a:lnTo>
                      <a:pt x="630" y="72"/>
                    </a:lnTo>
                    <a:lnTo>
                      <a:pt x="637" y="64"/>
                    </a:lnTo>
                    <a:lnTo>
                      <a:pt x="643" y="59"/>
                    </a:lnTo>
                    <a:lnTo>
                      <a:pt x="649" y="54"/>
                    </a:lnTo>
                    <a:lnTo>
                      <a:pt x="657" y="49"/>
                    </a:lnTo>
                    <a:lnTo>
                      <a:pt x="663" y="43"/>
                    </a:lnTo>
                    <a:lnTo>
                      <a:pt x="669" y="38"/>
                    </a:lnTo>
                    <a:lnTo>
                      <a:pt x="676" y="49"/>
                    </a:lnTo>
                    <a:lnTo>
                      <a:pt x="682" y="72"/>
                    </a:lnTo>
                    <a:lnTo>
                      <a:pt x="688" y="94"/>
                    </a:lnTo>
                    <a:lnTo>
                      <a:pt x="696" y="110"/>
                    </a:lnTo>
                    <a:lnTo>
                      <a:pt x="702" y="115"/>
                    </a:lnTo>
                    <a:lnTo>
                      <a:pt x="708" y="108"/>
                    </a:lnTo>
                    <a:lnTo>
                      <a:pt x="715" y="95"/>
                    </a:lnTo>
                    <a:lnTo>
                      <a:pt x="721" y="87"/>
                    </a:lnTo>
                    <a:lnTo>
                      <a:pt x="727" y="80"/>
                    </a:lnTo>
                    <a:lnTo>
                      <a:pt x="735" y="79"/>
                    </a:lnTo>
                    <a:lnTo>
                      <a:pt x="741" y="79"/>
                    </a:lnTo>
                    <a:lnTo>
                      <a:pt x="747" y="75"/>
                    </a:lnTo>
                    <a:lnTo>
                      <a:pt x="754" y="79"/>
                    </a:lnTo>
                    <a:lnTo>
                      <a:pt x="760" y="103"/>
                    </a:lnTo>
                    <a:lnTo>
                      <a:pt x="766" y="125"/>
                    </a:lnTo>
                    <a:lnTo>
                      <a:pt x="772" y="131"/>
                    </a:lnTo>
                    <a:lnTo>
                      <a:pt x="780" y="128"/>
                    </a:lnTo>
                    <a:lnTo>
                      <a:pt x="786" y="118"/>
                    </a:lnTo>
                    <a:lnTo>
                      <a:pt x="792" y="108"/>
                    </a:lnTo>
                    <a:lnTo>
                      <a:pt x="799" y="105"/>
                    </a:lnTo>
                    <a:lnTo>
                      <a:pt x="805" y="102"/>
                    </a:lnTo>
                    <a:lnTo>
                      <a:pt x="811" y="100"/>
                    </a:lnTo>
                    <a:lnTo>
                      <a:pt x="819" y="92"/>
                    </a:lnTo>
                    <a:lnTo>
                      <a:pt x="825" y="82"/>
                    </a:lnTo>
                    <a:lnTo>
                      <a:pt x="831" y="72"/>
                    </a:lnTo>
                    <a:lnTo>
                      <a:pt x="838" y="66"/>
                    </a:lnTo>
                    <a:lnTo>
                      <a:pt x="844" y="62"/>
                    </a:lnTo>
                    <a:lnTo>
                      <a:pt x="850" y="64"/>
                    </a:lnTo>
                    <a:lnTo>
                      <a:pt x="858" y="64"/>
                    </a:lnTo>
                    <a:lnTo>
                      <a:pt x="864" y="66"/>
                    </a:lnTo>
                    <a:lnTo>
                      <a:pt x="870" y="66"/>
                    </a:lnTo>
                    <a:lnTo>
                      <a:pt x="877" y="66"/>
                    </a:lnTo>
                    <a:lnTo>
                      <a:pt x="883" y="66"/>
                    </a:lnTo>
                    <a:lnTo>
                      <a:pt x="889" y="62"/>
                    </a:lnTo>
                    <a:lnTo>
                      <a:pt x="897" y="56"/>
                    </a:lnTo>
                    <a:lnTo>
                      <a:pt x="903" y="49"/>
                    </a:lnTo>
                    <a:lnTo>
                      <a:pt x="909" y="48"/>
                    </a:lnTo>
                    <a:lnTo>
                      <a:pt x="916" y="49"/>
                    </a:lnTo>
                    <a:lnTo>
                      <a:pt x="922" y="52"/>
                    </a:lnTo>
                    <a:lnTo>
                      <a:pt x="929" y="59"/>
                    </a:lnTo>
                    <a:lnTo>
                      <a:pt x="936" y="66"/>
                    </a:lnTo>
                    <a:lnTo>
                      <a:pt x="942" y="74"/>
                    </a:lnTo>
                    <a:lnTo>
                      <a:pt x="948" y="79"/>
                    </a:lnTo>
                    <a:lnTo>
                      <a:pt x="954" y="82"/>
                    </a:lnTo>
                    <a:lnTo>
                      <a:pt x="962" y="85"/>
                    </a:lnTo>
                    <a:lnTo>
                      <a:pt x="968" y="85"/>
                    </a:lnTo>
                    <a:lnTo>
                      <a:pt x="974" y="82"/>
                    </a:lnTo>
                    <a:lnTo>
                      <a:pt x="981" y="80"/>
                    </a:lnTo>
                    <a:lnTo>
                      <a:pt x="987" y="80"/>
                    </a:lnTo>
                    <a:lnTo>
                      <a:pt x="993" y="79"/>
                    </a:lnTo>
                    <a:lnTo>
                      <a:pt x="1001" y="74"/>
                    </a:lnTo>
                    <a:lnTo>
                      <a:pt x="1007" y="66"/>
                    </a:lnTo>
                    <a:lnTo>
                      <a:pt x="1013" y="57"/>
                    </a:lnTo>
                    <a:lnTo>
                      <a:pt x="1020" y="46"/>
                    </a:lnTo>
                    <a:lnTo>
                      <a:pt x="1026" y="41"/>
                    </a:lnTo>
                    <a:lnTo>
                      <a:pt x="1032" y="39"/>
                    </a:lnTo>
                    <a:lnTo>
                      <a:pt x="1040" y="46"/>
                    </a:lnTo>
                    <a:lnTo>
                      <a:pt x="1046" y="67"/>
                    </a:lnTo>
                    <a:lnTo>
                      <a:pt x="1052" y="92"/>
                    </a:lnTo>
                    <a:lnTo>
                      <a:pt x="1059" y="112"/>
                    </a:lnTo>
                    <a:lnTo>
                      <a:pt x="1065" y="123"/>
                    </a:lnTo>
                    <a:lnTo>
                      <a:pt x="1071" y="121"/>
                    </a:lnTo>
                    <a:lnTo>
                      <a:pt x="1079" y="110"/>
                    </a:lnTo>
                    <a:lnTo>
                      <a:pt x="1085" y="95"/>
                    </a:lnTo>
                    <a:lnTo>
                      <a:pt x="1091" y="84"/>
                    </a:lnTo>
                    <a:lnTo>
                      <a:pt x="1098" y="74"/>
                    </a:lnTo>
                    <a:lnTo>
                      <a:pt x="1104" y="75"/>
                    </a:lnTo>
                    <a:lnTo>
                      <a:pt x="1110" y="89"/>
                    </a:lnTo>
                    <a:lnTo>
                      <a:pt x="1118" y="97"/>
                    </a:lnTo>
                    <a:lnTo>
                      <a:pt x="1124" y="100"/>
                    </a:lnTo>
                    <a:lnTo>
                      <a:pt x="1130" y="89"/>
                    </a:lnTo>
                    <a:lnTo>
                      <a:pt x="1136" y="72"/>
                    </a:lnTo>
                    <a:lnTo>
                      <a:pt x="1143" y="71"/>
                    </a:lnTo>
                    <a:lnTo>
                      <a:pt x="1149" y="84"/>
                    </a:lnTo>
                    <a:lnTo>
                      <a:pt x="1155" y="102"/>
                    </a:lnTo>
                    <a:lnTo>
                      <a:pt x="1163" y="115"/>
                    </a:lnTo>
                    <a:lnTo>
                      <a:pt x="1169" y="117"/>
                    </a:lnTo>
                    <a:lnTo>
                      <a:pt x="1175" y="107"/>
                    </a:lnTo>
                    <a:lnTo>
                      <a:pt x="1182" y="95"/>
                    </a:lnTo>
                    <a:lnTo>
                      <a:pt x="1188" y="84"/>
                    </a:lnTo>
                    <a:lnTo>
                      <a:pt x="1194" y="74"/>
                    </a:lnTo>
                    <a:lnTo>
                      <a:pt x="1202" y="72"/>
                    </a:lnTo>
                    <a:lnTo>
                      <a:pt x="1208" y="72"/>
                    </a:lnTo>
                    <a:lnTo>
                      <a:pt x="1214" y="75"/>
                    </a:lnTo>
                    <a:lnTo>
                      <a:pt x="1221" y="74"/>
                    </a:lnTo>
                    <a:lnTo>
                      <a:pt x="1227" y="66"/>
                    </a:lnTo>
                    <a:lnTo>
                      <a:pt x="1233" y="54"/>
                    </a:lnTo>
                    <a:lnTo>
                      <a:pt x="1241" y="41"/>
                    </a:lnTo>
                    <a:lnTo>
                      <a:pt x="1247" y="34"/>
                    </a:lnTo>
                    <a:lnTo>
                      <a:pt x="1253" y="57"/>
                    </a:lnTo>
                    <a:lnTo>
                      <a:pt x="1261" y="90"/>
                    </a:lnTo>
                    <a:lnTo>
                      <a:pt x="1267" y="115"/>
                    </a:lnTo>
                    <a:lnTo>
                      <a:pt x="1273" y="130"/>
                    </a:lnTo>
                    <a:lnTo>
                      <a:pt x="1280" y="125"/>
                    </a:lnTo>
                    <a:lnTo>
                      <a:pt x="1286" y="110"/>
                    </a:lnTo>
                    <a:lnTo>
                      <a:pt x="1292" y="98"/>
                    </a:lnTo>
                    <a:lnTo>
                      <a:pt x="1300" y="89"/>
                    </a:lnTo>
                    <a:lnTo>
                      <a:pt x="1306" y="84"/>
                    </a:lnTo>
                    <a:lnTo>
                      <a:pt x="1312" y="79"/>
                    </a:lnTo>
                    <a:lnTo>
                      <a:pt x="1318" y="75"/>
                    </a:lnTo>
                    <a:lnTo>
                      <a:pt x="1325" y="74"/>
                    </a:lnTo>
                    <a:lnTo>
                      <a:pt x="1331" y="71"/>
                    </a:lnTo>
                    <a:lnTo>
                      <a:pt x="1337" y="66"/>
                    </a:lnTo>
                    <a:lnTo>
                      <a:pt x="1345" y="61"/>
                    </a:lnTo>
                    <a:lnTo>
                      <a:pt x="1351" y="59"/>
                    </a:lnTo>
                    <a:lnTo>
                      <a:pt x="1357" y="61"/>
                    </a:lnTo>
                    <a:lnTo>
                      <a:pt x="1364" y="66"/>
                    </a:lnTo>
                    <a:lnTo>
                      <a:pt x="1370" y="71"/>
                    </a:lnTo>
                    <a:lnTo>
                      <a:pt x="1376" y="72"/>
                    </a:lnTo>
                    <a:lnTo>
                      <a:pt x="1384" y="71"/>
                    </a:lnTo>
                    <a:lnTo>
                      <a:pt x="1390" y="67"/>
                    </a:lnTo>
                    <a:lnTo>
                      <a:pt x="1396" y="59"/>
                    </a:lnTo>
                    <a:lnTo>
                      <a:pt x="1403" y="56"/>
                    </a:lnTo>
                    <a:lnTo>
                      <a:pt x="1409" y="52"/>
                    </a:lnTo>
                    <a:lnTo>
                      <a:pt x="1415" y="56"/>
                    </a:lnTo>
                    <a:lnTo>
                      <a:pt x="1423" y="61"/>
                    </a:lnTo>
                    <a:lnTo>
                      <a:pt x="1429" y="67"/>
                    </a:lnTo>
                    <a:lnTo>
                      <a:pt x="1435" y="69"/>
                    </a:lnTo>
                    <a:lnTo>
                      <a:pt x="1442" y="71"/>
                    </a:lnTo>
                    <a:lnTo>
                      <a:pt x="1448" y="69"/>
                    </a:lnTo>
                    <a:lnTo>
                      <a:pt x="1454" y="74"/>
                    </a:lnTo>
                    <a:lnTo>
                      <a:pt x="1462" y="89"/>
                    </a:lnTo>
                    <a:lnTo>
                      <a:pt x="1468" y="103"/>
                    </a:lnTo>
                    <a:lnTo>
                      <a:pt x="1474" y="117"/>
                    </a:lnTo>
                    <a:lnTo>
                      <a:pt x="1481" y="121"/>
                    </a:lnTo>
                    <a:lnTo>
                      <a:pt x="1487" y="120"/>
                    </a:lnTo>
                    <a:lnTo>
                      <a:pt x="1493" y="120"/>
                    </a:lnTo>
                    <a:lnTo>
                      <a:pt x="1499" y="118"/>
                    </a:lnTo>
                    <a:lnTo>
                      <a:pt x="1507" y="115"/>
                    </a:lnTo>
                    <a:lnTo>
                      <a:pt x="1513" y="112"/>
                    </a:lnTo>
                    <a:lnTo>
                      <a:pt x="1519" y="108"/>
                    </a:lnTo>
                    <a:lnTo>
                      <a:pt x="1526" y="102"/>
                    </a:lnTo>
                    <a:lnTo>
                      <a:pt x="1532" y="95"/>
                    </a:lnTo>
                    <a:lnTo>
                      <a:pt x="1538" y="89"/>
                    </a:lnTo>
                    <a:lnTo>
                      <a:pt x="1546" y="82"/>
                    </a:lnTo>
                    <a:lnTo>
                      <a:pt x="1552" y="72"/>
                    </a:lnTo>
                    <a:lnTo>
                      <a:pt x="1558" y="64"/>
                    </a:lnTo>
                    <a:lnTo>
                      <a:pt x="1565" y="56"/>
                    </a:lnTo>
                    <a:lnTo>
                      <a:pt x="1571" y="48"/>
                    </a:lnTo>
                    <a:lnTo>
                      <a:pt x="1577" y="41"/>
                    </a:lnTo>
                    <a:lnTo>
                      <a:pt x="1585" y="34"/>
                    </a:lnTo>
                    <a:lnTo>
                      <a:pt x="1591" y="36"/>
                    </a:lnTo>
                    <a:lnTo>
                      <a:pt x="1597" y="44"/>
                    </a:lnTo>
                    <a:lnTo>
                      <a:pt x="1605" y="52"/>
                    </a:lnTo>
                    <a:lnTo>
                      <a:pt x="1611" y="61"/>
                    </a:lnTo>
                    <a:lnTo>
                      <a:pt x="1617" y="66"/>
                    </a:lnTo>
                    <a:lnTo>
                      <a:pt x="1624" y="66"/>
                    </a:lnTo>
                    <a:lnTo>
                      <a:pt x="1630" y="62"/>
                    </a:lnTo>
                    <a:lnTo>
                      <a:pt x="1636" y="57"/>
                    </a:lnTo>
                    <a:lnTo>
                      <a:pt x="1644" y="52"/>
                    </a:lnTo>
                    <a:lnTo>
                      <a:pt x="1650" y="49"/>
                    </a:lnTo>
                    <a:lnTo>
                      <a:pt x="1656" y="46"/>
                    </a:lnTo>
                    <a:lnTo>
                      <a:pt x="1663" y="46"/>
                    </a:lnTo>
                    <a:lnTo>
                      <a:pt x="1669" y="46"/>
                    </a:lnTo>
                    <a:lnTo>
                      <a:pt x="1675" y="61"/>
                    </a:lnTo>
                    <a:lnTo>
                      <a:pt x="1681" y="95"/>
                    </a:lnTo>
                    <a:lnTo>
                      <a:pt x="1689" y="131"/>
                    </a:lnTo>
                    <a:lnTo>
                      <a:pt x="1695" y="161"/>
                    </a:lnTo>
                    <a:lnTo>
                      <a:pt x="1701" y="169"/>
                    </a:lnTo>
                    <a:lnTo>
                      <a:pt x="1708" y="161"/>
                    </a:lnTo>
                    <a:lnTo>
                      <a:pt x="1714" y="143"/>
                    </a:lnTo>
                    <a:lnTo>
                      <a:pt x="1720" y="125"/>
                    </a:lnTo>
                    <a:lnTo>
                      <a:pt x="1728" y="108"/>
                    </a:lnTo>
                    <a:lnTo>
                      <a:pt x="1734" y="87"/>
                    </a:lnTo>
                    <a:lnTo>
                      <a:pt x="1740" y="69"/>
                    </a:lnTo>
                    <a:lnTo>
                      <a:pt x="1747" y="49"/>
                    </a:lnTo>
                    <a:lnTo>
                      <a:pt x="1753" y="43"/>
                    </a:lnTo>
                    <a:lnTo>
                      <a:pt x="1759" y="44"/>
                    </a:lnTo>
                    <a:lnTo>
                      <a:pt x="1767" y="51"/>
                    </a:lnTo>
                    <a:lnTo>
                      <a:pt x="1773" y="57"/>
                    </a:lnTo>
                    <a:lnTo>
                      <a:pt x="1779" y="62"/>
                    </a:lnTo>
                    <a:lnTo>
                      <a:pt x="1786" y="77"/>
                    </a:lnTo>
                    <a:lnTo>
                      <a:pt x="1792" y="100"/>
                    </a:lnTo>
                    <a:lnTo>
                      <a:pt x="1798" y="123"/>
                    </a:lnTo>
                    <a:lnTo>
                      <a:pt x="1806" y="131"/>
                    </a:lnTo>
                    <a:lnTo>
                      <a:pt x="1812" y="131"/>
                    </a:lnTo>
                    <a:lnTo>
                      <a:pt x="1818" y="113"/>
                    </a:lnTo>
                    <a:lnTo>
                      <a:pt x="1825" y="98"/>
                    </a:lnTo>
                    <a:lnTo>
                      <a:pt x="1831" y="89"/>
                    </a:lnTo>
                    <a:lnTo>
                      <a:pt x="1837" y="77"/>
                    </a:lnTo>
                    <a:lnTo>
                      <a:pt x="1843" y="69"/>
                    </a:lnTo>
                    <a:lnTo>
                      <a:pt x="1851" y="66"/>
                    </a:lnTo>
                    <a:lnTo>
                      <a:pt x="1857" y="66"/>
                    </a:lnTo>
                    <a:lnTo>
                      <a:pt x="1863" y="71"/>
                    </a:lnTo>
                    <a:lnTo>
                      <a:pt x="1870" y="75"/>
                    </a:lnTo>
                    <a:lnTo>
                      <a:pt x="1876" y="80"/>
                    </a:lnTo>
                    <a:lnTo>
                      <a:pt x="1882" y="84"/>
                    </a:lnTo>
                    <a:lnTo>
                      <a:pt x="1890" y="82"/>
                    </a:lnTo>
                    <a:lnTo>
                      <a:pt x="1896" y="77"/>
                    </a:lnTo>
                    <a:lnTo>
                      <a:pt x="1902" y="69"/>
                    </a:lnTo>
                    <a:lnTo>
                      <a:pt x="1909" y="64"/>
                    </a:lnTo>
                    <a:lnTo>
                      <a:pt x="1915" y="64"/>
                    </a:lnTo>
                    <a:lnTo>
                      <a:pt x="1922" y="69"/>
                    </a:lnTo>
                    <a:lnTo>
                      <a:pt x="1929" y="72"/>
                    </a:lnTo>
                    <a:lnTo>
                      <a:pt x="1935" y="74"/>
                    </a:lnTo>
                    <a:lnTo>
                      <a:pt x="1941" y="72"/>
                    </a:lnTo>
                    <a:lnTo>
                      <a:pt x="1949" y="66"/>
                    </a:lnTo>
                    <a:lnTo>
                      <a:pt x="1955" y="57"/>
                    </a:lnTo>
                    <a:lnTo>
                      <a:pt x="1961" y="46"/>
                    </a:lnTo>
                    <a:lnTo>
                      <a:pt x="1968" y="43"/>
                    </a:lnTo>
                    <a:lnTo>
                      <a:pt x="1974" y="43"/>
                    </a:lnTo>
                    <a:lnTo>
                      <a:pt x="1980" y="46"/>
                    </a:lnTo>
                    <a:lnTo>
                      <a:pt x="1988" y="52"/>
                    </a:lnTo>
                    <a:lnTo>
                      <a:pt x="1994" y="59"/>
                    </a:lnTo>
                    <a:lnTo>
                      <a:pt x="2000" y="69"/>
                    </a:lnTo>
                    <a:lnTo>
                      <a:pt x="2007" y="75"/>
                    </a:lnTo>
                    <a:lnTo>
                      <a:pt x="2013" y="80"/>
                    </a:lnTo>
                    <a:lnTo>
                      <a:pt x="2019" y="84"/>
                    </a:lnTo>
                    <a:lnTo>
                      <a:pt x="2025" y="87"/>
                    </a:lnTo>
                    <a:lnTo>
                      <a:pt x="2033" y="92"/>
                    </a:lnTo>
                    <a:lnTo>
                      <a:pt x="2039" y="98"/>
                    </a:lnTo>
                    <a:lnTo>
                      <a:pt x="2045" y="102"/>
                    </a:lnTo>
                    <a:lnTo>
                      <a:pt x="2052" y="100"/>
                    </a:lnTo>
                    <a:lnTo>
                      <a:pt x="2058" y="98"/>
                    </a:lnTo>
                    <a:lnTo>
                      <a:pt x="2064" y="98"/>
                    </a:lnTo>
                    <a:lnTo>
                      <a:pt x="2072" y="100"/>
                    </a:lnTo>
                    <a:lnTo>
                      <a:pt x="2078" y="103"/>
                    </a:lnTo>
                    <a:lnTo>
                      <a:pt x="2084" y="103"/>
                    </a:lnTo>
                    <a:lnTo>
                      <a:pt x="2091" y="98"/>
                    </a:lnTo>
                    <a:lnTo>
                      <a:pt x="2097" y="98"/>
                    </a:lnTo>
                    <a:lnTo>
                      <a:pt x="2103" y="105"/>
                    </a:lnTo>
                    <a:lnTo>
                      <a:pt x="2111" y="108"/>
                    </a:lnTo>
                    <a:lnTo>
                      <a:pt x="2117" y="105"/>
                    </a:lnTo>
                    <a:lnTo>
                      <a:pt x="2123" y="95"/>
                    </a:lnTo>
                    <a:lnTo>
                      <a:pt x="2130" y="82"/>
                    </a:lnTo>
                    <a:lnTo>
                      <a:pt x="2136" y="66"/>
                    </a:lnTo>
                    <a:lnTo>
                      <a:pt x="2142" y="57"/>
                    </a:lnTo>
                    <a:lnTo>
                      <a:pt x="2150" y="54"/>
                    </a:lnTo>
                    <a:lnTo>
                      <a:pt x="2156" y="57"/>
                    </a:lnTo>
                    <a:lnTo>
                      <a:pt x="2162" y="66"/>
                    </a:lnTo>
                    <a:lnTo>
                      <a:pt x="2169" y="71"/>
                    </a:lnTo>
                    <a:lnTo>
                      <a:pt x="2175" y="72"/>
                    </a:lnTo>
                    <a:lnTo>
                      <a:pt x="2181" y="69"/>
                    </a:lnTo>
                    <a:lnTo>
                      <a:pt x="2189" y="61"/>
                    </a:lnTo>
                    <a:lnTo>
                      <a:pt x="2195" y="52"/>
                    </a:lnTo>
                    <a:lnTo>
                      <a:pt x="2201" y="44"/>
                    </a:lnTo>
                    <a:lnTo>
                      <a:pt x="2207" y="43"/>
                    </a:lnTo>
                    <a:lnTo>
                      <a:pt x="2214" y="34"/>
                    </a:lnTo>
                    <a:lnTo>
                      <a:pt x="2220" y="28"/>
                    </a:lnTo>
                    <a:lnTo>
                      <a:pt x="2226" y="33"/>
                    </a:lnTo>
                    <a:lnTo>
                      <a:pt x="2234" y="52"/>
                    </a:lnTo>
                    <a:lnTo>
                      <a:pt x="2240" y="82"/>
                    </a:lnTo>
                    <a:lnTo>
                      <a:pt x="2246" y="121"/>
                    </a:lnTo>
                    <a:lnTo>
                      <a:pt x="2254" y="158"/>
                    </a:lnTo>
                    <a:lnTo>
                      <a:pt x="2260" y="169"/>
                    </a:lnTo>
                    <a:lnTo>
                      <a:pt x="2266" y="164"/>
                    </a:lnTo>
                    <a:lnTo>
                      <a:pt x="2273" y="148"/>
                    </a:lnTo>
                    <a:lnTo>
                      <a:pt x="2279" y="130"/>
                    </a:lnTo>
                    <a:lnTo>
                      <a:pt x="2285" y="113"/>
                    </a:lnTo>
                    <a:lnTo>
                      <a:pt x="2293" y="100"/>
                    </a:lnTo>
                    <a:lnTo>
                      <a:pt x="2299" y="92"/>
                    </a:lnTo>
                    <a:lnTo>
                      <a:pt x="2305" y="84"/>
                    </a:lnTo>
                    <a:lnTo>
                      <a:pt x="2312" y="75"/>
                    </a:lnTo>
                    <a:lnTo>
                      <a:pt x="2318" y="72"/>
                    </a:lnTo>
                    <a:lnTo>
                      <a:pt x="2324" y="69"/>
                    </a:lnTo>
                    <a:lnTo>
                      <a:pt x="2332" y="66"/>
                    </a:lnTo>
                    <a:lnTo>
                      <a:pt x="2338" y="61"/>
                    </a:lnTo>
                    <a:lnTo>
                      <a:pt x="2344" y="59"/>
                    </a:lnTo>
                    <a:lnTo>
                      <a:pt x="2351" y="59"/>
                    </a:lnTo>
                    <a:lnTo>
                      <a:pt x="2357" y="61"/>
                    </a:lnTo>
                    <a:lnTo>
                      <a:pt x="2363" y="61"/>
                    </a:lnTo>
                    <a:lnTo>
                      <a:pt x="2371" y="61"/>
                    </a:lnTo>
                    <a:lnTo>
                      <a:pt x="2377" y="57"/>
                    </a:lnTo>
                    <a:lnTo>
                      <a:pt x="2383" y="54"/>
                    </a:lnTo>
                    <a:lnTo>
                      <a:pt x="2389" y="54"/>
                    </a:lnTo>
                    <a:lnTo>
                      <a:pt x="2396" y="54"/>
                    </a:lnTo>
                    <a:lnTo>
                      <a:pt x="2402" y="49"/>
                    </a:lnTo>
                    <a:lnTo>
                      <a:pt x="2408" y="41"/>
                    </a:lnTo>
                    <a:lnTo>
                      <a:pt x="2416" y="36"/>
                    </a:lnTo>
                    <a:lnTo>
                      <a:pt x="2422" y="38"/>
                    </a:lnTo>
                    <a:lnTo>
                      <a:pt x="2428" y="56"/>
                    </a:lnTo>
                    <a:lnTo>
                      <a:pt x="2435" y="89"/>
                    </a:lnTo>
                    <a:lnTo>
                      <a:pt x="2441" y="123"/>
                    </a:lnTo>
                    <a:lnTo>
                      <a:pt x="2447" y="143"/>
                    </a:lnTo>
                    <a:lnTo>
                      <a:pt x="2455" y="148"/>
                    </a:lnTo>
                    <a:lnTo>
                      <a:pt x="2461" y="136"/>
                    </a:lnTo>
                    <a:lnTo>
                      <a:pt x="2467" y="117"/>
                    </a:lnTo>
                    <a:lnTo>
                      <a:pt x="2474" y="98"/>
                    </a:lnTo>
                    <a:lnTo>
                      <a:pt x="2480" y="84"/>
                    </a:lnTo>
                    <a:lnTo>
                      <a:pt x="2486" y="72"/>
                    </a:lnTo>
                    <a:lnTo>
                      <a:pt x="2494" y="66"/>
                    </a:lnTo>
                    <a:lnTo>
                      <a:pt x="2500" y="64"/>
                    </a:lnTo>
                    <a:lnTo>
                      <a:pt x="2506" y="66"/>
                    </a:lnTo>
                    <a:lnTo>
                      <a:pt x="2513" y="67"/>
                    </a:lnTo>
                    <a:lnTo>
                      <a:pt x="2519" y="67"/>
                    </a:lnTo>
                    <a:lnTo>
                      <a:pt x="2525" y="67"/>
                    </a:lnTo>
                    <a:lnTo>
                      <a:pt x="2533" y="67"/>
                    </a:lnTo>
                    <a:lnTo>
                      <a:pt x="2539" y="67"/>
                    </a:lnTo>
                    <a:lnTo>
                      <a:pt x="2545" y="71"/>
                    </a:lnTo>
                    <a:lnTo>
                      <a:pt x="2552" y="72"/>
                    </a:lnTo>
                    <a:lnTo>
                      <a:pt x="2558" y="74"/>
                    </a:lnTo>
                    <a:lnTo>
                      <a:pt x="2564" y="75"/>
                    </a:lnTo>
                    <a:lnTo>
                      <a:pt x="2570" y="72"/>
                    </a:lnTo>
                    <a:lnTo>
                      <a:pt x="2578" y="67"/>
                    </a:lnTo>
                    <a:lnTo>
                      <a:pt x="2584" y="64"/>
                    </a:lnTo>
                    <a:lnTo>
                      <a:pt x="2590" y="67"/>
                    </a:lnTo>
                    <a:lnTo>
                      <a:pt x="2598" y="72"/>
                    </a:lnTo>
                    <a:lnTo>
                      <a:pt x="2604" y="84"/>
                    </a:lnTo>
                    <a:lnTo>
                      <a:pt x="2610" y="94"/>
                    </a:lnTo>
                    <a:lnTo>
                      <a:pt x="2617" y="100"/>
                    </a:lnTo>
                    <a:lnTo>
                      <a:pt x="2623" y="102"/>
                    </a:lnTo>
                    <a:lnTo>
                      <a:pt x="2629" y="100"/>
                    </a:lnTo>
                    <a:lnTo>
                      <a:pt x="2637" y="95"/>
                    </a:lnTo>
                    <a:lnTo>
                      <a:pt x="2643" y="85"/>
                    </a:lnTo>
                    <a:lnTo>
                      <a:pt x="2649" y="77"/>
                    </a:lnTo>
                    <a:lnTo>
                      <a:pt x="2656" y="71"/>
                    </a:lnTo>
                    <a:lnTo>
                      <a:pt x="2662" y="66"/>
                    </a:lnTo>
                    <a:lnTo>
                      <a:pt x="2668" y="66"/>
                    </a:lnTo>
                    <a:lnTo>
                      <a:pt x="2676" y="72"/>
                    </a:lnTo>
                    <a:lnTo>
                      <a:pt x="2682" y="80"/>
                    </a:lnTo>
                    <a:lnTo>
                      <a:pt x="2688" y="92"/>
                    </a:lnTo>
                    <a:lnTo>
                      <a:pt x="2695" y="103"/>
                    </a:lnTo>
                    <a:lnTo>
                      <a:pt x="2701" y="108"/>
                    </a:lnTo>
                    <a:lnTo>
                      <a:pt x="2707" y="110"/>
                    </a:lnTo>
                    <a:lnTo>
                      <a:pt x="2715" y="105"/>
                    </a:lnTo>
                    <a:lnTo>
                      <a:pt x="2721" y="98"/>
                    </a:lnTo>
                    <a:lnTo>
                      <a:pt x="2727" y="94"/>
                    </a:lnTo>
                    <a:lnTo>
                      <a:pt x="2734" y="89"/>
                    </a:lnTo>
                    <a:lnTo>
                      <a:pt x="2740" y="75"/>
                    </a:lnTo>
                    <a:lnTo>
                      <a:pt x="2746" y="57"/>
                    </a:lnTo>
                    <a:lnTo>
                      <a:pt x="2752" y="36"/>
                    </a:lnTo>
                    <a:lnTo>
                      <a:pt x="2760" y="18"/>
                    </a:lnTo>
                    <a:lnTo>
                      <a:pt x="2766" y="3"/>
                    </a:lnTo>
                    <a:lnTo>
                      <a:pt x="2772" y="26"/>
                    </a:lnTo>
                    <a:lnTo>
                      <a:pt x="2779" y="66"/>
                    </a:lnTo>
                    <a:lnTo>
                      <a:pt x="2785" y="95"/>
                    </a:lnTo>
                    <a:lnTo>
                      <a:pt x="2791" y="117"/>
                    </a:lnTo>
                    <a:lnTo>
                      <a:pt x="2799" y="128"/>
                    </a:lnTo>
                    <a:lnTo>
                      <a:pt x="2805" y="120"/>
                    </a:lnTo>
                    <a:lnTo>
                      <a:pt x="2811" y="108"/>
                    </a:lnTo>
                    <a:lnTo>
                      <a:pt x="2818" y="90"/>
                    </a:lnTo>
                    <a:lnTo>
                      <a:pt x="2824" y="72"/>
                    </a:lnTo>
                    <a:lnTo>
                      <a:pt x="2830" y="64"/>
                    </a:lnTo>
                    <a:lnTo>
                      <a:pt x="2838" y="67"/>
                    </a:lnTo>
                    <a:lnTo>
                      <a:pt x="2844" y="90"/>
                    </a:lnTo>
                    <a:lnTo>
                      <a:pt x="2850" y="113"/>
                    </a:lnTo>
                    <a:lnTo>
                      <a:pt x="2857" y="126"/>
                    </a:lnTo>
                    <a:lnTo>
                      <a:pt x="2863" y="126"/>
                    </a:lnTo>
                    <a:lnTo>
                      <a:pt x="2869" y="115"/>
                    </a:lnTo>
                    <a:lnTo>
                      <a:pt x="2877" y="97"/>
                    </a:lnTo>
                    <a:lnTo>
                      <a:pt x="2883" y="89"/>
                    </a:lnTo>
                    <a:lnTo>
                      <a:pt x="2889" y="82"/>
                    </a:lnTo>
                    <a:lnTo>
                      <a:pt x="2896" y="75"/>
                    </a:lnTo>
                    <a:lnTo>
                      <a:pt x="2902" y="67"/>
                    </a:lnTo>
                    <a:lnTo>
                      <a:pt x="2908" y="61"/>
                    </a:lnTo>
                    <a:lnTo>
                      <a:pt x="2916" y="54"/>
                    </a:lnTo>
                    <a:lnTo>
                      <a:pt x="2922" y="54"/>
                    </a:lnTo>
                    <a:lnTo>
                      <a:pt x="2928" y="57"/>
                    </a:lnTo>
                    <a:lnTo>
                      <a:pt x="2934" y="69"/>
                    </a:lnTo>
                    <a:lnTo>
                      <a:pt x="2942" y="79"/>
                    </a:lnTo>
                    <a:lnTo>
                      <a:pt x="2948" y="87"/>
                    </a:lnTo>
                    <a:lnTo>
                      <a:pt x="2954" y="89"/>
                    </a:lnTo>
                    <a:lnTo>
                      <a:pt x="2961" y="82"/>
                    </a:lnTo>
                    <a:lnTo>
                      <a:pt x="2967" y="77"/>
                    </a:lnTo>
                    <a:lnTo>
                      <a:pt x="2973" y="72"/>
                    </a:lnTo>
                    <a:lnTo>
                      <a:pt x="2981" y="71"/>
                    </a:lnTo>
                    <a:lnTo>
                      <a:pt x="2987" y="71"/>
                    </a:lnTo>
                    <a:lnTo>
                      <a:pt x="2993" y="74"/>
                    </a:lnTo>
                    <a:lnTo>
                      <a:pt x="3000" y="74"/>
                    </a:lnTo>
                    <a:lnTo>
                      <a:pt x="3006" y="74"/>
                    </a:lnTo>
                    <a:lnTo>
                      <a:pt x="3012" y="71"/>
                    </a:lnTo>
                    <a:lnTo>
                      <a:pt x="3020" y="62"/>
                    </a:lnTo>
                    <a:lnTo>
                      <a:pt x="3026" y="46"/>
                    </a:lnTo>
                    <a:lnTo>
                      <a:pt x="3032" y="31"/>
                    </a:lnTo>
                    <a:lnTo>
                      <a:pt x="3039" y="16"/>
                    </a:lnTo>
                    <a:lnTo>
                      <a:pt x="3045" y="3"/>
                    </a:lnTo>
                    <a:lnTo>
                      <a:pt x="3051" y="0"/>
                    </a:lnTo>
                    <a:lnTo>
                      <a:pt x="3059" y="16"/>
                    </a:lnTo>
                    <a:lnTo>
                      <a:pt x="3065" y="44"/>
                    </a:lnTo>
                    <a:lnTo>
                      <a:pt x="3071" y="75"/>
                    </a:lnTo>
                    <a:lnTo>
                      <a:pt x="3078" y="102"/>
                    </a:lnTo>
                    <a:lnTo>
                      <a:pt x="3084" y="115"/>
                    </a:lnTo>
                    <a:lnTo>
                      <a:pt x="3090" y="112"/>
                    </a:lnTo>
                    <a:lnTo>
                      <a:pt x="3098" y="105"/>
                    </a:lnTo>
                    <a:lnTo>
                      <a:pt x="3104" y="95"/>
                    </a:lnTo>
                    <a:lnTo>
                      <a:pt x="3110" y="92"/>
                    </a:lnTo>
                    <a:lnTo>
                      <a:pt x="3116" y="113"/>
                    </a:lnTo>
                    <a:lnTo>
                      <a:pt x="3123" y="146"/>
                    </a:lnTo>
                    <a:lnTo>
                      <a:pt x="3129" y="172"/>
                    </a:lnTo>
                    <a:lnTo>
                      <a:pt x="3135" y="184"/>
                    </a:lnTo>
                    <a:lnTo>
                      <a:pt x="3143" y="177"/>
                    </a:lnTo>
                    <a:lnTo>
                      <a:pt x="3149" y="159"/>
                    </a:lnTo>
                    <a:lnTo>
                      <a:pt x="3155" y="144"/>
                    </a:lnTo>
                    <a:lnTo>
                      <a:pt x="3162" y="130"/>
                    </a:lnTo>
                    <a:lnTo>
                      <a:pt x="3168" y="117"/>
                    </a:lnTo>
                    <a:lnTo>
                      <a:pt x="3174" y="105"/>
                    </a:lnTo>
                    <a:lnTo>
                      <a:pt x="3182" y="94"/>
                    </a:lnTo>
                    <a:lnTo>
                      <a:pt x="3188" y="87"/>
                    </a:lnTo>
                    <a:lnTo>
                      <a:pt x="3194" y="80"/>
                    </a:lnTo>
                    <a:lnTo>
                      <a:pt x="3201" y="74"/>
                    </a:lnTo>
                    <a:lnTo>
                      <a:pt x="3207" y="69"/>
                    </a:lnTo>
                    <a:lnTo>
                      <a:pt x="3213" y="62"/>
                    </a:lnTo>
                    <a:lnTo>
                      <a:pt x="3221" y="57"/>
                    </a:lnTo>
                    <a:lnTo>
                      <a:pt x="3227" y="52"/>
                    </a:lnTo>
                    <a:lnTo>
                      <a:pt x="3233" y="49"/>
                    </a:lnTo>
                    <a:lnTo>
                      <a:pt x="3240" y="48"/>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9" name="Freeform 180"/>
              <p:cNvSpPr>
                <a:spLocks/>
              </p:cNvSpPr>
              <p:nvPr/>
            </p:nvSpPr>
            <p:spPr bwMode="auto">
              <a:xfrm>
                <a:off x="4407" y="3382"/>
                <a:ext cx="72" cy="48"/>
              </a:xfrm>
              <a:custGeom>
                <a:avLst/>
                <a:gdLst>
                  <a:gd name="T0" fmla="*/ 0 w 77"/>
                  <a:gd name="T1" fmla="*/ 82 h 46"/>
                  <a:gd name="T2" fmla="*/ 6 w 77"/>
                  <a:gd name="T3" fmla="*/ 79 h 46"/>
                  <a:gd name="T4" fmla="*/ 7 w 77"/>
                  <a:gd name="T5" fmla="*/ 74 h 46"/>
                  <a:gd name="T6" fmla="*/ 7 w 77"/>
                  <a:gd name="T7" fmla="*/ 68 h 46"/>
                  <a:gd name="T8" fmla="*/ 10 w 77"/>
                  <a:gd name="T9" fmla="*/ 67 h 46"/>
                  <a:gd name="T10" fmla="*/ 13 w 77"/>
                  <a:gd name="T11" fmla="*/ 57 h 46"/>
                  <a:gd name="T12" fmla="*/ 17 w 77"/>
                  <a:gd name="T13" fmla="*/ 41 h 46"/>
                  <a:gd name="T14" fmla="*/ 19 w 77"/>
                  <a:gd name="T15" fmla="*/ 32 h 46"/>
                  <a:gd name="T16" fmla="*/ 21 w 77"/>
                  <a:gd name="T17" fmla="*/ 9 h 46"/>
                  <a:gd name="T18" fmla="*/ 22 w 77"/>
                  <a:gd name="T19" fmla="*/ 0 h 46"/>
                  <a:gd name="T20" fmla="*/ 26 w 77"/>
                  <a:gd name="T21" fmla="*/ 4 h 46"/>
                  <a:gd name="T22" fmla="*/ 28 w 77"/>
                  <a:gd name="T23" fmla="*/ 35 h 46"/>
                  <a:gd name="T24" fmla="*/ 30 w 77"/>
                  <a:gd name="T25" fmla="*/ 74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46">
                    <a:moveTo>
                      <a:pt x="0" y="46"/>
                    </a:moveTo>
                    <a:lnTo>
                      <a:pt x="6" y="44"/>
                    </a:lnTo>
                    <a:lnTo>
                      <a:pt x="13" y="41"/>
                    </a:lnTo>
                    <a:lnTo>
                      <a:pt x="20" y="37"/>
                    </a:lnTo>
                    <a:lnTo>
                      <a:pt x="26" y="36"/>
                    </a:lnTo>
                    <a:lnTo>
                      <a:pt x="32" y="32"/>
                    </a:lnTo>
                    <a:lnTo>
                      <a:pt x="40" y="24"/>
                    </a:lnTo>
                    <a:lnTo>
                      <a:pt x="46" y="18"/>
                    </a:lnTo>
                    <a:lnTo>
                      <a:pt x="52" y="9"/>
                    </a:lnTo>
                    <a:lnTo>
                      <a:pt x="58" y="0"/>
                    </a:lnTo>
                    <a:lnTo>
                      <a:pt x="65" y="4"/>
                    </a:lnTo>
                    <a:lnTo>
                      <a:pt x="71" y="21"/>
                    </a:lnTo>
                    <a:lnTo>
                      <a:pt x="77" y="4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0" name="Freeform 181"/>
              <p:cNvSpPr>
                <a:spLocks/>
              </p:cNvSpPr>
              <p:nvPr/>
            </p:nvSpPr>
            <p:spPr bwMode="auto">
              <a:xfrm>
                <a:off x="1402" y="3339"/>
                <a:ext cx="3005" cy="177"/>
              </a:xfrm>
              <a:custGeom>
                <a:avLst/>
                <a:gdLst>
                  <a:gd name="T0" fmla="*/ 16 w 3240"/>
                  <a:gd name="T1" fmla="*/ 218 h 168"/>
                  <a:gd name="T2" fmla="*/ 34 w 3240"/>
                  <a:gd name="T3" fmla="*/ 160 h 168"/>
                  <a:gd name="T4" fmla="*/ 53 w 3240"/>
                  <a:gd name="T5" fmla="*/ 96 h 168"/>
                  <a:gd name="T6" fmla="*/ 70 w 3240"/>
                  <a:gd name="T7" fmla="*/ 84 h 168"/>
                  <a:gd name="T8" fmla="*/ 88 w 3240"/>
                  <a:gd name="T9" fmla="*/ 169 h 168"/>
                  <a:gd name="T10" fmla="*/ 107 w 3240"/>
                  <a:gd name="T11" fmla="*/ 162 h 168"/>
                  <a:gd name="T12" fmla="*/ 125 w 3240"/>
                  <a:gd name="T13" fmla="*/ 132 h 168"/>
                  <a:gd name="T14" fmla="*/ 143 w 3240"/>
                  <a:gd name="T15" fmla="*/ 84 h 168"/>
                  <a:gd name="T16" fmla="*/ 160 w 3240"/>
                  <a:gd name="T17" fmla="*/ 146 h 168"/>
                  <a:gd name="T18" fmla="*/ 179 w 3240"/>
                  <a:gd name="T19" fmla="*/ 112 h 168"/>
                  <a:gd name="T20" fmla="*/ 198 w 3240"/>
                  <a:gd name="T21" fmla="*/ 91 h 168"/>
                  <a:gd name="T22" fmla="*/ 214 w 3240"/>
                  <a:gd name="T23" fmla="*/ 237 h 168"/>
                  <a:gd name="T24" fmla="*/ 232 w 3240"/>
                  <a:gd name="T25" fmla="*/ 106 h 168"/>
                  <a:gd name="T26" fmla="*/ 250 w 3240"/>
                  <a:gd name="T27" fmla="*/ 169 h 168"/>
                  <a:gd name="T28" fmla="*/ 269 w 3240"/>
                  <a:gd name="T29" fmla="*/ 138 h 168"/>
                  <a:gd name="T30" fmla="*/ 289 w 3240"/>
                  <a:gd name="T31" fmla="*/ 179 h 168"/>
                  <a:gd name="T32" fmla="*/ 305 w 3240"/>
                  <a:gd name="T33" fmla="*/ 84 h 168"/>
                  <a:gd name="T34" fmla="*/ 324 w 3240"/>
                  <a:gd name="T35" fmla="*/ 89 h 168"/>
                  <a:gd name="T36" fmla="*/ 341 w 3240"/>
                  <a:gd name="T37" fmla="*/ 139 h 168"/>
                  <a:gd name="T38" fmla="*/ 361 w 3240"/>
                  <a:gd name="T39" fmla="*/ 116 h 168"/>
                  <a:gd name="T40" fmla="*/ 378 w 3240"/>
                  <a:gd name="T41" fmla="*/ 190 h 168"/>
                  <a:gd name="T42" fmla="*/ 396 w 3240"/>
                  <a:gd name="T43" fmla="*/ 144 h 168"/>
                  <a:gd name="T44" fmla="*/ 413 w 3240"/>
                  <a:gd name="T45" fmla="*/ 169 h 168"/>
                  <a:gd name="T46" fmla="*/ 433 w 3240"/>
                  <a:gd name="T47" fmla="*/ 125 h 168"/>
                  <a:gd name="T48" fmla="*/ 450 w 3240"/>
                  <a:gd name="T49" fmla="*/ 177 h 168"/>
                  <a:gd name="T50" fmla="*/ 468 w 3240"/>
                  <a:gd name="T51" fmla="*/ 112 h 168"/>
                  <a:gd name="T52" fmla="*/ 488 w 3240"/>
                  <a:gd name="T53" fmla="*/ 122 h 168"/>
                  <a:gd name="T54" fmla="*/ 505 w 3240"/>
                  <a:gd name="T55" fmla="*/ 102 h 168"/>
                  <a:gd name="T56" fmla="*/ 522 w 3240"/>
                  <a:gd name="T57" fmla="*/ 188 h 168"/>
                  <a:gd name="T58" fmla="*/ 541 w 3240"/>
                  <a:gd name="T59" fmla="*/ 177 h 168"/>
                  <a:gd name="T60" fmla="*/ 559 w 3240"/>
                  <a:gd name="T61" fmla="*/ 68 h 168"/>
                  <a:gd name="T62" fmla="*/ 577 w 3240"/>
                  <a:gd name="T63" fmla="*/ 122 h 168"/>
                  <a:gd name="T64" fmla="*/ 595 w 3240"/>
                  <a:gd name="T65" fmla="*/ 138 h 168"/>
                  <a:gd name="T66" fmla="*/ 612 w 3240"/>
                  <a:gd name="T67" fmla="*/ 169 h 168"/>
                  <a:gd name="T68" fmla="*/ 632 w 3240"/>
                  <a:gd name="T69" fmla="*/ 125 h 168"/>
                  <a:gd name="T70" fmla="*/ 648 w 3240"/>
                  <a:gd name="T71" fmla="*/ 146 h 168"/>
                  <a:gd name="T72" fmla="*/ 668 w 3240"/>
                  <a:gd name="T73" fmla="*/ 144 h 168"/>
                  <a:gd name="T74" fmla="*/ 686 w 3240"/>
                  <a:gd name="T75" fmla="*/ 112 h 168"/>
                  <a:gd name="T76" fmla="*/ 705 w 3240"/>
                  <a:gd name="T77" fmla="*/ 106 h 168"/>
                  <a:gd name="T78" fmla="*/ 722 w 3240"/>
                  <a:gd name="T79" fmla="*/ 169 h 168"/>
                  <a:gd name="T80" fmla="*/ 740 w 3240"/>
                  <a:gd name="T81" fmla="*/ 186 h 168"/>
                  <a:gd name="T82" fmla="*/ 759 w 3240"/>
                  <a:gd name="T83" fmla="*/ 96 h 168"/>
                  <a:gd name="T84" fmla="*/ 776 w 3240"/>
                  <a:gd name="T85" fmla="*/ 82 h 168"/>
                  <a:gd name="T86" fmla="*/ 794 w 3240"/>
                  <a:gd name="T87" fmla="*/ 260 h 168"/>
                  <a:gd name="T88" fmla="*/ 812 w 3240"/>
                  <a:gd name="T89" fmla="*/ 131 h 168"/>
                  <a:gd name="T90" fmla="*/ 830 w 3240"/>
                  <a:gd name="T91" fmla="*/ 112 h 168"/>
                  <a:gd name="T92" fmla="*/ 848 w 3240"/>
                  <a:gd name="T93" fmla="*/ 74 h 168"/>
                  <a:gd name="T94" fmla="*/ 866 w 3240"/>
                  <a:gd name="T95" fmla="*/ 274 h 168"/>
                  <a:gd name="T96" fmla="*/ 885 w 3240"/>
                  <a:gd name="T97" fmla="*/ 102 h 168"/>
                  <a:gd name="T98" fmla="*/ 902 w 3240"/>
                  <a:gd name="T99" fmla="*/ 132 h 168"/>
                  <a:gd name="T100" fmla="*/ 921 w 3240"/>
                  <a:gd name="T101" fmla="*/ 170 h 168"/>
                  <a:gd name="T102" fmla="*/ 940 w 3240"/>
                  <a:gd name="T103" fmla="*/ 96 h 168"/>
                  <a:gd name="T104" fmla="*/ 956 w 3240"/>
                  <a:gd name="T105" fmla="*/ 177 h 168"/>
                  <a:gd name="T106" fmla="*/ 976 w 3240"/>
                  <a:gd name="T107" fmla="*/ 24 h 168"/>
                  <a:gd name="T108" fmla="*/ 993 w 3240"/>
                  <a:gd name="T109" fmla="*/ 146 h 168"/>
                  <a:gd name="T110" fmla="*/ 1013 w 3240"/>
                  <a:gd name="T111" fmla="*/ 209 h 168"/>
                  <a:gd name="T112" fmla="*/ 1029 w 3240"/>
                  <a:gd name="T113" fmla="*/ 89 h 168"/>
                  <a:gd name="T114" fmla="*/ 1047 w 3240"/>
                  <a:gd name="T115" fmla="*/ 112 h 168"/>
                  <a:gd name="T116" fmla="*/ 1066 w 3240"/>
                  <a:gd name="T117" fmla="*/ 78 h 168"/>
                  <a:gd name="T118" fmla="*/ 1084 w 3240"/>
                  <a:gd name="T119" fmla="*/ 196 h 168"/>
                  <a:gd name="T120" fmla="*/ 1103 w 3240"/>
                  <a:gd name="T121" fmla="*/ 328 h 168"/>
                  <a:gd name="T122" fmla="*/ 1120 w 3240"/>
                  <a:gd name="T123" fmla="*/ 139 h 1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68">
                    <a:moveTo>
                      <a:pt x="0" y="33"/>
                    </a:moveTo>
                    <a:lnTo>
                      <a:pt x="8" y="13"/>
                    </a:lnTo>
                    <a:lnTo>
                      <a:pt x="14" y="10"/>
                    </a:lnTo>
                    <a:lnTo>
                      <a:pt x="20" y="23"/>
                    </a:lnTo>
                    <a:lnTo>
                      <a:pt x="27" y="43"/>
                    </a:lnTo>
                    <a:lnTo>
                      <a:pt x="33" y="66"/>
                    </a:lnTo>
                    <a:lnTo>
                      <a:pt x="39" y="92"/>
                    </a:lnTo>
                    <a:lnTo>
                      <a:pt x="45" y="104"/>
                    </a:lnTo>
                    <a:lnTo>
                      <a:pt x="53" y="99"/>
                    </a:lnTo>
                    <a:lnTo>
                      <a:pt x="59" y="87"/>
                    </a:lnTo>
                    <a:lnTo>
                      <a:pt x="65" y="76"/>
                    </a:lnTo>
                    <a:lnTo>
                      <a:pt x="72" y="66"/>
                    </a:lnTo>
                    <a:lnTo>
                      <a:pt x="78" y="61"/>
                    </a:lnTo>
                    <a:lnTo>
                      <a:pt x="84" y="63"/>
                    </a:lnTo>
                    <a:lnTo>
                      <a:pt x="92" y="69"/>
                    </a:lnTo>
                    <a:lnTo>
                      <a:pt x="98" y="77"/>
                    </a:lnTo>
                    <a:lnTo>
                      <a:pt x="104" y="86"/>
                    </a:lnTo>
                    <a:lnTo>
                      <a:pt x="111" y="89"/>
                    </a:lnTo>
                    <a:lnTo>
                      <a:pt x="117" y="81"/>
                    </a:lnTo>
                    <a:lnTo>
                      <a:pt x="123" y="69"/>
                    </a:lnTo>
                    <a:lnTo>
                      <a:pt x="131" y="59"/>
                    </a:lnTo>
                    <a:lnTo>
                      <a:pt x="137" y="51"/>
                    </a:lnTo>
                    <a:lnTo>
                      <a:pt x="143" y="48"/>
                    </a:lnTo>
                    <a:lnTo>
                      <a:pt x="150" y="46"/>
                    </a:lnTo>
                    <a:lnTo>
                      <a:pt x="156" y="43"/>
                    </a:lnTo>
                    <a:lnTo>
                      <a:pt x="162" y="43"/>
                    </a:lnTo>
                    <a:lnTo>
                      <a:pt x="170" y="41"/>
                    </a:lnTo>
                    <a:lnTo>
                      <a:pt x="176" y="38"/>
                    </a:lnTo>
                    <a:lnTo>
                      <a:pt x="182" y="38"/>
                    </a:lnTo>
                    <a:lnTo>
                      <a:pt x="189" y="36"/>
                    </a:lnTo>
                    <a:lnTo>
                      <a:pt x="195" y="40"/>
                    </a:lnTo>
                    <a:lnTo>
                      <a:pt x="201" y="41"/>
                    </a:lnTo>
                    <a:lnTo>
                      <a:pt x="209" y="40"/>
                    </a:lnTo>
                    <a:lnTo>
                      <a:pt x="215" y="36"/>
                    </a:lnTo>
                    <a:lnTo>
                      <a:pt x="221" y="38"/>
                    </a:lnTo>
                    <a:lnTo>
                      <a:pt x="227" y="40"/>
                    </a:lnTo>
                    <a:lnTo>
                      <a:pt x="234" y="46"/>
                    </a:lnTo>
                    <a:lnTo>
                      <a:pt x="240" y="58"/>
                    </a:lnTo>
                    <a:lnTo>
                      <a:pt x="246" y="69"/>
                    </a:lnTo>
                    <a:lnTo>
                      <a:pt x="254" y="81"/>
                    </a:lnTo>
                    <a:lnTo>
                      <a:pt x="260" y="94"/>
                    </a:lnTo>
                    <a:lnTo>
                      <a:pt x="266" y="104"/>
                    </a:lnTo>
                    <a:lnTo>
                      <a:pt x="274" y="110"/>
                    </a:lnTo>
                    <a:lnTo>
                      <a:pt x="280" y="109"/>
                    </a:lnTo>
                    <a:lnTo>
                      <a:pt x="286" y="99"/>
                    </a:lnTo>
                    <a:lnTo>
                      <a:pt x="293" y="84"/>
                    </a:lnTo>
                    <a:lnTo>
                      <a:pt x="299" y="72"/>
                    </a:lnTo>
                    <a:lnTo>
                      <a:pt x="305" y="79"/>
                    </a:lnTo>
                    <a:lnTo>
                      <a:pt x="313" y="97"/>
                    </a:lnTo>
                    <a:lnTo>
                      <a:pt x="319" y="118"/>
                    </a:lnTo>
                    <a:lnTo>
                      <a:pt x="325" y="135"/>
                    </a:lnTo>
                    <a:lnTo>
                      <a:pt x="332" y="141"/>
                    </a:lnTo>
                    <a:lnTo>
                      <a:pt x="338" y="118"/>
                    </a:lnTo>
                    <a:lnTo>
                      <a:pt x="344" y="92"/>
                    </a:lnTo>
                    <a:lnTo>
                      <a:pt x="352" y="77"/>
                    </a:lnTo>
                    <a:lnTo>
                      <a:pt x="358" y="64"/>
                    </a:lnTo>
                    <a:lnTo>
                      <a:pt x="364" y="56"/>
                    </a:lnTo>
                    <a:lnTo>
                      <a:pt x="371" y="46"/>
                    </a:lnTo>
                    <a:lnTo>
                      <a:pt x="377" y="44"/>
                    </a:lnTo>
                    <a:lnTo>
                      <a:pt x="383" y="41"/>
                    </a:lnTo>
                    <a:lnTo>
                      <a:pt x="391" y="38"/>
                    </a:lnTo>
                    <a:lnTo>
                      <a:pt x="397" y="38"/>
                    </a:lnTo>
                    <a:lnTo>
                      <a:pt x="403" y="40"/>
                    </a:lnTo>
                    <a:lnTo>
                      <a:pt x="409" y="41"/>
                    </a:lnTo>
                    <a:lnTo>
                      <a:pt x="416" y="46"/>
                    </a:lnTo>
                    <a:lnTo>
                      <a:pt x="422" y="58"/>
                    </a:lnTo>
                    <a:lnTo>
                      <a:pt x="428" y="72"/>
                    </a:lnTo>
                    <a:lnTo>
                      <a:pt x="436" y="84"/>
                    </a:lnTo>
                    <a:lnTo>
                      <a:pt x="442" y="94"/>
                    </a:lnTo>
                    <a:lnTo>
                      <a:pt x="448" y="90"/>
                    </a:lnTo>
                    <a:lnTo>
                      <a:pt x="455" y="81"/>
                    </a:lnTo>
                    <a:lnTo>
                      <a:pt x="461" y="71"/>
                    </a:lnTo>
                    <a:lnTo>
                      <a:pt x="467" y="63"/>
                    </a:lnTo>
                    <a:lnTo>
                      <a:pt x="475" y="59"/>
                    </a:lnTo>
                    <a:lnTo>
                      <a:pt x="481" y="54"/>
                    </a:lnTo>
                    <a:lnTo>
                      <a:pt x="487" y="51"/>
                    </a:lnTo>
                    <a:lnTo>
                      <a:pt x="494" y="51"/>
                    </a:lnTo>
                    <a:lnTo>
                      <a:pt x="500" y="51"/>
                    </a:lnTo>
                    <a:lnTo>
                      <a:pt x="506" y="53"/>
                    </a:lnTo>
                    <a:lnTo>
                      <a:pt x="514" y="54"/>
                    </a:lnTo>
                    <a:lnTo>
                      <a:pt x="520" y="58"/>
                    </a:lnTo>
                    <a:lnTo>
                      <a:pt x="526" y="64"/>
                    </a:lnTo>
                    <a:lnTo>
                      <a:pt x="533" y="67"/>
                    </a:lnTo>
                    <a:lnTo>
                      <a:pt x="539" y="67"/>
                    </a:lnTo>
                    <a:lnTo>
                      <a:pt x="545" y="64"/>
                    </a:lnTo>
                    <a:lnTo>
                      <a:pt x="553" y="59"/>
                    </a:lnTo>
                    <a:lnTo>
                      <a:pt x="559" y="53"/>
                    </a:lnTo>
                    <a:lnTo>
                      <a:pt x="565" y="44"/>
                    </a:lnTo>
                    <a:lnTo>
                      <a:pt x="572" y="38"/>
                    </a:lnTo>
                    <a:lnTo>
                      <a:pt x="578" y="31"/>
                    </a:lnTo>
                    <a:lnTo>
                      <a:pt x="584" y="25"/>
                    </a:lnTo>
                    <a:lnTo>
                      <a:pt x="591" y="23"/>
                    </a:lnTo>
                    <a:lnTo>
                      <a:pt x="598" y="33"/>
                    </a:lnTo>
                    <a:lnTo>
                      <a:pt x="604" y="58"/>
                    </a:lnTo>
                    <a:lnTo>
                      <a:pt x="610" y="90"/>
                    </a:lnTo>
                    <a:lnTo>
                      <a:pt x="618" y="115"/>
                    </a:lnTo>
                    <a:lnTo>
                      <a:pt x="624" y="133"/>
                    </a:lnTo>
                    <a:lnTo>
                      <a:pt x="630" y="135"/>
                    </a:lnTo>
                    <a:lnTo>
                      <a:pt x="637" y="120"/>
                    </a:lnTo>
                    <a:lnTo>
                      <a:pt x="643" y="97"/>
                    </a:lnTo>
                    <a:lnTo>
                      <a:pt x="649" y="74"/>
                    </a:lnTo>
                    <a:lnTo>
                      <a:pt x="657" y="59"/>
                    </a:lnTo>
                    <a:lnTo>
                      <a:pt x="663" y="54"/>
                    </a:lnTo>
                    <a:lnTo>
                      <a:pt x="669" y="51"/>
                    </a:lnTo>
                    <a:lnTo>
                      <a:pt x="676" y="48"/>
                    </a:lnTo>
                    <a:lnTo>
                      <a:pt x="682" y="43"/>
                    </a:lnTo>
                    <a:lnTo>
                      <a:pt x="688" y="33"/>
                    </a:lnTo>
                    <a:lnTo>
                      <a:pt x="696" y="26"/>
                    </a:lnTo>
                    <a:lnTo>
                      <a:pt x="702" y="28"/>
                    </a:lnTo>
                    <a:lnTo>
                      <a:pt x="708" y="40"/>
                    </a:lnTo>
                    <a:lnTo>
                      <a:pt x="715" y="61"/>
                    </a:lnTo>
                    <a:lnTo>
                      <a:pt x="721" y="81"/>
                    </a:lnTo>
                    <a:lnTo>
                      <a:pt x="727" y="97"/>
                    </a:lnTo>
                    <a:lnTo>
                      <a:pt x="735" y="99"/>
                    </a:lnTo>
                    <a:lnTo>
                      <a:pt x="741" y="89"/>
                    </a:lnTo>
                    <a:lnTo>
                      <a:pt x="747" y="76"/>
                    </a:lnTo>
                    <a:lnTo>
                      <a:pt x="754" y="66"/>
                    </a:lnTo>
                    <a:lnTo>
                      <a:pt x="760" y="63"/>
                    </a:lnTo>
                    <a:lnTo>
                      <a:pt x="766" y="64"/>
                    </a:lnTo>
                    <a:lnTo>
                      <a:pt x="772" y="66"/>
                    </a:lnTo>
                    <a:lnTo>
                      <a:pt x="780" y="76"/>
                    </a:lnTo>
                    <a:lnTo>
                      <a:pt x="786" y="92"/>
                    </a:lnTo>
                    <a:lnTo>
                      <a:pt x="792" y="109"/>
                    </a:lnTo>
                    <a:lnTo>
                      <a:pt x="799" y="115"/>
                    </a:lnTo>
                    <a:lnTo>
                      <a:pt x="805" y="123"/>
                    </a:lnTo>
                    <a:lnTo>
                      <a:pt x="811" y="113"/>
                    </a:lnTo>
                    <a:lnTo>
                      <a:pt x="819" y="94"/>
                    </a:lnTo>
                    <a:lnTo>
                      <a:pt x="825" y="86"/>
                    </a:lnTo>
                    <a:lnTo>
                      <a:pt x="831" y="84"/>
                    </a:lnTo>
                    <a:lnTo>
                      <a:pt x="838" y="81"/>
                    </a:lnTo>
                    <a:lnTo>
                      <a:pt x="844" y="76"/>
                    </a:lnTo>
                    <a:lnTo>
                      <a:pt x="850" y="67"/>
                    </a:lnTo>
                    <a:lnTo>
                      <a:pt x="858" y="56"/>
                    </a:lnTo>
                    <a:lnTo>
                      <a:pt x="864" y="49"/>
                    </a:lnTo>
                    <a:lnTo>
                      <a:pt x="870" y="44"/>
                    </a:lnTo>
                    <a:lnTo>
                      <a:pt x="877" y="41"/>
                    </a:lnTo>
                    <a:lnTo>
                      <a:pt x="883" y="46"/>
                    </a:lnTo>
                    <a:lnTo>
                      <a:pt x="889" y="49"/>
                    </a:lnTo>
                    <a:lnTo>
                      <a:pt x="897" y="56"/>
                    </a:lnTo>
                    <a:lnTo>
                      <a:pt x="903" y="58"/>
                    </a:lnTo>
                    <a:lnTo>
                      <a:pt x="909" y="59"/>
                    </a:lnTo>
                    <a:lnTo>
                      <a:pt x="916" y="56"/>
                    </a:lnTo>
                    <a:lnTo>
                      <a:pt x="922" y="49"/>
                    </a:lnTo>
                    <a:lnTo>
                      <a:pt x="929" y="43"/>
                    </a:lnTo>
                    <a:lnTo>
                      <a:pt x="936" y="40"/>
                    </a:lnTo>
                    <a:lnTo>
                      <a:pt x="942" y="36"/>
                    </a:lnTo>
                    <a:lnTo>
                      <a:pt x="948" y="40"/>
                    </a:lnTo>
                    <a:lnTo>
                      <a:pt x="954" y="43"/>
                    </a:lnTo>
                    <a:lnTo>
                      <a:pt x="962" y="51"/>
                    </a:lnTo>
                    <a:lnTo>
                      <a:pt x="968" y="59"/>
                    </a:lnTo>
                    <a:lnTo>
                      <a:pt x="974" y="63"/>
                    </a:lnTo>
                    <a:lnTo>
                      <a:pt x="981" y="67"/>
                    </a:lnTo>
                    <a:lnTo>
                      <a:pt x="987" y="71"/>
                    </a:lnTo>
                    <a:lnTo>
                      <a:pt x="993" y="71"/>
                    </a:lnTo>
                    <a:lnTo>
                      <a:pt x="1001" y="71"/>
                    </a:lnTo>
                    <a:lnTo>
                      <a:pt x="1007" y="69"/>
                    </a:lnTo>
                    <a:lnTo>
                      <a:pt x="1013" y="66"/>
                    </a:lnTo>
                    <a:lnTo>
                      <a:pt x="1020" y="66"/>
                    </a:lnTo>
                    <a:lnTo>
                      <a:pt x="1026" y="63"/>
                    </a:lnTo>
                    <a:lnTo>
                      <a:pt x="1032" y="56"/>
                    </a:lnTo>
                    <a:lnTo>
                      <a:pt x="1040" y="49"/>
                    </a:lnTo>
                    <a:lnTo>
                      <a:pt x="1046" y="40"/>
                    </a:lnTo>
                    <a:lnTo>
                      <a:pt x="1052" y="33"/>
                    </a:lnTo>
                    <a:lnTo>
                      <a:pt x="1059" y="30"/>
                    </a:lnTo>
                    <a:lnTo>
                      <a:pt x="1065" y="31"/>
                    </a:lnTo>
                    <a:lnTo>
                      <a:pt x="1071" y="48"/>
                    </a:lnTo>
                    <a:lnTo>
                      <a:pt x="1079" y="71"/>
                    </a:lnTo>
                    <a:lnTo>
                      <a:pt x="1085" y="92"/>
                    </a:lnTo>
                    <a:lnTo>
                      <a:pt x="1091" y="109"/>
                    </a:lnTo>
                    <a:lnTo>
                      <a:pt x="1098" y="117"/>
                    </a:lnTo>
                    <a:lnTo>
                      <a:pt x="1104" y="107"/>
                    </a:lnTo>
                    <a:lnTo>
                      <a:pt x="1110" y="94"/>
                    </a:lnTo>
                    <a:lnTo>
                      <a:pt x="1118" y="81"/>
                    </a:lnTo>
                    <a:lnTo>
                      <a:pt x="1124" y="66"/>
                    </a:lnTo>
                    <a:lnTo>
                      <a:pt x="1130" y="64"/>
                    </a:lnTo>
                    <a:lnTo>
                      <a:pt x="1136" y="69"/>
                    </a:lnTo>
                    <a:lnTo>
                      <a:pt x="1143" y="71"/>
                    </a:lnTo>
                    <a:lnTo>
                      <a:pt x="1149" y="77"/>
                    </a:lnTo>
                    <a:lnTo>
                      <a:pt x="1155" y="79"/>
                    </a:lnTo>
                    <a:lnTo>
                      <a:pt x="1163" y="66"/>
                    </a:lnTo>
                    <a:lnTo>
                      <a:pt x="1169" y="59"/>
                    </a:lnTo>
                    <a:lnTo>
                      <a:pt x="1175" y="61"/>
                    </a:lnTo>
                    <a:lnTo>
                      <a:pt x="1182" y="67"/>
                    </a:lnTo>
                    <a:lnTo>
                      <a:pt x="1188" y="81"/>
                    </a:lnTo>
                    <a:lnTo>
                      <a:pt x="1194" y="92"/>
                    </a:lnTo>
                    <a:lnTo>
                      <a:pt x="1202" y="95"/>
                    </a:lnTo>
                    <a:lnTo>
                      <a:pt x="1208" y="86"/>
                    </a:lnTo>
                    <a:lnTo>
                      <a:pt x="1214" y="76"/>
                    </a:lnTo>
                    <a:lnTo>
                      <a:pt x="1221" y="66"/>
                    </a:lnTo>
                    <a:lnTo>
                      <a:pt x="1227" y="61"/>
                    </a:lnTo>
                    <a:lnTo>
                      <a:pt x="1233" y="58"/>
                    </a:lnTo>
                    <a:lnTo>
                      <a:pt x="1241" y="61"/>
                    </a:lnTo>
                    <a:lnTo>
                      <a:pt x="1247" y="63"/>
                    </a:lnTo>
                    <a:lnTo>
                      <a:pt x="1253" y="58"/>
                    </a:lnTo>
                    <a:lnTo>
                      <a:pt x="1261" y="48"/>
                    </a:lnTo>
                    <a:lnTo>
                      <a:pt x="1267" y="35"/>
                    </a:lnTo>
                    <a:lnTo>
                      <a:pt x="1273" y="28"/>
                    </a:lnTo>
                    <a:lnTo>
                      <a:pt x="1280" y="38"/>
                    </a:lnTo>
                    <a:lnTo>
                      <a:pt x="1286" y="61"/>
                    </a:lnTo>
                    <a:lnTo>
                      <a:pt x="1292" y="84"/>
                    </a:lnTo>
                    <a:lnTo>
                      <a:pt x="1300" y="107"/>
                    </a:lnTo>
                    <a:lnTo>
                      <a:pt x="1306" y="118"/>
                    </a:lnTo>
                    <a:lnTo>
                      <a:pt x="1312" y="107"/>
                    </a:lnTo>
                    <a:lnTo>
                      <a:pt x="1318" y="90"/>
                    </a:lnTo>
                    <a:lnTo>
                      <a:pt x="1325" y="79"/>
                    </a:lnTo>
                    <a:lnTo>
                      <a:pt x="1331" y="69"/>
                    </a:lnTo>
                    <a:lnTo>
                      <a:pt x="1337" y="61"/>
                    </a:lnTo>
                    <a:lnTo>
                      <a:pt x="1345" y="54"/>
                    </a:lnTo>
                    <a:lnTo>
                      <a:pt x="1351" y="51"/>
                    </a:lnTo>
                    <a:lnTo>
                      <a:pt x="1357" y="51"/>
                    </a:lnTo>
                    <a:lnTo>
                      <a:pt x="1364" y="49"/>
                    </a:lnTo>
                    <a:lnTo>
                      <a:pt x="1370" y="51"/>
                    </a:lnTo>
                    <a:lnTo>
                      <a:pt x="1376" y="51"/>
                    </a:lnTo>
                    <a:lnTo>
                      <a:pt x="1384" y="54"/>
                    </a:lnTo>
                    <a:lnTo>
                      <a:pt x="1390" y="58"/>
                    </a:lnTo>
                    <a:lnTo>
                      <a:pt x="1396" y="59"/>
                    </a:lnTo>
                    <a:lnTo>
                      <a:pt x="1403" y="61"/>
                    </a:lnTo>
                    <a:lnTo>
                      <a:pt x="1409" y="61"/>
                    </a:lnTo>
                    <a:lnTo>
                      <a:pt x="1415" y="58"/>
                    </a:lnTo>
                    <a:lnTo>
                      <a:pt x="1423" y="53"/>
                    </a:lnTo>
                    <a:lnTo>
                      <a:pt x="1429" y="48"/>
                    </a:lnTo>
                    <a:lnTo>
                      <a:pt x="1435" y="46"/>
                    </a:lnTo>
                    <a:lnTo>
                      <a:pt x="1442" y="46"/>
                    </a:lnTo>
                    <a:lnTo>
                      <a:pt x="1448" y="49"/>
                    </a:lnTo>
                    <a:lnTo>
                      <a:pt x="1454" y="59"/>
                    </a:lnTo>
                    <a:lnTo>
                      <a:pt x="1462" y="64"/>
                    </a:lnTo>
                    <a:lnTo>
                      <a:pt x="1468" y="64"/>
                    </a:lnTo>
                    <a:lnTo>
                      <a:pt x="1474" y="64"/>
                    </a:lnTo>
                    <a:lnTo>
                      <a:pt x="1481" y="66"/>
                    </a:lnTo>
                    <a:lnTo>
                      <a:pt x="1487" y="71"/>
                    </a:lnTo>
                    <a:lnTo>
                      <a:pt x="1493" y="82"/>
                    </a:lnTo>
                    <a:lnTo>
                      <a:pt x="1499" y="90"/>
                    </a:lnTo>
                    <a:lnTo>
                      <a:pt x="1507" y="102"/>
                    </a:lnTo>
                    <a:lnTo>
                      <a:pt x="1513" y="105"/>
                    </a:lnTo>
                    <a:lnTo>
                      <a:pt x="1519" y="102"/>
                    </a:lnTo>
                    <a:lnTo>
                      <a:pt x="1526" y="102"/>
                    </a:lnTo>
                    <a:lnTo>
                      <a:pt x="1532" y="99"/>
                    </a:lnTo>
                    <a:lnTo>
                      <a:pt x="1538" y="95"/>
                    </a:lnTo>
                    <a:lnTo>
                      <a:pt x="1546" y="90"/>
                    </a:lnTo>
                    <a:lnTo>
                      <a:pt x="1552" y="84"/>
                    </a:lnTo>
                    <a:lnTo>
                      <a:pt x="1558" y="76"/>
                    </a:lnTo>
                    <a:lnTo>
                      <a:pt x="1565" y="69"/>
                    </a:lnTo>
                    <a:lnTo>
                      <a:pt x="1571" y="63"/>
                    </a:lnTo>
                    <a:lnTo>
                      <a:pt x="1577" y="54"/>
                    </a:lnTo>
                    <a:lnTo>
                      <a:pt x="1585" y="44"/>
                    </a:lnTo>
                    <a:lnTo>
                      <a:pt x="1591" y="40"/>
                    </a:lnTo>
                    <a:lnTo>
                      <a:pt x="1597" y="36"/>
                    </a:lnTo>
                    <a:lnTo>
                      <a:pt x="1605" y="33"/>
                    </a:lnTo>
                    <a:lnTo>
                      <a:pt x="1611" y="31"/>
                    </a:lnTo>
                    <a:lnTo>
                      <a:pt x="1617" y="33"/>
                    </a:lnTo>
                    <a:lnTo>
                      <a:pt x="1624" y="38"/>
                    </a:lnTo>
                    <a:lnTo>
                      <a:pt x="1630" y="44"/>
                    </a:lnTo>
                    <a:lnTo>
                      <a:pt x="1636" y="53"/>
                    </a:lnTo>
                    <a:lnTo>
                      <a:pt x="1644" y="56"/>
                    </a:lnTo>
                    <a:lnTo>
                      <a:pt x="1650" y="61"/>
                    </a:lnTo>
                    <a:lnTo>
                      <a:pt x="1656" y="59"/>
                    </a:lnTo>
                    <a:lnTo>
                      <a:pt x="1663" y="56"/>
                    </a:lnTo>
                    <a:lnTo>
                      <a:pt x="1669" y="49"/>
                    </a:lnTo>
                    <a:lnTo>
                      <a:pt x="1675" y="44"/>
                    </a:lnTo>
                    <a:lnTo>
                      <a:pt x="1681" y="43"/>
                    </a:lnTo>
                    <a:lnTo>
                      <a:pt x="1689" y="40"/>
                    </a:lnTo>
                    <a:lnTo>
                      <a:pt x="1695" y="38"/>
                    </a:lnTo>
                    <a:lnTo>
                      <a:pt x="1701" y="44"/>
                    </a:lnTo>
                    <a:lnTo>
                      <a:pt x="1708" y="66"/>
                    </a:lnTo>
                    <a:lnTo>
                      <a:pt x="1714" y="92"/>
                    </a:lnTo>
                    <a:lnTo>
                      <a:pt x="1720" y="118"/>
                    </a:lnTo>
                    <a:lnTo>
                      <a:pt x="1728" y="141"/>
                    </a:lnTo>
                    <a:lnTo>
                      <a:pt x="1734" y="150"/>
                    </a:lnTo>
                    <a:lnTo>
                      <a:pt x="1740" y="140"/>
                    </a:lnTo>
                    <a:lnTo>
                      <a:pt x="1747" y="120"/>
                    </a:lnTo>
                    <a:lnTo>
                      <a:pt x="1753" y="100"/>
                    </a:lnTo>
                    <a:lnTo>
                      <a:pt x="1759" y="81"/>
                    </a:lnTo>
                    <a:lnTo>
                      <a:pt x="1767" y="58"/>
                    </a:lnTo>
                    <a:lnTo>
                      <a:pt x="1773" y="36"/>
                    </a:lnTo>
                    <a:lnTo>
                      <a:pt x="1779" y="28"/>
                    </a:lnTo>
                    <a:lnTo>
                      <a:pt x="1786" y="25"/>
                    </a:lnTo>
                    <a:lnTo>
                      <a:pt x="1792" y="31"/>
                    </a:lnTo>
                    <a:lnTo>
                      <a:pt x="1798" y="36"/>
                    </a:lnTo>
                    <a:lnTo>
                      <a:pt x="1806" y="48"/>
                    </a:lnTo>
                    <a:lnTo>
                      <a:pt x="1812" y="61"/>
                    </a:lnTo>
                    <a:lnTo>
                      <a:pt x="1818" y="77"/>
                    </a:lnTo>
                    <a:lnTo>
                      <a:pt x="1825" y="90"/>
                    </a:lnTo>
                    <a:lnTo>
                      <a:pt x="1831" y="104"/>
                    </a:lnTo>
                    <a:lnTo>
                      <a:pt x="1837" y="115"/>
                    </a:lnTo>
                    <a:lnTo>
                      <a:pt x="1843" y="104"/>
                    </a:lnTo>
                    <a:lnTo>
                      <a:pt x="1851" y="87"/>
                    </a:lnTo>
                    <a:lnTo>
                      <a:pt x="1857" y="79"/>
                    </a:lnTo>
                    <a:lnTo>
                      <a:pt x="1863" y="71"/>
                    </a:lnTo>
                    <a:lnTo>
                      <a:pt x="1870" y="64"/>
                    </a:lnTo>
                    <a:lnTo>
                      <a:pt x="1876" y="58"/>
                    </a:lnTo>
                    <a:lnTo>
                      <a:pt x="1882" y="56"/>
                    </a:lnTo>
                    <a:lnTo>
                      <a:pt x="1890" y="58"/>
                    </a:lnTo>
                    <a:lnTo>
                      <a:pt x="1896" y="61"/>
                    </a:lnTo>
                    <a:lnTo>
                      <a:pt x="1902" y="64"/>
                    </a:lnTo>
                    <a:lnTo>
                      <a:pt x="1909" y="67"/>
                    </a:lnTo>
                    <a:lnTo>
                      <a:pt x="1915" y="69"/>
                    </a:lnTo>
                    <a:lnTo>
                      <a:pt x="1922" y="66"/>
                    </a:lnTo>
                    <a:lnTo>
                      <a:pt x="1929" y="61"/>
                    </a:lnTo>
                    <a:lnTo>
                      <a:pt x="1935" y="58"/>
                    </a:lnTo>
                    <a:lnTo>
                      <a:pt x="1941" y="56"/>
                    </a:lnTo>
                    <a:lnTo>
                      <a:pt x="1949" y="54"/>
                    </a:lnTo>
                    <a:lnTo>
                      <a:pt x="1955" y="54"/>
                    </a:lnTo>
                    <a:lnTo>
                      <a:pt x="1961" y="54"/>
                    </a:lnTo>
                    <a:lnTo>
                      <a:pt x="1968" y="54"/>
                    </a:lnTo>
                    <a:lnTo>
                      <a:pt x="1974" y="51"/>
                    </a:lnTo>
                    <a:lnTo>
                      <a:pt x="1980" y="48"/>
                    </a:lnTo>
                    <a:lnTo>
                      <a:pt x="1988" y="46"/>
                    </a:lnTo>
                    <a:lnTo>
                      <a:pt x="1994" y="44"/>
                    </a:lnTo>
                    <a:lnTo>
                      <a:pt x="2000" y="43"/>
                    </a:lnTo>
                    <a:lnTo>
                      <a:pt x="2007" y="43"/>
                    </a:lnTo>
                    <a:lnTo>
                      <a:pt x="2013" y="46"/>
                    </a:lnTo>
                    <a:lnTo>
                      <a:pt x="2019" y="51"/>
                    </a:lnTo>
                    <a:lnTo>
                      <a:pt x="2025" y="56"/>
                    </a:lnTo>
                    <a:lnTo>
                      <a:pt x="2033" y="61"/>
                    </a:lnTo>
                    <a:lnTo>
                      <a:pt x="2039" y="64"/>
                    </a:lnTo>
                    <a:lnTo>
                      <a:pt x="2045" y="67"/>
                    </a:lnTo>
                    <a:lnTo>
                      <a:pt x="2052" y="67"/>
                    </a:lnTo>
                    <a:lnTo>
                      <a:pt x="2058" y="69"/>
                    </a:lnTo>
                    <a:lnTo>
                      <a:pt x="2064" y="74"/>
                    </a:lnTo>
                    <a:lnTo>
                      <a:pt x="2072" y="81"/>
                    </a:lnTo>
                    <a:lnTo>
                      <a:pt x="2078" y="84"/>
                    </a:lnTo>
                    <a:lnTo>
                      <a:pt x="2084" y="84"/>
                    </a:lnTo>
                    <a:lnTo>
                      <a:pt x="2091" y="86"/>
                    </a:lnTo>
                    <a:lnTo>
                      <a:pt x="2097" y="87"/>
                    </a:lnTo>
                    <a:lnTo>
                      <a:pt x="2103" y="89"/>
                    </a:lnTo>
                    <a:lnTo>
                      <a:pt x="2111" y="90"/>
                    </a:lnTo>
                    <a:lnTo>
                      <a:pt x="2117" y="90"/>
                    </a:lnTo>
                    <a:lnTo>
                      <a:pt x="2123" y="89"/>
                    </a:lnTo>
                    <a:lnTo>
                      <a:pt x="2130" y="92"/>
                    </a:lnTo>
                    <a:lnTo>
                      <a:pt x="2136" y="89"/>
                    </a:lnTo>
                    <a:lnTo>
                      <a:pt x="2142" y="86"/>
                    </a:lnTo>
                    <a:lnTo>
                      <a:pt x="2150" y="84"/>
                    </a:lnTo>
                    <a:lnTo>
                      <a:pt x="2156" y="72"/>
                    </a:lnTo>
                    <a:lnTo>
                      <a:pt x="2162" y="61"/>
                    </a:lnTo>
                    <a:lnTo>
                      <a:pt x="2169" y="49"/>
                    </a:lnTo>
                    <a:lnTo>
                      <a:pt x="2175" y="46"/>
                    </a:lnTo>
                    <a:lnTo>
                      <a:pt x="2181" y="44"/>
                    </a:lnTo>
                    <a:lnTo>
                      <a:pt x="2189" y="49"/>
                    </a:lnTo>
                    <a:lnTo>
                      <a:pt x="2195" y="54"/>
                    </a:lnTo>
                    <a:lnTo>
                      <a:pt x="2201" y="56"/>
                    </a:lnTo>
                    <a:lnTo>
                      <a:pt x="2207" y="58"/>
                    </a:lnTo>
                    <a:lnTo>
                      <a:pt x="2214" y="56"/>
                    </a:lnTo>
                    <a:lnTo>
                      <a:pt x="2220" y="49"/>
                    </a:lnTo>
                    <a:lnTo>
                      <a:pt x="2226" y="40"/>
                    </a:lnTo>
                    <a:lnTo>
                      <a:pt x="2234" y="36"/>
                    </a:lnTo>
                    <a:lnTo>
                      <a:pt x="2240" y="33"/>
                    </a:lnTo>
                    <a:lnTo>
                      <a:pt x="2246" y="28"/>
                    </a:lnTo>
                    <a:lnTo>
                      <a:pt x="2254" y="31"/>
                    </a:lnTo>
                    <a:lnTo>
                      <a:pt x="2260" y="41"/>
                    </a:lnTo>
                    <a:lnTo>
                      <a:pt x="2266" y="58"/>
                    </a:lnTo>
                    <a:lnTo>
                      <a:pt x="2273" y="87"/>
                    </a:lnTo>
                    <a:lnTo>
                      <a:pt x="2279" y="125"/>
                    </a:lnTo>
                    <a:lnTo>
                      <a:pt x="2285" y="136"/>
                    </a:lnTo>
                    <a:lnTo>
                      <a:pt x="2293" y="138"/>
                    </a:lnTo>
                    <a:lnTo>
                      <a:pt x="2299" y="136"/>
                    </a:lnTo>
                    <a:lnTo>
                      <a:pt x="2305" y="118"/>
                    </a:lnTo>
                    <a:lnTo>
                      <a:pt x="2312" y="99"/>
                    </a:lnTo>
                    <a:lnTo>
                      <a:pt x="2318" y="84"/>
                    </a:lnTo>
                    <a:lnTo>
                      <a:pt x="2324" y="72"/>
                    </a:lnTo>
                    <a:lnTo>
                      <a:pt x="2332" y="63"/>
                    </a:lnTo>
                    <a:lnTo>
                      <a:pt x="2338" y="53"/>
                    </a:lnTo>
                    <a:lnTo>
                      <a:pt x="2344" y="49"/>
                    </a:lnTo>
                    <a:lnTo>
                      <a:pt x="2351" y="48"/>
                    </a:lnTo>
                    <a:lnTo>
                      <a:pt x="2357" y="49"/>
                    </a:lnTo>
                    <a:lnTo>
                      <a:pt x="2363" y="49"/>
                    </a:lnTo>
                    <a:lnTo>
                      <a:pt x="2371" y="53"/>
                    </a:lnTo>
                    <a:lnTo>
                      <a:pt x="2377" y="54"/>
                    </a:lnTo>
                    <a:lnTo>
                      <a:pt x="2383" y="54"/>
                    </a:lnTo>
                    <a:lnTo>
                      <a:pt x="2389" y="54"/>
                    </a:lnTo>
                    <a:lnTo>
                      <a:pt x="2396" y="54"/>
                    </a:lnTo>
                    <a:lnTo>
                      <a:pt x="2402" y="51"/>
                    </a:lnTo>
                    <a:lnTo>
                      <a:pt x="2408" y="46"/>
                    </a:lnTo>
                    <a:lnTo>
                      <a:pt x="2416" y="43"/>
                    </a:lnTo>
                    <a:lnTo>
                      <a:pt x="2422" y="41"/>
                    </a:lnTo>
                    <a:lnTo>
                      <a:pt x="2428" y="40"/>
                    </a:lnTo>
                    <a:lnTo>
                      <a:pt x="2435" y="36"/>
                    </a:lnTo>
                    <a:lnTo>
                      <a:pt x="2441" y="30"/>
                    </a:lnTo>
                    <a:lnTo>
                      <a:pt x="2447" y="28"/>
                    </a:lnTo>
                    <a:lnTo>
                      <a:pt x="2455" y="41"/>
                    </a:lnTo>
                    <a:lnTo>
                      <a:pt x="2461" y="64"/>
                    </a:lnTo>
                    <a:lnTo>
                      <a:pt x="2467" y="92"/>
                    </a:lnTo>
                    <a:lnTo>
                      <a:pt x="2474" y="118"/>
                    </a:lnTo>
                    <a:lnTo>
                      <a:pt x="2480" y="135"/>
                    </a:lnTo>
                    <a:lnTo>
                      <a:pt x="2486" y="132"/>
                    </a:lnTo>
                    <a:lnTo>
                      <a:pt x="2494" y="113"/>
                    </a:lnTo>
                    <a:lnTo>
                      <a:pt x="2500" y="90"/>
                    </a:lnTo>
                    <a:lnTo>
                      <a:pt x="2506" y="71"/>
                    </a:lnTo>
                    <a:lnTo>
                      <a:pt x="2513" y="59"/>
                    </a:lnTo>
                    <a:lnTo>
                      <a:pt x="2519" y="51"/>
                    </a:lnTo>
                    <a:lnTo>
                      <a:pt x="2525" y="46"/>
                    </a:lnTo>
                    <a:lnTo>
                      <a:pt x="2533" y="48"/>
                    </a:lnTo>
                    <a:lnTo>
                      <a:pt x="2539" y="49"/>
                    </a:lnTo>
                    <a:lnTo>
                      <a:pt x="2545" y="53"/>
                    </a:lnTo>
                    <a:lnTo>
                      <a:pt x="2552" y="53"/>
                    </a:lnTo>
                    <a:lnTo>
                      <a:pt x="2558" y="53"/>
                    </a:lnTo>
                    <a:lnTo>
                      <a:pt x="2564" y="54"/>
                    </a:lnTo>
                    <a:lnTo>
                      <a:pt x="2570" y="54"/>
                    </a:lnTo>
                    <a:lnTo>
                      <a:pt x="2578" y="54"/>
                    </a:lnTo>
                    <a:lnTo>
                      <a:pt x="2584" y="59"/>
                    </a:lnTo>
                    <a:lnTo>
                      <a:pt x="2590" y="64"/>
                    </a:lnTo>
                    <a:lnTo>
                      <a:pt x="2598" y="67"/>
                    </a:lnTo>
                    <a:lnTo>
                      <a:pt x="2604" y="66"/>
                    </a:lnTo>
                    <a:lnTo>
                      <a:pt x="2610" y="64"/>
                    </a:lnTo>
                    <a:lnTo>
                      <a:pt x="2617" y="64"/>
                    </a:lnTo>
                    <a:lnTo>
                      <a:pt x="2623" y="64"/>
                    </a:lnTo>
                    <a:lnTo>
                      <a:pt x="2629" y="69"/>
                    </a:lnTo>
                    <a:lnTo>
                      <a:pt x="2637" y="76"/>
                    </a:lnTo>
                    <a:lnTo>
                      <a:pt x="2643" y="82"/>
                    </a:lnTo>
                    <a:lnTo>
                      <a:pt x="2649" y="87"/>
                    </a:lnTo>
                    <a:lnTo>
                      <a:pt x="2656" y="90"/>
                    </a:lnTo>
                    <a:lnTo>
                      <a:pt x="2662" y="87"/>
                    </a:lnTo>
                    <a:lnTo>
                      <a:pt x="2668" y="77"/>
                    </a:lnTo>
                    <a:lnTo>
                      <a:pt x="2676" y="66"/>
                    </a:lnTo>
                    <a:lnTo>
                      <a:pt x="2682" y="56"/>
                    </a:lnTo>
                    <a:lnTo>
                      <a:pt x="2688" y="48"/>
                    </a:lnTo>
                    <a:lnTo>
                      <a:pt x="2695" y="46"/>
                    </a:lnTo>
                    <a:lnTo>
                      <a:pt x="2701" y="51"/>
                    </a:lnTo>
                    <a:lnTo>
                      <a:pt x="2707" y="63"/>
                    </a:lnTo>
                    <a:lnTo>
                      <a:pt x="2715" y="76"/>
                    </a:lnTo>
                    <a:lnTo>
                      <a:pt x="2721" y="90"/>
                    </a:lnTo>
                    <a:lnTo>
                      <a:pt x="2727" y="100"/>
                    </a:lnTo>
                    <a:lnTo>
                      <a:pt x="2734" y="100"/>
                    </a:lnTo>
                    <a:lnTo>
                      <a:pt x="2740" y="92"/>
                    </a:lnTo>
                    <a:lnTo>
                      <a:pt x="2746" y="84"/>
                    </a:lnTo>
                    <a:lnTo>
                      <a:pt x="2752" y="76"/>
                    </a:lnTo>
                    <a:lnTo>
                      <a:pt x="2760" y="69"/>
                    </a:lnTo>
                    <a:lnTo>
                      <a:pt x="2766" y="61"/>
                    </a:lnTo>
                    <a:lnTo>
                      <a:pt x="2772" y="46"/>
                    </a:lnTo>
                    <a:lnTo>
                      <a:pt x="2779" y="33"/>
                    </a:lnTo>
                    <a:lnTo>
                      <a:pt x="2785" y="13"/>
                    </a:lnTo>
                    <a:lnTo>
                      <a:pt x="2791" y="0"/>
                    </a:lnTo>
                    <a:lnTo>
                      <a:pt x="2799" y="10"/>
                    </a:lnTo>
                    <a:lnTo>
                      <a:pt x="2805" y="38"/>
                    </a:lnTo>
                    <a:lnTo>
                      <a:pt x="2811" y="63"/>
                    </a:lnTo>
                    <a:lnTo>
                      <a:pt x="2818" y="99"/>
                    </a:lnTo>
                    <a:lnTo>
                      <a:pt x="2824" y="123"/>
                    </a:lnTo>
                    <a:lnTo>
                      <a:pt x="2830" y="115"/>
                    </a:lnTo>
                    <a:lnTo>
                      <a:pt x="2838" y="102"/>
                    </a:lnTo>
                    <a:lnTo>
                      <a:pt x="2844" y="92"/>
                    </a:lnTo>
                    <a:lnTo>
                      <a:pt x="2850" y="71"/>
                    </a:lnTo>
                    <a:lnTo>
                      <a:pt x="2857" y="56"/>
                    </a:lnTo>
                    <a:lnTo>
                      <a:pt x="2863" y="51"/>
                    </a:lnTo>
                    <a:lnTo>
                      <a:pt x="2869" y="61"/>
                    </a:lnTo>
                    <a:lnTo>
                      <a:pt x="2877" y="74"/>
                    </a:lnTo>
                    <a:lnTo>
                      <a:pt x="2883" y="92"/>
                    </a:lnTo>
                    <a:lnTo>
                      <a:pt x="2889" y="105"/>
                    </a:lnTo>
                    <a:lnTo>
                      <a:pt x="2896" y="109"/>
                    </a:lnTo>
                    <a:lnTo>
                      <a:pt x="2902" y="100"/>
                    </a:lnTo>
                    <a:lnTo>
                      <a:pt x="2908" y="87"/>
                    </a:lnTo>
                    <a:lnTo>
                      <a:pt x="2916" y="76"/>
                    </a:lnTo>
                    <a:lnTo>
                      <a:pt x="2922" y="66"/>
                    </a:lnTo>
                    <a:lnTo>
                      <a:pt x="2928" y="56"/>
                    </a:lnTo>
                    <a:lnTo>
                      <a:pt x="2934" y="48"/>
                    </a:lnTo>
                    <a:lnTo>
                      <a:pt x="2942" y="41"/>
                    </a:lnTo>
                    <a:lnTo>
                      <a:pt x="2948" y="41"/>
                    </a:lnTo>
                    <a:lnTo>
                      <a:pt x="2954" y="43"/>
                    </a:lnTo>
                    <a:lnTo>
                      <a:pt x="2961" y="51"/>
                    </a:lnTo>
                    <a:lnTo>
                      <a:pt x="2967" y="59"/>
                    </a:lnTo>
                    <a:lnTo>
                      <a:pt x="2973" y="67"/>
                    </a:lnTo>
                    <a:lnTo>
                      <a:pt x="2981" y="71"/>
                    </a:lnTo>
                    <a:lnTo>
                      <a:pt x="2987" y="69"/>
                    </a:lnTo>
                    <a:lnTo>
                      <a:pt x="2993" y="64"/>
                    </a:lnTo>
                    <a:lnTo>
                      <a:pt x="3000" y="58"/>
                    </a:lnTo>
                    <a:lnTo>
                      <a:pt x="3006" y="54"/>
                    </a:lnTo>
                    <a:lnTo>
                      <a:pt x="3012" y="56"/>
                    </a:lnTo>
                    <a:lnTo>
                      <a:pt x="3020" y="58"/>
                    </a:lnTo>
                    <a:lnTo>
                      <a:pt x="3026" y="59"/>
                    </a:lnTo>
                    <a:lnTo>
                      <a:pt x="3032" y="59"/>
                    </a:lnTo>
                    <a:lnTo>
                      <a:pt x="3039" y="58"/>
                    </a:lnTo>
                    <a:lnTo>
                      <a:pt x="3045" y="54"/>
                    </a:lnTo>
                    <a:lnTo>
                      <a:pt x="3051" y="48"/>
                    </a:lnTo>
                    <a:lnTo>
                      <a:pt x="3059" y="38"/>
                    </a:lnTo>
                    <a:lnTo>
                      <a:pt x="3065" y="25"/>
                    </a:lnTo>
                    <a:lnTo>
                      <a:pt x="3071" y="12"/>
                    </a:lnTo>
                    <a:lnTo>
                      <a:pt x="3078" y="5"/>
                    </a:lnTo>
                    <a:lnTo>
                      <a:pt x="3084" y="10"/>
                    </a:lnTo>
                    <a:lnTo>
                      <a:pt x="3090" y="26"/>
                    </a:lnTo>
                    <a:lnTo>
                      <a:pt x="3098" y="48"/>
                    </a:lnTo>
                    <a:lnTo>
                      <a:pt x="3104" y="74"/>
                    </a:lnTo>
                    <a:lnTo>
                      <a:pt x="3110" y="94"/>
                    </a:lnTo>
                    <a:lnTo>
                      <a:pt x="3116" y="102"/>
                    </a:lnTo>
                    <a:lnTo>
                      <a:pt x="3123" y="97"/>
                    </a:lnTo>
                    <a:lnTo>
                      <a:pt x="3129" y="92"/>
                    </a:lnTo>
                    <a:lnTo>
                      <a:pt x="3135" y="89"/>
                    </a:lnTo>
                    <a:lnTo>
                      <a:pt x="3143" y="97"/>
                    </a:lnTo>
                    <a:lnTo>
                      <a:pt x="3149" y="115"/>
                    </a:lnTo>
                    <a:lnTo>
                      <a:pt x="3155" y="136"/>
                    </a:lnTo>
                    <a:lnTo>
                      <a:pt x="3162" y="158"/>
                    </a:lnTo>
                    <a:lnTo>
                      <a:pt x="3168" y="168"/>
                    </a:lnTo>
                    <a:lnTo>
                      <a:pt x="3174" y="150"/>
                    </a:lnTo>
                    <a:lnTo>
                      <a:pt x="3182" y="133"/>
                    </a:lnTo>
                    <a:lnTo>
                      <a:pt x="3188" y="120"/>
                    </a:lnTo>
                    <a:lnTo>
                      <a:pt x="3194" y="104"/>
                    </a:lnTo>
                    <a:lnTo>
                      <a:pt x="3201" y="89"/>
                    </a:lnTo>
                    <a:lnTo>
                      <a:pt x="3207" y="77"/>
                    </a:lnTo>
                    <a:lnTo>
                      <a:pt x="3213" y="67"/>
                    </a:lnTo>
                    <a:lnTo>
                      <a:pt x="3221" y="58"/>
                    </a:lnTo>
                    <a:lnTo>
                      <a:pt x="3227" y="53"/>
                    </a:lnTo>
                    <a:lnTo>
                      <a:pt x="3233" y="46"/>
                    </a:lnTo>
                    <a:lnTo>
                      <a:pt x="3240" y="43"/>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1" name="Freeform 182"/>
              <p:cNvSpPr>
                <a:spLocks/>
              </p:cNvSpPr>
              <p:nvPr/>
            </p:nvSpPr>
            <p:spPr bwMode="auto">
              <a:xfrm>
                <a:off x="4407" y="3359"/>
                <a:ext cx="72" cy="26"/>
              </a:xfrm>
              <a:custGeom>
                <a:avLst/>
                <a:gdLst>
                  <a:gd name="T0" fmla="*/ 0 w 77"/>
                  <a:gd name="T1" fmla="*/ 40 h 25"/>
                  <a:gd name="T2" fmla="*/ 6 w 77"/>
                  <a:gd name="T3" fmla="*/ 37 h 25"/>
                  <a:gd name="T4" fmla="*/ 7 w 77"/>
                  <a:gd name="T5" fmla="*/ 34 h 25"/>
                  <a:gd name="T6" fmla="*/ 7 w 77"/>
                  <a:gd name="T7" fmla="*/ 32 h 25"/>
                  <a:gd name="T8" fmla="*/ 10 w 77"/>
                  <a:gd name="T9" fmla="*/ 31 h 25"/>
                  <a:gd name="T10" fmla="*/ 13 w 77"/>
                  <a:gd name="T11" fmla="*/ 29 h 25"/>
                  <a:gd name="T12" fmla="*/ 17 w 77"/>
                  <a:gd name="T13" fmla="*/ 29 h 25"/>
                  <a:gd name="T14" fmla="*/ 19 w 77"/>
                  <a:gd name="T15" fmla="*/ 12 h 25"/>
                  <a:gd name="T16" fmla="*/ 21 w 77"/>
                  <a:gd name="T17" fmla="*/ 27 h 25"/>
                  <a:gd name="T18" fmla="*/ 22 w 77"/>
                  <a:gd name="T19" fmla="*/ 12 h 25"/>
                  <a:gd name="T20" fmla="*/ 26 w 77"/>
                  <a:gd name="T21" fmla="*/ 8 h 25"/>
                  <a:gd name="T22" fmla="*/ 28 w 77"/>
                  <a:gd name="T23" fmla="*/ 7 h 25"/>
                  <a:gd name="T24" fmla="*/ 30 w 77"/>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25">
                    <a:moveTo>
                      <a:pt x="0" y="25"/>
                    </a:moveTo>
                    <a:lnTo>
                      <a:pt x="6" y="23"/>
                    </a:lnTo>
                    <a:lnTo>
                      <a:pt x="13" y="20"/>
                    </a:lnTo>
                    <a:lnTo>
                      <a:pt x="20" y="18"/>
                    </a:lnTo>
                    <a:lnTo>
                      <a:pt x="26" y="17"/>
                    </a:lnTo>
                    <a:lnTo>
                      <a:pt x="32" y="15"/>
                    </a:lnTo>
                    <a:lnTo>
                      <a:pt x="40" y="15"/>
                    </a:lnTo>
                    <a:lnTo>
                      <a:pt x="46" y="12"/>
                    </a:lnTo>
                    <a:lnTo>
                      <a:pt x="52" y="13"/>
                    </a:lnTo>
                    <a:lnTo>
                      <a:pt x="58" y="12"/>
                    </a:lnTo>
                    <a:lnTo>
                      <a:pt x="65" y="8"/>
                    </a:lnTo>
                    <a:lnTo>
                      <a:pt x="71" y="7"/>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2" name="Freeform 183"/>
              <p:cNvSpPr>
                <a:spLocks/>
              </p:cNvSpPr>
              <p:nvPr/>
            </p:nvSpPr>
            <p:spPr bwMode="auto">
              <a:xfrm>
                <a:off x="1402" y="3274"/>
                <a:ext cx="3005" cy="207"/>
              </a:xfrm>
              <a:custGeom>
                <a:avLst/>
                <a:gdLst>
                  <a:gd name="T0" fmla="*/ 16 w 3240"/>
                  <a:gd name="T1" fmla="*/ 27 h 197"/>
                  <a:gd name="T2" fmla="*/ 34 w 3240"/>
                  <a:gd name="T3" fmla="*/ 181 h 197"/>
                  <a:gd name="T4" fmla="*/ 53 w 3240"/>
                  <a:gd name="T5" fmla="*/ 164 h 197"/>
                  <a:gd name="T6" fmla="*/ 70 w 3240"/>
                  <a:gd name="T7" fmla="*/ 94 h 197"/>
                  <a:gd name="T8" fmla="*/ 88 w 3240"/>
                  <a:gd name="T9" fmla="*/ 87 h 197"/>
                  <a:gd name="T10" fmla="*/ 107 w 3240"/>
                  <a:gd name="T11" fmla="*/ 249 h 197"/>
                  <a:gd name="T12" fmla="*/ 125 w 3240"/>
                  <a:gd name="T13" fmla="*/ 330 h 197"/>
                  <a:gd name="T14" fmla="*/ 143 w 3240"/>
                  <a:gd name="T15" fmla="*/ 105 h 197"/>
                  <a:gd name="T16" fmla="*/ 160 w 3240"/>
                  <a:gd name="T17" fmla="*/ 184 h 197"/>
                  <a:gd name="T18" fmla="*/ 179 w 3240"/>
                  <a:gd name="T19" fmla="*/ 117 h 197"/>
                  <a:gd name="T20" fmla="*/ 198 w 3240"/>
                  <a:gd name="T21" fmla="*/ 158 h 197"/>
                  <a:gd name="T22" fmla="*/ 214 w 3240"/>
                  <a:gd name="T23" fmla="*/ 75 h 197"/>
                  <a:gd name="T24" fmla="*/ 232 w 3240"/>
                  <a:gd name="T25" fmla="*/ 267 h 197"/>
                  <a:gd name="T26" fmla="*/ 250 w 3240"/>
                  <a:gd name="T27" fmla="*/ 63 h 197"/>
                  <a:gd name="T28" fmla="*/ 269 w 3240"/>
                  <a:gd name="T29" fmla="*/ 195 h 197"/>
                  <a:gd name="T30" fmla="*/ 289 w 3240"/>
                  <a:gd name="T31" fmla="*/ 283 h 197"/>
                  <a:gd name="T32" fmla="*/ 305 w 3240"/>
                  <a:gd name="T33" fmla="*/ 170 h 197"/>
                  <a:gd name="T34" fmla="*/ 324 w 3240"/>
                  <a:gd name="T35" fmla="*/ 134 h 197"/>
                  <a:gd name="T36" fmla="*/ 341 w 3240"/>
                  <a:gd name="T37" fmla="*/ 104 h 197"/>
                  <a:gd name="T38" fmla="*/ 361 w 3240"/>
                  <a:gd name="T39" fmla="*/ 159 h 197"/>
                  <a:gd name="T40" fmla="*/ 378 w 3240"/>
                  <a:gd name="T41" fmla="*/ 75 h 197"/>
                  <a:gd name="T42" fmla="*/ 396 w 3240"/>
                  <a:gd name="T43" fmla="*/ 242 h 197"/>
                  <a:gd name="T44" fmla="*/ 413 w 3240"/>
                  <a:gd name="T45" fmla="*/ 154 h 197"/>
                  <a:gd name="T46" fmla="*/ 433 w 3240"/>
                  <a:gd name="T47" fmla="*/ 203 h 197"/>
                  <a:gd name="T48" fmla="*/ 450 w 3240"/>
                  <a:gd name="T49" fmla="*/ 99 h 197"/>
                  <a:gd name="T50" fmla="*/ 468 w 3240"/>
                  <a:gd name="T51" fmla="*/ 223 h 197"/>
                  <a:gd name="T52" fmla="*/ 488 w 3240"/>
                  <a:gd name="T53" fmla="*/ 117 h 197"/>
                  <a:gd name="T54" fmla="*/ 505 w 3240"/>
                  <a:gd name="T55" fmla="*/ 134 h 197"/>
                  <a:gd name="T56" fmla="*/ 522 w 3240"/>
                  <a:gd name="T57" fmla="*/ 150 h 197"/>
                  <a:gd name="T58" fmla="*/ 541 w 3240"/>
                  <a:gd name="T59" fmla="*/ 230 h 197"/>
                  <a:gd name="T60" fmla="*/ 559 w 3240"/>
                  <a:gd name="T61" fmla="*/ 140 h 197"/>
                  <a:gd name="T62" fmla="*/ 577 w 3240"/>
                  <a:gd name="T63" fmla="*/ 99 h 197"/>
                  <a:gd name="T64" fmla="*/ 595 w 3240"/>
                  <a:gd name="T65" fmla="*/ 99 h 197"/>
                  <a:gd name="T66" fmla="*/ 612 w 3240"/>
                  <a:gd name="T67" fmla="*/ 330 h 197"/>
                  <a:gd name="T68" fmla="*/ 632 w 3240"/>
                  <a:gd name="T69" fmla="*/ 46 h 197"/>
                  <a:gd name="T70" fmla="*/ 648 w 3240"/>
                  <a:gd name="T71" fmla="*/ 267 h 197"/>
                  <a:gd name="T72" fmla="*/ 668 w 3240"/>
                  <a:gd name="T73" fmla="*/ 134 h 197"/>
                  <a:gd name="T74" fmla="*/ 686 w 3240"/>
                  <a:gd name="T75" fmla="*/ 117 h 197"/>
                  <a:gd name="T76" fmla="*/ 705 w 3240"/>
                  <a:gd name="T77" fmla="*/ 105 h 197"/>
                  <a:gd name="T78" fmla="*/ 722 w 3240"/>
                  <a:gd name="T79" fmla="*/ 150 h 197"/>
                  <a:gd name="T80" fmla="*/ 740 w 3240"/>
                  <a:gd name="T81" fmla="*/ 203 h 197"/>
                  <a:gd name="T82" fmla="*/ 759 w 3240"/>
                  <a:gd name="T83" fmla="*/ 205 h 197"/>
                  <a:gd name="T84" fmla="*/ 776 w 3240"/>
                  <a:gd name="T85" fmla="*/ 134 h 197"/>
                  <a:gd name="T86" fmla="*/ 794 w 3240"/>
                  <a:gd name="T87" fmla="*/ 56 h 197"/>
                  <a:gd name="T88" fmla="*/ 812 w 3240"/>
                  <a:gd name="T89" fmla="*/ 287 h 197"/>
                  <a:gd name="T90" fmla="*/ 830 w 3240"/>
                  <a:gd name="T91" fmla="*/ 117 h 197"/>
                  <a:gd name="T92" fmla="*/ 848 w 3240"/>
                  <a:gd name="T93" fmla="*/ 105 h 197"/>
                  <a:gd name="T94" fmla="*/ 866 w 3240"/>
                  <a:gd name="T95" fmla="*/ 105 h 197"/>
                  <a:gd name="T96" fmla="*/ 885 w 3240"/>
                  <a:gd name="T97" fmla="*/ 167 h 197"/>
                  <a:gd name="T98" fmla="*/ 902 w 3240"/>
                  <a:gd name="T99" fmla="*/ 117 h 197"/>
                  <a:gd name="T100" fmla="*/ 921 w 3240"/>
                  <a:gd name="T101" fmla="*/ 144 h 197"/>
                  <a:gd name="T102" fmla="*/ 940 w 3240"/>
                  <a:gd name="T103" fmla="*/ 181 h 197"/>
                  <a:gd name="T104" fmla="*/ 956 w 3240"/>
                  <a:gd name="T105" fmla="*/ 193 h 197"/>
                  <a:gd name="T106" fmla="*/ 976 w 3240"/>
                  <a:gd name="T107" fmla="*/ 128 h 197"/>
                  <a:gd name="T108" fmla="*/ 993 w 3240"/>
                  <a:gd name="T109" fmla="*/ 251 h 197"/>
                  <a:gd name="T110" fmla="*/ 1013 w 3240"/>
                  <a:gd name="T111" fmla="*/ 164 h 197"/>
                  <a:gd name="T112" fmla="*/ 1029 w 3240"/>
                  <a:gd name="T113" fmla="*/ 144 h 197"/>
                  <a:gd name="T114" fmla="*/ 1047 w 3240"/>
                  <a:gd name="T115" fmla="*/ 150 h 197"/>
                  <a:gd name="T116" fmla="*/ 1066 w 3240"/>
                  <a:gd name="T117" fmla="*/ 154 h 197"/>
                  <a:gd name="T118" fmla="*/ 1084 w 3240"/>
                  <a:gd name="T119" fmla="*/ 0 h 197"/>
                  <a:gd name="T120" fmla="*/ 1103 w 3240"/>
                  <a:gd name="T121" fmla="*/ 223 h 197"/>
                  <a:gd name="T122" fmla="*/ 1120 w 3240"/>
                  <a:gd name="T123" fmla="*/ 312 h 19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97">
                    <a:moveTo>
                      <a:pt x="0" y="103"/>
                    </a:moveTo>
                    <a:lnTo>
                      <a:pt x="8" y="95"/>
                    </a:lnTo>
                    <a:lnTo>
                      <a:pt x="14" y="82"/>
                    </a:lnTo>
                    <a:lnTo>
                      <a:pt x="20" y="65"/>
                    </a:lnTo>
                    <a:lnTo>
                      <a:pt x="27" y="49"/>
                    </a:lnTo>
                    <a:lnTo>
                      <a:pt x="33" y="34"/>
                    </a:lnTo>
                    <a:lnTo>
                      <a:pt x="39" y="15"/>
                    </a:lnTo>
                    <a:lnTo>
                      <a:pt x="45" y="13"/>
                    </a:lnTo>
                    <a:lnTo>
                      <a:pt x="53" y="31"/>
                    </a:lnTo>
                    <a:lnTo>
                      <a:pt x="59" y="62"/>
                    </a:lnTo>
                    <a:lnTo>
                      <a:pt x="65" y="90"/>
                    </a:lnTo>
                    <a:lnTo>
                      <a:pt x="72" y="108"/>
                    </a:lnTo>
                    <a:lnTo>
                      <a:pt x="78" y="113"/>
                    </a:lnTo>
                    <a:lnTo>
                      <a:pt x="84" y="106"/>
                    </a:lnTo>
                    <a:lnTo>
                      <a:pt x="92" y="98"/>
                    </a:lnTo>
                    <a:lnTo>
                      <a:pt x="98" y="90"/>
                    </a:lnTo>
                    <a:lnTo>
                      <a:pt x="104" y="80"/>
                    </a:lnTo>
                    <a:lnTo>
                      <a:pt x="111" y="72"/>
                    </a:lnTo>
                    <a:lnTo>
                      <a:pt x="117" y="77"/>
                    </a:lnTo>
                    <a:lnTo>
                      <a:pt x="123" y="88"/>
                    </a:lnTo>
                    <a:lnTo>
                      <a:pt x="131" y="97"/>
                    </a:lnTo>
                    <a:lnTo>
                      <a:pt x="137" y="98"/>
                    </a:lnTo>
                    <a:lnTo>
                      <a:pt x="143" y="92"/>
                    </a:lnTo>
                    <a:lnTo>
                      <a:pt x="150" y="82"/>
                    </a:lnTo>
                    <a:lnTo>
                      <a:pt x="156" y="70"/>
                    </a:lnTo>
                    <a:lnTo>
                      <a:pt x="162" y="64"/>
                    </a:lnTo>
                    <a:lnTo>
                      <a:pt x="170" y="57"/>
                    </a:lnTo>
                    <a:lnTo>
                      <a:pt x="176" y="52"/>
                    </a:lnTo>
                    <a:lnTo>
                      <a:pt x="182" y="49"/>
                    </a:lnTo>
                    <a:lnTo>
                      <a:pt x="189" y="47"/>
                    </a:lnTo>
                    <a:lnTo>
                      <a:pt x="195" y="47"/>
                    </a:lnTo>
                    <a:lnTo>
                      <a:pt x="201" y="47"/>
                    </a:lnTo>
                    <a:lnTo>
                      <a:pt x="209" y="49"/>
                    </a:lnTo>
                    <a:lnTo>
                      <a:pt x="215" y="51"/>
                    </a:lnTo>
                    <a:lnTo>
                      <a:pt x="221" y="52"/>
                    </a:lnTo>
                    <a:lnTo>
                      <a:pt x="227" y="51"/>
                    </a:lnTo>
                    <a:lnTo>
                      <a:pt x="234" y="47"/>
                    </a:lnTo>
                    <a:lnTo>
                      <a:pt x="240" y="44"/>
                    </a:lnTo>
                    <a:lnTo>
                      <a:pt x="246" y="42"/>
                    </a:lnTo>
                    <a:lnTo>
                      <a:pt x="254" y="44"/>
                    </a:lnTo>
                    <a:lnTo>
                      <a:pt x="260" y="49"/>
                    </a:lnTo>
                    <a:lnTo>
                      <a:pt x="266" y="59"/>
                    </a:lnTo>
                    <a:lnTo>
                      <a:pt x="274" y="69"/>
                    </a:lnTo>
                    <a:lnTo>
                      <a:pt x="280" y="80"/>
                    </a:lnTo>
                    <a:lnTo>
                      <a:pt x="286" y="92"/>
                    </a:lnTo>
                    <a:lnTo>
                      <a:pt x="293" y="105"/>
                    </a:lnTo>
                    <a:lnTo>
                      <a:pt x="299" y="116"/>
                    </a:lnTo>
                    <a:lnTo>
                      <a:pt x="305" y="125"/>
                    </a:lnTo>
                    <a:lnTo>
                      <a:pt x="313" y="125"/>
                    </a:lnTo>
                    <a:lnTo>
                      <a:pt x="319" y="115"/>
                    </a:lnTo>
                    <a:lnTo>
                      <a:pt x="325" y="98"/>
                    </a:lnTo>
                    <a:lnTo>
                      <a:pt x="332" y="90"/>
                    </a:lnTo>
                    <a:lnTo>
                      <a:pt x="338" y="111"/>
                    </a:lnTo>
                    <a:lnTo>
                      <a:pt x="344" y="138"/>
                    </a:lnTo>
                    <a:lnTo>
                      <a:pt x="352" y="159"/>
                    </a:lnTo>
                    <a:lnTo>
                      <a:pt x="358" y="166"/>
                    </a:lnTo>
                    <a:lnTo>
                      <a:pt x="364" y="148"/>
                    </a:lnTo>
                    <a:lnTo>
                      <a:pt x="371" y="123"/>
                    </a:lnTo>
                    <a:lnTo>
                      <a:pt x="377" y="102"/>
                    </a:lnTo>
                    <a:lnTo>
                      <a:pt x="383" y="87"/>
                    </a:lnTo>
                    <a:lnTo>
                      <a:pt x="391" y="75"/>
                    </a:lnTo>
                    <a:lnTo>
                      <a:pt x="397" y="64"/>
                    </a:lnTo>
                    <a:lnTo>
                      <a:pt x="403" y="56"/>
                    </a:lnTo>
                    <a:lnTo>
                      <a:pt x="409" y="52"/>
                    </a:lnTo>
                    <a:lnTo>
                      <a:pt x="416" y="51"/>
                    </a:lnTo>
                    <a:lnTo>
                      <a:pt x="422" y="49"/>
                    </a:lnTo>
                    <a:lnTo>
                      <a:pt x="428" y="51"/>
                    </a:lnTo>
                    <a:lnTo>
                      <a:pt x="436" y="49"/>
                    </a:lnTo>
                    <a:lnTo>
                      <a:pt x="442" y="46"/>
                    </a:lnTo>
                    <a:lnTo>
                      <a:pt x="448" y="54"/>
                    </a:lnTo>
                    <a:lnTo>
                      <a:pt x="455" y="74"/>
                    </a:lnTo>
                    <a:lnTo>
                      <a:pt x="461" y="92"/>
                    </a:lnTo>
                    <a:lnTo>
                      <a:pt x="467" y="105"/>
                    </a:lnTo>
                    <a:lnTo>
                      <a:pt x="475" y="108"/>
                    </a:lnTo>
                    <a:lnTo>
                      <a:pt x="481" y="103"/>
                    </a:lnTo>
                    <a:lnTo>
                      <a:pt x="487" y="93"/>
                    </a:lnTo>
                    <a:lnTo>
                      <a:pt x="494" y="84"/>
                    </a:lnTo>
                    <a:lnTo>
                      <a:pt x="500" y="74"/>
                    </a:lnTo>
                    <a:lnTo>
                      <a:pt x="506" y="65"/>
                    </a:lnTo>
                    <a:lnTo>
                      <a:pt x="514" y="59"/>
                    </a:lnTo>
                    <a:lnTo>
                      <a:pt x="520" y="54"/>
                    </a:lnTo>
                    <a:lnTo>
                      <a:pt x="526" y="52"/>
                    </a:lnTo>
                    <a:lnTo>
                      <a:pt x="533" y="54"/>
                    </a:lnTo>
                    <a:lnTo>
                      <a:pt x="539" y="56"/>
                    </a:lnTo>
                    <a:lnTo>
                      <a:pt x="545" y="59"/>
                    </a:lnTo>
                    <a:lnTo>
                      <a:pt x="553" y="65"/>
                    </a:lnTo>
                    <a:lnTo>
                      <a:pt x="559" y="74"/>
                    </a:lnTo>
                    <a:lnTo>
                      <a:pt x="565" y="79"/>
                    </a:lnTo>
                    <a:lnTo>
                      <a:pt x="572" y="79"/>
                    </a:lnTo>
                    <a:lnTo>
                      <a:pt x="578" y="72"/>
                    </a:lnTo>
                    <a:lnTo>
                      <a:pt x="584" y="65"/>
                    </a:lnTo>
                    <a:lnTo>
                      <a:pt x="591" y="59"/>
                    </a:lnTo>
                    <a:lnTo>
                      <a:pt x="598" y="54"/>
                    </a:lnTo>
                    <a:lnTo>
                      <a:pt x="604" y="47"/>
                    </a:lnTo>
                    <a:lnTo>
                      <a:pt x="610" y="39"/>
                    </a:lnTo>
                    <a:lnTo>
                      <a:pt x="618" y="38"/>
                    </a:lnTo>
                    <a:lnTo>
                      <a:pt x="624" y="36"/>
                    </a:lnTo>
                    <a:lnTo>
                      <a:pt x="630" y="47"/>
                    </a:lnTo>
                    <a:lnTo>
                      <a:pt x="637" y="75"/>
                    </a:lnTo>
                    <a:lnTo>
                      <a:pt x="643" y="110"/>
                    </a:lnTo>
                    <a:lnTo>
                      <a:pt x="649" y="143"/>
                    </a:lnTo>
                    <a:lnTo>
                      <a:pt x="657" y="154"/>
                    </a:lnTo>
                    <a:lnTo>
                      <a:pt x="663" y="148"/>
                    </a:lnTo>
                    <a:lnTo>
                      <a:pt x="669" y="133"/>
                    </a:lnTo>
                    <a:lnTo>
                      <a:pt x="676" y="110"/>
                    </a:lnTo>
                    <a:lnTo>
                      <a:pt x="682" y="88"/>
                    </a:lnTo>
                    <a:lnTo>
                      <a:pt x="688" y="72"/>
                    </a:lnTo>
                    <a:lnTo>
                      <a:pt x="696" y="62"/>
                    </a:lnTo>
                    <a:lnTo>
                      <a:pt x="702" y="54"/>
                    </a:lnTo>
                    <a:lnTo>
                      <a:pt x="708" y="46"/>
                    </a:lnTo>
                    <a:lnTo>
                      <a:pt x="715" y="39"/>
                    </a:lnTo>
                    <a:lnTo>
                      <a:pt x="721" y="31"/>
                    </a:lnTo>
                    <a:lnTo>
                      <a:pt x="727" y="23"/>
                    </a:lnTo>
                    <a:lnTo>
                      <a:pt x="735" y="31"/>
                    </a:lnTo>
                    <a:lnTo>
                      <a:pt x="741" y="52"/>
                    </a:lnTo>
                    <a:lnTo>
                      <a:pt x="747" y="80"/>
                    </a:lnTo>
                    <a:lnTo>
                      <a:pt x="754" y="103"/>
                    </a:lnTo>
                    <a:lnTo>
                      <a:pt x="760" y="115"/>
                    </a:lnTo>
                    <a:lnTo>
                      <a:pt x="766" y="110"/>
                    </a:lnTo>
                    <a:lnTo>
                      <a:pt x="772" y="98"/>
                    </a:lnTo>
                    <a:lnTo>
                      <a:pt x="780" y="90"/>
                    </a:lnTo>
                    <a:lnTo>
                      <a:pt x="786" y="88"/>
                    </a:lnTo>
                    <a:lnTo>
                      <a:pt x="792" y="90"/>
                    </a:lnTo>
                    <a:lnTo>
                      <a:pt x="799" y="92"/>
                    </a:lnTo>
                    <a:lnTo>
                      <a:pt x="805" y="90"/>
                    </a:lnTo>
                    <a:lnTo>
                      <a:pt x="811" y="103"/>
                    </a:lnTo>
                    <a:lnTo>
                      <a:pt x="819" y="126"/>
                    </a:lnTo>
                    <a:lnTo>
                      <a:pt x="825" y="141"/>
                    </a:lnTo>
                    <a:lnTo>
                      <a:pt x="831" y="141"/>
                    </a:lnTo>
                    <a:lnTo>
                      <a:pt x="838" y="131"/>
                    </a:lnTo>
                    <a:lnTo>
                      <a:pt x="844" y="113"/>
                    </a:lnTo>
                    <a:lnTo>
                      <a:pt x="850" y="100"/>
                    </a:lnTo>
                    <a:lnTo>
                      <a:pt x="858" y="97"/>
                    </a:lnTo>
                    <a:lnTo>
                      <a:pt x="864" y="97"/>
                    </a:lnTo>
                    <a:lnTo>
                      <a:pt x="870" y="92"/>
                    </a:lnTo>
                    <a:lnTo>
                      <a:pt x="877" y="85"/>
                    </a:lnTo>
                    <a:lnTo>
                      <a:pt x="883" y="74"/>
                    </a:lnTo>
                    <a:lnTo>
                      <a:pt x="889" y="64"/>
                    </a:lnTo>
                    <a:lnTo>
                      <a:pt x="897" y="56"/>
                    </a:lnTo>
                    <a:lnTo>
                      <a:pt x="903" y="51"/>
                    </a:lnTo>
                    <a:lnTo>
                      <a:pt x="909" y="51"/>
                    </a:lnTo>
                    <a:lnTo>
                      <a:pt x="916" y="56"/>
                    </a:lnTo>
                    <a:lnTo>
                      <a:pt x="922" y="62"/>
                    </a:lnTo>
                    <a:lnTo>
                      <a:pt x="929" y="67"/>
                    </a:lnTo>
                    <a:lnTo>
                      <a:pt x="936" y="67"/>
                    </a:lnTo>
                    <a:lnTo>
                      <a:pt x="942" y="64"/>
                    </a:lnTo>
                    <a:lnTo>
                      <a:pt x="948" y="61"/>
                    </a:lnTo>
                    <a:lnTo>
                      <a:pt x="954" y="56"/>
                    </a:lnTo>
                    <a:lnTo>
                      <a:pt x="962" y="49"/>
                    </a:lnTo>
                    <a:lnTo>
                      <a:pt x="968" y="46"/>
                    </a:lnTo>
                    <a:lnTo>
                      <a:pt x="974" y="46"/>
                    </a:lnTo>
                    <a:lnTo>
                      <a:pt x="981" y="51"/>
                    </a:lnTo>
                    <a:lnTo>
                      <a:pt x="987" y="57"/>
                    </a:lnTo>
                    <a:lnTo>
                      <a:pt x="993" y="62"/>
                    </a:lnTo>
                    <a:lnTo>
                      <a:pt x="1001" y="69"/>
                    </a:lnTo>
                    <a:lnTo>
                      <a:pt x="1007" y="74"/>
                    </a:lnTo>
                    <a:lnTo>
                      <a:pt x="1013" y="77"/>
                    </a:lnTo>
                    <a:lnTo>
                      <a:pt x="1020" y="79"/>
                    </a:lnTo>
                    <a:lnTo>
                      <a:pt x="1026" y="79"/>
                    </a:lnTo>
                    <a:lnTo>
                      <a:pt x="1032" y="80"/>
                    </a:lnTo>
                    <a:lnTo>
                      <a:pt x="1040" y="80"/>
                    </a:lnTo>
                    <a:lnTo>
                      <a:pt x="1046" y="79"/>
                    </a:lnTo>
                    <a:lnTo>
                      <a:pt x="1052" y="74"/>
                    </a:lnTo>
                    <a:lnTo>
                      <a:pt x="1059" y="67"/>
                    </a:lnTo>
                    <a:lnTo>
                      <a:pt x="1065" y="61"/>
                    </a:lnTo>
                    <a:lnTo>
                      <a:pt x="1071" y="54"/>
                    </a:lnTo>
                    <a:lnTo>
                      <a:pt x="1079" y="46"/>
                    </a:lnTo>
                    <a:lnTo>
                      <a:pt x="1085" y="38"/>
                    </a:lnTo>
                    <a:lnTo>
                      <a:pt x="1091" y="34"/>
                    </a:lnTo>
                    <a:lnTo>
                      <a:pt x="1098" y="42"/>
                    </a:lnTo>
                    <a:lnTo>
                      <a:pt x="1104" y="69"/>
                    </a:lnTo>
                    <a:lnTo>
                      <a:pt x="1110" y="97"/>
                    </a:lnTo>
                    <a:lnTo>
                      <a:pt x="1118" y="121"/>
                    </a:lnTo>
                    <a:lnTo>
                      <a:pt x="1124" y="133"/>
                    </a:lnTo>
                    <a:lnTo>
                      <a:pt x="1130" y="131"/>
                    </a:lnTo>
                    <a:lnTo>
                      <a:pt x="1136" y="121"/>
                    </a:lnTo>
                    <a:lnTo>
                      <a:pt x="1143" y="113"/>
                    </a:lnTo>
                    <a:lnTo>
                      <a:pt x="1149" y="100"/>
                    </a:lnTo>
                    <a:lnTo>
                      <a:pt x="1155" y="82"/>
                    </a:lnTo>
                    <a:lnTo>
                      <a:pt x="1163" y="77"/>
                    </a:lnTo>
                    <a:lnTo>
                      <a:pt x="1169" y="80"/>
                    </a:lnTo>
                    <a:lnTo>
                      <a:pt x="1175" y="87"/>
                    </a:lnTo>
                    <a:lnTo>
                      <a:pt x="1182" y="88"/>
                    </a:lnTo>
                    <a:lnTo>
                      <a:pt x="1188" y="77"/>
                    </a:lnTo>
                    <a:lnTo>
                      <a:pt x="1194" y="62"/>
                    </a:lnTo>
                    <a:lnTo>
                      <a:pt x="1202" y="56"/>
                    </a:lnTo>
                    <a:lnTo>
                      <a:pt x="1208" y="65"/>
                    </a:lnTo>
                    <a:lnTo>
                      <a:pt x="1214" y="82"/>
                    </a:lnTo>
                    <a:lnTo>
                      <a:pt x="1221" y="100"/>
                    </a:lnTo>
                    <a:lnTo>
                      <a:pt x="1227" y="113"/>
                    </a:lnTo>
                    <a:lnTo>
                      <a:pt x="1233" y="113"/>
                    </a:lnTo>
                    <a:lnTo>
                      <a:pt x="1241" y="102"/>
                    </a:lnTo>
                    <a:lnTo>
                      <a:pt x="1247" y="88"/>
                    </a:lnTo>
                    <a:lnTo>
                      <a:pt x="1253" y="79"/>
                    </a:lnTo>
                    <a:lnTo>
                      <a:pt x="1261" y="75"/>
                    </a:lnTo>
                    <a:lnTo>
                      <a:pt x="1267" y="74"/>
                    </a:lnTo>
                    <a:lnTo>
                      <a:pt x="1273" y="70"/>
                    </a:lnTo>
                    <a:lnTo>
                      <a:pt x="1280" y="67"/>
                    </a:lnTo>
                    <a:lnTo>
                      <a:pt x="1286" y="59"/>
                    </a:lnTo>
                    <a:lnTo>
                      <a:pt x="1292" y="49"/>
                    </a:lnTo>
                    <a:lnTo>
                      <a:pt x="1300" y="38"/>
                    </a:lnTo>
                    <a:lnTo>
                      <a:pt x="1306" y="33"/>
                    </a:lnTo>
                    <a:lnTo>
                      <a:pt x="1312" y="57"/>
                    </a:lnTo>
                    <a:lnTo>
                      <a:pt x="1318" y="87"/>
                    </a:lnTo>
                    <a:lnTo>
                      <a:pt x="1325" y="113"/>
                    </a:lnTo>
                    <a:lnTo>
                      <a:pt x="1331" y="126"/>
                    </a:lnTo>
                    <a:lnTo>
                      <a:pt x="1337" y="123"/>
                    </a:lnTo>
                    <a:lnTo>
                      <a:pt x="1345" y="111"/>
                    </a:lnTo>
                    <a:lnTo>
                      <a:pt x="1351" y="100"/>
                    </a:lnTo>
                    <a:lnTo>
                      <a:pt x="1357" y="90"/>
                    </a:lnTo>
                    <a:lnTo>
                      <a:pt x="1364" y="82"/>
                    </a:lnTo>
                    <a:lnTo>
                      <a:pt x="1370" y="75"/>
                    </a:lnTo>
                    <a:lnTo>
                      <a:pt x="1376" y="70"/>
                    </a:lnTo>
                    <a:lnTo>
                      <a:pt x="1384" y="67"/>
                    </a:lnTo>
                    <a:lnTo>
                      <a:pt x="1390" y="64"/>
                    </a:lnTo>
                    <a:lnTo>
                      <a:pt x="1396" y="59"/>
                    </a:lnTo>
                    <a:lnTo>
                      <a:pt x="1403" y="57"/>
                    </a:lnTo>
                    <a:lnTo>
                      <a:pt x="1409" y="57"/>
                    </a:lnTo>
                    <a:lnTo>
                      <a:pt x="1415" y="61"/>
                    </a:lnTo>
                    <a:lnTo>
                      <a:pt x="1423" y="65"/>
                    </a:lnTo>
                    <a:lnTo>
                      <a:pt x="1429" y="69"/>
                    </a:lnTo>
                    <a:lnTo>
                      <a:pt x="1435" y="72"/>
                    </a:lnTo>
                    <a:lnTo>
                      <a:pt x="1442" y="70"/>
                    </a:lnTo>
                    <a:lnTo>
                      <a:pt x="1448" y="67"/>
                    </a:lnTo>
                    <a:lnTo>
                      <a:pt x="1454" y="62"/>
                    </a:lnTo>
                    <a:lnTo>
                      <a:pt x="1462" y="57"/>
                    </a:lnTo>
                    <a:lnTo>
                      <a:pt x="1468" y="56"/>
                    </a:lnTo>
                    <a:lnTo>
                      <a:pt x="1474" y="59"/>
                    </a:lnTo>
                    <a:lnTo>
                      <a:pt x="1481" y="64"/>
                    </a:lnTo>
                    <a:lnTo>
                      <a:pt x="1487" y="70"/>
                    </a:lnTo>
                    <a:lnTo>
                      <a:pt x="1493" y="74"/>
                    </a:lnTo>
                    <a:lnTo>
                      <a:pt x="1499" y="75"/>
                    </a:lnTo>
                    <a:lnTo>
                      <a:pt x="1507" y="74"/>
                    </a:lnTo>
                    <a:lnTo>
                      <a:pt x="1513" y="79"/>
                    </a:lnTo>
                    <a:lnTo>
                      <a:pt x="1519" y="92"/>
                    </a:lnTo>
                    <a:lnTo>
                      <a:pt x="1526" y="106"/>
                    </a:lnTo>
                    <a:lnTo>
                      <a:pt x="1532" y="116"/>
                    </a:lnTo>
                    <a:lnTo>
                      <a:pt x="1538" y="120"/>
                    </a:lnTo>
                    <a:lnTo>
                      <a:pt x="1546" y="118"/>
                    </a:lnTo>
                    <a:lnTo>
                      <a:pt x="1552" y="115"/>
                    </a:lnTo>
                    <a:lnTo>
                      <a:pt x="1558" y="111"/>
                    </a:lnTo>
                    <a:lnTo>
                      <a:pt x="1565" y="110"/>
                    </a:lnTo>
                    <a:lnTo>
                      <a:pt x="1571" y="103"/>
                    </a:lnTo>
                    <a:lnTo>
                      <a:pt x="1577" y="95"/>
                    </a:lnTo>
                    <a:lnTo>
                      <a:pt x="1585" y="88"/>
                    </a:lnTo>
                    <a:lnTo>
                      <a:pt x="1591" y="82"/>
                    </a:lnTo>
                    <a:lnTo>
                      <a:pt x="1597" y="75"/>
                    </a:lnTo>
                    <a:lnTo>
                      <a:pt x="1605" y="69"/>
                    </a:lnTo>
                    <a:lnTo>
                      <a:pt x="1611" y="61"/>
                    </a:lnTo>
                    <a:lnTo>
                      <a:pt x="1617" y="54"/>
                    </a:lnTo>
                    <a:lnTo>
                      <a:pt x="1624" y="49"/>
                    </a:lnTo>
                    <a:lnTo>
                      <a:pt x="1630" y="44"/>
                    </a:lnTo>
                    <a:lnTo>
                      <a:pt x="1636" y="42"/>
                    </a:lnTo>
                    <a:lnTo>
                      <a:pt x="1644" y="44"/>
                    </a:lnTo>
                    <a:lnTo>
                      <a:pt x="1650" y="44"/>
                    </a:lnTo>
                    <a:lnTo>
                      <a:pt x="1656" y="49"/>
                    </a:lnTo>
                    <a:lnTo>
                      <a:pt x="1663" y="56"/>
                    </a:lnTo>
                    <a:lnTo>
                      <a:pt x="1669" y="65"/>
                    </a:lnTo>
                    <a:lnTo>
                      <a:pt x="1675" y="72"/>
                    </a:lnTo>
                    <a:lnTo>
                      <a:pt x="1681" y="72"/>
                    </a:lnTo>
                    <a:lnTo>
                      <a:pt x="1689" y="70"/>
                    </a:lnTo>
                    <a:lnTo>
                      <a:pt x="1695" y="62"/>
                    </a:lnTo>
                    <a:lnTo>
                      <a:pt x="1701" y="56"/>
                    </a:lnTo>
                    <a:lnTo>
                      <a:pt x="1708" y="49"/>
                    </a:lnTo>
                    <a:lnTo>
                      <a:pt x="1714" y="49"/>
                    </a:lnTo>
                    <a:lnTo>
                      <a:pt x="1720" y="51"/>
                    </a:lnTo>
                    <a:lnTo>
                      <a:pt x="1728" y="47"/>
                    </a:lnTo>
                    <a:lnTo>
                      <a:pt x="1734" y="56"/>
                    </a:lnTo>
                    <a:lnTo>
                      <a:pt x="1740" y="84"/>
                    </a:lnTo>
                    <a:lnTo>
                      <a:pt x="1747" y="120"/>
                    </a:lnTo>
                    <a:lnTo>
                      <a:pt x="1753" y="151"/>
                    </a:lnTo>
                    <a:lnTo>
                      <a:pt x="1759" y="166"/>
                    </a:lnTo>
                    <a:lnTo>
                      <a:pt x="1767" y="166"/>
                    </a:lnTo>
                    <a:lnTo>
                      <a:pt x="1773" y="154"/>
                    </a:lnTo>
                    <a:lnTo>
                      <a:pt x="1779" y="134"/>
                    </a:lnTo>
                    <a:lnTo>
                      <a:pt x="1786" y="110"/>
                    </a:lnTo>
                    <a:lnTo>
                      <a:pt x="1792" y="87"/>
                    </a:lnTo>
                    <a:lnTo>
                      <a:pt x="1798" y="61"/>
                    </a:lnTo>
                    <a:lnTo>
                      <a:pt x="1806" y="34"/>
                    </a:lnTo>
                    <a:lnTo>
                      <a:pt x="1812" y="24"/>
                    </a:lnTo>
                    <a:lnTo>
                      <a:pt x="1818" y="26"/>
                    </a:lnTo>
                    <a:lnTo>
                      <a:pt x="1825" y="38"/>
                    </a:lnTo>
                    <a:lnTo>
                      <a:pt x="1831" y="47"/>
                    </a:lnTo>
                    <a:lnTo>
                      <a:pt x="1837" y="51"/>
                    </a:lnTo>
                    <a:lnTo>
                      <a:pt x="1843" y="70"/>
                    </a:lnTo>
                    <a:lnTo>
                      <a:pt x="1851" y="97"/>
                    </a:lnTo>
                    <a:lnTo>
                      <a:pt x="1857" y="118"/>
                    </a:lnTo>
                    <a:lnTo>
                      <a:pt x="1863" y="133"/>
                    </a:lnTo>
                    <a:lnTo>
                      <a:pt x="1870" y="131"/>
                    </a:lnTo>
                    <a:lnTo>
                      <a:pt x="1876" y="121"/>
                    </a:lnTo>
                    <a:lnTo>
                      <a:pt x="1882" y="111"/>
                    </a:lnTo>
                    <a:lnTo>
                      <a:pt x="1890" y="100"/>
                    </a:lnTo>
                    <a:lnTo>
                      <a:pt x="1896" y="90"/>
                    </a:lnTo>
                    <a:lnTo>
                      <a:pt x="1902" y="79"/>
                    </a:lnTo>
                    <a:lnTo>
                      <a:pt x="1909" y="70"/>
                    </a:lnTo>
                    <a:lnTo>
                      <a:pt x="1915" y="67"/>
                    </a:lnTo>
                    <a:lnTo>
                      <a:pt x="1922" y="69"/>
                    </a:lnTo>
                    <a:lnTo>
                      <a:pt x="1929" y="74"/>
                    </a:lnTo>
                    <a:lnTo>
                      <a:pt x="1935" y="77"/>
                    </a:lnTo>
                    <a:lnTo>
                      <a:pt x="1941" y="80"/>
                    </a:lnTo>
                    <a:lnTo>
                      <a:pt x="1949" y="80"/>
                    </a:lnTo>
                    <a:lnTo>
                      <a:pt x="1955" y="74"/>
                    </a:lnTo>
                    <a:lnTo>
                      <a:pt x="1961" y="65"/>
                    </a:lnTo>
                    <a:lnTo>
                      <a:pt x="1968" y="59"/>
                    </a:lnTo>
                    <a:lnTo>
                      <a:pt x="1974" y="61"/>
                    </a:lnTo>
                    <a:lnTo>
                      <a:pt x="1980" y="64"/>
                    </a:lnTo>
                    <a:lnTo>
                      <a:pt x="1988" y="69"/>
                    </a:lnTo>
                    <a:lnTo>
                      <a:pt x="1994" y="70"/>
                    </a:lnTo>
                    <a:lnTo>
                      <a:pt x="2000" y="69"/>
                    </a:lnTo>
                    <a:lnTo>
                      <a:pt x="2007" y="64"/>
                    </a:lnTo>
                    <a:lnTo>
                      <a:pt x="2013" y="57"/>
                    </a:lnTo>
                    <a:lnTo>
                      <a:pt x="2019" y="52"/>
                    </a:lnTo>
                    <a:lnTo>
                      <a:pt x="2025" y="49"/>
                    </a:lnTo>
                    <a:lnTo>
                      <a:pt x="2033" y="46"/>
                    </a:lnTo>
                    <a:lnTo>
                      <a:pt x="2039" y="47"/>
                    </a:lnTo>
                    <a:lnTo>
                      <a:pt x="2045" y="49"/>
                    </a:lnTo>
                    <a:lnTo>
                      <a:pt x="2052" y="54"/>
                    </a:lnTo>
                    <a:lnTo>
                      <a:pt x="2058" y="61"/>
                    </a:lnTo>
                    <a:lnTo>
                      <a:pt x="2064" y="67"/>
                    </a:lnTo>
                    <a:lnTo>
                      <a:pt x="2072" y="75"/>
                    </a:lnTo>
                    <a:lnTo>
                      <a:pt x="2078" y="82"/>
                    </a:lnTo>
                    <a:lnTo>
                      <a:pt x="2084" y="85"/>
                    </a:lnTo>
                    <a:lnTo>
                      <a:pt x="2091" y="90"/>
                    </a:lnTo>
                    <a:lnTo>
                      <a:pt x="2097" y="97"/>
                    </a:lnTo>
                    <a:lnTo>
                      <a:pt x="2103" y="100"/>
                    </a:lnTo>
                    <a:lnTo>
                      <a:pt x="2111" y="102"/>
                    </a:lnTo>
                    <a:lnTo>
                      <a:pt x="2117" y="100"/>
                    </a:lnTo>
                    <a:lnTo>
                      <a:pt x="2123" y="102"/>
                    </a:lnTo>
                    <a:lnTo>
                      <a:pt x="2130" y="105"/>
                    </a:lnTo>
                    <a:lnTo>
                      <a:pt x="2136" y="108"/>
                    </a:lnTo>
                    <a:lnTo>
                      <a:pt x="2142" y="108"/>
                    </a:lnTo>
                    <a:lnTo>
                      <a:pt x="2150" y="102"/>
                    </a:lnTo>
                    <a:lnTo>
                      <a:pt x="2156" y="102"/>
                    </a:lnTo>
                    <a:lnTo>
                      <a:pt x="2162" y="105"/>
                    </a:lnTo>
                    <a:lnTo>
                      <a:pt x="2169" y="108"/>
                    </a:lnTo>
                    <a:lnTo>
                      <a:pt x="2175" y="103"/>
                    </a:lnTo>
                    <a:lnTo>
                      <a:pt x="2181" y="93"/>
                    </a:lnTo>
                    <a:lnTo>
                      <a:pt x="2189" y="79"/>
                    </a:lnTo>
                    <a:lnTo>
                      <a:pt x="2195" y="69"/>
                    </a:lnTo>
                    <a:lnTo>
                      <a:pt x="2201" y="61"/>
                    </a:lnTo>
                    <a:lnTo>
                      <a:pt x="2207" y="56"/>
                    </a:lnTo>
                    <a:lnTo>
                      <a:pt x="2214" y="52"/>
                    </a:lnTo>
                    <a:lnTo>
                      <a:pt x="2220" y="59"/>
                    </a:lnTo>
                    <a:lnTo>
                      <a:pt x="2226" y="67"/>
                    </a:lnTo>
                    <a:lnTo>
                      <a:pt x="2234" y="72"/>
                    </a:lnTo>
                    <a:lnTo>
                      <a:pt x="2240" y="72"/>
                    </a:lnTo>
                    <a:lnTo>
                      <a:pt x="2246" y="64"/>
                    </a:lnTo>
                    <a:lnTo>
                      <a:pt x="2254" y="56"/>
                    </a:lnTo>
                    <a:lnTo>
                      <a:pt x="2260" y="49"/>
                    </a:lnTo>
                    <a:lnTo>
                      <a:pt x="2266" y="46"/>
                    </a:lnTo>
                    <a:lnTo>
                      <a:pt x="2273" y="39"/>
                    </a:lnTo>
                    <a:lnTo>
                      <a:pt x="2279" y="28"/>
                    </a:lnTo>
                    <a:lnTo>
                      <a:pt x="2285" y="39"/>
                    </a:lnTo>
                    <a:lnTo>
                      <a:pt x="2293" y="54"/>
                    </a:lnTo>
                    <a:lnTo>
                      <a:pt x="2299" y="77"/>
                    </a:lnTo>
                    <a:lnTo>
                      <a:pt x="2305" y="110"/>
                    </a:lnTo>
                    <a:lnTo>
                      <a:pt x="2312" y="136"/>
                    </a:lnTo>
                    <a:lnTo>
                      <a:pt x="2318" y="152"/>
                    </a:lnTo>
                    <a:lnTo>
                      <a:pt x="2324" y="154"/>
                    </a:lnTo>
                    <a:lnTo>
                      <a:pt x="2332" y="144"/>
                    </a:lnTo>
                    <a:lnTo>
                      <a:pt x="2338" y="128"/>
                    </a:lnTo>
                    <a:lnTo>
                      <a:pt x="2344" y="110"/>
                    </a:lnTo>
                    <a:lnTo>
                      <a:pt x="2351" y="97"/>
                    </a:lnTo>
                    <a:lnTo>
                      <a:pt x="2357" y="84"/>
                    </a:lnTo>
                    <a:lnTo>
                      <a:pt x="2363" y="74"/>
                    </a:lnTo>
                    <a:lnTo>
                      <a:pt x="2371" y="65"/>
                    </a:lnTo>
                    <a:lnTo>
                      <a:pt x="2377" y="61"/>
                    </a:lnTo>
                    <a:lnTo>
                      <a:pt x="2383" y="59"/>
                    </a:lnTo>
                    <a:lnTo>
                      <a:pt x="2389" y="59"/>
                    </a:lnTo>
                    <a:lnTo>
                      <a:pt x="2396" y="61"/>
                    </a:lnTo>
                    <a:lnTo>
                      <a:pt x="2402" y="59"/>
                    </a:lnTo>
                    <a:lnTo>
                      <a:pt x="2408" y="59"/>
                    </a:lnTo>
                    <a:lnTo>
                      <a:pt x="2416" y="61"/>
                    </a:lnTo>
                    <a:lnTo>
                      <a:pt x="2422" y="62"/>
                    </a:lnTo>
                    <a:lnTo>
                      <a:pt x="2428" y="59"/>
                    </a:lnTo>
                    <a:lnTo>
                      <a:pt x="2435" y="52"/>
                    </a:lnTo>
                    <a:lnTo>
                      <a:pt x="2441" y="47"/>
                    </a:lnTo>
                    <a:lnTo>
                      <a:pt x="2447" y="46"/>
                    </a:lnTo>
                    <a:lnTo>
                      <a:pt x="2455" y="44"/>
                    </a:lnTo>
                    <a:lnTo>
                      <a:pt x="2461" y="44"/>
                    </a:lnTo>
                    <a:lnTo>
                      <a:pt x="2467" y="42"/>
                    </a:lnTo>
                    <a:lnTo>
                      <a:pt x="2474" y="38"/>
                    </a:lnTo>
                    <a:lnTo>
                      <a:pt x="2480" y="36"/>
                    </a:lnTo>
                    <a:lnTo>
                      <a:pt x="2486" y="52"/>
                    </a:lnTo>
                    <a:lnTo>
                      <a:pt x="2494" y="87"/>
                    </a:lnTo>
                    <a:lnTo>
                      <a:pt x="2500" y="125"/>
                    </a:lnTo>
                    <a:lnTo>
                      <a:pt x="2506" y="152"/>
                    </a:lnTo>
                    <a:lnTo>
                      <a:pt x="2513" y="162"/>
                    </a:lnTo>
                    <a:lnTo>
                      <a:pt x="2519" y="151"/>
                    </a:lnTo>
                    <a:lnTo>
                      <a:pt x="2525" y="129"/>
                    </a:lnTo>
                    <a:lnTo>
                      <a:pt x="2533" y="105"/>
                    </a:lnTo>
                    <a:lnTo>
                      <a:pt x="2539" y="84"/>
                    </a:lnTo>
                    <a:lnTo>
                      <a:pt x="2545" y="67"/>
                    </a:lnTo>
                    <a:lnTo>
                      <a:pt x="2552" y="59"/>
                    </a:lnTo>
                    <a:lnTo>
                      <a:pt x="2558" y="56"/>
                    </a:lnTo>
                    <a:lnTo>
                      <a:pt x="2564" y="56"/>
                    </a:lnTo>
                    <a:lnTo>
                      <a:pt x="2570" y="57"/>
                    </a:lnTo>
                    <a:lnTo>
                      <a:pt x="2578" y="59"/>
                    </a:lnTo>
                    <a:lnTo>
                      <a:pt x="2584" y="57"/>
                    </a:lnTo>
                    <a:lnTo>
                      <a:pt x="2590" y="59"/>
                    </a:lnTo>
                    <a:lnTo>
                      <a:pt x="2598" y="65"/>
                    </a:lnTo>
                    <a:lnTo>
                      <a:pt x="2604" y="72"/>
                    </a:lnTo>
                    <a:lnTo>
                      <a:pt x="2610" y="79"/>
                    </a:lnTo>
                    <a:lnTo>
                      <a:pt x="2617" y="84"/>
                    </a:lnTo>
                    <a:lnTo>
                      <a:pt x="2623" y="85"/>
                    </a:lnTo>
                    <a:lnTo>
                      <a:pt x="2629" y="82"/>
                    </a:lnTo>
                    <a:lnTo>
                      <a:pt x="2637" y="77"/>
                    </a:lnTo>
                    <a:lnTo>
                      <a:pt x="2643" y="72"/>
                    </a:lnTo>
                    <a:lnTo>
                      <a:pt x="2649" y="69"/>
                    </a:lnTo>
                    <a:lnTo>
                      <a:pt x="2656" y="70"/>
                    </a:lnTo>
                    <a:lnTo>
                      <a:pt x="2662" y="75"/>
                    </a:lnTo>
                    <a:lnTo>
                      <a:pt x="2668" y="87"/>
                    </a:lnTo>
                    <a:lnTo>
                      <a:pt x="2676" y="95"/>
                    </a:lnTo>
                    <a:lnTo>
                      <a:pt x="2682" y="98"/>
                    </a:lnTo>
                    <a:lnTo>
                      <a:pt x="2688" y="97"/>
                    </a:lnTo>
                    <a:lnTo>
                      <a:pt x="2695" y="90"/>
                    </a:lnTo>
                    <a:lnTo>
                      <a:pt x="2701" y="82"/>
                    </a:lnTo>
                    <a:lnTo>
                      <a:pt x="2707" y="74"/>
                    </a:lnTo>
                    <a:lnTo>
                      <a:pt x="2715" y="67"/>
                    </a:lnTo>
                    <a:lnTo>
                      <a:pt x="2721" y="64"/>
                    </a:lnTo>
                    <a:lnTo>
                      <a:pt x="2727" y="64"/>
                    </a:lnTo>
                    <a:lnTo>
                      <a:pt x="2734" y="70"/>
                    </a:lnTo>
                    <a:lnTo>
                      <a:pt x="2740" y="82"/>
                    </a:lnTo>
                    <a:lnTo>
                      <a:pt x="2746" y="97"/>
                    </a:lnTo>
                    <a:lnTo>
                      <a:pt x="2752" y="105"/>
                    </a:lnTo>
                    <a:lnTo>
                      <a:pt x="2760" y="110"/>
                    </a:lnTo>
                    <a:lnTo>
                      <a:pt x="2766" y="105"/>
                    </a:lnTo>
                    <a:lnTo>
                      <a:pt x="2772" y="98"/>
                    </a:lnTo>
                    <a:lnTo>
                      <a:pt x="2779" y="90"/>
                    </a:lnTo>
                    <a:lnTo>
                      <a:pt x="2785" y="84"/>
                    </a:lnTo>
                    <a:lnTo>
                      <a:pt x="2791" y="75"/>
                    </a:lnTo>
                    <a:lnTo>
                      <a:pt x="2799" y="64"/>
                    </a:lnTo>
                    <a:lnTo>
                      <a:pt x="2805" y="51"/>
                    </a:lnTo>
                    <a:lnTo>
                      <a:pt x="2811" y="34"/>
                    </a:lnTo>
                    <a:lnTo>
                      <a:pt x="2818" y="11"/>
                    </a:lnTo>
                    <a:lnTo>
                      <a:pt x="2824" y="0"/>
                    </a:lnTo>
                    <a:lnTo>
                      <a:pt x="2830" y="28"/>
                    </a:lnTo>
                    <a:lnTo>
                      <a:pt x="2838" y="64"/>
                    </a:lnTo>
                    <a:lnTo>
                      <a:pt x="2844" y="97"/>
                    </a:lnTo>
                    <a:lnTo>
                      <a:pt x="2850" y="126"/>
                    </a:lnTo>
                    <a:lnTo>
                      <a:pt x="2857" y="133"/>
                    </a:lnTo>
                    <a:lnTo>
                      <a:pt x="2863" y="131"/>
                    </a:lnTo>
                    <a:lnTo>
                      <a:pt x="2869" y="120"/>
                    </a:lnTo>
                    <a:lnTo>
                      <a:pt x="2877" y="100"/>
                    </a:lnTo>
                    <a:lnTo>
                      <a:pt x="2883" y="77"/>
                    </a:lnTo>
                    <a:lnTo>
                      <a:pt x="2889" y="62"/>
                    </a:lnTo>
                    <a:lnTo>
                      <a:pt x="2896" y="64"/>
                    </a:lnTo>
                    <a:lnTo>
                      <a:pt x="2902" y="82"/>
                    </a:lnTo>
                    <a:lnTo>
                      <a:pt x="2908" y="106"/>
                    </a:lnTo>
                    <a:lnTo>
                      <a:pt x="2916" y="125"/>
                    </a:lnTo>
                    <a:lnTo>
                      <a:pt x="2922" y="131"/>
                    </a:lnTo>
                    <a:lnTo>
                      <a:pt x="2928" y="126"/>
                    </a:lnTo>
                    <a:lnTo>
                      <a:pt x="2934" y="113"/>
                    </a:lnTo>
                    <a:lnTo>
                      <a:pt x="2942" y="98"/>
                    </a:lnTo>
                    <a:lnTo>
                      <a:pt x="2948" y="85"/>
                    </a:lnTo>
                    <a:lnTo>
                      <a:pt x="2954" y="72"/>
                    </a:lnTo>
                    <a:lnTo>
                      <a:pt x="2961" y="62"/>
                    </a:lnTo>
                    <a:lnTo>
                      <a:pt x="2967" y="51"/>
                    </a:lnTo>
                    <a:lnTo>
                      <a:pt x="2973" y="44"/>
                    </a:lnTo>
                    <a:lnTo>
                      <a:pt x="2981" y="42"/>
                    </a:lnTo>
                    <a:lnTo>
                      <a:pt x="2987" y="46"/>
                    </a:lnTo>
                    <a:lnTo>
                      <a:pt x="2993" y="56"/>
                    </a:lnTo>
                    <a:lnTo>
                      <a:pt x="3000" y="67"/>
                    </a:lnTo>
                    <a:lnTo>
                      <a:pt x="3006" y="75"/>
                    </a:lnTo>
                    <a:lnTo>
                      <a:pt x="3012" y="77"/>
                    </a:lnTo>
                    <a:lnTo>
                      <a:pt x="3020" y="74"/>
                    </a:lnTo>
                    <a:lnTo>
                      <a:pt x="3026" y="69"/>
                    </a:lnTo>
                    <a:lnTo>
                      <a:pt x="3032" y="67"/>
                    </a:lnTo>
                    <a:lnTo>
                      <a:pt x="3039" y="67"/>
                    </a:lnTo>
                    <a:lnTo>
                      <a:pt x="3045" y="72"/>
                    </a:lnTo>
                    <a:lnTo>
                      <a:pt x="3051" y="75"/>
                    </a:lnTo>
                    <a:lnTo>
                      <a:pt x="3059" y="77"/>
                    </a:lnTo>
                    <a:lnTo>
                      <a:pt x="3065" y="75"/>
                    </a:lnTo>
                    <a:lnTo>
                      <a:pt x="3071" y="69"/>
                    </a:lnTo>
                    <a:lnTo>
                      <a:pt x="3078" y="61"/>
                    </a:lnTo>
                    <a:lnTo>
                      <a:pt x="3084" y="49"/>
                    </a:lnTo>
                    <a:lnTo>
                      <a:pt x="3090" y="36"/>
                    </a:lnTo>
                    <a:lnTo>
                      <a:pt x="3098" y="21"/>
                    </a:lnTo>
                    <a:lnTo>
                      <a:pt x="3104" y="5"/>
                    </a:lnTo>
                    <a:lnTo>
                      <a:pt x="3110" y="0"/>
                    </a:lnTo>
                    <a:lnTo>
                      <a:pt x="3116" y="13"/>
                    </a:lnTo>
                    <a:lnTo>
                      <a:pt x="3123" y="38"/>
                    </a:lnTo>
                    <a:lnTo>
                      <a:pt x="3129" y="65"/>
                    </a:lnTo>
                    <a:lnTo>
                      <a:pt x="3135" y="90"/>
                    </a:lnTo>
                    <a:lnTo>
                      <a:pt x="3143" y="111"/>
                    </a:lnTo>
                    <a:lnTo>
                      <a:pt x="3149" y="120"/>
                    </a:lnTo>
                    <a:lnTo>
                      <a:pt x="3155" y="121"/>
                    </a:lnTo>
                    <a:lnTo>
                      <a:pt x="3162" y="111"/>
                    </a:lnTo>
                    <a:lnTo>
                      <a:pt x="3168" y="108"/>
                    </a:lnTo>
                    <a:lnTo>
                      <a:pt x="3174" y="131"/>
                    </a:lnTo>
                    <a:lnTo>
                      <a:pt x="3182" y="157"/>
                    </a:lnTo>
                    <a:lnTo>
                      <a:pt x="3188" y="184"/>
                    </a:lnTo>
                    <a:lnTo>
                      <a:pt x="3194" y="197"/>
                    </a:lnTo>
                    <a:lnTo>
                      <a:pt x="3201" y="189"/>
                    </a:lnTo>
                    <a:lnTo>
                      <a:pt x="3207" y="174"/>
                    </a:lnTo>
                    <a:lnTo>
                      <a:pt x="3213" y="156"/>
                    </a:lnTo>
                    <a:lnTo>
                      <a:pt x="3221" y="136"/>
                    </a:lnTo>
                    <a:lnTo>
                      <a:pt x="3227" y="115"/>
                    </a:lnTo>
                    <a:lnTo>
                      <a:pt x="3233" y="97"/>
                    </a:lnTo>
                    <a:lnTo>
                      <a:pt x="3240" y="82"/>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3" name="Freeform 184"/>
              <p:cNvSpPr>
                <a:spLocks/>
              </p:cNvSpPr>
              <p:nvPr/>
            </p:nvSpPr>
            <p:spPr bwMode="auto">
              <a:xfrm>
                <a:off x="4407" y="3314"/>
                <a:ext cx="72" cy="46"/>
              </a:xfrm>
              <a:custGeom>
                <a:avLst/>
                <a:gdLst>
                  <a:gd name="T0" fmla="*/ 0 w 77"/>
                  <a:gd name="T1" fmla="*/ 81 h 44"/>
                  <a:gd name="T2" fmla="*/ 6 w 77"/>
                  <a:gd name="T3" fmla="*/ 61 h 44"/>
                  <a:gd name="T4" fmla="*/ 7 w 77"/>
                  <a:gd name="T5" fmla="*/ 37 h 44"/>
                  <a:gd name="T6" fmla="*/ 7 w 77"/>
                  <a:gd name="T7" fmla="*/ 27 h 44"/>
                  <a:gd name="T8" fmla="*/ 10 w 77"/>
                  <a:gd name="T9" fmla="*/ 9 h 44"/>
                  <a:gd name="T10" fmla="*/ 13 w 77"/>
                  <a:gd name="T11" fmla="*/ 6 h 44"/>
                  <a:gd name="T12" fmla="*/ 17 w 77"/>
                  <a:gd name="T13" fmla="*/ 3 h 44"/>
                  <a:gd name="T14" fmla="*/ 19 w 77"/>
                  <a:gd name="T15" fmla="*/ 0 h 44"/>
                  <a:gd name="T16" fmla="*/ 21 w 77"/>
                  <a:gd name="T17" fmla="*/ 0 h 44"/>
                  <a:gd name="T18" fmla="*/ 22 w 77"/>
                  <a:gd name="T19" fmla="*/ 0 h 44"/>
                  <a:gd name="T20" fmla="*/ 26 w 77"/>
                  <a:gd name="T21" fmla="*/ 1 h 44"/>
                  <a:gd name="T22" fmla="*/ 28 w 77"/>
                  <a:gd name="T23" fmla="*/ 3 h 44"/>
                  <a:gd name="T24" fmla="*/ 30 w 77"/>
                  <a:gd name="T25" fmla="*/ 4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44">
                    <a:moveTo>
                      <a:pt x="0" y="44"/>
                    </a:moveTo>
                    <a:lnTo>
                      <a:pt x="6" y="32"/>
                    </a:lnTo>
                    <a:lnTo>
                      <a:pt x="13" y="21"/>
                    </a:lnTo>
                    <a:lnTo>
                      <a:pt x="20" y="13"/>
                    </a:lnTo>
                    <a:lnTo>
                      <a:pt x="26" y="9"/>
                    </a:lnTo>
                    <a:lnTo>
                      <a:pt x="32" y="6"/>
                    </a:lnTo>
                    <a:lnTo>
                      <a:pt x="40" y="3"/>
                    </a:lnTo>
                    <a:lnTo>
                      <a:pt x="46" y="0"/>
                    </a:lnTo>
                    <a:lnTo>
                      <a:pt x="52" y="0"/>
                    </a:lnTo>
                    <a:lnTo>
                      <a:pt x="58" y="0"/>
                    </a:lnTo>
                    <a:lnTo>
                      <a:pt x="65" y="1"/>
                    </a:lnTo>
                    <a:lnTo>
                      <a:pt x="71" y="3"/>
                    </a:lnTo>
                    <a:lnTo>
                      <a:pt x="77"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4" name="Freeform 185"/>
              <p:cNvSpPr>
                <a:spLocks/>
              </p:cNvSpPr>
              <p:nvPr/>
            </p:nvSpPr>
            <p:spPr bwMode="auto">
              <a:xfrm>
                <a:off x="1402" y="3220"/>
                <a:ext cx="3005" cy="197"/>
              </a:xfrm>
              <a:custGeom>
                <a:avLst/>
                <a:gdLst>
                  <a:gd name="T0" fmla="*/ 16 w 3240"/>
                  <a:gd name="T1" fmla="*/ 162 h 187"/>
                  <a:gd name="T2" fmla="*/ 34 w 3240"/>
                  <a:gd name="T3" fmla="*/ 203 h 187"/>
                  <a:gd name="T4" fmla="*/ 53 w 3240"/>
                  <a:gd name="T5" fmla="*/ 162 h 187"/>
                  <a:gd name="T6" fmla="*/ 70 w 3240"/>
                  <a:gd name="T7" fmla="*/ 118 h 187"/>
                  <a:gd name="T8" fmla="*/ 88 w 3240"/>
                  <a:gd name="T9" fmla="*/ 118 h 187"/>
                  <a:gd name="T10" fmla="*/ 107 w 3240"/>
                  <a:gd name="T11" fmla="*/ 138 h 187"/>
                  <a:gd name="T12" fmla="*/ 125 w 3240"/>
                  <a:gd name="T13" fmla="*/ 190 h 187"/>
                  <a:gd name="T14" fmla="*/ 143 w 3240"/>
                  <a:gd name="T15" fmla="*/ 190 h 187"/>
                  <a:gd name="T16" fmla="*/ 160 w 3240"/>
                  <a:gd name="T17" fmla="*/ 98 h 187"/>
                  <a:gd name="T18" fmla="*/ 179 w 3240"/>
                  <a:gd name="T19" fmla="*/ 198 h 187"/>
                  <a:gd name="T20" fmla="*/ 198 w 3240"/>
                  <a:gd name="T21" fmla="*/ 112 h 187"/>
                  <a:gd name="T22" fmla="*/ 214 w 3240"/>
                  <a:gd name="T23" fmla="*/ 139 h 187"/>
                  <a:gd name="T24" fmla="*/ 232 w 3240"/>
                  <a:gd name="T25" fmla="*/ 198 h 187"/>
                  <a:gd name="T26" fmla="*/ 250 w 3240"/>
                  <a:gd name="T27" fmla="*/ 132 h 187"/>
                  <a:gd name="T28" fmla="*/ 269 w 3240"/>
                  <a:gd name="T29" fmla="*/ 153 h 187"/>
                  <a:gd name="T30" fmla="*/ 289 w 3240"/>
                  <a:gd name="T31" fmla="*/ 180 h 187"/>
                  <a:gd name="T32" fmla="*/ 305 w 3240"/>
                  <a:gd name="T33" fmla="*/ 203 h 187"/>
                  <a:gd name="T34" fmla="*/ 324 w 3240"/>
                  <a:gd name="T35" fmla="*/ 98 h 187"/>
                  <a:gd name="T36" fmla="*/ 341 w 3240"/>
                  <a:gd name="T37" fmla="*/ 127 h 187"/>
                  <a:gd name="T38" fmla="*/ 361 w 3240"/>
                  <a:gd name="T39" fmla="*/ 153 h 187"/>
                  <a:gd name="T40" fmla="*/ 378 w 3240"/>
                  <a:gd name="T41" fmla="*/ 153 h 187"/>
                  <a:gd name="T42" fmla="*/ 396 w 3240"/>
                  <a:gd name="T43" fmla="*/ 162 h 187"/>
                  <a:gd name="T44" fmla="*/ 413 w 3240"/>
                  <a:gd name="T45" fmla="*/ 153 h 187"/>
                  <a:gd name="T46" fmla="*/ 433 w 3240"/>
                  <a:gd name="T47" fmla="*/ 149 h 187"/>
                  <a:gd name="T48" fmla="*/ 450 w 3240"/>
                  <a:gd name="T49" fmla="*/ 160 h 187"/>
                  <a:gd name="T50" fmla="*/ 468 w 3240"/>
                  <a:gd name="T51" fmla="*/ 149 h 187"/>
                  <a:gd name="T52" fmla="*/ 488 w 3240"/>
                  <a:gd name="T53" fmla="*/ 162 h 187"/>
                  <a:gd name="T54" fmla="*/ 505 w 3240"/>
                  <a:gd name="T55" fmla="*/ 144 h 187"/>
                  <a:gd name="T56" fmla="*/ 522 w 3240"/>
                  <a:gd name="T57" fmla="*/ 115 h 187"/>
                  <a:gd name="T58" fmla="*/ 541 w 3240"/>
                  <a:gd name="T59" fmla="*/ 193 h 187"/>
                  <a:gd name="T60" fmla="*/ 559 w 3240"/>
                  <a:gd name="T61" fmla="*/ 203 h 187"/>
                  <a:gd name="T62" fmla="*/ 577 w 3240"/>
                  <a:gd name="T63" fmla="*/ 106 h 187"/>
                  <a:gd name="T64" fmla="*/ 595 w 3240"/>
                  <a:gd name="T65" fmla="*/ 165 h 187"/>
                  <a:gd name="T66" fmla="*/ 612 w 3240"/>
                  <a:gd name="T67" fmla="*/ 84 h 187"/>
                  <a:gd name="T68" fmla="*/ 632 w 3240"/>
                  <a:gd name="T69" fmla="*/ 260 h 187"/>
                  <a:gd name="T70" fmla="*/ 648 w 3240"/>
                  <a:gd name="T71" fmla="*/ 115 h 187"/>
                  <a:gd name="T72" fmla="*/ 668 w 3240"/>
                  <a:gd name="T73" fmla="*/ 211 h 187"/>
                  <a:gd name="T74" fmla="*/ 686 w 3240"/>
                  <a:gd name="T75" fmla="*/ 170 h 187"/>
                  <a:gd name="T76" fmla="*/ 705 w 3240"/>
                  <a:gd name="T77" fmla="*/ 149 h 187"/>
                  <a:gd name="T78" fmla="*/ 722 w 3240"/>
                  <a:gd name="T79" fmla="*/ 88 h 187"/>
                  <a:gd name="T80" fmla="*/ 740 w 3240"/>
                  <a:gd name="T81" fmla="*/ 203 h 187"/>
                  <a:gd name="T82" fmla="*/ 759 w 3240"/>
                  <a:gd name="T83" fmla="*/ 209 h 187"/>
                  <a:gd name="T84" fmla="*/ 776 w 3240"/>
                  <a:gd name="T85" fmla="*/ 144 h 187"/>
                  <a:gd name="T86" fmla="*/ 794 w 3240"/>
                  <a:gd name="T87" fmla="*/ 132 h 187"/>
                  <a:gd name="T88" fmla="*/ 812 w 3240"/>
                  <a:gd name="T89" fmla="*/ 186 h 187"/>
                  <a:gd name="T90" fmla="*/ 830 w 3240"/>
                  <a:gd name="T91" fmla="*/ 178 h 187"/>
                  <a:gd name="T92" fmla="*/ 848 w 3240"/>
                  <a:gd name="T93" fmla="*/ 132 h 187"/>
                  <a:gd name="T94" fmla="*/ 866 w 3240"/>
                  <a:gd name="T95" fmla="*/ 96 h 187"/>
                  <a:gd name="T96" fmla="*/ 885 w 3240"/>
                  <a:gd name="T97" fmla="*/ 343 h 187"/>
                  <a:gd name="T98" fmla="*/ 902 w 3240"/>
                  <a:gd name="T99" fmla="*/ 125 h 187"/>
                  <a:gd name="T100" fmla="*/ 921 w 3240"/>
                  <a:gd name="T101" fmla="*/ 186 h 187"/>
                  <a:gd name="T102" fmla="*/ 940 w 3240"/>
                  <a:gd name="T103" fmla="*/ 154 h 187"/>
                  <a:gd name="T104" fmla="*/ 956 w 3240"/>
                  <a:gd name="T105" fmla="*/ 118 h 187"/>
                  <a:gd name="T106" fmla="*/ 976 w 3240"/>
                  <a:gd name="T107" fmla="*/ 193 h 187"/>
                  <a:gd name="T108" fmla="*/ 993 w 3240"/>
                  <a:gd name="T109" fmla="*/ 3 h 187"/>
                  <a:gd name="T110" fmla="*/ 1013 w 3240"/>
                  <a:gd name="T111" fmla="*/ 233 h 187"/>
                  <a:gd name="T112" fmla="*/ 1029 w 3240"/>
                  <a:gd name="T113" fmla="*/ 282 h 187"/>
                  <a:gd name="T114" fmla="*/ 1047 w 3240"/>
                  <a:gd name="T115" fmla="*/ 70 h 187"/>
                  <a:gd name="T116" fmla="*/ 1066 w 3240"/>
                  <a:gd name="T117" fmla="*/ 160 h 187"/>
                  <a:gd name="T118" fmla="*/ 1084 w 3240"/>
                  <a:gd name="T119" fmla="*/ 118 h 187"/>
                  <a:gd name="T120" fmla="*/ 1103 w 3240"/>
                  <a:gd name="T121" fmla="*/ 180 h 187"/>
                  <a:gd name="T122" fmla="*/ 1120 w 3240"/>
                  <a:gd name="T123" fmla="*/ 343 h 1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87">
                    <a:moveTo>
                      <a:pt x="0" y="126"/>
                    </a:moveTo>
                    <a:lnTo>
                      <a:pt x="8" y="115"/>
                    </a:lnTo>
                    <a:lnTo>
                      <a:pt x="14" y="103"/>
                    </a:lnTo>
                    <a:lnTo>
                      <a:pt x="20" y="97"/>
                    </a:lnTo>
                    <a:lnTo>
                      <a:pt x="27" y="97"/>
                    </a:lnTo>
                    <a:lnTo>
                      <a:pt x="33" y="97"/>
                    </a:lnTo>
                    <a:lnTo>
                      <a:pt x="39" y="90"/>
                    </a:lnTo>
                    <a:lnTo>
                      <a:pt x="45" y="79"/>
                    </a:lnTo>
                    <a:lnTo>
                      <a:pt x="53" y="62"/>
                    </a:lnTo>
                    <a:lnTo>
                      <a:pt x="59" y="44"/>
                    </a:lnTo>
                    <a:lnTo>
                      <a:pt x="65" y="26"/>
                    </a:lnTo>
                    <a:lnTo>
                      <a:pt x="72" y="20"/>
                    </a:lnTo>
                    <a:lnTo>
                      <a:pt x="78" y="28"/>
                    </a:lnTo>
                    <a:lnTo>
                      <a:pt x="84" y="47"/>
                    </a:lnTo>
                    <a:lnTo>
                      <a:pt x="92" y="75"/>
                    </a:lnTo>
                    <a:lnTo>
                      <a:pt x="98" y="98"/>
                    </a:lnTo>
                    <a:lnTo>
                      <a:pt x="104" y="113"/>
                    </a:lnTo>
                    <a:lnTo>
                      <a:pt x="111" y="118"/>
                    </a:lnTo>
                    <a:lnTo>
                      <a:pt x="117" y="108"/>
                    </a:lnTo>
                    <a:lnTo>
                      <a:pt x="123" y="95"/>
                    </a:lnTo>
                    <a:lnTo>
                      <a:pt x="131" y="79"/>
                    </a:lnTo>
                    <a:lnTo>
                      <a:pt x="137" y="70"/>
                    </a:lnTo>
                    <a:lnTo>
                      <a:pt x="143" y="70"/>
                    </a:lnTo>
                    <a:lnTo>
                      <a:pt x="150" y="79"/>
                    </a:lnTo>
                    <a:lnTo>
                      <a:pt x="156" y="89"/>
                    </a:lnTo>
                    <a:lnTo>
                      <a:pt x="162" y="98"/>
                    </a:lnTo>
                    <a:lnTo>
                      <a:pt x="170" y="95"/>
                    </a:lnTo>
                    <a:lnTo>
                      <a:pt x="176" y="82"/>
                    </a:lnTo>
                    <a:lnTo>
                      <a:pt x="182" y="70"/>
                    </a:lnTo>
                    <a:lnTo>
                      <a:pt x="189" y="64"/>
                    </a:lnTo>
                    <a:lnTo>
                      <a:pt x="195" y="59"/>
                    </a:lnTo>
                    <a:lnTo>
                      <a:pt x="201" y="57"/>
                    </a:lnTo>
                    <a:lnTo>
                      <a:pt x="209" y="57"/>
                    </a:lnTo>
                    <a:lnTo>
                      <a:pt x="215" y="56"/>
                    </a:lnTo>
                    <a:lnTo>
                      <a:pt x="221" y="56"/>
                    </a:lnTo>
                    <a:lnTo>
                      <a:pt x="227" y="56"/>
                    </a:lnTo>
                    <a:lnTo>
                      <a:pt x="234" y="57"/>
                    </a:lnTo>
                    <a:lnTo>
                      <a:pt x="240" y="59"/>
                    </a:lnTo>
                    <a:lnTo>
                      <a:pt x="246" y="61"/>
                    </a:lnTo>
                    <a:lnTo>
                      <a:pt x="254" y="57"/>
                    </a:lnTo>
                    <a:lnTo>
                      <a:pt x="260" y="54"/>
                    </a:lnTo>
                    <a:lnTo>
                      <a:pt x="266" y="47"/>
                    </a:lnTo>
                    <a:lnTo>
                      <a:pt x="274" y="44"/>
                    </a:lnTo>
                    <a:lnTo>
                      <a:pt x="280" y="41"/>
                    </a:lnTo>
                    <a:lnTo>
                      <a:pt x="286" y="43"/>
                    </a:lnTo>
                    <a:lnTo>
                      <a:pt x="293" y="47"/>
                    </a:lnTo>
                    <a:lnTo>
                      <a:pt x="299" y="56"/>
                    </a:lnTo>
                    <a:lnTo>
                      <a:pt x="305" y="66"/>
                    </a:lnTo>
                    <a:lnTo>
                      <a:pt x="313" y="77"/>
                    </a:lnTo>
                    <a:lnTo>
                      <a:pt x="319" y="93"/>
                    </a:lnTo>
                    <a:lnTo>
                      <a:pt x="325" y="110"/>
                    </a:lnTo>
                    <a:lnTo>
                      <a:pt x="332" y="121"/>
                    </a:lnTo>
                    <a:lnTo>
                      <a:pt x="338" y="125"/>
                    </a:lnTo>
                    <a:lnTo>
                      <a:pt x="344" y="118"/>
                    </a:lnTo>
                    <a:lnTo>
                      <a:pt x="352" y="102"/>
                    </a:lnTo>
                    <a:lnTo>
                      <a:pt x="358" y="92"/>
                    </a:lnTo>
                    <a:lnTo>
                      <a:pt x="364" y="100"/>
                    </a:lnTo>
                    <a:lnTo>
                      <a:pt x="371" y="121"/>
                    </a:lnTo>
                    <a:lnTo>
                      <a:pt x="377" y="146"/>
                    </a:lnTo>
                    <a:lnTo>
                      <a:pt x="383" y="164"/>
                    </a:lnTo>
                    <a:lnTo>
                      <a:pt x="391" y="159"/>
                    </a:lnTo>
                    <a:lnTo>
                      <a:pt x="397" y="133"/>
                    </a:lnTo>
                    <a:lnTo>
                      <a:pt x="403" y="107"/>
                    </a:lnTo>
                    <a:lnTo>
                      <a:pt x="409" y="92"/>
                    </a:lnTo>
                    <a:lnTo>
                      <a:pt x="416" y="82"/>
                    </a:lnTo>
                    <a:lnTo>
                      <a:pt x="422" y="74"/>
                    </a:lnTo>
                    <a:lnTo>
                      <a:pt x="428" y="66"/>
                    </a:lnTo>
                    <a:lnTo>
                      <a:pt x="436" y="61"/>
                    </a:lnTo>
                    <a:lnTo>
                      <a:pt x="442" y="57"/>
                    </a:lnTo>
                    <a:lnTo>
                      <a:pt x="448" y="57"/>
                    </a:lnTo>
                    <a:lnTo>
                      <a:pt x="455" y="54"/>
                    </a:lnTo>
                    <a:lnTo>
                      <a:pt x="461" y="47"/>
                    </a:lnTo>
                    <a:lnTo>
                      <a:pt x="467" y="46"/>
                    </a:lnTo>
                    <a:lnTo>
                      <a:pt x="475" y="52"/>
                    </a:lnTo>
                    <a:lnTo>
                      <a:pt x="481" y="67"/>
                    </a:lnTo>
                    <a:lnTo>
                      <a:pt x="487" y="87"/>
                    </a:lnTo>
                    <a:lnTo>
                      <a:pt x="494" y="107"/>
                    </a:lnTo>
                    <a:lnTo>
                      <a:pt x="500" y="116"/>
                    </a:lnTo>
                    <a:lnTo>
                      <a:pt x="506" y="108"/>
                    </a:lnTo>
                    <a:lnTo>
                      <a:pt x="514" y="95"/>
                    </a:lnTo>
                    <a:lnTo>
                      <a:pt x="520" y="82"/>
                    </a:lnTo>
                    <a:lnTo>
                      <a:pt x="526" y="72"/>
                    </a:lnTo>
                    <a:lnTo>
                      <a:pt x="533" y="64"/>
                    </a:lnTo>
                    <a:lnTo>
                      <a:pt x="539" y="57"/>
                    </a:lnTo>
                    <a:lnTo>
                      <a:pt x="545" y="52"/>
                    </a:lnTo>
                    <a:lnTo>
                      <a:pt x="553" y="51"/>
                    </a:lnTo>
                    <a:lnTo>
                      <a:pt x="559" y="51"/>
                    </a:lnTo>
                    <a:lnTo>
                      <a:pt x="565" y="54"/>
                    </a:lnTo>
                    <a:lnTo>
                      <a:pt x="572" y="59"/>
                    </a:lnTo>
                    <a:lnTo>
                      <a:pt x="578" y="67"/>
                    </a:lnTo>
                    <a:lnTo>
                      <a:pt x="584" y="75"/>
                    </a:lnTo>
                    <a:lnTo>
                      <a:pt x="591" y="84"/>
                    </a:lnTo>
                    <a:lnTo>
                      <a:pt x="598" y="84"/>
                    </a:lnTo>
                    <a:lnTo>
                      <a:pt x="604" y="80"/>
                    </a:lnTo>
                    <a:lnTo>
                      <a:pt x="610" y="75"/>
                    </a:lnTo>
                    <a:lnTo>
                      <a:pt x="618" y="67"/>
                    </a:lnTo>
                    <a:lnTo>
                      <a:pt x="624" y="59"/>
                    </a:lnTo>
                    <a:lnTo>
                      <a:pt x="630" y="51"/>
                    </a:lnTo>
                    <a:lnTo>
                      <a:pt x="637" y="41"/>
                    </a:lnTo>
                    <a:lnTo>
                      <a:pt x="643" y="31"/>
                    </a:lnTo>
                    <a:lnTo>
                      <a:pt x="649" y="26"/>
                    </a:lnTo>
                    <a:lnTo>
                      <a:pt x="657" y="36"/>
                    </a:lnTo>
                    <a:lnTo>
                      <a:pt x="663" y="61"/>
                    </a:lnTo>
                    <a:lnTo>
                      <a:pt x="669" y="95"/>
                    </a:lnTo>
                    <a:lnTo>
                      <a:pt x="676" y="131"/>
                    </a:lnTo>
                    <a:lnTo>
                      <a:pt x="682" y="154"/>
                    </a:lnTo>
                    <a:lnTo>
                      <a:pt x="688" y="153"/>
                    </a:lnTo>
                    <a:lnTo>
                      <a:pt x="696" y="144"/>
                    </a:lnTo>
                    <a:lnTo>
                      <a:pt x="702" y="121"/>
                    </a:lnTo>
                    <a:lnTo>
                      <a:pt x="708" y="93"/>
                    </a:lnTo>
                    <a:lnTo>
                      <a:pt x="715" y="75"/>
                    </a:lnTo>
                    <a:lnTo>
                      <a:pt x="721" y="64"/>
                    </a:lnTo>
                    <a:lnTo>
                      <a:pt x="727" y="57"/>
                    </a:lnTo>
                    <a:lnTo>
                      <a:pt x="735" y="51"/>
                    </a:lnTo>
                    <a:lnTo>
                      <a:pt x="741" y="38"/>
                    </a:lnTo>
                    <a:lnTo>
                      <a:pt x="747" y="23"/>
                    </a:lnTo>
                    <a:lnTo>
                      <a:pt x="754" y="15"/>
                    </a:lnTo>
                    <a:lnTo>
                      <a:pt x="760" y="21"/>
                    </a:lnTo>
                    <a:lnTo>
                      <a:pt x="766" y="43"/>
                    </a:lnTo>
                    <a:lnTo>
                      <a:pt x="772" y="74"/>
                    </a:lnTo>
                    <a:lnTo>
                      <a:pt x="780" y="105"/>
                    </a:lnTo>
                    <a:lnTo>
                      <a:pt x="786" y="121"/>
                    </a:lnTo>
                    <a:lnTo>
                      <a:pt x="792" y="118"/>
                    </a:lnTo>
                    <a:lnTo>
                      <a:pt x="799" y="103"/>
                    </a:lnTo>
                    <a:lnTo>
                      <a:pt x="805" y="90"/>
                    </a:lnTo>
                    <a:lnTo>
                      <a:pt x="811" y="84"/>
                    </a:lnTo>
                    <a:lnTo>
                      <a:pt x="819" y="87"/>
                    </a:lnTo>
                    <a:lnTo>
                      <a:pt x="825" y="87"/>
                    </a:lnTo>
                    <a:lnTo>
                      <a:pt x="831" y="89"/>
                    </a:lnTo>
                    <a:lnTo>
                      <a:pt x="838" y="100"/>
                    </a:lnTo>
                    <a:lnTo>
                      <a:pt x="844" y="120"/>
                    </a:lnTo>
                    <a:lnTo>
                      <a:pt x="850" y="131"/>
                    </a:lnTo>
                    <a:lnTo>
                      <a:pt x="858" y="138"/>
                    </a:lnTo>
                    <a:lnTo>
                      <a:pt x="864" y="139"/>
                    </a:lnTo>
                    <a:lnTo>
                      <a:pt x="870" y="120"/>
                    </a:lnTo>
                    <a:lnTo>
                      <a:pt x="877" y="98"/>
                    </a:lnTo>
                    <a:lnTo>
                      <a:pt x="883" y="92"/>
                    </a:lnTo>
                    <a:lnTo>
                      <a:pt x="889" y="93"/>
                    </a:lnTo>
                    <a:lnTo>
                      <a:pt x="897" y="97"/>
                    </a:lnTo>
                    <a:lnTo>
                      <a:pt x="903" y="93"/>
                    </a:lnTo>
                    <a:lnTo>
                      <a:pt x="909" y="84"/>
                    </a:lnTo>
                    <a:lnTo>
                      <a:pt x="916" y="69"/>
                    </a:lnTo>
                    <a:lnTo>
                      <a:pt x="922" y="56"/>
                    </a:lnTo>
                    <a:lnTo>
                      <a:pt x="929" y="47"/>
                    </a:lnTo>
                    <a:lnTo>
                      <a:pt x="936" y="46"/>
                    </a:lnTo>
                    <a:lnTo>
                      <a:pt x="942" y="52"/>
                    </a:lnTo>
                    <a:lnTo>
                      <a:pt x="948" y="61"/>
                    </a:lnTo>
                    <a:lnTo>
                      <a:pt x="954" y="69"/>
                    </a:lnTo>
                    <a:lnTo>
                      <a:pt x="962" y="72"/>
                    </a:lnTo>
                    <a:lnTo>
                      <a:pt x="968" y="70"/>
                    </a:lnTo>
                    <a:lnTo>
                      <a:pt x="974" y="67"/>
                    </a:lnTo>
                    <a:lnTo>
                      <a:pt x="981" y="62"/>
                    </a:lnTo>
                    <a:lnTo>
                      <a:pt x="987" y="54"/>
                    </a:lnTo>
                    <a:lnTo>
                      <a:pt x="993" y="49"/>
                    </a:lnTo>
                    <a:lnTo>
                      <a:pt x="1001" y="49"/>
                    </a:lnTo>
                    <a:lnTo>
                      <a:pt x="1007" y="52"/>
                    </a:lnTo>
                    <a:lnTo>
                      <a:pt x="1013" y="59"/>
                    </a:lnTo>
                    <a:lnTo>
                      <a:pt x="1020" y="69"/>
                    </a:lnTo>
                    <a:lnTo>
                      <a:pt x="1026" y="74"/>
                    </a:lnTo>
                    <a:lnTo>
                      <a:pt x="1032" y="74"/>
                    </a:lnTo>
                    <a:lnTo>
                      <a:pt x="1040" y="75"/>
                    </a:lnTo>
                    <a:lnTo>
                      <a:pt x="1046" y="75"/>
                    </a:lnTo>
                    <a:lnTo>
                      <a:pt x="1052" y="75"/>
                    </a:lnTo>
                    <a:lnTo>
                      <a:pt x="1059" y="79"/>
                    </a:lnTo>
                    <a:lnTo>
                      <a:pt x="1065" y="80"/>
                    </a:lnTo>
                    <a:lnTo>
                      <a:pt x="1071" y="80"/>
                    </a:lnTo>
                    <a:lnTo>
                      <a:pt x="1079" y="79"/>
                    </a:lnTo>
                    <a:lnTo>
                      <a:pt x="1085" y="74"/>
                    </a:lnTo>
                    <a:lnTo>
                      <a:pt x="1091" y="67"/>
                    </a:lnTo>
                    <a:lnTo>
                      <a:pt x="1098" y="59"/>
                    </a:lnTo>
                    <a:lnTo>
                      <a:pt x="1104" y="49"/>
                    </a:lnTo>
                    <a:lnTo>
                      <a:pt x="1110" y="38"/>
                    </a:lnTo>
                    <a:lnTo>
                      <a:pt x="1118" y="29"/>
                    </a:lnTo>
                    <a:lnTo>
                      <a:pt x="1124" y="33"/>
                    </a:lnTo>
                    <a:lnTo>
                      <a:pt x="1130" y="49"/>
                    </a:lnTo>
                    <a:lnTo>
                      <a:pt x="1136" y="79"/>
                    </a:lnTo>
                    <a:lnTo>
                      <a:pt x="1143" y="112"/>
                    </a:lnTo>
                    <a:lnTo>
                      <a:pt x="1149" y="139"/>
                    </a:lnTo>
                    <a:lnTo>
                      <a:pt x="1155" y="146"/>
                    </a:lnTo>
                    <a:lnTo>
                      <a:pt x="1163" y="136"/>
                    </a:lnTo>
                    <a:lnTo>
                      <a:pt x="1169" y="118"/>
                    </a:lnTo>
                    <a:lnTo>
                      <a:pt x="1175" y="98"/>
                    </a:lnTo>
                    <a:lnTo>
                      <a:pt x="1182" y="80"/>
                    </a:lnTo>
                    <a:lnTo>
                      <a:pt x="1188" y="74"/>
                    </a:lnTo>
                    <a:lnTo>
                      <a:pt x="1194" y="72"/>
                    </a:lnTo>
                    <a:lnTo>
                      <a:pt x="1202" y="74"/>
                    </a:lnTo>
                    <a:lnTo>
                      <a:pt x="1208" y="79"/>
                    </a:lnTo>
                    <a:lnTo>
                      <a:pt x="1214" y="72"/>
                    </a:lnTo>
                    <a:lnTo>
                      <a:pt x="1221" y="57"/>
                    </a:lnTo>
                    <a:lnTo>
                      <a:pt x="1227" y="51"/>
                    </a:lnTo>
                    <a:lnTo>
                      <a:pt x="1233" y="54"/>
                    </a:lnTo>
                    <a:lnTo>
                      <a:pt x="1241" y="72"/>
                    </a:lnTo>
                    <a:lnTo>
                      <a:pt x="1247" y="95"/>
                    </a:lnTo>
                    <a:lnTo>
                      <a:pt x="1253" y="112"/>
                    </a:lnTo>
                    <a:lnTo>
                      <a:pt x="1261" y="118"/>
                    </a:lnTo>
                    <a:lnTo>
                      <a:pt x="1267" y="108"/>
                    </a:lnTo>
                    <a:lnTo>
                      <a:pt x="1273" y="93"/>
                    </a:lnTo>
                    <a:lnTo>
                      <a:pt x="1280" y="82"/>
                    </a:lnTo>
                    <a:lnTo>
                      <a:pt x="1286" y="79"/>
                    </a:lnTo>
                    <a:lnTo>
                      <a:pt x="1292" y="77"/>
                    </a:lnTo>
                    <a:lnTo>
                      <a:pt x="1300" y="75"/>
                    </a:lnTo>
                    <a:lnTo>
                      <a:pt x="1306" y="72"/>
                    </a:lnTo>
                    <a:lnTo>
                      <a:pt x="1312" y="69"/>
                    </a:lnTo>
                    <a:lnTo>
                      <a:pt x="1318" y="56"/>
                    </a:lnTo>
                    <a:lnTo>
                      <a:pt x="1325" y="36"/>
                    </a:lnTo>
                    <a:lnTo>
                      <a:pt x="1331" y="29"/>
                    </a:lnTo>
                    <a:lnTo>
                      <a:pt x="1337" y="44"/>
                    </a:lnTo>
                    <a:lnTo>
                      <a:pt x="1345" y="72"/>
                    </a:lnTo>
                    <a:lnTo>
                      <a:pt x="1351" y="103"/>
                    </a:lnTo>
                    <a:lnTo>
                      <a:pt x="1357" y="131"/>
                    </a:lnTo>
                    <a:lnTo>
                      <a:pt x="1364" y="136"/>
                    </a:lnTo>
                    <a:lnTo>
                      <a:pt x="1370" y="125"/>
                    </a:lnTo>
                    <a:lnTo>
                      <a:pt x="1376" y="107"/>
                    </a:lnTo>
                    <a:lnTo>
                      <a:pt x="1384" y="95"/>
                    </a:lnTo>
                    <a:lnTo>
                      <a:pt x="1390" y="87"/>
                    </a:lnTo>
                    <a:lnTo>
                      <a:pt x="1396" y="79"/>
                    </a:lnTo>
                    <a:lnTo>
                      <a:pt x="1403" y="72"/>
                    </a:lnTo>
                    <a:lnTo>
                      <a:pt x="1409" y="66"/>
                    </a:lnTo>
                    <a:lnTo>
                      <a:pt x="1415" y="62"/>
                    </a:lnTo>
                    <a:lnTo>
                      <a:pt x="1423" y="57"/>
                    </a:lnTo>
                    <a:lnTo>
                      <a:pt x="1429" y="56"/>
                    </a:lnTo>
                    <a:lnTo>
                      <a:pt x="1435" y="56"/>
                    </a:lnTo>
                    <a:lnTo>
                      <a:pt x="1442" y="61"/>
                    </a:lnTo>
                    <a:lnTo>
                      <a:pt x="1448" y="69"/>
                    </a:lnTo>
                    <a:lnTo>
                      <a:pt x="1454" y="75"/>
                    </a:lnTo>
                    <a:lnTo>
                      <a:pt x="1462" y="80"/>
                    </a:lnTo>
                    <a:lnTo>
                      <a:pt x="1468" y="79"/>
                    </a:lnTo>
                    <a:lnTo>
                      <a:pt x="1474" y="74"/>
                    </a:lnTo>
                    <a:lnTo>
                      <a:pt x="1481" y="66"/>
                    </a:lnTo>
                    <a:lnTo>
                      <a:pt x="1487" y="59"/>
                    </a:lnTo>
                    <a:lnTo>
                      <a:pt x="1493" y="54"/>
                    </a:lnTo>
                    <a:lnTo>
                      <a:pt x="1499" y="56"/>
                    </a:lnTo>
                    <a:lnTo>
                      <a:pt x="1507" y="61"/>
                    </a:lnTo>
                    <a:lnTo>
                      <a:pt x="1513" y="70"/>
                    </a:lnTo>
                    <a:lnTo>
                      <a:pt x="1519" y="77"/>
                    </a:lnTo>
                    <a:lnTo>
                      <a:pt x="1526" y="77"/>
                    </a:lnTo>
                    <a:lnTo>
                      <a:pt x="1532" y="75"/>
                    </a:lnTo>
                    <a:lnTo>
                      <a:pt x="1538" y="75"/>
                    </a:lnTo>
                    <a:lnTo>
                      <a:pt x="1546" y="82"/>
                    </a:lnTo>
                    <a:lnTo>
                      <a:pt x="1552" y="93"/>
                    </a:lnTo>
                    <a:lnTo>
                      <a:pt x="1558" y="107"/>
                    </a:lnTo>
                    <a:lnTo>
                      <a:pt x="1565" y="113"/>
                    </a:lnTo>
                    <a:lnTo>
                      <a:pt x="1571" y="110"/>
                    </a:lnTo>
                    <a:lnTo>
                      <a:pt x="1577" y="105"/>
                    </a:lnTo>
                    <a:lnTo>
                      <a:pt x="1585" y="102"/>
                    </a:lnTo>
                    <a:lnTo>
                      <a:pt x="1591" y="102"/>
                    </a:lnTo>
                    <a:lnTo>
                      <a:pt x="1597" y="100"/>
                    </a:lnTo>
                    <a:lnTo>
                      <a:pt x="1605" y="98"/>
                    </a:lnTo>
                    <a:lnTo>
                      <a:pt x="1611" y="95"/>
                    </a:lnTo>
                    <a:lnTo>
                      <a:pt x="1617" y="89"/>
                    </a:lnTo>
                    <a:lnTo>
                      <a:pt x="1624" y="84"/>
                    </a:lnTo>
                    <a:lnTo>
                      <a:pt x="1630" y="75"/>
                    </a:lnTo>
                    <a:lnTo>
                      <a:pt x="1636" y="69"/>
                    </a:lnTo>
                    <a:lnTo>
                      <a:pt x="1644" y="62"/>
                    </a:lnTo>
                    <a:lnTo>
                      <a:pt x="1650" y="56"/>
                    </a:lnTo>
                    <a:lnTo>
                      <a:pt x="1656" y="51"/>
                    </a:lnTo>
                    <a:lnTo>
                      <a:pt x="1663" y="49"/>
                    </a:lnTo>
                    <a:lnTo>
                      <a:pt x="1669" y="46"/>
                    </a:lnTo>
                    <a:lnTo>
                      <a:pt x="1675" y="46"/>
                    </a:lnTo>
                    <a:lnTo>
                      <a:pt x="1681" y="49"/>
                    </a:lnTo>
                    <a:lnTo>
                      <a:pt x="1689" y="57"/>
                    </a:lnTo>
                    <a:lnTo>
                      <a:pt x="1695" y="66"/>
                    </a:lnTo>
                    <a:lnTo>
                      <a:pt x="1701" y="74"/>
                    </a:lnTo>
                    <a:lnTo>
                      <a:pt x="1708" y="80"/>
                    </a:lnTo>
                    <a:lnTo>
                      <a:pt x="1714" y="79"/>
                    </a:lnTo>
                    <a:lnTo>
                      <a:pt x="1720" y="72"/>
                    </a:lnTo>
                    <a:lnTo>
                      <a:pt x="1728" y="62"/>
                    </a:lnTo>
                    <a:lnTo>
                      <a:pt x="1734" y="56"/>
                    </a:lnTo>
                    <a:lnTo>
                      <a:pt x="1740" y="51"/>
                    </a:lnTo>
                    <a:lnTo>
                      <a:pt x="1747" y="44"/>
                    </a:lnTo>
                    <a:lnTo>
                      <a:pt x="1753" y="36"/>
                    </a:lnTo>
                    <a:lnTo>
                      <a:pt x="1759" y="41"/>
                    </a:lnTo>
                    <a:lnTo>
                      <a:pt x="1767" y="57"/>
                    </a:lnTo>
                    <a:lnTo>
                      <a:pt x="1773" y="85"/>
                    </a:lnTo>
                    <a:lnTo>
                      <a:pt x="1779" y="125"/>
                    </a:lnTo>
                    <a:lnTo>
                      <a:pt x="1786" y="154"/>
                    </a:lnTo>
                    <a:lnTo>
                      <a:pt x="1792" y="167"/>
                    </a:lnTo>
                    <a:lnTo>
                      <a:pt x="1798" y="169"/>
                    </a:lnTo>
                    <a:lnTo>
                      <a:pt x="1806" y="149"/>
                    </a:lnTo>
                    <a:lnTo>
                      <a:pt x="1812" y="125"/>
                    </a:lnTo>
                    <a:lnTo>
                      <a:pt x="1818" y="93"/>
                    </a:lnTo>
                    <a:lnTo>
                      <a:pt x="1825" y="64"/>
                    </a:lnTo>
                    <a:lnTo>
                      <a:pt x="1831" y="36"/>
                    </a:lnTo>
                    <a:lnTo>
                      <a:pt x="1837" y="20"/>
                    </a:lnTo>
                    <a:lnTo>
                      <a:pt x="1843" y="20"/>
                    </a:lnTo>
                    <a:lnTo>
                      <a:pt x="1851" y="29"/>
                    </a:lnTo>
                    <a:lnTo>
                      <a:pt x="1857" y="44"/>
                    </a:lnTo>
                    <a:lnTo>
                      <a:pt x="1863" y="56"/>
                    </a:lnTo>
                    <a:lnTo>
                      <a:pt x="1870" y="72"/>
                    </a:lnTo>
                    <a:lnTo>
                      <a:pt x="1876" y="92"/>
                    </a:lnTo>
                    <a:lnTo>
                      <a:pt x="1882" y="113"/>
                    </a:lnTo>
                    <a:lnTo>
                      <a:pt x="1890" y="136"/>
                    </a:lnTo>
                    <a:lnTo>
                      <a:pt x="1896" y="148"/>
                    </a:lnTo>
                    <a:lnTo>
                      <a:pt x="1902" y="138"/>
                    </a:lnTo>
                    <a:lnTo>
                      <a:pt x="1909" y="120"/>
                    </a:lnTo>
                    <a:lnTo>
                      <a:pt x="1915" y="102"/>
                    </a:lnTo>
                    <a:lnTo>
                      <a:pt x="1922" y="85"/>
                    </a:lnTo>
                    <a:lnTo>
                      <a:pt x="1929" y="72"/>
                    </a:lnTo>
                    <a:lnTo>
                      <a:pt x="1935" y="66"/>
                    </a:lnTo>
                    <a:lnTo>
                      <a:pt x="1941" y="62"/>
                    </a:lnTo>
                    <a:lnTo>
                      <a:pt x="1949" y="64"/>
                    </a:lnTo>
                    <a:lnTo>
                      <a:pt x="1955" y="67"/>
                    </a:lnTo>
                    <a:lnTo>
                      <a:pt x="1961" y="75"/>
                    </a:lnTo>
                    <a:lnTo>
                      <a:pt x="1968" y="82"/>
                    </a:lnTo>
                    <a:lnTo>
                      <a:pt x="1974" y="87"/>
                    </a:lnTo>
                    <a:lnTo>
                      <a:pt x="1980" y="85"/>
                    </a:lnTo>
                    <a:lnTo>
                      <a:pt x="1988" y="80"/>
                    </a:lnTo>
                    <a:lnTo>
                      <a:pt x="1994" y="75"/>
                    </a:lnTo>
                    <a:lnTo>
                      <a:pt x="2000" y="70"/>
                    </a:lnTo>
                    <a:lnTo>
                      <a:pt x="2007" y="69"/>
                    </a:lnTo>
                    <a:lnTo>
                      <a:pt x="2013" y="69"/>
                    </a:lnTo>
                    <a:lnTo>
                      <a:pt x="2019" y="72"/>
                    </a:lnTo>
                    <a:lnTo>
                      <a:pt x="2025" y="72"/>
                    </a:lnTo>
                    <a:lnTo>
                      <a:pt x="2033" y="66"/>
                    </a:lnTo>
                    <a:lnTo>
                      <a:pt x="2039" y="59"/>
                    </a:lnTo>
                    <a:lnTo>
                      <a:pt x="2045" y="52"/>
                    </a:lnTo>
                    <a:lnTo>
                      <a:pt x="2052" y="46"/>
                    </a:lnTo>
                    <a:lnTo>
                      <a:pt x="2058" y="41"/>
                    </a:lnTo>
                    <a:lnTo>
                      <a:pt x="2064" y="41"/>
                    </a:lnTo>
                    <a:lnTo>
                      <a:pt x="2072" y="43"/>
                    </a:lnTo>
                    <a:lnTo>
                      <a:pt x="2078" y="49"/>
                    </a:lnTo>
                    <a:lnTo>
                      <a:pt x="2084" y="56"/>
                    </a:lnTo>
                    <a:lnTo>
                      <a:pt x="2091" y="62"/>
                    </a:lnTo>
                    <a:lnTo>
                      <a:pt x="2097" y="72"/>
                    </a:lnTo>
                    <a:lnTo>
                      <a:pt x="2103" y="79"/>
                    </a:lnTo>
                    <a:lnTo>
                      <a:pt x="2111" y="87"/>
                    </a:lnTo>
                    <a:lnTo>
                      <a:pt x="2117" y="95"/>
                    </a:lnTo>
                    <a:lnTo>
                      <a:pt x="2123" y="98"/>
                    </a:lnTo>
                    <a:lnTo>
                      <a:pt x="2130" y="98"/>
                    </a:lnTo>
                    <a:lnTo>
                      <a:pt x="2136" y="95"/>
                    </a:lnTo>
                    <a:lnTo>
                      <a:pt x="2142" y="93"/>
                    </a:lnTo>
                    <a:lnTo>
                      <a:pt x="2150" y="97"/>
                    </a:lnTo>
                    <a:lnTo>
                      <a:pt x="2156" y="100"/>
                    </a:lnTo>
                    <a:lnTo>
                      <a:pt x="2162" y="105"/>
                    </a:lnTo>
                    <a:lnTo>
                      <a:pt x="2169" y="103"/>
                    </a:lnTo>
                    <a:lnTo>
                      <a:pt x="2175" y="100"/>
                    </a:lnTo>
                    <a:lnTo>
                      <a:pt x="2181" y="100"/>
                    </a:lnTo>
                    <a:lnTo>
                      <a:pt x="2189" y="103"/>
                    </a:lnTo>
                    <a:lnTo>
                      <a:pt x="2195" y="105"/>
                    </a:lnTo>
                    <a:lnTo>
                      <a:pt x="2201" y="108"/>
                    </a:lnTo>
                    <a:lnTo>
                      <a:pt x="2207" y="100"/>
                    </a:lnTo>
                    <a:lnTo>
                      <a:pt x="2214" y="89"/>
                    </a:lnTo>
                    <a:lnTo>
                      <a:pt x="2220" y="75"/>
                    </a:lnTo>
                    <a:lnTo>
                      <a:pt x="2226" y="69"/>
                    </a:lnTo>
                    <a:lnTo>
                      <a:pt x="2234" y="64"/>
                    </a:lnTo>
                    <a:lnTo>
                      <a:pt x="2240" y="62"/>
                    </a:lnTo>
                    <a:lnTo>
                      <a:pt x="2246" y="66"/>
                    </a:lnTo>
                    <a:lnTo>
                      <a:pt x="2254" y="70"/>
                    </a:lnTo>
                    <a:lnTo>
                      <a:pt x="2260" y="77"/>
                    </a:lnTo>
                    <a:lnTo>
                      <a:pt x="2266" y="77"/>
                    </a:lnTo>
                    <a:lnTo>
                      <a:pt x="2273" y="74"/>
                    </a:lnTo>
                    <a:lnTo>
                      <a:pt x="2279" y="64"/>
                    </a:lnTo>
                    <a:lnTo>
                      <a:pt x="2285" y="52"/>
                    </a:lnTo>
                    <a:lnTo>
                      <a:pt x="2293" y="44"/>
                    </a:lnTo>
                    <a:lnTo>
                      <a:pt x="2299" y="31"/>
                    </a:lnTo>
                    <a:lnTo>
                      <a:pt x="2305" y="21"/>
                    </a:lnTo>
                    <a:lnTo>
                      <a:pt x="2312" y="23"/>
                    </a:lnTo>
                    <a:lnTo>
                      <a:pt x="2318" y="34"/>
                    </a:lnTo>
                    <a:lnTo>
                      <a:pt x="2324" y="54"/>
                    </a:lnTo>
                    <a:lnTo>
                      <a:pt x="2332" y="89"/>
                    </a:lnTo>
                    <a:lnTo>
                      <a:pt x="2338" y="123"/>
                    </a:lnTo>
                    <a:lnTo>
                      <a:pt x="2344" y="143"/>
                    </a:lnTo>
                    <a:lnTo>
                      <a:pt x="2351" y="153"/>
                    </a:lnTo>
                    <a:lnTo>
                      <a:pt x="2357" y="151"/>
                    </a:lnTo>
                    <a:lnTo>
                      <a:pt x="2363" y="146"/>
                    </a:lnTo>
                    <a:lnTo>
                      <a:pt x="2371" y="126"/>
                    </a:lnTo>
                    <a:lnTo>
                      <a:pt x="2377" y="105"/>
                    </a:lnTo>
                    <a:lnTo>
                      <a:pt x="2383" y="85"/>
                    </a:lnTo>
                    <a:lnTo>
                      <a:pt x="2389" y="72"/>
                    </a:lnTo>
                    <a:lnTo>
                      <a:pt x="2396" y="66"/>
                    </a:lnTo>
                    <a:lnTo>
                      <a:pt x="2402" y="61"/>
                    </a:lnTo>
                    <a:lnTo>
                      <a:pt x="2408" y="57"/>
                    </a:lnTo>
                    <a:lnTo>
                      <a:pt x="2416" y="59"/>
                    </a:lnTo>
                    <a:lnTo>
                      <a:pt x="2422" y="62"/>
                    </a:lnTo>
                    <a:lnTo>
                      <a:pt x="2428" y="62"/>
                    </a:lnTo>
                    <a:lnTo>
                      <a:pt x="2435" y="64"/>
                    </a:lnTo>
                    <a:lnTo>
                      <a:pt x="2441" y="66"/>
                    </a:lnTo>
                    <a:lnTo>
                      <a:pt x="2447" y="67"/>
                    </a:lnTo>
                    <a:lnTo>
                      <a:pt x="2455" y="66"/>
                    </a:lnTo>
                    <a:lnTo>
                      <a:pt x="2461" y="59"/>
                    </a:lnTo>
                    <a:lnTo>
                      <a:pt x="2467" y="52"/>
                    </a:lnTo>
                    <a:lnTo>
                      <a:pt x="2474" y="51"/>
                    </a:lnTo>
                    <a:lnTo>
                      <a:pt x="2480" y="49"/>
                    </a:lnTo>
                    <a:lnTo>
                      <a:pt x="2486" y="46"/>
                    </a:lnTo>
                    <a:lnTo>
                      <a:pt x="2494" y="41"/>
                    </a:lnTo>
                    <a:lnTo>
                      <a:pt x="2500" y="31"/>
                    </a:lnTo>
                    <a:lnTo>
                      <a:pt x="2506" y="26"/>
                    </a:lnTo>
                    <a:lnTo>
                      <a:pt x="2513" y="34"/>
                    </a:lnTo>
                    <a:lnTo>
                      <a:pt x="2519" y="66"/>
                    </a:lnTo>
                    <a:lnTo>
                      <a:pt x="2525" y="107"/>
                    </a:lnTo>
                    <a:lnTo>
                      <a:pt x="2533" y="146"/>
                    </a:lnTo>
                    <a:lnTo>
                      <a:pt x="2539" y="166"/>
                    </a:lnTo>
                    <a:lnTo>
                      <a:pt x="2545" y="159"/>
                    </a:lnTo>
                    <a:lnTo>
                      <a:pt x="2552" y="135"/>
                    </a:lnTo>
                    <a:lnTo>
                      <a:pt x="2558" y="112"/>
                    </a:lnTo>
                    <a:lnTo>
                      <a:pt x="2564" y="89"/>
                    </a:lnTo>
                    <a:lnTo>
                      <a:pt x="2570" y="72"/>
                    </a:lnTo>
                    <a:lnTo>
                      <a:pt x="2578" y="62"/>
                    </a:lnTo>
                    <a:lnTo>
                      <a:pt x="2584" y="59"/>
                    </a:lnTo>
                    <a:lnTo>
                      <a:pt x="2590" y="61"/>
                    </a:lnTo>
                    <a:lnTo>
                      <a:pt x="2598" y="66"/>
                    </a:lnTo>
                    <a:lnTo>
                      <a:pt x="2604" y="69"/>
                    </a:lnTo>
                    <a:lnTo>
                      <a:pt x="2610" y="67"/>
                    </a:lnTo>
                    <a:lnTo>
                      <a:pt x="2617" y="67"/>
                    </a:lnTo>
                    <a:lnTo>
                      <a:pt x="2623" y="70"/>
                    </a:lnTo>
                    <a:lnTo>
                      <a:pt x="2629" y="75"/>
                    </a:lnTo>
                    <a:lnTo>
                      <a:pt x="2637" y="84"/>
                    </a:lnTo>
                    <a:lnTo>
                      <a:pt x="2643" y="89"/>
                    </a:lnTo>
                    <a:lnTo>
                      <a:pt x="2649" y="89"/>
                    </a:lnTo>
                    <a:lnTo>
                      <a:pt x="2656" y="85"/>
                    </a:lnTo>
                    <a:lnTo>
                      <a:pt x="2662" y="75"/>
                    </a:lnTo>
                    <a:lnTo>
                      <a:pt x="2668" y="66"/>
                    </a:lnTo>
                    <a:lnTo>
                      <a:pt x="2676" y="59"/>
                    </a:lnTo>
                    <a:lnTo>
                      <a:pt x="2682" y="57"/>
                    </a:lnTo>
                    <a:lnTo>
                      <a:pt x="2688" y="64"/>
                    </a:lnTo>
                    <a:lnTo>
                      <a:pt x="2695" y="75"/>
                    </a:lnTo>
                    <a:lnTo>
                      <a:pt x="2701" y="89"/>
                    </a:lnTo>
                    <a:lnTo>
                      <a:pt x="2707" y="98"/>
                    </a:lnTo>
                    <a:lnTo>
                      <a:pt x="2715" y="102"/>
                    </a:lnTo>
                    <a:lnTo>
                      <a:pt x="2721" y="100"/>
                    </a:lnTo>
                    <a:lnTo>
                      <a:pt x="2727" y="92"/>
                    </a:lnTo>
                    <a:lnTo>
                      <a:pt x="2734" y="79"/>
                    </a:lnTo>
                    <a:lnTo>
                      <a:pt x="2740" y="67"/>
                    </a:lnTo>
                    <a:lnTo>
                      <a:pt x="2746" y="57"/>
                    </a:lnTo>
                    <a:lnTo>
                      <a:pt x="2752" y="56"/>
                    </a:lnTo>
                    <a:lnTo>
                      <a:pt x="2760" y="61"/>
                    </a:lnTo>
                    <a:lnTo>
                      <a:pt x="2766" y="74"/>
                    </a:lnTo>
                    <a:lnTo>
                      <a:pt x="2772" y="87"/>
                    </a:lnTo>
                    <a:lnTo>
                      <a:pt x="2779" y="98"/>
                    </a:lnTo>
                    <a:lnTo>
                      <a:pt x="2785" y="102"/>
                    </a:lnTo>
                    <a:lnTo>
                      <a:pt x="2791" y="100"/>
                    </a:lnTo>
                    <a:lnTo>
                      <a:pt x="2799" y="93"/>
                    </a:lnTo>
                    <a:lnTo>
                      <a:pt x="2805" y="92"/>
                    </a:lnTo>
                    <a:lnTo>
                      <a:pt x="2811" y="89"/>
                    </a:lnTo>
                    <a:lnTo>
                      <a:pt x="2818" y="87"/>
                    </a:lnTo>
                    <a:lnTo>
                      <a:pt x="2824" y="82"/>
                    </a:lnTo>
                    <a:lnTo>
                      <a:pt x="2830" y="70"/>
                    </a:lnTo>
                    <a:lnTo>
                      <a:pt x="2838" y="47"/>
                    </a:lnTo>
                    <a:lnTo>
                      <a:pt x="2844" y="18"/>
                    </a:lnTo>
                    <a:lnTo>
                      <a:pt x="2850" y="3"/>
                    </a:lnTo>
                    <a:lnTo>
                      <a:pt x="2857" y="13"/>
                    </a:lnTo>
                    <a:lnTo>
                      <a:pt x="2863" y="36"/>
                    </a:lnTo>
                    <a:lnTo>
                      <a:pt x="2869" y="75"/>
                    </a:lnTo>
                    <a:lnTo>
                      <a:pt x="2877" y="125"/>
                    </a:lnTo>
                    <a:lnTo>
                      <a:pt x="2883" y="149"/>
                    </a:lnTo>
                    <a:lnTo>
                      <a:pt x="2889" y="143"/>
                    </a:lnTo>
                    <a:lnTo>
                      <a:pt x="2896" y="131"/>
                    </a:lnTo>
                    <a:lnTo>
                      <a:pt x="2902" y="112"/>
                    </a:lnTo>
                    <a:lnTo>
                      <a:pt x="2908" y="89"/>
                    </a:lnTo>
                    <a:lnTo>
                      <a:pt x="2916" y="66"/>
                    </a:lnTo>
                    <a:lnTo>
                      <a:pt x="2922" y="54"/>
                    </a:lnTo>
                    <a:lnTo>
                      <a:pt x="2928" y="64"/>
                    </a:lnTo>
                    <a:lnTo>
                      <a:pt x="2934" y="90"/>
                    </a:lnTo>
                    <a:lnTo>
                      <a:pt x="2942" y="118"/>
                    </a:lnTo>
                    <a:lnTo>
                      <a:pt x="2948" y="133"/>
                    </a:lnTo>
                    <a:lnTo>
                      <a:pt x="2954" y="136"/>
                    </a:lnTo>
                    <a:lnTo>
                      <a:pt x="2961" y="123"/>
                    </a:lnTo>
                    <a:lnTo>
                      <a:pt x="2967" y="105"/>
                    </a:lnTo>
                    <a:lnTo>
                      <a:pt x="2973" y="89"/>
                    </a:lnTo>
                    <a:lnTo>
                      <a:pt x="2981" y="74"/>
                    </a:lnTo>
                    <a:lnTo>
                      <a:pt x="2987" y="62"/>
                    </a:lnTo>
                    <a:lnTo>
                      <a:pt x="2993" y="49"/>
                    </a:lnTo>
                    <a:lnTo>
                      <a:pt x="3000" y="39"/>
                    </a:lnTo>
                    <a:lnTo>
                      <a:pt x="3006" y="34"/>
                    </a:lnTo>
                    <a:lnTo>
                      <a:pt x="3012" y="38"/>
                    </a:lnTo>
                    <a:lnTo>
                      <a:pt x="3020" y="47"/>
                    </a:lnTo>
                    <a:lnTo>
                      <a:pt x="3026" y="61"/>
                    </a:lnTo>
                    <a:lnTo>
                      <a:pt x="3032" y="74"/>
                    </a:lnTo>
                    <a:lnTo>
                      <a:pt x="3039" y="79"/>
                    </a:lnTo>
                    <a:lnTo>
                      <a:pt x="3045" y="80"/>
                    </a:lnTo>
                    <a:lnTo>
                      <a:pt x="3051" y="79"/>
                    </a:lnTo>
                    <a:lnTo>
                      <a:pt x="3059" y="77"/>
                    </a:lnTo>
                    <a:lnTo>
                      <a:pt x="3065" y="77"/>
                    </a:lnTo>
                    <a:lnTo>
                      <a:pt x="3071" y="80"/>
                    </a:lnTo>
                    <a:lnTo>
                      <a:pt x="3078" y="84"/>
                    </a:lnTo>
                    <a:lnTo>
                      <a:pt x="3084" y="87"/>
                    </a:lnTo>
                    <a:lnTo>
                      <a:pt x="3090" y="82"/>
                    </a:lnTo>
                    <a:lnTo>
                      <a:pt x="3098" y="75"/>
                    </a:lnTo>
                    <a:lnTo>
                      <a:pt x="3104" y="67"/>
                    </a:lnTo>
                    <a:lnTo>
                      <a:pt x="3110" y="57"/>
                    </a:lnTo>
                    <a:lnTo>
                      <a:pt x="3116" y="44"/>
                    </a:lnTo>
                    <a:lnTo>
                      <a:pt x="3123" y="28"/>
                    </a:lnTo>
                    <a:lnTo>
                      <a:pt x="3129" y="10"/>
                    </a:lnTo>
                    <a:lnTo>
                      <a:pt x="3135" y="0"/>
                    </a:lnTo>
                    <a:lnTo>
                      <a:pt x="3143" y="5"/>
                    </a:lnTo>
                    <a:lnTo>
                      <a:pt x="3149" y="24"/>
                    </a:lnTo>
                    <a:lnTo>
                      <a:pt x="3155" y="54"/>
                    </a:lnTo>
                    <a:lnTo>
                      <a:pt x="3162" y="87"/>
                    </a:lnTo>
                    <a:lnTo>
                      <a:pt x="3168" y="107"/>
                    </a:lnTo>
                    <a:lnTo>
                      <a:pt x="3174" y="118"/>
                    </a:lnTo>
                    <a:lnTo>
                      <a:pt x="3182" y="118"/>
                    </a:lnTo>
                    <a:lnTo>
                      <a:pt x="3188" y="113"/>
                    </a:lnTo>
                    <a:lnTo>
                      <a:pt x="3194" y="110"/>
                    </a:lnTo>
                    <a:lnTo>
                      <a:pt x="3201" y="120"/>
                    </a:lnTo>
                    <a:lnTo>
                      <a:pt x="3207" y="139"/>
                    </a:lnTo>
                    <a:lnTo>
                      <a:pt x="3213" y="166"/>
                    </a:lnTo>
                    <a:lnTo>
                      <a:pt x="3221" y="187"/>
                    </a:lnTo>
                    <a:lnTo>
                      <a:pt x="3227" y="187"/>
                    </a:lnTo>
                    <a:lnTo>
                      <a:pt x="3233" y="171"/>
                    </a:lnTo>
                    <a:lnTo>
                      <a:pt x="3240" y="15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5" name="Freeform 186"/>
              <p:cNvSpPr>
                <a:spLocks/>
              </p:cNvSpPr>
              <p:nvPr/>
            </p:nvSpPr>
            <p:spPr bwMode="auto">
              <a:xfrm>
                <a:off x="4407" y="3270"/>
                <a:ext cx="72" cy="112"/>
              </a:xfrm>
              <a:custGeom>
                <a:avLst/>
                <a:gdLst>
                  <a:gd name="T0" fmla="*/ 0 w 77"/>
                  <a:gd name="T1" fmla="*/ 203 h 107"/>
                  <a:gd name="T2" fmla="*/ 6 w 77"/>
                  <a:gd name="T3" fmla="*/ 173 h 107"/>
                  <a:gd name="T4" fmla="*/ 7 w 77"/>
                  <a:gd name="T5" fmla="*/ 134 h 107"/>
                  <a:gd name="T6" fmla="*/ 7 w 77"/>
                  <a:gd name="T7" fmla="*/ 95 h 107"/>
                  <a:gd name="T8" fmla="*/ 10 w 77"/>
                  <a:gd name="T9" fmla="*/ 67 h 107"/>
                  <a:gd name="T10" fmla="*/ 13 w 77"/>
                  <a:gd name="T11" fmla="*/ 39 h 107"/>
                  <a:gd name="T12" fmla="*/ 17 w 77"/>
                  <a:gd name="T13" fmla="*/ 26 h 107"/>
                  <a:gd name="T14" fmla="*/ 19 w 77"/>
                  <a:gd name="T15" fmla="*/ 4 h 107"/>
                  <a:gd name="T16" fmla="*/ 21 w 77"/>
                  <a:gd name="T17" fmla="*/ 0 h 107"/>
                  <a:gd name="T18" fmla="*/ 22 w 77"/>
                  <a:gd name="T19" fmla="*/ 0 h 107"/>
                  <a:gd name="T20" fmla="*/ 26 w 77"/>
                  <a:gd name="T21" fmla="*/ 2 h 107"/>
                  <a:gd name="T22" fmla="*/ 28 w 77"/>
                  <a:gd name="T23" fmla="*/ 4 h 107"/>
                  <a:gd name="T24" fmla="*/ 30 w 77"/>
                  <a:gd name="T25" fmla="*/ 4 h 1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07">
                    <a:moveTo>
                      <a:pt x="0" y="107"/>
                    </a:moveTo>
                    <a:lnTo>
                      <a:pt x="6" y="92"/>
                    </a:lnTo>
                    <a:lnTo>
                      <a:pt x="13" y="71"/>
                    </a:lnTo>
                    <a:lnTo>
                      <a:pt x="20" y="50"/>
                    </a:lnTo>
                    <a:lnTo>
                      <a:pt x="26" y="35"/>
                    </a:lnTo>
                    <a:lnTo>
                      <a:pt x="32" y="22"/>
                    </a:lnTo>
                    <a:lnTo>
                      <a:pt x="40" y="12"/>
                    </a:lnTo>
                    <a:lnTo>
                      <a:pt x="46" y="4"/>
                    </a:lnTo>
                    <a:lnTo>
                      <a:pt x="52" y="0"/>
                    </a:lnTo>
                    <a:lnTo>
                      <a:pt x="58" y="0"/>
                    </a:lnTo>
                    <a:lnTo>
                      <a:pt x="65" y="2"/>
                    </a:lnTo>
                    <a:lnTo>
                      <a:pt x="71" y="4"/>
                    </a:lnTo>
                    <a:lnTo>
                      <a:pt x="77" y="4"/>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6" name="Freeform 187"/>
              <p:cNvSpPr>
                <a:spLocks/>
              </p:cNvSpPr>
              <p:nvPr/>
            </p:nvSpPr>
            <p:spPr bwMode="auto">
              <a:xfrm>
                <a:off x="1402" y="3154"/>
                <a:ext cx="3005" cy="193"/>
              </a:xfrm>
              <a:custGeom>
                <a:avLst/>
                <a:gdLst>
                  <a:gd name="T0" fmla="*/ 16 w 3240"/>
                  <a:gd name="T1" fmla="*/ 243 h 183"/>
                  <a:gd name="T2" fmla="*/ 34 w 3240"/>
                  <a:gd name="T3" fmla="*/ 73 h 183"/>
                  <a:gd name="T4" fmla="*/ 53 w 3240"/>
                  <a:gd name="T5" fmla="*/ 242 h 183"/>
                  <a:gd name="T6" fmla="*/ 70 w 3240"/>
                  <a:gd name="T7" fmla="*/ 219 h 183"/>
                  <a:gd name="T8" fmla="*/ 88 w 3240"/>
                  <a:gd name="T9" fmla="*/ 150 h 183"/>
                  <a:gd name="T10" fmla="*/ 107 w 3240"/>
                  <a:gd name="T11" fmla="*/ 105 h 183"/>
                  <a:gd name="T12" fmla="*/ 125 w 3240"/>
                  <a:gd name="T13" fmla="*/ 271 h 183"/>
                  <a:gd name="T14" fmla="*/ 143 w 3240"/>
                  <a:gd name="T15" fmla="*/ 378 h 183"/>
                  <a:gd name="T16" fmla="*/ 160 w 3240"/>
                  <a:gd name="T17" fmla="*/ 169 h 183"/>
                  <a:gd name="T18" fmla="*/ 179 w 3240"/>
                  <a:gd name="T19" fmla="*/ 206 h 183"/>
                  <a:gd name="T20" fmla="*/ 198 w 3240"/>
                  <a:gd name="T21" fmla="*/ 135 h 183"/>
                  <a:gd name="T22" fmla="*/ 214 w 3240"/>
                  <a:gd name="T23" fmla="*/ 187 h 183"/>
                  <a:gd name="T24" fmla="*/ 232 w 3240"/>
                  <a:gd name="T25" fmla="*/ 101 h 183"/>
                  <a:gd name="T26" fmla="*/ 250 w 3240"/>
                  <a:gd name="T27" fmla="*/ 320 h 183"/>
                  <a:gd name="T28" fmla="*/ 269 w 3240"/>
                  <a:gd name="T29" fmla="*/ 90 h 183"/>
                  <a:gd name="T30" fmla="*/ 289 w 3240"/>
                  <a:gd name="T31" fmla="*/ 253 h 183"/>
                  <a:gd name="T32" fmla="*/ 305 w 3240"/>
                  <a:gd name="T33" fmla="*/ 287 h 183"/>
                  <a:gd name="T34" fmla="*/ 324 w 3240"/>
                  <a:gd name="T35" fmla="*/ 235 h 183"/>
                  <a:gd name="T36" fmla="*/ 341 w 3240"/>
                  <a:gd name="T37" fmla="*/ 177 h 183"/>
                  <a:gd name="T38" fmla="*/ 361 w 3240"/>
                  <a:gd name="T39" fmla="*/ 150 h 183"/>
                  <a:gd name="T40" fmla="*/ 378 w 3240"/>
                  <a:gd name="T41" fmla="*/ 187 h 183"/>
                  <a:gd name="T42" fmla="*/ 396 w 3240"/>
                  <a:gd name="T43" fmla="*/ 115 h 183"/>
                  <a:gd name="T44" fmla="*/ 413 w 3240"/>
                  <a:gd name="T45" fmla="*/ 313 h 183"/>
                  <a:gd name="T46" fmla="*/ 433 w 3240"/>
                  <a:gd name="T47" fmla="*/ 177 h 183"/>
                  <a:gd name="T48" fmla="*/ 450 w 3240"/>
                  <a:gd name="T49" fmla="*/ 263 h 183"/>
                  <a:gd name="T50" fmla="*/ 468 w 3240"/>
                  <a:gd name="T51" fmla="*/ 150 h 183"/>
                  <a:gd name="T52" fmla="*/ 488 w 3240"/>
                  <a:gd name="T53" fmla="*/ 304 h 183"/>
                  <a:gd name="T54" fmla="*/ 505 w 3240"/>
                  <a:gd name="T55" fmla="*/ 165 h 183"/>
                  <a:gd name="T56" fmla="*/ 522 w 3240"/>
                  <a:gd name="T57" fmla="*/ 177 h 183"/>
                  <a:gd name="T58" fmla="*/ 541 w 3240"/>
                  <a:gd name="T59" fmla="*/ 185 h 183"/>
                  <a:gd name="T60" fmla="*/ 559 w 3240"/>
                  <a:gd name="T61" fmla="*/ 243 h 183"/>
                  <a:gd name="T62" fmla="*/ 577 w 3240"/>
                  <a:gd name="T63" fmla="*/ 197 h 183"/>
                  <a:gd name="T64" fmla="*/ 595 w 3240"/>
                  <a:gd name="T65" fmla="*/ 135 h 183"/>
                  <a:gd name="T66" fmla="*/ 612 w 3240"/>
                  <a:gd name="T67" fmla="*/ 144 h 183"/>
                  <a:gd name="T68" fmla="*/ 632 w 3240"/>
                  <a:gd name="T69" fmla="*/ 304 h 183"/>
                  <a:gd name="T70" fmla="*/ 648 w 3240"/>
                  <a:gd name="T71" fmla="*/ 79 h 183"/>
                  <a:gd name="T72" fmla="*/ 668 w 3240"/>
                  <a:gd name="T73" fmla="*/ 302 h 183"/>
                  <a:gd name="T74" fmla="*/ 686 w 3240"/>
                  <a:gd name="T75" fmla="*/ 156 h 183"/>
                  <a:gd name="T76" fmla="*/ 705 w 3240"/>
                  <a:gd name="T77" fmla="*/ 184 h 183"/>
                  <a:gd name="T78" fmla="*/ 722 w 3240"/>
                  <a:gd name="T79" fmla="*/ 128 h 183"/>
                  <a:gd name="T80" fmla="*/ 740 w 3240"/>
                  <a:gd name="T81" fmla="*/ 194 h 183"/>
                  <a:gd name="T82" fmla="*/ 759 w 3240"/>
                  <a:gd name="T83" fmla="*/ 231 h 183"/>
                  <a:gd name="T84" fmla="*/ 776 w 3240"/>
                  <a:gd name="T85" fmla="*/ 257 h 183"/>
                  <a:gd name="T86" fmla="*/ 794 w 3240"/>
                  <a:gd name="T87" fmla="*/ 159 h 183"/>
                  <a:gd name="T88" fmla="*/ 812 w 3240"/>
                  <a:gd name="T89" fmla="*/ 58 h 183"/>
                  <a:gd name="T90" fmla="*/ 830 w 3240"/>
                  <a:gd name="T91" fmla="*/ 339 h 183"/>
                  <a:gd name="T92" fmla="*/ 848 w 3240"/>
                  <a:gd name="T93" fmla="*/ 177 h 183"/>
                  <a:gd name="T94" fmla="*/ 866 w 3240"/>
                  <a:gd name="T95" fmla="*/ 140 h 183"/>
                  <a:gd name="T96" fmla="*/ 885 w 3240"/>
                  <a:gd name="T97" fmla="*/ 69 h 183"/>
                  <a:gd name="T98" fmla="*/ 902 w 3240"/>
                  <a:gd name="T99" fmla="*/ 245 h 183"/>
                  <a:gd name="T100" fmla="*/ 921 w 3240"/>
                  <a:gd name="T101" fmla="*/ 169 h 183"/>
                  <a:gd name="T102" fmla="*/ 940 w 3240"/>
                  <a:gd name="T103" fmla="*/ 144 h 183"/>
                  <a:gd name="T104" fmla="*/ 956 w 3240"/>
                  <a:gd name="T105" fmla="*/ 223 h 183"/>
                  <a:gd name="T106" fmla="*/ 976 w 3240"/>
                  <a:gd name="T107" fmla="*/ 208 h 183"/>
                  <a:gd name="T108" fmla="*/ 993 w 3240"/>
                  <a:gd name="T109" fmla="*/ 223 h 183"/>
                  <a:gd name="T110" fmla="*/ 1013 w 3240"/>
                  <a:gd name="T111" fmla="*/ 242 h 183"/>
                  <a:gd name="T112" fmla="*/ 1029 w 3240"/>
                  <a:gd name="T113" fmla="*/ 156 h 183"/>
                  <a:gd name="T114" fmla="*/ 1047 w 3240"/>
                  <a:gd name="T115" fmla="*/ 187 h 183"/>
                  <a:gd name="T116" fmla="*/ 1066 w 3240"/>
                  <a:gd name="T117" fmla="*/ 177 h 183"/>
                  <a:gd name="T118" fmla="*/ 1084 w 3240"/>
                  <a:gd name="T119" fmla="*/ 195 h 183"/>
                  <a:gd name="T120" fmla="*/ 1103 w 3240"/>
                  <a:gd name="T121" fmla="*/ 7 h 183"/>
                  <a:gd name="T122" fmla="*/ 1120 w 3240"/>
                  <a:gd name="T123" fmla="*/ 245 h 18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40" h="183">
                    <a:moveTo>
                      <a:pt x="0" y="132"/>
                    </a:moveTo>
                    <a:lnTo>
                      <a:pt x="8" y="140"/>
                    </a:lnTo>
                    <a:lnTo>
                      <a:pt x="14" y="147"/>
                    </a:lnTo>
                    <a:lnTo>
                      <a:pt x="20" y="145"/>
                    </a:lnTo>
                    <a:lnTo>
                      <a:pt x="27" y="138"/>
                    </a:lnTo>
                    <a:lnTo>
                      <a:pt x="33" y="125"/>
                    </a:lnTo>
                    <a:lnTo>
                      <a:pt x="39" y="115"/>
                    </a:lnTo>
                    <a:lnTo>
                      <a:pt x="45" y="115"/>
                    </a:lnTo>
                    <a:lnTo>
                      <a:pt x="53" y="117"/>
                    </a:lnTo>
                    <a:lnTo>
                      <a:pt x="59" y="117"/>
                    </a:lnTo>
                    <a:lnTo>
                      <a:pt x="65" y="117"/>
                    </a:lnTo>
                    <a:lnTo>
                      <a:pt x="72" y="107"/>
                    </a:lnTo>
                    <a:lnTo>
                      <a:pt x="78" y="92"/>
                    </a:lnTo>
                    <a:lnTo>
                      <a:pt x="84" y="76"/>
                    </a:lnTo>
                    <a:lnTo>
                      <a:pt x="92" y="51"/>
                    </a:lnTo>
                    <a:lnTo>
                      <a:pt x="98" y="35"/>
                    </a:lnTo>
                    <a:lnTo>
                      <a:pt x="104" y="28"/>
                    </a:lnTo>
                    <a:lnTo>
                      <a:pt x="111" y="38"/>
                    </a:lnTo>
                    <a:lnTo>
                      <a:pt x="117" y="66"/>
                    </a:lnTo>
                    <a:lnTo>
                      <a:pt x="123" y="89"/>
                    </a:lnTo>
                    <a:lnTo>
                      <a:pt x="131" y="109"/>
                    </a:lnTo>
                    <a:lnTo>
                      <a:pt x="137" y="120"/>
                    </a:lnTo>
                    <a:lnTo>
                      <a:pt x="143" y="124"/>
                    </a:lnTo>
                    <a:lnTo>
                      <a:pt x="150" y="114"/>
                    </a:lnTo>
                    <a:lnTo>
                      <a:pt x="156" y="99"/>
                    </a:lnTo>
                    <a:lnTo>
                      <a:pt x="162" y="81"/>
                    </a:lnTo>
                    <a:lnTo>
                      <a:pt x="170" y="78"/>
                    </a:lnTo>
                    <a:lnTo>
                      <a:pt x="176" y="86"/>
                    </a:lnTo>
                    <a:lnTo>
                      <a:pt x="182" y="96"/>
                    </a:lnTo>
                    <a:lnTo>
                      <a:pt x="189" y="104"/>
                    </a:lnTo>
                    <a:lnTo>
                      <a:pt x="195" y="107"/>
                    </a:lnTo>
                    <a:lnTo>
                      <a:pt x="201" y="104"/>
                    </a:lnTo>
                    <a:lnTo>
                      <a:pt x="209" y="96"/>
                    </a:lnTo>
                    <a:lnTo>
                      <a:pt x="215" y="86"/>
                    </a:lnTo>
                    <a:lnTo>
                      <a:pt x="221" y="81"/>
                    </a:lnTo>
                    <a:lnTo>
                      <a:pt x="227" y="76"/>
                    </a:lnTo>
                    <a:lnTo>
                      <a:pt x="234" y="73"/>
                    </a:lnTo>
                    <a:lnTo>
                      <a:pt x="240" y="71"/>
                    </a:lnTo>
                    <a:lnTo>
                      <a:pt x="246" y="71"/>
                    </a:lnTo>
                    <a:lnTo>
                      <a:pt x="254" y="71"/>
                    </a:lnTo>
                    <a:lnTo>
                      <a:pt x="260" y="71"/>
                    </a:lnTo>
                    <a:lnTo>
                      <a:pt x="266" y="71"/>
                    </a:lnTo>
                    <a:lnTo>
                      <a:pt x="274" y="69"/>
                    </a:lnTo>
                    <a:lnTo>
                      <a:pt x="280" y="68"/>
                    </a:lnTo>
                    <a:lnTo>
                      <a:pt x="286" y="63"/>
                    </a:lnTo>
                    <a:lnTo>
                      <a:pt x="293" y="56"/>
                    </a:lnTo>
                    <a:lnTo>
                      <a:pt x="299" y="51"/>
                    </a:lnTo>
                    <a:lnTo>
                      <a:pt x="305" y="50"/>
                    </a:lnTo>
                    <a:lnTo>
                      <a:pt x="313" y="46"/>
                    </a:lnTo>
                    <a:lnTo>
                      <a:pt x="319" y="48"/>
                    </a:lnTo>
                    <a:lnTo>
                      <a:pt x="325" y="55"/>
                    </a:lnTo>
                    <a:lnTo>
                      <a:pt x="332" y="66"/>
                    </a:lnTo>
                    <a:lnTo>
                      <a:pt x="338" y="81"/>
                    </a:lnTo>
                    <a:lnTo>
                      <a:pt x="344" y="101"/>
                    </a:lnTo>
                    <a:lnTo>
                      <a:pt x="352" y="115"/>
                    </a:lnTo>
                    <a:lnTo>
                      <a:pt x="358" y="129"/>
                    </a:lnTo>
                    <a:lnTo>
                      <a:pt x="364" y="137"/>
                    </a:lnTo>
                    <a:lnTo>
                      <a:pt x="371" y="129"/>
                    </a:lnTo>
                    <a:lnTo>
                      <a:pt x="377" y="109"/>
                    </a:lnTo>
                    <a:lnTo>
                      <a:pt x="383" y="92"/>
                    </a:lnTo>
                    <a:lnTo>
                      <a:pt x="391" y="97"/>
                    </a:lnTo>
                    <a:lnTo>
                      <a:pt x="397" y="127"/>
                    </a:lnTo>
                    <a:lnTo>
                      <a:pt x="403" y="161"/>
                    </a:lnTo>
                    <a:lnTo>
                      <a:pt x="409" y="179"/>
                    </a:lnTo>
                    <a:lnTo>
                      <a:pt x="416" y="183"/>
                    </a:lnTo>
                    <a:lnTo>
                      <a:pt x="422" y="173"/>
                    </a:lnTo>
                    <a:lnTo>
                      <a:pt x="428" y="152"/>
                    </a:lnTo>
                    <a:lnTo>
                      <a:pt x="436" y="129"/>
                    </a:lnTo>
                    <a:lnTo>
                      <a:pt x="442" y="114"/>
                    </a:lnTo>
                    <a:lnTo>
                      <a:pt x="448" y="99"/>
                    </a:lnTo>
                    <a:lnTo>
                      <a:pt x="455" y="87"/>
                    </a:lnTo>
                    <a:lnTo>
                      <a:pt x="461" y="81"/>
                    </a:lnTo>
                    <a:lnTo>
                      <a:pt x="467" y="78"/>
                    </a:lnTo>
                    <a:lnTo>
                      <a:pt x="475" y="74"/>
                    </a:lnTo>
                    <a:lnTo>
                      <a:pt x="481" y="69"/>
                    </a:lnTo>
                    <a:lnTo>
                      <a:pt x="487" y="63"/>
                    </a:lnTo>
                    <a:lnTo>
                      <a:pt x="494" y="55"/>
                    </a:lnTo>
                    <a:lnTo>
                      <a:pt x="500" y="56"/>
                    </a:lnTo>
                    <a:lnTo>
                      <a:pt x="506" y="74"/>
                    </a:lnTo>
                    <a:lnTo>
                      <a:pt x="514" y="97"/>
                    </a:lnTo>
                    <a:lnTo>
                      <a:pt x="520" y="114"/>
                    </a:lnTo>
                    <a:lnTo>
                      <a:pt x="526" y="124"/>
                    </a:lnTo>
                    <a:lnTo>
                      <a:pt x="533" y="122"/>
                    </a:lnTo>
                    <a:lnTo>
                      <a:pt x="539" y="112"/>
                    </a:lnTo>
                    <a:lnTo>
                      <a:pt x="545" y="97"/>
                    </a:lnTo>
                    <a:lnTo>
                      <a:pt x="553" y="81"/>
                    </a:lnTo>
                    <a:lnTo>
                      <a:pt x="559" y="71"/>
                    </a:lnTo>
                    <a:lnTo>
                      <a:pt x="565" y="64"/>
                    </a:lnTo>
                    <a:lnTo>
                      <a:pt x="572" y="63"/>
                    </a:lnTo>
                    <a:lnTo>
                      <a:pt x="578" y="63"/>
                    </a:lnTo>
                    <a:lnTo>
                      <a:pt x="584" y="63"/>
                    </a:lnTo>
                    <a:lnTo>
                      <a:pt x="591" y="68"/>
                    </a:lnTo>
                    <a:lnTo>
                      <a:pt x="598" y="74"/>
                    </a:lnTo>
                    <a:lnTo>
                      <a:pt x="604" y="81"/>
                    </a:lnTo>
                    <a:lnTo>
                      <a:pt x="610" y="86"/>
                    </a:lnTo>
                    <a:lnTo>
                      <a:pt x="618" y="89"/>
                    </a:lnTo>
                    <a:lnTo>
                      <a:pt x="624" y="89"/>
                    </a:lnTo>
                    <a:lnTo>
                      <a:pt x="630" y="86"/>
                    </a:lnTo>
                    <a:lnTo>
                      <a:pt x="637" y="84"/>
                    </a:lnTo>
                    <a:lnTo>
                      <a:pt x="643" y="79"/>
                    </a:lnTo>
                    <a:lnTo>
                      <a:pt x="649" y="73"/>
                    </a:lnTo>
                    <a:lnTo>
                      <a:pt x="657" y="63"/>
                    </a:lnTo>
                    <a:lnTo>
                      <a:pt x="663" y="56"/>
                    </a:lnTo>
                    <a:lnTo>
                      <a:pt x="669" y="48"/>
                    </a:lnTo>
                    <a:lnTo>
                      <a:pt x="676" y="40"/>
                    </a:lnTo>
                    <a:lnTo>
                      <a:pt x="682" y="40"/>
                    </a:lnTo>
                    <a:lnTo>
                      <a:pt x="688" y="63"/>
                    </a:lnTo>
                    <a:lnTo>
                      <a:pt x="696" y="86"/>
                    </a:lnTo>
                    <a:lnTo>
                      <a:pt x="702" y="119"/>
                    </a:lnTo>
                    <a:lnTo>
                      <a:pt x="708" y="147"/>
                    </a:lnTo>
                    <a:lnTo>
                      <a:pt x="715" y="156"/>
                    </a:lnTo>
                    <a:lnTo>
                      <a:pt x="721" y="152"/>
                    </a:lnTo>
                    <a:lnTo>
                      <a:pt x="727" y="137"/>
                    </a:lnTo>
                    <a:lnTo>
                      <a:pt x="735" y="119"/>
                    </a:lnTo>
                    <a:lnTo>
                      <a:pt x="741" y="104"/>
                    </a:lnTo>
                    <a:lnTo>
                      <a:pt x="747" y="91"/>
                    </a:lnTo>
                    <a:lnTo>
                      <a:pt x="754" y="78"/>
                    </a:lnTo>
                    <a:lnTo>
                      <a:pt x="760" y="69"/>
                    </a:lnTo>
                    <a:lnTo>
                      <a:pt x="766" y="58"/>
                    </a:lnTo>
                    <a:lnTo>
                      <a:pt x="772" y="43"/>
                    </a:lnTo>
                    <a:lnTo>
                      <a:pt x="780" y="27"/>
                    </a:lnTo>
                    <a:lnTo>
                      <a:pt x="786" y="28"/>
                    </a:lnTo>
                    <a:lnTo>
                      <a:pt x="792" y="55"/>
                    </a:lnTo>
                    <a:lnTo>
                      <a:pt x="799" y="86"/>
                    </a:lnTo>
                    <a:lnTo>
                      <a:pt x="805" y="114"/>
                    </a:lnTo>
                    <a:lnTo>
                      <a:pt x="811" y="132"/>
                    </a:lnTo>
                    <a:lnTo>
                      <a:pt x="819" y="132"/>
                    </a:lnTo>
                    <a:lnTo>
                      <a:pt x="825" y="119"/>
                    </a:lnTo>
                    <a:lnTo>
                      <a:pt x="831" y="106"/>
                    </a:lnTo>
                    <a:lnTo>
                      <a:pt x="838" y="99"/>
                    </a:lnTo>
                    <a:lnTo>
                      <a:pt x="844" y="101"/>
                    </a:lnTo>
                    <a:lnTo>
                      <a:pt x="850" y="107"/>
                    </a:lnTo>
                    <a:lnTo>
                      <a:pt x="858" y="106"/>
                    </a:lnTo>
                    <a:lnTo>
                      <a:pt x="864" y="106"/>
                    </a:lnTo>
                    <a:lnTo>
                      <a:pt x="870" y="120"/>
                    </a:lnTo>
                    <a:lnTo>
                      <a:pt x="877" y="137"/>
                    </a:lnTo>
                    <a:lnTo>
                      <a:pt x="883" y="140"/>
                    </a:lnTo>
                    <a:lnTo>
                      <a:pt x="889" y="135"/>
                    </a:lnTo>
                    <a:lnTo>
                      <a:pt x="897" y="132"/>
                    </a:lnTo>
                    <a:lnTo>
                      <a:pt x="903" y="122"/>
                    </a:lnTo>
                    <a:lnTo>
                      <a:pt x="909" y="112"/>
                    </a:lnTo>
                    <a:lnTo>
                      <a:pt x="916" y="117"/>
                    </a:lnTo>
                    <a:lnTo>
                      <a:pt x="922" y="119"/>
                    </a:lnTo>
                    <a:lnTo>
                      <a:pt x="929" y="112"/>
                    </a:lnTo>
                    <a:lnTo>
                      <a:pt x="936" y="101"/>
                    </a:lnTo>
                    <a:lnTo>
                      <a:pt x="942" y="86"/>
                    </a:lnTo>
                    <a:lnTo>
                      <a:pt x="948" y="74"/>
                    </a:lnTo>
                    <a:lnTo>
                      <a:pt x="954" y="68"/>
                    </a:lnTo>
                    <a:lnTo>
                      <a:pt x="962" y="64"/>
                    </a:lnTo>
                    <a:lnTo>
                      <a:pt x="968" y="69"/>
                    </a:lnTo>
                    <a:lnTo>
                      <a:pt x="974" y="76"/>
                    </a:lnTo>
                    <a:lnTo>
                      <a:pt x="981" y="84"/>
                    </a:lnTo>
                    <a:lnTo>
                      <a:pt x="987" y="86"/>
                    </a:lnTo>
                    <a:lnTo>
                      <a:pt x="993" y="83"/>
                    </a:lnTo>
                    <a:lnTo>
                      <a:pt x="1001" y="76"/>
                    </a:lnTo>
                    <a:lnTo>
                      <a:pt x="1007" y="73"/>
                    </a:lnTo>
                    <a:lnTo>
                      <a:pt x="1013" y="66"/>
                    </a:lnTo>
                    <a:lnTo>
                      <a:pt x="1020" y="63"/>
                    </a:lnTo>
                    <a:lnTo>
                      <a:pt x="1026" y="64"/>
                    </a:lnTo>
                    <a:lnTo>
                      <a:pt x="1032" y="71"/>
                    </a:lnTo>
                    <a:lnTo>
                      <a:pt x="1040" y="73"/>
                    </a:lnTo>
                    <a:lnTo>
                      <a:pt x="1046" y="74"/>
                    </a:lnTo>
                    <a:lnTo>
                      <a:pt x="1052" y="78"/>
                    </a:lnTo>
                    <a:lnTo>
                      <a:pt x="1059" y="76"/>
                    </a:lnTo>
                    <a:lnTo>
                      <a:pt x="1065" y="76"/>
                    </a:lnTo>
                    <a:lnTo>
                      <a:pt x="1071" y="79"/>
                    </a:lnTo>
                    <a:lnTo>
                      <a:pt x="1079" y="86"/>
                    </a:lnTo>
                    <a:lnTo>
                      <a:pt x="1085" y="89"/>
                    </a:lnTo>
                    <a:lnTo>
                      <a:pt x="1091" y="92"/>
                    </a:lnTo>
                    <a:lnTo>
                      <a:pt x="1098" y="92"/>
                    </a:lnTo>
                    <a:lnTo>
                      <a:pt x="1104" y="89"/>
                    </a:lnTo>
                    <a:lnTo>
                      <a:pt x="1110" y="84"/>
                    </a:lnTo>
                    <a:lnTo>
                      <a:pt x="1118" y="78"/>
                    </a:lnTo>
                    <a:lnTo>
                      <a:pt x="1124" y="71"/>
                    </a:lnTo>
                    <a:lnTo>
                      <a:pt x="1130" y="63"/>
                    </a:lnTo>
                    <a:lnTo>
                      <a:pt x="1136" y="55"/>
                    </a:lnTo>
                    <a:lnTo>
                      <a:pt x="1143" y="43"/>
                    </a:lnTo>
                    <a:lnTo>
                      <a:pt x="1149" y="40"/>
                    </a:lnTo>
                    <a:lnTo>
                      <a:pt x="1155" y="56"/>
                    </a:lnTo>
                    <a:lnTo>
                      <a:pt x="1163" y="89"/>
                    </a:lnTo>
                    <a:lnTo>
                      <a:pt x="1169" y="120"/>
                    </a:lnTo>
                    <a:lnTo>
                      <a:pt x="1175" y="147"/>
                    </a:lnTo>
                    <a:lnTo>
                      <a:pt x="1182" y="155"/>
                    </a:lnTo>
                    <a:lnTo>
                      <a:pt x="1188" y="148"/>
                    </a:lnTo>
                    <a:lnTo>
                      <a:pt x="1194" y="132"/>
                    </a:lnTo>
                    <a:lnTo>
                      <a:pt x="1202" y="114"/>
                    </a:lnTo>
                    <a:lnTo>
                      <a:pt x="1208" y="89"/>
                    </a:lnTo>
                    <a:lnTo>
                      <a:pt x="1214" y="78"/>
                    </a:lnTo>
                    <a:lnTo>
                      <a:pt x="1221" y="76"/>
                    </a:lnTo>
                    <a:lnTo>
                      <a:pt x="1227" y="79"/>
                    </a:lnTo>
                    <a:lnTo>
                      <a:pt x="1233" y="87"/>
                    </a:lnTo>
                    <a:lnTo>
                      <a:pt x="1241" y="84"/>
                    </a:lnTo>
                    <a:lnTo>
                      <a:pt x="1247" y="74"/>
                    </a:lnTo>
                    <a:lnTo>
                      <a:pt x="1253" y="64"/>
                    </a:lnTo>
                    <a:lnTo>
                      <a:pt x="1261" y="61"/>
                    </a:lnTo>
                    <a:lnTo>
                      <a:pt x="1267" y="78"/>
                    </a:lnTo>
                    <a:lnTo>
                      <a:pt x="1273" y="102"/>
                    </a:lnTo>
                    <a:lnTo>
                      <a:pt x="1280" y="122"/>
                    </a:lnTo>
                    <a:lnTo>
                      <a:pt x="1286" y="129"/>
                    </a:lnTo>
                    <a:lnTo>
                      <a:pt x="1292" y="125"/>
                    </a:lnTo>
                    <a:lnTo>
                      <a:pt x="1300" y="120"/>
                    </a:lnTo>
                    <a:lnTo>
                      <a:pt x="1306" y="109"/>
                    </a:lnTo>
                    <a:lnTo>
                      <a:pt x="1312" y="99"/>
                    </a:lnTo>
                    <a:lnTo>
                      <a:pt x="1318" y="97"/>
                    </a:lnTo>
                    <a:lnTo>
                      <a:pt x="1325" y="94"/>
                    </a:lnTo>
                    <a:lnTo>
                      <a:pt x="1331" y="91"/>
                    </a:lnTo>
                    <a:lnTo>
                      <a:pt x="1337" y="84"/>
                    </a:lnTo>
                    <a:lnTo>
                      <a:pt x="1345" y="71"/>
                    </a:lnTo>
                    <a:lnTo>
                      <a:pt x="1351" y="50"/>
                    </a:lnTo>
                    <a:lnTo>
                      <a:pt x="1357" y="33"/>
                    </a:lnTo>
                    <a:lnTo>
                      <a:pt x="1364" y="43"/>
                    </a:lnTo>
                    <a:lnTo>
                      <a:pt x="1370" y="74"/>
                    </a:lnTo>
                    <a:lnTo>
                      <a:pt x="1376" y="109"/>
                    </a:lnTo>
                    <a:lnTo>
                      <a:pt x="1384" y="129"/>
                    </a:lnTo>
                    <a:lnTo>
                      <a:pt x="1390" y="145"/>
                    </a:lnTo>
                    <a:lnTo>
                      <a:pt x="1396" y="145"/>
                    </a:lnTo>
                    <a:lnTo>
                      <a:pt x="1403" y="133"/>
                    </a:lnTo>
                    <a:lnTo>
                      <a:pt x="1409" y="117"/>
                    </a:lnTo>
                    <a:lnTo>
                      <a:pt x="1415" y="107"/>
                    </a:lnTo>
                    <a:lnTo>
                      <a:pt x="1423" y="97"/>
                    </a:lnTo>
                    <a:lnTo>
                      <a:pt x="1429" y="89"/>
                    </a:lnTo>
                    <a:lnTo>
                      <a:pt x="1435" y="84"/>
                    </a:lnTo>
                    <a:lnTo>
                      <a:pt x="1442" y="81"/>
                    </a:lnTo>
                    <a:lnTo>
                      <a:pt x="1448" y="78"/>
                    </a:lnTo>
                    <a:lnTo>
                      <a:pt x="1454" y="73"/>
                    </a:lnTo>
                    <a:lnTo>
                      <a:pt x="1462" y="74"/>
                    </a:lnTo>
                    <a:lnTo>
                      <a:pt x="1468" y="79"/>
                    </a:lnTo>
                    <a:lnTo>
                      <a:pt x="1474" y="84"/>
                    </a:lnTo>
                    <a:lnTo>
                      <a:pt x="1481" y="91"/>
                    </a:lnTo>
                    <a:lnTo>
                      <a:pt x="1487" y="94"/>
                    </a:lnTo>
                    <a:lnTo>
                      <a:pt x="1493" y="89"/>
                    </a:lnTo>
                    <a:lnTo>
                      <a:pt x="1499" y="84"/>
                    </a:lnTo>
                    <a:lnTo>
                      <a:pt x="1507" y="78"/>
                    </a:lnTo>
                    <a:lnTo>
                      <a:pt x="1513" y="69"/>
                    </a:lnTo>
                    <a:lnTo>
                      <a:pt x="1519" y="64"/>
                    </a:lnTo>
                    <a:lnTo>
                      <a:pt x="1526" y="63"/>
                    </a:lnTo>
                    <a:lnTo>
                      <a:pt x="1532" y="68"/>
                    </a:lnTo>
                    <a:lnTo>
                      <a:pt x="1538" y="78"/>
                    </a:lnTo>
                    <a:lnTo>
                      <a:pt x="1546" y="87"/>
                    </a:lnTo>
                    <a:lnTo>
                      <a:pt x="1552" y="87"/>
                    </a:lnTo>
                    <a:lnTo>
                      <a:pt x="1558" y="81"/>
                    </a:lnTo>
                    <a:lnTo>
                      <a:pt x="1565" y="78"/>
                    </a:lnTo>
                    <a:lnTo>
                      <a:pt x="1571" y="84"/>
                    </a:lnTo>
                    <a:lnTo>
                      <a:pt x="1577" y="97"/>
                    </a:lnTo>
                    <a:lnTo>
                      <a:pt x="1585" y="106"/>
                    </a:lnTo>
                    <a:lnTo>
                      <a:pt x="1591" y="115"/>
                    </a:lnTo>
                    <a:lnTo>
                      <a:pt x="1597" y="117"/>
                    </a:lnTo>
                    <a:lnTo>
                      <a:pt x="1605" y="115"/>
                    </a:lnTo>
                    <a:lnTo>
                      <a:pt x="1611" y="115"/>
                    </a:lnTo>
                    <a:lnTo>
                      <a:pt x="1617" y="115"/>
                    </a:lnTo>
                    <a:lnTo>
                      <a:pt x="1624" y="115"/>
                    </a:lnTo>
                    <a:lnTo>
                      <a:pt x="1630" y="115"/>
                    </a:lnTo>
                    <a:lnTo>
                      <a:pt x="1636" y="110"/>
                    </a:lnTo>
                    <a:lnTo>
                      <a:pt x="1644" y="107"/>
                    </a:lnTo>
                    <a:lnTo>
                      <a:pt x="1650" y="101"/>
                    </a:lnTo>
                    <a:lnTo>
                      <a:pt x="1656" y="94"/>
                    </a:lnTo>
                    <a:lnTo>
                      <a:pt x="1663" y="86"/>
                    </a:lnTo>
                    <a:lnTo>
                      <a:pt x="1669" y="79"/>
                    </a:lnTo>
                    <a:lnTo>
                      <a:pt x="1675" y="71"/>
                    </a:lnTo>
                    <a:lnTo>
                      <a:pt x="1681" y="68"/>
                    </a:lnTo>
                    <a:lnTo>
                      <a:pt x="1689" y="64"/>
                    </a:lnTo>
                    <a:lnTo>
                      <a:pt x="1695" y="61"/>
                    </a:lnTo>
                    <a:lnTo>
                      <a:pt x="1701" y="61"/>
                    </a:lnTo>
                    <a:lnTo>
                      <a:pt x="1708" y="64"/>
                    </a:lnTo>
                    <a:lnTo>
                      <a:pt x="1714" y="73"/>
                    </a:lnTo>
                    <a:lnTo>
                      <a:pt x="1720" y="83"/>
                    </a:lnTo>
                    <a:lnTo>
                      <a:pt x="1728" y="91"/>
                    </a:lnTo>
                    <a:lnTo>
                      <a:pt x="1734" y="92"/>
                    </a:lnTo>
                    <a:lnTo>
                      <a:pt x="1740" y="89"/>
                    </a:lnTo>
                    <a:lnTo>
                      <a:pt x="1747" y="83"/>
                    </a:lnTo>
                    <a:lnTo>
                      <a:pt x="1753" y="76"/>
                    </a:lnTo>
                    <a:lnTo>
                      <a:pt x="1759" y="69"/>
                    </a:lnTo>
                    <a:lnTo>
                      <a:pt x="1767" y="64"/>
                    </a:lnTo>
                    <a:lnTo>
                      <a:pt x="1773" y="55"/>
                    </a:lnTo>
                    <a:lnTo>
                      <a:pt x="1779" y="42"/>
                    </a:lnTo>
                    <a:lnTo>
                      <a:pt x="1786" y="38"/>
                    </a:lnTo>
                    <a:lnTo>
                      <a:pt x="1792" y="50"/>
                    </a:lnTo>
                    <a:lnTo>
                      <a:pt x="1798" y="73"/>
                    </a:lnTo>
                    <a:lnTo>
                      <a:pt x="1806" y="110"/>
                    </a:lnTo>
                    <a:lnTo>
                      <a:pt x="1812" y="145"/>
                    </a:lnTo>
                    <a:lnTo>
                      <a:pt x="1818" y="168"/>
                    </a:lnTo>
                    <a:lnTo>
                      <a:pt x="1825" y="178"/>
                    </a:lnTo>
                    <a:lnTo>
                      <a:pt x="1831" y="170"/>
                    </a:lnTo>
                    <a:lnTo>
                      <a:pt x="1837" y="152"/>
                    </a:lnTo>
                    <a:lnTo>
                      <a:pt x="1843" y="125"/>
                    </a:lnTo>
                    <a:lnTo>
                      <a:pt x="1851" y="92"/>
                    </a:lnTo>
                    <a:lnTo>
                      <a:pt x="1857" y="58"/>
                    </a:lnTo>
                    <a:lnTo>
                      <a:pt x="1863" y="38"/>
                    </a:lnTo>
                    <a:lnTo>
                      <a:pt x="1870" y="38"/>
                    </a:lnTo>
                    <a:lnTo>
                      <a:pt x="1876" y="50"/>
                    </a:lnTo>
                    <a:lnTo>
                      <a:pt x="1882" y="58"/>
                    </a:lnTo>
                    <a:lnTo>
                      <a:pt x="1890" y="64"/>
                    </a:lnTo>
                    <a:lnTo>
                      <a:pt x="1896" y="74"/>
                    </a:lnTo>
                    <a:lnTo>
                      <a:pt x="1902" y="99"/>
                    </a:lnTo>
                    <a:lnTo>
                      <a:pt x="1909" y="124"/>
                    </a:lnTo>
                    <a:lnTo>
                      <a:pt x="1915" y="143"/>
                    </a:lnTo>
                    <a:lnTo>
                      <a:pt x="1922" y="156"/>
                    </a:lnTo>
                    <a:lnTo>
                      <a:pt x="1929" y="165"/>
                    </a:lnTo>
                    <a:lnTo>
                      <a:pt x="1935" y="152"/>
                    </a:lnTo>
                    <a:lnTo>
                      <a:pt x="1941" y="129"/>
                    </a:lnTo>
                    <a:lnTo>
                      <a:pt x="1949" y="106"/>
                    </a:lnTo>
                    <a:lnTo>
                      <a:pt x="1955" y="87"/>
                    </a:lnTo>
                    <a:lnTo>
                      <a:pt x="1961" y="78"/>
                    </a:lnTo>
                    <a:lnTo>
                      <a:pt x="1968" y="74"/>
                    </a:lnTo>
                    <a:lnTo>
                      <a:pt x="1974" y="78"/>
                    </a:lnTo>
                    <a:lnTo>
                      <a:pt x="1980" y="87"/>
                    </a:lnTo>
                    <a:lnTo>
                      <a:pt x="1988" y="99"/>
                    </a:lnTo>
                    <a:lnTo>
                      <a:pt x="1994" y="109"/>
                    </a:lnTo>
                    <a:lnTo>
                      <a:pt x="2000" y="110"/>
                    </a:lnTo>
                    <a:lnTo>
                      <a:pt x="2007" y="107"/>
                    </a:lnTo>
                    <a:lnTo>
                      <a:pt x="2013" y="97"/>
                    </a:lnTo>
                    <a:lnTo>
                      <a:pt x="2019" y="86"/>
                    </a:lnTo>
                    <a:lnTo>
                      <a:pt x="2025" y="78"/>
                    </a:lnTo>
                    <a:lnTo>
                      <a:pt x="2033" y="74"/>
                    </a:lnTo>
                    <a:lnTo>
                      <a:pt x="2039" y="74"/>
                    </a:lnTo>
                    <a:lnTo>
                      <a:pt x="2045" y="74"/>
                    </a:lnTo>
                    <a:lnTo>
                      <a:pt x="2052" y="76"/>
                    </a:lnTo>
                    <a:lnTo>
                      <a:pt x="2058" y="74"/>
                    </a:lnTo>
                    <a:lnTo>
                      <a:pt x="2064" y="68"/>
                    </a:lnTo>
                    <a:lnTo>
                      <a:pt x="2072" y="61"/>
                    </a:lnTo>
                    <a:lnTo>
                      <a:pt x="2078" y="55"/>
                    </a:lnTo>
                    <a:lnTo>
                      <a:pt x="2084" y="50"/>
                    </a:lnTo>
                    <a:lnTo>
                      <a:pt x="2091" y="48"/>
                    </a:lnTo>
                    <a:lnTo>
                      <a:pt x="2097" y="50"/>
                    </a:lnTo>
                    <a:lnTo>
                      <a:pt x="2103" y="60"/>
                    </a:lnTo>
                    <a:lnTo>
                      <a:pt x="2111" y="69"/>
                    </a:lnTo>
                    <a:lnTo>
                      <a:pt x="2117" y="81"/>
                    </a:lnTo>
                    <a:lnTo>
                      <a:pt x="2123" y="91"/>
                    </a:lnTo>
                    <a:lnTo>
                      <a:pt x="2130" y="99"/>
                    </a:lnTo>
                    <a:lnTo>
                      <a:pt x="2136" y="102"/>
                    </a:lnTo>
                    <a:lnTo>
                      <a:pt x="2142" y="102"/>
                    </a:lnTo>
                    <a:lnTo>
                      <a:pt x="2150" y="101"/>
                    </a:lnTo>
                    <a:lnTo>
                      <a:pt x="2156" y="99"/>
                    </a:lnTo>
                    <a:lnTo>
                      <a:pt x="2162" y="101"/>
                    </a:lnTo>
                    <a:lnTo>
                      <a:pt x="2169" y="106"/>
                    </a:lnTo>
                    <a:lnTo>
                      <a:pt x="2175" y="110"/>
                    </a:lnTo>
                    <a:lnTo>
                      <a:pt x="2181" y="119"/>
                    </a:lnTo>
                    <a:lnTo>
                      <a:pt x="2189" y="120"/>
                    </a:lnTo>
                    <a:lnTo>
                      <a:pt x="2195" y="119"/>
                    </a:lnTo>
                    <a:lnTo>
                      <a:pt x="2201" y="106"/>
                    </a:lnTo>
                    <a:lnTo>
                      <a:pt x="2207" y="101"/>
                    </a:lnTo>
                    <a:lnTo>
                      <a:pt x="2214" y="109"/>
                    </a:lnTo>
                    <a:lnTo>
                      <a:pt x="2220" y="119"/>
                    </a:lnTo>
                    <a:lnTo>
                      <a:pt x="2226" y="122"/>
                    </a:lnTo>
                    <a:lnTo>
                      <a:pt x="2234" y="120"/>
                    </a:lnTo>
                    <a:lnTo>
                      <a:pt x="2240" y="114"/>
                    </a:lnTo>
                    <a:lnTo>
                      <a:pt x="2246" y="104"/>
                    </a:lnTo>
                    <a:lnTo>
                      <a:pt x="2254" y="92"/>
                    </a:lnTo>
                    <a:lnTo>
                      <a:pt x="2260" y="83"/>
                    </a:lnTo>
                    <a:lnTo>
                      <a:pt x="2266" y="76"/>
                    </a:lnTo>
                    <a:lnTo>
                      <a:pt x="2273" y="71"/>
                    </a:lnTo>
                    <a:lnTo>
                      <a:pt x="2279" y="76"/>
                    </a:lnTo>
                    <a:lnTo>
                      <a:pt x="2285" y="83"/>
                    </a:lnTo>
                    <a:lnTo>
                      <a:pt x="2293" y="87"/>
                    </a:lnTo>
                    <a:lnTo>
                      <a:pt x="2299" y="83"/>
                    </a:lnTo>
                    <a:lnTo>
                      <a:pt x="2305" y="74"/>
                    </a:lnTo>
                    <a:lnTo>
                      <a:pt x="2312" y="63"/>
                    </a:lnTo>
                    <a:lnTo>
                      <a:pt x="2318" y="55"/>
                    </a:lnTo>
                    <a:lnTo>
                      <a:pt x="2324" y="43"/>
                    </a:lnTo>
                    <a:lnTo>
                      <a:pt x="2332" y="27"/>
                    </a:lnTo>
                    <a:lnTo>
                      <a:pt x="2338" y="20"/>
                    </a:lnTo>
                    <a:lnTo>
                      <a:pt x="2344" y="35"/>
                    </a:lnTo>
                    <a:lnTo>
                      <a:pt x="2351" y="55"/>
                    </a:lnTo>
                    <a:lnTo>
                      <a:pt x="2357" y="84"/>
                    </a:lnTo>
                    <a:lnTo>
                      <a:pt x="2363" y="109"/>
                    </a:lnTo>
                    <a:lnTo>
                      <a:pt x="2371" y="142"/>
                    </a:lnTo>
                    <a:lnTo>
                      <a:pt x="2377" y="160"/>
                    </a:lnTo>
                    <a:lnTo>
                      <a:pt x="2383" y="161"/>
                    </a:lnTo>
                    <a:lnTo>
                      <a:pt x="2389" y="160"/>
                    </a:lnTo>
                    <a:lnTo>
                      <a:pt x="2396" y="150"/>
                    </a:lnTo>
                    <a:lnTo>
                      <a:pt x="2402" y="133"/>
                    </a:lnTo>
                    <a:lnTo>
                      <a:pt x="2408" y="115"/>
                    </a:lnTo>
                    <a:lnTo>
                      <a:pt x="2416" y="101"/>
                    </a:lnTo>
                    <a:lnTo>
                      <a:pt x="2422" y="91"/>
                    </a:lnTo>
                    <a:lnTo>
                      <a:pt x="2428" y="86"/>
                    </a:lnTo>
                    <a:lnTo>
                      <a:pt x="2435" y="84"/>
                    </a:lnTo>
                    <a:lnTo>
                      <a:pt x="2441" y="83"/>
                    </a:lnTo>
                    <a:lnTo>
                      <a:pt x="2447" y="84"/>
                    </a:lnTo>
                    <a:lnTo>
                      <a:pt x="2455" y="84"/>
                    </a:lnTo>
                    <a:lnTo>
                      <a:pt x="2461" y="84"/>
                    </a:lnTo>
                    <a:lnTo>
                      <a:pt x="2467" y="81"/>
                    </a:lnTo>
                    <a:lnTo>
                      <a:pt x="2474" y="78"/>
                    </a:lnTo>
                    <a:lnTo>
                      <a:pt x="2480" y="73"/>
                    </a:lnTo>
                    <a:lnTo>
                      <a:pt x="2486" y="66"/>
                    </a:lnTo>
                    <a:lnTo>
                      <a:pt x="2494" y="60"/>
                    </a:lnTo>
                    <a:lnTo>
                      <a:pt x="2500" y="55"/>
                    </a:lnTo>
                    <a:lnTo>
                      <a:pt x="2506" y="55"/>
                    </a:lnTo>
                    <a:lnTo>
                      <a:pt x="2513" y="53"/>
                    </a:lnTo>
                    <a:lnTo>
                      <a:pt x="2519" y="43"/>
                    </a:lnTo>
                    <a:lnTo>
                      <a:pt x="2525" y="32"/>
                    </a:lnTo>
                    <a:lnTo>
                      <a:pt x="2533" y="25"/>
                    </a:lnTo>
                    <a:lnTo>
                      <a:pt x="2539" y="33"/>
                    </a:lnTo>
                    <a:lnTo>
                      <a:pt x="2545" y="66"/>
                    </a:lnTo>
                    <a:lnTo>
                      <a:pt x="2552" y="114"/>
                    </a:lnTo>
                    <a:lnTo>
                      <a:pt x="2558" y="155"/>
                    </a:lnTo>
                    <a:lnTo>
                      <a:pt x="2564" y="178"/>
                    </a:lnTo>
                    <a:lnTo>
                      <a:pt x="2570" y="183"/>
                    </a:lnTo>
                    <a:lnTo>
                      <a:pt x="2578" y="168"/>
                    </a:lnTo>
                    <a:lnTo>
                      <a:pt x="2584" y="140"/>
                    </a:lnTo>
                    <a:lnTo>
                      <a:pt x="2590" y="117"/>
                    </a:lnTo>
                    <a:lnTo>
                      <a:pt x="2598" y="99"/>
                    </a:lnTo>
                    <a:lnTo>
                      <a:pt x="2604" y="87"/>
                    </a:lnTo>
                    <a:lnTo>
                      <a:pt x="2610" y="81"/>
                    </a:lnTo>
                    <a:lnTo>
                      <a:pt x="2617" y="81"/>
                    </a:lnTo>
                    <a:lnTo>
                      <a:pt x="2623" y="83"/>
                    </a:lnTo>
                    <a:lnTo>
                      <a:pt x="2629" y="83"/>
                    </a:lnTo>
                    <a:lnTo>
                      <a:pt x="2637" y="81"/>
                    </a:lnTo>
                    <a:lnTo>
                      <a:pt x="2643" y="81"/>
                    </a:lnTo>
                    <a:lnTo>
                      <a:pt x="2649" y="84"/>
                    </a:lnTo>
                    <a:lnTo>
                      <a:pt x="2656" y="91"/>
                    </a:lnTo>
                    <a:lnTo>
                      <a:pt x="2662" y="97"/>
                    </a:lnTo>
                    <a:lnTo>
                      <a:pt x="2668" y="101"/>
                    </a:lnTo>
                    <a:lnTo>
                      <a:pt x="2676" y="99"/>
                    </a:lnTo>
                    <a:lnTo>
                      <a:pt x="2682" y="91"/>
                    </a:lnTo>
                    <a:lnTo>
                      <a:pt x="2688" y="81"/>
                    </a:lnTo>
                    <a:lnTo>
                      <a:pt x="2695" y="69"/>
                    </a:lnTo>
                    <a:lnTo>
                      <a:pt x="2701" y="64"/>
                    </a:lnTo>
                    <a:lnTo>
                      <a:pt x="2707" y="64"/>
                    </a:lnTo>
                    <a:lnTo>
                      <a:pt x="2715" y="74"/>
                    </a:lnTo>
                    <a:lnTo>
                      <a:pt x="2721" y="86"/>
                    </a:lnTo>
                    <a:lnTo>
                      <a:pt x="2727" y="99"/>
                    </a:lnTo>
                    <a:lnTo>
                      <a:pt x="2734" y="106"/>
                    </a:lnTo>
                    <a:lnTo>
                      <a:pt x="2740" y="109"/>
                    </a:lnTo>
                    <a:lnTo>
                      <a:pt x="2746" y="106"/>
                    </a:lnTo>
                    <a:lnTo>
                      <a:pt x="2752" y="97"/>
                    </a:lnTo>
                    <a:lnTo>
                      <a:pt x="2760" y="86"/>
                    </a:lnTo>
                    <a:lnTo>
                      <a:pt x="2766" y="73"/>
                    </a:lnTo>
                    <a:lnTo>
                      <a:pt x="2772" y="63"/>
                    </a:lnTo>
                    <a:lnTo>
                      <a:pt x="2779" y="61"/>
                    </a:lnTo>
                    <a:lnTo>
                      <a:pt x="2785" y="71"/>
                    </a:lnTo>
                    <a:lnTo>
                      <a:pt x="2791" y="84"/>
                    </a:lnTo>
                    <a:lnTo>
                      <a:pt x="2799" y="99"/>
                    </a:lnTo>
                    <a:lnTo>
                      <a:pt x="2805" y="109"/>
                    </a:lnTo>
                    <a:lnTo>
                      <a:pt x="2811" y="112"/>
                    </a:lnTo>
                    <a:lnTo>
                      <a:pt x="2818" y="109"/>
                    </a:lnTo>
                    <a:lnTo>
                      <a:pt x="2824" y="109"/>
                    </a:lnTo>
                    <a:lnTo>
                      <a:pt x="2830" y="109"/>
                    </a:lnTo>
                    <a:lnTo>
                      <a:pt x="2838" y="110"/>
                    </a:lnTo>
                    <a:lnTo>
                      <a:pt x="2844" y="109"/>
                    </a:lnTo>
                    <a:lnTo>
                      <a:pt x="2850" y="106"/>
                    </a:lnTo>
                    <a:lnTo>
                      <a:pt x="2857" y="94"/>
                    </a:lnTo>
                    <a:lnTo>
                      <a:pt x="2863" y="69"/>
                    </a:lnTo>
                    <a:lnTo>
                      <a:pt x="2869" y="33"/>
                    </a:lnTo>
                    <a:lnTo>
                      <a:pt x="2877" y="0"/>
                    </a:lnTo>
                    <a:lnTo>
                      <a:pt x="2883" y="0"/>
                    </a:lnTo>
                    <a:lnTo>
                      <a:pt x="2889" y="33"/>
                    </a:lnTo>
                    <a:lnTo>
                      <a:pt x="2896" y="69"/>
                    </a:lnTo>
                    <a:lnTo>
                      <a:pt x="2902" y="114"/>
                    </a:lnTo>
                    <a:lnTo>
                      <a:pt x="2908" y="150"/>
                    </a:lnTo>
                    <a:lnTo>
                      <a:pt x="2916" y="166"/>
                    </a:lnTo>
                    <a:lnTo>
                      <a:pt x="2922" y="161"/>
                    </a:lnTo>
                    <a:lnTo>
                      <a:pt x="2928" y="138"/>
                    </a:lnTo>
                    <a:lnTo>
                      <a:pt x="2934" y="110"/>
                    </a:lnTo>
                    <a:lnTo>
                      <a:pt x="2942" y="87"/>
                    </a:lnTo>
                    <a:lnTo>
                      <a:pt x="2948" y="68"/>
                    </a:lnTo>
                    <a:lnTo>
                      <a:pt x="2954" y="74"/>
                    </a:lnTo>
                    <a:lnTo>
                      <a:pt x="2961" y="104"/>
                    </a:lnTo>
                    <a:lnTo>
                      <a:pt x="2967" y="133"/>
                    </a:lnTo>
                    <a:lnTo>
                      <a:pt x="2973" y="152"/>
                    </a:lnTo>
                    <a:lnTo>
                      <a:pt x="2981" y="153"/>
                    </a:lnTo>
                    <a:lnTo>
                      <a:pt x="2987" y="145"/>
                    </a:lnTo>
                    <a:lnTo>
                      <a:pt x="2993" y="129"/>
                    </a:lnTo>
                    <a:lnTo>
                      <a:pt x="3000" y="109"/>
                    </a:lnTo>
                    <a:lnTo>
                      <a:pt x="3006" y="89"/>
                    </a:lnTo>
                    <a:lnTo>
                      <a:pt x="3012" y="76"/>
                    </a:lnTo>
                    <a:lnTo>
                      <a:pt x="3020" y="63"/>
                    </a:lnTo>
                    <a:lnTo>
                      <a:pt x="3026" y="50"/>
                    </a:lnTo>
                    <a:lnTo>
                      <a:pt x="3032" y="46"/>
                    </a:lnTo>
                    <a:lnTo>
                      <a:pt x="3039" y="51"/>
                    </a:lnTo>
                    <a:lnTo>
                      <a:pt x="3045" y="60"/>
                    </a:lnTo>
                    <a:lnTo>
                      <a:pt x="3051" y="73"/>
                    </a:lnTo>
                    <a:lnTo>
                      <a:pt x="3059" y="84"/>
                    </a:lnTo>
                    <a:lnTo>
                      <a:pt x="3065" y="92"/>
                    </a:lnTo>
                    <a:lnTo>
                      <a:pt x="3071" y="97"/>
                    </a:lnTo>
                    <a:lnTo>
                      <a:pt x="3078" y="99"/>
                    </a:lnTo>
                    <a:lnTo>
                      <a:pt x="3084" y="96"/>
                    </a:lnTo>
                    <a:lnTo>
                      <a:pt x="3090" y="92"/>
                    </a:lnTo>
                    <a:lnTo>
                      <a:pt x="3098" y="92"/>
                    </a:lnTo>
                    <a:lnTo>
                      <a:pt x="3104" y="92"/>
                    </a:lnTo>
                    <a:lnTo>
                      <a:pt x="3110" y="92"/>
                    </a:lnTo>
                    <a:lnTo>
                      <a:pt x="3116" y="89"/>
                    </a:lnTo>
                    <a:lnTo>
                      <a:pt x="3123" y="86"/>
                    </a:lnTo>
                    <a:lnTo>
                      <a:pt x="3129" y="79"/>
                    </a:lnTo>
                    <a:lnTo>
                      <a:pt x="3135" y="73"/>
                    </a:lnTo>
                    <a:lnTo>
                      <a:pt x="3143" y="63"/>
                    </a:lnTo>
                    <a:lnTo>
                      <a:pt x="3149" y="46"/>
                    </a:lnTo>
                    <a:lnTo>
                      <a:pt x="3155" y="23"/>
                    </a:lnTo>
                    <a:lnTo>
                      <a:pt x="3162" y="7"/>
                    </a:lnTo>
                    <a:lnTo>
                      <a:pt x="3168" y="10"/>
                    </a:lnTo>
                    <a:lnTo>
                      <a:pt x="3174" y="28"/>
                    </a:lnTo>
                    <a:lnTo>
                      <a:pt x="3182" y="55"/>
                    </a:lnTo>
                    <a:lnTo>
                      <a:pt x="3188" y="84"/>
                    </a:lnTo>
                    <a:lnTo>
                      <a:pt x="3194" y="115"/>
                    </a:lnTo>
                    <a:lnTo>
                      <a:pt x="3201" y="133"/>
                    </a:lnTo>
                    <a:lnTo>
                      <a:pt x="3207" y="133"/>
                    </a:lnTo>
                    <a:lnTo>
                      <a:pt x="3213" y="117"/>
                    </a:lnTo>
                    <a:lnTo>
                      <a:pt x="3221" y="102"/>
                    </a:lnTo>
                    <a:lnTo>
                      <a:pt x="3227" y="107"/>
                    </a:lnTo>
                    <a:lnTo>
                      <a:pt x="3233" y="130"/>
                    </a:lnTo>
                    <a:lnTo>
                      <a:pt x="3240" y="156"/>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7" name="Freeform 188"/>
              <p:cNvSpPr>
                <a:spLocks/>
              </p:cNvSpPr>
              <p:nvPr/>
            </p:nvSpPr>
            <p:spPr bwMode="auto">
              <a:xfrm>
                <a:off x="4407" y="3234"/>
                <a:ext cx="72" cy="138"/>
              </a:xfrm>
              <a:custGeom>
                <a:avLst/>
                <a:gdLst>
                  <a:gd name="T0" fmla="*/ 0 w 77"/>
                  <a:gd name="T1" fmla="*/ 165 h 131"/>
                  <a:gd name="T2" fmla="*/ 6 w 77"/>
                  <a:gd name="T3" fmla="*/ 222 h 131"/>
                  <a:gd name="T4" fmla="*/ 7 w 77"/>
                  <a:gd name="T5" fmla="*/ 271 h 131"/>
                  <a:gd name="T6" fmla="*/ 7 w 77"/>
                  <a:gd name="T7" fmla="*/ 272 h 131"/>
                  <a:gd name="T8" fmla="*/ 10 w 77"/>
                  <a:gd name="T9" fmla="*/ 244 h 131"/>
                  <a:gd name="T10" fmla="*/ 13 w 77"/>
                  <a:gd name="T11" fmla="*/ 195 h 131"/>
                  <a:gd name="T12" fmla="*/ 17 w 77"/>
                  <a:gd name="T13" fmla="*/ 146 h 131"/>
                  <a:gd name="T14" fmla="*/ 19 w 77"/>
                  <a:gd name="T15" fmla="*/ 101 h 131"/>
                  <a:gd name="T16" fmla="*/ 21 w 77"/>
                  <a:gd name="T17" fmla="*/ 59 h 131"/>
                  <a:gd name="T18" fmla="*/ 22 w 77"/>
                  <a:gd name="T19" fmla="*/ 31 h 131"/>
                  <a:gd name="T20" fmla="*/ 26 w 77"/>
                  <a:gd name="T21" fmla="*/ 24 h 131"/>
                  <a:gd name="T22" fmla="*/ 28 w 77"/>
                  <a:gd name="T23" fmla="*/ 3 h 131"/>
                  <a:gd name="T24" fmla="*/ 30 w 77"/>
                  <a:gd name="T25" fmla="*/ 0 h 1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131">
                    <a:moveTo>
                      <a:pt x="0" y="80"/>
                    </a:moveTo>
                    <a:lnTo>
                      <a:pt x="6" y="107"/>
                    </a:lnTo>
                    <a:lnTo>
                      <a:pt x="13" y="130"/>
                    </a:lnTo>
                    <a:lnTo>
                      <a:pt x="20" y="131"/>
                    </a:lnTo>
                    <a:lnTo>
                      <a:pt x="26" y="117"/>
                    </a:lnTo>
                    <a:lnTo>
                      <a:pt x="32" y="94"/>
                    </a:lnTo>
                    <a:lnTo>
                      <a:pt x="40" y="71"/>
                    </a:lnTo>
                    <a:lnTo>
                      <a:pt x="46" y="48"/>
                    </a:lnTo>
                    <a:lnTo>
                      <a:pt x="52" y="28"/>
                    </a:lnTo>
                    <a:lnTo>
                      <a:pt x="58" y="16"/>
                    </a:lnTo>
                    <a:lnTo>
                      <a:pt x="65" y="10"/>
                    </a:lnTo>
                    <a:lnTo>
                      <a:pt x="71" y="3"/>
                    </a:lnTo>
                    <a:lnTo>
                      <a:pt x="77" y="0"/>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8" name="Freeform 189"/>
              <p:cNvSpPr>
                <a:spLocks/>
              </p:cNvSpPr>
              <p:nvPr/>
            </p:nvSpPr>
            <p:spPr bwMode="auto">
              <a:xfrm>
                <a:off x="4407" y="3198"/>
                <a:ext cx="72" cy="77"/>
              </a:xfrm>
              <a:custGeom>
                <a:avLst/>
                <a:gdLst>
                  <a:gd name="T0" fmla="*/ 0 w 77"/>
                  <a:gd name="T1" fmla="*/ 28 h 73"/>
                  <a:gd name="T2" fmla="*/ 6 w 77"/>
                  <a:gd name="T3" fmla="*/ 3 h 73"/>
                  <a:gd name="T4" fmla="*/ 7 w 77"/>
                  <a:gd name="T5" fmla="*/ 0 h 73"/>
                  <a:gd name="T6" fmla="*/ 7 w 77"/>
                  <a:gd name="T7" fmla="*/ 27 h 73"/>
                  <a:gd name="T8" fmla="*/ 10 w 77"/>
                  <a:gd name="T9" fmla="*/ 76 h 73"/>
                  <a:gd name="T10" fmla="*/ 13 w 77"/>
                  <a:gd name="T11" fmla="*/ 119 h 73"/>
                  <a:gd name="T12" fmla="*/ 17 w 77"/>
                  <a:gd name="T13" fmla="*/ 148 h 73"/>
                  <a:gd name="T14" fmla="*/ 19 w 77"/>
                  <a:gd name="T15" fmla="*/ 153 h 73"/>
                  <a:gd name="T16" fmla="*/ 21 w 77"/>
                  <a:gd name="T17" fmla="*/ 143 h 73"/>
                  <a:gd name="T18" fmla="*/ 22 w 77"/>
                  <a:gd name="T19" fmla="*/ 119 h 73"/>
                  <a:gd name="T20" fmla="*/ 26 w 77"/>
                  <a:gd name="T21" fmla="*/ 85 h 73"/>
                  <a:gd name="T22" fmla="*/ 28 w 77"/>
                  <a:gd name="T23" fmla="*/ 55 h 73"/>
                  <a:gd name="T24" fmla="*/ 30 w 77"/>
                  <a:gd name="T25" fmla="*/ 25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7" h="73">
                    <a:moveTo>
                      <a:pt x="0" y="14"/>
                    </a:moveTo>
                    <a:lnTo>
                      <a:pt x="6" y="3"/>
                    </a:lnTo>
                    <a:lnTo>
                      <a:pt x="13" y="0"/>
                    </a:lnTo>
                    <a:lnTo>
                      <a:pt x="20" y="13"/>
                    </a:lnTo>
                    <a:lnTo>
                      <a:pt x="26" y="36"/>
                    </a:lnTo>
                    <a:lnTo>
                      <a:pt x="32" y="57"/>
                    </a:lnTo>
                    <a:lnTo>
                      <a:pt x="40" y="70"/>
                    </a:lnTo>
                    <a:lnTo>
                      <a:pt x="46" y="73"/>
                    </a:lnTo>
                    <a:lnTo>
                      <a:pt x="52" y="68"/>
                    </a:lnTo>
                    <a:lnTo>
                      <a:pt x="58" y="57"/>
                    </a:lnTo>
                    <a:lnTo>
                      <a:pt x="65" y="41"/>
                    </a:lnTo>
                    <a:lnTo>
                      <a:pt x="71" y="26"/>
                    </a:lnTo>
                    <a:lnTo>
                      <a:pt x="77" y="11"/>
                    </a:lnTo>
                  </a:path>
                </a:pathLst>
              </a:custGeom>
              <a:noFill/>
              <a:ln w="7938">
                <a:solidFill>
                  <a:srgbClr val="00008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9" name="Rectangle 190"/>
              <p:cNvSpPr>
                <a:spLocks noChangeArrowheads="1"/>
              </p:cNvSpPr>
              <p:nvPr/>
            </p:nvSpPr>
            <p:spPr bwMode="auto">
              <a:xfrm>
                <a:off x="1205" y="3399"/>
                <a:ext cx="227" cy="429"/>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4246" tIns="31560" rIns="64246" bIns="3156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400" b="1" baseline="-25000">
                    <a:solidFill>
                      <a:srgbClr val="FF0000"/>
                    </a:solidFill>
                  </a:rPr>
                  <a:t>4</a:t>
                </a:r>
                <a:endParaRPr lang="it-IT" altLang="en-US" sz="2400"/>
              </a:p>
            </p:txBody>
          </p:sp>
        </p:grpSp>
        <p:sp>
          <p:nvSpPr>
            <p:cNvPr id="46167" name="Line 191"/>
            <p:cNvSpPr>
              <a:spLocks noChangeShapeType="1"/>
            </p:cNvSpPr>
            <p:nvPr/>
          </p:nvSpPr>
          <p:spPr bwMode="auto">
            <a:xfrm flipV="1">
              <a:off x="1395" y="4151"/>
              <a:ext cx="1" cy="59"/>
            </a:xfrm>
            <a:prstGeom prst="line">
              <a:avLst/>
            </a:prstGeom>
            <a:noFill/>
            <a:ln w="17463">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8" name="Line 192"/>
            <p:cNvSpPr>
              <a:spLocks noChangeShapeType="1"/>
            </p:cNvSpPr>
            <p:nvPr/>
          </p:nvSpPr>
          <p:spPr bwMode="auto">
            <a:xfrm>
              <a:off x="1421" y="4058"/>
              <a:ext cx="0" cy="9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9" name="Line 193"/>
            <p:cNvSpPr>
              <a:spLocks noChangeShapeType="1"/>
            </p:cNvSpPr>
            <p:nvPr/>
          </p:nvSpPr>
          <p:spPr bwMode="auto">
            <a:xfrm>
              <a:off x="1429" y="4103"/>
              <a:ext cx="30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70" name="Rectangle 194"/>
            <p:cNvSpPr>
              <a:spLocks noChangeArrowheads="1"/>
            </p:cNvSpPr>
            <p:nvPr/>
          </p:nvSpPr>
          <p:spPr bwMode="auto">
            <a:xfrm>
              <a:off x="2806" y="4148"/>
              <a:ext cx="542"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solidFill>
                    <a:srgbClr val="000000"/>
                  </a:solidFill>
                </a:rPr>
                <a:t>250 ms</a:t>
              </a:r>
              <a:endParaRPr lang="it-IT" altLang="en-US" sz="1600"/>
            </a:p>
          </p:txBody>
        </p:sp>
      </p:grpSp>
      <p:sp>
        <p:nvSpPr>
          <p:cNvPr id="46103" name="Text Box 195"/>
          <p:cNvSpPr txBox="1">
            <a:spLocks noChangeArrowheads="1"/>
          </p:cNvSpPr>
          <p:nvPr/>
        </p:nvSpPr>
        <p:spPr bwMode="auto">
          <a:xfrm>
            <a:off x="2137280" y="-1662"/>
            <a:ext cx="78840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2000" b="1" dirty="0" smtClean="0">
                <a:solidFill>
                  <a:srgbClr val="FF0000"/>
                </a:solidFill>
              </a:rPr>
              <a:t>Singoli MUAP possono essere osservati con l’EMG di </a:t>
            </a:r>
            <a:r>
              <a:rPr lang="it-IT" altLang="en-US" sz="2000" b="1" dirty="0" err="1" smtClean="0">
                <a:solidFill>
                  <a:srgbClr val="FF0000"/>
                </a:solidFill>
              </a:rPr>
              <a:t>supeficie</a:t>
            </a:r>
            <a:endParaRPr lang="it-IT" altLang="en-US" sz="2000" b="1" dirty="0">
              <a:solidFill>
                <a:srgbClr val="FF0000"/>
              </a:solidFill>
            </a:endParaRPr>
          </a:p>
        </p:txBody>
      </p:sp>
      <p:sp>
        <p:nvSpPr>
          <p:cNvPr id="46104" name="Oval 196"/>
          <p:cNvSpPr>
            <a:spLocks noChangeArrowheads="1"/>
          </p:cNvSpPr>
          <p:nvPr/>
        </p:nvSpPr>
        <p:spPr bwMode="auto">
          <a:xfrm>
            <a:off x="2182814" y="3157846"/>
            <a:ext cx="1150937" cy="21590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grpSp>
        <p:nvGrpSpPr>
          <p:cNvPr id="46105" name="Group 197"/>
          <p:cNvGrpSpPr>
            <a:grpSpLocks/>
          </p:cNvGrpSpPr>
          <p:nvPr/>
        </p:nvGrpSpPr>
        <p:grpSpPr bwMode="auto">
          <a:xfrm>
            <a:off x="2400301" y="1176646"/>
            <a:ext cx="722313" cy="4635500"/>
            <a:chOff x="386" y="685"/>
            <a:chExt cx="455" cy="2920"/>
          </a:xfrm>
        </p:grpSpPr>
        <p:sp>
          <p:nvSpPr>
            <p:cNvPr id="46116" name="Freeform 198" descr="50%"/>
            <p:cNvSpPr>
              <a:spLocks/>
            </p:cNvSpPr>
            <p:nvPr/>
          </p:nvSpPr>
          <p:spPr bwMode="auto">
            <a:xfrm>
              <a:off x="677" y="3100"/>
              <a:ext cx="26" cy="95"/>
            </a:xfrm>
            <a:custGeom>
              <a:avLst/>
              <a:gdLst>
                <a:gd name="T0" fmla="*/ 1474 w 19"/>
                <a:gd name="T1" fmla="*/ 1464 h 64"/>
                <a:gd name="T2" fmla="*/ 494 w 19"/>
                <a:gd name="T3" fmla="*/ 16056 h 64"/>
                <a:gd name="T4" fmla="*/ 0 w 19"/>
                <a:gd name="T5" fmla="*/ 14450 h 64"/>
                <a:gd name="T6" fmla="*/ 946 w 19"/>
                <a:gd name="T7" fmla="*/ 0 h 64"/>
                <a:gd name="T8" fmla="*/ 1474 w 19"/>
                <a:gd name="T9" fmla="*/ 1464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64">
                  <a:moveTo>
                    <a:pt x="18" y="6"/>
                  </a:moveTo>
                  <a:lnTo>
                    <a:pt x="6" y="63"/>
                  </a:lnTo>
                  <a:lnTo>
                    <a:pt x="0" y="57"/>
                  </a:lnTo>
                  <a:lnTo>
                    <a:pt x="12" y="0"/>
                  </a:lnTo>
                  <a:lnTo>
                    <a:pt x="18" y="6"/>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17" name="Freeform 199" descr="50%"/>
            <p:cNvSpPr>
              <a:spLocks/>
            </p:cNvSpPr>
            <p:nvPr/>
          </p:nvSpPr>
          <p:spPr bwMode="auto">
            <a:xfrm>
              <a:off x="698" y="3094"/>
              <a:ext cx="5" cy="7"/>
            </a:xfrm>
            <a:custGeom>
              <a:avLst/>
              <a:gdLst>
                <a:gd name="T0" fmla="*/ 2213 w 3"/>
                <a:gd name="T1" fmla="*/ 0 h 4"/>
                <a:gd name="T2" fmla="*/ 2213 w 3"/>
                <a:gd name="T3" fmla="*/ 0 h 4"/>
                <a:gd name="T4" fmla="*/ 0 w 3"/>
                <a:gd name="T5" fmla="*/ 7590 h 4"/>
                <a:gd name="T6" fmla="*/ 2213 w 3"/>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4">
                  <a:moveTo>
                    <a:pt x="2" y="0"/>
                  </a:moveTo>
                  <a:lnTo>
                    <a:pt x="2" y="0"/>
                  </a:lnTo>
                  <a:lnTo>
                    <a:pt x="0" y="3"/>
                  </a:lnTo>
                  <a:lnTo>
                    <a:pt x="2"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18" name="Oval 200" descr="50%"/>
            <p:cNvSpPr>
              <a:spLocks noChangeArrowheads="1"/>
            </p:cNvSpPr>
            <p:nvPr/>
          </p:nvSpPr>
          <p:spPr bwMode="auto">
            <a:xfrm>
              <a:off x="677" y="3193"/>
              <a:ext cx="4" cy="8"/>
            </a:xfrm>
            <a:prstGeom prst="ellipse">
              <a:avLst/>
            </a:prstGeom>
            <a:pattFill prst="pct50">
              <a:fgClr>
                <a:srgbClr val="000000"/>
              </a:fgClr>
              <a:bgClr>
                <a:srgbClr val="FFFFFF"/>
              </a:bgClr>
            </a:patt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119" name="Freeform 201" descr="50%"/>
            <p:cNvSpPr>
              <a:spLocks/>
            </p:cNvSpPr>
            <p:nvPr/>
          </p:nvSpPr>
          <p:spPr bwMode="auto">
            <a:xfrm>
              <a:off x="668" y="2348"/>
              <a:ext cx="30" cy="250"/>
            </a:xfrm>
            <a:custGeom>
              <a:avLst/>
              <a:gdLst>
                <a:gd name="T0" fmla="*/ 2971 w 21"/>
                <a:gd name="T1" fmla="*/ 0 h 168"/>
                <a:gd name="T2" fmla="*/ 971 w 21"/>
                <a:gd name="T3" fmla="*/ 43713 h 168"/>
                <a:gd name="T4" fmla="*/ 0 w 21"/>
                <a:gd name="T5" fmla="*/ 43713 h 168"/>
                <a:gd name="T6" fmla="*/ 2080 w 21"/>
                <a:gd name="T7" fmla="*/ 0 h 168"/>
                <a:gd name="T8" fmla="*/ 2971 w 21"/>
                <a:gd name="T9" fmla="*/ 0 h 1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68">
                  <a:moveTo>
                    <a:pt x="20" y="0"/>
                  </a:moveTo>
                  <a:lnTo>
                    <a:pt x="6" y="167"/>
                  </a:lnTo>
                  <a:lnTo>
                    <a:pt x="0" y="167"/>
                  </a:lnTo>
                  <a:lnTo>
                    <a:pt x="14" y="0"/>
                  </a:lnTo>
                  <a:lnTo>
                    <a:pt x="20"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0" name="Freeform 202" descr="50%"/>
            <p:cNvSpPr>
              <a:spLocks/>
            </p:cNvSpPr>
            <p:nvPr/>
          </p:nvSpPr>
          <p:spPr bwMode="auto">
            <a:xfrm>
              <a:off x="650" y="2610"/>
              <a:ext cx="22" cy="119"/>
            </a:xfrm>
            <a:custGeom>
              <a:avLst/>
              <a:gdLst>
                <a:gd name="T0" fmla="*/ 3035 w 15"/>
                <a:gd name="T1" fmla="*/ 0 h 80"/>
                <a:gd name="T2" fmla="*/ 1280 w 15"/>
                <a:gd name="T3" fmla="*/ 20688 h 80"/>
                <a:gd name="T4" fmla="*/ 0 w 15"/>
                <a:gd name="T5" fmla="*/ 19733 h 80"/>
                <a:gd name="T6" fmla="*/ 1748 w 15"/>
                <a:gd name="T7" fmla="*/ 0 h 80"/>
                <a:gd name="T8" fmla="*/ 3035 w 15"/>
                <a:gd name="T9" fmla="*/ 0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80">
                  <a:moveTo>
                    <a:pt x="14" y="0"/>
                  </a:moveTo>
                  <a:lnTo>
                    <a:pt x="6" y="79"/>
                  </a:lnTo>
                  <a:lnTo>
                    <a:pt x="0" y="76"/>
                  </a:lnTo>
                  <a:lnTo>
                    <a:pt x="8" y="0"/>
                  </a:lnTo>
                  <a:lnTo>
                    <a:pt x="14"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1" name="Freeform 203" descr="50%"/>
            <p:cNvSpPr>
              <a:spLocks/>
            </p:cNvSpPr>
            <p:nvPr/>
          </p:nvSpPr>
          <p:spPr bwMode="auto">
            <a:xfrm>
              <a:off x="634" y="2743"/>
              <a:ext cx="20" cy="110"/>
            </a:xfrm>
            <a:custGeom>
              <a:avLst/>
              <a:gdLst>
                <a:gd name="T0" fmla="*/ 1981 w 14"/>
                <a:gd name="T1" fmla="*/ 0 h 74"/>
                <a:gd name="T2" fmla="*/ 713 w 14"/>
                <a:gd name="T3" fmla="*/ 18858 h 74"/>
                <a:gd name="T4" fmla="*/ 0 w 14"/>
                <a:gd name="T5" fmla="*/ 17992 h 74"/>
                <a:gd name="T6" fmla="*/ 1166 w 14"/>
                <a:gd name="T7" fmla="*/ 0 h 74"/>
                <a:gd name="T8" fmla="*/ 1981 w 14"/>
                <a:gd name="T9" fmla="*/ 0 h 7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4">
                  <a:moveTo>
                    <a:pt x="13" y="0"/>
                  </a:moveTo>
                  <a:lnTo>
                    <a:pt x="5" y="73"/>
                  </a:lnTo>
                  <a:lnTo>
                    <a:pt x="0" y="70"/>
                  </a:lnTo>
                  <a:lnTo>
                    <a:pt x="8" y="0"/>
                  </a:lnTo>
                  <a:lnTo>
                    <a:pt x="13"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2" name="Freeform 204" descr="50%"/>
            <p:cNvSpPr>
              <a:spLocks/>
            </p:cNvSpPr>
            <p:nvPr/>
          </p:nvSpPr>
          <p:spPr bwMode="auto">
            <a:xfrm>
              <a:off x="650" y="2726"/>
              <a:ext cx="4" cy="13"/>
            </a:xfrm>
            <a:custGeom>
              <a:avLst/>
              <a:gdLst>
                <a:gd name="T0" fmla="*/ 116 w 3"/>
                <a:gd name="T1" fmla="*/ 0 h 8"/>
                <a:gd name="T2" fmla="*/ 116 w 3"/>
                <a:gd name="T3" fmla="*/ 0 h 8"/>
                <a:gd name="T4" fmla="*/ 0 w 3"/>
                <a:gd name="T5" fmla="*/ 6037 h 8"/>
                <a:gd name="T6" fmla="*/ 0 w 3"/>
                <a:gd name="T7" fmla="*/ 0 h 8"/>
                <a:gd name="T8" fmla="*/ 116 w 3"/>
                <a:gd name="T9" fmla="*/ 0 h 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8">
                  <a:moveTo>
                    <a:pt x="2" y="0"/>
                  </a:moveTo>
                  <a:lnTo>
                    <a:pt x="2" y="0"/>
                  </a:lnTo>
                  <a:lnTo>
                    <a:pt x="0" y="7"/>
                  </a:lnTo>
                  <a:lnTo>
                    <a:pt x="0" y="0"/>
                  </a:lnTo>
                  <a:lnTo>
                    <a:pt x="2"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3" name="Freeform 205" descr="50%"/>
            <p:cNvSpPr>
              <a:spLocks/>
            </p:cNvSpPr>
            <p:nvPr/>
          </p:nvSpPr>
          <p:spPr bwMode="auto">
            <a:xfrm>
              <a:off x="615" y="2860"/>
              <a:ext cx="22" cy="119"/>
            </a:xfrm>
            <a:custGeom>
              <a:avLst/>
              <a:gdLst>
                <a:gd name="T0" fmla="*/ 1337 w 16"/>
                <a:gd name="T1" fmla="*/ 1485 h 80"/>
                <a:gd name="T2" fmla="*/ 514 w 16"/>
                <a:gd name="T3" fmla="*/ 20688 h 80"/>
                <a:gd name="T4" fmla="*/ 0 w 16"/>
                <a:gd name="T5" fmla="*/ 19733 h 80"/>
                <a:gd name="T6" fmla="*/ 887 w 16"/>
                <a:gd name="T7" fmla="*/ 0 h 80"/>
                <a:gd name="T8" fmla="*/ 1337 w 16"/>
                <a:gd name="T9" fmla="*/ 1485 h 8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80">
                  <a:moveTo>
                    <a:pt x="15" y="6"/>
                  </a:moveTo>
                  <a:lnTo>
                    <a:pt x="6" y="79"/>
                  </a:lnTo>
                  <a:lnTo>
                    <a:pt x="0" y="76"/>
                  </a:lnTo>
                  <a:lnTo>
                    <a:pt x="10" y="0"/>
                  </a:lnTo>
                  <a:lnTo>
                    <a:pt x="15" y="6"/>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4" name="Freeform 206" descr="50%"/>
            <p:cNvSpPr>
              <a:spLocks/>
            </p:cNvSpPr>
            <p:nvPr/>
          </p:nvSpPr>
          <p:spPr bwMode="auto">
            <a:xfrm>
              <a:off x="634" y="2856"/>
              <a:ext cx="3" cy="6"/>
            </a:xfrm>
            <a:custGeom>
              <a:avLst/>
              <a:gdLst>
                <a:gd name="T0" fmla="*/ 473 w 2"/>
                <a:gd name="T1" fmla="*/ 0 h 4"/>
                <a:gd name="T2" fmla="*/ 473 w 2"/>
                <a:gd name="T3" fmla="*/ 473 h 4"/>
                <a:gd name="T4" fmla="*/ 0 w 2"/>
                <a:gd name="T5" fmla="*/ 1065 h 4"/>
                <a:gd name="T6" fmla="*/ 473 w 2"/>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4">
                  <a:moveTo>
                    <a:pt x="1" y="0"/>
                  </a:moveTo>
                  <a:lnTo>
                    <a:pt x="1" y="1"/>
                  </a:lnTo>
                  <a:lnTo>
                    <a:pt x="0" y="3"/>
                  </a:lnTo>
                  <a:lnTo>
                    <a:pt x="1"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5" name="Freeform 207" descr="50%"/>
            <p:cNvSpPr>
              <a:spLocks/>
            </p:cNvSpPr>
            <p:nvPr/>
          </p:nvSpPr>
          <p:spPr bwMode="auto">
            <a:xfrm>
              <a:off x="592" y="2988"/>
              <a:ext cx="27" cy="123"/>
            </a:xfrm>
            <a:custGeom>
              <a:avLst/>
              <a:gdLst>
                <a:gd name="T0" fmla="*/ 2528 w 19"/>
                <a:gd name="T1" fmla="*/ 1409 h 83"/>
                <a:gd name="T2" fmla="*/ 881 w 19"/>
                <a:gd name="T3" fmla="*/ 20261 h 83"/>
                <a:gd name="T4" fmla="*/ 0 w 19"/>
                <a:gd name="T5" fmla="*/ 18674 h 83"/>
                <a:gd name="T6" fmla="*/ 1616 w 19"/>
                <a:gd name="T7" fmla="*/ 0 h 83"/>
                <a:gd name="T8" fmla="*/ 2528 w 19"/>
                <a:gd name="T9" fmla="*/ 1409 h 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83">
                  <a:moveTo>
                    <a:pt x="18" y="6"/>
                  </a:moveTo>
                  <a:lnTo>
                    <a:pt x="6" y="82"/>
                  </a:lnTo>
                  <a:lnTo>
                    <a:pt x="0" y="76"/>
                  </a:lnTo>
                  <a:lnTo>
                    <a:pt x="12" y="0"/>
                  </a:lnTo>
                  <a:lnTo>
                    <a:pt x="18" y="6"/>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6" name="Freeform 208" descr="50%"/>
            <p:cNvSpPr>
              <a:spLocks/>
            </p:cNvSpPr>
            <p:nvPr/>
          </p:nvSpPr>
          <p:spPr bwMode="auto">
            <a:xfrm>
              <a:off x="615" y="2984"/>
              <a:ext cx="4" cy="5"/>
            </a:xfrm>
            <a:custGeom>
              <a:avLst/>
              <a:gdLst>
                <a:gd name="T0" fmla="*/ 116 w 3"/>
                <a:gd name="T1" fmla="*/ 0 h 4"/>
                <a:gd name="T2" fmla="*/ 116 w 3"/>
                <a:gd name="T3" fmla="*/ 1 h 4"/>
                <a:gd name="T4" fmla="*/ 0 w 3"/>
                <a:gd name="T5" fmla="*/ 76 h 4"/>
                <a:gd name="T6" fmla="*/ 116 w 3"/>
                <a:gd name="T7" fmla="*/ 0 h 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 h="4">
                  <a:moveTo>
                    <a:pt x="2" y="0"/>
                  </a:moveTo>
                  <a:lnTo>
                    <a:pt x="2" y="1"/>
                  </a:lnTo>
                  <a:lnTo>
                    <a:pt x="0" y="3"/>
                  </a:lnTo>
                  <a:lnTo>
                    <a:pt x="2"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27" name="Oval 209" descr="50%"/>
            <p:cNvSpPr>
              <a:spLocks noChangeArrowheads="1"/>
            </p:cNvSpPr>
            <p:nvPr/>
          </p:nvSpPr>
          <p:spPr bwMode="auto">
            <a:xfrm>
              <a:off x="592" y="3109"/>
              <a:ext cx="5" cy="11"/>
            </a:xfrm>
            <a:prstGeom prst="ellipse">
              <a:avLst/>
            </a:prstGeom>
            <a:pattFill prst="pct50">
              <a:fgClr>
                <a:srgbClr val="000000"/>
              </a:fgClr>
              <a:bgClr>
                <a:srgbClr val="FFFFFF"/>
              </a:bgClr>
            </a:patt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128" name="Oval 210" descr="50%"/>
            <p:cNvSpPr>
              <a:spLocks noChangeArrowheads="1"/>
            </p:cNvSpPr>
            <p:nvPr/>
          </p:nvSpPr>
          <p:spPr bwMode="auto">
            <a:xfrm>
              <a:off x="464" y="3100"/>
              <a:ext cx="6" cy="9"/>
            </a:xfrm>
            <a:prstGeom prst="ellipse">
              <a:avLst/>
            </a:prstGeom>
            <a:pattFill prst="pct50">
              <a:fgClr>
                <a:srgbClr val="000000"/>
              </a:fgClr>
              <a:bgClr>
                <a:srgbClr val="FFFFFF"/>
              </a:bgClr>
            </a:patt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129" name="Freeform 211" descr="50%"/>
            <p:cNvSpPr>
              <a:spLocks/>
            </p:cNvSpPr>
            <p:nvPr/>
          </p:nvSpPr>
          <p:spPr bwMode="auto">
            <a:xfrm>
              <a:off x="547" y="1526"/>
              <a:ext cx="9" cy="565"/>
            </a:xfrm>
            <a:custGeom>
              <a:avLst/>
              <a:gdLst>
                <a:gd name="T0" fmla="*/ 208 w 7"/>
                <a:gd name="T1" fmla="*/ 0 h 381"/>
                <a:gd name="T2" fmla="*/ 126 w 7"/>
                <a:gd name="T3" fmla="*/ 94579 h 381"/>
                <a:gd name="T4" fmla="*/ 0 w 7"/>
                <a:gd name="T5" fmla="*/ 94579 h 381"/>
                <a:gd name="T6" fmla="*/ 76 w 7"/>
                <a:gd name="T7" fmla="*/ 0 h 381"/>
                <a:gd name="T8" fmla="*/ 208 w 7"/>
                <a:gd name="T9" fmla="*/ 0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81">
                  <a:moveTo>
                    <a:pt x="6" y="0"/>
                  </a:moveTo>
                  <a:lnTo>
                    <a:pt x="4" y="380"/>
                  </a:lnTo>
                  <a:lnTo>
                    <a:pt x="0" y="380"/>
                  </a:lnTo>
                  <a:lnTo>
                    <a:pt x="2" y="0"/>
                  </a:lnTo>
                  <a:lnTo>
                    <a:pt x="6"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30" name="Freeform 212" descr="50%"/>
            <p:cNvSpPr>
              <a:spLocks/>
            </p:cNvSpPr>
            <p:nvPr/>
          </p:nvSpPr>
          <p:spPr bwMode="auto">
            <a:xfrm>
              <a:off x="541" y="2104"/>
              <a:ext cx="10" cy="280"/>
            </a:xfrm>
            <a:custGeom>
              <a:avLst/>
              <a:gdLst>
                <a:gd name="T0" fmla="*/ 971 w 7"/>
                <a:gd name="T1" fmla="*/ 0 h 188"/>
                <a:gd name="T2" fmla="*/ 680 w 7"/>
                <a:gd name="T3" fmla="*/ 49581 h 188"/>
                <a:gd name="T4" fmla="*/ 0 w 7"/>
                <a:gd name="T5" fmla="*/ 49581 h 188"/>
                <a:gd name="T6" fmla="*/ 333 w 7"/>
                <a:gd name="T7" fmla="*/ 0 h 188"/>
                <a:gd name="T8" fmla="*/ 971 w 7"/>
                <a:gd name="T9" fmla="*/ 0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8">
                  <a:moveTo>
                    <a:pt x="6" y="0"/>
                  </a:moveTo>
                  <a:lnTo>
                    <a:pt x="4" y="187"/>
                  </a:lnTo>
                  <a:lnTo>
                    <a:pt x="0" y="187"/>
                  </a:lnTo>
                  <a:lnTo>
                    <a:pt x="2" y="0"/>
                  </a:lnTo>
                  <a:lnTo>
                    <a:pt x="6"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31" name="Freeform 213" descr="50%"/>
            <p:cNvSpPr>
              <a:spLocks/>
            </p:cNvSpPr>
            <p:nvPr/>
          </p:nvSpPr>
          <p:spPr bwMode="auto">
            <a:xfrm>
              <a:off x="533" y="2397"/>
              <a:ext cx="11" cy="274"/>
            </a:xfrm>
            <a:custGeom>
              <a:avLst/>
              <a:gdLst>
                <a:gd name="T0" fmla="*/ 133 w 9"/>
                <a:gd name="T1" fmla="*/ 0 h 184"/>
                <a:gd name="T2" fmla="*/ 79 w 9"/>
                <a:gd name="T3" fmla="*/ 48357 h 184"/>
                <a:gd name="T4" fmla="*/ 0 w 9"/>
                <a:gd name="T5" fmla="*/ 48357 h 184"/>
                <a:gd name="T6" fmla="*/ 53 w 9"/>
                <a:gd name="T7" fmla="*/ 0 h 184"/>
                <a:gd name="T8" fmla="*/ 133 w 9"/>
                <a:gd name="T9" fmla="*/ 0 h 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84">
                  <a:moveTo>
                    <a:pt x="8" y="0"/>
                  </a:moveTo>
                  <a:lnTo>
                    <a:pt x="5" y="183"/>
                  </a:lnTo>
                  <a:lnTo>
                    <a:pt x="0" y="183"/>
                  </a:lnTo>
                  <a:lnTo>
                    <a:pt x="3" y="0"/>
                  </a:lnTo>
                  <a:lnTo>
                    <a:pt x="8"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32" name="Freeform 214" descr="50%"/>
            <p:cNvSpPr>
              <a:spLocks/>
            </p:cNvSpPr>
            <p:nvPr/>
          </p:nvSpPr>
          <p:spPr bwMode="auto">
            <a:xfrm>
              <a:off x="525" y="2683"/>
              <a:ext cx="12" cy="273"/>
            </a:xfrm>
            <a:custGeom>
              <a:avLst/>
              <a:gdLst>
                <a:gd name="T0" fmla="*/ 476 w 9"/>
                <a:gd name="T1" fmla="*/ 0 h 183"/>
                <a:gd name="T2" fmla="*/ 276 w 9"/>
                <a:gd name="T3" fmla="*/ 49355 h 183"/>
                <a:gd name="T4" fmla="*/ 0 w 9"/>
                <a:gd name="T5" fmla="*/ 49355 h 183"/>
                <a:gd name="T6" fmla="*/ 155 w 9"/>
                <a:gd name="T7" fmla="*/ 0 h 183"/>
                <a:gd name="T8" fmla="*/ 476 w 9"/>
                <a:gd name="T9" fmla="*/ 0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 h="183">
                  <a:moveTo>
                    <a:pt x="8" y="0"/>
                  </a:moveTo>
                  <a:lnTo>
                    <a:pt x="5" y="182"/>
                  </a:lnTo>
                  <a:lnTo>
                    <a:pt x="0" y="182"/>
                  </a:lnTo>
                  <a:lnTo>
                    <a:pt x="3" y="0"/>
                  </a:lnTo>
                  <a:lnTo>
                    <a:pt x="8"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33" name="Freeform 215" descr="50%"/>
            <p:cNvSpPr>
              <a:spLocks/>
            </p:cNvSpPr>
            <p:nvPr/>
          </p:nvSpPr>
          <p:spPr bwMode="auto">
            <a:xfrm>
              <a:off x="511" y="2968"/>
              <a:ext cx="18" cy="269"/>
            </a:xfrm>
            <a:custGeom>
              <a:avLst/>
              <a:gdLst>
                <a:gd name="T0" fmla="*/ 9679 w 11"/>
                <a:gd name="T1" fmla="*/ 0 h 181"/>
                <a:gd name="T2" fmla="*/ 4742 w 11"/>
                <a:gd name="T3" fmla="*/ 46271 h 181"/>
                <a:gd name="T4" fmla="*/ 0 w 11"/>
                <a:gd name="T5" fmla="*/ 46271 h 181"/>
                <a:gd name="T6" fmla="*/ 4742 w 11"/>
                <a:gd name="T7" fmla="*/ 0 h 181"/>
                <a:gd name="T8" fmla="*/ 9679 w 11"/>
                <a:gd name="T9" fmla="*/ 0 h 1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 h="181">
                  <a:moveTo>
                    <a:pt x="10" y="0"/>
                  </a:moveTo>
                  <a:lnTo>
                    <a:pt x="5" y="180"/>
                  </a:lnTo>
                  <a:lnTo>
                    <a:pt x="0" y="180"/>
                  </a:lnTo>
                  <a:lnTo>
                    <a:pt x="5" y="0"/>
                  </a:lnTo>
                  <a:lnTo>
                    <a:pt x="10" y="0"/>
                  </a:lnTo>
                </a:path>
              </a:pathLst>
            </a:custGeom>
            <a:pattFill prst="pct50">
              <a:fgClr>
                <a:srgbClr val="000000"/>
              </a:fgClr>
              <a:bgClr>
                <a:srgbClr val="FFFFFF"/>
              </a:bgClr>
            </a:patt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34" name="Oval 216" descr="50%"/>
            <p:cNvSpPr>
              <a:spLocks noChangeArrowheads="1"/>
            </p:cNvSpPr>
            <p:nvPr/>
          </p:nvSpPr>
          <p:spPr bwMode="auto">
            <a:xfrm>
              <a:off x="511" y="3241"/>
              <a:ext cx="7" cy="10"/>
            </a:xfrm>
            <a:prstGeom prst="ellipse">
              <a:avLst/>
            </a:prstGeom>
            <a:pattFill prst="pct50">
              <a:fgClr>
                <a:srgbClr val="000000"/>
              </a:fgClr>
              <a:bgClr>
                <a:srgbClr val="FFFFFF"/>
              </a:bgClr>
            </a:patt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135" name="Rectangle 217"/>
            <p:cNvSpPr>
              <a:spLocks noChangeArrowheads="1"/>
            </p:cNvSpPr>
            <p:nvPr/>
          </p:nvSpPr>
          <p:spPr bwMode="auto">
            <a:xfrm>
              <a:off x="477" y="685"/>
              <a:ext cx="270" cy="2920"/>
            </a:xfrm>
            <a:prstGeom prst="rect">
              <a:avLst/>
            </a:prstGeom>
            <a:solidFill>
              <a:srgbClr val="0099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800"/>
            </a:p>
          </p:txBody>
        </p:sp>
        <p:sp>
          <p:nvSpPr>
            <p:cNvPr id="46136" name="Line 218"/>
            <p:cNvSpPr>
              <a:spLocks noChangeShapeType="1"/>
            </p:cNvSpPr>
            <p:nvPr/>
          </p:nvSpPr>
          <p:spPr bwMode="auto">
            <a:xfrm>
              <a:off x="526" y="819"/>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37" name="Line 219"/>
            <p:cNvSpPr>
              <a:spLocks noChangeShapeType="1"/>
            </p:cNvSpPr>
            <p:nvPr/>
          </p:nvSpPr>
          <p:spPr bwMode="auto">
            <a:xfrm>
              <a:off x="533" y="996"/>
              <a:ext cx="170"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38" name="Line 220"/>
            <p:cNvSpPr>
              <a:spLocks noChangeShapeType="1"/>
            </p:cNvSpPr>
            <p:nvPr/>
          </p:nvSpPr>
          <p:spPr bwMode="auto">
            <a:xfrm>
              <a:off x="526" y="1172"/>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39" name="Line 221"/>
            <p:cNvSpPr>
              <a:spLocks noChangeShapeType="1"/>
            </p:cNvSpPr>
            <p:nvPr/>
          </p:nvSpPr>
          <p:spPr bwMode="auto">
            <a:xfrm>
              <a:off x="526" y="1354"/>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0" name="Line 222"/>
            <p:cNvSpPr>
              <a:spLocks noChangeShapeType="1"/>
            </p:cNvSpPr>
            <p:nvPr/>
          </p:nvSpPr>
          <p:spPr bwMode="auto">
            <a:xfrm>
              <a:off x="526" y="1531"/>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1" name="Line 223"/>
            <p:cNvSpPr>
              <a:spLocks noChangeShapeType="1"/>
            </p:cNvSpPr>
            <p:nvPr/>
          </p:nvSpPr>
          <p:spPr bwMode="auto">
            <a:xfrm>
              <a:off x="526" y="1700"/>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2" name="Line 224"/>
            <p:cNvSpPr>
              <a:spLocks noChangeShapeType="1"/>
            </p:cNvSpPr>
            <p:nvPr/>
          </p:nvSpPr>
          <p:spPr bwMode="auto">
            <a:xfrm>
              <a:off x="526" y="2066"/>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3" name="Line 225"/>
            <p:cNvSpPr>
              <a:spLocks noChangeShapeType="1"/>
            </p:cNvSpPr>
            <p:nvPr/>
          </p:nvSpPr>
          <p:spPr bwMode="auto">
            <a:xfrm>
              <a:off x="526" y="1889"/>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4" name="Line 226"/>
            <p:cNvSpPr>
              <a:spLocks noChangeShapeType="1"/>
            </p:cNvSpPr>
            <p:nvPr/>
          </p:nvSpPr>
          <p:spPr bwMode="auto">
            <a:xfrm>
              <a:off x="529" y="2249"/>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5" name="Line 227"/>
            <p:cNvSpPr>
              <a:spLocks noChangeShapeType="1"/>
            </p:cNvSpPr>
            <p:nvPr/>
          </p:nvSpPr>
          <p:spPr bwMode="auto">
            <a:xfrm>
              <a:off x="526" y="2436"/>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6" name="Line 228"/>
            <p:cNvSpPr>
              <a:spLocks noChangeShapeType="1"/>
            </p:cNvSpPr>
            <p:nvPr/>
          </p:nvSpPr>
          <p:spPr bwMode="auto">
            <a:xfrm>
              <a:off x="529" y="2615"/>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7" name="Line 229"/>
            <p:cNvSpPr>
              <a:spLocks noChangeShapeType="1"/>
            </p:cNvSpPr>
            <p:nvPr/>
          </p:nvSpPr>
          <p:spPr bwMode="auto">
            <a:xfrm>
              <a:off x="526" y="2801"/>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8" name="Line 230"/>
            <p:cNvSpPr>
              <a:spLocks noChangeShapeType="1"/>
            </p:cNvSpPr>
            <p:nvPr/>
          </p:nvSpPr>
          <p:spPr bwMode="auto">
            <a:xfrm>
              <a:off x="529" y="2984"/>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49" name="Line 231"/>
            <p:cNvSpPr>
              <a:spLocks noChangeShapeType="1"/>
            </p:cNvSpPr>
            <p:nvPr/>
          </p:nvSpPr>
          <p:spPr bwMode="auto">
            <a:xfrm>
              <a:off x="529" y="3165"/>
              <a:ext cx="172"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50" name="Line 232"/>
            <p:cNvSpPr>
              <a:spLocks noChangeShapeType="1"/>
            </p:cNvSpPr>
            <p:nvPr/>
          </p:nvSpPr>
          <p:spPr bwMode="auto">
            <a:xfrm>
              <a:off x="525" y="3336"/>
              <a:ext cx="176"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51" name="Line 233"/>
            <p:cNvSpPr>
              <a:spLocks noChangeShapeType="1"/>
            </p:cNvSpPr>
            <p:nvPr/>
          </p:nvSpPr>
          <p:spPr bwMode="auto">
            <a:xfrm>
              <a:off x="521" y="3511"/>
              <a:ext cx="177" cy="0"/>
            </a:xfrm>
            <a:prstGeom prst="line">
              <a:avLst/>
            </a:prstGeom>
            <a:noFill/>
            <a:ln w="508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en-US"/>
            </a:p>
          </p:txBody>
        </p:sp>
        <p:sp>
          <p:nvSpPr>
            <p:cNvPr id="46152" name="Freeform 234"/>
            <p:cNvSpPr>
              <a:spLocks/>
            </p:cNvSpPr>
            <p:nvPr/>
          </p:nvSpPr>
          <p:spPr bwMode="auto">
            <a:xfrm>
              <a:off x="764" y="1463"/>
              <a:ext cx="77" cy="1908"/>
            </a:xfrm>
            <a:custGeom>
              <a:avLst/>
              <a:gdLst>
                <a:gd name="T0" fmla="*/ 3350 w 55"/>
                <a:gd name="T1" fmla="*/ 0 h 1285"/>
                <a:gd name="T2" fmla="*/ 3977 w 55"/>
                <a:gd name="T3" fmla="*/ 4619 h 1285"/>
                <a:gd name="T4" fmla="*/ 3350 w 55"/>
                <a:gd name="T5" fmla="*/ 10567 h 1285"/>
                <a:gd name="T6" fmla="*/ 3350 w 55"/>
                <a:gd name="T7" fmla="*/ 16774 h 1285"/>
                <a:gd name="T8" fmla="*/ 3350 w 55"/>
                <a:gd name="T9" fmla="*/ 22808 h 1285"/>
                <a:gd name="T10" fmla="*/ 3977 w 55"/>
                <a:gd name="T11" fmla="*/ 28864 h 1285"/>
                <a:gd name="T12" fmla="*/ 4690 w 55"/>
                <a:gd name="T13" fmla="*/ 34896 h 1285"/>
                <a:gd name="T14" fmla="*/ 4690 w 55"/>
                <a:gd name="T15" fmla="*/ 41159 h 1285"/>
                <a:gd name="T16" fmla="*/ 5984 w 55"/>
                <a:gd name="T17" fmla="*/ 47084 h 1285"/>
                <a:gd name="T18" fmla="*/ 5984 w 55"/>
                <a:gd name="T19" fmla="*/ 51660 h 1285"/>
                <a:gd name="T20" fmla="*/ 5984 w 55"/>
                <a:gd name="T21" fmla="*/ 56297 h 1285"/>
                <a:gd name="T22" fmla="*/ 5984 w 55"/>
                <a:gd name="T23" fmla="*/ 62228 h 1285"/>
                <a:gd name="T24" fmla="*/ 5984 w 55"/>
                <a:gd name="T25" fmla="*/ 66844 h 1285"/>
                <a:gd name="T26" fmla="*/ 5984 w 55"/>
                <a:gd name="T27" fmla="*/ 71482 h 1285"/>
                <a:gd name="T28" fmla="*/ 5984 w 55"/>
                <a:gd name="T29" fmla="*/ 75882 h 1285"/>
                <a:gd name="T30" fmla="*/ 5984 w 55"/>
                <a:gd name="T31" fmla="*/ 81980 h 1285"/>
                <a:gd name="T32" fmla="*/ 5984 w 55"/>
                <a:gd name="T33" fmla="*/ 88197 h 1285"/>
                <a:gd name="T34" fmla="*/ 5984 w 55"/>
                <a:gd name="T35" fmla="*/ 92577 h 1285"/>
                <a:gd name="T36" fmla="*/ 5351 w 55"/>
                <a:gd name="T37" fmla="*/ 98762 h 1285"/>
                <a:gd name="T38" fmla="*/ 5351 w 55"/>
                <a:gd name="T39" fmla="*/ 104860 h 1285"/>
                <a:gd name="T40" fmla="*/ 5351 w 55"/>
                <a:gd name="T41" fmla="*/ 110863 h 1285"/>
                <a:gd name="T42" fmla="*/ 5351 w 55"/>
                <a:gd name="T43" fmla="*/ 118514 h 1285"/>
                <a:gd name="T44" fmla="*/ 5351 w 55"/>
                <a:gd name="T45" fmla="*/ 124612 h 1285"/>
                <a:gd name="T46" fmla="*/ 5351 w 55"/>
                <a:gd name="T47" fmla="*/ 129082 h 1285"/>
                <a:gd name="T48" fmla="*/ 5351 w 55"/>
                <a:gd name="T49" fmla="*/ 135180 h 1285"/>
                <a:gd name="T50" fmla="*/ 5351 w 55"/>
                <a:gd name="T51" fmla="*/ 141381 h 1285"/>
                <a:gd name="T52" fmla="*/ 5984 w 55"/>
                <a:gd name="T53" fmla="*/ 145862 h 1285"/>
                <a:gd name="T54" fmla="*/ 5984 w 55"/>
                <a:gd name="T55" fmla="*/ 150438 h 1285"/>
                <a:gd name="T56" fmla="*/ 5984 w 55"/>
                <a:gd name="T57" fmla="*/ 155062 h 1285"/>
                <a:gd name="T58" fmla="*/ 5984 w 55"/>
                <a:gd name="T59" fmla="*/ 162529 h 1285"/>
                <a:gd name="T60" fmla="*/ 5984 w 55"/>
                <a:gd name="T61" fmla="*/ 168602 h 1285"/>
                <a:gd name="T62" fmla="*/ 5984 w 55"/>
                <a:gd name="T63" fmla="*/ 176182 h 1285"/>
                <a:gd name="T64" fmla="*/ 5984 w 55"/>
                <a:gd name="T65" fmla="*/ 180742 h 1285"/>
                <a:gd name="T66" fmla="*/ 5984 w 55"/>
                <a:gd name="T67" fmla="*/ 185379 h 1285"/>
                <a:gd name="T68" fmla="*/ 4690 w 55"/>
                <a:gd name="T69" fmla="*/ 189960 h 1285"/>
                <a:gd name="T70" fmla="*/ 4690 w 55"/>
                <a:gd name="T71" fmla="*/ 195902 h 1285"/>
                <a:gd name="T72" fmla="*/ 3977 w 55"/>
                <a:gd name="T73" fmla="*/ 202098 h 1285"/>
                <a:gd name="T74" fmla="*/ 3977 w 55"/>
                <a:gd name="T75" fmla="*/ 208190 h 1285"/>
                <a:gd name="T76" fmla="*/ 3350 w 55"/>
                <a:gd name="T77" fmla="*/ 214125 h 1285"/>
                <a:gd name="T78" fmla="*/ 3350 w 55"/>
                <a:gd name="T79" fmla="*/ 220263 h 1285"/>
                <a:gd name="T80" fmla="*/ 2001 w 55"/>
                <a:gd name="T81" fmla="*/ 224844 h 1285"/>
                <a:gd name="T82" fmla="*/ 2001 w 55"/>
                <a:gd name="T83" fmla="*/ 230801 h 1285"/>
                <a:gd name="T84" fmla="*/ 1393 w 55"/>
                <a:gd name="T85" fmla="*/ 237039 h 1285"/>
                <a:gd name="T86" fmla="*/ 1393 w 55"/>
                <a:gd name="T87" fmla="*/ 241620 h 1285"/>
                <a:gd name="T88" fmla="*/ 1393 w 55"/>
                <a:gd name="T89" fmla="*/ 258416 h 1285"/>
                <a:gd name="T90" fmla="*/ 1393 w 55"/>
                <a:gd name="T91" fmla="*/ 262726 h 1285"/>
                <a:gd name="T92" fmla="*/ 2001 w 55"/>
                <a:gd name="T93" fmla="*/ 267387 h 1285"/>
                <a:gd name="T94" fmla="*/ 3977 w 55"/>
                <a:gd name="T95" fmla="*/ 270462 h 1285"/>
                <a:gd name="T96" fmla="*/ 3977 w 55"/>
                <a:gd name="T97" fmla="*/ 275039 h 1285"/>
                <a:gd name="T98" fmla="*/ 4690 w 55"/>
                <a:gd name="T99" fmla="*/ 279526 h 1285"/>
                <a:gd name="T100" fmla="*/ 3977 w 55"/>
                <a:gd name="T101" fmla="*/ 284096 h 1285"/>
                <a:gd name="T102" fmla="*/ 2001 w 55"/>
                <a:gd name="T103" fmla="*/ 290194 h 1285"/>
                <a:gd name="T104" fmla="*/ 2001 w 55"/>
                <a:gd name="T105" fmla="*/ 294690 h 1285"/>
                <a:gd name="T106" fmla="*/ 603 w 55"/>
                <a:gd name="T107" fmla="*/ 302444 h 1285"/>
                <a:gd name="T108" fmla="*/ 603 w 55"/>
                <a:gd name="T109" fmla="*/ 306959 h 1285"/>
                <a:gd name="T110" fmla="*/ 0 w 55"/>
                <a:gd name="T111" fmla="*/ 314406 h 1285"/>
                <a:gd name="T112" fmla="*/ 0 w 55"/>
                <a:gd name="T113" fmla="*/ 319049 h 1285"/>
                <a:gd name="T114" fmla="*/ 0 w 55"/>
                <a:gd name="T115" fmla="*/ 325242 h 1285"/>
                <a:gd name="T116" fmla="*/ 3350 w 55"/>
                <a:gd name="T117" fmla="*/ 306959 h 128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5" h="1285">
                  <a:moveTo>
                    <a:pt x="30" y="0"/>
                  </a:moveTo>
                  <a:lnTo>
                    <a:pt x="36" y="18"/>
                  </a:lnTo>
                  <a:lnTo>
                    <a:pt x="30" y="42"/>
                  </a:lnTo>
                  <a:lnTo>
                    <a:pt x="30" y="66"/>
                  </a:lnTo>
                  <a:lnTo>
                    <a:pt x="30" y="90"/>
                  </a:lnTo>
                  <a:lnTo>
                    <a:pt x="36" y="114"/>
                  </a:lnTo>
                  <a:lnTo>
                    <a:pt x="42" y="138"/>
                  </a:lnTo>
                  <a:lnTo>
                    <a:pt x="42" y="162"/>
                  </a:lnTo>
                  <a:lnTo>
                    <a:pt x="54" y="186"/>
                  </a:lnTo>
                  <a:lnTo>
                    <a:pt x="54" y="204"/>
                  </a:lnTo>
                  <a:lnTo>
                    <a:pt x="54" y="222"/>
                  </a:lnTo>
                  <a:lnTo>
                    <a:pt x="54" y="246"/>
                  </a:lnTo>
                  <a:lnTo>
                    <a:pt x="54" y="264"/>
                  </a:lnTo>
                  <a:lnTo>
                    <a:pt x="54" y="282"/>
                  </a:lnTo>
                  <a:lnTo>
                    <a:pt x="54" y="300"/>
                  </a:lnTo>
                  <a:lnTo>
                    <a:pt x="54" y="324"/>
                  </a:lnTo>
                  <a:lnTo>
                    <a:pt x="54" y="348"/>
                  </a:lnTo>
                  <a:lnTo>
                    <a:pt x="54" y="366"/>
                  </a:lnTo>
                  <a:lnTo>
                    <a:pt x="48" y="390"/>
                  </a:lnTo>
                  <a:lnTo>
                    <a:pt x="48" y="414"/>
                  </a:lnTo>
                  <a:lnTo>
                    <a:pt x="48" y="438"/>
                  </a:lnTo>
                  <a:lnTo>
                    <a:pt x="48" y="468"/>
                  </a:lnTo>
                  <a:lnTo>
                    <a:pt x="48" y="492"/>
                  </a:lnTo>
                  <a:lnTo>
                    <a:pt x="48" y="510"/>
                  </a:lnTo>
                  <a:lnTo>
                    <a:pt x="48" y="534"/>
                  </a:lnTo>
                  <a:lnTo>
                    <a:pt x="48" y="558"/>
                  </a:lnTo>
                  <a:lnTo>
                    <a:pt x="54" y="576"/>
                  </a:lnTo>
                  <a:lnTo>
                    <a:pt x="54" y="594"/>
                  </a:lnTo>
                  <a:lnTo>
                    <a:pt x="54" y="612"/>
                  </a:lnTo>
                  <a:lnTo>
                    <a:pt x="54" y="642"/>
                  </a:lnTo>
                  <a:lnTo>
                    <a:pt x="54" y="666"/>
                  </a:lnTo>
                  <a:lnTo>
                    <a:pt x="54" y="696"/>
                  </a:lnTo>
                  <a:lnTo>
                    <a:pt x="54" y="714"/>
                  </a:lnTo>
                  <a:lnTo>
                    <a:pt x="54" y="732"/>
                  </a:lnTo>
                  <a:lnTo>
                    <a:pt x="42" y="750"/>
                  </a:lnTo>
                  <a:lnTo>
                    <a:pt x="42" y="774"/>
                  </a:lnTo>
                  <a:lnTo>
                    <a:pt x="36" y="798"/>
                  </a:lnTo>
                  <a:lnTo>
                    <a:pt x="36" y="822"/>
                  </a:lnTo>
                  <a:lnTo>
                    <a:pt x="30" y="846"/>
                  </a:lnTo>
                  <a:lnTo>
                    <a:pt x="30" y="870"/>
                  </a:lnTo>
                  <a:lnTo>
                    <a:pt x="18" y="888"/>
                  </a:lnTo>
                  <a:lnTo>
                    <a:pt x="18" y="912"/>
                  </a:lnTo>
                  <a:lnTo>
                    <a:pt x="12" y="936"/>
                  </a:lnTo>
                  <a:lnTo>
                    <a:pt x="12" y="954"/>
                  </a:lnTo>
                  <a:lnTo>
                    <a:pt x="12" y="1020"/>
                  </a:lnTo>
                  <a:lnTo>
                    <a:pt x="12" y="1038"/>
                  </a:lnTo>
                  <a:lnTo>
                    <a:pt x="18" y="1056"/>
                  </a:lnTo>
                  <a:lnTo>
                    <a:pt x="36" y="1068"/>
                  </a:lnTo>
                  <a:lnTo>
                    <a:pt x="36" y="1086"/>
                  </a:lnTo>
                  <a:lnTo>
                    <a:pt x="42" y="1104"/>
                  </a:lnTo>
                  <a:lnTo>
                    <a:pt x="36" y="1122"/>
                  </a:lnTo>
                  <a:lnTo>
                    <a:pt x="18" y="1146"/>
                  </a:lnTo>
                  <a:lnTo>
                    <a:pt x="18" y="1164"/>
                  </a:lnTo>
                  <a:lnTo>
                    <a:pt x="6" y="1194"/>
                  </a:lnTo>
                  <a:lnTo>
                    <a:pt x="6" y="1212"/>
                  </a:lnTo>
                  <a:lnTo>
                    <a:pt x="0" y="1242"/>
                  </a:lnTo>
                  <a:lnTo>
                    <a:pt x="0" y="1260"/>
                  </a:lnTo>
                  <a:lnTo>
                    <a:pt x="0" y="1284"/>
                  </a:lnTo>
                  <a:lnTo>
                    <a:pt x="30" y="121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153" name="Freeform 235"/>
            <p:cNvSpPr>
              <a:spLocks/>
            </p:cNvSpPr>
            <p:nvPr/>
          </p:nvSpPr>
          <p:spPr bwMode="auto">
            <a:xfrm>
              <a:off x="386" y="1125"/>
              <a:ext cx="37" cy="269"/>
            </a:xfrm>
            <a:custGeom>
              <a:avLst/>
              <a:gdLst>
                <a:gd name="T0" fmla="*/ 4404 w 25"/>
                <a:gd name="T1" fmla="*/ 0 h 181"/>
                <a:gd name="T2" fmla="*/ 4404 w 25"/>
                <a:gd name="T3" fmla="*/ 6260 h 181"/>
                <a:gd name="T4" fmla="*/ 4404 w 25"/>
                <a:gd name="T5" fmla="*/ 10708 h 181"/>
                <a:gd name="T6" fmla="*/ 2976 w 25"/>
                <a:gd name="T7" fmla="*/ 16972 h 181"/>
                <a:gd name="T8" fmla="*/ 5800 w 25"/>
                <a:gd name="T9" fmla="*/ 23143 h 181"/>
                <a:gd name="T10" fmla="*/ 5800 w 25"/>
                <a:gd name="T11" fmla="*/ 27768 h 181"/>
                <a:gd name="T12" fmla="*/ 5800 w 25"/>
                <a:gd name="T13" fmla="*/ 32307 h 181"/>
                <a:gd name="T14" fmla="*/ 5800 w 25"/>
                <a:gd name="T15" fmla="*/ 36966 h 181"/>
                <a:gd name="T16" fmla="*/ 2976 w 25"/>
                <a:gd name="T17" fmla="*/ 41604 h 181"/>
                <a:gd name="T18" fmla="*/ 0 w 25"/>
                <a:gd name="T19" fmla="*/ 46271 h 1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 h="181">
                  <a:moveTo>
                    <a:pt x="18" y="0"/>
                  </a:moveTo>
                  <a:lnTo>
                    <a:pt x="18" y="24"/>
                  </a:lnTo>
                  <a:lnTo>
                    <a:pt x="18" y="42"/>
                  </a:lnTo>
                  <a:lnTo>
                    <a:pt x="12" y="66"/>
                  </a:lnTo>
                  <a:lnTo>
                    <a:pt x="24" y="90"/>
                  </a:lnTo>
                  <a:lnTo>
                    <a:pt x="24" y="108"/>
                  </a:lnTo>
                  <a:lnTo>
                    <a:pt x="24" y="126"/>
                  </a:lnTo>
                  <a:lnTo>
                    <a:pt x="24" y="144"/>
                  </a:lnTo>
                  <a:lnTo>
                    <a:pt x="12" y="162"/>
                  </a:lnTo>
                  <a:lnTo>
                    <a:pt x="0" y="18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46106" name="Text Box 236"/>
          <p:cNvSpPr txBox="1">
            <a:spLocks noChangeArrowheads="1"/>
          </p:cNvSpPr>
          <p:nvPr/>
        </p:nvSpPr>
        <p:spPr bwMode="auto">
          <a:xfrm>
            <a:off x="3027364" y="3418196"/>
            <a:ext cx="3651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600" b="1">
                <a:solidFill>
                  <a:schemeClr val="folHlink"/>
                </a:solidFill>
              </a:rPr>
              <a:t>IZ</a:t>
            </a:r>
          </a:p>
        </p:txBody>
      </p:sp>
      <p:sp>
        <p:nvSpPr>
          <p:cNvPr id="46107" name="Line 237"/>
          <p:cNvSpPr>
            <a:spLocks noChangeShapeType="1"/>
          </p:cNvSpPr>
          <p:nvPr/>
        </p:nvSpPr>
        <p:spPr bwMode="auto">
          <a:xfrm flipV="1">
            <a:off x="2398713" y="2078347"/>
            <a:ext cx="0" cy="935037"/>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08" name="Line 238"/>
          <p:cNvSpPr>
            <a:spLocks noChangeShapeType="1"/>
          </p:cNvSpPr>
          <p:nvPr/>
        </p:nvSpPr>
        <p:spPr bwMode="auto">
          <a:xfrm>
            <a:off x="2398713" y="3518208"/>
            <a:ext cx="0" cy="935038"/>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09" name="Text Box 239"/>
          <p:cNvSpPr txBox="1">
            <a:spLocks noChangeArrowheads="1"/>
          </p:cNvSpPr>
          <p:nvPr/>
        </p:nvSpPr>
        <p:spPr bwMode="auto">
          <a:xfrm>
            <a:off x="1531146" y="6161396"/>
            <a:ext cx="13398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dirty="0" smtClean="0"/>
              <a:t>Giunzione tendinea</a:t>
            </a:r>
            <a:endParaRPr lang="it-IT" altLang="en-US" sz="1400" b="1" dirty="0"/>
          </a:p>
        </p:txBody>
      </p:sp>
      <p:sp>
        <p:nvSpPr>
          <p:cNvPr id="46110" name="Text Box 240"/>
          <p:cNvSpPr txBox="1">
            <a:spLocks noChangeArrowheads="1"/>
          </p:cNvSpPr>
          <p:nvPr/>
        </p:nvSpPr>
        <p:spPr bwMode="auto">
          <a:xfrm rot="-5400000">
            <a:off x="827876" y="1963352"/>
            <a:ext cx="22445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dirty="0" smtClean="0"/>
              <a:t>Propagazione dei MUAP</a:t>
            </a:r>
            <a:endParaRPr lang="it-IT" altLang="en-US" sz="1400" b="1" dirty="0"/>
          </a:p>
        </p:txBody>
      </p:sp>
      <p:sp>
        <p:nvSpPr>
          <p:cNvPr id="46111" name="Text Box 241"/>
          <p:cNvSpPr txBox="1">
            <a:spLocks noChangeArrowheads="1"/>
          </p:cNvSpPr>
          <p:nvPr/>
        </p:nvSpPr>
        <p:spPr bwMode="auto">
          <a:xfrm rot="-5400000">
            <a:off x="852590" y="4549389"/>
            <a:ext cx="22445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it-IT" altLang="en-US" sz="1400" b="1" dirty="0" smtClean="0"/>
              <a:t>Propagazione dei MUAP</a:t>
            </a:r>
            <a:endParaRPr lang="it-IT" altLang="en-US" sz="1400" b="1" dirty="0"/>
          </a:p>
        </p:txBody>
      </p:sp>
      <p:sp>
        <p:nvSpPr>
          <p:cNvPr id="46112" name="Freeform 242"/>
          <p:cNvSpPr>
            <a:spLocks/>
          </p:cNvSpPr>
          <p:nvPr/>
        </p:nvSpPr>
        <p:spPr bwMode="auto">
          <a:xfrm>
            <a:off x="1571626" y="3141664"/>
            <a:ext cx="708025" cy="719137"/>
          </a:xfrm>
          <a:custGeom>
            <a:avLst/>
            <a:gdLst>
              <a:gd name="T0" fmla="*/ 2147483647 w 446"/>
              <a:gd name="T1" fmla="*/ 2147483647 h 453"/>
              <a:gd name="T2" fmla="*/ 2147483647 w 446"/>
              <a:gd name="T3" fmla="*/ 2147483647 h 453"/>
              <a:gd name="T4" fmla="*/ 2147483647 w 446"/>
              <a:gd name="T5" fmla="*/ 2147483647 h 453"/>
              <a:gd name="T6" fmla="*/ 2147483647 w 446"/>
              <a:gd name="T7" fmla="*/ 0 h 4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46" h="453">
                <a:moveTo>
                  <a:pt x="38" y="453"/>
                </a:moveTo>
                <a:cubicBezTo>
                  <a:pt x="19" y="366"/>
                  <a:pt x="0" y="279"/>
                  <a:pt x="38" y="226"/>
                </a:cubicBezTo>
                <a:cubicBezTo>
                  <a:pt x="76" y="173"/>
                  <a:pt x="197" y="174"/>
                  <a:pt x="265" y="136"/>
                </a:cubicBezTo>
                <a:cubicBezTo>
                  <a:pt x="333" y="98"/>
                  <a:pt x="416" y="23"/>
                  <a:pt x="446"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13" name="Freeform 243"/>
          <p:cNvSpPr>
            <a:spLocks/>
          </p:cNvSpPr>
          <p:nvPr/>
        </p:nvSpPr>
        <p:spPr bwMode="auto">
          <a:xfrm>
            <a:off x="2092326" y="3302308"/>
            <a:ext cx="360363" cy="71438"/>
          </a:xfrm>
          <a:custGeom>
            <a:avLst/>
            <a:gdLst>
              <a:gd name="T0" fmla="*/ 0 w 227"/>
              <a:gd name="T1" fmla="*/ 2147483647 h 45"/>
              <a:gd name="T2" fmla="*/ 2147483647 w 227"/>
              <a:gd name="T3" fmla="*/ 0 h 45"/>
              <a:gd name="T4" fmla="*/ 0 60000 65536"/>
              <a:gd name="T5" fmla="*/ 0 60000 65536"/>
            </a:gdLst>
            <a:ahLst/>
            <a:cxnLst>
              <a:cxn ang="T4">
                <a:pos x="T0" y="T1"/>
              </a:cxn>
              <a:cxn ang="T5">
                <a:pos x="T2" y="T3"/>
              </a:cxn>
            </a:cxnLst>
            <a:rect l="0" t="0" r="r" b="b"/>
            <a:pathLst>
              <a:path w="227" h="45">
                <a:moveTo>
                  <a:pt x="0" y="45"/>
                </a:moveTo>
                <a:cubicBezTo>
                  <a:pt x="94" y="26"/>
                  <a:pt x="189" y="7"/>
                  <a:pt x="227"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6114" name="Line 244"/>
          <p:cNvSpPr>
            <a:spLocks noChangeShapeType="1"/>
          </p:cNvSpPr>
          <p:nvPr/>
        </p:nvSpPr>
        <p:spPr bwMode="auto">
          <a:xfrm flipV="1">
            <a:off x="2222500" y="3230872"/>
            <a:ext cx="287338" cy="714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405" name="Text Box 245"/>
          <p:cNvSpPr txBox="1">
            <a:spLocks noChangeArrowheads="1"/>
          </p:cNvSpPr>
          <p:nvPr/>
        </p:nvSpPr>
        <p:spPr bwMode="auto">
          <a:xfrm>
            <a:off x="3810000" y="950914"/>
            <a:ext cx="4876800" cy="1754326"/>
          </a:xfrm>
          <a:prstGeom prst="rect">
            <a:avLst/>
          </a:prstGeom>
          <a:solidFill>
            <a:srgbClr val="0000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1800" b="1" dirty="0" smtClean="0">
                <a:solidFill>
                  <a:schemeClr val="bg1"/>
                </a:solidFill>
              </a:rPr>
              <a:t>Il </a:t>
            </a:r>
            <a:r>
              <a:rPr lang="en-US" altLang="en-US" sz="1800" b="1" dirty="0" err="1" smtClean="0">
                <a:solidFill>
                  <a:schemeClr val="bg1"/>
                </a:solidFill>
              </a:rPr>
              <a:t>reclutamento</a:t>
            </a:r>
            <a:r>
              <a:rPr lang="en-US" altLang="en-US" sz="1800" b="1" dirty="0" smtClean="0">
                <a:solidFill>
                  <a:schemeClr val="bg1"/>
                </a:solidFill>
              </a:rPr>
              <a:t> e la </a:t>
            </a:r>
            <a:r>
              <a:rPr lang="en-US" altLang="en-US" sz="1800" b="1" dirty="0" err="1" smtClean="0">
                <a:solidFill>
                  <a:schemeClr val="bg1"/>
                </a:solidFill>
              </a:rPr>
              <a:t>frequenza</a:t>
            </a:r>
            <a:r>
              <a:rPr lang="en-US" altLang="en-US" sz="1800" b="1" dirty="0" smtClean="0">
                <a:solidFill>
                  <a:schemeClr val="bg1"/>
                </a:solidFill>
              </a:rPr>
              <a:t> di </a:t>
            </a:r>
            <a:r>
              <a:rPr lang="en-US" altLang="en-US" sz="1800" b="1" dirty="0" err="1" smtClean="0">
                <a:solidFill>
                  <a:schemeClr val="bg1"/>
                </a:solidFill>
              </a:rPr>
              <a:t>scarica</a:t>
            </a:r>
            <a:r>
              <a:rPr lang="en-US" altLang="en-US" sz="1800" b="1" dirty="0" smtClean="0">
                <a:solidFill>
                  <a:schemeClr val="bg1"/>
                </a:solidFill>
              </a:rPr>
              <a:t> </a:t>
            </a:r>
            <a:r>
              <a:rPr lang="en-US" altLang="en-US" sz="1800" b="1" dirty="0" err="1" smtClean="0">
                <a:solidFill>
                  <a:schemeClr val="bg1"/>
                </a:solidFill>
              </a:rPr>
              <a:t>delle</a:t>
            </a:r>
            <a:r>
              <a:rPr lang="en-US" altLang="en-US" sz="1800" b="1" dirty="0" smtClean="0">
                <a:solidFill>
                  <a:schemeClr val="bg1"/>
                </a:solidFill>
              </a:rPr>
              <a:t> UM </a:t>
            </a:r>
            <a:r>
              <a:rPr lang="en-US" altLang="en-US" sz="1800" b="1" dirty="0" err="1" smtClean="0">
                <a:solidFill>
                  <a:schemeClr val="bg1"/>
                </a:solidFill>
              </a:rPr>
              <a:t>indicano</a:t>
            </a:r>
            <a:r>
              <a:rPr lang="en-US" altLang="en-US" sz="1800" b="1" dirty="0" smtClean="0">
                <a:solidFill>
                  <a:schemeClr val="bg1"/>
                </a:solidFill>
              </a:rPr>
              <a:t> la </a:t>
            </a:r>
            <a:r>
              <a:rPr lang="en-US" altLang="en-US" sz="1800" b="1" dirty="0" err="1" smtClean="0">
                <a:solidFill>
                  <a:schemeClr val="bg1"/>
                </a:solidFill>
              </a:rPr>
              <a:t>strategia</a:t>
            </a:r>
            <a:r>
              <a:rPr lang="en-US" altLang="en-US" sz="1800" b="1" dirty="0" smtClean="0">
                <a:solidFill>
                  <a:schemeClr val="bg1"/>
                </a:solidFill>
              </a:rPr>
              <a:t> di </a:t>
            </a:r>
            <a:r>
              <a:rPr lang="en-US" altLang="en-US" sz="1800" b="1" dirty="0" err="1" smtClean="0">
                <a:solidFill>
                  <a:schemeClr val="bg1"/>
                </a:solidFill>
              </a:rPr>
              <a:t>controllo</a:t>
            </a:r>
            <a:r>
              <a:rPr lang="en-US" altLang="en-US" sz="1800" b="1" dirty="0" smtClean="0">
                <a:solidFill>
                  <a:schemeClr val="bg1"/>
                </a:solidFill>
              </a:rPr>
              <a:t> </a:t>
            </a:r>
            <a:r>
              <a:rPr lang="en-US" altLang="en-US" sz="1800" b="1" dirty="0" err="1" smtClean="0">
                <a:solidFill>
                  <a:schemeClr val="bg1"/>
                </a:solidFill>
              </a:rPr>
              <a:t>della</a:t>
            </a:r>
            <a:r>
              <a:rPr lang="en-US" altLang="en-US" sz="1800" b="1" dirty="0" smtClean="0">
                <a:solidFill>
                  <a:schemeClr val="bg1"/>
                </a:solidFill>
              </a:rPr>
              <a:t> </a:t>
            </a:r>
            <a:r>
              <a:rPr lang="en-US" altLang="en-US" sz="1800" b="1" dirty="0" err="1" smtClean="0">
                <a:solidFill>
                  <a:schemeClr val="bg1"/>
                </a:solidFill>
              </a:rPr>
              <a:t>forza</a:t>
            </a:r>
            <a:r>
              <a:rPr lang="en-US" altLang="en-US" sz="1800" b="1" dirty="0" smtClean="0">
                <a:solidFill>
                  <a:schemeClr val="bg1"/>
                </a:solidFill>
              </a:rPr>
              <a:t> </a:t>
            </a:r>
            <a:r>
              <a:rPr lang="en-US" altLang="en-US" sz="1800" b="1" dirty="0" err="1" smtClean="0">
                <a:solidFill>
                  <a:schemeClr val="bg1"/>
                </a:solidFill>
              </a:rPr>
              <a:t>muscolare</a:t>
            </a:r>
            <a:r>
              <a:rPr lang="en-US" altLang="en-US" sz="1800" b="1" dirty="0" smtClean="0">
                <a:solidFill>
                  <a:schemeClr val="bg1"/>
                </a:solidFill>
              </a:rPr>
              <a:t>.  E’ </a:t>
            </a:r>
            <a:r>
              <a:rPr lang="en-US" altLang="en-US" sz="1800" b="1" dirty="0" err="1" smtClean="0">
                <a:solidFill>
                  <a:schemeClr val="bg1"/>
                </a:solidFill>
              </a:rPr>
              <a:t>possibile</a:t>
            </a:r>
            <a:r>
              <a:rPr lang="en-US" altLang="en-US" sz="1800" b="1" dirty="0" smtClean="0">
                <a:solidFill>
                  <a:schemeClr val="bg1"/>
                </a:solidFill>
              </a:rPr>
              <a:t> </a:t>
            </a:r>
            <a:r>
              <a:rPr lang="en-US" altLang="en-US" sz="1800" b="1" dirty="0" err="1" smtClean="0">
                <a:solidFill>
                  <a:schemeClr val="bg1"/>
                </a:solidFill>
              </a:rPr>
              <a:t>studiare</a:t>
            </a:r>
            <a:r>
              <a:rPr lang="en-US" altLang="en-US" sz="1800" b="1" dirty="0" smtClean="0">
                <a:solidFill>
                  <a:schemeClr val="bg1"/>
                </a:solidFill>
              </a:rPr>
              <a:t>  tale </a:t>
            </a:r>
            <a:r>
              <a:rPr lang="en-US" altLang="en-US" sz="1800" b="1" dirty="0" err="1" smtClean="0">
                <a:solidFill>
                  <a:schemeClr val="bg1"/>
                </a:solidFill>
              </a:rPr>
              <a:t>srategia</a:t>
            </a:r>
            <a:r>
              <a:rPr lang="en-US" altLang="en-US" sz="1800" b="1" dirty="0" smtClean="0">
                <a:solidFill>
                  <a:schemeClr val="bg1"/>
                </a:solidFill>
              </a:rPr>
              <a:t> </a:t>
            </a:r>
            <a:r>
              <a:rPr lang="en-US" altLang="en-US" sz="1800" b="1" dirty="0" err="1" smtClean="0">
                <a:solidFill>
                  <a:schemeClr val="bg1"/>
                </a:solidFill>
              </a:rPr>
              <a:t>osservando</a:t>
            </a:r>
            <a:r>
              <a:rPr lang="en-US" altLang="en-US" sz="1800" b="1" dirty="0" smtClean="0">
                <a:solidFill>
                  <a:schemeClr val="bg1"/>
                </a:solidFill>
              </a:rPr>
              <a:t> </a:t>
            </a:r>
            <a:r>
              <a:rPr lang="en-US" altLang="en-US" sz="1800" b="1" dirty="0" err="1" smtClean="0">
                <a:solidFill>
                  <a:schemeClr val="bg1"/>
                </a:solidFill>
              </a:rPr>
              <a:t>il</a:t>
            </a:r>
            <a:r>
              <a:rPr lang="en-US" altLang="en-US" sz="1800" b="1" dirty="0" smtClean="0">
                <a:solidFill>
                  <a:schemeClr val="bg1"/>
                </a:solidFill>
              </a:rPr>
              <a:t> </a:t>
            </a:r>
            <a:r>
              <a:rPr lang="en-US" altLang="en-US" sz="1800" b="1" dirty="0" err="1" smtClean="0">
                <a:solidFill>
                  <a:schemeClr val="bg1"/>
                </a:solidFill>
              </a:rPr>
              <a:t>segnale</a:t>
            </a:r>
            <a:r>
              <a:rPr lang="en-US" altLang="en-US" sz="1800" b="1" dirty="0" smtClean="0">
                <a:solidFill>
                  <a:schemeClr val="bg1"/>
                </a:solidFill>
              </a:rPr>
              <a:t> sEMG in </a:t>
            </a:r>
            <a:r>
              <a:rPr lang="en-US" altLang="en-US" sz="1800" b="1" dirty="0" err="1" smtClean="0">
                <a:solidFill>
                  <a:schemeClr val="bg1"/>
                </a:solidFill>
              </a:rPr>
              <a:t>modo</a:t>
            </a:r>
            <a:r>
              <a:rPr lang="en-US" altLang="en-US" sz="1800" b="1" dirty="0" smtClean="0">
                <a:solidFill>
                  <a:schemeClr val="bg1"/>
                </a:solidFill>
              </a:rPr>
              <a:t> </a:t>
            </a:r>
            <a:r>
              <a:rPr lang="en-US" altLang="en-US" sz="1800" b="1" dirty="0" err="1" smtClean="0">
                <a:solidFill>
                  <a:schemeClr val="bg1"/>
                </a:solidFill>
              </a:rPr>
              <a:t>totalmente</a:t>
            </a:r>
            <a:r>
              <a:rPr lang="en-US" altLang="en-US" sz="1800" b="1" dirty="0" smtClean="0">
                <a:solidFill>
                  <a:schemeClr val="bg1"/>
                </a:solidFill>
              </a:rPr>
              <a:t> non </a:t>
            </a:r>
            <a:r>
              <a:rPr lang="en-US" altLang="en-US" sz="1800" b="1" dirty="0" err="1" smtClean="0">
                <a:solidFill>
                  <a:schemeClr val="bg1"/>
                </a:solidFill>
              </a:rPr>
              <a:t>invasivo</a:t>
            </a:r>
            <a:r>
              <a:rPr lang="en-US" altLang="en-US" sz="1800" b="1" dirty="0" smtClean="0">
                <a:solidFill>
                  <a:schemeClr val="bg1"/>
                </a:solidFill>
              </a:rPr>
              <a:t>. </a:t>
            </a:r>
            <a:endParaRPr lang="en-US" altLang="en-US" sz="1800" b="1" dirty="0">
              <a:solidFill>
                <a:schemeClr val="bg1"/>
              </a:solidFill>
            </a:endParaRPr>
          </a:p>
        </p:txBody>
      </p:sp>
    </p:spTree>
    <p:extLst>
      <p:ext uri="{BB962C8B-B14F-4D97-AF65-F5344CB8AC3E}">
        <p14:creationId xmlns:p14="http://schemas.microsoft.com/office/powerpoint/2010/main" val="1735437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1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2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24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23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9227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0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5783896" y="30273"/>
            <a:ext cx="4071629" cy="647700"/>
          </a:xfrm>
        </p:spPr>
        <p:txBody>
          <a:bodyPr/>
          <a:lstStyle/>
          <a:p>
            <a:r>
              <a:rPr lang="en-US" altLang="en-US" sz="3200" b="1" dirty="0">
                <a:solidFill>
                  <a:srgbClr val="FF0000"/>
                </a:solidFill>
                <a:latin typeface="Arial" panose="020B0604020202020204" pitchFamily="34" charset="0"/>
                <a:cs typeface="Arial" panose="020B0604020202020204" pitchFamily="34" charset="0"/>
              </a:rPr>
              <a:t>High-density </a:t>
            </a:r>
            <a:r>
              <a:rPr lang="en-US" altLang="en-US" sz="3200" b="1" dirty="0" smtClean="0">
                <a:solidFill>
                  <a:srgbClr val="FF0000"/>
                </a:solidFill>
                <a:latin typeface="Arial" panose="020B0604020202020204" pitchFamily="34" charset="0"/>
                <a:cs typeface="Arial" panose="020B0604020202020204" pitchFamily="34" charset="0"/>
              </a:rPr>
              <a:t>sEMG</a:t>
            </a:r>
            <a:endParaRPr lang="en-US" altLang="en-US" sz="3200" b="1" dirty="0">
              <a:solidFill>
                <a:srgbClr val="FF0000"/>
              </a:solidFill>
              <a:latin typeface="Arial" panose="020B0604020202020204" pitchFamily="34" charset="0"/>
              <a:cs typeface="Arial" panose="020B0604020202020204" pitchFamily="34" charset="0"/>
            </a:endParaRPr>
          </a:p>
        </p:txBody>
      </p:sp>
      <p:sp>
        <p:nvSpPr>
          <p:cNvPr id="34819" name="Oval 3"/>
          <p:cNvSpPr>
            <a:spLocks noChangeArrowheads="1"/>
          </p:cNvSpPr>
          <p:nvPr/>
        </p:nvSpPr>
        <p:spPr bwMode="auto">
          <a:xfrm>
            <a:off x="2089151" y="6094414"/>
            <a:ext cx="766763" cy="719137"/>
          </a:xfrm>
          <a:prstGeom prst="ellipse">
            <a:avLst/>
          </a:prstGeom>
          <a:solidFill>
            <a:srgbClr val="FFFF66"/>
          </a:solidFill>
          <a:ln w="190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sz="1400" b="1">
                <a:cs typeface="Arial" panose="020B0604020202020204" pitchFamily="34" charset="0"/>
              </a:rPr>
              <a:t>Spinal</a:t>
            </a:r>
          </a:p>
          <a:p>
            <a:pPr algn="ctr" eaLnBrk="0" hangingPunct="0"/>
            <a:r>
              <a:rPr lang="en-US" altLang="en-US" sz="1400" b="1">
                <a:cs typeface="Arial" panose="020B0604020202020204" pitchFamily="34" charset="0"/>
              </a:rPr>
              <a:t>Cord</a:t>
            </a:r>
          </a:p>
        </p:txBody>
      </p:sp>
      <p:sp>
        <p:nvSpPr>
          <p:cNvPr id="35132" name="Text Box 316"/>
          <p:cNvSpPr txBox="1">
            <a:spLocks noChangeArrowheads="1"/>
          </p:cNvSpPr>
          <p:nvPr/>
        </p:nvSpPr>
        <p:spPr bwMode="auto">
          <a:xfrm>
            <a:off x="3021296" y="1185098"/>
            <a:ext cx="1265099" cy="43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ct val="80000"/>
              </a:lnSpc>
            </a:pPr>
            <a:r>
              <a:rPr lang="en-US" altLang="en-US" sz="1400" b="1" dirty="0" err="1" smtClean="0">
                <a:latin typeface="Arial" panose="020B0604020202020204" pitchFamily="34" charset="0"/>
                <a:cs typeface="Arial" panose="020B0604020202020204" pitchFamily="34" charset="0"/>
              </a:rPr>
              <a:t>Griglia</a:t>
            </a:r>
            <a:r>
              <a:rPr lang="en-US" altLang="en-US" sz="1400" b="1" dirty="0" smtClean="0">
                <a:latin typeface="Arial" panose="020B0604020202020204" pitchFamily="34" charset="0"/>
                <a:cs typeface="Arial" panose="020B0604020202020204" pitchFamily="34" charset="0"/>
              </a:rPr>
              <a:t> di </a:t>
            </a:r>
            <a:r>
              <a:rPr lang="en-US" altLang="en-US" sz="1400" b="1" dirty="0" err="1" smtClean="0">
                <a:latin typeface="Arial" panose="020B0604020202020204" pitchFamily="34" charset="0"/>
                <a:cs typeface="Arial" panose="020B0604020202020204" pitchFamily="34" charset="0"/>
              </a:rPr>
              <a:t>elettrodi</a:t>
            </a:r>
            <a:endParaRPr lang="en-US" altLang="en-US" sz="1400" b="1" dirty="0">
              <a:latin typeface="Arial" panose="020B0604020202020204" pitchFamily="34" charset="0"/>
              <a:cs typeface="Arial" panose="020B0604020202020204" pitchFamily="34" charset="0"/>
            </a:endParaRPr>
          </a:p>
        </p:txBody>
      </p:sp>
      <p:grpSp>
        <p:nvGrpSpPr>
          <p:cNvPr id="35133" name="Group 317"/>
          <p:cNvGrpSpPr>
            <a:grpSpLocks/>
          </p:cNvGrpSpPr>
          <p:nvPr/>
        </p:nvGrpSpPr>
        <p:grpSpPr bwMode="auto">
          <a:xfrm>
            <a:off x="1625600" y="981076"/>
            <a:ext cx="1917700" cy="5033963"/>
            <a:chOff x="63" y="890"/>
            <a:chExt cx="956" cy="2899"/>
          </a:xfrm>
        </p:grpSpPr>
        <p:grpSp>
          <p:nvGrpSpPr>
            <p:cNvPr id="35134" name="Group 318"/>
            <p:cNvGrpSpPr>
              <a:grpSpLocks/>
            </p:cNvGrpSpPr>
            <p:nvPr/>
          </p:nvGrpSpPr>
          <p:grpSpPr bwMode="auto">
            <a:xfrm>
              <a:off x="305" y="905"/>
              <a:ext cx="640" cy="2797"/>
              <a:chOff x="305" y="905"/>
              <a:chExt cx="640" cy="2288"/>
            </a:xfrm>
          </p:grpSpPr>
          <p:grpSp>
            <p:nvGrpSpPr>
              <p:cNvPr id="35135" name="Group 319"/>
              <p:cNvGrpSpPr>
                <a:grpSpLocks/>
              </p:cNvGrpSpPr>
              <p:nvPr/>
            </p:nvGrpSpPr>
            <p:grpSpPr bwMode="auto">
              <a:xfrm>
                <a:off x="305" y="905"/>
                <a:ext cx="500" cy="2288"/>
                <a:chOff x="305" y="905"/>
                <a:chExt cx="500" cy="2288"/>
              </a:xfrm>
            </p:grpSpPr>
            <p:sp>
              <p:nvSpPr>
                <p:cNvPr id="35136" name="Freeform 320"/>
                <p:cNvSpPr>
                  <a:spLocks/>
                </p:cNvSpPr>
                <p:nvPr/>
              </p:nvSpPr>
              <p:spPr bwMode="auto">
                <a:xfrm>
                  <a:off x="305" y="905"/>
                  <a:ext cx="261"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bg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37" name="Freeform 321"/>
                <p:cNvSpPr>
                  <a:spLocks/>
                </p:cNvSpPr>
                <p:nvPr/>
              </p:nvSpPr>
              <p:spPr bwMode="auto">
                <a:xfrm>
                  <a:off x="369" y="905"/>
                  <a:ext cx="215"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38" name="Freeform 322"/>
                <p:cNvSpPr>
                  <a:spLocks/>
                </p:cNvSpPr>
                <p:nvPr/>
              </p:nvSpPr>
              <p:spPr bwMode="auto">
                <a:xfrm>
                  <a:off x="410" y="905"/>
                  <a:ext cx="187"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39" name="Freeform 323"/>
                <p:cNvSpPr>
                  <a:spLocks/>
                </p:cNvSpPr>
                <p:nvPr/>
              </p:nvSpPr>
              <p:spPr bwMode="auto">
                <a:xfrm>
                  <a:off x="335" y="905"/>
                  <a:ext cx="233"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0" name="Freeform 324"/>
                <p:cNvSpPr>
                  <a:spLocks/>
                </p:cNvSpPr>
                <p:nvPr/>
              </p:nvSpPr>
              <p:spPr bwMode="auto">
                <a:xfrm>
                  <a:off x="484" y="905"/>
                  <a:ext cx="117"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1" name="Freeform 325"/>
                <p:cNvSpPr>
                  <a:spLocks/>
                </p:cNvSpPr>
                <p:nvPr/>
              </p:nvSpPr>
              <p:spPr bwMode="auto">
                <a:xfrm flipH="1">
                  <a:off x="619" y="905"/>
                  <a:ext cx="92"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2" name="Freeform 326"/>
                <p:cNvSpPr>
                  <a:spLocks/>
                </p:cNvSpPr>
                <p:nvPr/>
              </p:nvSpPr>
              <p:spPr bwMode="auto">
                <a:xfrm flipH="1">
                  <a:off x="641" y="905"/>
                  <a:ext cx="117"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3" name="Freeform 327"/>
                <p:cNvSpPr>
                  <a:spLocks/>
                </p:cNvSpPr>
                <p:nvPr/>
              </p:nvSpPr>
              <p:spPr bwMode="auto">
                <a:xfrm flipH="1">
                  <a:off x="665" y="905"/>
                  <a:ext cx="140"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4" name="Freeform 328"/>
                <p:cNvSpPr>
                  <a:spLocks/>
                </p:cNvSpPr>
                <p:nvPr/>
              </p:nvSpPr>
              <p:spPr bwMode="auto">
                <a:xfrm flipH="1">
                  <a:off x="601" y="909"/>
                  <a:ext cx="59"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5" name="Freeform 329"/>
                <p:cNvSpPr>
                  <a:spLocks/>
                </p:cNvSpPr>
                <p:nvPr/>
              </p:nvSpPr>
              <p:spPr bwMode="auto">
                <a:xfrm>
                  <a:off x="566" y="905"/>
                  <a:ext cx="35"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5146" name="Freeform 330"/>
              <p:cNvSpPr>
                <a:spLocks/>
              </p:cNvSpPr>
              <p:nvPr/>
            </p:nvSpPr>
            <p:spPr bwMode="auto">
              <a:xfrm flipH="1">
                <a:off x="689" y="905"/>
                <a:ext cx="186"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7" name="Freeform 331"/>
              <p:cNvSpPr>
                <a:spLocks/>
              </p:cNvSpPr>
              <p:nvPr/>
            </p:nvSpPr>
            <p:spPr bwMode="auto">
              <a:xfrm flipH="1">
                <a:off x="705" y="905"/>
                <a:ext cx="240" cy="2284"/>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bg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5148" name="Freeform 332"/>
            <p:cNvSpPr>
              <a:spLocks/>
            </p:cNvSpPr>
            <p:nvPr/>
          </p:nvSpPr>
          <p:spPr bwMode="auto">
            <a:xfrm>
              <a:off x="335" y="896"/>
              <a:ext cx="233" cy="2761"/>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49" name="Freeform 333"/>
            <p:cNvSpPr>
              <a:spLocks/>
            </p:cNvSpPr>
            <p:nvPr/>
          </p:nvSpPr>
          <p:spPr bwMode="auto">
            <a:xfrm>
              <a:off x="568" y="896"/>
              <a:ext cx="35" cy="2761"/>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8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0" name="Freeform 334"/>
            <p:cNvSpPr>
              <a:spLocks/>
            </p:cNvSpPr>
            <p:nvPr/>
          </p:nvSpPr>
          <p:spPr bwMode="auto">
            <a:xfrm flipH="1">
              <a:off x="618" y="896"/>
              <a:ext cx="95" cy="2761"/>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8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1" name="Freeform 335"/>
            <p:cNvSpPr>
              <a:spLocks/>
            </p:cNvSpPr>
            <p:nvPr/>
          </p:nvSpPr>
          <p:spPr bwMode="auto">
            <a:xfrm flipH="1">
              <a:off x="666" y="896"/>
              <a:ext cx="139" cy="2761"/>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accent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2" name="Freeform 336"/>
            <p:cNvSpPr>
              <a:spLocks/>
            </p:cNvSpPr>
            <p:nvPr/>
          </p:nvSpPr>
          <p:spPr bwMode="auto">
            <a:xfrm>
              <a:off x="369" y="896"/>
              <a:ext cx="216"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3" name="Freeform 337"/>
            <p:cNvSpPr>
              <a:spLocks/>
            </p:cNvSpPr>
            <p:nvPr/>
          </p:nvSpPr>
          <p:spPr bwMode="auto">
            <a:xfrm>
              <a:off x="409" y="896"/>
              <a:ext cx="189"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4" name="Freeform 338"/>
            <p:cNvSpPr>
              <a:spLocks/>
            </p:cNvSpPr>
            <p:nvPr/>
          </p:nvSpPr>
          <p:spPr bwMode="auto">
            <a:xfrm>
              <a:off x="476" y="890"/>
              <a:ext cx="118"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FFFF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5" name="Freeform 339"/>
            <p:cNvSpPr>
              <a:spLocks/>
            </p:cNvSpPr>
            <p:nvPr/>
          </p:nvSpPr>
          <p:spPr bwMode="auto">
            <a:xfrm flipH="1">
              <a:off x="603" y="901"/>
              <a:ext cx="57" cy="2711"/>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008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6" name="Freeform 340"/>
            <p:cNvSpPr>
              <a:spLocks/>
            </p:cNvSpPr>
            <p:nvPr/>
          </p:nvSpPr>
          <p:spPr bwMode="auto">
            <a:xfrm flipH="1">
              <a:off x="641" y="896"/>
              <a:ext cx="118"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accent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7" name="Freeform 341"/>
            <p:cNvSpPr>
              <a:spLocks/>
            </p:cNvSpPr>
            <p:nvPr/>
          </p:nvSpPr>
          <p:spPr bwMode="auto">
            <a:xfrm flipH="1">
              <a:off x="690" y="896"/>
              <a:ext cx="175"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accent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8" name="Freeform 342"/>
            <p:cNvSpPr>
              <a:spLocks/>
            </p:cNvSpPr>
            <p:nvPr/>
          </p:nvSpPr>
          <p:spPr bwMode="auto">
            <a:xfrm flipH="1">
              <a:off x="672" y="896"/>
              <a:ext cx="210"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chemeClr val="accent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59" name="Freeform 343"/>
            <p:cNvSpPr>
              <a:spLocks/>
            </p:cNvSpPr>
            <p:nvPr/>
          </p:nvSpPr>
          <p:spPr bwMode="auto">
            <a:xfrm>
              <a:off x="364" y="900"/>
              <a:ext cx="221" cy="2712"/>
            </a:xfrm>
            <a:custGeom>
              <a:avLst/>
              <a:gdLst>
                <a:gd name="T0" fmla="*/ 208 w 254"/>
                <a:gd name="T1" fmla="*/ 0 h 2676"/>
                <a:gd name="T2" fmla="*/ 186 w 254"/>
                <a:gd name="T3" fmla="*/ 204 h 2676"/>
                <a:gd name="T4" fmla="*/ 140 w 254"/>
                <a:gd name="T5" fmla="*/ 340 h 2676"/>
                <a:gd name="T6" fmla="*/ 50 w 254"/>
                <a:gd name="T7" fmla="*/ 658 h 2676"/>
                <a:gd name="T8" fmla="*/ 4 w 254"/>
                <a:gd name="T9" fmla="*/ 1089 h 2676"/>
                <a:gd name="T10" fmla="*/ 27 w 254"/>
                <a:gd name="T11" fmla="*/ 1633 h 2676"/>
                <a:gd name="T12" fmla="*/ 140 w 254"/>
                <a:gd name="T13" fmla="*/ 2155 h 2676"/>
                <a:gd name="T14" fmla="*/ 231 w 254"/>
                <a:gd name="T15" fmla="*/ 2472 h 2676"/>
                <a:gd name="T16" fmla="*/ 254 w 254"/>
                <a:gd name="T17" fmla="*/ 2676 h 2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 h="2676">
                  <a:moveTo>
                    <a:pt x="208" y="0"/>
                  </a:moveTo>
                  <a:cubicBezTo>
                    <a:pt x="202" y="73"/>
                    <a:pt x="197" y="147"/>
                    <a:pt x="186" y="204"/>
                  </a:cubicBezTo>
                  <a:cubicBezTo>
                    <a:pt x="175" y="261"/>
                    <a:pt x="163" y="264"/>
                    <a:pt x="140" y="340"/>
                  </a:cubicBezTo>
                  <a:cubicBezTo>
                    <a:pt x="117" y="416"/>
                    <a:pt x="73" y="533"/>
                    <a:pt x="50" y="658"/>
                  </a:cubicBezTo>
                  <a:cubicBezTo>
                    <a:pt x="27" y="783"/>
                    <a:pt x="8" y="927"/>
                    <a:pt x="4" y="1089"/>
                  </a:cubicBezTo>
                  <a:cubicBezTo>
                    <a:pt x="0" y="1251"/>
                    <a:pt x="4" y="1455"/>
                    <a:pt x="27" y="1633"/>
                  </a:cubicBezTo>
                  <a:cubicBezTo>
                    <a:pt x="50" y="1811"/>
                    <a:pt x="106" y="2015"/>
                    <a:pt x="140" y="2155"/>
                  </a:cubicBezTo>
                  <a:cubicBezTo>
                    <a:pt x="174" y="2295"/>
                    <a:pt x="212" y="2385"/>
                    <a:pt x="231" y="2472"/>
                  </a:cubicBezTo>
                  <a:cubicBezTo>
                    <a:pt x="250" y="2559"/>
                    <a:pt x="250" y="2642"/>
                    <a:pt x="254" y="2676"/>
                  </a:cubicBezTo>
                </a:path>
              </a:pathLst>
            </a:custGeom>
            <a:noFill/>
            <a:ln w="1905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160" name="Line 344"/>
            <p:cNvSpPr>
              <a:spLocks noChangeShapeType="1"/>
            </p:cNvSpPr>
            <p:nvPr/>
          </p:nvSpPr>
          <p:spPr bwMode="auto">
            <a:xfrm flipH="1">
              <a:off x="867" y="1158"/>
              <a:ext cx="152" cy="177"/>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161" name="Line 345"/>
            <p:cNvSpPr>
              <a:spLocks noChangeShapeType="1"/>
            </p:cNvSpPr>
            <p:nvPr/>
          </p:nvSpPr>
          <p:spPr bwMode="auto">
            <a:xfrm flipV="1">
              <a:off x="648" y="3738"/>
              <a:ext cx="0" cy="51"/>
            </a:xfrm>
            <a:prstGeom prst="line">
              <a:avLst/>
            </a:prstGeom>
            <a:noFill/>
            <a:ln w="254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62" name="Text Box 346"/>
            <p:cNvSpPr txBox="1">
              <a:spLocks noChangeArrowheads="1"/>
            </p:cNvSpPr>
            <p:nvPr/>
          </p:nvSpPr>
          <p:spPr bwMode="auto">
            <a:xfrm rot="16200000">
              <a:off x="-228" y="3037"/>
              <a:ext cx="736"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dirty="0" err="1" smtClean="0">
                  <a:latin typeface="Arial" panose="020B0604020202020204" pitchFamily="34" charset="0"/>
                  <a:cs typeface="Arial" panose="020B0604020202020204" pitchFamily="34" charset="0"/>
                </a:rPr>
                <a:t>motoneuroni</a:t>
              </a:r>
              <a:endParaRPr lang="en-US" altLang="en-US" sz="1400" b="1" dirty="0">
                <a:latin typeface="Arial" panose="020B0604020202020204" pitchFamily="34" charset="0"/>
                <a:cs typeface="Arial" panose="020B0604020202020204" pitchFamily="34" charset="0"/>
              </a:endParaRPr>
            </a:p>
          </p:txBody>
        </p:sp>
      </p:grpSp>
      <p:sp>
        <p:nvSpPr>
          <p:cNvPr id="35163" name="Freeform 347"/>
          <p:cNvSpPr>
            <a:spLocks/>
          </p:cNvSpPr>
          <p:nvPr/>
        </p:nvSpPr>
        <p:spPr bwMode="auto">
          <a:xfrm>
            <a:off x="2089150" y="3984625"/>
            <a:ext cx="793750" cy="2114550"/>
          </a:xfrm>
          <a:custGeom>
            <a:avLst/>
            <a:gdLst>
              <a:gd name="T0" fmla="*/ 544 w 544"/>
              <a:gd name="T1" fmla="*/ 0 h 1450"/>
              <a:gd name="T2" fmla="*/ 45 w 544"/>
              <a:gd name="T3" fmla="*/ 652 h 1450"/>
              <a:gd name="T4" fmla="*/ 273 w 544"/>
              <a:gd name="T5" fmla="*/ 1450 h 1450"/>
            </a:gdLst>
            <a:ahLst/>
            <a:cxnLst>
              <a:cxn ang="0">
                <a:pos x="T0" y="T1"/>
              </a:cxn>
              <a:cxn ang="0">
                <a:pos x="T2" y="T3"/>
              </a:cxn>
              <a:cxn ang="0">
                <a:pos x="T4" y="T5"/>
              </a:cxn>
            </a:cxnLst>
            <a:rect l="0" t="0" r="r" b="b"/>
            <a:pathLst>
              <a:path w="544" h="1450">
                <a:moveTo>
                  <a:pt x="544" y="0"/>
                </a:moveTo>
                <a:cubicBezTo>
                  <a:pt x="461" y="109"/>
                  <a:pt x="90" y="410"/>
                  <a:pt x="45" y="652"/>
                </a:cubicBezTo>
                <a:cubicBezTo>
                  <a:pt x="0" y="894"/>
                  <a:pt x="226" y="1284"/>
                  <a:pt x="273" y="1450"/>
                </a:cubicBezTo>
              </a:path>
            </a:pathLst>
          </a:cu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cmpd="sng">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64" name="Freeform 348"/>
          <p:cNvSpPr>
            <a:spLocks/>
          </p:cNvSpPr>
          <p:nvPr/>
        </p:nvSpPr>
        <p:spPr bwMode="auto">
          <a:xfrm>
            <a:off x="2058988" y="3937001"/>
            <a:ext cx="425450" cy="2162175"/>
          </a:xfrm>
          <a:custGeom>
            <a:avLst/>
            <a:gdLst>
              <a:gd name="T0" fmla="*/ 310 w 310"/>
              <a:gd name="T1" fmla="*/ 0 h 1428"/>
              <a:gd name="T2" fmla="*/ 9 w 310"/>
              <a:gd name="T3" fmla="*/ 631 h 1428"/>
              <a:gd name="T4" fmla="*/ 256 w 310"/>
              <a:gd name="T5" fmla="*/ 1428 h 1428"/>
            </a:gdLst>
            <a:ahLst/>
            <a:cxnLst>
              <a:cxn ang="0">
                <a:pos x="T0" y="T1"/>
              </a:cxn>
              <a:cxn ang="0">
                <a:pos x="T2" y="T3"/>
              </a:cxn>
              <a:cxn ang="0">
                <a:pos x="T4" y="T5"/>
              </a:cxn>
            </a:cxnLst>
            <a:rect l="0" t="0" r="r" b="b"/>
            <a:pathLst>
              <a:path w="310" h="1428">
                <a:moveTo>
                  <a:pt x="310" y="0"/>
                </a:moveTo>
                <a:cubicBezTo>
                  <a:pt x="260" y="104"/>
                  <a:pt x="18" y="393"/>
                  <a:pt x="9" y="631"/>
                </a:cubicBezTo>
                <a:cubicBezTo>
                  <a:pt x="0" y="869"/>
                  <a:pt x="205" y="1262"/>
                  <a:pt x="256" y="1428"/>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65" name="Freeform 349"/>
          <p:cNvSpPr>
            <a:spLocks/>
          </p:cNvSpPr>
          <p:nvPr/>
        </p:nvSpPr>
        <p:spPr bwMode="auto">
          <a:xfrm>
            <a:off x="2114551" y="3960813"/>
            <a:ext cx="925513" cy="2138362"/>
          </a:xfrm>
          <a:custGeom>
            <a:avLst/>
            <a:gdLst>
              <a:gd name="T0" fmla="*/ 673 w 673"/>
              <a:gd name="T1" fmla="*/ 0 h 1501"/>
              <a:gd name="T2" fmla="*/ 65 w 673"/>
              <a:gd name="T3" fmla="*/ 673 h 1501"/>
              <a:gd name="T4" fmla="*/ 281 w 673"/>
              <a:gd name="T5" fmla="*/ 1501 h 1501"/>
            </a:gdLst>
            <a:ahLst/>
            <a:cxnLst>
              <a:cxn ang="0">
                <a:pos x="T0" y="T1"/>
              </a:cxn>
              <a:cxn ang="0">
                <a:pos x="T2" y="T3"/>
              </a:cxn>
              <a:cxn ang="0">
                <a:pos x="T4" y="T5"/>
              </a:cxn>
            </a:cxnLst>
            <a:rect l="0" t="0" r="r" b="b"/>
            <a:pathLst>
              <a:path w="673" h="1501">
                <a:moveTo>
                  <a:pt x="673" y="0"/>
                </a:moveTo>
                <a:cubicBezTo>
                  <a:pt x="572" y="112"/>
                  <a:pt x="130" y="423"/>
                  <a:pt x="65" y="673"/>
                </a:cubicBezTo>
                <a:cubicBezTo>
                  <a:pt x="0" y="923"/>
                  <a:pt x="236" y="1329"/>
                  <a:pt x="281" y="1501"/>
                </a:cubicBezTo>
              </a:path>
            </a:pathLst>
          </a:custGeom>
          <a:noFill/>
          <a:ln w="1905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66" name="Freeform 350"/>
          <p:cNvSpPr>
            <a:spLocks/>
          </p:cNvSpPr>
          <p:nvPr/>
        </p:nvSpPr>
        <p:spPr bwMode="auto">
          <a:xfrm>
            <a:off x="2090738" y="3933826"/>
            <a:ext cx="652462" cy="2232025"/>
          </a:xfrm>
          <a:custGeom>
            <a:avLst/>
            <a:gdLst>
              <a:gd name="T0" fmla="*/ 385 w 385"/>
              <a:gd name="T1" fmla="*/ 0 h 1440"/>
              <a:gd name="T2" fmla="*/ 22 w 385"/>
              <a:gd name="T3" fmla="*/ 649 h 1440"/>
              <a:gd name="T4" fmla="*/ 253 w 385"/>
              <a:gd name="T5" fmla="*/ 1440 h 1440"/>
            </a:gdLst>
            <a:ahLst/>
            <a:cxnLst>
              <a:cxn ang="0">
                <a:pos x="T0" y="T1"/>
              </a:cxn>
              <a:cxn ang="0">
                <a:pos x="T2" y="T3"/>
              </a:cxn>
              <a:cxn ang="0">
                <a:pos x="T4" y="T5"/>
              </a:cxn>
            </a:cxnLst>
            <a:rect l="0" t="0" r="r" b="b"/>
            <a:pathLst>
              <a:path w="385" h="1440">
                <a:moveTo>
                  <a:pt x="385" y="0"/>
                </a:moveTo>
                <a:cubicBezTo>
                  <a:pt x="325" y="107"/>
                  <a:pt x="44" y="409"/>
                  <a:pt x="22" y="649"/>
                </a:cubicBezTo>
                <a:cubicBezTo>
                  <a:pt x="0" y="889"/>
                  <a:pt x="205" y="1275"/>
                  <a:pt x="253" y="1440"/>
                </a:cubicBezTo>
              </a:path>
            </a:pathLst>
          </a:custGeom>
          <a:noFill/>
          <a:ln w="1905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67" name="Oval 351"/>
          <p:cNvSpPr>
            <a:spLocks noChangeArrowheads="1"/>
          </p:cNvSpPr>
          <p:nvPr/>
        </p:nvSpPr>
        <p:spPr bwMode="auto">
          <a:xfrm>
            <a:off x="2090739" y="3860800"/>
            <a:ext cx="1273175" cy="215900"/>
          </a:xfrm>
          <a:prstGeom prst="ellipse">
            <a:avLst/>
          </a:prstGeom>
          <a:solidFill>
            <a:srgbClr val="FFC000">
              <a:alpha val="46001"/>
            </a:srgbClr>
          </a:solidFill>
          <a:ln>
            <a:noFill/>
          </a:ln>
          <a:effectLst/>
        </p:spPr>
        <p:txBody>
          <a:bodyPr wrap="none" anchor="ctr"/>
          <a:lstStyle/>
          <a:p>
            <a:endParaRPr lang="en-US"/>
          </a:p>
        </p:txBody>
      </p:sp>
      <p:sp>
        <p:nvSpPr>
          <p:cNvPr id="35168" name="Line 352"/>
          <p:cNvSpPr>
            <a:spLocks noChangeShapeType="1"/>
          </p:cNvSpPr>
          <p:nvPr/>
        </p:nvSpPr>
        <p:spPr bwMode="auto">
          <a:xfrm flipH="1" flipV="1">
            <a:off x="3271839" y="4076700"/>
            <a:ext cx="365125"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169" name="Text Box 353"/>
          <p:cNvSpPr txBox="1">
            <a:spLocks noChangeArrowheads="1"/>
          </p:cNvSpPr>
          <p:nvPr/>
        </p:nvSpPr>
        <p:spPr bwMode="auto">
          <a:xfrm>
            <a:off x="3190867" y="4533187"/>
            <a:ext cx="15716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dirty="0" smtClean="0">
                <a:latin typeface="Arial" panose="020B0604020202020204" pitchFamily="34" charset="0"/>
                <a:cs typeface="Arial" panose="020B0604020202020204" pitchFamily="34" charset="0"/>
              </a:rPr>
              <a:t>Zona di innervazione</a:t>
            </a:r>
            <a:endParaRPr lang="it-IT" altLang="en-US" sz="1400" b="1" dirty="0">
              <a:latin typeface="Arial" panose="020B0604020202020204" pitchFamily="34" charset="0"/>
              <a:cs typeface="Arial" panose="020B0604020202020204" pitchFamily="34" charset="0"/>
            </a:endParaRPr>
          </a:p>
        </p:txBody>
      </p:sp>
      <p:sp>
        <p:nvSpPr>
          <p:cNvPr id="35171" name="Text Box 355"/>
          <p:cNvSpPr txBox="1">
            <a:spLocks noChangeArrowheads="1"/>
          </p:cNvSpPr>
          <p:nvPr/>
        </p:nvSpPr>
        <p:spPr bwMode="auto">
          <a:xfrm>
            <a:off x="813925" y="694356"/>
            <a:ext cx="12001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dirty="0" smtClean="0">
                <a:latin typeface="Arial" panose="020B0604020202020204" pitchFamily="34" charset="0"/>
                <a:cs typeface="Arial" panose="020B0604020202020204" pitchFamily="34" charset="0"/>
              </a:rPr>
              <a:t>Campioni nello spazio</a:t>
            </a:r>
            <a:endParaRPr lang="it-IT" altLang="en-US" sz="1400" b="1" dirty="0">
              <a:latin typeface="Arial" panose="020B0604020202020204" pitchFamily="34" charset="0"/>
              <a:cs typeface="Arial" panose="020B0604020202020204" pitchFamily="34" charset="0"/>
            </a:endParaRPr>
          </a:p>
        </p:txBody>
      </p:sp>
      <p:grpSp>
        <p:nvGrpSpPr>
          <p:cNvPr id="2" name="Group 1"/>
          <p:cNvGrpSpPr/>
          <p:nvPr/>
        </p:nvGrpSpPr>
        <p:grpSpPr>
          <a:xfrm>
            <a:off x="4224339" y="400317"/>
            <a:ext cx="6443661" cy="5759450"/>
            <a:chOff x="4224339" y="620714"/>
            <a:chExt cx="6443661" cy="5759450"/>
          </a:xfrm>
        </p:grpSpPr>
        <p:sp>
          <p:nvSpPr>
            <p:cNvPr id="34820" name="Text Box 4"/>
            <p:cNvSpPr txBox="1">
              <a:spLocks noChangeArrowheads="1"/>
            </p:cNvSpPr>
            <p:nvPr/>
          </p:nvSpPr>
          <p:spPr bwMode="auto">
            <a:xfrm rot="16200000">
              <a:off x="4014357" y="2673451"/>
              <a:ext cx="8691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err="1" smtClean="0">
                  <a:latin typeface="Arial" panose="020B0604020202020204" pitchFamily="34" charset="0"/>
                  <a:cs typeface="Arial" panose="020B0604020202020204" pitchFamily="34" charset="0"/>
                </a:rPr>
                <a:t>colonne</a:t>
              </a:r>
              <a:endParaRPr lang="en-US" altLang="en-US" sz="1400" b="1" dirty="0">
                <a:latin typeface="Arial" panose="020B0604020202020204" pitchFamily="34" charset="0"/>
                <a:cs typeface="Arial" panose="020B0604020202020204" pitchFamily="34" charset="0"/>
              </a:endParaRPr>
            </a:p>
          </p:txBody>
        </p:sp>
        <p:sp>
          <p:nvSpPr>
            <p:cNvPr id="34822" name="Freeform 6"/>
            <p:cNvSpPr>
              <a:spLocks noChangeAspect="1"/>
            </p:cNvSpPr>
            <p:nvPr/>
          </p:nvSpPr>
          <p:spPr bwMode="auto">
            <a:xfrm flipV="1">
              <a:off x="4713288" y="848410"/>
              <a:ext cx="1125865" cy="81670"/>
            </a:xfrm>
            <a:custGeom>
              <a:avLst/>
              <a:gdLst>
                <a:gd name="T0" fmla="*/ 3 w 254"/>
                <a:gd name="T1" fmla="*/ 51 h 73"/>
                <a:gd name="T2" fmla="*/ 9 w 254"/>
                <a:gd name="T3" fmla="*/ 42 h 73"/>
                <a:gd name="T4" fmla="*/ 12 w 254"/>
                <a:gd name="T5" fmla="*/ 21 h 73"/>
                <a:gd name="T6" fmla="*/ 18 w 254"/>
                <a:gd name="T7" fmla="*/ 9 h 73"/>
                <a:gd name="T8" fmla="*/ 21 w 254"/>
                <a:gd name="T9" fmla="*/ 33 h 73"/>
                <a:gd name="T10" fmla="*/ 28 w 254"/>
                <a:gd name="T11" fmla="*/ 42 h 73"/>
                <a:gd name="T12" fmla="*/ 34 w 254"/>
                <a:gd name="T13" fmla="*/ 42 h 73"/>
                <a:gd name="T14" fmla="*/ 40 w 254"/>
                <a:gd name="T15" fmla="*/ 58 h 73"/>
                <a:gd name="T16" fmla="*/ 46 w 254"/>
                <a:gd name="T17" fmla="*/ 36 h 73"/>
                <a:gd name="T18" fmla="*/ 52 w 254"/>
                <a:gd name="T19" fmla="*/ 39 h 73"/>
                <a:gd name="T20" fmla="*/ 55 w 254"/>
                <a:gd name="T21" fmla="*/ 36 h 73"/>
                <a:gd name="T22" fmla="*/ 58 w 254"/>
                <a:gd name="T23" fmla="*/ 33 h 73"/>
                <a:gd name="T24" fmla="*/ 67 w 254"/>
                <a:gd name="T25" fmla="*/ 36 h 73"/>
                <a:gd name="T26" fmla="*/ 76 w 254"/>
                <a:gd name="T27" fmla="*/ 30 h 73"/>
                <a:gd name="T28" fmla="*/ 83 w 254"/>
                <a:gd name="T29" fmla="*/ 18 h 73"/>
                <a:gd name="T30" fmla="*/ 89 w 254"/>
                <a:gd name="T31" fmla="*/ 27 h 73"/>
                <a:gd name="T32" fmla="*/ 95 w 254"/>
                <a:gd name="T33" fmla="*/ 48 h 73"/>
                <a:gd name="T34" fmla="*/ 98 w 254"/>
                <a:gd name="T35" fmla="*/ 64 h 73"/>
                <a:gd name="T36" fmla="*/ 101 w 254"/>
                <a:gd name="T37" fmla="*/ 42 h 73"/>
                <a:gd name="T38" fmla="*/ 107 w 254"/>
                <a:gd name="T39" fmla="*/ 33 h 73"/>
                <a:gd name="T40" fmla="*/ 116 w 254"/>
                <a:gd name="T41" fmla="*/ 39 h 73"/>
                <a:gd name="T42" fmla="*/ 125 w 254"/>
                <a:gd name="T43" fmla="*/ 33 h 73"/>
                <a:gd name="T44" fmla="*/ 128 w 254"/>
                <a:gd name="T45" fmla="*/ 45 h 73"/>
                <a:gd name="T46" fmla="*/ 134 w 254"/>
                <a:gd name="T47" fmla="*/ 42 h 73"/>
                <a:gd name="T48" fmla="*/ 141 w 254"/>
                <a:gd name="T49" fmla="*/ 27 h 73"/>
                <a:gd name="T50" fmla="*/ 147 w 254"/>
                <a:gd name="T51" fmla="*/ 36 h 73"/>
                <a:gd name="T52" fmla="*/ 156 w 254"/>
                <a:gd name="T53" fmla="*/ 39 h 73"/>
                <a:gd name="T54" fmla="*/ 162 w 254"/>
                <a:gd name="T55" fmla="*/ 36 h 73"/>
                <a:gd name="T56" fmla="*/ 168 w 254"/>
                <a:gd name="T57" fmla="*/ 39 h 73"/>
                <a:gd name="T58" fmla="*/ 177 w 254"/>
                <a:gd name="T59" fmla="*/ 36 h 73"/>
                <a:gd name="T60" fmla="*/ 186 w 254"/>
                <a:gd name="T61" fmla="*/ 36 h 73"/>
                <a:gd name="T62" fmla="*/ 193 w 254"/>
                <a:gd name="T63" fmla="*/ 27 h 73"/>
                <a:gd name="T64" fmla="*/ 196 w 254"/>
                <a:gd name="T65" fmla="*/ 42 h 73"/>
                <a:gd name="T66" fmla="*/ 202 w 254"/>
                <a:gd name="T67" fmla="*/ 12 h 73"/>
                <a:gd name="T68" fmla="*/ 205 w 254"/>
                <a:gd name="T69" fmla="*/ 21 h 73"/>
                <a:gd name="T70" fmla="*/ 211 w 254"/>
                <a:gd name="T71" fmla="*/ 61 h 73"/>
                <a:gd name="T72" fmla="*/ 214 w 254"/>
                <a:gd name="T73" fmla="*/ 67 h 73"/>
                <a:gd name="T74" fmla="*/ 223 w 254"/>
                <a:gd name="T75" fmla="*/ 39 h 73"/>
                <a:gd name="T76" fmla="*/ 226 w 254"/>
                <a:gd name="T77" fmla="*/ 27 h 73"/>
                <a:gd name="T78" fmla="*/ 232 w 254"/>
                <a:gd name="T79" fmla="*/ 27 h 73"/>
                <a:gd name="T80" fmla="*/ 238 w 254"/>
                <a:gd name="T81" fmla="*/ 42 h 73"/>
                <a:gd name="T82" fmla="*/ 248 w 254"/>
                <a:gd name="T83"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73">
                  <a:moveTo>
                    <a:pt x="3" y="51"/>
                  </a:moveTo>
                  <a:lnTo>
                    <a:pt x="0" y="51"/>
                  </a:lnTo>
                  <a:lnTo>
                    <a:pt x="3" y="51"/>
                  </a:lnTo>
                  <a:lnTo>
                    <a:pt x="6" y="48"/>
                  </a:lnTo>
                  <a:lnTo>
                    <a:pt x="6" y="45"/>
                  </a:lnTo>
                  <a:lnTo>
                    <a:pt x="9" y="42"/>
                  </a:lnTo>
                  <a:lnTo>
                    <a:pt x="9" y="36"/>
                  </a:lnTo>
                  <a:lnTo>
                    <a:pt x="12" y="33"/>
                  </a:lnTo>
                  <a:lnTo>
                    <a:pt x="12" y="21"/>
                  </a:lnTo>
                  <a:lnTo>
                    <a:pt x="15" y="18"/>
                  </a:lnTo>
                  <a:lnTo>
                    <a:pt x="15" y="12"/>
                  </a:lnTo>
                  <a:lnTo>
                    <a:pt x="18" y="9"/>
                  </a:lnTo>
                  <a:lnTo>
                    <a:pt x="18" y="12"/>
                  </a:lnTo>
                  <a:lnTo>
                    <a:pt x="21" y="18"/>
                  </a:lnTo>
                  <a:lnTo>
                    <a:pt x="21" y="33"/>
                  </a:lnTo>
                  <a:lnTo>
                    <a:pt x="28" y="42"/>
                  </a:lnTo>
                  <a:lnTo>
                    <a:pt x="24" y="42"/>
                  </a:lnTo>
                  <a:lnTo>
                    <a:pt x="28" y="42"/>
                  </a:lnTo>
                  <a:lnTo>
                    <a:pt x="34" y="42"/>
                  </a:lnTo>
                  <a:lnTo>
                    <a:pt x="31" y="42"/>
                  </a:lnTo>
                  <a:lnTo>
                    <a:pt x="34" y="42"/>
                  </a:lnTo>
                  <a:lnTo>
                    <a:pt x="37" y="45"/>
                  </a:lnTo>
                  <a:lnTo>
                    <a:pt x="40" y="48"/>
                  </a:lnTo>
                  <a:lnTo>
                    <a:pt x="40" y="58"/>
                  </a:lnTo>
                  <a:lnTo>
                    <a:pt x="43" y="55"/>
                  </a:lnTo>
                  <a:lnTo>
                    <a:pt x="46" y="48"/>
                  </a:lnTo>
                  <a:lnTo>
                    <a:pt x="46" y="36"/>
                  </a:lnTo>
                  <a:lnTo>
                    <a:pt x="49" y="33"/>
                  </a:lnTo>
                  <a:lnTo>
                    <a:pt x="49" y="36"/>
                  </a:lnTo>
                  <a:lnTo>
                    <a:pt x="52" y="39"/>
                  </a:lnTo>
                  <a:lnTo>
                    <a:pt x="52" y="45"/>
                  </a:lnTo>
                  <a:lnTo>
                    <a:pt x="55" y="42"/>
                  </a:lnTo>
                  <a:lnTo>
                    <a:pt x="55" y="36"/>
                  </a:lnTo>
                  <a:lnTo>
                    <a:pt x="58" y="33"/>
                  </a:lnTo>
                  <a:lnTo>
                    <a:pt x="58" y="30"/>
                  </a:lnTo>
                  <a:lnTo>
                    <a:pt x="58" y="33"/>
                  </a:lnTo>
                  <a:lnTo>
                    <a:pt x="61" y="33"/>
                  </a:lnTo>
                  <a:lnTo>
                    <a:pt x="64" y="33"/>
                  </a:lnTo>
                  <a:lnTo>
                    <a:pt x="67" y="36"/>
                  </a:lnTo>
                  <a:lnTo>
                    <a:pt x="70" y="33"/>
                  </a:lnTo>
                  <a:lnTo>
                    <a:pt x="73" y="30"/>
                  </a:lnTo>
                  <a:lnTo>
                    <a:pt x="76" y="30"/>
                  </a:lnTo>
                  <a:lnTo>
                    <a:pt x="79" y="24"/>
                  </a:lnTo>
                  <a:lnTo>
                    <a:pt x="86" y="18"/>
                  </a:lnTo>
                  <a:lnTo>
                    <a:pt x="83" y="18"/>
                  </a:lnTo>
                  <a:lnTo>
                    <a:pt x="86" y="21"/>
                  </a:lnTo>
                  <a:lnTo>
                    <a:pt x="89" y="24"/>
                  </a:lnTo>
                  <a:lnTo>
                    <a:pt x="89" y="27"/>
                  </a:lnTo>
                  <a:lnTo>
                    <a:pt x="92" y="33"/>
                  </a:lnTo>
                  <a:lnTo>
                    <a:pt x="92" y="45"/>
                  </a:lnTo>
                  <a:lnTo>
                    <a:pt x="95" y="48"/>
                  </a:lnTo>
                  <a:lnTo>
                    <a:pt x="95" y="58"/>
                  </a:lnTo>
                  <a:lnTo>
                    <a:pt x="98" y="61"/>
                  </a:lnTo>
                  <a:lnTo>
                    <a:pt x="98" y="64"/>
                  </a:lnTo>
                  <a:lnTo>
                    <a:pt x="98" y="58"/>
                  </a:lnTo>
                  <a:lnTo>
                    <a:pt x="101" y="55"/>
                  </a:lnTo>
                  <a:lnTo>
                    <a:pt x="101" y="42"/>
                  </a:lnTo>
                  <a:lnTo>
                    <a:pt x="104" y="39"/>
                  </a:lnTo>
                  <a:lnTo>
                    <a:pt x="104" y="33"/>
                  </a:lnTo>
                  <a:lnTo>
                    <a:pt x="107" y="33"/>
                  </a:lnTo>
                  <a:lnTo>
                    <a:pt x="110" y="33"/>
                  </a:lnTo>
                  <a:lnTo>
                    <a:pt x="113" y="36"/>
                  </a:lnTo>
                  <a:lnTo>
                    <a:pt x="116" y="39"/>
                  </a:lnTo>
                  <a:lnTo>
                    <a:pt x="119" y="42"/>
                  </a:lnTo>
                  <a:lnTo>
                    <a:pt x="125" y="36"/>
                  </a:lnTo>
                  <a:lnTo>
                    <a:pt x="125" y="33"/>
                  </a:lnTo>
                  <a:lnTo>
                    <a:pt x="125" y="36"/>
                  </a:lnTo>
                  <a:lnTo>
                    <a:pt x="128" y="39"/>
                  </a:lnTo>
                  <a:lnTo>
                    <a:pt x="128" y="45"/>
                  </a:lnTo>
                  <a:lnTo>
                    <a:pt x="131" y="48"/>
                  </a:lnTo>
                  <a:lnTo>
                    <a:pt x="134" y="45"/>
                  </a:lnTo>
                  <a:lnTo>
                    <a:pt x="134" y="42"/>
                  </a:lnTo>
                  <a:lnTo>
                    <a:pt x="138" y="36"/>
                  </a:lnTo>
                  <a:lnTo>
                    <a:pt x="138" y="30"/>
                  </a:lnTo>
                  <a:lnTo>
                    <a:pt x="141" y="27"/>
                  </a:lnTo>
                  <a:lnTo>
                    <a:pt x="144" y="30"/>
                  </a:lnTo>
                  <a:lnTo>
                    <a:pt x="144" y="33"/>
                  </a:lnTo>
                  <a:lnTo>
                    <a:pt x="147" y="36"/>
                  </a:lnTo>
                  <a:lnTo>
                    <a:pt x="147" y="42"/>
                  </a:lnTo>
                  <a:lnTo>
                    <a:pt x="150" y="45"/>
                  </a:lnTo>
                  <a:lnTo>
                    <a:pt x="156" y="39"/>
                  </a:lnTo>
                  <a:lnTo>
                    <a:pt x="153" y="39"/>
                  </a:lnTo>
                  <a:lnTo>
                    <a:pt x="156" y="42"/>
                  </a:lnTo>
                  <a:lnTo>
                    <a:pt x="162" y="36"/>
                  </a:lnTo>
                  <a:lnTo>
                    <a:pt x="162" y="33"/>
                  </a:lnTo>
                  <a:lnTo>
                    <a:pt x="165" y="36"/>
                  </a:lnTo>
                  <a:lnTo>
                    <a:pt x="168" y="39"/>
                  </a:lnTo>
                  <a:lnTo>
                    <a:pt x="171" y="39"/>
                  </a:lnTo>
                  <a:lnTo>
                    <a:pt x="174" y="36"/>
                  </a:lnTo>
                  <a:lnTo>
                    <a:pt x="177" y="36"/>
                  </a:lnTo>
                  <a:lnTo>
                    <a:pt x="180" y="39"/>
                  </a:lnTo>
                  <a:lnTo>
                    <a:pt x="183" y="39"/>
                  </a:lnTo>
                  <a:lnTo>
                    <a:pt x="186" y="36"/>
                  </a:lnTo>
                  <a:lnTo>
                    <a:pt x="186" y="27"/>
                  </a:lnTo>
                  <a:lnTo>
                    <a:pt x="189" y="24"/>
                  </a:lnTo>
                  <a:lnTo>
                    <a:pt x="193" y="27"/>
                  </a:lnTo>
                  <a:lnTo>
                    <a:pt x="193" y="33"/>
                  </a:lnTo>
                  <a:lnTo>
                    <a:pt x="196" y="36"/>
                  </a:lnTo>
                  <a:lnTo>
                    <a:pt x="196" y="42"/>
                  </a:lnTo>
                  <a:lnTo>
                    <a:pt x="199" y="39"/>
                  </a:lnTo>
                  <a:lnTo>
                    <a:pt x="199" y="21"/>
                  </a:lnTo>
                  <a:lnTo>
                    <a:pt x="202" y="12"/>
                  </a:lnTo>
                  <a:lnTo>
                    <a:pt x="202" y="3"/>
                  </a:lnTo>
                  <a:lnTo>
                    <a:pt x="205" y="0"/>
                  </a:lnTo>
                  <a:lnTo>
                    <a:pt x="205" y="21"/>
                  </a:lnTo>
                  <a:lnTo>
                    <a:pt x="208" y="33"/>
                  </a:lnTo>
                  <a:lnTo>
                    <a:pt x="208" y="55"/>
                  </a:lnTo>
                  <a:lnTo>
                    <a:pt x="211" y="61"/>
                  </a:lnTo>
                  <a:lnTo>
                    <a:pt x="211" y="73"/>
                  </a:lnTo>
                  <a:lnTo>
                    <a:pt x="214" y="73"/>
                  </a:lnTo>
                  <a:lnTo>
                    <a:pt x="214" y="67"/>
                  </a:lnTo>
                  <a:lnTo>
                    <a:pt x="217" y="64"/>
                  </a:lnTo>
                  <a:lnTo>
                    <a:pt x="217" y="45"/>
                  </a:lnTo>
                  <a:lnTo>
                    <a:pt x="223" y="39"/>
                  </a:lnTo>
                  <a:lnTo>
                    <a:pt x="223" y="36"/>
                  </a:lnTo>
                  <a:lnTo>
                    <a:pt x="226" y="33"/>
                  </a:lnTo>
                  <a:lnTo>
                    <a:pt x="226" y="27"/>
                  </a:lnTo>
                  <a:lnTo>
                    <a:pt x="232" y="21"/>
                  </a:lnTo>
                  <a:lnTo>
                    <a:pt x="229" y="21"/>
                  </a:lnTo>
                  <a:lnTo>
                    <a:pt x="232" y="27"/>
                  </a:lnTo>
                  <a:lnTo>
                    <a:pt x="235" y="30"/>
                  </a:lnTo>
                  <a:lnTo>
                    <a:pt x="238" y="33"/>
                  </a:lnTo>
                  <a:lnTo>
                    <a:pt x="238" y="42"/>
                  </a:lnTo>
                  <a:lnTo>
                    <a:pt x="241" y="42"/>
                  </a:lnTo>
                  <a:lnTo>
                    <a:pt x="244" y="45"/>
                  </a:lnTo>
                  <a:lnTo>
                    <a:pt x="248" y="42"/>
                  </a:lnTo>
                  <a:lnTo>
                    <a:pt x="251" y="39"/>
                  </a:lnTo>
                  <a:lnTo>
                    <a:pt x="254"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3" name="Freeform 7"/>
            <p:cNvSpPr>
              <a:spLocks noChangeAspect="1"/>
            </p:cNvSpPr>
            <p:nvPr/>
          </p:nvSpPr>
          <p:spPr bwMode="auto">
            <a:xfrm flipV="1">
              <a:off x="5839153" y="855702"/>
              <a:ext cx="1148313" cy="67086"/>
            </a:xfrm>
            <a:custGeom>
              <a:avLst/>
              <a:gdLst>
                <a:gd name="T0" fmla="*/ 6 w 259"/>
                <a:gd name="T1" fmla="*/ 30 h 61"/>
                <a:gd name="T2" fmla="*/ 12 w 259"/>
                <a:gd name="T3" fmla="*/ 36 h 61"/>
                <a:gd name="T4" fmla="*/ 18 w 259"/>
                <a:gd name="T5" fmla="*/ 45 h 61"/>
                <a:gd name="T6" fmla="*/ 27 w 259"/>
                <a:gd name="T7" fmla="*/ 33 h 61"/>
                <a:gd name="T8" fmla="*/ 30 w 259"/>
                <a:gd name="T9" fmla="*/ 24 h 61"/>
                <a:gd name="T10" fmla="*/ 36 w 259"/>
                <a:gd name="T11" fmla="*/ 30 h 61"/>
                <a:gd name="T12" fmla="*/ 42 w 259"/>
                <a:gd name="T13" fmla="*/ 27 h 61"/>
                <a:gd name="T14" fmla="*/ 52 w 259"/>
                <a:gd name="T15" fmla="*/ 15 h 61"/>
                <a:gd name="T16" fmla="*/ 58 w 259"/>
                <a:gd name="T17" fmla="*/ 12 h 61"/>
                <a:gd name="T18" fmla="*/ 61 w 259"/>
                <a:gd name="T19" fmla="*/ 21 h 61"/>
                <a:gd name="T20" fmla="*/ 67 w 259"/>
                <a:gd name="T21" fmla="*/ 42 h 61"/>
                <a:gd name="T22" fmla="*/ 70 w 259"/>
                <a:gd name="T23" fmla="*/ 30 h 61"/>
                <a:gd name="T24" fmla="*/ 76 w 259"/>
                <a:gd name="T25" fmla="*/ 45 h 61"/>
                <a:gd name="T26" fmla="*/ 79 w 259"/>
                <a:gd name="T27" fmla="*/ 52 h 61"/>
                <a:gd name="T28" fmla="*/ 85 w 259"/>
                <a:gd name="T29" fmla="*/ 33 h 61"/>
                <a:gd name="T30" fmla="*/ 88 w 259"/>
                <a:gd name="T31" fmla="*/ 58 h 61"/>
                <a:gd name="T32" fmla="*/ 94 w 259"/>
                <a:gd name="T33" fmla="*/ 55 h 61"/>
                <a:gd name="T34" fmla="*/ 100 w 259"/>
                <a:gd name="T35" fmla="*/ 39 h 61"/>
                <a:gd name="T36" fmla="*/ 107 w 259"/>
                <a:gd name="T37" fmla="*/ 27 h 61"/>
                <a:gd name="T38" fmla="*/ 110 w 259"/>
                <a:gd name="T39" fmla="*/ 18 h 61"/>
                <a:gd name="T40" fmla="*/ 116 w 259"/>
                <a:gd name="T41" fmla="*/ 21 h 61"/>
                <a:gd name="T42" fmla="*/ 125 w 259"/>
                <a:gd name="T43" fmla="*/ 6 h 61"/>
                <a:gd name="T44" fmla="*/ 131 w 259"/>
                <a:gd name="T45" fmla="*/ 9 h 61"/>
                <a:gd name="T46" fmla="*/ 134 w 259"/>
                <a:gd name="T47" fmla="*/ 39 h 61"/>
                <a:gd name="T48" fmla="*/ 143 w 259"/>
                <a:gd name="T49" fmla="*/ 45 h 61"/>
                <a:gd name="T50" fmla="*/ 149 w 259"/>
                <a:gd name="T51" fmla="*/ 36 h 61"/>
                <a:gd name="T52" fmla="*/ 152 w 259"/>
                <a:gd name="T53" fmla="*/ 21 h 61"/>
                <a:gd name="T54" fmla="*/ 159 w 259"/>
                <a:gd name="T55" fmla="*/ 21 h 61"/>
                <a:gd name="T56" fmla="*/ 165 w 259"/>
                <a:gd name="T57" fmla="*/ 39 h 61"/>
                <a:gd name="T58" fmla="*/ 171 w 259"/>
                <a:gd name="T59" fmla="*/ 33 h 61"/>
                <a:gd name="T60" fmla="*/ 174 w 259"/>
                <a:gd name="T61" fmla="*/ 39 h 61"/>
                <a:gd name="T62" fmla="*/ 177 w 259"/>
                <a:gd name="T63" fmla="*/ 36 h 61"/>
                <a:gd name="T64" fmla="*/ 186 w 259"/>
                <a:gd name="T65" fmla="*/ 39 h 61"/>
                <a:gd name="T66" fmla="*/ 192 w 259"/>
                <a:gd name="T67" fmla="*/ 27 h 61"/>
                <a:gd name="T68" fmla="*/ 201 w 259"/>
                <a:gd name="T69" fmla="*/ 27 h 61"/>
                <a:gd name="T70" fmla="*/ 214 w 259"/>
                <a:gd name="T71" fmla="*/ 27 h 61"/>
                <a:gd name="T72" fmla="*/ 220 w 259"/>
                <a:gd name="T73" fmla="*/ 30 h 61"/>
                <a:gd name="T74" fmla="*/ 229 w 259"/>
                <a:gd name="T75" fmla="*/ 27 h 61"/>
                <a:gd name="T76" fmla="*/ 238 w 259"/>
                <a:gd name="T77" fmla="*/ 30 h 61"/>
                <a:gd name="T78" fmla="*/ 247 w 259"/>
                <a:gd name="T79" fmla="*/ 39 h 61"/>
                <a:gd name="T80" fmla="*/ 250 w 259"/>
                <a:gd name="T81" fmla="*/ 58 h 61"/>
                <a:gd name="T82" fmla="*/ 256 w 259"/>
                <a:gd name="T83"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61">
                  <a:moveTo>
                    <a:pt x="0" y="30"/>
                  </a:moveTo>
                  <a:lnTo>
                    <a:pt x="3" y="30"/>
                  </a:lnTo>
                  <a:lnTo>
                    <a:pt x="6" y="30"/>
                  </a:lnTo>
                  <a:lnTo>
                    <a:pt x="9" y="30"/>
                  </a:lnTo>
                  <a:lnTo>
                    <a:pt x="15" y="36"/>
                  </a:lnTo>
                  <a:lnTo>
                    <a:pt x="12" y="36"/>
                  </a:lnTo>
                  <a:lnTo>
                    <a:pt x="15" y="36"/>
                  </a:lnTo>
                  <a:lnTo>
                    <a:pt x="18" y="39"/>
                  </a:lnTo>
                  <a:lnTo>
                    <a:pt x="18" y="45"/>
                  </a:lnTo>
                  <a:lnTo>
                    <a:pt x="24" y="45"/>
                  </a:lnTo>
                  <a:lnTo>
                    <a:pt x="24" y="36"/>
                  </a:lnTo>
                  <a:lnTo>
                    <a:pt x="27" y="33"/>
                  </a:lnTo>
                  <a:lnTo>
                    <a:pt x="27" y="30"/>
                  </a:lnTo>
                  <a:lnTo>
                    <a:pt x="33" y="24"/>
                  </a:lnTo>
                  <a:lnTo>
                    <a:pt x="30" y="24"/>
                  </a:lnTo>
                  <a:lnTo>
                    <a:pt x="33" y="24"/>
                  </a:lnTo>
                  <a:lnTo>
                    <a:pt x="36" y="27"/>
                  </a:lnTo>
                  <a:lnTo>
                    <a:pt x="36" y="30"/>
                  </a:lnTo>
                  <a:lnTo>
                    <a:pt x="39" y="33"/>
                  </a:lnTo>
                  <a:lnTo>
                    <a:pt x="42" y="30"/>
                  </a:lnTo>
                  <a:lnTo>
                    <a:pt x="42" y="27"/>
                  </a:lnTo>
                  <a:lnTo>
                    <a:pt x="49" y="21"/>
                  </a:lnTo>
                  <a:lnTo>
                    <a:pt x="49" y="18"/>
                  </a:lnTo>
                  <a:lnTo>
                    <a:pt x="52" y="15"/>
                  </a:lnTo>
                  <a:lnTo>
                    <a:pt x="58" y="9"/>
                  </a:lnTo>
                  <a:lnTo>
                    <a:pt x="55" y="9"/>
                  </a:lnTo>
                  <a:lnTo>
                    <a:pt x="58" y="12"/>
                  </a:lnTo>
                  <a:lnTo>
                    <a:pt x="61" y="21"/>
                  </a:lnTo>
                  <a:lnTo>
                    <a:pt x="61" y="18"/>
                  </a:lnTo>
                  <a:lnTo>
                    <a:pt x="61" y="21"/>
                  </a:lnTo>
                  <a:lnTo>
                    <a:pt x="64" y="27"/>
                  </a:lnTo>
                  <a:lnTo>
                    <a:pt x="64" y="39"/>
                  </a:lnTo>
                  <a:lnTo>
                    <a:pt x="67" y="42"/>
                  </a:lnTo>
                  <a:lnTo>
                    <a:pt x="67" y="39"/>
                  </a:lnTo>
                  <a:lnTo>
                    <a:pt x="70" y="36"/>
                  </a:lnTo>
                  <a:lnTo>
                    <a:pt x="70" y="30"/>
                  </a:lnTo>
                  <a:lnTo>
                    <a:pt x="73" y="30"/>
                  </a:lnTo>
                  <a:lnTo>
                    <a:pt x="76" y="33"/>
                  </a:lnTo>
                  <a:lnTo>
                    <a:pt x="76" y="45"/>
                  </a:lnTo>
                  <a:lnTo>
                    <a:pt x="79" y="52"/>
                  </a:lnTo>
                  <a:lnTo>
                    <a:pt x="79" y="58"/>
                  </a:lnTo>
                  <a:lnTo>
                    <a:pt x="79" y="52"/>
                  </a:lnTo>
                  <a:lnTo>
                    <a:pt x="82" y="45"/>
                  </a:lnTo>
                  <a:lnTo>
                    <a:pt x="82" y="30"/>
                  </a:lnTo>
                  <a:lnTo>
                    <a:pt x="85" y="33"/>
                  </a:lnTo>
                  <a:lnTo>
                    <a:pt x="85" y="39"/>
                  </a:lnTo>
                  <a:lnTo>
                    <a:pt x="88" y="45"/>
                  </a:lnTo>
                  <a:lnTo>
                    <a:pt x="88" y="58"/>
                  </a:lnTo>
                  <a:lnTo>
                    <a:pt x="91" y="61"/>
                  </a:lnTo>
                  <a:lnTo>
                    <a:pt x="91" y="58"/>
                  </a:lnTo>
                  <a:lnTo>
                    <a:pt x="94" y="55"/>
                  </a:lnTo>
                  <a:lnTo>
                    <a:pt x="94" y="45"/>
                  </a:lnTo>
                  <a:lnTo>
                    <a:pt x="97" y="39"/>
                  </a:lnTo>
                  <a:lnTo>
                    <a:pt x="100" y="39"/>
                  </a:lnTo>
                  <a:lnTo>
                    <a:pt x="104" y="33"/>
                  </a:lnTo>
                  <a:lnTo>
                    <a:pt x="104" y="30"/>
                  </a:lnTo>
                  <a:lnTo>
                    <a:pt x="107" y="27"/>
                  </a:lnTo>
                  <a:lnTo>
                    <a:pt x="107" y="24"/>
                  </a:lnTo>
                  <a:lnTo>
                    <a:pt x="110" y="21"/>
                  </a:lnTo>
                  <a:lnTo>
                    <a:pt x="110" y="18"/>
                  </a:lnTo>
                  <a:lnTo>
                    <a:pt x="110" y="21"/>
                  </a:lnTo>
                  <a:lnTo>
                    <a:pt x="113" y="24"/>
                  </a:lnTo>
                  <a:lnTo>
                    <a:pt x="116" y="21"/>
                  </a:lnTo>
                  <a:lnTo>
                    <a:pt x="122" y="15"/>
                  </a:lnTo>
                  <a:lnTo>
                    <a:pt x="122" y="9"/>
                  </a:lnTo>
                  <a:lnTo>
                    <a:pt x="125" y="6"/>
                  </a:lnTo>
                  <a:lnTo>
                    <a:pt x="125" y="0"/>
                  </a:lnTo>
                  <a:lnTo>
                    <a:pt x="128" y="3"/>
                  </a:lnTo>
                  <a:lnTo>
                    <a:pt x="131" y="9"/>
                  </a:lnTo>
                  <a:lnTo>
                    <a:pt x="131" y="30"/>
                  </a:lnTo>
                  <a:lnTo>
                    <a:pt x="134" y="36"/>
                  </a:lnTo>
                  <a:lnTo>
                    <a:pt x="134" y="39"/>
                  </a:lnTo>
                  <a:lnTo>
                    <a:pt x="143" y="45"/>
                  </a:lnTo>
                  <a:lnTo>
                    <a:pt x="140" y="45"/>
                  </a:lnTo>
                  <a:lnTo>
                    <a:pt x="143" y="45"/>
                  </a:lnTo>
                  <a:lnTo>
                    <a:pt x="146" y="42"/>
                  </a:lnTo>
                  <a:lnTo>
                    <a:pt x="146" y="39"/>
                  </a:lnTo>
                  <a:lnTo>
                    <a:pt x="149" y="36"/>
                  </a:lnTo>
                  <a:lnTo>
                    <a:pt x="149" y="30"/>
                  </a:lnTo>
                  <a:lnTo>
                    <a:pt x="152" y="27"/>
                  </a:lnTo>
                  <a:lnTo>
                    <a:pt x="152" y="21"/>
                  </a:lnTo>
                  <a:lnTo>
                    <a:pt x="159" y="21"/>
                  </a:lnTo>
                  <a:lnTo>
                    <a:pt x="155" y="21"/>
                  </a:lnTo>
                  <a:lnTo>
                    <a:pt x="159" y="21"/>
                  </a:lnTo>
                  <a:lnTo>
                    <a:pt x="162" y="24"/>
                  </a:lnTo>
                  <a:lnTo>
                    <a:pt x="162" y="33"/>
                  </a:lnTo>
                  <a:lnTo>
                    <a:pt x="165" y="39"/>
                  </a:lnTo>
                  <a:lnTo>
                    <a:pt x="165" y="42"/>
                  </a:lnTo>
                  <a:lnTo>
                    <a:pt x="165" y="39"/>
                  </a:lnTo>
                  <a:lnTo>
                    <a:pt x="171" y="33"/>
                  </a:lnTo>
                  <a:lnTo>
                    <a:pt x="168" y="33"/>
                  </a:lnTo>
                  <a:lnTo>
                    <a:pt x="171" y="36"/>
                  </a:lnTo>
                  <a:lnTo>
                    <a:pt x="174" y="39"/>
                  </a:lnTo>
                  <a:lnTo>
                    <a:pt x="174" y="42"/>
                  </a:lnTo>
                  <a:lnTo>
                    <a:pt x="174" y="39"/>
                  </a:lnTo>
                  <a:lnTo>
                    <a:pt x="177" y="36"/>
                  </a:lnTo>
                  <a:lnTo>
                    <a:pt x="180" y="36"/>
                  </a:lnTo>
                  <a:lnTo>
                    <a:pt x="183" y="42"/>
                  </a:lnTo>
                  <a:lnTo>
                    <a:pt x="186" y="39"/>
                  </a:lnTo>
                  <a:lnTo>
                    <a:pt x="189" y="36"/>
                  </a:lnTo>
                  <a:lnTo>
                    <a:pt x="189" y="30"/>
                  </a:lnTo>
                  <a:lnTo>
                    <a:pt x="192" y="27"/>
                  </a:lnTo>
                  <a:lnTo>
                    <a:pt x="195" y="27"/>
                  </a:lnTo>
                  <a:lnTo>
                    <a:pt x="198" y="27"/>
                  </a:lnTo>
                  <a:lnTo>
                    <a:pt x="201" y="27"/>
                  </a:lnTo>
                  <a:lnTo>
                    <a:pt x="204" y="24"/>
                  </a:lnTo>
                  <a:lnTo>
                    <a:pt x="207" y="21"/>
                  </a:lnTo>
                  <a:lnTo>
                    <a:pt x="214" y="27"/>
                  </a:lnTo>
                  <a:lnTo>
                    <a:pt x="214" y="30"/>
                  </a:lnTo>
                  <a:lnTo>
                    <a:pt x="217" y="30"/>
                  </a:lnTo>
                  <a:lnTo>
                    <a:pt x="220" y="30"/>
                  </a:lnTo>
                  <a:lnTo>
                    <a:pt x="223" y="30"/>
                  </a:lnTo>
                  <a:lnTo>
                    <a:pt x="226" y="27"/>
                  </a:lnTo>
                  <a:lnTo>
                    <a:pt x="229" y="27"/>
                  </a:lnTo>
                  <a:lnTo>
                    <a:pt x="232" y="27"/>
                  </a:lnTo>
                  <a:lnTo>
                    <a:pt x="235" y="27"/>
                  </a:lnTo>
                  <a:lnTo>
                    <a:pt x="238" y="30"/>
                  </a:lnTo>
                  <a:lnTo>
                    <a:pt x="241" y="33"/>
                  </a:lnTo>
                  <a:lnTo>
                    <a:pt x="244" y="36"/>
                  </a:lnTo>
                  <a:lnTo>
                    <a:pt x="247" y="39"/>
                  </a:lnTo>
                  <a:lnTo>
                    <a:pt x="247" y="45"/>
                  </a:lnTo>
                  <a:lnTo>
                    <a:pt x="250" y="49"/>
                  </a:lnTo>
                  <a:lnTo>
                    <a:pt x="250" y="58"/>
                  </a:lnTo>
                  <a:lnTo>
                    <a:pt x="253" y="58"/>
                  </a:lnTo>
                  <a:lnTo>
                    <a:pt x="256" y="55"/>
                  </a:lnTo>
                  <a:lnTo>
                    <a:pt x="256" y="52"/>
                  </a:lnTo>
                  <a:lnTo>
                    <a:pt x="259" y="49"/>
                  </a:lnTo>
                  <a:lnTo>
                    <a:pt x="259"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4" name="Freeform 8"/>
            <p:cNvSpPr>
              <a:spLocks noChangeAspect="1"/>
            </p:cNvSpPr>
            <p:nvPr/>
          </p:nvSpPr>
          <p:spPr bwMode="auto">
            <a:xfrm flipV="1">
              <a:off x="6987466" y="838201"/>
              <a:ext cx="1177669" cy="99170"/>
            </a:xfrm>
            <a:custGeom>
              <a:avLst/>
              <a:gdLst>
                <a:gd name="T0" fmla="*/ 3 w 266"/>
                <a:gd name="T1" fmla="*/ 45 h 88"/>
                <a:gd name="T2" fmla="*/ 10 w 266"/>
                <a:gd name="T3" fmla="*/ 21 h 88"/>
                <a:gd name="T4" fmla="*/ 16 w 266"/>
                <a:gd name="T5" fmla="*/ 6 h 88"/>
                <a:gd name="T6" fmla="*/ 19 w 266"/>
                <a:gd name="T7" fmla="*/ 15 h 88"/>
                <a:gd name="T8" fmla="*/ 25 w 266"/>
                <a:gd name="T9" fmla="*/ 73 h 88"/>
                <a:gd name="T10" fmla="*/ 28 w 266"/>
                <a:gd name="T11" fmla="*/ 73 h 88"/>
                <a:gd name="T12" fmla="*/ 31 w 266"/>
                <a:gd name="T13" fmla="*/ 18 h 88"/>
                <a:gd name="T14" fmla="*/ 37 w 266"/>
                <a:gd name="T15" fmla="*/ 27 h 88"/>
                <a:gd name="T16" fmla="*/ 43 w 266"/>
                <a:gd name="T17" fmla="*/ 88 h 88"/>
                <a:gd name="T18" fmla="*/ 46 w 266"/>
                <a:gd name="T19" fmla="*/ 54 h 88"/>
                <a:gd name="T20" fmla="*/ 52 w 266"/>
                <a:gd name="T21" fmla="*/ 39 h 88"/>
                <a:gd name="T22" fmla="*/ 58 w 266"/>
                <a:gd name="T23" fmla="*/ 45 h 88"/>
                <a:gd name="T24" fmla="*/ 65 w 266"/>
                <a:gd name="T25" fmla="*/ 36 h 88"/>
                <a:gd name="T26" fmla="*/ 74 w 266"/>
                <a:gd name="T27" fmla="*/ 42 h 88"/>
                <a:gd name="T28" fmla="*/ 77 w 266"/>
                <a:gd name="T29" fmla="*/ 39 h 88"/>
                <a:gd name="T30" fmla="*/ 83 w 266"/>
                <a:gd name="T31" fmla="*/ 45 h 88"/>
                <a:gd name="T32" fmla="*/ 92 w 266"/>
                <a:gd name="T33" fmla="*/ 36 h 88"/>
                <a:gd name="T34" fmla="*/ 101 w 266"/>
                <a:gd name="T35" fmla="*/ 33 h 88"/>
                <a:gd name="T36" fmla="*/ 107 w 266"/>
                <a:gd name="T37" fmla="*/ 54 h 88"/>
                <a:gd name="T38" fmla="*/ 113 w 266"/>
                <a:gd name="T39" fmla="*/ 57 h 88"/>
                <a:gd name="T40" fmla="*/ 116 w 266"/>
                <a:gd name="T41" fmla="*/ 33 h 88"/>
                <a:gd name="T42" fmla="*/ 123 w 266"/>
                <a:gd name="T43" fmla="*/ 54 h 88"/>
                <a:gd name="T44" fmla="*/ 135 w 266"/>
                <a:gd name="T45" fmla="*/ 45 h 88"/>
                <a:gd name="T46" fmla="*/ 141 w 266"/>
                <a:gd name="T47" fmla="*/ 39 h 88"/>
                <a:gd name="T48" fmla="*/ 150 w 266"/>
                <a:gd name="T49" fmla="*/ 45 h 88"/>
                <a:gd name="T50" fmla="*/ 159 w 266"/>
                <a:gd name="T51" fmla="*/ 45 h 88"/>
                <a:gd name="T52" fmla="*/ 165 w 266"/>
                <a:gd name="T53" fmla="*/ 39 h 88"/>
                <a:gd name="T54" fmla="*/ 174 w 266"/>
                <a:gd name="T55" fmla="*/ 39 h 88"/>
                <a:gd name="T56" fmla="*/ 184 w 266"/>
                <a:gd name="T57" fmla="*/ 33 h 88"/>
                <a:gd name="T58" fmla="*/ 193 w 266"/>
                <a:gd name="T59" fmla="*/ 39 h 88"/>
                <a:gd name="T60" fmla="*/ 199 w 266"/>
                <a:gd name="T61" fmla="*/ 42 h 88"/>
                <a:gd name="T62" fmla="*/ 202 w 266"/>
                <a:gd name="T63" fmla="*/ 42 h 88"/>
                <a:gd name="T64" fmla="*/ 208 w 266"/>
                <a:gd name="T65" fmla="*/ 51 h 88"/>
                <a:gd name="T66" fmla="*/ 211 w 266"/>
                <a:gd name="T67" fmla="*/ 54 h 88"/>
                <a:gd name="T68" fmla="*/ 217 w 266"/>
                <a:gd name="T69" fmla="*/ 42 h 88"/>
                <a:gd name="T70" fmla="*/ 220 w 266"/>
                <a:gd name="T71" fmla="*/ 61 h 88"/>
                <a:gd name="T72" fmla="*/ 226 w 266"/>
                <a:gd name="T73" fmla="*/ 42 h 88"/>
                <a:gd name="T74" fmla="*/ 236 w 266"/>
                <a:gd name="T75" fmla="*/ 27 h 88"/>
                <a:gd name="T76" fmla="*/ 239 w 266"/>
                <a:gd name="T77" fmla="*/ 27 h 88"/>
                <a:gd name="T78" fmla="*/ 245 w 266"/>
                <a:gd name="T79" fmla="*/ 45 h 88"/>
                <a:gd name="T80" fmla="*/ 254 w 266"/>
                <a:gd name="T81" fmla="*/ 36 h 88"/>
                <a:gd name="T82" fmla="*/ 260 w 266"/>
                <a:gd name="T83" fmla="*/ 3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88">
                  <a:moveTo>
                    <a:pt x="0" y="51"/>
                  </a:moveTo>
                  <a:lnTo>
                    <a:pt x="3" y="48"/>
                  </a:lnTo>
                  <a:lnTo>
                    <a:pt x="3" y="45"/>
                  </a:lnTo>
                  <a:lnTo>
                    <a:pt x="6" y="42"/>
                  </a:lnTo>
                  <a:lnTo>
                    <a:pt x="6" y="24"/>
                  </a:lnTo>
                  <a:lnTo>
                    <a:pt x="10" y="21"/>
                  </a:lnTo>
                  <a:lnTo>
                    <a:pt x="10" y="15"/>
                  </a:lnTo>
                  <a:lnTo>
                    <a:pt x="13" y="15"/>
                  </a:lnTo>
                  <a:lnTo>
                    <a:pt x="16" y="6"/>
                  </a:lnTo>
                  <a:lnTo>
                    <a:pt x="16" y="0"/>
                  </a:lnTo>
                  <a:lnTo>
                    <a:pt x="19" y="0"/>
                  </a:lnTo>
                  <a:lnTo>
                    <a:pt x="19" y="15"/>
                  </a:lnTo>
                  <a:lnTo>
                    <a:pt x="22" y="30"/>
                  </a:lnTo>
                  <a:lnTo>
                    <a:pt x="22" y="61"/>
                  </a:lnTo>
                  <a:lnTo>
                    <a:pt x="25" y="73"/>
                  </a:lnTo>
                  <a:lnTo>
                    <a:pt x="25" y="82"/>
                  </a:lnTo>
                  <a:lnTo>
                    <a:pt x="25" y="79"/>
                  </a:lnTo>
                  <a:lnTo>
                    <a:pt x="28" y="73"/>
                  </a:lnTo>
                  <a:lnTo>
                    <a:pt x="28" y="51"/>
                  </a:lnTo>
                  <a:lnTo>
                    <a:pt x="31" y="36"/>
                  </a:lnTo>
                  <a:lnTo>
                    <a:pt x="31" y="18"/>
                  </a:lnTo>
                  <a:lnTo>
                    <a:pt x="37" y="12"/>
                  </a:lnTo>
                  <a:lnTo>
                    <a:pt x="34" y="12"/>
                  </a:lnTo>
                  <a:lnTo>
                    <a:pt x="37" y="27"/>
                  </a:lnTo>
                  <a:lnTo>
                    <a:pt x="40" y="39"/>
                  </a:lnTo>
                  <a:lnTo>
                    <a:pt x="40" y="85"/>
                  </a:lnTo>
                  <a:lnTo>
                    <a:pt x="43" y="88"/>
                  </a:lnTo>
                  <a:lnTo>
                    <a:pt x="43" y="79"/>
                  </a:lnTo>
                  <a:lnTo>
                    <a:pt x="46" y="73"/>
                  </a:lnTo>
                  <a:lnTo>
                    <a:pt x="46" y="54"/>
                  </a:lnTo>
                  <a:lnTo>
                    <a:pt x="49" y="48"/>
                  </a:lnTo>
                  <a:lnTo>
                    <a:pt x="49" y="42"/>
                  </a:lnTo>
                  <a:lnTo>
                    <a:pt x="52" y="39"/>
                  </a:lnTo>
                  <a:lnTo>
                    <a:pt x="55" y="36"/>
                  </a:lnTo>
                  <a:lnTo>
                    <a:pt x="58" y="39"/>
                  </a:lnTo>
                  <a:lnTo>
                    <a:pt x="58" y="45"/>
                  </a:lnTo>
                  <a:lnTo>
                    <a:pt x="61" y="42"/>
                  </a:lnTo>
                  <a:lnTo>
                    <a:pt x="61" y="39"/>
                  </a:lnTo>
                  <a:lnTo>
                    <a:pt x="65" y="36"/>
                  </a:lnTo>
                  <a:lnTo>
                    <a:pt x="68" y="39"/>
                  </a:lnTo>
                  <a:lnTo>
                    <a:pt x="68" y="42"/>
                  </a:lnTo>
                  <a:lnTo>
                    <a:pt x="74" y="42"/>
                  </a:lnTo>
                  <a:lnTo>
                    <a:pt x="71" y="42"/>
                  </a:lnTo>
                  <a:lnTo>
                    <a:pt x="74" y="42"/>
                  </a:lnTo>
                  <a:lnTo>
                    <a:pt x="77" y="39"/>
                  </a:lnTo>
                  <a:lnTo>
                    <a:pt x="83" y="45"/>
                  </a:lnTo>
                  <a:lnTo>
                    <a:pt x="80" y="45"/>
                  </a:lnTo>
                  <a:lnTo>
                    <a:pt x="83" y="45"/>
                  </a:lnTo>
                  <a:lnTo>
                    <a:pt x="86" y="42"/>
                  </a:lnTo>
                  <a:lnTo>
                    <a:pt x="89" y="39"/>
                  </a:lnTo>
                  <a:lnTo>
                    <a:pt x="92" y="36"/>
                  </a:lnTo>
                  <a:lnTo>
                    <a:pt x="95" y="36"/>
                  </a:lnTo>
                  <a:lnTo>
                    <a:pt x="98" y="33"/>
                  </a:lnTo>
                  <a:lnTo>
                    <a:pt x="101" y="33"/>
                  </a:lnTo>
                  <a:lnTo>
                    <a:pt x="104" y="33"/>
                  </a:lnTo>
                  <a:lnTo>
                    <a:pt x="104" y="51"/>
                  </a:lnTo>
                  <a:lnTo>
                    <a:pt x="107" y="54"/>
                  </a:lnTo>
                  <a:lnTo>
                    <a:pt x="107" y="64"/>
                  </a:lnTo>
                  <a:lnTo>
                    <a:pt x="110" y="61"/>
                  </a:lnTo>
                  <a:lnTo>
                    <a:pt x="113" y="57"/>
                  </a:lnTo>
                  <a:lnTo>
                    <a:pt x="113" y="42"/>
                  </a:lnTo>
                  <a:lnTo>
                    <a:pt x="120" y="33"/>
                  </a:lnTo>
                  <a:lnTo>
                    <a:pt x="116" y="33"/>
                  </a:lnTo>
                  <a:lnTo>
                    <a:pt x="120" y="45"/>
                  </a:lnTo>
                  <a:lnTo>
                    <a:pt x="126" y="54"/>
                  </a:lnTo>
                  <a:lnTo>
                    <a:pt x="123" y="54"/>
                  </a:lnTo>
                  <a:lnTo>
                    <a:pt x="126" y="51"/>
                  </a:lnTo>
                  <a:lnTo>
                    <a:pt x="129" y="51"/>
                  </a:lnTo>
                  <a:lnTo>
                    <a:pt x="135" y="45"/>
                  </a:lnTo>
                  <a:lnTo>
                    <a:pt x="135" y="42"/>
                  </a:lnTo>
                  <a:lnTo>
                    <a:pt x="138" y="42"/>
                  </a:lnTo>
                  <a:lnTo>
                    <a:pt x="141" y="39"/>
                  </a:lnTo>
                  <a:lnTo>
                    <a:pt x="144" y="42"/>
                  </a:lnTo>
                  <a:lnTo>
                    <a:pt x="147" y="42"/>
                  </a:lnTo>
                  <a:lnTo>
                    <a:pt x="150" y="45"/>
                  </a:lnTo>
                  <a:lnTo>
                    <a:pt x="153" y="45"/>
                  </a:lnTo>
                  <a:lnTo>
                    <a:pt x="156" y="42"/>
                  </a:lnTo>
                  <a:lnTo>
                    <a:pt x="159" y="45"/>
                  </a:lnTo>
                  <a:lnTo>
                    <a:pt x="162" y="48"/>
                  </a:lnTo>
                  <a:lnTo>
                    <a:pt x="165" y="45"/>
                  </a:lnTo>
                  <a:lnTo>
                    <a:pt x="165" y="39"/>
                  </a:lnTo>
                  <a:lnTo>
                    <a:pt x="168" y="36"/>
                  </a:lnTo>
                  <a:lnTo>
                    <a:pt x="171" y="39"/>
                  </a:lnTo>
                  <a:lnTo>
                    <a:pt x="174" y="39"/>
                  </a:lnTo>
                  <a:lnTo>
                    <a:pt x="178" y="39"/>
                  </a:lnTo>
                  <a:lnTo>
                    <a:pt x="181" y="39"/>
                  </a:lnTo>
                  <a:lnTo>
                    <a:pt x="184" y="33"/>
                  </a:lnTo>
                  <a:lnTo>
                    <a:pt x="187" y="30"/>
                  </a:lnTo>
                  <a:lnTo>
                    <a:pt x="190" y="33"/>
                  </a:lnTo>
                  <a:lnTo>
                    <a:pt x="193" y="39"/>
                  </a:lnTo>
                  <a:lnTo>
                    <a:pt x="193" y="54"/>
                  </a:lnTo>
                  <a:lnTo>
                    <a:pt x="196" y="54"/>
                  </a:lnTo>
                  <a:lnTo>
                    <a:pt x="199" y="42"/>
                  </a:lnTo>
                  <a:lnTo>
                    <a:pt x="199" y="45"/>
                  </a:lnTo>
                  <a:lnTo>
                    <a:pt x="199" y="42"/>
                  </a:lnTo>
                  <a:lnTo>
                    <a:pt x="202" y="42"/>
                  </a:lnTo>
                  <a:lnTo>
                    <a:pt x="205" y="39"/>
                  </a:lnTo>
                  <a:lnTo>
                    <a:pt x="205" y="45"/>
                  </a:lnTo>
                  <a:lnTo>
                    <a:pt x="208" y="51"/>
                  </a:lnTo>
                  <a:lnTo>
                    <a:pt x="208" y="64"/>
                  </a:lnTo>
                  <a:lnTo>
                    <a:pt x="211" y="67"/>
                  </a:lnTo>
                  <a:lnTo>
                    <a:pt x="211" y="54"/>
                  </a:lnTo>
                  <a:lnTo>
                    <a:pt x="214" y="48"/>
                  </a:lnTo>
                  <a:lnTo>
                    <a:pt x="214" y="39"/>
                  </a:lnTo>
                  <a:lnTo>
                    <a:pt x="217" y="42"/>
                  </a:lnTo>
                  <a:lnTo>
                    <a:pt x="217" y="48"/>
                  </a:lnTo>
                  <a:lnTo>
                    <a:pt x="220" y="51"/>
                  </a:lnTo>
                  <a:lnTo>
                    <a:pt x="220" y="61"/>
                  </a:lnTo>
                  <a:lnTo>
                    <a:pt x="223" y="64"/>
                  </a:lnTo>
                  <a:lnTo>
                    <a:pt x="226" y="61"/>
                  </a:lnTo>
                  <a:lnTo>
                    <a:pt x="226" y="42"/>
                  </a:lnTo>
                  <a:lnTo>
                    <a:pt x="229" y="39"/>
                  </a:lnTo>
                  <a:lnTo>
                    <a:pt x="229" y="33"/>
                  </a:lnTo>
                  <a:lnTo>
                    <a:pt x="236" y="27"/>
                  </a:lnTo>
                  <a:lnTo>
                    <a:pt x="233" y="27"/>
                  </a:lnTo>
                  <a:lnTo>
                    <a:pt x="236" y="30"/>
                  </a:lnTo>
                  <a:lnTo>
                    <a:pt x="239" y="27"/>
                  </a:lnTo>
                  <a:lnTo>
                    <a:pt x="242" y="30"/>
                  </a:lnTo>
                  <a:lnTo>
                    <a:pt x="245" y="33"/>
                  </a:lnTo>
                  <a:lnTo>
                    <a:pt x="245" y="45"/>
                  </a:lnTo>
                  <a:lnTo>
                    <a:pt x="251" y="45"/>
                  </a:lnTo>
                  <a:lnTo>
                    <a:pt x="251" y="39"/>
                  </a:lnTo>
                  <a:lnTo>
                    <a:pt x="254" y="36"/>
                  </a:lnTo>
                  <a:lnTo>
                    <a:pt x="257" y="33"/>
                  </a:lnTo>
                  <a:lnTo>
                    <a:pt x="257" y="36"/>
                  </a:lnTo>
                  <a:lnTo>
                    <a:pt x="260" y="39"/>
                  </a:lnTo>
                  <a:lnTo>
                    <a:pt x="263" y="42"/>
                  </a:lnTo>
                  <a:lnTo>
                    <a:pt x="266"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5" name="Freeform 9"/>
            <p:cNvSpPr>
              <a:spLocks noChangeAspect="1"/>
            </p:cNvSpPr>
            <p:nvPr/>
          </p:nvSpPr>
          <p:spPr bwMode="auto">
            <a:xfrm flipV="1">
              <a:off x="8165135" y="861535"/>
              <a:ext cx="989449" cy="52502"/>
            </a:xfrm>
            <a:custGeom>
              <a:avLst/>
              <a:gdLst>
                <a:gd name="T0" fmla="*/ 3 w 223"/>
                <a:gd name="T1" fmla="*/ 30 h 46"/>
                <a:gd name="T2" fmla="*/ 9 w 223"/>
                <a:gd name="T3" fmla="*/ 27 h 46"/>
                <a:gd name="T4" fmla="*/ 12 w 223"/>
                <a:gd name="T5" fmla="*/ 9 h 46"/>
                <a:gd name="T6" fmla="*/ 18 w 223"/>
                <a:gd name="T7" fmla="*/ 18 h 46"/>
                <a:gd name="T8" fmla="*/ 22 w 223"/>
                <a:gd name="T9" fmla="*/ 40 h 46"/>
                <a:gd name="T10" fmla="*/ 28 w 223"/>
                <a:gd name="T11" fmla="*/ 30 h 46"/>
                <a:gd name="T12" fmla="*/ 34 w 223"/>
                <a:gd name="T13" fmla="*/ 15 h 46"/>
                <a:gd name="T14" fmla="*/ 43 w 223"/>
                <a:gd name="T15" fmla="*/ 15 h 46"/>
                <a:gd name="T16" fmla="*/ 46 w 223"/>
                <a:gd name="T17" fmla="*/ 18 h 46"/>
                <a:gd name="T18" fmla="*/ 55 w 223"/>
                <a:gd name="T19" fmla="*/ 24 h 46"/>
                <a:gd name="T20" fmla="*/ 58 w 223"/>
                <a:gd name="T21" fmla="*/ 30 h 46"/>
                <a:gd name="T22" fmla="*/ 64 w 223"/>
                <a:gd name="T23" fmla="*/ 15 h 46"/>
                <a:gd name="T24" fmla="*/ 67 w 223"/>
                <a:gd name="T25" fmla="*/ 18 h 46"/>
                <a:gd name="T26" fmla="*/ 73 w 223"/>
                <a:gd name="T27" fmla="*/ 21 h 46"/>
                <a:gd name="T28" fmla="*/ 83 w 223"/>
                <a:gd name="T29" fmla="*/ 30 h 46"/>
                <a:gd name="T30" fmla="*/ 86 w 223"/>
                <a:gd name="T31" fmla="*/ 30 h 46"/>
                <a:gd name="T32" fmla="*/ 89 w 223"/>
                <a:gd name="T33" fmla="*/ 12 h 46"/>
                <a:gd name="T34" fmla="*/ 95 w 223"/>
                <a:gd name="T35" fmla="*/ 3 h 46"/>
                <a:gd name="T36" fmla="*/ 98 w 223"/>
                <a:gd name="T37" fmla="*/ 21 h 46"/>
                <a:gd name="T38" fmla="*/ 107 w 223"/>
                <a:gd name="T39" fmla="*/ 30 h 46"/>
                <a:gd name="T40" fmla="*/ 113 w 223"/>
                <a:gd name="T41" fmla="*/ 36 h 46"/>
                <a:gd name="T42" fmla="*/ 116 w 223"/>
                <a:gd name="T43" fmla="*/ 18 h 46"/>
                <a:gd name="T44" fmla="*/ 122 w 223"/>
                <a:gd name="T45" fmla="*/ 12 h 46"/>
                <a:gd name="T46" fmla="*/ 125 w 223"/>
                <a:gd name="T47" fmla="*/ 33 h 46"/>
                <a:gd name="T48" fmla="*/ 135 w 223"/>
                <a:gd name="T49" fmla="*/ 18 h 46"/>
                <a:gd name="T50" fmla="*/ 138 w 223"/>
                <a:gd name="T51" fmla="*/ 21 h 46"/>
                <a:gd name="T52" fmla="*/ 147 w 223"/>
                <a:gd name="T53" fmla="*/ 18 h 46"/>
                <a:gd name="T54" fmla="*/ 150 w 223"/>
                <a:gd name="T55" fmla="*/ 6 h 46"/>
                <a:gd name="T56" fmla="*/ 153 w 223"/>
                <a:gd name="T57" fmla="*/ 3 h 46"/>
                <a:gd name="T58" fmla="*/ 159 w 223"/>
                <a:gd name="T59" fmla="*/ 27 h 46"/>
                <a:gd name="T60" fmla="*/ 162 w 223"/>
                <a:gd name="T61" fmla="*/ 43 h 46"/>
                <a:gd name="T62" fmla="*/ 165 w 223"/>
                <a:gd name="T63" fmla="*/ 30 h 46"/>
                <a:gd name="T64" fmla="*/ 171 w 223"/>
                <a:gd name="T65" fmla="*/ 18 h 46"/>
                <a:gd name="T66" fmla="*/ 174 w 223"/>
                <a:gd name="T67" fmla="*/ 21 h 46"/>
                <a:gd name="T68" fmla="*/ 177 w 223"/>
                <a:gd name="T69" fmla="*/ 30 h 46"/>
                <a:gd name="T70" fmla="*/ 183 w 223"/>
                <a:gd name="T71" fmla="*/ 12 h 46"/>
                <a:gd name="T72" fmla="*/ 190 w 223"/>
                <a:gd name="T73" fmla="*/ 15 h 46"/>
                <a:gd name="T74" fmla="*/ 196 w 223"/>
                <a:gd name="T75" fmla="*/ 27 h 46"/>
                <a:gd name="T76" fmla="*/ 205 w 223"/>
                <a:gd name="T77" fmla="*/ 15 h 46"/>
                <a:gd name="T78" fmla="*/ 211 w 223"/>
                <a:gd name="T79" fmla="*/ 24 h 46"/>
                <a:gd name="T80" fmla="*/ 214 w 223"/>
                <a:gd name="T81" fmla="*/ 15 h 46"/>
                <a:gd name="T82" fmla="*/ 217 w 223"/>
                <a:gd name="T83"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46">
                  <a:moveTo>
                    <a:pt x="0" y="24"/>
                  </a:moveTo>
                  <a:lnTo>
                    <a:pt x="0" y="33"/>
                  </a:lnTo>
                  <a:lnTo>
                    <a:pt x="3" y="30"/>
                  </a:lnTo>
                  <a:lnTo>
                    <a:pt x="3" y="27"/>
                  </a:lnTo>
                  <a:lnTo>
                    <a:pt x="6" y="24"/>
                  </a:lnTo>
                  <a:lnTo>
                    <a:pt x="9" y="27"/>
                  </a:lnTo>
                  <a:lnTo>
                    <a:pt x="9" y="24"/>
                  </a:lnTo>
                  <a:lnTo>
                    <a:pt x="12" y="21"/>
                  </a:lnTo>
                  <a:lnTo>
                    <a:pt x="12" y="9"/>
                  </a:lnTo>
                  <a:lnTo>
                    <a:pt x="15" y="6"/>
                  </a:lnTo>
                  <a:lnTo>
                    <a:pt x="15" y="12"/>
                  </a:lnTo>
                  <a:lnTo>
                    <a:pt x="18" y="18"/>
                  </a:lnTo>
                  <a:lnTo>
                    <a:pt x="18" y="43"/>
                  </a:lnTo>
                  <a:lnTo>
                    <a:pt x="22" y="46"/>
                  </a:lnTo>
                  <a:lnTo>
                    <a:pt x="22" y="40"/>
                  </a:lnTo>
                  <a:lnTo>
                    <a:pt x="25" y="36"/>
                  </a:lnTo>
                  <a:lnTo>
                    <a:pt x="25" y="30"/>
                  </a:lnTo>
                  <a:lnTo>
                    <a:pt x="28" y="30"/>
                  </a:lnTo>
                  <a:lnTo>
                    <a:pt x="31" y="24"/>
                  </a:lnTo>
                  <a:lnTo>
                    <a:pt x="31" y="18"/>
                  </a:lnTo>
                  <a:lnTo>
                    <a:pt x="34" y="15"/>
                  </a:lnTo>
                  <a:lnTo>
                    <a:pt x="34" y="18"/>
                  </a:lnTo>
                  <a:lnTo>
                    <a:pt x="37" y="21"/>
                  </a:lnTo>
                  <a:lnTo>
                    <a:pt x="43" y="15"/>
                  </a:lnTo>
                  <a:lnTo>
                    <a:pt x="40" y="15"/>
                  </a:lnTo>
                  <a:lnTo>
                    <a:pt x="43" y="18"/>
                  </a:lnTo>
                  <a:lnTo>
                    <a:pt x="46" y="18"/>
                  </a:lnTo>
                  <a:lnTo>
                    <a:pt x="49" y="18"/>
                  </a:lnTo>
                  <a:lnTo>
                    <a:pt x="52" y="21"/>
                  </a:lnTo>
                  <a:lnTo>
                    <a:pt x="55" y="24"/>
                  </a:lnTo>
                  <a:lnTo>
                    <a:pt x="55" y="30"/>
                  </a:lnTo>
                  <a:lnTo>
                    <a:pt x="58" y="33"/>
                  </a:lnTo>
                  <a:lnTo>
                    <a:pt x="58" y="30"/>
                  </a:lnTo>
                  <a:lnTo>
                    <a:pt x="61" y="24"/>
                  </a:lnTo>
                  <a:lnTo>
                    <a:pt x="61" y="18"/>
                  </a:lnTo>
                  <a:lnTo>
                    <a:pt x="64" y="15"/>
                  </a:lnTo>
                  <a:lnTo>
                    <a:pt x="64" y="21"/>
                  </a:lnTo>
                  <a:lnTo>
                    <a:pt x="67" y="24"/>
                  </a:lnTo>
                  <a:lnTo>
                    <a:pt x="67" y="18"/>
                  </a:lnTo>
                  <a:lnTo>
                    <a:pt x="70" y="12"/>
                  </a:lnTo>
                  <a:lnTo>
                    <a:pt x="73" y="15"/>
                  </a:lnTo>
                  <a:lnTo>
                    <a:pt x="73" y="21"/>
                  </a:lnTo>
                  <a:lnTo>
                    <a:pt x="77" y="24"/>
                  </a:lnTo>
                  <a:lnTo>
                    <a:pt x="77" y="30"/>
                  </a:lnTo>
                  <a:lnTo>
                    <a:pt x="83" y="30"/>
                  </a:lnTo>
                  <a:lnTo>
                    <a:pt x="80" y="30"/>
                  </a:lnTo>
                  <a:lnTo>
                    <a:pt x="83" y="33"/>
                  </a:lnTo>
                  <a:lnTo>
                    <a:pt x="86" y="30"/>
                  </a:lnTo>
                  <a:lnTo>
                    <a:pt x="86" y="27"/>
                  </a:lnTo>
                  <a:lnTo>
                    <a:pt x="89" y="24"/>
                  </a:lnTo>
                  <a:lnTo>
                    <a:pt x="89" y="12"/>
                  </a:lnTo>
                  <a:lnTo>
                    <a:pt x="92" y="9"/>
                  </a:lnTo>
                  <a:lnTo>
                    <a:pt x="92" y="0"/>
                  </a:lnTo>
                  <a:lnTo>
                    <a:pt x="95" y="3"/>
                  </a:lnTo>
                  <a:lnTo>
                    <a:pt x="95" y="9"/>
                  </a:lnTo>
                  <a:lnTo>
                    <a:pt x="98" y="15"/>
                  </a:lnTo>
                  <a:lnTo>
                    <a:pt x="98" y="21"/>
                  </a:lnTo>
                  <a:lnTo>
                    <a:pt x="101" y="21"/>
                  </a:lnTo>
                  <a:lnTo>
                    <a:pt x="104" y="27"/>
                  </a:lnTo>
                  <a:lnTo>
                    <a:pt x="107" y="30"/>
                  </a:lnTo>
                  <a:lnTo>
                    <a:pt x="107" y="36"/>
                  </a:lnTo>
                  <a:lnTo>
                    <a:pt x="110" y="40"/>
                  </a:lnTo>
                  <a:lnTo>
                    <a:pt x="113" y="36"/>
                  </a:lnTo>
                  <a:lnTo>
                    <a:pt x="113" y="27"/>
                  </a:lnTo>
                  <a:lnTo>
                    <a:pt x="116" y="24"/>
                  </a:lnTo>
                  <a:lnTo>
                    <a:pt x="116" y="18"/>
                  </a:lnTo>
                  <a:lnTo>
                    <a:pt x="119" y="15"/>
                  </a:lnTo>
                  <a:lnTo>
                    <a:pt x="119" y="9"/>
                  </a:lnTo>
                  <a:lnTo>
                    <a:pt x="122" y="12"/>
                  </a:lnTo>
                  <a:lnTo>
                    <a:pt x="122" y="21"/>
                  </a:lnTo>
                  <a:lnTo>
                    <a:pt x="125" y="27"/>
                  </a:lnTo>
                  <a:lnTo>
                    <a:pt x="125" y="33"/>
                  </a:lnTo>
                  <a:lnTo>
                    <a:pt x="128" y="30"/>
                  </a:lnTo>
                  <a:lnTo>
                    <a:pt x="128" y="24"/>
                  </a:lnTo>
                  <a:lnTo>
                    <a:pt x="135" y="18"/>
                  </a:lnTo>
                  <a:lnTo>
                    <a:pt x="132" y="18"/>
                  </a:lnTo>
                  <a:lnTo>
                    <a:pt x="135" y="18"/>
                  </a:lnTo>
                  <a:lnTo>
                    <a:pt x="138" y="21"/>
                  </a:lnTo>
                  <a:lnTo>
                    <a:pt x="141" y="21"/>
                  </a:lnTo>
                  <a:lnTo>
                    <a:pt x="144" y="21"/>
                  </a:lnTo>
                  <a:lnTo>
                    <a:pt x="147" y="18"/>
                  </a:lnTo>
                  <a:lnTo>
                    <a:pt x="147" y="12"/>
                  </a:lnTo>
                  <a:lnTo>
                    <a:pt x="150" y="9"/>
                  </a:lnTo>
                  <a:lnTo>
                    <a:pt x="150" y="6"/>
                  </a:lnTo>
                  <a:lnTo>
                    <a:pt x="153" y="3"/>
                  </a:lnTo>
                  <a:lnTo>
                    <a:pt x="153" y="0"/>
                  </a:lnTo>
                  <a:lnTo>
                    <a:pt x="153" y="3"/>
                  </a:lnTo>
                  <a:lnTo>
                    <a:pt x="156" y="9"/>
                  </a:lnTo>
                  <a:lnTo>
                    <a:pt x="156" y="21"/>
                  </a:lnTo>
                  <a:lnTo>
                    <a:pt x="159" y="27"/>
                  </a:lnTo>
                  <a:lnTo>
                    <a:pt x="159" y="36"/>
                  </a:lnTo>
                  <a:lnTo>
                    <a:pt x="162" y="40"/>
                  </a:lnTo>
                  <a:lnTo>
                    <a:pt x="162" y="43"/>
                  </a:lnTo>
                  <a:lnTo>
                    <a:pt x="162" y="40"/>
                  </a:lnTo>
                  <a:lnTo>
                    <a:pt x="165" y="36"/>
                  </a:lnTo>
                  <a:lnTo>
                    <a:pt x="165" y="30"/>
                  </a:lnTo>
                  <a:lnTo>
                    <a:pt x="168" y="27"/>
                  </a:lnTo>
                  <a:lnTo>
                    <a:pt x="168" y="21"/>
                  </a:lnTo>
                  <a:lnTo>
                    <a:pt x="171" y="18"/>
                  </a:lnTo>
                  <a:lnTo>
                    <a:pt x="171" y="15"/>
                  </a:lnTo>
                  <a:lnTo>
                    <a:pt x="171" y="18"/>
                  </a:lnTo>
                  <a:lnTo>
                    <a:pt x="174" y="21"/>
                  </a:lnTo>
                  <a:lnTo>
                    <a:pt x="174" y="24"/>
                  </a:lnTo>
                  <a:lnTo>
                    <a:pt x="180" y="30"/>
                  </a:lnTo>
                  <a:lnTo>
                    <a:pt x="177" y="30"/>
                  </a:lnTo>
                  <a:lnTo>
                    <a:pt x="180" y="21"/>
                  </a:lnTo>
                  <a:lnTo>
                    <a:pt x="183" y="18"/>
                  </a:lnTo>
                  <a:lnTo>
                    <a:pt x="183" y="12"/>
                  </a:lnTo>
                  <a:lnTo>
                    <a:pt x="187" y="9"/>
                  </a:lnTo>
                  <a:lnTo>
                    <a:pt x="190" y="12"/>
                  </a:lnTo>
                  <a:lnTo>
                    <a:pt x="190" y="15"/>
                  </a:lnTo>
                  <a:lnTo>
                    <a:pt x="193" y="18"/>
                  </a:lnTo>
                  <a:lnTo>
                    <a:pt x="193" y="27"/>
                  </a:lnTo>
                  <a:lnTo>
                    <a:pt x="196" y="27"/>
                  </a:lnTo>
                  <a:lnTo>
                    <a:pt x="199" y="24"/>
                  </a:lnTo>
                  <a:lnTo>
                    <a:pt x="199" y="21"/>
                  </a:lnTo>
                  <a:lnTo>
                    <a:pt x="205" y="15"/>
                  </a:lnTo>
                  <a:lnTo>
                    <a:pt x="202" y="15"/>
                  </a:lnTo>
                  <a:lnTo>
                    <a:pt x="205" y="18"/>
                  </a:lnTo>
                  <a:lnTo>
                    <a:pt x="211" y="24"/>
                  </a:lnTo>
                  <a:lnTo>
                    <a:pt x="208" y="24"/>
                  </a:lnTo>
                  <a:lnTo>
                    <a:pt x="211" y="18"/>
                  </a:lnTo>
                  <a:lnTo>
                    <a:pt x="214" y="15"/>
                  </a:lnTo>
                  <a:lnTo>
                    <a:pt x="214" y="18"/>
                  </a:lnTo>
                  <a:lnTo>
                    <a:pt x="217" y="21"/>
                  </a:lnTo>
                  <a:lnTo>
                    <a:pt x="217" y="33"/>
                  </a:lnTo>
                  <a:lnTo>
                    <a:pt x="223" y="40"/>
                  </a:lnTo>
                  <a:lnTo>
                    <a:pt x="220"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6" name="Freeform 10"/>
            <p:cNvSpPr>
              <a:spLocks noChangeAspect="1"/>
            </p:cNvSpPr>
            <p:nvPr/>
          </p:nvSpPr>
          <p:spPr bwMode="auto">
            <a:xfrm flipV="1">
              <a:off x="9140769" y="858618"/>
              <a:ext cx="1112051" cy="68544"/>
            </a:xfrm>
            <a:custGeom>
              <a:avLst/>
              <a:gdLst>
                <a:gd name="T0" fmla="*/ 6 w 251"/>
                <a:gd name="T1" fmla="*/ 52 h 61"/>
                <a:gd name="T2" fmla="*/ 12 w 251"/>
                <a:gd name="T3" fmla="*/ 33 h 61"/>
                <a:gd name="T4" fmla="*/ 18 w 251"/>
                <a:gd name="T5" fmla="*/ 18 h 61"/>
                <a:gd name="T6" fmla="*/ 25 w 251"/>
                <a:gd name="T7" fmla="*/ 30 h 61"/>
                <a:gd name="T8" fmla="*/ 31 w 251"/>
                <a:gd name="T9" fmla="*/ 27 h 61"/>
                <a:gd name="T10" fmla="*/ 37 w 251"/>
                <a:gd name="T11" fmla="*/ 39 h 61"/>
                <a:gd name="T12" fmla="*/ 43 w 251"/>
                <a:gd name="T13" fmla="*/ 30 h 61"/>
                <a:gd name="T14" fmla="*/ 46 w 251"/>
                <a:gd name="T15" fmla="*/ 27 h 61"/>
                <a:gd name="T16" fmla="*/ 55 w 251"/>
                <a:gd name="T17" fmla="*/ 36 h 61"/>
                <a:gd name="T18" fmla="*/ 64 w 251"/>
                <a:gd name="T19" fmla="*/ 36 h 61"/>
                <a:gd name="T20" fmla="*/ 77 w 251"/>
                <a:gd name="T21" fmla="*/ 42 h 61"/>
                <a:gd name="T22" fmla="*/ 80 w 251"/>
                <a:gd name="T23" fmla="*/ 45 h 61"/>
                <a:gd name="T24" fmla="*/ 83 w 251"/>
                <a:gd name="T25" fmla="*/ 30 h 61"/>
                <a:gd name="T26" fmla="*/ 89 w 251"/>
                <a:gd name="T27" fmla="*/ 24 h 61"/>
                <a:gd name="T28" fmla="*/ 95 w 251"/>
                <a:gd name="T29" fmla="*/ 30 h 61"/>
                <a:gd name="T30" fmla="*/ 101 w 251"/>
                <a:gd name="T31" fmla="*/ 39 h 61"/>
                <a:gd name="T32" fmla="*/ 107 w 251"/>
                <a:gd name="T33" fmla="*/ 36 h 61"/>
                <a:gd name="T34" fmla="*/ 110 w 251"/>
                <a:gd name="T35" fmla="*/ 24 h 61"/>
                <a:gd name="T36" fmla="*/ 119 w 251"/>
                <a:gd name="T37" fmla="*/ 39 h 61"/>
                <a:gd name="T38" fmla="*/ 125 w 251"/>
                <a:gd name="T39" fmla="*/ 39 h 61"/>
                <a:gd name="T40" fmla="*/ 132 w 251"/>
                <a:gd name="T41" fmla="*/ 27 h 61"/>
                <a:gd name="T42" fmla="*/ 141 w 251"/>
                <a:gd name="T43" fmla="*/ 39 h 61"/>
                <a:gd name="T44" fmla="*/ 144 w 251"/>
                <a:gd name="T45" fmla="*/ 30 h 61"/>
                <a:gd name="T46" fmla="*/ 147 w 251"/>
                <a:gd name="T47" fmla="*/ 45 h 61"/>
                <a:gd name="T48" fmla="*/ 153 w 251"/>
                <a:gd name="T49" fmla="*/ 61 h 61"/>
                <a:gd name="T50" fmla="*/ 156 w 251"/>
                <a:gd name="T51" fmla="*/ 15 h 61"/>
                <a:gd name="T52" fmla="*/ 159 w 251"/>
                <a:gd name="T53" fmla="*/ 3 h 61"/>
                <a:gd name="T54" fmla="*/ 165 w 251"/>
                <a:gd name="T55" fmla="*/ 39 h 61"/>
                <a:gd name="T56" fmla="*/ 168 w 251"/>
                <a:gd name="T57" fmla="*/ 48 h 61"/>
                <a:gd name="T58" fmla="*/ 177 w 251"/>
                <a:gd name="T59" fmla="*/ 42 h 61"/>
                <a:gd name="T60" fmla="*/ 180 w 251"/>
                <a:gd name="T61" fmla="*/ 36 h 61"/>
                <a:gd name="T62" fmla="*/ 187 w 251"/>
                <a:gd name="T63" fmla="*/ 21 h 61"/>
                <a:gd name="T64" fmla="*/ 190 w 251"/>
                <a:gd name="T65" fmla="*/ 9 h 61"/>
                <a:gd name="T66" fmla="*/ 196 w 251"/>
                <a:gd name="T67" fmla="*/ 12 h 61"/>
                <a:gd name="T68" fmla="*/ 199 w 251"/>
                <a:gd name="T69" fmla="*/ 39 h 61"/>
                <a:gd name="T70" fmla="*/ 205 w 251"/>
                <a:gd name="T71" fmla="*/ 52 h 61"/>
                <a:gd name="T72" fmla="*/ 211 w 251"/>
                <a:gd name="T73" fmla="*/ 45 h 61"/>
                <a:gd name="T74" fmla="*/ 220 w 251"/>
                <a:gd name="T75" fmla="*/ 33 h 61"/>
                <a:gd name="T76" fmla="*/ 226 w 251"/>
                <a:gd name="T77" fmla="*/ 36 h 61"/>
                <a:gd name="T78" fmla="*/ 229 w 251"/>
                <a:gd name="T79" fmla="*/ 27 h 61"/>
                <a:gd name="T80" fmla="*/ 238 w 251"/>
                <a:gd name="T81" fmla="*/ 36 h 61"/>
                <a:gd name="T82" fmla="*/ 248 w 251"/>
                <a:gd name="T83"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61">
                  <a:moveTo>
                    <a:pt x="0" y="52"/>
                  </a:moveTo>
                  <a:lnTo>
                    <a:pt x="3" y="52"/>
                  </a:lnTo>
                  <a:lnTo>
                    <a:pt x="6" y="52"/>
                  </a:lnTo>
                  <a:lnTo>
                    <a:pt x="9" y="45"/>
                  </a:lnTo>
                  <a:lnTo>
                    <a:pt x="12" y="42"/>
                  </a:lnTo>
                  <a:lnTo>
                    <a:pt x="12" y="33"/>
                  </a:lnTo>
                  <a:lnTo>
                    <a:pt x="15" y="27"/>
                  </a:lnTo>
                  <a:lnTo>
                    <a:pt x="15" y="18"/>
                  </a:lnTo>
                  <a:lnTo>
                    <a:pt x="18" y="18"/>
                  </a:lnTo>
                  <a:lnTo>
                    <a:pt x="22" y="24"/>
                  </a:lnTo>
                  <a:lnTo>
                    <a:pt x="28" y="30"/>
                  </a:lnTo>
                  <a:lnTo>
                    <a:pt x="25" y="30"/>
                  </a:lnTo>
                  <a:lnTo>
                    <a:pt x="28" y="27"/>
                  </a:lnTo>
                  <a:lnTo>
                    <a:pt x="31" y="24"/>
                  </a:lnTo>
                  <a:lnTo>
                    <a:pt x="31" y="27"/>
                  </a:lnTo>
                  <a:lnTo>
                    <a:pt x="34" y="33"/>
                  </a:lnTo>
                  <a:lnTo>
                    <a:pt x="34" y="42"/>
                  </a:lnTo>
                  <a:lnTo>
                    <a:pt x="37" y="39"/>
                  </a:lnTo>
                  <a:lnTo>
                    <a:pt x="40" y="36"/>
                  </a:lnTo>
                  <a:lnTo>
                    <a:pt x="40" y="33"/>
                  </a:lnTo>
                  <a:lnTo>
                    <a:pt x="43" y="30"/>
                  </a:lnTo>
                  <a:lnTo>
                    <a:pt x="43" y="27"/>
                  </a:lnTo>
                  <a:lnTo>
                    <a:pt x="49" y="27"/>
                  </a:lnTo>
                  <a:lnTo>
                    <a:pt x="46" y="27"/>
                  </a:lnTo>
                  <a:lnTo>
                    <a:pt x="49" y="27"/>
                  </a:lnTo>
                  <a:lnTo>
                    <a:pt x="55" y="33"/>
                  </a:lnTo>
                  <a:lnTo>
                    <a:pt x="55" y="36"/>
                  </a:lnTo>
                  <a:lnTo>
                    <a:pt x="58" y="39"/>
                  </a:lnTo>
                  <a:lnTo>
                    <a:pt x="61" y="39"/>
                  </a:lnTo>
                  <a:lnTo>
                    <a:pt x="64" y="36"/>
                  </a:lnTo>
                  <a:lnTo>
                    <a:pt x="67" y="33"/>
                  </a:lnTo>
                  <a:lnTo>
                    <a:pt x="70" y="36"/>
                  </a:lnTo>
                  <a:lnTo>
                    <a:pt x="77" y="42"/>
                  </a:lnTo>
                  <a:lnTo>
                    <a:pt x="73" y="42"/>
                  </a:lnTo>
                  <a:lnTo>
                    <a:pt x="77" y="42"/>
                  </a:lnTo>
                  <a:lnTo>
                    <a:pt x="80" y="45"/>
                  </a:lnTo>
                  <a:lnTo>
                    <a:pt x="80" y="42"/>
                  </a:lnTo>
                  <a:lnTo>
                    <a:pt x="83" y="39"/>
                  </a:lnTo>
                  <a:lnTo>
                    <a:pt x="83" y="30"/>
                  </a:lnTo>
                  <a:lnTo>
                    <a:pt x="86" y="27"/>
                  </a:lnTo>
                  <a:lnTo>
                    <a:pt x="86" y="21"/>
                  </a:lnTo>
                  <a:lnTo>
                    <a:pt x="89" y="24"/>
                  </a:lnTo>
                  <a:lnTo>
                    <a:pt x="92" y="27"/>
                  </a:lnTo>
                  <a:lnTo>
                    <a:pt x="92" y="33"/>
                  </a:lnTo>
                  <a:lnTo>
                    <a:pt x="95" y="30"/>
                  </a:lnTo>
                  <a:lnTo>
                    <a:pt x="98" y="33"/>
                  </a:lnTo>
                  <a:lnTo>
                    <a:pt x="101" y="36"/>
                  </a:lnTo>
                  <a:lnTo>
                    <a:pt x="101" y="39"/>
                  </a:lnTo>
                  <a:lnTo>
                    <a:pt x="104" y="42"/>
                  </a:lnTo>
                  <a:lnTo>
                    <a:pt x="104" y="39"/>
                  </a:lnTo>
                  <a:lnTo>
                    <a:pt x="107" y="36"/>
                  </a:lnTo>
                  <a:lnTo>
                    <a:pt x="107" y="30"/>
                  </a:lnTo>
                  <a:lnTo>
                    <a:pt x="113" y="24"/>
                  </a:lnTo>
                  <a:lnTo>
                    <a:pt x="110" y="24"/>
                  </a:lnTo>
                  <a:lnTo>
                    <a:pt x="113" y="30"/>
                  </a:lnTo>
                  <a:lnTo>
                    <a:pt x="119" y="36"/>
                  </a:lnTo>
                  <a:lnTo>
                    <a:pt x="119" y="39"/>
                  </a:lnTo>
                  <a:lnTo>
                    <a:pt x="125" y="45"/>
                  </a:lnTo>
                  <a:lnTo>
                    <a:pt x="122" y="45"/>
                  </a:lnTo>
                  <a:lnTo>
                    <a:pt x="125" y="39"/>
                  </a:lnTo>
                  <a:lnTo>
                    <a:pt x="128" y="36"/>
                  </a:lnTo>
                  <a:lnTo>
                    <a:pt x="128" y="30"/>
                  </a:lnTo>
                  <a:lnTo>
                    <a:pt x="132" y="27"/>
                  </a:lnTo>
                  <a:lnTo>
                    <a:pt x="135" y="30"/>
                  </a:lnTo>
                  <a:lnTo>
                    <a:pt x="135" y="33"/>
                  </a:lnTo>
                  <a:lnTo>
                    <a:pt x="141" y="39"/>
                  </a:lnTo>
                  <a:lnTo>
                    <a:pt x="138" y="39"/>
                  </a:lnTo>
                  <a:lnTo>
                    <a:pt x="141" y="33"/>
                  </a:lnTo>
                  <a:lnTo>
                    <a:pt x="144" y="30"/>
                  </a:lnTo>
                  <a:lnTo>
                    <a:pt x="144" y="27"/>
                  </a:lnTo>
                  <a:lnTo>
                    <a:pt x="147" y="30"/>
                  </a:lnTo>
                  <a:lnTo>
                    <a:pt x="147" y="45"/>
                  </a:lnTo>
                  <a:lnTo>
                    <a:pt x="150" y="55"/>
                  </a:lnTo>
                  <a:lnTo>
                    <a:pt x="150" y="61"/>
                  </a:lnTo>
                  <a:lnTo>
                    <a:pt x="153" y="61"/>
                  </a:lnTo>
                  <a:lnTo>
                    <a:pt x="153" y="42"/>
                  </a:lnTo>
                  <a:lnTo>
                    <a:pt x="156" y="33"/>
                  </a:lnTo>
                  <a:lnTo>
                    <a:pt x="156" y="15"/>
                  </a:lnTo>
                  <a:lnTo>
                    <a:pt x="159" y="9"/>
                  </a:lnTo>
                  <a:lnTo>
                    <a:pt x="159" y="0"/>
                  </a:lnTo>
                  <a:lnTo>
                    <a:pt x="159" y="3"/>
                  </a:lnTo>
                  <a:lnTo>
                    <a:pt x="162" y="12"/>
                  </a:lnTo>
                  <a:lnTo>
                    <a:pt x="162" y="30"/>
                  </a:lnTo>
                  <a:lnTo>
                    <a:pt x="165" y="39"/>
                  </a:lnTo>
                  <a:lnTo>
                    <a:pt x="165" y="55"/>
                  </a:lnTo>
                  <a:lnTo>
                    <a:pt x="168" y="52"/>
                  </a:lnTo>
                  <a:lnTo>
                    <a:pt x="168" y="48"/>
                  </a:lnTo>
                  <a:lnTo>
                    <a:pt x="171" y="42"/>
                  </a:lnTo>
                  <a:lnTo>
                    <a:pt x="171" y="36"/>
                  </a:lnTo>
                  <a:lnTo>
                    <a:pt x="177" y="42"/>
                  </a:lnTo>
                  <a:lnTo>
                    <a:pt x="177" y="45"/>
                  </a:lnTo>
                  <a:lnTo>
                    <a:pt x="180" y="42"/>
                  </a:lnTo>
                  <a:lnTo>
                    <a:pt x="180" y="36"/>
                  </a:lnTo>
                  <a:lnTo>
                    <a:pt x="183" y="30"/>
                  </a:lnTo>
                  <a:lnTo>
                    <a:pt x="183" y="24"/>
                  </a:lnTo>
                  <a:lnTo>
                    <a:pt x="187" y="21"/>
                  </a:lnTo>
                  <a:lnTo>
                    <a:pt x="187" y="18"/>
                  </a:lnTo>
                  <a:lnTo>
                    <a:pt x="190" y="15"/>
                  </a:lnTo>
                  <a:lnTo>
                    <a:pt x="190" y="9"/>
                  </a:lnTo>
                  <a:lnTo>
                    <a:pt x="193" y="6"/>
                  </a:lnTo>
                  <a:lnTo>
                    <a:pt x="193" y="9"/>
                  </a:lnTo>
                  <a:lnTo>
                    <a:pt x="196" y="12"/>
                  </a:lnTo>
                  <a:lnTo>
                    <a:pt x="196" y="21"/>
                  </a:lnTo>
                  <a:lnTo>
                    <a:pt x="199" y="24"/>
                  </a:lnTo>
                  <a:lnTo>
                    <a:pt x="199" y="39"/>
                  </a:lnTo>
                  <a:lnTo>
                    <a:pt x="202" y="42"/>
                  </a:lnTo>
                  <a:lnTo>
                    <a:pt x="202" y="48"/>
                  </a:lnTo>
                  <a:lnTo>
                    <a:pt x="205" y="52"/>
                  </a:lnTo>
                  <a:lnTo>
                    <a:pt x="205" y="45"/>
                  </a:lnTo>
                  <a:lnTo>
                    <a:pt x="208" y="45"/>
                  </a:lnTo>
                  <a:lnTo>
                    <a:pt x="211" y="45"/>
                  </a:lnTo>
                  <a:lnTo>
                    <a:pt x="214" y="45"/>
                  </a:lnTo>
                  <a:lnTo>
                    <a:pt x="217" y="39"/>
                  </a:lnTo>
                  <a:lnTo>
                    <a:pt x="220" y="33"/>
                  </a:lnTo>
                  <a:lnTo>
                    <a:pt x="220" y="27"/>
                  </a:lnTo>
                  <a:lnTo>
                    <a:pt x="226" y="33"/>
                  </a:lnTo>
                  <a:lnTo>
                    <a:pt x="226" y="36"/>
                  </a:lnTo>
                  <a:lnTo>
                    <a:pt x="226" y="33"/>
                  </a:lnTo>
                  <a:lnTo>
                    <a:pt x="232" y="27"/>
                  </a:lnTo>
                  <a:lnTo>
                    <a:pt x="229" y="27"/>
                  </a:lnTo>
                  <a:lnTo>
                    <a:pt x="232" y="30"/>
                  </a:lnTo>
                  <a:lnTo>
                    <a:pt x="235" y="30"/>
                  </a:lnTo>
                  <a:lnTo>
                    <a:pt x="238" y="36"/>
                  </a:lnTo>
                  <a:lnTo>
                    <a:pt x="242" y="33"/>
                  </a:lnTo>
                  <a:lnTo>
                    <a:pt x="242" y="30"/>
                  </a:lnTo>
                  <a:lnTo>
                    <a:pt x="248" y="30"/>
                  </a:lnTo>
                  <a:lnTo>
                    <a:pt x="248" y="33"/>
                  </a:lnTo>
                  <a:lnTo>
                    <a:pt x="251"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7" name="Freeform 11"/>
            <p:cNvSpPr>
              <a:spLocks noChangeAspect="1"/>
            </p:cNvSpPr>
            <p:nvPr/>
          </p:nvSpPr>
          <p:spPr bwMode="auto">
            <a:xfrm flipV="1">
              <a:off x="10252820" y="855702"/>
              <a:ext cx="350538" cy="53960"/>
            </a:xfrm>
            <a:custGeom>
              <a:avLst/>
              <a:gdLst>
                <a:gd name="T0" fmla="*/ 0 w 79"/>
                <a:gd name="T1" fmla="*/ 18 h 49"/>
                <a:gd name="T2" fmla="*/ 3 w 79"/>
                <a:gd name="T3" fmla="*/ 12 h 49"/>
                <a:gd name="T4" fmla="*/ 6 w 79"/>
                <a:gd name="T5" fmla="*/ 12 h 49"/>
                <a:gd name="T6" fmla="*/ 9 w 79"/>
                <a:gd name="T7" fmla="*/ 18 h 49"/>
                <a:gd name="T8" fmla="*/ 9 w 79"/>
                <a:gd name="T9" fmla="*/ 21 h 49"/>
                <a:gd name="T10" fmla="*/ 12 w 79"/>
                <a:gd name="T11" fmla="*/ 24 h 49"/>
                <a:gd name="T12" fmla="*/ 12 w 79"/>
                <a:gd name="T13" fmla="*/ 30 h 49"/>
                <a:gd name="T14" fmla="*/ 15 w 79"/>
                <a:gd name="T15" fmla="*/ 27 h 49"/>
                <a:gd name="T16" fmla="*/ 15 w 79"/>
                <a:gd name="T17" fmla="*/ 24 h 49"/>
                <a:gd name="T18" fmla="*/ 18 w 79"/>
                <a:gd name="T19" fmla="*/ 21 h 49"/>
                <a:gd name="T20" fmla="*/ 18 w 79"/>
                <a:gd name="T21" fmla="*/ 12 h 49"/>
                <a:gd name="T22" fmla="*/ 21 w 79"/>
                <a:gd name="T23" fmla="*/ 6 h 49"/>
                <a:gd name="T24" fmla="*/ 21 w 79"/>
                <a:gd name="T25" fmla="*/ 3 h 49"/>
                <a:gd name="T26" fmla="*/ 21 w 79"/>
                <a:gd name="T27" fmla="*/ 6 h 49"/>
                <a:gd name="T28" fmla="*/ 24 w 79"/>
                <a:gd name="T29" fmla="*/ 12 h 49"/>
                <a:gd name="T30" fmla="*/ 24 w 79"/>
                <a:gd name="T31" fmla="*/ 21 h 49"/>
                <a:gd name="T32" fmla="*/ 27 w 79"/>
                <a:gd name="T33" fmla="*/ 24 h 49"/>
                <a:gd name="T34" fmla="*/ 27 w 79"/>
                <a:gd name="T35" fmla="*/ 30 h 49"/>
                <a:gd name="T36" fmla="*/ 30 w 79"/>
                <a:gd name="T37" fmla="*/ 33 h 49"/>
                <a:gd name="T38" fmla="*/ 33 w 79"/>
                <a:gd name="T39" fmla="*/ 33 h 49"/>
                <a:gd name="T40" fmla="*/ 36 w 79"/>
                <a:gd name="T41" fmla="*/ 30 h 49"/>
                <a:gd name="T42" fmla="*/ 36 w 79"/>
                <a:gd name="T43" fmla="*/ 27 h 49"/>
                <a:gd name="T44" fmla="*/ 39 w 79"/>
                <a:gd name="T45" fmla="*/ 24 h 49"/>
                <a:gd name="T46" fmla="*/ 39 w 79"/>
                <a:gd name="T47" fmla="*/ 15 h 49"/>
                <a:gd name="T48" fmla="*/ 46 w 79"/>
                <a:gd name="T49" fmla="*/ 9 h 49"/>
                <a:gd name="T50" fmla="*/ 46 w 79"/>
                <a:gd name="T51" fmla="*/ 6 h 49"/>
                <a:gd name="T52" fmla="*/ 49 w 79"/>
                <a:gd name="T53" fmla="*/ 6 h 49"/>
                <a:gd name="T54" fmla="*/ 52 w 79"/>
                <a:gd name="T55" fmla="*/ 12 h 49"/>
                <a:gd name="T56" fmla="*/ 52 w 79"/>
                <a:gd name="T57" fmla="*/ 18 h 49"/>
                <a:gd name="T58" fmla="*/ 55 w 79"/>
                <a:gd name="T59" fmla="*/ 21 h 49"/>
                <a:gd name="T60" fmla="*/ 55 w 79"/>
                <a:gd name="T61" fmla="*/ 27 h 49"/>
                <a:gd name="T62" fmla="*/ 58 w 79"/>
                <a:gd name="T63" fmla="*/ 27 h 49"/>
                <a:gd name="T64" fmla="*/ 61 w 79"/>
                <a:gd name="T65" fmla="*/ 24 h 49"/>
                <a:gd name="T66" fmla="*/ 61 w 79"/>
                <a:gd name="T67" fmla="*/ 15 h 49"/>
                <a:gd name="T68" fmla="*/ 64 w 79"/>
                <a:gd name="T69" fmla="*/ 9 h 49"/>
                <a:gd name="T70" fmla="*/ 64 w 79"/>
                <a:gd name="T71" fmla="*/ 3 h 49"/>
                <a:gd name="T72" fmla="*/ 67 w 79"/>
                <a:gd name="T73" fmla="*/ 0 h 49"/>
                <a:gd name="T74" fmla="*/ 67 w 79"/>
                <a:gd name="T75" fmla="*/ 9 h 49"/>
                <a:gd name="T76" fmla="*/ 70 w 79"/>
                <a:gd name="T77" fmla="*/ 18 h 49"/>
                <a:gd name="T78" fmla="*/ 70 w 79"/>
                <a:gd name="T79" fmla="*/ 40 h 49"/>
                <a:gd name="T80" fmla="*/ 73 w 79"/>
                <a:gd name="T81" fmla="*/ 46 h 49"/>
                <a:gd name="T82" fmla="*/ 73 w 79"/>
                <a:gd name="T83" fmla="*/ 49 h 49"/>
                <a:gd name="T84" fmla="*/ 73 w 79"/>
                <a:gd name="T85" fmla="*/ 43 h 49"/>
                <a:gd name="T86" fmla="*/ 76 w 79"/>
                <a:gd name="T87" fmla="*/ 40 h 49"/>
                <a:gd name="T88" fmla="*/ 76 w 79"/>
                <a:gd name="T89" fmla="*/ 30 h 49"/>
                <a:gd name="T90" fmla="*/ 79 w 79"/>
                <a:gd name="T91"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 h="49">
                  <a:moveTo>
                    <a:pt x="0" y="18"/>
                  </a:moveTo>
                  <a:lnTo>
                    <a:pt x="3" y="12"/>
                  </a:lnTo>
                  <a:lnTo>
                    <a:pt x="6" y="12"/>
                  </a:lnTo>
                  <a:lnTo>
                    <a:pt x="9" y="18"/>
                  </a:lnTo>
                  <a:lnTo>
                    <a:pt x="9" y="21"/>
                  </a:lnTo>
                  <a:lnTo>
                    <a:pt x="12" y="24"/>
                  </a:lnTo>
                  <a:lnTo>
                    <a:pt x="12" y="30"/>
                  </a:lnTo>
                  <a:lnTo>
                    <a:pt x="15" y="27"/>
                  </a:lnTo>
                  <a:lnTo>
                    <a:pt x="15" y="24"/>
                  </a:lnTo>
                  <a:lnTo>
                    <a:pt x="18" y="21"/>
                  </a:lnTo>
                  <a:lnTo>
                    <a:pt x="18" y="12"/>
                  </a:lnTo>
                  <a:lnTo>
                    <a:pt x="21" y="6"/>
                  </a:lnTo>
                  <a:lnTo>
                    <a:pt x="21" y="3"/>
                  </a:lnTo>
                  <a:lnTo>
                    <a:pt x="21" y="6"/>
                  </a:lnTo>
                  <a:lnTo>
                    <a:pt x="24" y="12"/>
                  </a:lnTo>
                  <a:lnTo>
                    <a:pt x="24" y="21"/>
                  </a:lnTo>
                  <a:lnTo>
                    <a:pt x="27" y="24"/>
                  </a:lnTo>
                  <a:lnTo>
                    <a:pt x="27" y="30"/>
                  </a:lnTo>
                  <a:lnTo>
                    <a:pt x="30" y="33"/>
                  </a:lnTo>
                  <a:lnTo>
                    <a:pt x="33" y="33"/>
                  </a:lnTo>
                  <a:lnTo>
                    <a:pt x="36" y="30"/>
                  </a:lnTo>
                  <a:lnTo>
                    <a:pt x="36" y="27"/>
                  </a:lnTo>
                  <a:lnTo>
                    <a:pt x="39" y="24"/>
                  </a:lnTo>
                  <a:lnTo>
                    <a:pt x="39" y="15"/>
                  </a:lnTo>
                  <a:lnTo>
                    <a:pt x="46" y="9"/>
                  </a:lnTo>
                  <a:lnTo>
                    <a:pt x="46" y="6"/>
                  </a:lnTo>
                  <a:lnTo>
                    <a:pt x="49" y="6"/>
                  </a:lnTo>
                  <a:lnTo>
                    <a:pt x="52" y="12"/>
                  </a:lnTo>
                  <a:lnTo>
                    <a:pt x="52" y="18"/>
                  </a:lnTo>
                  <a:lnTo>
                    <a:pt x="55" y="21"/>
                  </a:lnTo>
                  <a:lnTo>
                    <a:pt x="55" y="27"/>
                  </a:lnTo>
                  <a:lnTo>
                    <a:pt x="58" y="27"/>
                  </a:lnTo>
                  <a:lnTo>
                    <a:pt x="61" y="24"/>
                  </a:lnTo>
                  <a:lnTo>
                    <a:pt x="61" y="15"/>
                  </a:lnTo>
                  <a:lnTo>
                    <a:pt x="64" y="9"/>
                  </a:lnTo>
                  <a:lnTo>
                    <a:pt x="64" y="3"/>
                  </a:lnTo>
                  <a:lnTo>
                    <a:pt x="67" y="0"/>
                  </a:lnTo>
                  <a:lnTo>
                    <a:pt x="67" y="9"/>
                  </a:lnTo>
                  <a:lnTo>
                    <a:pt x="70" y="18"/>
                  </a:lnTo>
                  <a:lnTo>
                    <a:pt x="70" y="40"/>
                  </a:lnTo>
                  <a:lnTo>
                    <a:pt x="73" y="46"/>
                  </a:lnTo>
                  <a:lnTo>
                    <a:pt x="73" y="49"/>
                  </a:lnTo>
                  <a:lnTo>
                    <a:pt x="73" y="43"/>
                  </a:lnTo>
                  <a:lnTo>
                    <a:pt x="76" y="40"/>
                  </a:lnTo>
                  <a:lnTo>
                    <a:pt x="76" y="30"/>
                  </a:lnTo>
                  <a:lnTo>
                    <a:pt x="79"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8" name="Freeform 12"/>
            <p:cNvSpPr>
              <a:spLocks noChangeAspect="1"/>
            </p:cNvSpPr>
            <p:nvPr/>
          </p:nvSpPr>
          <p:spPr bwMode="auto">
            <a:xfrm flipV="1">
              <a:off x="4713288" y="937371"/>
              <a:ext cx="1151767" cy="102087"/>
            </a:xfrm>
            <a:custGeom>
              <a:avLst/>
              <a:gdLst>
                <a:gd name="T0" fmla="*/ 3 w 260"/>
                <a:gd name="T1" fmla="*/ 58 h 92"/>
                <a:gd name="T2" fmla="*/ 6 w 260"/>
                <a:gd name="T3" fmla="*/ 52 h 92"/>
                <a:gd name="T4" fmla="*/ 12 w 260"/>
                <a:gd name="T5" fmla="*/ 43 h 92"/>
                <a:gd name="T6" fmla="*/ 15 w 260"/>
                <a:gd name="T7" fmla="*/ 19 h 92"/>
                <a:gd name="T8" fmla="*/ 21 w 260"/>
                <a:gd name="T9" fmla="*/ 37 h 92"/>
                <a:gd name="T10" fmla="*/ 28 w 260"/>
                <a:gd name="T11" fmla="*/ 49 h 92"/>
                <a:gd name="T12" fmla="*/ 37 w 260"/>
                <a:gd name="T13" fmla="*/ 58 h 92"/>
                <a:gd name="T14" fmla="*/ 43 w 260"/>
                <a:gd name="T15" fmla="*/ 58 h 92"/>
                <a:gd name="T16" fmla="*/ 49 w 260"/>
                <a:gd name="T17" fmla="*/ 46 h 92"/>
                <a:gd name="T18" fmla="*/ 55 w 260"/>
                <a:gd name="T19" fmla="*/ 43 h 92"/>
                <a:gd name="T20" fmla="*/ 64 w 260"/>
                <a:gd name="T21" fmla="*/ 43 h 92"/>
                <a:gd name="T22" fmla="*/ 73 w 260"/>
                <a:gd name="T23" fmla="*/ 40 h 92"/>
                <a:gd name="T24" fmla="*/ 83 w 260"/>
                <a:gd name="T25" fmla="*/ 31 h 92"/>
                <a:gd name="T26" fmla="*/ 86 w 260"/>
                <a:gd name="T27" fmla="*/ 37 h 92"/>
                <a:gd name="T28" fmla="*/ 92 w 260"/>
                <a:gd name="T29" fmla="*/ 49 h 92"/>
                <a:gd name="T30" fmla="*/ 98 w 260"/>
                <a:gd name="T31" fmla="*/ 58 h 92"/>
                <a:gd name="T32" fmla="*/ 101 w 260"/>
                <a:gd name="T33" fmla="*/ 43 h 92"/>
                <a:gd name="T34" fmla="*/ 104 w 260"/>
                <a:gd name="T35" fmla="*/ 40 h 92"/>
                <a:gd name="T36" fmla="*/ 110 w 260"/>
                <a:gd name="T37" fmla="*/ 46 h 92"/>
                <a:gd name="T38" fmla="*/ 122 w 260"/>
                <a:gd name="T39" fmla="*/ 52 h 92"/>
                <a:gd name="T40" fmla="*/ 128 w 260"/>
                <a:gd name="T41" fmla="*/ 55 h 92"/>
                <a:gd name="T42" fmla="*/ 134 w 260"/>
                <a:gd name="T43" fmla="*/ 43 h 92"/>
                <a:gd name="T44" fmla="*/ 141 w 260"/>
                <a:gd name="T45" fmla="*/ 37 h 92"/>
                <a:gd name="T46" fmla="*/ 147 w 260"/>
                <a:gd name="T47" fmla="*/ 55 h 92"/>
                <a:gd name="T48" fmla="*/ 153 w 260"/>
                <a:gd name="T49" fmla="*/ 55 h 92"/>
                <a:gd name="T50" fmla="*/ 159 w 260"/>
                <a:gd name="T51" fmla="*/ 46 h 92"/>
                <a:gd name="T52" fmla="*/ 165 w 260"/>
                <a:gd name="T53" fmla="*/ 40 h 92"/>
                <a:gd name="T54" fmla="*/ 171 w 260"/>
                <a:gd name="T55" fmla="*/ 49 h 92"/>
                <a:gd name="T56" fmla="*/ 180 w 260"/>
                <a:gd name="T57" fmla="*/ 52 h 92"/>
                <a:gd name="T58" fmla="*/ 186 w 260"/>
                <a:gd name="T59" fmla="*/ 34 h 92"/>
                <a:gd name="T60" fmla="*/ 193 w 260"/>
                <a:gd name="T61" fmla="*/ 43 h 92"/>
                <a:gd name="T62" fmla="*/ 199 w 260"/>
                <a:gd name="T63" fmla="*/ 6 h 92"/>
                <a:gd name="T64" fmla="*/ 205 w 260"/>
                <a:gd name="T65" fmla="*/ 12 h 92"/>
                <a:gd name="T66" fmla="*/ 208 w 260"/>
                <a:gd name="T67" fmla="*/ 79 h 92"/>
                <a:gd name="T68" fmla="*/ 211 w 260"/>
                <a:gd name="T69" fmla="*/ 89 h 92"/>
                <a:gd name="T70" fmla="*/ 217 w 260"/>
                <a:gd name="T71" fmla="*/ 70 h 92"/>
                <a:gd name="T72" fmla="*/ 220 w 260"/>
                <a:gd name="T73" fmla="*/ 49 h 92"/>
                <a:gd name="T74" fmla="*/ 226 w 260"/>
                <a:gd name="T75" fmla="*/ 40 h 92"/>
                <a:gd name="T76" fmla="*/ 232 w 260"/>
                <a:gd name="T77" fmla="*/ 37 h 92"/>
                <a:gd name="T78" fmla="*/ 238 w 260"/>
                <a:gd name="T79" fmla="*/ 46 h 92"/>
                <a:gd name="T80" fmla="*/ 244 w 260"/>
                <a:gd name="T81" fmla="*/ 55 h 92"/>
                <a:gd name="T82" fmla="*/ 254 w 260"/>
                <a:gd name="T83" fmla="*/ 4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92">
                  <a:moveTo>
                    <a:pt x="0" y="58"/>
                  </a:moveTo>
                  <a:lnTo>
                    <a:pt x="0" y="55"/>
                  </a:lnTo>
                  <a:lnTo>
                    <a:pt x="3" y="58"/>
                  </a:lnTo>
                  <a:lnTo>
                    <a:pt x="3" y="61"/>
                  </a:lnTo>
                  <a:lnTo>
                    <a:pt x="6" y="58"/>
                  </a:lnTo>
                  <a:lnTo>
                    <a:pt x="6" y="52"/>
                  </a:lnTo>
                  <a:lnTo>
                    <a:pt x="9" y="49"/>
                  </a:lnTo>
                  <a:lnTo>
                    <a:pt x="9" y="46"/>
                  </a:lnTo>
                  <a:lnTo>
                    <a:pt x="12" y="43"/>
                  </a:lnTo>
                  <a:lnTo>
                    <a:pt x="12" y="28"/>
                  </a:lnTo>
                  <a:lnTo>
                    <a:pt x="15" y="22"/>
                  </a:lnTo>
                  <a:lnTo>
                    <a:pt x="15" y="19"/>
                  </a:lnTo>
                  <a:lnTo>
                    <a:pt x="18" y="22"/>
                  </a:lnTo>
                  <a:lnTo>
                    <a:pt x="18" y="34"/>
                  </a:lnTo>
                  <a:lnTo>
                    <a:pt x="21" y="37"/>
                  </a:lnTo>
                  <a:lnTo>
                    <a:pt x="21" y="46"/>
                  </a:lnTo>
                  <a:lnTo>
                    <a:pt x="24" y="49"/>
                  </a:lnTo>
                  <a:lnTo>
                    <a:pt x="28" y="49"/>
                  </a:lnTo>
                  <a:lnTo>
                    <a:pt x="31" y="52"/>
                  </a:lnTo>
                  <a:lnTo>
                    <a:pt x="31" y="55"/>
                  </a:lnTo>
                  <a:lnTo>
                    <a:pt x="37" y="58"/>
                  </a:lnTo>
                  <a:lnTo>
                    <a:pt x="43" y="64"/>
                  </a:lnTo>
                  <a:lnTo>
                    <a:pt x="40" y="64"/>
                  </a:lnTo>
                  <a:lnTo>
                    <a:pt x="43" y="58"/>
                  </a:lnTo>
                  <a:lnTo>
                    <a:pt x="46" y="52"/>
                  </a:lnTo>
                  <a:lnTo>
                    <a:pt x="46" y="46"/>
                  </a:lnTo>
                  <a:lnTo>
                    <a:pt x="49" y="46"/>
                  </a:lnTo>
                  <a:lnTo>
                    <a:pt x="52" y="52"/>
                  </a:lnTo>
                  <a:lnTo>
                    <a:pt x="55" y="49"/>
                  </a:lnTo>
                  <a:lnTo>
                    <a:pt x="55" y="43"/>
                  </a:lnTo>
                  <a:lnTo>
                    <a:pt x="58" y="46"/>
                  </a:lnTo>
                  <a:lnTo>
                    <a:pt x="61" y="46"/>
                  </a:lnTo>
                  <a:lnTo>
                    <a:pt x="64" y="43"/>
                  </a:lnTo>
                  <a:lnTo>
                    <a:pt x="67" y="46"/>
                  </a:lnTo>
                  <a:lnTo>
                    <a:pt x="70" y="43"/>
                  </a:lnTo>
                  <a:lnTo>
                    <a:pt x="73" y="40"/>
                  </a:lnTo>
                  <a:lnTo>
                    <a:pt x="76" y="37"/>
                  </a:lnTo>
                  <a:lnTo>
                    <a:pt x="79" y="34"/>
                  </a:lnTo>
                  <a:lnTo>
                    <a:pt x="83" y="31"/>
                  </a:lnTo>
                  <a:lnTo>
                    <a:pt x="83" y="28"/>
                  </a:lnTo>
                  <a:lnTo>
                    <a:pt x="86" y="31"/>
                  </a:lnTo>
                  <a:lnTo>
                    <a:pt x="86" y="37"/>
                  </a:lnTo>
                  <a:lnTo>
                    <a:pt x="89" y="40"/>
                  </a:lnTo>
                  <a:lnTo>
                    <a:pt x="89" y="46"/>
                  </a:lnTo>
                  <a:lnTo>
                    <a:pt x="92" y="49"/>
                  </a:lnTo>
                  <a:lnTo>
                    <a:pt x="92" y="58"/>
                  </a:lnTo>
                  <a:lnTo>
                    <a:pt x="95" y="58"/>
                  </a:lnTo>
                  <a:lnTo>
                    <a:pt x="98" y="58"/>
                  </a:lnTo>
                  <a:lnTo>
                    <a:pt x="98" y="55"/>
                  </a:lnTo>
                  <a:lnTo>
                    <a:pt x="101" y="52"/>
                  </a:lnTo>
                  <a:lnTo>
                    <a:pt x="101" y="43"/>
                  </a:lnTo>
                  <a:lnTo>
                    <a:pt x="104" y="40"/>
                  </a:lnTo>
                  <a:lnTo>
                    <a:pt x="104" y="37"/>
                  </a:lnTo>
                  <a:lnTo>
                    <a:pt x="104" y="40"/>
                  </a:lnTo>
                  <a:lnTo>
                    <a:pt x="110" y="46"/>
                  </a:lnTo>
                  <a:lnTo>
                    <a:pt x="107" y="46"/>
                  </a:lnTo>
                  <a:lnTo>
                    <a:pt x="110" y="46"/>
                  </a:lnTo>
                  <a:lnTo>
                    <a:pt x="113" y="49"/>
                  </a:lnTo>
                  <a:lnTo>
                    <a:pt x="116" y="52"/>
                  </a:lnTo>
                  <a:lnTo>
                    <a:pt x="122" y="52"/>
                  </a:lnTo>
                  <a:lnTo>
                    <a:pt x="122" y="49"/>
                  </a:lnTo>
                  <a:lnTo>
                    <a:pt x="125" y="52"/>
                  </a:lnTo>
                  <a:lnTo>
                    <a:pt x="128" y="55"/>
                  </a:lnTo>
                  <a:lnTo>
                    <a:pt x="131" y="52"/>
                  </a:lnTo>
                  <a:lnTo>
                    <a:pt x="131" y="46"/>
                  </a:lnTo>
                  <a:lnTo>
                    <a:pt x="134" y="43"/>
                  </a:lnTo>
                  <a:lnTo>
                    <a:pt x="138" y="40"/>
                  </a:lnTo>
                  <a:lnTo>
                    <a:pt x="138" y="34"/>
                  </a:lnTo>
                  <a:lnTo>
                    <a:pt x="141" y="37"/>
                  </a:lnTo>
                  <a:lnTo>
                    <a:pt x="144" y="40"/>
                  </a:lnTo>
                  <a:lnTo>
                    <a:pt x="144" y="49"/>
                  </a:lnTo>
                  <a:lnTo>
                    <a:pt x="147" y="55"/>
                  </a:lnTo>
                  <a:lnTo>
                    <a:pt x="147" y="61"/>
                  </a:lnTo>
                  <a:lnTo>
                    <a:pt x="150" y="58"/>
                  </a:lnTo>
                  <a:lnTo>
                    <a:pt x="153" y="55"/>
                  </a:lnTo>
                  <a:lnTo>
                    <a:pt x="153" y="49"/>
                  </a:lnTo>
                  <a:lnTo>
                    <a:pt x="156" y="49"/>
                  </a:lnTo>
                  <a:lnTo>
                    <a:pt x="159" y="46"/>
                  </a:lnTo>
                  <a:lnTo>
                    <a:pt x="162" y="40"/>
                  </a:lnTo>
                  <a:lnTo>
                    <a:pt x="165" y="37"/>
                  </a:lnTo>
                  <a:lnTo>
                    <a:pt x="165" y="40"/>
                  </a:lnTo>
                  <a:lnTo>
                    <a:pt x="171" y="49"/>
                  </a:lnTo>
                  <a:lnTo>
                    <a:pt x="168" y="49"/>
                  </a:lnTo>
                  <a:lnTo>
                    <a:pt x="171" y="49"/>
                  </a:lnTo>
                  <a:lnTo>
                    <a:pt x="174" y="49"/>
                  </a:lnTo>
                  <a:lnTo>
                    <a:pt x="177" y="49"/>
                  </a:lnTo>
                  <a:lnTo>
                    <a:pt x="180" y="52"/>
                  </a:lnTo>
                  <a:lnTo>
                    <a:pt x="183" y="49"/>
                  </a:lnTo>
                  <a:lnTo>
                    <a:pt x="186" y="46"/>
                  </a:lnTo>
                  <a:lnTo>
                    <a:pt x="186" y="34"/>
                  </a:lnTo>
                  <a:lnTo>
                    <a:pt x="189" y="34"/>
                  </a:lnTo>
                  <a:lnTo>
                    <a:pt x="196" y="43"/>
                  </a:lnTo>
                  <a:lnTo>
                    <a:pt x="193" y="43"/>
                  </a:lnTo>
                  <a:lnTo>
                    <a:pt x="196" y="37"/>
                  </a:lnTo>
                  <a:lnTo>
                    <a:pt x="199" y="31"/>
                  </a:lnTo>
                  <a:lnTo>
                    <a:pt x="199" y="6"/>
                  </a:lnTo>
                  <a:lnTo>
                    <a:pt x="202" y="0"/>
                  </a:lnTo>
                  <a:lnTo>
                    <a:pt x="202" y="3"/>
                  </a:lnTo>
                  <a:lnTo>
                    <a:pt x="205" y="12"/>
                  </a:lnTo>
                  <a:lnTo>
                    <a:pt x="205" y="49"/>
                  </a:lnTo>
                  <a:lnTo>
                    <a:pt x="208" y="61"/>
                  </a:lnTo>
                  <a:lnTo>
                    <a:pt x="208" y="79"/>
                  </a:lnTo>
                  <a:lnTo>
                    <a:pt x="211" y="86"/>
                  </a:lnTo>
                  <a:lnTo>
                    <a:pt x="211" y="92"/>
                  </a:lnTo>
                  <a:lnTo>
                    <a:pt x="211" y="89"/>
                  </a:lnTo>
                  <a:lnTo>
                    <a:pt x="214" y="86"/>
                  </a:lnTo>
                  <a:lnTo>
                    <a:pt x="214" y="76"/>
                  </a:lnTo>
                  <a:lnTo>
                    <a:pt x="217" y="70"/>
                  </a:lnTo>
                  <a:lnTo>
                    <a:pt x="217" y="55"/>
                  </a:lnTo>
                  <a:lnTo>
                    <a:pt x="220" y="52"/>
                  </a:lnTo>
                  <a:lnTo>
                    <a:pt x="220" y="49"/>
                  </a:lnTo>
                  <a:lnTo>
                    <a:pt x="223" y="46"/>
                  </a:lnTo>
                  <a:lnTo>
                    <a:pt x="223" y="43"/>
                  </a:lnTo>
                  <a:lnTo>
                    <a:pt x="226" y="40"/>
                  </a:lnTo>
                  <a:lnTo>
                    <a:pt x="226" y="37"/>
                  </a:lnTo>
                  <a:lnTo>
                    <a:pt x="232" y="34"/>
                  </a:lnTo>
                  <a:lnTo>
                    <a:pt x="232" y="37"/>
                  </a:lnTo>
                  <a:lnTo>
                    <a:pt x="235" y="40"/>
                  </a:lnTo>
                  <a:lnTo>
                    <a:pt x="235" y="43"/>
                  </a:lnTo>
                  <a:lnTo>
                    <a:pt x="238" y="46"/>
                  </a:lnTo>
                  <a:lnTo>
                    <a:pt x="238" y="52"/>
                  </a:lnTo>
                  <a:lnTo>
                    <a:pt x="241" y="52"/>
                  </a:lnTo>
                  <a:lnTo>
                    <a:pt x="244" y="55"/>
                  </a:lnTo>
                  <a:lnTo>
                    <a:pt x="248" y="49"/>
                  </a:lnTo>
                  <a:lnTo>
                    <a:pt x="251" y="46"/>
                  </a:lnTo>
                  <a:lnTo>
                    <a:pt x="254" y="43"/>
                  </a:lnTo>
                  <a:lnTo>
                    <a:pt x="257" y="43"/>
                  </a:lnTo>
                  <a:lnTo>
                    <a:pt x="260" y="4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9" name="Freeform 13"/>
            <p:cNvSpPr>
              <a:spLocks noChangeAspect="1"/>
            </p:cNvSpPr>
            <p:nvPr/>
          </p:nvSpPr>
          <p:spPr bwMode="auto">
            <a:xfrm flipV="1">
              <a:off x="5865055" y="954872"/>
              <a:ext cx="1122411" cy="84586"/>
            </a:xfrm>
            <a:custGeom>
              <a:avLst/>
              <a:gdLst>
                <a:gd name="T0" fmla="*/ 6 w 253"/>
                <a:gd name="T1" fmla="*/ 49 h 76"/>
                <a:gd name="T2" fmla="*/ 12 w 253"/>
                <a:gd name="T3" fmla="*/ 61 h 76"/>
                <a:gd name="T4" fmla="*/ 18 w 253"/>
                <a:gd name="T5" fmla="*/ 46 h 76"/>
                <a:gd name="T6" fmla="*/ 27 w 253"/>
                <a:gd name="T7" fmla="*/ 37 h 76"/>
                <a:gd name="T8" fmla="*/ 33 w 253"/>
                <a:gd name="T9" fmla="*/ 52 h 76"/>
                <a:gd name="T10" fmla="*/ 39 w 253"/>
                <a:gd name="T11" fmla="*/ 40 h 76"/>
                <a:gd name="T12" fmla="*/ 46 w 253"/>
                <a:gd name="T13" fmla="*/ 28 h 76"/>
                <a:gd name="T14" fmla="*/ 52 w 253"/>
                <a:gd name="T15" fmla="*/ 22 h 76"/>
                <a:gd name="T16" fmla="*/ 55 w 253"/>
                <a:gd name="T17" fmla="*/ 49 h 76"/>
                <a:gd name="T18" fmla="*/ 61 w 253"/>
                <a:gd name="T19" fmla="*/ 58 h 76"/>
                <a:gd name="T20" fmla="*/ 67 w 253"/>
                <a:gd name="T21" fmla="*/ 46 h 76"/>
                <a:gd name="T22" fmla="*/ 73 w 253"/>
                <a:gd name="T23" fmla="*/ 64 h 76"/>
                <a:gd name="T24" fmla="*/ 76 w 253"/>
                <a:gd name="T25" fmla="*/ 61 h 76"/>
                <a:gd name="T26" fmla="*/ 79 w 253"/>
                <a:gd name="T27" fmla="*/ 55 h 76"/>
                <a:gd name="T28" fmla="*/ 88 w 253"/>
                <a:gd name="T29" fmla="*/ 70 h 76"/>
                <a:gd name="T30" fmla="*/ 91 w 253"/>
                <a:gd name="T31" fmla="*/ 55 h 76"/>
                <a:gd name="T32" fmla="*/ 94 w 253"/>
                <a:gd name="T33" fmla="*/ 52 h 76"/>
                <a:gd name="T34" fmla="*/ 107 w 253"/>
                <a:gd name="T35" fmla="*/ 37 h 76"/>
                <a:gd name="T36" fmla="*/ 110 w 253"/>
                <a:gd name="T37" fmla="*/ 40 h 76"/>
                <a:gd name="T38" fmla="*/ 116 w 253"/>
                <a:gd name="T39" fmla="*/ 25 h 76"/>
                <a:gd name="T40" fmla="*/ 119 w 253"/>
                <a:gd name="T41" fmla="*/ 0 h 76"/>
                <a:gd name="T42" fmla="*/ 125 w 253"/>
                <a:gd name="T43" fmla="*/ 31 h 76"/>
                <a:gd name="T44" fmla="*/ 128 w 253"/>
                <a:gd name="T45" fmla="*/ 67 h 76"/>
                <a:gd name="T46" fmla="*/ 137 w 253"/>
                <a:gd name="T47" fmla="*/ 61 h 76"/>
                <a:gd name="T48" fmla="*/ 140 w 253"/>
                <a:gd name="T49" fmla="*/ 46 h 76"/>
                <a:gd name="T50" fmla="*/ 146 w 253"/>
                <a:gd name="T51" fmla="*/ 31 h 76"/>
                <a:gd name="T52" fmla="*/ 153 w 253"/>
                <a:gd name="T53" fmla="*/ 43 h 76"/>
                <a:gd name="T54" fmla="*/ 159 w 253"/>
                <a:gd name="T55" fmla="*/ 64 h 76"/>
                <a:gd name="T56" fmla="*/ 165 w 253"/>
                <a:gd name="T57" fmla="*/ 58 h 76"/>
                <a:gd name="T58" fmla="*/ 171 w 253"/>
                <a:gd name="T59" fmla="*/ 55 h 76"/>
                <a:gd name="T60" fmla="*/ 174 w 253"/>
                <a:gd name="T61" fmla="*/ 49 h 76"/>
                <a:gd name="T62" fmla="*/ 180 w 253"/>
                <a:gd name="T63" fmla="*/ 55 h 76"/>
                <a:gd name="T64" fmla="*/ 183 w 253"/>
                <a:gd name="T65" fmla="*/ 46 h 76"/>
                <a:gd name="T66" fmla="*/ 189 w 253"/>
                <a:gd name="T67" fmla="*/ 43 h 76"/>
                <a:gd name="T68" fmla="*/ 201 w 253"/>
                <a:gd name="T69" fmla="*/ 37 h 76"/>
                <a:gd name="T70" fmla="*/ 208 w 253"/>
                <a:gd name="T71" fmla="*/ 43 h 76"/>
                <a:gd name="T72" fmla="*/ 214 w 253"/>
                <a:gd name="T73" fmla="*/ 49 h 76"/>
                <a:gd name="T74" fmla="*/ 223 w 253"/>
                <a:gd name="T75" fmla="*/ 43 h 76"/>
                <a:gd name="T76" fmla="*/ 235 w 253"/>
                <a:gd name="T77" fmla="*/ 52 h 76"/>
                <a:gd name="T78" fmla="*/ 238 w 253"/>
                <a:gd name="T79" fmla="*/ 55 h 76"/>
                <a:gd name="T80" fmla="*/ 244 w 253"/>
                <a:gd name="T81" fmla="*/ 73 h 76"/>
                <a:gd name="T82" fmla="*/ 250 w 253"/>
                <a:gd name="T83"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3" h="76">
                  <a:moveTo>
                    <a:pt x="0" y="46"/>
                  </a:moveTo>
                  <a:lnTo>
                    <a:pt x="3" y="46"/>
                  </a:lnTo>
                  <a:lnTo>
                    <a:pt x="6" y="49"/>
                  </a:lnTo>
                  <a:lnTo>
                    <a:pt x="9" y="52"/>
                  </a:lnTo>
                  <a:lnTo>
                    <a:pt x="12" y="55"/>
                  </a:lnTo>
                  <a:lnTo>
                    <a:pt x="12" y="61"/>
                  </a:lnTo>
                  <a:lnTo>
                    <a:pt x="15" y="58"/>
                  </a:lnTo>
                  <a:lnTo>
                    <a:pt x="18" y="55"/>
                  </a:lnTo>
                  <a:lnTo>
                    <a:pt x="18" y="46"/>
                  </a:lnTo>
                  <a:lnTo>
                    <a:pt x="24" y="40"/>
                  </a:lnTo>
                  <a:lnTo>
                    <a:pt x="24" y="37"/>
                  </a:lnTo>
                  <a:lnTo>
                    <a:pt x="27" y="37"/>
                  </a:lnTo>
                  <a:lnTo>
                    <a:pt x="30" y="43"/>
                  </a:lnTo>
                  <a:lnTo>
                    <a:pt x="30" y="49"/>
                  </a:lnTo>
                  <a:lnTo>
                    <a:pt x="33" y="52"/>
                  </a:lnTo>
                  <a:lnTo>
                    <a:pt x="36" y="49"/>
                  </a:lnTo>
                  <a:lnTo>
                    <a:pt x="36" y="43"/>
                  </a:lnTo>
                  <a:lnTo>
                    <a:pt x="39" y="40"/>
                  </a:lnTo>
                  <a:lnTo>
                    <a:pt x="39" y="37"/>
                  </a:lnTo>
                  <a:lnTo>
                    <a:pt x="46" y="31"/>
                  </a:lnTo>
                  <a:lnTo>
                    <a:pt x="46" y="28"/>
                  </a:lnTo>
                  <a:lnTo>
                    <a:pt x="49" y="25"/>
                  </a:lnTo>
                  <a:lnTo>
                    <a:pt x="49" y="19"/>
                  </a:lnTo>
                  <a:lnTo>
                    <a:pt x="52" y="22"/>
                  </a:lnTo>
                  <a:lnTo>
                    <a:pt x="52" y="31"/>
                  </a:lnTo>
                  <a:lnTo>
                    <a:pt x="55" y="37"/>
                  </a:lnTo>
                  <a:lnTo>
                    <a:pt x="55" y="49"/>
                  </a:lnTo>
                  <a:lnTo>
                    <a:pt x="58" y="55"/>
                  </a:lnTo>
                  <a:lnTo>
                    <a:pt x="58" y="61"/>
                  </a:lnTo>
                  <a:lnTo>
                    <a:pt x="61" y="58"/>
                  </a:lnTo>
                  <a:lnTo>
                    <a:pt x="64" y="55"/>
                  </a:lnTo>
                  <a:lnTo>
                    <a:pt x="64" y="49"/>
                  </a:lnTo>
                  <a:lnTo>
                    <a:pt x="67" y="46"/>
                  </a:lnTo>
                  <a:lnTo>
                    <a:pt x="70" y="49"/>
                  </a:lnTo>
                  <a:lnTo>
                    <a:pt x="70" y="58"/>
                  </a:lnTo>
                  <a:lnTo>
                    <a:pt x="73" y="64"/>
                  </a:lnTo>
                  <a:lnTo>
                    <a:pt x="73" y="67"/>
                  </a:lnTo>
                  <a:lnTo>
                    <a:pt x="73" y="64"/>
                  </a:lnTo>
                  <a:lnTo>
                    <a:pt x="76" y="61"/>
                  </a:lnTo>
                  <a:lnTo>
                    <a:pt x="76" y="49"/>
                  </a:lnTo>
                  <a:lnTo>
                    <a:pt x="79" y="52"/>
                  </a:lnTo>
                  <a:lnTo>
                    <a:pt x="79" y="55"/>
                  </a:lnTo>
                  <a:lnTo>
                    <a:pt x="82" y="58"/>
                  </a:lnTo>
                  <a:lnTo>
                    <a:pt x="82" y="64"/>
                  </a:lnTo>
                  <a:lnTo>
                    <a:pt x="88" y="70"/>
                  </a:lnTo>
                  <a:lnTo>
                    <a:pt x="85" y="70"/>
                  </a:lnTo>
                  <a:lnTo>
                    <a:pt x="88" y="61"/>
                  </a:lnTo>
                  <a:lnTo>
                    <a:pt x="91" y="55"/>
                  </a:lnTo>
                  <a:lnTo>
                    <a:pt x="91" y="49"/>
                  </a:lnTo>
                  <a:lnTo>
                    <a:pt x="91" y="52"/>
                  </a:lnTo>
                  <a:lnTo>
                    <a:pt x="94" y="52"/>
                  </a:lnTo>
                  <a:lnTo>
                    <a:pt x="101" y="46"/>
                  </a:lnTo>
                  <a:lnTo>
                    <a:pt x="101" y="43"/>
                  </a:lnTo>
                  <a:lnTo>
                    <a:pt x="107" y="37"/>
                  </a:lnTo>
                  <a:lnTo>
                    <a:pt x="104" y="37"/>
                  </a:lnTo>
                  <a:lnTo>
                    <a:pt x="107" y="40"/>
                  </a:lnTo>
                  <a:lnTo>
                    <a:pt x="110" y="40"/>
                  </a:lnTo>
                  <a:lnTo>
                    <a:pt x="113" y="34"/>
                  </a:lnTo>
                  <a:lnTo>
                    <a:pt x="113" y="28"/>
                  </a:lnTo>
                  <a:lnTo>
                    <a:pt x="116" y="25"/>
                  </a:lnTo>
                  <a:lnTo>
                    <a:pt x="116" y="12"/>
                  </a:lnTo>
                  <a:lnTo>
                    <a:pt x="119" y="6"/>
                  </a:lnTo>
                  <a:lnTo>
                    <a:pt x="119" y="0"/>
                  </a:lnTo>
                  <a:lnTo>
                    <a:pt x="122" y="3"/>
                  </a:lnTo>
                  <a:lnTo>
                    <a:pt x="122" y="19"/>
                  </a:lnTo>
                  <a:lnTo>
                    <a:pt x="125" y="31"/>
                  </a:lnTo>
                  <a:lnTo>
                    <a:pt x="125" y="58"/>
                  </a:lnTo>
                  <a:lnTo>
                    <a:pt x="131" y="67"/>
                  </a:lnTo>
                  <a:lnTo>
                    <a:pt x="128" y="67"/>
                  </a:lnTo>
                  <a:lnTo>
                    <a:pt x="131" y="67"/>
                  </a:lnTo>
                  <a:lnTo>
                    <a:pt x="134" y="64"/>
                  </a:lnTo>
                  <a:lnTo>
                    <a:pt x="137" y="61"/>
                  </a:lnTo>
                  <a:lnTo>
                    <a:pt x="137" y="58"/>
                  </a:lnTo>
                  <a:lnTo>
                    <a:pt x="140" y="55"/>
                  </a:lnTo>
                  <a:lnTo>
                    <a:pt x="140" y="46"/>
                  </a:lnTo>
                  <a:lnTo>
                    <a:pt x="143" y="40"/>
                  </a:lnTo>
                  <a:lnTo>
                    <a:pt x="143" y="34"/>
                  </a:lnTo>
                  <a:lnTo>
                    <a:pt x="146" y="31"/>
                  </a:lnTo>
                  <a:lnTo>
                    <a:pt x="149" y="34"/>
                  </a:lnTo>
                  <a:lnTo>
                    <a:pt x="153" y="37"/>
                  </a:lnTo>
                  <a:lnTo>
                    <a:pt x="153" y="43"/>
                  </a:lnTo>
                  <a:lnTo>
                    <a:pt x="156" y="49"/>
                  </a:lnTo>
                  <a:lnTo>
                    <a:pt x="156" y="61"/>
                  </a:lnTo>
                  <a:lnTo>
                    <a:pt x="159" y="64"/>
                  </a:lnTo>
                  <a:lnTo>
                    <a:pt x="159" y="58"/>
                  </a:lnTo>
                  <a:lnTo>
                    <a:pt x="162" y="55"/>
                  </a:lnTo>
                  <a:lnTo>
                    <a:pt x="165" y="58"/>
                  </a:lnTo>
                  <a:lnTo>
                    <a:pt x="165" y="61"/>
                  </a:lnTo>
                  <a:lnTo>
                    <a:pt x="168" y="58"/>
                  </a:lnTo>
                  <a:lnTo>
                    <a:pt x="171" y="55"/>
                  </a:lnTo>
                  <a:lnTo>
                    <a:pt x="171" y="49"/>
                  </a:lnTo>
                  <a:lnTo>
                    <a:pt x="174" y="46"/>
                  </a:lnTo>
                  <a:lnTo>
                    <a:pt x="174" y="49"/>
                  </a:lnTo>
                  <a:lnTo>
                    <a:pt x="177" y="52"/>
                  </a:lnTo>
                  <a:lnTo>
                    <a:pt x="177" y="58"/>
                  </a:lnTo>
                  <a:lnTo>
                    <a:pt x="180" y="55"/>
                  </a:lnTo>
                  <a:lnTo>
                    <a:pt x="180" y="52"/>
                  </a:lnTo>
                  <a:lnTo>
                    <a:pt x="183" y="49"/>
                  </a:lnTo>
                  <a:lnTo>
                    <a:pt x="183" y="46"/>
                  </a:lnTo>
                  <a:lnTo>
                    <a:pt x="189" y="40"/>
                  </a:lnTo>
                  <a:lnTo>
                    <a:pt x="186" y="40"/>
                  </a:lnTo>
                  <a:lnTo>
                    <a:pt x="189" y="43"/>
                  </a:lnTo>
                  <a:lnTo>
                    <a:pt x="192" y="40"/>
                  </a:lnTo>
                  <a:lnTo>
                    <a:pt x="195" y="43"/>
                  </a:lnTo>
                  <a:lnTo>
                    <a:pt x="201" y="37"/>
                  </a:lnTo>
                  <a:lnTo>
                    <a:pt x="198" y="37"/>
                  </a:lnTo>
                  <a:lnTo>
                    <a:pt x="201" y="37"/>
                  </a:lnTo>
                  <a:lnTo>
                    <a:pt x="208" y="43"/>
                  </a:lnTo>
                  <a:lnTo>
                    <a:pt x="208" y="46"/>
                  </a:lnTo>
                  <a:lnTo>
                    <a:pt x="211" y="49"/>
                  </a:lnTo>
                  <a:lnTo>
                    <a:pt x="214" y="49"/>
                  </a:lnTo>
                  <a:lnTo>
                    <a:pt x="217" y="46"/>
                  </a:lnTo>
                  <a:lnTo>
                    <a:pt x="220" y="43"/>
                  </a:lnTo>
                  <a:lnTo>
                    <a:pt x="223" y="43"/>
                  </a:lnTo>
                  <a:lnTo>
                    <a:pt x="226" y="43"/>
                  </a:lnTo>
                  <a:lnTo>
                    <a:pt x="229" y="46"/>
                  </a:lnTo>
                  <a:lnTo>
                    <a:pt x="235" y="52"/>
                  </a:lnTo>
                  <a:lnTo>
                    <a:pt x="232" y="52"/>
                  </a:lnTo>
                  <a:lnTo>
                    <a:pt x="235" y="52"/>
                  </a:lnTo>
                  <a:lnTo>
                    <a:pt x="238" y="55"/>
                  </a:lnTo>
                  <a:lnTo>
                    <a:pt x="241" y="58"/>
                  </a:lnTo>
                  <a:lnTo>
                    <a:pt x="244" y="61"/>
                  </a:lnTo>
                  <a:lnTo>
                    <a:pt x="244" y="73"/>
                  </a:lnTo>
                  <a:lnTo>
                    <a:pt x="247" y="76"/>
                  </a:lnTo>
                  <a:lnTo>
                    <a:pt x="250" y="73"/>
                  </a:lnTo>
                  <a:lnTo>
                    <a:pt x="250" y="61"/>
                  </a:lnTo>
                  <a:lnTo>
                    <a:pt x="253" y="58"/>
                  </a:lnTo>
                  <a:lnTo>
                    <a:pt x="253" y="4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0" name="Freeform 14"/>
            <p:cNvSpPr>
              <a:spLocks noChangeAspect="1"/>
            </p:cNvSpPr>
            <p:nvPr/>
          </p:nvSpPr>
          <p:spPr bwMode="auto">
            <a:xfrm flipV="1">
              <a:off x="6987466" y="937371"/>
              <a:ext cx="1165581" cy="96254"/>
            </a:xfrm>
            <a:custGeom>
              <a:avLst/>
              <a:gdLst>
                <a:gd name="T0" fmla="*/ 3 w 263"/>
                <a:gd name="T1" fmla="*/ 31 h 86"/>
                <a:gd name="T2" fmla="*/ 10 w 263"/>
                <a:gd name="T3" fmla="*/ 16 h 86"/>
                <a:gd name="T4" fmla="*/ 16 w 263"/>
                <a:gd name="T5" fmla="*/ 6 h 86"/>
                <a:gd name="T6" fmla="*/ 19 w 263"/>
                <a:gd name="T7" fmla="*/ 37 h 86"/>
                <a:gd name="T8" fmla="*/ 25 w 263"/>
                <a:gd name="T9" fmla="*/ 76 h 86"/>
                <a:gd name="T10" fmla="*/ 28 w 263"/>
                <a:gd name="T11" fmla="*/ 22 h 86"/>
                <a:gd name="T12" fmla="*/ 31 w 263"/>
                <a:gd name="T13" fmla="*/ 6 h 86"/>
                <a:gd name="T14" fmla="*/ 37 w 263"/>
                <a:gd name="T15" fmla="*/ 31 h 86"/>
                <a:gd name="T16" fmla="*/ 40 w 263"/>
                <a:gd name="T17" fmla="*/ 86 h 86"/>
                <a:gd name="T18" fmla="*/ 46 w 263"/>
                <a:gd name="T19" fmla="*/ 58 h 86"/>
                <a:gd name="T20" fmla="*/ 52 w 263"/>
                <a:gd name="T21" fmla="*/ 37 h 86"/>
                <a:gd name="T22" fmla="*/ 58 w 263"/>
                <a:gd name="T23" fmla="*/ 31 h 86"/>
                <a:gd name="T24" fmla="*/ 65 w 263"/>
                <a:gd name="T25" fmla="*/ 43 h 86"/>
                <a:gd name="T26" fmla="*/ 71 w 263"/>
                <a:gd name="T27" fmla="*/ 37 h 86"/>
                <a:gd name="T28" fmla="*/ 83 w 263"/>
                <a:gd name="T29" fmla="*/ 46 h 86"/>
                <a:gd name="T30" fmla="*/ 86 w 263"/>
                <a:gd name="T31" fmla="*/ 40 h 86"/>
                <a:gd name="T32" fmla="*/ 95 w 263"/>
                <a:gd name="T33" fmla="*/ 34 h 86"/>
                <a:gd name="T34" fmla="*/ 104 w 263"/>
                <a:gd name="T35" fmla="*/ 43 h 86"/>
                <a:gd name="T36" fmla="*/ 110 w 263"/>
                <a:gd name="T37" fmla="*/ 52 h 86"/>
                <a:gd name="T38" fmla="*/ 113 w 263"/>
                <a:gd name="T39" fmla="*/ 34 h 86"/>
                <a:gd name="T40" fmla="*/ 120 w 263"/>
                <a:gd name="T41" fmla="*/ 46 h 86"/>
                <a:gd name="T42" fmla="*/ 129 w 263"/>
                <a:gd name="T43" fmla="*/ 46 h 86"/>
                <a:gd name="T44" fmla="*/ 135 w 263"/>
                <a:gd name="T45" fmla="*/ 40 h 86"/>
                <a:gd name="T46" fmla="*/ 144 w 263"/>
                <a:gd name="T47" fmla="*/ 40 h 86"/>
                <a:gd name="T48" fmla="*/ 153 w 263"/>
                <a:gd name="T49" fmla="*/ 40 h 86"/>
                <a:gd name="T50" fmla="*/ 162 w 263"/>
                <a:gd name="T51" fmla="*/ 43 h 86"/>
                <a:gd name="T52" fmla="*/ 168 w 263"/>
                <a:gd name="T53" fmla="*/ 34 h 86"/>
                <a:gd name="T54" fmla="*/ 178 w 263"/>
                <a:gd name="T55" fmla="*/ 40 h 86"/>
                <a:gd name="T56" fmla="*/ 184 w 263"/>
                <a:gd name="T57" fmla="*/ 31 h 86"/>
                <a:gd name="T58" fmla="*/ 187 w 263"/>
                <a:gd name="T59" fmla="*/ 34 h 86"/>
                <a:gd name="T60" fmla="*/ 193 w 263"/>
                <a:gd name="T61" fmla="*/ 49 h 86"/>
                <a:gd name="T62" fmla="*/ 196 w 263"/>
                <a:gd name="T63" fmla="*/ 46 h 86"/>
                <a:gd name="T64" fmla="*/ 199 w 263"/>
                <a:gd name="T65" fmla="*/ 25 h 86"/>
                <a:gd name="T66" fmla="*/ 208 w 263"/>
                <a:gd name="T67" fmla="*/ 58 h 86"/>
                <a:gd name="T68" fmla="*/ 211 w 263"/>
                <a:gd name="T69" fmla="*/ 55 h 86"/>
                <a:gd name="T70" fmla="*/ 217 w 263"/>
                <a:gd name="T71" fmla="*/ 52 h 86"/>
                <a:gd name="T72" fmla="*/ 226 w 263"/>
                <a:gd name="T73" fmla="*/ 46 h 86"/>
                <a:gd name="T74" fmla="*/ 229 w 263"/>
                <a:gd name="T75" fmla="*/ 28 h 86"/>
                <a:gd name="T76" fmla="*/ 239 w 263"/>
                <a:gd name="T77" fmla="*/ 28 h 86"/>
                <a:gd name="T78" fmla="*/ 245 w 263"/>
                <a:gd name="T79" fmla="*/ 34 h 86"/>
                <a:gd name="T80" fmla="*/ 251 w 263"/>
                <a:gd name="T81" fmla="*/ 40 h 86"/>
                <a:gd name="T82" fmla="*/ 254 w 263"/>
                <a:gd name="T83"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86">
                  <a:moveTo>
                    <a:pt x="0" y="40"/>
                  </a:moveTo>
                  <a:lnTo>
                    <a:pt x="3" y="37"/>
                  </a:lnTo>
                  <a:lnTo>
                    <a:pt x="3" y="31"/>
                  </a:lnTo>
                  <a:lnTo>
                    <a:pt x="6" y="28"/>
                  </a:lnTo>
                  <a:lnTo>
                    <a:pt x="6" y="19"/>
                  </a:lnTo>
                  <a:lnTo>
                    <a:pt x="10" y="16"/>
                  </a:lnTo>
                  <a:lnTo>
                    <a:pt x="13" y="13"/>
                  </a:lnTo>
                  <a:lnTo>
                    <a:pt x="13" y="9"/>
                  </a:lnTo>
                  <a:lnTo>
                    <a:pt x="16" y="6"/>
                  </a:lnTo>
                  <a:lnTo>
                    <a:pt x="16" y="0"/>
                  </a:lnTo>
                  <a:lnTo>
                    <a:pt x="19" y="3"/>
                  </a:lnTo>
                  <a:lnTo>
                    <a:pt x="19" y="37"/>
                  </a:lnTo>
                  <a:lnTo>
                    <a:pt x="22" y="52"/>
                  </a:lnTo>
                  <a:lnTo>
                    <a:pt x="22" y="73"/>
                  </a:lnTo>
                  <a:lnTo>
                    <a:pt x="25" y="76"/>
                  </a:lnTo>
                  <a:lnTo>
                    <a:pt x="25" y="58"/>
                  </a:lnTo>
                  <a:lnTo>
                    <a:pt x="28" y="46"/>
                  </a:lnTo>
                  <a:lnTo>
                    <a:pt x="28" y="22"/>
                  </a:lnTo>
                  <a:lnTo>
                    <a:pt x="31" y="9"/>
                  </a:lnTo>
                  <a:lnTo>
                    <a:pt x="31" y="3"/>
                  </a:lnTo>
                  <a:lnTo>
                    <a:pt x="31" y="6"/>
                  </a:lnTo>
                  <a:lnTo>
                    <a:pt x="34" y="13"/>
                  </a:lnTo>
                  <a:lnTo>
                    <a:pt x="34" y="22"/>
                  </a:lnTo>
                  <a:lnTo>
                    <a:pt x="37" y="31"/>
                  </a:lnTo>
                  <a:lnTo>
                    <a:pt x="37" y="52"/>
                  </a:lnTo>
                  <a:lnTo>
                    <a:pt x="40" y="64"/>
                  </a:lnTo>
                  <a:lnTo>
                    <a:pt x="40" y="86"/>
                  </a:lnTo>
                  <a:lnTo>
                    <a:pt x="43" y="80"/>
                  </a:lnTo>
                  <a:lnTo>
                    <a:pt x="43" y="64"/>
                  </a:lnTo>
                  <a:lnTo>
                    <a:pt x="46" y="58"/>
                  </a:lnTo>
                  <a:lnTo>
                    <a:pt x="46" y="43"/>
                  </a:lnTo>
                  <a:lnTo>
                    <a:pt x="49" y="40"/>
                  </a:lnTo>
                  <a:lnTo>
                    <a:pt x="52" y="37"/>
                  </a:lnTo>
                  <a:lnTo>
                    <a:pt x="55" y="34"/>
                  </a:lnTo>
                  <a:lnTo>
                    <a:pt x="55" y="28"/>
                  </a:lnTo>
                  <a:lnTo>
                    <a:pt x="58" y="31"/>
                  </a:lnTo>
                  <a:lnTo>
                    <a:pt x="61" y="34"/>
                  </a:lnTo>
                  <a:lnTo>
                    <a:pt x="61" y="40"/>
                  </a:lnTo>
                  <a:lnTo>
                    <a:pt x="65" y="43"/>
                  </a:lnTo>
                  <a:lnTo>
                    <a:pt x="68" y="46"/>
                  </a:lnTo>
                  <a:lnTo>
                    <a:pt x="71" y="43"/>
                  </a:lnTo>
                  <a:lnTo>
                    <a:pt x="71" y="37"/>
                  </a:lnTo>
                  <a:lnTo>
                    <a:pt x="74" y="37"/>
                  </a:lnTo>
                  <a:lnTo>
                    <a:pt x="77" y="40"/>
                  </a:lnTo>
                  <a:lnTo>
                    <a:pt x="83" y="46"/>
                  </a:lnTo>
                  <a:lnTo>
                    <a:pt x="80" y="46"/>
                  </a:lnTo>
                  <a:lnTo>
                    <a:pt x="83" y="40"/>
                  </a:lnTo>
                  <a:lnTo>
                    <a:pt x="86" y="40"/>
                  </a:lnTo>
                  <a:lnTo>
                    <a:pt x="89" y="34"/>
                  </a:lnTo>
                  <a:lnTo>
                    <a:pt x="92" y="34"/>
                  </a:lnTo>
                  <a:lnTo>
                    <a:pt x="95" y="34"/>
                  </a:lnTo>
                  <a:lnTo>
                    <a:pt x="98" y="37"/>
                  </a:lnTo>
                  <a:lnTo>
                    <a:pt x="101" y="40"/>
                  </a:lnTo>
                  <a:lnTo>
                    <a:pt x="104" y="43"/>
                  </a:lnTo>
                  <a:lnTo>
                    <a:pt x="104" y="52"/>
                  </a:lnTo>
                  <a:lnTo>
                    <a:pt x="107" y="55"/>
                  </a:lnTo>
                  <a:lnTo>
                    <a:pt x="110" y="52"/>
                  </a:lnTo>
                  <a:lnTo>
                    <a:pt x="110" y="46"/>
                  </a:lnTo>
                  <a:lnTo>
                    <a:pt x="113" y="43"/>
                  </a:lnTo>
                  <a:lnTo>
                    <a:pt x="113" y="34"/>
                  </a:lnTo>
                  <a:lnTo>
                    <a:pt x="116" y="31"/>
                  </a:lnTo>
                  <a:lnTo>
                    <a:pt x="120" y="34"/>
                  </a:lnTo>
                  <a:lnTo>
                    <a:pt x="120" y="46"/>
                  </a:lnTo>
                  <a:lnTo>
                    <a:pt x="123" y="52"/>
                  </a:lnTo>
                  <a:lnTo>
                    <a:pt x="126" y="49"/>
                  </a:lnTo>
                  <a:lnTo>
                    <a:pt x="129" y="46"/>
                  </a:lnTo>
                  <a:lnTo>
                    <a:pt x="135" y="40"/>
                  </a:lnTo>
                  <a:lnTo>
                    <a:pt x="132" y="40"/>
                  </a:lnTo>
                  <a:lnTo>
                    <a:pt x="135" y="40"/>
                  </a:lnTo>
                  <a:lnTo>
                    <a:pt x="138" y="40"/>
                  </a:lnTo>
                  <a:lnTo>
                    <a:pt x="141" y="40"/>
                  </a:lnTo>
                  <a:lnTo>
                    <a:pt x="144" y="40"/>
                  </a:lnTo>
                  <a:lnTo>
                    <a:pt x="147" y="40"/>
                  </a:lnTo>
                  <a:lnTo>
                    <a:pt x="150" y="40"/>
                  </a:lnTo>
                  <a:lnTo>
                    <a:pt x="153" y="40"/>
                  </a:lnTo>
                  <a:lnTo>
                    <a:pt x="156" y="40"/>
                  </a:lnTo>
                  <a:lnTo>
                    <a:pt x="162" y="40"/>
                  </a:lnTo>
                  <a:lnTo>
                    <a:pt x="162" y="43"/>
                  </a:lnTo>
                  <a:lnTo>
                    <a:pt x="165" y="40"/>
                  </a:lnTo>
                  <a:lnTo>
                    <a:pt x="165" y="34"/>
                  </a:lnTo>
                  <a:lnTo>
                    <a:pt x="168" y="34"/>
                  </a:lnTo>
                  <a:lnTo>
                    <a:pt x="171" y="37"/>
                  </a:lnTo>
                  <a:lnTo>
                    <a:pt x="174" y="37"/>
                  </a:lnTo>
                  <a:lnTo>
                    <a:pt x="178" y="40"/>
                  </a:lnTo>
                  <a:lnTo>
                    <a:pt x="181" y="40"/>
                  </a:lnTo>
                  <a:lnTo>
                    <a:pt x="184" y="28"/>
                  </a:lnTo>
                  <a:lnTo>
                    <a:pt x="184" y="31"/>
                  </a:lnTo>
                  <a:lnTo>
                    <a:pt x="184" y="28"/>
                  </a:lnTo>
                  <a:lnTo>
                    <a:pt x="187" y="31"/>
                  </a:lnTo>
                  <a:lnTo>
                    <a:pt x="187" y="34"/>
                  </a:lnTo>
                  <a:lnTo>
                    <a:pt x="190" y="37"/>
                  </a:lnTo>
                  <a:lnTo>
                    <a:pt x="190" y="46"/>
                  </a:lnTo>
                  <a:lnTo>
                    <a:pt x="193" y="49"/>
                  </a:lnTo>
                  <a:lnTo>
                    <a:pt x="193" y="52"/>
                  </a:lnTo>
                  <a:lnTo>
                    <a:pt x="193" y="49"/>
                  </a:lnTo>
                  <a:lnTo>
                    <a:pt x="196" y="46"/>
                  </a:lnTo>
                  <a:lnTo>
                    <a:pt x="196" y="40"/>
                  </a:lnTo>
                  <a:lnTo>
                    <a:pt x="199" y="37"/>
                  </a:lnTo>
                  <a:lnTo>
                    <a:pt x="199" y="25"/>
                  </a:lnTo>
                  <a:lnTo>
                    <a:pt x="205" y="31"/>
                  </a:lnTo>
                  <a:lnTo>
                    <a:pt x="205" y="49"/>
                  </a:lnTo>
                  <a:lnTo>
                    <a:pt x="208" y="58"/>
                  </a:lnTo>
                  <a:lnTo>
                    <a:pt x="208" y="70"/>
                  </a:lnTo>
                  <a:lnTo>
                    <a:pt x="211" y="61"/>
                  </a:lnTo>
                  <a:lnTo>
                    <a:pt x="211" y="55"/>
                  </a:lnTo>
                  <a:lnTo>
                    <a:pt x="217" y="46"/>
                  </a:lnTo>
                  <a:lnTo>
                    <a:pt x="214" y="46"/>
                  </a:lnTo>
                  <a:lnTo>
                    <a:pt x="217" y="52"/>
                  </a:lnTo>
                  <a:lnTo>
                    <a:pt x="220" y="52"/>
                  </a:lnTo>
                  <a:lnTo>
                    <a:pt x="223" y="52"/>
                  </a:lnTo>
                  <a:lnTo>
                    <a:pt x="226" y="46"/>
                  </a:lnTo>
                  <a:lnTo>
                    <a:pt x="226" y="37"/>
                  </a:lnTo>
                  <a:lnTo>
                    <a:pt x="229" y="34"/>
                  </a:lnTo>
                  <a:lnTo>
                    <a:pt x="229" y="28"/>
                  </a:lnTo>
                  <a:lnTo>
                    <a:pt x="233" y="25"/>
                  </a:lnTo>
                  <a:lnTo>
                    <a:pt x="236" y="28"/>
                  </a:lnTo>
                  <a:lnTo>
                    <a:pt x="239" y="28"/>
                  </a:lnTo>
                  <a:lnTo>
                    <a:pt x="242" y="28"/>
                  </a:lnTo>
                  <a:lnTo>
                    <a:pt x="242" y="31"/>
                  </a:lnTo>
                  <a:lnTo>
                    <a:pt x="245" y="34"/>
                  </a:lnTo>
                  <a:lnTo>
                    <a:pt x="245" y="40"/>
                  </a:lnTo>
                  <a:lnTo>
                    <a:pt x="248" y="43"/>
                  </a:lnTo>
                  <a:lnTo>
                    <a:pt x="251" y="40"/>
                  </a:lnTo>
                  <a:lnTo>
                    <a:pt x="251" y="37"/>
                  </a:lnTo>
                  <a:lnTo>
                    <a:pt x="254" y="34"/>
                  </a:lnTo>
                  <a:lnTo>
                    <a:pt x="254" y="28"/>
                  </a:lnTo>
                  <a:lnTo>
                    <a:pt x="257" y="31"/>
                  </a:lnTo>
                  <a:lnTo>
                    <a:pt x="263" y="3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1" name="Freeform 15"/>
            <p:cNvSpPr>
              <a:spLocks noChangeAspect="1"/>
            </p:cNvSpPr>
            <p:nvPr/>
          </p:nvSpPr>
          <p:spPr bwMode="auto">
            <a:xfrm flipV="1">
              <a:off x="8153047" y="962164"/>
              <a:ext cx="973908" cy="46668"/>
            </a:xfrm>
            <a:custGeom>
              <a:avLst/>
              <a:gdLst>
                <a:gd name="T0" fmla="*/ 3 w 220"/>
                <a:gd name="T1" fmla="*/ 24 h 42"/>
                <a:gd name="T2" fmla="*/ 6 w 220"/>
                <a:gd name="T3" fmla="*/ 27 h 42"/>
                <a:gd name="T4" fmla="*/ 9 w 220"/>
                <a:gd name="T5" fmla="*/ 24 h 42"/>
                <a:gd name="T6" fmla="*/ 15 w 220"/>
                <a:gd name="T7" fmla="*/ 6 h 42"/>
                <a:gd name="T8" fmla="*/ 21 w 220"/>
                <a:gd name="T9" fmla="*/ 27 h 42"/>
                <a:gd name="T10" fmla="*/ 25 w 220"/>
                <a:gd name="T11" fmla="*/ 33 h 42"/>
                <a:gd name="T12" fmla="*/ 31 w 220"/>
                <a:gd name="T13" fmla="*/ 21 h 42"/>
                <a:gd name="T14" fmla="*/ 37 w 220"/>
                <a:gd name="T15" fmla="*/ 18 h 42"/>
                <a:gd name="T16" fmla="*/ 40 w 220"/>
                <a:gd name="T17" fmla="*/ 21 h 42"/>
                <a:gd name="T18" fmla="*/ 43 w 220"/>
                <a:gd name="T19" fmla="*/ 12 h 42"/>
                <a:gd name="T20" fmla="*/ 49 w 220"/>
                <a:gd name="T21" fmla="*/ 12 h 42"/>
                <a:gd name="T22" fmla="*/ 55 w 220"/>
                <a:gd name="T23" fmla="*/ 21 h 42"/>
                <a:gd name="T24" fmla="*/ 61 w 220"/>
                <a:gd name="T25" fmla="*/ 33 h 42"/>
                <a:gd name="T26" fmla="*/ 64 w 220"/>
                <a:gd name="T27" fmla="*/ 15 h 42"/>
                <a:gd name="T28" fmla="*/ 70 w 220"/>
                <a:gd name="T29" fmla="*/ 12 h 42"/>
                <a:gd name="T30" fmla="*/ 76 w 220"/>
                <a:gd name="T31" fmla="*/ 6 h 42"/>
                <a:gd name="T32" fmla="*/ 80 w 220"/>
                <a:gd name="T33" fmla="*/ 33 h 42"/>
                <a:gd name="T34" fmla="*/ 86 w 220"/>
                <a:gd name="T35" fmla="*/ 30 h 42"/>
                <a:gd name="T36" fmla="*/ 92 w 220"/>
                <a:gd name="T37" fmla="*/ 18 h 42"/>
                <a:gd name="T38" fmla="*/ 95 w 220"/>
                <a:gd name="T39" fmla="*/ 3 h 42"/>
                <a:gd name="T40" fmla="*/ 101 w 220"/>
                <a:gd name="T41" fmla="*/ 9 h 42"/>
                <a:gd name="T42" fmla="*/ 107 w 220"/>
                <a:gd name="T43" fmla="*/ 24 h 42"/>
                <a:gd name="T44" fmla="*/ 113 w 220"/>
                <a:gd name="T45" fmla="*/ 42 h 42"/>
                <a:gd name="T46" fmla="*/ 116 w 220"/>
                <a:gd name="T47" fmla="*/ 18 h 42"/>
                <a:gd name="T48" fmla="*/ 122 w 220"/>
                <a:gd name="T49" fmla="*/ 15 h 42"/>
                <a:gd name="T50" fmla="*/ 128 w 220"/>
                <a:gd name="T51" fmla="*/ 27 h 42"/>
                <a:gd name="T52" fmla="*/ 138 w 220"/>
                <a:gd name="T53" fmla="*/ 12 h 42"/>
                <a:gd name="T54" fmla="*/ 141 w 220"/>
                <a:gd name="T55" fmla="*/ 18 h 42"/>
                <a:gd name="T56" fmla="*/ 150 w 220"/>
                <a:gd name="T57" fmla="*/ 15 h 42"/>
                <a:gd name="T58" fmla="*/ 153 w 220"/>
                <a:gd name="T59" fmla="*/ 0 h 42"/>
                <a:gd name="T60" fmla="*/ 159 w 220"/>
                <a:gd name="T61" fmla="*/ 27 h 42"/>
                <a:gd name="T62" fmla="*/ 168 w 220"/>
                <a:gd name="T63" fmla="*/ 27 h 42"/>
                <a:gd name="T64" fmla="*/ 171 w 220"/>
                <a:gd name="T65" fmla="*/ 15 h 42"/>
                <a:gd name="T66" fmla="*/ 177 w 220"/>
                <a:gd name="T67" fmla="*/ 27 h 42"/>
                <a:gd name="T68" fmla="*/ 183 w 220"/>
                <a:gd name="T69" fmla="*/ 18 h 42"/>
                <a:gd name="T70" fmla="*/ 186 w 220"/>
                <a:gd name="T71" fmla="*/ 3 h 42"/>
                <a:gd name="T72" fmla="*/ 193 w 220"/>
                <a:gd name="T73" fmla="*/ 9 h 42"/>
                <a:gd name="T74" fmla="*/ 196 w 220"/>
                <a:gd name="T75" fmla="*/ 24 h 42"/>
                <a:gd name="T76" fmla="*/ 202 w 220"/>
                <a:gd name="T77" fmla="*/ 15 h 42"/>
                <a:gd name="T78" fmla="*/ 208 w 220"/>
                <a:gd name="T79" fmla="*/ 12 h 42"/>
                <a:gd name="T80" fmla="*/ 211 w 220"/>
                <a:gd name="T81" fmla="*/ 18 h 42"/>
                <a:gd name="T82" fmla="*/ 217 w 220"/>
                <a:gd name="T8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42">
                  <a:moveTo>
                    <a:pt x="0" y="15"/>
                  </a:moveTo>
                  <a:lnTo>
                    <a:pt x="0" y="21"/>
                  </a:lnTo>
                  <a:lnTo>
                    <a:pt x="3" y="24"/>
                  </a:lnTo>
                  <a:lnTo>
                    <a:pt x="3" y="36"/>
                  </a:lnTo>
                  <a:lnTo>
                    <a:pt x="6" y="33"/>
                  </a:lnTo>
                  <a:lnTo>
                    <a:pt x="6" y="27"/>
                  </a:lnTo>
                  <a:lnTo>
                    <a:pt x="9" y="24"/>
                  </a:lnTo>
                  <a:lnTo>
                    <a:pt x="9" y="21"/>
                  </a:lnTo>
                  <a:lnTo>
                    <a:pt x="9" y="24"/>
                  </a:lnTo>
                  <a:lnTo>
                    <a:pt x="12" y="21"/>
                  </a:lnTo>
                  <a:lnTo>
                    <a:pt x="15" y="15"/>
                  </a:lnTo>
                  <a:lnTo>
                    <a:pt x="15" y="6"/>
                  </a:lnTo>
                  <a:lnTo>
                    <a:pt x="18" y="6"/>
                  </a:lnTo>
                  <a:lnTo>
                    <a:pt x="18" y="18"/>
                  </a:lnTo>
                  <a:lnTo>
                    <a:pt x="21" y="27"/>
                  </a:lnTo>
                  <a:lnTo>
                    <a:pt x="21" y="42"/>
                  </a:lnTo>
                  <a:lnTo>
                    <a:pt x="25" y="39"/>
                  </a:lnTo>
                  <a:lnTo>
                    <a:pt x="25" y="33"/>
                  </a:lnTo>
                  <a:lnTo>
                    <a:pt x="28" y="30"/>
                  </a:lnTo>
                  <a:lnTo>
                    <a:pt x="28" y="24"/>
                  </a:lnTo>
                  <a:lnTo>
                    <a:pt x="31" y="21"/>
                  </a:lnTo>
                  <a:lnTo>
                    <a:pt x="34" y="15"/>
                  </a:lnTo>
                  <a:lnTo>
                    <a:pt x="34" y="9"/>
                  </a:lnTo>
                  <a:lnTo>
                    <a:pt x="37" y="18"/>
                  </a:lnTo>
                  <a:lnTo>
                    <a:pt x="37" y="15"/>
                  </a:lnTo>
                  <a:lnTo>
                    <a:pt x="37" y="18"/>
                  </a:lnTo>
                  <a:lnTo>
                    <a:pt x="40" y="21"/>
                  </a:lnTo>
                  <a:lnTo>
                    <a:pt x="40" y="18"/>
                  </a:lnTo>
                  <a:lnTo>
                    <a:pt x="43" y="15"/>
                  </a:lnTo>
                  <a:lnTo>
                    <a:pt x="43" y="12"/>
                  </a:lnTo>
                  <a:lnTo>
                    <a:pt x="43" y="15"/>
                  </a:lnTo>
                  <a:lnTo>
                    <a:pt x="46" y="15"/>
                  </a:lnTo>
                  <a:lnTo>
                    <a:pt x="49" y="12"/>
                  </a:lnTo>
                  <a:lnTo>
                    <a:pt x="52" y="15"/>
                  </a:lnTo>
                  <a:lnTo>
                    <a:pt x="55" y="18"/>
                  </a:lnTo>
                  <a:lnTo>
                    <a:pt x="55" y="21"/>
                  </a:lnTo>
                  <a:lnTo>
                    <a:pt x="58" y="24"/>
                  </a:lnTo>
                  <a:lnTo>
                    <a:pt x="58" y="30"/>
                  </a:lnTo>
                  <a:lnTo>
                    <a:pt x="61" y="33"/>
                  </a:lnTo>
                  <a:lnTo>
                    <a:pt x="61" y="24"/>
                  </a:lnTo>
                  <a:lnTo>
                    <a:pt x="64" y="21"/>
                  </a:lnTo>
                  <a:lnTo>
                    <a:pt x="64" y="15"/>
                  </a:lnTo>
                  <a:lnTo>
                    <a:pt x="67" y="12"/>
                  </a:lnTo>
                  <a:lnTo>
                    <a:pt x="67" y="15"/>
                  </a:lnTo>
                  <a:lnTo>
                    <a:pt x="70" y="12"/>
                  </a:lnTo>
                  <a:lnTo>
                    <a:pt x="70" y="6"/>
                  </a:lnTo>
                  <a:lnTo>
                    <a:pt x="73" y="0"/>
                  </a:lnTo>
                  <a:lnTo>
                    <a:pt x="76" y="6"/>
                  </a:lnTo>
                  <a:lnTo>
                    <a:pt x="76" y="21"/>
                  </a:lnTo>
                  <a:lnTo>
                    <a:pt x="80" y="27"/>
                  </a:lnTo>
                  <a:lnTo>
                    <a:pt x="80" y="33"/>
                  </a:lnTo>
                  <a:lnTo>
                    <a:pt x="83" y="36"/>
                  </a:lnTo>
                  <a:lnTo>
                    <a:pt x="83" y="30"/>
                  </a:lnTo>
                  <a:lnTo>
                    <a:pt x="86" y="30"/>
                  </a:lnTo>
                  <a:lnTo>
                    <a:pt x="89" y="27"/>
                  </a:lnTo>
                  <a:lnTo>
                    <a:pt x="89" y="21"/>
                  </a:lnTo>
                  <a:lnTo>
                    <a:pt x="92" y="18"/>
                  </a:lnTo>
                  <a:lnTo>
                    <a:pt x="92" y="9"/>
                  </a:lnTo>
                  <a:lnTo>
                    <a:pt x="95" y="6"/>
                  </a:lnTo>
                  <a:lnTo>
                    <a:pt x="95" y="3"/>
                  </a:lnTo>
                  <a:lnTo>
                    <a:pt x="98" y="6"/>
                  </a:lnTo>
                  <a:lnTo>
                    <a:pt x="98" y="12"/>
                  </a:lnTo>
                  <a:lnTo>
                    <a:pt x="101" y="9"/>
                  </a:lnTo>
                  <a:lnTo>
                    <a:pt x="104" y="12"/>
                  </a:lnTo>
                  <a:lnTo>
                    <a:pt x="107" y="15"/>
                  </a:lnTo>
                  <a:lnTo>
                    <a:pt x="107" y="24"/>
                  </a:lnTo>
                  <a:lnTo>
                    <a:pt x="110" y="27"/>
                  </a:lnTo>
                  <a:lnTo>
                    <a:pt x="110" y="39"/>
                  </a:lnTo>
                  <a:lnTo>
                    <a:pt x="113" y="42"/>
                  </a:lnTo>
                  <a:lnTo>
                    <a:pt x="113" y="39"/>
                  </a:lnTo>
                  <a:lnTo>
                    <a:pt x="116" y="36"/>
                  </a:lnTo>
                  <a:lnTo>
                    <a:pt x="116" y="18"/>
                  </a:lnTo>
                  <a:lnTo>
                    <a:pt x="122" y="12"/>
                  </a:lnTo>
                  <a:lnTo>
                    <a:pt x="119" y="12"/>
                  </a:lnTo>
                  <a:lnTo>
                    <a:pt x="122" y="15"/>
                  </a:lnTo>
                  <a:lnTo>
                    <a:pt x="125" y="18"/>
                  </a:lnTo>
                  <a:lnTo>
                    <a:pt x="125" y="24"/>
                  </a:lnTo>
                  <a:lnTo>
                    <a:pt x="128" y="27"/>
                  </a:lnTo>
                  <a:lnTo>
                    <a:pt x="131" y="24"/>
                  </a:lnTo>
                  <a:lnTo>
                    <a:pt x="131" y="18"/>
                  </a:lnTo>
                  <a:lnTo>
                    <a:pt x="138" y="12"/>
                  </a:lnTo>
                  <a:lnTo>
                    <a:pt x="135" y="12"/>
                  </a:lnTo>
                  <a:lnTo>
                    <a:pt x="138" y="15"/>
                  </a:lnTo>
                  <a:lnTo>
                    <a:pt x="141" y="18"/>
                  </a:lnTo>
                  <a:lnTo>
                    <a:pt x="144" y="21"/>
                  </a:lnTo>
                  <a:lnTo>
                    <a:pt x="147" y="18"/>
                  </a:lnTo>
                  <a:lnTo>
                    <a:pt x="150" y="15"/>
                  </a:lnTo>
                  <a:lnTo>
                    <a:pt x="150" y="6"/>
                  </a:lnTo>
                  <a:lnTo>
                    <a:pt x="156" y="0"/>
                  </a:lnTo>
                  <a:lnTo>
                    <a:pt x="153" y="0"/>
                  </a:lnTo>
                  <a:lnTo>
                    <a:pt x="156" y="9"/>
                  </a:lnTo>
                  <a:lnTo>
                    <a:pt x="159" y="15"/>
                  </a:lnTo>
                  <a:lnTo>
                    <a:pt x="159" y="27"/>
                  </a:lnTo>
                  <a:lnTo>
                    <a:pt x="162" y="30"/>
                  </a:lnTo>
                  <a:lnTo>
                    <a:pt x="165" y="30"/>
                  </a:lnTo>
                  <a:lnTo>
                    <a:pt x="168" y="27"/>
                  </a:lnTo>
                  <a:lnTo>
                    <a:pt x="168" y="24"/>
                  </a:lnTo>
                  <a:lnTo>
                    <a:pt x="171" y="21"/>
                  </a:lnTo>
                  <a:lnTo>
                    <a:pt x="171" y="15"/>
                  </a:lnTo>
                  <a:lnTo>
                    <a:pt x="174" y="18"/>
                  </a:lnTo>
                  <a:lnTo>
                    <a:pt x="177" y="21"/>
                  </a:lnTo>
                  <a:lnTo>
                    <a:pt x="177" y="27"/>
                  </a:lnTo>
                  <a:lnTo>
                    <a:pt x="180" y="27"/>
                  </a:lnTo>
                  <a:lnTo>
                    <a:pt x="183" y="15"/>
                  </a:lnTo>
                  <a:lnTo>
                    <a:pt x="183" y="18"/>
                  </a:lnTo>
                  <a:lnTo>
                    <a:pt x="183" y="15"/>
                  </a:lnTo>
                  <a:lnTo>
                    <a:pt x="186" y="9"/>
                  </a:lnTo>
                  <a:lnTo>
                    <a:pt x="186" y="3"/>
                  </a:lnTo>
                  <a:lnTo>
                    <a:pt x="190" y="0"/>
                  </a:lnTo>
                  <a:lnTo>
                    <a:pt x="190" y="3"/>
                  </a:lnTo>
                  <a:lnTo>
                    <a:pt x="193" y="9"/>
                  </a:lnTo>
                  <a:lnTo>
                    <a:pt x="193" y="18"/>
                  </a:lnTo>
                  <a:lnTo>
                    <a:pt x="199" y="24"/>
                  </a:lnTo>
                  <a:lnTo>
                    <a:pt x="196" y="24"/>
                  </a:lnTo>
                  <a:lnTo>
                    <a:pt x="199" y="24"/>
                  </a:lnTo>
                  <a:lnTo>
                    <a:pt x="202" y="21"/>
                  </a:lnTo>
                  <a:lnTo>
                    <a:pt x="202" y="15"/>
                  </a:lnTo>
                  <a:lnTo>
                    <a:pt x="205" y="12"/>
                  </a:lnTo>
                  <a:lnTo>
                    <a:pt x="205" y="9"/>
                  </a:lnTo>
                  <a:lnTo>
                    <a:pt x="208" y="12"/>
                  </a:lnTo>
                  <a:lnTo>
                    <a:pt x="208" y="18"/>
                  </a:lnTo>
                  <a:lnTo>
                    <a:pt x="211" y="21"/>
                  </a:lnTo>
                  <a:lnTo>
                    <a:pt x="211" y="18"/>
                  </a:lnTo>
                  <a:lnTo>
                    <a:pt x="214" y="15"/>
                  </a:lnTo>
                  <a:lnTo>
                    <a:pt x="214" y="9"/>
                  </a:lnTo>
                  <a:lnTo>
                    <a:pt x="217" y="12"/>
                  </a:lnTo>
                  <a:lnTo>
                    <a:pt x="220" y="15"/>
                  </a:lnTo>
                  <a:lnTo>
                    <a:pt x="220"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2" name="Freeform 16"/>
            <p:cNvSpPr>
              <a:spLocks noChangeAspect="1"/>
            </p:cNvSpPr>
            <p:nvPr/>
          </p:nvSpPr>
          <p:spPr bwMode="auto">
            <a:xfrm flipV="1">
              <a:off x="9126955" y="962164"/>
              <a:ext cx="1139679" cy="64169"/>
            </a:xfrm>
            <a:custGeom>
              <a:avLst/>
              <a:gdLst>
                <a:gd name="T0" fmla="*/ 3 w 257"/>
                <a:gd name="T1" fmla="*/ 58 h 58"/>
                <a:gd name="T2" fmla="*/ 15 w 257"/>
                <a:gd name="T3" fmla="*/ 43 h 58"/>
                <a:gd name="T4" fmla="*/ 18 w 257"/>
                <a:gd name="T5" fmla="*/ 25 h 58"/>
                <a:gd name="T6" fmla="*/ 28 w 257"/>
                <a:gd name="T7" fmla="*/ 28 h 58"/>
                <a:gd name="T8" fmla="*/ 34 w 257"/>
                <a:gd name="T9" fmla="*/ 25 h 58"/>
                <a:gd name="T10" fmla="*/ 40 w 257"/>
                <a:gd name="T11" fmla="*/ 37 h 58"/>
                <a:gd name="T12" fmla="*/ 46 w 257"/>
                <a:gd name="T13" fmla="*/ 19 h 58"/>
                <a:gd name="T14" fmla="*/ 49 w 257"/>
                <a:gd name="T15" fmla="*/ 28 h 58"/>
                <a:gd name="T16" fmla="*/ 58 w 257"/>
                <a:gd name="T17" fmla="*/ 40 h 58"/>
                <a:gd name="T18" fmla="*/ 61 w 257"/>
                <a:gd name="T19" fmla="*/ 43 h 58"/>
                <a:gd name="T20" fmla="*/ 70 w 257"/>
                <a:gd name="T21" fmla="*/ 34 h 58"/>
                <a:gd name="T22" fmla="*/ 76 w 257"/>
                <a:gd name="T23" fmla="*/ 43 h 58"/>
                <a:gd name="T24" fmla="*/ 83 w 257"/>
                <a:gd name="T25" fmla="*/ 34 h 58"/>
                <a:gd name="T26" fmla="*/ 89 w 257"/>
                <a:gd name="T27" fmla="*/ 19 h 58"/>
                <a:gd name="T28" fmla="*/ 95 w 257"/>
                <a:gd name="T29" fmla="*/ 31 h 58"/>
                <a:gd name="T30" fmla="*/ 98 w 257"/>
                <a:gd name="T31" fmla="*/ 31 h 58"/>
                <a:gd name="T32" fmla="*/ 107 w 257"/>
                <a:gd name="T33" fmla="*/ 34 h 58"/>
                <a:gd name="T34" fmla="*/ 110 w 257"/>
                <a:gd name="T35" fmla="*/ 25 h 58"/>
                <a:gd name="T36" fmla="*/ 116 w 257"/>
                <a:gd name="T37" fmla="*/ 40 h 58"/>
                <a:gd name="T38" fmla="*/ 122 w 257"/>
                <a:gd name="T39" fmla="*/ 46 h 58"/>
                <a:gd name="T40" fmla="*/ 128 w 257"/>
                <a:gd name="T41" fmla="*/ 37 h 58"/>
                <a:gd name="T42" fmla="*/ 135 w 257"/>
                <a:gd name="T43" fmla="*/ 31 h 58"/>
                <a:gd name="T44" fmla="*/ 141 w 257"/>
                <a:gd name="T45" fmla="*/ 37 h 58"/>
                <a:gd name="T46" fmla="*/ 147 w 257"/>
                <a:gd name="T47" fmla="*/ 31 h 58"/>
                <a:gd name="T48" fmla="*/ 153 w 257"/>
                <a:gd name="T49" fmla="*/ 58 h 58"/>
                <a:gd name="T50" fmla="*/ 159 w 257"/>
                <a:gd name="T51" fmla="*/ 25 h 58"/>
                <a:gd name="T52" fmla="*/ 162 w 257"/>
                <a:gd name="T53" fmla="*/ 0 h 58"/>
                <a:gd name="T54" fmla="*/ 165 w 257"/>
                <a:gd name="T55" fmla="*/ 40 h 58"/>
                <a:gd name="T56" fmla="*/ 171 w 257"/>
                <a:gd name="T57" fmla="*/ 49 h 58"/>
                <a:gd name="T58" fmla="*/ 174 w 257"/>
                <a:gd name="T59" fmla="*/ 40 h 58"/>
                <a:gd name="T60" fmla="*/ 183 w 257"/>
                <a:gd name="T61" fmla="*/ 37 h 58"/>
                <a:gd name="T62" fmla="*/ 186 w 257"/>
                <a:gd name="T63" fmla="*/ 25 h 58"/>
                <a:gd name="T64" fmla="*/ 193 w 257"/>
                <a:gd name="T65" fmla="*/ 16 h 58"/>
                <a:gd name="T66" fmla="*/ 199 w 257"/>
                <a:gd name="T67" fmla="*/ 19 h 58"/>
                <a:gd name="T68" fmla="*/ 205 w 257"/>
                <a:gd name="T69" fmla="*/ 43 h 58"/>
                <a:gd name="T70" fmla="*/ 208 w 257"/>
                <a:gd name="T71" fmla="*/ 52 h 58"/>
                <a:gd name="T72" fmla="*/ 217 w 257"/>
                <a:gd name="T73" fmla="*/ 40 h 58"/>
                <a:gd name="T74" fmla="*/ 220 w 257"/>
                <a:gd name="T75" fmla="*/ 28 h 58"/>
                <a:gd name="T76" fmla="*/ 226 w 257"/>
                <a:gd name="T77" fmla="*/ 40 h 58"/>
                <a:gd name="T78" fmla="*/ 235 w 257"/>
                <a:gd name="T79" fmla="*/ 37 h 58"/>
                <a:gd name="T80" fmla="*/ 241 w 257"/>
                <a:gd name="T81" fmla="*/ 31 h 58"/>
                <a:gd name="T82" fmla="*/ 251 w 257"/>
                <a:gd name="T83"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58">
                  <a:moveTo>
                    <a:pt x="0" y="43"/>
                  </a:moveTo>
                  <a:lnTo>
                    <a:pt x="3" y="49"/>
                  </a:lnTo>
                  <a:lnTo>
                    <a:pt x="3" y="58"/>
                  </a:lnTo>
                  <a:lnTo>
                    <a:pt x="9" y="58"/>
                  </a:lnTo>
                  <a:lnTo>
                    <a:pt x="9" y="49"/>
                  </a:lnTo>
                  <a:lnTo>
                    <a:pt x="15" y="43"/>
                  </a:lnTo>
                  <a:lnTo>
                    <a:pt x="15" y="37"/>
                  </a:lnTo>
                  <a:lnTo>
                    <a:pt x="18" y="34"/>
                  </a:lnTo>
                  <a:lnTo>
                    <a:pt x="18" y="25"/>
                  </a:lnTo>
                  <a:lnTo>
                    <a:pt x="21" y="22"/>
                  </a:lnTo>
                  <a:lnTo>
                    <a:pt x="21" y="25"/>
                  </a:lnTo>
                  <a:lnTo>
                    <a:pt x="28" y="28"/>
                  </a:lnTo>
                  <a:lnTo>
                    <a:pt x="31" y="25"/>
                  </a:lnTo>
                  <a:lnTo>
                    <a:pt x="34" y="22"/>
                  </a:lnTo>
                  <a:lnTo>
                    <a:pt x="34" y="25"/>
                  </a:lnTo>
                  <a:lnTo>
                    <a:pt x="37" y="28"/>
                  </a:lnTo>
                  <a:lnTo>
                    <a:pt x="37" y="40"/>
                  </a:lnTo>
                  <a:lnTo>
                    <a:pt x="40" y="37"/>
                  </a:lnTo>
                  <a:lnTo>
                    <a:pt x="43" y="34"/>
                  </a:lnTo>
                  <a:lnTo>
                    <a:pt x="43" y="22"/>
                  </a:lnTo>
                  <a:lnTo>
                    <a:pt x="46" y="19"/>
                  </a:lnTo>
                  <a:lnTo>
                    <a:pt x="46" y="16"/>
                  </a:lnTo>
                  <a:lnTo>
                    <a:pt x="49" y="19"/>
                  </a:lnTo>
                  <a:lnTo>
                    <a:pt x="49" y="28"/>
                  </a:lnTo>
                  <a:lnTo>
                    <a:pt x="52" y="31"/>
                  </a:lnTo>
                  <a:lnTo>
                    <a:pt x="52" y="34"/>
                  </a:lnTo>
                  <a:lnTo>
                    <a:pt x="58" y="40"/>
                  </a:lnTo>
                  <a:lnTo>
                    <a:pt x="55" y="40"/>
                  </a:lnTo>
                  <a:lnTo>
                    <a:pt x="58" y="40"/>
                  </a:lnTo>
                  <a:lnTo>
                    <a:pt x="61" y="43"/>
                  </a:lnTo>
                  <a:lnTo>
                    <a:pt x="64" y="43"/>
                  </a:lnTo>
                  <a:lnTo>
                    <a:pt x="70" y="37"/>
                  </a:lnTo>
                  <a:lnTo>
                    <a:pt x="70" y="34"/>
                  </a:lnTo>
                  <a:lnTo>
                    <a:pt x="73" y="37"/>
                  </a:lnTo>
                  <a:lnTo>
                    <a:pt x="80" y="43"/>
                  </a:lnTo>
                  <a:lnTo>
                    <a:pt x="76" y="43"/>
                  </a:lnTo>
                  <a:lnTo>
                    <a:pt x="80" y="43"/>
                  </a:lnTo>
                  <a:lnTo>
                    <a:pt x="83" y="40"/>
                  </a:lnTo>
                  <a:lnTo>
                    <a:pt x="83" y="34"/>
                  </a:lnTo>
                  <a:lnTo>
                    <a:pt x="86" y="31"/>
                  </a:lnTo>
                  <a:lnTo>
                    <a:pt x="86" y="22"/>
                  </a:lnTo>
                  <a:lnTo>
                    <a:pt x="89" y="19"/>
                  </a:lnTo>
                  <a:lnTo>
                    <a:pt x="92" y="22"/>
                  </a:lnTo>
                  <a:lnTo>
                    <a:pt x="92" y="28"/>
                  </a:lnTo>
                  <a:lnTo>
                    <a:pt x="95" y="31"/>
                  </a:lnTo>
                  <a:lnTo>
                    <a:pt x="95" y="37"/>
                  </a:lnTo>
                  <a:lnTo>
                    <a:pt x="101" y="31"/>
                  </a:lnTo>
                  <a:lnTo>
                    <a:pt x="98" y="31"/>
                  </a:lnTo>
                  <a:lnTo>
                    <a:pt x="101" y="34"/>
                  </a:lnTo>
                  <a:lnTo>
                    <a:pt x="104" y="37"/>
                  </a:lnTo>
                  <a:lnTo>
                    <a:pt x="107" y="34"/>
                  </a:lnTo>
                  <a:lnTo>
                    <a:pt x="107" y="31"/>
                  </a:lnTo>
                  <a:lnTo>
                    <a:pt x="113" y="25"/>
                  </a:lnTo>
                  <a:lnTo>
                    <a:pt x="110" y="25"/>
                  </a:lnTo>
                  <a:lnTo>
                    <a:pt x="113" y="28"/>
                  </a:lnTo>
                  <a:lnTo>
                    <a:pt x="116" y="31"/>
                  </a:lnTo>
                  <a:lnTo>
                    <a:pt x="116" y="40"/>
                  </a:lnTo>
                  <a:lnTo>
                    <a:pt x="122" y="46"/>
                  </a:lnTo>
                  <a:lnTo>
                    <a:pt x="119" y="46"/>
                  </a:lnTo>
                  <a:lnTo>
                    <a:pt x="122" y="46"/>
                  </a:lnTo>
                  <a:lnTo>
                    <a:pt x="125" y="46"/>
                  </a:lnTo>
                  <a:lnTo>
                    <a:pt x="128" y="40"/>
                  </a:lnTo>
                  <a:lnTo>
                    <a:pt x="128" y="37"/>
                  </a:lnTo>
                  <a:lnTo>
                    <a:pt x="135" y="31"/>
                  </a:lnTo>
                  <a:lnTo>
                    <a:pt x="131" y="31"/>
                  </a:lnTo>
                  <a:lnTo>
                    <a:pt x="135" y="31"/>
                  </a:lnTo>
                  <a:lnTo>
                    <a:pt x="141" y="37"/>
                  </a:lnTo>
                  <a:lnTo>
                    <a:pt x="141" y="40"/>
                  </a:lnTo>
                  <a:lnTo>
                    <a:pt x="141" y="37"/>
                  </a:lnTo>
                  <a:lnTo>
                    <a:pt x="144" y="34"/>
                  </a:lnTo>
                  <a:lnTo>
                    <a:pt x="144" y="28"/>
                  </a:lnTo>
                  <a:lnTo>
                    <a:pt x="147" y="31"/>
                  </a:lnTo>
                  <a:lnTo>
                    <a:pt x="150" y="34"/>
                  </a:lnTo>
                  <a:lnTo>
                    <a:pt x="150" y="52"/>
                  </a:lnTo>
                  <a:lnTo>
                    <a:pt x="153" y="58"/>
                  </a:lnTo>
                  <a:lnTo>
                    <a:pt x="156" y="55"/>
                  </a:lnTo>
                  <a:lnTo>
                    <a:pt x="156" y="34"/>
                  </a:lnTo>
                  <a:lnTo>
                    <a:pt x="159" y="25"/>
                  </a:lnTo>
                  <a:lnTo>
                    <a:pt x="159" y="7"/>
                  </a:lnTo>
                  <a:lnTo>
                    <a:pt x="162" y="3"/>
                  </a:lnTo>
                  <a:lnTo>
                    <a:pt x="162" y="0"/>
                  </a:lnTo>
                  <a:lnTo>
                    <a:pt x="162" y="13"/>
                  </a:lnTo>
                  <a:lnTo>
                    <a:pt x="165" y="22"/>
                  </a:lnTo>
                  <a:lnTo>
                    <a:pt x="165" y="40"/>
                  </a:lnTo>
                  <a:lnTo>
                    <a:pt x="168" y="46"/>
                  </a:lnTo>
                  <a:lnTo>
                    <a:pt x="168" y="52"/>
                  </a:lnTo>
                  <a:lnTo>
                    <a:pt x="171" y="49"/>
                  </a:lnTo>
                  <a:lnTo>
                    <a:pt x="171" y="46"/>
                  </a:lnTo>
                  <a:lnTo>
                    <a:pt x="177" y="40"/>
                  </a:lnTo>
                  <a:lnTo>
                    <a:pt x="174" y="40"/>
                  </a:lnTo>
                  <a:lnTo>
                    <a:pt x="177" y="40"/>
                  </a:lnTo>
                  <a:lnTo>
                    <a:pt x="180" y="40"/>
                  </a:lnTo>
                  <a:lnTo>
                    <a:pt x="183" y="37"/>
                  </a:lnTo>
                  <a:lnTo>
                    <a:pt x="183" y="31"/>
                  </a:lnTo>
                  <a:lnTo>
                    <a:pt x="186" y="28"/>
                  </a:lnTo>
                  <a:lnTo>
                    <a:pt x="186" y="25"/>
                  </a:lnTo>
                  <a:lnTo>
                    <a:pt x="190" y="22"/>
                  </a:lnTo>
                  <a:lnTo>
                    <a:pt x="190" y="19"/>
                  </a:lnTo>
                  <a:lnTo>
                    <a:pt x="193" y="16"/>
                  </a:lnTo>
                  <a:lnTo>
                    <a:pt x="193" y="10"/>
                  </a:lnTo>
                  <a:lnTo>
                    <a:pt x="199" y="10"/>
                  </a:lnTo>
                  <a:lnTo>
                    <a:pt x="199" y="19"/>
                  </a:lnTo>
                  <a:lnTo>
                    <a:pt x="202" y="25"/>
                  </a:lnTo>
                  <a:lnTo>
                    <a:pt x="202" y="40"/>
                  </a:lnTo>
                  <a:lnTo>
                    <a:pt x="205" y="43"/>
                  </a:lnTo>
                  <a:lnTo>
                    <a:pt x="205" y="52"/>
                  </a:lnTo>
                  <a:lnTo>
                    <a:pt x="208" y="55"/>
                  </a:lnTo>
                  <a:lnTo>
                    <a:pt x="208" y="52"/>
                  </a:lnTo>
                  <a:lnTo>
                    <a:pt x="214" y="49"/>
                  </a:lnTo>
                  <a:lnTo>
                    <a:pt x="214" y="43"/>
                  </a:lnTo>
                  <a:lnTo>
                    <a:pt x="217" y="40"/>
                  </a:lnTo>
                  <a:lnTo>
                    <a:pt x="217" y="37"/>
                  </a:lnTo>
                  <a:lnTo>
                    <a:pt x="220" y="34"/>
                  </a:lnTo>
                  <a:lnTo>
                    <a:pt x="220" y="28"/>
                  </a:lnTo>
                  <a:lnTo>
                    <a:pt x="223" y="31"/>
                  </a:lnTo>
                  <a:lnTo>
                    <a:pt x="226" y="34"/>
                  </a:lnTo>
                  <a:lnTo>
                    <a:pt x="226" y="40"/>
                  </a:lnTo>
                  <a:lnTo>
                    <a:pt x="229" y="37"/>
                  </a:lnTo>
                  <a:lnTo>
                    <a:pt x="232" y="34"/>
                  </a:lnTo>
                  <a:lnTo>
                    <a:pt x="235" y="37"/>
                  </a:lnTo>
                  <a:lnTo>
                    <a:pt x="241" y="31"/>
                  </a:lnTo>
                  <a:lnTo>
                    <a:pt x="241" y="28"/>
                  </a:lnTo>
                  <a:lnTo>
                    <a:pt x="241" y="31"/>
                  </a:lnTo>
                  <a:lnTo>
                    <a:pt x="245" y="31"/>
                  </a:lnTo>
                  <a:lnTo>
                    <a:pt x="248" y="34"/>
                  </a:lnTo>
                  <a:lnTo>
                    <a:pt x="251" y="37"/>
                  </a:lnTo>
                  <a:lnTo>
                    <a:pt x="254" y="34"/>
                  </a:lnTo>
                  <a:lnTo>
                    <a:pt x="257"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3" name="Freeform 17"/>
            <p:cNvSpPr>
              <a:spLocks noChangeAspect="1"/>
            </p:cNvSpPr>
            <p:nvPr/>
          </p:nvSpPr>
          <p:spPr bwMode="auto">
            <a:xfrm flipV="1">
              <a:off x="10266634" y="962164"/>
              <a:ext cx="336723" cy="43752"/>
            </a:xfrm>
            <a:custGeom>
              <a:avLst/>
              <a:gdLst>
                <a:gd name="T0" fmla="*/ 0 w 76"/>
                <a:gd name="T1" fmla="*/ 12 h 39"/>
                <a:gd name="T2" fmla="*/ 3 w 76"/>
                <a:gd name="T3" fmla="*/ 12 h 39"/>
                <a:gd name="T4" fmla="*/ 6 w 76"/>
                <a:gd name="T5" fmla="*/ 18 h 39"/>
                <a:gd name="T6" fmla="*/ 9 w 76"/>
                <a:gd name="T7" fmla="*/ 21 h 39"/>
                <a:gd name="T8" fmla="*/ 12 w 76"/>
                <a:gd name="T9" fmla="*/ 18 h 39"/>
                <a:gd name="T10" fmla="*/ 12 w 76"/>
                <a:gd name="T11" fmla="*/ 15 h 39"/>
                <a:gd name="T12" fmla="*/ 15 w 76"/>
                <a:gd name="T13" fmla="*/ 12 h 39"/>
                <a:gd name="T14" fmla="*/ 15 w 76"/>
                <a:gd name="T15" fmla="*/ 3 h 39"/>
                <a:gd name="T16" fmla="*/ 18 w 76"/>
                <a:gd name="T17" fmla="*/ 0 h 39"/>
                <a:gd name="T18" fmla="*/ 18 w 76"/>
                <a:gd name="T19" fmla="*/ 3 h 39"/>
                <a:gd name="T20" fmla="*/ 21 w 76"/>
                <a:gd name="T21" fmla="*/ 9 h 39"/>
                <a:gd name="T22" fmla="*/ 21 w 76"/>
                <a:gd name="T23" fmla="*/ 24 h 39"/>
                <a:gd name="T24" fmla="*/ 27 w 76"/>
                <a:gd name="T25" fmla="*/ 30 h 39"/>
                <a:gd name="T26" fmla="*/ 24 w 76"/>
                <a:gd name="T27" fmla="*/ 30 h 39"/>
                <a:gd name="T28" fmla="*/ 27 w 76"/>
                <a:gd name="T29" fmla="*/ 30 h 39"/>
                <a:gd name="T30" fmla="*/ 30 w 76"/>
                <a:gd name="T31" fmla="*/ 30 h 39"/>
                <a:gd name="T32" fmla="*/ 33 w 76"/>
                <a:gd name="T33" fmla="*/ 24 h 39"/>
                <a:gd name="T34" fmla="*/ 33 w 76"/>
                <a:gd name="T35" fmla="*/ 21 h 39"/>
                <a:gd name="T36" fmla="*/ 36 w 76"/>
                <a:gd name="T37" fmla="*/ 15 h 39"/>
                <a:gd name="T38" fmla="*/ 36 w 76"/>
                <a:gd name="T39" fmla="*/ 6 h 39"/>
                <a:gd name="T40" fmla="*/ 39 w 76"/>
                <a:gd name="T41" fmla="*/ 3 h 39"/>
                <a:gd name="T42" fmla="*/ 39 w 76"/>
                <a:gd name="T43" fmla="*/ 6 h 39"/>
                <a:gd name="T44" fmla="*/ 39 w 76"/>
                <a:gd name="T45" fmla="*/ 3 h 39"/>
                <a:gd name="T46" fmla="*/ 43 w 76"/>
                <a:gd name="T47" fmla="*/ 3 h 39"/>
                <a:gd name="T48" fmla="*/ 46 w 76"/>
                <a:gd name="T49" fmla="*/ 6 h 39"/>
                <a:gd name="T50" fmla="*/ 46 w 76"/>
                <a:gd name="T51" fmla="*/ 12 h 39"/>
                <a:gd name="T52" fmla="*/ 49 w 76"/>
                <a:gd name="T53" fmla="*/ 15 h 39"/>
                <a:gd name="T54" fmla="*/ 49 w 76"/>
                <a:gd name="T55" fmla="*/ 21 h 39"/>
                <a:gd name="T56" fmla="*/ 55 w 76"/>
                <a:gd name="T57" fmla="*/ 21 h 39"/>
                <a:gd name="T58" fmla="*/ 52 w 76"/>
                <a:gd name="T59" fmla="*/ 21 h 39"/>
                <a:gd name="T60" fmla="*/ 55 w 76"/>
                <a:gd name="T61" fmla="*/ 21 h 39"/>
                <a:gd name="T62" fmla="*/ 58 w 76"/>
                <a:gd name="T63" fmla="*/ 18 h 39"/>
                <a:gd name="T64" fmla="*/ 58 w 76"/>
                <a:gd name="T65" fmla="*/ 6 h 39"/>
                <a:gd name="T66" fmla="*/ 61 w 76"/>
                <a:gd name="T67" fmla="*/ 3 h 39"/>
                <a:gd name="T68" fmla="*/ 61 w 76"/>
                <a:gd name="T69" fmla="*/ 0 h 39"/>
                <a:gd name="T70" fmla="*/ 64 w 76"/>
                <a:gd name="T71" fmla="*/ 3 h 39"/>
                <a:gd name="T72" fmla="*/ 64 w 76"/>
                <a:gd name="T73" fmla="*/ 24 h 39"/>
                <a:gd name="T74" fmla="*/ 67 w 76"/>
                <a:gd name="T75" fmla="*/ 30 h 39"/>
                <a:gd name="T76" fmla="*/ 67 w 76"/>
                <a:gd name="T77" fmla="*/ 39 h 39"/>
                <a:gd name="T78" fmla="*/ 70 w 76"/>
                <a:gd name="T79" fmla="*/ 36 h 39"/>
                <a:gd name="T80" fmla="*/ 70 w 76"/>
                <a:gd name="T81" fmla="*/ 30 h 39"/>
                <a:gd name="T82" fmla="*/ 73 w 76"/>
                <a:gd name="T83" fmla="*/ 27 h 39"/>
                <a:gd name="T84" fmla="*/ 73 w 76"/>
                <a:gd name="T85" fmla="*/ 24 h 39"/>
                <a:gd name="T86" fmla="*/ 76 w 76"/>
                <a:gd name="T8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39">
                  <a:moveTo>
                    <a:pt x="0" y="12"/>
                  </a:moveTo>
                  <a:lnTo>
                    <a:pt x="3" y="12"/>
                  </a:lnTo>
                  <a:lnTo>
                    <a:pt x="6" y="18"/>
                  </a:lnTo>
                  <a:lnTo>
                    <a:pt x="9" y="21"/>
                  </a:lnTo>
                  <a:lnTo>
                    <a:pt x="12" y="18"/>
                  </a:lnTo>
                  <a:lnTo>
                    <a:pt x="12" y="15"/>
                  </a:lnTo>
                  <a:lnTo>
                    <a:pt x="15" y="12"/>
                  </a:lnTo>
                  <a:lnTo>
                    <a:pt x="15" y="3"/>
                  </a:lnTo>
                  <a:lnTo>
                    <a:pt x="18" y="0"/>
                  </a:lnTo>
                  <a:lnTo>
                    <a:pt x="18" y="3"/>
                  </a:lnTo>
                  <a:lnTo>
                    <a:pt x="21" y="9"/>
                  </a:lnTo>
                  <a:lnTo>
                    <a:pt x="21" y="24"/>
                  </a:lnTo>
                  <a:lnTo>
                    <a:pt x="27" y="30"/>
                  </a:lnTo>
                  <a:lnTo>
                    <a:pt x="24" y="30"/>
                  </a:lnTo>
                  <a:lnTo>
                    <a:pt x="27" y="30"/>
                  </a:lnTo>
                  <a:lnTo>
                    <a:pt x="30" y="30"/>
                  </a:lnTo>
                  <a:lnTo>
                    <a:pt x="33" y="24"/>
                  </a:lnTo>
                  <a:lnTo>
                    <a:pt x="33" y="21"/>
                  </a:lnTo>
                  <a:lnTo>
                    <a:pt x="36" y="15"/>
                  </a:lnTo>
                  <a:lnTo>
                    <a:pt x="36" y="6"/>
                  </a:lnTo>
                  <a:lnTo>
                    <a:pt x="39" y="3"/>
                  </a:lnTo>
                  <a:lnTo>
                    <a:pt x="39" y="6"/>
                  </a:lnTo>
                  <a:lnTo>
                    <a:pt x="39" y="3"/>
                  </a:lnTo>
                  <a:lnTo>
                    <a:pt x="43" y="3"/>
                  </a:lnTo>
                  <a:lnTo>
                    <a:pt x="46" y="6"/>
                  </a:lnTo>
                  <a:lnTo>
                    <a:pt x="46" y="12"/>
                  </a:lnTo>
                  <a:lnTo>
                    <a:pt x="49" y="15"/>
                  </a:lnTo>
                  <a:lnTo>
                    <a:pt x="49" y="21"/>
                  </a:lnTo>
                  <a:lnTo>
                    <a:pt x="55" y="21"/>
                  </a:lnTo>
                  <a:lnTo>
                    <a:pt x="52" y="21"/>
                  </a:lnTo>
                  <a:lnTo>
                    <a:pt x="55" y="21"/>
                  </a:lnTo>
                  <a:lnTo>
                    <a:pt x="58" y="18"/>
                  </a:lnTo>
                  <a:lnTo>
                    <a:pt x="58" y="6"/>
                  </a:lnTo>
                  <a:lnTo>
                    <a:pt x="61" y="3"/>
                  </a:lnTo>
                  <a:lnTo>
                    <a:pt x="61" y="0"/>
                  </a:lnTo>
                  <a:lnTo>
                    <a:pt x="64" y="3"/>
                  </a:lnTo>
                  <a:lnTo>
                    <a:pt x="64" y="24"/>
                  </a:lnTo>
                  <a:lnTo>
                    <a:pt x="67" y="30"/>
                  </a:lnTo>
                  <a:lnTo>
                    <a:pt x="67" y="39"/>
                  </a:lnTo>
                  <a:lnTo>
                    <a:pt x="70" y="36"/>
                  </a:lnTo>
                  <a:lnTo>
                    <a:pt x="70" y="30"/>
                  </a:lnTo>
                  <a:lnTo>
                    <a:pt x="73" y="27"/>
                  </a:lnTo>
                  <a:lnTo>
                    <a:pt x="73" y="24"/>
                  </a:lnTo>
                  <a:lnTo>
                    <a:pt x="76"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4" name="Freeform 18"/>
            <p:cNvSpPr>
              <a:spLocks noChangeAspect="1"/>
            </p:cNvSpPr>
            <p:nvPr/>
          </p:nvSpPr>
          <p:spPr bwMode="auto">
            <a:xfrm flipV="1">
              <a:off x="4713288" y="1033625"/>
              <a:ext cx="1232926" cy="112296"/>
            </a:xfrm>
            <a:custGeom>
              <a:avLst/>
              <a:gdLst>
                <a:gd name="T0" fmla="*/ 3 w 278"/>
                <a:gd name="T1" fmla="*/ 67 h 100"/>
                <a:gd name="T2" fmla="*/ 6 w 278"/>
                <a:gd name="T3" fmla="*/ 55 h 100"/>
                <a:gd name="T4" fmla="*/ 12 w 278"/>
                <a:gd name="T5" fmla="*/ 46 h 100"/>
                <a:gd name="T6" fmla="*/ 15 w 278"/>
                <a:gd name="T7" fmla="*/ 33 h 100"/>
                <a:gd name="T8" fmla="*/ 24 w 278"/>
                <a:gd name="T9" fmla="*/ 46 h 100"/>
                <a:gd name="T10" fmla="*/ 31 w 278"/>
                <a:gd name="T11" fmla="*/ 61 h 100"/>
                <a:gd name="T12" fmla="*/ 40 w 278"/>
                <a:gd name="T13" fmla="*/ 64 h 100"/>
                <a:gd name="T14" fmla="*/ 49 w 278"/>
                <a:gd name="T15" fmla="*/ 52 h 100"/>
                <a:gd name="T16" fmla="*/ 55 w 278"/>
                <a:gd name="T17" fmla="*/ 55 h 100"/>
                <a:gd name="T18" fmla="*/ 61 w 278"/>
                <a:gd name="T19" fmla="*/ 52 h 100"/>
                <a:gd name="T20" fmla="*/ 70 w 278"/>
                <a:gd name="T21" fmla="*/ 49 h 100"/>
                <a:gd name="T22" fmla="*/ 79 w 278"/>
                <a:gd name="T23" fmla="*/ 42 h 100"/>
                <a:gd name="T24" fmla="*/ 86 w 278"/>
                <a:gd name="T25" fmla="*/ 46 h 100"/>
                <a:gd name="T26" fmla="*/ 95 w 278"/>
                <a:gd name="T27" fmla="*/ 55 h 100"/>
                <a:gd name="T28" fmla="*/ 104 w 278"/>
                <a:gd name="T29" fmla="*/ 42 h 100"/>
                <a:gd name="T30" fmla="*/ 110 w 278"/>
                <a:gd name="T31" fmla="*/ 58 h 100"/>
                <a:gd name="T32" fmla="*/ 113 w 278"/>
                <a:gd name="T33" fmla="*/ 58 h 100"/>
                <a:gd name="T34" fmla="*/ 119 w 278"/>
                <a:gd name="T35" fmla="*/ 61 h 100"/>
                <a:gd name="T36" fmla="*/ 125 w 278"/>
                <a:gd name="T37" fmla="*/ 58 h 100"/>
                <a:gd name="T38" fmla="*/ 131 w 278"/>
                <a:gd name="T39" fmla="*/ 49 h 100"/>
                <a:gd name="T40" fmla="*/ 138 w 278"/>
                <a:gd name="T41" fmla="*/ 36 h 100"/>
                <a:gd name="T42" fmla="*/ 144 w 278"/>
                <a:gd name="T43" fmla="*/ 55 h 100"/>
                <a:gd name="T44" fmla="*/ 150 w 278"/>
                <a:gd name="T45" fmla="*/ 67 h 100"/>
                <a:gd name="T46" fmla="*/ 156 w 278"/>
                <a:gd name="T47" fmla="*/ 52 h 100"/>
                <a:gd name="T48" fmla="*/ 165 w 278"/>
                <a:gd name="T49" fmla="*/ 36 h 100"/>
                <a:gd name="T50" fmla="*/ 168 w 278"/>
                <a:gd name="T51" fmla="*/ 58 h 100"/>
                <a:gd name="T52" fmla="*/ 174 w 278"/>
                <a:gd name="T53" fmla="*/ 58 h 100"/>
                <a:gd name="T54" fmla="*/ 183 w 278"/>
                <a:gd name="T55" fmla="*/ 52 h 100"/>
                <a:gd name="T56" fmla="*/ 189 w 278"/>
                <a:gd name="T57" fmla="*/ 39 h 100"/>
                <a:gd name="T58" fmla="*/ 196 w 278"/>
                <a:gd name="T59" fmla="*/ 30 h 100"/>
                <a:gd name="T60" fmla="*/ 199 w 278"/>
                <a:gd name="T61" fmla="*/ 0 h 100"/>
                <a:gd name="T62" fmla="*/ 205 w 278"/>
                <a:gd name="T63" fmla="*/ 49 h 100"/>
                <a:gd name="T64" fmla="*/ 208 w 278"/>
                <a:gd name="T65" fmla="*/ 94 h 100"/>
                <a:gd name="T66" fmla="*/ 211 w 278"/>
                <a:gd name="T67" fmla="*/ 94 h 100"/>
                <a:gd name="T68" fmla="*/ 217 w 278"/>
                <a:gd name="T69" fmla="*/ 73 h 100"/>
                <a:gd name="T70" fmla="*/ 220 w 278"/>
                <a:gd name="T71" fmla="*/ 49 h 100"/>
                <a:gd name="T72" fmla="*/ 229 w 278"/>
                <a:gd name="T73" fmla="*/ 42 h 100"/>
                <a:gd name="T74" fmla="*/ 238 w 278"/>
                <a:gd name="T75" fmla="*/ 52 h 100"/>
                <a:gd name="T76" fmla="*/ 244 w 278"/>
                <a:gd name="T77" fmla="*/ 58 h 100"/>
                <a:gd name="T78" fmla="*/ 254 w 278"/>
                <a:gd name="T79" fmla="*/ 49 h 100"/>
                <a:gd name="T80" fmla="*/ 263 w 278"/>
                <a:gd name="T81" fmla="*/ 49 h 100"/>
                <a:gd name="T82" fmla="*/ 272 w 278"/>
                <a:gd name="T83" fmla="*/ 5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100">
                  <a:moveTo>
                    <a:pt x="0" y="58"/>
                  </a:moveTo>
                  <a:lnTo>
                    <a:pt x="0" y="64"/>
                  </a:lnTo>
                  <a:lnTo>
                    <a:pt x="3" y="67"/>
                  </a:lnTo>
                  <a:lnTo>
                    <a:pt x="3" y="64"/>
                  </a:lnTo>
                  <a:lnTo>
                    <a:pt x="6" y="61"/>
                  </a:lnTo>
                  <a:lnTo>
                    <a:pt x="6" y="55"/>
                  </a:lnTo>
                  <a:lnTo>
                    <a:pt x="9" y="52"/>
                  </a:lnTo>
                  <a:lnTo>
                    <a:pt x="9" y="49"/>
                  </a:lnTo>
                  <a:lnTo>
                    <a:pt x="12" y="46"/>
                  </a:lnTo>
                  <a:lnTo>
                    <a:pt x="12" y="33"/>
                  </a:lnTo>
                  <a:lnTo>
                    <a:pt x="15" y="30"/>
                  </a:lnTo>
                  <a:lnTo>
                    <a:pt x="15" y="33"/>
                  </a:lnTo>
                  <a:lnTo>
                    <a:pt x="21" y="39"/>
                  </a:lnTo>
                  <a:lnTo>
                    <a:pt x="21" y="42"/>
                  </a:lnTo>
                  <a:lnTo>
                    <a:pt x="24" y="46"/>
                  </a:lnTo>
                  <a:lnTo>
                    <a:pt x="24" y="55"/>
                  </a:lnTo>
                  <a:lnTo>
                    <a:pt x="28" y="58"/>
                  </a:lnTo>
                  <a:lnTo>
                    <a:pt x="31" y="61"/>
                  </a:lnTo>
                  <a:lnTo>
                    <a:pt x="31" y="64"/>
                  </a:lnTo>
                  <a:lnTo>
                    <a:pt x="34" y="67"/>
                  </a:lnTo>
                  <a:lnTo>
                    <a:pt x="40" y="64"/>
                  </a:lnTo>
                  <a:lnTo>
                    <a:pt x="43" y="61"/>
                  </a:lnTo>
                  <a:lnTo>
                    <a:pt x="43" y="58"/>
                  </a:lnTo>
                  <a:lnTo>
                    <a:pt x="49" y="52"/>
                  </a:lnTo>
                  <a:lnTo>
                    <a:pt x="46" y="52"/>
                  </a:lnTo>
                  <a:lnTo>
                    <a:pt x="49" y="55"/>
                  </a:lnTo>
                  <a:lnTo>
                    <a:pt x="55" y="55"/>
                  </a:lnTo>
                  <a:lnTo>
                    <a:pt x="55" y="49"/>
                  </a:lnTo>
                  <a:lnTo>
                    <a:pt x="58" y="52"/>
                  </a:lnTo>
                  <a:lnTo>
                    <a:pt x="61" y="52"/>
                  </a:lnTo>
                  <a:lnTo>
                    <a:pt x="64" y="49"/>
                  </a:lnTo>
                  <a:lnTo>
                    <a:pt x="67" y="52"/>
                  </a:lnTo>
                  <a:lnTo>
                    <a:pt x="70" y="49"/>
                  </a:lnTo>
                  <a:lnTo>
                    <a:pt x="73" y="49"/>
                  </a:lnTo>
                  <a:lnTo>
                    <a:pt x="76" y="46"/>
                  </a:lnTo>
                  <a:lnTo>
                    <a:pt x="79" y="42"/>
                  </a:lnTo>
                  <a:lnTo>
                    <a:pt x="83" y="39"/>
                  </a:lnTo>
                  <a:lnTo>
                    <a:pt x="86" y="42"/>
                  </a:lnTo>
                  <a:lnTo>
                    <a:pt x="86" y="46"/>
                  </a:lnTo>
                  <a:lnTo>
                    <a:pt x="89" y="49"/>
                  </a:lnTo>
                  <a:lnTo>
                    <a:pt x="89" y="52"/>
                  </a:lnTo>
                  <a:lnTo>
                    <a:pt x="95" y="55"/>
                  </a:lnTo>
                  <a:lnTo>
                    <a:pt x="98" y="52"/>
                  </a:lnTo>
                  <a:lnTo>
                    <a:pt x="98" y="49"/>
                  </a:lnTo>
                  <a:lnTo>
                    <a:pt x="104" y="42"/>
                  </a:lnTo>
                  <a:lnTo>
                    <a:pt x="101" y="42"/>
                  </a:lnTo>
                  <a:lnTo>
                    <a:pt x="104" y="52"/>
                  </a:lnTo>
                  <a:lnTo>
                    <a:pt x="110" y="58"/>
                  </a:lnTo>
                  <a:lnTo>
                    <a:pt x="107" y="58"/>
                  </a:lnTo>
                  <a:lnTo>
                    <a:pt x="110" y="55"/>
                  </a:lnTo>
                  <a:lnTo>
                    <a:pt x="113" y="58"/>
                  </a:lnTo>
                  <a:lnTo>
                    <a:pt x="119" y="64"/>
                  </a:lnTo>
                  <a:lnTo>
                    <a:pt x="116" y="64"/>
                  </a:lnTo>
                  <a:lnTo>
                    <a:pt x="119" y="61"/>
                  </a:lnTo>
                  <a:lnTo>
                    <a:pt x="122" y="58"/>
                  </a:lnTo>
                  <a:lnTo>
                    <a:pt x="125" y="61"/>
                  </a:lnTo>
                  <a:lnTo>
                    <a:pt x="125" y="58"/>
                  </a:lnTo>
                  <a:lnTo>
                    <a:pt x="128" y="55"/>
                  </a:lnTo>
                  <a:lnTo>
                    <a:pt x="128" y="52"/>
                  </a:lnTo>
                  <a:lnTo>
                    <a:pt x="131" y="49"/>
                  </a:lnTo>
                  <a:lnTo>
                    <a:pt x="131" y="42"/>
                  </a:lnTo>
                  <a:lnTo>
                    <a:pt x="134" y="42"/>
                  </a:lnTo>
                  <a:lnTo>
                    <a:pt x="138" y="36"/>
                  </a:lnTo>
                  <a:lnTo>
                    <a:pt x="141" y="39"/>
                  </a:lnTo>
                  <a:lnTo>
                    <a:pt x="141" y="49"/>
                  </a:lnTo>
                  <a:lnTo>
                    <a:pt x="144" y="55"/>
                  </a:lnTo>
                  <a:lnTo>
                    <a:pt x="144" y="67"/>
                  </a:lnTo>
                  <a:lnTo>
                    <a:pt x="147" y="70"/>
                  </a:lnTo>
                  <a:lnTo>
                    <a:pt x="150" y="67"/>
                  </a:lnTo>
                  <a:lnTo>
                    <a:pt x="153" y="64"/>
                  </a:lnTo>
                  <a:lnTo>
                    <a:pt x="153" y="55"/>
                  </a:lnTo>
                  <a:lnTo>
                    <a:pt x="156" y="52"/>
                  </a:lnTo>
                  <a:lnTo>
                    <a:pt x="159" y="49"/>
                  </a:lnTo>
                  <a:lnTo>
                    <a:pt x="159" y="42"/>
                  </a:lnTo>
                  <a:lnTo>
                    <a:pt x="165" y="36"/>
                  </a:lnTo>
                  <a:lnTo>
                    <a:pt x="162" y="36"/>
                  </a:lnTo>
                  <a:lnTo>
                    <a:pt x="165" y="52"/>
                  </a:lnTo>
                  <a:lnTo>
                    <a:pt x="168" y="58"/>
                  </a:lnTo>
                  <a:lnTo>
                    <a:pt x="168" y="64"/>
                  </a:lnTo>
                  <a:lnTo>
                    <a:pt x="171" y="61"/>
                  </a:lnTo>
                  <a:lnTo>
                    <a:pt x="174" y="58"/>
                  </a:lnTo>
                  <a:lnTo>
                    <a:pt x="177" y="58"/>
                  </a:lnTo>
                  <a:lnTo>
                    <a:pt x="180" y="55"/>
                  </a:lnTo>
                  <a:lnTo>
                    <a:pt x="183" y="52"/>
                  </a:lnTo>
                  <a:lnTo>
                    <a:pt x="186" y="49"/>
                  </a:lnTo>
                  <a:lnTo>
                    <a:pt x="186" y="39"/>
                  </a:lnTo>
                  <a:lnTo>
                    <a:pt x="189" y="39"/>
                  </a:lnTo>
                  <a:lnTo>
                    <a:pt x="193" y="36"/>
                  </a:lnTo>
                  <a:lnTo>
                    <a:pt x="193" y="33"/>
                  </a:lnTo>
                  <a:lnTo>
                    <a:pt x="196" y="30"/>
                  </a:lnTo>
                  <a:lnTo>
                    <a:pt x="196" y="15"/>
                  </a:lnTo>
                  <a:lnTo>
                    <a:pt x="199" y="9"/>
                  </a:lnTo>
                  <a:lnTo>
                    <a:pt x="199" y="0"/>
                  </a:lnTo>
                  <a:lnTo>
                    <a:pt x="202" y="9"/>
                  </a:lnTo>
                  <a:lnTo>
                    <a:pt x="202" y="33"/>
                  </a:lnTo>
                  <a:lnTo>
                    <a:pt x="205" y="49"/>
                  </a:lnTo>
                  <a:lnTo>
                    <a:pt x="205" y="79"/>
                  </a:lnTo>
                  <a:lnTo>
                    <a:pt x="208" y="85"/>
                  </a:lnTo>
                  <a:lnTo>
                    <a:pt x="208" y="94"/>
                  </a:lnTo>
                  <a:lnTo>
                    <a:pt x="211" y="97"/>
                  </a:lnTo>
                  <a:lnTo>
                    <a:pt x="211" y="100"/>
                  </a:lnTo>
                  <a:lnTo>
                    <a:pt x="211" y="94"/>
                  </a:lnTo>
                  <a:lnTo>
                    <a:pt x="214" y="91"/>
                  </a:lnTo>
                  <a:lnTo>
                    <a:pt x="214" y="79"/>
                  </a:lnTo>
                  <a:lnTo>
                    <a:pt x="217" y="73"/>
                  </a:lnTo>
                  <a:lnTo>
                    <a:pt x="217" y="58"/>
                  </a:lnTo>
                  <a:lnTo>
                    <a:pt x="220" y="55"/>
                  </a:lnTo>
                  <a:lnTo>
                    <a:pt x="220" y="49"/>
                  </a:lnTo>
                  <a:lnTo>
                    <a:pt x="223" y="46"/>
                  </a:lnTo>
                  <a:lnTo>
                    <a:pt x="226" y="42"/>
                  </a:lnTo>
                  <a:lnTo>
                    <a:pt x="229" y="42"/>
                  </a:lnTo>
                  <a:lnTo>
                    <a:pt x="232" y="42"/>
                  </a:lnTo>
                  <a:lnTo>
                    <a:pt x="235" y="49"/>
                  </a:lnTo>
                  <a:lnTo>
                    <a:pt x="238" y="52"/>
                  </a:lnTo>
                  <a:lnTo>
                    <a:pt x="238" y="61"/>
                  </a:lnTo>
                  <a:lnTo>
                    <a:pt x="241" y="61"/>
                  </a:lnTo>
                  <a:lnTo>
                    <a:pt x="244" y="58"/>
                  </a:lnTo>
                  <a:lnTo>
                    <a:pt x="248" y="55"/>
                  </a:lnTo>
                  <a:lnTo>
                    <a:pt x="251" y="52"/>
                  </a:lnTo>
                  <a:lnTo>
                    <a:pt x="254" y="49"/>
                  </a:lnTo>
                  <a:lnTo>
                    <a:pt x="257" y="49"/>
                  </a:lnTo>
                  <a:lnTo>
                    <a:pt x="260" y="52"/>
                  </a:lnTo>
                  <a:lnTo>
                    <a:pt x="263" y="49"/>
                  </a:lnTo>
                  <a:lnTo>
                    <a:pt x="266" y="52"/>
                  </a:lnTo>
                  <a:lnTo>
                    <a:pt x="269" y="55"/>
                  </a:lnTo>
                  <a:lnTo>
                    <a:pt x="272" y="58"/>
                  </a:lnTo>
                  <a:lnTo>
                    <a:pt x="275" y="55"/>
                  </a:lnTo>
                  <a:lnTo>
                    <a:pt x="278"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5" name="Freeform 19"/>
            <p:cNvSpPr>
              <a:spLocks noChangeAspect="1"/>
            </p:cNvSpPr>
            <p:nvPr/>
          </p:nvSpPr>
          <p:spPr bwMode="auto">
            <a:xfrm flipV="1">
              <a:off x="5946214" y="1054042"/>
              <a:ext cx="1112051" cy="97712"/>
            </a:xfrm>
            <a:custGeom>
              <a:avLst/>
              <a:gdLst>
                <a:gd name="T0" fmla="*/ 6 w 251"/>
                <a:gd name="T1" fmla="*/ 48 h 88"/>
                <a:gd name="T2" fmla="*/ 12 w 251"/>
                <a:gd name="T3" fmla="*/ 67 h 88"/>
                <a:gd name="T4" fmla="*/ 18 w 251"/>
                <a:gd name="T5" fmla="*/ 55 h 88"/>
                <a:gd name="T6" fmla="*/ 25 w 251"/>
                <a:gd name="T7" fmla="*/ 42 h 88"/>
                <a:gd name="T8" fmla="*/ 31 w 251"/>
                <a:gd name="T9" fmla="*/ 33 h 88"/>
                <a:gd name="T10" fmla="*/ 37 w 251"/>
                <a:gd name="T11" fmla="*/ 64 h 88"/>
                <a:gd name="T12" fmla="*/ 43 w 251"/>
                <a:gd name="T13" fmla="*/ 73 h 88"/>
                <a:gd name="T14" fmla="*/ 46 w 251"/>
                <a:gd name="T15" fmla="*/ 58 h 88"/>
                <a:gd name="T16" fmla="*/ 52 w 251"/>
                <a:gd name="T17" fmla="*/ 64 h 88"/>
                <a:gd name="T18" fmla="*/ 58 w 251"/>
                <a:gd name="T19" fmla="*/ 73 h 88"/>
                <a:gd name="T20" fmla="*/ 64 w 251"/>
                <a:gd name="T21" fmla="*/ 70 h 88"/>
                <a:gd name="T22" fmla="*/ 70 w 251"/>
                <a:gd name="T23" fmla="*/ 70 h 88"/>
                <a:gd name="T24" fmla="*/ 76 w 251"/>
                <a:gd name="T25" fmla="*/ 64 h 88"/>
                <a:gd name="T26" fmla="*/ 86 w 251"/>
                <a:gd name="T27" fmla="*/ 55 h 88"/>
                <a:gd name="T28" fmla="*/ 89 w 251"/>
                <a:gd name="T29" fmla="*/ 52 h 88"/>
                <a:gd name="T30" fmla="*/ 95 w 251"/>
                <a:gd name="T31" fmla="*/ 24 h 88"/>
                <a:gd name="T32" fmla="*/ 101 w 251"/>
                <a:gd name="T33" fmla="*/ 0 h 88"/>
                <a:gd name="T34" fmla="*/ 104 w 251"/>
                <a:gd name="T35" fmla="*/ 58 h 88"/>
                <a:gd name="T36" fmla="*/ 110 w 251"/>
                <a:gd name="T37" fmla="*/ 88 h 88"/>
                <a:gd name="T38" fmla="*/ 116 w 251"/>
                <a:gd name="T39" fmla="*/ 73 h 88"/>
                <a:gd name="T40" fmla="*/ 122 w 251"/>
                <a:gd name="T41" fmla="*/ 52 h 88"/>
                <a:gd name="T42" fmla="*/ 128 w 251"/>
                <a:gd name="T43" fmla="*/ 36 h 88"/>
                <a:gd name="T44" fmla="*/ 135 w 251"/>
                <a:gd name="T45" fmla="*/ 52 h 88"/>
                <a:gd name="T46" fmla="*/ 144 w 251"/>
                <a:gd name="T47" fmla="*/ 70 h 88"/>
                <a:gd name="T48" fmla="*/ 150 w 251"/>
                <a:gd name="T49" fmla="*/ 70 h 88"/>
                <a:gd name="T50" fmla="*/ 153 w 251"/>
                <a:gd name="T51" fmla="*/ 55 h 88"/>
                <a:gd name="T52" fmla="*/ 159 w 251"/>
                <a:gd name="T53" fmla="*/ 64 h 88"/>
                <a:gd name="T54" fmla="*/ 162 w 251"/>
                <a:gd name="T55" fmla="*/ 64 h 88"/>
                <a:gd name="T56" fmla="*/ 165 w 251"/>
                <a:gd name="T57" fmla="*/ 52 h 88"/>
                <a:gd name="T58" fmla="*/ 174 w 251"/>
                <a:gd name="T59" fmla="*/ 52 h 88"/>
                <a:gd name="T60" fmla="*/ 183 w 251"/>
                <a:gd name="T61" fmla="*/ 48 h 88"/>
                <a:gd name="T62" fmla="*/ 190 w 251"/>
                <a:gd name="T63" fmla="*/ 58 h 88"/>
                <a:gd name="T64" fmla="*/ 196 w 251"/>
                <a:gd name="T65" fmla="*/ 61 h 88"/>
                <a:gd name="T66" fmla="*/ 205 w 251"/>
                <a:gd name="T67" fmla="*/ 55 h 88"/>
                <a:gd name="T68" fmla="*/ 211 w 251"/>
                <a:gd name="T69" fmla="*/ 58 h 88"/>
                <a:gd name="T70" fmla="*/ 220 w 251"/>
                <a:gd name="T71" fmla="*/ 67 h 88"/>
                <a:gd name="T72" fmla="*/ 223 w 251"/>
                <a:gd name="T73" fmla="*/ 67 h 88"/>
                <a:gd name="T74" fmla="*/ 229 w 251"/>
                <a:gd name="T75" fmla="*/ 82 h 88"/>
                <a:gd name="T76" fmla="*/ 235 w 251"/>
                <a:gd name="T77" fmla="*/ 61 h 88"/>
                <a:gd name="T78" fmla="*/ 238 w 251"/>
                <a:gd name="T79" fmla="*/ 45 h 88"/>
                <a:gd name="T80" fmla="*/ 241 w 251"/>
                <a:gd name="T81" fmla="*/ 42 h 88"/>
                <a:gd name="T82" fmla="*/ 248 w 251"/>
                <a:gd name="T83" fmla="*/ 3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88">
                  <a:moveTo>
                    <a:pt x="0" y="58"/>
                  </a:moveTo>
                  <a:lnTo>
                    <a:pt x="6" y="52"/>
                  </a:lnTo>
                  <a:lnTo>
                    <a:pt x="6" y="48"/>
                  </a:lnTo>
                  <a:lnTo>
                    <a:pt x="9" y="52"/>
                  </a:lnTo>
                  <a:lnTo>
                    <a:pt x="12" y="55"/>
                  </a:lnTo>
                  <a:lnTo>
                    <a:pt x="12" y="67"/>
                  </a:lnTo>
                  <a:lnTo>
                    <a:pt x="15" y="64"/>
                  </a:lnTo>
                  <a:lnTo>
                    <a:pt x="18" y="61"/>
                  </a:lnTo>
                  <a:lnTo>
                    <a:pt x="18" y="55"/>
                  </a:lnTo>
                  <a:lnTo>
                    <a:pt x="21" y="52"/>
                  </a:lnTo>
                  <a:lnTo>
                    <a:pt x="21" y="45"/>
                  </a:lnTo>
                  <a:lnTo>
                    <a:pt x="25" y="42"/>
                  </a:lnTo>
                  <a:lnTo>
                    <a:pt x="28" y="39"/>
                  </a:lnTo>
                  <a:lnTo>
                    <a:pt x="28" y="36"/>
                  </a:lnTo>
                  <a:lnTo>
                    <a:pt x="31" y="33"/>
                  </a:lnTo>
                  <a:lnTo>
                    <a:pt x="34" y="36"/>
                  </a:lnTo>
                  <a:lnTo>
                    <a:pt x="34" y="55"/>
                  </a:lnTo>
                  <a:lnTo>
                    <a:pt x="37" y="64"/>
                  </a:lnTo>
                  <a:lnTo>
                    <a:pt x="37" y="73"/>
                  </a:lnTo>
                  <a:lnTo>
                    <a:pt x="40" y="76"/>
                  </a:lnTo>
                  <a:lnTo>
                    <a:pt x="43" y="73"/>
                  </a:lnTo>
                  <a:lnTo>
                    <a:pt x="43" y="70"/>
                  </a:lnTo>
                  <a:lnTo>
                    <a:pt x="46" y="67"/>
                  </a:lnTo>
                  <a:lnTo>
                    <a:pt x="46" y="58"/>
                  </a:lnTo>
                  <a:lnTo>
                    <a:pt x="49" y="55"/>
                  </a:lnTo>
                  <a:lnTo>
                    <a:pt x="52" y="58"/>
                  </a:lnTo>
                  <a:lnTo>
                    <a:pt x="52" y="64"/>
                  </a:lnTo>
                  <a:lnTo>
                    <a:pt x="55" y="70"/>
                  </a:lnTo>
                  <a:lnTo>
                    <a:pt x="55" y="76"/>
                  </a:lnTo>
                  <a:lnTo>
                    <a:pt x="58" y="73"/>
                  </a:lnTo>
                  <a:lnTo>
                    <a:pt x="58" y="67"/>
                  </a:lnTo>
                  <a:lnTo>
                    <a:pt x="61" y="67"/>
                  </a:lnTo>
                  <a:lnTo>
                    <a:pt x="64" y="70"/>
                  </a:lnTo>
                  <a:lnTo>
                    <a:pt x="67" y="76"/>
                  </a:lnTo>
                  <a:lnTo>
                    <a:pt x="70" y="73"/>
                  </a:lnTo>
                  <a:lnTo>
                    <a:pt x="70" y="70"/>
                  </a:lnTo>
                  <a:lnTo>
                    <a:pt x="76" y="64"/>
                  </a:lnTo>
                  <a:lnTo>
                    <a:pt x="73" y="64"/>
                  </a:lnTo>
                  <a:lnTo>
                    <a:pt x="76" y="64"/>
                  </a:lnTo>
                  <a:lnTo>
                    <a:pt x="80" y="61"/>
                  </a:lnTo>
                  <a:lnTo>
                    <a:pt x="83" y="58"/>
                  </a:lnTo>
                  <a:lnTo>
                    <a:pt x="86" y="55"/>
                  </a:lnTo>
                  <a:lnTo>
                    <a:pt x="86" y="45"/>
                  </a:lnTo>
                  <a:lnTo>
                    <a:pt x="92" y="52"/>
                  </a:lnTo>
                  <a:lnTo>
                    <a:pt x="89" y="52"/>
                  </a:lnTo>
                  <a:lnTo>
                    <a:pt x="92" y="48"/>
                  </a:lnTo>
                  <a:lnTo>
                    <a:pt x="95" y="45"/>
                  </a:lnTo>
                  <a:lnTo>
                    <a:pt x="95" y="24"/>
                  </a:lnTo>
                  <a:lnTo>
                    <a:pt x="98" y="18"/>
                  </a:lnTo>
                  <a:lnTo>
                    <a:pt x="98" y="3"/>
                  </a:lnTo>
                  <a:lnTo>
                    <a:pt x="101" y="0"/>
                  </a:lnTo>
                  <a:lnTo>
                    <a:pt x="101" y="15"/>
                  </a:lnTo>
                  <a:lnTo>
                    <a:pt x="104" y="30"/>
                  </a:lnTo>
                  <a:lnTo>
                    <a:pt x="104" y="58"/>
                  </a:lnTo>
                  <a:lnTo>
                    <a:pt x="107" y="70"/>
                  </a:lnTo>
                  <a:lnTo>
                    <a:pt x="107" y="85"/>
                  </a:lnTo>
                  <a:lnTo>
                    <a:pt x="110" y="88"/>
                  </a:lnTo>
                  <a:lnTo>
                    <a:pt x="113" y="85"/>
                  </a:lnTo>
                  <a:lnTo>
                    <a:pt x="116" y="79"/>
                  </a:lnTo>
                  <a:lnTo>
                    <a:pt x="116" y="73"/>
                  </a:lnTo>
                  <a:lnTo>
                    <a:pt x="119" y="67"/>
                  </a:lnTo>
                  <a:lnTo>
                    <a:pt x="119" y="55"/>
                  </a:lnTo>
                  <a:lnTo>
                    <a:pt x="122" y="52"/>
                  </a:lnTo>
                  <a:lnTo>
                    <a:pt x="122" y="39"/>
                  </a:lnTo>
                  <a:lnTo>
                    <a:pt x="125" y="33"/>
                  </a:lnTo>
                  <a:lnTo>
                    <a:pt x="128" y="36"/>
                  </a:lnTo>
                  <a:lnTo>
                    <a:pt x="128" y="42"/>
                  </a:lnTo>
                  <a:lnTo>
                    <a:pt x="131" y="45"/>
                  </a:lnTo>
                  <a:lnTo>
                    <a:pt x="135" y="52"/>
                  </a:lnTo>
                  <a:lnTo>
                    <a:pt x="135" y="70"/>
                  </a:lnTo>
                  <a:lnTo>
                    <a:pt x="138" y="76"/>
                  </a:lnTo>
                  <a:lnTo>
                    <a:pt x="144" y="70"/>
                  </a:lnTo>
                  <a:lnTo>
                    <a:pt x="141" y="70"/>
                  </a:lnTo>
                  <a:lnTo>
                    <a:pt x="144" y="76"/>
                  </a:lnTo>
                  <a:lnTo>
                    <a:pt x="150" y="70"/>
                  </a:lnTo>
                  <a:lnTo>
                    <a:pt x="150" y="67"/>
                  </a:lnTo>
                  <a:lnTo>
                    <a:pt x="153" y="64"/>
                  </a:lnTo>
                  <a:lnTo>
                    <a:pt x="153" y="55"/>
                  </a:lnTo>
                  <a:lnTo>
                    <a:pt x="156" y="58"/>
                  </a:lnTo>
                  <a:lnTo>
                    <a:pt x="156" y="61"/>
                  </a:lnTo>
                  <a:lnTo>
                    <a:pt x="159" y="64"/>
                  </a:lnTo>
                  <a:lnTo>
                    <a:pt x="159" y="70"/>
                  </a:lnTo>
                  <a:lnTo>
                    <a:pt x="159" y="67"/>
                  </a:lnTo>
                  <a:lnTo>
                    <a:pt x="162" y="64"/>
                  </a:lnTo>
                  <a:lnTo>
                    <a:pt x="162" y="61"/>
                  </a:lnTo>
                  <a:lnTo>
                    <a:pt x="165" y="58"/>
                  </a:lnTo>
                  <a:lnTo>
                    <a:pt x="165" y="52"/>
                  </a:lnTo>
                  <a:lnTo>
                    <a:pt x="171" y="52"/>
                  </a:lnTo>
                  <a:lnTo>
                    <a:pt x="171" y="55"/>
                  </a:lnTo>
                  <a:lnTo>
                    <a:pt x="174" y="52"/>
                  </a:lnTo>
                  <a:lnTo>
                    <a:pt x="177" y="52"/>
                  </a:lnTo>
                  <a:lnTo>
                    <a:pt x="180" y="48"/>
                  </a:lnTo>
                  <a:lnTo>
                    <a:pt x="183" y="48"/>
                  </a:lnTo>
                  <a:lnTo>
                    <a:pt x="186" y="52"/>
                  </a:lnTo>
                  <a:lnTo>
                    <a:pt x="190" y="55"/>
                  </a:lnTo>
                  <a:lnTo>
                    <a:pt x="190" y="58"/>
                  </a:lnTo>
                  <a:lnTo>
                    <a:pt x="196" y="64"/>
                  </a:lnTo>
                  <a:lnTo>
                    <a:pt x="193" y="64"/>
                  </a:lnTo>
                  <a:lnTo>
                    <a:pt x="196" y="61"/>
                  </a:lnTo>
                  <a:lnTo>
                    <a:pt x="199" y="58"/>
                  </a:lnTo>
                  <a:lnTo>
                    <a:pt x="202" y="58"/>
                  </a:lnTo>
                  <a:lnTo>
                    <a:pt x="205" y="55"/>
                  </a:lnTo>
                  <a:lnTo>
                    <a:pt x="208" y="52"/>
                  </a:lnTo>
                  <a:lnTo>
                    <a:pt x="211" y="55"/>
                  </a:lnTo>
                  <a:lnTo>
                    <a:pt x="211" y="58"/>
                  </a:lnTo>
                  <a:lnTo>
                    <a:pt x="214" y="64"/>
                  </a:lnTo>
                  <a:lnTo>
                    <a:pt x="214" y="67"/>
                  </a:lnTo>
                  <a:lnTo>
                    <a:pt x="220" y="67"/>
                  </a:lnTo>
                  <a:lnTo>
                    <a:pt x="217" y="67"/>
                  </a:lnTo>
                  <a:lnTo>
                    <a:pt x="220" y="67"/>
                  </a:lnTo>
                  <a:lnTo>
                    <a:pt x="223" y="67"/>
                  </a:lnTo>
                  <a:lnTo>
                    <a:pt x="226" y="73"/>
                  </a:lnTo>
                  <a:lnTo>
                    <a:pt x="226" y="79"/>
                  </a:lnTo>
                  <a:lnTo>
                    <a:pt x="229" y="82"/>
                  </a:lnTo>
                  <a:lnTo>
                    <a:pt x="232" y="79"/>
                  </a:lnTo>
                  <a:lnTo>
                    <a:pt x="232" y="67"/>
                  </a:lnTo>
                  <a:lnTo>
                    <a:pt x="235" y="61"/>
                  </a:lnTo>
                  <a:lnTo>
                    <a:pt x="235" y="52"/>
                  </a:lnTo>
                  <a:lnTo>
                    <a:pt x="238" y="48"/>
                  </a:lnTo>
                  <a:lnTo>
                    <a:pt x="238" y="45"/>
                  </a:lnTo>
                  <a:lnTo>
                    <a:pt x="241" y="42"/>
                  </a:lnTo>
                  <a:lnTo>
                    <a:pt x="241" y="39"/>
                  </a:lnTo>
                  <a:lnTo>
                    <a:pt x="241" y="42"/>
                  </a:lnTo>
                  <a:lnTo>
                    <a:pt x="245" y="42"/>
                  </a:lnTo>
                  <a:lnTo>
                    <a:pt x="248" y="39"/>
                  </a:lnTo>
                  <a:lnTo>
                    <a:pt x="248" y="33"/>
                  </a:lnTo>
                  <a:lnTo>
                    <a:pt x="251" y="30"/>
                  </a:lnTo>
                  <a:lnTo>
                    <a:pt x="251"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6" name="Freeform 20"/>
            <p:cNvSpPr>
              <a:spLocks noChangeAspect="1"/>
            </p:cNvSpPr>
            <p:nvPr/>
          </p:nvSpPr>
          <p:spPr bwMode="auto">
            <a:xfrm flipV="1">
              <a:off x="7058264" y="1043834"/>
              <a:ext cx="1120685" cy="77295"/>
            </a:xfrm>
            <a:custGeom>
              <a:avLst/>
              <a:gdLst>
                <a:gd name="T0" fmla="*/ 3 w 253"/>
                <a:gd name="T1" fmla="*/ 37 h 70"/>
                <a:gd name="T2" fmla="*/ 9 w 253"/>
                <a:gd name="T3" fmla="*/ 46 h 70"/>
                <a:gd name="T4" fmla="*/ 12 w 253"/>
                <a:gd name="T5" fmla="*/ 0 h 70"/>
                <a:gd name="T6" fmla="*/ 18 w 253"/>
                <a:gd name="T7" fmla="*/ 18 h 70"/>
                <a:gd name="T8" fmla="*/ 21 w 253"/>
                <a:gd name="T9" fmla="*/ 55 h 70"/>
                <a:gd name="T10" fmla="*/ 27 w 253"/>
                <a:gd name="T11" fmla="*/ 58 h 70"/>
                <a:gd name="T12" fmla="*/ 30 w 253"/>
                <a:gd name="T13" fmla="*/ 34 h 70"/>
                <a:gd name="T14" fmla="*/ 39 w 253"/>
                <a:gd name="T15" fmla="*/ 18 h 70"/>
                <a:gd name="T16" fmla="*/ 42 w 253"/>
                <a:gd name="T17" fmla="*/ 18 h 70"/>
                <a:gd name="T18" fmla="*/ 52 w 253"/>
                <a:gd name="T19" fmla="*/ 40 h 70"/>
                <a:gd name="T20" fmla="*/ 55 w 253"/>
                <a:gd name="T21" fmla="*/ 28 h 70"/>
                <a:gd name="T22" fmla="*/ 61 w 253"/>
                <a:gd name="T23" fmla="*/ 37 h 70"/>
                <a:gd name="T24" fmla="*/ 70 w 253"/>
                <a:gd name="T25" fmla="*/ 31 h 70"/>
                <a:gd name="T26" fmla="*/ 76 w 253"/>
                <a:gd name="T27" fmla="*/ 28 h 70"/>
                <a:gd name="T28" fmla="*/ 82 w 253"/>
                <a:gd name="T29" fmla="*/ 37 h 70"/>
                <a:gd name="T30" fmla="*/ 94 w 253"/>
                <a:gd name="T31" fmla="*/ 31 h 70"/>
                <a:gd name="T32" fmla="*/ 100 w 253"/>
                <a:gd name="T33" fmla="*/ 25 h 70"/>
                <a:gd name="T34" fmla="*/ 104 w 253"/>
                <a:gd name="T35" fmla="*/ 43 h 70"/>
                <a:gd name="T36" fmla="*/ 110 w 253"/>
                <a:gd name="T37" fmla="*/ 40 h 70"/>
                <a:gd name="T38" fmla="*/ 116 w 253"/>
                <a:gd name="T39" fmla="*/ 34 h 70"/>
                <a:gd name="T40" fmla="*/ 125 w 253"/>
                <a:gd name="T41" fmla="*/ 31 h 70"/>
                <a:gd name="T42" fmla="*/ 134 w 253"/>
                <a:gd name="T43" fmla="*/ 28 h 70"/>
                <a:gd name="T44" fmla="*/ 143 w 253"/>
                <a:gd name="T45" fmla="*/ 25 h 70"/>
                <a:gd name="T46" fmla="*/ 149 w 253"/>
                <a:gd name="T47" fmla="*/ 25 h 70"/>
                <a:gd name="T48" fmla="*/ 155 w 253"/>
                <a:gd name="T49" fmla="*/ 31 h 70"/>
                <a:gd name="T50" fmla="*/ 162 w 253"/>
                <a:gd name="T51" fmla="*/ 37 h 70"/>
                <a:gd name="T52" fmla="*/ 168 w 253"/>
                <a:gd name="T53" fmla="*/ 21 h 70"/>
                <a:gd name="T54" fmla="*/ 171 w 253"/>
                <a:gd name="T55" fmla="*/ 31 h 70"/>
                <a:gd name="T56" fmla="*/ 177 w 253"/>
                <a:gd name="T57" fmla="*/ 34 h 70"/>
                <a:gd name="T58" fmla="*/ 180 w 253"/>
                <a:gd name="T59" fmla="*/ 15 h 70"/>
                <a:gd name="T60" fmla="*/ 186 w 253"/>
                <a:gd name="T61" fmla="*/ 6 h 70"/>
                <a:gd name="T62" fmla="*/ 189 w 253"/>
                <a:gd name="T63" fmla="*/ 58 h 70"/>
                <a:gd name="T64" fmla="*/ 195 w 253"/>
                <a:gd name="T65" fmla="*/ 64 h 70"/>
                <a:gd name="T66" fmla="*/ 198 w 253"/>
                <a:gd name="T67" fmla="*/ 46 h 70"/>
                <a:gd name="T68" fmla="*/ 204 w 253"/>
                <a:gd name="T69" fmla="*/ 40 h 70"/>
                <a:gd name="T70" fmla="*/ 213 w 253"/>
                <a:gd name="T71" fmla="*/ 21 h 70"/>
                <a:gd name="T72" fmla="*/ 217 w 253"/>
                <a:gd name="T73" fmla="*/ 18 h 70"/>
                <a:gd name="T74" fmla="*/ 226 w 253"/>
                <a:gd name="T75" fmla="*/ 21 h 70"/>
                <a:gd name="T76" fmla="*/ 235 w 253"/>
                <a:gd name="T77" fmla="*/ 28 h 70"/>
                <a:gd name="T78" fmla="*/ 238 w 253"/>
                <a:gd name="T79" fmla="*/ 12 h 70"/>
                <a:gd name="T80" fmla="*/ 244 w 253"/>
                <a:gd name="T81" fmla="*/ 31 h 70"/>
                <a:gd name="T82" fmla="*/ 250 w 253"/>
                <a:gd name="T83"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3" h="70">
                  <a:moveTo>
                    <a:pt x="0" y="6"/>
                  </a:moveTo>
                  <a:lnTo>
                    <a:pt x="3" y="12"/>
                  </a:lnTo>
                  <a:lnTo>
                    <a:pt x="3" y="37"/>
                  </a:lnTo>
                  <a:lnTo>
                    <a:pt x="6" y="43"/>
                  </a:lnTo>
                  <a:lnTo>
                    <a:pt x="6" y="49"/>
                  </a:lnTo>
                  <a:lnTo>
                    <a:pt x="9" y="46"/>
                  </a:lnTo>
                  <a:lnTo>
                    <a:pt x="9" y="21"/>
                  </a:lnTo>
                  <a:lnTo>
                    <a:pt x="12" y="15"/>
                  </a:lnTo>
                  <a:lnTo>
                    <a:pt x="12" y="0"/>
                  </a:lnTo>
                  <a:lnTo>
                    <a:pt x="15" y="3"/>
                  </a:lnTo>
                  <a:lnTo>
                    <a:pt x="15" y="9"/>
                  </a:lnTo>
                  <a:lnTo>
                    <a:pt x="18" y="18"/>
                  </a:lnTo>
                  <a:lnTo>
                    <a:pt x="18" y="37"/>
                  </a:lnTo>
                  <a:lnTo>
                    <a:pt x="21" y="43"/>
                  </a:lnTo>
                  <a:lnTo>
                    <a:pt x="21" y="55"/>
                  </a:lnTo>
                  <a:lnTo>
                    <a:pt x="24" y="58"/>
                  </a:lnTo>
                  <a:lnTo>
                    <a:pt x="24" y="61"/>
                  </a:lnTo>
                  <a:lnTo>
                    <a:pt x="27" y="58"/>
                  </a:lnTo>
                  <a:lnTo>
                    <a:pt x="27" y="46"/>
                  </a:lnTo>
                  <a:lnTo>
                    <a:pt x="30" y="40"/>
                  </a:lnTo>
                  <a:lnTo>
                    <a:pt x="30" y="34"/>
                  </a:lnTo>
                  <a:lnTo>
                    <a:pt x="36" y="28"/>
                  </a:lnTo>
                  <a:lnTo>
                    <a:pt x="36" y="25"/>
                  </a:lnTo>
                  <a:lnTo>
                    <a:pt x="39" y="18"/>
                  </a:lnTo>
                  <a:lnTo>
                    <a:pt x="39" y="12"/>
                  </a:lnTo>
                  <a:lnTo>
                    <a:pt x="42" y="9"/>
                  </a:lnTo>
                  <a:lnTo>
                    <a:pt x="42" y="18"/>
                  </a:lnTo>
                  <a:lnTo>
                    <a:pt x="45" y="25"/>
                  </a:lnTo>
                  <a:lnTo>
                    <a:pt x="45" y="40"/>
                  </a:lnTo>
                  <a:lnTo>
                    <a:pt x="52" y="40"/>
                  </a:lnTo>
                  <a:lnTo>
                    <a:pt x="52" y="34"/>
                  </a:lnTo>
                  <a:lnTo>
                    <a:pt x="58" y="28"/>
                  </a:lnTo>
                  <a:lnTo>
                    <a:pt x="55" y="28"/>
                  </a:lnTo>
                  <a:lnTo>
                    <a:pt x="58" y="31"/>
                  </a:lnTo>
                  <a:lnTo>
                    <a:pt x="61" y="34"/>
                  </a:lnTo>
                  <a:lnTo>
                    <a:pt x="61" y="37"/>
                  </a:lnTo>
                  <a:lnTo>
                    <a:pt x="64" y="40"/>
                  </a:lnTo>
                  <a:lnTo>
                    <a:pt x="64" y="37"/>
                  </a:lnTo>
                  <a:lnTo>
                    <a:pt x="70" y="31"/>
                  </a:lnTo>
                  <a:lnTo>
                    <a:pt x="70" y="28"/>
                  </a:lnTo>
                  <a:lnTo>
                    <a:pt x="73" y="25"/>
                  </a:lnTo>
                  <a:lnTo>
                    <a:pt x="76" y="28"/>
                  </a:lnTo>
                  <a:lnTo>
                    <a:pt x="79" y="28"/>
                  </a:lnTo>
                  <a:lnTo>
                    <a:pt x="85" y="37"/>
                  </a:lnTo>
                  <a:lnTo>
                    <a:pt x="82" y="37"/>
                  </a:lnTo>
                  <a:lnTo>
                    <a:pt x="85" y="37"/>
                  </a:lnTo>
                  <a:lnTo>
                    <a:pt x="88" y="37"/>
                  </a:lnTo>
                  <a:lnTo>
                    <a:pt x="94" y="31"/>
                  </a:lnTo>
                  <a:lnTo>
                    <a:pt x="94" y="25"/>
                  </a:lnTo>
                  <a:lnTo>
                    <a:pt x="97" y="21"/>
                  </a:lnTo>
                  <a:lnTo>
                    <a:pt x="100" y="25"/>
                  </a:lnTo>
                  <a:lnTo>
                    <a:pt x="100" y="28"/>
                  </a:lnTo>
                  <a:lnTo>
                    <a:pt x="104" y="31"/>
                  </a:lnTo>
                  <a:lnTo>
                    <a:pt x="104" y="43"/>
                  </a:lnTo>
                  <a:lnTo>
                    <a:pt x="107" y="46"/>
                  </a:lnTo>
                  <a:lnTo>
                    <a:pt x="107" y="43"/>
                  </a:lnTo>
                  <a:lnTo>
                    <a:pt x="110" y="40"/>
                  </a:lnTo>
                  <a:lnTo>
                    <a:pt x="110" y="34"/>
                  </a:lnTo>
                  <a:lnTo>
                    <a:pt x="113" y="31"/>
                  </a:lnTo>
                  <a:lnTo>
                    <a:pt x="116" y="34"/>
                  </a:lnTo>
                  <a:lnTo>
                    <a:pt x="119" y="37"/>
                  </a:lnTo>
                  <a:lnTo>
                    <a:pt x="122" y="34"/>
                  </a:lnTo>
                  <a:lnTo>
                    <a:pt x="125" y="31"/>
                  </a:lnTo>
                  <a:lnTo>
                    <a:pt x="128" y="31"/>
                  </a:lnTo>
                  <a:lnTo>
                    <a:pt x="131" y="28"/>
                  </a:lnTo>
                  <a:lnTo>
                    <a:pt x="134" y="28"/>
                  </a:lnTo>
                  <a:lnTo>
                    <a:pt x="137" y="28"/>
                  </a:lnTo>
                  <a:lnTo>
                    <a:pt x="140" y="28"/>
                  </a:lnTo>
                  <a:lnTo>
                    <a:pt x="143" y="25"/>
                  </a:lnTo>
                  <a:lnTo>
                    <a:pt x="149" y="25"/>
                  </a:lnTo>
                  <a:lnTo>
                    <a:pt x="146" y="25"/>
                  </a:lnTo>
                  <a:lnTo>
                    <a:pt x="149" y="25"/>
                  </a:lnTo>
                  <a:lnTo>
                    <a:pt x="155" y="31"/>
                  </a:lnTo>
                  <a:lnTo>
                    <a:pt x="155" y="34"/>
                  </a:lnTo>
                  <a:lnTo>
                    <a:pt x="155" y="31"/>
                  </a:lnTo>
                  <a:lnTo>
                    <a:pt x="158" y="31"/>
                  </a:lnTo>
                  <a:lnTo>
                    <a:pt x="165" y="37"/>
                  </a:lnTo>
                  <a:lnTo>
                    <a:pt x="162" y="37"/>
                  </a:lnTo>
                  <a:lnTo>
                    <a:pt x="165" y="34"/>
                  </a:lnTo>
                  <a:lnTo>
                    <a:pt x="168" y="28"/>
                  </a:lnTo>
                  <a:lnTo>
                    <a:pt x="168" y="21"/>
                  </a:lnTo>
                  <a:lnTo>
                    <a:pt x="168" y="25"/>
                  </a:lnTo>
                  <a:lnTo>
                    <a:pt x="171" y="34"/>
                  </a:lnTo>
                  <a:lnTo>
                    <a:pt x="171" y="31"/>
                  </a:lnTo>
                  <a:lnTo>
                    <a:pt x="171" y="34"/>
                  </a:lnTo>
                  <a:lnTo>
                    <a:pt x="174" y="37"/>
                  </a:lnTo>
                  <a:lnTo>
                    <a:pt x="177" y="34"/>
                  </a:lnTo>
                  <a:lnTo>
                    <a:pt x="177" y="28"/>
                  </a:lnTo>
                  <a:lnTo>
                    <a:pt x="180" y="25"/>
                  </a:lnTo>
                  <a:lnTo>
                    <a:pt x="180" y="15"/>
                  </a:lnTo>
                  <a:lnTo>
                    <a:pt x="183" y="12"/>
                  </a:lnTo>
                  <a:lnTo>
                    <a:pt x="183" y="3"/>
                  </a:lnTo>
                  <a:lnTo>
                    <a:pt x="186" y="6"/>
                  </a:lnTo>
                  <a:lnTo>
                    <a:pt x="186" y="15"/>
                  </a:lnTo>
                  <a:lnTo>
                    <a:pt x="189" y="25"/>
                  </a:lnTo>
                  <a:lnTo>
                    <a:pt x="189" y="58"/>
                  </a:lnTo>
                  <a:lnTo>
                    <a:pt x="192" y="67"/>
                  </a:lnTo>
                  <a:lnTo>
                    <a:pt x="192" y="70"/>
                  </a:lnTo>
                  <a:lnTo>
                    <a:pt x="195" y="64"/>
                  </a:lnTo>
                  <a:lnTo>
                    <a:pt x="195" y="52"/>
                  </a:lnTo>
                  <a:lnTo>
                    <a:pt x="198" y="49"/>
                  </a:lnTo>
                  <a:lnTo>
                    <a:pt x="198" y="46"/>
                  </a:lnTo>
                  <a:lnTo>
                    <a:pt x="204" y="40"/>
                  </a:lnTo>
                  <a:lnTo>
                    <a:pt x="201" y="40"/>
                  </a:lnTo>
                  <a:lnTo>
                    <a:pt x="204" y="40"/>
                  </a:lnTo>
                  <a:lnTo>
                    <a:pt x="210" y="34"/>
                  </a:lnTo>
                  <a:lnTo>
                    <a:pt x="210" y="25"/>
                  </a:lnTo>
                  <a:lnTo>
                    <a:pt x="213" y="21"/>
                  </a:lnTo>
                  <a:lnTo>
                    <a:pt x="213" y="15"/>
                  </a:lnTo>
                  <a:lnTo>
                    <a:pt x="217" y="12"/>
                  </a:lnTo>
                  <a:lnTo>
                    <a:pt x="217" y="18"/>
                  </a:lnTo>
                  <a:lnTo>
                    <a:pt x="220" y="21"/>
                  </a:lnTo>
                  <a:lnTo>
                    <a:pt x="223" y="18"/>
                  </a:lnTo>
                  <a:lnTo>
                    <a:pt x="226" y="21"/>
                  </a:lnTo>
                  <a:lnTo>
                    <a:pt x="229" y="25"/>
                  </a:lnTo>
                  <a:lnTo>
                    <a:pt x="229" y="28"/>
                  </a:lnTo>
                  <a:lnTo>
                    <a:pt x="235" y="28"/>
                  </a:lnTo>
                  <a:lnTo>
                    <a:pt x="235" y="18"/>
                  </a:lnTo>
                  <a:lnTo>
                    <a:pt x="241" y="12"/>
                  </a:lnTo>
                  <a:lnTo>
                    <a:pt x="238" y="12"/>
                  </a:lnTo>
                  <a:lnTo>
                    <a:pt x="241" y="18"/>
                  </a:lnTo>
                  <a:lnTo>
                    <a:pt x="244" y="21"/>
                  </a:lnTo>
                  <a:lnTo>
                    <a:pt x="244" y="31"/>
                  </a:lnTo>
                  <a:lnTo>
                    <a:pt x="247" y="34"/>
                  </a:lnTo>
                  <a:lnTo>
                    <a:pt x="247" y="43"/>
                  </a:lnTo>
                  <a:lnTo>
                    <a:pt x="250" y="46"/>
                  </a:lnTo>
                  <a:lnTo>
                    <a:pt x="250" y="52"/>
                  </a:lnTo>
                  <a:lnTo>
                    <a:pt x="253" y="4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7" name="Freeform 21"/>
            <p:cNvSpPr>
              <a:spLocks noChangeAspect="1"/>
            </p:cNvSpPr>
            <p:nvPr/>
          </p:nvSpPr>
          <p:spPr bwMode="auto">
            <a:xfrm flipV="1">
              <a:off x="8178949" y="1054042"/>
              <a:ext cx="1125865" cy="58335"/>
            </a:xfrm>
            <a:custGeom>
              <a:avLst/>
              <a:gdLst>
                <a:gd name="T0" fmla="*/ 3 w 254"/>
                <a:gd name="T1" fmla="*/ 28 h 52"/>
                <a:gd name="T2" fmla="*/ 6 w 254"/>
                <a:gd name="T3" fmla="*/ 25 h 52"/>
                <a:gd name="T4" fmla="*/ 12 w 254"/>
                <a:gd name="T5" fmla="*/ 25 h 52"/>
                <a:gd name="T6" fmla="*/ 19 w 254"/>
                <a:gd name="T7" fmla="*/ 37 h 52"/>
                <a:gd name="T8" fmla="*/ 22 w 254"/>
                <a:gd name="T9" fmla="*/ 22 h 52"/>
                <a:gd name="T10" fmla="*/ 28 w 254"/>
                <a:gd name="T11" fmla="*/ 9 h 52"/>
                <a:gd name="T12" fmla="*/ 37 w 254"/>
                <a:gd name="T13" fmla="*/ 19 h 52"/>
                <a:gd name="T14" fmla="*/ 40 w 254"/>
                <a:gd name="T15" fmla="*/ 16 h 52"/>
                <a:gd name="T16" fmla="*/ 49 w 254"/>
                <a:gd name="T17" fmla="*/ 25 h 52"/>
                <a:gd name="T18" fmla="*/ 52 w 254"/>
                <a:gd name="T19" fmla="*/ 34 h 52"/>
                <a:gd name="T20" fmla="*/ 58 w 254"/>
                <a:gd name="T21" fmla="*/ 12 h 52"/>
                <a:gd name="T22" fmla="*/ 64 w 254"/>
                <a:gd name="T23" fmla="*/ 3 h 52"/>
                <a:gd name="T24" fmla="*/ 67 w 254"/>
                <a:gd name="T25" fmla="*/ 12 h 52"/>
                <a:gd name="T26" fmla="*/ 77 w 254"/>
                <a:gd name="T27" fmla="*/ 43 h 52"/>
                <a:gd name="T28" fmla="*/ 83 w 254"/>
                <a:gd name="T29" fmla="*/ 31 h 52"/>
                <a:gd name="T30" fmla="*/ 86 w 254"/>
                <a:gd name="T31" fmla="*/ 12 h 52"/>
                <a:gd name="T32" fmla="*/ 95 w 254"/>
                <a:gd name="T33" fmla="*/ 6 h 52"/>
                <a:gd name="T34" fmla="*/ 101 w 254"/>
                <a:gd name="T35" fmla="*/ 25 h 52"/>
                <a:gd name="T36" fmla="*/ 104 w 254"/>
                <a:gd name="T37" fmla="*/ 43 h 52"/>
                <a:gd name="T38" fmla="*/ 110 w 254"/>
                <a:gd name="T39" fmla="*/ 34 h 52"/>
                <a:gd name="T40" fmla="*/ 116 w 254"/>
                <a:gd name="T41" fmla="*/ 22 h 52"/>
                <a:gd name="T42" fmla="*/ 122 w 254"/>
                <a:gd name="T43" fmla="*/ 25 h 52"/>
                <a:gd name="T44" fmla="*/ 129 w 254"/>
                <a:gd name="T45" fmla="*/ 9 h 52"/>
                <a:gd name="T46" fmla="*/ 135 w 254"/>
                <a:gd name="T47" fmla="*/ 25 h 52"/>
                <a:gd name="T48" fmla="*/ 144 w 254"/>
                <a:gd name="T49" fmla="*/ 16 h 52"/>
                <a:gd name="T50" fmla="*/ 147 w 254"/>
                <a:gd name="T51" fmla="*/ 6 h 52"/>
                <a:gd name="T52" fmla="*/ 153 w 254"/>
                <a:gd name="T53" fmla="*/ 25 h 52"/>
                <a:gd name="T54" fmla="*/ 159 w 254"/>
                <a:gd name="T55" fmla="*/ 34 h 52"/>
                <a:gd name="T56" fmla="*/ 165 w 254"/>
                <a:gd name="T57" fmla="*/ 22 h 52"/>
                <a:gd name="T58" fmla="*/ 174 w 254"/>
                <a:gd name="T59" fmla="*/ 25 h 52"/>
                <a:gd name="T60" fmla="*/ 184 w 254"/>
                <a:gd name="T61" fmla="*/ 0 h 52"/>
                <a:gd name="T62" fmla="*/ 187 w 254"/>
                <a:gd name="T63" fmla="*/ 22 h 52"/>
                <a:gd name="T64" fmla="*/ 193 w 254"/>
                <a:gd name="T65" fmla="*/ 25 h 52"/>
                <a:gd name="T66" fmla="*/ 199 w 254"/>
                <a:gd name="T67" fmla="*/ 12 h 52"/>
                <a:gd name="T68" fmla="*/ 202 w 254"/>
                <a:gd name="T69" fmla="*/ 22 h 52"/>
                <a:gd name="T70" fmla="*/ 211 w 254"/>
                <a:gd name="T71" fmla="*/ 12 h 52"/>
                <a:gd name="T72" fmla="*/ 214 w 254"/>
                <a:gd name="T73" fmla="*/ 37 h 52"/>
                <a:gd name="T74" fmla="*/ 223 w 254"/>
                <a:gd name="T75" fmla="*/ 46 h 52"/>
                <a:gd name="T76" fmla="*/ 229 w 254"/>
                <a:gd name="T77" fmla="*/ 28 h 52"/>
                <a:gd name="T78" fmla="*/ 235 w 254"/>
                <a:gd name="T79" fmla="*/ 16 h 52"/>
                <a:gd name="T80" fmla="*/ 245 w 254"/>
                <a:gd name="T81" fmla="*/ 9 h 52"/>
                <a:gd name="T82" fmla="*/ 251 w 254"/>
                <a:gd name="T83"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52">
                  <a:moveTo>
                    <a:pt x="0" y="40"/>
                  </a:moveTo>
                  <a:lnTo>
                    <a:pt x="0" y="31"/>
                  </a:lnTo>
                  <a:lnTo>
                    <a:pt x="3" y="28"/>
                  </a:lnTo>
                  <a:lnTo>
                    <a:pt x="3" y="25"/>
                  </a:lnTo>
                  <a:lnTo>
                    <a:pt x="3" y="28"/>
                  </a:lnTo>
                  <a:lnTo>
                    <a:pt x="6" y="25"/>
                  </a:lnTo>
                  <a:lnTo>
                    <a:pt x="9" y="22"/>
                  </a:lnTo>
                  <a:lnTo>
                    <a:pt x="9" y="19"/>
                  </a:lnTo>
                  <a:lnTo>
                    <a:pt x="12" y="25"/>
                  </a:lnTo>
                  <a:lnTo>
                    <a:pt x="12" y="37"/>
                  </a:lnTo>
                  <a:lnTo>
                    <a:pt x="15" y="43"/>
                  </a:lnTo>
                  <a:lnTo>
                    <a:pt x="19" y="37"/>
                  </a:lnTo>
                  <a:lnTo>
                    <a:pt x="19" y="31"/>
                  </a:lnTo>
                  <a:lnTo>
                    <a:pt x="22" y="28"/>
                  </a:lnTo>
                  <a:lnTo>
                    <a:pt x="22" y="22"/>
                  </a:lnTo>
                  <a:lnTo>
                    <a:pt x="25" y="19"/>
                  </a:lnTo>
                  <a:lnTo>
                    <a:pt x="25" y="12"/>
                  </a:lnTo>
                  <a:lnTo>
                    <a:pt x="28" y="9"/>
                  </a:lnTo>
                  <a:lnTo>
                    <a:pt x="31" y="12"/>
                  </a:lnTo>
                  <a:lnTo>
                    <a:pt x="31" y="25"/>
                  </a:lnTo>
                  <a:lnTo>
                    <a:pt x="37" y="19"/>
                  </a:lnTo>
                  <a:lnTo>
                    <a:pt x="37" y="16"/>
                  </a:lnTo>
                  <a:lnTo>
                    <a:pt x="37" y="19"/>
                  </a:lnTo>
                  <a:lnTo>
                    <a:pt x="40" y="16"/>
                  </a:lnTo>
                  <a:lnTo>
                    <a:pt x="43" y="16"/>
                  </a:lnTo>
                  <a:lnTo>
                    <a:pt x="46" y="19"/>
                  </a:lnTo>
                  <a:lnTo>
                    <a:pt x="49" y="25"/>
                  </a:lnTo>
                  <a:lnTo>
                    <a:pt x="49" y="28"/>
                  </a:lnTo>
                  <a:lnTo>
                    <a:pt x="55" y="34"/>
                  </a:lnTo>
                  <a:lnTo>
                    <a:pt x="52" y="34"/>
                  </a:lnTo>
                  <a:lnTo>
                    <a:pt x="55" y="25"/>
                  </a:lnTo>
                  <a:lnTo>
                    <a:pt x="58" y="19"/>
                  </a:lnTo>
                  <a:lnTo>
                    <a:pt x="58" y="12"/>
                  </a:lnTo>
                  <a:lnTo>
                    <a:pt x="61" y="9"/>
                  </a:lnTo>
                  <a:lnTo>
                    <a:pt x="61" y="6"/>
                  </a:lnTo>
                  <a:lnTo>
                    <a:pt x="64" y="3"/>
                  </a:lnTo>
                  <a:lnTo>
                    <a:pt x="64" y="0"/>
                  </a:lnTo>
                  <a:lnTo>
                    <a:pt x="67" y="3"/>
                  </a:lnTo>
                  <a:lnTo>
                    <a:pt x="67" y="12"/>
                  </a:lnTo>
                  <a:lnTo>
                    <a:pt x="70" y="19"/>
                  </a:lnTo>
                  <a:lnTo>
                    <a:pt x="70" y="37"/>
                  </a:lnTo>
                  <a:lnTo>
                    <a:pt x="77" y="43"/>
                  </a:lnTo>
                  <a:lnTo>
                    <a:pt x="74" y="43"/>
                  </a:lnTo>
                  <a:lnTo>
                    <a:pt x="77" y="37"/>
                  </a:lnTo>
                  <a:lnTo>
                    <a:pt x="83" y="31"/>
                  </a:lnTo>
                  <a:lnTo>
                    <a:pt x="83" y="22"/>
                  </a:lnTo>
                  <a:lnTo>
                    <a:pt x="86" y="19"/>
                  </a:lnTo>
                  <a:lnTo>
                    <a:pt x="86" y="12"/>
                  </a:lnTo>
                  <a:lnTo>
                    <a:pt x="89" y="9"/>
                  </a:lnTo>
                  <a:lnTo>
                    <a:pt x="92" y="6"/>
                  </a:lnTo>
                  <a:lnTo>
                    <a:pt x="95" y="6"/>
                  </a:lnTo>
                  <a:lnTo>
                    <a:pt x="98" y="9"/>
                  </a:lnTo>
                  <a:lnTo>
                    <a:pt x="98" y="22"/>
                  </a:lnTo>
                  <a:lnTo>
                    <a:pt x="101" y="25"/>
                  </a:lnTo>
                  <a:lnTo>
                    <a:pt x="101" y="34"/>
                  </a:lnTo>
                  <a:lnTo>
                    <a:pt x="104" y="37"/>
                  </a:lnTo>
                  <a:lnTo>
                    <a:pt x="104" y="43"/>
                  </a:lnTo>
                  <a:lnTo>
                    <a:pt x="107" y="40"/>
                  </a:lnTo>
                  <a:lnTo>
                    <a:pt x="107" y="37"/>
                  </a:lnTo>
                  <a:lnTo>
                    <a:pt x="110" y="34"/>
                  </a:lnTo>
                  <a:lnTo>
                    <a:pt x="110" y="22"/>
                  </a:lnTo>
                  <a:lnTo>
                    <a:pt x="113" y="19"/>
                  </a:lnTo>
                  <a:lnTo>
                    <a:pt x="116" y="22"/>
                  </a:lnTo>
                  <a:lnTo>
                    <a:pt x="122" y="28"/>
                  </a:lnTo>
                  <a:lnTo>
                    <a:pt x="119" y="28"/>
                  </a:lnTo>
                  <a:lnTo>
                    <a:pt x="122" y="25"/>
                  </a:lnTo>
                  <a:lnTo>
                    <a:pt x="125" y="22"/>
                  </a:lnTo>
                  <a:lnTo>
                    <a:pt x="125" y="12"/>
                  </a:lnTo>
                  <a:lnTo>
                    <a:pt x="129" y="9"/>
                  </a:lnTo>
                  <a:lnTo>
                    <a:pt x="129" y="12"/>
                  </a:lnTo>
                  <a:lnTo>
                    <a:pt x="135" y="19"/>
                  </a:lnTo>
                  <a:lnTo>
                    <a:pt x="135" y="25"/>
                  </a:lnTo>
                  <a:lnTo>
                    <a:pt x="138" y="25"/>
                  </a:lnTo>
                  <a:lnTo>
                    <a:pt x="141" y="22"/>
                  </a:lnTo>
                  <a:lnTo>
                    <a:pt x="144" y="16"/>
                  </a:lnTo>
                  <a:lnTo>
                    <a:pt x="144" y="12"/>
                  </a:lnTo>
                  <a:lnTo>
                    <a:pt x="150" y="6"/>
                  </a:lnTo>
                  <a:lnTo>
                    <a:pt x="147" y="6"/>
                  </a:lnTo>
                  <a:lnTo>
                    <a:pt x="150" y="16"/>
                  </a:lnTo>
                  <a:lnTo>
                    <a:pt x="153" y="19"/>
                  </a:lnTo>
                  <a:lnTo>
                    <a:pt x="153" y="25"/>
                  </a:lnTo>
                  <a:lnTo>
                    <a:pt x="156" y="28"/>
                  </a:lnTo>
                  <a:lnTo>
                    <a:pt x="162" y="34"/>
                  </a:lnTo>
                  <a:lnTo>
                    <a:pt x="159" y="34"/>
                  </a:lnTo>
                  <a:lnTo>
                    <a:pt x="162" y="28"/>
                  </a:lnTo>
                  <a:lnTo>
                    <a:pt x="168" y="22"/>
                  </a:lnTo>
                  <a:lnTo>
                    <a:pt x="165" y="22"/>
                  </a:lnTo>
                  <a:lnTo>
                    <a:pt x="168" y="31"/>
                  </a:lnTo>
                  <a:lnTo>
                    <a:pt x="174" y="31"/>
                  </a:lnTo>
                  <a:lnTo>
                    <a:pt x="174" y="25"/>
                  </a:lnTo>
                  <a:lnTo>
                    <a:pt x="177" y="22"/>
                  </a:lnTo>
                  <a:lnTo>
                    <a:pt x="177" y="9"/>
                  </a:lnTo>
                  <a:lnTo>
                    <a:pt x="184" y="0"/>
                  </a:lnTo>
                  <a:lnTo>
                    <a:pt x="180" y="0"/>
                  </a:lnTo>
                  <a:lnTo>
                    <a:pt x="184" y="16"/>
                  </a:lnTo>
                  <a:lnTo>
                    <a:pt x="187" y="22"/>
                  </a:lnTo>
                  <a:lnTo>
                    <a:pt x="187" y="28"/>
                  </a:lnTo>
                  <a:lnTo>
                    <a:pt x="190" y="25"/>
                  </a:lnTo>
                  <a:lnTo>
                    <a:pt x="193" y="25"/>
                  </a:lnTo>
                  <a:lnTo>
                    <a:pt x="196" y="19"/>
                  </a:lnTo>
                  <a:lnTo>
                    <a:pt x="196" y="16"/>
                  </a:lnTo>
                  <a:lnTo>
                    <a:pt x="199" y="12"/>
                  </a:lnTo>
                  <a:lnTo>
                    <a:pt x="199" y="16"/>
                  </a:lnTo>
                  <a:lnTo>
                    <a:pt x="205" y="22"/>
                  </a:lnTo>
                  <a:lnTo>
                    <a:pt x="202" y="22"/>
                  </a:lnTo>
                  <a:lnTo>
                    <a:pt x="205" y="12"/>
                  </a:lnTo>
                  <a:lnTo>
                    <a:pt x="208" y="9"/>
                  </a:lnTo>
                  <a:lnTo>
                    <a:pt x="211" y="12"/>
                  </a:lnTo>
                  <a:lnTo>
                    <a:pt x="211" y="16"/>
                  </a:lnTo>
                  <a:lnTo>
                    <a:pt x="214" y="22"/>
                  </a:lnTo>
                  <a:lnTo>
                    <a:pt x="214" y="37"/>
                  </a:lnTo>
                  <a:lnTo>
                    <a:pt x="217" y="43"/>
                  </a:lnTo>
                  <a:lnTo>
                    <a:pt x="217" y="52"/>
                  </a:lnTo>
                  <a:lnTo>
                    <a:pt x="223" y="46"/>
                  </a:lnTo>
                  <a:lnTo>
                    <a:pt x="223" y="40"/>
                  </a:lnTo>
                  <a:lnTo>
                    <a:pt x="229" y="34"/>
                  </a:lnTo>
                  <a:lnTo>
                    <a:pt x="229" y="28"/>
                  </a:lnTo>
                  <a:lnTo>
                    <a:pt x="232" y="25"/>
                  </a:lnTo>
                  <a:lnTo>
                    <a:pt x="232" y="19"/>
                  </a:lnTo>
                  <a:lnTo>
                    <a:pt x="235" y="16"/>
                  </a:lnTo>
                  <a:lnTo>
                    <a:pt x="239" y="16"/>
                  </a:lnTo>
                  <a:lnTo>
                    <a:pt x="242" y="12"/>
                  </a:lnTo>
                  <a:lnTo>
                    <a:pt x="245" y="9"/>
                  </a:lnTo>
                  <a:lnTo>
                    <a:pt x="248" y="6"/>
                  </a:lnTo>
                  <a:lnTo>
                    <a:pt x="248" y="9"/>
                  </a:lnTo>
                  <a:lnTo>
                    <a:pt x="251" y="12"/>
                  </a:lnTo>
                  <a:lnTo>
                    <a:pt x="251" y="19"/>
                  </a:lnTo>
                  <a:lnTo>
                    <a:pt x="254"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8" name="Freeform 22"/>
            <p:cNvSpPr>
              <a:spLocks noChangeAspect="1"/>
            </p:cNvSpPr>
            <p:nvPr/>
          </p:nvSpPr>
          <p:spPr bwMode="auto">
            <a:xfrm flipV="1">
              <a:off x="9304814" y="1067168"/>
              <a:ext cx="1080969" cy="51044"/>
            </a:xfrm>
            <a:custGeom>
              <a:avLst/>
              <a:gdLst>
                <a:gd name="T0" fmla="*/ 3 w 244"/>
                <a:gd name="T1" fmla="*/ 3 h 46"/>
                <a:gd name="T2" fmla="*/ 9 w 244"/>
                <a:gd name="T3" fmla="*/ 15 h 46"/>
                <a:gd name="T4" fmla="*/ 12 w 244"/>
                <a:gd name="T5" fmla="*/ 37 h 46"/>
                <a:gd name="T6" fmla="*/ 18 w 244"/>
                <a:gd name="T7" fmla="*/ 40 h 46"/>
                <a:gd name="T8" fmla="*/ 30 w 244"/>
                <a:gd name="T9" fmla="*/ 31 h 46"/>
                <a:gd name="T10" fmla="*/ 36 w 244"/>
                <a:gd name="T11" fmla="*/ 34 h 46"/>
                <a:gd name="T12" fmla="*/ 43 w 244"/>
                <a:gd name="T13" fmla="*/ 25 h 46"/>
                <a:gd name="T14" fmla="*/ 46 w 244"/>
                <a:gd name="T15" fmla="*/ 6 h 46"/>
                <a:gd name="T16" fmla="*/ 52 w 244"/>
                <a:gd name="T17" fmla="*/ 28 h 46"/>
                <a:gd name="T18" fmla="*/ 58 w 244"/>
                <a:gd name="T19" fmla="*/ 31 h 46"/>
                <a:gd name="T20" fmla="*/ 64 w 244"/>
                <a:gd name="T21" fmla="*/ 25 h 46"/>
                <a:gd name="T22" fmla="*/ 70 w 244"/>
                <a:gd name="T23" fmla="*/ 18 h 46"/>
                <a:gd name="T24" fmla="*/ 73 w 244"/>
                <a:gd name="T25" fmla="*/ 34 h 46"/>
                <a:gd name="T26" fmla="*/ 79 w 244"/>
                <a:gd name="T27" fmla="*/ 43 h 46"/>
                <a:gd name="T28" fmla="*/ 88 w 244"/>
                <a:gd name="T29" fmla="*/ 34 h 46"/>
                <a:gd name="T30" fmla="*/ 91 w 244"/>
                <a:gd name="T31" fmla="*/ 25 h 46"/>
                <a:gd name="T32" fmla="*/ 101 w 244"/>
                <a:gd name="T33" fmla="*/ 31 h 46"/>
                <a:gd name="T34" fmla="*/ 107 w 244"/>
                <a:gd name="T35" fmla="*/ 28 h 46"/>
                <a:gd name="T36" fmla="*/ 113 w 244"/>
                <a:gd name="T37" fmla="*/ 43 h 46"/>
                <a:gd name="T38" fmla="*/ 116 w 244"/>
                <a:gd name="T39" fmla="*/ 18 h 46"/>
                <a:gd name="T40" fmla="*/ 122 w 244"/>
                <a:gd name="T41" fmla="*/ 3 h 46"/>
                <a:gd name="T42" fmla="*/ 125 w 244"/>
                <a:gd name="T43" fmla="*/ 37 h 46"/>
                <a:gd name="T44" fmla="*/ 134 w 244"/>
                <a:gd name="T45" fmla="*/ 34 h 46"/>
                <a:gd name="T46" fmla="*/ 143 w 244"/>
                <a:gd name="T47" fmla="*/ 25 h 46"/>
                <a:gd name="T48" fmla="*/ 150 w 244"/>
                <a:gd name="T49" fmla="*/ 15 h 46"/>
                <a:gd name="T50" fmla="*/ 153 w 244"/>
                <a:gd name="T51" fmla="*/ 3 h 46"/>
                <a:gd name="T52" fmla="*/ 159 w 244"/>
                <a:gd name="T53" fmla="*/ 6 h 46"/>
                <a:gd name="T54" fmla="*/ 162 w 244"/>
                <a:gd name="T55" fmla="*/ 34 h 46"/>
                <a:gd name="T56" fmla="*/ 171 w 244"/>
                <a:gd name="T57" fmla="*/ 46 h 46"/>
                <a:gd name="T58" fmla="*/ 174 w 244"/>
                <a:gd name="T59" fmla="*/ 31 h 46"/>
                <a:gd name="T60" fmla="*/ 180 w 244"/>
                <a:gd name="T61" fmla="*/ 12 h 46"/>
                <a:gd name="T62" fmla="*/ 183 w 244"/>
                <a:gd name="T63" fmla="*/ 15 h 46"/>
                <a:gd name="T64" fmla="*/ 186 w 244"/>
                <a:gd name="T65" fmla="*/ 43 h 46"/>
                <a:gd name="T66" fmla="*/ 192 w 244"/>
                <a:gd name="T67" fmla="*/ 37 h 46"/>
                <a:gd name="T68" fmla="*/ 198 w 244"/>
                <a:gd name="T69" fmla="*/ 28 h 46"/>
                <a:gd name="T70" fmla="*/ 201 w 244"/>
                <a:gd name="T71" fmla="*/ 22 h 46"/>
                <a:gd name="T72" fmla="*/ 211 w 244"/>
                <a:gd name="T73" fmla="*/ 34 h 46"/>
                <a:gd name="T74" fmla="*/ 214 w 244"/>
                <a:gd name="T75" fmla="*/ 28 h 46"/>
                <a:gd name="T76" fmla="*/ 223 w 244"/>
                <a:gd name="T77" fmla="*/ 25 h 46"/>
                <a:gd name="T78" fmla="*/ 229 w 244"/>
                <a:gd name="T79" fmla="*/ 22 h 46"/>
                <a:gd name="T80" fmla="*/ 235 w 244"/>
                <a:gd name="T81" fmla="*/ 25 h 46"/>
                <a:gd name="T82" fmla="*/ 244 w 244"/>
                <a:gd name="T8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46">
                  <a:moveTo>
                    <a:pt x="0" y="22"/>
                  </a:moveTo>
                  <a:lnTo>
                    <a:pt x="3" y="15"/>
                  </a:lnTo>
                  <a:lnTo>
                    <a:pt x="3" y="3"/>
                  </a:lnTo>
                  <a:lnTo>
                    <a:pt x="6" y="6"/>
                  </a:lnTo>
                  <a:lnTo>
                    <a:pt x="6" y="9"/>
                  </a:lnTo>
                  <a:lnTo>
                    <a:pt x="9" y="15"/>
                  </a:lnTo>
                  <a:lnTo>
                    <a:pt x="9" y="28"/>
                  </a:lnTo>
                  <a:lnTo>
                    <a:pt x="12" y="31"/>
                  </a:lnTo>
                  <a:lnTo>
                    <a:pt x="12" y="37"/>
                  </a:lnTo>
                  <a:lnTo>
                    <a:pt x="18" y="43"/>
                  </a:lnTo>
                  <a:lnTo>
                    <a:pt x="15" y="43"/>
                  </a:lnTo>
                  <a:lnTo>
                    <a:pt x="18" y="40"/>
                  </a:lnTo>
                  <a:lnTo>
                    <a:pt x="21" y="37"/>
                  </a:lnTo>
                  <a:lnTo>
                    <a:pt x="24" y="37"/>
                  </a:lnTo>
                  <a:lnTo>
                    <a:pt x="30" y="31"/>
                  </a:lnTo>
                  <a:lnTo>
                    <a:pt x="30" y="28"/>
                  </a:lnTo>
                  <a:lnTo>
                    <a:pt x="33" y="31"/>
                  </a:lnTo>
                  <a:lnTo>
                    <a:pt x="36" y="34"/>
                  </a:lnTo>
                  <a:lnTo>
                    <a:pt x="40" y="31"/>
                  </a:lnTo>
                  <a:lnTo>
                    <a:pt x="40" y="28"/>
                  </a:lnTo>
                  <a:lnTo>
                    <a:pt x="43" y="25"/>
                  </a:lnTo>
                  <a:lnTo>
                    <a:pt x="43" y="15"/>
                  </a:lnTo>
                  <a:lnTo>
                    <a:pt x="46" y="12"/>
                  </a:lnTo>
                  <a:lnTo>
                    <a:pt x="46" y="6"/>
                  </a:lnTo>
                  <a:lnTo>
                    <a:pt x="49" y="9"/>
                  </a:lnTo>
                  <a:lnTo>
                    <a:pt x="52" y="15"/>
                  </a:lnTo>
                  <a:lnTo>
                    <a:pt x="52" y="28"/>
                  </a:lnTo>
                  <a:lnTo>
                    <a:pt x="55" y="31"/>
                  </a:lnTo>
                  <a:lnTo>
                    <a:pt x="55" y="34"/>
                  </a:lnTo>
                  <a:lnTo>
                    <a:pt x="58" y="31"/>
                  </a:lnTo>
                  <a:lnTo>
                    <a:pt x="58" y="25"/>
                  </a:lnTo>
                  <a:lnTo>
                    <a:pt x="61" y="28"/>
                  </a:lnTo>
                  <a:lnTo>
                    <a:pt x="64" y="25"/>
                  </a:lnTo>
                  <a:lnTo>
                    <a:pt x="67" y="22"/>
                  </a:lnTo>
                  <a:lnTo>
                    <a:pt x="67" y="15"/>
                  </a:lnTo>
                  <a:lnTo>
                    <a:pt x="70" y="18"/>
                  </a:lnTo>
                  <a:lnTo>
                    <a:pt x="70" y="22"/>
                  </a:lnTo>
                  <a:lnTo>
                    <a:pt x="73" y="25"/>
                  </a:lnTo>
                  <a:lnTo>
                    <a:pt x="73" y="34"/>
                  </a:lnTo>
                  <a:lnTo>
                    <a:pt x="76" y="37"/>
                  </a:lnTo>
                  <a:lnTo>
                    <a:pt x="76" y="43"/>
                  </a:lnTo>
                  <a:lnTo>
                    <a:pt x="79" y="43"/>
                  </a:lnTo>
                  <a:lnTo>
                    <a:pt x="82" y="43"/>
                  </a:lnTo>
                  <a:lnTo>
                    <a:pt x="85" y="37"/>
                  </a:lnTo>
                  <a:lnTo>
                    <a:pt x="88" y="34"/>
                  </a:lnTo>
                  <a:lnTo>
                    <a:pt x="88" y="31"/>
                  </a:lnTo>
                  <a:lnTo>
                    <a:pt x="95" y="25"/>
                  </a:lnTo>
                  <a:lnTo>
                    <a:pt x="91" y="25"/>
                  </a:lnTo>
                  <a:lnTo>
                    <a:pt x="95" y="25"/>
                  </a:lnTo>
                  <a:lnTo>
                    <a:pt x="98" y="28"/>
                  </a:lnTo>
                  <a:lnTo>
                    <a:pt x="101" y="31"/>
                  </a:lnTo>
                  <a:lnTo>
                    <a:pt x="101" y="28"/>
                  </a:lnTo>
                  <a:lnTo>
                    <a:pt x="107" y="25"/>
                  </a:lnTo>
                  <a:lnTo>
                    <a:pt x="107" y="28"/>
                  </a:lnTo>
                  <a:lnTo>
                    <a:pt x="110" y="31"/>
                  </a:lnTo>
                  <a:lnTo>
                    <a:pt x="110" y="40"/>
                  </a:lnTo>
                  <a:lnTo>
                    <a:pt x="113" y="43"/>
                  </a:lnTo>
                  <a:lnTo>
                    <a:pt x="113" y="40"/>
                  </a:lnTo>
                  <a:lnTo>
                    <a:pt x="116" y="37"/>
                  </a:lnTo>
                  <a:lnTo>
                    <a:pt x="116" y="18"/>
                  </a:lnTo>
                  <a:lnTo>
                    <a:pt x="119" y="9"/>
                  </a:lnTo>
                  <a:lnTo>
                    <a:pt x="119" y="0"/>
                  </a:lnTo>
                  <a:lnTo>
                    <a:pt x="122" y="3"/>
                  </a:lnTo>
                  <a:lnTo>
                    <a:pt x="122" y="18"/>
                  </a:lnTo>
                  <a:lnTo>
                    <a:pt x="125" y="25"/>
                  </a:lnTo>
                  <a:lnTo>
                    <a:pt x="125" y="37"/>
                  </a:lnTo>
                  <a:lnTo>
                    <a:pt x="128" y="40"/>
                  </a:lnTo>
                  <a:lnTo>
                    <a:pt x="131" y="40"/>
                  </a:lnTo>
                  <a:lnTo>
                    <a:pt x="134" y="34"/>
                  </a:lnTo>
                  <a:lnTo>
                    <a:pt x="137" y="31"/>
                  </a:lnTo>
                  <a:lnTo>
                    <a:pt x="140" y="31"/>
                  </a:lnTo>
                  <a:lnTo>
                    <a:pt x="143" y="25"/>
                  </a:lnTo>
                  <a:lnTo>
                    <a:pt x="146" y="22"/>
                  </a:lnTo>
                  <a:lnTo>
                    <a:pt x="146" y="18"/>
                  </a:lnTo>
                  <a:lnTo>
                    <a:pt x="150" y="15"/>
                  </a:lnTo>
                  <a:lnTo>
                    <a:pt x="150" y="12"/>
                  </a:lnTo>
                  <a:lnTo>
                    <a:pt x="153" y="9"/>
                  </a:lnTo>
                  <a:lnTo>
                    <a:pt x="153" y="3"/>
                  </a:lnTo>
                  <a:lnTo>
                    <a:pt x="156" y="0"/>
                  </a:lnTo>
                  <a:lnTo>
                    <a:pt x="156" y="3"/>
                  </a:lnTo>
                  <a:lnTo>
                    <a:pt x="159" y="6"/>
                  </a:lnTo>
                  <a:lnTo>
                    <a:pt x="159" y="18"/>
                  </a:lnTo>
                  <a:lnTo>
                    <a:pt x="162" y="25"/>
                  </a:lnTo>
                  <a:lnTo>
                    <a:pt x="162" y="34"/>
                  </a:lnTo>
                  <a:lnTo>
                    <a:pt x="165" y="40"/>
                  </a:lnTo>
                  <a:lnTo>
                    <a:pt x="165" y="46"/>
                  </a:lnTo>
                  <a:lnTo>
                    <a:pt x="171" y="46"/>
                  </a:lnTo>
                  <a:lnTo>
                    <a:pt x="171" y="43"/>
                  </a:lnTo>
                  <a:lnTo>
                    <a:pt x="174" y="40"/>
                  </a:lnTo>
                  <a:lnTo>
                    <a:pt x="174" y="31"/>
                  </a:lnTo>
                  <a:lnTo>
                    <a:pt x="177" y="25"/>
                  </a:lnTo>
                  <a:lnTo>
                    <a:pt x="177" y="15"/>
                  </a:lnTo>
                  <a:lnTo>
                    <a:pt x="180" y="12"/>
                  </a:lnTo>
                  <a:lnTo>
                    <a:pt x="180" y="9"/>
                  </a:lnTo>
                  <a:lnTo>
                    <a:pt x="180" y="12"/>
                  </a:lnTo>
                  <a:lnTo>
                    <a:pt x="183" y="15"/>
                  </a:lnTo>
                  <a:lnTo>
                    <a:pt x="183" y="34"/>
                  </a:lnTo>
                  <a:lnTo>
                    <a:pt x="186" y="40"/>
                  </a:lnTo>
                  <a:lnTo>
                    <a:pt x="186" y="43"/>
                  </a:lnTo>
                  <a:lnTo>
                    <a:pt x="189" y="40"/>
                  </a:lnTo>
                  <a:lnTo>
                    <a:pt x="189" y="34"/>
                  </a:lnTo>
                  <a:lnTo>
                    <a:pt x="192" y="37"/>
                  </a:lnTo>
                  <a:lnTo>
                    <a:pt x="195" y="34"/>
                  </a:lnTo>
                  <a:lnTo>
                    <a:pt x="195" y="31"/>
                  </a:lnTo>
                  <a:lnTo>
                    <a:pt x="198" y="28"/>
                  </a:lnTo>
                  <a:lnTo>
                    <a:pt x="198" y="22"/>
                  </a:lnTo>
                  <a:lnTo>
                    <a:pt x="201" y="18"/>
                  </a:lnTo>
                  <a:lnTo>
                    <a:pt x="201" y="22"/>
                  </a:lnTo>
                  <a:lnTo>
                    <a:pt x="205" y="25"/>
                  </a:lnTo>
                  <a:lnTo>
                    <a:pt x="205" y="28"/>
                  </a:lnTo>
                  <a:lnTo>
                    <a:pt x="211" y="34"/>
                  </a:lnTo>
                  <a:lnTo>
                    <a:pt x="208" y="34"/>
                  </a:lnTo>
                  <a:lnTo>
                    <a:pt x="211" y="31"/>
                  </a:lnTo>
                  <a:lnTo>
                    <a:pt x="214" y="28"/>
                  </a:lnTo>
                  <a:lnTo>
                    <a:pt x="217" y="25"/>
                  </a:lnTo>
                  <a:lnTo>
                    <a:pt x="220" y="25"/>
                  </a:lnTo>
                  <a:lnTo>
                    <a:pt x="223" y="25"/>
                  </a:lnTo>
                  <a:lnTo>
                    <a:pt x="226" y="28"/>
                  </a:lnTo>
                  <a:lnTo>
                    <a:pt x="229" y="25"/>
                  </a:lnTo>
                  <a:lnTo>
                    <a:pt x="229" y="22"/>
                  </a:lnTo>
                  <a:lnTo>
                    <a:pt x="235" y="15"/>
                  </a:lnTo>
                  <a:lnTo>
                    <a:pt x="232" y="15"/>
                  </a:lnTo>
                  <a:lnTo>
                    <a:pt x="235" y="25"/>
                  </a:lnTo>
                  <a:lnTo>
                    <a:pt x="238" y="28"/>
                  </a:lnTo>
                  <a:lnTo>
                    <a:pt x="238" y="40"/>
                  </a:lnTo>
                  <a:lnTo>
                    <a:pt x="244" y="40"/>
                  </a:lnTo>
                  <a:lnTo>
                    <a:pt x="241" y="40"/>
                  </a:lnTo>
                  <a:lnTo>
                    <a:pt x="244"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39" name="Freeform 23"/>
            <p:cNvSpPr>
              <a:spLocks noChangeAspect="1"/>
            </p:cNvSpPr>
            <p:nvPr/>
          </p:nvSpPr>
          <p:spPr bwMode="auto">
            <a:xfrm flipV="1">
              <a:off x="10385782" y="1067168"/>
              <a:ext cx="217575" cy="37918"/>
            </a:xfrm>
            <a:custGeom>
              <a:avLst/>
              <a:gdLst>
                <a:gd name="T0" fmla="*/ 0 w 49"/>
                <a:gd name="T1" fmla="*/ 28 h 34"/>
                <a:gd name="T2" fmla="*/ 3 w 49"/>
                <a:gd name="T3" fmla="*/ 25 h 34"/>
                <a:gd name="T4" fmla="*/ 6 w 49"/>
                <a:gd name="T5" fmla="*/ 22 h 34"/>
                <a:gd name="T6" fmla="*/ 6 w 49"/>
                <a:gd name="T7" fmla="*/ 10 h 34"/>
                <a:gd name="T8" fmla="*/ 9 w 49"/>
                <a:gd name="T9" fmla="*/ 6 h 34"/>
                <a:gd name="T10" fmla="*/ 9 w 49"/>
                <a:gd name="T11" fmla="*/ 0 h 34"/>
                <a:gd name="T12" fmla="*/ 12 w 49"/>
                <a:gd name="T13" fmla="*/ 3 h 34"/>
                <a:gd name="T14" fmla="*/ 12 w 49"/>
                <a:gd name="T15" fmla="*/ 10 h 34"/>
                <a:gd name="T16" fmla="*/ 16 w 49"/>
                <a:gd name="T17" fmla="*/ 13 h 34"/>
                <a:gd name="T18" fmla="*/ 22 w 49"/>
                <a:gd name="T19" fmla="*/ 19 h 34"/>
                <a:gd name="T20" fmla="*/ 22 w 49"/>
                <a:gd name="T21" fmla="*/ 22 h 34"/>
                <a:gd name="T22" fmla="*/ 28 w 49"/>
                <a:gd name="T23" fmla="*/ 16 h 34"/>
                <a:gd name="T24" fmla="*/ 25 w 49"/>
                <a:gd name="T25" fmla="*/ 16 h 34"/>
                <a:gd name="T26" fmla="*/ 28 w 49"/>
                <a:gd name="T27" fmla="*/ 16 h 34"/>
                <a:gd name="T28" fmla="*/ 31 w 49"/>
                <a:gd name="T29" fmla="*/ 13 h 34"/>
                <a:gd name="T30" fmla="*/ 31 w 49"/>
                <a:gd name="T31" fmla="*/ 6 h 34"/>
                <a:gd name="T32" fmla="*/ 34 w 49"/>
                <a:gd name="T33" fmla="*/ 10 h 34"/>
                <a:gd name="T34" fmla="*/ 37 w 49"/>
                <a:gd name="T35" fmla="*/ 16 h 34"/>
                <a:gd name="T36" fmla="*/ 37 w 49"/>
                <a:gd name="T37" fmla="*/ 31 h 34"/>
                <a:gd name="T38" fmla="*/ 40 w 49"/>
                <a:gd name="T39" fmla="*/ 34 h 34"/>
                <a:gd name="T40" fmla="*/ 43 w 49"/>
                <a:gd name="T41" fmla="*/ 31 h 34"/>
                <a:gd name="T42" fmla="*/ 43 w 49"/>
                <a:gd name="T43" fmla="*/ 28 h 34"/>
                <a:gd name="T44" fmla="*/ 49 w 49"/>
                <a:gd name="T45" fmla="*/ 22 h 34"/>
                <a:gd name="T46" fmla="*/ 46 w 49"/>
                <a:gd name="T47"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34">
                  <a:moveTo>
                    <a:pt x="0" y="28"/>
                  </a:moveTo>
                  <a:lnTo>
                    <a:pt x="3" y="25"/>
                  </a:lnTo>
                  <a:lnTo>
                    <a:pt x="6" y="22"/>
                  </a:lnTo>
                  <a:lnTo>
                    <a:pt x="6" y="10"/>
                  </a:lnTo>
                  <a:lnTo>
                    <a:pt x="9" y="6"/>
                  </a:lnTo>
                  <a:lnTo>
                    <a:pt x="9" y="0"/>
                  </a:lnTo>
                  <a:lnTo>
                    <a:pt x="12" y="3"/>
                  </a:lnTo>
                  <a:lnTo>
                    <a:pt x="12" y="10"/>
                  </a:lnTo>
                  <a:lnTo>
                    <a:pt x="16" y="13"/>
                  </a:lnTo>
                  <a:lnTo>
                    <a:pt x="22" y="19"/>
                  </a:lnTo>
                  <a:lnTo>
                    <a:pt x="22" y="22"/>
                  </a:lnTo>
                  <a:lnTo>
                    <a:pt x="28" y="16"/>
                  </a:lnTo>
                  <a:lnTo>
                    <a:pt x="25" y="16"/>
                  </a:lnTo>
                  <a:lnTo>
                    <a:pt x="28" y="16"/>
                  </a:lnTo>
                  <a:lnTo>
                    <a:pt x="31" y="13"/>
                  </a:lnTo>
                  <a:lnTo>
                    <a:pt x="31" y="6"/>
                  </a:lnTo>
                  <a:lnTo>
                    <a:pt x="34" y="10"/>
                  </a:lnTo>
                  <a:lnTo>
                    <a:pt x="37" y="16"/>
                  </a:lnTo>
                  <a:lnTo>
                    <a:pt x="37" y="31"/>
                  </a:lnTo>
                  <a:lnTo>
                    <a:pt x="40" y="34"/>
                  </a:lnTo>
                  <a:lnTo>
                    <a:pt x="43" y="31"/>
                  </a:lnTo>
                  <a:lnTo>
                    <a:pt x="43" y="28"/>
                  </a:lnTo>
                  <a:lnTo>
                    <a:pt x="49" y="22"/>
                  </a:lnTo>
                  <a:lnTo>
                    <a:pt x="46" y="2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0" name="Freeform 24"/>
            <p:cNvSpPr>
              <a:spLocks noChangeAspect="1"/>
            </p:cNvSpPr>
            <p:nvPr/>
          </p:nvSpPr>
          <p:spPr bwMode="auto">
            <a:xfrm flipV="1">
              <a:off x="4713288" y="1138629"/>
              <a:ext cx="1258828" cy="109379"/>
            </a:xfrm>
            <a:custGeom>
              <a:avLst/>
              <a:gdLst>
                <a:gd name="T0" fmla="*/ 3 w 284"/>
                <a:gd name="T1" fmla="*/ 66 h 97"/>
                <a:gd name="T2" fmla="*/ 6 w 284"/>
                <a:gd name="T3" fmla="*/ 54 h 97"/>
                <a:gd name="T4" fmla="*/ 12 w 284"/>
                <a:gd name="T5" fmla="*/ 42 h 97"/>
                <a:gd name="T6" fmla="*/ 18 w 284"/>
                <a:gd name="T7" fmla="*/ 36 h 97"/>
                <a:gd name="T8" fmla="*/ 24 w 284"/>
                <a:gd name="T9" fmla="*/ 63 h 97"/>
                <a:gd name="T10" fmla="*/ 34 w 284"/>
                <a:gd name="T11" fmla="*/ 66 h 97"/>
                <a:gd name="T12" fmla="*/ 43 w 284"/>
                <a:gd name="T13" fmla="*/ 57 h 97"/>
                <a:gd name="T14" fmla="*/ 55 w 284"/>
                <a:gd name="T15" fmla="*/ 57 h 97"/>
                <a:gd name="T16" fmla="*/ 61 w 284"/>
                <a:gd name="T17" fmla="*/ 54 h 97"/>
                <a:gd name="T18" fmla="*/ 70 w 284"/>
                <a:gd name="T19" fmla="*/ 54 h 97"/>
                <a:gd name="T20" fmla="*/ 79 w 284"/>
                <a:gd name="T21" fmla="*/ 48 h 97"/>
                <a:gd name="T22" fmla="*/ 89 w 284"/>
                <a:gd name="T23" fmla="*/ 48 h 97"/>
                <a:gd name="T24" fmla="*/ 98 w 284"/>
                <a:gd name="T25" fmla="*/ 39 h 97"/>
                <a:gd name="T26" fmla="*/ 104 w 284"/>
                <a:gd name="T27" fmla="*/ 54 h 97"/>
                <a:gd name="T28" fmla="*/ 107 w 284"/>
                <a:gd name="T29" fmla="*/ 66 h 97"/>
                <a:gd name="T30" fmla="*/ 113 w 284"/>
                <a:gd name="T31" fmla="*/ 66 h 97"/>
                <a:gd name="T32" fmla="*/ 122 w 284"/>
                <a:gd name="T33" fmla="*/ 60 h 97"/>
                <a:gd name="T34" fmla="*/ 128 w 284"/>
                <a:gd name="T35" fmla="*/ 48 h 97"/>
                <a:gd name="T36" fmla="*/ 138 w 284"/>
                <a:gd name="T37" fmla="*/ 39 h 97"/>
                <a:gd name="T38" fmla="*/ 141 w 284"/>
                <a:gd name="T39" fmla="*/ 66 h 97"/>
                <a:gd name="T40" fmla="*/ 147 w 284"/>
                <a:gd name="T41" fmla="*/ 76 h 97"/>
                <a:gd name="T42" fmla="*/ 150 w 284"/>
                <a:gd name="T43" fmla="*/ 66 h 97"/>
                <a:gd name="T44" fmla="*/ 156 w 284"/>
                <a:gd name="T45" fmla="*/ 51 h 97"/>
                <a:gd name="T46" fmla="*/ 159 w 284"/>
                <a:gd name="T47" fmla="*/ 33 h 97"/>
                <a:gd name="T48" fmla="*/ 165 w 284"/>
                <a:gd name="T49" fmla="*/ 45 h 97"/>
                <a:gd name="T50" fmla="*/ 171 w 284"/>
                <a:gd name="T51" fmla="*/ 66 h 97"/>
                <a:gd name="T52" fmla="*/ 180 w 284"/>
                <a:gd name="T53" fmla="*/ 57 h 97"/>
                <a:gd name="T54" fmla="*/ 186 w 284"/>
                <a:gd name="T55" fmla="*/ 48 h 97"/>
                <a:gd name="T56" fmla="*/ 189 w 284"/>
                <a:gd name="T57" fmla="*/ 30 h 97"/>
                <a:gd name="T58" fmla="*/ 199 w 284"/>
                <a:gd name="T59" fmla="*/ 0 h 97"/>
                <a:gd name="T60" fmla="*/ 202 w 284"/>
                <a:gd name="T61" fmla="*/ 51 h 97"/>
                <a:gd name="T62" fmla="*/ 205 w 284"/>
                <a:gd name="T63" fmla="*/ 91 h 97"/>
                <a:gd name="T64" fmla="*/ 211 w 284"/>
                <a:gd name="T65" fmla="*/ 91 h 97"/>
                <a:gd name="T66" fmla="*/ 217 w 284"/>
                <a:gd name="T67" fmla="*/ 66 h 97"/>
                <a:gd name="T68" fmla="*/ 223 w 284"/>
                <a:gd name="T69" fmla="*/ 48 h 97"/>
                <a:gd name="T70" fmla="*/ 232 w 284"/>
                <a:gd name="T71" fmla="*/ 48 h 97"/>
                <a:gd name="T72" fmla="*/ 238 w 284"/>
                <a:gd name="T73" fmla="*/ 60 h 97"/>
                <a:gd name="T74" fmla="*/ 244 w 284"/>
                <a:gd name="T75" fmla="*/ 60 h 97"/>
                <a:gd name="T76" fmla="*/ 251 w 284"/>
                <a:gd name="T77" fmla="*/ 54 h 97"/>
                <a:gd name="T78" fmla="*/ 260 w 284"/>
                <a:gd name="T79" fmla="*/ 51 h 97"/>
                <a:gd name="T80" fmla="*/ 269 w 284"/>
                <a:gd name="T81" fmla="*/ 48 h 97"/>
                <a:gd name="T82" fmla="*/ 278 w 284"/>
                <a:gd name="T8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 h="97">
                  <a:moveTo>
                    <a:pt x="0" y="60"/>
                  </a:moveTo>
                  <a:lnTo>
                    <a:pt x="0" y="70"/>
                  </a:lnTo>
                  <a:lnTo>
                    <a:pt x="3" y="66"/>
                  </a:lnTo>
                  <a:lnTo>
                    <a:pt x="3" y="63"/>
                  </a:lnTo>
                  <a:lnTo>
                    <a:pt x="6" y="60"/>
                  </a:lnTo>
                  <a:lnTo>
                    <a:pt x="6" y="54"/>
                  </a:lnTo>
                  <a:lnTo>
                    <a:pt x="9" y="51"/>
                  </a:lnTo>
                  <a:lnTo>
                    <a:pt x="9" y="45"/>
                  </a:lnTo>
                  <a:lnTo>
                    <a:pt x="12" y="42"/>
                  </a:lnTo>
                  <a:lnTo>
                    <a:pt x="15" y="42"/>
                  </a:lnTo>
                  <a:lnTo>
                    <a:pt x="21" y="36"/>
                  </a:lnTo>
                  <a:lnTo>
                    <a:pt x="18" y="36"/>
                  </a:lnTo>
                  <a:lnTo>
                    <a:pt x="21" y="45"/>
                  </a:lnTo>
                  <a:lnTo>
                    <a:pt x="24" y="51"/>
                  </a:lnTo>
                  <a:lnTo>
                    <a:pt x="24" y="63"/>
                  </a:lnTo>
                  <a:lnTo>
                    <a:pt x="28" y="66"/>
                  </a:lnTo>
                  <a:lnTo>
                    <a:pt x="31" y="66"/>
                  </a:lnTo>
                  <a:lnTo>
                    <a:pt x="34" y="66"/>
                  </a:lnTo>
                  <a:lnTo>
                    <a:pt x="37" y="60"/>
                  </a:lnTo>
                  <a:lnTo>
                    <a:pt x="40" y="60"/>
                  </a:lnTo>
                  <a:lnTo>
                    <a:pt x="43" y="57"/>
                  </a:lnTo>
                  <a:lnTo>
                    <a:pt x="46" y="54"/>
                  </a:lnTo>
                  <a:lnTo>
                    <a:pt x="49" y="57"/>
                  </a:lnTo>
                  <a:lnTo>
                    <a:pt x="55" y="57"/>
                  </a:lnTo>
                  <a:lnTo>
                    <a:pt x="55" y="54"/>
                  </a:lnTo>
                  <a:lnTo>
                    <a:pt x="58" y="54"/>
                  </a:lnTo>
                  <a:lnTo>
                    <a:pt x="61" y="54"/>
                  </a:lnTo>
                  <a:lnTo>
                    <a:pt x="64" y="51"/>
                  </a:lnTo>
                  <a:lnTo>
                    <a:pt x="67" y="51"/>
                  </a:lnTo>
                  <a:lnTo>
                    <a:pt x="70" y="54"/>
                  </a:lnTo>
                  <a:lnTo>
                    <a:pt x="73" y="51"/>
                  </a:lnTo>
                  <a:lnTo>
                    <a:pt x="76" y="51"/>
                  </a:lnTo>
                  <a:lnTo>
                    <a:pt x="79" y="48"/>
                  </a:lnTo>
                  <a:lnTo>
                    <a:pt x="83" y="45"/>
                  </a:lnTo>
                  <a:lnTo>
                    <a:pt x="86" y="48"/>
                  </a:lnTo>
                  <a:lnTo>
                    <a:pt x="89" y="48"/>
                  </a:lnTo>
                  <a:lnTo>
                    <a:pt x="92" y="48"/>
                  </a:lnTo>
                  <a:lnTo>
                    <a:pt x="95" y="42"/>
                  </a:lnTo>
                  <a:lnTo>
                    <a:pt x="98" y="39"/>
                  </a:lnTo>
                  <a:lnTo>
                    <a:pt x="101" y="42"/>
                  </a:lnTo>
                  <a:lnTo>
                    <a:pt x="101" y="48"/>
                  </a:lnTo>
                  <a:lnTo>
                    <a:pt x="104" y="54"/>
                  </a:lnTo>
                  <a:lnTo>
                    <a:pt x="104" y="66"/>
                  </a:lnTo>
                  <a:lnTo>
                    <a:pt x="107" y="70"/>
                  </a:lnTo>
                  <a:lnTo>
                    <a:pt x="107" y="66"/>
                  </a:lnTo>
                  <a:lnTo>
                    <a:pt x="113" y="60"/>
                  </a:lnTo>
                  <a:lnTo>
                    <a:pt x="110" y="60"/>
                  </a:lnTo>
                  <a:lnTo>
                    <a:pt x="113" y="66"/>
                  </a:lnTo>
                  <a:lnTo>
                    <a:pt x="116" y="70"/>
                  </a:lnTo>
                  <a:lnTo>
                    <a:pt x="122" y="63"/>
                  </a:lnTo>
                  <a:lnTo>
                    <a:pt x="122" y="60"/>
                  </a:lnTo>
                  <a:lnTo>
                    <a:pt x="125" y="57"/>
                  </a:lnTo>
                  <a:lnTo>
                    <a:pt x="125" y="51"/>
                  </a:lnTo>
                  <a:lnTo>
                    <a:pt x="128" y="48"/>
                  </a:lnTo>
                  <a:lnTo>
                    <a:pt x="128" y="42"/>
                  </a:lnTo>
                  <a:lnTo>
                    <a:pt x="131" y="39"/>
                  </a:lnTo>
                  <a:lnTo>
                    <a:pt x="138" y="39"/>
                  </a:lnTo>
                  <a:lnTo>
                    <a:pt x="138" y="48"/>
                  </a:lnTo>
                  <a:lnTo>
                    <a:pt x="141" y="54"/>
                  </a:lnTo>
                  <a:lnTo>
                    <a:pt x="141" y="66"/>
                  </a:lnTo>
                  <a:lnTo>
                    <a:pt x="144" y="73"/>
                  </a:lnTo>
                  <a:lnTo>
                    <a:pt x="144" y="79"/>
                  </a:lnTo>
                  <a:lnTo>
                    <a:pt x="147" y="76"/>
                  </a:lnTo>
                  <a:lnTo>
                    <a:pt x="147" y="73"/>
                  </a:lnTo>
                  <a:lnTo>
                    <a:pt x="150" y="70"/>
                  </a:lnTo>
                  <a:lnTo>
                    <a:pt x="150" y="66"/>
                  </a:lnTo>
                  <a:lnTo>
                    <a:pt x="153" y="63"/>
                  </a:lnTo>
                  <a:lnTo>
                    <a:pt x="153" y="54"/>
                  </a:lnTo>
                  <a:lnTo>
                    <a:pt x="156" y="51"/>
                  </a:lnTo>
                  <a:lnTo>
                    <a:pt x="156" y="48"/>
                  </a:lnTo>
                  <a:lnTo>
                    <a:pt x="159" y="45"/>
                  </a:lnTo>
                  <a:lnTo>
                    <a:pt x="159" y="33"/>
                  </a:lnTo>
                  <a:lnTo>
                    <a:pt x="162" y="33"/>
                  </a:lnTo>
                  <a:lnTo>
                    <a:pt x="162" y="39"/>
                  </a:lnTo>
                  <a:lnTo>
                    <a:pt x="165" y="45"/>
                  </a:lnTo>
                  <a:lnTo>
                    <a:pt x="165" y="66"/>
                  </a:lnTo>
                  <a:lnTo>
                    <a:pt x="168" y="70"/>
                  </a:lnTo>
                  <a:lnTo>
                    <a:pt x="171" y="66"/>
                  </a:lnTo>
                  <a:lnTo>
                    <a:pt x="174" y="63"/>
                  </a:lnTo>
                  <a:lnTo>
                    <a:pt x="177" y="60"/>
                  </a:lnTo>
                  <a:lnTo>
                    <a:pt x="180" y="57"/>
                  </a:lnTo>
                  <a:lnTo>
                    <a:pt x="183" y="54"/>
                  </a:lnTo>
                  <a:lnTo>
                    <a:pt x="183" y="51"/>
                  </a:lnTo>
                  <a:lnTo>
                    <a:pt x="186" y="48"/>
                  </a:lnTo>
                  <a:lnTo>
                    <a:pt x="186" y="39"/>
                  </a:lnTo>
                  <a:lnTo>
                    <a:pt x="189" y="36"/>
                  </a:lnTo>
                  <a:lnTo>
                    <a:pt x="189" y="30"/>
                  </a:lnTo>
                  <a:lnTo>
                    <a:pt x="193" y="27"/>
                  </a:lnTo>
                  <a:lnTo>
                    <a:pt x="193" y="9"/>
                  </a:lnTo>
                  <a:lnTo>
                    <a:pt x="199" y="0"/>
                  </a:lnTo>
                  <a:lnTo>
                    <a:pt x="196" y="0"/>
                  </a:lnTo>
                  <a:lnTo>
                    <a:pt x="199" y="36"/>
                  </a:lnTo>
                  <a:lnTo>
                    <a:pt x="202" y="51"/>
                  </a:lnTo>
                  <a:lnTo>
                    <a:pt x="202" y="76"/>
                  </a:lnTo>
                  <a:lnTo>
                    <a:pt x="205" y="82"/>
                  </a:lnTo>
                  <a:lnTo>
                    <a:pt x="205" y="91"/>
                  </a:lnTo>
                  <a:lnTo>
                    <a:pt x="211" y="97"/>
                  </a:lnTo>
                  <a:lnTo>
                    <a:pt x="208" y="97"/>
                  </a:lnTo>
                  <a:lnTo>
                    <a:pt x="211" y="91"/>
                  </a:lnTo>
                  <a:lnTo>
                    <a:pt x="214" y="85"/>
                  </a:lnTo>
                  <a:lnTo>
                    <a:pt x="214" y="73"/>
                  </a:lnTo>
                  <a:lnTo>
                    <a:pt x="217" y="66"/>
                  </a:lnTo>
                  <a:lnTo>
                    <a:pt x="217" y="51"/>
                  </a:lnTo>
                  <a:lnTo>
                    <a:pt x="220" y="48"/>
                  </a:lnTo>
                  <a:lnTo>
                    <a:pt x="223" y="48"/>
                  </a:lnTo>
                  <a:lnTo>
                    <a:pt x="226" y="48"/>
                  </a:lnTo>
                  <a:lnTo>
                    <a:pt x="229" y="45"/>
                  </a:lnTo>
                  <a:lnTo>
                    <a:pt x="232" y="48"/>
                  </a:lnTo>
                  <a:lnTo>
                    <a:pt x="235" y="51"/>
                  </a:lnTo>
                  <a:lnTo>
                    <a:pt x="235" y="57"/>
                  </a:lnTo>
                  <a:lnTo>
                    <a:pt x="238" y="60"/>
                  </a:lnTo>
                  <a:lnTo>
                    <a:pt x="238" y="66"/>
                  </a:lnTo>
                  <a:lnTo>
                    <a:pt x="241" y="63"/>
                  </a:lnTo>
                  <a:lnTo>
                    <a:pt x="244" y="60"/>
                  </a:lnTo>
                  <a:lnTo>
                    <a:pt x="251" y="54"/>
                  </a:lnTo>
                  <a:lnTo>
                    <a:pt x="248" y="54"/>
                  </a:lnTo>
                  <a:lnTo>
                    <a:pt x="251" y="54"/>
                  </a:lnTo>
                  <a:lnTo>
                    <a:pt x="254" y="51"/>
                  </a:lnTo>
                  <a:lnTo>
                    <a:pt x="257" y="51"/>
                  </a:lnTo>
                  <a:lnTo>
                    <a:pt x="260" y="51"/>
                  </a:lnTo>
                  <a:lnTo>
                    <a:pt x="263" y="48"/>
                  </a:lnTo>
                  <a:lnTo>
                    <a:pt x="266" y="48"/>
                  </a:lnTo>
                  <a:lnTo>
                    <a:pt x="269" y="48"/>
                  </a:lnTo>
                  <a:lnTo>
                    <a:pt x="272" y="48"/>
                  </a:lnTo>
                  <a:lnTo>
                    <a:pt x="275" y="51"/>
                  </a:lnTo>
                  <a:lnTo>
                    <a:pt x="278" y="54"/>
                  </a:lnTo>
                  <a:lnTo>
                    <a:pt x="281" y="51"/>
                  </a:lnTo>
                  <a:lnTo>
                    <a:pt x="284" y="5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1" name="Freeform 25"/>
            <p:cNvSpPr>
              <a:spLocks noChangeAspect="1"/>
            </p:cNvSpPr>
            <p:nvPr/>
          </p:nvSpPr>
          <p:spPr bwMode="auto">
            <a:xfrm flipV="1">
              <a:off x="5972116" y="1148838"/>
              <a:ext cx="1139679" cy="109379"/>
            </a:xfrm>
            <a:custGeom>
              <a:avLst/>
              <a:gdLst>
                <a:gd name="T0" fmla="*/ 6 w 257"/>
                <a:gd name="T1" fmla="*/ 70 h 98"/>
                <a:gd name="T2" fmla="*/ 9 w 257"/>
                <a:gd name="T3" fmla="*/ 64 h 98"/>
                <a:gd name="T4" fmla="*/ 15 w 257"/>
                <a:gd name="T5" fmla="*/ 52 h 98"/>
                <a:gd name="T6" fmla="*/ 25 w 257"/>
                <a:gd name="T7" fmla="*/ 43 h 98"/>
                <a:gd name="T8" fmla="*/ 28 w 257"/>
                <a:gd name="T9" fmla="*/ 76 h 98"/>
                <a:gd name="T10" fmla="*/ 34 w 257"/>
                <a:gd name="T11" fmla="*/ 83 h 98"/>
                <a:gd name="T12" fmla="*/ 40 w 257"/>
                <a:gd name="T13" fmla="*/ 70 h 98"/>
                <a:gd name="T14" fmla="*/ 46 w 257"/>
                <a:gd name="T15" fmla="*/ 64 h 98"/>
                <a:gd name="T16" fmla="*/ 49 w 257"/>
                <a:gd name="T17" fmla="*/ 80 h 98"/>
                <a:gd name="T18" fmla="*/ 58 w 257"/>
                <a:gd name="T19" fmla="*/ 73 h 98"/>
                <a:gd name="T20" fmla="*/ 67 w 257"/>
                <a:gd name="T21" fmla="*/ 70 h 98"/>
                <a:gd name="T22" fmla="*/ 77 w 257"/>
                <a:gd name="T23" fmla="*/ 64 h 98"/>
                <a:gd name="T24" fmla="*/ 80 w 257"/>
                <a:gd name="T25" fmla="*/ 52 h 98"/>
                <a:gd name="T26" fmla="*/ 86 w 257"/>
                <a:gd name="T27" fmla="*/ 37 h 98"/>
                <a:gd name="T28" fmla="*/ 92 w 257"/>
                <a:gd name="T29" fmla="*/ 0 h 98"/>
                <a:gd name="T30" fmla="*/ 95 w 257"/>
                <a:gd name="T31" fmla="*/ 64 h 98"/>
                <a:gd name="T32" fmla="*/ 101 w 257"/>
                <a:gd name="T33" fmla="*/ 98 h 98"/>
                <a:gd name="T34" fmla="*/ 107 w 257"/>
                <a:gd name="T35" fmla="*/ 83 h 98"/>
                <a:gd name="T36" fmla="*/ 113 w 257"/>
                <a:gd name="T37" fmla="*/ 55 h 98"/>
                <a:gd name="T38" fmla="*/ 116 w 257"/>
                <a:gd name="T39" fmla="*/ 31 h 98"/>
                <a:gd name="T40" fmla="*/ 122 w 257"/>
                <a:gd name="T41" fmla="*/ 46 h 98"/>
                <a:gd name="T42" fmla="*/ 125 w 257"/>
                <a:gd name="T43" fmla="*/ 70 h 98"/>
                <a:gd name="T44" fmla="*/ 132 w 257"/>
                <a:gd name="T45" fmla="*/ 86 h 98"/>
                <a:gd name="T46" fmla="*/ 135 w 257"/>
                <a:gd name="T47" fmla="*/ 83 h 98"/>
                <a:gd name="T48" fmla="*/ 144 w 257"/>
                <a:gd name="T49" fmla="*/ 73 h 98"/>
                <a:gd name="T50" fmla="*/ 147 w 257"/>
                <a:gd name="T51" fmla="*/ 61 h 98"/>
                <a:gd name="T52" fmla="*/ 150 w 257"/>
                <a:gd name="T53" fmla="*/ 70 h 98"/>
                <a:gd name="T54" fmla="*/ 156 w 257"/>
                <a:gd name="T55" fmla="*/ 64 h 98"/>
                <a:gd name="T56" fmla="*/ 162 w 257"/>
                <a:gd name="T57" fmla="*/ 52 h 98"/>
                <a:gd name="T58" fmla="*/ 165 w 257"/>
                <a:gd name="T59" fmla="*/ 61 h 98"/>
                <a:gd name="T60" fmla="*/ 174 w 257"/>
                <a:gd name="T61" fmla="*/ 55 h 98"/>
                <a:gd name="T62" fmla="*/ 180 w 257"/>
                <a:gd name="T63" fmla="*/ 61 h 98"/>
                <a:gd name="T64" fmla="*/ 190 w 257"/>
                <a:gd name="T65" fmla="*/ 70 h 98"/>
                <a:gd name="T66" fmla="*/ 196 w 257"/>
                <a:gd name="T67" fmla="*/ 64 h 98"/>
                <a:gd name="T68" fmla="*/ 205 w 257"/>
                <a:gd name="T69" fmla="*/ 67 h 98"/>
                <a:gd name="T70" fmla="*/ 208 w 257"/>
                <a:gd name="T71" fmla="*/ 80 h 98"/>
                <a:gd name="T72" fmla="*/ 217 w 257"/>
                <a:gd name="T73" fmla="*/ 73 h 98"/>
                <a:gd name="T74" fmla="*/ 226 w 257"/>
                <a:gd name="T75" fmla="*/ 70 h 98"/>
                <a:gd name="T76" fmla="*/ 229 w 257"/>
                <a:gd name="T77" fmla="*/ 55 h 98"/>
                <a:gd name="T78" fmla="*/ 245 w 257"/>
                <a:gd name="T79" fmla="*/ 52 h 98"/>
                <a:gd name="T80" fmla="*/ 248 w 257"/>
                <a:gd name="T81" fmla="*/ 58 h 98"/>
                <a:gd name="T82" fmla="*/ 254 w 257"/>
                <a:gd name="T83" fmla="*/ 4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98">
                  <a:moveTo>
                    <a:pt x="0" y="64"/>
                  </a:moveTo>
                  <a:lnTo>
                    <a:pt x="3" y="67"/>
                  </a:lnTo>
                  <a:lnTo>
                    <a:pt x="6" y="70"/>
                  </a:lnTo>
                  <a:lnTo>
                    <a:pt x="6" y="73"/>
                  </a:lnTo>
                  <a:lnTo>
                    <a:pt x="9" y="70"/>
                  </a:lnTo>
                  <a:lnTo>
                    <a:pt x="9" y="64"/>
                  </a:lnTo>
                  <a:lnTo>
                    <a:pt x="12" y="61"/>
                  </a:lnTo>
                  <a:lnTo>
                    <a:pt x="12" y="55"/>
                  </a:lnTo>
                  <a:lnTo>
                    <a:pt x="15" y="52"/>
                  </a:lnTo>
                  <a:lnTo>
                    <a:pt x="15" y="49"/>
                  </a:lnTo>
                  <a:lnTo>
                    <a:pt x="19" y="46"/>
                  </a:lnTo>
                  <a:lnTo>
                    <a:pt x="25" y="43"/>
                  </a:lnTo>
                  <a:lnTo>
                    <a:pt x="25" y="52"/>
                  </a:lnTo>
                  <a:lnTo>
                    <a:pt x="28" y="58"/>
                  </a:lnTo>
                  <a:lnTo>
                    <a:pt x="28" y="76"/>
                  </a:lnTo>
                  <a:lnTo>
                    <a:pt x="34" y="86"/>
                  </a:lnTo>
                  <a:lnTo>
                    <a:pt x="31" y="86"/>
                  </a:lnTo>
                  <a:lnTo>
                    <a:pt x="34" y="83"/>
                  </a:lnTo>
                  <a:lnTo>
                    <a:pt x="37" y="80"/>
                  </a:lnTo>
                  <a:lnTo>
                    <a:pt x="37" y="76"/>
                  </a:lnTo>
                  <a:lnTo>
                    <a:pt x="40" y="70"/>
                  </a:lnTo>
                  <a:lnTo>
                    <a:pt x="40" y="61"/>
                  </a:lnTo>
                  <a:lnTo>
                    <a:pt x="43" y="61"/>
                  </a:lnTo>
                  <a:lnTo>
                    <a:pt x="46" y="64"/>
                  </a:lnTo>
                  <a:lnTo>
                    <a:pt x="46" y="70"/>
                  </a:lnTo>
                  <a:lnTo>
                    <a:pt x="49" y="73"/>
                  </a:lnTo>
                  <a:lnTo>
                    <a:pt x="49" y="80"/>
                  </a:lnTo>
                  <a:lnTo>
                    <a:pt x="52" y="76"/>
                  </a:lnTo>
                  <a:lnTo>
                    <a:pt x="55" y="76"/>
                  </a:lnTo>
                  <a:lnTo>
                    <a:pt x="58" y="73"/>
                  </a:lnTo>
                  <a:lnTo>
                    <a:pt x="61" y="73"/>
                  </a:lnTo>
                  <a:lnTo>
                    <a:pt x="64" y="73"/>
                  </a:lnTo>
                  <a:lnTo>
                    <a:pt x="67" y="70"/>
                  </a:lnTo>
                  <a:lnTo>
                    <a:pt x="70" y="70"/>
                  </a:lnTo>
                  <a:lnTo>
                    <a:pt x="74" y="67"/>
                  </a:lnTo>
                  <a:lnTo>
                    <a:pt x="77" y="64"/>
                  </a:lnTo>
                  <a:lnTo>
                    <a:pt x="77" y="61"/>
                  </a:lnTo>
                  <a:lnTo>
                    <a:pt x="80" y="58"/>
                  </a:lnTo>
                  <a:lnTo>
                    <a:pt x="80" y="52"/>
                  </a:lnTo>
                  <a:lnTo>
                    <a:pt x="83" y="49"/>
                  </a:lnTo>
                  <a:lnTo>
                    <a:pt x="86" y="46"/>
                  </a:lnTo>
                  <a:lnTo>
                    <a:pt x="86" y="37"/>
                  </a:lnTo>
                  <a:lnTo>
                    <a:pt x="89" y="31"/>
                  </a:lnTo>
                  <a:lnTo>
                    <a:pt x="89" y="6"/>
                  </a:lnTo>
                  <a:lnTo>
                    <a:pt x="92" y="0"/>
                  </a:lnTo>
                  <a:lnTo>
                    <a:pt x="92" y="3"/>
                  </a:lnTo>
                  <a:lnTo>
                    <a:pt x="95" y="16"/>
                  </a:lnTo>
                  <a:lnTo>
                    <a:pt x="95" y="64"/>
                  </a:lnTo>
                  <a:lnTo>
                    <a:pt x="98" y="76"/>
                  </a:lnTo>
                  <a:lnTo>
                    <a:pt x="98" y="95"/>
                  </a:lnTo>
                  <a:lnTo>
                    <a:pt x="101" y="98"/>
                  </a:lnTo>
                  <a:lnTo>
                    <a:pt x="104" y="95"/>
                  </a:lnTo>
                  <a:lnTo>
                    <a:pt x="107" y="92"/>
                  </a:lnTo>
                  <a:lnTo>
                    <a:pt x="107" y="83"/>
                  </a:lnTo>
                  <a:lnTo>
                    <a:pt x="110" y="76"/>
                  </a:lnTo>
                  <a:lnTo>
                    <a:pt x="110" y="61"/>
                  </a:lnTo>
                  <a:lnTo>
                    <a:pt x="113" y="55"/>
                  </a:lnTo>
                  <a:lnTo>
                    <a:pt x="113" y="40"/>
                  </a:lnTo>
                  <a:lnTo>
                    <a:pt x="116" y="34"/>
                  </a:lnTo>
                  <a:lnTo>
                    <a:pt x="116" y="31"/>
                  </a:lnTo>
                  <a:lnTo>
                    <a:pt x="119" y="34"/>
                  </a:lnTo>
                  <a:lnTo>
                    <a:pt x="119" y="43"/>
                  </a:lnTo>
                  <a:lnTo>
                    <a:pt x="122" y="46"/>
                  </a:lnTo>
                  <a:lnTo>
                    <a:pt x="122" y="55"/>
                  </a:lnTo>
                  <a:lnTo>
                    <a:pt x="125" y="58"/>
                  </a:lnTo>
                  <a:lnTo>
                    <a:pt x="125" y="70"/>
                  </a:lnTo>
                  <a:lnTo>
                    <a:pt x="129" y="76"/>
                  </a:lnTo>
                  <a:lnTo>
                    <a:pt x="129" y="89"/>
                  </a:lnTo>
                  <a:lnTo>
                    <a:pt x="132" y="86"/>
                  </a:lnTo>
                  <a:lnTo>
                    <a:pt x="132" y="80"/>
                  </a:lnTo>
                  <a:lnTo>
                    <a:pt x="135" y="76"/>
                  </a:lnTo>
                  <a:lnTo>
                    <a:pt x="135" y="83"/>
                  </a:lnTo>
                  <a:lnTo>
                    <a:pt x="141" y="83"/>
                  </a:lnTo>
                  <a:lnTo>
                    <a:pt x="141" y="76"/>
                  </a:lnTo>
                  <a:lnTo>
                    <a:pt x="144" y="73"/>
                  </a:lnTo>
                  <a:lnTo>
                    <a:pt x="144" y="67"/>
                  </a:lnTo>
                  <a:lnTo>
                    <a:pt x="147" y="64"/>
                  </a:lnTo>
                  <a:lnTo>
                    <a:pt x="147" y="61"/>
                  </a:lnTo>
                  <a:lnTo>
                    <a:pt x="147" y="64"/>
                  </a:lnTo>
                  <a:lnTo>
                    <a:pt x="150" y="67"/>
                  </a:lnTo>
                  <a:lnTo>
                    <a:pt x="150" y="70"/>
                  </a:lnTo>
                  <a:lnTo>
                    <a:pt x="153" y="73"/>
                  </a:lnTo>
                  <a:lnTo>
                    <a:pt x="153" y="67"/>
                  </a:lnTo>
                  <a:lnTo>
                    <a:pt x="156" y="64"/>
                  </a:lnTo>
                  <a:lnTo>
                    <a:pt x="156" y="58"/>
                  </a:lnTo>
                  <a:lnTo>
                    <a:pt x="159" y="55"/>
                  </a:lnTo>
                  <a:lnTo>
                    <a:pt x="162" y="52"/>
                  </a:lnTo>
                  <a:lnTo>
                    <a:pt x="162" y="55"/>
                  </a:lnTo>
                  <a:lnTo>
                    <a:pt x="168" y="61"/>
                  </a:lnTo>
                  <a:lnTo>
                    <a:pt x="165" y="61"/>
                  </a:lnTo>
                  <a:lnTo>
                    <a:pt x="168" y="58"/>
                  </a:lnTo>
                  <a:lnTo>
                    <a:pt x="171" y="58"/>
                  </a:lnTo>
                  <a:lnTo>
                    <a:pt x="174" y="55"/>
                  </a:lnTo>
                  <a:lnTo>
                    <a:pt x="177" y="52"/>
                  </a:lnTo>
                  <a:lnTo>
                    <a:pt x="180" y="55"/>
                  </a:lnTo>
                  <a:lnTo>
                    <a:pt x="180" y="61"/>
                  </a:lnTo>
                  <a:lnTo>
                    <a:pt x="184" y="64"/>
                  </a:lnTo>
                  <a:lnTo>
                    <a:pt x="184" y="70"/>
                  </a:lnTo>
                  <a:lnTo>
                    <a:pt x="190" y="70"/>
                  </a:lnTo>
                  <a:lnTo>
                    <a:pt x="190" y="64"/>
                  </a:lnTo>
                  <a:lnTo>
                    <a:pt x="193" y="61"/>
                  </a:lnTo>
                  <a:lnTo>
                    <a:pt x="196" y="64"/>
                  </a:lnTo>
                  <a:lnTo>
                    <a:pt x="199" y="64"/>
                  </a:lnTo>
                  <a:lnTo>
                    <a:pt x="202" y="61"/>
                  </a:lnTo>
                  <a:lnTo>
                    <a:pt x="205" y="67"/>
                  </a:lnTo>
                  <a:lnTo>
                    <a:pt x="205" y="70"/>
                  </a:lnTo>
                  <a:lnTo>
                    <a:pt x="211" y="80"/>
                  </a:lnTo>
                  <a:lnTo>
                    <a:pt x="208" y="80"/>
                  </a:lnTo>
                  <a:lnTo>
                    <a:pt x="211" y="76"/>
                  </a:lnTo>
                  <a:lnTo>
                    <a:pt x="214" y="73"/>
                  </a:lnTo>
                  <a:lnTo>
                    <a:pt x="217" y="73"/>
                  </a:lnTo>
                  <a:lnTo>
                    <a:pt x="220" y="76"/>
                  </a:lnTo>
                  <a:lnTo>
                    <a:pt x="223" y="73"/>
                  </a:lnTo>
                  <a:lnTo>
                    <a:pt x="226" y="70"/>
                  </a:lnTo>
                  <a:lnTo>
                    <a:pt x="226" y="61"/>
                  </a:lnTo>
                  <a:lnTo>
                    <a:pt x="229" y="58"/>
                  </a:lnTo>
                  <a:lnTo>
                    <a:pt x="229" y="55"/>
                  </a:lnTo>
                  <a:lnTo>
                    <a:pt x="239" y="55"/>
                  </a:lnTo>
                  <a:lnTo>
                    <a:pt x="239" y="58"/>
                  </a:lnTo>
                  <a:lnTo>
                    <a:pt x="245" y="52"/>
                  </a:lnTo>
                  <a:lnTo>
                    <a:pt x="242" y="52"/>
                  </a:lnTo>
                  <a:lnTo>
                    <a:pt x="245" y="55"/>
                  </a:lnTo>
                  <a:lnTo>
                    <a:pt x="248" y="58"/>
                  </a:lnTo>
                  <a:lnTo>
                    <a:pt x="251" y="55"/>
                  </a:lnTo>
                  <a:lnTo>
                    <a:pt x="251" y="52"/>
                  </a:lnTo>
                  <a:lnTo>
                    <a:pt x="254" y="46"/>
                  </a:lnTo>
                  <a:lnTo>
                    <a:pt x="254" y="37"/>
                  </a:lnTo>
                  <a:lnTo>
                    <a:pt x="257"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2" name="Freeform 26"/>
            <p:cNvSpPr>
              <a:spLocks noChangeAspect="1"/>
            </p:cNvSpPr>
            <p:nvPr/>
          </p:nvSpPr>
          <p:spPr bwMode="auto">
            <a:xfrm flipV="1">
              <a:off x="7111795" y="1135712"/>
              <a:ext cx="1134499" cy="87503"/>
            </a:xfrm>
            <a:custGeom>
              <a:avLst/>
              <a:gdLst>
                <a:gd name="T0" fmla="*/ 3 w 256"/>
                <a:gd name="T1" fmla="*/ 27 h 79"/>
                <a:gd name="T2" fmla="*/ 6 w 256"/>
                <a:gd name="T3" fmla="*/ 52 h 79"/>
                <a:gd name="T4" fmla="*/ 12 w 256"/>
                <a:gd name="T5" fmla="*/ 45 h 79"/>
                <a:gd name="T6" fmla="*/ 21 w 256"/>
                <a:gd name="T7" fmla="*/ 30 h 79"/>
                <a:gd name="T8" fmla="*/ 24 w 256"/>
                <a:gd name="T9" fmla="*/ 18 h 79"/>
                <a:gd name="T10" fmla="*/ 30 w 256"/>
                <a:gd name="T11" fmla="*/ 15 h 79"/>
                <a:gd name="T12" fmla="*/ 33 w 256"/>
                <a:gd name="T13" fmla="*/ 49 h 79"/>
                <a:gd name="T14" fmla="*/ 40 w 256"/>
                <a:gd name="T15" fmla="*/ 36 h 79"/>
                <a:gd name="T16" fmla="*/ 46 w 256"/>
                <a:gd name="T17" fmla="*/ 42 h 79"/>
                <a:gd name="T18" fmla="*/ 52 w 256"/>
                <a:gd name="T19" fmla="*/ 36 h 79"/>
                <a:gd name="T20" fmla="*/ 61 w 256"/>
                <a:gd name="T21" fmla="*/ 30 h 79"/>
                <a:gd name="T22" fmla="*/ 70 w 256"/>
                <a:gd name="T23" fmla="*/ 42 h 79"/>
                <a:gd name="T24" fmla="*/ 76 w 256"/>
                <a:gd name="T25" fmla="*/ 27 h 79"/>
                <a:gd name="T26" fmla="*/ 85 w 256"/>
                <a:gd name="T27" fmla="*/ 18 h 79"/>
                <a:gd name="T28" fmla="*/ 88 w 256"/>
                <a:gd name="T29" fmla="*/ 39 h 79"/>
                <a:gd name="T30" fmla="*/ 95 w 256"/>
                <a:gd name="T31" fmla="*/ 49 h 79"/>
                <a:gd name="T32" fmla="*/ 98 w 256"/>
                <a:gd name="T33" fmla="*/ 33 h 79"/>
                <a:gd name="T34" fmla="*/ 110 w 256"/>
                <a:gd name="T35" fmla="*/ 39 h 79"/>
                <a:gd name="T36" fmla="*/ 116 w 256"/>
                <a:gd name="T37" fmla="*/ 30 h 79"/>
                <a:gd name="T38" fmla="*/ 125 w 256"/>
                <a:gd name="T39" fmla="*/ 27 h 79"/>
                <a:gd name="T40" fmla="*/ 134 w 256"/>
                <a:gd name="T41" fmla="*/ 24 h 79"/>
                <a:gd name="T42" fmla="*/ 143 w 256"/>
                <a:gd name="T43" fmla="*/ 39 h 79"/>
                <a:gd name="T44" fmla="*/ 146 w 256"/>
                <a:gd name="T45" fmla="*/ 39 h 79"/>
                <a:gd name="T46" fmla="*/ 159 w 256"/>
                <a:gd name="T47" fmla="*/ 33 h 79"/>
                <a:gd name="T48" fmla="*/ 162 w 256"/>
                <a:gd name="T49" fmla="*/ 33 h 79"/>
                <a:gd name="T50" fmla="*/ 165 w 256"/>
                <a:gd name="T51" fmla="*/ 12 h 79"/>
                <a:gd name="T52" fmla="*/ 171 w 256"/>
                <a:gd name="T53" fmla="*/ 0 h 79"/>
                <a:gd name="T54" fmla="*/ 174 w 256"/>
                <a:gd name="T55" fmla="*/ 39 h 79"/>
                <a:gd name="T56" fmla="*/ 180 w 256"/>
                <a:gd name="T57" fmla="*/ 79 h 79"/>
                <a:gd name="T58" fmla="*/ 183 w 256"/>
                <a:gd name="T59" fmla="*/ 61 h 79"/>
                <a:gd name="T60" fmla="*/ 189 w 256"/>
                <a:gd name="T61" fmla="*/ 45 h 79"/>
                <a:gd name="T62" fmla="*/ 195 w 256"/>
                <a:gd name="T63" fmla="*/ 33 h 79"/>
                <a:gd name="T64" fmla="*/ 198 w 256"/>
                <a:gd name="T65" fmla="*/ 18 h 79"/>
                <a:gd name="T66" fmla="*/ 205 w 256"/>
                <a:gd name="T67" fmla="*/ 21 h 79"/>
                <a:gd name="T68" fmla="*/ 211 w 256"/>
                <a:gd name="T69" fmla="*/ 21 h 79"/>
                <a:gd name="T70" fmla="*/ 220 w 256"/>
                <a:gd name="T71" fmla="*/ 24 h 79"/>
                <a:gd name="T72" fmla="*/ 223 w 256"/>
                <a:gd name="T73" fmla="*/ 9 h 79"/>
                <a:gd name="T74" fmla="*/ 229 w 256"/>
                <a:gd name="T75" fmla="*/ 33 h 79"/>
                <a:gd name="T76" fmla="*/ 235 w 256"/>
                <a:gd name="T77" fmla="*/ 49 h 79"/>
                <a:gd name="T78" fmla="*/ 238 w 256"/>
                <a:gd name="T79" fmla="*/ 55 h 79"/>
                <a:gd name="T80" fmla="*/ 244 w 256"/>
                <a:gd name="T81" fmla="*/ 36 h 79"/>
                <a:gd name="T82" fmla="*/ 250 w 256"/>
                <a:gd name="T83"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79">
                  <a:moveTo>
                    <a:pt x="0" y="9"/>
                  </a:moveTo>
                  <a:lnTo>
                    <a:pt x="0" y="21"/>
                  </a:lnTo>
                  <a:lnTo>
                    <a:pt x="3" y="27"/>
                  </a:lnTo>
                  <a:lnTo>
                    <a:pt x="3" y="42"/>
                  </a:lnTo>
                  <a:lnTo>
                    <a:pt x="9" y="52"/>
                  </a:lnTo>
                  <a:lnTo>
                    <a:pt x="6" y="52"/>
                  </a:lnTo>
                  <a:lnTo>
                    <a:pt x="9" y="52"/>
                  </a:lnTo>
                  <a:lnTo>
                    <a:pt x="12" y="49"/>
                  </a:lnTo>
                  <a:lnTo>
                    <a:pt x="12" y="45"/>
                  </a:lnTo>
                  <a:lnTo>
                    <a:pt x="15" y="42"/>
                  </a:lnTo>
                  <a:lnTo>
                    <a:pt x="15" y="36"/>
                  </a:lnTo>
                  <a:lnTo>
                    <a:pt x="21" y="30"/>
                  </a:lnTo>
                  <a:lnTo>
                    <a:pt x="21" y="27"/>
                  </a:lnTo>
                  <a:lnTo>
                    <a:pt x="24" y="24"/>
                  </a:lnTo>
                  <a:lnTo>
                    <a:pt x="24" y="18"/>
                  </a:lnTo>
                  <a:lnTo>
                    <a:pt x="27" y="15"/>
                  </a:lnTo>
                  <a:lnTo>
                    <a:pt x="27" y="12"/>
                  </a:lnTo>
                  <a:lnTo>
                    <a:pt x="30" y="15"/>
                  </a:lnTo>
                  <a:lnTo>
                    <a:pt x="30" y="33"/>
                  </a:lnTo>
                  <a:lnTo>
                    <a:pt x="33" y="42"/>
                  </a:lnTo>
                  <a:lnTo>
                    <a:pt x="33" y="49"/>
                  </a:lnTo>
                  <a:lnTo>
                    <a:pt x="37" y="45"/>
                  </a:lnTo>
                  <a:lnTo>
                    <a:pt x="37" y="39"/>
                  </a:lnTo>
                  <a:lnTo>
                    <a:pt x="40" y="36"/>
                  </a:lnTo>
                  <a:lnTo>
                    <a:pt x="43" y="33"/>
                  </a:lnTo>
                  <a:lnTo>
                    <a:pt x="46" y="36"/>
                  </a:lnTo>
                  <a:lnTo>
                    <a:pt x="46" y="42"/>
                  </a:lnTo>
                  <a:lnTo>
                    <a:pt x="49" y="42"/>
                  </a:lnTo>
                  <a:lnTo>
                    <a:pt x="52" y="39"/>
                  </a:lnTo>
                  <a:lnTo>
                    <a:pt x="52" y="36"/>
                  </a:lnTo>
                  <a:lnTo>
                    <a:pt x="61" y="30"/>
                  </a:lnTo>
                  <a:lnTo>
                    <a:pt x="58" y="30"/>
                  </a:lnTo>
                  <a:lnTo>
                    <a:pt x="61" y="30"/>
                  </a:lnTo>
                  <a:lnTo>
                    <a:pt x="64" y="33"/>
                  </a:lnTo>
                  <a:lnTo>
                    <a:pt x="70" y="39"/>
                  </a:lnTo>
                  <a:lnTo>
                    <a:pt x="70" y="42"/>
                  </a:lnTo>
                  <a:lnTo>
                    <a:pt x="73" y="39"/>
                  </a:lnTo>
                  <a:lnTo>
                    <a:pt x="76" y="36"/>
                  </a:lnTo>
                  <a:lnTo>
                    <a:pt x="76" y="27"/>
                  </a:lnTo>
                  <a:lnTo>
                    <a:pt x="79" y="24"/>
                  </a:lnTo>
                  <a:lnTo>
                    <a:pt x="79" y="21"/>
                  </a:lnTo>
                  <a:lnTo>
                    <a:pt x="85" y="18"/>
                  </a:lnTo>
                  <a:lnTo>
                    <a:pt x="85" y="27"/>
                  </a:lnTo>
                  <a:lnTo>
                    <a:pt x="88" y="30"/>
                  </a:lnTo>
                  <a:lnTo>
                    <a:pt x="88" y="39"/>
                  </a:lnTo>
                  <a:lnTo>
                    <a:pt x="92" y="42"/>
                  </a:lnTo>
                  <a:lnTo>
                    <a:pt x="92" y="45"/>
                  </a:lnTo>
                  <a:lnTo>
                    <a:pt x="95" y="49"/>
                  </a:lnTo>
                  <a:lnTo>
                    <a:pt x="95" y="42"/>
                  </a:lnTo>
                  <a:lnTo>
                    <a:pt x="98" y="39"/>
                  </a:lnTo>
                  <a:lnTo>
                    <a:pt x="98" y="33"/>
                  </a:lnTo>
                  <a:lnTo>
                    <a:pt x="101" y="36"/>
                  </a:lnTo>
                  <a:lnTo>
                    <a:pt x="104" y="39"/>
                  </a:lnTo>
                  <a:lnTo>
                    <a:pt x="110" y="39"/>
                  </a:lnTo>
                  <a:lnTo>
                    <a:pt x="110" y="36"/>
                  </a:lnTo>
                  <a:lnTo>
                    <a:pt x="113" y="33"/>
                  </a:lnTo>
                  <a:lnTo>
                    <a:pt x="116" y="30"/>
                  </a:lnTo>
                  <a:lnTo>
                    <a:pt x="119" y="27"/>
                  </a:lnTo>
                  <a:lnTo>
                    <a:pt x="122" y="27"/>
                  </a:lnTo>
                  <a:lnTo>
                    <a:pt x="125" y="27"/>
                  </a:lnTo>
                  <a:lnTo>
                    <a:pt x="128" y="27"/>
                  </a:lnTo>
                  <a:lnTo>
                    <a:pt x="131" y="21"/>
                  </a:lnTo>
                  <a:lnTo>
                    <a:pt x="134" y="24"/>
                  </a:lnTo>
                  <a:lnTo>
                    <a:pt x="137" y="27"/>
                  </a:lnTo>
                  <a:lnTo>
                    <a:pt x="137" y="33"/>
                  </a:lnTo>
                  <a:lnTo>
                    <a:pt x="143" y="39"/>
                  </a:lnTo>
                  <a:lnTo>
                    <a:pt x="140" y="39"/>
                  </a:lnTo>
                  <a:lnTo>
                    <a:pt x="143" y="39"/>
                  </a:lnTo>
                  <a:lnTo>
                    <a:pt x="146" y="39"/>
                  </a:lnTo>
                  <a:lnTo>
                    <a:pt x="150" y="42"/>
                  </a:lnTo>
                  <a:lnTo>
                    <a:pt x="153" y="39"/>
                  </a:lnTo>
                  <a:lnTo>
                    <a:pt x="159" y="33"/>
                  </a:lnTo>
                  <a:lnTo>
                    <a:pt x="156" y="33"/>
                  </a:lnTo>
                  <a:lnTo>
                    <a:pt x="159" y="36"/>
                  </a:lnTo>
                  <a:lnTo>
                    <a:pt x="162" y="33"/>
                  </a:lnTo>
                  <a:lnTo>
                    <a:pt x="162" y="27"/>
                  </a:lnTo>
                  <a:lnTo>
                    <a:pt x="165" y="24"/>
                  </a:lnTo>
                  <a:lnTo>
                    <a:pt x="165" y="12"/>
                  </a:lnTo>
                  <a:lnTo>
                    <a:pt x="168" y="9"/>
                  </a:lnTo>
                  <a:lnTo>
                    <a:pt x="168" y="3"/>
                  </a:lnTo>
                  <a:lnTo>
                    <a:pt x="171" y="0"/>
                  </a:lnTo>
                  <a:lnTo>
                    <a:pt x="171" y="6"/>
                  </a:lnTo>
                  <a:lnTo>
                    <a:pt x="174" y="15"/>
                  </a:lnTo>
                  <a:lnTo>
                    <a:pt x="174" y="39"/>
                  </a:lnTo>
                  <a:lnTo>
                    <a:pt x="177" y="52"/>
                  </a:lnTo>
                  <a:lnTo>
                    <a:pt x="177" y="76"/>
                  </a:lnTo>
                  <a:lnTo>
                    <a:pt x="180" y="79"/>
                  </a:lnTo>
                  <a:lnTo>
                    <a:pt x="180" y="73"/>
                  </a:lnTo>
                  <a:lnTo>
                    <a:pt x="183" y="70"/>
                  </a:lnTo>
                  <a:lnTo>
                    <a:pt x="183" y="61"/>
                  </a:lnTo>
                  <a:lnTo>
                    <a:pt x="186" y="58"/>
                  </a:lnTo>
                  <a:lnTo>
                    <a:pt x="186" y="49"/>
                  </a:lnTo>
                  <a:lnTo>
                    <a:pt x="189" y="45"/>
                  </a:lnTo>
                  <a:lnTo>
                    <a:pt x="189" y="39"/>
                  </a:lnTo>
                  <a:lnTo>
                    <a:pt x="192" y="36"/>
                  </a:lnTo>
                  <a:lnTo>
                    <a:pt x="195" y="33"/>
                  </a:lnTo>
                  <a:lnTo>
                    <a:pt x="195" y="30"/>
                  </a:lnTo>
                  <a:lnTo>
                    <a:pt x="198" y="27"/>
                  </a:lnTo>
                  <a:lnTo>
                    <a:pt x="198" y="18"/>
                  </a:lnTo>
                  <a:lnTo>
                    <a:pt x="201" y="15"/>
                  </a:lnTo>
                  <a:lnTo>
                    <a:pt x="205" y="18"/>
                  </a:lnTo>
                  <a:lnTo>
                    <a:pt x="205" y="21"/>
                  </a:lnTo>
                  <a:lnTo>
                    <a:pt x="211" y="21"/>
                  </a:lnTo>
                  <a:lnTo>
                    <a:pt x="211" y="18"/>
                  </a:lnTo>
                  <a:lnTo>
                    <a:pt x="211" y="21"/>
                  </a:lnTo>
                  <a:lnTo>
                    <a:pt x="214" y="24"/>
                  </a:lnTo>
                  <a:lnTo>
                    <a:pt x="217" y="27"/>
                  </a:lnTo>
                  <a:lnTo>
                    <a:pt x="220" y="24"/>
                  </a:lnTo>
                  <a:lnTo>
                    <a:pt x="220" y="21"/>
                  </a:lnTo>
                  <a:lnTo>
                    <a:pt x="223" y="18"/>
                  </a:lnTo>
                  <a:lnTo>
                    <a:pt x="223" y="9"/>
                  </a:lnTo>
                  <a:lnTo>
                    <a:pt x="226" y="12"/>
                  </a:lnTo>
                  <a:lnTo>
                    <a:pt x="229" y="15"/>
                  </a:lnTo>
                  <a:lnTo>
                    <a:pt x="229" y="33"/>
                  </a:lnTo>
                  <a:lnTo>
                    <a:pt x="232" y="36"/>
                  </a:lnTo>
                  <a:lnTo>
                    <a:pt x="232" y="45"/>
                  </a:lnTo>
                  <a:lnTo>
                    <a:pt x="235" y="49"/>
                  </a:lnTo>
                  <a:lnTo>
                    <a:pt x="235" y="55"/>
                  </a:lnTo>
                  <a:lnTo>
                    <a:pt x="238" y="58"/>
                  </a:lnTo>
                  <a:lnTo>
                    <a:pt x="238" y="55"/>
                  </a:lnTo>
                  <a:lnTo>
                    <a:pt x="241" y="49"/>
                  </a:lnTo>
                  <a:lnTo>
                    <a:pt x="241" y="39"/>
                  </a:lnTo>
                  <a:lnTo>
                    <a:pt x="244" y="36"/>
                  </a:lnTo>
                  <a:lnTo>
                    <a:pt x="244" y="33"/>
                  </a:lnTo>
                  <a:lnTo>
                    <a:pt x="250" y="36"/>
                  </a:lnTo>
                  <a:lnTo>
                    <a:pt x="250" y="45"/>
                  </a:lnTo>
                  <a:lnTo>
                    <a:pt x="256" y="55"/>
                  </a:lnTo>
                  <a:lnTo>
                    <a:pt x="253" y="5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3" name="Freeform 27"/>
            <p:cNvSpPr>
              <a:spLocks noChangeAspect="1"/>
            </p:cNvSpPr>
            <p:nvPr/>
          </p:nvSpPr>
          <p:spPr bwMode="auto">
            <a:xfrm flipV="1">
              <a:off x="8232479" y="1151754"/>
              <a:ext cx="1098236" cy="68544"/>
            </a:xfrm>
            <a:custGeom>
              <a:avLst/>
              <a:gdLst>
                <a:gd name="T0" fmla="*/ 7 w 248"/>
                <a:gd name="T1" fmla="*/ 36 h 61"/>
                <a:gd name="T2" fmla="*/ 13 w 248"/>
                <a:gd name="T3" fmla="*/ 18 h 61"/>
                <a:gd name="T4" fmla="*/ 16 w 248"/>
                <a:gd name="T5" fmla="*/ 21 h 61"/>
                <a:gd name="T6" fmla="*/ 19 w 248"/>
                <a:gd name="T7" fmla="*/ 33 h 61"/>
                <a:gd name="T8" fmla="*/ 28 w 248"/>
                <a:gd name="T9" fmla="*/ 24 h 61"/>
                <a:gd name="T10" fmla="*/ 31 w 248"/>
                <a:gd name="T11" fmla="*/ 24 h 61"/>
                <a:gd name="T12" fmla="*/ 34 w 248"/>
                <a:gd name="T13" fmla="*/ 33 h 61"/>
                <a:gd name="T14" fmla="*/ 40 w 248"/>
                <a:gd name="T15" fmla="*/ 36 h 61"/>
                <a:gd name="T16" fmla="*/ 46 w 248"/>
                <a:gd name="T17" fmla="*/ 18 h 61"/>
                <a:gd name="T18" fmla="*/ 49 w 248"/>
                <a:gd name="T19" fmla="*/ 6 h 61"/>
                <a:gd name="T20" fmla="*/ 52 w 248"/>
                <a:gd name="T21" fmla="*/ 21 h 61"/>
                <a:gd name="T22" fmla="*/ 58 w 248"/>
                <a:gd name="T23" fmla="*/ 42 h 61"/>
                <a:gd name="T24" fmla="*/ 65 w 248"/>
                <a:gd name="T25" fmla="*/ 52 h 61"/>
                <a:gd name="T26" fmla="*/ 71 w 248"/>
                <a:gd name="T27" fmla="*/ 27 h 61"/>
                <a:gd name="T28" fmla="*/ 77 w 248"/>
                <a:gd name="T29" fmla="*/ 18 h 61"/>
                <a:gd name="T30" fmla="*/ 80 w 248"/>
                <a:gd name="T31" fmla="*/ 6 h 61"/>
                <a:gd name="T32" fmla="*/ 86 w 248"/>
                <a:gd name="T33" fmla="*/ 30 h 61"/>
                <a:gd name="T34" fmla="*/ 89 w 248"/>
                <a:gd name="T35" fmla="*/ 49 h 61"/>
                <a:gd name="T36" fmla="*/ 95 w 248"/>
                <a:gd name="T37" fmla="*/ 39 h 61"/>
                <a:gd name="T38" fmla="*/ 101 w 248"/>
                <a:gd name="T39" fmla="*/ 33 h 61"/>
                <a:gd name="T40" fmla="*/ 110 w 248"/>
                <a:gd name="T41" fmla="*/ 27 h 61"/>
                <a:gd name="T42" fmla="*/ 113 w 248"/>
                <a:gd name="T43" fmla="*/ 18 h 61"/>
                <a:gd name="T44" fmla="*/ 123 w 248"/>
                <a:gd name="T45" fmla="*/ 30 h 61"/>
                <a:gd name="T46" fmla="*/ 132 w 248"/>
                <a:gd name="T47" fmla="*/ 24 h 61"/>
                <a:gd name="T48" fmla="*/ 138 w 248"/>
                <a:gd name="T49" fmla="*/ 24 h 61"/>
                <a:gd name="T50" fmla="*/ 144 w 248"/>
                <a:gd name="T51" fmla="*/ 33 h 61"/>
                <a:gd name="T52" fmla="*/ 150 w 248"/>
                <a:gd name="T53" fmla="*/ 33 h 61"/>
                <a:gd name="T54" fmla="*/ 156 w 248"/>
                <a:gd name="T55" fmla="*/ 42 h 61"/>
                <a:gd name="T56" fmla="*/ 162 w 248"/>
                <a:gd name="T57" fmla="*/ 24 h 61"/>
                <a:gd name="T58" fmla="*/ 168 w 248"/>
                <a:gd name="T59" fmla="*/ 9 h 61"/>
                <a:gd name="T60" fmla="*/ 172 w 248"/>
                <a:gd name="T61" fmla="*/ 33 h 61"/>
                <a:gd name="T62" fmla="*/ 178 w 248"/>
                <a:gd name="T63" fmla="*/ 30 h 61"/>
                <a:gd name="T64" fmla="*/ 190 w 248"/>
                <a:gd name="T65" fmla="*/ 27 h 61"/>
                <a:gd name="T66" fmla="*/ 193 w 248"/>
                <a:gd name="T67" fmla="*/ 15 h 61"/>
                <a:gd name="T68" fmla="*/ 199 w 248"/>
                <a:gd name="T69" fmla="*/ 36 h 61"/>
                <a:gd name="T70" fmla="*/ 205 w 248"/>
                <a:gd name="T71" fmla="*/ 58 h 61"/>
                <a:gd name="T72" fmla="*/ 211 w 248"/>
                <a:gd name="T73" fmla="*/ 52 h 61"/>
                <a:gd name="T74" fmla="*/ 217 w 248"/>
                <a:gd name="T75" fmla="*/ 42 h 61"/>
                <a:gd name="T76" fmla="*/ 223 w 248"/>
                <a:gd name="T77" fmla="*/ 27 h 61"/>
                <a:gd name="T78" fmla="*/ 233 w 248"/>
                <a:gd name="T79" fmla="*/ 15 h 61"/>
                <a:gd name="T80" fmla="*/ 242 w 248"/>
                <a:gd name="T81" fmla="*/ 9 h 61"/>
                <a:gd name="T82" fmla="*/ 245 w 248"/>
                <a:gd name="T83" fmla="*/ 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61">
                  <a:moveTo>
                    <a:pt x="0" y="52"/>
                  </a:moveTo>
                  <a:lnTo>
                    <a:pt x="3" y="39"/>
                  </a:lnTo>
                  <a:lnTo>
                    <a:pt x="7" y="36"/>
                  </a:lnTo>
                  <a:lnTo>
                    <a:pt x="10" y="33"/>
                  </a:lnTo>
                  <a:lnTo>
                    <a:pt x="10" y="21"/>
                  </a:lnTo>
                  <a:lnTo>
                    <a:pt x="13" y="18"/>
                  </a:lnTo>
                  <a:lnTo>
                    <a:pt x="13" y="15"/>
                  </a:lnTo>
                  <a:lnTo>
                    <a:pt x="13" y="18"/>
                  </a:lnTo>
                  <a:lnTo>
                    <a:pt x="16" y="21"/>
                  </a:lnTo>
                  <a:lnTo>
                    <a:pt x="16" y="27"/>
                  </a:lnTo>
                  <a:lnTo>
                    <a:pt x="19" y="30"/>
                  </a:lnTo>
                  <a:lnTo>
                    <a:pt x="19" y="33"/>
                  </a:lnTo>
                  <a:lnTo>
                    <a:pt x="22" y="30"/>
                  </a:lnTo>
                  <a:lnTo>
                    <a:pt x="22" y="24"/>
                  </a:lnTo>
                  <a:lnTo>
                    <a:pt x="28" y="24"/>
                  </a:lnTo>
                  <a:lnTo>
                    <a:pt x="25" y="24"/>
                  </a:lnTo>
                  <a:lnTo>
                    <a:pt x="28" y="21"/>
                  </a:lnTo>
                  <a:lnTo>
                    <a:pt x="31" y="24"/>
                  </a:lnTo>
                  <a:lnTo>
                    <a:pt x="31" y="27"/>
                  </a:lnTo>
                  <a:lnTo>
                    <a:pt x="34" y="30"/>
                  </a:lnTo>
                  <a:lnTo>
                    <a:pt x="34" y="33"/>
                  </a:lnTo>
                  <a:lnTo>
                    <a:pt x="40" y="39"/>
                  </a:lnTo>
                  <a:lnTo>
                    <a:pt x="37" y="39"/>
                  </a:lnTo>
                  <a:lnTo>
                    <a:pt x="40" y="36"/>
                  </a:lnTo>
                  <a:lnTo>
                    <a:pt x="43" y="33"/>
                  </a:lnTo>
                  <a:lnTo>
                    <a:pt x="43" y="21"/>
                  </a:lnTo>
                  <a:lnTo>
                    <a:pt x="46" y="18"/>
                  </a:lnTo>
                  <a:lnTo>
                    <a:pt x="46" y="15"/>
                  </a:lnTo>
                  <a:lnTo>
                    <a:pt x="49" y="12"/>
                  </a:lnTo>
                  <a:lnTo>
                    <a:pt x="49" y="6"/>
                  </a:lnTo>
                  <a:lnTo>
                    <a:pt x="49" y="9"/>
                  </a:lnTo>
                  <a:lnTo>
                    <a:pt x="52" y="12"/>
                  </a:lnTo>
                  <a:lnTo>
                    <a:pt x="52" y="21"/>
                  </a:lnTo>
                  <a:lnTo>
                    <a:pt x="55" y="27"/>
                  </a:lnTo>
                  <a:lnTo>
                    <a:pt x="55" y="39"/>
                  </a:lnTo>
                  <a:lnTo>
                    <a:pt x="58" y="42"/>
                  </a:lnTo>
                  <a:lnTo>
                    <a:pt x="58" y="52"/>
                  </a:lnTo>
                  <a:lnTo>
                    <a:pt x="62" y="55"/>
                  </a:lnTo>
                  <a:lnTo>
                    <a:pt x="65" y="52"/>
                  </a:lnTo>
                  <a:lnTo>
                    <a:pt x="65" y="42"/>
                  </a:lnTo>
                  <a:lnTo>
                    <a:pt x="71" y="36"/>
                  </a:lnTo>
                  <a:lnTo>
                    <a:pt x="71" y="27"/>
                  </a:lnTo>
                  <a:lnTo>
                    <a:pt x="74" y="24"/>
                  </a:lnTo>
                  <a:lnTo>
                    <a:pt x="74" y="21"/>
                  </a:lnTo>
                  <a:lnTo>
                    <a:pt x="77" y="18"/>
                  </a:lnTo>
                  <a:lnTo>
                    <a:pt x="77" y="12"/>
                  </a:lnTo>
                  <a:lnTo>
                    <a:pt x="80" y="9"/>
                  </a:lnTo>
                  <a:lnTo>
                    <a:pt x="80" y="6"/>
                  </a:lnTo>
                  <a:lnTo>
                    <a:pt x="83" y="9"/>
                  </a:lnTo>
                  <a:lnTo>
                    <a:pt x="83" y="24"/>
                  </a:lnTo>
                  <a:lnTo>
                    <a:pt x="86" y="30"/>
                  </a:lnTo>
                  <a:lnTo>
                    <a:pt x="86" y="42"/>
                  </a:lnTo>
                  <a:lnTo>
                    <a:pt x="92" y="49"/>
                  </a:lnTo>
                  <a:lnTo>
                    <a:pt x="89" y="49"/>
                  </a:lnTo>
                  <a:lnTo>
                    <a:pt x="92" y="46"/>
                  </a:lnTo>
                  <a:lnTo>
                    <a:pt x="95" y="42"/>
                  </a:lnTo>
                  <a:lnTo>
                    <a:pt x="95" y="39"/>
                  </a:lnTo>
                  <a:lnTo>
                    <a:pt x="101" y="33"/>
                  </a:lnTo>
                  <a:lnTo>
                    <a:pt x="98" y="33"/>
                  </a:lnTo>
                  <a:lnTo>
                    <a:pt x="101" y="33"/>
                  </a:lnTo>
                  <a:lnTo>
                    <a:pt x="104" y="30"/>
                  </a:lnTo>
                  <a:lnTo>
                    <a:pt x="107" y="30"/>
                  </a:lnTo>
                  <a:lnTo>
                    <a:pt x="110" y="27"/>
                  </a:lnTo>
                  <a:lnTo>
                    <a:pt x="110" y="24"/>
                  </a:lnTo>
                  <a:lnTo>
                    <a:pt x="117" y="18"/>
                  </a:lnTo>
                  <a:lnTo>
                    <a:pt x="113" y="18"/>
                  </a:lnTo>
                  <a:lnTo>
                    <a:pt x="117" y="24"/>
                  </a:lnTo>
                  <a:lnTo>
                    <a:pt x="120" y="27"/>
                  </a:lnTo>
                  <a:lnTo>
                    <a:pt x="123" y="30"/>
                  </a:lnTo>
                  <a:lnTo>
                    <a:pt x="126" y="30"/>
                  </a:lnTo>
                  <a:lnTo>
                    <a:pt x="129" y="27"/>
                  </a:lnTo>
                  <a:lnTo>
                    <a:pt x="132" y="24"/>
                  </a:lnTo>
                  <a:lnTo>
                    <a:pt x="135" y="21"/>
                  </a:lnTo>
                  <a:lnTo>
                    <a:pt x="138" y="18"/>
                  </a:lnTo>
                  <a:lnTo>
                    <a:pt x="138" y="24"/>
                  </a:lnTo>
                  <a:lnTo>
                    <a:pt x="141" y="27"/>
                  </a:lnTo>
                  <a:lnTo>
                    <a:pt x="141" y="30"/>
                  </a:lnTo>
                  <a:lnTo>
                    <a:pt x="144" y="33"/>
                  </a:lnTo>
                  <a:lnTo>
                    <a:pt x="144" y="39"/>
                  </a:lnTo>
                  <a:lnTo>
                    <a:pt x="147" y="39"/>
                  </a:lnTo>
                  <a:lnTo>
                    <a:pt x="150" y="33"/>
                  </a:lnTo>
                  <a:lnTo>
                    <a:pt x="153" y="33"/>
                  </a:lnTo>
                  <a:lnTo>
                    <a:pt x="159" y="42"/>
                  </a:lnTo>
                  <a:lnTo>
                    <a:pt x="156" y="42"/>
                  </a:lnTo>
                  <a:lnTo>
                    <a:pt x="159" y="36"/>
                  </a:lnTo>
                  <a:lnTo>
                    <a:pt x="162" y="33"/>
                  </a:lnTo>
                  <a:lnTo>
                    <a:pt x="162" y="24"/>
                  </a:lnTo>
                  <a:lnTo>
                    <a:pt x="165" y="21"/>
                  </a:lnTo>
                  <a:lnTo>
                    <a:pt x="165" y="6"/>
                  </a:lnTo>
                  <a:lnTo>
                    <a:pt x="168" y="9"/>
                  </a:lnTo>
                  <a:lnTo>
                    <a:pt x="168" y="12"/>
                  </a:lnTo>
                  <a:lnTo>
                    <a:pt x="172" y="18"/>
                  </a:lnTo>
                  <a:lnTo>
                    <a:pt x="172" y="33"/>
                  </a:lnTo>
                  <a:lnTo>
                    <a:pt x="175" y="36"/>
                  </a:lnTo>
                  <a:lnTo>
                    <a:pt x="178" y="33"/>
                  </a:lnTo>
                  <a:lnTo>
                    <a:pt x="178" y="30"/>
                  </a:lnTo>
                  <a:lnTo>
                    <a:pt x="184" y="27"/>
                  </a:lnTo>
                  <a:lnTo>
                    <a:pt x="184" y="24"/>
                  </a:lnTo>
                  <a:lnTo>
                    <a:pt x="190" y="27"/>
                  </a:lnTo>
                  <a:lnTo>
                    <a:pt x="190" y="21"/>
                  </a:lnTo>
                  <a:lnTo>
                    <a:pt x="196" y="15"/>
                  </a:lnTo>
                  <a:lnTo>
                    <a:pt x="193" y="15"/>
                  </a:lnTo>
                  <a:lnTo>
                    <a:pt x="196" y="24"/>
                  </a:lnTo>
                  <a:lnTo>
                    <a:pt x="199" y="27"/>
                  </a:lnTo>
                  <a:lnTo>
                    <a:pt x="199" y="36"/>
                  </a:lnTo>
                  <a:lnTo>
                    <a:pt x="202" y="42"/>
                  </a:lnTo>
                  <a:lnTo>
                    <a:pt x="202" y="55"/>
                  </a:lnTo>
                  <a:lnTo>
                    <a:pt x="205" y="58"/>
                  </a:lnTo>
                  <a:lnTo>
                    <a:pt x="205" y="61"/>
                  </a:lnTo>
                  <a:lnTo>
                    <a:pt x="211" y="55"/>
                  </a:lnTo>
                  <a:lnTo>
                    <a:pt x="211" y="52"/>
                  </a:lnTo>
                  <a:lnTo>
                    <a:pt x="214" y="49"/>
                  </a:lnTo>
                  <a:lnTo>
                    <a:pt x="214" y="46"/>
                  </a:lnTo>
                  <a:lnTo>
                    <a:pt x="217" y="42"/>
                  </a:lnTo>
                  <a:lnTo>
                    <a:pt x="217" y="36"/>
                  </a:lnTo>
                  <a:lnTo>
                    <a:pt x="223" y="30"/>
                  </a:lnTo>
                  <a:lnTo>
                    <a:pt x="223" y="27"/>
                  </a:lnTo>
                  <a:lnTo>
                    <a:pt x="230" y="21"/>
                  </a:lnTo>
                  <a:lnTo>
                    <a:pt x="230" y="18"/>
                  </a:lnTo>
                  <a:lnTo>
                    <a:pt x="233" y="15"/>
                  </a:lnTo>
                  <a:lnTo>
                    <a:pt x="236" y="15"/>
                  </a:lnTo>
                  <a:lnTo>
                    <a:pt x="239" y="15"/>
                  </a:lnTo>
                  <a:lnTo>
                    <a:pt x="242" y="9"/>
                  </a:lnTo>
                  <a:lnTo>
                    <a:pt x="242" y="3"/>
                  </a:lnTo>
                  <a:lnTo>
                    <a:pt x="245" y="0"/>
                  </a:lnTo>
                  <a:lnTo>
                    <a:pt x="245" y="6"/>
                  </a:lnTo>
                  <a:lnTo>
                    <a:pt x="248" y="12"/>
                  </a:lnTo>
                  <a:lnTo>
                    <a:pt x="248"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4" name="Freeform 28"/>
            <p:cNvSpPr>
              <a:spLocks noChangeAspect="1"/>
            </p:cNvSpPr>
            <p:nvPr/>
          </p:nvSpPr>
          <p:spPr bwMode="auto">
            <a:xfrm flipV="1">
              <a:off x="9330716" y="1161963"/>
              <a:ext cx="1139679" cy="55419"/>
            </a:xfrm>
            <a:custGeom>
              <a:avLst/>
              <a:gdLst>
                <a:gd name="T0" fmla="*/ 3 w 257"/>
                <a:gd name="T1" fmla="*/ 39 h 49"/>
                <a:gd name="T2" fmla="*/ 9 w 257"/>
                <a:gd name="T3" fmla="*/ 46 h 49"/>
                <a:gd name="T4" fmla="*/ 15 w 257"/>
                <a:gd name="T5" fmla="*/ 39 h 49"/>
                <a:gd name="T6" fmla="*/ 27 w 257"/>
                <a:gd name="T7" fmla="*/ 27 h 49"/>
                <a:gd name="T8" fmla="*/ 30 w 257"/>
                <a:gd name="T9" fmla="*/ 24 h 49"/>
                <a:gd name="T10" fmla="*/ 34 w 257"/>
                <a:gd name="T11" fmla="*/ 15 h 49"/>
                <a:gd name="T12" fmla="*/ 40 w 257"/>
                <a:gd name="T13" fmla="*/ 3 h 49"/>
                <a:gd name="T14" fmla="*/ 46 w 257"/>
                <a:gd name="T15" fmla="*/ 27 h 49"/>
                <a:gd name="T16" fmla="*/ 49 w 257"/>
                <a:gd name="T17" fmla="*/ 30 h 49"/>
                <a:gd name="T18" fmla="*/ 58 w 257"/>
                <a:gd name="T19" fmla="*/ 21 h 49"/>
                <a:gd name="T20" fmla="*/ 61 w 257"/>
                <a:gd name="T21" fmla="*/ 15 h 49"/>
                <a:gd name="T22" fmla="*/ 67 w 257"/>
                <a:gd name="T23" fmla="*/ 39 h 49"/>
                <a:gd name="T24" fmla="*/ 73 w 257"/>
                <a:gd name="T25" fmla="*/ 46 h 49"/>
                <a:gd name="T26" fmla="*/ 79 w 257"/>
                <a:gd name="T27" fmla="*/ 36 h 49"/>
                <a:gd name="T28" fmla="*/ 89 w 257"/>
                <a:gd name="T29" fmla="*/ 24 h 49"/>
                <a:gd name="T30" fmla="*/ 92 w 257"/>
                <a:gd name="T31" fmla="*/ 24 h 49"/>
                <a:gd name="T32" fmla="*/ 101 w 257"/>
                <a:gd name="T33" fmla="*/ 27 h 49"/>
                <a:gd name="T34" fmla="*/ 110 w 257"/>
                <a:gd name="T35" fmla="*/ 24 h 49"/>
                <a:gd name="T36" fmla="*/ 113 w 257"/>
                <a:gd name="T37" fmla="*/ 12 h 49"/>
                <a:gd name="T38" fmla="*/ 122 w 257"/>
                <a:gd name="T39" fmla="*/ 33 h 49"/>
                <a:gd name="T40" fmla="*/ 128 w 257"/>
                <a:gd name="T41" fmla="*/ 30 h 49"/>
                <a:gd name="T42" fmla="*/ 137 w 257"/>
                <a:gd name="T43" fmla="*/ 24 h 49"/>
                <a:gd name="T44" fmla="*/ 140 w 257"/>
                <a:gd name="T45" fmla="*/ 12 h 49"/>
                <a:gd name="T46" fmla="*/ 150 w 257"/>
                <a:gd name="T47" fmla="*/ 0 h 49"/>
                <a:gd name="T48" fmla="*/ 153 w 257"/>
                <a:gd name="T49" fmla="*/ 21 h 49"/>
                <a:gd name="T50" fmla="*/ 156 w 257"/>
                <a:gd name="T51" fmla="*/ 39 h 49"/>
                <a:gd name="T52" fmla="*/ 162 w 257"/>
                <a:gd name="T53" fmla="*/ 39 h 49"/>
                <a:gd name="T54" fmla="*/ 168 w 257"/>
                <a:gd name="T55" fmla="*/ 30 h 49"/>
                <a:gd name="T56" fmla="*/ 171 w 257"/>
                <a:gd name="T57" fmla="*/ 9 h 49"/>
                <a:gd name="T58" fmla="*/ 177 w 257"/>
                <a:gd name="T59" fmla="*/ 27 h 49"/>
                <a:gd name="T60" fmla="*/ 183 w 257"/>
                <a:gd name="T61" fmla="*/ 43 h 49"/>
                <a:gd name="T62" fmla="*/ 186 w 257"/>
                <a:gd name="T63" fmla="*/ 39 h 49"/>
                <a:gd name="T64" fmla="*/ 195 w 257"/>
                <a:gd name="T65" fmla="*/ 18 h 49"/>
                <a:gd name="T66" fmla="*/ 199 w 257"/>
                <a:gd name="T67" fmla="*/ 30 h 49"/>
                <a:gd name="T68" fmla="*/ 208 w 257"/>
                <a:gd name="T69" fmla="*/ 30 h 49"/>
                <a:gd name="T70" fmla="*/ 214 w 257"/>
                <a:gd name="T71" fmla="*/ 21 h 49"/>
                <a:gd name="T72" fmla="*/ 223 w 257"/>
                <a:gd name="T73" fmla="*/ 18 h 49"/>
                <a:gd name="T74" fmla="*/ 229 w 257"/>
                <a:gd name="T75" fmla="*/ 30 h 49"/>
                <a:gd name="T76" fmla="*/ 235 w 257"/>
                <a:gd name="T77" fmla="*/ 36 h 49"/>
                <a:gd name="T78" fmla="*/ 241 w 257"/>
                <a:gd name="T79" fmla="*/ 24 h 49"/>
                <a:gd name="T80" fmla="*/ 247 w 257"/>
                <a:gd name="T81" fmla="*/ 15 h 49"/>
                <a:gd name="T82" fmla="*/ 250 w 257"/>
                <a:gd name="T83" fmla="*/ 3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49">
                  <a:moveTo>
                    <a:pt x="0" y="21"/>
                  </a:moveTo>
                  <a:lnTo>
                    <a:pt x="3" y="24"/>
                  </a:lnTo>
                  <a:lnTo>
                    <a:pt x="3" y="39"/>
                  </a:lnTo>
                  <a:lnTo>
                    <a:pt x="9" y="46"/>
                  </a:lnTo>
                  <a:lnTo>
                    <a:pt x="6" y="46"/>
                  </a:lnTo>
                  <a:lnTo>
                    <a:pt x="9" y="46"/>
                  </a:lnTo>
                  <a:lnTo>
                    <a:pt x="15" y="39"/>
                  </a:lnTo>
                  <a:lnTo>
                    <a:pt x="12" y="39"/>
                  </a:lnTo>
                  <a:lnTo>
                    <a:pt x="15" y="39"/>
                  </a:lnTo>
                  <a:lnTo>
                    <a:pt x="18" y="36"/>
                  </a:lnTo>
                  <a:lnTo>
                    <a:pt x="21" y="33"/>
                  </a:lnTo>
                  <a:lnTo>
                    <a:pt x="27" y="27"/>
                  </a:lnTo>
                  <a:lnTo>
                    <a:pt x="24" y="27"/>
                  </a:lnTo>
                  <a:lnTo>
                    <a:pt x="27" y="27"/>
                  </a:lnTo>
                  <a:lnTo>
                    <a:pt x="30" y="24"/>
                  </a:lnTo>
                  <a:lnTo>
                    <a:pt x="30" y="21"/>
                  </a:lnTo>
                  <a:lnTo>
                    <a:pt x="34" y="18"/>
                  </a:lnTo>
                  <a:lnTo>
                    <a:pt x="34" y="15"/>
                  </a:lnTo>
                  <a:lnTo>
                    <a:pt x="37" y="12"/>
                  </a:lnTo>
                  <a:lnTo>
                    <a:pt x="37" y="6"/>
                  </a:lnTo>
                  <a:lnTo>
                    <a:pt x="40" y="3"/>
                  </a:lnTo>
                  <a:lnTo>
                    <a:pt x="43" y="12"/>
                  </a:lnTo>
                  <a:lnTo>
                    <a:pt x="43" y="18"/>
                  </a:lnTo>
                  <a:lnTo>
                    <a:pt x="46" y="27"/>
                  </a:lnTo>
                  <a:lnTo>
                    <a:pt x="46" y="36"/>
                  </a:lnTo>
                  <a:lnTo>
                    <a:pt x="49" y="33"/>
                  </a:lnTo>
                  <a:lnTo>
                    <a:pt x="49" y="30"/>
                  </a:lnTo>
                  <a:lnTo>
                    <a:pt x="55" y="24"/>
                  </a:lnTo>
                  <a:lnTo>
                    <a:pt x="55" y="24"/>
                  </a:lnTo>
                  <a:lnTo>
                    <a:pt x="58" y="21"/>
                  </a:lnTo>
                  <a:lnTo>
                    <a:pt x="58" y="15"/>
                  </a:lnTo>
                  <a:lnTo>
                    <a:pt x="61" y="12"/>
                  </a:lnTo>
                  <a:lnTo>
                    <a:pt x="61" y="15"/>
                  </a:lnTo>
                  <a:lnTo>
                    <a:pt x="64" y="18"/>
                  </a:lnTo>
                  <a:lnTo>
                    <a:pt x="64" y="36"/>
                  </a:lnTo>
                  <a:lnTo>
                    <a:pt x="67" y="39"/>
                  </a:lnTo>
                  <a:lnTo>
                    <a:pt x="67" y="49"/>
                  </a:lnTo>
                  <a:lnTo>
                    <a:pt x="70" y="49"/>
                  </a:lnTo>
                  <a:lnTo>
                    <a:pt x="73" y="46"/>
                  </a:lnTo>
                  <a:lnTo>
                    <a:pt x="76" y="43"/>
                  </a:lnTo>
                  <a:lnTo>
                    <a:pt x="79" y="39"/>
                  </a:lnTo>
                  <a:lnTo>
                    <a:pt x="79" y="36"/>
                  </a:lnTo>
                  <a:lnTo>
                    <a:pt x="82" y="33"/>
                  </a:lnTo>
                  <a:lnTo>
                    <a:pt x="82" y="30"/>
                  </a:lnTo>
                  <a:lnTo>
                    <a:pt x="89" y="24"/>
                  </a:lnTo>
                  <a:lnTo>
                    <a:pt x="85" y="24"/>
                  </a:lnTo>
                  <a:lnTo>
                    <a:pt x="89" y="24"/>
                  </a:lnTo>
                  <a:lnTo>
                    <a:pt x="92" y="24"/>
                  </a:lnTo>
                  <a:lnTo>
                    <a:pt x="95" y="27"/>
                  </a:lnTo>
                  <a:lnTo>
                    <a:pt x="98" y="27"/>
                  </a:lnTo>
                  <a:lnTo>
                    <a:pt x="101" y="27"/>
                  </a:lnTo>
                  <a:lnTo>
                    <a:pt x="104" y="30"/>
                  </a:lnTo>
                  <a:lnTo>
                    <a:pt x="107" y="27"/>
                  </a:lnTo>
                  <a:lnTo>
                    <a:pt x="110" y="24"/>
                  </a:lnTo>
                  <a:lnTo>
                    <a:pt x="110" y="12"/>
                  </a:lnTo>
                  <a:lnTo>
                    <a:pt x="113" y="9"/>
                  </a:lnTo>
                  <a:lnTo>
                    <a:pt x="113" y="12"/>
                  </a:lnTo>
                  <a:lnTo>
                    <a:pt x="116" y="15"/>
                  </a:lnTo>
                  <a:lnTo>
                    <a:pt x="116" y="27"/>
                  </a:lnTo>
                  <a:lnTo>
                    <a:pt x="122" y="33"/>
                  </a:lnTo>
                  <a:lnTo>
                    <a:pt x="122" y="36"/>
                  </a:lnTo>
                  <a:lnTo>
                    <a:pt x="125" y="36"/>
                  </a:lnTo>
                  <a:lnTo>
                    <a:pt x="128" y="30"/>
                  </a:lnTo>
                  <a:lnTo>
                    <a:pt x="131" y="27"/>
                  </a:lnTo>
                  <a:lnTo>
                    <a:pt x="134" y="27"/>
                  </a:lnTo>
                  <a:lnTo>
                    <a:pt x="137" y="24"/>
                  </a:lnTo>
                  <a:lnTo>
                    <a:pt x="137" y="21"/>
                  </a:lnTo>
                  <a:lnTo>
                    <a:pt x="140" y="18"/>
                  </a:lnTo>
                  <a:lnTo>
                    <a:pt x="140" y="12"/>
                  </a:lnTo>
                  <a:lnTo>
                    <a:pt x="144" y="9"/>
                  </a:lnTo>
                  <a:lnTo>
                    <a:pt x="144" y="6"/>
                  </a:lnTo>
                  <a:lnTo>
                    <a:pt x="150" y="0"/>
                  </a:lnTo>
                  <a:lnTo>
                    <a:pt x="147" y="0"/>
                  </a:lnTo>
                  <a:lnTo>
                    <a:pt x="150" y="15"/>
                  </a:lnTo>
                  <a:lnTo>
                    <a:pt x="153" y="21"/>
                  </a:lnTo>
                  <a:lnTo>
                    <a:pt x="153" y="27"/>
                  </a:lnTo>
                  <a:lnTo>
                    <a:pt x="156" y="30"/>
                  </a:lnTo>
                  <a:lnTo>
                    <a:pt x="156" y="39"/>
                  </a:lnTo>
                  <a:lnTo>
                    <a:pt x="162" y="46"/>
                  </a:lnTo>
                  <a:lnTo>
                    <a:pt x="159" y="46"/>
                  </a:lnTo>
                  <a:lnTo>
                    <a:pt x="162" y="39"/>
                  </a:lnTo>
                  <a:lnTo>
                    <a:pt x="165" y="36"/>
                  </a:lnTo>
                  <a:lnTo>
                    <a:pt x="165" y="33"/>
                  </a:lnTo>
                  <a:lnTo>
                    <a:pt x="168" y="30"/>
                  </a:lnTo>
                  <a:lnTo>
                    <a:pt x="168" y="18"/>
                  </a:lnTo>
                  <a:lnTo>
                    <a:pt x="171" y="12"/>
                  </a:lnTo>
                  <a:lnTo>
                    <a:pt x="171" y="9"/>
                  </a:lnTo>
                  <a:lnTo>
                    <a:pt x="174" y="12"/>
                  </a:lnTo>
                  <a:lnTo>
                    <a:pt x="174" y="21"/>
                  </a:lnTo>
                  <a:lnTo>
                    <a:pt x="177" y="27"/>
                  </a:lnTo>
                  <a:lnTo>
                    <a:pt x="177" y="49"/>
                  </a:lnTo>
                  <a:lnTo>
                    <a:pt x="180" y="46"/>
                  </a:lnTo>
                  <a:lnTo>
                    <a:pt x="183" y="43"/>
                  </a:lnTo>
                  <a:lnTo>
                    <a:pt x="183" y="39"/>
                  </a:lnTo>
                  <a:lnTo>
                    <a:pt x="186" y="43"/>
                  </a:lnTo>
                  <a:lnTo>
                    <a:pt x="186" y="39"/>
                  </a:lnTo>
                  <a:lnTo>
                    <a:pt x="189" y="36"/>
                  </a:lnTo>
                  <a:lnTo>
                    <a:pt x="189" y="24"/>
                  </a:lnTo>
                  <a:lnTo>
                    <a:pt x="195" y="18"/>
                  </a:lnTo>
                  <a:lnTo>
                    <a:pt x="192" y="18"/>
                  </a:lnTo>
                  <a:lnTo>
                    <a:pt x="195" y="27"/>
                  </a:lnTo>
                  <a:lnTo>
                    <a:pt x="199" y="30"/>
                  </a:lnTo>
                  <a:lnTo>
                    <a:pt x="199" y="33"/>
                  </a:lnTo>
                  <a:lnTo>
                    <a:pt x="202" y="36"/>
                  </a:lnTo>
                  <a:lnTo>
                    <a:pt x="208" y="30"/>
                  </a:lnTo>
                  <a:lnTo>
                    <a:pt x="208" y="27"/>
                  </a:lnTo>
                  <a:lnTo>
                    <a:pt x="211" y="24"/>
                  </a:lnTo>
                  <a:lnTo>
                    <a:pt x="214" y="21"/>
                  </a:lnTo>
                  <a:lnTo>
                    <a:pt x="217" y="18"/>
                  </a:lnTo>
                  <a:lnTo>
                    <a:pt x="220" y="18"/>
                  </a:lnTo>
                  <a:lnTo>
                    <a:pt x="223" y="18"/>
                  </a:lnTo>
                  <a:lnTo>
                    <a:pt x="226" y="21"/>
                  </a:lnTo>
                  <a:lnTo>
                    <a:pt x="229" y="24"/>
                  </a:lnTo>
                  <a:lnTo>
                    <a:pt x="229" y="30"/>
                  </a:lnTo>
                  <a:lnTo>
                    <a:pt x="235" y="36"/>
                  </a:lnTo>
                  <a:lnTo>
                    <a:pt x="232" y="36"/>
                  </a:lnTo>
                  <a:lnTo>
                    <a:pt x="235" y="36"/>
                  </a:lnTo>
                  <a:lnTo>
                    <a:pt x="238" y="36"/>
                  </a:lnTo>
                  <a:lnTo>
                    <a:pt x="241" y="30"/>
                  </a:lnTo>
                  <a:lnTo>
                    <a:pt x="241" y="24"/>
                  </a:lnTo>
                  <a:lnTo>
                    <a:pt x="244" y="21"/>
                  </a:lnTo>
                  <a:lnTo>
                    <a:pt x="244" y="15"/>
                  </a:lnTo>
                  <a:lnTo>
                    <a:pt x="247" y="15"/>
                  </a:lnTo>
                  <a:lnTo>
                    <a:pt x="247" y="21"/>
                  </a:lnTo>
                  <a:lnTo>
                    <a:pt x="250" y="27"/>
                  </a:lnTo>
                  <a:lnTo>
                    <a:pt x="250" y="33"/>
                  </a:lnTo>
                  <a:lnTo>
                    <a:pt x="254" y="33"/>
                  </a:lnTo>
                  <a:lnTo>
                    <a:pt x="257" y="3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5" name="Freeform 29"/>
            <p:cNvSpPr>
              <a:spLocks noChangeAspect="1"/>
            </p:cNvSpPr>
            <p:nvPr/>
          </p:nvSpPr>
          <p:spPr bwMode="auto">
            <a:xfrm flipV="1">
              <a:off x="10470395" y="1169255"/>
              <a:ext cx="132963" cy="20417"/>
            </a:xfrm>
            <a:custGeom>
              <a:avLst/>
              <a:gdLst>
                <a:gd name="T0" fmla="*/ 0 w 30"/>
                <a:gd name="T1" fmla="*/ 6 h 19"/>
                <a:gd name="T2" fmla="*/ 3 w 30"/>
                <a:gd name="T3" fmla="*/ 3 h 19"/>
                <a:gd name="T4" fmla="*/ 6 w 30"/>
                <a:gd name="T5" fmla="*/ 0 h 19"/>
                <a:gd name="T6" fmla="*/ 9 w 30"/>
                <a:gd name="T7" fmla="*/ 0 h 19"/>
                <a:gd name="T8" fmla="*/ 12 w 30"/>
                <a:gd name="T9" fmla="*/ 3 h 19"/>
                <a:gd name="T10" fmla="*/ 15 w 30"/>
                <a:gd name="T11" fmla="*/ 6 h 19"/>
                <a:gd name="T12" fmla="*/ 15 w 30"/>
                <a:gd name="T13" fmla="*/ 9 h 19"/>
                <a:gd name="T14" fmla="*/ 18 w 30"/>
                <a:gd name="T15" fmla="*/ 12 h 19"/>
                <a:gd name="T16" fmla="*/ 18 w 30"/>
                <a:gd name="T17" fmla="*/ 19 h 19"/>
                <a:gd name="T18" fmla="*/ 21 w 30"/>
                <a:gd name="T19" fmla="*/ 15 h 19"/>
                <a:gd name="T20" fmla="*/ 27 w 30"/>
                <a:gd name="T21" fmla="*/ 9 h 19"/>
                <a:gd name="T22" fmla="*/ 27 w 30"/>
                <a:gd name="T23" fmla="*/ 6 h 19"/>
                <a:gd name="T24" fmla="*/ 30 w 30"/>
                <a:gd name="T25"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9">
                  <a:moveTo>
                    <a:pt x="0" y="6"/>
                  </a:moveTo>
                  <a:lnTo>
                    <a:pt x="3" y="3"/>
                  </a:lnTo>
                  <a:lnTo>
                    <a:pt x="6" y="0"/>
                  </a:lnTo>
                  <a:lnTo>
                    <a:pt x="9" y="0"/>
                  </a:lnTo>
                  <a:lnTo>
                    <a:pt x="12" y="3"/>
                  </a:lnTo>
                  <a:lnTo>
                    <a:pt x="15" y="6"/>
                  </a:lnTo>
                  <a:lnTo>
                    <a:pt x="15" y="9"/>
                  </a:lnTo>
                  <a:lnTo>
                    <a:pt x="18" y="12"/>
                  </a:lnTo>
                  <a:lnTo>
                    <a:pt x="18" y="19"/>
                  </a:lnTo>
                  <a:lnTo>
                    <a:pt x="21" y="15"/>
                  </a:lnTo>
                  <a:lnTo>
                    <a:pt x="27" y="9"/>
                  </a:lnTo>
                  <a:lnTo>
                    <a:pt x="27" y="6"/>
                  </a:lnTo>
                  <a:lnTo>
                    <a:pt x="30" y="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6" name="Freeform 30"/>
            <p:cNvSpPr>
              <a:spLocks noChangeAspect="1"/>
            </p:cNvSpPr>
            <p:nvPr/>
          </p:nvSpPr>
          <p:spPr bwMode="auto">
            <a:xfrm flipV="1">
              <a:off x="4713288" y="1233424"/>
              <a:ext cx="1112051" cy="121046"/>
            </a:xfrm>
            <a:custGeom>
              <a:avLst/>
              <a:gdLst>
                <a:gd name="T0" fmla="*/ 3 w 251"/>
                <a:gd name="T1" fmla="*/ 67 h 107"/>
                <a:gd name="T2" fmla="*/ 6 w 251"/>
                <a:gd name="T3" fmla="*/ 55 h 107"/>
                <a:gd name="T4" fmla="*/ 12 w 251"/>
                <a:gd name="T5" fmla="*/ 52 h 107"/>
                <a:gd name="T6" fmla="*/ 18 w 251"/>
                <a:gd name="T7" fmla="*/ 43 h 107"/>
                <a:gd name="T8" fmla="*/ 21 w 251"/>
                <a:gd name="T9" fmla="*/ 64 h 107"/>
                <a:gd name="T10" fmla="*/ 28 w 251"/>
                <a:gd name="T11" fmla="*/ 73 h 107"/>
                <a:gd name="T12" fmla="*/ 37 w 251"/>
                <a:gd name="T13" fmla="*/ 64 h 107"/>
                <a:gd name="T14" fmla="*/ 43 w 251"/>
                <a:gd name="T15" fmla="*/ 64 h 107"/>
                <a:gd name="T16" fmla="*/ 52 w 251"/>
                <a:gd name="T17" fmla="*/ 64 h 107"/>
                <a:gd name="T18" fmla="*/ 58 w 251"/>
                <a:gd name="T19" fmla="*/ 58 h 107"/>
                <a:gd name="T20" fmla="*/ 67 w 251"/>
                <a:gd name="T21" fmla="*/ 58 h 107"/>
                <a:gd name="T22" fmla="*/ 76 w 251"/>
                <a:gd name="T23" fmla="*/ 58 h 107"/>
                <a:gd name="T24" fmla="*/ 86 w 251"/>
                <a:gd name="T25" fmla="*/ 52 h 107"/>
                <a:gd name="T26" fmla="*/ 95 w 251"/>
                <a:gd name="T27" fmla="*/ 40 h 107"/>
                <a:gd name="T28" fmla="*/ 101 w 251"/>
                <a:gd name="T29" fmla="*/ 61 h 107"/>
                <a:gd name="T30" fmla="*/ 104 w 251"/>
                <a:gd name="T31" fmla="*/ 79 h 107"/>
                <a:gd name="T32" fmla="*/ 110 w 251"/>
                <a:gd name="T33" fmla="*/ 70 h 107"/>
                <a:gd name="T34" fmla="*/ 116 w 251"/>
                <a:gd name="T35" fmla="*/ 73 h 107"/>
                <a:gd name="T36" fmla="*/ 122 w 251"/>
                <a:gd name="T37" fmla="*/ 61 h 107"/>
                <a:gd name="T38" fmla="*/ 125 w 251"/>
                <a:gd name="T39" fmla="*/ 46 h 107"/>
                <a:gd name="T40" fmla="*/ 134 w 251"/>
                <a:gd name="T41" fmla="*/ 49 h 107"/>
                <a:gd name="T42" fmla="*/ 138 w 251"/>
                <a:gd name="T43" fmla="*/ 76 h 107"/>
                <a:gd name="T44" fmla="*/ 144 w 251"/>
                <a:gd name="T45" fmla="*/ 85 h 107"/>
                <a:gd name="T46" fmla="*/ 147 w 251"/>
                <a:gd name="T47" fmla="*/ 70 h 107"/>
                <a:gd name="T48" fmla="*/ 153 w 251"/>
                <a:gd name="T49" fmla="*/ 58 h 107"/>
                <a:gd name="T50" fmla="*/ 156 w 251"/>
                <a:gd name="T51" fmla="*/ 43 h 107"/>
                <a:gd name="T52" fmla="*/ 159 w 251"/>
                <a:gd name="T53" fmla="*/ 43 h 107"/>
                <a:gd name="T54" fmla="*/ 165 w 251"/>
                <a:gd name="T55" fmla="*/ 73 h 107"/>
                <a:gd name="T56" fmla="*/ 174 w 251"/>
                <a:gd name="T57" fmla="*/ 70 h 107"/>
                <a:gd name="T58" fmla="*/ 180 w 251"/>
                <a:gd name="T59" fmla="*/ 61 h 107"/>
                <a:gd name="T60" fmla="*/ 183 w 251"/>
                <a:gd name="T61" fmla="*/ 46 h 107"/>
                <a:gd name="T62" fmla="*/ 189 w 251"/>
                <a:gd name="T63" fmla="*/ 24 h 107"/>
                <a:gd name="T64" fmla="*/ 193 w 251"/>
                <a:gd name="T65" fmla="*/ 0 h 107"/>
                <a:gd name="T66" fmla="*/ 199 w 251"/>
                <a:gd name="T67" fmla="*/ 46 h 107"/>
                <a:gd name="T68" fmla="*/ 202 w 251"/>
                <a:gd name="T69" fmla="*/ 107 h 107"/>
                <a:gd name="T70" fmla="*/ 208 w 251"/>
                <a:gd name="T71" fmla="*/ 91 h 107"/>
                <a:gd name="T72" fmla="*/ 214 w 251"/>
                <a:gd name="T73" fmla="*/ 76 h 107"/>
                <a:gd name="T74" fmla="*/ 217 w 251"/>
                <a:gd name="T75" fmla="*/ 55 h 107"/>
                <a:gd name="T76" fmla="*/ 223 w 251"/>
                <a:gd name="T77" fmla="*/ 55 h 107"/>
                <a:gd name="T78" fmla="*/ 232 w 251"/>
                <a:gd name="T79" fmla="*/ 58 h 107"/>
                <a:gd name="T80" fmla="*/ 235 w 251"/>
                <a:gd name="T81" fmla="*/ 70 h 107"/>
                <a:gd name="T82" fmla="*/ 244 w 251"/>
                <a:gd name="T83" fmla="*/ 6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107">
                  <a:moveTo>
                    <a:pt x="0" y="76"/>
                  </a:moveTo>
                  <a:lnTo>
                    <a:pt x="0" y="70"/>
                  </a:lnTo>
                  <a:lnTo>
                    <a:pt x="3" y="67"/>
                  </a:lnTo>
                  <a:lnTo>
                    <a:pt x="3" y="61"/>
                  </a:lnTo>
                  <a:lnTo>
                    <a:pt x="6" y="58"/>
                  </a:lnTo>
                  <a:lnTo>
                    <a:pt x="6" y="55"/>
                  </a:lnTo>
                  <a:lnTo>
                    <a:pt x="12" y="49"/>
                  </a:lnTo>
                  <a:lnTo>
                    <a:pt x="9" y="49"/>
                  </a:lnTo>
                  <a:lnTo>
                    <a:pt x="12" y="52"/>
                  </a:lnTo>
                  <a:lnTo>
                    <a:pt x="15" y="49"/>
                  </a:lnTo>
                  <a:lnTo>
                    <a:pt x="15" y="46"/>
                  </a:lnTo>
                  <a:lnTo>
                    <a:pt x="18" y="43"/>
                  </a:lnTo>
                  <a:lnTo>
                    <a:pt x="18" y="46"/>
                  </a:lnTo>
                  <a:lnTo>
                    <a:pt x="21" y="52"/>
                  </a:lnTo>
                  <a:lnTo>
                    <a:pt x="21" y="64"/>
                  </a:lnTo>
                  <a:lnTo>
                    <a:pt x="24" y="67"/>
                  </a:lnTo>
                  <a:lnTo>
                    <a:pt x="24" y="73"/>
                  </a:lnTo>
                  <a:lnTo>
                    <a:pt x="28" y="73"/>
                  </a:lnTo>
                  <a:lnTo>
                    <a:pt x="31" y="70"/>
                  </a:lnTo>
                  <a:lnTo>
                    <a:pt x="34" y="67"/>
                  </a:lnTo>
                  <a:lnTo>
                    <a:pt x="37" y="64"/>
                  </a:lnTo>
                  <a:lnTo>
                    <a:pt x="43" y="64"/>
                  </a:lnTo>
                  <a:lnTo>
                    <a:pt x="40" y="64"/>
                  </a:lnTo>
                  <a:lnTo>
                    <a:pt x="43" y="64"/>
                  </a:lnTo>
                  <a:lnTo>
                    <a:pt x="46" y="64"/>
                  </a:lnTo>
                  <a:lnTo>
                    <a:pt x="49" y="67"/>
                  </a:lnTo>
                  <a:lnTo>
                    <a:pt x="52" y="64"/>
                  </a:lnTo>
                  <a:lnTo>
                    <a:pt x="58" y="58"/>
                  </a:lnTo>
                  <a:lnTo>
                    <a:pt x="55" y="58"/>
                  </a:lnTo>
                  <a:lnTo>
                    <a:pt x="58" y="58"/>
                  </a:lnTo>
                  <a:lnTo>
                    <a:pt x="61" y="58"/>
                  </a:lnTo>
                  <a:lnTo>
                    <a:pt x="64" y="58"/>
                  </a:lnTo>
                  <a:lnTo>
                    <a:pt x="67" y="58"/>
                  </a:lnTo>
                  <a:lnTo>
                    <a:pt x="70" y="61"/>
                  </a:lnTo>
                  <a:lnTo>
                    <a:pt x="73" y="58"/>
                  </a:lnTo>
                  <a:lnTo>
                    <a:pt x="76" y="58"/>
                  </a:lnTo>
                  <a:lnTo>
                    <a:pt x="79" y="58"/>
                  </a:lnTo>
                  <a:lnTo>
                    <a:pt x="83" y="58"/>
                  </a:lnTo>
                  <a:lnTo>
                    <a:pt x="86" y="52"/>
                  </a:lnTo>
                  <a:lnTo>
                    <a:pt x="89" y="49"/>
                  </a:lnTo>
                  <a:lnTo>
                    <a:pt x="95" y="43"/>
                  </a:lnTo>
                  <a:lnTo>
                    <a:pt x="95" y="40"/>
                  </a:lnTo>
                  <a:lnTo>
                    <a:pt x="98" y="43"/>
                  </a:lnTo>
                  <a:lnTo>
                    <a:pt x="98" y="55"/>
                  </a:lnTo>
                  <a:lnTo>
                    <a:pt x="101" y="61"/>
                  </a:lnTo>
                  <a:lnTo>
                    <a:pt x="101" y="70"/>
                  </a:lnTo>
                  <a:lnTo>
                    <a:pt x="104" y="73"/>
                  </a:lnTo>
                  <a:lnTo>
                    <a:pt x="104" y="79"/>
                  </a:lnTo>
                  <a:lnTo>
                    <a:pt x="107" y="76"/>
                  </a:lnTo>
                  <a:lnTo>
                    <a:pt x="107" y="73"/>
                  </a:lnTo>
                  <a:lnTo>
                    <a:pt x="110" y="70"/>
                  </a:lnTo>
                  <a:lnTo>
                    <a:pt x="116" y="76"/>
                  </a:lnTo>
                  <a:lnTo>
                    <a:pt x="113" y="76"/>
                  </a:lnTo>
                  <a:lnTo>
                    <a:pt x="116" y="73"/>
                  </a:lnTo>
                  <a:lnTo>
                    <a:pt x="119" y="70"/>
                  </a:lnTo>
                  <a:lnTo>
                    <a:pt x="119" y="64"/>
                  </a:lnTo>
                  <a:lnTo>
                    <a:pt x="122" y="61"/>
                  </a:lnTo>
                  <a:lnTo>
                    <a:pt x="122" y="58"/>
                  </a:lnTo>
                  <a:lnTo>
                    <a:pt x="125" y="55"/>
                  </a:lnTo>
                  <a:lnTo>
                    <a:pt x="125" y="46"/>
                  </a:lnTo>
                  <a:lnTo>
                    <a:pt x="128" y="43"/>
                  </a:lnTo>
                  <a:lnTo>
                    <a:pt x="131" y="43"/>
                  </a:lnTo>
                  <a:lnTo>
                    <a:pt x="134" y="49"/>
                  </a:lnTo>
                  <a:lnTo>
                    <a:pt x="134" y="52"/>
                  </a:lnTo>
                  <a:lnTo>
                    <a:pt x="138" y="58"/>
                  </a:lnTo>
                  <a:lnTo>
                    <a:pt x="138" y="76"/>
                  </a:lnTo>
                  <a:lnTo>
                    <a:pt x="141" y="82"/>
                  </a:lnTo>
                  <a:lnTo>
                    <a:pt x="141" y="88"/>
                  </a:lnTo>
                  <a:lnTo>
                    <a:pt x="144" y="85"/>
                  </a:lnTo>
                  <a:lnTo>
                    <a:pt x="144" y="82"/>
                  </a:lnTo>
                  <a:lnTo>
                    <a:pt x="147" y="79"/>
                  </a:lnTo>
                  <a:lnTo>
                    <a:pt x="147" y="70"/>
                  </a:lnTo>
                  <a:lnTo>
                    <a:pt x="150" y="67"/>
                  </a:lnTo>
                  <a:lnTo>
                    <a:pt x="150" y="61"/>
                  </a:lnTo>
                  <a:lnTo>
                    <a:pt x="153" y="58"/>
                  </a:lnTo>
                  <a:lnTo>
                    <a:pt x="153" y="52"/>
                  </a:lnTo>
                  <a:lnTo>
                    <a:pt x="156" y="49"/>
                  </a:lnTo>
                  <a:lnTo>
                    <a:pt x="156" y="43"/>
                  </a:lnTo>
                  <a:lnTo>
                    <a:pt x="159" y="40"/>
                  </a:lnTo>
                  <a:lnTo>
                    <a:pt x="159" y="37"/>
                  </a:lnTo>
                  <a:lnTo>
                    <a:pt x="159" y="43"/>
                  </a:lnTo>
                  <a:lnTo>
                    <a:pt x="162" y="49"/>
                  </a:lnTo>
                  <a:lnTo>
                    <a:pt x="162" y="67"/>
                  </a:lnTo>
                  <a:lnTo>
                    <a:pt x="165" y="73"/>
                  </a:lnTo>
                  <a:lnTo>
                    <a:pt x="165" y="79"/>
                  </a:lnTo>
                  <a:lnTo>
                    <a:pt x="168" y="76"/>
                  </a:lnTo>
                  <a:lnTo>
                    <a:pt x="174" y="70"/>
                  </a:lnTo>
                  <a:lnTo>
                    <a:pt x="174" y="67"/>
                  </a:lnTo>
                  <a:lnTo>
                    <a:pt x="177" y="64"/>
                  </a:lnTo>
                  <a:lnTo>
                    <a:pt x="180" y="61"/>
                  </a:lnTo>
                  <a:lnTo>
                    <a:pt x="180" y="58"/>
                  </a:lnTo>
                  <a:lnTo>
                    <a:pt x="183" y="55"/>
                  </a:lnTo>
                  <a:lnTo>
                    <a:pt x="183" y="46"/>
                  </a:lnTo>
                  <a:lnTo>
                    <a:pt x="186" y="43"/>
                  </a:lnTo>
                  <a:lnTo>
                    <a:pt x="186" y="31"/>
                  </a:lnTo>
                  <a:lnTo>
                    <a:pt x="189" y="24"/>
                  </a:lnTo>
                  <a:lnTo>
                    <a:pt x="189" y="12"/>
                  </a:lnTo>
                  <a:lnTo>
                    <a:pt x="193" y="9"/>
                  </a:lnTo>
                  <a:lnTo>
                    <a:pt x="193" y="0"/>
                  </a:lnTo>
                  <a:lnTo>
                    <a:pt x="196" y="6"/>
                  </a:lnTo>
                  <a:lnTo>
                    <a:pt x="196" y="28"/>
                  </a:lnTo>
                  <a:lnTo>
                    <a:pt x="199" y="46"/>
                  </a:lnTo>
                  <a:lnTo>
                    <a:pt x="199" y="91"/>
                  </a:lnTo>
                  <a:lnTo>
                    <a:pt x="202" y="101"/>
                  </a:lnTo>
                  <a:lnTo>
                    <a:pt x="202" y="107"/>
                  </a:lnTo>
                  <a:lnTo>
                    <a:pt x="205" y="104"/>
                  </a:lnTo>
                  <a:lnTo>
                    <a:pt x="205" y="95"/>
                  </a:lnTo>
                  <a:lnTo>
                    <a:pt x="208" y="91"/>
                  </a:lnTo>
                  <a:lnTo>
                    <a:pt x="211" y="88"/>
                  </a:lnTo>
                  <a:lnTo>
                    <a:pt x="211" y="82"/>
                  </a:lnTo>
                  <a:lnTo>
                    <a:pt x="214" y="76"/>
                  </a:lnTo>
                  <a:lnTo>
                    <a:pt x="214" y="67"/>
                  </a:lnTo>
                  <a:lnTo>
                    <a:pt x="217" y="61"/>
                  </a:lnTo>
                  <a:lnTo>
                    <a:pt x="217" y="55"/>
                  </a:lnTo>
                  <a:lnTo>
                    <a:pt x="223" y="55"/>
                  </a:lnTo>
                  <a:lnTo>
                    <a:pt x="220" y="55"/>
                  </a:lnTo>
                  <a:lnTo>
                    <a:pt x="223" y="55"/>
                  </a:lnTo>
                  <a:lnTo>
                    <a:pt x="226" y="52"/>
                  </a:lnTo>
                  <a:lnTo>
                    <a:pt x="229" y="55"/>
                  </a:lnTo>
                  <a:lnTo>
                    <a:pt x="232" y="58"/>
                  </a:lnTo>
                  <a:lnTo>
                    <a:pt x="232" y="64"/>
                  </a:lnTo>
                  <a:lnTo>
                    <a:pt x="235" y="67"/>
                  </a:lnTo>
                  <a:lnTo>
                    <a:pt x="235" y="70"/>
                  </a:lnTo>
                  <a:lnTo>
                    <a:pt x="241" y="70"/>
                  </a:lnTo>
                  <a:lnTo>
                    <a:pt x="241" y="67"/>
                  </a:lnTo>
                  <a:lnTo>
                    <a:pt x="244" y="64"/>
                  </a:lnTo>
                  <a:lnTo>
                    <a:pt x="248" y="61"/>
                  </a:lnTo>
                  <a:lnTo>
                    <a:pt x="251" y="5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7" name="Freeform 31"/>
            <p:cNvSpPr>
              <a:spLocks noChangeAspect="1"/>
            </p:cNvSpPr>
            <p:nvPr/>
          </p:nvSpPr>
          <p:spPr bwMode="auto">
            <a:xfrm flipV="1">
              <a:off x="5825339" y="1233424"/>
              <a:ext cx="1108597" cy="126880"/>
            </a:xfrm>
            <a:custGeom>
              <a:avLst/>
              <a:gdLst>
                <a:gd name="T0" fmla="*/ 6 w 250"/>
                <a:gd name="T1" fmla="*/ 64 h 113"/>
                <a:gd name="T2" fmla="*/ 15 w 250"/>
                <a:gd name="T3" fmla="*/ 55 h 113"/>
                <a:gd name="T4" fmla="*/ 21 w 250"/>
                <a:gd name="T5" fmla="*/ 58 h 113"/>
                <a:gd name="T6" fmla="*/ 27 w 250"/>
                <a:gd name="T7" fmla="*/ 67 h 113"/>
                <a:gd name="T8" fmla="*/ 33 w 250"/>
                <a:gd name="T9" fmla="*/ 79 h 113"/>
                <a:gd name="T10" fmla="*/ 39 w 250"/>
                <a:gd name="T11" fmla="*/ 67 h 113"/>
                <a:gd name="T12" fmla="*/ 45 w 250"/>
                <a:gd name="T13" fmla="*/ 52 h 113"/>
                <a:gd name="T14" fmla="*/ 48 w 250"/>
                <a:gd name="T15" fmla="*/ 49 h 113"/>
                <a:gd name="T16" fmla="*/ 55 w 250"/>
                <a:gd name="T17" fmla="*/ 55 h 113"/>
                <a:gd name="T18" fmla="*/ 61 w 250"/>
                <a:gd name="T19" fmla="*/ 82 h 113"/>
                <a:gd name="T20" fmla="*/ 67 w 250"/>
                <a:gd name="T21" fmla="*/ 82 h 113"/>
                <a:gd name="T22" fmla="*/ 70 w 250"/>
                <a:gd name="T23" fmla="*/ 73 h 113"/>
                <a:gd name="T24" fmla="*/ 76 w 250"/>
                <a:gd name="T25" fmla="*/ 67 h 113"/>
                <a:gd name="T26" fmla="*/ 82 w 250"/>
                <a:gd name="T27" fmla="*/ 76 h 113"/>
                <a:gd name="T28" fmla="*/ 88 w 250"/>
                <a:gd name="T29" fmla="*/ 76 h 113"/>
                <a:gd name="T30" fmla="*/ 94 w 250"/>
                <a:gd name="T31" fmla="*/ 73 h 113"/>
                <a:gd name="T32" fmla="*/ 103 w 250"/>
                <a:gd name="T33" fmla="*/ 70 h 113"/>
                <a:gd name="T34" fmla="*/ 110 w 250"/>
                <a:gd name="T35" fmla="*/ 61 h 113"/>
                <a:gd name="T36" fmla="*/ 116 w 250"/>
                <a:gd name="T37" fmla="*/ 40 h 113"/>
                <a:gd name="T38" fmla="*/ 119 w 250"/>
                <a:gd name="T39" fmla="*/ 9 h 113"/>
                <a:gd name="T40" fmla="*/ 122 w 250"/>
                <a:gd name="T41" fmla="*/ 9 h 113"/>
                <a:gd name="T42" fmla="*/ 128 w 250"/>
                <a:gd name="T43" fmla="*/ 73 h 113"/>
                <a:gd name="T44" fmla="*/ 131 w 250"/>
                <a:gd name="T45" fmla="*/ 107 h 113"/>
                <a:gd name="T46" fmla="*/ 137 w 250"/>
                <a:gd name="T47" fmla="*/ 88 h 113"/>
                <a:gd name="T48" fmla="*/ 140 w 250"/>
                <a:gd name="T49" fmla="*/ 64 h 113"/>
                <a:gd name="T50" fmla="*/ 146 w 250"/>
                <a:gd name="T51" fmla="*/ 37 h 113"/>
                <a:gd name="T52" fmla="*/ 149 w 250"/>
                <a:gd name="T53" fmla="*/ 46 h 113"/>
                <a:gd name="T54" fmla="*/ 155 w 250"/>
                <a:gd name="T55" fmla="*/ 67 h 113"/>
                <a:gd name="T56" fmla="*/ 158 w 250"/>
                <a:gd name="T57" fmla="*/ 91 h 113"/>
                <a:gd name="T58" fmla="*/ 162 w 250"/>
                <a:gd name="T59" fmla="*/ 82 h 113"/>
                <a:gd name="T60" fmla="*/ 168 w 250"/>
                <a:gd name="T61" fmla="*/ 85 h 113"/>
                <a:gd name="T62" fmla="*/ 174 w 250"/>
                <a:gd name="T63" fmla="*/ 76 h 113"/>
                <a:gd name="T64" fmla="*/ 180 w 250"/>
                <a:gd name="T65" fmla="*/ 70 h 113"/>
                <a:gd name="T66" fmla="*/ 186 w 250"/>
                <a:gd name="T67" fmla="*/ 61 h 113"/>
                <a:gd name="T68" fmla="*/ 192 w 250"/>
                <a:gd name="T69" fmla="*/ 55 h 113"/>
                <a:gd name="T70" fmla="*/ 201 w 250"/>
                <a:gd name="T71" fmla="*/ 61 h 113"/>
                <a:gd name="T72" fmla="*/ 210 w 250"/>
                <a:gd name="T73" fmla="*/ 58 h 113"/>
                <a:gd name="T74" fmla="*/ 217 w 250"/>
                <a:gd name="T75" fmla="*/ 76 h 113"/>
                <a:gd name="T76" fmla="*/ 220 w 250"/>
                <a:gd name="T77" fmla="*/ 70 h 113"/>
                <a:gd name="T78" fmla="*/ 229 w 250"/>
                <a:gd name="T79" fmla="*/ 64 h 113"/>
                <a:gd name="T80" fmla="*/ 235 w 250"/>
                <a:gd name="T81" fmla="*/ 70 h 113"/>
                <a:gd name="T82" fmla="*/ 241 w 250"/>
                <a:gd name="T83" fmla="*/ 8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0" h="113">
                  <a:moveTo>
                    <a:pt x="0" y="64"/>
                  </a:moveTo>
                  <a:lnTo>
                    <a:pt x="3" y="64"/>
                  </a:lnTo>
                  <a:lnTo>
                    <a:pt x="6" y="64"/>
                  </a:lnTo>
                  <a:lnTo>
                    <a:pt x="9" y="61"/>
                  </a:lnTo>
                  <a:lnTo>
                    <a:pt x="12" y="58"/>
                  </a:lnTo>
                  <a:lnTo>
                    <a:pt x="15" y="55"/>
                  </a:lnTo>
                  <a:lnTo>
                    <a:pt x="18" y="52"/>
                  </a:lnTo>
                  <a:lnTo>
                    <a:pt x="21" y="55"/>
                  </a:lnTo>
                  <a:lnTo>
                    <a:pt x="21" y="58"/>
                  </a:lnTo>
                  <a:lnTo>
                    <a:pt x="24" y="61"/>
                  </a:lnTo>
                  <a:lnTo>
                    <a:pt x="24" y="67"/>
                  </a:lnTo>
                  <a:lnTo>
                    <a:pt x="27" y="67"/>
                  </a:lnTo>
                  <a:lnTo>
                    <a:pt x="30" y="70"/>
                  </a:lnTo>
                  <a:lnTo>
                    <a:pt x="33" y="73"/>
                  </a:lnTo>
                  <a:lnTo>
                    <a:pt x="33" y="79"/>
                  </a:lnTo>
                  <a:lnTo>
                    <a:pt x="36" y="76"/>
                  </a:lnTo>
                  <a:lnTo>
                    <a:pt x="39" y="73"/>
                  </a:lnTo>
                  <a:lnTo>
                    <a:pt x="39" y="67"/>
                  </a:lnTo>
                  <a:lnTo>
                    <a:pt x="42" y="64"/>
                  </a:lnTo>
                  <a:lnTo>
                    <a:pt x="42" y="55"/>
                  </a:lnTo>
                  <a:lnTo>
                    <a:pt x="45" y="52"/>
                  </a:lnTo>
                  <a:lnTo>
                    <a:pt x="45" y="49"/>
                  </a:lnTo>
                  <a:lnTo>
                    <a:pt x="52" y="49"/>
                  </a:lnTo>
                  <a:lnTo>
                    <a:pt x="48" y="49"/>
                  </a:lnTo>
                  <a:lnTo>
                    <a:pt x="52" y="49"/>
                  </a:lnTo>
                  <a:lnTo>
                    <a:pt x="55" y="52"/>
                  </a:lnTo>
                  <a:lnTo>
                    <a:pt x="55" y="55"/>
                  </a:lnTo>
                  <a:lnTo>
                    <a:pt x="58" y="61"/>
                  </a:lnTo>
                  <a:lnTo>
                    <a:pt x="58" y="76"/>
                  </a:lnTo>
                  <a:lnTo>
                    <a:pt x="61" y="82"/>
                  </a:lnTo>
                  <a:lnTo>
                    <a:pt x="61" y="88"/>
                  </a:lnTo>
                  <a:lnTo>
                    <a:pt x="64" y="85"/>
                  </a:lnTo>
                  <a:lnTo>
                    <a:pt x="67" y="82"/>
                  </a:lnTo>
                  <a:lnTo>
                    <a:pt x="67" y="79"/>
                  </a:lnTo>
                  <a:lnTo>
                    <a:pt x="70" y="76"/>
                  </a:lnTo>
                  <a:lnTo>
                    <a:pt x="70" y="73"/>
                  </a:lnTo>
                  <a:lnTo>
                    <a:pt x="73" y="70"/>
                  </a:lnTo>
                  <a:lnTo>
                    <a:pt x="73" y="64"/>
                  </a:lnTo>
                  <a:lnTo>
                    <a:pt x="76" y="67"/>
                  </a:lnTo>
                  <a:lnTo>
                    <a:pt x="79" y="70"/>
                  </a:lnTo>
                  <a:lnTo>
                    <a:pt x="79" y="73"/>
                  </a:lnTo>
                  <a:lnTo>
                    <a:pt x="82" y="76"/>
                  </a:lnTo>
                  <a:lnTo>
                    <a:pt x="82" y="79"/>
                  </a:lnTo>
                  <a:lnTo>
                    <a:pt x="88" y="82"/>
                  </a:lnTo>
                  <a:lnTo>
                    <a:pt x="88" y="76"/>
                  </a:lnTo>
                  <a:lnTo>
                    <a:pt x="94" y="70"/>
                  </a:lnTo>
                  <a:lnTo>
                    <a:pt x="91" y="70"/>
                  </a:lnTo>
                  <a:lnTo>
                    <a:pt x="94" y="73"/>
                  </a:lnTo>
                  <a:lnTo>
                    <a:pt x="97" y="76"/>
                  </a:lnTo>
                  <a:lnTo>
                    <a:pt x="100" y="73"/>
                  </a:lnTo>
                  <a:lnTo>
                    <a:pt x="103" y="70"/>
                  </a:lnTo>
                  <a:lnTo>
                    <a:pt x="107" y="67"/>
                  </a:lnTo>
                  <a:lnTo>
                    <a:pt x="110" y="64"/>
                  </a:lnTo>
                  <a:lnTo>
                    <a:pt x="110" y="61"/>
                  </a:lnTo>
                  <a:lnTo>
                    <a:pt x="113" y="58"/>
                  </a:lnTo>
                  <a:lnTo>
                    <a:pt x="113" y="46"/>
                  </a:lnTo>
                  <a:lnTo>
                    <a:pt x="116" y="40"/>
                  </a:lnTo>
                  <a:lnTo>
                    <a:pt x="116" y="27"/>
                  </a:lnTo>
                  <a:lnTo>
                    <a:pt x="119" y="21"/>
                  </a:lnTo>
                  <a:lnTo>
                    <a:pt x="119" y="9"/>
                  </a:lnTo>
                  <a:lnTo>
                    <a:pt x="122" y="3"/>
                  </a:lnTo>
                  <a:lnTo>
                    <a:pt x="122" y="0"/>
                  </a:lnTo>
                  <a:lnTo>
                    <a:pt x="122" y="9"/>
                  </a:lnTo>
                  <a:lnTo>
                    <a:pt x="125" y="18"/>
                  </a:lnTo>
                  <a:lnTo>
                    <a:pt x="125" y="55"/>
                  </a:lnTo>
                  <a:lnTo>
                    <a:pt x="128" y="73"/>
                  </a:lnTo>
                  <a:lnTo>
                    <a:pt x="128" y="110"/>
                  </a:lnTo>
                  <a:lnTo>
                    <a:pt x="131" y="113"/>
                  </a:lnTo>
                  <a:lnTo>
                    <a:pt x="131" y="107"/>
                  </a:lnTo>
                  <a:lnTo>
                    <a:pt x="134" y="104"/>
                  </a:lnTo>
                  <a:lnTo>
                    <a:pt x="134" y="91"/>
                  </a:lnTo>
                  <a:lnTo>
                    <a:pt x="137" y="88"/>
                  </a:lnTo>
                  <a:lnTo>
                    <a:pt x="137" y="85"/>
                  </a:lnTo>
                  <a:lnTo>
                    <a:pt x="140" y="82"/>
                  </a:lnTo>
                  <a:lnTo>
                    <a:pt x="140" y="64"/>
                  </a:lnTo>
                  <a:lnTo>
                    <a:pt x="143" y="55"/>
                  </a:lnTo>
                  <a:lnTo>
                    <a:pt x="143" y="43"/>
                  </a:lnTo>
                  <a:lnTo>
                    <a:pt x="146" y="37"/>
                  </a:lnTo>
                  <a:lnTo>
                    <a:pt x="146" y="30"/>
                  </a:lnTo>
                  <a:lnTo>
                    <a:pt x="149" y="34"/>
                  </a:lnTo>
                  <a:lnTo>
                    <a:pt x="149" y="46"/>
                  </a:lnTo>
                  <a:lnTo>
                    <a:pt x="152" y="52"/>
                  </a:lnTo>
                  <a:lnTo>
                    <a:pt x="152" y="61"/>
                  </a:lnTo>
                  <a:lnTo>
                    <a:pt x="155" y="67"/>
                  </a:lnTo>
                  <a:lnTo>
                    <a:pt x="155" y="79"/>
                  </a:lnTo>
                  <a:lnTo>
                    <a:pt x="158" y="85"/>
                  </a:lnTo>
                  <a:lnTo>
                    <a:pt x="158" y="91"/>
                  </a:lnTo>
                  <a:lnTo>
                    <a:pt x="162" y="82"/>
                  </a:lnTo>
                  <a:lnTo>
                    <a:pt x="162" y="85"/>
                  </a:lnTo>
                  <a:lnTo>
                    <a:pt x="162" y="82"/>
                  </a:lnTo>
                  <a:lnTo>
                    <a:pt x="168" y="76"/>
                  </a:lnTo>
                  <a:lnTo>
                    <a:pt x="165" y="76"/>
                  </a:lnTo>
                  <a:lnTo>
                    <a:pt x="168" y="85"/>
                  </a:lnTo>
                  <a:lnTo>
                    <a:pt x="171" y="85"/>
                  </a:lnTo>
                  <a:lnTo>
                    <a:pt x="174" y="82"/>
                  </a:lnTo>
                  <a:lnTo>
                    <a:pt x="174" y="76"/>
                  </a:lnTo>
                  <a:lnTo>
                    <a:pt x="177" y="73"/>
                  </a:lnTo>
                  <a:lnTo>
                    <a:pt x="177" y="67"/>
                  </a:lnTo>
                  <a:lnTo>
                    <a:pt x="180" y="70"/>
                  </a:lnTo>
                  <a:lnTo>
                    <a:pt x="183" y="70"/>
                  </a:lnTo>
                  <a:lnTo>
                    <a:pt x="186" y="67"/>
                  </a:lnTo>
                  <a:lnTo>
                    <a:pt x="186" y="61"/>
                  </a:lnTo>
                  <a:lnTo>
                    <a:pt x="192" y="55"/>
                  </a:lnTo>
                  <a:lnTo>
                    <a:pt x="189" y="55"/>
                  </a:lnTo>
                  <a:lnTo>
                    <a:pt x="192" y="55"/>
                  </a:lnTo>
                  <a:lnTo>
                    <a:pt x="198" y="61"/>
                  </a:lnTo>
                  <a:lnTo>
                    <a:pt x="198" y="64"/>
                  </a:lnTo>
                  <a:lnTo>
                    <a:pt x="201" y="61"/>
                  </a:lnTo>
                  <a:lnTo>
                    <a:pt x="204" y="58"/>
                  </a:lnTo>
                  <a:lnTo>
                    <a:pt x="207" y="58"/>
                  </a:lnTo>
                  <a:lnTo>
                    <a:pt x="210" y="58"/>
                  </a:lnTo>
                  <a:lnTo>
                    <a:pt x="213" y="64"/>
                  </a:lnTo>
                  <a:lnTo>
                    <a:pt x="213" y="73"/>
                  </a:lnTo>
                  <a:lnTo>
                    <a:pt x="217" y="76"/>
                  </a:lnTo>
                  <a:lnTo>
                    <a:pt x="217" y="79"/>
                  </a:lnTo>
                  <a:lnTo>
                    <a:pt x="220" y="76"/>
                  </a:lnTo>
                  <a:lnTo>
                    <a:pt x="220" y="70"/>
                  </a:lnTo>
                  <a:lnTo>
                    <a:pt x="223" y="67"/>
                  </a:lnTo>
                  <a:lnTo>
                    <a:pt x="223" y="64"/>
                  </a:lnTo>
                  <a:lnTo>
                    <a:pt x="229" y="64"/>
                  </a:lnTo>
                  <a:lnTo>
                    <a:pt x="229" y="67"/>
                  </a:lnTo>
                  <a:lnTo>
                    <a:pt x="232" y="67"/>
                  </a:lnTo>
                  <a:lnTo>
                    <a:pt x="235" y="70"/>
                  </a:lnTo>
                  <a:lnTo>
                    <a:pt x="238" y="73"/>
                  </a:lnTo>
                  <a:lnTo>
                    <a:pt x="238" y="79"/>
                  </a:lnTo>
                  <a:lnTo>
                    <a:pt x="241" y="82"/>
                  </a:lnTo>
                  <a:lnTo>
                    <a:pt x="244" y="79"/>
                  </a:lnTo>
                  <a:lnTo>
                    <a:pt x="250" y="7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8" name="Freeform 32"/>
            <p:cNvSpPr>
              <a:spLocks noChangeAspect="1"/>
            </p:cNvSpPr>
            <p:nvPr/>
          </p:nvSpPr>
          <p:spPr bwMode="auto">
            <a:xfrm flipV="1">
              <a:off x="6933936" y="1227590"/>
              <a:ext cx="1151767" cy="99170"/>
            </a:xfrm>
            <a:custGeom>
              <a:avLst/>
              <a:gdLst>
                <a:gd name="T0" fmla="*/ 3 w 260"/>
                <a:gd name="T1" fmla="*/ 37 h 89"/>
                <a:gd name="T2" fmla="*/ 12 w 260"/>
                <a:gd name="T3" fmla="*/ 31 h 89"/>
                <a:gd name="T4" fmla="*/ 22 w 260"/>
                <a:gd name="T5" fmla="*/ 37 h 89"/>
                <a:gd name="T6" fmla="*/ 28 w 260"/>
                <a:gd name="T7" fmla="*/ 28 h 89"/>
                <a:gd name="T8" fmla="*/ 37 w 260"/>
                <a:gd name="T9" fmla="*/ 4 h 89"/>
                <a:gd name="T10" fmla="*/ 40 w 260"/>
                <a:gd name="T11" fmla="*/ 34 h 89"/>
                <a:gd name="T12" fmla="*/ 43 w 260"/>
                <a:gd name="T13" fmla="*/ 64 h 89"/>
                <a:gd name="T14" fmla="*/ 49 w 260"/>
                <a:gd name="T15" fmla="*/ 46 h 89"/>
                <a:gd name="T16" fmla="*/ 55 w 260"/>
                <a:gd name="T17" fmla="*/ 34 h 89"/>
                <a:gd name="T18" fmla="*/ 58 w 260"/>
                <a:gd name="T19" fmla="*/ 31 h 89"/>
                <a:gd name="T20" fmla="*/ 64 w 260"/>
                <a:gd name="T21" fmla="*/ 16 h 89"/>
                <a:gd name="T22" fmla="*/ 70 w 260"/>
                <a:gd name="T23" fmla="*/ 37 h 89"/>
                <a:gd name="T24" fmla="*/ 73 w 260"/>
                <a:gd name="T25" fmla="*/ 49 h 89"/>
                <a:gd name="T26" fmla="*/ 80 w 260"/>
                <a:gd name="T27" fmla="*/ 37 h 89"/>
                <a:gd name="T28" fmla="*/ 83 w 260"/>
                <a:gd name="T29" fmla="*/ 46 h 89"/>
                <a:gd name="T30" fmla="*/ 89 w 260"/>
                <a:gd name="T31" fmla="*/ 40 h 89"/>
                <a:gd name="T32" fmla="*/ 101 w 260"/>
                <a:gd name="T33" fmla="*/ 43 h 89"/>
                <a:gd name="T34" fmla="*/ 110 w 260"/>
                <a:gd name="T35" fmla="*/ 43 h 89"/>
                <a:gd name="T36" fmla="*/ 116 w 260"/>
                <a:gd name="T37" fmla="*/ 28 h 89"/>
                <a:gd name="T38" fmla="*/ 122 w 260"/>
                <a:gd name="T39" fmla="*/ 22 h 89"/>
                <a:gd name="T40" fmla="*/ 125 w 260"/>
                <a:gd name="T41" fmla="*/ 43 h 89"/>
                <a:gd name="T42" fmla="*/ 132 w 260"/>
                <a:gd name="T43" fmla="*/ 43 h 89"/>
                <a:gd name="T44" fmla="*/ 138 w 260"/>
                <a:gd name="T45" fmla="*/ 37 h 89"/>
                <a:gd name="T46" fmla="*/ 147 w 260"/>
                <a:gd name="T47" fmla="*/ 46 h 89"/>
                <a:gd name="T48" fmla="*/ 153 w 260"/>
                <a:gd name="T49" fmla="*/ 34 h 89"/>
                <a:gd name="T50" fmla="*/ 162 w 260"/>
                <a:gd name="T51" fmla="*/ 28 h 89"/>
                <a:gd name="T52" fmla="*/ 171 w 260"/>
                <a:gd name="T53" fmla="*/ 22 h 89"/>
                <a:gd name="T54" fmla="*/ 177 w 260"/>
                <a:gd name="T55" fmla="*/ 34 h 89"/>
                <a:gd name="T56" fmla="*/ 183 w 260"/>
                <a:gd name="T57" fmla="*/ 46 h 89"/>
                <a:gd name="T58" fmla="*/ 193 w 260"/>
                <a:gd name="T59" fmla="*/ 40 h 89"/>
                <a:gd name="T60" fmla="*/ 199 w 260"/>
                <a:gd name="T61" fmla="*/ 28 h 89"/>
                <a:gd name="T62" fmla="*/ 205 w 260"/>
                <a:gd name="T63" fmla="*/ 10 h 89"/>
                <a:gd name="T64" fmla="*/ 211 w 260"/>
                <a:gd name="T65" fmla="*/ 10 h 89"/>
                <a:gd name="T66" fmla="*/ 214 w 260"/>
                <a:gd name="T67" fmla="*/ 80 h 89"/>
                <a:gd name="T68" fmla="*/ 217 w 260"/>
                <a:gd name="T69" fmla="*/ 83 h 89"/>
                <a:gd name="T70" fmla="*/ 223 w 260"/>
                <a:gd name="T71" fmla="*/ 67 h 89"/>
                <a:gd name="T72" fmla="*/ 226 w 260"/>
                <a:gd name="T73" fmla="*/ 49 h 89"/>
                <a:gd name="T74" fmla="*/ 232 w 260"/>
                <a:gd name="T75" fmla="*/ 34 h 89"/>
                <a:gd name="T76" fmla="*/ 235 w 260"/>
                <a:gd name="T77" fmla="*/ 25 h 89"/>
                <a:gd name="T78" fmla="*/ 241 w 260"/>
                <a:gd name="T79" fmla="*/ 22 h 89"/>
                <a:gd name="T80" fmla="*/ 248 w 260"/>
                <a:gd name="T81" fmla="*/ 25 h 89"/>
                <a:gd name="T82" fmla="*/ 257 w 260"/>
                <a:gd name="T83"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89">
                  <a:moveTo>
                    <a:pt x="0" y="43"/>
                  </a:moveTo>
                  <a:lnTo>
                    <a:pt x="0" y="40"/>
                  </a:lnTo>
                  <a:lnTo>
                    <a:pt x="3" y="37"/>
                  </a:lnTo>
                  <a:lnTo>
                    <a:pt x="9" y="31"/>
                  </a:lnTo>
                  <a:lnTo>
                    <a:pt x="9" y="28"/>
                  </a:lnTo>
                  <a:lnTo>
                    <a:pt x="12" y="31"/>
                  </a:lnTo>
                  <a:lnTo>
                    <a:pt x="15" y="31"/>
                  </a:lnTo>
                  <a:lnTo>
                    <a:pt x="18" y="34"/>
                  </a:lnTo>
                  <a:lnTo>
                    <a:pt x="22" y="37"/>
                  </a:lnTo>
                  <a:lnTo>
                    <a:pt x="25" y="34"/>
                  </a:lnTo>
                  <a:lnTo>
                    <a:pt x="28" y="31"/>
                  </a:lnTo>
                  <a:lnTo>
                    <a:pt x="28" y="28"/>
                  </a:lnTo>
                  <a:lnTo>
                    <a:pt x="31" y="25"/>
                  </a:lnTo>
                  <a:lnTo>
                    <a:pt x="31" y="13"/>
                  </a:lnTo>
                  <a:lnTo>
                    <a:pt x="37" y="4"/>
                  </a:lnTo>
                  <a:lnTo>
                    <a:pt x="34" y="4"/>
                  </a:lnTo>
                  <a:lnTo>
                    <a:pt x="37" y="25"/>
                  </a:lnTo>
                  <a:lnTo>
                    <a:pt x="40" y="34"/>
                  </a:lnTo>
                  <a:lnTo>
                    <a:pt x="40" y="52"/>
                  </a:lnTo>
                  <a:lnTo>
                    <a:pt x="43" y="58"/>
                  </a:lnTo>
                  <a:lnTo>
                    <a:pt x="43" y="64"/>
                  </a:lnTo>
                  <a:lnTo>
                    <a:pt x="46" y="61"/>
                  </a:lnTo>
                  <a:lnTo>
                    <a:pt x="46" y="52"/>
                  </a:lnTo>
                  <a:lnTo>
                    <a:pt x="49" y="46"/>
                  </a:lnTo>
                  <a:lnTo>
                    <a:pt x="49" y="40"/>
                  </a:lnTo>
                  <a:lnTo>
                    <a:pt x="52" y="37"/>
                  </a:lnTo>
                  <a:lnTo>
                    <a:pt x="55" y="34"/>
                  </a:lnTo>
                  <a:lnTo>
                    <a:pt x="55" y="31"/>
                  </a:lnTo>
                  <a:lnTo>
                    <a:pt x="61" y="31"/>
                  </a:lnTo>
                  <a:lnTo>
                    <a:pt x="58" y="31"/>
                  </a:lnTo>
                  <a:lnTo>
                    <a:pt x="61" y="28"/>
                  </a:lnTo>
                  <a:lnTo>
                    <a:pt x="64" y="25"/>
                  </a:lnTo>
                  <a:lnTo>
                    <a:pt x="64" y="16"/>
                  </a:lnTo>
                  <a:lnTo>
                    <a:pt x="67" y="19"/>
                  </a:lnTo>
                  <a:lnTo>
                    <a:pt x="67" y="28"/>
                  </a:lnTo>
                  <a:lnTo>
                    <a:pt x="70" y="37"/>
                  </a:lnTo>
                  <a:lnTo>
                    <a:pt x="70" y="52"/>
                  </a:lnTo>
                  <a:lnTo>
                    <a:pt x="73" y="55"/>
                  </a:lnTo>
                  <a:lnTo>
                    <a:pt x="73" y="49"/>
                  </a:lnTo>
                  <a:lnTo>
                    <a:pt x="77" y="46"/>
                  </a:lnTo>
                  <a:lnTo>
                    <a:pt x="77" y="34"/>
                  </a:lnTo>
                  <a:lnTo>
                    <a:pt x="80" y="37"/>
                  </a:lnTo>
                  <a:lnTo>
                    <a:pt x="80" y="40"/>
                  </a:lnTo>
                  <a:lnTo>
                    <a:pt x="86" y="46"/>
                  </a:lnTo>
                  <a:lnTo>
                    <a:pt x="83" y="46"/>
                  </a:lnTo>
                  <a:lnTo>
                    <a:pt x="86" y="46"/>
                  </a:lnTo>
                  <a:lnTo>
                    <a:pt x="89" y="43"/>
                  </a:lnTo>
                  <a:lnTo>
                    <a:pt x="89" y="40"/>
                  </a:lnTo>
                  <a:lnTo>
                    <a:pt x="95" y="37"/>
                  </a:lnTo>
                  <a:lnTo>
                    <a:pt x="98" y="40"/>
                  </a:lnTo>
                  <a:lnTo>
                    <a:pt x="101" y="43"/>
                  </a:lnTo>
                  <a:lnTo>
                    <a:pt x="104" y="43"/>
                  </a:lnTo>
                  <a:lnTo>
                    <a:pt x="107" y="46"/>
                  </a:lnTo>
                  <a:lnTo>
                    <a:pt x="110" y="43"/>
                  </a:lnTo>
                  <a:lnTo>
                    <a:pt x="113" y="40"/>
                  </a:lnTo>
                  <a:lnTo>
                    <a:pt x="113" y="31"/>
                  </a:lnTo>
                  <a:lnTo>
                    <a:pt x="116" y="28"/>
                  </a:lnTo>
                  <a:lnTo>
                    <a:pt x="116" y="22"/>
                  </a:lnTo>
                  <a:lnTo>
                    <a:pt x="119" y="19"/>
                  </a:lnTo>
                  <a:lnTo>
                    <a:pt x="122" y="22"/>
                  </a:lnTo>
                  <a:lnTo>
                    <a:pt x="122" y="28"/>
                  </a:lnTo>
                  <a:lnTo>
                    <a:pt x="125" y="31"/>
                  </a:lnTo>
                  <a:lnTo>
                    <a:pt x="125" y="43"/>
                  </a:lnTo>
                  <a:lnTo>
                    <a:pt x="132" y="49"/>
                  </a:lnTo>
                  <a:lnTo>
                    <a:pt x="128" y="49"/>
                  </a:lnTo>
                  <a:lnTo>
                    <a:pt x="132" y="43"/>
                  </a:lnTo>
                  <a:lnTo>
                    <a:pt x="138" y="37"/>
                  </a:lnTo>
                  <a:lnTo>
                    <a:pt x="138" y="34"/>
                  </a:lnTo>
                  <a:lnTo>
                    <a:pt x="138" y="37"/>
                  </a:lnTo>
                  <a:lnTo>
                    <a:pt x="141" y="40"/>
                  </a:lnTo>
                  <a:lnTo>
                    <a:pt x="141" y="43"/>
                  </a:lnTo>
                  <a:lnTo>
                    <a:pt x="147" y="46"/>
                  </a:lnTo>
                  <a:lnTo>
                    <a:pt x="147" y="43"/>
                  </a:lnTo>
                  <a:lnTo>
                    <a:pt x="153" y="37"/>
                  </a:lnTo>
                  <a:lnTo>
                    <a:pt x="153" y="34"/>
                  </a:lnTo>
                  <a:lnTo>
                    <a:pt x="156" y="31"/>
                  </a:lnTo>
                  <a:lnTo>
                    <a:pt x="159" y="28"/>
                  </a:lnTo>
                  <a:lnTo>
                    <a:pt x="162" y="28"/>
                  </a:lnTo>
                  <a:lnTo>
                    <a:pt x="165" y="25"/>
                  </a:lnTo>
                  <a:lnTo>
                    <a:pt x="168" y="25"/>
                  </a:lnTo>
                  <a:lnTo>
                    <a:pt x="171" y="22"/>
                  </a:lnTo>
                  <a:lnTo>
                    <a:pt x="174" y="28"/>
                  </a:lnTo>
                  <a:lnTo>
                    <a:pt x="174" y="31"/>
                  </a:lnTo>
                  <a:lnTo>
                    <a:pt x="177" y="34"/>
                  </a:lnTo>
                  <a:lnTo>
                    <a:pt x="177" y="43"/>
                  </a:lnTo>
                  <a:lnTo>
                    <a:pt x="180" y="46"/>
                  </a:lnTo>
                  <a:lnTo>
                    <a:pt x="183" y="46"/>
                  </a:lnTo>
                  <a:lnTo>
                    <a:pt x="186" y="46"/>
                  </a:lnTo>
                  <a:lnTo>
                    <a:pt x="190" y="46"/>
                  </a:lnTo>
                  <a:lnTo>
                    <a:pt x="193" y="40"/>
                  </a:lnTo>
                  <a:lnTo>
                    <a:pt x="196" y="37"/>
                  </a:lnTo>
                  <a:lnTo>
                    <a:pt x="199" y="34"/>
                  </a:lnTo>
                  <a:lnTo>
                    <a:pt x="199" y="28"/>
                  </a:lnTo>
                  <a:lnTo>
                    <a:pt x="202" y="22"/>
                  </a:lnTo>
                  <a:lnTo>
                    <a:pt x="202" y="13"/>
                  </a:lnTo>
                  <a:lnTo>
                    <a:pt x="205" y="10"/>
                  </a:lnTo>
                  <a:lnTo>
                    <a:pt x="205" y="0"/>
                  </a:lnTo>
                  <a:lnTo>
                    <a:pt x="208" y="4"/>
                  </a:lnTo>
                  <a:lnTo>
                    <a:pt x="211" y="10"/>
                  </a:lnTo>
                  <a:lnTo>
                    <a:pt x="211" y="40"/>
                  </a:lnTo>
                  <a:lnTo>
                    <a:pt x="214" y="52"/>
                  </a:lnTo>
                  <a:lnTo>
                    <a:pt x="214" y="80"/>
                  </a:lnTo>
                  <a:lnTo>
                    <a:pt x="217" y="86"/>
                  </a:lnTo>
                  <a:lnTo>
                    <a:pt x="217" y="89"/>
                  </a:lnTo>
                  <a:lnTo>
                    <a:pt x="217" y="83"/>
                  </a:lnTo>
                  <a:lnTo>
                    <a:pt x="220" y="77"/>
                  </a:lnTo>
                  <a:lnTo>
                    <a:pt x="220" y="71"/>
                  </a:lnTo>
                  <a:lnTo>
                    <a:pt x="223" y="67"/>
                  </a:lnTo>
                  <a:lnTo>
                    <a:pt x="223" y="58"/>
                  </a:lnTo>
                  <a:lnTo>
                    <a:pt x="226" y="55"/>
                  </a:lnTo>
                  <a:lnTo>
                    <a:pt x="226" y="49"/>
                  </a:lnTo>
                  <a:lnTo>
                    <a:pt x="229" y="46"/>
                  </a:lnTo>
                  <a:lnTo>
                    <a:pt x="229" y="37"/>
                  </a:lnTo>
                  <a:lnTo>
                    <a:pt x="232" y="34"/>
                  </a:lnTo>
                  <a:lnTo>
                    <a:pt x="232" y="31"/>
                  </a:lnTo>
                  <a:lnTo>
                    <a:pt x="235" y="28"/>
                  </a:lnTo>
                  <a:lnTo>
                    <a:pt x="235" y="25"/>
                  </a:lnTo>
                  <a:lnTo>
                    <a:pt x="241" y="19"/>
                  </a:lnTo>
                  <a:lnTo>
                    <a:pt x="238" y="19"/>
                  </a:lnTo>
                  <a:lnTo>
                    <a:pt x="241" y="22"/>
                  </a:lnTo>
                  <a:lnTo>
                    <a:pt x="248" y="28"/>
                  </a:lnTo>
                  <a:lnTo>
                    <a:pt x="245" y="28"/>
                  </a:lnTo>
                  <a:lnTo>
                    <a:pt x="248" y="25"/>
                  </a:lnTo>
                  <a:lnTo>
                    <a:pt x="251" y="28"/>
                  </a:lnTo>
                  <a:lnTo>
                    <a:pt x="254" y="28"/>
                  </a:lnTo>
                  <a:lnTo>
                    <a:pt x="257" y="22"/>
                  </a:lnTo>
                  <a:lnTo>
                    <a:pt x="257" y="16"/>
                  </a:lnTo>
                  <a:lnTo>
                    <a:pt x="260" y="1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9" name="Freeform 33"/>
            <p:cNvSpPr>
              <a:spLocks noChangeAspect="1"/>
            </p:cNvSpPr>
            <p:nvPr/>
          </p:nvSpPr>
          <p:spPr bwMode="auto">
            <a:xfrm flipV="1">
              <a:off x="8085703" y="1255300"/>
              <a:ext cx="1055067" cy="64169"/>
            </a:xfrm>
            <a:custGeom>
              <a:avLst/>
              <a:gdLst>
                <a:gd name="T0" fmla="*/ 3 w 238"/>
                <a:gd name="T1" fmla="*/ 3 h 57"/>
                <a:gd name="T2" fmla="*/ 6 w 238"/>
                <a:gd name="T3" fmla="*/ 24 h 57"/>
                <a:gd name="T4" fmla="*/ 15 w 238"/>
                <a:gd name="T5" fmla="*/ 54 h 57"/>
                <a:gd name="T6" fmla="*/ 18 w 238"/>
                <a:gd name="T7" fmla="*/ 51 h 57"/>
                <a:gd name="T8" fmla="*/ 21 w 238"/>
                <a:gd name="T9" fmla="*/ 30 h 57"/>
                <a:gd name="T10" fmla="*/ 27 w 238"/>
                <a:gd name="T11" fmla="*/ 42 h 57"/>
                <a:gd name="T12" fmla="*/ 33 w 238"/>
                <a:gd name="T13" fmla="*/ 48 h 57"/>
                <a:gd name="T14" fmla="*/ 36 w 238"/>
                <a:gd name="T15" fmla="*/ 30 h 57"/>
                <a:gd name="T16" fmla="*/ 43 w 238"/>
                <a:gd name="T17" fmla="*/ 21 h 57"/>
                <a:gd name="T18" fmla="*/ 49 w 238"/>
                <a:gd name="T19" fmla="*/ 33 h 57"/>
                <a:gd name="T20" fmla="*/ 52 w 238"/>
                <a:gd name="T21" fmla="*/ 24 h 57"/>
                <a:gd name="T22" fmla="*/ 58 w 238"/>
                <a:gd name="T23" fmla="*/ 21 h 57"/>
                <a:gd name="T24" fmla="*/ 64 w 238"/>
                <a:gd name="T25" fmla="*/ 36 h 57"/>
                <a:gd name="T26" fmla="*/ 70 w 238"/>
                <a:gd name="T27" fmla="*/ 27 h 57"/>
                <a:gd name="T28" fmla="*/ 79 w 238"/>
                <a:gd name="T29" fmla="*/ 12 h 57"/>
                <a:gd name="T30" fmla="*/ 82 w 238"/>
                <a:gd name="T31" fmla="*/ 21 h 57"/>
                <a:gd name="T32" fmla="*/ 85 w 238"/>
                <a:gd name="T33" fmla="*/ 48 h 57"/>
                <a:gd name="T34" fmla="*/ 95 w 238"/>
                <a:gd name="T35" fmla="*/ 45 h 57"/>
                <a:gd name="T36" fmla="*/ 101 w 238"/>
                <a:gd name="T37" fmla="*/ 30 h 57"/>
                <a:gd name="T38" fmla="*/ 104 w 238"/>
                <a:gd name="T39" fmla="*/ 18 h 57"/>
                <a:gd name="T40" fmla="*/ 110 w 238"/>
                <a:gd name="T41" fmla="*/ 6 h 57"/>
                <a:gd name="T42" fmla="*/ 116 w 238"/>
                <a:gd name="T43" fmla="*/ 24 h 57"/>
                <a:gd name="T44" fmla="*/ 119 w 238"/>
                <a:gd name="T45" fmla="*/ 51 h 57"/>
                <a:gd name="T46" fmla="*/ 122 w 238"/>
                <a:gd name="T47" fmla="*/ 42 h 57"/>
                <a:gd name="T48" fmla="*/ 131 w 238"/>
                <a:gd name="T49" fmla="*/ 33 h 57"/>
                <a:gd name="T50" fmla="*/ 137 w 238"/>
                <a:gd name="T51" fmla="*/ 33 h 57"/>
                <a:gd name="T52" fmla="*/ 146 w 238"/>
                <a:gd name="T53" fmla="*/ 18 h 57"/>
                <a:gd name="T54" fmla="*/ 150 w 238"/>
                <a:gd name="T55" fmla="*/ 24 h 57"/>
                <a:gd name="T56" fmla="*/ 159 w 238"/>
                <a:gd name="T57" fmla="*/ 27 h 57"/>
                <a:gd name="T58" fmla="*/ 168 w 238"/>
                <a:gd name="T59" fmla="*/ 21 h 57"/>
                <a:gd name="T60" fmla="*/ 174 w 238"/>
                <a:gd name="T61" fmla="*/ 36 h 57"/>
                <a:gd name="T62" fmla="*/ 177 w 238"/>
                <a:gd name="T63" fmla="*/ 39 h 57"/>
                <a:gd name="T64" fmla="*/ 183 w 238"/>
                <a:gd name="T65" fmla="*/ 36 h 57"/>
                <a:gd name="T66" fmla="*/ 192 w 238"/>
                <a:gd name="T67" fmla="*/ 30 h 57"/>
                <a:gd name="T68" fmla="*/ 195 w 238"/>
                <a:gd name="T69" fmla="*/ 12 h 57"/>
                <a:gd name="T70" fmla="*/ 201 w 238"/>
                <a:gd name="T71" fmla="*/ 21 h 57"/>
                <a:gd name="T72" fmla="*/ 208 w 238"/>
                <a:gd name="T73" fmla="*/ 36 h 57"/>
                <a:gd name="T74" fmla="*/ 211 w 238"/>
                <a:gd name="T75" fmla="*/ 24 h 57"/>
                <a:gd name="T76" fmla="*/ 217 w 238"/>
                <a:gd name="T77" fmla="*/ 30 h 57"/>
                <a:gd name="T78" fmla="*/ 223 w 238"/>
                <a:gd name="T79" fmla="*/ 18 h 57"/>
                <a:gd name="T80" fmla="*/ 226 w 238"/>
                <a:gd name="T81" fmla="*/ 18 h 57"/>
                <a:gd name="T82" fmla="*/ 232 w 238"/>
                <a:gd name="T83" fmla="*/ 4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 h="57">
                  <a:moveTo>
                    <a:pt x="0" y="6"/>
                  </a:moveTo>
                  <a:lnTo>
                    <a:pt x="0" y="0"/>
                  </a:lnTo>
                  <a:lnTo>
                    <a:pt x="3" y="3"/>
                  </a:lnTo>
                  <a:lnTo>
                    <a:pt x="3" y="6"/>
                  </a:lnTo>
                  <a:lnTo>
                    <a:pt x="6" y="9"/>
                  </a:lnTo>
                  <a:lnTo>
                    <a:pt x="6" y="24"/>
                  </a:lnTo>
                  <a:lnTo>
                    <a:pt x="9" y="30"/>
                  </a:lnTo>
                  <a:lnTo>
                    <a:pt x="9" y="48"/>
                  </a:lnTo>
                  <a:lnTo>
                    <a:pt x="15" y="54"/>
                  </a:lnTo>
                  <a:lnTo>
                    <a:pt x="12" y="54"/>
                  </a:lnTo>
                  <a:lnTo>
                    <a:pt x="15" y="54"/>
                  </a:lnTo>
                  <a:lnTo>
                    <a:pt x="18" y="51"/>
                  </a:lnTo>
                  <a:lnTo>
                    <a:pt x="18" y="39"/>
                  </a:lnTo>
                  <a:lnTo>
                    <a:pt x="24" y="30"/>
                  </a:lnTo>
                  <a:lnTo>
                    <a:pt x="21" y="30"/>
                  </a:lnTo>
                  <a:lnTo>
                    <a:pt x="24" y="33"/>
                  </a:lnTo>
                  <a:lnTo>
                    <a:pt x="27" y="36"/>
                  </a:lnTo>
                  <a:lnTo>
                    <a:pt x="27" y="42"/>
                  </a:lnTo>
                  <a:lnTo>
                    <a:pt x="30" y="45"/>
                  </a:lnTo>
                  <a:lnTo>
                    <a:pt x="30" y="51"/>
                  </a:lnTo>
                  <a:lnTo>
                    <a:pt x="33" y="48"/>
                  </a:lnTo>
                  <a:lnTo>
                    <a:pt x="33" y="45"/>
                  </a:lnTo>
                  <a:lnTo>
                    <a:pt x="36" y="39"/>
                  </a:lnTo>
                  <a:lnTo>
                    <a:pt x="36" y="30"/>
                  </a:lnTo>
                  <a:lnTo>
                    <a:pt x="40" y="30"/>
                  </a:lnTo>
                  <a:lnTo>
                    <a:pt x="43" y="24"/>
                  </a:lnTo>
                  <a:lnTo>
                    <a:pt x="43" y="21"/>
                  </a:lnTo>
                  <a:lnTo>
                    <a:pt x="46" y="24"/>
                  </a:lnTo>
                  <a:lnTo>
                    <a:pt x="46" y="30"/>
                  </a:lnTo>
                  <a:lnTo>
                    <a:pt x="49" y="33"/>
                  </a:lnTo>
                  <a:lnTo>
                    <a:pt x="49" y="36"/>
                  </a:lnTo>
                  <a:lnTo>
                    <a:pt x="52" y="33"/>
                  </a:lnTo>
                  <a:lnTo>
                    <a:pt x="52" y="24"/>
                  </a:lnTo>
                  <a:lnTo>
                    <a:pt x="58" y="18"/>
                  </a:lnTo>
                  <a:lnTo>
                    <a:pt x="55" y="18"/>
                  </a:lnTo>
                  <a:lnTo>
                    <a:pt x="58" y="21"/>
                  </a:lnTo>
                  <a:lnTo>
                    <a:pt x="61" y="24"/>
                  </a:lnTo>
                  <a:lnTo>
                    <a:pt x="64" y="27"/>
                  </a:lnTo>
                  <a:lnTo>
                    <a:pt x="64" y="36"/>
                  </a:lnTo>
                  <a:lnTo>
                    <a:pt x="67" y="39"/>
                  </a:lnTo>
                  <a:lnTo>
                    <a:pt x="70" y="36"/>
                  </a:lnTo>
                  <a:lnTo>
                    <a:pt x="70" y="27"/>
                  </a:lnTo>
                  <a:lnTo>
                    <a:pt x="73" y="24"/>
                  </a:lnTo>
                  <a:lnTo>
                    <a:pt x="73" y="18"/>
                  </a:lnTo>
                  <a:lnTo>
                    <a:pt x="79" y="12"/>
                  </a:lnTo>
                  <a:lnTo>
                    <a:pt x="76" y="12"/>
                  </a:lnTo>
                  <a:lnTo>
                    <a:pt x="79" y="12"/>
                  </a:lnTo>
                  <a:lnTo>
                    <a:pt x="82" y="21"/>
                  </a:lnTo>
                  <a:lnTo>
                    <a:pt x="82" y="30"/>
                  </a:lnTo>
                  <a:lnTo>
                    <a:pt x="85" y="36"/>
                  </a:lnTo>
                  <a:lnTo>
                    <a:pt x="85" y="48"/>
                  </a:lnTo>
                  <a:lnTo>
                    <a:pt x="88" y="51"/>
                  </a:lnTo>
                  <a:lnTo>
                    <a:pt x="91" y="48"/>
                  </a:lnTo>
                  <a:lnTo>
                    <a:pt x="95" y="45"/>
                  </a:lnTo>
                  <a:lnTo>
                    <a:pt x="98" y="42"/>
                  </a:lnTo>
                  <a:lnTo>
                    <a:pt x="98" y="36"/>
                  </a:lnTo>
                  <a:lnTo>
                    <a:pt x="101" y="30"/>
                  </a:lnTo>
                  <a:lnTo>
                    <a:pt x="101" y="27"/>
                  </a:lnTo>
                  <a:lnTo>
                    <a:pt x="104" y="24"/>
                  </a:lnTo>
                  <a:lnTo>
                    <a:pt x="104" y="18"/>
                  </a:lnTo>
                  <a:lnTo>
                    <a:pt x="107" y="15"/>
                  </a:lnTo>
                  <a:lnTo>
                    <a:pt x="110" y="12"/>
                  </a:lnTo>
                  <a:lnTo>
                    <a:pt x="110" y="6"/>
                  </a:lnTo>
                  <a:lnTo>
                    <a:pt x="113" y="6"/>
                  </a:lnTo>
                  <a:lnTo>
                    <a:pt x="113" y="18"/>
                  </a:lnTo>
                  <a:lnTo>
                    <a:pt x="116" y="24"/>
                  </a:lnTo>
                  <a:lnTo>
                    <a:pt x="116" y="45"/>
                  </a:lnTo>
                  <a:lnTo>
                    <a:pt x="119" y="48"/>
                  </a:lnTo>
                  <a:lnTo>
                    <a:pt x="119" y="51"/>
                  </a:lnTo>
                  <a:lnTo>
                    <a:pt x="119" y="48"/>
                  </a:lnTo>
                  <a:lnTo>
                    <a:pt x="122" y="45"/>
                  </a:lnTo>
                  <a:lnTo>
                    <a:pt x="122" y="42"/>
                  </a:lnTo>
                  <a:lnTo>
                    <a:pt x="125" y="39"/>
                  </a:lnTo>
                  <a:lnTo>
                    <a:pt x="125" y="36"/>
                  </a:lnTo>
                  <a:lnTo>
                    <a:pt x="131" y="33"/>
                  </a:lnTo>
                  <a:lnTo>
                    <a:pt x="131" y="39"/>
                  </a:lnTo>
                  <a:lnTo>
                    <a:pt x="134" y="36"/>
                  </a:lnTo>
                  <a:lnTo>
                    <a:pt x="137" y="33"/>
                  </a:lnTo>
                  <a:lnTo>
                    <a:pt x="137" y="27"/>
                  </a:lnTo>
                  <a:lnTo>
                    <a:pt x="140" y="24"/>
                  </a:lnTo>
                  <a:lnTo>
                    <a:pt x="146" y="18"/>
                  </a:lnTo>
                  <a:lnTo>
                    <a:pt x="143" y="18"/>
                  </a:lnTo>
                  <a:lnTo>
                    <a:pt x="146" y="21"/>
                  </a:lnTo>
                  <a:lnTo>
                    <a:pt x="150" y="24"/>
                  </a:lnTo>
                  <a:lnTo>
                    <a:pt x="150" y="27"/>
                  </a:lnTo>
                  <a:lnTo>
                    <a:pt x="156" y="30"/>
                  </a:lnTo>
                  <a:lnTo>
                    <a:pt x="159" y="27"/>
                  </a:lnTo>
                  <a:lnTo>
                    <a:pt x="162" y="24"/>
                  </a:lnTo>
                  <a:lnTo>
                    <a:pt x="165" y="21"/>
                  </a:lnTo>
                  <a:lnTo>
                    <a:pt x="168" y="21"/>
                  </a:lnTo>
                  <a:lnTo>
                    <a:pt x="171" y="27"/>
                  </a:lnTo>
                  <a:lnTo>
                    <a:pt x="171" y="33"/>
                  </a:lnTo>
                  <a:lnTo>
                    <a:pt x="174" y="36"/>
                  </a:lnTo>
                  <a:lnTo>
                    <a:pt x="174" y="39"/>
                  </a:lnTo>
                  <a:lnTo>
                    <a:pt x="177" y="42"/>
                  </a:lnTo>
                  <a:lnTo>
                    <a:pt x="177" y="39"/>
                  </a:lnTo>
                  <a:lnTo>
                    <a:pt x="183" y="33"/>
                  </a:lnTo>
                  <a:lnTo>
                    <a:pt x="180" y="33"/>
                  </a:lnTo>
                  <a:lnTo>
                    <a:pt x="183" y="36"/>
                  </a:lnTo>
                  <a:lnTo>
                    <a:pt x="189" y="36"/>
                  </a:lnTo>
                  <a:lnTo>
                    <a:pt x="189" y="33"/>
                  </a:lnTo>
                  <a:lnTo>
                    <a:pt x="192" y="30"/>
                  </a:lnTo>
                  <a:lnTo>
                    <a:pt x="192" y="24"/>
                  </a:lnTo>
                  <a:lnTo>
                    <a:pt x="195" y="18"/>
                  </a:lnTo>
                  <a:lnTo>
                    <a:pt x="195" y="12"/>
                  </a:lnTo>
                  <a:lnTo>
                    <a:pt x="198" y="9"/>
                  </a:lnTo>
                  <a:lnTo>
                    <a:pt x="198" y="15"/>
                  </a:lnTo>
                  <a:lnTo>
                    <a:pt x="201" y="21"/>
                  </a:lnTo>
                  <a:lnTo>
                    <a:pt x="201" y="33"/>
                  </a:lnTo>
                  <a:lnTo>
                    <a:pt x="205" y="39"/>
                  </a:lnTo>
                  <a:lnTo>
                    <a:pt x="208" y="36"/>
                  </a:lnTo>
                  <a:lnTo>
                    <a:pt x="208" y="30"/>
                  </a:lnTo>
                  <a:lnTo>
                    <a:pt x="214" y="24"/>
                  </a:lnTo>
                  <a:lnTo>
                    <a:pt x="211" y="24"/>
                  </a:lnTo>
                  <a:lnTo>
                    <a:pt x="214" y="24"/>
                  </a:lnTo>
                  <a:lnTo>
                    <a:pt x="217" y="27"/>
                  </a:lnTo>
                  <a:lnTo>
                    <a:pt x="217" y="30"/>
                  </a:lnTo>
                  <a:lnTo>
                    <a:pt x="220" y="27"/>
                  </a:lnTo>
                  <a:lnTo>
                    <a:pt x="220" y="21"/>
                  </a:lnTo>
                  <a:lnTo>
                    <a:pt x="223" y="18"/>
                  </a:lnTo>
                  <a:lnTo>
                    <a:pt x="223" y="12"/>
                  </a:lnTo>
                  <a:lnTo>
                    <a:pt x="226" y="15"/>
                  </a:lnTo>
                  <a:lnTo>
                    <a:pt x="226" y="18"/>
                  </a:lnTo>
                  <a:lnTo>
                    <a:pt x="229" y="24"/>
                  </a:lnTo>
                  <a:lnTo>
                    <a:pt x="229" y="36"/>
                  </a:lnTo>
                  <a:lnTo>
                    <a:pt x="232" y="42"/>
                  </a:lnTo>
                  <a:lnTo>
                    <a:pt x="232" y="48"/>
                  </a:lnTo>
                  <a:lnTo>
                    <a:pt x="238"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0" name="Freeform 34"/>
            <p:cNvSpPr>
              <a:spLocks noChangeAspect="1"/>
            </p:cNvSpPr>
            <p:nvPr/>
          </p:nvSpPr>
          <p:spPr bwMode="auto">
            <a:xfrm flipV="1">
              <a:off x="9126955" y="1252383"/>
              <a:ext cx="1165581" cy="74378"/>
            </a:xfrm>
            <a:custGeom>
              <a:avLst/>
              <a:gdLst>
                <a:gd name="T0" fmla="*/ 3 w 263"/>
                <a:gd name="T1" fmla="*/ 58 h 67"/>
                <a:gd name="T2" fmla="*/ 12 w 263"/>
                <a:gd name="T3" fmla="*/ 52 h 67"/>
                <a:gd name="T4" fmla="*/ 18 w 263"/>
                <a:gd name="T5" fmla="*/ 37 h 67"/>
                <a:gd name="T6" fmla="*/ 28 w 263"/>
                <a:gd name="T7" fmla="*/ 25 h 67"/>
                <a:gd name="T8" fmla="*/ 34 w 263"/>
                <a:gd name="T9" fmla="*/ 16 h 67"/>
                <a:gd name="T10" fmla="*/ 37 w 263"/>
                <a:gd name="T11" fmla="*/ 4 h 67"/>
                <a:gd name="T12" fmla="*/ 43 w 263"/>
                <a:gd name="T13" fmla="*/ 10 h 67"/>
                <a:gd name="T14" fmla="*/ 46 w 263"/>
                <a:gd name="T15" fmla="*/ 49 h 67"/>
                <a:gd name="T16" fmla="*/ 52 w 263"/>
                <a:gd name="T17" fmla="*/ 55 h 67"/>
                <a:gd name="T18" fmla="*/ 58 w 263"/>
                <a:gd name="T19" fmla="*/ 49 h 67"/>
                <a:gd name="T20" fmla="*/ 64 w 263"/>
                <a:gd name="T21" fmla="*/ 46 h 67"/>
                <a:gd name="T22" fmla="*/ 73 w 263"/>
                <a:gd name="T23" fmla="*/ 28 h 67"/>
                <a:gd name="T24" fmla="*/ 83 w 263"/>
                <a:gd name="T25" fmla="*/ 13 h 67"/>
                <a:gd name="T26" fmla="*/ 86 w 263"/>
                <a:gd name="T27" fmla="*/ 16 h 67"/>
                <a:gd name="T28" fmla="*/ 89 w 263"/>
                <a:gd name="T29" fmla="*/ 43 h 67"/>
                <a:gd name="T30" fmla="*/ 98 w 263"/>
                <a:gd name="T31" fmla="*/ 31 h 67"/>
                <a:gd name="T32" fmla="*/ 104 w 263"/>
                <a:gd name="T33" fmla="*/ 28 h 67"/>
                <a:gd name="T34" fmla="*/ 110 w 263"/>
                <a:gd name="T35" fmla="*/ 49 h 67"/>
                <a:gd name="T36" fmla="*/ 116 w 263"/>
                <a:gd name="T37" fmla="*/ 58 h 67"/>
                <a:gd name="T38" fmla="*/ 122 w 263"/>
                <a:gd name="T39" fmla="*/ 46 h 67"/>
                <a:gd name="T40" fmla="*/ 128 w 263"/>
                <a:gd name="T41" fmla="*/ 37 h 67"/>
                <a:gd name="T42" fmla="*/ 138 w 263"/>
                <a:gd name="T43" fmla="*/ 31 h 67"/>
                <a:gd name="T44" fmla="*/ 144 w 263"/>
                <a:gd name="T45" fmla="*/ 37 h 67"/>
                <a:gd name="T46" fmla="*/ 150 w 263"/>
                <a:gd name="T47" fmla="*/ 31 h 67"/>
                <a:gd name="T48" fmla="*/ 156 w 263"/>
                <a:gd name="T49" fmla="*/ 25 h 67"/>
                <a:gd name="T50" fmla="*/ 162 w 263"/>
                <a:gd name="T51" fmla="*/ 46 h 67"/>
                <a:gd name="T52" fmla="*/ 171 w 263"/>
                <a:gd name="T53" fmla="*/ 40 h 67"/>
                <a:gd name="T54" fmla="*/ 174 w 263"/>
                <a:gd name="T55" fmla="*/ 37 h 67"/>
                <a:gd name="T56" fmla="*/ 183 w 263"/>
                <a:gd name="T57" fmla="*/ 31 h 67"/>
                <a:gd name="T58" fmla="*/ 186 w 263"/>
                <a:gd name="T59" fmla="*/ 10 h 67"/>
                <a:gd name="T60" fmla="*/ 193 w 263"/>
                <a:gd name="T61" fmla="*/ 22 h 67"/>
                <a:gd name="T62" fmla="*/ 199 w 263"/>
                <a:gd name="T63" fmla="*/ 49 h 67"/>
                <a:gd name="T64" fmla="*/ 208 w 263"/>
                <a:gd name="T65" fmla="*/ 40 h 67"/>
                <a:gd name="T66" fmla="*/ 211 w 263"/>
                <a:gd name="T67" fmla="*/ 22 h 67"/>
                <a:gd name="T68" fmla="*/ 217 w 263"/>
                <a:gd name="T69" fmla="*/ 25 h 67"/>
                <a:gd name="T70" fmla="*/ 220 w 263"/>
                <a:gd name="T71" fmla="*/ 55 h 67"/>
                <a:gd name="T72" fmla="*/ 226 w 263"/>
                <a:gd name="T73" fmla="*/ 64 h 67"/>
                <a:gd name="T74" fmla="*/ 229 w 263"/>
                <a:gd name="T75" fmla="*/ 49 h 67"/>
                <a:gd name="T76" fmla="*/ 235 w 263"/>
                <a:gd name="T77" fmla="*/ 37 h 67"/>
                <a:gd name="T78" fmla="*/ 241 w 263"/>
                <a:gd name="T79" fmla="*/ 37 h 67"/>
                <a:gd name="T80" fmla="*/ 248 w 263"/>
                <a:gd name="T81" fmla="*/ 43 h 67"/>
                <a:gd name="T82" fmla="*/ 254 w 263"/>
                <a:gd name="T83"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67">
                  <a:moveTo>
                    <a:pt x="3" y="64"/>
                  </a:moveTo>
                  <a:lnTo>
                    <a:pt x="0" y="64"/>
                  </a:lnTo>
                  <a:lnTo>
                    <a:pt x="3" y="58"/>
                  </a:lnTo>
                  <a:lnTo>
                    <a:pt x="6" y="58"/>
                  </a:lnTo>
                  <a:lnTo>
                    <a:pt x="9" y="58"/>
                  </a:lnTo>
                  <a:lnTo>
                    <a:pt x="12" y="52"/>
                  </a:lnTo>
                  <a:lnTo>
                    <a:pt x="15" y="49"/>
                  </a:lnTo>
                  <a:lnTo>
                    <a:pt x="15" y="40"/>
                  </a:lnTo>
                  <a:lnTo>
                    <a:pt x="18" y="37"/>
                  </a:lnTo>
                  <a:lnTo>
                    <a:pt x="21" y="34"/>
                  </a:lnTo>
                  <a:lnTo>
                    <a:pt x="21" y="31"/>
                  </a:lnTo>
                  <a:lnTo>
                    <a:pt x="28" y="25"/>
                  </a:lnTo>
                  <a:lnTo>
                    <a:pt x="28" y="22"/>
                  </a:lnTo>
                  <a:lnTo>
                    <a:pt x="31" y="19"/>
                  </a:lnTo>
                  <a:lnTo>
                    <a:pt x="34" y="16"/>
                  </a:lnTo>
                  <a:lnTo>
                    <a:pt x="34" y="13"/>
                  </a:lnTo>
                  <a:lnTo>
                    <a:pt x="37" y="10"/>
                  </a:lnTo>
                  <a:lnTo>
                    <a:pt x="37" y="4"/>
                  </a:lnTo>
                  <a:lnTo>
                    <a:pt x="40" y="0"/>
                  </a:lnTo>
                  <a:lnTo>
                    <a:pt x="40" y="4"/>
                  </a:lnTo>
                  <a:lnTo>
                    <a:pt x="43" y="10"/>
                  </a:lnTo>
                  <a:lnTo>
                    <a:pt x="43" y="34"/>
                  </a:lnTo>
                  <a:lnTo>
                    <a:pt x="46" y="40"/>
                  </a:lnTo>
                  <a:lnTo>
                    <a:pt x="46" y="49"/>
                  </a:lnTo>
                  <a:lnTo>
                    <a:pt x="49" y="52"/>
                  </a:lnTo>
                  <a:lnTo>
                    <a:pt x="49" y="58"/>
                  </a:lnTo>
                  <a:lnTo>
                    <a:pt x="52" y="55"/>
                  </a:lnTo>
                  <a:lnTo>
                    <a:pt x="58" y="49"/>
                  </a:lnTo>
                  <a:lnTo>
                    <a:pt x="55" y="49"/>
                  </a:lnTo>
                  <a:lnTo>
                    <a:pt x="58" y="49"/>
                  </a:lnTo>
                  <a:lnTo>
                    <a:pt x="61" y="52"/>
                  </a:lnTo>
                  <a:lnTo>
                    <a:pt x="61" y="49"/>
                  </a:lnTo>
                  <a:lnTo>
                    <a:pt x="64" y="46"/>
                  </a:lnTo>
                  <a:lnTo>
                    <a:pt x="64" y="43"/>
                  </a:lnTo>
                  <a:lnTo>
                    <a:pt x="73" y="37"/>
                  </a:lnTo>
                  <a:lnTo>
                    <a:pt x="73" y="28"/>
                  </a:lnTo>
                  <a:lnTo>
                    <a:pt x="76" y="25"/>
                  </a:lnTo>
                  <a:lnTo>
                    <a:pt x="76" y="19"/>
                  </a:lnTo>
                  <a:lnTo>
                    <a:pt x="83" y="13"/>
                  </a:lnTo>
                  <a:lnTo>
                    <a:pt x="80" y="13"/>
                  </a:lnTo>
                  <a:lnTo>
                    <a:pt x="83" y="13"/>
                  </a:lnTo>
                  <a:lnTo>
                    <a:pt x="86" y="16"/>
                  </a:lnTo>
                  <a:lnTo>
                    <a:pt x="86" y="22"/>
                  </a:lnTo>
                  <a:lnTo>
                    <a:pt x="89" y="28"/>
                  </a:lnTo>
                  <a:lnTo>
                    <a:pt x="89" y="43"/>
                  </a:lnTo>
                  <a:lnTo>
                    <a:pt x="95" y="43"/>
                  </a:lnTo>
                  <a:lnTo>
                    <a:pt x="95" y="34"/>
                  </a:lnTo>
                  <a:lnTo>
                    <a:pt x="98" y="31"/>
                  </a:lnTo>
                  <a:lnTo>
                    <a:pt x="101" y="28"/>
                  </a:lnTo>
                  <a:lnTo>
                    <a:pt x="104" y="25"/>
                  </a:lnTo>
                  <a:lnTo>
                    <a:pt x="104" y="28"/>
                  </a:lnTo>
                  <a:lnTo>
                    <a:pt x="107" y="34"/>
                  </a:lnTo>
                  <a:lnTo>
                    <a:pt x="107" y="43"/>
                  </a:lnTo>
                  <a:lnTo>
                    <a:pt x="110" y="49"/>
                  </a:lnTo>
                  <a:lnTo>
                    <a:pt x="110" y="58"/>
                  </a:lnTo>
                  <a:lnTo>
                    <a:pt x="113" y="61"/>
                  </a:lnTo>
                  <a:lnTo>
                    <a:pt x="116" y="58"/>
                  </a:lnTo>
                  <a:lnTo>
                    <a:pt x="116" y="55"/>
                  </a:lnTo>
                  <a:lnTo>
                    <a:pt x="122" y="49"/>
                  </a:lnTo>
                  <a:lnTo>
                    <a:pt x="122" y="46"/>
                  </a:lnTo>
                  <a:lnTo>
                    <a:pt x="125" y="43"/>
                  </a:lnTo>
                  <a:lnTo>
                    <a:pt x="128" y="40"/>
                  </a:lnTo>
                  <a:lnTo>
                    <a:pt x="128" y="37"/>
                  </a:lnTo>
                  <a:lnTo>
                    <a:pt x="138" y="31"/>
                  </a:lnTo>
                  <a:lnTo>
                    <a:pt x="135" y="31"/>
                  </a:lnTo>
                  <a:lnTo>
                    <a:pt x="138" y="31"/>
                  </a:lnTo>
                  <a:lnTo>
                    <a:pt x="144" y="37"/>
                  </a:lnTo>
                  <a:lnTo>
                    <a:pt x="141" y="37"/>
                  </a:lnTo>
                  <a:lnTo>
                    <a:pt x="144" y="37"/>
                  </a:lnTo>
                  <a:lnTo>
                    <a:pt x="150" y="31"/>
                  </a:lnTo>
                  <a:lnTo>
                    <a:pt x="147" y="31"/>
                  </a:lnTo>
                  <a:lnTo>
                    <a:pt x="150" y="31"/>
                  </a:lnTo>
                  <a:lnTo>
                    <a:pt x="156" y="25"/>
                  </a:lnTo>
                  <a:lnTo>
                    <a:pt x="156" y="22"/>
                  </a:lnTo>
                  <a:lnTo>
                    <a:pt x="156" y="25"/>
                  </a:lnTo>
                  <a:lnTo>
                    <a:pt x="159" y="31"/>
                  </a:lnTo>
                  <a:lnTo>
                    <a:pt x="159" y="40"/>
                  </a:lnTo>
                  <a:lnTo>
                    <a:pt x="162" y="46"/>
                  </a:lnTo>
                  <a:lnTo>
                    <a:pt x="165" y="43"/>
                  </a:lnTo>
                  <a:lnTo>
                    <a:pt x="165" y="40"/>
                  </a:lnTo>
                  <a:lnTo>
                    <a:pt x="171" y="40"/>
                  </a:lnTo>
                  <a:lnTo>
                    <a:pt x="168" y="40"/>
                  </a:lnTo>
                  <a:lnTo>
                    <a:pt x="171" y="37"/>
                  </a:lnTo>
                  <a:lnTo>
                    <a:pt x="174" y="37"/>
                  </a:lnTo>
                  <a:lnTo>
                    <a:pt x="177" y="37"/>
                  </a:lnTo>
                  <a:lnTo>
                    <a:pt x="180" y="34"/>
                  </a:lnTo>
                  <a:lnTo>
                    <a:pt x="183" y="31"/>
                  </a:lnTo>
                  <a:lnTo>
                    <a:pt x="183" y="25"/>
                  </a:lnTo>
                  <a:lnTo>
                    <a:pt x="186" y="19"/>
                  </a:lnTo>
                  <a:lnTo>
                    <a:pt x="186" y="10"/>
                  </a:lnTo>
                  <a:lnTo>
                    <a:pt x="190" y="10"/>
                  </a:lnTo>
                  <a:lnTo>
                    <a:pt x="193" y="16"/>
                  </a:lnTo>
                  <a:lnTo>
                    <a:pt x="193" y="22"/>
                  </a:lnTo>
                  <a:lnTo>
                    <a:pt x="196" y="28"/>
                  </a:lnTo>
                  <a:lnTo>
                    <a:pt x="196" y="46"/>
                  </a:lnTo>
                  <a:lnTo>
                    <a:pt x="199" y="49"/>
                  </a:lnTo>
                  <a:lnTo>
                    <a:pt x="202" y="46"/>
                  </a:lnTo>
                  <a:lnTo>
                    <a:pt x="205" y="43"/>
                  </a:lnTo>
                  <a:lnTo>
                    <a:pt x="208" y="40"/>
                  </a:lnTo>
                  <a:lnTo>
                    <a:pt x="208" y="31"/>
                  </a:lnTo>
                  <a:lnTo>
                    <a:pt x="211" y="28"/>
                  </a:lnTo>
                  <a:lnTo>
                    <a:pt x="211" y="22"/>
                  </a:lnTo>
                  <a:lnTo>
                    <a:pt x="214" y="19"/>
                  </a:lnTo>
                  <a:lnTo>
                    <a:pt x="214" y="22"/>
                  </a:lnTo>
                  <a:lnTo>
                    <a:pt x="217" y="25"/>
                  </a:lnTo>
                  <a:lnTo>
                    <a:pt x="217" y="34"/>
                  </a:lnTo>
                  <a:lnTo>
                    <a:pt x="220" y="40"/>
                  </a:lnTo>
                  <a:lnTo>
                    <a:pt x="220" y="55"/>
                  </a:lnTo>
                  <a:lnTo>
                    <a:pt x="223" y="61"/>
                  </a:lnTo>
                  <a:lnTo>
                    <a:pt x="223" y="67"/>
                  </a:lnTo>
                  <a:lnTo>
                    <a:pt x="226" y="64"/>
                  </a:lnTo>
                  <a:lnTo>
                    <a:pt x="226" y="61"/>
                  </a:lnTo>
                  <a:lnTo>
                    <a:pt x="229" y="58"/>
                  </a:lnTo>
                  <a:lnTo>
                    <a:pt x="229" y="49"/>
                  </a:lnTo>
                  <a:lnTo>
                    <a:pt x="232" y="46"/>
                  </a:lnTo>
                  <a:lnTo>
                    <a:pt x="232" y="40"/>
                  </a:lnTo>
                  <a:lnTo>
                    <a:pt x="235" y="37"/>
                  </a:lnTo>
                  <a:lnTo>
                    <a:pt x="235" y="31"/>
                  </a:lnTo>
                  <a:lnTo>
                    <a:pt x="238" y="34"/>
                  </a:lnTo>
                  <a:lnTo>
                    <a:pt x="241" y="37"/>
                  </a:lnTo>
                  <a:lnTo>
                    <a:pt x="241" y="43"/>
                  </a:lnTo>
                  <a:lnTo>
                    <a:pt x="245" y="46"/>
                  </a:lnTo>
                  <a:lnTo>
                    <a:pt x="248" y="43"/>
                  </a:lnTo>
                  <a:lnTo>
                    <a:pt x="248" y="40"/>
                  </a:lnTo>
                  <a:lnTo>
                    <a:pt x="254" y="34"/>
                  </a:lnTo>
                  <a:lnTo>
                    <a:pt x="254" y="31"/>
                  </a:lnTo>
                  <a:lnTo>
                    <a:pt x="257" y="28"/>
                  </a:lnTo>
                  <a:lnTo>
                    <a:pt x="263" y="2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1" name="Freeform 35"/>
            <p:cNvSpPr>
              <a:spLocks noChangeAspect="1"/>
            </p:cNvSpPr>
            <p:nvPr/>
          </p:nvSpPr>
          <p:spPr bwMode="auto">
            <a:xfrm flipV="1">
              <a:off x="10292536" y="1271342"/>
              <a:ext cx="310822" cy="35001"/>
            </a:xfrm>
            <a:custGeom>
              <a:avLst/>
              <a:gdLst>
                <a:gd name="T0" fmla="*/ 0 w 70"/>
                <a:gd name="T1" fmla="*/ 3 h 30"/>
                <a:gd name="T2" fmla="*/ 0 w 70"/>
                <a:gd name="T3" fmla="*/ 0 h 30"/>
                <a:gd name="T4" fmla="*/ 6 w 70"/>
                <a:gd name="T5" fmla="*/ 6 h 30"/>
                <a:gd name="T6" fmla="*/ 6 w 70"/>
                <a:gd name="T7" fmla="*/ 15 h 30"/>
                <a:gd name="T8" fmla="*/ 9 w 70"/>
                <a:gd name="T9" fmla="*/ 18 h 30"/>
                <a:gd name="T10" fmla="*/ 12 w 70"/>
                <a:gd name="T11" fmla="*/ 21 h 30"/>
                <a:gd name="T12" fmla="*/ 12 w 70"/>
                <a:gd name="T13" fmla="*/ 24 h 30"/>
                <a:gd name="T14" fmla="*/ 15 w 70"/>
                <a:gd name="T15" fmla="*/ 27 h 30"/>
                <a:gd name="T16" fmla="*/ 21 w 70"/>
                <a:gd name="T17" fmla="*/ 21 h 30"/>
                <a:gd name="T18" fmla="*/ 21 w 70"/>
                <a:gd name="T19" fmla="*/ 15 h 30"/>
                <a:gd name="T20" fmla="*/ 24 w 70"/>
                <a:gd name="T21" fmla="*/ 12 h 30"/>
                <a:gd name="T22" fmla="*/ 24 w 70"/>
                <a:gd name="T23" fmla="*/ 6 h 30"/>
                <a:gd name="T24" fmla="*/ 27 w 70"/>
                <a:gd name="T25" fmla="*/ 9 h 30"/>
                <a:gd name="T26" fmla="*/ 27 w 70"/>
                <a:gd name="T27" fmla="*/ 12 h 30"/>
                <a:gd name="T28" fmla="*/ 30 w 70"/>
                <a:gd name="T29" fmla="*/ 18 h 30"/>
                <a:gd name="T30" fmla="*/ 30 w 70"/>
                <a:gd name="T31" fmla="*/ 27 h 30"/>
                <a:gd name="T32" fmla="*/ 33 w 70"/>
                <a:gd name="T33" fmla="*/ 30 h 30"/>
                <a:gd name="T34" fmla="*/ 37 w 70"/>
                <a:gd name="T35" fmla="*/ 27 h 30"/>
                <a:gd name="T36" fmla="*/ 37 w 70"/>
                <a:gd name="T37" fmla="*/ 24 h 30"/>
                <a:gd name="T38" fmla="*/ 40 w 70"/>
                <a:gd name="T39" fmla="*/ 21 h 30"/>
                <a:gd name="T40" fmla="*/ 40 w 70"/>
                <a:gd name="T41" fmla="*/ 18 h 30"/>
                <a:gd name="T42" fmla="*/ 43 w 70"/>
                <a:gd name="T43" fmla="*/ 15 h 30"/>
                <a:gd name="T44" fmla="*/ 46 w 70"/>
                <a:gd name="T45" fmla="*/ 12 h 30"/>
                <a:gd name="T46" fmla="*/ 49 w 70"/>
                <a:gd name="T47" fmla="*/ 15 h 30"/>
                <a:gd name="T48" fmla="*/ 52 w 70"/>
                <a:gd name="T49" fmla="*/ 18 h 30"/>
                <a:gd name="T50" fmla="*/ 52 w 70"/>
                <a:gd name="T51" fmla="*/ 27 h 30"/>
                <a:gd name="T52" fmla="*/ 55 w 70"/>
                <a:gd name="T53" fmla="*/ 30 h 30"/>
                <a:gd name="T54" fmla="*/ 58 w 70"/>
                <a:gd name="T55" fmla="*/ 30 h 30"/>
                <a:gd name="T56" fmla="*/ 61 w 70"/>
                <a:gd name="T57" fmla="*/ 27 h 30"/>
                <a:gd name="T58" fmla="*/ 67 w 70"/>
                <a:gd name="T59" fmla="*/ 21 h 30"/>
                <a:gd name="T60" fmla="*/ 67 w 70"/>
                <a:gd name="T61" fmla="*/ 18 h 30"/>
                <a:gd name="T62" fmla="*/ 70 w 70"/>
                <a:gd name="T63"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30">
                  <a:moveTo>
                    <a:pt x="0" y="3"/>
                  </a:moveTo>
                  <a:lnTo>
                    <a:pt x="0" y="0"/>
                  </a:lnTo>
                  <a:lnTo>
                    <a:pt x="6" y="6"/>
                  </a:lnTo>
                  <a:lnTo>
                    <a:pt x="6" y="15"/>
                  </a:lnTo>
                  <a:lnTo>
                    <a:pt x="9" y="18"/>
                  </a:lnTo>
                  <a:lnTo>
                    <a:pt x="12" y="21"/>
                  </a:lnTo>
                  <a:lnTo>
                    <a:pt x="12" y="24"/>
                  </a:lnTo>
                  <a:lnTo>
                    <a:pt x="15" y="27"/>
                  </a:lnTo>
                  <a:lnTo>
                    <a:pt x="21" y="21"/>
                  </a:lnTo>
                  <a:lnTo>
                    <a:pt x="21" y="15"/>
                  </a:lnTo>
                  <a:lnTo>
                    <a:pt x="24" y="12"/>
                  </a:lnTo>
                  <a:lnTo>
                    <a:pt x="24" y="6"/>
                  </a:lnTo>
                  <a:lnTo>
                    <a:pt x="27" y="9"/>
                  </a:lnTo>
                  <a:lnTo>
                    <a:pt x="27" y="12"/>
                  </a:lnTo>
                  <a:lnTo>
                    <a:pt x="30" y="18"/>
                  </a:lnTo>
                  <a:lnTo>
                    <a:pt x="30" y="27"/>
                  </a:lnTo>
                  <a:lnTo>
                    <a:pt x="33" y="30"/>
                  </a:lnTo>
                  <a:lnTo>
                    <a:pt x="37" y="27"/>
                  </a:lnTo>
                  <a:lnTo>
                    <a:pt x="37" y="24"/>
                  </a:lnTo>
                  <a:lnTo>
                    <a:pt x="40" y="21"/>
                  </a:lnTo>
                  <a:lnTo>
                    <a:pt x="40" y="18"/>
                  </a:lnTo>
                  <a:lnTo>
                    <a:pt x="43" y="15"/>
                  </a:lnTo>
                  <a:lnTo>
                    <a:pt x="46" y="12"/>
                  </a:lnTo>
                  <a:lnTo>
                    <a:pt x="49" y="15"/>
                  </a:lnTo>
                  <a:lnTo>
                    <a:pt x="52" y="18"/>
                  </a:lnTo>
                  <a:lnTo>
                    <a:pt x="52" y="27"/>
                  </a:lnTo>
                  <a:lnTo>
                    <a:pt x="55" y="30"/>
                  </a:lnTo>
                  <a:lnTo>
                    <a:pt x="58" y="30"/>
                  </a:lnTo>
                  <a:lnTo>
                    <a:pt x="61" y="27"/>
                  </a:lnTo>
                  <a:lnTo>
                    <a:pt x="67" y="21"/>
                  </a:lnTo>
                  <a:lnTo>
                    <a:pt x="67" y="18"/>
                  </a:lnTo>
                  <a:lnTo>
                    <a:pt x="70"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2" name="Freeform 36"/>
            <p:cNvSpPr>
              <a:spLocks noChangeAspect="1"/>
            </p:cNvSpPr>
            <p:nvPr/>
          </p:nvSpPr>
          <p:spPr bwMode="auto">
            <a:xfrm flipV="1">
              <a:off x="4713288" y="1329678"/>
              <a:ext cx="1139679" cy="126880"/>
            </a:xfrm>
            <a:custGeom>
              <a:avLst/>
              <a:gdLst>
                <a:gd name="T0" fmla="*/ 3 w 257"/>
                <a:gd name="T1" fmla="*/ 61 h 112"/>
                <a:gd name="T2" fmla="*/ 12 w 257"/>
                <a:gd name="T3" fmla="*/ 48 h 112"/>
                <a:gd name="T4" fmla="*/ 18 w 257"/>
                <a:gd name="T5" fmla="*/ 52 h 112"/>
                <a:gd name="T6" fmla="*/ 21 w 257"/>
                <a:gd name="T7" fmla="*/ 76 h 112"/>
                <a:gd name="T8" fmla="*/ 31 w 257"/>
                <a:gd name="T9" fmla="*/ 70 h 112"/>
                <a:gd name="T10" fmla="*/ 43 w 257"/>
                <a:gd name="T11" fmla="*/ 67 h 112"/>
                <a:gd name="T12" fmla="*/ 46 w 257"/>
                <a:gd name="T13" fmla="*/ 70 h 112"/>
                <a:gd name="T14" fmla="*/ 55 w 257"/>
                <a:gd name="T15" fmla="*/ 61 h 112"/>
                <a:gd name="T16" fmla="*/ 64 w 257"/>
                <a:gd name="T17" fmla="*/ 61 h 112"/>
                <a:gd name="T18" fmla="*/ 73 w 257"/>
                <a:gd name="T19" fmla="*/ 61 h 112"/>
                <a:gd name="T20" fmla="*/ 83 w 257"/>
                <a:gd name="T21" fmla="*/ 61 h 112"/>
                <a:gd name="T22" fmla="*/ 89 w 257"/>
                <a:gd name="T23" fmla="*/ 45 h 112"/>
                <a:gd name="T24" fmla="*/ 95 w 257"/>
                <a:gd name="T25" fmla="*/ 42 h 112"/>
                <a:gd name="T26" fmla="*/ 98 w 257"/>
                <a:gd name="T27" fmla="*/ 73 h 112"/>
                <a:gd name="T28" fmla="*/ 104 w 257"/>
                <a:gd name="T29" fmla="*/ 79 h 112"/>
                <a:gd name="T30" fmla="*/ 110 w 257"/>
                <a:gd name="T31" fmla="*/ 79 h 112"/>
                <a:gd name="T32" fmla="*/ 116 w 257"/>
                <a:gd name="T33" fmla="*/ 70 h 112"/>
                <a:gd name="T34" fmla="*/ 122 w 257"/>
                <a:gd name="T35" fmla="*/ 55 h 112"/>
                <a:gd name="T36" fmla="*/ 125 w 257"/>
                <a:gd name="T37" fmla="*/ 39 h 112"/>
                <a:gd name="T38" fmla="*/ 131 w 257"/>
                <a:gd name="T39" fmla="*/ 55 h 112"/>
                <a:gd name="T40" fmla="*/ 138 w 257"/>
                <a:gd name="T41" fmla="*/ 79 h 112"/>
                <a:gd name="T42" fmla="*/ 141 w 257"/>
                <a:gd name="T43" fmla="*/ 91 h 112"/>
                <a:gd name="T44" fmla="*/ 147 w 257"/>
                <a:gd name="T45" fmla="*/ 76 h 112"/>
                <a:gd name="T46" fmla="*/ 150 w 257"/>
                <a:gd name="T47" fmla="*/ 55 h 112"/>
                <a:gd name="T48" fmla="*/ 156 w 257"/>
                <a:gd name="T49" fmla="*/ 39 h 112"/>
                <a:gd name="T50" fmla="*/ 159 w 257"/>
                <a:gd name="T51" fmla="*/ 64 h 112"/>
                <a:gd name="T52" fmla="*/ 165 w 257"/>
                <a:gd name="T53" fmla="*/ 85 h 112"/>
                <a:gd name="T54" fmla="*/ 171 w 257"/>
                <a:gd name="T55" fmla="*/ 70 h 112"/>
                <a:gd name="T56" fmla="*/ 180 w 257"/>
                <a:gd name="T57" fmla="*/ 55 h 112"/>
                <a:gd name="T58" fmla="*/ 183 w 257"/>
                <a:gd name="T59" fmla="*/ 48 h 112"/>
                <a:gd name="T60" fmla="*/ 186 w 257"/>
                <a:gd name="T61" fmla="*/ 9 h 112"/>
                <a:gd name="T62" fmla="*/ 193 w 257"/>
                <a:gd name="T63" fmla="*/ 3 h 112"/>
                <a:gd name="T64" fmla="*/ 196 w 257"/>
                <a:gd name="T65" fmla="*/ 79 h 112"/>
                <a:gd name="T66" fmla="*/ 202 w 257"/>
                <a:gd name="T67" fmla="*/ 109 h 112"/>
                <a:gd name="T68" fmla="*/ 205 w 257"/>
                <a:gd name="T69" fmla="*/ 88 h 112"/>
                <a:gd name="T70" fmla="*/ 211 w 257"/>
                <a:gd name="T71" fmla="*/ 76 h 112"/>
                <a:gd name="T72" fmla="*/ 214 w 257"/>
                <a:gd name="T73" fmla="*/ 61 h 112"/>
                <a:gd name="T74" fmla="*/ 223 w 257"/>
                <a:gd name="T75" fmla="*/ 55 h 112"/>
                <a:gd name="T76" fmla="*/ 229 w 257"/>
                <a:gd name="T77" fmla="*/ 58 h 112"/>
                <a:gd name="T78" fmla="*/ 232 w 257"/>
                <a:gd name="T79" fmla="*/ 73 h 112"/>
                <a:gd name="T80" fmla="*/ 241 w 257"/>
                <a:gd name="T81" fmla="*/ 67 h 112"/>
                <a:gd name="T82" fmla="*/ 251 w 257"/>
                <a:gd name="T83"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112">
                  <a:moveTo>
                    <a:pt x="0" y="76"/>
                  </a:moveTo>
                  <a:lnTo>
                    <a:pt x="0" y="67"/>
                  </a:lnTo>
                  <a:lnTo>
                    <a:pt x="3" y="61"/>
                  </a:lnTo>
                  <a:lnTo>
                    <a:pt x="3" y="58"/>
                  </a:lnTo>
                  <a:lnTo>
                    <a:pt x="6" y="55"/>
                  </a:lnTo>
                  <a:lnTo>
                    <a:pt x="12" y="48"/>
                  </a:lnTo>
                  <a:lnTo>
                    <a:pt x="12" y="45"/>
                  </a:lnTo>
                  <a:lnTo>
                    <a:pt x="15" y="48"/>
                  </a:lnTo>
                  <a:lnTo>
                    <a:pt x="18" y="52"/>
                  </a:lnTo>
                  <a:lnTo>
                    <a:pt x="18" y="67"/>
                  </a:lnTo>
                  <a:lnTo>
                    <a:pt x="21" y="70"/>
                  </a:lnTo>
                  <a:lnTo>
                    <a:pt x="21" y="76"/>
                  </a:lnTo>
                  <a:lnTo>
                    <a:pt x="24" y="76"/>
                  </a:lnTo>
                  <a:lnTo>
                    <a:pt x="28" y="73"/>
                  </a:lnTo>
                  <a:lnTo>
                    <a:pt x="31" y="70"/>
                  </a:lnTo>
                  <a:lnTo>
                    <a:pt x="37" y="64"/>
                  </a:lnTo>
                  <a:lnTo>
                    <a:pt x="37" y="61"/>
                  </a:lnTo>
                  <a:lnTo>
                    <a:pt x="43" y="67"/>
                  </a:lnTo>
                  <a:lnTo>
                    <a:pt x="40" y="67"/>
                  </a:lnTo>
                  <a:lnTo>
                    <a:pt x="43" y="67"/>
                  </a:lnTo>
                  <a:lnTo>
                    <a:pt x="46" y="70"/>
                  </a:lnTo>
                  <a:lnTo>
                    <a:pt x="49" y="70"/>
                  </a:lnTo>
                  <a:lnTo>
                    <a:pt x="55" y="64"/>
                  </a:lnTo>
                  <a:lnTo>
                    <a:pt x="55" y="61"/>
                  </a:lnTo>
                  <a:lnTo>
                    <a:pt x="58" y="61"/>
                  </a:lnTo>
                  <a:lnTo>
                    <a:pt x="61" y="61"/>
                  </a:lnTo>
                  <a:lnTo>
                    <a:pt x="64" y="61"/>
                  </a:lnTo>
                  <a:lnTo>
                    <a:pt x="67" y="64"/>
                  </a:lnTo>
                  <a:lnTo>
                    <a:pt x="70" y="64"/>
                  </a:lnTo>
                  <a:lnTo>
                    <a:pt x="73" y="61"/>
                  </a:lnTo>
                  <a:lnTo>
                    <a:pt x="76" y="61"/>
                  </a:lnTo>
                  <a:lnTo>
                    <a:pt x="79" y="64"/>
                  </a:lnTo>
                  <a:lnTo>
                    <a:pt x="83" y="61"/>
                  </a:lnTo>
                  <a:lnTo>
                    <a:pt x="86" y="52"/>
                  </a:lnTo>
                  <a:lnTo>
                    <a:pt x="86" y="48"/>
                  </a:lnTo>
                  <a:lnTo>
                    <a:pt x="89" y="45"/>
                  </a:lnTo>
                  <a:lnTo>
                    <a:pt x="89" y="42"/>
                  </a:lnTo>
                  <a:lnTo>
                    <a:pt x="92" y="39"/>
                  </a:lnTo>
                  <a:lnTo>
                    <a:pt x="95" y="42"/>
                  </a:lnTo>
                  <a:lnTo>
                    <a:pt x="95" y="52"/>
                  </a:lnTo>
                  <a:lnTo>
                    <a:pt x="98" y="58"/>
                  </a:lnTo>
                  <a:lnTo>
                    <a:pt x="98" y="73"/>
                  </a:lnTo>
                  <a:lnTo>
                    <a:pt x="104" y="79"/>
                  </a:lnTo>
                  <a:lnTo>
                    <a:pt x="101" y="79"/>
                  </a:lnTo>
                  <a:lnTo>
                    <a:pt x="104" y="79"/>
                  </a:lnTo>
                  <a:lnTo>
                    <a:pt x="110" y="73"/>
                  </a:lnTo>
                  <a:lnTo>
                    <a:pt x="107" y="73"/>
                  </a:lnTo>
                  <a:lnTo>
                    <a:pt x="110" y="79"/>
                  </a:lnTo>
                  <a:lnTo>
                    <a:pt x="113" y="76"/>
                  </a:lnTo>
                  <a:lnTo>
                    <a:pt x="116" y="73"/>
                  </a:lnTo>
                  <a:lnTo>
                    <a:pt x="116" y="70"/>
                  </a:lnTo>
                  <a:lnTo>
                    <a:pt x="119" y="67"/>
                  </a:lnTo>
                  <a:lnTo>
                    <a:pt x="119" y="58"/>
                  </a:lnTo>
                  <a:lnTo>
                    <a:pt x="122" y="55"/>
                  </a:lnTo>
                  <a:lnTo>
                    <a:pt x="122" y="48"/>
                  </a:lnTo>
                  <a:lnTo>
                    <a:pt x="125" y="45"/>
                  </a:lnTo>
                  <a:lnTo>
                    <a:pt x="125" y="39"/>
                  </a:lnTo>
                  <a:lnTo>
                    <a:pt x="128" y="42"/>
                  </a:lnTo>
                  <a:lnTo>
                    <a:pt x="131" y="45"/>
                  </a:lnTo>
                  <a:lnTo>
                    <a:pt x="131" y="55"/>
                  </a:lnTo>
                  <a:lnTo>
                    <a:pt x="134" y="61"/>
                  </a:lnTo>
                  <a:lnTo>
                    <a:pt x="134" y="73"/>
                  </a:lnTo>
                  <a:lnTo>
                    <a:pt x="138" y="79"/>
                  </a:lnTo>
                  <a:lnTo>
                    <a:pt x="138" y="91"/>
                  </a:lnTo>
                  <a:lnTo>
                    <a:pt x="141" y="94"/>
                  </a:lnTo>
                  <a:lnTo>
                    <a:pt x="141" y="91"/>
                  </a:lnTo>
                  <a:lnTo>
                    <a:pt x="144" y="88"/>
                  </a:lnTo>
                  <a:lnTo>
                    <a:pt x="144" y="79"/>
                  </a:lnTo>
                  <a:lnTo>
                    <a:pt x="147" y="76"/>
                  </a:lnTo>
                  <a:lnTo>
                    <a:pt x="147" y="64"/>
                  </a:lnTo>
                  <a:lnTo>
                    <a:pt x="150" y="61"/>
                  </a:lnTo>
                  <a:lnTo>
                    <a:pt x="150" y="55"/>
                  </a:lnTo>
                  <a:lnTo>
                    <a:pt x="153" y="52"/>
                  </a:lnTo>
                  <a:lnTo>
                    <a:pt x="153" y="42"/>
                  </a:lnTo>
                  <a:lnTo>
                    <a:pt x="156" y="39"/>
                  </a:lnTo>
                  <a:lnTo>
                    <a:pt x="156" y="42"/>
                  </a:lnTo>
                  <a:lnTo>
                    <a:pt x="159" y="45"/>
                  </a:lnTo>
                  <a:lnTo>
                    <a:pt x="159" y="64"/>
                  </a:lnTo>
                  <a:lnTo>
                    <a:pt x="162" y="70"/>
                  </a:lnTo>
                  <a:lnTo>
                    <a:pt x="162" y="82"/>
                  </a:lnTo>
                  <a:lnTo>
                    <a:pt x="165" y="85"/>
                  </a:lnTo>
                  <a:lnTo>
                    <a:pt x="165" y="79"/>
                  </a:lnTo>
                  <a:lnTo>
                    <a:pt x="171" y="73"/>
                  </a:lnTo>
                  <a:lnTo>
                    <a:pt x="171" y="70"/>
                  </a:lnTo>
                  <a:lnTo>
                    <a:pt x="174" y="70"/>
                  </a:lnTo>
                  <a:lnTo>
                    <a:pt x="177" y="64"/>
                  </a:lnTo>
                  <a:lnTo>
                    <a:pt x="180" y="55"/>
                  </a:lnTo>
                  <a:lnTo>
                    <a:pt x="180" y="58"/>
                  </a:lnTo>
                  <a:lnTo>
                    <a:pt x="180" y="55"/>
                  </a:lnTo>
                  <a:lnTo>
                    <a:pt x="183" y="48"/>
                  </a:lnTo>
                  <a:lnTo>
                    <a:pt x="183" y="33"/>
                  </a:lnTo>
                  <a:lnTo>
                    <a:pt x="186" y="27"/>
                  </a:lnTo>
                  <a:lnTo>
                    <a:pt x="186" y="9"/>
                  </a:lnTo>
                  <a:lnTo>
                    <a:pt x="189" y="3"/>
                  </a:lnTo>
                  <a:lnTo>
                    <a:pt x="189" y="0"/>
                  </a:lnTo>
                  <a:lnTo>
                    <a:pt x="193" y="3"/>
                  </a:lnTo>
                  <a:lnTo>
                    <a:pt x="193" y="30"/>
                  </a:lnTo>
                  <a:lnTo>
                    <a:pt x="196" y="45"/>
                  </a:lnTo>
                  <a:lnTo>
                    <a:pt x="196" y="79"/>
                  </a:lnTo>
                  <a:lnTo>
                    <a:pt x="199" y="94"/>
                  </a:lnTo>
                  <a:lnTo>
                    <a:pt x="199" y="112"/>
                  </a:lnTo>
                  <a:lnTo>
                    <a:pt x="202" y="109"/>
                  </a:lnTo>
                  <a:lnTo>
                    <a:pt x="202" y="106"/>
                  </a:lnTo>
                  <a:lnTo>
                    <a:pt x="205" y="103"/>
                  </a:lnTo>
                  <a:lnTo>
                    <a:pt x="205" y="88"/>
                  </a:lnTo>
                  <a:lnTo>
                    <a:pt x="208" y="85"/>
                  </a:lnTo>
                  <a:lnTo>
                    <a:pt x="208" y="79"/>
                  </a:lnTo>
                  <a:lnTo>
                    <a:pt x="211" y="76"/>
                  </a:lnTo>
                  <a:lnTo>
                    <a:pt x="211" y="70"/>
                  </a:lnTo>
                  <a:lnTo>
                    <a:pt x="214" y="67"/>
                  </a:lnTo>
                  <a:lnTo>
                    <a:pt x="214" y="61"/>
                  </a:lnTo>
                  <a:lnTo>
                    <a:pt x="217" y="61"/>
                  </a:lnTo>
                  <a:lnTo>
                    <a:pt x="220" y="58"/>
                  </a:lnTo>
                  <a:lnTo>
                    <a:pt x="223" y="55"/>
                  </a:lnTo>
                  <a:lnTo>
                    <a:pt x="226" y="52"/>
                  </a:lnTo>
                  <a:lnTo>
                    <a:pt x="226" y="55"/>
                  </a:lnTo>
                  <a:lnTo>
                    <a:pt x="229" y="58"/>
                  </a:lnTo>
                  <a:lnTo>
                    <a:pt x="229" y="67"/>
                  </a:lnTo>
                  <a:lnTo>
                    <a:pt x="232" y="70"/>
                  </a:lnTo>
                  <a:lnTo>
                    <a:pt x="232" y="73"/>
                  </a:lnTo>
                  <a:lnTo>
                    <a:pt x="235" y="76"/>
                  </a:lnTo>
                  <a:lnTo>
                    <a:pt x="241" y="70"/>
                  </a:lnTo>
                  <a:lnTo>
                    <a:pt x="241" y="67"/>
                  </a:lnTo>
                  <a:lnTo>
                    <a:pt x="244" y="64"/>
                  </a:lnTo>
                  <a:lnTo>
                    <a:pt x="248" y="61"/>
                  </a:lnTo>
                  <a:lnTo>
                    <a:pt x="251" y="61"/>
                  </a:lnTo>
                  <a:lnTo>
                    <a:pt x="254" y="61"/>
                  </a:lnTo>
                  <a:lnTo>
                    <a:pt x="257"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3" name="Freeform 37"/>
            <p:cNvSpPr>
              <a:spLocks noChangeAspect="1"/>
            </p:cNvSpPr>
            <p:nvPr/>
          </p:nvSpPr>
          <p:spPr bwMode="auto">
            <a:xfrm flipV="1">
              <a:off x="5852967" y="1326761"/>
              <a:ext cx="1106870" cy="138547"/>
            </a:xfrm>
            <a:custGeom>
              <a:avLst/>
              <a:gdLst>
                <a:gd name="T0" fmla="*/ 6 w 250"/>
                <a:gd name="T1" fmla="*/ 57 h 124"/>
                <a:gd name="T2" fmla="*/ 12 w 250"/>
                <a:gd name="T3" fmla="*/ 54 h 124"/>
                <a:gd name="T4" fmla="*/ 21 w 250"/>
                <a:gd name="T5" fmla="*/ 76 h 124"/>
                <a:gd name="T6" fmla="*/ 24 w 250"/>
                <a:gd name="T7" fmla="*/ 79 h 124"/>
                <a:gd name="T8" fmla="*/ 27 w 250"/>
                <a:gd name="T9" fmla="*/ 91 h 124"/>
                <a:gd name="T10" fmla="*/ 33 w 250"/>
                <a:gd name="T11" fmla="*/ 76 h 124"/>
                <a:gd name="T12" fmla="*/ 36 w 250"/>
                <a:gd name="T13" fmla="*/ 54 h 124"/>
                <a:gd name="T14" fmla="*/ 46 w 250"/>
                <a:gd name="T15" fmla="*/ 57 h 124"/>
                <a:gd name="T16" fmla="*/ 49 w 250"/>
                <a:gd name="T17" fmla="*/ 76 h 124"/>
                <a:gd name="T18" fmla="*/ 58 w 250"/>
                <a:gd name="T19" fmla="*/ 88 h 124"/>
                <a:gd name="T20" fmla="*/ 61 w 250"/>
                <a:gd name="T21" fmla="*/ 76 h 124"/>
                <a:gd name="T22" fmla="*/ 67 w 250"/>
                <a:gd name="T23" fmla="*/ 76 h 124"/>
                <a:gd name="T24" fmla="*/ 76 w 250"/>
                <a:gd name="T25" fmla="*/ 82 h 124"/>
                <a:gd name="T26" fmla="*/ 79 w 250"/>
                <a:gd name="T27" fmla="*/ 91 h 124"/>
                <a:gd name="T28" fmla="*/ 82 w 250"/>
                <a:gd name="T29" fmla="*/ 76 h 124"/>
                <a:gd name="T30" fmla="*/ 91 w 250"/>
                <a:gd name="T31" fmla="*/ 82 h 124"/>
                <a:gd name="T32" fmla="*/ 97 w 250"/>
                <a:gd name="T33" fmla="*/ 76 h 124"/>
                <a:gd name="T34" fmla="*/ 104 w 250"/>
                <a:gd name="T35" fmla="*/ 67 h 124"/>
                <a:gd name="T36" fmla="*/ 110 w 250"/>
                <a:gd name="T37" fmla="*/ 15 h 124"/>
                <a:gd name="T38" fmla="*/ 113 w 250"/>
                <a:gd name="T39" fmla="*/ 3 h 124"/>
                <a:gd name="T40" fmla="*/ 119 w 250"/>
                <a:gd name="T41" fmla="*/ 76 h 124"/>
                <a:gd name="T42" fmla="*/ 122 w 250"/>
                <a:gd name="T43" fmla="*/ 124 h 124"/>
                <a:gd name="T44" fmla="*/ 125 w 250"/>
                <a:gd name="T45" fmla="*/ 103 h 124"/>
                <a:gd name="T46" fmla="*/ 131 w 250"/>
                <a:gd name="T47" fmla="*/ 79 h 124"/>
                <a:gd name="T48" fmla="*/ 134 w 250"/>
                <a:gd name="T49" fmla="*/ 48 h 124"/>
                <a:gd name="T50" fmla="*/ 140 w 250"/>
                <a:gd name="T51" fmla="*/ 30 h 124"/>
                <a:gd name="T52" fmla="*/ 143 w 250"/>
                <a:gd name="T53" fmla="*/ 70 h 124"/>
                <a:gd name="T54" fmla="*/ 149 w 250"/>
                <a:gd name="T55" fmla="*/ 94 h 124"/>
                <a:gd name="T56" fmla="*/ 152 w 250"/>
                <a:gd name="T57" fmla="*/ 91 h 124"/>
                <a:gd name="T58" fmla="*/ 159 w 250"/>
                <a:gd name="T59" fmla="*/ 79 h 124"/>
                <a:gd name="T60" fmla="*/ 165 w 250"/>
                <a:gd name="T61" fmla="*/ 88 h 124"/>
                <a:gd name="T62" fmla="*/ 171 w 250"/>
                <a:gd name="T63" fmla="*/ 76 h 124"/>
                <a:gd name="T64" fmla="*/ 180 w 250"/>
                <a:gd name="T65" fmla="*/ 67 h 124"/>
                <a:gd name="T66" fmla="*/ 189 w 250"/>
                <a:gd name="T67" fmla="*/ 70 h 124"/>
                <a:gd name="T68" fmla="*/ 198 w 250"/>
                <a:gd name="T69" fmla="*/ 61 h 124"/>
                <a:gd name="T70" fmla="*/ 207 w 250"/>
                <a:gd name="T71" fmla="*/ 76 h 124"/>
                <a:gd name="T72" fmla="*/ 214 w 250"/>
                <a:gd name="T73" fmla="*/ 76 h 124"/>
                <a:gd name="T74" fmla="*/ 217 w 250"/>
                <a:gd name="T75" fmla="*/ 67 h 124"/>
                <a:gd name="T76" fmla="*/ 226 w 250"/>
                <a:gd name="T77" fmla="*/ 73 h 124"/>
                <a:gd name="T78" fmla="*/ 235 w 250"/>
                <a:gd name="T79" fmla="*/ 88 h 124"/>
                <a:gd name="T80" fmla="*/ 241 w 250"/>
                <a:gd name="T81" fmla="*/ 82 h 124"/>
                <a:gd name="T82" fmla="*/ 247 w 250"/>
                <a:gd name="T83" fmla="*/ 7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0" h="124">
                  <a:moveTo>
                    <a:pt x="0" y="70"/>
                  </a:moveTo>
                  <a:lnTo>
                    <a:pt x="6" y="64"/>
                  </a:lnTo>
                  <a:lnTo>
                    <a:pt x="6" y="57"/>
                  </a:lnTo>
                  <a:lnTo>
                    <a:pt x="12" y="51"/>
                  </a:lnTo>
                  <a:lnTo>
                    <a:pt x="9" y="51"/>
                  </a:lnTo>
                  <a:lnTo>
                    <a:pt x="12" y="54"/>
                  </a:lnTo>
                  <a:lnTo>
                    <a:pt x="15" y="57"/>
                  </a:lnTo>
                  <a:lnTo>
                    <a:pt x="15" y="70"/>
                  </a:lnTo>
                  <a:lnTo>
                    <a:pt x="21" y="76"/>
                  </a:lnTo>
                  <a:lnTo>
                    <a:pt x="18" y="76"/>
                  </a:lnTo>
                  <a:lnTo>
                    <a:pt x="21" y="76"/>
                  </a:lnTo>
                  <a:lnTo>
                    <a:pt x="24" y="79"/>
                  </a:lnTo>
                  <a:lnTo>
                    <a:pt x="24" y="85"/>
                  </a:lnTo>
                  <a:lnTo>
                    <a:pt x="27" y="88"/>
                  </a:lnTo>
                  <a:lnTo>
                    <a:pt x="27" y="91"/>
                  </a:lnTo>
                  <a:lnTo>
                    <a:pt x="30" y="88"/>
                  </a:lnTo>
                  <a:lnTo>
                    <a:pt x="30" y="79"/>
                  </a:lnTo>
                  <a:lnTo>
                    <a:pt x="33" y="76"/>
                  </a:lnTo>
                  <a:lnTo>
                    <a:pt x="33" y="64"/>
                  </a:lnTo>
                  <a:lnTo>
                    <a:pt x="36" y="61"/>
                  </a:lnTo>
                  <a:lnTo>
                    <a:pt x="36" y="54"/>
                  </a:lnTo>
                  <a:lnTo>
                    <a:pt x="39" y="51"/>
                  </a:lnTo>
                  <a:lnTo>
                    <a:pt x="42" y="54"/>
                  </a:lnTo>
                  <a:lnTo>
                    <a:pt x="46" y="57"/>
                  </a:lnTo>
                  <a:lnTo>
                    <a:pt x="46" y="61"/>
                  </a:lnTo>
                  <a:lnTo>
                    <a:pt x="49" y="64"/>
                  </a:lnTo>
                  <a:lnTo>
                    <a:pt x="49" y="76"/>
                  </a:lnTo>
                  <a:lnTo>
                    <a:pt x="52" y="82"/>
                  </a:lnTo>
                  <a:lnTo>
                    <a:pt x="52" y="88"/>
                  </a:lnTo>
                  <a:lnTo>
                    <a:pt x="58" y="88"/>
                  </a:lnTo>
                  <a:lnTo>
                    <a:pt x="58" y="82"/>
                  </a:lnTo>
                  <a:lnTo>
                    <a:pt x="61" y="79"/>
                  </a:lnTo>
                  <a:lnTo>
                    <a:pt x="61" y="76"/>
                  </a:lnTo>
                  <a:lnTo>
                    <a:pt x="67" y="76"/>
                  </a:lnTo>
                  <a:lnTo>
                    <a:pt x="64" y="76"/>
                  </a:lnTo>
                  <a:lnTo>
                    <a:pt x="67" y="76"/>
                  </a:lnTo>
                  <a:lnTo>
                    <a:pt x="70" y="76"/>
                  </a:lnTo>
                  <a:lnTo>
                    <a:pt x="73" y="76"/>
                  </a:lnTo>
                  <a:lnTo>
                    <a:pt x="76" y="82"/>
                  </a:lnTo>
                  <a:lnTo>
                    <a:pt x="76" y="85"/>
                  </a:lnTo>
                  <a:lnTo>
                    <a:pt x="79" y="88"/>
                  </a:lnTo>
                  <a:lnTo>
                    <a:pt x="79" y="91"/>
                  </a:lnTo>
                  <a:lnTo>
                    <a:pt x="79" y="88"/>
                  </a:lnTo>
                  <a:lnTo>
                    <a:pt x="82" y="79"/>
                  </a:lnTo>
                  <a:lnTo>
                    <a:pt x="82" y="76"/>
                  </a:lnTo>
                  <a:lnTo>
                    <a:pt x="88" y="76"/>
                  </a:lnTo>
                  <a:lnTo>
                    <a:pt x="88" y="85"/>
                  </a:lnTo>
                  <a:lnTo>
                    <a:pt x="91" y="82"/>
                  </a:lnTo>
                  <a:lnTo>
                    <a:pt x="97" y="76"/>
                  </a:lnTo>
                  <a:lnTo>
                    <a:pt x="94" y="76"/>
                  </a:lnTo>
                  <a:lnTo>
                    <a:pt x="97" y="76"/>
                  </a:lnTo>
                  <a:lnTo>
                    <a:pt x="101" y="76"/>
                  </a:lnTo>
                  <a:lnTo>
                    <a:pt x="104" y="73"/>
                  </a:lnTo>
                  <a:lnTo>
                    <a:pt x="104" y="67"/>
                  </a:lnTo>
                  <a:lnTo>
                    <a:pt x="107" y="57"/>
                  </a:lnTo>
                  <a:lnTo>
                    <a:pt x="107" y="27"/>
                  </a:lnTo>
                  <a:lnTo>
                    <a:pt x="110" y="15"/>
                  </a:lnTo>
                  <a:lnTo>
                    <a:pt x="110" y="3"/>
                  </a:lnTo>
                  <a:lnTo>
                    <a:pt x="113" y="0"/>
                  </a:lnTo>
                  <a:lnTo>
                    <a:pt x="113" y="3"/>
                  </a:lnTo>
                  <a:lnTo>
                    <a:pt x="116" y="12"/>
                  </a:lnTo>
                  <a:lnTo>
                    <a:pt x="116" y="57"/>
                  </a:lnTo>
                  <a:lnTo>
                    <a:pt x="119" y="76"/>
                  </a:lnTo>
                  <a:lnTo>
                    <a:pt x="119" y="109"/>
                  </a:lnTo>
                  <a:lnTo>
                    <a:pt x="122" y="118"/>
                  </a:lnTo>
                  <a:lnTo>
                    <a:pt x="122" y="124"/>
                  </a:lnTo>
                  <a:lnTo>
                    <a:pt x="122" y="121"/>
                  </a:lnTo>
                  <a:lnTo>
                    <a:pt x="125" y="115"/>
                  </a:lnTo>
                  <a:lnTo>
                    <a:pt x="125" y="103"/>
                  </a:lnTo>
                  <a:lnTo>
                    <a:pt x="128" y="97"/>
                  </a:lnTo>
                  <a:lnTo>
                    <a:pt x="128" y="82"/>
                  </a:lnTo>
                  <a:lnTo>
                    <a:pt x="131" y="79"/>
                  </a:lnTo>
                  <a:lnTo>
                    <a:pt x="131" y="70"/>
                  </a:lnTo>
                  <a:lnTo>
                    <a:pt x="134" y="67"/>
                  </a:lnTo>
                  <a:lnTo>
                    <a:pt x="134" y="48"/>
                  </a:lnTo>
                  <a:lnTo>
                    <a:pt x="137" y="42"/>
                  </a:lnTo>
                  <a:lnTo>
                    <a:pt x="137" y="33"/>
                  </a:lnTo>
                  <a:lnTo>
                    <a:pt x="140" y="30"/>
                  </a:lnTo>
                  <a:lnTo>
                    <a:pt x="140" y="45"/>
                  </a:lnTo>
                  <a:lnTo>
                    <a:pt x="143" y="51"/>
                  </a:lnTo>
                  <a:lnTo>
                    <a:pt x="143" y="70"/>
                  </a:lnTo>
                  <a:lnTo>
                    <a:pt x="146" y="76"/>
                  </a:lnTo>
                  <a:lnTo>
                    <a:pt x="146" y="88"/>
                  </a:lnTo>
                  <a:lnTo>
                    <a:pt x="149" y="94"/>
                  </a:lnTo>
                  <a:lnTo>
                    <a:pt x="149" y="100"/>
                  </a:lnTo>
                  <a:lnTo>
                    <a:pt x="152" y="97"/>
                  </a:lnTo>
                  <a:lnTo>
                    <a:pt x="152" y="91"/>
                  </a:lnTo>
                  <a:lnTo>
                    <a:pt x="156" y="88"/>
                  </a:lnTo>
                  <a:lnTo>
                    <a:pt x="156" y="76"/>
                  </a:lnTo>
                  <a:lnTo>
                    <a:pt x="159" y="79"/>
                  </a:lnTo>
                  <a:lnTo>
                    <a:pt x="162" y="82"/>
                  </a:lnTo>
                  <a:lnTo>
                    <a:pt x="162" y="88"/>
                  </a:lnTo>
                  <a:lnTo>
                    <a:pt x="165" y="88"/>
                  </a:lnTo>
                  <a:lnTo>
                    <a:pt x="168" y="85"/>
                  </a:lnTo>
                  <a:lnTo>
                    <a:pt x="168" y="79"/>
                  </a:lnTo>
                  <a:lnTo>
                    <a:pt x="171" y="76"/>
                  </a:lnTo>
                  <a:lnTo>
                    <a:pt x="174" y="76"/>
                  </a:lnTo>
                  <a:lnTo>
                    <a:pt x="177" y="70"/>
                  </a:lnTo>
                  <a:lnTo>
                    <a:pt x="180" y="67"/>
                  </a:lnTo>
                  <a:lnTo>
                    <a:pt x="180" y="64"/>
                  </a:lnTo>
                  <a:lnTo>
                    <a:pt x="189" y="64"/>
                  </a:lnTo>
                  <a:lnTo>
                    <a:pt x="189" y="70"/>
                  </a:lnTo>
                  <a:lnTo>
                    <a:pt x="192" y="70"/>
                  </a:lnTo>
                  <a:lnTo>
                    <a:pt x="195" y="64"/>
                  </a:lnTo>
                  <a:lnTo>
                    <a:pt x="198" y="61"/>
                  </a:lnTo>
                  <a:lnTo>
                    <a:pt x="204" y="67"/>
                  </a:lnTo>
                  <a:lnTo>
                    <a:pt x="204" y="73"/>
                  </a:lnTo>
                  <a:lnTo>
                    <a:pt x="207" y="76"/>
                  </a:lnTo>
                  <a:lnTo>
                    <a:pt x="207" y="82"/>
                  </a:lnTo>
                  <a:lnTo>
                    <a:pt x="211" y="82"/>
                  </a:lnTo>
                  <a:lnTo>
                    <a:pt x="214" y="76"/>
                  </a:lnTo>
                  <a:lnTo>
                    <a:pt x="214" y="73"/>
                  </a:lnTo>
                  <a:lnTo>
                    <a:pt x="220" y="67"/>
                  </a:lnTo>
                  <a:lnTo>
                    <a:pt x="217" y="67"/>
                  </a:lnTo>
                  <a:lnTo>
                    <a:pt x="220" y="70"/>
                  </a:lnTo>
                  <a:lnTo>
                    <a:pt x="223" y="73"/>
                  </a:lnTo>
                  <a:lnTo>
                    <a:pt x="226" y="73"/>
                  </a:lnTo>
                  <a:lnTo>
                    <a:pt x="229" y="79"/>
                  </a:lnTo>
                  <a:lnTo>
                    <a:pt x="229" y="82"/>
                  </a:lnTo>
                  <a:lnTo>
                    <a:pt x="235" y="88"/>
                  </a:lnTo>
                  <a:lnTo>
                    <a:pt x="232" y="88"/>
                  </a:lnTo>
                  <a:lnTo>
                    <a:pt x="235" y="88"/>
                  </a:lnTo>
                  <a:lnTo>
                    <a:pt x="241" y="82"/>
                  </a:lnTo>
                  <a:lnTo>
                    <a:pt x="241" y="76"/>
                  </a:lnTo>
                  <a:lnTo>
                    <a:pt x="244" y="73"/>
                  </a:lnTo>
                  <a:lnTo>
                    <a:pt x="247" y="70"/>
                  </a:lnTo>
                  <a:lnTo>
                    <a:pt x="247" y="64"/>
                  </a:lnTo>
                  <a:lnTo>
                    <a:pt x="250"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4" name="Freeform 38"/>
            <p:cNvSpPr>
              <a:spLocks noChangeAspect="1"/>
            </p:cNvSpPr>
            <p:nvPr/>
          </p:nvSpPr>
          <p:spPr bwMode="auto">
            <a:xfrm flipV="1">
              <a:off x="6959838" y="1326761"/>
              <a:ext cx="1072335" cy="102087"/>
            </a:xfrm>
            <a:custGeom>
              <a:avLst/>
              <a:gdLst>
                <a:gd name="T0" fmla="*/ 3 w 242"/>
                <a:gd name="T1" fmla="*/ 37 h 91"/>
                <a:gd name="T2" fmla="*/ 16 w 242"/>
                <a:gd name="T3" fmla="*/ 40 h 91"/>
                <a:gd name="T4" fmla="*/ 19 w 242"/>
                <a:gd name="T5" fmla="*/ 37 h 91"/>
                <a:gd name="T6" fmla="*/ 22 w 242"/>
                <a:gd name="T7" fmla="*/ 15 h 91"/>
                <a:gd name="T8" fmla="*/ 28 w 242"/>
                <a:gd name="T9" fmla="*/ 6 h 91"/>
                <a:gd name="T10" fmla="*/ 31 w 242"/>
                <a:gd name="T11" fmla="*/ 55 h 91"/>
                <a:gd name="T12" fmla="*/ 37 w 242"/>
                <a:gd name="T13" fmla="*/ 61 h 91"/>
                <a:gd name="T14" fmla="*/ 43 w 242"/>
                <a:gd name="T15" fmla="*/ 40 h 91"/>
                <a:gd name="T16" fmla="*/ 46 w 242"/>
                <a:gd name="T17" fmla="*/ 40 h 91"/>
                <a:gd name="T18" fmla="*/ 52 w 242"/>
                <a:gd name="T19" fmla="*/ 34 h 91"/>
                <a:gd name="T20" fmla="*/ 58 w 242"/>
                <a:gd name="T21" fmla="*/ 21 h 91"/>
                <a:gd name="T22" fmla="*/ 61 w 242"/>
                <a:gd name="T23" fmla="*/ 43 h 91"/>
                <a:gd name="T24" fmla="*/ 64 w 242"/>
                <a:gd name="T25" fmla="*/ 52 h 91"/>
                <a:gd name="T26" fmla="*/ 71 w 242"/>
                <a:gd name="T27" fmla="*/ 40 h 91"/>
                <a:gd name="T28" fmla="*/ 74 w 242"/>
                <a:gd name="T29" fmla="*/ 43 h 91"/>
                <a:gd name="T30" fmla="*/ 77 w 242"/>
                <a:gd name="T31" fmla="*/ 49 h 91"/>
                <a:gd name="T32" fmla="*/ 86 w 242"/>
                <a:gd name="T33" fmla="*/ 34 h 91"/>
                <a:gd name="T34" fmla="*/ 89 w 242"/>
                <a:gd name="T35" fmla="*/ 40 h 91"/>
                <a:gd name="T36" fmla="*/ 95 w 242"/>
                <a:gd name="T37" fmla="*/ 52 h 91"/>
                <a:gd name="T38" fmla="*/ 104 w 242"/>
                <a:gd name="T39" fmla="*/ 46 h 91"/>
                <a:gd name="T40" fmla="*/ 107 w 242"/>
                <a:gd name="T41" fmla="*/ 31 h 91"/>
                <a:gd name="T42" fmla="*/ 113 w 242"/>
                <a:gd name="T43" fmla="*/ 24 h 91"/>
                <a:gd name="T44" fmla="*/ 116 w 242"/>
                <a:gd name="T45" fmla="*/ 43 h 91"/>
                <a:gd name="T46" fmla="*/ 122 w 242"/>
                <a:gd name="T47" fmla="*/ 49 h 91"/>
                <a:gd name="T48" fmla="*/ 129 w 242"/>
                <a:gd name="T49" fmla="*/ 37 h 91"/>
                <a:gd name="T50" fmla="*/ 138 w 242"/>
                <a:gd name="T51" fmla="*/ 52 h 91"/>
                <a:gd name="T52" fmla="*/ 141 w 242"/>
                <a:gd name="T53" fmla="*/ 43 h 91"/>
                <a:gd name="T54" fmla="*/ 150 w 242"/>
                <a:gd name="T55" fmla="*/ 34 h 91"/>
                <a:gd name="T56" fmla="*/ 159 w 242"/>
                <a:gd name="T57" fmla="*/ 24 h 91"/>
                <a:gd name="T58" fmla="*/ 168 w 242"/>
                <a:gd name="T59" fmla="*/ 34 h 91"/>
                <a:gd name="T60" fmla="*/ 171 w 242"/>
                <a:gd name="T61" fmla="*/ 52 h 91"/>
                <a:gd name="T62" fmla="*/ 180 w 242"/>
                <a:gd name="T63" fmla="*/ 49 h 91"/>
                <a:gd name="T64" fmla="*/ 187 w 242"/>
                <a:gd name="T65" fmla="*/ 40 h 91"/>
                <a:gd name="T66" fmla="*/ 193 w 242"/>
                <a:gd name="T67" fmla="*/ 28 h 91"/>
                <a:gd name="T68" fmla="*/ 196 w 242"/>
                <a:gd name="T69" fmla="*/ 0 h 91"/>
                <a:gd name="T70" fmla="*/ 202 w 242"/>
                <a:gd name="T71" fmla="*/ 12 h 91"/>
                <a:gd name="T72" fmla="*/ 205 w 242"/>
                <a:gd name="T73" fmla="*/ 76 h 91"/>
                <a:gd name="T74" fmla="*/ 211 w 242"/>
                <a:gd name="T75" fmla="*/ 88 h 91"/>
                <a:gd name="T76" fmla="*/ 214 w 242"/>
                <a:gd name="T77" fmla="*/ 58 h 91"/>
                <a:gd name="T78" fmla="*/ 220 w 242"/>
                <a:gd name="T79" fmla="*/ 49 h 91"/>
                <a:gd name="T80" fmla="*/ 226 w 242"/>
                <a:gd name="T81" fmla="*/ 34 h 91"/>
                <a:gd name="T82" fmla="*/ 232 w 242"/>
                <a:gd name="T83"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91">
                  <a:moveTo>
                    <a:pt x="0" y="28"/>
                  </a:moveTo>
                  <a:lnTo>
                    <a:pt x="3" y="31"/>
                  </a:lnTo>
                  <a:lnTo>
                    <a:pt x="3" y="37"/>
                  </a:lnTo>
                  <a:lnTo>
                    <a:pt x="6" y="40"/>
                  </a:lnTo>
                  <a:lnTo>
                    <a:pt x="9" y="40"/>
                  </a:lnTo>
                  <a:lnTo>
                    <a:pt x="16" y="40"/>
                  </a:lnTo>
                  <a:lnTo>
                    <a:pt x="12" y="40"/>
                  </a:lnTo>
                  <a:lnTo>
                    <a:pt x="16" y="40"/>
                  </a:lnTo>
                  <a:lnTo>
                    <a:pt x="19" y="37"/>
                  </a:lnTo>
                  <a:lnTo>
                    <a:pt x="19" y="28"/>
                  </a:lnTo>
                  <a:lnTo>
                    <a:pt x="22" y="24"/>
                  </a:lnTo>
                  <a:lnTo>
                    <a:pt x="22" y="15"/>
                  </a:lnTo>
                  <a:lnTo>
                    <a:pt x="25" y="12"/>
                  </a:lnTo>
                  <a:lnTo>
                    <a:pt x="25" y="3"/>
                  </a:lnTo>
                  <a:lnTo>
                    <a:pt x="28" y="6"/>
                  </a:lnTo>
                  <a:lnTo>
                    <a:pt x="28" y="18"/>
                  </a:lnTo>
                  <a:lnTo>
                    <a:pt x="31" y="28"/>
                  </a:lnTo>
                  <a:lnTo>
                    <a:pt x="31" y="55"/>
                  </a:lnTo>
                  <a:lnTo>
                    <a:pt x="37" y="64"/>
                  </a:lnTo>
                  <a:lnTo>
                    <a:pt x="34" y="64"/>
                  </a:lnTo>
                  <a:lnTo>
                    <a:pt x="37" y="61"/>
                  </a:lnTo>
                  <a:lnTo>
                    <a:pt x="40" y="55"/>
                  </a:lnTo>
                  <a:lnTo>
                    <a:pt x="40" y="43"/>
                  </a:lnTo>
                  <a:lnTo>
                    <a:pt x="43" y="40"/>
                  </a:lnTo>
                  <a:lnTo>
                    <a:pt x="43" y="34"/>
                  </a:lnTo>
                  <a:lnTo>
                    <a:pt x="46" y="37"/>
                  </a:lnTo>
                  <a:lnTo>
                    <a:pt x="46" y="40"/>
                  </a:lnTo>
                  <a:lnTo>
                    <a:pt x="52" y="34"/>
                  </a:lnTo>
                  <a:lnTo>
                    <a:pt x="49" y="34"/>
                  </a:lnTo>
                  <a:lnTo>
                    <a:pt x="52" y="34"/>
                  </a:lnTo>
                  <a:lnTo>
                    <a:pt x="55" y="31"/>
                  </a:lnTo>
                  <a:lnTo>
                    <a:pt x="55" y="24"/>
                  </a:lnTo>
                  <a:lnTo>
                    <a:pt x="58" y="21"/>
                  </a:lnTo>
                  <a:lnTo>
                    <a:pt x="58" y="28"/>
                  </a:lnTo>
                  <a:lnTo>
                    <a:pt x="61" y="31"/>
                  </a:lnTo>
                  <a:lnTo>
                    <a:pt x="61" y="43"/>
                  </a:lnTo>
                  <a:lnTo>
                    <a:pt x="64" y="49"/>
                  </a:lnTo>
                  <a:lnTo>
                    <a:pt x="64" y="55"/>
                  </a:lnTo>
                  <a:lnTo>
                    <a:pt x="64" y="52"/>
                  </a:lnTo>
                  <a:lnTo>
                    <a:pt x="67" y="49"/>
                  </a:lnTo>
                  <a:lnTo>
                    <a:pt x="67" y="46"/>
                  </a:lnTo>
                  <a:lnTo>
                    <a:pt x="71" y="40"/>
                  </a:lnTo>
                  <a:lnTo>
                    <a:pt x="71" y="37"/>
                  </a:lnTo>
                  <a:lnTo>
                    <a:pt x="71" y="40"/>
                  </a:lnTo>
                  <a:lnTo>
                    <a:pt x="74" y="43"/>
                  </a:lnTo>
                  <a:lnTo>
                    <a:pt x="74" y="49"/>
                  </a:lnTo>
                  <a:lnTo>
                    <a:pt x="77" y="52"/>
                  </a:lnTo>
                  <a:lnTo>
                    <a:pt x="77" y="49"/>
                  </a:lnTo>
                  <a:lnTo>
                    <a:pt x="80" y="46"/>
                  </a:lnTo>
                  <a:lnTo>
                    <a:pt x="80" y="40"/>
                  </a:lnTo>
                  <a:lnTo>
                    <a:pt x="86" y="34"/>
                  </a:lnTo>
                  <a:lnTo>
                    <a:pt x="83" y="34"/>
                  </a:lnTo>
                  <a:lnTo>
                    <a:pt x="86" y="37"/>
                  </a:lnTo>
                  <a:lnTo>
                    <a:pt x="89" y="40"/>
                  </a:lnTo>
                  <a:lnTo>
                    <a:pt x="92" y="43"/>
                  </a:lnTo>
                  <a:lnTo>
                    <a:pt x="92" y="49"/>
                  </a:lnTo>
                  <a:lnTo>
                    <a:pt x="95" y="52"/>
                  </a:lnTo>
                  <a:lnTo>
                    <a:pt x="98" y="49"/>
                  </a:lnTo>
                  <a:lnTo>
                    <a:pt x="98" y="46"/>
                  </a:lnTo>
                  <a:lnTo>
                    <a:pt x="104" y="46"/>
                  </a:lnTo>
                  <a:lnTo>
                    <a:pt x="101" y="46"/>
                  </a:lnTo>
                  <a:lnTo>
                    <a:pt x="104" y="37"/>
                  </a:lnTo>
                  <a:lnTo>
                    <a:pt x="107" y="31"/>
                  </a:lnTo>
                  <a:lnTo>
                    <a:pt x="107" y="24"/>
                  </a:lnTo>
                  <a:lnTo>
                    <a:pt x="110" y="21"/>
                  </a:lnTo>
                  <a:lnTo>
                    <a:pt x="113" y="24"/>
                  </a:lnTo>
                  <a:lnTo>
                    <a:pt x="113" y="28"/>
                  </a:lnTo>
                  <a:lnTo>
                    <a:pt x="116" y="34"/>
                  </a:lnTo>
                  <a:lnTo>
                    <a:pt x="116" y="43"/>
                  </a:lnTo>
                  <a:lnTo>
                    <a:pt x="119" y="46"/>
                  </a:lnTo>
                  <a:lnTo>
                    <a:pt x="119" y="52"/>
                  </a:lnTo>
                  <a:lnTo>
                    <a:pt x="122" y="49"/>
                  </a:lnTo>
                  <a:lnTo>
                    <a:pt x="126" y="46"/>
                  </a:lnTo>
                  <a:lnTo>
                    <a:pt x="126" y="40"/>
                  </a:lnTo>
                  <a:lnTo>
                    <a:pt x="129" y="37"/>
                  </a:lnTo>
                  <a:lnTo>
                    <a:pt x="132" y="40"/>
                  </a:lnTo>
                  <a:lnTo>
                    <a:pt x="132" y="46"/>
                  </a:lnTo>
                  <a:lnTo>
                    <a:pt x="138" y="52"/>
                  </a:lnTo>
                  <a:lnTo>
                    <a:pt x="135" y="52"/>
                  </a:lnTo>
                  <a:lnTo>
                    <a:pt x="138" y="46"/>
                  </a:lnTo>
                  <a:lnTo>
                    <a:pt x="141" y="43"/>
                  </a:lnTo>
                  <a:lnTo>
                    <a:pt x="147" y="37"/>
                  </a:lnTo>
                  <a:lnTo>
                    <a:pt x="147" y="34"/>
                  </a:lnTo>
                  <a:lnTo>
                    <a:pt x="150" y="34"/>
                  </a:lnTo>
                  <a:lnTo>
                    <a:pt x="153" y="31"/>
                  </a:lnTo>
                  <a:lnTo>
                    <a:pt x="156" y="28"/>
                  </a:lnTo>
                  <a:lnTo>
                    <a:pt x="159" y="24"/>
                  </a:lnTo>
                  <a:lnTo>
                    <a:pt x="162" y="24"/>
                  </a:lnTo>
                  <a:lnTo>
                    <a:pt x="165" y="28"/>
                  </a:lnTo>
                  <a:lnTo>
                    <a:pt x="168" y="34"/>
                  </a:lnTo>
                  <a:lnTo>
                    <a:pt x="168" y="40"/>
                  </a:lnTo>
                  <a:lnTo>
                    <a:pt x="171" y="46"/>
                  </a:lnTo>
                  <a:lnTo>
                    <a:pt x="171" y="52"/>
                  </a:lnTo>
                  <a:lnTo>
                    <a:pt x="174" y="52"/>
                  </a:lnTo>
                  <a:lnTo>
                    <a:pt x="177" y="49"/>
                  </a:lnTo>
                  <a:lnTo>
                    <a:pt x="180" y="49"/>
                  </a:lnTo>
                  <a:lnTo>
                    <a:pt x="184" y="46"/>
                  </a:lnTo>
                  <a:lnTo>
                    <a:pt x="187" y="43"/>
                  </a:lnTo>
                  <a:lnTo>
                    <a:pt x="187" y="40"/>
                  </a:lnTo>
                  <a:lnTo>
                    <a:pt x="190" y="37"/>
                  </a:lnTo>
                  <a:lnTo>
                    <a:pt x="190" y="31"/>
                  </a:lnTo>
                  <a:lnTo>
                    <a:pt x="193" y="28"/>
                  </a:lnTo>
                  <a:lnTo>
                    <a:pt x="193" y="15"/>
                  </a:lnTo>
                  <a:lnTo>
                    <a:pt x="196" y="9"/>
                  </a:lnTo>
                  <a:lnTo>
                    <a:pt x="196" y="0"/>
                  </a:lnTo>
                  <a:lnTo>
                    <a:pt x="199" y="3"/>
                  </a:lnTo>
                  <a:lnTo>
                    <a:pt x="199" y="6"/>
                  </a:lnTo>
                  <a:lnTo>
                    <a:pt x="202" y="12"/>
                  </a:lnTo>
                  <a:lnTo>
                    <a:pt x="202" y="28"/>
                  </a:lnTo>
                  <a:lnTo>
                    <a:pt x="205" y="40"/>
                  </a:lnTo>
                  <a:lnTo>
                    <a:pt x="205" y="76"/>
                  </a:lnTo>
                  <a:lnTo>
                    <a:pt x="208" y="85"/>
                  </a:lnTo>
                  <a:lnTo>
                    <a:pt x="208" y="91"/>
                  </a:lnTo>
                  <a:lnTo>
                    <a:pt x="211" y="88"/>
                  </a:lnTo>
                  <a:lnTo>
                    <a:pt x="211" y="70"/>
                  </a:lnTo>
                  <a:lnTo>
                    <a:pt x="214" y="67"/>
                  </a:lnTo>
                  <a:lnTo>
                    <a:pt x="214" y="58"/>
                  </a:lnTo>
                  <a:lnTo>
                    <a:pt x="217" y="58"/>
                  </a:lnTo>
                  <a:lnTo>
                    <a:pt x="220" y="52"/>
                  </a:lnTo>
                  <a:lnTo>
                    <a:pt x="220" y="49"/>
                  </a:lnTo>
                  <a:lnTo>
                    <a:pt x="223" y="46"/>
                  </a:lnTo>
                  <a:lnTo>
                    <a:pt x="223" y="37"/>
                  </a:lnTo>
                  <a:lnTo>
                    <a:pt x="226" y="34"/>
                  </a:lnTo>
                  <a:lnTo>
                    <a:pt x="226" y="28"/>
                  </a:lnTo>
                  <a:lnTo>
                    <a:pt x="229" y="24"/>
                  </a:lnTo>
                  <a:lnTo>
                    <a:pt x="232" y="21"/>
                  </a:lnTo>
                  <a:lnTo>
                    <a:pt x="235" y="24"/>
                  </a:lnTo>
                  <a:lnTo>
                    <a:pt x="242"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5" name="Freeform 39"/>
            <p:cNvSpPr>
              <a:spLocks noChangeAspect="1"/>
            </p:cNvSpPr>
            <p:nvPr/>
          </p:nvSpPr>
          <p:spPr bwMode="auto">
            <a:xfrm flipV="1">
              <a:off x="8020085" y="1354470"/>
              <a:ext cx="1041252" cy="71461"/>
            </a:xfrm>
            <a:custGeom>
              <a:avLst/>
              <a:gdLst>
                <a:gd name="T0" fmla="*/ 3 w 235"/>
                <a:gd name="T1" fmla="*/ 28 h 64"/>
                <a:gd name="T2" fmla="*/ 9 w 235"/>
                <a:gd name="T3" fmla="*/ 15 h 64"/>
                <a:gd name="T4" fmla="*/ 15 w 235"/>
                <a:gd name="T5" fmla="*/ 3 h 64"/>
                <a:gd name="T6" fmla="*/ 21 w 235"/>
                <a:gd name="T7" fmla="*/ 34 h 64"/>
                <a:gd name="T8" fmla="*/ 24 w 235"/>
                <a:gd name="T9" fmla="*/ 64 h 64"/>
                <a:gd name="T10" fmla="*/ 30 w 235"/>
                <a:gd name="T11" fmla="*/ 52 h 64"/>
                <a:gd name="T12" fmla="*/ 33 w 235"/>
                <a:gd name="T13" fmla="*/ 37 h 64"/>
                <a:gd name="T14" fmla="*/ 39 w 235"/>
                <a:gd name="T15" fmla="*/ 49 h 64"/>
                <a:gd name="T16" fmla="*/ 45 w 235"/>
                <a:gd name="T17" fmla="*/ 58 h 64"/>
                <a:gd name="T18" fmla="*/ 48 w 235"/>
                <a:gd name="T19" fmla="*/ 40 h 64"/>
                <a:gd name="T20" fmla="*/ 55 w 235"/>
                <a:gd name="T21" fmla="*/ 34 h 64"/>
                <a:gd name="T22" fmla="*/ 61 w 235"/>
                <a:gd name="T23" fmla="*/ 43 h 64"/>
                <a:gd name="T24" fmla="*/ 67 w 235"/>
                <a:gd name="T25" fmla="*/ 31 h 64"/>
                <a:gd name="T26" fmla="*/ 73 w 235"/>
                <a:gd name="T27" fmla="*/ 25 h 64"/>
                <a:gd name="T28" fmla="*/ 76 w 235"/>
                <a:gd name="T29" fmla="*/ 43 h 64"/>
                <a:gd name="T30" fmla="*/ 82 w 235"/>
                <a:gd name="T31" fmla="*/ 40 h 64"/>
                <a:gd name="T32" fmla="*/ 88 w 235"/>
                <a:gd name="T33" fmla="*/ 9 h 64"/>
                <a:gd name="T34" fmla="*/ 91 w 235"/>
                <a:gd name="T35" fmla="*/ 18 h 64"/>
                <a:gd name="T36" fmla="*/ 97 w 235"/>
                <a:gd name="T37" fmla="*/ 43 h 64"/>
                <a:gd name="T38" fmla="*/ 103 w 235"/>
                <a:gd name="T39" fmla="*/ 55 h 64"/>
                <a:gd name="T40" fmla="*/ 113 w 235"/>
                <a:gd name="T41" fmla="*/ 40 h 64"/>
                <a:gd name="T42" fmla="*/ 116 w 235"/>
                <a:gd name="T43" fmla="*/ 25 h 64"/>
                <a:gd name="T44" fmla="*/ 122 w 235"/>
                <a:gd name="T45" fmla="*/ 12 h 64"/>
                <a:gd name="T46" fmla="*/ 128 w 235"/>
                <a:gd name="T47" fmla="*/ 31 h 64"/>
                <a:gd name="T48" fmla="*/ 131 w 235"/>
                <a:gd name="T49" fmla="*/ 61 h 64"/>
                <a:gd name="T50" fmla="*/ 137 w 235"/>
                <a:gd name="T51" fmla="*/ 46 h 64"/>
                <a:gd name="T52" fmla="*/ 143 w 235"/>
                <a:gd name="T53" fmla="*/ 43 h 64"/>
                <a:gd name="T54" fmla="*/ 149 w 235"/>
                <a:gd name="T55" fmla="*/ 49 h 64"/>
                <a:gd name="T56" fmla="*/ 152 w 235"/>
                <a:gd name="T57" fmla="*/ 28 h 64"/>
                <a:gd name="T58" fmla="*/ 165 w 235"/>
                <a:gd name="T59" fmla="*/ 34 h 64"/>
                <a:gd name="T60" fmla="*/ 168 w 235"/>
                <a:gd name="T61" fmla="*/ 34 h 64"/>
                <a:gd name="T62" fmla="*/ 177 w 235"/>
                <a:gd name="T63" fmla="*/ 28 h 64"/>
                <a:gd name="T64" fmla="*/ 180 w 235"/>
                <a:gd name="T65" fmla="*/ 21 h 64"/>
                <a:gd name="T66" fmla="*/ 186 w 235"/>
                <a:gd name="T67" fmla="*/ 40 h 64"/>
                <a:gd name="T68" fmla="*/ 192 w 235"/>
                <a:gd name="T69" fmla="*/ 46 h 64"/>
                <a:gd name="T70" fmla="*/ 201 w 235"/>
                <a:gd name="T71" fmla="*/ 46 h 64"/>
                <a:gd name="T72" fmla="*/ 204 w 235"/>
                <a:gd name="T73" fmla="*/ 34 h 64"/>
                <a:gd name="T74" fmla="*/ 207 w 235"/>
                <a:gd name="T75" fmla="*/ 15 h 64"/>
                <a:gd name="T76" fmla="*/ 213 w 235"/>
                <a:gd name="T77" fmla="*/ 40 h 64"/>
                <a:gd name="T78" fmla="*/ 220 w 235"/>
                <a:gd name="T79" fmla="*/ 40 h 64"/>
                <a:gd name="T80" fmla="*/ 226 w 235"/>
                <a:gd name="T81" fmla="*/ 31 h 64"/>
                <a:gd name="T82" fmla="*/ 232 w 235"/>
                <a:gd name="T8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 h="64">
                  <a:moveTo>
                    <a:pt x="3" y="28"/>
                  </a:moveTo>
                  <a:lnTo>
                    <a:pt x="0" y="28"/>
                  </a:lnTo>
                  <a:lnTo>
                    <a:pt x="3" y="28"/>
                  </a:lnTo>
                  <a:lnTo>
                    <a:pt x="6" y="28"/>
                  </a:lnTo>
                  <a:lnTo>
                    <a:pt x="9" y="21"/>
                  </a:lnTo>
                  <a:lnTo>
                    <a:pt x="9" y="15"/>
                  </a:lnTo>
                  <a:lnTo>
                    <a:pt x="12" y="12"/>
                  </a:lnTo>
                  <a:lnTo>
                    <a:pt x="12" y="0"/>
                  </a:lnTo>
                  <a:lnTo>
                    <a:pt x="15" y="3"/>
                  </a:lnTo>
                  <a:lnTo>
                    <a:pt x="18" y="9"/>
                  </a:lnTo>
                  <a:lnTo>
                    <a:pt x="18" y="28"/>
                  </a:lnTo>
                  <a:lnTo>
                    <a:pt x="21" y="34"/>
                  </a:lnTo>
                  <a:lnTo>
                    <a:pt x="21" y="49"/>
                  </a:lnTo>
                  <a:lnTo>
                    <a:pt x="24" y="58"/>
                  </a:lnTo>
                  <a:lnTo>
                    <a:pt x="24" y="64"/>
                  </a:lnTo>
                  <a:lnTo>
                    <a:pt x="27" y="61"/>
                  </a:lnTo>
                  <a:lnTo>
                    <a:pt x="27" y="58"/>
                  </a:lnTo>
                  <a:lnTo>
                    <a:pt x="30" y="52"/>
                  </a:lnTo>
                  <a:lnTo>
                    <a:pt x="30" y="46"/>
                  </a:lnTo>
                  <a:lnTo>
                    <a:pt x="33" y="43"/>
                  </a:lnTo>
                  <a:lnTo>
                    <a:pt x="33" y="37"/>
                  </a:lnTo>
                  <a:lnTo>
                    <a:pt x="36" y="40"/>
                  </a:lnTo>
                  <a:lnTo>
                    <a:pt x="39" y="43"/>
                  </a:lnTo>
                  <a:lnTo>
                    <a:pt x="39" y="49"/>
                  </a:lnTo>
                  <a:lnTo>
                    <a:pt x="42" y="52"/>
                  </a:lnTo>
                  <a:lnTo>
                    <a:pt x="42" y="55"/>
                  </a:lnTo>
                  <a:lnTo>
                    <a:pt x="45" y="58"/>
                  </a:lnTo>
                  <a:lnTo>
                    <a:pt x="45" y="52"/>
                  </a:lnTo>
                  <a:lnTo>
                    <a:pt x="48" y="46"/>
                  </a:lnTo>
                  <a:lnTo>
                    <a:pt x="48" y="40"/>
                  </a:lnTo>
                  <a:lnTo>
                    <a:pt x="55" y="34"/>
                  </a:lnTo>
                  <a:lnTo>
                    <a:pt x="51" y="34"/>
                  </a:lnTo>
                  <a:lnTo>
                    <a:pt x="55" y="34"/>
                  </a:lnTo>
                  <a:lnTo>
                    <a:pt x="58" y="37"/>
                  </a:lnTo>
                  <a:lnTo>
                    <a:pt x="58" y="40"/>
                  </a:lnTo>
                  <a:lnTo>
                    <a:pt x="61" y="43"/>
                  </a:lnTo>
                  <a:lnTo>
                    <a:pt x="64" y="40"/>
                  </a:lnTo>
                  <a:lnTo>
                    <a:pt x="64" y="34"/>
                  </a:lnTo>
                  <a:lnTo>
                    <a:pt x="67" y="31"/>
                  </a:lnTo>
                  <a:lnTo>
                    <a:pt x="67" y="21"/>
                  </a:lnTo>
                  <a:lnTo>
                    <a:pt x="70" y="21"/>
                  </a:lnTo>
                  <a:lnTo>
                    <a:pt x="73" y="25"/>
                  </a:lnTo>
                  <a:lnTo>
                    <a:pt x="73" y="31"/>
                  </a:lnTo>
                  <a:lnTo>
                    <a:pt x="76" y="34"/>
                  </a:lnTo>
                  <a:lnTo>
                    <a:pt x="76" y="43"/>
                  </a:lnTo>
                  <a:lnTo>
                    <a:pt x="82" y="49"/>
                  </a:lnTo>
                  <a:lnTo>
                    <a:pt x="79" y="49"/>
                  </a:lnTo>
                  <a:lnTo>
                    <a:pt x="82" y="40"/>
                  </a:lnTo>
                  <a:lnTo>
                    <a:pt x="85" y="34"/>
                  </a:lnTo>
                  <a:lnTo>
                    <a:pt x="85" y="12"/>
                  </a:lnTo>
                  <a:lnTo>
                    <a:pt x="88" y="9"/>
                  </a:lnTo>
                  <a:lnTo>
                    <a:pt x="88" y="6"/>
                  </a:lnTo>
                  <a:lnTo>
                    <a:pt x="91" y="9"/>
                  </a:lnTo>
                  <a:lnTo>
                    <a:pt x="91" y="18"/>
                  </a:lnTo>
                  <a:lnTo>
                    <a:pt x="94" y="25"/>
                  </a:lnTo>
                  <a:lnTo>
                    <a:pt x="94" y="37"/>
                  </a:lnTo>
                  <a:lnTo>
                    <a:pt x="97" y="43"/>
                  </a:lnTo>
                  <a:lnTo>
                    <a:pt x="97" y="61"/>
                  </a:lnTo>
                  <a:lnTo>
                    <a:pt x="103" y="61"/>
                  </a:lnTo>
                  <a:lnTo>
                    <a:pt x="103" y="55"/>
                  </a:lnTo>
                  <a:lnTo>
                    <a:pt x="106" y="52"/>
                  </a:lnTo>
                  <a:lnTo>
                    <a:pt x="106" y="46"/>
                  </a:lnTo>
                  <a:lnTo>
                    <a:pt x="113" y="40"/>
                  </a:lnTo>
                  <a:lnTo>
                    <a:pt x="113" y="34"/>
                  </a:lnTo>
                  <a:lnTo>
                    <a:pt x="116" y="31"/>
                  </a:lnTo>
                  <a:lnTo>
                    <a:pt x="116" y="25"/>
                  </a:lnTo>
                  <a:lnTo>
                    <a:pt x="119" y="21"/>
                  </a:lnTo>
                  <a:lnTo>
                    <a:pt x="119" y="15"/>
                  </a:lnTo>
                  <a:lnTo>
                    <a:pt x="122" y="12"/>
                  </a:lnTo>
                  <a:lnTo>
                    <a:pt x="125" y="12"/>
                  </a:lnTo>
                  <a:lnTo>
                    <a:pt x="125" y="25"/>
                  </a:lnTo>
                  <a:lnTo>
                    <a:pt x="128" y="31"/>
                  </a:lnTo>
                  <a:lnTo>
                    <a:pt x="128" y="49"/>
                  </a:lnTo>
                  <a:lnTo>
                    <a:pt x="131" y="55"/>
                  </a:lnTo>
                  <a:lnTo>
                    <a:pt x="131" y="61"/>
                  </a:lnTo>
                  <a:lnTo>
                    <a:pt x="134" y="58"/>
                  </a:lnTo>
                  <a:lnTo>
                    <a:pt x="134" y="52"/>
                  </a:lnTo>
                  <a:lnTo>
                    <a:pt x="137" y="46"/>
                  </a:lnTo>
                  <a:lnTo>
                    <a:pt x="137" y="37"/>
                  </a:lnTo>
                  <a:lnTo>
                    <a:pt x="143" y="37"/>
                  </a:lnTo>
                  <a:lnTo>
                    <a:pt x="143" y="43"/>
                  </a:lnTo>
                  <a:lnTo>
                    <a:pt x="146" y="46"/>
                  </a:lnTo>
                  <a:lnTo>
                    <a:pt x="146" y="52"/>
                  </a:lnTo>
                  <a:lnTo>
                    <a:pt x="149" y="49"/>
                  </a:lnTo>
                  <a:lnTo>
                    <a:pt x="149" y="43"/>
                  </a:lnTo>
                  <a:lnTo>
                    <a:pt x="152" y="37"/>
                  </a:lnTo>
                  <a:lnTo>
                    <a:pt x="152" y="28"/>
                  </a:lnTo>
                  <a:lnTo>
                    <a:pt x="155" y="25"/>
                  </a:lnTo>
                  <a:lnTo>
                    <a:pt x="158" y="28"/>
                  </a:lnTo>
                  <a:lnTo>
                    <a:pt x="165" y="34"/>
                  </a:lnTo>
                  <a:lnTo>
                    <a:pt x="161" y="34"/>
                  </a:lnTo>
                  <a:lnTo>
                    <a:pt x="165" y="34"/>
                  </a:lnTo>
                  <a:lnTo>
                    <a:pt x="168" y="34"/>
                  </a:lnTo>
                  <a:lnTo>
                    <a:pt x="171" y="34"/>
                  </a:lnTo>
                  <a:lnTo>
                    <a:pt x="174" y="31"/>
                  </a:lnTo>
                  <a:lnTo>
                    <a:pt x="177" y="28"/>
                  </a:lnTo>
                  <a:lnTo>
                    <a:pt x="177" y="21"/>
                  </a:lnTo>
                  <a:lnTo>
                    <a:pt x="180" y="18"/>
                  </a:lnTo>
                  <a:lnTo>
                    <a:pt x="180" y="21"/>
                  </a:lnTo>
                  <a:lnTo>
                    <a:pt x="183" y="25"/>
                  </a:lnTo>
                  <a:lnTo>
                    <a:pt x="183" y="37"/>
                  </a:lnTo>
                  <a:lnTo>
                    <a:pt x="186" y="40"/>
                  </a:lnTo>
                  <a:lnTo>
                    <a:pt x="186" y="52"/>
                  </a:lnTo>
                  <a:lnTo>
                    <a:pt x="189" y="52"/>
                  </a:lnTo>
                  <a:lnTo>
                    <a:pt x="192" y="46"/>
                  </a:lnTo>
                  <a:lnTo>
                    <a:pt x="192" y="40"/>
                  </a:lnTo>
                  <a:lnTo>
                    <a:pt x="195" y="40"/>
                  </a:lnTo>
                  <a:lnTo>
                    <a:pt x="201" y="46"/>
                  </a:lnTo>
                  <a:lnTo>
                    <a:pt x="198" y="46"/>
                  </a:lnTo>
                  <a:lnTo>
                    <a:pt x="201" y="40"/>
                  </a:lnTo>
                  <a:lnTo>
                    <a:pt x="204" y="34"/>
                  </a:lnTo>
                  <a:lnTo>
                    <a:pt x="204" y="25"/>
                  </a:lnTo>
                  <a:lnTo>
                    <a:pt x="207" y="21"/>
                  </a:lnTo>
                  <a:lnTo>
                    <a:pt x="207" y="15"/>
                  </a:lnTo>
                  <a:lnTo>
                    <a:pt x="210" y="18"/>
                  </a:lnTo>
                  <a:lnTo>
                    <a:pt x="213" y="21"/>
                  </a:lnTo>
                  <a:lnTo>
                    <a:pt x="213" y="40"/>
                  </a:lnTo>
                  <a:lnTo>
                    <a:pt x="220" y="49"/>
                  </a:lnTo>
                  <a:lnTo>
                    <a:pt x="216" y="49"/>
                  </a:lnTo>
                  <a:lnTo>
                    <a:pt x="220" y="40"/>
                  </a:lnTo>
                  <a:lnTo>
                    <a:pt x="223" y="37"/>
                  </a:lnTo>
                  <a:lnTo>
                    <a:pt x="223" y="31"/>
                  </a:lnTo>
                  <a:lnTo>
                    <a:pt x="226" y="31"/>
                  </a:lnTo>
                  <a:lnTo>
                    <a:pt x="229" y="34"/>
                  </a:lnTo>
                  <a:lnTo>
                    <a:pt x="232" y="37"/>
                  </a:lnTo>
                  <a:lnTo>
                    <a:pt x="232" y="31"/>
                  </a:lnTo>
                  <a:lnTo>
                    <a:pt x="235" y="25"/>
                  </a:lnTo>
                  <a:lnTo>
                    <a:pt x="235" y="1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6" name="Freeform 40"/>
            <p:cNvSpPr>
              <a:spLocks noChangeAspect="1"/>
            </p:cNvSpPr>
            <p:nvPr/>
          </p:nvSpPr>
          <p:spPr bwMode="auto">
            <a:xfrm flipV="1">
              <a:off x="9061337" y="1350095"/>
              <a:ext cx="1080969" cy="86045"/>
            </a:xfrm>
            <a:custGeom>
              <a:avLst/>
              <a:gdLst>
                <a:gd name="T0" fmla="*/ 3 w 244"/>
                <a:gd name="T1" fmla="*/ 30 h 76"/>
                <a:gd name="T2" fmla="*/ 9 w 244"/>
                <a:gd name="T3" fmla="*/ 52 h 76"/>
                <a:gd name="T4" fmla="*/ 12 w 244"/>
                <a:gd name="T5" fmla="*/ 70 h 76"/>
                <a:gd name="T6" fmla="*/ 18 w 244"/>
                <a:gd name="T7" fmla="*/ 61 h 76"/>
                <a:gd name="T8" fmla="*/ 27 w 244"/>
                <a:gd name="T9" fmla="*/ 58 h 76"/>
                <a:gd name="T10" fmla="*/ 33 w 244"/>
                <a:gd name="T11" fmla="*/ 46 h 76"/>
                <a:gd name="T12" fmla="*/ 43 w 244"/>
                <a:gd name="T13" fmla="*/ 34 h 76"/>
                <a:gd name="T14" fmla="*/ 46 w 244"/>
                <a:gd name="T15" fmla="*/ 18 h 76"/>
                <a:gd name="T16" fmla="*/ 52 w 244"/>
                <a:gd name="T17" fmla="*/ 0 h 76"/>
                <a:gd name="T18" fmla="*/ 55 w 244"/>
                <a:gd name="T19" fmla="*/ 30 h 76"/>
                <a:gd name="T20" fmla="*/ 61 w 244"/>
                <a:gd name="T21" fmla="*/ 64 h 76"/>
                <a:gd name="T22" fmla="*/ 64 w 244"/>
                <a:gd name="T23" fmla="*/ 64 h 76"/>
                <a:gd name="T24" fmla="*/ 70 w 244"/>
                <a:gd name="T25" fmla="*/ 58 h 76"/>
                <a:gd name="T26" fmla="*/ 79 w 244"/>
                <a:gd name="T27" fmla="*/ 49 h 76"/>
                <a:gd name="T28" fmla="*/ 85 w 244"/>
                <a:gd name="T29" fmla="*/ 43 h 76"/>
                <a:gd name="T30" fmla="*/ 91 w 244"/>
                <a:gd name="T31" fmla="*/ 24 h 76"/>
                <a:gd name="T32" fmla="*/ 98 w 244"/>
                <a:gd name="T33" fmla="*/ 24 h 76"/>
                <a:gd name="T34" fmla="*/ 101 w 244"/>
                <a:gd name="T35" fmla="*/ 46 h 76"/>
                <a:gd name="T36" fmla="*/ 107 w 244"/>
                <a:gd name="T37" fmla="*/ 46 h 76"/>
                <a:gd name="T38" fmla="*/ 113 w 244"/>
                <a:gd name="T39" fmla="*/ 34 h 76"/>
                <a:gd name="T40" fmla="*/ 119 w 244"/>
                <a:gd name="T41" fmla="*/ 46 h 76"/>
                <a:gd name="T42" fmla="*/ 122 w 244"/>
                <a:gd name="T43" fmla="*/ 70 h 76"/>
                <a:gd name="T44" fmla="*/ 131 w 244"/>
                <a:gd name="T45" fmla="*/ 61 h 76"/>
                <a:gd name="T46" fmla="*/ 137 w 244"/>
                <a:gd name="T47" fmla="*/ 52 h 76"/>
                <a:gd name="T48" fmla="*/ 146 w 244"/>
                <a:gd name="T49" fmla="*/ 43 h 76"/>
                <a:gd name="T50" fmla="*/ 159 w 244"/>
                <a:gd name="T51" fmla="*/ 49 h 76"/>
                <a:gd name="T52" fmla="*/ 162 w 244"/>
                <a:gd name="T53" fmla="*/ 43 h 76"/>
                <a:gd name="T54" fmla="*/ 165 w 244"/>
                <a:gd name="T55" fmla="*/ 27 h 76"/>
                <a:gd name="T56" fmla="*/ 171 w 244"/>
                <a:gd name="T57" fmla="*/ 46 h 76"/>
                <a:gd name="T58" fmla="*/ 177 w 244"/>
                <a:gd name="T59" fmla="*/ 58 h 76"/>
                <a:gd name="T60" fmla="*/ 180 w 244"/>
                <a:gd name="T61" fmla="*/ 46 h 76"/>
                <a:gd name="T62" fmla="*/ 189 w 244"/>
                <a:gd name="T63" fmla="*/ 46 h 76"/>
                <a:gd name="T64" fmla="*/ 195 w 244"/>
                <a:gd name="T65" fmla="*/ 37 h 76"/>
                <a:gd name="T66" fmla="*/ 201 w 244"/>
                <a:gd name="T67" fmla="*/ 15 h 76"/>
                <a:gd name="T68" fmla="*/ 205 w 244"/>
                <a:gd name="T69" fmla="*/ 27 h 76"/>
                <a:gd name="T70" fmla="*/ 211 w 244"/>
                <a:gd name="T71" fmla="*/ 58 h 76"/>
                <a:gd name="T72" fmla="*/ 214 w 244"/>
                <a:gd name="T73" fmla="*/ 61 h 76"/>
                <a:gd name="T74" fmla="*/ 220 w 244"/>
                <a:gd name="T75" fmla="*/ 43 h 76"/>
                <a:gd name="T76" fmla="*/ 223 w 244"/>
                <a:gd name="T77" fmla="*/ 24 h 76"/>
                <a:gd name="T78" fmla="*/ 229 w 244"/>
                <a:gd name="T79" fmla="*/ 43 h 76"/>
                <a:gd name="T80" fmla="*/ 235 w 244"/>
                <a:gd name="T81" fmla="*/ 67 h 76"/>
                <a:gd name="T82" fmla="*/ 241 w 244"/>
                <a:gd name="T83"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76">
                  <a:moveTo>
                    <a:pt x="0" y="24"/>
                  </a:moveTo>
                  <a:lnTo>
                    <a:pt x="3" y="21"/>
                  </a:lnTo>
                  <a:lnTo>
                    <a:pt x="3" y="30"/>
                  </a:lnTo>
                  <a:lnTo>
                    <a:pt x="6" y="34"/>
                  </a:lnTo>
                  <a:lnTo>
                    <a:pt x="6" y="49"/>
                  </a:lnTo>
                  <a:lnTo>
                    <a:pt x="9" y="52"/>
                  </a:lnTo>
                  <a:lnTo>
                    <a:pt x="9" y="64"/>
                  </a:lnTo>
                  <a:lnTo>
                    <a:pt x="15" y="70"/>
                  </a:lnTo>
                  <a:lnTo>
                    <a:pt x="12" y="70"/>
                  </a:lnTo>
                  <a:lnTo>
                    <a:pt x="15" y="67"/>
                  </a:lnTo>
                  <a:lnTo>
                    <a:pt x="21" y="61"/>
                  </a:lnTo>
                  <a:lnTo>
                    <a:pt x="18" y="61"/>
                  </a:lnTo>
                  <a:lnTo>
                    <a:pt x="21" y="61"/>
                  </a:lnTo>
                  <a:lnTo>
                    <a:pt x="24" y="61"/>
                  </a:lnTo>
                  <a:lnTo>
                    <a:pt x="27" y="58"/>
                  </a:lnTo>
                  <a:lnTo>
                    <a:pt x="30" y="55"/>
                  </a:lnTo>
                  <a:lnTo>
                    <a:pt x="30" y="49"/>
                  </a:lnTo>
                  <a:lnTo>
                    <a:pt x="33" y="46"/>
                  </a:lnTo>
                  <a:lnTo>
                    <a:pt x="40" y="40"/>
                  </a:lnTo>
                  <a:lnTo>
                    <a:pt x="40" y="37"/>
                  </a:lnTo>
                  <a:lnTo>
                    <a:pt x="43" y="34"/>
                  </a:lnTo>
                  <a:lnTo>
                    <a:pt x="43" y="27"/>
                  </a:lnTo>
                  <a:lnTo>
                    <a:pt x="46" y="24"/>
                  </a:lnTo>
                  <a:lnTo>
                    <a:pt x="46" y="18"/>
                  </a:lnTo>
                  <a:lnTo>
                    <a:pt x="49" y="12"/>
                  </a:lnTo>
                  <a:lnTo>
                    <a:pt x="49" y="3"/>
                  </a:lnTo>
                  <a:lnTo>
                    <a:pt x="52" y="0"/>
                  </a:lnTo>
                  <a:lnTo>
                    <a:pt x="52" y="6"/>
                  </a:lnTo>
                  <a:lnTo>
                    <a:pt x="55" y="12"/>
                  </a:lnTo>
                  <a:lnTo>
                    <a:pt x="55" y="30"/>
                  </a:lnTo>
                  <a:lnTo>
                    <a:pt x="58" y="40"/>
                  </a:lnTo>
                  <a:lnTo>
                    <a:pt x="58" y="61"/>
                  </a:lnTo>
                  <a:lnTo>
                    <a:pt x="61" y="64"/>
                  </a:lnTo>
                  <a:lnTo>
                    <a:pt x="61" y="67"/>
                  </a:lnTo>
                  <a:lnTo>
                    <a:pt x="64" y="70"/>
                  </a:lnTo>
                  <a:lnTo>
                    <a:pt x="64" y="64"/>
                  </a:lnTo>
                  <a:lnTo>
                    <a:pt x="67" y="61"/>
                  </a:lnTo>
                  <a:lnTo>
                    <a:pt x="67" y="55"/>
                  </a:lnTo>
                  <a:lnTo>
                    <a:pt x="70" y="58"/>
                  </a:lnTo>
                  <a:lnTo>
                    <a:pt x="73" y="61"/>
                  </a:lnTo>
                  <a:lnTo>
                    <a:pt x="79" y="55"/>
                  </a:lnTo>
                  <a:lnTo>
                    <a:pt x="79" y="49"/>
                  </a:lnTo>
                  <a:lnTo>
                    <a:pt x="85" y="49"/>
                  </a:lnTo>
                  <a:lnTo>
                    <a:pt x="82" y="49"/>
                  </a:lnTo>
                  <a:lnTo>
                    <a:pt x="85" y="43"/>
                  </a:lnTo>
                  <a:lnTo>
                    <a:pt x="88" y="40"/>
                  </a:lnTo>
                  <a:lnTo>
                    <a:pt x="88" y="30"/>
                  </a:lnTo>
                  <a:lnTo>
                    <a:pt x="91" y="24"/>
                  </a:lnTo>
                  <a:lnTo>
                    <a:pt x="91" y="18"/>
                  </a:lnTo>
                  <a:lnTo>
                    <a:pt x="95" y="21"/>
                  </a:lnTo>
                  <a:lnTo>
                    <a:pt x="98" y="24"/>
                  </a:lnTo>
                  <a:lnTo>
                    <a:pt x="98" y="30"/>
                  </a:lnTo>
                  <a:lnTo>
                    <a:pt x="101" y="37"/>
                  </a:lnTo>
                  <a:lnTo>
                    <a:pt x="101" y="46"/>
                  </a:lnTo>
                  <a:lnTo>
                    <a:pt x="107" y="52"/>
                  </a:lnTo>
                  <a:lnTo>
                    <a:pt x="104" y="52"/>
                  </a:lnTo>
                  <a:lnTo>
                    <a:pt x="107" y="46"/>
                  </a:lnTo>
                  <a:lnTo>
                    <a:pt x="110" y="43"/>
                  </a:lnTo>
                  <a:lnTo>
                    <a:pt x="110" y="37"/>
                  </a:lnTo>
                  <a:lnTo>
                    <a:pt x="113" y="34"/>
                  </a:lnTo>
                  <a:lnTo>
                    <a:pt x="116" y="37"/>
                  </a:lnTo>
                  <a:lnTo>
                    <a:pt x="116" y="40"/>
                  </a:lnTo>
                  <a:lnTo>
                    <a:pt x="119" y="46"/>
                  </a:lnTo>
                  <a:lnTo>
                    <a:pt x="119" y="55"/>
                  </a:lnTo>
                  <a:lnTo>
                    <a:pt x="122" y="61"/>
                  </a:lnTo>
                  <a:lnTo>
                    <a:pt x="122" y="70"/>
                  </a:lnTo>
                  <a:lnTo>
                    <a:pt x="125" y="67"/>
                  </a:lnTo>
                  <a:lnTo>
                    <a:pt x="128" y="64"/>
                  </a:lnTo>
                  <a:lnTo>
                    <a:pt x="131" y="61"/>
                  </a:lnTo>
                  <a:lnTo>
                    <a:pt x="131" y="58"/>
                  </a:lnTo>
                  <a:lnTo>
                    <a:pt x="137" y="55"/>
                  </a:lnTo>
                  <a:lnTo>
                    <a:pt x="137" y="52"/>
                  </a:lnTo>
                  <a:lnTo>
                    <a:pt x="143" y="46"/>
                  </a:lnTo>
                  <a:lnTo>
                    <a:pt x="143" y="43"/>
                  </a:lnTo>
                  <a:lnTo>
                    <a:pt x="146" y="43"/>
                  </a:lnTo>
                  <a:lnTo>
                    <a:pt x="150" y="40"/>
                  </a:lnTo>
                  <a:lnTo>
                    <a:pt x="153" y="43"/>
                  </a:lnTo>
                  <a:lnTo>
                    <a:pt x="159" y="49"/>
                  </a:lnTo>
                  <a:lnTo>
                    <a:pt x="156" y="49"/>
                  </a:lnTo>
                  <a:lnTo>
                    <a:pt x="159" y="46"/>
                  </a:lnTo>
                  <a:lnTo>
                    <a:pt x="162" y="43"/>
                  </a:lnTo>
                  <a:lnTo>
                    <a:pt x="162" y="37"/>
                  </a:lnTo>
                  <a:lnTo>
                    <a:pt x="165" y="34"/>
                  </a:lnTo>
                  <a:lnTo>
                    <a:pt x="165" y="27"/>
                  </a:lnTo>
                  <a:lnTo>
                    <a:pt x="168" y="27"/>
                  </a:lnTo>
                  <a:lnTo>
                    <a:pt x="171" y="40"/>
                  </a:lnTo>
                  <a:lnTo>
                    <a:pt x="171" y="46"/>
                  </a:lnTo>
                  <a:lnTo>
                    <a:pt x="174" y="52"/>
                  </a:lnTo>
                  <a:lnTo>
                    <a:pt x="174" y="61"/>
                  </a:lnTo>
                  <a:lnTo>
                    <a:pt x="177" y="58"/>
                  </a:lnTo>
                  <a:lnTo>
                    <a:pt x="177" y="55"/>
                  </a:lnTo>
                  <a:lnTo>
                    <a:pt x="180" y="52"/>
                  </a:lnTo>
                  <a:lnTo>
                    <a:pt x="180" y="46"/>
                  </a:lnTo>
                  <a:lnTo>
                    <a:pt x="183" y="43"/>
                  </a:lnTo>
                  <a:lnTo>
                    <a:pt x="186" y="43"/>
                  </a:lnTo>
                  <a:lnTo>
                    <a:pt x="189" y="46"/>
                  </a:lnTo>
                  <a:lnTo>
                    <a:pt x="192" y="46"/>
                  </a:lnTo>
                  <a:lnTo>
                    <a:pt x="195" y="40"/>
                  </a:lnTo>
                  <a:lnTo>
                    <a:pt x="195" y="37"/>
                  </a:lnTo>
                  <a:lnTo>
                    <a:pt x="198" y="34"/>
                  </a:lnTo>
                  <a:lnTo>
                    <a:pt x="198" y="21"/>
                  </a:lnTo>
                  <a:lnTo>
                    <a:pt x="201" y="15"/>
                  </a:lnTo>
                  <a:lnTo>
                    <a:pt x="201" y="9"/>
                  </a:lnTo>
                  <a:lnTo>
                    <a:pt x="205" y="12"/>
                  </a:lnTo>
                  <a:lnTo>
                    <a:pt x="205" y="27"/>
                  </a:lnTo>
                  <a:lnTo>
                    <a:pt x="208" y="37"/>
                  </a:lnTo>
                  <a:lnTo>
                    <a:pt x="208" y="52"/>
                  </a:lnTo>
                  <a:lnTo>
                    <a:pt x="211" y="58"/>
                  </a:lnTo>
                  <a:lnTo>
                    <a:pt x="211" y="67"/>
                  </a:lnTo>
                  <a:lnTo>
                    <a:pt x="214" y="64"/>
                  </a:lnTo>
                  <a:lnTo>
                    <a:pt x="214" y="61"/>
                  </a:lnTo>
                  <a:lnTo>
                    <a:pt x="217" y="58"/>
                  </a:lnTo>
                  <a:lnTo>
                    <a:pt x="217" y="46"/>
                  </a:lnTo>
                  <a:lnTo>
                    <a:pt x="220" y="43"/>
                  </a:lnTo>
                  <a:lnTo>
                    <a:pt x="220" y="37"/>
                  </a:lnTo>
                  <a:lnTo>
                    <a:pt x="223" y="30"/>
                  </a:lnTo>
                  <a:lnTo>
                    <a:pt x="223" y="24"/>
                  </a:lnTo>
                  <a:lnTo>
                    <a:pt x="226" y="24"/>
                  </a:lnTo>
                  <a:lnTo>
                    <a:pt x="229" y="37"/>
                  </a:lnTo>
                  <a:lnTo>
                    <a:pt x="229" y="43"/>
                  </a:lnTo>
                  <a:lnTo>
                    <a:pt x="232" y="52"/>
                  </a:lnTo>
                  <a:lnTo>
                    <a:pt x="232" y="64"/>
                  </a:lnTo>
                  <a:lnTo>
                    <a:pt x="235" y="67"/>
                  </a:lnTo>
                  <a:lnTo>
                    <a:pt x="235" y="76"/>
                  </a:lnTo>
                  <a:lnTo>
                    <a:pt x="241" y="76"/>
                  </a:lnTo>
                  <a:lnTo>
                    <a:pt x="241" y="70"/>
                  </a:lnTo>
                  <a:lnTo>
                    <a:pt x="244" y="64"/>
                  </a:lnTo>
                  <a:lnTo>
                    <a:pt x="244" y="4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7" name="Freeform 41"/>
            <p:cNvSpPr>
              <a:spLocks noChangeAspect="1"/>
            </p:cNvSpPr>
            <p:nvPr/>
          </p:nvSpPr>
          <p:spPr bwMode="auto">
            <a:xfrm flipV="1">
              <a:off x="10142306" y="1364679"/>
              <a:ext cx="461052" cy="43752"/>
            </a:xfrm>
            <a:custGeom>
              <a:avLst/>
              <a:gdLst>
                <a:gd name="T0" fmla="*/ 0 w 104"/>
                <a:gd name="T1" fmla="*/ 25 h 40"/>
                <a:gd name="T2" fmla="*/ 6 w 104"/>
                <a:gd name="T3" fmla="*/ 16 h 40"/>
                <a:gd name="T4" fmla="*/ 3 w 104"/>
                <a:gd name="T5" fmla="*/ 16 h 40"/>
                <a:gd name="T6" fmla="*/ 6 w 104"/>
                <a:gd name="T7" fmla="*/ 22 h 40"/>
                <a:gd name="T8" fmla="*/ 12 w 104"/>
                <a:gd name="T9" fmla="*/ 28 h 40"/>
                <a:gd name="T10" fmla="*/ 12 w 104"/>
                <a:gd name="T11" fmla="*/ 31 h 40"/>
                <a:gd name="T12" fmla="*/ 12 w 104"/>
                <a:gd name="T13" fmla="*/ 28 h 40"/>
                <a:gd name="T14" fmla="*/ 16 w 104"/>
                <a:gd name="T15" fmla="*/ 25 h 40"/>
                <a:gd name="T16" fmla="*/ 22 w 104"/>
                <a:gd name="T17" fmla="*/ 19 h 40"/>
                <a:gd name="T18" fmla="*/ 22 w 104"/>
                <a:gd name="T19" fmla="*/ 16 h 40"/>
                <a:gd name="T20" fmla="*/ 25 w 104"/>
                <a:gd name="T21" fmla="*/ 16 h 40"/>
                <a:gd name="T22" fmla="*/ 28 w 104"/>
                <a:gd name="T23" fmla="*/ 10 h 40"/>
                <a:gd name="T24" fmla="*/ 28 w 104"/>
                <a:gd name="T25" fmla="*/ 6 h 40"/>
                <a:gd name="T26" fmla="*/ 34 w 104"/>
                <a:gd name="T27" fmla="*/ 0 h 40"/>
                <a:gd name="T28" fmla="*/ 31 w 104"/>
                <a:gd name="T29" fmla="*/ 0 h 40"/>
                <a:gd name="T30" fmla="*/ 34 w 104"/>
                <a:gd name="T31" fmla="*/ 3 h 40"/>
                <a:gd name="T32" fmla="*/ 37 w 104"/>
                <a:gd name="T33" fmla="*/ 6 h 40"/>
                <a:gd name="T34" fmla="*/ 37 w 104"/>
                <a:gd name="T35" fmla="*/ 13 h 40"/>
                <a:gd name="T36" fmla="*/ 40 w 104"/>
                <a:gd name="T37" fmla="*/ 16 h 40"/>
                <a:gd name="T38" fmla="*/ 40 w 104"/>
                <a:gd name="T39" fmla="*/ 25 h 40"/>
                <a:gd name="T40" fmla="*/ 43 w 104"/>
                <a:gd name="T41" fmla="*/ 28 h 40"/>
                <a:gd name="T42" fmla="*/ 46 w 104"/>
                <a:gd name="T43" fmla="*/ 31 h 40"/>
                <a:gd name="T44" fmla="*/ 49 w 104"/>
                <a:gd name="T45" fmla="*/ 28 h 40"/>
                <a:gd name="T46" fmla="*/ 52 w 104"/>
                <a:gd name="T47" fmla="*/ 25 h 40"/>
                <a:gd name="T48" fmla="*/ 52 w 104"/>
                <a:gd name="T49" fmla="*/ 16 h 40"/>
                <a:gd name="T50" fmla="*/ 55 w 104"/>
                <a:gd name="T51" fmla="*/ 13 h 40"/>
                <a:gd name="T52" fmla="*/ 55 w 104"/>
                <a:gd name="T53" fmla="*/ 6 h 40"/>
                <a:gd name="T54" fmla="*/ 58 w 104"/>
                <a:gd name="T55" fmla="*/ 3 h 40"/>
                <a:gd name="T56" fmla="*/ 58 w 104"/>
                <a:gd name="T57" fmla="*/ 16 h 40"/>
                <a:gd name="T58" fmla="*/ 61 w 104"/>
                <a:gd name="T59" fmla="*/ 22 h 40"/>
                <a:gd name="T60" fmla="*/ 61 w 104"/>
                <a:gd name="T61" fmla="*/ 37 h 40"/>
                <a:gd name="T62" fmla="*/ 64 w 104"/>
                <a:gd name="T63" fmla="*/ 40 h 40"/>
                <a:gd name="T64" fmla="*/ 67 w 104"/>
                <a:gd name="T65" fmla="*/ 37 h 40"/>
                <a:gd name="T66" fmla="*/ 67 w 104"/>
                <a:gd name="T67" fmla="*/ 28 h 40"/>
                <a:gd name="T68" fmla="*/ 71 w 104"/>
                <a:gd name="T69" fmla="*/ 25 h 40"/>
                <a:gd name="T70" fmla="*/ 71 w 104"/>
                <a:gd name="T71" fmla="*/ 22 h 40"/>
                <a:gd name="T72" fmla="*/ 80 w 104"/>
                <a:gd name="T73" fmla="*/ 16 h 40"/>
                <a:gd name="T74" fmla="*/ 77 w 104"/>
                <a:gd name="T75" fmla="*/ 16 h 40"/>
                <a:gd name="T76" fmla="*/ 80 w 104"/>
                <a:gd name="T77" fmla="*/ 19 h 40"/>
                <a:gd name="T78" fmla="*/ 83 w 104"/>
                <a:gd name="T79" fmla="*/ 22 h 40"/>
                <a:gd name="T80" fmla="*/ 86 w 104"/>
                <a:gd name="T81" fmla="*/ 25 h 40"/>
                <a:gd name="T82" fmla="*/ 86 w 104"/>
                <a:gd name="T83" fmla="*/ 31 h 40"/>
                <a:gd name="T84" fmla="*/ 89 w 104"/>
                <a:gd name="T85" fmla="*/ 34 h 40"/>
                <a:gd name="T86" fmla="*/ 89 w 104"/>
                <a:gd name="T87" fmla="*/ 37 h 40"/>
                <a:gd name="T88" fmla="*/ 95 w 104"/>
                <a:gd name="T89" fmla="*/ 34 h 40"/>
                <a:gd name="T90" fmla="*/ 95 w 104"/>
                <a:gd name="T91" fmla="*/ 31 h 40"/>
                <a:gd name="T92" fmla="*/ 98 w 104"/>
                <a:gd name="T93" fmla="*/ 28 h 40"/>
                <a:gd name="T94" fmla="*/ 98 w 104"/>
                <a:gd name="T95" fmla="*/ 25 h 40"/>
                <a:gd name="T96" fmla="*/ 104 w 104"/>
                <a:gd name="T97" fmla="*/ 19 h 40"/>
                <a:gd name="T98" fmla="*/ 101 w 104"/>
                <a:gd name="T99"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40">
                  <a:moveTo>
                    <a:pt x="0" y="25"/>
                  </a:moveTo>
                  <a:lnTo>
                    <a:pt x="6" y="16"/>
                  </a:lnTo>
                  <a:lnTo>
                    <a:pt x="3" y="16"/>
                  </a:lnTo>
                  <a:lnTo>
                    <a:pt x="6" y="22"/>
                  </a:lnTo>
                  <a:lnTo>
                    <a:pt x="12" y="28"/>
                  </a:lnTo>
                  <a:lnTo>
                    <a:pt x="12" y="31"/>
                  </a:lnTo>
                  <a:lnTo>
                    <a:pt x="12" y="28"/>
                  </a:lnTo>
                  <a:lnTo>
                    <a:pt x="16" y="25"/>
                  </a:lnTo>
                  <a:lnTo>
                    <a:pt x="22" y="19"/>
                  </a:lnTo>
                  <a:lnTo>
                    <a:pt x="22" y="16"/>
                  </a:lnTo>
                  <a:lnTo>
                    <a:pt x="25" y="16"/>
                  </a:lnTo>
                  <a:lnTo>
                    <a:pt x="28" y="10"/>
                  </a:lnTo>
                  <a:lnTo>
                    <a:pt x="28" y="6"/>
                  </a:lnTo>
                  <a:lnTo>
                    <a:pt x="34" y="0"/>
                  </a:lnTo>
                  <a:lnTo>
                    <a:pt x="31" y="0"/>
                  </a:lnTo>
                  <a:lnTo>
                    <a:pt x="34" y="3"/>
                  </a:lnTo>
                  <a:lnTo>
                    <a:pt x="37" y="6"/>
                  </a:lnTo>
                  <a:lnTo>
                    <a:pt x="37" y="13"/>
                  </a:lnTo>
                  <a:lnTo>
                    <a:pt x="40" y="16"/>
                  </a:lnTo>
                  <a:lnTo>
                    <a:pt x="40" y="25"/>
                  </a:lnTo>
                  <a:lnTo>
                    <a:pt x="43" y="28"/>
                  </a:lnTo>
                  <a:lnTo>
                    <a:pt x="46" y="31"/>
                  </a:lnTo>
                  <a:lnTo>
                    <a:pt x="49" y="28"/>
                  </a:lnTo>
                  <a:lnTo>
                    <a:pt x="52" y="25"/>
                  </a:lnTo>
                  <a:lnTo>
                    <a:pt x="52" y="16"/>
                  </a:lnTo>
                  <a:lnTo>
                    <a:pt x="55" y="13"/>
                  </a:lnTo>
                  <a:lnTo>
                    <a:pt x="55" y="6"/>
                  </a:lnTo>
                  <a:lnTo>
                    <a:pt x="58" y="3"/>
                  </a:lnTo>
                  <a:lnTo>
                    <a:pt x="58" y="16"/>
                  </a:lnTo>
                  <a:lnTo>
                    <a:pt x="61" y="22"/>
                  </a:lnTo>
                  <a:lnTo>
                    <a:pt x="61" y="37"/>
                  </a:lnTo>
                  <a:lnTo>
                    <a:pt x="64" y="40"/>
                  </a:lnTo>
                  <a:lnTo>
                    <a:pt x="67" y="37"/>
                  </a:lnTo>
                  <a:lnTo>
                    <a:pt x="67" y="28"/>
                  </a:lnTo>
                  <a:lnTo>
                    <a:pt x="71" y="25"/>
                  </a:lnTo>
                  <a:lnTo>
                    <a:pt x="71" y="22"/>
                  </a:lnTo>
                  <a:lnTo>
                    <a:pt x="80" y="16"/>
                  </a:lnTo>
                  <a:lnTo>
                    <a:pt x="77" y="16"/>
                  </a:lnTo>
                  <a:lnTo>
                    <a:pt x="80" y="19"/>
                  </a:lnTo>
                  <a:lnTo>
                    <a:pt x="83" y="22"/>
                  </a:lnTo>
                  <a:lnTo>
                    <a:pt x="86" y="25"/>
                  </a:lnTo>
                  <a:lnTo>
                    <a:pt x="86" y="31"/>
                  </a:lnTo>
                  <a:lnTo>
                    <a:pt x="89" y="34"/>
                  </a:lnTo>
                  <a:lnTo>
                    <a:pt x="89" y="37"/>
                  </a:lnTo>
                  <a:lnTo>
                    <a:pt x="95" y="34"/>
                  </a:lnTo>
                  <a:lnTo>
                    <a:pt x="95" y="31"/>
                  </a:lnTo>
                  <a:lnTo>
                    <a:pt x="98" y="28"/>
                  </a:lnTo>
                  <a:lnTo>
                    <a:pt x="98" y="25"/>
                  </a:lnTo>
                  <a:lnTo>
                    <a:pt x="104" y="19"/>
                  </a:lnTo>
                  <a:lnTo>
                    <a:pt x="101"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8" name="Freeform 42"/>
            <p:cNvSpPr>
              <a:spLocks noChangeAspect="1"/>
            </p:cNvSpPr>
            <p:nvPr/>
          </p:nvSpPr>
          <p:spPr bwMode="auto">
            <a:xfrm flipV="1">
              <a:off x="4713288" y="1436140"/>
              <a:ext cx="1151767" cy="129796"/>
            </a:xfrm>
            <a:custGeom>
              <a:avLst/>
              <a:gdLst>
                <a:gd name="T0" fmla="*/ 6 w 260"/>
                <a:gd name="T1" fmla="*/ 67 h 116"/>
                <a:gd name="T2" fmla="*/ 9 w 260"/>
                <a:gd name="T3" fmla="*/ 58 h 116"/>
                <a:gd name="T4" fmla="*/ 12 w 260"/>
                <a:gd name="T5" fmla="*/ 55 h 116"/>
                <a:gd name="T6" fmla="*/ 18 w 260"/>
                <a:gd name="T7" fmla="*/ 79 h 116"/>
                <a:gd name="T8" fmla="*/ 24 w 260"/>
                <a:gd name="T9" fmla="*/ 79 h 116"/>
                <a:gd name="T10" fmla="*/ 34 w 260"/>
                <a:gd name="T11" fmla="*/ 73 h 116"/>
                <a:gd name="T12" fmla="*/ 43 w 260"/>
                <a:gd name="T13" fmla="*/ 73 h 116"/>
                <a:gd name="T14" fmla="*/ 52 w 260"/>
                <a:gd name="T15" fmla="*/ 73 h 116"/>
                <a:gd name="T16" fmla="*/ 58 w 260"/>
                <a:gd name="T17" fmla="*/ 70 h 116"/>
                <a:gd name="T18" fmla="*/ 67 w 260"/>
                <a:gd name="T19" fmla="*/ 73 h 116"/>
                <a:gd name="T20" fmla="*/ 76 w 260"/>
                <a:gd name="T21" fmla="*/ 70 h 116"/>
                <a:gd name="T22" fmla="*/ 83 w 260"/>
                <a:gd name="T23" fmla="*/ 67 h 116"/>
                <a:gd name="T24" fmla="*/ 89 w 260"/>
                <a:gd name="T25" fmla="*/ 46 h 116"/>
                <a:gd name="T26" fmla="*/ 95 w 260"/>
                <a:gd name="T27" fmla="*/ 67 h 116"/>
                <a:gd name="T28" fmla="*/ 98 w 260"/>
                <a:gd name="T29" fmla="*/ 86 h 116"/>
                <a:gd name="T30" fmla="*/ 104 w 260"/>
                <a:gd name="T31" fmla="*/ 86 h 116"/>
                <a:gd name="T32" fmla="*/ 113 w 260"/>
                <a:gd name="T33" fmla="*/ 79 h 116"/>
                <a:gd name="T34" fmla="*/ 119 w 260"/>
                <a:gd name="T35" fmla="*/ 67 h 116"/>
                <a:gd name="T36" fmla="*/ 122 w 260"/>
                <a:gd name="T37" fmla="*/ 52 h 116"/>
                <a:gd name="T38" fmla="*/ 128 w 260"/>
                <a:gd name="T39" fmla="*/ 61 h 116"/>
                <a:gd name="T40" fmla="*/ 134 w 260"/>
                <a:gd name="T41" fmla="*/ 89 h 116"/>
                <a:gd name="T42" fmla="*/ 141 w 260"/>
                <a:gd name="T43" fmla="*/ 95 h 116"/>
                <a:gd name="T44" fmla="*/ 144 w 260"/>
                <a:gd name="T45" fmla="*/ 83 h 116"/>
                <a:gd name="T46" fmla="*/ 150 w 260"/>
                <a:gd name="T47" fmla="*/ 61 h 116"/>
                <a:gd name="T48" fmla="*/ 156 w 260"/>
                <a:gd name="T49" fmla="*/ 67 h 116"/>
                <a:gd name="T50" fmla="*/ 162 w 260"/>
                <a:gd name="T51" fmla="*/ 89 h 116"/>
                <a:gd name="T52" fmla="*/ 165 w 260"/>
                <a:gd name="T53" fmla="*/ 83 h 116"/>
                <a:gd name="T54" fmla="*/ 174 w 260"/>
                <a:gd name="T55" fmla="*/ 76 h 116"/>
                <a:gd name="T56" fmla="*/ 180 w 260"/>
                <a:gd name="T57" fmla="*/ 55 h 116"/>
                <a:gd name="T58" fmla="*/ 186 w 260"/>
                <a:gd name="T59" fmla="*/ 9 h 116"/>
                <a:gd name="T60" fmla="*/ 189 w 260"/>
                <a:gd name="T61" fmla="*/ 31 h 116"/>
                <a:gd name="T62" fmla="*/ 196 w 260"/>
                <a:gd name="T63" fmla="*/ 98 h 116"/>
                <a:gd name="T64" fmla="*/ 199 w 260"/>
                <a:gd name="T65" fmla="*/ 113 h 116"/>
                <a:gd name="T66" fmla="*/ 205 w 260"/>
                <a:gd name="T67" fmla="*/ 98 h 116"/>
                <a:gd name="T68" fmla="*/ 208 w 260"/>
                <a:gd name="T69" fmla="*/ 76 h 116"/>
                <a:gd name="T70" fmla="*/ 217 w 260"/>
                <a:gd name="T71" fmla="*/ 76 h 116"/>
                <a:gd name="T72" fmla="*/ 220 w 260"/>
                <a:gd name="T73" fmla="*/ 70 h 116"/>
                <a:gd name="T74" fmla="*/ 226 w 260"/>
                <a:gd name="T75" fmla="*/ 64 h 116"/>
                <a:gd name="T76" fmla="*/ 229 w 260"/>
                <a:gd name="T77" fmla="*/ 83 h 116"/>
                <a:gd name="T78" fmla="*/ 238 w 260"/>
                <a:gd name="T79" fmla="*/ 79 h 116"/>
                <a:gd name="T80" fmla="*/ 248 w 260"/>
                <a:gd name="T81" fmla="*/ 70 h 116"/>
                <a:gd name="T82" fmla="*/ 257 w 260"/>
                <a:gd name="T83"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116">
                  <a:moveTo>
                    <a:pt x="0" y="76"/>
                  </a:moveTo>
                  <a:lnTo>
                    <a:pt x="0" y="67"/>
                  </a:lnTo>
                  <a:lnTo>
                    <a:pt x="6" y="67"/>
                  </a:lnTo>
                  <a:lnTo>
                    <a:pt x="3" y="67"/>
                  </a:lnTo>
                  <a:lnTo>
                    <a:pt x="6" y="64"/>
                  </a:lnTo>
                  <a:lnTo>
                    <a:pt x="9" y="58"/>
                  </a:lnTo>
                  <a:lnTo>
                    <a:pt x="9" y="49"/>
                  </a:lnTo>
                  <a:lnTo>
                    <a:pt x="12" y="52"/>
                  </a:lnTo>
                  <a:lnTo>
                    <a:pt x="12" y="55"/>
                  </a:lnTo>
                  <a:lnTo>
                    <a:pt x="15" y="61"/>
                  </a:lnTo>
                  <a:lnTo>
                    <a:pt x="15" y="73"/>
                  </a:lnTo>
                  <a:lnTo>
                    <a:pt x="18" y="79"/>
                  </a:lnTo>
                  <a:lnTo>
                    <a:pt x="18" y="89"/>
                  </a:lnTo>
                  <a:lnTo>
                    <a:pt x="24" y="83"/>
                  </a:lnTo>
                  <a:lnTo>
                    <a:pt x="24" y="79"/>
                  </a:lnTo>
                  <a:lnTo>
                    <a:pt x="28" y="76"/>
                  </a:lnTo>
                  <a:lnTo>
                    <a:pt x="31" y="73"/>
                  </a:lnTo>
                  <a:lnTo>
                    <a:pt x="34" y="73"/>
                  </a:lnTo>
                  <a:lnTo>
                    <a:pt x="37" y="70"/>
                  </a:lnTo>
                  <a:lnTo>
                    <a:pt x="40" y="73"/>
                  </a:lnTo>
                  <a:lnTo>
                    <a:pt x="43" y="73"/>
                  </a:lnTo>
                  <a:lnTo>
                    <a:pt x="46" y="79"/>
                  </a:lnTo>
                  <a:lnTo>
                    <a:pt x="49" y="79"/>
                  </a:lnTo>
                  <a:lnTo>
                    <a:pt x="52" y="73"/>
                  </a:lnTo>
                  <a:lnTo>
                    <a:pt x="58" y="67"/>
                  </a:lnTo>
                  <a:lnTo>
                    <a:pt x="55" y="67"/>
                  </a:lnTo>
                  <a:lnTo>
                    <a:pt x="58" y="70"/>
                  </a:lnTo>
                  <a:lnTo>
                    <a:pt x="61" y="73"/>
                  </a:lnTo>
                  <a:lnTo>
                    <a:pt x="64" y="73"/>
                  </a:lnTo>
                  <a:lnTo>
                    <a:pt x="67" y="73"/>
                  </a:lnTo>
                  <a:lnTo>
                    <a:pt x="70" y="70"/>
                  </a:lnTo>
                  <a:lnTo>
                    <a:pt x="73" y="70"/>
                  </a:lnTo>
                  <a:lnTo>
                    <a:pt x="76" y="70"/>
                  </a:lnTo>
                  <a:lnTo>
                    <a:pt x="79" y="73"/>
                  </a:lnTo>
                  <a:lnTo>
                    <a:pt x="83" y="70"/>
                  </a:lnTo>
                  <a:lnTo>
                    <a:pt x="83" y="67"/>
                  </a:lnTo>
                  <a:lnTo>
                    <a:pt x="86" y="64"/>
                  </a:lnTo>
                  <a:lnTo>
                    <a:pt x="86" y="49"/>
                  </a:lnTo>
                  <a:lnTo>
                    <a:pt x="89" y="46"/>
                  </a:lnTo>
                  <a:lnTo>
                    <a:pt x="92" y="49"/>
                  </a:lnTo>
                  <a:lnTo>
                    <a:pt x="92" y="61"/>
                  </a:lnTo>
                  <a:lnTo>
                    <a:pt x="95" y="67"/>
                  </a:lnTo>
                  <a:lnTo>
                    <a:pt x="95" y="79"/>
                  </a:lnTo>
                  <a:lnTo>
                    <a:pt x="101" y="86"/>
                  </a:lnTo>
                  <a:lnTo>
                    <a:pt x="98" y="86"/>
                  </a:lnTo>
                  <a:lnTo>
                    <a:pt x="101" y="86"/>
                  </a:lnTo>
                  <a:lnTo>
                    <a:pt x="107" y="86"/>
                  </a:lnTo>
                  <a:lnTo>
                    <a:pt x="104" y="86"/>
                  </a:lnTo>
                  <a:lnTo>
                    <a:pt x="107" y="86"/>
                  </a:lnTo>
                  <a:lnTo>
                    <a:pt x="113" y="86"/>
                  </a:lnTo>
                  <a:lnTo>
                    <a:pt x="113" y="79"/>
                  </a:lnTo>
                  <a:lnTo>
                    <a:pt x="116" y="76"/>
                  </a:lnTo>
                  <a:lnTo>
                    <a:pt x="116" y="70"/>
                  </a:lnTo>
                  <a:lnTo>
                    <a:pt x="119" y="67"/>
                  </a:lnTo>
                  <a:lnTo>
                    <a:pt x="119" y="58"/>
                  </a:lnTo>
                  <a:lnTo>
                    <a:pt x="122" y="55"/>
                  </a:lnTo>
                  <a:lnTo>
                    <a:pt x="122" y="52"/>
                  </a:lnTo>
                  <a:lnTo>
                    <a:pt x="125" y="49"/>
                  </a:lnTo>
                  <a:lnTo>
                    <a:pt x="128" y="52"/>
                  </a:lnTo>
                  <a:lnTo>
                    <a:pt x="128" y="61"/>
                  </a:lnTo>
                  <a:lnTo>
                    <a:pt x="131" y="64"/>
                  </a:lnTo>
                  <a:lnTo>
                    <a:pt x="131" y="83"/>
                  </a:lnTo>
                  <a:lnTo>
                    <a:pt x="134" y="89"/>
                  </a:lnTo>
                  <a:lnTo>
                    <a:pt x="134" y="95"/>
                  </a:lnTo>
                  <a:lnTo>
                    <a:pt x="138" y="98"/>
                  </a:lnTo>
                  <a:lnTo>
                    <a:pt x="141" y="95"/>
                  </a:lnTo>
                  <a:lnTo>
                    <a:pt x="141" y="92"/>
                  </a:lnTo>
                  <a:lnTo>
                    <a:pt x="144" y="89"/>
                  </a:lnTo>
                  <a:lnTo>
                    <a:pt x="144" y="83"/>
                  </a:lnTo>
                  <a:lnTo>
                    <a:pt x="147" y="79"/>
                  </a:lnTo>
                  <a:lnTo>
                    <a:pt x="147" y="67"/>
                  </a:lnTo>
                  <a:lnTo>
                    <a:pt x="150" y="61"/>
                  </a:lnTo>
                  <a:lnTo>
                    <a:pt x="150" y="55"/>
                  </a:lnTo>
                  <a:lnTo>
                    <a:pt x="156" y="55"/>
                  </a:lnTo>
                  <a:lnTo>
                    <a:pt x="156" y="67"/>
                  </a:lnTo>
                  <a:lnTo>
                    <a:pt x="159" y="70"/>
                  </a:lnTo>
                  <a:lnTo>
                    <a:pt x="159" y="86"/>
                  </a:lnTo>
                  <a:lnTo>
                    <a:pt x="162" y="89"/>
                  </a:lnTo>
                  <a:lnTo>
                    <a:pt x="162" y="92"/>
                  </a:lnTo>
                  <a:lnTo>
                    <a:pt x="165" y="89"/>
                  </a:lnTo>
                  <a:lnTo>
                    <a:pt x="165" y="83"/>
                  </a:lnTo>
                  <a:lnTo>
                    <a:pt x="168" y="79"/>
                  </a:lnTo>
                  <a:lnTo>
                    <a:pt x="171" y="76"/>
                  </a:lnTo>
                  <a:lnTo>
                    <a:pt x="174" y="76"/>
                  </a:lnTo>
                  <a:lnTo>
                    <a:pt x="177" y="73"/>
                  </a:lnTo>
                  <a:lnTo>
                    <a:pt x="180" y="70"/>
                  </a:lnTo>
                  <a:lnTo>
                    <a:pt x="180" y="55"/>
                  </a:lnTo>
                  <a:lnTo>
                    <a:pt x="183" y="46"/>
                  </a:lnTo>
                  <a:lnTo>
                    <a:pt x="183" y="22"/>
                  </a:lnTo>
                  <a:lnTo>
                    <a:pt x="186" y="9"/>
                  </a:lnTo>
                  <a:lnTo>
                    <a:pt x="186" y="0"/>
                  </a:lnTo>
                  <a:lnTo>
                    <a:pt x="189" y="6"/>
                  </a:lnTo>
                  <a:lnTo>
                    <a:pt x="189" y="31"/>
                  </a:lnTo>
                  <a:lnTo>
                    <a:pt x="193" y="43"/>
                  </a:lnTo>
                  <a:lnTo>
                    <a:pt x="193" y="89"/>
                  </a:lnTo>
                  <a:lnTo>
                    <a:pt x="196" y="98"/>
                  </a:lnTo>
                  <a:lnTo>
                    <a:pt x="196" y="113"/>
                  </a:lnTo>
                  <a:lnTo>
                    <a:pt x="199" y="116"/>
                  </a:lnTo>
                  <a:lnTo>
                    <a:pt x="199" y="113"/>
                  </a:lnTo>
                  <a:lnTo>
                    <a:pt x="202" y="110"/>
                  </a:lnTo>
                  <a:lnTo>
                    <a:pt x="202" y="104"/>
                  </a:lnTo>
                  <a:lnTo>
                    <a:pt x="205" y="98"/>
                  </a:lnTo>
                  <a:lnTo>
                    <a:pt x="205" y="89"/>
                  </a:lnTo>
                  <a:lnTo>
                    <a:pt x="208" y="83"/>
                  </a:lnTo>
                  <a:lnTo>
                    <a:pt x="208" y="76"/>
                  </a:lnTo>
                  <a:lnTo>
                    <a:pt x="211" y="73"/>
                  </a:lnTo>
                  <a:lnTo>
                    <a:pt x="211" y="70"/>
                  </a:lnTo>
                  <a:lnTo>
                    <a:pt x="217" y="76"/>
                  </a:lnTo>
                  <a:lnTo>
                    <a:pt x="214" y="76"/>
                  </a:lnTo>
                  <a:lnTo>
                    <a:pt x="217" y="73"/>
                  </a:lnTo>
                  <a:lnTo>
                    <a:pt x="220" y="70"/>
                  </a:lnTo>
                  <a:lnTo>
                    <a:pt x="220" y="64"/>
                  </a:lnTo>
                  <a:lnTo>
                    <a:pt x="223" y="61"/>
                  </a:lnTo>
                  <a:lnTo>
                    <a:pt x="226" y="64"/>
                  </a:lnTo>
                  <a:lnTo>
                    <a:pt x="226" y="73"/>
                  </a:lnTo>
                  <a:lnTo>
                    <a:pt x="232" y="83"/>
                  </a:lnTo>
                  <a:lnTo>
                    <a:pt x="229" y="83"/>
                  </a:lnTo>
                  <a:lnTo>
                    <a:pt x="232" y="83"/>
                  </a:lnTo>
                  <a:lnTo>
                    <a:pt x="235" y="83"/>
                  </a:lnTo>
                  <a:lnTo>
                    <a:pt x="238" y="79"/>
                  </a:lnTo>
                  <a:lnTo>
                    <a:pt x="241" y="76"/>
                  </a:lnTo>
                  <a:lnTo>
                    <a:pt x="244" y="73"/>
                  </a:lnTo>
                  <a:lnTo>
                    <a:pt x="248" y="70"/>
                  </a:lnTo>
                  <a:lnTo>
                    <a:pt x="251" y="70"/>
                  </a:lnTo>
                  <a:lnTo>
                    <a:pt x="254" y="70"/>
                  </a:lnTo>
                  <a:lnTo>
                    <a:pt x="257" y="70"/>
                  </a:lnTo>
                  <a:lnTo>
                    <a:pt x="260" y="67"/>
                  </a:lnTo>
                  <a:lnTo>
                    <a:pt x="260"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59" name="Freeform 43"/>
            <p:cNvSpPr>
              <a:spLocks noChangeAspect="1"/>
            </p:cNvSpPr>
            <p:nvPr/>
          </p:nvSpPr>
          <p:spPr bwMode="auto">
            <a:xfrm flipV="1">
              <a:off x="5865055" y="1431765"/>
              <a:ext cx="1082695" cy="147297"/>
            </a:xfrm>
            <a:custGeom>
              <a:avLst/>
              <a:gdLst>
                <a:gd name="T0" fmla="*/ 3 w 244"/>
                <a:gd name="T1" fmla="*/ 64 h 131"/>
                <a:gd name="T2" fmla="*/ 9 w 244"/>
                <a:gd name="T3" fmla="*/ 67 h 131"/>
                <a:gd name="T4" fmla="*/ 12 w 244"/>
                <a:gd name="T5" fmla="*/ 85 h 131"/>
                <a:gd name="T6" fmla="*/ 18 w 244"/>
                <a:gd name="T7" fmla="*/ 98 h 131"/>
                <a:gd name="T8" fmla="*/ 24 w 244"/>
                <a:gd name="T9" fmla="*/ 107 h 131"/>
                <a:gd name="T10" fmla="*/ 27 w 244"/>
                <a:gd name="T11" fmla="*/ 79 h 131"/>
                <a:gd name="T12" fmla="*/ 33 w 244"/>
                <a:gd name="T13" fmla="*/ 64 h 131"/>
                <a:gd name="T14" fmla="*/ 39 w 244"/>
                <a:gd name="T15" fmla="*/ 73 h 131"/>
                <a:gd name="T16" fmla="*/ 46 w 244"/>
                <a:gd name="T17" fmla="*/ 85 h 131"/>
                <a:gd name="T18" fmla="*/ 52 w 244"/>
                <a:gd name="T19" fmla="*/ 95 h 131"/>
                <a:gd name="T20" fmla="*/ 58 w 244"/>
                <a:gd name="T21" fmla="*/ 85 h 131"/>
                <a:gd name="T22" fmla="*/ 64 w 244"/>
                <a:gd name="T23" fmla="*/ 98 h 131"/>
                <a:gd name="T24" fmla="*/ 67 w 244"/>
                <a:gd name="T25" fmla="*/ 85 h 131"/>
                <a:gd name="T26" fmla="*/ 73 w 244"/>
                <a:gd name="T27" fmla="*/ 98 h 131"/>
                <a:gd name="T28" fmla="*/ 79 w 244"/>
                <a:gd name="T29" fmla="*/ 88 h 131"/>
                <a:gd name="T30" fmla="*/ 88 w 244"/>
                <a:gd name="T31" fmla="*/ 91 h 131"/>
                <a:gd name="T32" fmla="*/ 98 w 244"/>
                <a:gd name="T33" fmla="*/ 91 h 131"/>
                <a:gd name="T34" fmla="*/ 104 w 244"/>
                <a:gd name="T35" fmla="*/ 52 h 131"/>
                <a:gd name="T36" fmla="*/ 107 w 244"/>
                <a:gd name="T37" fmla="*/ 0 h 131"/>
                <a:gd name="T38" fmla="*/ 110 w 244"/>
                <a:gd name="T39" fmla="*/ 52 h 131"/>
                <a:gd name="T40" fmla="*/ 116 w 244"/>
                <a:gd name="T41" fmla="*/ 125 h 131"/>
                <a:gd name="T42" fmla="*/ 119 w 244"/>
                <a:gd name="T43" fmla="*/ 116 h 131"/>
                <a:gd name="T44" fmla="*/ 125 w 244"/>
                <a:gd name="T45" fmla="*/ 95 h 131"/>
                <a:gd name="T46" fmla="*/ 128 w 244"/>
                <a:gd name="T47" fmla="*/ 64 h 131"/>
                <a:gd name="T48" fmla="*/ 134 w 244"/>
                <a:gd name="T49" fmla="*/ 55 h 131"/>
                <a:gd name="T50" fmla="*/ 140 w 244"/>
                <a:gd name="T51" fmla="*/ 88 h 131"/>
                <a:gd name="T52" fmla="*/ 143 w 244"/>
                <a:gd name="T53" fmla="*/ 113 h 131"/>
                <a:gd name="T54" fmla="*/ 149 w 244"/>
                <a:gd name="T55" fmla="*/ 95 h 131"/>
                <a:gd name="T56" fmla="*/ 156 w 244"/>
                <a:gd name="T57" fmla="*/ 91 h 131"/>
                <a:gd name="T58" fmla="*/ 162 w 244"/>
                <a:gd name="T59" fmla="*/ 98 h 131"/>
                <a:gd name="T60" fmla="*/ 171 w 244"/>
                <a:gd name="T61" fmla="*/ 82 h 131"/>
                <a:gd name="T62" fmla="*/ 180 w 244"/>
                <a:gd name="T63" fmla="*/ 76 h 131"/>
                <a:gd name="T64" fmla="*/ 189 w 244"/>
                <a:gd name="T65" fmla="*/ 79 h 131"/>
                <a:gd name="T66" fmla="*/ 195 w 244"/>
                <a:gd name="T67" fmla="*/ 73 h 131"/>
                <a:gd name="T68" fmla="*/ 204 w 244"/>
                <a:gd name="T69" fmla="*/ 91 h 131"/>
                <a:gd name="T70" fmla="*/ 211 w 244"/>
                <a:gd name="T71" fmla="*/ 85 h 131"/>
                <a:gd name="T72" fmla="*/ 214 w 244"/>
                <a:gd name="T73" fmla="*/ 82 h 131"/>
                <a:gd name="T74" fmla="*/ 223 w 244"/>
                <a:gd name="T75" fmla="*/ 88 h 131"/>
                <a:gd name="T76" fmla="*/ 232 w 244"/>
                <a:gd name="T77" fmla="*/ 101 h 131"/>
                <a:gd name="T78" fmla="*/ 235 w 244"/>
                <a:gd name="T79" fmla="*/ 95 h 131"/>
                <a:gd name="T80" fmla="*/ 238 w 244"/>
                <a:gd name="T81" fmla="*/ 82 h 131"/>
                <a:gd name="T82" fmla="*/ 244 w 244"/>
                <a:gd name="T83" fmla="*/ 7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1">
                  <a:moveTo>
                    <a:pt x="0" y="73"/>
                  </a:moveTo>
                  <a:lnTo>
                    <a:pt x="3" y="70"/>
                  </a:lnTo>
                  <a:lnTo>
                    <a:pt x="3" y="64"/>
                  </a:lnTo>
                  <a:lnTo>
                    <a:pt x="6" y="61"/>
                  </a:lnTo>
                  <a:lnTo>
                    <a:pt x="6" y="64"/>
                  </a:lnTo>
                  <a:lnTo>
                    <a:pt x="9" y="67"/>
                  </a:lnTo>
                  <a:lnTo>
                    <a:pt x="9" y="73"/>
                  </a:lnTo>
                  <a:lnTo>
                    <a:pt x="12" y="76"/>
                  </a:lnTo>
                  <a:lnTo>
                    <a:pt x="12" y="85"/>
                  </a:lnTo>
                  <a:lnTo>
                    <a:pt x="15" y="88"/>
                  </a:lnTo>
                  <a:lnTo>
                    <a:pt x="18" y="91"/>
                  </a:lnTo>
                  <a:lnTo>
                    <a:pt x="18" y="98"/>
                  </a:lnTo>
                  <a:lnTo>
                    <a:pt x="21" y="101"/>
                  </a:lnTo>
                  <a:lnTo>
                    <a:pt x="21" y="104"/>
                  </a:lnTo>
                  <a:lnTo>
                    <a:pt x="24" y="107"/>
                  </a:lnTo>
                  <a:lnTo>
                    <a:pt x="24" y="98"/>
                  </a:lnTo>
                  <a:lnTo>
                    <a:pt x="27" y="91"/>
                  </a:lnTo>
                  <a:lnTo>
                    <a:pt x="27" y="79"/>
                  </a:lnTo>
                  <a:lnTo>
                    <a:pt x="30" y="76"/>
                  </a:lnTo>
                  <a:lnTo>
                    <a:pt x="30" y="67"/>
                  </a:lnTo>
                  <a:lnTo>
                    <a:pt x="33" y="64"/>
                  </a:lnTo>
                  <a:lnTo>
                    <a:pt x="36" y="67"/>
                  </a:lnTo>
                  <a:lnTo>
                    <a:pt x="39" y="70"/>
                  </a:lnTo>
                  <a:lnTo>
                    <a:pt x="39" y="73"/>
                  </a:lnTo>
                  <a:lnTo>
                    <a:pt x="43" y="76"/>
                  </a:lnTo>
                  <a:lnTo>
                    <a:pt x="43" y="82"/>
                  </a:lnTo>
                  <a:lnTo>
                    <a:pt x="46" y="85"/>
                  </a:lnTo>
                  <a:lnTo>
                    <a:pt x="46" y="95"/>
                  </a:lnTo>
                  <a:lnTo>
                    <a:pt x="49" y="98"/>
                  </a:lnTo>
                  <a:lnTo>
                    <a:pt x="52" y="95"/>
                  </a:lnTo>
                  <a:lnTo>
                    <a:pt x="55" y="91"/>
                  </a:lnTo>
                  <a:lnTo>
                    <a:pt x="55" y="85"/>
                  </a:lnTo>
                  <a:lnTo>
                    <a:pt x="58" y="85"/>
                  </a:lnTo>
                  <a:lnTo>
                    <a:pt x="61" y="91"/>
                  </a:lnTo>
                  <a:lnTo>
                    <a:pt x="61" y="95"/>
                  </a:lnTo>
                  <a:lnTo>
                    <a:pt x="64" y="98"/>
                  </a:lnTo>
                  <a:lnTo>
                    <a:pt x="64" y="91"/>
                  </a:lnTo>
                  <a:lnTo>
                    <a:pt x="70" y="85"/>
                  </a:lnTo>
                  <a:lnTo>
                    <a:pt x="67" y="85"/>
                  </a:lnTo>
                  <a:lnTo>
                    <a:pt x="70" y="88"/>
                  </a:lnTo>
                  <a:lnTo>
                    <a:pt x="73" y="91"/>
                  </a:lnTo>
                  <a:lnTo>
                    <a:pt x="73" y="98"/>
                  </a:lnTo>
                  <a:lnTo>
                    <a:pt x="76" y="95"/>
                  </a:lnTo>
                  <a:lnTo>
                    <a:pt x="82" y="88"/>
                  </a:lnTo>
                  <a:lnTo>
                    <a:pt x="79" y="88"/>
                  </a:lnTo>
                  <a:lnTo>
                    <a:pt x="82" y="91"/>
                  </a:lnTo>
                  <a:lnTo>
                    <a:pt x="85" y="95"/>
                  </a:lnTo>
                  <a:lnTo>
                    <a:pt x="88" y="91"/>
                  </a:lnTo>
                  <a:lnTo>
                    <a:pt x="91" y="88"/>
                  </a:lnTo>
                  <a:lnTo>
                    <a:pt x="94" y="91"/>
                  </a:lnTo>
                  <a:lnTo>
                    <a:pt x="98" y="91"/>
                  </a:lnTo>
                  <a:lnTo>
                    <a:pt x="101" y="85"/>
                  </a:lnTo>
                  <a:lnTo>
                    <a:pt x="101" y="64"/>
                  </a:lnTo>
                  <a:lnTo>
                    <a:pt x="104" y="52"/>
                  </a:lnTo>
                  <a:lnTo>
                    <a:pt x="104" y="9"/>
                  </a:lnTo>
                  <a:lnTo>
                    <a:pt x="107" y="3"/>
                  </a:lnTo>
                  <a:lnTo>
                    <a:pt x="107" y="0"/>
                  </a:lnTo>
                  <a:lnTo>
                    <a:pt x="107" y="6"/>
                  </a:lnTo>
                  <a:lnTo>
                    <a:pt x="110" y="18"/>
                  </a:lnTo>
                  <a:lnTo>
                    <a:pt x="110" y="52"/>
                  </a:lnTo>
                  <a:lnTo>
                    <a:pt x="113" y="70"/>
                  </a:lnTo>
                  <a:lnTo>
                    <a:pt x="113" y="116"/>
                  </a:lnTo>
                  <a:lnTo>
                    <a:pt x="116" y="125"/>
                  </a:lnTo>
                  <a:lnTo>
                    <a:pt x="116" y="131"/>
                  </a:lnTo>
                  <a:lnTo>
                    <a:pt x="119" y="122"/>
                  </a:lnTo>
                  <a:lnTo>
                    <a:pt x="119" y="116"/>
                  </a:lnTo>
                  <a:lnTo>
                    <a:pt x="122" y="110"/>
                  </a:lnTo>
                  <a:lnTo>
                    <a:pt x="122" y="98"/>
                  </a:lnTo>
                  <a:lnTo>
                    <a:pt x="125" y="95"/>
                  </a:lnTo>
                  <a:lnTo>
                    <a:pt x="125" y="79"/>
                  </a:lnTo>
                  <a:lnTo>
                    <a:pt x="128" y="73"/>
                  </a:lnTo>
                  <a:lnTo>
                    <a:pt x="128" y="64"/>
                  </a:lnTo>
                  <a:lnTo>
                    <a:pt x="131" y="61"/>
                  </a:lnTo>
                  <a:lnTo>
                    <a:pt x="131" y="55"/>
                  </a:lnTo>
                  <a:lnTo>
                    <a:pt x="134" y="55"/>
                  </a:lnTo>
                  <a:lnTo>
                    <a:pt x="137" y="58"/>
                  </a:lnTo>
                  <a:lnTo>
                    <a:pt x="137" y="76"/>
                  </a:lnTo>
                  <a:lnTo>
                    <a:pt x="140" y="88"/>
                  </a:lnTo>
                  <a:lnTo>
                    <a:pt x="140" y="104"/>
                  </a:lnTo>
                  <a:lnTo>
                    <a:pt x="146" y="113"/>
                  </a:lnTo>
                  <a:lnTo>
                    <a:pt x="143" y="113"/>
                  </a:lnTo>
                  <a:lnTo>
                    <a:pt x="146" y="104"/>
                  </a:lnTo>
                  <a:lnTo>
                    <a:pt x="149" y="101"/>
                  </a:lnTo>
                  <a:lnTo>
                    <a:pt x="149" y="95"/>
                  </a:lnTo>
                  <a:lnTo>
                    <a:pt x="156" y="88"/>
                  </a:lnTo>
                  <a:lnTo>
                    <a:pt x="153" y="88"/>
                  </a:lnTo>
                  <a:lnTo>
                    <a:pt x="156" y="91"/>
                  </a:lnTo>
                  <a:lnTo>
                    <a:pt x="162" y="98"/>
                  </a:lnTo>
                  <a:lnTo>
                    <a:pt x="159" y="98"/>
                  </a:lnTo>
                  <a:lnTo>
                    <a:pt x="162" y="98"/>
                  </a:lnTo>
                  <a:lnTo>
                    <a:pt x="168" y="91"/>
                  </a:lnTo>
                  <a:lnTo>
                    <a:pt x="168" y="85"/>
                  </a:lnTo>
                  <a:lnTo>
                    <a:pt x="171" y="82"/>
                  </a:lnTo>
                  <a:lnTo>
                    <a:pt x="174" y="79"/>
                  </a:lnTo>
                  <a:lnTo>
                    <a:pt x="177" y="76"/>
                  </a:lnTo>
                  <a:lnTo>
                    <a:pt x="180" y="76"/>
                  </a:lnTo>
                  <a:lnTo>
                    <a:pt x="183" y="79"/>
                  </a:lnTo>
                  <a:lnTo>
                    <a:pt x="186" y="82"/>
                  </a:lnTo>
                  <a:lnTo>
                    <a:pt x="189" y="79"/>
                  </a:lnTo>
                  <a:lnTo>
                    <a:pt x="192" y="76"/>
                  </a:lnTo>
                  <a:lnTo>
                    <a:pt x="192" y="70"/>
                  </a:lnTo>
                  <a:lnTo>
                    <a:pt x="195" y="73"/>
                  </a:lnTo>
                  <a:lnTo>
                    <a:pt x="198" y="76"/>
                  </a:lnTo>
                  <a:lnTo>
                    <a:pt x="198" y="85"/>
                  </a:lnTo>
                  <a:lnTo>
                    <a:pt x="204" y="91"/>
                  </a:lnTo>
                  <a:lnTo>
                    <a:pt x="201" y="91"/>
                  </a:lnTo>
                  <a:lnTo>
                    <a:pt x="204" y="91"/>
                  </a:lnTo>
                  <a:lnTo>
                    <a:pt x="211" y="85"/>
                  </a:lnTo>
                  <a:lnTo>
                    <a:pt x="208" y="85"/>
                  </a:lnTo>
                  <a:lnTo>
                    <a:pt x="211" y="85"/>
                  </a:lnTo>
                  <a:lnTo>
                    <a:pt x="214" y="82"/>
                  </a:lnTo>
                  <a:lnTo>
                    <a:pt x="217" y="79"/>
                  </a:lnTo>
                  <a:lnTo>
                    <a:pt x="223" y="85"/>
                  </a:lnTo>
                  <a:lnTo>
                    <a:pt x="223" y="88"/>
                  </a:lnTo>
                  <a:lnTo>
                    <a:pt x="226" y="91"/>
                  </a:lnTo>
                  <a:lnTo>
                    <a:pt x="226" y="95"/>
                  </a:lnTo>
                  <a:lnTo>
                    <a:pt x="232" y="101"/>
                  </a:lnTo>
                  <a:lnTo>
                    <a:pt x="229" y="101"/>
                  </a:lnTo>
                  <a:lnTo>
                    <a:pt x="232" y="98"/>
                  </a:lnTo>
                  <a:lnTo>
                    <a:pt x="235" y="95"/>
                  </a:lnTo>
                  <a:lnTo>
                    <a:pt x="235" y="91"/>
                  </a:lnTo>
                  <a:lnTo>
                    <a:pt x="238" y="88"/>
                  </a:lnTo>
                  <a:lnTo>
                    <a:pt x="238" y="82"/>
                  </a:lnTo>
                  <a:lnTo>
                    <a:pt x="241" y="79"/>
                  </a:lnTo>
                  <a:lnTo>
                    <a:pt x="241" y="76"/>
                  </a:lnTo>
                  <a:lnTo>
                    <a:pt x="244" y="73"/>
                  </a:lnTo>
                  <a:lnTo>
                    <a:pt x="244" y="67"/>
                  </a:lnTo>
                  <a:lnTo>
                    <a:pt x="244" y="7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0" name="Freeform 44"/>
            <p:cNvSpPr>
              <a:spLocks noChangeAspect="1"/>
            </p:cNvSpPr>
            <p:nvPr/>
          </p:nvSpPr>
          <p:spPr bwMode="auto">
            <a:xfrm flipV="1">
              <a:off x="6947750" y="1436140"/>
              <a:ext cx="1072335" cy="94795"/>
            </a:xfrm>
            <a:custGeom>
              <a:avLst/>
              <a:gdLst>
                <a:gd name="T0" fmla="*/ 3 w 242"/>
                <a:gd name="T1" fmla="*/ 33 h 85"/>
                <a:gd name="T2" fmla="*/ 9 w 242"/>
                <a:gd name="T3" fmla="*/ 42 h 85"/>
                <a:gd name="T4" fmla="*/ 19 w 242"/>
                <a:gd name="T5" fmla="*/ 36 h 85"/>
                <a:gd name="T6" fmla="*/ 25 w 242"/>
                <a:gd name="T7" fmla="*/ 42 h 85"/>
                <a:gd name="T8" fmla="*/ 28 w 242"/>
                <a:gd name="T9" fmla="*/ 18 h 85"/>
                <a:gd name="T10" fmla="*/ 34 w 242"/>
                <a:gd name="T11" fmla="*/ 58 h 85"/>
                <a:gd name="T12" fmla="*/ 37 w 242"/>
                <a:gd name="T13" fmla="*/ 61 h 85"/>
                <a:gd name="T14" fmla="*/ 40 w 242"/>
                <a:gd name="T15" fmla="*/ 45 h 85"/>
                <a:gd name="T16" fmla="*/ 46 w 242"/>
                <a:gd name="T17" fmla="*/ 36 h 85"/>
                <a:gd name="T18" fmla="*/ 52 w 242"/>
                <a:gd name="T19" fmla="*/ 45 h 85"/>
                <a:gd name="T20" fmla="*/ 55 w 242"/>
                <a:gd name="T21" fmla="*/ 27 h 85"/>
                <a:gd name="T22" fmla="*/ 61 w 242"/>
                <a:gd name="T23" fmla="*/ 39 h 85"/>
                <a:gd name="T24" fmla="*/ 67 w 242"/>
                <a:gd name="T25" fmla="*/ 48 h 85"/>
                <a:gd name="T26" fmla="*/ 74 w 242"/>
                <a:gd name="T27" fmla="*/ 45 h 85"/>
                <a:gd name="T28" fmla="*/ 77 w 242"/>
                <a:gd name="T29" fmla="*/ 55 h 85"/>
                <a:gd name="T30" fmla="*/ 83 w 242"/>
                <a:gd name="T31" fmla="*/ 33 h 85"/>
                <a:gd name="T32" fmla="*/ 89 w 242"/>
                <a:gd name="T33" fmla="*/ 42 h 85"/>
                <a:gd name="T34" fmla="*/ 95 w 242"/>
                <a:gd name="T35" fmla="*/ 52 h 85"/>
                <a:gd name="T36" fmla="*/ 101 w 242"/>
                <a:gd name="T37" fmla="*/ 52 h 85"/>
                <a:gd name="T38" fmla="*/ 107 w 242"/>
                <a:gd name="T39" fmla="*/ 36 h 85"/>
                <a:gd name="T40" fmla="*/ 113 w 242"/>
                <a:gd name="T41" fmla="*/ 24 h 85"/>
                <a:gd name="T42" fmla="*/ 116 w 242"/>
                <a:gd name="T43" fmla="*/ 45 h 85"/>
                <a:gd name="T44" fmla="*/ 122 w 242"/>
                <a:gd name="T45" fmla="*/ 52 h 85"/>
                <a:gd name="T46" fmla="*/ 125 w 242"/>
                <a:gd name="T47" fmla="*/ 39 h 85"/>
                <a:gd name="T48" fmla="*/ 135 w 242"/>
                <a:gd name="T49" fmla="*/ 52 h 85"/>
                <a:gd name="T50" fmla="*/ 144 w 242"/>
                <a:gd name="T51" fmla="*/ 42 h 85"/>
                <a:gd name="T52" fmla="*/ 153 w 242"/>
                <a:gd name="T53" fmla="*/ 33 h 85"/>
                <a:gd name="T54" fmla="*/ 165 w 242"/>
                <a:gd name="T55" fmla="*/ 27 h 85"/>
                <a:gd name="T56" fmla="*/ 168 w 242"/>
                <a:gd name="T57" fmla="*/ 36 h 85"/>
                <a:gd name="T58" fmla="*/ 177 w 242"/>
                <a:gd name="T59" fmla="*/ 55 h 85"/>
                <a:gd name="T60" fmla="*/ 183 w 242"/>
                <a:gd name="T61" fmla="*/ 48 h 85"/>
                <a:gd name="T62" fmla="*/ 187 w 242"/>
                <a:gd name="T63" fmla="*/ 48 h 85"/>
                <a:gd name="T64" fmla="*/ 190 w 242"/>
                <a:gd name="T65" fmla="*/ 36 h 85"/>
                <a:gd name="T66" fmla="*/ 196 w 242"/>
                <a:gd name="T67" fmla="*/ 21 h 85"/>
                <a:gd name="T68" fmla="*/ 199 w 242"/>
                <a:gd name="T69" fmla="*/ 0 h 85"/>
                <a:gd name="T70" fmla="*/ 205 w 242"/>
                <a:gd name="T71" fmla="*/ 42 h 85"/>
                <a:gd name="T72" fmla="*/ 208 w 242"/>
                <a:gd name="T73" fmla="*/ 85 h 85"/>
                <a:gd name="T74" fmla="*/ 214 w 242"/>
                <a:gd name="T75" fmla="*/ 73 h 85"/>
                <a:gd name="T76" fmla="*/ 217 w 242"/>
                <a:gd name="T77" fmla="*/ 52 h 85"/>
                <a:gd name="T78" fmla="*/ 223 w 242"/>
                <a:gd name="T79" fmla="*/ 48 h 85"/>
                <a:gd name="T80" fmla="*/ 229 w 242"/>
                <a:gd name="T81" fmla="*/ 36 h 85"/>
                <a:gd name="T82" fmla="*/ 232 w 242"/>
                <a:gd name="T83"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85">
                  <a:moveTo>
                    <a:pt x="0" y="27"/>
                  </a:moveTo>
                  <a:lnTo>
                    <a:pt x="3" y="30"/>
                  </a:lnTo>
                  <a:lnTo>
                    <a:pt x="3" y="33"/>
                  </a:lnTo>
                  <a:lnTo>
                    <a:pt x="6" y="36"/>
                  </a:lnTo>
                  <a:lnTo>
                    <a:pt x="6" y="45"/>
                  </a:lnTo>
                  <a:lnTo>
                    <a:pt x="9" y="42"/>
                  </a:lnTo>
                  <a:lnTo>
                    <a:pt x="12" y="39"/>
                  </a:lnTo>
                  <a:lnTo>
                    <a:pt x="15" y="39"/>
                  </a:lnTo>
                  <a:lnTo>
                    <a:pt x="19" y="36"/>
                  </a:lnTo>
                  <a:lnTo>
                    <a:pt x="22" y="33"/>
                  </a:lnTo>
                  <a:lnTo>
                    <a:pt x="22" y="42"/>
                  </a:lnTo>
                  <a:lnTo>
                    <a:pt x="25" y="42"/>
                  </a:lnTo>
                  <a:lnTo>
                    <a:pt x="25" y="15"/>
                  </a:lnTo>
                  <a:lnTo>
                    <a:pt x="28" y="3"/>
                  </a:lnTo>
                  <a:lnTo>
                    <a:pt x="28" y="18"/>
                  </a:lnTo>
                  <a:lnTo>
                    <a:pt x="31" y="30"/>
                  </a:lnTo>
                  <a:lnTo>
                    <a:pt x="31" y="52"/>
                  </a:lnTo>
                  <a:lnTo>
                    <a:pt x="34" y="58"/>
                  </a:lnTo>
                  <a:lnTo>
                    <a:pt x="34" y="67"/>
                  </a:lnTo>
                  <a:lnTo>
                    <a:pt x="37" y="58"/>
                  </a:lnTo>
                  <a:lnTo>
                    <a:pt x="37" y="61"/>
                  </a:lnTo>
                  <a:lnTo>
                    <a:pt x="37" y="58"/>
                  </a:lnTo>
                  <a:lnTo>
                    <a:pt x="40" y="55"/>
                  </a:lnTo>
                  <a:lnTo>
                    <a:pt x="40" y="45"/>
                  </a:lnTo>
                  <a:lnTo>
                    <a:pt x="43" y="39"/>
                  </a:lnTo>
                  <a:lnTo>
                    <a:pt x="43" y="33"/>
                  </a:lnTo>
                  <a:lnTo>
                    <a:pt x="46" y="36"/>
                  </a:lnTo>
                  <a:lnTo>
                    <a:pt x="49" y="39"/>
                  </a:lnTo>
                  <a:lnTo>
                    <a:pt x="49" y="48"/>
                  </a:lnTo>
                  <a:lnTo>
                    <a:pt x="52" y="45"/>
                  </a:lnTo>
                  <a:lnTo>
                    <a:pt x="52" y="39"/>
                  </a:lnTo>
                  <a:lnTo>
                    <a:pt x="55" y="36"/>
                  </a:lnTo>
                  <a:lnTo>
                    <a:pt x="55" y="27"/>
                  </a:lnTo>
                  <a:lnTo>
                    <a:pt x="58" y="24"/>
                  </a:lnTo>
                  <a:lnTo>
                    <a:pt x="61" y="27"/>
                  </a:lnTo>
                  <a:lnTo>
                    <a:pt x="61" y="39"/>
                  </a:lnTo>
                  <a:lnTo>
                    <a:pt x="64" y="45"/>
                  </a:lnTo>
                  <a:lnTo>
                    <a:pt x="64" y="52"/>
                  </a:lnTo>
                  <a:lnTo>
                    <a:pt x="67" y="48"/>
                  </a:lnTo>
                  <a:lnTo>
                    <a:pt x="67" y="39"/>
                  </a:lnTo>
                  <a:lnTo>
                    <a:pt x="70" y="42"/>
                  </a:lnTo>
                  <a:lnTo>
                    <a:pt x="74" y="45"/>
                  </a:lnTo>
                  <a:lnTo>
                    <a:pt x="74" y="48"/>
                  </a:lnTo>
                  <a:lnTo>
                    <a:pt x="80" y="55"/>
                  </a:lnTo>
                  <a:lnTo>
                    <a:pt x="77" y="55"/>
                  </a:lnTo>
                  <a:lnTo>
                    <a:pt x="80" y="42"/>
                  </a:lnTo>
                  <a:lnTo>
                    <a:pt x="83" y="39"/>
                  </a:lnTo>
                  <a:lnTo>
                    <a:pt x="83" y="33"/>
                  </a:lnTo>
                  <a:lnTo>
                    <a:pt x="86" y="36"/>
                  </a:lnTo>
                  <a:lnTo>
                    <a:pt x="89" y="39"/>
                  </a:lnTo>
                  <a:lnTo>
                    <a:pt x="89" y="42"/>
                  </a:lnTo>
                  <a:lnTo>
                    <a:pt x="92" y="45"/>
                  </a:lnTo>
                  <a:lnTo>
                    <a:pt x="92" y="48"/>
                  </a:lnTo>
                  <a:lnTo>
                    <a:pt x="95" y="52"/>
                  </a:lnTo>
                  <a:lnTo>
                    <a:pt x="95" y="58"/>
                  </a:lnTo>
                  <a:lnTo>
                    <a:pt x="98" y="55"/>
                  </a:lnTo>
                  <a:lnTo>
                    <a:pt x="101" y="52"/>
                  </a:lnTo>
                  <a:lnTo>
                    <a:pt x="101" y="42"/>
                  </a:lnTo>
                  <a:lnTo>
                    <a:pt x="104" y="42"/>
                  </a:lnTo>
                  <a:lnTo>
                    <a:pt x="107" y="36"/>
                  </a:lnTo>
                  <a:lnTo>
                    <a:pt x="107" y="27"/>
                  </a:lnTo>
                  <a:lnTo>
                    <a:pt x="110" y="21"/>
                  </a:lnTo>
                  <a:lnTo>
                    <a:pt x="113" y="24"/>
                  </a:lnTo>
                  <a:lnTo>
                    <a:pt x="113" y="33"/>
                  </a:lnTo>
                  <a:lnTo>
                    <a:pt x="116" y="36"/>
                  </a:lnTo>
                  <a:lnTo>
                    <a:pt x="116" y="45"/>
                  </a:lnTo>
                  <a:lnTo>
                    <a:pt x="119" y="48"/>
                  </a:lnTo>
                  <a:lnTo>
                    <a:pt x="119" y="55"/>
                  </a:lnTo>
                  <a:lnTo>
                    <a:pt x="122" y="52"/>
                  </a:lnTo>
                  <a:lnTo>
                    <a:pt x="122" y="48"/>
                  </a:lnTo>
                  <a:lnTo>
                    <a:pt x="125" y="45"/>
                  </a:lnTo>
                  <a:lnTo>
                    <a:pt x="125" y="39"/>
                  </a:lnTo>
                  <a:lnTo>
                    <a:pt x="129" y="39"/>
                  </a:lnTo>
                  <a:lnTo>
                    <a:pt x="135" y="48"/>
                  </a:lnTo>
                  <a:lnTo>
                    <a:pt x="135" y="52"/>
                  </a:lnTo>
                  <a:lnTo>
                    <a:pt x="138" y="52"/>
                  </a:lnTo>
                  <a:lnTo>
                    <a:pt x="144" y="45"/>
                  </a:lnTo>
                  <a:lnTo>
                    <a:pt x="144" y="42"/>
                  </a:lnTo>
                  <a:lnTo>
                    <a:pt x="150" y="36"/>
                  </a:lnTo>
                  <a:lnTo>
                    <a:pt x="150" y="33"/>
                  </a:lnTo>
                  <a:lnTo>
                    <a:pt x="153" y="33"/>
                  </a:lnTo>
                  <a:lnTo>
                    <a:pt x="156" y="30"/>
                  </a:lnTo>
                  <a:lnTo>
                    <a:pt x="159" y="27"/>
                  </a:lnTo>
                  <a:lnTo>
                    <a:pt x="165" y="27"/>
                  </a:lnTo>
                  <a:lnTo>
                    <a:pt x="165" y="30"/>
                  </a:lnTo>
                  <a:lnTo>
                    <a:pt x="168" y="33"/>
                  </a:lnTo>
                  <a:lnTo>
                    <a:pt x="168" y="36"/>
                  </a:lnTo>
                  <a:lnTo>
                    <a:pt x="171" y="42"/>
                  </a:lnTo>
                  <a:lnTo>
                    <a:pt x="171" y="48"/>
                  </a:lnTo>
                  <a:lnTo>
                    <a:pt x="177" y="55"/>
                  </a:lnTo>
                  <a:lnTo>
                    <a:pt x="174" y="55"/>
                  </a:lnTo>
                  <a:lnTo>
                    <a:pt x="177" y="55"/>
                  </a:lnTo>
                  <a:lnTo>
                    <a:pt x="183" y="48"/>
                  </a:lnTo>
                  <a:lnTo>
                    <a:pt x="180" y="48"/>
                  </a:lnTo>
                  <a:lnTo>
                    <a:pt x="183" y="52"/>
                  </a:lnTo>
                  <a:lnTo>
                    <a:pt x="187" y="48"/>
                  </a:lnTo>
                  <a:lnTo>
                    <a:pt x="187" y="45"/>
                  </a:lnTo>
                  <a:lnTo>
                    <a:pt x="190" y="42"/>
                  </a:lnTo>
                  <a:lnTo>
                    <a:pt x="190" y="36"/>
                  </a:lnTo>
                  <a:lnTo>
                    <a:pt x="193" y="33"/>
                  </a:lnTo>
                  <a:lnTo>
                    <a:pt x="193" y="24"/>
                  </a:lnTo>
                  <a:lnTo>
                    <a:pt x="196" y="21"/>
                  </a:lnTo>
                  <a:lnTo>
                    <a:pt x="196" y="6"/>
                  </a:lnTo>
                  <a:lnTo>
                    <a:pt x="199" y="3"/>
                  </a:lnTo>
                  <a:lnTo>
                    <a:pt x="199" y="0"/>
                  </a:lnTo>
                  <a:lnTo>
                    <a:pt x="202" y="6"/>
                  </a:lnTo>
                  <a:lnTo>
                    <a:pt x="202" y="30"/>
                  </a:lnTo>
                  <a:lnTo>
                    <a:pt x="205" y="42"/>
                  </a:lnTo>
                  <a:lnTo>
                    <a:pt x="205" y="64"/>
                  </a:lnTo>
                  <a:lnTo>
                    <a:pt x="208" y="70"/>
                  </a:lnTo>
                  <a:lnTo>
                    <a:pt x="208" y="85"/>
                  </a:lnTo>
                  <a:lnTo>
                    <a:pt x="211" y="82"/>
                  </a:lnTo>
                  <a:lnTo>
                    <a:pt x="211" y="79"/>
                  </a:lnTo>
                  <a:lnTo>
                    <a:pt x="214" y="73"/>
                  </a:lnTo>
                  <a:lnTo>
                    <a:pt x="214" y="58"/>
                  </a:lnTo>
                  <a:lnTo>
                    <a:pt x="217" y="55"/>
                  </a:lnTo>
                  <a:lnTo>
                    <a:pt x="217" y="52"/>
                  </a:lnTo>
                  <a:lnTo>
                    <a:pt x="223" y="58"/>
                  </a:lnTo>
                  <a:lnTo>
                    <a:pt x="220" y="58"/>
                  </a:lnTo>
                  <a:lnTo>
                    <a:pt x="223" y="48"/>
                  </a:lnTo>
                  <a:lnTo>
                    <a:pt x="226" y="45"/>
                  </a:lnTo>
                  <a:lnTo>
                    <a:pt x="226" y="39"/>
                  </a:lnTo>
                  <a:lnTo>
                    <a:pt x="229" y="36"/>
                  </a:lnTo>
                  <a:lnTo>
                    <a:pt x="229" y="30"/>
                  </a:lnTo>
                  <a:lnTo>
                    <a:pt x="232" y="27"/>
                  </a:lnTo>
                  <a:lnTo>
                    <a:pt x="232" y="24"/>
                  </a:lnTo>
                  <a:lnTo>
                    <a:pt x="238" y="27"/>
                  </a:lnTo>
                  <a:lnTo>
                    <a:pt x="242" y="3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1" name="Freeform 45"/>
            <p:cNvSpPr>
              <a:spLocks noChangeAspect="1"/>
            </p:cNvSpPr>
            <p:nvPr/>
          </p:nvSpPr>
          <p:spPr bwMode="auto">
            <a:xfrm flipV="1">
              <a:off x="8020085" y="1449265"/>
              <a:ext cx="956640" cy="81670"/>
            </a:xfrm>
            <a:custGeom>
              <a:avLst/>
              <a:gdLst>
                <a:gd name="T0" fmla="*/ 3 w 216"/>
                <a:gd name="T1" fmla="*/ 36 h 73"/>
                <a:gd name="T2" fmla="*/ 9 w 216"/>
                <a:gd name="T3" fmla="*/ 18 h 73"/>
                <a:gd name="T4" fmla="*/ 12 w 216"/>
                <a:gd name="T5" fmla="*/ 6 h 73"/>
                <a:gd name="T6" fmla="*/ 18 w 216"/>
                <a:gd name="T7" fmla="*/ 33 h 73"/>
                <a:gd name="T8" fmla="*/ 21 w 216"/>
                <a:gd name="T9" fmla="*/ 70 h 73"/>
                <a:gd name="T10" fmla="*/ 27 w 216"/>
                <a:gd name="T11" fmla="*/ 58 h 73"/>
                <a:gd name="T12" fmla="*/ 30 w 216"/>
                <a:gd name="T13" fmla="*/ 33 h 73"/>
                <a:gd name="T14" fmla="*/ 36 w 216"/>
                <a:gd name="T15" fmla="*/ 48 h 73"/>
                <a:gd name="T16" fmla="*/ 42 w 216"/>
                <a:gd name="T17" fmla="*/ 58 h 73"/>
                <a:gd name="T18" fmla="*/ 45 w 216"/>
                <a:gd name="T19" fmla="*/ 45 h 73"/>
                <a:gd name="T20" fmla="*/ 51 w 216"/>
                <a:gd name="T21" fmla="*/ 42 h 73"/>
                <a:gd name="T22" fmla="*/ 58 w 216"/>
                <a:gd name="T23" fmla="*/ 52 h 73"/>
                <a:gd name="T24" fmla="*/ 64 w 216"/>
                <a:gd name="T25" fmla="*/ 39 h 73"/>
                <a:gd name="T26" fmla="*/ 67 w 216"/>
                <a:gd name="T27" fmla="*/ 21 h 73"/>
                <a:gd name="T28" fmla="*/ 73 w 216"/>
                <a:gd name="T29" fmla="*/ 33 h 73"/>
                <a:gd name="T30" fmla="*/ 76 w 216"/>
                <a:gd name="T31" fmla="*/ 58 h 73"/>
                <a:gd name="T32" fmla="*/ 82 w 216"/>
                <a:gd name="T33" fmla="*/ 48 h 73"/>
                <a:gd name="T34" fmla="*/ 85 w 216"/>
                <a:gd name="T35" fmla="*/ 0 h 73"/>
                <a:gd name="T36" fmla="*/ 91 w 216"/>
                <a:gd name="T37" fmla="*/ 15 h 73"/>
                <a:gd name="T38" fmla="*/ 94 w 216"/>
                <a:gd name="T39" fmla="*/ 64 h 73"/>
                <a:gd name="T40" fmla="*/ 103 w 216"/>
                <a:gd name="T41" fmla="*/ 61 h 73"/>
                <a:gd name="T42" fmla="*/ 106 w 216"/>
                <a:gd name="T43" fmla="*/ 45 h 73"/>
                <a:gd name="T44" fmla="*/ 116 w 216"/>
                <a:gd name="T45" fmla="*/ 33 h 73"/>
                <a:gd name="T46" fmla="*/ 119 w 216"/>
                <a:gd name="T47" fmla="*/ 12 h 73"/>
                <a:gd name="T48" fmla="*/ 125 w 216"/>
                <a:gd name="T49" fmla="*/ 27 h 73"/>
                <a:gd name="T50" fmla="*/ 128 w 216"/>
                <a:gd name="T51" fmla="*/ 67 h 73"/>
                <a:gd name="T52" fmla="*/ 134 w 216"/>
                <a:gd name="T53" fmla="*/ 55 h 73"/>
                <a:gd name="T54" fmla="*/ 137 w 216"/>
                <a:gd name="T55" fmla="*/ 33 h 73"/>
                <a:gd name="T56" fmla="*/ 143 w 216"/>
                <a:gd name="T57" fmla="*/ 52 h 73"/>
                <a:gd name="T58" fmla="*/ 146 w 216"/>
                <a:gd name="T59" fmla="*/ 55 h 73"/>
                <a:gd name="T60" fmla="*/ 152 w 216"/>
                <a:gd name="T61" fmla="*/ 36 h 73"/>
                <a:gd name="T62" fmla="*/ 161 w 216"/>
                <a:gd name="T63" fmla="*/ 39 h 73"/>
                <a:gd name="T64" fmla="*/ 165 w 216"/>
                <a:gd name="T65" fmla="*/ 36 h 73"/>
                <a:gd name="T66" fmla="*/ 171 w 216"/>
                <a:gd name="T67" fmla="*/ 39 h 73"/>
                <a:gd name="T68" fmla="*/ 180 w 216"/>
                <a:gd name="T69" fmla="*/ 21 h 73"/>
                <a:gd name="T70" fmla="*/ 183 w 216"/>
                <a:gd name="T71" fmla="*/ 39 h 73"/>
                <a:gd name="T72" fmla="*/ 186 w 216"/>
                <a:gd name="T73" fmla="*/ 58 h 73"/>
                <a:gd name="T74" fmla="*/ 192 w 216"/>
                <a:gd name="T75" fmla="*/ 48 h 73"/>
                <a:gd name="T76" fmla="*/ 198 w 216"/>
                <a:gd name="T77" fmla="*/ 52 h 73"/>
                <a:gd name="T78" fmla="*/ 204 w 216"/>
                <a:gd name="T79" fmla="*/ 27 h 73"/>
                <a:gd name="T80" fmla="*/ 207 w 216"/>
                <a:gd name="T81" fmla="*/ 24 h 73"/>
                <a:gd name="T82" fmla="*/ 213 w 216"/>
                <a:gd name="T83"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73">
                  <a:moveTo>
                    <a:pt x="0" y="30"/>
                  </a:moveTo>
                  <a:lnTo>
                    <a:pt x="0" y="39"/>
                  </a:lnTo>
                  <a:lnTo>
                    <a:pt x="3" y="36"/>
                  </a:lnTo>
                  <a:lnTo>
                    <a:pt x="6" y="33"/>
                  </a:lnTo>
                  <a:lnTo>
                    <a:pt x="6" y="24"/>
                  </a:lnTo>
                  <a:lnTo>
                    <a:pt x="9" y="18"/>
                  </a:lnTo>
                  <a:lnTo>
                    <a:pt x="9" y="6"/>
                  </a:lnTo>
                  <a:lnTo>
                    <a:pt x="12" y="3"/>
                  </a:lnTo>
                  <a:lnTo>
                    <a:pt x="12" y="6"/>
                  </a:lnTo>
                  <a:lnTo>
                    <a:pt x="15" y="9"/>
                  </a:lnTo>
                  <a:lnTo>
                    <a:pt x="15" y="27"/>
                  </a:lnTo>
                  <a:lnTo>
                    <a:pt x="18" y="33"/>
                  </a:lnTo>
                  <a:lnTo>
                    <a:pt x="18" y="55"/>
                  </a:lnTo>
                  <a:lnTo>
                    <a:pt x="21" y="61"/>
                  </a:lnTo>
                  <a:lnTo>
                    <a:pt x="21" y="70"/>
                  </a:lnTo>
                  <a:lnTo>
                    <a:pt x="24" y="73"/>
                  </a:lnTo>
                  <a:lnTo>
                    <a:pt x="24" y="67"/>
                  </a:lnTo>
                  <a:lnTo>
                    <a:pt x="27" y="58"/>
                  </a:lnTo>
                  <a:lnTo>
                    <a:pt x="27" y="45"/>
                  </a:lnTo>
                  <a:lnTo>
                    <a:pt x="30" y="39"/>
                  </a:lnTo>
                  <a:lnTo>
                    <a:pt x="30" y="33"/>
                  </a:lnTo>
                  <a:lnTo>
                    <a:pt x="33" y="36"/>
                  </a:lnTo>
                  <a:lnTo>
                    <a:pt x="33" y="45"/>
                  </a:lnTo>
                  <a:lnTo>
                    <a:pt x="36" y="48"/>
                  </a:lnTo>
                  <a:lnTo>
                    <a:pt x="36" y="55"/>
                  </a:lnTo>
                  <a:lnTo>
                    <a:pt x="39" y="58"/>
                  </a:lnTo>
                  <a:lnTo>
                    <a:pt x="42" y="58"/>
                  </a:lnTo>
                  <a:lnTo>
                    <a:pt x="45" y="45"/>
                  </a:lnTo>
                  <a:lnTo>
                    <a:pt x="45" y="48"/>
                  </a:lnTo>
                  <a:lnTo>
                    <a:pt x="45" y="45"/>
                  </a:lnTo>
                  <a:lnTo>
                    <a:pt x="51" y="39"/>
                  </a:lnTo>
                  <a:lnTo>
                    <a:pt x="48" y="39"/>
                  </a:lnTo>
                  <a:lnTo>
                    <a:pt x="51" y="42"/>
                  </a:lnTo>
                  <a:lnTo>
                    <a:pt x="55" y="45"/>
                  </a:lnTo>
                  <a:lnTo>
                    <a:pt x="58" y="48"/>
                  </a:lnTo>
                  <a:lnTo>
                    <a:pt x="58" y="52"/>
                  </a:lnTo>
                  <a:lnTo>
                    <a:pt x="61" y="48"/>
                  </a:lnTo>
                  <a:lnTo>
                    <a:pt x="61" y="42"/>
                  </a:lnTo>
                  <a:lnTo>
                    <a:pt x="64" y="39"/>
                  </a:lnTo>
                  <a:lnTo>
                    <a:pt x="64" y="33"/>
                  </a:lnTo>
                  <a:lnTo>
                    <a:pt x="67" y="27"/>
                  </a:lnTo>
                  <a:lnTo>
                    <a:pt x="67" y="21"/>
                  </a:lnTo>
                  <a:lnTo>
                    <a:pt x="70" y="24"/>
                  </a:lnTo>
                  <a:lnTo>
                    <a:pt x="70" y="30"/>
                  </a:lnTo>
                  <a:lnTo>
                    <a:pt x="73" y="33"/>
                  </a:lnTo>
                  <a:lnTo>
                    <a:pt x="73" y="48"/>
                  </a:lnTo>
                  <a:lnTo>
                    <a:pt x="76" y="52"/>
                  </a:lnTo>
                  <a:lnTo>
                    <a:pt x="76" y="58"/>
                  </a:lnTo>
                  <a:lnTo>
                    <a:pt x="79" y="61"/>
                  </a:lnTo>
                  <a:lnTo>
                    <a:pt x="79" y="52"/>
                  </a:lnTo>
                  <a:lnTo>
                    <a:pt x="82" y="48"/>
                  </a:lnTo>
                  <a:lnTo>
                    <a:pt x="82" y="30"/>
                  </a:lnTo>
                  <a:lnTo>
                    <a:pt x="85" y="21"/>
                  </a:lnTo>
                  <a:lnTo>
                    <a:pt x="85" y="0"/>
                  </a:lnTo>
                  <a:lnTo>
                    <a:pt x="88" y="3"/>
                  </a:lnTo>
                  <a:lnTo>
                    <a:pt x="88" y="9"/>
                  </a:lnTo>
                  <a:lnTo>
                    <a:pt x="91" y="15"/>
                  </a:lnTo>
                  <a:lnTo>
                    <a:pt x="91" y="42"/>
                  </a:lnTo>
                  <a:lnTo>
                    <a:pt x="94" y="52"/>
                  </a:lnTo>
                  <a:lnTo>
                    <a:pt x="94" y="64"/>
                  </a:lnTo>
                  <a:lnTo>
                    <a:pt x="97" y="67"/>
                  </a:lnTo>
                  <a:lnTo>
                    <a:pt x="100" y="64"/>
                  </a:lnTo>
                  <a:lnTo>
                    <a:pt x="103" y="61"/>
                  </a:lnTo>
                  <a:lnTo>
                    <a:pt x="103" y="55"/>
                  </a:lnTo>
                  <a:lnTo>
                    <a:pt x="106" y="52"/>
                  </a:lnTo>
                  <a:lnTo>
                    <a:pt x="106" y="45"/>
                  </a:lnTo>
                  <a:lnTo>
                    <a:pt x="113" y="39"/>
                  </a:lnTo>
                  <a:lnTo>
                    <a:pt x="113" y="36"/>
                  </a:lnTo>
                  <a:lnTo>
                    <a:pt x="116" y="33"/>
                  </a:lnTo>
                  <a:lnTo>
                    <a:pt x="116" y="24"/>
                  </a:lnTo>
                  <a:lnTo>
                    <a:pt x="119" y="18"/>
                  </a:lnTo>
                  <a:lnTo>
                    <a:pt x="119" y="12"/>
                  </a:lnTo>
                  <a:lnTo>
                    <a:pt x="122" y="15"/>
                  </a:lnTo>
                  <a:lnTo>
                    <a:pt x="122" y="21"/>
                  </a:lnTo>
                  <a:lnTo>
                    <a:pt x="125" y="27"/>
                  </a:lnTo>
                  <a:lnTo>
                    <a:pt x="125" y="52"/>
                  </a:lnTo>
                  <a:lnTo>
                    <a:pt x="128" y="58"/>
                  </a:lnTo>
                  <a:lnTo>
                    <a:pt x="128" y="67"/>
                  </a:lnTo>
                  <a:lnTo>
                    <a:pt x="131" y="67"/>
                  </a:lnTo>
                  <a:lnTo>
                    <a:pt x="131" y="61"/>
                  </a:lnTo>
                  <a:lnTo>
                    <a:pt x="134" y="55"/>
                  </a:lnTo>
                  <a:lnTo>
                    <a:pt x="134" y="42"/>
                  </a:lnTo>
                  <a:lnTo>
                    <a:pt x="137" y="36"/>
                  </a:lnTo>
                  <a:lnTo>
                    <a:pt x="137" y="33"/>
                  </a:lnTo>
                  <a:lnTo>
                    <a:pt x="140" y="36"/>
                  </a:lnTo>
                  <a:lnTo>
                    <a:pt x="140" y="48"/>
                  </a:lnTo>
                  <a:lnTo>
                    <a:pt x="143" y="52"/>
                  </a:lnTo>
                  <a:lnTo>
                    <a:pt x="143" y="55"/>
                  </a:lnTo>
                  <a:lnTo>
                    <a:pt x="146" y="58"/>
                  </a:lnTo>
                  <a:lnTo>
                    <a:pt x="146" y="55"/>
                  </a:lnTo>
                  <a:lnTo>
                    <a:pt x="149" y="52"/>
                  </a:lnTo>
                  <a:lnTo>
                    <a:pt x="149" y="39"/>
                  </a:lnTo>
                  <a:lnTo>
                    <a:pt x="152" y="36"/>
                  </a:lnTo>
                  <a:lnTo>
                    <a:pt x="152" y="30"/>
                  </a:lnTo>
                  <a:lnTo>
                    <a:pt x="155" y="33"/>
                  </a:lnTo>
                  <a:lnTo>
                    <a:pt x="161" y="39"/>
                  </a:lnTo>
                  <a:lnTo>
                    <a:pt x="158" y="39"/>
                  </a:lnTo>
                  <a:lnTo>
                    <a:pt x="161" y="39"/>
                  </a:lnTo>
                  <a:lnTo>
                    <a:pt x="165" y="36"/>
                  </a:lnTo>
                  <a:lnTo>
                    <a:pt x="168" y="36"/>
                  </a:lnTo>
                  <a:lnTo>
                    <a:pt x="171" y="42"/>
                  </a:lnTo>
                  <a:lnTo>
                    <a:pt x="171" y="39"/>
                  </a:lnTo>
                  <a:lnTo>
                    <a:pt x="174" y="36"/>
                  </a:lnTo>
                  <a:lnTo>
                    <a:pt x="174" y="27"/>
                  </a:lnTo>
                  <a:lnTo>
                    <a:pt x="180" y="21"/>
                  </a:lnTo>
                  <a:lnTo>
                    <a:pt x="177" y="21"/>
                  </a:lnTo>
                  <a:lnTo>
                    <a:pt x="180" y="33"/>
                  </a:lnTo>
                  <a:lnTo>
                    <a:pt x="183" y="39"/>
                  </a:lnTo>
                  <a:lnTo>
                    <a:pt x="183" y="52"/>
                  </a:lnTo>
                  <a:lnTo>
                    <a:pt x="186" y="55"/>
                  </a:lnTo>
                  <a:lnTo>
                    <a:pt x="186" y="58"/>
                  </a:lnTo>
                  <a:lnTo>
                    <a:pt x="189" y="55"/>
                  </a:lnTo>
                  <a:lnTo>
                    <a:pt x="189" y="52"/>
                  </a:lnTo>
                  <a:lnTo>
                    <a:pt x="192" y="48"/>
                  </a:lnTo>
                  <a:lnTo>
                    <a:pt x="192" y="45"/>
                  </a:lnTo>
                  <a:lnTo>
                    <a:pt x="195" y="48"/>
                  </a:lnTo>
                  <a:lnTo>
                    <a:pt x="198" y="52"/>
                  </a:lnTo>
                  <a:lnTo>
                    <a:pt x="201" y="45"/>
                  </a:lnTo>
                  <a:lnTo>
                    <a:pt x="201" y="33"/>
                  </a:lnTo>
                  <a:lnTo>
                    <a:pt x="204" y="27"/>
                  </a:lnTo>
                  <a:lnTo>
                    <a:pt x="204" y="18"/>
                  </a:lnTo>
                  <a:lnTo>
                    <a:pt x="207" y="21"/>
                  </a:lnTo>
                  <a:lnTo>
                    <a:pt x="207" y="24"/>
                  </a:lnTo>
                  <a:lnTo>
                    <a:pt x="210" y="30"/>
                  </a:lnTo>
                  <a:lnTo>
                    <a:pt x="210" y="39"/>
                  </a:lnTo>
                  <a:lnTo>
                    <a:pt x="213" y="45"/>
                  </a:lnTo>
                  <a:lnTo>
                    <a:pt x="213" y="55"/>
                  </a:lnTo>
                  <a:lnTo>
                    <a:pt x="216"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2" name="Freeform 46"/>
            <p:cNvSpPr>
              <a:spLocks noChangeAspect="1"/>
            </p:cNvSpPr>
            <p:nvPr/>
          </p:nvSpPr>
          <p:spPr bwMode="auto">
            <a:xfrm flipV="1">
              <a:off x="8976724" y="1456557"/>
              <a:ext cx="1072335" cy="81670"/>
            </a:xfrm>
            <a:custGeom>
              <a:avLst/>
              <a:gdLst>
                <a:gd name="T0" fmla="*/ 4 w 242"/>
                <a:gd name="T1" fmla="*/ 51 h 73"/>
                <a:gd name="T2" fmla="*/ 10 w 242"/>
                <a:gd name="T3" fmla="*/ 45 h 73"/>
                <a:gd name="T4" fmla="*/ 16 w 242"/>
                <a:gd name="T5" fmla="*/ 30 h 73"/>
                <a:gd name="T6" fmla="*/ 22 w 242"/>
                <a:gd name="T7" fmla="*/ 45 h 73"/>
                <a:gd name="T8" fmla="*/ 28 w 242"/>
                <a:gd name="T9" fmla="*/ 70 h 73"/>
                <a:gd name="T10" fmla="*/ 31 w 242"/>
                <a:gd name="T11" fmla="*/ 67 h 73"/>
                <a:gd name="T12" fmla="*/ 37 w 242"/>
                <a:gd name="T13" fmla="*/ 61 h 73"/>
                <a:gd name="T14" fmla="*/ 46 w 242"/>
                <a:gd name="T15" fmla="*/ 58 h 73"/>
                <a:gd name="T16" fmla="*/ 52 w 242"/>
                <a:gd name="T17" fmla="*/ 48 h 73"/>
                <a:gd name="T18" fmla="*/ 59 w 242"/>
                <a:gd name="T19" fmla="*/ 39 h 73"/>
                <a:gd name="T20" fmla="*/ 65 w 242"/>
                <a:gd name="T21" fmla="*/ 18 h 73"/>
                <a:gd name="T22" fmla="*/ 68 w 242"/>
                <a:gd name="T23" fmla="*/ 0 h 73"/>
                <a:gd name="T24" fmla="*/ 74 w 242"/>
                <a:gd name="T25" fmla="*/ 39 h 73"/>
                <a:gd name="T26" fmla="*/ 77 w 242"/>
                <a:gd name="T27" fmla="*/ 70 h 73"/>
                <a:gd name="T28" fmla="*/ 83 w 242"/>
                <a:gd name="T29" fmla="*/ 58 h 73"/>
                <a:gd name="T30" fmla="*/ 89 w 242"/>
                <a:gd name="T31" fmla="*/ 61 h 73"/>
                <a:gd name="T32" fmla="*/ 98 w 242"/>
                <a:gd name="T33" fmla="*/ 54 h 73"/>
                <a:gd name="T34" fmla="*/ 104 w 242"/>
                <a:gd name="T35" fmla="*/ 42 h 73"/>
                <a:gd name="T36" fmla="*/ 107 w 242"/>
                <a:gd name="T37" fmla="*/ 24 h 73"/>
                <a:gd name="T38" fmla="*/ 110 w 242"/>
                <a:gd name="T39" fmla="*/ 21 h 73"/>
                <a:gd name="T40" fmla="*/ 117 w 242"/>
                <a:gd name="T41" fmla="*/ 39 h 73"/>
                <a:gd name="T42" fmla="*/ 123 w 242"/>
                <a:gd name="T43" fmla="*/ 48 h 73"/>
                <a:gd name="T44" fmla="*/ 132 w 242"/>
                <a:gd name="T45" fmla="*/ 30 h 73"/>
                <a:gd name="T46" fmla="*/ 135 w 242"/>
                <a:gd name="T47" fmla="*/ 45 h 73"/>
                <a:gd name="T48" fmla="*/ 138 w 242"/>
                <a:gd name="T49" fmla="*/ 70 h 73"/>
                <a:gd name="T50" fmla="*/ 147 w 242"/>
                <a:gd name="T51" fmla="*/ 61 h 73"/>
                <a:gd name="T52" fmla="*/ 153 w 242"/>
                <a:gd name="T53" fmla="*/ 54 h 73"/>
                <a:gd name="T54" fmla="*/ 165 w 242"/>
                <a:gd name="T55" fmla="*/ 42 h 73"/>
                <a:gd name="T56" fmla="*/ 169 w 242"/>
                <a:gd name="T57" fmla="*/ 48 h 73"/>
                <a:gd name="T58" fmla="*/ 178 w 242"/>
                <a:gd name="T59" fmla="*/ 48 h 73"/>
                <a:gd name="T60" fmla="*/ 181 w 242"/>
                <a:gd name="T61" fmla="*/ 30 h 73"/>
                <a:gd name="T62" fmla="*/ 184 w 242"/>
                <a:gd name="T63" fmla="*/ 27 h 73"/>
                <a:gd name="T64" fmla="*/ 190 w 242"/>
                <a:gd name="T65" fmla="*/ 42 h 73"/>
                <a:gd name="T66" fmla="*/ 196 w 242"/>
                <a:gd name="T67" fmla="*/ 58 h 73"/>
                <a:gd name="T68" fmla="*/ 199 w 242"/>
                <a:gd name="T69" fmla="*/ 45 h 73"/>
                <a:gd name="T70" fmla="*/ 205 w 242"/>
                <a:gd name="T71" fmla="*/ 48 h 73"/>
                <a:gd name="T72" fmla="*/ 214 w 242"/>
                <a:gd name="T73" fmla="*/ 39 h 73"/>
                <a:gd name="T74" fmla="*/ 217 w 242"/>
                <a:gd name="T75" fmla="*/ 15 h 73"/>
                <a:gd name="T76" fmla="*/ 224 w 242"/>
                <a:gd name="T77" fmla="*/ 48 h 73"/>
                <a:gd name="T78" fmla="*/ 230 w 242"/>
                <a:gd name="T79" fmla="*/ 70 h 73"/>
                <a:gd name="T80" fmla="*/ 233 w 242"/>
                <a:gd name="T81" fmla="*/ 54 h 73"/>
                <a:gd name="T82" fmla="*/ 239 w 242"/>
                <a:gd name="T83"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73">
                  <a:moveTo>
                    <a:pt x="0" y="58"/>
                  </a:moveTo>
                  <a:lnTo>
                    <a:pt x="0" y="54"/>
                  </a:lnTo>
                  <a:lnTo>
                    <a:pt x="4" y="51"/>
                  </a:lnTo>
                  <a:lnTo>
                    <a:pt x="4" y="42"/>
                  </a:lnTo>
                  <a:lnTo>
                    <a:pt x="7" y="42"/>
                  </a:lnTo>
                  <a:lnTo>
                    <a:pt x="10" y="45"/>
                  </a:lnTo>
                  <a:lnTo>
                    <a:pt x="13" y="42"/>
                  </a:lnTo>
                  <a:lnTo>
                    <a:pt x="16" y="39"/>
                  </a:lnTo>
                  <a:lnTo>
                    <a:pt x="16" y="30"/>
                  </a:lnTo>
                  <a:lnTo>
                    <a:pt x="19" y="24"/>
                  </a:lnTo>
                  <a:lnTo>
                    <a:pt x="22" y="27"/>
                  </a:lnTo>
                  <a:lnTo>
                    <a:pt x="22" y="45"/>
                  </a:lnTo>
                  <a:lnTo>
                    <a:pt x="25" y="51"/>
                  </a:lnTo>
                  <a:lnTo>
                    <a:pt x="25" y="67"/>
                  </a:lnTo>
                  <a:lnTo>
                    <a:pt x="28" y="70"/>
                  </a:lnTo>
                  <a:lnTo>
                    <a:pt x="28" y="73"/>
                  </a:lnTo>
                  <a:lnTo>
                    <a:pt x="31" y="70"/>
                  </a:lnTo>
                  <a:lnTo>
                    <a:pt x="31" y="67"/>
                  </a:lnTo>
                  <a:lnTo>
                    <a:pt x="37" y="61"/>
                  </a:lnTo>
                  <a:lnTo>
                    <a:pt x="34" y="61"/>
                  </a:lnTo>
                  <a:lnTo>
                    <a:pt x="37" y="61"/>
                  </a:lnTo>
                  <a:lnTo>
                    <a:pt x="40" y="61"/>
                  </a:lnTo>
                  <a:lnTo>
                    <a:pt x="43" y="61"/>
                  </a:lnTo>
                  <a:lnTo>
                    <a:pt x="46" y="58"/>
                  </a:lnTo>
                  <a:lnTo>
                    <a:pt x="49" y="54"/>
                  </a:lnTo>
                  <a:lnTo>
                    <a:pt x="49" y="48"/>
                  </a:lnTo>
                  <a:lnTo>
                    <a:pt x="52" y="48"/>
                  </a:lnTo>
                  <a:lnTo>
                    <a:pt x="55" y="45"/>
                  </a:lnTo>
                  <a:lnTo>
                    <a:pt x="59" y="42"/>
                  </a:lnTo>
                  <a:lnTo>
                    <a:pt x="59" y="39"/>
                  </a:lnTo>
                  <a:lnTo>
                    <a:pt x="62" y="36"/>
                  </a:lnTo>
                  <a:lnTo>
                    <a:pt x="62" y="24"/>
                  </a:lnTo>
                  <a:lnTo>
                    <a:pt x="65" y="18"/>
                  </a:lnTo>
                  <a:lnTo>
                    <a:pt x="65" y="9"/>
                  </a:lnTo>
                  <a:lnTo>
                    <a:pt x="68" y="3"/>
                  </a:lnTo>
                  <a:lnTo>
                    <a:pt x="68" y="0"/>
                  </a:lnTo>
                  <a:lnTo>
                    <a:pt x="71" y="3"/>
                  </a:lnTo>
                  <a:lnTo>
                    <a:pt x="71" y="30"/>
                  </a:lnTo>
                  <a:lnTo>
                    <a:pt x="74" y="39"/>
                  </a:lnTo>
                  <a:lnTo>
                    <a:pt x="74" y="58"/>
                  </a:lnTo>
                  <a:lnTo>
                    <a:pt x="77" y="61"/>
                  </a:lnTo>
                  <a:lnTo>
                    <a:pt x="77" y="70"/>
                  </a:lnTo>
                  <a:lnTo>
                    <a:pt x="80" y="67"/>
                  </a:lnTo>
                  <a:lnTo>
                    <a:pt x="83" y="64"/>
                  </a:lnTo>
                  <a:lnTo>
                    <a:pt x="83" y="58"/>
                  </a:lnTo>
                  <a:lnTo>
                    <a:pt x="86" y="54"/>
                  </a:lnTo>
                  <a:lnTo>
                    <a:pt x="92" y="61"/>
                  </a:lnTo>
                  <a:lnTo>
                    <a:pt x="89" y="61"/>
                  </a:lnTo>
                  <a:lnTo>
                    <a:pt x="92" y="61"/>
                  </a:lnTo>
                  <a:lnTo>
                    <a:pt x="95" y="58"/>
                  </a:lnTo>
                  <a:lnTo>
                    <a:pt x="98" y="54"/>
                  </a:lnTo>
                  <a:lnTo>
                    <a:pt x="98" y="48"/>
                  </a:lnTo>
                  <a:lnTo>
                    <a:pt x="101" y="45"/>
                  </a:lnTo>
                  <a:lnTo>
                    <a:pt x="104" y="42"/>
                  </a:lnTo>
                  <a:lnTo>
                    <a:pt x="104" y="39"/>
                  </a:lnTo>
                  <a:lnTo>
                    <a:pt x="107" y="33"/>
                  </a:lnTo>
                  <a:lnTo>
                    <a:pt x="107" y="24"/>
                  </a:lnTo>
                  <a:lnTo>
                    <a:pt x="110" y="21"/>
                  </a:lnTo>
                  <a:lnTo>
                    <a:pt x="110" y="18"/>
                  </a:lnTo>
                  <a:lnTo>
                    <a:pt x="110" y="21"/>
                  </a:lnTo>
                  <a:lnTo>
                    <a:pt x="114" y="24"/>
                  </a:lnTo>
                  <a:lnTo>
                    <a:pt x="114" y="33"/>
                  </a:lnTo>
                  <a:lnTo>
                    <a:pt x="117" y="39"/>
                  </a:lnTo>
                  <a:lnTo>
                    <a:pt x="117" y="45"/>
                  </a:lnTo>
                  <a:lnTo>
                    <a:pt x="120" y="48"/>
                  </a:lnTo>
                  <a:lnTo>
                    <a:pt x="123" y="48"/>
                  </a:lnTo>
                  <a:lnTo>
                    <a:pt x="126" y="45"/>
                  </a:lnTo>
                  <a:lnTo>
                    <a:pt x="126" y="39"/>
                  </a:lnTo>
                  <a:lnTo>
                    <a:pt x="132" y="30"/>
                  </a:lnTo>
                  <a:lnTo>
                    <a:pt x="129" y="30"/>
                  </a:lnTo>
                  <a:lnTo>
                    <a:pt x="132" y="39"/>
                  </a:lnTo>
                  <a:lnTo>
                    <a:pt x="135" y="45"/>
                  </a:lnTo>
                  <a:lnTo>
                    <a:pt x="135" y="61"/>
                  </a:lnTo>
                  <a:lnTo>
                    <a:pt x="138" y="67"/>
                  </a:lnTo>
                  <a:lnTo>
                    <a:pt x="138" y="70"/>
                  </a:lnTo>
                  <a:lnTo>
                    <a:pt x="144" y="70"/>
                  </a:lnTo>
                  <a:lnTo>
                    <a:pt x="144" y="64"/>
                  </a:lnTo>
                  <a:lnTo>
                    <a:pt x="147" y="61"/>
                  </a:lnTo>
                  <a:lnTo>
                    <a:pt x="153" y="54"/>
                  </a:lnTo>
                  <a:lnTo>
                    <a:pt x="150" y="54"/>
                  </a:lnTo>
                  <a:lnTo>
                    <a:pt x="153" y="54"/>
                  </a:lnTo>
                  <a:lnTo>
                    <a:pt x="156" y="51"/>
                  </a:lnTo>
                  <a:lnTo>
                    <a:pt x="159" y="48"/>
                  </a:lnTo>
                  <a:lnTo>
                    <a:pt x="165" y="42"/>
                  </a:lnTo>
                  <a:lnTo>
                    <a:pt x="162" y="42"/>
                  </a:lnTo>
                  <a:lnTo>
                    <a:pt x="165" y="45"/>
                  </a:lnTo>
                  <a:lnTo>
                    <a:pt x="169" y="48"/>
                  </a:lnTo>
                  <a:lnTo>
                    <a:pt x="172" y="51"/>
                  </a:lnTo>
                  <a:lnTo>
                    <a:pt x="175" y="51"/>
                  </a:lnTo>
                  <a:lnTo>
                    <a:pt x="178" y="48"/>
                  </a:lnTo>
                  <a:lnTo>
                    <a:pt x="178" y="45"/>
                  </a:lnTo>
                  <a:lnTo>
                    <a:pt x="181" y="39"/>
                  </a:lnTo>
                  <a:lnTo>
                    <a:pt x="181" y="30"/>
                  </a:lnTo>
                  <a:lnTo>
                    <a:pt x="184" y="27"/>
                  </a:lnTo>
                  <a:lnTo>
                    <a:pt x="184" y="24"/>
                  </a:lnTo>
                  <a:lnTo>
                    <a:pt x="184" y="27"/>
                  </a:lnTo>
                  <a:lnTo>
                    <a:pt x="187" y="30"/>
                  </a:lnTo>
                  <a:lnTo>
                    <a:pt x="187" y="39"/>
                  </a:lnTo>
                  <a:lnTo>
                    <a:pt x="190" y="42"/>
                  </a:lnTo>
                  <a:lnTo>
                    <a:pt x="190" y="58"/>
                  </a:lnTo>
                  <a:lnTo>
                    <a:pt x="193" y="61"/>
                  </a:lnTo>
                  <a:lnTo>
                    <a:pt x="196" y="58"/>
                  </a:lnTo>
                  <a:lnTo>
                    <a:pt x="196" y="54"/>
                  </a:lnTo>
                  <a:lnTo>
                    <a:pt x="199" y="48"/>
                  </a:lnTo>
                  <a:lnTo>
                    <a:pt x="199" y="45"/>
                  </a:lnTo>
                  <a:lnTo>
                    <a:pt x="202" y="42"/>
                  </a:lnTo>
                  <a:lnTo>
                    <a:pt x="205" y="45"/>
                  </a:lnTo>
                  <a:lnTo>
                    <a:pt x="205" y="48"/>
                  </a:lnTo>
                  <a:lnTo>
                    <a:pt x="211" y="51"/>
                  </a:lnTo>
                  <a:lnTo>
                    <a:pt x="211" y="45"/>
                  </a:lnTo>
                  <a:lnTo>
                    <a:pt x="214" y="39"/>
                  </a:lnTo>
                  <a:lnTo>
                    <a:pt x="214" y="27"/>
                  </a:lnTo>
                  <a:lnTo>
                    <a:pt x="217" y="24"/>
                  </a:lnTo>
                  <a:lnTo>
                    <a:pt x="217" y="15"/>
                  </a:lnTo>
                  <a:lnTo>
                    <a:pt x="220" y="18"/>
                  </a:lnTo>
                  <a:lnTo>
                    <a:pt x="224" y="24"/>
                  </a:lnTo>
                  <a:lnTo>
                    <a:pt x="224" y="48"/>
                  </a:lnTo>
                  <a:lnTo>
                    <a:pt x="227" y="58"/>
                  </a:lnTo>
                  <a:lnTo>
                    <a:pt x="227" y="67"/>
                  </a:lnTo>
                  <a:lnTo>
                    <a:pt x="230" y="70"/>
                  </a:lnTo>
                  <a:lnTo>
                    <a:pt x="230" y="67"/>
                  </a:lnTo>
                  <a:lnTo>
                    <a:pt x="233" y="61"/>
                  </a:lnTo>
                  <a:lnTo>
                    <a:pt x="233" y="54"/>
                  </a:lnTo>
                  <a:lnTo>
                    <a:pt x="236" y="48"/>
                  </a:lnTo>
                  <a:lnTo>
                    <a:pt x="236" y="36"/>
                  </a:lnTo>
                  <a:lnTo>
                    <a:pt x="239" y="30"/>
                  </a:lnTo>
                  <a:lnTo>
                    <a:pt x="239" y="24"/>
                  </a:lnTo>
                  <a:lnTo>
                    <a:pt x="242"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3" name="Freeform 47"/>
            <p:cNvSpPr>
              <a:spLocks noChangeAspect="1"/>
            </p:cNvSpPr>
            <p:nvPr/>
          </p:nvSpPr>
          <p:spPr bwMode="auto">
            <a:xfrm flipV="1">
              <a:off x="10049059" y="1449265"/>
              <a:ext cx="554299" cy="65627"/>
            </a:xfrm>
            <a:custGeom>
              <a:avLst/>
              <a:gdLst>
                <a:gd name="T0" fmla="*/ 0 w 125"/>
                <a:gd name="T1" fmla="*/ 6 h 58"/>
                <a:gd name="T2" fmla="*/ 3 w 125"/>
                <a:gd name="T3" fmla="*/ 21 h 58"/>
                <a:gd name="T4" fmla="*/ 6 w 125"/>
                <a:gd name="T5" fmla="*/ 43 h 58"/>
                <a:gd name="T6" fmla="*/ 9 w 125"/>
                <a:gd name="T7" fmla="*/ 55 h 58"/>
                <a:gd name="T8" fmla="*/ 15 w 125"/>
                <a:gd name="T9" fmla="*/ 55 h 58"/>
                <a:gd name="T10" fmla="*/ 18 w 125"/>
                <a:gd name="T11" fmla="*/ 49 h 58"/>
                <a:gd name="T12" fmla="*/ 21 w 125"/>
                <a:gd name="T13" fmla="*/ 30 h 58"/>
                <a:gd name="T14" fmla="*/ 24 w 125"/>
                <a:gd name="T15" fmla="*/ 21 h 58"/>
                <a:gd name="T16" fmla="*/ 27 w 125"/>
                <a:gd name="T17" fmla="*/ 27 h 58"/>
                <a:gd name="T18" fmla="*/ 30 w 125"/>
                <a:gd name="T19" fmla="*/ 37 h 58"/>
                <a:gd name="T20" fmla="*/ 33 w 125"/>
                <a:gd name="T21" fmla="*/ 30 h 58"/>
                <a:gd name="T22" fmla="*/ 43 w 125"/>
                <a:gd name="T23" fmla="*/ 21 h 58"/>
                <a:gd name="T24" fmla="*/ 43 w 125"/>
                <a:gd name="T25" fmla="*/ 21 h 58"/>
                <a:gd name="T26" fmla="*/ 49 w 125"/>
                <a:gd name="T27" fmla="*/ 15 h 58"/>
                <a:gd name="T28" fmla="*/ 52 w 125"/>
                <a:gd name="T29" fmla="*/ 6 h 58"/>
                <a:gd name="T30" fmla="*/ 55 w 125"/>
                <a:gd name="T31" fmla="*/ 6 h 58"/>
                <a:gd name="T32" fmla="*/ 58 w 125"/>
                <a:gd name="T33" fmla="*/ 18 h 58"/>
                <a:gd name="T34" fmla="*/ 61 w 125"/>
                <a:gd name="T35" fmla="*/ 24 h 58"/>
                <a:gd name="T36" fmla="*/ 64 w 125"/>
                <a:gd name="T37" fmla="*/ 37 h 58"/>
                <a:gd name="T38" fmla="*/ 70 w 125"/>
                <a:gd name="T39" fmla="*/ 30 h 58"/>
                <a:gd name="T40" fmla="*/ 73 w 125"/>
                <a:gd name="T41" fmla="*/ 24 h 58"/>
                <a:gd name="T42" fmla="*/ 76 w 125"/>
                <a:gd name="T43" fmla="*/ 9 h 58"/>
                <a:gd name="T44" fmla="*/ 79 w 125"/>
                <a:gd name="T45" fmla="*/ 43 h 58"/>
                <a:gd name="T46" fmla="*/ 82 w 125"/>
                <a:gd name="T47" fmla="*/ 52 h 58"/>
                <a:gd name="T48" fmla="*/ 85 w 125"/>
                <a:gd name="T49" fmla="*/ 40 h 58"/>
                <a:gd name="T50" fmla="*/ 88 w 125"/>
                <a:gd name="T51" fmla="*/ 24 h 58"/>
                <a:gd name="T52" fmla="*/ 95 w 125"/>
                <a:gd name="T53" fmla="*/ 24 h 58"/>
                <a:gd name="T54" fmla="*/ 101 w 125"/>
                <a:gd name="T55" fmla="*/ 24 h 58"/>
                <a:gd name="T56" fmla="*/ 107 w 125"/>
                <a:gd name="T57" fmla="*/ 30 h 58"/>
                <a:gd name="T58" fmla="*/ 113 w 125"/>
                <a:gd name="T59" fmla="*/ 40 h 58"/>
                <a:gd name="T60" fmla="*/ 113 w 125"/>
                <a:gd name="T61" fmla="*/ 37 h 58"/>
                <a:gd name="T62" fmla="*/ 122 w 125"/>
                <a:gd name="T63" fmla="*/ 27 h 58"/>
                <a:gd name="T64" fmla="*/ 125 w 125"/>
                <a:gd name="T65" fmla="*/ 2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58">
                  <a:moveTo>
                    <a:pt x="0" y="0"/>
                  </a:moveTo>
                  <a:lnTo>
                    <a:pt x="0" y="6"/>
                  </a:lnTo>
                  <a:lnTo>
                    <a:pt x="3" y="12"/>
                  </a:lnTo>
                  <a:lnTo>
                    <a:pt x="3" y="21"/>
                  </a:lnTo>
                  <a:lnTo>
                    <a:pt x="6" y="27"/>
                  </a:lnTo>
                  <a:lnTo>
                    <a:pt x="6" y="43"/>
                  </a:lnTo>
                  <a:lnTo>
                    <a:pt x="9" y="46"/>
                  </a:lnTo>
                  <a:lnTo>
                    <a:pt x="9" y="55"/>
                  </a:lnTo>
                  <a:lnTo>
                    <a:pt x="12" y="58"/>
                  </a:lnTo>
                  <a:lnTo>
                    <a:pt x="15" y="55"/>
                  </a:lnTo>
                  <a:lnTo>
                    <a:pt x="15" y="52"/>
                  </a:lnTo>
                  <a:lnTo>
                    <a:pt x="18" y="49"/>
                  </a:lnTo>
                  <a:lnTo>
                    <a:pt x="18" y="37"/>
                  </a:lnTo>
                  <a:lnTo>
                    <a:pt x="21" y="30"/>
                  </a:lnTo>
                  <a:lnTo>
                    <a:pt x="21" y="18"/>
                  </a:lnTo>
                  <a:lnTo>
                    <a:pt x="24" y="21"/>
                  </a:lnTo>
                  <a:lnTo>
                    <a:pt x="24" y="24"/>
                  </a:lnTo>
                  <a:lnTo>
                    <a:pt x="27" y="27"/>
                  </a:lnTo>
                  <a:lnTo>
                    <a:pt x="27" y="33"/>
                  </a:lnTo>
                  <a:lnTo>
                    <a:pt x="30" y="37"/>
                  </a:lnTo>
                  <a:lnTo>
                    <a:pt x="33" y="33"/>
                  </a:lnTo>
                  <a:lnTo>
                    <a:pt x="33" y="30"/>
                  </a:lnTo>
                  <a:lnTo>
                    <a:pt x="37" y="27"/>
                  </a:lnTo>
                  <a:lnTo>
                    <a:pt x="43" y="21"/>
                  </a:lnTo>
                  <a:lnTo>
                    <a:pt x="40" y="21"/>
                  </a:lnTo>
                  <a:lnTo>
                    <a:pt x="43" y="21"/>
                  </a:lnTo>
                  <a:lnTo>
                    <a:pt x="46" y="18"/>
                  </a:lnTo>
                  <a:lnTo>
                    <a:pt x="49" y="15"/>
                  </a:lnTo>
                  <a:lnTo>
                    <a:pt x="49" y="9"/>
                  </a:lnTo>
                  <a:lnTo>
                    <a:pt x="52" y="6"/>
                  </a:lnTo>
                  <a:lnTo>
                    <a:pt x="52" y="3"/>
                  </a:lnTo>
                  <a:lnTo>
                    <a:pt x="55" y="6"/>
                  </a:lnTo>
                  <a:lnTo>
                    <a:pt x="55" y="15"/>
                  </a:lnTo>
                  <a:lnTo>
                    <a:pt x="58" y="18"/>
                  </a:lnTo>
                  <a:lnTo>
                    <a:pt x="58" y="21"/>
                  </a:lnTo>
                  <a:lnTo>
                    <a:pt x="61" y="24"/>
                  </a:lnTo>
                  <a:lnTo>
                    <a:pt x="61" y="33"/>
                  </a:lnTo>
                  <a:lnTo>
                    <a:pt x="64" y="37"/>
                  </a:lnTo>
                  <a:lnTo>
                    <a:pt x="67" y="33"/>
                  </a:lnTo>
                  <a:lnTo>
                    <a:pt x="70" y="30"/>
                  </a:lnTo>
                  <a:lnTo>
                    <a:pt x="70" y="27"/>
                  </a:lnTo>
                  <a:lnTo>
                    <a:pt x="73" y="24"/>
                  </a:lnTo>
                  <a:lnTo>
                    <a:pt x="73" y="6"/>
                  </a:lnTo>
                  <a:lnTo>
                    <a:pt x="76" y="9"/>
                  </a:lnTo>
                  <a:lnTo>
                    <a:pt x="79" y="15"/>
                  </a:lnTo>
                  <a:lnTo>
                    <a:pt x="79" y="43"/>
                  </a:lnTo>
                  <a:lnTo>
                    <a:pt x="82" y="49"/>
                  </a:lnTo>
                  <a:lnTo>
                    <a:pt x="82" y="52"/>
                  </a:lnTo>
                  <a:lnTo>
                    <a:pt x="85" y="49"/>
                  </a:lnTo>
                  <a:lnTo>
                    <a:pt x="85" y="40"/>
                  </a:lnTo>
                  <a:lnTo>
                    <a:pt x="88" y="37"/>
                  </a:lnTo>
                  <a:lnTo>
                    <a:pt x="88" y="24"/>
                  </a:lnTo>
                  <a:lnTo>
                    <a:pt x="92" y="24"/>
                  </a:lnTo>
                  <a:lnTo>
                    <a:pt x="95" y="24"/>
                  </a:lnTo>
                  <a:lnTo>
                    <a:pt x="98" y="24"/>
                  </a:lnTo>
                  <a:lnTo>
                    <a:pt x="101" y="24"/>
                  </a:lnTo>
                  <a:lnTo>
                    <a:pt x="104" y="24"/>
                  </a:lnTo>
                  <a:lnTo>
                    <a:pt x="107" y="30"/>
                  </a:lnTo>
                  <a:lnTo>
                    <a:pt x="107" y="33"/>
                  </a:lnTo>
                  <a:lnTo>
                    <a:pt x="113" y="40"/>
                  </a:lnTo>
                  <a:lnTo>
                    <a:pt x="110" y="40"/>
                  </a:lnTo>
                  <a:lnTo>
                    <a:pt x="113" y="37"/>
                  </a:lnTo>
                  <a:lnTo>
                    <a:pt x="116" y="33"/>
                  </a:lnTo>
                  <a:lnTo>
                    <a:pt x="122" y="27"/>
                  </a:lnTo>
                  <a:lnTo>
                    <a:pt x="122" y="24"/>
                  </a:lnTo>
                  <a:lnTo>
                    <a:pt x="125"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4" name="Freeform 48"/>
            <p:cNvSpPr>
              <a:spLocks noChangeAspect="1"/>
            </p:cNvSpPr>
            <p:nvPr/>
          </p:nvSpPr>
          <p:spPr bwMode="auto">
            <a:xfrm flipV="1">
              <a:off x="4713288" y="1541144"/>
              <a:ext cx="1099963" cy="126880"/>
            </a:xfrm>
            <a:custGeom>
              <a:avLst/>
              <a:gdLst>
                <a:gd name="T0" fmla="*/ 3 w 248"/>
                <a:gd name="T1" fmla="*/ 70 h 113"/>
                <a:gd name="T2" fmla="*/ 9 w 248"/>
                <a:gd name="T3" fmla="*/ 55 h 113"/>
                <a:gd name="T4" fmla="*/ 12 w 248"/>
                <a:gd name="T5" fmla="*/ 70 h 113"/>
                <a:gd name="T6" fmla="*/ 18 w 248"/>
                <a:gd name="T7" fmla="*/ 88 h 113"/>
                <a:gd name="T8" fmla="*/ 21 w 248"/>
                <a:gd name="T9" fmla="*/ 82 h 113"/>
                <a:gd name="T10" fmla="*/ 31 w 248"/>
                <a:gd name="T11" fmla="*/ 73 h 113"/>
                <a:gd name="T12" fmla="*/ 40 w 248"/>
                <a:gd name="T13" fmla="*/ 76 h 113"/>
                <a:gd name="T14" fmla="*/ 49 w 248"/>
                <a:gd name="T15" fmla="*/ 79 h 113"/>
                <a:gd name="T16" fmla="*/ 58 w 248"/>
                <a:gd name="T17" fmla="*/ 70 h 113"/>
                <a:gd name="T18" fmla="*/ 61 w 248"/>
                <a:gd name="T19" fmla="*/ 79 h 113"/>
                <a:gd name="T20" fmla="*/ 70 w 248"/>
                <a:gd name="T21" fmla="*/ 73 h 113"/>
                <a:gd name="T22" fmla="*/ 79 w 248"/>
                <a:gd name="T23" fmla="*/ 73 h 113"/>
                <a:gd name="T24" fmla="*/ 86 w 248"/>
                <a:gd name="T25" fmla="*/ 61 h 113"/>
                <a:gd name="T26" fmla="*/ 89 w 248"/>
                <a:gd name="T27" fmla="*/ 55 h 113"/>
                <a:gd name="T28" fmla="*/ 95 w 248"/>
                <a:gd name="T29" fmla="*/ 85 h 113"/>
                <a:gd name="T30" fmla="*/ 98 w 248"/>
                <a:gd name="T31" fmla="*/ 82 h 113"/>
                <a:gd name="T32" fmla="*/ 110 w 248"/>
                <a:gd name="T33" fmla="*/ 85 h 113"/>
                <a:gd name="T34" fmla="*/ 113 w 248"/>
                <a:gd name="T35" fmla="*/ 82 h 113"/>
                <a:gd name="T36" fmla="*/ 116 w 248"/>
                <a:gd name="T37" fmla="*/ 67 h 113"/>
                <a:gd name="T38" fmla="*/ 122 w 248"/>
                <a:gd name="T39" fmla="*/ 55 h 113"/>
                <a:gd name="T40" fmla="*/ 125 w 248"/>
                <a:gd name="T41" fmla="*/ 55 h 113"/>
                <a:gd name="T42" fmla="*/ 131 w 248"/>
                <a:gd name="T43" fmla="*/ 85 h 113"/>
                <a:gd name="T44" fmla="*/ 138 w 248"/>
                <a:gd name="T45" fmla="*/ 94 h 113"/>
                <a:gd name="T46" fmla="*/ 144 w 248"/>
                <a:gd name="T47" fmla="*/ 85 h 113"/>
                <a:gd name="T48" fmla="*/ 147 w 248"/>
                <a:gd name="T49" fmla="*/ 61 h 113"/>
                <a:gd name="T50" fmla="*/ 153 w 248"/>
                <a:gd name="T51" fmla="*/ 52 h 113"/>
                <a:gd name="T52" fmla="*/ 156 w 248"/>
                <a:gd name="T53" fmla="*/ 82 h 113"/>
                <a:gd name="T54" fmla="*/ 162 w 248"/>
                <a:gd name="T55" fmla="*/ 88 h 113"/>
                <a:gd name="T56" fmla="*/ 168 w 248"/>
                <a:gd name="T57" fmla="*/ 79 h 113"/>
                <a:gd name="T58" fmla="*/ 177 w 248"/>
                <a:gd name="T59" fmla="*/ 73 h 113"/>
                <a:gd name="T60" fmla="*/ 183 w 248"/>
                <a:gd name="T61" fmla="*/ 40 h 113"/>
                <a:gd name="T62" fmla="*/ 186 w 248"/>
                <a:gd name="T63" fmla="*/ 0 h 113"/>
                <a:gd name="T64" fmla="*/ 189 w 248"/>
                <a:gd name="T65" fmla="*/ 64 h 113"/>
                <a:gd name="T66" fmla="*/ 196 w 248"/>
                <a:gd name="T67" fmla="*/ 110 h 113"/>
                <a:gd name="T68" fmla="*/ 199 w 248"/>
                <a:gd name="T69" fmla="*/ 103 h 113"/>
                <a:gd name="T70" fmla="*/ 205 w 248"/>
                <a:gd name="T71" fmla="*/ 91 h 113"/>
                <a:gd name="T72" fmla="*/ 208 w 248"/>
                <a:gd name="T73" fmla="*/ 70 h 113"/>
                <a:gd name="T74" fmla="*/ 217 w 248"/>
                <a:gd name="T75" fmla="*/ 79 h 113"/>
                <a:gd name="T76" fmla="*/ 220 w 248"/>
                <a:gd name="T77" fmla="*/ 61 h 113"/>
                <a:gd name="T78" fmla="*/ 226 w 248"/>
                <a:gd name="T79" fmla="*/ 73 h 113"/>
                <a:gd name="T80" fmla="*/ 232 w 248"/>
                <a:gd name="T81" fmla="*/ 82 h 113"/>
                <a:gd name="T82" fmla="*/ 241 w 248"/>
                <a:gd name="T83"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113">
                  <a:moveTo>
                    <a:pt x="0" y="76"/>
                  </a:moveTo>
                  <a:lnTo>
                    <a:pt x="0" y="67"/>
                  </a:lnTo>
                  <a:lnTo>
                    <a:pt x="3" y="70"/>
                  </a:lnTo>
                  <a:lnTo>
                    <a:pt x="6" y="73"/>
                  </a:lnTo>
                  <a:lnTo>
                    <a:pt x="6" y="61"/>
                  </a:lnTo>
                  <a:lnTo>
                    <a:pt x="9" y="55"/>
                  </a:lnTo>
                  <a:lnTo>
                    <a:pt x="9" y="49"/>
                  </a:lnTo>
                  <a:lnTo>
                    <a:pt x="12" y="52"/>
                  </a:lnTo>
                  <a:lnTo>
                    <a:pt x="12" y="70"/>
                  </a:lnTo>
                  <a:lnTo>
                    <a:pt x="15" y="76"/>
                  </a:lnTo>
                  <a:lnTo>
                    <a:pt x="15" y="85"/>
                  </a:lnTo>
                  <a:lnTo>
                    <a:pt x="18" y="88"/>
                  </a:lnTo>
                  <a:lnTo>
                    <a:pt x="18" y="91"/>
                  </a:lnTo>
                  <a:lnTo>
                    <a:pt x="21" y="88"/>
                  </a:lnTo>
                  <a:lnTo>
                    <a:pt x="21" y="82"/>
                  </a:lnTo>
                  <a:lnTo>
                    <a:pt x="24" y="79"/>
                  </a:lnTo>
                  <a:lnTo>
                    <a:pt x="28" y="76"/>
                  </a:lnTo>
                  <a:lnTo>
                    <a:pt x="31" y="73"/>
                  </a:lnTo>
                  <a:lnTo>
                    <a:pt x="34" y="73"/>
                  </a:lnTo>
                  <a:lnTo>
                    <a:pt x="37" y="73"/>
                  </a:lnTo>
                  <a:lnTo>
                    <a:pt x="40" y="76"/>
                  </a:lnTo>
                  <a:lnTo>
                    <a:pt x="43" y="79"/>
                  </a:lnTo>
                  <a:lnTo>
                    <a:pt x="46" y="82"/>
                  </a:lnTo>
                  <a:lnTo>
                    <a:pt x="49" y="79"/>
                  </a:lnTo>
                  <a:lnTo>
                    <a:pt x="52" y="76"/>
                  </a:lnTo>
                  <a:lnTo>
                    <a:pt x="52" y="73"/>
                  </a:lnTo>
                  <a:lnTo>
                    <a:pt x="58" y="70"/>
                  </a:lnTo>
                  <a:lnTo>
                    <a:pt x="58" y="73"/>
                  </a:lnTo>
                  <a:lnTo>
                    <a:pt x="64" y="79"/>
                  </a:lnTo>
                  <a:lnTo>
                    <a:pt x="61" y="79"/>
                  </a:lnTo>
                  <a:lnTo>
                    <a:pt x="64" y="79"/>
                  </a:lnTo>
                  <a:lnTo>
                    <a:pt x="67" y="76"/>
                  </a:lnTo>
                  <a:lnTo>
                    <a:pt x="70" y="73"/>
                  </a:lnTo>
                  <a:lnTo>
                    <a:pt x="73" y="73"/>
                  </a:lnTo>
                  <a:lnTo>
                    <a:pt x="76" y="73"/>
                  </a:lnTo>
                  <a:lnTo>
                    <a:pt x="79" y="73"/>
                  </a:lnTo>
                  <a:lnTo>
                    <a:pt x="83" y="70"/>
                  </a:lnTo>
                  <a:lnTo>
                    <a:pt x="83" y="67"/>
                  </a:lnTo>
                  <a:lnTo>
                    <a:pt x="86" y="61"/>
                  </a:lnTo>
                  <a:lnTo>
                    <a:pt x="86" y="49"/>
                  </a:lnTo>
                  <a:lnTo>
                    <a:pt x="89" y="49"/>
                  </a:lnTo>
                  <a:lnTo>
                    <a:pt x="89" y="55"/>
                  </a:lnTo>
                  <a:lnTo>
                    <a:pt x="92" y="58"/>
                  </a:lnTo>
                  <a:lnTo>
                    <a:pt x="92" y="79"/>
                  </a:lnTo>
                  <a:lnTo>
                    <a:pt x="95" y="85"/>
                  </a:lnTo>
                  <a:lnTo>
                    <a:pt x="95" y="91"/>
                  </a:lnTo>
                  <a:lnTo>
                    <a:pt x="98" y="88"/>
                  </a:lnTo>
                  <a:lnTo>
                    <a:pt x="98" y="82"/>
                  </a:lnTo>
                  <a:lnTo>
                    <a:pt x="104" y="82"/>
                  </a:lnTo>
                  <a:lnTo>
                    <a:pt x="104" y="85"/>
                  </a:lnTo>
                  <a:lnTo>
                    <a:pt x="110" y="85"/>
                  </a:lnTo>
                  <a:lnTo>
                    <a:pt x="107" y="85"/>
                  </a:lnTo>
                  <a:lnTo>
                    <a:pt x="110" y="85"/>
                  </a:lnTo>
                  <a:lnTo>
                    <a:pt x="113" y="82"/>
                  </a:lnTo>
                  <a:lnTo>
                    <a:pt x="113" y="76"/>
                  </a:lnTo>
                  <a:lnTo>
                    <a:pt x="116" y="73"/>
                  </a:lnTo>
                  <a:lnTo>
                    <a:pt x="116" y="67"/>
                  </a:lnTo>
                  <a:lnTo>
                    <a:pt x="119" y="64"/>
                  </a:lnTo>
                  <a:lnTo>
                    <a:pt x="119" y="58"/>
                  </a:lnTo>
                  <a:lnTo>
                    <a:pt x="122" y="55"/>
                  </a:lnTo>
                  <a:lnTo>
                    <a:pt x="122" y="49"/>
                  </a:lnTo>
                  <a:lnTo>
                    <a:pt x="125" y="49"/>
                  </a:lnTo>
                  <a:lnTo>
                    <a:pt x="125" y="55"/>
                  </a:lnTo>
                  <a:lnTo>
                    <a:pt x="128" y="61"/>
                  </a:lnTo>
                  <a:lnTo>
                    <a:pt x="128" y="76"/>
                  </a:lnTo>
                  <a:lnTo>
                    <a:pt x="131" y="85"/>
                  </a:lnTo>
                  <a:lnTo>
                    <a:pt x="131" y="97"/>
                  </a:lnTo>
                  <a:lnTo>
                    <a:pt x="138" y="97"/>
                  </a:lnTo>
                  <a:lnTo>
                    <a:pt x="138" y="94"/>
                  </a:lnTo>
                  <a:lnTo>
                    <a:pt x="141" y="91"/>
                  </a:lnTo>
                  <a:lnTo>
                    <a:pt x="141" y="88"/>
                  </a:lnTo>
                  <a:lnTo>
                    <a:pt x="144" y="85"/>
                  </a:lnTo>
                  <a:lnTo>
                    <a:pt x="144" y="79"/>
                  </a:lnTo>
                  <a:lnTo>
                    <a:pt x="147" y="76"/>
                  </a:lnTo>
                  <a:lnTo>
                    <a:pt x="147" y="61"/>
                  </a:lnTo>
                  <a:lnTo>
                    <a:pt x="150" y="52"/>
                  </a:lnTo>
                  <a:lnTo>
                    <a:pt x="150" y="49"/>
                  </a:lnTo>
                  <a:lnTo>
                    <a:pt x="153" y="52"/>
                  </a:lnTo>
                  <a:lnTo>
                    <a:pt x="153" y="67"/>
                  </a:lnTo>
                  <a:lnTo>
                    <a:pt x="156" y="73"/>
                  </a:lnTo>
                  <a:lnTo>
                    <a:pt x="156" y="82"/>
                  </a:lnTo>
                  <a:lnTo>
                    <a:pt x="159" y="85"/>
                  </a:lnTo>
                  <a:lnTo>
                    <a:pt x="159" y="91"/>
                  </a:lnTo>
                  <a:lnTo>
                    <a:pt x="162" y="88"/>
                  </a:lnTo>
                  <a:lnTo>
                    <a:pt x="165" y="85"/>
                  </a:lnTo>
                  <a:lnTo>
                    <a:pt x="165" y="79"/>
                  </a:lnTo>
                  <a:lnTo>
                    <a:pt x="168" y="79"/>
                  </a:lnTo>
                  <a:lnTo>
                    <a:pt x="171" y="76"/>
                  </a:lnTo>
                  <a:lnTo>
                    <a:pt x="174" y="76"/>
                  </a:lnTo>
                  <a:lnTo>
                    <a:pt x="177" y="73"/>
                  </a:lnTo>
                  <a:lnTo>
                    <a:pt x="180" y="70"/>
                  </a:lnTo>
                  <a:lnTo>
                    <a:pt x="180" y="52"/>
                  </a:lnTo>
                  <a:lnTo>
                    <a:pt x="183" y="40"/>
                  </a:lnTo>
                  <a:lnTo>
                    <a:pt x="183" y="12"/>
                  </a:lnTo>
                  <a:lnTo>
                    <a:pt x="186" y="3"/>
                  </a:lnTo>
                  <a:lnTo>
                    <a:pt x="186" y="0"/>
                  </a:lnTo>
                  <a:lnTo>
                    <a:pt x="186" y="15"/>
                  </a:lnTo>
                  <a:lnTo>
                    <a:pt x="189" y="30"/>
                  </a:lnTo>
                  <a:lnTo>
                    <a:pt x="189" y="64"/>
                  </a:lnTo>
                  <a:lnTo>
                    <a:pt x="193" y="79"/>
                  </a:lnTo>
                  <a:lnTo>
                    <a:pt x="193" y="107"/>
                  </a:lnTo>
                  <a:lnTo>
                    <a:pt x="196" y="110"/>
                  </a:lnTo>
                  <a:lnTo>
                    <a:pt x="196" y="113"/>
                  </a:lnTo>
                  <a:lnTo>
                    <a:pt x="199" y="110"/>
                  </a:lnTo>
                  <a:lnTo>
                    <a:pt x="199" y="103"/>
                  </a:lnTo>
                  <a:lnTo>
                    <a:pt x="202" y="100"/>
                  </a:lnTo>
                  <a:lnTo>
                    <a:pt x="202" y="94"/>
                  </a:lnTo>
                  <a:lnTo>
                    <a:pt x="205" y="91"/>
                  </a:lnTo>
                  <a:lnTo>
                    <a:pt x="205" y="85"/>
                  </a:lnTo>
                  <a:lnTo>
                    <a:pt x="208" y="79"/>
                  </a:lnTo>
                  <a:lnTo>
                    <a:pt x="208" y="70"/>
                  </a:lnTo>
                  <a:lnTo>
                    <a:pt x="211" y="73"/>
                  </a:lnTo>
                  <a:lnTo>
                    <a:pt x="211" y="76"/>
                  </a:lnTo>
                  <a:lnTo>
                    <a:pt x="217" y="79"/>
                  </a:lnTo>
                  <a:lnTo>
                    <a:pt x="217" y="70"/>
                  </a:lnTo>
                  <a:lnTo>
                    <a:pt x="220" y="67"/>
                  </a:lnTo>
                  <a:lnTo>
                    <a:pt x="220" y="61"/>
                  </a:lnTo>
                  <a:lnTo>
                    <a:pt x="223" y="64"/>
                  </a:lnTo>
                  <a:lnTo>
                    <a:pt x="223" y="70"/>
                  </a:lnTo>
                  <a:lnTo>
                    <a:pt x="226" y="73"/>
                  </a:lnTo>
                  <a:lnTo>
                    <a:pt x="226" y="85"/>
                  </a:lnTo>
                  <a:lnTo>
                    <a:pt x="229" y="85"/>
                  </a:lnTo>
                  <a:lnTo>
                    <a:pt x="232" y="82"/>
                  </a:lnTo>
                  <a:lnTo>
                    <a:pt x="235" y="82"/>
                  </a:lnTo>
                  <a:lnTo>
                    <a:pt x="238" y="79"/>
                  </a:lnTo>
                  <a:lnTo>
                    <a:pt x="241" y="76"/>
                  </a:lnTo>
                  <a:lnTo>
                    <a:pt x="244" y="76"/>
                  </a:lnTo>
                  <a:lnTo>
                    <a:pt x="248" y="7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5" name="Freeform 49"/>
            <p:cNvSpPr>
              <a:spLocks noChangeAspect="1"/>
            </p:cNvSpPr>
            <p:nvPr/>
          </p:nvSpPr>
          <p:spPr bwMode="auto">
            <a:xfrm flipV="1">
              <a:off x="5813251" y="1541144"/>
              <a:ext cx="1134499" cy="137088"/>
            </a:xfrm>
            <a:custGeom>
              <a:avLst/>
              <a:gdLst>
                <a:gd name="T0" fmla="*/ 6 w 256"/>
                <a:gd name="T1" fmla="*/ 82 h 122"/>
                <a:gd name="T2" fmla="*/ 12 w 256"/>
                <a:gd name="T3" fmla="*/ 70 h 122"/>
                <a:gd name="T4" fmla="*/ 18 w 256"/>
                <a:gd name="T5" fmla="*/ 64 h 122"/>
                <a:gd name="T6" fmla="*/ 21 w 256"/>
                <a:gd name="T7" fmla="*/ 76 h 122"/>
                <a:gd name="T8" fmla="*/ 27 w 256"/>
                <a:gd name="T9" fmla="*/ 88 h 122"/>
                <a:gd name="T10" fmla="*/ 30 w 256"/>
                <a:gd name="T11" fmla="*/ 103 h 122"/>
                <a:gd name="T12" fmla="*/ 36 w 256"/>
                <a:gd name="T13" fmla="*/ 91 h 122"/>
                <a:gd name="T14" fmla="*/ 45 w 256"/>
                <a:gd name="T15" fmla="*/ 67 h 122"/>
                <a:gd name="T16" fmla="*/ 51 w 256"/>
                <a:gd name="T17" fmla="*/ 79 h 122"/>
                <a:gd name="T18" fmla="*/ 58 w 256"/>
                <a:gd name="T19" fmla="*/ 91 h 122"/>
                <a:gd name="T20" fmla="*/ 67 w 256"/>
                <a:gd name="T21" fmla="*/ 82 h 122"/>
                <a:gd name="T22" fmla="*/ 70 w 256"/>
                <a:gd name="T23" fmla="*/ 94 h 122"/>
                <a:gd name="T24" fmla="*/ 76 w 256"/>
                <a:gd name="T25" fmla="*/ 100 h 122"/>
                <a:gd name="T26" fmla="*/ 79 w 256"/>
                <a:gd name="T27" fmla="*/ 85 h 122"/>
                <a:gd name="T28" fmla="*/ 85 w 256"/>
                <a:gd name="T29" fmla="*/ 91 h 122"/>
                <a:gd name="T30" fmla="*/ 94 w 256"/>
                <a:gd name="T31" fmla="*/ 91 h 122"/>
                <a:gd name="T32" fmla="*/ 106 w 256"/>
                <a:gd name="T33" fmla="*/ 91 h 122"/>
                <a:gd name="T34" fmla="*/ 110 w 256"/>
                <a:gd name="T35" fmla="*/ 85 h 122"/>
                <a:gd name="T36" fmla="*/ 116 w 256"/>
                <a:gd name="T37" fmla="*/ 30 h 122"/>
                <a:gd name="T38" fmla="*/ 119 w 256"/>
                <a:gd name="T39" fmla="*/ 33 h 122"/>
                <a:gd name="T40" fmla="*/ 125 w 256"/>
                <a:gd name="T41" fmla="*/ 106 h 122"/>
                <a:gd name="T42" fmla="*/ 131 w 256"/>
                <a:gd name="T43" fmla="*/ 112 h 122"/>
                <a:gd name="T44" fmla="*/ 134 w 256"/>
                <a:gd name="T45" fmla="*/ 85 h 122"/>
                <a:gd name="T46" fmla="*/ 140 w 256"/>
                <a:gd name="T47" fmla="*/ 58 h 122"/>
                <a:gd name="T48" fmla="*/ 143 w 256"/>
                <a:gd name="T49" fmla="*/ 61 h 122"/>
                <a:gd name="T50" fmla="*/ 149 w 256"/>
                <a:gd name="T51" fmla="*/ 73 h 122"/>
                <a:gd name="T52" fmla="*/ 152 w 256"/>
                <a:gd name="T53" fmla="*/ 112 h 122"/>
                <a:gd name="T54" fmla="*/ 158 w 256"/>
                <a:gd name="T55" fmla="*/ 100 h 122"/>
                <a:gd name="T56" fmla="*/ 165 w 256"/>
                <a:gd name="T57" fmla="*/ 88 h 122"/>
                <a:gd name="T58" fmla="*/ 174 w 256"/>
                <a:gd name="T59" fmla="*/ 91 h 122"/>
                <a:gd name="T60" fmla="*/ 180 w 256"/>
                <a:gd name="T61" fmla="*/ 94 h 122"/>
                <a:gd name="T62" fmla="*/ 183 w 256"/>
                <a:gd name="T63" fmla="*/ 79 h 122"/>
                <a:gd name="T64" fmla="*/ 192 w 256"/>
                <a:gd name="T65" fmla="*/ 76 h 122"/>
                <a:gd name="T66" fmla="*/ 201 w 256"/>
                <a:gd name="T67" fmla="*/ 76 h 122"/>
                <a:gd name="T68" fmla="*/ 207 w 256"/>
                <a:gd name="T69" fmla="*/ 73 h 122"/>
                <a:gd name="T70" fmla="*/ 210 w 256"/>
                <a:gd name="T71" fmla="*/ 91 h 122"/>
                <a:gd name="T72" fmla="*/ 220 w 256"/>
                <a:gd name="T73" fmla="*/ 85 h 122"/>
                <a:gd name="T74" fmla="*/ 226 w 256"/>
                <a:gd name="T75" fmla="*/ 82 h 122"/>
                <a:gd name="T76" fmla="*/ 232 w 256"/>
                <a:gd name="T77" fmla="*/ 88 h 122"/>
                <a:gd name="T78" fmla="*/ 238 w 256"/>
                <a:gd name="T79" fmla="*/ 94 h 122"/>
                <a:gd name="T80" fmla="*/ 247 w 256"/>
                <a:gd name="T81" fmla="*/ 88 h 122"/>
                <a:gd name="T82" fmla="*/ 253 w 256"/>
                <a:gd name="T83"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22">
                  <a:moveTo>
                    <a:pt x="0" y="82"/>
                  </a:moveTo>
                  <a:lnTo>
                    <a:pt x="3" y="82"/>
                  </a:lnTo>
                  <a:lnTo>
                    <a:pt x="6" y="82"/>
                  </a:lnTo>
                  <a:lnTo>
                    <a:pt x="9" y="82"/>
                  </a:lnTo>
                  <a:lnTo>
                    <a:pt x="12" y="79"/>
                  </a:lnTo>
                  <a:lnTo>
                    <a:pt x="12" y="70"/>
                  </a:lnTo>
                  <a:lnTo>
                    <a:pt x="15" y="67"/>
                  </a:lnTo>
                  <a:lnTo>
                    <a:pt x="15" y="61"/>
                  </a:lnTo>
                  <a:lnTo>
                    <a:pt x="18" y="64"/>
                  </a:lnTo>
                  <a:lnTo>
                    <a:pt x="18" y="70"/>
                  </a:lnTo>
                  <a:lnTo>
                    <a:pt x="21" y="73"/>
                  </a:lnTo>
                  <a:lnTo>
                    <a:pt x="21" y="76"/>
                  </a:lnTo>
                  <a:lnTo>
                    <a:pt x="24" y="79"/>
                  </a:lnTo>
                  <a:lnTo>
                    <a:pt x="24" y="85"/>
                  </a:lnTo>
                  <a:lnTo>
                    <a:pt x="27" y="88"/>
                  </a:lnTo>
                  <a:lnTo>
                    <a:pt x="27" y="94"/>
                  </a:lnTo>
                  <a:lnTo>
                    <a:pt x="30" y="97"/>
                  </a:lnTo>
                  <a:lnTo>
                    <a:pt x="30" y="103"/>
                  </a:lnTo>
                  <a:lnTo>
                    <a:pt x="33" y="106"/>
                  </a:lnTo>
                  <a:lnTo>
                    <a:pt x="36" y="103"/>
                  </a:lnTo>
                  <a:lnTo>
                    <a:pt x="36" y="91"/>
                  </a:lnTo>
                  <a:lnTo>
                    <a:pt x="39" y="82"/>
                  </a:lnTo>
                  <a:lnTo>
                    <a:pt x="39" y="73"/>
                  </a:lnTo>
                  <a:lnTo>
                    <a:pt x="45" y="67"/>
                  </a:lnTo>
                  <a:lnTo>
                    <a:pt x="45" y="64"/>
                  </a:lnTo>
                  <a:lnTo>
                    <a:pt x="51" y="64"/>
                  </a:lnTo>
                  <a:lnTo>
                    <a:pt x="51" y="79"/>
                  </a:lnTo>
                  <a:lnTo>
                    <a:pt x="55" y="82"/>
                  </a:lnTo>
                  <a:lnTo>
                    <a:pt x="55" y="88"/>
                  </a:lnTo>
                  <a:lnTo>
                    <a:pt x="58" y="91"/>
                  </a:lnTo>
                  <a:lnTo>
                    <a:pt x="61" y="88"/>
                  </a:lnTo>
                  <a:lnTo>
                    <a:pt x="64" y="88"/>
                  </a:lnTo>
                  <a:lnTo>
                    <a:pt x="67" y="82"/>
                  </a:lnTo>
                  <a:lnTo>
                    <a:pt x="67" y="79"/>
                  </a:lnTo>
                  <a:lnTo>
                    <a:pt x="70" y="82"/>
                  </a:lnTo>
                  <a:lnTo>
                    <a:pt x="70" y="94"/>
                  </a:lnTo>
                  <a:lnTo>
                    <a:pt x="73" y="97"/>
                  </a:lnTo>
                  <a:lnTo>
                    <a:pt x="73" y="103"/>
                  </a:lnTo>
                  <a:lnTo>
                    <a:pt x="76" y="100"/>
                  </a:lnTo>
                  <a:lnTo>
                    <a:pt x="76" y="91"/>
                  </a:lnTo>
                  <a:lnTo>
                    <a:pt x="79" y="88"/>
                  </a:lnTo>
                  <a:lnTo>
                    <a:pt x="79" y="85"/>
                  </a:lnTo>
                  <a:lnTo>
                    <a:pt x="79" y="88"/>
                  </a:lnTo>
                  <a:lnTo>
                    <a:pt x="82" y="91"/>
                  </a:lnTo>
                  <a:lnTo>
                    <a:pt x="85" y="91"/>
                  </a:lnTo>
                  <a:lnTo>
                    <a:pt x="88" y="91"/>
                  </a:lnTo>
                  <a:lnTo>
                    <a:pt x="91" y="91"/>
                  </a:lnTo>
                  <a:lnTo>
                    <a:pt x="94" y="91"/>
                  </a:lnTo>
                  <a:lnTo>
                    <a:pt x="97" y="91"/>
                  </a:lnTo>
                  <a:lnTo>
                    <a:pt x="100" y="85"/>
                  </a:lnTo>
                  <a:lnTo>
                    <a:pt x="106" y="91"/>
                  </a:lnTo>
                  <a:lnTo>
                    <a:pt x="106" y="94"/>
                  </a:lnTo>
                  <a:lnTo>
                    <a:pt x="110" y="91"/>
                  </a:lnTo>
                  <a:lnTo>
                    <a:pt x="110" y="85"/>
                  </a:lnTo>
                  <a:lnTo>
                    <a:pt x="113" y="76"/>
                  </a:lnTo>
                  <a:lnTo>
                    <a:pt x="113" y="49"/>
                  </a:lnTo>
                  <a:lnTo>
                    <a:pt x="116" y="30"/>
                  </a:lnTo>
                  <a:lnTo>
                    <a:pt x="116" y="0"/>
                  </a:lnTo>
                  <a:lnTo>
                    <a:pt x="119" y="3"/>
                  </a:lnTo>
                  <a:lnTo>
                    <a:pt x="119" y="33"/>
                  </a:lnTo>
                  <a:lnTo>
                    <a:pt x="122" y="55"/>
                  </a:lnTo>
                  <a:lnTo>
                    <a:pt x="122" y="91"/>
                  </a:lnTo>
                  <a:lnTo>
                    <a:pt x="125" y="106"/>
                  </a:lnTo>
                  <a:lnTo>
                    <a:pt x="125" y="122"/>
                  </a:lnTo>
                  <a:lnTo>
                    <a:pt x="128" y="119"/>
                  </a:lnTo>
                  <a:lnTo>
                    <a:pt x="131" y="112"/>
                  </a:lnTo>
                  <a:lnTo>
                    <a:pt x="131" y="100"/>
                  </a:lnTo>
                  <a:lnTo>
                    <a:pt x="134" y="94"/>
                  </a:lnTo>
                  <a:lnTo>
                    <a:pt x="134" y="85"/>
                  </a:lnTo>
                  <a:lnTo>
                    <a:pt x="137" y="79"/>
                  </a:lnTo>
                  <a:lnTo>
                    <a:pt x="137" y="64"/>
                  </a:lnTo>
                  <a:lnTo>
                    <a:pt x="140" y="58"/>
                  </a:lnTo>
                  <a:lnTo>
                    <a:pt x="140" y="55"/>
                  </a:lnTo>
                  <a:lnTo>
                    <a:pt x="143" y="58"/>
                  </a:lnTo>
                  <a:lnTo>
                    <a:pt x="143" y="61"/>
                  </a:lnTo>
                  <a:lnTo>
                    <a:pt x="146" y="64"/>
                  </a:lnTo>
                  <a:lnTo>
                    <a:pt x="146" y="70"/>
                  </a:lnTo>
                  <a:lnTo>
                    <a:pt x="149" y="73"/>
                  </a:lnTo>
                  <a:lnTo>
                    <a:pt x="149" y="97"/>
                  </a:lnTo>
                  <a:lnTo>
                    <a:pt x="152" y="106"/>
                  </a:lnTo>
                  <a:lnTo>
                    <a:pt x="152" y="112"/>
                  </a:lnTo>
                  <a:lnTo>
                    <a:pt x="155" y="109"/>
                  </a:lnTo>
                  <a:lnTo>
                    <a:pt x="155" y="103"/>
                  </a:lnTo>
                  <a:lnTo>
                    <a:pt x="158" y="100"/>
                  </a:lnTo>
                  <a:lnTo>
                    <a:pt x="158" y="91"/>
                  </a:lnTo>
                  <a:lnTo>
                    <a:pt x="161" y="88"/>
                  </a:lnTo>
                  <a:lnTo>
                    <a:pt x="165" y="88"/>
                  </a:lnTo>
                  <a:lnTo>
                    <a:pt x="168" y="91"/>
                  </a:lnTo>
                  <a:lnTo>
                    <a:pt x="171" y="88"/>
                  </a:lnTo>
                  <a:lnTo>
                    <a:pt x="174" y="91"/>
                  </a:lnTo>
                  <a:lnTo>
                    <a:pt x="174" y="94"/>
                  </a:lnTo>
                  <a:lnTo>
                    <a:pt x="177" y="97"/>
                  </a:lnTo>
                  <a:lnTo>
                    <a:pt x="180" y="94"/>
                  </a:lnTo>
                  <a:lnTo>
                    <a:pt x="180" y="88"/>
                  </a:lnTo>
                  <a:lnTo>
                    <a:pt x="186" y="79"/>
                  </a:lnTo>
                  <a:lnTo>
                    <a:pt x="183" y="79"/>
                  </a:lnTo>
                  <a:lnTo>
                    <a:pt x="186" y="79"/>
                  </a:lnTo>
                  <a:lnTo>
                    <a:pt x="189" y="76"/>
                  </a:lnTo>
                  <a:lnTo>
                    <a:pt x="192" y="76"/>
                  </a:lnTo>
                  <a:lnTo>
                    <a:pt x="195" y="79"/>
                  </a:lnTo>
                  <a:lnTo>
                    <a:pt x="198" y="79"/>
                  </a:lnTo>
                  <a:lnTo>
                    <a:pt x="201" y="76"/>
                  </a:lnTo>
                  <a:lnTo>
                    <a:pt x="201" y="73"/>
                  </a:lnTo>
                  <a:lnTo>
                    <a:pt x="204" y="70"/>
                  </a:lnTo>
                  <a:lnTo>
                    <a:pt x="207" y="73"/>
                  </a:lnTo>
                  <a:lnTo>
                    <a:pt x="207" y="79"/>
                  </a:lnTo>
                  <a:lnTo>
                    <a:pt x="210" y="85"/>
                  </a:lnTo>
                  <a:lnTo>
                    <a:pt x="210" y="91"/>
                  </a:lnTo>
                  <a:lnTo>
                    <a:pt x="213" y="88"/>
                  </a:lnTo>
                  <a:lnTo>
                    <a:pt x="216" y="85"/>
                  </a:lnTo>
                  <a:lnTo>
                    <a:pt x="220" y="85"/>
                  </a:lnTo>
                  <a:lnTo>
                    <a:pt x="223" y="88"/>
                  </a:lnTo>
                  <a:lnTo>
                    <a:pt x="226" y="85"/>
                  </a:lnTo>
                  <a:lnTo>
                    <a:pt x="226" y="82"/>
                  </a:lnTo>
                  <a:lnTo>
                    <a:pt x="229" y="79"/>
                  </a:lnTo>
                  <a:lnTo>
                    <a:pt x="232" y="82"/>
                  </a:lnTo>
                  <a:lnTo>
                    <a:pt x="232" y="88"/>
                  </a:lnTo>
                  <a:lnTo>
                    <a:pt x="235" y="88"/>
                  </a:lnTo>
                  <a:lnTo>
                    <a:pt x="238" y="91"/>
                  </a:lnTo>
                  <a:lnTo>
                    <a:pt x="238" y="94"/>
                  </a:lnTo>
                  <a:lnTo>
                    <a:pt x="244" y="97"/>
                  </a:lnTo>
                  <a:lnTo>
                    <a:pt x="244" y="91"/>
                  </a:lnTo>
                  <a:lnTo>
                    <a:pt x="247" y="88"/>
                  </a:lnTo>
                  <a:lnTo>
                    <a:pt x="250" y="85"/>
                  </a:lnTo>
                  <a:lnTo>
                    <a:pt x="250" y="79"/>
                  </a:lnTo>
                  <a:lnTo>
                    <a:pt x="253" y="76"/>
                  </a:lnTo>
                  <a:lnTo>
                    <a:pt x="253" y="70"/>
                  </a:lnTo>
                  <a:lnTo>
                    <a:pt x="256"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6" name="Freeform 50"/>
            <p:cNvSpPr>
              <a:spLocks noChangeAspect="1"/>
            </p:cNvSpPr>
            <p:nvPr/>
          </p:nvSpPr>
          <p:spPr bwMode="auto">
            <a:xfrm flipV="1">
              <a:off x="6947750" y="1544060"/>
              <a:ext cx="987722" cy="83128"/>
            </a:xfrm>
            <a:custGeom>
              <a:avLst/>
              <a:gdLst>
                <a:gd name="T0" fmla="*/ 0 w 223"/>
                <a:gd name="T1" fmla="*/ 25 h 74"/>
                <a:gd name="T2" fmla="*/ 9 w 223"/>
                <a:gd name="T3" fmla="*/ 43 h 74"/>
                <a:gd name="T4" fmla="*/ 12 w 223"/>
                <a:gd name="T5" fmla="*/ 37 h 74"/>
                <a:gd name="T6" fmla="*/ 19 w 223"/>
                <a:gd name="T7" fmla="*/ 31 h 74"/>
                <a:gd name="T8" fmla="*/ 22 w 223"/>
                <a:gd name="T9" fmla="*/ 25 h 74"/>
                <a:gd name="T10" fmla="*/ 28 w 223"/>
                <a:gd name="T11" fmla="*/ 10 h 74"/>
                <a:gd name="T12" fmla="*/ 31 w 223"/>
                <a:gd name="T13" fmla="*/ 64 h 74"/>
                <a:gd name="T14" fmla="*/ 37 w 223"/>
                <a:gd name="T15" fmla="*/ 61 h 74"/>
                <a:gd name="T16" fmla="*/ 40 w 223"/>
                <a:gd name="T17" fmla="*/ 34 h 74"/>
                <a:gd name="T18" fmla="*/ 46 w 223"/>
                <a:gd name="T19" fmla="*/ 31 h 74"/>
                <a:gd name="T20" fmla="*/ 49 w 223"/>
                <a:gd name="T21" fmla="*/ 55 h 74"/>
                <a:gd name="T22" fmla="*/ 52 w 223"/>
                <a:gd name="T23" fmla="*/ 31 h 74"/>
                <a:gd name="T24" fmla="*/ 55 w 223"/>
                <a:gd name="T25" fmla="*/ 22 h 74"/>
                <a:gd name="T26" fmla="*/ 64 w 223"/>
                <a:gd name="T27" fmla="*/ 43 h 74"/>
                <a:gd name="T28" fmla="*/ 67 w 223"/>
                <a:gd name="T29" fmla="*/ 34 h 74"/>
                <a:gd name="T30" fmla="*/ 70 w 223"/>
                <a:gd name="T31" fmla="*/ 40 h 74"/>
                <a:gd name="T32" fmla="*/ 77 w 223"/>
                <a:gd name="T33" fmla="*/ 46 h 74"/>
                <a:gd name="T34" fmla="*/ 83 w 223"/>
                <a:gd name="T35" fmla="*/ 31 h 74"/>
                <a:gd name="T36" fmla="*/ 89 w 223"/>
                <a:gd name="T37" fmla="*/ 43 h 74"/>
                <a:gd name="T38" fmla="*/ 95 w 223"/>
                <a:gd name="T39" fmla="*/ 55 h 74"/>
                <a:gd name="T40" fmla="*/ 101 w 223"/>
                <a:gd name="T41" fmla="*/ 46 h 74"/>
                <a:gd name="T42" fmla="*/ 107 w 223"/>
                <a:gd name="T43" fmla="*/ 28 h 74"/>
                <a:gd name="T44" fmla="*/ 110 w 223"/>
                <a:gd name="T45" fmla="*/ 22 h 74"/>
                <a:gd name="T46" fmla="*/ 116 w 223"/>
                <a:gd name="T47" fmla="*/ 46 h 74"/>
                <a:gd name="T48" fmla="*/ 122 w 223"/>
                <a:gd name="T49" fmla="*/ 37 h 74"/>
                <a:gd name="T50" fmla="*/ 125 w 223"/>
                <a:gd name="T51" fmla="*/ 34 h 74"/>
                <a:gd name="T52" fmla="*/ 135 w 223"/>
                <a:gd name="T53" fmla="*/ 49 h 74"/>
                <a:gd name="T54" fmla="*/ 138 w 223"/>
                <a:gd name="T55" fmla="*/ 46 h 74"/>
                <a:gd name="T56" fmla="*/ 150 w 223"/>
                <a:gd name="T57" fmla="*/ 31 h 74"/>
                <a:gd name="T58" fmla="*/ 153 w 223"/>
                <a:gd name="T59" fmla="*/ 31 h 74"/>
                <a:gd name="T60" fmla="*/ 159 w 223"/>
                <a:gd name="T61" fmla="*/ 22 h 74"/>
                <a:gd name="T62" fmla="*/ 168 w 223"/>
                <a:gd name="T63" fmla="*/ 34 h 74"/>
                <a:gd name="T64" fmla="*/ 171 w 223"/>
                <a:gd name="T65" fmla="*/ 49 h 74"/>
                <a:gd name="T66" fmla="*/ 177 w 223"/>
                <a:gd name="T67" fmla="*/ 46 h 74"/>
                <a:gd name="T68" fmla="*/ 187 w 223"/>
                <a:gd name="T69" fmla="*/ 46 h 74"/>
                <a:gd name="T70" fmla="*/ 190 w 223"/>
                <a:gd name="T71" fmla="*/ 31 h 74"/>
                <a:gd name="T72" fmla="*/ 193 w 223"/>
                <a:gd name="T73" fmla="*/ 19 h 74"/>
                <a:gd name="T74" fmla="*/ 199 w 223"/>
                <a:gd name="T75" fmla="*/ 0 h 74"/>
                <a:gd name="T76" fmla="*/ 202 w 223"/>
                <a:gd name="T77" fmla="*/ 52 h 74"/>
                <a:gd name="T78" fmla="*/ 208 w 223"/>
                <a:gd name="T79" fmla="*/ 71 h 74"/>
                <a:gd name="T80" fmla="*/ 211 w 223"/>
                <a:gd name="T81" fmla="*/ 58 h 74"/>
                <a:gd name="T82" fmla="*/ 217 w 223"/>
                <a:gd name="T83" fmla="*/ 4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74">
                  <a:moveTo>
                    <a:pt x="0" y="22"/>
                  </a:moveTo>
                  <a:lnTo>
                    <a:pt x="0" y="19"/>
                  </a:lnTo>
                  <a:lnTo>
                    <a:pt x="0" y="25"/>
                  </a:lnTo>
                  <a:lnTo>
                    <a:pt x="3" y="28"/>
                  </a:lnTo>
                  <a:lnTo>
                    <a:pt x="3" y="37"/>
                  </a:lnTo>
                  <a:lnTo>
                    <a:pt x="9" y="43"/>
                  </a:lnTo>
                  <a:lnTo>
                    <a:pt x="6" y="43"/>
                  </a:lnTo>
                  <a:lnTo>
                    <a:pt x="9" y="40"/>
                  </a:lnTo>
                  <a:lnTo>
                    <a:pt x="12" y="37"/>
                  </a:lnTo>
                  <a:lnTo>
                    <a:pt x="15" y="37"/>
                  </a:lnTo>
                  <a:lnTo>
                    <a:pt x="19" y="34"/>
                  </a:lnTo>
                  <a:lnTo>
                    <a:pt x="19" y="31"/>
                  </a:lnTo>
                  <a:lnTo>
                    <a:pt x="22" y="25"/>
                  </a:lnTo>
                  <a:lnTo>
                    <a:pt x="22" y="19"/>
                  </a:lnTo>
                  <a:lnTo>
                    <a:pt x="22" y="25"/>
                  </a:lnTo>
                  <a:lnTo>
                    <a:pt x="25" y="25"/>
                  </a:lnTo>
                  <a:lnTo>
                    <a:pt x="25" y="13"/>
                  </a:lnTo>
                  <a:lnTo>
                    <a:pt x="28" y="10"/>
                  </a:lnTo>
                  <a:lnTo>
                    <a:pt x="28" y="40"/>
                  </a:lnTo>
                  <a:lnTo>
                    <a:pt x="31" y="49"/>
                  </a:lnTo>
                  <a:lnTo>
                    <a:pt x="31" y="64"/>
                  </a:lnTo>
                  <a:lnTo>
                    <a:pt x="34" y="67"/>
                  </a:lnTo>
                  <a:lnTo>
                    <a:pt x="34" y="64"/>
                  </a:lnTo>
                  <a:lnTo>
                    <a:pt x="37" y="61"/>
                  </a:lnTo>
                  <a:lnTo>
                    <a:pt x="37" y="46"/>
                  </a:lnTo>
                  <a:lnTo>
                    <a:pt x="40" y="40"/>
                  </a:lnTo>
                  <a:lnTo>
                    <a:pt x="40" y="34"/>
                  </a:lnTo>
                  <a:lnTo>
                    <a:pt x="43" y="31"/>
                  </a:lnTo>
                  <a:lnTo>
                    <a:pt x="43" y="28"/>
                  </a:lnTo>
                  <a:lnTo>
                    <a:pt x="46" y="31"/>
                  </a:lnTo>
                  <a:lnTo>
                    <a:pt x="46" y="40"/>
                  </a:lnTo>
                  <a:lnTo>
                    <a:pt x="49" y="46"/>
                  </a:lnTo>
                  <a:lnTo>
                    <a:pt x="49" y="55"/>
                  </a:lnTo>
                  <a:lnTo>
                    <a:pt x="49" y="52"/>
                  </a:lnTo>
                  <a:lnTo>
                    <a:pt x="52" y="49"/>
                  </a:lnTo>
                  <a:lnTo>
                    <a:pt x="52" y="31"/>
                  </a:lnTo>
                  <a:lnTo>
                    <a:pt x="55" y="25"/>
                  </a:lnTo>
                  <a:lnTo>
                    <a:pt x="55" y="19"/>
                  </a:lnTo>
                  <a:lnTo>
                    <a:pt x="55" y="22"/>
                  </a:lnTo>
                  <a:lnTo>
                    <a:pt x="58" y="25"/>
                  </a:lnTo>
                  <a:lnTo>
                    <a:pt x="58" y="34"/>
                  </a:lnTo>
                  <a:lnTo>
                    <a:pt x="64" y="43"/>
                  </a:lnTo>
                  <a:lnTo>
                    <a:pt x="61" y="43"/>
                  </a:lnTo>
                  <a:lnTo>
                    <a:pt x="64" y="40"/>
                  </a:lnTo>
                  <a:lnTo>
                    <a:pt x="67" y="34"/>
                  </a:lnTo>
                  <a:lnTo>
                    <a:pt x="67" y="28"/>
                  </a:lnTo>
                  <a:lnTo>
                    <a:pt x="70" y="31"/>
                  </a:lnTo>
                  <a:lnTo>
                    <a:pt x="70" y="40"/>
                  </a:lnTo>
                  <a:lnTo>
                    <a:pt x="77" y="49"/>
                  </a:lnTo>
                  <a:lnTo>
                    <a:pt x="74" y="49"/>
                  </a:lnTo>
                  <a:lnTo>
                    <a:pt x="77" y="46"/>
                  </a:lnTo>
                  <a:lnTo>
                    <a:pt x="80" y="40"/>
                  </a:lnTo>
                  <a:lnTo>
                    <a:pt x="80" y="31"/>
                  </a:lnTo>
                  <a:lnTo>
                    <a:pt x="83" y="31"/>
                  </a:lnTo>
                  <a:lnTo>
                    <a:pt x="86" y="34"/>
                  </a:lnTo>
                  <a:lnTo>
                    <a:pt x="89" y="37"/>
                  </a:lnTo>
                  <a:lnTo>
                    <a:pt x="89" y="43"/>
                  </a:lnTo>
                  <a:lnTo>
                    <a:pt x="92" y="46"/>
                  </a:lnTo>
                  <a:lnTo>
                    <a:pt x="92" y="55"/>
                  </a:lnTo>
                  <a:lnTo>
                    <a:pt x="95" y="55"/>
                  </a:lnTo>
                  <a:lnTo>
                    <a:pt x="98" y="52"/>
                  </a:lnTo>
                  <a:lnTo>
                    <a:pt x="98" y="49"/>
                  </a:lnTo>
                  <a:lnTo>
                    <a:pt x="101" y="46"/>
                  </a:lnTo>
                  <a:lnTo>
                    <a:pt x="101" y="34"/>
                  </a:lnTo>
                  <a:lnTo>
                    <a:pt x="104" y="34"/>
                  </a:lnTo>
                  <a:lnTo>
                    <a:pt x="107" y="28"/>
                  </a:lnTo>
                  <a:lnTo>
                    <a:pt x="107" y="16"/>
                  </a:lnTo>
                  <a:lnTo>
                    <a:pt x="110" y="16"/>
                  </a:lnTo>
                  <a:lnTo>
                    <a:pt x="110" y="22"/>
                  </a:lnTo>
                  <a:lnTo>
                    <a:pt x="113" y="28"/>
                  </a:lnTo>
                  <a:lnTo>
                    <a:pt x="113" y="43"/>
                  </a:lnTo>
                  <a:lnTo>
                    <a:pt x="116" y="46"/>
                  </a:lnTo>
                  <a:lnTo>
                    <a:pt x="116" y="49"/>
                  </a:lnTo>
                  <a:lnTo>
                    <a:pt x="122" y="52"/>
                  </a:lnTo>
                  <a:lnTo>
                    <a:pt x="122" y="37"/>
                  </a:lnTo>
                  <a:lnTo>
                    <a:pt x="125" y="34"/>
                  </a:lnTo>
                  <a:lnTo>
                    <a:pt x="125" y="31"/>
                  </a:lnTo>
                  <a:lnTo>
                    <a:pt x="125" y="34"/>
                  </a:lnTo>
                  <a:lnTo>
                    <a:pt x="129" y="37"/>
                  </a:lnTo>
                  <a:lnTo>
                    <a:pt x="129" y="43"/>
                  </a:lnTo>
                  <a:lnTo>
                    <a:pt x="135" y="49"/>
                  </a:lnTo>
                  <a:lnTo>
                    <a:pt x="132" y="49"/>
                  </a:lnTo>
                  <a:lnTo>
                    <a:pt x="135" y="46"/>
                  </a:lnTo>
                  <a:lnTo>
                    <a:pt x="138" y="46"/>
                  </a:lnTo>
                  <a:lnTo>
                    <a:pt x="144" y="40"/>
                  </a:lnTo>
                  <a:lnTo>
                    <a:pt x="144" y="37"/>
                  </a:lnTo>
                  <a:lnTo>
                    <a:pt x="150" y="31"/>
                  </a:lnTo>
                  <a:lnTo>
                    <a:pt x="147" y="31"/>
                  </a:lnTo>
                  <a:lnTo>
                    <a:pt x="150" y="31"/>
                  </a:lnTo>
                  <a:lnTo>
                    <a:pt x="153" y="31"/>
                  </a:lnTo>
                  <a:lnTo>
                    <a:pt x="156" y="28"/>
                  </a:lnTo>
                  <a:lnTo>
                    <a:pt x="162" y="22"/>
                  </a:lnTo>
                  <a:lnTo>
                    <a:pt x="159" y="22"/>
                  </a:lnTo>
                  <a:lnTo>
                    <a:pt x="162" y="28"/>
                  </a:lnTo>
                  <a:lnTo>
                    <a:pt x="165" y="31"/>
                  </a:lnTo>
                  <a:lnTo>
                    <a:pt x="168" y="34"/>
                  </a:lnTo>
                  <a:lnTo>
                    <a:pt x="168" y="40"/>
                  </a:lnTo>
                  <a:lnTo>
                    <a:pt x="171" y="43"/>
                  </a:lnTo>
                  <a:lnTo>
                    <a:pt x="171" y="49"/>
                  </a:lnTo>
                  <a:lnTo>
                    <a:pt x="174" y="52"/>
                  </a:lnTo>
                  <a:lnTo>
                    <a:pt x="180" y="46"/>
                  </a:lnTo>
                  <a:lnTo>
                    <a:pt x="177" y="46"/>
                  </a:lnTo>
                  <a:lnTo>
                    <a:pt x="180" y="46"/>
                  </a:lnTo>
                  <a:lnTo>
                    <a:pt x="183" y="46"/>
                  </a:lnTo>
                  <a:lnTo>
                    <a:pt x="187" y="46"/>
                  </a:lnTo>
                  <a:lnTo>
                    <a:pt x="187" y="40"/>
                  </a:lnTo>
                  <a:lnTo>
                    <a:pt x="190" y="28"/>
                  </a:lnTo>
                  <a:lnTo>
                    <a:pt x="190" y="31"/>
                  </a:lnTo>
                  <a:lnTo>
                    <a:pt x="190" y="28"/>
                  </a:lnTo>
                  <a:lnTo>
                    <a:pt x="193" y="25"/>
                  </a:lnTo>
                  <a:lnTo>
                    <a:pt x="193" y="19"/>
                  </a:lnTo>
                  <a:lnTo>
                    <a:pt x="196" y="16"/>
                  </a:lnTo>
                  <a:lnTo>
                    <a:pt x="196" y="4"/>
                  </a:lnTo>
                  <a:lnTo>
                    <a:pt x="199" y="0"/>
                  </a:lnTo>
                  <a:lnTo>
                    <a:pt x="199" y="7"/>
                  </a:lnTo>
                  <a:lnTo>
                    <a:pt x="202" y="19"/>
                  </a:lnTo>
                  <a:lnTo>
                    <a:pt x="202" y="52"/>
                  </a:lnTo>
                  <a:lnTo>
                    <a:pt x="205" y="61"/>
                  </a:lnTo>
                  <a:lnTo>
                    <a:pt x="205" y="74"/>
                  </a:lnTo>
                  <a:lnTo>
                    <a:pt x="208" y="71"/>
                  </a:lnTo>
                  <a:lnTo>
                    <a:pt x="208" y="67"/>
                  </a:lnTo>
                  <a:lnTo>
                    <a:pt x="211" y="64"/>
                  </a:lnTo>
                  <a:lnTo>
                    <a:pt x="211" y="58"/>
                  </a:lnTo>
                  <a:lnTo>
                    <a:pt x="214" y="55"/>
                  </a:lnTo>
                  <a:lnTo>
                    <a:pt x="214" y="49"/>
                  </a:lnTo>
                  <a:lnTo>
                    <a:pt x="217" y="46"/>
                  </a:lnTo>
                  <a:lnTo>
                    <a:pt x="223" y="52"/>
                  </a:lnTo>
                  <a:lnTo>
                    <a:pt x="220"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7" name="Freeform 51"/>
            <p:cNvSpPr>
              <a:spLocks noChangeAspect="1"/>
            </p:cNvSpPr>
            <p:nvPr/>
          </p:nvSpPr>
          <p:spPr bwMode="auto">
            <a:xfrm flipV="1">
              <a:off x="7921658" y="1552811"/>
              <a:ext cx="1001536" cy="81670"/>
            </a:xfrm>
            <a:custGeom>
              <a:avLst/>
              <a:gdLst>
                <a:gd name="T0" fmla="*/ 6 w 226"/>
                <a:gd name="T1" fmla="*/ 46 h 73"/>
                <a:gd name="T2" fmla="*/ 9 w 226"/>
                <a:gd name="T3" fmla="*/ 34 h 73"/>
                <a:gd name="T4" fmla="*/ 15 w 226"/>
                <a:gd name="T5" fmla="*/ 31 h 73"/>
                <a:gd name="T6" fmla="*/ 22 w 226"/>
                <a:gd name="T7" fmla="*/ 37 h 73"/>
                <a:gd name="T8" fmla="*/ 25 w 226"/>
                <a:gd name="T9" fmla="*/ 34 h 73"/>
                <a:gd name="T10" fmla="*/ 31 w 226"/>
                <a:gd name="T11" fmla="*/ 16 h 73"/>
                <a:gd name="T12" fmla="*/ 34 w 226"/>
                <a:gd name="T13" fmla="*/ 22 h 73"/>
                <a:gd name="T14" fmla="*/ 40 w 226"/>
                <a:gd name="T15" fmla="*/ 55 h 73"/>
                <a:gd name="T16" fmla="*/ 46 w 226"/>
                <a:gd name="T17" fmla="*/ 70 h 73"/>
                <a:gd name="T18" fmla="*/ 49 w 226"/>
                <a:gd name="T19" fmla="*/ 34 h 73"/>
                <a:gd name="T20" fmla="*/ 55 w 226"/>
                <a:gd name="T21" fmla="*/ 52 h 73"/>
                <a:gd name="T22" fmla="*/ 61 w 226"/>
                <a:gd name="T23" fmla="*/ 55 h 73"/>
                <a:gd name="T24" fmla="*/ 67 w 226"/>
                <a:gd name="T25" fmla="*/ 43 h 73"/>
                <a:gd name="T26" fmla="*/ 73 w 226"/>
                <a:gd name="T27" fmla="*/ 55 h 73"/>
                <a:gd name="T28" fmla="*/ 80 w 226"/>
                <a:gd name="T29" fmla="*/ 55 h 73"/>
                <a:gd name="T30" fmla="*/ 86 w 226"/>
                <a:gd name="T31" fmla="*/ 40 h 73"/>
                <a:gd name="T32" fmla="*/ 89 w 226"/>
                <a:gd name="T33" fmla="*/ 25 h 73"/>
                <a:gd name="T34" fmla="*/ 95 w 226"/>
                <a:gd name="T35" fmla="*/ 46 h 73"/>
                <a:gd name="T36" fmla="*/ 101 w 226"/>
                <a:gd name="T37" fmla="*/ 52 h 73"/>
                <a:gd name="T38" fmla="*/ 104 w 226"/>
                <a:gd name="T39" fmla="*/ 22 h 73"/>
                <a:gd name="T40" fmla="*/ 110 w 226"/>
                <a:gd name="T41" fmla="*/ 6 h 73"/>
                <a:gd name="T42" fmla="*/ 113 w 226"/>
                <a:gd name="T43" fmla="*/ 61 h 73"/>
                <a:gd name="T44" fmla="*/ 119 w 226"/>
                <a:gd name="T45" fmla="*/ 70 h 73"/>
                <a:gd name="T46" fmla="*/ 122 w 226"/>
                <a:gd name="T47" fmla="*/ 58 h 73"/>
                <a:gd name="T48" fmla="*/ 128 w 226"/>
                <a:gd name="T49" fmla="*/ 46 h 73"/>
                <a:gd name="T50" fmla="*/ 132 w 226"/>
                <a:gd name="T51" fmla="*/ 40 h 73"/>
                <a:gd name="T52" fmla="*/ 138 w 226"/>
                <a:gd name="T53" fmla="*/ 19 h 73"/>
                <a:gd name="T54" fmla="*/ 141 w 226"/>
                <a:gd name="T55" fmla="*/ 19 h 73"/>
                <a:gd name="T56" fmla="*/ 147 w 226"/>
                <a:gd name="T57" fmla="*/ 52 h 73"/>
                <a:gd name="T58" fmla="*/ 153 w 226"/>
                <a:gd name="T59" fmla="*/ 67 h 73"/>
                <a:gd name="T60" fmla="*/ 156 w 226"/>
                <a:gd name="T61" fmla="*/ 40 h 73"/>
                <a:gd name="T62" fmla="*/ 162 w 226"/>
                <a:gd name="T63" fmla="*/ 40 h 73"/>
                <a:gd name="T64" fmla="*/ 168 w 226"/>
                <a:gd name="T65" fmla="*/ 52 h 73"/>
                <a:gd name="T66" fmla="*/ 174 w 226"/>
                <a:gd name="T67" fmla="*/ 34 h 73"/>
                <a:gd name="T68" fmla="*/ 177 w 226"/>
                <a:gd name="T69" fmla="*/ 37 h 73"/>
                <a:gd name="T70" fmla="*/ 187 w 226"/>
                <a:gd name="T71" fmla="*/ 40 h 73"/>
                <a:gd name="T72" fmla="*/ 193 w 226"/>
                <a:gd name="T73" fmla="*/ 43 h 73"/>
                <a:gd name="T74" fmla="*/ 199 w 226"/>
                <a:gd name="T75" fmla="*/ 22 h 73"/>
                <a:gd name="T76" fmla="*/ 202 w 226"/>
                <a:gd name="T77" fmla="*/ 46 h 73"/>
                <a:gd name="T78" fmla="*/ 208 w 226"/>
                <a:gd name="T79" fmla="*/ 55 h 73"/>
                <a:gd name="T80" fmla="*/ 217 w 226"/>
                <a:gd name="T81" fmla="*/ 52 h 73"/>
                <a:gd name="T82" fmla="*/ 223 w 226"/>
                <a:gd name="T8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 h="73">
                  <a:moveTo>
                    <a:pt x="0" y="58"/>
                  </a:moveTo>
                  <a:lnTo>
                    <a:pt x="3" y="49"/>
                  </a:lnTo>
                  <a:lnTo>
                    <a:pt x="6" y="46"/>
                  </a:lnTo>
                  <a:lnTo>
                    <a:pt x="6" y="43"/>
                  </a:lnTo>
                  <a:lnTo>
                    <a:pt x="9" y="40"/>
                  </a:lnTo>
                  <a:lnTo>
                    <a:pt x="9" y="34"/>
                  </a:lnTo>
                  <a:lnTo>
                    <a:pt x="12" y="31"/>
                  </a:lnTo>
                  <a:lnTo>
                    <a:pt x="15" y="34"/>
                  </a:lnTo>
                  <a:lnTo>
                    <a:pt x="15" y="31"/>
                  </a:lnTo>
                  <a:lnTo>
                    <a:pt x="18" y="28"/>
                  </a:lnTo>
                  <a:lnTo>
                    <a:pt x="18" y="34"/>
                  </a:lnTo>
                  <a:lnTo>
                    <a:pt x="22" y="37"/>
                  </a:lnTo>
                  <a:lnTo>
                    <a:pt x="22" y="43"/>
                  </a:lnTo>
                  <a:lnTo>
                    <a:pt x="25" y="40"/>
                  </a:lnTo>
                  <a:lnTo>
                    <a:pt x="25" y="34"/>
                  </a:lnTo>
                  <a:lnTo>
                    <a:pt x="28" y="28"/>
                  </a:lnTo>
                  <a:lnTo>
                    <a:pt x="28" y="19"/>
                  </a:lnTo>
                  <a:lnTo>
                    <a:pt x="31" y="16"/>
                  </a:lnTo>
                  <a:lnTo>
                    <a:pt x="31" y="6"/>
                  </a:lnTo>
                  <a:lnTo>
                    <a:pt x="34" y="10"/>
                  </a:lnTo>
                  <a:lnTo>
                    <a:pt x="34" y="22"/>
                  </a:lnTo>
                  <a:lnTo>
                    <a:pt x="37" y="28"/>
                  </a:lnTo>
                  <a:lnTo>
                    <a:pt x="37" y="46"/>
                  </a:lnTo>
                  <a:lnTo>
                    <a:pt x="40" y="55"/>
                  </a:lnTo>
                  <a:lnTo>
                    <a:pt x="40" y="70"/>
                  </a:lnTo>
                  <a:lnTo>
                    <a:pt x="43" y="73"/>
                  </a:lnTo>
                  <a:lnTo>
                    <a:pt x="46" y="70"/>
                  </a:lnTo>
                  <a:lnTo>
                    <a:pt x="46" y="58"/>
                  </a:lnTo>
                  <a:lnTo>
                    <a:pt x="49" y="49"/>
                  </a:lnTo>
                  <a:lnTo>
                    <a:pt x="49" y="34"/>
                  </a:lnTo>
                  <a:lnTo>
                    <a:pt x="52" y="31"/>
                  </a:lnTo>
                  <a:lnTo>
                    <a:pt x="55" y="37"/>
                  </a:lnTo>
                  <a:lnTo>
                    <a:pt x="55" y="52"/>
                  </a:lnTo>
                  <a:lnTo>
                    <a:pt x="61" y="58"/>
                  </a:lnTo>
                  <a:lnTo>
                    <a:pt x="58" y="58"/>
                  </a:lnTo>
                  <a:lnTo>
                    <a:pt x="61" y="55"/>
                  </a:lnTo>
                  <a:lnTo>
                    <a:pt x="64" y="55"/>
                  </a:lnTo>
                  <a:lnTo>
                    <a:pt x="67" y="49"/>
                  </a:lnTo>
                  <a:lnTo>
                    <a:pt x="67" y="43"/>
                  </a:lnTo>
                  <a:lnTo>
                    <a:pt x="70" y="40"/>
                  </a:lnTo>
                  <a:lnTo>
                    <a:pt x="73" y="43"/>
                  </a:lnTo>
                  <a:lnTo>
                    <a:pt x="73" y="55"/>
                  </a:lnTo>
                  <a:lnTo>
                    <a:pt x="80" y="61"/>
                  </a:lnTo>
                  <a:lnTo>
                    <a:pt x="77" y="61"/>
                  </a:lnTo>
                  <a:lnTo>
                    <a:pt x="80" y="55"/>
                  </a:lnTo>
                  <a:lnTo>
                    <a:pt x="83" y="49"/>
                  </a:lnTo>
                  <a:lnTo>
                    <a:pt x="83" y="43"/>
                  </a:lnTo>
                  <a:lnTo>
                    <a:pt x="86" y="40"/>
                  </a:lnTo>
                  <a:lnTo>
                    <a:pt x="86" y="34"/>
                  </a:lnTo>
                  <a:lnTo>
                    <a:pt x="89" y="31"/>
                  </a:lnTo>
                  <a:lnTo>
                    <a:pt x="89" y="25"/>
                  </a:lnTo>
                  <a:lnTo>
                    <a:pt x="92" y="28"/>
                  </a:lnTo>
                  <a:lnTo>
                    <a:pt x="92" y="40"/>
                  </a:lnTo>
                  <a:lnTo>
                    <a:pt x="95" y="46"/>
                  </a:lnTo>
                  <a:lnTo>
                    <a:pt x="95" y="58"/>
                  </a:lnTo>
                  <a:lnTo>
                    <a:pt x="98" y="61"/>
                  </a:lnTo>
                  <a:lnTo>
                    <a:pt x="101" y="52"/>
                  </a:lnTo>
                  <a:lnTo>
                    <a:pt x="101" y="46"/>
                  </a:lnTo>
                  <a:lnTo>
                    <a:pt x="104" y="40"/>
                  </a:lnTo>
                  <a:lnTo>
                    <a:pt x="104" y="22"/>
                  </a:lnTo>
                  <a:lnTo>
                    <a:pt x="107" y="13"/>
                  </a:lnTo>
                  <a:lnTo>
                    <a:pt x="107" y="0"/>
                  </a:lnTo>
                  <a:lnTo>
                    <a:pt x="110" y="6"/>
                  </a:lnTo>
                  <a:lnTo>
                    <a:pt x="110" y="25"/>
                  </a:lnTo>
                  <a:lnTo>
                    <a:pt x="113" y="34"/>
                  </a:lnTo>
                  <a:lnTo>
                    <a:pt x="113" y="61"/>
                  </a:lnTo>
                  <a:lnTo>
                    <a:pt x="116" y="67"/>
                  </a:lnTo>
                  <a:lnTo>
                    <a:pt x="116" y="73"/>
                  </a:lnTo>
                  <a:lnTo>
                    <a:pt x="119" y="70"/>
                  </a:lnTo>
                  <a:lnTo>
                    <a:pt x="119" y="67"/>
                  </a:lnTo>
                  <a:lnTo>
                    <a:pt x="122" y="64"/>
                  </a:lnTo>
                  <a:lnTo>
                    <a:pt x="122" y="58"/>
                  </a:lnTo>
                  <a:lnTo>
                    <a:pt x="125" y="55"/>
                  </a:lnTo>
                  <a:lnTo>
                    <a:pt x="125" y="52"/>
                  </a:lnTo>
                  <a:lnTo>
                    <a:pt x="128" y="46"/>
                  </a:lnTo>
                  <a:lnTo>
                    <a:pt x="128" y="40"/>
                  </a:lnTo>
                  <a:lnTo>
                    <a:pt x="135" y="40"/>
                  </a:lnTo>
                  <a:lnTo>
                    <a:pt x="132" y="40"/>
                  </a:lnTo>
                  <a:lnTo>
                    <a:pt x="135" y="37"/>
                  </a:lnTo>
                  <a:lnTo>
                    <a:pt x="138" y="34"/>
                  </a:lnTo>
                  <a:lnTo>
                    <a:pt x="138" y="19"/>
                  </a:lnTo>
                  <a:lnTo>
                    <a:pt x="141" y="13"/>
                  </a:lnTo>
                  <a:lnTo>
                    <a:pt x="141" y="10"/>
                  </a:lnTo>
                  <a:lnTo>
                    <a:pt x="141" y="19"/>
                  </a:lnTo>
                  <a:lnTo>
                    <a:pt x="144" y="28"/>
                  </a:lnTo>
                  <a:lnTo>
                    <a:pt x="144" y="43"/>
                  </a:lnTo>
                  <a:lnTo>
                    <a:pt x="147" y="52"/>
                  </a:lnTo>
                  <a:lnTo>
                    <a:pt x="147" y="67"/>
                  </a:lnTo>
                  <a:lnTo>
                    <a:pt x="150" y="70"/>
                  </a:lnTo>
                  <a:lnTo>
                    <a:pt x="153" y="67"/>
                  </a:lnTo>
                  <a:lnTo>
                    <a:pt x="153" y="61"/>
                  </a:lnTo>
                  <a:lnTo>
                    <a:pt x="156" y="55"/>
                  </a:lnTo>
                  <a:lnTo>
                    <a:pt x="156" y="40"/>
                  </a:lnTo>
                  <a:lnTo>
                    <a:pt x="159" y="34"/>
                  </a:lnTo>
                  <a:lnTo>
                    <a:pt x="159" y="37"/>
                  </a:lnTo>
                  <a:lnTo>
                    <a:pt x="162" y="40"/>
                  </a:lnTo>
                  <a:lnTo>
                    <a:pt x="162" y="52"/>
                  </a:lnTo>
                  <a:lnTo>
                    <a:pt x="165" y="55"/>
                  </a:lnTo>
                  <a:lnTo>
                    <a:pt x="168" y="52"/>
                  </a:lnTo>
                  <a:lnTo>
                    <a:pt x="171" y="46"/>
                  </a:lnTo>
                  <a:lnTo>
                    <a:pt x="171" y="37"/>
                  </a:lnTo>
                  <a:lnTo>
                    <a:pt x="174" y="34"/>
                  </a:lnTo>
                  <a:lnTo>
                    <a:pt x="174" y="31"/>
                  </a:lnTo>
                  <a:lnTo>
                    <a:pt x="174" y="34"/>
                  </a:lnTo>
                  <a:lnTo>
                    <a:pt x="177" y="37"/>
                  </a:lnTo>
                  <a:lnTo>
                    <a:pt x="177" y="40"/>
                  </a:lnTo>
                  <a:lnTo>
                    <a:pt x="183" y="43"/>
                  </a:lnTo>
                  <a:lnTo>
                    <a:pt x="187" y="40"/>
                  </a:lnTo>
                  <a:lnTo>
                    <a:pt x="190" y="43"/>
                  </a:lnTo>
                  <a:lnTo>
                    <a:pt x="193" y="46"/>
                  </a:lnTo>
                  <a:lnTo>
                    <a:pt x="193" y="43"/>
                  </a:lnTo>
                  <a:lnTo>
                    <a:pt x="196" y="37"/>
                  </a:lnTo>
                  <a:lnTo>
                    <a:pt x="196" y="25"/>
                  </a:lnTo>
                  <a:lnTo>
                    <a:pt x="199" y="22"/>
                  </a:lnTo>
                  <a:lnTo>
                    <a:pt x="199" y="25"/>
                  </a:lnTo>
                  <a:lnTo>
                    <a:pt x="202" y="28"/>
                  </a:lnTo>
                  <a:lnTo>
                    <a:pt x="202" y="46"/>
                  </a:lnTo>
                  <a:lnTo>
                    <a:pt x="205" y="49"/>
                  </a:lnTo>
                  <a:lnTo>
                    <a:pt x="205" y="58"/>
                  </a:lnTo>
                  <a:lnTo>
                    <a:pt x="208" y="55"/>
                  </a:lnTo>
                  <a:lnTo>
                    <a:pt x="211" y="55"/>
                  </a:lnTo>
                  <a:lnTo>
                    <a:pt x="214" y="55"/>
                  </a:lnTo>
                  <a:lnTo>
                    <a:pt x="217" y="52"/>
                  </a:lnTo>
                  <a:lnTo>
                    <a:pt x="220" y="49"/>
                  </a:lnTo>
                  <a:lnTo>
                    <a:pt x="223" y="43"/>
                  </a:lnTo>
                  <a:lnTo>
                    <a:pt x="223" y="25"/>
                  </a:lnTo>
                  <a:lnTo>
                    <a:pt x="226" y="19"/>
                  </a:lnTo>
                  <a:lnTo>
                    <a:pt x="226" y="2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8" name="Freeform 52"/>
            <p:cNvSpPr>
              <a:spLocks noChangeAspect="1"/>
            </p:cNvSpPr>
            <p:nvPr/>
          </p:nvSpPr>
          <p:spPr bwMode="auto">
            <a:xfrm flipV="1">
              <a:off x="8923194" y="1558644"/>
              <a:ext cx="1072335" cy="75836"/>
            </a:xfrm>
            <a:custGeom>
              <a:avLst/>
              <a:gdLst>
                <a:gd name="T0" fmla="*/ 3 w 242"/>
                <a:gd name="T1" fmla="*/ 46 h 67"/>
                <a:gd name="T2" fmla="*/ 9 w 242"/>
                <a:gd name="T3" fmla="*/ 55 h 67"/>
                <a:gd name="T4" fmla="*/ 16 w 242"/>
                <a:gd name="T5" fmla="*/ 40 h 67"/>
                <a:gd name="T6" fmla="*/ 19 w 242"/>
                <a:gd name="T7" fmla="*/ 40 h 67"/>
                <a:gd name="T8" fmla="*/ 22 w 242"/>
                <a:gd name="T9" fmla="*/ 46 h 67"/>
                <a:gd name="T10" fmla="*/ 28 w 242"/>
                <a:gd name="T11" fmla="*/ 31 h 67"/>
                <a:gd name="T12" fmla="*/ 34 w 242"/>
                <a:gd name="T13" fmla="*/ 34 h 67"/>
                <a:gd name="T14" fmla="*/ 37 w 242"/>
                <a:gd name="T15" fmla="*/ 67 h 67"/>
                <a:gd name="T16" fmla="*/ 43 w 242"/>
                <a:gd name="T17" fmla="*/ 58 h 67"/>
                <a:gd name="T18" fmla="*/ 49 w 242"/>
                <a:gd name="T19" fmla="*/ 55 h 67"/>
                <a:gd name="T20" fmla="*/ 64 w 242"/>
                <a:gd name="T21" fmla="*/ 46 h 67"/>
                <a:gd name="T22" fmla="*/ 67 w 242"/>
                <a:gd name="T23" fmla="*/ 43 h 67"/>
                <a:gd name="T24" fmla="*/ 74 w 242"/>
                <a:gd name="T25" fmla="*/ 34 h 67"/>
                <a:gd name="T26" fmla="*/ 77 w 242"/>
                <a:gd name="T27" fmla="*/ 0 h 67"/>
                <a:gd name="T28" fmla="*/ 83 w 242"/>
                <a:gd name="T29" fmla="*/ 16 h 67"/>
                <a:gd name="T30" fmla="*/ 86 w 242"/>
                <a:gd name="T31" fmla="*/ 64 h 67"/>
                <a:gd name="T32" fmla="*/ 95 w 242"/>
                <a:gd name="T33" fmla="*/ 52 h 67"/>
                <a:gd name="T34" fmla="*/ 104 w 242"/>
                <a:gd name="T35" fmla="*/ 58 h 67"/>
                <a:gd name="T36" fmla="*/ 110 w 242"/>
                <a:gd name="T37" fmla="*/ 49 h 67"/>
                <a:gd name="T38" fmla="*/ 116 w 242"/>
                <a:gd name="T39" fmla="*/ 40 h 67"/>
                <a:gd name="T40" fmla="*/ 119 w 242"/>
                <a:gd name="T41" fmla="*/ 19 h 67"/>
                <a:gd name="T42" fmla="*/ 126 w 242"/>
                <a:gd name="T43" fmla="*/ 31 h 67"/>
                <a:gd name="T44" fmla="*/ 129 w 242"/>
                <a:gd name="T45" fmla="*/ 52 h 67"/>
                <a:gd name="T46" fmla="*/ 135 w 242"/>
                <a:gd name="T47" fmla="*/ 43 h 67"/>
                <a:gd name="T48" fmla="*/ 141 w 242"/>
                <a:gd name="T49" fmla="*/ 25 h 67"/>
                <a:gd name="T50" fmla="*/ 144 w 242"/>
                <a:gd name="T51" fmla="*/ 28 h 67"/>
                <a:gd name="T52" fmla="*/ 147 w 242"/>
                <a:gd name="T53" fmla="*/ 67 h 67"/>
                <a:gd name="T54" fmla="*/ 156 w 242"/>
                <a:gd name="T55" fmla="*/ 58 h 67"/>
                <a:gd name="T56" fmla="*/ 162 w 242"/>
                <a:gd name="T57" fmla="*/ 49 h 67"/>
                <a:gd name="T58" fmla="*/ 174 w 242"/>
                <a:gd name="T59" fmla="*/ 43 h 67"/>
                <a:gd name="T60" fmla="*/ 184 w 242"/>
                <a:gd name="T61" fmla="*/ 49 h 67"/>
                <a:gd name="T62" fmla="*/ 187 w 242"/>
                <a:gd name="T63" fmla="*/ 49 h 67"/>
                <a:gd name="T64" fmla="*/ 193 w 242"/>
                <a:gd name="T65" fmla="*/ 31 h 67"/>
                <a:gd name="T66" fmla="*/ 196 w 242"/>
                <a:gd name="T67" fmla="*/ 31 h 67"/>
                <a:gd name="T68" fmla="*/ 205 w 242"/>
                <a:gd name="T69" fmla="*/ 55 h 67"/>
                <a:gd name="T70" fmla="*/ 208 w 242"/>
                <a:gd name="T71" fmla="*/ 52 h 67"/>
                <a:gd name="T72" fmla="*/ 211 w 242"/>
                <a:gd name="T73" fmla="*/ 37 h 67"/>
                <a:gd name="T74" fmla="*/ 217 w 242"/>
                <a:gd name="T75" fmla="*/ 46 h 67"/>
                <a:gd name="T76" fmla="*/ 223 w 242"/>
                <a:gd name="T77" fmla="*/ 46 h 67"/>
                <a:gd name="T78" fmla="*/ 226 w 242"/>
                <a:gd name="T79" fmla="*/ 16 h 67"/>
                <a:gd name="T80" fmla="*/ 232 w 242"/>
                <a:gd name="T81" fmla="*/ 22 h 67"/>
                <a:gd name="T82" fmla="*/ 236 w 242"/>
                <a:gd name="T83"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67">
                  <a:moveTo>
                    <a:pt x="0" y="25"/>
                  </a:moveTo>
                  <a:lnTo>
                    <a:pt x="3" y="31"/>
                  </a:lnTo>
                  <a:lnTo>
                    <a:pt x="3" y="46"/>
                  </a:lnTo>
                  <a:lnTo>
                    <a:pt x="6" y="49"/>
                  </a:lnTo>
                  <a:lnTo>
                    <a:pt x="6" y="55"/>
                  </a:lnTo>
                  <a:lnTo>
                    <a:pt x="9" y="55"/>
                  </a:lnTo>
                  <a:lnTo>
                    <a:pt x="12" y="49"/>
                  </a:lnTo>
                  <a:lnTo>
                    <a:pt x="12" y="43"/>
                  </a:lnTo>
                  <a:lnTo>
                    <a:pt x="16" y="40"/>
                  </a:lnTo>
                  <a:lnTo>
                    <a:pt x="16" y="34"/>
                  </a:lnTo>
                  <a:lnTo>
                    <a:pt x="16" y="37"/>
                  </a:lnTo>
                  <a:lnTo>
                    <a:pt x="19" y="40"/>
                  </a:lnTo>
                  <a:lnTo>
                    <a:pt x="19" y="46"/>
                  </a:lnTo>
                  <a:lnTo>
                    <a:pt x="22" y="49"/>
                  </a:lnTo>
                  <a:lnTo>
                    <a:pt x="22" y="46"/>
                  </a:lnTo>
                  <a:lnTo>
                    <a:pt x="25" y="40"/>
                  </a:lnTo>
                  <a:lnTo>
                    <a:pt x="25" y="34"/>
                  </a:lnTo>
                  <a:lnTo>
                    <a:pt x="28" y="31"/>
                  </a:lnTo>
                  <a:lnTo>
                    <a:pt x="28" y="25"/>
                  </a:lnTo>
                  <a:lnTo>
                    <a:pt x="31" y="28"/>
                  </a:lnTo>
                  <a:lnTo>
                    <a:pt x="34" y="34"/>
                  </a:lnTo>
                  <a:lnTo>
                    <a:pt x="34" y="55"/>
                  </a:lnTo>
                  <a:lnTo>
                    <a:pt x="37" y="58"/>
                  </a:lnTo>
                  <a:lnTo>
                    <a:pt x="37" y="67"/>
                  </a:lnTo>
                  <a:lnTo>
                    <a:pt x="40" y="64"/>
                  </a:lnTo>
                  <a:lnTo>
                    <a:pt x="40" y="61"/>
                  </a:lnTo>
                  <a:lnTo>
                    <a:pt x="43" y="58"/>
                  </a:lnTo>
                  <a:lnTo>
                    <a:pt x="43" y="55"/>
                  </a:lnTo>
                  <a:lnTo>
                    <a:pt x="49" y="52"/>
                  </a:lnTo>
                  <a:lnTo>
                    <a:pt x="49" y="55"/>
                  </a:lnTo>
                  <a:lnTo>
                    <a:pt x="58" y="55"/>
                  </a:lnTo>
                  <a:lnTo>
                    <a:pt x="58" y="52"/>
                  </a:lnTo>
                  <a:lnTo>
                    <a:pt x="64" y="46"/>
                  </a:lnTo>
                  <a:lnTo>
                    <a:pt x="61" y="46"/>
                  </a:lnTo>
                  <a:lnTo>
                    <a:pt x="64" y="46"/>
                  </a:lnTo>
                  <a:lnTo>
                    <a:pt x="67" y="43"/>
                  </a:lnTo>
                  <a:lnTo>
                    <a:pt x="71" y="40"/>
                  </a:lnTo>
                  <a:lnTo>
                    <a:pt x="71" y="37"/>
                  </a:lnTo>
                  <a:lnTo>
                    <a:pt x="74" y="34"/>
                  </a:lnTo>
                  <a:lnTo>
                    <a:pt x="74" y="16"/>
                  </a:lnTo>
                  <a:lnTo>
                    <a:pt x="77" y="10"/>
                  </a:lnTo>
                  <a:lnTo>
                    <a:pt x="77" y="0"/>
                  </a:lnTo>
                  <a:lnTo>
                    <a:pt x="80" y="0"/>
                  </a:lnTo>
                  <a:lnTo>
                    <a:pt x="80" y="6"/>
                  </a:lnTo>
                  <a:lnTo>
                    <a:pt x="83" y="16"/>
                  </a:lnTo>
                  <a:lnTo>
                    <a:pt x="83" y="46"/>
                  </a:lnTo>
                  <a:lnTo>
                    <a:pt x="86" y="55"/>
                  </a:lnTo>
                  <a:lnTo>
                    <a:pt x="86" y="64"/>
                  </a:lnTo>
                  <a:lnTo>
                    <a:pt x="89" y="61"/>
                  </a:lnTo>
                  <a:lnTo>
                    <a:pt x="95" y="55"/>
                  </a:lnTo>
                  <a:lnTo>
                    <a:pt x="95" y="52"/>
                  </a:lnTo>
                  <a:lnTo>
                    <a:pt x="98" y="52"/>
                  </a:lnTo>
                  <a:lnTo>
                    <a:pt x="101" y="55"/>
                  </a:lnTo>
                  <a:lnTo>
                    <a:pt x="104" y="58"/>
                  </a:lnTo>
                  <a:lnTo>
                    <a:pt x="107" y="55"/>
                  </a:lnTo>
                  <a:lnTo>
                    <a:pt x="107" y="52"/>
                  </a:lnTo>
                  <a:lnTo>
                    <a:pt x="110" y="49"/>
                  </a:lnTo>
                  <a:lnTo>
                    <a:pt x="110" y="43"/>
                  </a:lnTo>
                  <a:lnTo>
                    <a:pt x="113" y="43"/>
                  </a:lnTo>
                  <a:lnTo>
                    <a:pt x="116" y="40"/>
                  </a:lnTo>
                  <a:lnTo>
                    <a:pt x="116" y="34"/>
                  </a:lnTo>
                  <a:lnTo>
                    <a:pt x="119" y="28"/>
                  </a:lnTo>
                  <a:lnTo>
                    <a:pt x="119" y="19"/>
                  </a:lnTo>
                  <a:lnTo>
                    <a:pt x="122" y="16"/>
                  </a:lnTo>
                  <a:lnTo>
                    <a:pt x="122" y="25"/>
                  </a:lnTo>
                  <a:lnTo>
                    <a:pt x="126" y="31"/>
                  </a:lnTo>
                  <a:lnTo>
                    <a:pt x="126" y="43"/>
                  </a:lnTo>
                  <a:lnTo>
                    <a:pt x="129" y="46"/>
                  </a:lnTo>
                  <a:lnTo>
                    <a:pt x="129" y="52"/>
                  </a:lnTo>
                  <a:lnTo>
                    <a:pt x="129" y="49"/>
                  </a:lnTo>
                  <a:lnTo>
                    <a:pt x="132" y="46"/>
                  </a:lnTo>
                  <a:lnTo>
                    <a:pt x="135" y="43"/>
                  </a:lnTo>
                  <a:lnTo>
                    <a:pt x="138" y="43"/>
                  </a:lnTo>
                  <a:lnTo>
                    <a:pt x="138" y="31"/>
                  </a:lnTo>
                  <a:lnTo>
                    <a:pt x="141" y="25"/>
                  </a:lnTo>
                  <a:lnTo>
                    <a:pt x="141" y="19"/>
                  </a:lnTo>
                  <a:lnTo>
                    <a:pt x="141" y="22"/>
                  </a:lnTo>
                  <a:lnTo>
                    <a:pt x="144" y="28"/>
                  </a:lnTo>
                  <a:lnTo>
                    <a:pt x="144" y="46"/>
                  </a:lnTo>
                  <a:lnTo>
                    <a:pt x="147" y="55"/>
                  </a:lnTo>
                  <a:lnTo>
                    <a:pt x="147" y="67"/>
                  </a:lnTo>
                  <a:lnTo>
                    <a:pt x="150" y="67"/>
                  </a:lnTo>
                  <a:lnTo>
                    <a:pt x="153" y="61"/>
                  </a:lnTo>
                  <a:lnTo>
                    <a:pt x="156" y="58"/>
                  </a:lnTo>
                  <a:lnTo>
                    <a:pt x="156" y="52"/>
                  </a:lnTo>
                  <a:lnTo>
                    <a:pt x="159" y="52"/>
                  </a:lnTo>
                  <a:lnTo>
                    <a:pt x="162" y="49"/>
                  </a:lnTo>
                  <a:lnTo>
                    <a:pt x="165" y="52"/>
                  </a:lnTo>
                  <a:lnTo>
                    <a:pt x="168" y="49"/>
                  </a:lnTo>
                  <a:lnTo>
                    <a:pt x="174" y="43"/>
                  </a:lnTo>
                  <a:lnTo>
                    <a:pt x="174" y="40"/>
                  </a:lnTo>
                  <a:lnTo>
                    <a:pt x="177" y="43"/>
                  </a:lnTo>
                  <a:lnTo>
                    <a:pt x="184" y="49"/>
                  </a:lnTo>
                  <a:lnTo>
                    <a:pt x="181" y="49"/>
                  </a:lnTo>
                  <a:lnTo>
                    <a:pt x="184" y="49"/>
                  </a:lnTo>
                  <a:lnTo>
                    <a:pt x="187" y="49"/>
                  </a:lnTo>
                  <a:lnTo>
                    <a:pt x="190" y="43"/>
                  </a:lnTo>
                  <a:lnTo>
                    <a:pt x="190" y="37"/>
                  </a:lnTo>
                  <a:lnTo>
                    <a:pt x="193" y="31"/>
                  </a:lnTo>
                  <a:lnTo>
                    <a:pt x="193" y="22"/>
                  </a:lnTo>
                  <a:lnTo>
                    <a:pt x="196" y="19"/>
                  </a:lnTo>
                  <a:lnTo>
                    <a:pt x="196" y="31"/>
                  </a:lnTo>
                  <a:lnTo>
                    <a:pt x="199" y="37"/>
                  </a:lnTo>
                  <a:lnTo>
                    <a:pt x="199" y="46"/>
                  </a:lnTo>
                  <a:lnTo>
                    <a:pt x="205" y="55"/>
                  </a:lnTo>
                  <a:lnTo>
                    <a:pt x="202" y="55"/>
                  </a:lnTo>
                  <a:lnTo>
                    <a:pt x="205" y="55"/>
                  </a:lnTo>
                  <a:lnTo>
                    <a:pt x="208" y="52"/>
                  </a:lnTo>
                  <a:lnTo>
                    <a:pt x="208" y="49"/>
                  </a:lnTo>
                  <a:lnTo>
                    <a:pt x="211" y="43"/>
                  </a:lnTo>
                  <a:lnTo>
                    <a:pt x="211" y="37"/>
                  </a:lnTo>
                  <a:lnTo>
                    <a:pt x="214" y="40"/>
                  </a:lnTo>
                  <a:lnTo>
                    <a:pt x="214" y="43"/>
                  </a:lnTo>
                  <a:lnTo>
                    <a:pt x="217" y="46"/>
                  </a:lnTo>
                  <a:lnTo>
                    <a:pt x="217" y="52"/>
                  </a:lnTo>
                  <a:lnTo>
                    <a:pt x="220" y="49"/>
                  </a:lnTo>
                  <a:lnTo>
                    <a:pt x="223" y="46"/>
                  </a:lnTo>
                  <a:lnTo>
                    <a:pt x="223" y="37"/>
                  </a:lnTo>
                  <a:lnTo>
                    <a:pt x="226" y="31"/>
                  </a:lnTo>
                  <a:lnTo>
                    <a:pt x="226" y="16"/>
                  </a:lnTo>
                  <a:lnTo>
                    <a:pt x="229" y="13"/>
                  </a:lnTo>
                  <a:lnTo>
                    <a:pt x="229" y="19"/>
                  </a:lnTo>
                  <a:lnTo>
                    <a:pt x="232" y="22"/>
                  </a:lnTo>
                  <a:lnTo>
                    <a:pt x="232" y="31"/>
                  </a:lnTo>
                  <a:lnTo>
                    <a:pt x="236" y="37"/>
                  </a:lnTo>
                  <a:lnTo>
                    <a:pt x="236" y="55"/>
                  </a:lnTo>
                  <a:lnTo>
                    <a:pt x="242" y="64"/>
                  </a:lnTo>
                  <a:lnTo>
                    <a:pt x="239" y="6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69" name="Freeform 53"/>
            <p:cNvSpPr>
              <a:spLocks noChangeAspect="1"/>
            </p:cNvSpPr>
            <p:nvPr/>
          </p:nvSpPr>
          <p:spPr bwMode="auto">
            <a:xfrm flipV="1">
              <a:off x="9983441" y="1544060"/>
              <a:ext cx="619916" cy="75836"/>
            </a:xfrm>
            <a:custGeom>
              <a:avLst/>
              <a:gdLst>
                <a:gd name="T0" fmla="*/ 3 w 140"/>
                <a:gd name="T1" fmla="*/ 42 h 67"/>
                <a:gd name="T2" fmla="*/ 6 w 140"/>
                <a:gd name="T3" fmla="*/ 30 h 67"/>
                <a:gd name="T4" fmla="*/ 9 w 140"/>
                <a:gd name="T5" fmla="*/ 12 h 67"/>
                <a:gd name="T6" fmla="*/ 12 w 140"/>
                <a:gd name="T7" fmla="*/ 0 h 67"/>
                <a:gd name="T8" fmla="*/ 15 w 140"/>
                <a:gd name="T9" fmla="*/ 18 h 67"/>
                <a:gd name="T10" fmla="*/ 18 w 140"/>
                <a:gd name="T11" fmla="*/ 42 h 67"/>
                <a:gd name="T12" fmla="*/ 21 w 140"/>
                <a:gd name="T13" fmla="*/ 54 h 67"/>
                <a:gd name="T14" fmla="*/ 24 w 140"/>
                <a:gd name="T15" fmla="*/ 64 h 67"/>
                <a:gd name="T16" fmla="*/ 27 w 140"/>
                <a:gd name="T17" fmla="*/ 64 h 67"/>
                <a:gd name="T18" fmla="*/ 30 w 140"/>
                <a:gd name="T19" fmla="*/ 45 h 67"/>
                <a:gd name="T20" fmla="*/ 33 w 140"/>
                <a:gd name="T21" fmla="*/ 33 h 67"/>
                <a:gd name="T22" fmla="*/ 36 w 140"/>
                <a:gd name="T23" fmla="*/ 21 h 67"/>
                <a:gd name="T24" fmla="*/ 39 w 140"/>
                <a:gd name="T25" fmla="*/ 27 h 67"/>
                <a:gd name="T26" fmla="*/ 45 w 140"/>
                <a:gd name="T27" fmla="*/ 39 h 67"/>
                <a:gd name="T28" fmla="*/ 45 w 140"/>
                <a:gd name="T29" fmla="*/ 39 h 67"/>
                <a:gd name="T30" fmla="*/ 48 w 140"/>
                <a:gd name="T31" fmla="*/ 30 h 67"/>
                <a:gd name="T32" fmla="*/ 55 w 140"/>
                <a:gd name="T33" fmla="*/ 27 h 67"/>
                <a:gd name="T34" fmla="*/ 61 w 140"/>
                <a:gd name="T35" fmla="*/ 24 h 67"/>
                <a:gd name="T36" fmla="*/ 64 w 140"/>
                <a:gd name="T37" fmla="*/ 12 h 67"/>
                <a:gd name="T38" fmla="*/ 67 w 140"/>
                <a:gd name="T39" fmla="*/ 12 h 67"/>
                <a:gd name="T40" fmla="*/ 70 w 140"/>
                <a:gd name="T41" fmla="*/ 24 h 67"/>
                <a:gd name="T42" fmla="*/ 73 w 140"/>
                <a:gd name="T43" fmla="*/ 33 h 67"/>
                <a:gd name="T44" fmla="*/ 76 w 140"/>
                <a:gd name="T45" fmla="*/ 39 h 67"/>
                <a:gd name="T46" fmla="*/ 82 w 140"/>
                <a:gd name="T47" fmla="*/ 36 h 67"/>
                <a:gd name="T48" fmla="*/ 85 w 140"/>
                <a:gd name="T49" fmla="*/ 24 h 67"/>
                <a:gd name="T50" fmla="*/ 88 w 140"/>
                <a:gd name="T51" fmla="*/ 15 h 67"/>
                <a:gd name="T52" fmla="*/ 91 w 140"/>
                <a:gd name="T53" fmla="*/ 33 h 67"/>
                <a:gd name="T54" fmla="*/ 94 w 140"/>
                <a:gd name="T55" fmla="*/ 57 h 67"/>
                <a:gd name="T56" fmla="*/ 97 w 140"/>
                <a:gd name="T57" fmla="*/ 51 h 67"/>
                <a:gd name="T58" fmla="*/ 100 w 140"/>
                <a:gd name="T59" fmla="*/ 36 h 67"/>
                <a:gd name="T60" fmla="*/ 103 w 140"/>
                <a:gd name="T61" fmla="*/ 27 h 67"/>
                <a:gd name="T62" fmla="*/ 110 w 140"/>
                <a:gd name="T63" fmla="*/ 33 h 67"/>
                <a:gd name="T64" fmla="*/ 116 w 140"/>
                <a:gd name="T65" fmla="*/ 30 h 67"/>
                <a:gd name="T66" fmla="*/ 122 w 140"/>
                <a:gd name="T67" fmla="*/ 33 h 67"/>
                <a:gd name="T68" fmla="*/ 125 w 140"/>
                <a:gd name="T69" fmla="*/ 42 h 67"/>
                <a:gd name="T70" fmla="*/ 131 w 140"/>
                <a:gd name="T71" fmla="*/ 39 h 67"/>
                <a:gd name="T72" fmla="*/ 140 w 140"/>
                <a:gd name="T73" fmla="*/ 2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7">
                  <a:moveTo>
                    <a:pt x="0" y="51"/>
                  </a:moveTo>
                  <a:lnTo>
                    <a:pt x="3" y="42"/>
                  </a:lnTo>
                  <a:lnTo>
                    <a:pt x="6" y="36"/>
                  </a:lnTo>
                  <a:lnTo>
                    <a:pt x="6" y="30"/>
                  </a:lnTo>
                  <a:lnTo>
                    <a:pt x="9" y="27"/>
                  </a:lnTo>
                  <a:lnTo>
                    <a:pt x="9" y="12"/>
                  </a:lnTo>
                  <a:lnTo>
                    <a:pt x="12" y="6"/>
                  </a:lnTo>
                  <a:lnTo>
                    <a:pt x="12" y="0"/>
                  </a:lnTo>
                  <a:lnTo>
                    <a:pt x="15" y="3"/>
                  </a:lnTo>
                  <a:lnTo>
                    <a:pt x="15" y="18"/>
                  </a:lnTo>
                  <a:lnTo>
                    <a:pt x="18" y="27"/>
                  </a:lnTo>
                  <a:lnTo>
                    <a:pt x="18" y="42"/>
                  </a:lnTo>
                  <a:lnTo>
                    <a:pt x="21" y="45"/>
                  </a:lnTo>
                  <a:lnTo>
                    <a:pt x="21" y="54"/>
                  </a:lnTo>
                  <a:lnTo>
                    <a:pt x="24" y="57"/>
                  </a:lnTo>
                  <a:lnTo>
                    <a:pt x="24" y="64"/>
                  </a:lnTo>
                  <a:lnTo>
                    <a:pt x="27" y="67"/>
                  </a:lnTo>
                  <a:lnTo>
                    <a:pt x="27" y="64"/>
                  </a:lnTo>
                  <a:lnTo>
                    <a:pt x="30" y="60"/>
                  </a:lnTo>
                  <a:lnTo>
                    <a:pt x="30" y="45"/>
                  </a:lnTo>
                  <a:lnTo>
                    <a:pt x="33" y="42"/>
                  </a:lnTo>
                  <a:lnTo>
                    <a:pt x="33" y="33"/>
                  </a:lnTo>
                  <a:lnTo>
                    <a:pt x="36" y="27"/>
                  </a:lnTo>
                  <a:lnTo>
                    <a:pt x="36" y="21"/>
                  </a:lnTo>
                  <a:lnTo>
                    <a:pt x="36" y="24"/>
                  </a:lnTo>
                  <a:lnTo>
                    <a:pt x="39" y="27"/>
                  </a:lnTo>
                  <a:lnTo>
                    <a:pt x="39" y="33"/>
                  </a:lnTo>
                  <a:lnTo>
                    <a:pt x="45" y="39"/>
                  </a:lnTo>
                  <a:lnTo>
                    <a:pt x="42" y="39"/>
                  </a:lnTo>
                  <a:lnTo>
                    <a:pt x="45" y="39"/>
                  </a:lnTo>
                  <a:lnTo>
                    <a:pt x="48" y="36"/>
                  </a:lnTo>
                  <a:lnTo>
                    <a:pt x="48" y="30"/>
                  </a:lnTo>
                  <a:lnTo>
                    <a:pt x="52" y="27"/>
                  </a:lnTo>
                  <a:lnTo>
                    <a:pt x="55" y="27"/>
                  </a:lnTo>
                  <a:lnTo>
                    <a:pt x="58" y="27"/>
                  </a:lnTo>
                  <a:lnTo>
                    <a:pt x="61" y="24"/>
                  </a:lnTo>
                  <a:lnTo>
                    <a:pt x="64" y="21"/>
                  </a:lnTo>
                  <a:lnTo>
                    <a:pt x="64" y="12"/>
                  </a:lnTo>
                  <a:lnTo>
                    <a:pt x="67" y="9"/>
                  </a:lnTo>
                  <a:lnTo>
                    <a:pt x="67" y="12"/>
                  </a:lnTo>
                  <a:lnTo>
                    <a:pt x="70" y="15"/>
                  </a:lnTo>
                  <a:lnTo>
                    <a:pt x="70" y="24"/>
                  </a:lnTo>
                  <a:lnTo>
                    <a:pt x="73" y="27"/>
                  </a:lnTo>
                  <a:lnTo>
                    <a:pt x="73" y="33"/>
                  </a:lnTo>
                  <a:lnTo>
                    <a:pt x="76" y="36"/>
                  </a:lnTo>
                  <a:lnTo>
                    <a:pt x="76" y="39"/>
                  </a:lnTo>
                  <a:lnTo>
                    <a:pt x="82" y="42"/>
                  </a:lnTo>
                  <a:lnTo>
                    <a:pt x="82" y="36"/>
                  </a:lnTo>
                  <a:lnTo>
                    <a:pt x="85" y="30"/>
                  </a:lnTo>
                  <a:lnTo>
                    <a:pt x="85" y="24"/>
                  </a:lnTo>
                  <a:lnTo>
                    <a:pt x="88" y="21"/>
                  </a:lnTo>
                  <a:lnTo>
                    <a:pt x="88" y="15"/>
                  </a:lnTo>
                  <a:lnTo>
                    <a:pt x="91" y="18"/>
                  </a:lnTo>
                  <a:lnTo>
                    <a:pt x="91" y="33"/>
                  </a:lnTo>
                  <a:lnTo>
                    <a:pt x="94" y="42"/>
                  </a:lnTo>
                  <a:lnTo>
                    <a:pt x="94" y="57"/>
                  </a:lnTo>
                  <a:lnTo>
                    <a:pt x="97" y="54"/>
                  </a:lnTo>
                  <a:lnTo>
                    <a:pt x="97" y="51"/>
                  </a:lnTo>
                  <a:lnTo>
                    <a:pt x="100" y="45"/>
                  </a:lnTo>
                  <a:lnTo>
                    <a:pt x="100" y="36"/>
                  </a:lnTo>
                  <a:lnTo>
                    <a:pt x="103" y="33"/>
                  </a:lnTo>
                  <a:lnTo>
                    <a:pt x="103" y="27"/>
                  </a:lnTo>
                  <a:lnTo>
                    <a:pt x="107" y="30"/>
                  </a:lnTo>
                  <a:lnTo>
                    <a:pt x="110" y="33"/>
                  </a:lnTo>
                  <a:lnTo>
                    <a:pt x="113" y="33"/>
                  </a:lnTo>
                  <a:lnTo>
                    <a:pt x="116" y="30"/>
                  </a:lnTo>
                  <a:lnTo>
                    <a:pt x="119" y="30"/>
                  </a:lnTo>
                  <a:lnTo>
                    <a:pt x="122" y="33"/>
                  </a:lnTo>
                  <a:lnTo>
                    <a:pt x="122" y="39"/>
                  </a:lnTo>
                  <a:lnTo>
                    <a:pt x="125" y="42"/>
                  </a:lnTo>
                  <a:lnTo>
                    <a:pt x="128" y="42"/>
                  </a:lnTo>
                  <a:lnTo>
                    <a:pt x="131" y="39"/>
                  </a:lnTo>
                  <a:lnTo>
                    <a:pt x="134" y="33"/>
                  </a:lnTo>
                  <a:lnTo>
                    <a:pt x="140" y="27"/>
                  </a:lnTo>
                  <a:lnTo>
                    <a:pt x="137"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0" name="Freeform 54"/>
            <p:cNvSpPr>
              <a:spLocks noChangeAspect="1"/>
            </p:cNvSpPr>
            <p:nvPr/>
          </p:nvSpPr>
          <p:spPr bwMode="auto">
            <a:xfrm flipV="1">
              <a:off x="4713288" y="1665107"/>
              <a:ext cx="1284729" cy="61252"/>
            </a:xfrm>
            <a:custGeom>
              <a:avLst/>
              <a:gdLst>
                <a:gd name="T0" fmla="*/ 6 w 290"/>
                <a:gd name="T1" fmla="*/ 34 h 55"/>
                <a:gd name="T2" fmla="*/ 12 w 290"/>
                <a:gd name="T3" fmla="*/ 37 h 55"/>
                <a:gd name="T4" fmla="*/ 21 w 290"/>
                <a:gd name="T5" fmla="*/ 43 h 55"/>
                <a:gd name="T6" fmla="*/ 31 w 290"/>
                <a:gd name="T7" fmla="*/ 37 h 55"/>
                <a:gd name="T8" fmla="*/ 40 w 290"/>
                <a:gd name="T9" fmla="*/ 40 h 55"/>
                <a:gd name="T10" fmla="*/ 49 w 290"/>
                <a:gd name="T11" fmla="*/ 43 h 55"/>
                <a:gd name="T12" fmla="*/ 58 w 290"/>
                <a:gd name="T13" fmla="*/ 37 h 55"/>
                <a:gd name="T14" fmla="*/ 67 w 290"/>
                <a:gd name="T15" fmla="*/ 37 h 55"/>
                <a:gd name="T16" fmla="*/ 76 w 290"/>
                <a:gd name="T17" fmla="*/ 37 h 55"/>
                <a:gd name="T18" fmla="*/ 86 w 290"/>
                <a:gd name="T19" fmla="*/ 28 h 55"/>
                <a:gd name="T20" fmla="*/ 89 w 290"/>
                <a:gd name="T21" fmla="*/ 31 h 55"/>
                <a:gd name="T22" fmla="*/ 95 w 290"/>
                <a:gd name="T23" fmla="*/ 49 h 55"/>
                <a:gd name="T24" fmla="*/ 101 w 290"/>
                <a:gd name="T25" fmla="*/ 37 h 55"/>
                <a:gd name="T26" fmla="*/ 104 w 290"/>
                <a:gd name="T27" fmla="*/ 46 h 55"/>
                <a:gd name="T28" fmla="*/ 113 w 290"/>
                <a:gd name="T29" fmla="*/ 40 h 55"/>
                <a:gd name="T30" fmla="*/ 119 w 290"/>
                <a:gd name="T31" fmla="*/ 31 h 55"/>
                <a:gd name="T32" fmla="*/ 122 w 290"/>
                <a:gd name="T33" fmla="*/ 18 h 55"/>
                <a:gd name="T34" fmla="*/ 128 w 290"/>
                <a:gd name="T35" fmla="*/ 34 h 55"/>
                <a:gd name="T36" fmla="*/ 131 w 290"/>
                <a:gd name="T37" fmla="*/ 55 h 55"/>
                <a:gd name="T38" fmla="*/ 141 w 290"/>
                <a:gd name="T39" fmla="*/ 46 h 55"/>
                <a:gd name="T40" fmla="*/ 147 w 290"/>
                <a:gd name="T41" fmla="*/ 21 h 55"/>
                <a:gd name="T42" fmla="*/ 153 w 290"/>
                <a:gd name="T43" fmla="*/ 28 h 55"/>
                <a:gd name="T44" fmla="*/ 156 w 290"/>
                <a:gd name="T45" fmla="*/ 46 h 55"/>
                <a:gd name="T46" fmla="*/ 165 w 290"/>
                <a:gd name="T47" fmla="*/ 40 h 55"/>
                <a:gd name="T48" fmla="*/ 174 w 290"/>
                <a:gd name="T49" fmla="*/ 40 h 55"/>
                <a:gd name="T50" fmla="*/ 180 w 290"/>
                <a:gd name="T51" fmla="*/ 28 h 55"/>
                <a:gd name="T52" fmla="*/ 186 w 290"/>
                <a:gd name="T53" fmla="*/ 0 h 55"/>
                <a:gd name="T54" fmla="*/ 189 w 290"/>
                <a:gd name="T55" fmla="*/ 31 h 55"/>
                <a:gd name="T56" fmla="*/ 196 w 290"/>
                <a:gd name="T57" fmla="*/ 55 h 55"/>
                <a:gd name="T58" fmla="*/ 205 w 290"/>
                <a:gd name="T59" fmla="*/ 46 h 55"/>
                <a:gd name="T60" fmla="*/ 214 w 290"/>
                <a:gd name="T61" fmla="*/ 37 h 55"/>
                <a:gd name="T62" fmla="*/ 220 w 290"/>
                <a:gd name="T63" fmla="*/ 31 h 55"/>
                <a:gd name="T64" fmla="*/ 229 w 290"/>
                <a:gd name="T65" fmla="*/ 43 h 55"/>
                <a:gd name="T66" fmla="*/ 232 w 290"/>
                <a:gd name="T67" fmla="*/ 40 h 55"/>
                <a:gd name="T68" fmla="*/ 241 w 290"/>
                <a:gd name="T69" fmla="*/ 40 h 55"/>
                <a:gd name="T70" fmla="*/ 251 w 290"/>
                <a:gd name="T71" fmla="*/ 37 h 55"/>
                <a:gd name="T72" fmla="*/ 260 w 290"/>
                <a:gd name="T73" fmla="*/ 34 h 55"/>
                <a:gd name="T74" fmla="*/ 263 w 290"/>
                <a:gd name="T75" fmla="*/ 25 h 55"/>
                <a:gd name="T76" fmla="*/ 272 w 290"/>
                <a:gd name="T77" fmla="*/ 34 h 55"/>
                <a:gd name="T78" fmla="*/ 275 w 290"/>
                <a:gd name="T79" fmla="*/ 49 h 55"/>
                <a:gd name="T80" fmla="*/ 284 w 290"/>
                <a:gd name="T81" fmla="*/ 49 h 55"/>
                <a:gd name="T82" fmla="*/ 287 w 290"/>
                <a:gd name="T83"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55">
                  <a:moveTo>
                    <a:pt x="0" y="37"/>
                  </a:moveTo>
                  <a:lnTo>
                    <a:pt x="3" y="37"/>
                  </a:lnTo>
                  <a:lnTo>
                    <a:pt x="6" y="34"/>
                  </a:lnTo>
                  <a:lnTo>
                    <a:pt x="6" y="31"/>
                  </a:lnTo>
                  <a:lnTo>
                    <a:pt x="12" y="28"/>
                  </a:lnTo>
                  <a:lnTo>
                    <a:pt x="12" y="37"/>
                  </a:lnTo>
                  <a:lnTo>
                    <a:pt x="18" y="43"/>
                  </a:lnTo>
                  <a:lnTo>
                    <a:pt x="18" y="46"/>
                  </a:lnTo>
                  <a:lnTo>
                    <a:pt x="21" y="43"/>
                  </a:lnTo>
                  <a:lnTo>
                    <a:pt x="24" y="40"/>
                  </a:lnTo>
                  <a:lnTo>
                    <a:pt x="28" y="37"/>
                  </a:lnTo>
                  <a:lnTo>
                    <a:pt x="31" y="37"/>
                  </a:lnTo>
                  <a:lnTo>
                    <a:pt x="34" y="37"/>
                  </a:lnTo>
                  <a:lnTo>
                    <a:pt x="37" y="37"/>
                  </a:lnTo>
                  <a:lnTo>
                    <a:pt x="40" y="40"/>
                  </a:lnTo>
                  <a:lnTo>
                    <a:pt x="43" y="40"/>
                  </a:lnTo>
                  <a:lnTo>
                    <a:pt x="46" y="43"/>
                  </a:lnTo>
                  <a:lnTo>
                    <a:pt x="49" y="43"/>
                  </a:lnTo>
                  <a:lnTo>
                    <a:pt x="52" y="37"/>
                  </a:lnTo>
                  <a:lnTo>
                    <a:pt x="55" y="37"/>
                  </a:lnTo>
                  <a:lnTo>
                    <a:pt x="58" y="37"/>
                  </a:lnTo>
                  <a:lnTo>
                    <a:pt x="61" y="43"/>
                  </a:lnTo>
                  <a:lnTo>
                    <a:pt x="64" y="40"/>
                  </a:lnTo>
                  <a:lnTo>
                    <a:pt x="67" y="37"/>
                  </a:lnTo>
                  <a:lnTo>
                    <a:pt x="70" y="40"/>
                  </a:lnTo>
                  <a:lnTo>
                    <a:pt x="73" y="37"/>
                  </a:lnTo>
                  <a:lnTo>
                    <a:pt x="76" y="37"/>
                  </a:lnTo>
                  <a:lnTo>
                    <a:pt x="79" y="34"/>
                  </a:lnTo>
                  <a:lnTo>
                    <a:pt x="83" y="31"/>
                  </a:lnTo>
                  <a:lnTo>
                    <a:pt x="86" y="28"/>
                  </a:lnTo>
                  <a:lnTo>
                    <a:pt x="86" y="21"/>
                  </a:lnTo>
                  <a:lnTo>
                    <a:pt x="89" y="25"/>
                  </a:lnTo>
                  <a:lnTo>
                    <a:pt x="89" y="31"/>
                  </a:lnTo>
                  <a:lnTo>
                    <a:pt x="92" y="34"/>
                  </a:lnTo>
                  <a:lnTo>
                    <a:pt x="92" y="46"/>
                  </a:lnTo>
                  <a:lnTo>
                    <a:pt x="95" y="49"/>
                  </a:lnTo>
                  <a:lnTo>
                    <a:pt x="98" y="46"/>
                  </a:lnTo>
                  <a:lnTo>
                    <a:pt x="98" y="40"/>
                  </a:lnTo>
                  <a:lnTo>
                    <a:pt x="101" y="37"/>
                  </a:lnTo>
                  <a:lnTo>
                    <a:pt x="101" y="40"/>
                  </a:lnTo>
                  <a:lnTo>
                    <a:pt x="107" y="46"/>
                  </a:lnTo>
                  <a:lnTo>
                    <a:pt x="104" y="46"/>
                  </a:lnTo>
                  <a:lnTo>
                    <a:pt x="107" y="46"/>
                  </a:lnTo>
                  <a:lnTo>
                    <a:pt x="110" y="43"/>
                  </a:lnTo>
                  <a:lnTo>
                    <a:pt x="113" y="40"/>
                  </a:lnTo>
                  <a:lnTo>
                    <a:pt x="116" y="37"/>
                  </a:lnTo>
                  <a:lnTo>
                    <a:pt x="116" y="34"/>
                  </a:lnTo>
                  <a:lnTo>
                    <a:pt x="119" y="31"/>
                  </a:lnTo>
                  <a:lnTo>
                    <a:pt x="119" y="28"/>
                  </a:lnTo>
                  <a:lnTo>
                    <a:pt x="122" y="25"/>
                  </a:lnTo>
                  <a:lnTo>
                    <a:pt x="122" y="18"/>
                  </a:lnTo>
                  <a:lnTo>
                    <a:pt x="125" y="15"/>
                  </a:lnTo>
                  <a:lnTo>
                    <a:pt x="125" y="28"/>
                  </a:lnTo>
                  <a:lnTo>
                    <a:pt x="128" y="34"/>
                  </a:lnTo>
                  <a:lnTo>
                    <a:pt x="128" y="43"/>
                  </a:lnTo>
                  <a:lnTo>
                    <a:pt x="131" y="49"/>
                  </a:lnTo>
                  <a:lnTo>
                    <a:pt x="131" y="55"/>
                  </a:lnTo>
                  <a:lnTo>
                    <a:pt x="134" y="52"/>
                  </a:lnTo>
                  <a:lnTo>
                    <a:pt x="138" y="49"/>
                  </a:lnTo>
                  <a:lnTo>
                    <a:pt x="141" y="46"/>
                  </a:lnTo>
                  <a:lnTo>
                    <a:pt x="144" y="43"/>
                  </a:lnTo>
                  <a:lnTo>
                    <a:pt x="147" y="37"/>
                  </a:lnTo>
                  <a:lnTo>
                    <a:pt x="147" y="21"/>
                  </a:lnTo>
                  <a:lnTo>
                    <a:pt x="150" y="18"/>
                  </a:lnTo>
                  <a:lnTo>
                    <a:pt x="150" y="21"/>
                  </a:lnTo>
                  <a:lnTo>
                    <a:pt x="153" y="28"/>
                  </a:lnTo>
                  <a:lnTo>
                    <a:pt x="153" y="40"/>
                  </a:lnTo>
                  <a:lnTo>
                    <a:pt x="159" y="46"/>
                  </a:lnTo>
                  <a:lnTo>
                    <a:pt x="156" y="46"/>
                  </a:lnTo>
                  <a:lnTo>
                    <a:pt x="159" y="46"/>
                  </a:lnTo>
                  <a:lnTo>
                    <a:pt x="162" y="43"/>
                  </a:lnTo>
                  <a:lnTo>
                    <a:pt x="165" y="40"/>
                  </a:lnTo>
                  <a:lnTo>
                    <a:pt x="168" y="40"/>
                  </a:lnTo>
                  <a:lnTo>
                    <a:pt x="171" y="37"/>
                  </a:lnTo>
                  <a:lnTo>
                    <a:pt x="174" y="40"/>
                  </a:lnTo>
                  <a:lnTo>
                    <a:pt x="177" y="40"/>
                  </a:lnTo>
                  <a:lnTo>
                    <a:pt x="180" y="34"/>
                  </a:lnTo>
                  <a:lnTo>
                    <a:pt x="180" y="28"/>
                  </a:lnTo>
                  <a:lnTo>
                    <a:pt x="183" y="18"/>
                  </a:lnTo>
                  <a:lnTo>
                    <a:pt x="183" y="3"/>
                  </a:lnTo>
                  <a:lnTo>
                    <a:pt x="186" y="0"/>
                  </a:lnTo>
                  <a:lnTo>
                    <a:pt x="186" y="9"/>
                  </a:lnTo>
                  <a:lnTo>
                    <a:pt x="189" y="18"/>
                  </a:lnTo>
                  <a:lnTo>
                    <a:pt x="189" y="31"/>
                  </a:lnTo>
                  <a:lnTo>
                    <a:pt x="193" y="37"/>
                  </a:lnTo>
                  <a:lnTo>
                    <a:pt x="193" y="52"/>
                  </a:lnTo>
                  <a:lnTo>
                    <a:pt x="196" y="55"/>
                  </a:lnTo>
                  <a:lnTo>
                    <a:pt x="199" y="52"/>
                  </a:lnTo>
                  <a:lnTo>
                    <a:pt x="202" y="49"/>
                  </a:lnTo>
                  <a:lnTo>
                    <a:pt x="205" y="46"/>
                  </a:lnTo>
                  <a:lnTo>
                    <a:pt x="208" y="43"/>
                  </a:lnTo>
                  <a:lnTo>
                    <a:pt x="211" y="40"/>
                  </a:lnTo>
                  <a:lnTo>
                    <a:pt x="214" y="37"/>
                  </a:lnTo>
                  <a:lnTo>
                    <a:pt x="220" y="31"/>
                  </a:lnTo>
                  <a:lnTo>
                    <a:pt x="217" y="31"/>
                  </a:lnTo>
                  <a:lnTo>
                    <a:pt x="220" y="31"/>
                  </a:lnTo>
                  <a:lnTo>
                    <a:pt x="223" y="34"/>
                  </a:lnTo>
                  <a:lnTo>
                    <a:pt x="223" y="37"/>
                  </a:lnTo>
                  <a:lnTo>
                    <a:pt x="229" y="43"/>
                  </a:lnTo>
                  <a:lnTo>
                    <a:pt x="226" y="43"/>
                  </a:lnTo>
                  <a:lnTo>
                    <a:pt x="229" y="43"/>
                  </a:lnTo>
                  <a:lnTo>
                    <a:pt x="232" y="40"/>
                  </a:lnTo>
                  <a:lnTo>
                    <a:pt x="235" y="43"/>
                  </a:lnTo>
                  <a:lnTo>
                    <a:pt x="238" y="43"/>
                  </a:lnTo>
                  <a:lnTo>
                    <a:pt x="241" y="40"/>
                  </a:lnTo>
                  <a:lnTo>
                    <a:pt x="244" y="40"/>
                  </a:lnTo>
                  <a:lnTo>
                    <a:pt x="248" y="40"/>
                  </a:lnTo>
                  <a:lnTo>
                    <a:pt x="251" y="37"/>
                  </a:lnTo>
                  <a:lnTo>
                    <a:pt x="254" y="37"/>
                  </a:lnTo>
                  <a:lnTo>
                    <a:pt x="257" y="37"/>
                  </a:lnTo>
                  <a:lnTo>
                    <a:pt x="260" y="34"/>
                  </a:lnTo>
                  <a:lnTo>
                    <a:pt x="260" y="31"/>
                  </a:lnTo>
                  <a:lnTo>
                    <a:pt x="266" y="25"/>
                  </a:lnTo>
                  <a:lnTo>
                    <a:pt x="263" y="25"/>
                  </a:lnTo>
                  <a:lnTo>
                    <a:pt x="266" y="28"/>
                  </a:lnTo>
                  <a:lnTo>
                    <a:pt x="269" y="31"/>
                  </a:lnTo>
                  <a:lnTo>
                    <a:pt x="272" y="34"/>
                  </a:lnTo>
                  <a:lnTo>
                    <a:pt x="272" y="37"/>
                  </a:lnTo>
                  <a:lnTo>
                    <a:pt x="275" y="40"/>
                  </a:lnTo>
                  <a:lnTo>
                    <a:pt x="275" y="49"/>
                  </a:lnTo>
                  <a:lnTo>
                    <a:pt x="278" y="52"/>
                  </a:lnTo>
                  <a:lnTo>
                    <a:pt x="281" y="52"/>
                  </a:lnTo>
                  <a:lnTo>
                    <a:pt x="284" y="49"/>
                  </a:lnTo>
                  <a:lnTo>
                    <a:pt x="284" y="43"/>
                  </a:lnTo>
                  <a:lnTo>
                    <a:pt x="287" y="40"/>
                  </a:lnTo>
                  <a:lnTo>
                    <a:pt x="287" y="31"/>
                  </a:lnTo>
                  <a:lnTo>
                    <a:pt x="290" y="28"/>
                  </a:lnTo>
                  <a:lnTo>
                    <a:pt x="290" y="2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1" name="Freeform 55"/>
            <p:cNvSpPr>
              <a:spLocks noChangeAspect="1"/>
            </p:cNvSpPr>
            <p:nvPr/>
          </p:nvSpPr>
          <p:spPr bwMode="auto">
            <a:xfrm flipV="1">
              <a:off x="5998017" y="1660731"/>
              <a:ext cx="1179395" cy="78753"/>
            </a:xfrm>
            <a:custGeom>
              <a:avLst/>
              <a:gdLst>
                <a:gd name="T0" fmla="*/ 3 w 266"/>
                <a:gd name="T1" fmla="*/ 30 h 70"/>
                <a:gd name="T2" fmla="*/ 9 w 266"/>
                <a:gd name="T3" fmla="*/ 46 h 70"/>
                <a:gd name="T4" fmla="*/ 16 w 266"/>
                <a:gd name="T5" fmla="*/ 52 h 70"/>
                <a:gd name="T6" fmla="*/ 25 w 266"/>
                <a:gd name="T7" fmla="*/ 52 h 70"/>
                <a:gd name="T8" fmla="*/ 31 w 266"/>
                <a:gd name="T9" fmla="*/ 67 h 70"/>
                <a:gd name="T10" fmla="*/ 34 w 266"/>
                <a:gd name="T11" fmla="*/ 61 h 70"/>
                <a:gd name="T12" fmla="*/ 40 w 266"/>
                <a:gd name="T13" fmla="*/ 55 h 70"/>
                <a:gd name="T14" fmla="*/ 49 w 266"/>
                <a:gd name="T15" fmla="*/ 55 h 70"/>
                <a:gd name="T16" fmla="*/ 58 w 266"/>
                <a:gd name="T17" fmla="*/ 49 h 70"/>
                <a:gd name="T18" fmla="*/ 61 w 266"/>
                <a:gd name="T19" fmla="*/ 58 h 70"/>
                <a:gd name="T20" fmla="*/ 68 w 266"/>
                <a:gd name="T21" fmla="*/ 49 h 70"/>
                <a:gd name="T22" fmla="*/ 74 w 266"/>
                <a:gd name="T23" fmla="*/ 12 h 70"/>
                <a:gd name="T24" fmla="*/ 77 w 266"/>
                <a:gd name="T25" fmla="*/ 27 h 70"/>
                <a:gd name="T26" fmla="*/ 86 w 266"/>
                <a:gd name="T27" fmla="*/ 64 h 70"/>
                <a:gd name="T28" fmla="*/ 89 w 266"/>
                <a:gd name="T29" fmla="*/ 58 h 70"/>
                <a:gd name="T30" fmla="*/ 92 w 266"/>
                <a:gd name="T31" fmla="*/ 46 h 70"/>
                <a:gd name="T32" fmla="*/ 98 w 266"/>
                <a:gd name="T33" fmla="*/ 37 h 70"/>
                <a:gd name="T34" fmla="*/ 104 w 266"/>
                <a:gd name="T35" fmla="*/ 43 h 70"/>
                <a:gd name="T36" fmla="*/ 107 w 266"/>
                <a:gd name="T37" fmla="*/ 61 h 70"/>
                <a:gd name="T38" fmla="*/ 116 w 266"/>
                <a:gd name="T39" fmla="*/ 55 h 70"/>
                <a:gd name="T40" fmla="*/ 123 w 266"/>
                <a:gd name="T41" fmla="*/ 55 h 70"/>
                <a:gd name="T42" fmla="*/ 129 w 266"/>
                <a:gd name="T43" fmla="*/ 52 h 70"/>
                <a:gd name="T44" fmla="*/ 132 w 266"/>
                <a:gd name="T45" fmla="*/ 55 h 70"/>
                <a:gd name="T46" fmla="*/ 135 w 266"/>
                <a:gd name="T47" fmla="*/ 67 h 70"/>
                <a:gd name="T48" fmla="*/ 141 w 266"/>
                <a:gd name="T49" fmla="*/ 55 h 70"/>
                <a:gd name="T50" fmla="*/ 147 w 266"/>
                <a:gd name="T51" fmla="*/ 43 h 70"/>
                <a:gd name="T52" fmla="*/ 156 w 266"/>
                <a:gd name="T53" fmla="*/ 46 h 70"/>
                <a:gd name="T54" fmla="*/ 162 w 266"/>
                <a:gd name="T55" fmla="*/ 46 h 70"/>
                <a:gd name="T56" fmla="*/ 174 w 266"/>
                <a:gd name="T57" fmla="*/ 49 h 70"/>
                <a:gd name="T58" fmla="*/ 178 w 266"/>
                <a:gd name="T59" fmla="*/ 52 h 70"/>
                <a:gd name="T60" fmla="*/ 187 w 266"/>
                <a:gd name="T61" fmla="*/ 49 h 70"/>
                <a:gd name="T62" fmla="*/ 196 w 266"/>
                <a:gd name="T63" fmla="*/ 58 h 70"/>
                <a:gd name="T64" fmla="*/ 205 w 266"/>
                <a:gd name="T65" fmla="*/ 55 h 70"/>
                <a:gd name="T66" fmla="*/ 214 w 266"/>
                <a:gd name="T67" fmla="*/ 40 h 70"/>
                <a:gd name="T68" fmla="*/ 217 w 266"/>
                <a:gd name="T69" fmla="*/ 49 h 70"/>
                <a:gd name="T70" fmla="*/ 229 w 266"/>
                <a:gd name="T71" fmla="*/ 49 h 70"/>
                <a:gd name="T72" fmla="*/ 236 w 266"/>
                <a:gd name="T73" fmla="*/ 37 h 70"/>
                <a:gd name="T74" fmla="*/ 239 w 266"/>
                <a:gd name="T75" fmla="*/ 24 h 70"/>
                <a:gd name="T76" fmla="*/ 245 w 266"/>
                <a:gd name="T77" fmla="*/ 58 h 70"/>
                <a:gd name="T78" fmla="*/ 251 w 266"/>
                <a:gd name="T79" fmla="*/ 58 h 70"/>
                <a:gd name="T80" fmla="*/ 260 w 266"/>
                <a:gd name="T81" fmla="*/ 52 h 70"/>
                <a:gd name="T82" fmla="*/ 263 w 266"/>
                <a:gd name="T83"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70">
                  <a:moveTo>
                    <a:pt x="0" y="37"/>
                  </a:moveTo>
                  <a:lnTo>
                    <a:pt x="3" y="33"/>
                  </a:lnTo>
                  <a:lnTo>
                    <a:pt x="3" y="30"/>
                  </a:lnTo>
                  <a:lnTo>
                    <a:pt x="6" y="27"/>
                  </a:lnTo>
                  <a:lnTo>
                    <a:pt x="9" y="33"/>
                  </a:lnTo>
                  <a:lnTo>
                    <a:pt x="9" y="46"/>
                  </a:lnTo>
                  <a:lnTo>
                    <a:pt x="16" y="52"/>
                  </a:lnTo>
                  <a:lnTo>
                    <a:pt x="13" y="52"/>
                  </a:lnTo>
                  <a:lnTo>
                    <a:pt x="16" y="52"/>
                  </a:lnTo>
                  <a:lnTo>
                    <a:pt x="19" y="49"/>
                  </a:lnTo>
                  <a:lnTo>
                    <a:pt x="22" y="52"/>
                  </a:lnTo>
                  <a:lnTo>
                    <a:pt x="25" y="52"/>
                  </a:lnTo>
                  <a:lnTo>
                    <a:pt x="28" y="55"/>
                  </a:lnTo>
                  <a:lnTo>
                    <a:pt x="28" y="64"/>
                  </a:lnTo>
                  <a:lnTo>
                    <a:pt x="31" y="67"/>
                  </a:lnTo>
                  <a:lnTo>
                    <a:pt x="31" y="70"/>
                  </a:lnTo>
                  <a:lnTo>
                    <a:pt x="34" y="67"/>
                  </a:lnTo>
                  <a:lnTo>
                    <a:pt x="34" y="61"/>
                  </a:lnTo>
                  <a:lnTo>
                    <a:pt x="40" y="55"/>
                  </a:lnTo>
                  <a:lnTo>
                    <a:pt x="37" y="55"/>
                  </a:lnTo>
                  <a:lnTo>
                    <a:pt x="40" y="55"/>
                  </a:lnTo>
                  <a:lnTo>
                    <a:pt x="43" y="58"/>
                  </a:lnTo>
                  <a:lnTo>
                    <a:pt x="46" y="58"/>
                  </a:lnTo>
                  <a:lnTo>
                    <a:pt x="49" y="55"/>
                  </a:lnTo>
                  <a:lnTo>
                    <a:pt x="52" y="55"/>
                  </a:lnTo>
                  <a:lnTo>
                    <a:pt x="55" y="52"/>
                  </a:lnTo>
                  <a:lnTo>
                    <a:pt x="58" y="49"/>
                  </a:lnTo>
                  <a:lnTo>
                    <a:pt x="58" y="52"/>
                  </a:lnTo>
                  <a:lnTo>
                    <a:pt x="64" y="58"/>
                  </a:lnTo>
                  <a:lnTo>
                    <a:pt x="61" y="58"/>
                  </a:lnTo>
                  <a:lnTo>
                    <a:pt x="64" y="58"/>
                  </a:lnTo>
                  <a:lnTo>
                    <a:pt x="68" y="55"/>
                  </a:lnTo>
                  <a:lnTo>
                    <a:pt x="68" y="49"/>
                  </a:lnTo>
                  <a:lnTo>
                    <a:pt x="71" y="43"/>
                  </a:lnTo>
                  <a:lnTo>
                    <a:pt x="71" y="24"/>
                  </a:lnTo>
                  <a:lnTo>
                    <a:pt x="74" y="12"/>
                  </a:lnTo>
                  <a:lnTo>
                    <a:pt x="74" y="0"/>
                  </a:lnTo>
                  <a:lnTo>
                    <a:pt x="77" y="6"/>
                  </a:lnTo>
                  <a:lnTo>
                    <a:pt x="77" y="27"/>
                  </a:lnTo>
                  <a:lnTo>
                    <a:pt x="80" y="37"/>
                  </a:lnTo>
                  <a:lnTo>
                    <a:pt x="80" y="55"/>
                  </a:lnTo>
                  <a:lnTo>
                    <a:pt x="86" y="64"/>
                  </a:lnTo>
                  <a:lnTo>
                    <a:pt x="83" y="64"/>
                  </a:lnTo>
                  <a:lnTo>
                    <a:pt x="86" y="61"/>
                  </a:lnTo>
                  <a:lnTo>
                    <a:pt x="89" y="58"/>
                  </a:lnTo>
                  <a:lnTo>
                    <a:pt x="89" y="52"/>
                  </a:lnTo>
                  <a:lnTo>
                    <a:pt x="92" y="49"/>
                  </a:lnTo>
                  <a:lnTo>
                    <a:pt x="92" y="46"/>
                  </a:lnTo>
                  <a:lnTo>
                    <a:pt x="95" y="43"/>
                  </a:lnTo>
                  <a:lnTo>
                    <a:pt x="95" y="33"/>
                  </a:lnTo>
                  <a:lnTo>
                    <a:pt x="98" y="37"/>
                  </a:lnTo>
                  <a:lnTo>
                    <a:pt x="101" y="40"/>
                  </a:lnTo>
                  <a:lnTo>
                    <a:pt x="101" y="46"/>
                  </a:lnTo>
                  <a:lnTo>
                    <a:pt x="104" y="43"/>
                  </a:lnTo>
                  <a:lnTo>
                    <a:pt x="104" y="46"/>
                  </a:lnTo>
                  <a:lnTo>
                    <a:pt x="107" y="49"/>
                  </a:lnTo>
                  <a:lnTo>
                    <a:pt x="107" y="61"/>
                  </a:lnTo>
                  <a:lnTo>
                    <a:pt x="110" y="64"/>
                  </a:lnTo>
                  <a:lnTo>
                    <a:pt x="110" y="61"/>
                  </a:lnTo>
                  <a:lnTo>
                    <a:pt x="116" y="55"/>
                  </a:lnTo>
                  <a:lnTo>
                    <a:pt x="113" y="55"/>
                  </a:lnTo>
                  <a:lnTo>
                    <a:pt x="116" y="55"/>
                  </a:lnTo>
                  <a:lnTo>
                    <a:pt x="123" y="55"/>
                  </a:lnTo>
                  <a:lnTo>
                    <a:pt x="123" y="58"/>
                  </a:lnTo>
                  <a:lnTo>
                    <a:pt x="126" y="55"/>
                  </a:lnTo>
                  <a:lnTo>
                    <a:pt x="129" y="52"/>
                  </a:lnTo>
                  <a:lnTo>
                    <a:pt x="129" y="49"/>
                  </a:lnTo>
                  <a:lnTo>
                    <a:pt x="129" y="52"/>
                  </a:lnTo>
                  <a:lnTo>
                    <a:pt x="132" y="55"/>
                  </a:lnTo>
                  <a:lnTo>
                    <a:pt x="132" y="61"/>
                  </a:lnTo>
                  <a:lnTo>
                    <a:pt x="135" y="64"/>
                  </a:lnTo>
                  <a:lnTo>
                    <a:pt x="135" y="67"/>
                  </a:lnTo>
                  <a:lnTo>
                    <a:pt x="138" y="64"/>
                  </a:lnTo>
                  <a:lnTo>
                    <a:pt x="138" y="58"/>
                  </a:lnTo>
                  <a:lnTo>
                    <a:pt x="141" y="55"/>
                  </a:lnTo>
                  <a:lnTo>
                    <a:pt x="141" y="49"/>
                  </a:lnTo>
                  <a:lnTo>
                    <a:pt x="144" y="46"/>
                  </a:lnTo>
                  <a:lnTo>
                    <a:pt x="147" y="43"/>
                  </a:lnTo>
                  <a:lnTo>
                    <a:pt x="150" y="46"/>
                  </a:lnTo>
                  <a:lnTo>
                    <a:pt x="153" y="46"/>
                  </a:lnTo>
                  <a:lnTo>
                    <a:pt x="156" y="46"/>
                  </a:lnTo>
                  <a:lnTo>
                    <a:pt x="162" y="40"/>
                  </a:lnTo>
                  <a:lnTo>
                    <a:pt x="159" y="40"/>
                  </a:lnTo>
                  <a:lnTo>
                    <a:pt x="162" y="46"/>
                  </a:lnTo>
                  <a:lnTo>
                    <a:pt x="168" y="52"/>
                  </a:lnTo>
                  <a:lnTo>
                    <a:pt x="168" y="55"/>
                  </a:lnTo>
                  <a:lnTo>
                    <a:pt x="174" y="49"/>
                  </a:lnTo>
                  <a:lnTo>
                    <a:pt x="171" y="49"/>
                  </a:lnTo>
                  <a:lnTo>
                    <a:pt x="174" y="49"/>
                  </a:lnTo>
                  <a:lnTo>
                    <a:pt x="178" y="52"/>
                  </a:lnTo>
                  <a:lnTo>
                    <a:pt x="181" y="55"/>
                  </a:lnTo>
                  <a:lnTo>
                    <a:pt x="184" y="52"/>
                  </a:lnTo>
                  <a:lnTo>
                    <a:pt x="187" y="49"/>
                  </a:lnTo>
                  <a:lnTo>
                    <a:pt x="190" y="52"/>
                  </a:lnTo>
                  <a:lnTo>
                    <a:pt x="193" y="55"/>
                  </a:lnTo>
                  <a:lnTo>
                    <a:pt x="196" y="58"/>
                  </a:lnTo>
                  <a:lnTo>
                    <a:pt x="199" y="61"/>
                  </a:lnTo>
                  <a:lnTo>
                    <a:pt x="202" y="58"/>
                  </a:lnTo>
                  <a:lnTo>
                    <a:pt x="205" y="55"/>
                  </a:lnTo>
                  <a:lnTo>
                    <a:pt x="211" y="49"/>
                  </a:lnTo>
                  <a:lnTo>
                    <a:pt x="211" y="43"/>
                  </a:lnTo>
                  <a:lnTo>
                    <a:pt x="214" y="40"/>
                  </a:lnTo>
                  <a:lnTo>
                    <a:pt x="214" y="43"/>
                  </a:lnTo>
                  <a:lnTo>
                    <a:pt x="217" y="46"/>
                  </a:lnTo>
                  <a:lnTo>
                    <a:pt x="217" y="49"/>
                  </a:lnTo>
                  <a:lnTo>
                    <a:pt x="223" y="52"/>
                  </a:lnTo>
                  <a:lnTo>
                    <a:pt x="226" y="49"/>
                  </a:lnTo>
                  <a:lnTo>
                    <a:pt x="229" y="49"/>
                  </a:lnTo>
                  <a:lnTo>
                    <a:pt x="233" y="49"/>
                  </a:lnTo>
                  <a:lnTo>
                    <a:pt x="233" y="43"/>
                  </a:lnTo>
                  <a:lnTo>
                    <a:pt x="236" y="37"/>
                  </a:lnTo>
                  <a:lnTo>
                    <a:pt x="236" y="15"/>
                  </a:lnTo>
                  <a:lnTo>
                    <a:pt x="239" y="18"/>
                  </a:lnTo>
                  <a:lnTo>
                    <a:pt x="239" y="24"/>
                  </a:lnTo>
                  <a:lnTo>
                    <a:pt x="242" y="33"/>
                  </a:lnTo>
                  <a:lnTo>
                    <a:pt x="242" y="52"/>
                  </a:lnTo>
                  <a:lnTo>
                    <a:pt x="245" y="58"/>
                  </a:lnTo>
                  <a:lnTo>
                    <a:pt x="245" y="67"/>
                  </a:lnTo>
                  <a:lnTo>
                    <a:pt x="251" y="67"/>
                  </a:lnTo>
                  <a:lnTo>
                    <a:pt x="251" y="58"/>
                  </a:lnTo>
                  <a:lnTo>
                    <a:pt x="257" y="52"/>
                  </a:lnTo>
                  <a:lnTo>
                    <a:pt x="257" y="49"/>
                  </a:lnTo>
                  <a:lnTo>
                    <a:pt x="260" y="52"/>
                  </a:lnTo>
                  <a:lnTo>
                    <a:pt x="260" y="55"/>
                  </a:lnTo>
                  <a:lnTo>
                    <a:pt x="263" y="58"/>
                  </a:lnTo>
                  <a:lnTo>
                    <a:pt x="263" y="61"/>
                  </a:lnTo>
                  <a:lnTo>
                    <a:pt x="263" y="58"/>
                  </a:lnTo>
                  <a:lnTo>
                    <a:pt x="266"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2" name="Freeform 56"/>
            <p:cNvSpPr>
              <a:spLocks noChangeAspect="1"/>
            </p:cNvSpPr>
            <p:nvPr/>
          </p:nvSpPr>
          <p:spPr bwMode="auto">
            <a:xfrm flipV="1">
              <a:off x="7177413" y="1660731"/>
              <a:ext cx="1179395" cy="48127"/>
            </a:xfrm>
            <a:custGeom>
              <a:avLst/>
              <a:gdLst>
                <a:gd name="T0" fmla="*/ 3 w 266"/>
                <a:gd name="T1" fmla="*/ 13 h 43"/>
                <a:gd name="T2" fmla="*/ 6 w 266"/>
                <a:gd name="T3" fmla="*/ 31 h 43"/>
                <a:gd name="T4" fmla="*/ 12 w 266"/>
                <a:gd name="T5" fmla="*/ 16 h 43"/>
                <a:gd name="T6" fmla="*/ 15 w 266"/>
                <a:gd name="T7" fmla="*/ 13 h 43"/>
                <a:gd name="T8" fmla="*/ 22 w 266"/>
                <a:gd name="T9" fmla="*/ 22 h 43"/>
                <a:gd name="T10" fmla="*/ 31 w 266"/>
                <a:gd name="T11" fmla="*/ 19 h 43"/>
                <a:gd name="T12" fmla="*/ 37 w 266"/>
                <a:gd name="T13" fmla="*/ 28 h 43"/>
                <a:gd name="T14" fmla="*/ 43 w 266"/>
                <a:gd name="T15" fmla="*/ 37 h 43"/>
                <a:gd name="T16" fmla="*/ 49 w 266"/>
                <a:gd name="T17" fmla="*/ 19 h 43"/>
                <a:gd name="T18" fmla="*/ 55 w 266"/>
                <a:gd name="T19" fmla="*/ 13 h 43"/>
                <a:gd name="T20" fmla="*/ 61 w 266"/>
                <a:gd name="T21" fmla="*/ 28 h 43"/>
                <a:gd name="T22" fmla="*/ 70 w 266"/>
                <a:gd name="T23" fmla="*/ 28 h 43"/>
                <a:gd name="T24" fmla="*/ 73 w 266"/>
                <a:gd name="T25" fmla="*/ 22 h 43"/>
                <a:gd name="T26" fmla="*/ 83 w 266"/>
                <a:gd name="T27" fmla="*/ 28 h 43"/>
                <a:gd name="T28" fmla="*/ 92 w 266"/>
                <a:gd name="T29" fmla="*/ 22 h 43"/>
                <a:gd name="T30" fmla="*/ 101 w 266"/>
                <a:gd name="T31" fmla="*/ 19 h 43"/>
                <a:gd name="T32" fmla="*/ 107 w 266"/>
                <a:gd name="T33" fmla="*/ 10 h 43"/>
                <a:gd name="T34" fmla="*/ 113 w 266"/>
                <a:gd name="T35" fmla="*/ 22 h 43"/>
                <a:gd name="T36" fmla="*/ 119 w 266"/>
                <a:gd name="T37" fmla="*/ 28 h 43"/>
                <a:gd name="T38" fmla="*/ 128 w 266"/>
                <a:gd name="T39" fmla="*/ 28 h 43"/>
                <a:gd name="T40" fmla="*/ 135 w 266"/>
                <a:gd name="T41" fmla="*/ 25 h 43"/>
                <a:gd name="T42" fmla="*/ 141 w 266"/>
                <a:gd name="T43" fmla="*/ 16 h 43"/>
                <a:gd name="T44" fmla="*/ 147 w 266"/>
                <a:gd name="T45" fmla="*/ 3 h 43"/>
                <a:gd name="T46" fmla="*/ 150 w 266"/>
                <a:gd name="T47" fmla="*/ 34 h 43"/>
                <a:gd name="T48" fmla="*/ 156 w 266"/>
                <a:gd name="T49" fmla="*/ 40 h 43"/>
                <a:gd name="T50" fmla="*/ 162 w 266"/>
                <a:gd name="T51" fmla="*/ 31 h 43"/>
                <a:gd name="T52" fmla="*/ 171 w 266"/>
                <a:gd name="T53" fmla="*/ 34 h 43"/>
                <a:gd name="T54" fmla="*/ 177 w 266"/>
                <a:gd name="T55" fmla="*/ 22 h 43"/>
                <a:gd name="T56" fmla="*/ 183 w 266"/>
                <a:gd name="T57" fmla="*/ 13 h 43"/>
                <a:gd name="T58" fmla="*/ 193 w 266"/>
                <a:gd name="T59" fmla="*/ 10 h 43"/>
                <a:gd name="T60" fmla="*/ 199 w 266"/>
                <a:gd name="T61" fmla="*/ 0 h 43"/>
                <a:gd name="T62" fmla="*/ 205 w 266"/>
                <a:gd name="T63" fmla="*/ 16 h 43"/>
                <a:gd name="T64" fmla="*/ 208 w 266"/>
                <a:gd name="T65" fmla="*/ 40 h 43"/>
                <a:gd name="T66" fmla="*/ 214 w 266"/>
                <a:gd name="T67" fmla="*/ 28 h 43"/>
                <a:gd name="T68" fmla="*/ 223 w 266"/>
                <a:gd name="T69" fmla="*/ 13 h 43"/>
                <a:gd name="T70" fmla="*/ 229 w 266"/>
                <a:gd name="T71" fmla="*/ 31 h 43"/>
                <a:gd name="T72" fmla="*/ 232 w 266"/>
                <a:gd name="T73" fmla="*/ 28 h 43"/>
                <a:gd name="T74" fmla="*/ 238 w 266"/>
                <a:gd name="T75" fmla="*/ 22 h 43"/>
                <a:gd name="T76" fmla="*/ 245 w 266"/>
                <a:gd name="T77" fmla="*/ 40 h 43"/>
                <a:gd name="T78" fmla="*/ 251 w 266"/>
                <a:gd name="T79" fmla="*/ 28 h 43"/>
                <a:gd name="T80" fmla="*/ 257 w 266"/>
                <a:gd name="T81" fmla="*/ 10 h 43"/>
                <a:gd name="T82" fmla="*/ 263 w 266"/>
                <a:gd name="T8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43">
                  <a:moveTo>
                    <a:pt x="0" y="25"/>
                  </a:moveTo>
                  <a:lnTo>
                    <a:pt x="0" y="16"/>
                  </a:lnTo>
                  <a:lnTo>
                    <a:pt x="3" y="13"/>
                  </a:lnTo>
                  <a:lnTo>
                    <a:pt x="3" y="22"/>
                  </a:lnTo>
                  <a:lnTo>
                    <a:pt x="6" y="25"/>
                  </a:lnTo>
                  <a:lnTo>
                    <a:pt x="6" y="31"/>
                  </a:lnTo>
                  <a:lnTo>
                    <a:pt x="9" y="28"/>
                  </a:lnTo>
                  <a:lnTo>
                    <a:pt x="12" y="25"/>
                  </a:lnTo>
                  <a:lnTo>
                    <a:pt x="12" y="16"/>
                  </a:lnTo>
                  <a:lnTo>
                    <a:pt x="15" y="13"/>
                  </a:lnTo>
                  <a:lnTo>
                    <a:pt x="15" y="10"/>
                  </a:lnTo>
                  <a:lnTo>
                    <a:pt x="15" y="13"/>
                  </a:lnTo>
                  <a:lnTo>
                    <a:pt x="18" y="16"/>
                  </a:lnTo>
                  <a:lnTo>
                    <a:pt x="18" y="25"/>
                  </a:lnTo>
                  <a:lnTo>
                    <a:pt x="22" y="22"/>
                  </a:lnTo>
                  <a:lnTo>
                    <a:pt x="25" y="22"/>
                  </a:lnTo>
                  <a:lnTo>
                    <a:pt x="28" y="16"/>
                  </a:lnTo>
                  <a:lnTo>
                    <a:pt x="31" y="19"/>
                  </a:lnTo>
                  <a:lnTo>
                    <a:pt x="34" y="19"/>
                  </a:lnTo>
                  <a:lnTo>
                    <a:pt x="37" y="25"/>
                  </a:lnTo>
                  <a:lnTo>
                    <a:pt x="37" y="28"/>
                  </a:lnTo>
                  <a:lnTo>
                    <a:pt x="40" y="31"/>
                  </a:lnTo>
                  <a:lnTo>
                    <a:pt x="40" y="37"/>
                  </a:lnTo>
                  <a:lnTo>
                    <a:pt x="43" y="37"/>
                  </a:lnTo>
                  <a:lnTo>
                    <a:pt x="46" y="31"/>
                  </a:lnTo>
                  <a:lnTo>
                    <a:pt x="49" y="28"/>
                  </a:lnTo>
                  <a:lnTo>
                    <a:pt x="49" y="19"/>
                  </a:lnTo>
                  <a:lnTo>
                    <a:pt x="52" y="19"/>
                  </a:lnTo>
                  <a:lnTo>
                    <a:pt x="58" y="13"/>
                  </a:lnTo>
                  <a:lnTo>
                    <a:pt x="55" y="13"/>
                  </a:lnTo>
                  <a:lnTo>
                    <a:pt x="58" y="13"/>
                  </a:lnTo>
                  <a:lnTo>
                    <a:pt x="61" y="19"/>
                  </a:lnTo>
                  <a:lnTo>
                    <a:pt x="61" y="28"/>
                  </a:lnTo>
                  <a:lnTo>
                    <a:pt x="64" y="31"/>
                  </a:lnTo>
                  <a:lnTo>
                    <a:pt x="67" y="31"/>
                  </a:lnTo>
                  <a:lnTo>
                    <a:pt x="70" y="28"/>
                  </a:lnTo>
                  <a:lnTo>
                    <a:pt x="70" y="22"/>
                  </a:lnTo>
                  <a:lnTo>
                    <a:pt x="73" y="19"/>
                  </a:lnTo>
                  <a:lnTo>
                    <a:pt x="73" y="22"/>
                  </a:lnTo>
                  <a:lnTo>
                    <a:pt x="80" y="28"/>
                  </a:lnTo>
                  <a:lnTo>
                    <a:pt x="80" y="31"/>
                  </a:lnTo>
                  <a:lnTo>
                    <a:pt x="83" y="28"/>
                  </a:lnTo>
                  <a:lnTo>
                    <a:pt x="86" y="28"/>
                  </a:lnTo>
                  <a:lnTo>
                    <a:pt x="89" y="25"/>
                  </a:lnTo>
                  <a:lnTo>
                    <a:pt x="92" y="22"/>
                  </a:lnTo>
                  <a:lnTo>
                    <a:pt x="95" y="19"/>
                  </a:lnTo>
                  <a:lnTo>
                    <a:pt x="98" y="19"/>
                  </a:lnTo>
                  <a:lnTo>
                    <a:pt x="101" y="19"/>
                  </a:lnTo>
                  <a:lnTo>
                    <a:pt x="104" y="16"/>
                  </a:lnTo>
                  <a:lnTo>
                    <a:pt x="110" y="10"/>
                  </a:lnTo>
                  <a:lnTo>
                    <a:pt x="107" y="10"/>
                  </a:lnTo>
                  <a:lnTo>
                    <a:pt x="110" y="16"/>
                  </a:lnTo>
                  <a:lnTo>
                    <a:pt x="116" y="22"/>
                  </a:lnTo>
                  <a:lnTo>
                    <a:pt x="113" y="22"/>
                  </a:lnTo>
                  <a:lnTo>
                    <a:pt x="116" y="22"/>
                  </a:lnTo>
                  <a:lnTo>
                    <a:pt x="122" y="28"/>
                  </a:lnTo>
                  <a:lnTo>
                    <a:pt x="119" y="28"/>
                  </a:lnTo>
                  <a:lnTo>
                    <a:pt x="122" y="28"/>
                  </a:lnTo>
                  <a:lnTo>
                    <a:pt x="125" y="28"/>
                  </a:lnTo>
                  <a:lnTo>
                    <a:pt x="128" y="28"/>
                  </a:lnTo>
                  <a:lnTo>
                    <a:pt x="131" y="28"/>
                  </a:lnTo>
                  <a:lnTo>
                    <a:pt x="135" y="28"/>
                  </a:lnTo>
                  <a:lnTo>
                    <a:pt x="135" y="25"/>
                  </a:lnTo>
                  <a:lnTo>
                    <a:pt x="138" y="22"/>
                  </a:lnTo>
                  <a:lnTo>
                    <a:pt x="138" y="13"/>
                  </a:lnTo>
                  <a:lnTo>
                    <a:pt x="141" y="16"/>
                  </a:lnTo>
                  <a:lnTo>
                    <a:pt x="144" y="13"/>
                  </a:lnTo>
                  <a:lnTo>
                    <a:pt x="144" y="6"/>
                  </a:lnTo>
                  <a:lnTo>
                    <a:pt x="147" y="3"/>
                  </a:lnTo>
                  <a:lnTo>
                    <a:pt x="147" y="6"/>
                  </a:lnTo>
                  <a:lnTo>
                    <a:pt x="150" y="13"/>
                  </a:lnTo>
                  <a:lnTo>
                    <a:pt x="150" y="34"/>
                  </a:lnTo>
                  <a:lnTo>
                    <a:pt x="153" y="40"/>
                  </a:lnTo>
                  <a:lnTo>
                    <a:pt x="153" y="43"/>
                  </a:lnTo>
                  <a:lnTo>
                    <a:pt x="156" y="40"/>
                  </a:lnTo>
                  <a:lnTo>
                    <a:pt x="156" y="34"/>
                  </a:lnTo>
                  <a:lnTo>
                    <a:pt x="159" y="34"/>
                  </a:lnTo>
                  <a:lnTo>
                    <a:pt x="162" y="31"/>
                  </a:lnTo>
                  <a:lnTo>
                    <a:pt x="165" y="31"/>
                  </a:lnTo>
                  <a:lnTo>
                    <a:pt x="168" y="37"/>
                  </a:lnTo>
                  <a:lnTo>
                    <a:pt x="171" y="34"/>
                  </a:lnTo>
                  <a:lnTo>
                    <a:pt x="171" y="28"/>
                  </a:lnTo>
                  <a:lnTo>
                    <a:pt x="174" y="25"/>
                  </a:lnTo>
                  <a:lnTo>
                    <a:pt x="177" y="22"/>
                  </a:lnTo>
                  <a:lnTo>
                    <a:pt x="180" y="19"/>
                  </a:lnTo>
                  <a:lnTo>
                    <a:pt x="180" y="13"/>
                  </a:lnTo>
                  <a:lnTo>
                    <a:pt x="183" y="13"/>
                  </a:lnTo>
                  <a:lnTo>
                    <a:pt x="186" y="16"/>
                  </a:lnTo>
                  <a:lnTo>
                    <a:pt x="190" y="16"/>
                  </a:lnTo>
                  <a:lnTo>
                    <a:pt x="193" y="10"/>
                  </a:lnTo>
                  <a:lnTo>
                    <a:pt x="196" y="6"/>
                  </a:lnTo>
                  <a:lnTo>
                    <a:pt x="196" y="0"/>
                  </a:lnTo>
                  <a:lnTo>
                    <a:pt x="199" y="0"/>
                  </a:lnTo>
                  <a:lnTo>
                    <a:pt x="202" y="6"/>
                  </a:lnTo>
                  <a:lnTo>
                    <a:pt x="202" y="10"/>
                  </a:lnTo>
                  <a:lnTo>
                    <a:pt x="205" y="16"/>
                  </a:lnTo>
                  <a:lnTo>
                    <a:pt x="205" y="28"/>
                  </a:lnTo>
                  <a:lnTo>
                    <a:pt x="208" y="34"/>
                  </a:lnTo>
                  <a:lnTo>
                    <a:pt x="208" y="40"/>
                  </a:lnTo>
                  <a:lnTo>
                    <a:pt x="211" y="40"/>
                  </a:lnTo>
                  <a:lnTo>
                    <a:pt x="214" y="34"/>
                  </a:lnTo>
                  <a:lnTo>
                    <a:pt x="214" y="28"/>
                  </a:lnTo>
                  <a:lnTo>
                    <a:pt x="217" y="25"/>
                  </a:lnTo>
                  <a:lnTo>
                    <a:pt x="217" y="22"/>
                  </a:lnTo>
                  <a:lnTo>
                    <a:pt x="223" y="13"/>
                  </a:lnTo>
                  <a:lnTo>
                    <a:pt x="220" y="13"/>
                  </a:lnTo>
                  <a:lnTo>
                    <a:pt x="223" y="25"/>
                  </a:lnTo>
                  <a:lnTo>
                    <a:pt x="229" y="31"/>
                  </a:lnTo>
                  <a:lnTo>
                    <a:pt x="226" y="31"/>
                  </a:lnTo>
                  <a:lnTo>
                    <a:pt x="229" y="28"/>
                  </a:lnTo>
                  <a:lnTo>
                    <a:pt x="232" y="28"/>
                  </a:lnTo>
                  <a:lnTo>
                    <a:pt x="238" y="22"/>
                  </a:lnTo>
                  <a:lnTo>
                    <a:pt x="235" y="22"/>
                  </a:lnTo>
                  <a:lnTo>
                    <a:pt x="238" y="22"/>
                  </a:lnTo>
                  <a:lnTo>
                    <a:pt x="241" y="25"/>
                  </a:lnTo>
                  <a:lnTo>
                    <a:pt x="241" y="37"/>
                  </a:lnTo>
                  <a:lnTo>
                    <a:pt x="245" y="40"/>
                  </a:lnTo>
                  <a:lnTo>
                    <a:pt x="248" y="37"/>
                  </a:lnTo>
                  <a:lnTo>
                    <a:pt x="248" y="31"/>
                  </a:lnTo>
                  <a:lnTo>
                    <a:pt x="251" y="28"/>
                  </a:lnTo>
                  <a:lnTo>
                    <a:pt x="251" y="22"/>
                  </a:lnTo>
                  <a:lnTo>
                    <a:pt x="257" y="16"/>
                  </a:lnTo>
                  <a:lnTo>
                    <a:pt x="257" y="10"/>
                  </a:lnTo>
                  <a:lnTo>
                    <a:pt x="260" y="13"/>
                  </a:lnTo>
                  <a:lnTo>
                    <a:pt x="260" y="19"/>
                  </a:lnTo>
                  <a:lnTo>
                    <a:pt x="263" y="22"/>
                  </a:lnTo>
                  <a:lnTo>
                    <a:pt x="263" y="31"/>
                  </a:lnTo>
                  <a:lnTo>
                    <a:pt x="266"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3" name="Freeform 57"/>
            <p:cNvSpPr>
              <a:spLocks noChangeAspect="1"/>
            </p:cNvSpPr>
            <p:nvPr/>
          </p:nvSpPr>
          <p:spPr bwMode="auto">
            <a:xfrm flipV="1">
              <a:off x="8356808" y="1660731"/>
              <a:ext cx="1165581" cy="52502"/>
            </a:xfrm>
            <a:custGeom>
              <a:avLst/>
              <a:gdLst>
                <a:gd name="T0" fmla="*/ 3 w 263"/>
                <a:gd name="T1" fmla="*/ 19 h 46"/>
                <a:gd name="T2" fmla="*/ 9 w 263"/>
                <a:gd name="T3" fmla="*/ 9 h 46"/>
                <a:gd name="T4" fmla="*/ 12 w 263"/>
                <a:gd name="T5" fmla="*/ 19 h 46"/>
                <a:gd name="T6" fmla="*/ 18 w 263"/>
                <a:gd name="T7" fmla="*/ 40 h 46"/>
                <a:gd name="T8" fmla="*/ 21 w 263"/>
                <a:gd name="T9" fmla="*/ 40 h 46"/>
                <a:gd name="T10" fmla="*/ 27 w 263"/>
                <a:gd name="T11" fmla="*/ 28 h 46"/>
                <a:gd name="T12" fmla="*/ 34 w 263"/>
                <a:gd name="T13" fmla="*/ 22 h 46"/>
                <a:gd name="T14" fmla="*/ 40 w 263"/>
                <a:gd name="T15" fmla="*/ 16 h 46"/>
                <a:gd name="T16" fmla="*/ 43 w 263"/>
                <a:gd name="T17" fmla="*/ 16 h 46"/>
                <a:gd name="T18" fmla="*/ 52 w 263"/>
                <a:gd name="T19" fmla="*/ 40 h 46"/>
                <a:gd name="T20" fmla="*/ 55 w 263"/>
                <a:gd name="T21" fmla="*/ 37 h 46"/>
                <a:gd name="T22" fmla="*/ 64 w 263"/>
                <a:gd name="T23" fmla="*/ 25 h 46"/>
                <a:gd name="T24" fmla="*/ 67 w 263"/>
                <a:gd name="T25" fmla="*/ 28 h 46"/>
                <a:gd name="T26" fmla="*/ 76 w 263"/>
                <a:gd name="T27" fmla="*/ 19 h 46"/>
                <a:gd name="T28" fmla="*/ 82 w 263"/>
                <a:gd name="T29" fmla="*/ 22 h 46"/>
                <a:gd name="T30" fmla="*/ 92 w 263"/>
                <a:gd name="T31" fmla="*/ 25 h 46"/>
                <a:gd name="T32" fmla="*/ 98 w 263"/>
                <a:gd name="T33" fmla="*/ 16 h 46"/>
                <a:gd name="T34" fmla="*/ 104 w 263"/>
                <a:gd name="T35" fmla="*/ 25 h 46"/>
                <a:gd name="T36" fmla="*/ 113 w 263"/>
                <a:gd name="T37" fmla="*/ 34 h 46"/>
                <a:gd name="T38" fmla="*/ 122 w 263"/>
                <a:gd name="T39" fmla="*/ 28 h 46"/>
                <a:gd name="T40" fmla="*/ 128 w 263"/>
                <a:gd name="T41" fmla="*/ 9 h 46"/>
                <a:gd name="T42" fmla="*/ 131 w 263"/>
                <a:gd name="T43" fmla="*/ 34 h 46"/>
                <a:gd name="T44" fmla="*/ 137 w 263"/>
                <a:gd name="T45" fmla="*/ 31 h 46"/>
                <a:gd name="T46" fmla="*/ 140 w 263"/>
                <a:gd name="T47" fmla="*/ 19 h 46"/>
                <a:gd name="T48" fmla="*/ 147 w 263"/>
                <a:gd name="T49" fmla="*/ 22 h 46"/>
                <a:gd name="T50" fmla="*/ 150 w 263"/>
                <a:gd name="T51" fmla="*/ 28 h 46"/>
                <a:gd name="T52" fmla="*/ 156 w 263"/>
                <a:gd name="T53" fmla="*/ 19 h 46"/>
                <a:gd name="T54" fmla="*/ 165 w 263"/>
                <a:gd name="T55" fmla="*/ 34 h 46"/>
                <a:gd name="T56" fmla="*/ 174 w 263"/>
                <a:gd name="T57" fmla="*/ 31 h 46"/>
                <a:gd name="T58" fmla="*/ 180 w 263"/>
                <a:gd name="T59" fmla="*/ 37 h 46"/>
                <a:gd name="T60" fmla="*/ 192 w 263"/>
                <a:gd name="T61" fmla="*/ 28 h 46"/>
                <a:gd name="T62" fmla="*/ 195 w 263"/>
                <a:gd name="T63" fmla="*/ 25 h 46"/>
                <a:gd name="T64" fmla="*/ 202 w 263"/>
                <a:gd name="T65" fmla="*/ 3 h 46"/>
                <a:gd name="T66" fmla="*/ 208 w 263"/>
                <a:gd name="T67" fmla="*/ 6 h 46"/>
                <a:gd name="T68" fmla="*/ 214 w 263"/>
                <a:gd name="T69" fmla="*/ 31 h 46"/>
                <a:gd name="T70" fmla="*/ 217 w 263"/>
                <a:gd name="T71" fmla="*/ 31 h 46"/>
                <a:gd name="T72" fmla="*/ 226 w 263"/>
                <a:gd name="T73" fmla="*/ 31 h 46"/>
                <a:gd name="T74" fmla="*/ 235 w 263"/>
                <a:gd name="T75" fmla="*/ 34 h 46"/>
                <a:gd name="T76" fmla="*/ 241 w 263"/>
                <a:gd name="T77" fmla="*/ 28 h 46"/>
                <a:gd name="T78" fmla="*/ 247 w 263"/>
                <a:gd name="T79" fmla="*/ 6 h 46"/>
                <a:gd name="T80" fmla="*/ 254 w 263"/>
                <a:gd name="T81" fmla="*/ 19 h 46"/>
                <a:gd name="T82" fmla="*/ 257 w 263"/>
                <a:gd name="T83"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46">
                  <a:moveTo>
                    <a:pt x="0" y="34"/>
                  </a:moveTo>
                  <a:lnTo>
                    <a:pt x="3" y="28"/>
                  </a:lnTo>
                  <a:lnTo>
                    <a:pt x="3" y="19"/>
                  </a:lnTo>
                  <a:lnTo>
                    <a:pt x="6" y="16"/>
                  </a:lnTo>
                  <a:lnTo>
                    <a:pt x="6" y="13"/>
                  </a:lnTo>
                  <a:lnTo>
                    <a:pt x="9" y="9"/>
                  </a:lnTo>
                  <a:lnTo>
                    <a:pt x="9" y="6"/>
                  </a:lnTo>
                  <a:lnTo>
                    <a:pt x="12" y="9"/>
                  </a:lnTo>
                  <a:lnTo>
                    <a:pt x="12" y="19"/>
                  </a:lnTo>
                  <a:lnTo>
                    <a:pt x="15" y="22"/>
                  </a:lnTo>
                  <a:lnTo>
                    <a:pt x="15" y="37"/>
                  </a:lnTo>
                  <a:lnTo>
                    <a:pt x="18" y="40"/>
                  </a:lnTo>
                  <a:lnTo>
                    <a:pt x="18" y="46"/>
                  </a:lnTo>
                  <a:lnTo>
                    <a:pt x="21" y="43"/>
                  </a:lnTo>
                  <a:lnTo>
                    <a:pt x="21" y="40"/>
                  </a:lnTo>
                  <a:lnTo>
                    <a:pt x="24" y="37"/>
                  </a:lnTo>
                  <a:lnTo>
                    <a:pt x="24" y="31"/>
                  </a:lnTo>
                  <a:lnTo>
                    <a:pt x="27" y="28"/>
                  </a:lnTo>
                  <a:lnTo>
                    <a:pt x="30" y="25"/>
                  </a:lnTo>
                  <a:lnTo>
                    <a:pt x="30" y="19"/>
                  </a:lnTo>
                  <a:lnTo>
                    <a:pt x="34" y="22"/>
                  </a:lnTo>
                  <a:lnTo>
                    <a:pt x="37" y="25"/>
                  </a:lnTo>
                  <a:lnTo>
                    <a:pt x="37" y="22"/>
                  </a:lnTo>
                  <a:lnTo>
                    <a:pt x="40" y="16"/>
                  </a:lnTo>
                  <a:lnTo>
                    <a:pt x="40" y="6"/>
                  </a:lnTo>
                  <a:lnTo>
                    <a:pt x="43" y="9"/>
                  </a:lnTo>
                  <a:lnTo>
                    <a:pt x="43" y="16"/>
                  </a:lnTo>
                  <a:lnTo>
                    <a:pt x="46" y="22"/>
                  </a:lnTo>
                  <a:lnTo>
                    <a:pt x="46" y="34"/>
                  </a:lnTo>
                  <a:lnTo>
                    <a:pt x="52" y="40"/>
                  </a:lnTo>
                  <a:lnTo>
                    <a:pt x="49" y="40"/>
                  </a:lnTo>
                  <a:lnTo>
                    <a:pt x="52" y="37"/>
                  </a:lnTo>
                  <a:lnTo>
                    <a:pt x="55" y="37"/>
                  </a:lnTo>
                  <a:lnTo>
                    <a:pt x="58" y="34"/>
                  </a:lnTo>
                  <a:lnTo>
                    <a:pt x="58" y="31"/>
                  </a:lnTo>
                  <a:lnTo>
                    <a:pt x="64" y="25"/>
                  </a:lnTo>
                  <a:lnTo>
                    <a:pt x="61" y="25"/>
                  </a:lnTo>
                  <a:lnTo>
                    <a:pt x="64" y="25"/>
                  </a:lnTo>
                  <a:lnTo>
                    <a:pt x="67" y="28"/>
                  </a:lnTo>
                  <a:lnTo>
                    <a:pt x="73" y="28"/>
                  </a:lnTo>
                  <a:lnTo>
                    <a:pt x="73" y="22"/>
                  </a:lnTo>
                  <a:lnTo>
                    <a:pt x="76" y="19"/>
                  </a:lnTo>
                  <a:lnTo>
                    <a:pt x="79" y="22"/>
                  </a:lnTo>
                  <a:lnTo>
                    <a:pt x="85" y="22"/>
                  </a:lnTo>
                  <a:lnTo>
                    <a:pt x="82" y="22"/>
                  </a:lnTo>
                  <a:lnTo>
                    <a:pt x="85" y="25"/>
                  </a:lnTo>
                  <a:lnTo>
                    <a:pt x="89" y="25"/>
                  </a:lnTo>
                  <a:lnTo>
                    <a:pt x="92" y="25"/>
                  </a:lnTo>
                  <a:lnTo>
                    <a:pt x="95" y="22"/>
                  </a:lnTo>
                  <a:lnTo>
                    <a:pt x="98" y="19"/>
                  </a:lnTo>
                  <a:lnTo>
                    <a:pt x="98" y="16"/>
                  </a:lnTo>
                  <a:lnTo>
                    <a:pt x="101" y="13"/>
                  </a:lnTo>
                  <a:lnTo>
                    <a:pt x="104" y="16"/>
                  </a:lnTo>
                  <a:lnTo>
                    <a:pt x="104" y="25"/>
                  </a:lnTo>
                  <a:lnTo>
                    <a:pt x="110" y="31"/>
                  </a:lnTo>
                  <a:lnTo>
                    <a:pt x="110" y="34"/>
                  </a:lnTo>
                  <a:lnTo>
                    <a:pt x="113" y="34"/>
                  </a:lnTo>
                  <a:lnTo>
                    <a:pt x="116" y="34"/>
                  </a:lnTo>
                  <a:lnTo>
                    <a:pt x="119" y="31"/>
                  </a:lnTo>
                  <a:lnTo>
                    <a:pt x="122" y="28"/>
                  </a:lnTo>
                  <a:lnTo>
                    <a:pt x="125" y="22"/>
                  </a:lnTo>
                  <a:lnTo>
                    <a:pt x="125" y="13"/>
                  </a:lnTo>
                  <a:lnTo>
                    <a:pt x="128" y="9"/>
                  </a:lnTo>
                  <a:lnTo>
                    <a:pt x="128" y="19"/>
                  </a:lnTo>
                  <a:lnTo>
                    <a:pt x="131" y="25"/>
                  </a:lnTo>
                  <a:lnTo>
                    <a:pt x="131" y="34"/>
                  </a:lnTo>
                  <a:lnTo>
                    <a:pt x="134" y="37"/>
                  </a:lnTo>
                  <a:lnTo>
                    <a:pt x="134" y="34"/>
                  </a:lnTo>
                  <a:lnTo>
                    <a:pt x="137" y="31"/>
                  </a:lnTo>
                  <a:lnTo>
                    <a:pt x="137" y="28"/>
                  </a:lnTo>
                  <a:lnTo>
                    <a:pt x="140" y="25"/>
                  </a:lnTo>
                  <a:lnTo>
                    <a:pt x="140" y="19"/>
                  </a:lnTo>
                  <a:lnTo>
                    <a:pt x="144" y="16"/>
                  </a:lnTo>
                  <a:lnTo>
                    <a:pt x="144" y="19"/>
                  </a:lnTo>
                  <a:lnTo>
                    <a:pt x="147" y="22"/>
                  </a:lnTo>
                  <a:lnTo>
                    <a:pt x="147" y="31"/>
                  </a:lnTo>
                  <a:lnTo>
                    <a:pt x="150" y="34"/>
                  </a:lnTo>
                  <a:lnTo>
                    <a:pt x="150" y="28"/>
                  </a:lnTo>
                  <a:lnTo>
                    <a:pt x="153" y="25"/>
                  </a:lnTo>
                  <a:lnTo>
                    <a:pt x="153" y="16"/>
                  </a:lnTo>
                  <a:lnTo>
                    <a:pt x="156" y="19"/>
                  </a:lnTo>
                  <a:lnTo>
                    <a:pt x="162" y="25"/>
                  </a:lnTo>
                  <a:lnTo>
                    <a:pt x="162" y="31"/>
                  </a:lnTo>
                  <a:lnTo>
                    <a:pt x="165" y="34"/>
                  </a:lnTo>
                  <a:lnTo>
                    <a:pt x="168" y="31"/>
                  </a:lnTo>
                  <a:lnTo>
                    <a:pt x="171" y="28"/>
                  </a:lnTo>
                  <a:lnTo>
                    <a:pt x="174" y="31"/>
                  </a:lnTo>
                  <a:lnTo>
                    <a:pt x="180" y="37"/>
                  </a:lnTo>
                  <a:lnTo>
                    <a:pt x="177" y="37"/>
                  </a:lnTo>
                  <a:lnTo>
                    <a:pt x="180" y="37"/>
                  </a:lnTo>
                  <a:lnTo>
                    <a:pt x="183" y="37"/>
                  </a:lnTo>
                  <a:lnTo>
                    <a:pt x="186" y="34"/>
                  </a:lnTo>
                  <a:lnTo>
                    <a:pt x="192" y="28"/>
                  </a:lnTo>
                  <a:lnTo>
                    <a:pt x="189" y="28"/>
                  </a:lnTo>
                  <a:lnTo>
                    <a:pt x="192" y="28"/>
                  </a:lnTo>
                  <a:lnTo>
                    <a:pt x="195" y="25"/>
                  </a:lnTo>
                  <a:lnTo>
                    <a:pt x="199" y="22"/>
                  </a:lnTo>
                  <a:lnTo>
                    <a:pt x="202" y="16"/>
                  </a:lnTo>
                  <a:lnTo>
                    <a:pt x="202" y="3"/>
                  </a:lnTo>
                  <a:lnTo>
                    <a:pt x="205" y="0"/>
                  </a:lnTo>
                  <a:lnTo>
                    <a:pt x="208" y="3"/>
                  </a:lnTo>
                  <a:lnTo>
                    <a:pt x="208" y="6"/>
                  </a:lnTo>
                  <a:lnTo>
                    <a:pt x="211" y="9"/>
                  </a:lnTo>
                  <a:lnTo>
                    <a:pt x="211" y="28"/>
                  </a:lnTo>
                  <a:lnTo>
                    <a:pt x="214" y="31"/>
                  </a:lnTo>
                  <a:lnTo>
                    <a:pt x="214" y="37"/>
                  </a:lnTo>
                  <a:lnTo>
                    <a:pt x="220" y="31"/>
                  </a:lnTo>
                  <a:lnTo>
                    <a:pt x="217" y="31"/>
                  </a:lnTo>
                  <a:lnTo>
                    <a:pt x="220" y="31"/>
                  </a:lnTo>
                  <a:lnTo>
                    <a:pt x="223" y="31"/>
                  </a:lnTo>
                  <a:lnTo>
                    <a:pt x="226" y="31"/>
                  </a:lnTo>
                  <a:lnTo>
                    <a:pt x="229" y="34"/>
                  </a:lnTo>
                  <a:lnTo>
                    <a:pt x="232" y="34"/>
                  </a:lnTo>
                  <a:lnTo>
                    <a:pt x="235" y="34"/>
                  </a:lnTo>
                  <a:lnTo>
                    <a:pt x="238" y="28"/>
                  </a:lnTo>
                  <a:lnTo>
                    <a:pt x="244" y="28"/>
                  </a:lnTo>
                  <a:lnTo>
                    <a:pt x="241" y="28"/>
                  </a:lnTo>
                  <a:lnTo>
                    <a:pt x="244" y="22"/>
                  </a:lnTo>
                  <a:lnTo>
                    <a:pt x="247" y="19"/>
                  </a:lnTo>
                  <a:lnTo>
                    <a:pt x="247" y="6"/>
                  </a:lnTo>
                  <a:lnTo>
                    <a:pt x="250" y="3"/>
                  </a:lnTo>
                  <a:lnTo>
                    <a:pt x="250" y="13"/>
                  </a:lnTo>
                  <a:lnTo>
                    <a:pt x="254" y="19"/>
                  </a:lnTo>
                  <a:lnTo>
                    <a:pt x="254" y="28"/>
                  </a:lnTo>
                  <a:lnTo>
                    <a:pt x="257" y="31"/>
                  </a:lnTo>
                  <a:lnTo>
                    <a:pt x="257" y="34"/>
                  </a:lnTo>
                  <a:lnTo>
                    <a:pt x="263" y="28"/>
                  </a:lnTo>
                  <a:lnTo>
                    <a:pt x="263" y="2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4" name="Freeform 58"/>
            <p:cNvSpPr>
              <a:spLocks noChangeAspect="1"/>
            </p:cNvSpPr>
            <p:nvPr/>
          </p:nvSpPr>
          <p:spPr bwMode="auto">
            <a:xfrm flipV="1">
              <a:off x="9522389" y="1654898"/>
              <a:ext cx="1080969" cy="58335"/>
            </a:xfrm>
            <a:custGeom>
              <a:avLst/>
              <a:gdLst>
                <a:gd name="T0" fmla="*/ 3 w 244"/>
                <a:gd name="T1" fmla="*/ 16 h 52"/>
                <a:gd name="T2" fmla="*/ 3 w 244"/>
                <a:gd name="T3" fmla="*/ 16 h 52"/>
                <a:gd name="T4" fmla="*/ 6 w 244"/>
                <a:gd name="T5" fmla="*/ 9 h 52"/>
                <a:gd name="T6" fmla="*/ 9 w 244"/>
                <a:gd name="T7" fmla="*/ 28 h 52"/>
                <a:gd name="T8" fmla="*/ 12 w 244"/>
                <a:gd name="T9" fmla="*/ 40 h 52"/>
                <a:gd name="T10" fmla="*/ 21 w 244"/>
                <a:gd name="T11" fmla="*/ 31 h 52"/>
                <a:gd name="T12" fmla="*/ 24 w 244"/>
                <a:gd name="T13" fmla="*/ 31 h 52"/>
                <a:gd name="T14" fmla="*/ 30 w 244"/>
                <a:gd name="T15" fmla="*/ 31 h 52"/>
                <a:gd name="T16" fmla="*/ 36 w 244"/>
                <a:gd name="T17" fmla="*/ 28 h 52"/>
                <a:gd name="T18" fmla="*/ 42 w 244"/>
                <a:gd name="T19" fmla="*/ 25 h 52"/>
                <a:gd name="T20" fmla="*/ 52 w 244"/>
                <a:gd name="T21" fmla="*/ 28 h 52"/>
                <a:gd name="T22" fmla="*/ 52 w 244"/>
                <a:gd name="T23" fmla="*/ 28 h 52"/>
                <a:gd name="T24" fmla="*/ 55 w 244"/>
                <a:gd name="T25" fmla="*/ 19 h 52"/>
                <a:gd name="T26" fmla="*/ 58 w 244"/>
                <a:gd name="T27" fmla="*/ 9 h 52"/>
                <a:gd name="T28" fmla="*/ 64 w 244"/>
                <a:gd name="T29" fmla="*/ 25 h 52"/>
                <a:gd name="T30" fmla="*/ 67 w 244"/>
                <a:gd name="T31" fmla="*/ 34 h 52"/>
                <a:gd name="T32" fmla="*/ 76 w 244"/>
                <a:gd name="T33" fmla="*/ 25 h 52"/>
                <a:gd name="T34" fmla="*/ 82 w 244"/>
                <a:gd name="T35" fmla="*/ 28 h 52"/>
                <a:gd name="T36" fmla="*/ 85 w 244"/>
                <a:gd name="T37" fmla="*/ 28 h 52"/>
                <a:gd name="T38" fmla="*/ 88 w 244"/>
                <a:gd name="T39" fmla="*/ 22 h 52"/>
                <a:gd name="T40" fmla="*/ 91 w 244"/>
                <a:gd name="T41" fmla="*/ 9 h 52"/>
                <a:gd name="T42" fmla="*/ 94 w 244"/>
                <a:gd name="T43" fmla="*/ 16 h 52"/>
                <a:gd name="T44" fmla="*/ 97 w 244"/>
                <a:gd name="T45" fmla="*/ 22 h 52"/>
                <a:gd name="T46" fmla="*/ 101 w 244"/>
                <a:gd name="T47" fmla="*/ 31 h 52"/>
                <a:gd name="T48" fmla="*/ 107 w 244"/>
                <a:gd name="T49" fmla="*/ 31 h 52"/>
                <a:gd name="T50" fmla="*/ 113 w 244"/>
                <a:gd name="T51" fmla="*/ 22 h 52"/>
                <a:gd name="T52" fmla="*/ 116 w 244"/>
                <a:gd name="T53" fmla="*/ 6 h 52"/>
                <a:gd name="T54" fmla="*/ 119 w 244"/>
                <a:gd name="T55" fmla="*/ 3 h 52"/>
                <a:gd name="T56" fmla="*/ 122 w 244"/>
                <a:gd name="T57" fmla="*/ 25 h 52"/>
                <a:gd name="T58" fmla="*/ 125 w 244"/>
                <a:gd name="T59" fmla="*/ 43 h 52"/>
                <a:gd name="T60" fmla="*/ 128 w 244"/>
                <a:gd name="T61" fmla="*/ 52 h 52"/>
                <a:gd name="T62" fmla="*/ 131 w 244"/>
                <a:gd name="T63" fmla="*/ 46 h 52"/>
                <a:gd name="T64" fmla="*/ 134 w 244"/>
                <a:gd name="T65" fmla="*/ 31 h 52"/>
                <a:gd name="T66" fmla="*/ 140 w 244"/>
                <a:gd name="T67" fmla="*/ 22 h 52"/>
                <a:gd name="T68" fmla="*/ 143 w 244"/>
                <a:gd name="T69" fmla="*/ 28 h 52"/>
                <a:gd name="T70" fmla="*/ 149 w 244"/>
                <a:gd name="T71" fmla="*/ 28 h 52"/>
                <a:gd name="T72" fmla="*/ 152 w 244"/>
                <a:gd name="T73" fmla="*/ 22 h 52"/>
                <a:gd name="T74" fmla="*/ 159 w 244"/>
                <a:gd name="T75" fmla="*/ 25 h 52"/>
                <a:gd name="T76" fmla="*/ 165 w 244"/>
                <a:gd name="T77" fmla="*/ 22 h 52"/>
                <a:gd name="T78" fmla="*/ 168 w 244"/>
                <a:gd name="T79" fmla="*/ 13 h 52"/>
                <a:gd name="T80" fmla="*/ 174 w 244"/>
                <a:gd name="T81" fmla="*/ 19 h 52"/>
                <a:gd name="T82" fmla="*/ 177 w 244"/>
                <a:gd name="T83" fmla="*/ 25 h 52"/>
                <a:gd name="T84" fmla="*/ 180 w 244"/>
                <a:gd name="T85" fmla="*/ 31 h 52"/>
                <a:gd name="T86" fmla="*/ 186 w 244"/>
                <a:gd name="T87" fmla="*/ 31 h 52"/>
                <a:gd name="T88" fmla="*/ 189 w 244"/>
                <a:gd name="T89" fmla="*/ 22 h 52"/>
                <a:gd name="T90" fmla="*/ 192 w 244"/>
                <a:gd name="T91" fmla="*/ 19 h 52"/>
                <a:gd name="T92" fmla="*/ 195 w 244"/>
                <a:gd name="T93" fmla="*/ 34 h 52"/>
                <a:gd name="T94" fmla="*/ 201 w 244"/>
                <a:gd name="T95" fmla="*/ 40 h 52"/>
                <a:gd name="T96" fmla="*/ 204 w 244"/>
                <a:gd name="T97" fmla="*/ 31 h 52"/>
                <a:gd name="T98" fmla="*/ 207 w 244"/>
                <a:gd name="T99" fmla="*/ 25 h 52"/>
                <a:gd name="T100" fmla="*/ 214 w 244"/>
                <a:gd name="T101" fmla="*/ 28 h 52"/>
                <a:gd name="T102" fmla="*/ 220 w 244"/>
                <a:gd name="T103" fmla="*/ 25 h 52"/>
                <a:gd name="T104" fmla="*/ 226 w 244"/>
                <a:gd name="T105" fmla="*/ 28 h 52"/>
                <a:gd name="T106" fmla="*/ 232 w 244"/>
                <a:gd name="T107" fmla="*/ 34 h 52"/>
                <a:gd name="T108" fmla="*/ 238 w 244"/>
                <a:gd name="T109" fmla="*/ 28 h 52"/>
                <a:gd name="T110" fmla="*/ 244 w 244"/>
                <a:gd name="T111" fmla="*/ 2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 h="52">
                  <a:moveTo>
                    <a:pt x="0" y="25"/>
                  </a:moveTo>
                  <a:lnTo>
                    <a:pt x="3" y="16"/>
                  </a:lnTo>
                  <a:lnTo>
                    <a:pt x="3" y="19"/>
                  </a:lnTo>
                  <a:lnTo>
                    <a:pt x="3" y="16"/>
                  </a:lnTo>
                  <a:lnTo>
                    <a:pt x="6" y="13"/>
                  </a:lnTo>
                  <a:lnTo>
                    <a:pt x="6" y="9"/>
                  </a:lnTo>
                  <a:lnTo>
                    <a:pt x="9" y="16"/>
                  </a:lnTo>
                  <a:lnTo>
                    <a:pt x="9" y="28"/>
                  </a:lnTo>
                  <a:lnTo>
                    <a:pt x="12" y="31"/>
                  </a:lnTo>
                  <a:lnTo>
                    <a:pt x="12" y="40"/>
                  </a:lnTo>
                  <a:lnTo>
                    <a:pt x="15" y="37"/>
                  </a:lnTo>
                  <a:lnTo>
                    <a:pt x="21" y="31"/>
                  </a:lnTo>
                  <a:lnTo>
                    <a:pt x="21" y="28"/>
                  </a:lnTo>
                  <a:lnTo>
                    <a:pt x="24" y="31"/>
                  </a:lnTo>
                  <a:lnTo>
                    <a:pt x="27" y="28"/>
                  </a:lnTo>
                  <a:lnTo>
                    <a:pt x="30" y="31"/>
                  </a:lnTo>
                  <a:lnTo>
                    <a:pt x="33" y="31"/>
                  </a:lnTo>
                  <a:lnTo>
                    <a:pt x="36" y="28"/>
                  </a:lnTo>
                  <a:lnTo>
                    <a:pt x="39" y="25"/>
                  </a:lnTo>
                  <a:lnTo>
                    <a:pt x="42" y="25"/>
                  </a:lnTo>
                  <a:lnTo>
                    <a:pt x="46" y="28"/>
                  </a:lnTo>
                  <a:lnTo>
                    <a:pt x="52" y="28"/>
                  </a:lnTo>
                  <a:lnTo>
                    <a:pt x="49" y="28"/>
                  </a:lnTo>
                  <a:lnTo>
                    <a:pt x="52" y="28"/>
                  </a:lnTo>
                  <a:lnTo>
                    <a:pt x="55" y="25"/>
                  </a:lnTo>
                  <a:lnTo>
                    <a:pt x="55" y="19"/>
                  </a:lnTo>
                  <a:lnTo>
                    <a:pt x="61" y="9"/>
                  </a:lnTo>
                  <a:lnTo>
                    <a:pt x="58" y="9"/>
                  </a:lnTo>
                  <a:lnTo>
                    <a:pt x="61" y="22"/>
                  </a:lnTo>
                  <a:lnTo>
                    <a:pt x="64" y="25"/>
                  </a:lnTo>
                  <a:lnTo>
                    <a:pt x="64" y="31"/>
                  </a:lnTo>
                  <a:lnTo>
                    <a:pt x="67" y="34"/>
                  </a:lnTo>
                  <a:lnTo>
                    <a:pt x="70" y="31"/>
                  </a:lnTo>
                  <a:lnTo>
                    <a:pt x="76" y="25"/>
                  </a:lnTo>
                  <a:lnTo>
                    <a:pt x="76" y="22"/>
                  </a:lnTo>
                  <a:lnTo>
                    <a:pt x="82" y="28"/>
                  </a:lnTo>
                  <a:lnTo>
                    <a:pt x="82" y="31"/>
                  </a:lnTo>
                  <a:lnTo>
                    <a:pt x="85" y="28"/>
                  </a:lnTo>
                  <a:lnTo>
                    <a:pt x="88" y="25"/>
                  </a:lnTo>
                  <a:lnTo>
                    <a:pt x="88" y="22"/>
                  </a:lnTo>
                  <a:lnTo>
                    <a:pt x="91" y="16"/>
                  </a:lnTo>
                  <a:lnTo>
                    <a:pt x="91" y="9"/>
                  </a:lnTo>
                  <a:lnTo>
                    <a:pt x="94" y="13"/>
                  </a:lnTo>
                  <a:lnTo>
                    <a:pt x="94" y="16"/>
                  </a:lnTo>
                  <a:lnTo>
                    <a:pt x="97" y="19"/>
                  </a:lnTo>
                  <a:lnTo>
                    <a:pt x="97" y="22"/>
                  </a:lnTo>
                  <a:lnTo>
                    <a:pt x="101" y="25"/>
                  </a:lnTo>
                  <a:lnTo>
                    <a:pt x="101" y="31"/>
                  </a:lnTo>
                  <a:lnTo>
                    <a:pt x="104" y="31"/>
                  </a:lnTo>
                  <a:lnTo>
                    <a:pt x="107" y="31"/>
                  </a:lnTo>
                  <a:lnTo>
                    <a:pt x="107" y="28"/>
                  </a:lnTo>
                  <a:lnTo>
                    <a:pt x="113" y="22"/>
                  </a:lnTo>
                  <a:lnTo>
                    <a:pt x="113" y="9"/>
                  </a:lnTo>
                  <a:lnTo>
                    <a:pt x="116" y="6"/>
                  </a:lnTo>
                  <a:lnTo>
                    <a:pt x="116" y="0"/>
                  </a:lnTo>
                  <a:lnTo>
                    <a:pt x="119" y="3"/>
                  </a:lnTo>
                  <a:lnTo>
                    <a:pt x="119" y="19"/>
                  </a:lnTo>
                  <a:lnTo>
                    <a:pt x="122" y="25"/>
                  </a:lnTo>
                  <a:lnTo>
                    <a:pt x="122" y="37"/>
                  </a:lnTo>
                  <a:lnTo>
                    <a:pt x="125" y="43"/>
                  </a:lnTo>
                  <a:lnTo>
                    <a:pt x="125" y="49"/>
                  </a:lnTo>
                  <a:lnTo>
                    <a:pt x="128" y="52"/>
                  </a:lnTo>
                  <a:lnTo>
                    <a:pt x="131" y="49"/>
                  </a:lnTo>
                  <a:lnTo>
                    <a:pt x="131" y="46"/>
                  </a:lnTo>
                  <a:lnTo>
                    <a:pt x="134" y="43"/>
                  </a:lnTo>
                  <a:lnTo>
                    <a:pt x="134" y="31"/>
                  </a:lnTo>
                  <a:lnTo>
                    <a:pt x="140" y="25"/>
                  </a:lnTo>
                  <a:lnTo>
                    <a:pt x="140" y="22"/>
                  </a:lnTo>
                  <a:lnTo>
                    <a:pt x="140" y="25"/>
                  </a:lnTo>
                  <a:lnTo>
                    <a:pt x="143" y="28"/>
                  </a:lnTo>
                  <a:lnTo>
                    <a:pt x="146" y="28"/>
                  </a:lnTo>
                  <a:lnTo>
                    <a:pt x="149" y="28"/>
                  </a:lnTo>
                  <a:lnTo>
                    <a:pt x="156" y="22"/>
                  </a:lnTo>
                  <a:lnTo>
                    <a:pt x="152" y="22"/>
                  </a:lnTo>
                  <a:lnTo>
                    <a:pt x="156" y="22"/>
                  </a:lnTo>
                  <a:lnTo>
                    <a:pt x="159" y="25"/>
                  </a:lnTo>
                  <a:lnTo>
                    <a:pt x="162" y="25"/>
                  </a:lnTo>
                  <a:lnTo>
                    <a:pt x="165" y="22"/>
                  </a:lnTo>
                  <a:lnTo>
                    <a:pt x="168" y="19"/>
                  </a:lnTo>
                  <a:lnTo>
                    <a:pt x="168" y="13"/>
                  </a:lnTo>
                  <a:lnTo>
                    <a:pt x="171" y="13"/>
                  </a:lnTo>
                  <a:lnTo>
                    <a:pt x="174" y="19"/>
                  </a:lnTo>
                  <a:lnTo>
                    <a:pt x="177" y="22"/>
                  </a:lnTo>
                  <a:lnTo>
                    <a:pt x="177" y="25"/>
                  </a:lnTo>
                  <a:lnTo>
                    <a:pt x="180" y="28"/>
                  </a:lnTo>
                  <a:lnTo>
                    <a:pt x="180" y="31"/>
                  </a:lnTo>
                  <a:lnTo>
                    <a:pt x="183" y="34"/>
                  </a:lnTo>
                  <a:lnTo>
                    <a:pt x="186" y="31"/>
                  </a:lnTo>
                  <a:lnTo>
                    <a:pt x="186" y="25"/>
                  </a:lnTo>
                  <a:lnTo>
                    <a:pt x="189" y="22"/>
                  </a:lnTo>
                  <a:lnTo>
                    <a:pt x="189" y="16"/>
                  </a:lnTo>
                  <a:lnTo>
                    <a:pt x="192" y="19"/>
                  </a:lnTo>
                  <a:lnTo>
                    <a:pt x="192" y="31"/>
                  </a:lnTo>
                  <a:lnTo>
                    <a:pt x="195" y="34"/>
                  </a:lnTo>
                  <a:lnTo>
                    <a:pt x="195" y="37"/>
                  </a:lnTo>
                  <a:lnTo>
                    <a:pt x="201" y="40"/>
                  </a:lnTo>
                  <a:lnTo>
                    <a:pt x="201" y="34"/>
                  </a:lnTo>
                  <a:lnTo>
                    <a:pt x="204" y="31"/>
                  </a:lnTo>
                  <a:lnTo>
                    <a:pt x="204" y="28"/>
                  </a:lnTo>
                  <a:lnTo>
                    <a:pt x="207" y="25"/>
                  </a:lnTo>
                  <a:lnTo>
                    <a:pt x="214" y="25"/>
                  </a:lnTo>
                  <a:lnTo>
                    <a:pt x="214" y="28"/>
                  </a:lnTo>
                  <a:lnTo>
                    <a:pt x="217" y="25"/>
                  </a:lnTo>
                  <a:lnTo>
                    <a:pt x="220" y="25"/>
                  </a:lnTo>
                  <a:lnTo>
                    <a:pt x="223" y="25"/>
                  </a:lnTo>
                  <a:lnTo>
                    <a:pt x="226" y="28"/>
                  </a:lnTo>
                  <a:lnTo>
                    <a:pt x="229" y="31"/>
                  </a:lnTo>
                  <a:lnTo>
                    <a:pt x="232" y="34"/>
                  </a:lnTo>
                  <a:lnTo>
                    <a:pt x="235" y="31"/>
                  </a:lnTo>
                  <a:lnTo>
                    <a:pt x="238" y="28"/>
                  </a:lnTo>
                  <a:lnTo>
                    <a:pt x="241" y="25"/>
                  </a:lnTo>
                  <a:lnTo>
                    <a:pt x="244" y="2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5" name="Freeform 59"/>
            <p:cNvSpPr>
              <a:spLocks noChangeAspect="1"/>
            </p:cNvSpPr>
            <p:nvPr/>
          </p:nvSpPr>
          <p:spPr bwMode="auto">
            <a:xfrm flipV="1">
              <a:off x="6966745" y="1796362"/>
              <a:ext cx="1074061" cy="141464"/>
            </a:xfrm>
            <a:custGeom>
              <a:avLst/>
              <a:gdLst>
                <a:gd name="T0" fmla="*/ 5 w 207"/>
                <a:gd name="T1" fmla="*/ 62 h 109"/>
                <a:gd name="T2" fmla="*/ 8 w 207"/>
                <a:gd name="T3" fmla="*/ 70 h 109"/>
                <a:gd name="T4" fmla="*/ 13 w 207"/>
                <a:gd name="T5" fmla="*/ 52 h 109"/>
                <a:gd name="T6" fmla="*/ 16 w 207"/>
                <a:gd name="T7" fmla="*/ 21 h 109"/>
                <a:gd name="T8" fmla="*/ 24 w 207"/>
                <a:gd name="T9" fmla="*/ 13 h 109"/>
                <a:gd name="T10" fmla="*/ 26 w 207"/>
                <a:gd name="T11" fmla="*/ 0 h 109"/>
                <a:gd name="T12" fmla="*/ 29 w 207"/>
                <a:gd name="T13" fmla="*/ 68 h 109"/>
                <a:gd name="T14" fmla="*/ 34 w 207"/>
                <a:gd name="T15" fmla="*/ 102 h 109"/>
                <a:gd name="T16" fmla="*/ 37 w 207"/>
                <a:gd name="T17" fmla="*/ 18 h 109"/>
                <a:gd name="T18" fmla="*/ 42 w 207"/>
                <a:gd name="T19" fmla="*/ 2 h 109"/>
                <a:gd name="T20" fmla="*/ 45 w 207"/>
                <a:gd name="T21" fmla="*/ 65 h 109"/>
                <a:gd name="T22" fmla="*/ 47 w 207"/>
                <a:gd name="T23" fmla="*/ 96 h 109"/>
                <a:gd name="T24" fmla="*/ 55 w 207"/>
                <a:gd name="T25" fmla="*/ 47 h 109"/>
                <a:gd name="T26" fmla="*/ 60 w 207"/>
                <a:gd name="T27" fmla="*/ 36 h 109"/>
                <a:gd name="T28" fmla="*/ 65 w 207"/>
                <a:gd name="T29" fmla="*/ 34 h 109"/>
                <a:gd name="T30" fmla="*/ 71 w 207"/>
                <a:gd name="T31" fmla="*/ 44 h 109"/>
                <a:gd name="T32" fmla="*/ 76 w 207"/>
                <a:gd name="T33" fmla="*/ 47 h 109"/>
                <a:gd name="T34" fmla="*/ 81 w 207"/>
                <a:gd name="T35" fmla="*/ 41 h 109"/>
                <a:gd name="T36" fmla="*/ 89 w 207"/>
                <a:gd name="T37" fmla="*/ 36 h 109"/>
                <a:gd name="T38" fmla="*/ 97 w 207"/>
                <a:gd name="T39" fmla="*/ 28 h 109"/>
                <a:gd name="T40" fmla="*/ 100 w 207"/>
                <a:gd name="T41" fmla="*/ 34 h 109"/>
                <a:gd name="T42" fmla="*/ 102 w 207"/>
                <a:gd name="T43" fmla="*/ 68 h 109"/>
                <a:gd name="T44" fmla="*/ 107 w 207"/>
                <a:gd name="T45" fmla="*/ 44 h 109"/>
                <a:gd name="T46" fmla="*/ 110 w 207"/>
                <a:gd name="T47" fmla="*/ 41 h 109"/>
                <a:gd name="T48" fmla="*/ 118 w 207"/>
                <a:gd name="T49" fmla="*/ 55 h 109"/>
                <a:gd name="T50" fmla="*/ 120 w 207"/>
                <a:gd name="T51" fmla="*/ 49 h 109"/>
                <a:gd name="T52" fmla="*/ 128 w 207"/>
                <a:gd name="T53" fmla="*/ 39 h 109"/>
                <a:gd name="T54" fmla="*/ 131 w 207"/>
                <a:gd name="T55" fmla="*/ 36 h 109"/>
                <a:gd name="T56" fmla="*/ 139 w 207"/>
                <a:gd name="T57" fmla="*/ 44 h 109"/>
                <a:gd name="T58" fmla="*/ 147 w 207"/>
                <a:gd name="T59" fmla="*/ 41 h 109"/>
                <a:gd name="T60" fmla="*/ 152 w 207"/>
                <a:gd name="T61" fmla="*/ 41 h 109"/>
                <a:gd name="T62" fmla="*/ 160 w 207"/>
                <a:gd name="T63" fmla="*/ 39 h 109"/>
                <a:gd name="T64" fmla="*/ 168 w 207"/>
                <a:gd name="T65" fmla="*/ 34 h 109"/>
                <a:gd name="T66" fmla="*/ 173 w 207"/>
                <a:gd name="T67" fmla="*/ 23 h 109"/>
                <a:gd name="T68" fmla="*/ 175 w 207"/>
                <a:gd name="T69" fmla="*/ 31 h 109"/>
                <a:gd name="T70" fmla="*/ 178 w 207"/>
                <a:gd name="T71" fmla="*/ 57 h 109"/>
                <a:gd name="T72" fmla="*/ 186 w 207"/>
                <a:gd name="T73" fmla="*/ 44 h 109"/>
                <a:gd name="T74" fmla="*/ 189 w 207"/>
                <a:gd name="T75" fmla="*/ 62 h 109"/>
                <a:gd name="T76" fmla="*/ 194 w 207"/>
                <a:gd name="T77" fmla="*/ 44 h 109"/>
                <a:gd name="T78" fmla="*/ 196 w 207"/>
                <a:gd name="T79" fmla="*/ 57 h 109"/>
                <a:gd name="T80" fmla="*/ 199 w 207"/>
                <a:gd name="T81" fmla="*/ 70 h 109"/>
                <a:gd name="T82" fmla="*/ 204 w 207"/>
                <a:gd name="T83" fmla="*/ 4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109">
                  <a:moveTo>
                    <a:pt x="0" y="62"/>
                  </a:moveTo>
                  <a:lnTo>
                    <a:pt x="3" y="60"/>
                  </a:lnTo>
                  <a:lnTo>
                    <a:pt x="5" y="62"/>
                  </a:lnTo>
                  <a:lnTo>
                    <a:pt x="5" y="65"/>
                  </a:lnTo>
                  <a:lnTo>
                    <a:pt x="8" y="68"/>
                  </a:lnTo>
                  <a:lnTo>
                    <a:pt x="8" y="70"/>
                  </a:lnTo>
                  <a:lnTo>
                    <a:pt x="11" y="68"/>
                  </a:lnTo>
                  <a:lnTo>
                    <a:pt x="11" y="57"/>
                  </a:lnTo>
                  <a:lnTo>
                    <a:pt x="13" y="52"/>
                  </a:lnTo>
                  <a:lnTo>
                    <a:pt x="13" y="31"/>
                  </a:lnTo>
                  <a:lnTo>
                    <a:pt x="16" y="28"/>
                  </a:lnTo>
                  <a:lnTo>
                    <a:pt x="16" y="21"/>
                  </a:lnTo>
                  <a:lnTo>
                    <a:pt x="18" y="21"/>
                  </a:lnTo>
                  <a:lnTo>
                    <a:pt x="21" y="18"/>
                  </a:lnTo>
                  <a:lnTo>
                    <a:pt x="24" y="13"/>
                  </a:lnTo>
                  <a:lnTo>
                    <a:pt x="24" y="5"/>
                  </a:lnTo>
                  <a:lnTo>
                    <a:pt x="26" y="2"/>
                  </a:lnTo>
                  <a:lnTo>
                    <a:pt x="26" y="0"/>
                  </a:lnTo>
                  <a:lnTo>
                    <a:pt x="26" y="2"/>
                  </a:lnTo>
                  <a:lnTo>
                    <a:pt x="29" y="8"/>
                  </a:lnTo>
                  <a:lnTo>
                    <a:pt x="29" y="68"/>
                  </a:lnTo>
                  <a:lnTo>
                    <a:pt x="31" y="91"/>
                  </a:lnTo>
                  <a:lnTo>
                    <a:pt x="31" y="109"/>
                  </a:lnTo>
                  <a:lnTo>
                    <a:pt x="34" y="102"/>
                  </a:lnTo>
                  <a:lnTo>
                    <a:pt x="34" y="49"/>
                  </a:lnTo>
                  <a:lnTo>
                    <a:pt x="37" y="36"/>
                  </a:lnTo>
                  <a:lnTo>
                    <a:pt x="37" y="18"/>
                  </a:lnTo>
                  <a:lnTo>
                    <a:pt x="39" y="13"/>
                  </a:lnTo>
                  <a:lnTo>
                    <a:pt x="39" y="5"/>
                  </a:lnTo>
                  <a:lnTo>
                    <a:pt x="42" y="2"/>
                  </a:lnTo>
                  <a:lnTo>
                    <a:pt x="42" y="18"/>
                  </a:lnTo>
                  <a:lnTo>
                    <a:pt x="45" y="31"/>
                  </a:lnTo>
                  <a:lnTo>
                    <a:pt x="45" y="65"/>
                  </a:lnTo>
                  <a:lnTo>
                    <a:pt x="47" y="86"/>
                  </a:lnTo>
                  <a:lnTo>
                    <a:pt x="47" y="104"/>
                  </a:lnTo>
                  <a:lnTo>
                    <a:pt x="47" y="96"/>
                  </a:lnTo>
                  <a:lnTo>
                    <a:pt x="50" y="81"/>
                  </a:lnTo>
                  <a:lnTo>
                    <a:pt x="50" y="55"/>
                  </a:lnTo>
                  <a:lnTo>
                    <a:pt x="55" y="47"/>
                  </a:lnTo>
                  <a:lnTo>
                    <a:pt x="55" y="41"/>
                  </a:lnTo>
                  <a:lnTo>
                    <a:pt x="58" y="41"/>
                  </a:lnTo>
                  <a:lnTo>
                    <a:pt x="60" y="36"/>
                  </a:lnTo>
                  <a:lnTo>
                    <a:pt x="65" y="31"/>
                  </a:lnTo>
                  <a:lnTo>
                    <a:pt x="63" y="31"/>
                  </a:lnTo>
                  <a:lnTo>
                    <a:pt x="65" y="34"/>
                  </a:lnTo>
                  <a:lnTo>
                    <a:pt x="68" y="36"/>
                  </a:lnTo>
                  <a:lnTo>
                    <a:pt x="68" y="41"/>
                  </a:lnTo>
                  <a:lnTo>
                    <a:pt x="71" y="44"/>
                  </a:lnTo>
                  <a:lnTo>
                    <a:pt x="73" y="41"/>
                  </a:lnTo>
                  <a:lnTo>
                    <a:pt x="79" y="47"/>
                  </a:lnTo>
                  <a:lnTo>
                    <a:pt x="76" y="47"/>
                  </a:lnTo>
                  <a:lnTo>
                    <a:pt x="79" y="47"/>
                  </a:lnTo>
                  <a:lnTo>
                    <a:pt x="81" y="44"/>
                  </a:lnTo>
                  <a:lnTo>
                    <a:pt x="81" y="41"/>
                  </a:lnTo>
                  <a:lnTo>
                    <a:pt x="86" y="36"/>
                  </a:lnTo>
                  <a:lnTo>
                    <a:pt x="86" y="34"/>
                  </a:lnTo>
                  <a:lnTo>
                    <a:pt x="89" y="36"/>
                  </a:lnTo>
                  <a:lnTo>
                    <a:pt x="92" y="36"/>
                  </a:lnTo>
                  <a:lnTo>
                    <a:pt x="94" y="31"/>
                  </a:lnTo>
                  <a:lnTo>
                    <a:pt x="97" y="28"/>
                  </a:lnTo>
                  <a:lnTo>
                    <a:pt x="97" y="26"/>
                  </a:lnTo>
                  <a:lnTo>
                    <a:pt x="97" y="28"/>
                  </a:lnTo>
                  <a:lnTo>
                    <a:pt x="100" y="34"/>
                  </a:lnTo>
                  <a:lnTo>
                    <a:pt x="100" y="47"/>
                  </a:lnTo>
                  <a:lnTo>
                    <a:pt x="102" y="55"/>
                  </a:lnTo>
                  <a:lnTo>
                    <a:pt x="102" y="68"/>
                  </a:lnTo>
                  <a:lnTo>
                    <a:pt x="105" y="68"/>
                  </a:lnTo>
                  <a:lnTo>
                    <a:pt x="105" y="52"/>
                  </a:lnTo>
                  <a:lnTo>
                    <a:pt x="107" y="44"/>
                  </a:lnTo>
                  <a:lnTo>
                    <a:pt x="107" y="39"/>
                  </a:lnTo>
                  <a:lnTo>
                    <a:pt x="110" y="36"/>
                  </a:lnTo>
                  <a:lnTo>
                    <a:pt x="110" y="41"/>
                  </a:lnTo>
                  <a:lnTo>
                    <a:pt x="113" y="44"/>
                  </a:lnTo>
                  <a:lnTo>
                    <a:pt x="113" y="49"/>
                  </a:lnTo>
                  <a:lnTo>
                    <a:pt x="118" y="55"/>
                  </a:lnTo>
                  <a:lnTo>
                    <a:pt x="118" y="57"/>
                  </a:lnTo>
                  <a:lnTo>
                    <a:pt x="120" y="55"/>
                  </a:lnTo>
                  <a:lnTo>
                    <a:pt x="120" y="49"/>
                  </a:lnTo>
                  <a:lnTo>
                    <a:pt x="123" y="47"/>
                  </a:lnTo>
                  <a:lnTo>
                    <a:pt x="123" y="44"/>
                  </a:lnTo>
                  <a:lnTo>
                    <a:pt x="128" y="39"/>
                  </a:lnTo>
                  <a:lnTo>
                    <a:pt x="126" y="39"/>
                  </a:lnTo>
                  <a:lnTo>
                    <a:pt x="128" y="39"/>
                  </a:lnTo>
                  <a:lnTo>
                    <a:pt x="131" y="36"/>
                  </a:lnTo>
                  <a:lnTo>
                    <a:pt x="134" y="39"/>
                  </a:lnTo>
                  <a:lnTo>
                    <a:pt x="136" y="39"/>
                  </a:lnTo>
                  <a:lnTo>
                    <a:pt x="139" y="44"/>
                  </a:lnTo>
                  <a:lnTo>
                    <a:pt x="141" y="44"/>
                  </a:lnTo>
                  <a:lnTo>
                    <a:pt x="144" y="44"/>
                  </a:lnTo>
                  <a:lnTo>
                    <a:pt x="147" y="41"/>
                  </a:lnTo>
                  <a:lnTo>
                    <a:pt x="152" y="41"/>
                  </a:lnTo>
                  <a:lnTo>
                    <a:pt x="149" y="41"/>
                  </a:lnTo>
                  <a:lnTo>
                    <a:pt x="152" y="41"/>
                  </a:lnTo>
                  <a:lnTo>
                    <a:pt x="155" y="44"/>
                  </a:lnTo>
                  <a:lnTo>
                    <a:pt x="157" y="41"/>
                  </a:lnTo>
                  <a:lnTo>
                    <a:pt x="160" y="39"/>
                  </a:lnTo>
                  <a:lnTo>
                    <a:pt x="160" y="36"/>
                  </a:lnTo>
                  <a:lnTo>
                    <a:pt x="168" y="36"/>
                  </a:lnTo>
                  <a:lnTo>
                    <a:pt x="168" y="34"/>
                  </a:lnTo>
                  <a:lnTo>
                    <a:pt x="170" y="31"/>
                  </a:lnTo>
                  <a:lnTo>
                    <a:pt x="170" y="26"/>
                  </a:lnTo>
                  <a:lnTo>
                    <a:pt x="173" y="23"/>
                  </a:lnTo>
                  <a:lnTo>
                    <a:pt x="173" y="21"/>
                  </a:lnTo>
                  <a:lnTo>
                    <a:pt x="173" y="23"/>
                  </a:lnTo>
                  <a:lnTo>
                    <a:pt x="175" y="31"/>
                  </a:lnTo>
                  <a:lnTo>
                    <a:pt x="175" y="60"/>
                  </a:lnTo>
                  <a:lnTo>
                    <a:pt x="178" y="70"/>
                  </a:lnTo>
                  <a:lnTo>
                    <a:pt x="178" y="57"/>
                  </a:lnTo>
                  <a:lnTo>
                    <a:pt x="181" y="47"/>
                  </a:lnTo>
                  <a:lnTo>
                    <a:pt x="181" y="39"/>
                  </a:lnTo>
                  <a:lnTo>
                    <a:pt x="186" y="44"/>
                  </a:lnTo>
                  <a:lnTo>
                    <a:pt x="186" y="47"/>
                  </a:lnTo>
                  <a:lnTo>
                    <a:pt x="189" y="49"/>
                  </a:lnTo>
                  <a:lnTo>
                    <a:pt x="189" y="62"/>
                  </a:lnTo>
                  <a:lnTo>
                    <a:pt x="191" y="60"/>
                  </a:lnTo>
                  <a:lnTo>
                    <a:pt x="191" y="49"/>
                  </a:lnTo>
                  <a:lnTo>
                    <a:pt x="194" y="44"/>
                  </a:lnTo>
                  <a:lnTo>
                    <a:pt x="194" y="36"/>
                  </a:lnTo>
                  <a:lnTo>
                    <a:pt x="196" y="39"/>
                  </a:lnTo>
                  <a:lnTo>
                    <a:pt x="196" y="57"/>
                  </a:lnTo>
                  <a:lnTo>
                    <a:pt x="199" y="68"/>
                  </a:lnTo>
                  <a:lnTo>
                    <a:pt x="199" y="73"/>
                  </a:lnTo>
                  <a:lnTo>
                    <a:pt x="199" y="70"/>
                  </a:lnTo>
                  <a:lnTo>
                    <a:pt x="202" y="68"/>
                  </a:lnTo>
                  <a:lnTo>
                    <a:pt x="202" y="49"/>
                  </a:lnTo>
                  <a:lnTo>
                    <a:pt x="204" y="47"/>
                  </a:lnTo>
                  <a:lnTo>
                    <a:pt x="204" y="39"/>
                  </a:lnTo>
                  <a:lnTo>
                    <a:pt x="207"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6" name="Freeform 60"/>
            <p:cNvSpPr>
              <a:spLocks noChangeAspect="1"/>
            </p:cNvSpPr>
            <p:nvPr/>
          </p:nvSpPr>
          <p:spPr bwMode="auto">
            <a:xfrm flipV="1">
              <a:off x="4728829" y="1825529"/>
              <a:ext cx="1058520" cy="96254"/>
            </a:xfrm>
            <a:custGeom>
              <a:avLst/>
              <a:gdLst>
                <a:gd name="T0" fmla="*/ 3 w 204"/>
                <a:gd name="T1" fmla="*/ 68 h 73"/>
                <a:gd name="T2" fmla="*/ 5 w 204"/>
                <a:gd name="T3" fmla="*/ 62 h 73"/>
                <a:gd name="T4" fmla="*/ 8 w 204"/>
                <a:gd name="T5" fmla="*/ 34 h 73"/>
                <a:gd name="T6" fmla="*/ 13 w 204"/>
                <a:gd name="T7" fmla="*/ 21 h 73"/>
                <a:gd name="T8" fmla="*/ 16 w 204"/>
                <a:gd name="T9" fmla="*/ 10 h 73"/>
                <a:gd name="T10" fmla="*/ 21 w 204"/>
                <a:gd name="T11" fmla="*/ 8 h 73"/>
                <a:gd name="T12" fmla="*/ 24 w 204"/>
                <a:gd name="T13" fmla="*/ 52 h 73"/>
                <a:gd name="T14" fmla="*/ 26 w 204"/>
                <a:gd name="T15" fmla="*/ 31 h 73"/>
                <a:gd name="T16" fmla="*/ 32 w 204"/>
                <a:gd name="T17" fmla="*/ 26 h 73"/>
                <a:gd name="T18" fmla="*/ 39 w 204"/>
                <a:gd name="T19" fmla="*/ 44 h 73"/>
                <a:gd name="T20" fmla="*/ 42 w 204"/>
                <a:gd name="T21" fmla="*/ 34 h 73"/>
                <a:gd name="T22" fmla="*/ 47 w 204"/>
                <a:gd name="T23" fmla="*/ 26 h 73"/>
                <a:gd name="T24" fmla="*/ 55 w 204"/>
                <a:gd name="T25" fmla="*/ 34 h 73"/>
                <a:gd name="T26" fmla="*/ 58 w 204"/>
                <a:gd name="T27" fmla="*/ 28 h 73"/>
                <a:gd name="T28" fmla="*/ 66 w 204"/>
                <a:gd name="T29" fmla="*/ 21 h 73"/>
                <a:gd name="T30" fmla="*/ 71 w 204"/>
                <a:gd name="T31" fmla="*/ 13 h 73"/>
                <a:gd name="T32" fmla="*/ 79 w 204"/>
                <a:gd name="T33" fmla="*/ 8 h 73"/>
                <a:gd name="T34" fmla="*/ 81 w 204"/>
                <a:gd name="T35" fmla="*/ 52 h 73"/>
                <a:gd name="T36" fmla="*/ 89 w 204"/>
                <a:gd name="T37" fmla="*/ 47 h 73"/>
                <a:gd name="T38" fmla="*/ 92 w 204"/>
                <a:gd name="T39" fmla="*/ 34 h 73"/>
                <a:gd name="T40" fmla="*/ 100 w 204"/>
                <a:gd name="T41" fmla="*/ 26 h 73"/>
                <a:gd name="T42" fmla="*/ 107 w 204"/>
                <a:gd name="T43" fmla="*/ 34 h 73"/>
                <a:gd name="T44" fmla="*/ 113 w 204"/>
                <a:gd name="T45" fmla="*/ 28 h 73"/>
                <a:gd name="T46" fmla="*/ 115 w 204"/>
                <a:gd name="T47" fmla="*/ 44 h 73"/>
                <a:gd name="T48" fmla="*/ 121 w 204"/>
                <a:gd name="T49" fmla="*/ 21 h 73"/>
                <a:gd name="T50" fmla="*/ 126 w 204"/>
                <a:gd name="T51" fmla="*/ 26 h 73"/>
                <a:gd name="T52" fmla="*/ 131 w 204"/>
                <a:gd name="T53" fmla="*/ 42 h 73"/>
                <a:gd name="T54" fmla="*/ 136 w 204"/>
                <a:gd name="T55" fmla="*/ 31 h 73"/>
                <a:gd name="T56" fmla="*/ 139 w 204"/>
                <a:gd name="T57" fmla="*/ 15 h 73"/>
                <a:gd name="T58" fmla="*/ 144 w 204"/>
                <a:gd name="T59" fmla="*/ 36 h 73"/>
                <a:gd name="T60" fmla="*/ 147 w 204"/>
                <a:gd name="T61" fmla="*/ 28 h 73"/>
                <a:gd name="T62" fmla="*/ 155 w 204"/>
                <a:gd name="T63" fmla="*/ 28 h 73"/>
                <a:gd name="T64" fmla="*/ 162 w 204"/>
                <a:gd name="T65" fmla="*/ 28 h 73"/>
                <a:gd name="T66" fmla="*/ 168 w 204"/>
                <a:gd name="T67" fmla="*/ 15 h 73"/>
                <a:gd name="T68" fmla="*/ 173 w 204"/>
                <a:gd name="T69" fmla="*/ 42 h 73"/>
                <a:gd name="T70" fmla="*/ 176 w 204"/>
                <a:gd name="T71" fmla="*/ 0 h 73"/>
                <a:gd name="T72" fmla="*/ 181 w 204"/>
                <a:gd name="T73" fmla="*/ 28 h 73"/>
                <a:gd name="T74" fmla="*/ 183 w 204"/>
                <a:gd name="T75" fmla="*/ 60 h 73"/>
                <a:gd name="T76" fmla="*/ 189 w 204"/>
                <a:gd name="T77" fmla="*/ 39 h 73"/>
                <a:gd name="T78" fmla="*/ 191 w 204"/>
                <a:gd name="T79" fmla="*/ 28 h 73"/>
                <a:gd name="T80" fmla="*/ 196 w 204"/>
                <a:gd name="T81" fmla="*/ 18 h 73"/>
                <a:gd name="T82" fmla="*/ 202 w 204"/>
                <a:gd name="T83" fmla="*/ 1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73">
                  <a:moveTo>
                    <a:pt x="0" y="28"/>
                  </a:moveTo>
                  <a:lnTo>
                    <a:pt x="0" y="60"/>
                  </a:lnTo>
                  <a:lnTo>
                    <a:pt x="3" y="68"/>
                  </a:lnTo>
                  <a:lnTo>
                    <a:pt x="3" y="73"/>
                  </a:lnTo>
                  <a:lnTo>
                    <a:pt x="3" y="70"/>
                  </a:lnTo>
                  <a:lnTo>
                    <a:pt x="5" y="62"/>
                  </a:lnTo>
                  <a:lnTo>
                    <a:pt x="5" y="42"/>
                  </a:lnTo>
                  <a:lnTo>
                    <a:pt x="8" y="39"/>
                  </a:lnTo>
                  <a:lnTo>
                    <a:pt x="8" y="34"/>
                  </a:lnTo>
                  <a:lnTo>
                    <a:pt x="11" y="31"/>
                  </a:lnTo>
                  <a:lnTo>
                    <a:pt x="11" y="26"/>
                  </a:lnTo>
                  <a:lnTo>
                    <a:pt x="13" y="21"/>
                  </a:lnTo>
                  <a:lnTo>
                    <a:pt x="13" y="15"/>
                  </a:lnTo>
                  <a:lnTo>
                    <a:pt x="16" y="13"/>
                  </a:lnTo>
                  <a:lnTo>
                    <a:pt x="16" y="10"/>
                  </a:lnTo>
                  <a:lnTo>
                    <a:pt x="18" y="8"/>
                  </a:lnTo>
                  <a:lnTo>
                    <a:pt x="18" y="5"/>
                  </a:lnTo>
                  <a:lnTo>
                    <a:pt x="21" y="8"/>
                  </a:lnTo>
                  <a:lnTo>
                    <a:pt x="21" y="39"/>
                  </a:lnTo>
                  <a:lnTo>
                    <a:pt x="24" y="47"/>
                  </a:lnTo>
                  <a:lnTo>
                    <a:pt x="24" y="52"/>
                  </a:lnTo>
                  <a:lnTo>
                    <a:pt x="24" y="47"/>
                  </a:lnTo>
                  <a:lnTo>
                    <a:pt x="26" y="42"/>
                  </a:lnTo>
                  <a:lnTo>
                    <a:pt x="26" y="31"/>
                  </a:lnTo>
                  <a:lnTo>
                    <a:pt x="29" y="34"/>
                  </a:lnTo>
                  <a:lnTo>
                    <a:pt x="32" y="31"/>
                  </a:lnTo>
                  <a:lnTo>
                    <a:pt x="32" y="26"/>
                  </a:lnTo>
                  <a:lnTo>
                    <a:pt x="34" y="28"/>
                  </a:lnTo>
                  <a:lnTo>
                    <a:pt x="34" y="39"/>
                  </a:lnTo>
                  <a:lnTo>
                    <a:pt x="39" y="44"/>
                  </a:lnTo>
                  <a:lnTo>
                    <a:pt x="37" y="44"/>
                  </a:lnTo>
                  <a:lnTo>
                    <a:pt x="39" y="36"/>
                  </a:lnTo>
                  <a:lnTo>
                    <a:pt x="42" y="34"/>
                  </a:lnTo>
                  <a:lnTo>
                    <a:pt x="45" y="31"/>
                  </a:lnTo>
                  <a:lnTo>
                    <a:pt x="47" y="28"/>
                  </a:lnTo>
                  <a:lnTo>
                    <a:pt x="47" y="26"/>
                  </a:lnTo>
                  <a:lnTo>
                    <a:pt x="50" y="23"/>
                  </a:lnTo>
                  <a:lnTo>
                    <a:pt x="50" y="28"/>
                  </a:lnTo>
                  <a:lnTo>
                    <a:pt x="55" y="34"/>
                  </a:lnTo>
                  <a:lnTo>
                    <a:pt x="52" y="34"/>
                  </a:lnTo>
                  <a:lnTo>
                    <a:pt x="55" y="31"/>
                  </a:lnTo>
                  <a:lnTo>
                    <a:pt x="58" y="28"/>
                  </a:lnTo>
                  <a:lnTo>
                    <a:pt x="60" y="26"/>
                  </a:lnTo>
                  <a:lnTo>
                    <a:pt x="63" y="23"/>
                  </a:lnTo>
                  <a:lnTo>
                    <a:pt x="66" y="21"/>
                  </a:lnTo>
                  <a:lnTo>
                    <a:pt x="68" y="18"/>
                  </a:lnTo>
                  <a:lnTo>
                    <a:pt x="71" y="15"/>
                  </a:lnTo>
                  <a:lnTo>
                    <a:pt x="71" y="13"/>
                  </a:lnTo>
                  <a:lnTo>
                    <a:pt x="73" y="10"/>
                  </a:lnTo>
                  <a:lnTo>
                    <a:pt x="73" y="8"/>
                  </a:lnTo>
                  <a:lnTo>
                    <a:pt x="79" y="8"/>
                  </a:lnTo>
                  <a:lnTo>
                    <a:pt x="79" y="26"/>
                  </a:lnTo>
                  <a:lnTo>
                    <a:pt x="81" y="34"/>
                  </a:lnTo>
                  <a:lnTo>
                    <a:pt x="81" y="52"/>
                  </a:lnTo>
                  <a:lnTo>
                    <a:pt x="84" y="57"/>
                  </a:lnTo>
                  <a:lnTo>
                    <a:pt x="84" y="52"/>
                  </a:lnTo>
                  <a:lnTo>
                    <a:pt x="89" y="47"/>
                  </a:lnTo>
                  <a:lnTo>
                    <a:pt x="89" y="39"/>
                  </a:lnTo>
                  <a:lnTo>
                    <a:pt x="92" y="36"/>
                  </a:lnTo>
                  <a:lnTo>
                    <a:pt x="92" y="34"/>
                  </a:lnTo>
                  <a:lnTo>
                    <a:pt x="94" y="31"/>
                  </a:lnTo>
                  <a:lnTo>
                    <a:pt x="94" y="28"/>
                  </a:lnTo>
                  <a:lnTo>
                    <a:pt x="100" y="26"/>
                  </a:lnTo>
                  <a:lnTo>
                    <a:pt x="102" y="28"/>
                  </a:lnTo>
                  <a:lnTo>
                    <a:pt x="102" y="31"/>
                  </a:lnTo>
                  <a:lnTo>
                    <a:pt x="107" y="34"/>
                  </a:lnTo>
                  <a:lnTo>
                    <a:pt x="107" y="28"/>
                  </a:lnTo>
                  <a:lnTo>
                    <a:pt x="110" y="26"/>
                  </a:lnTo>
                  <a:lnTo>
                    <a:pt x="113" y="28"/>
                  </a:lnTo>
                  <a:lnTo>
                    <a:pt x="113" y="47"/>
                  </a:lnTo>
                  <a:lnTo>
                    <a:pt x="115" y="49"/>
                  </a:lnTo>
                  <a:lnTo>
                    <a:pt x="115" y="44"/>
                  </a:lnTo>
                  <a:lnTo>
                    <a:pt x="118" y="39"/>
                  </a:lnTo>
                  <a:lnTo>
                    <a:pt x="118" y="23"/>
                  </a:lnTo>
                  <a:lnTo>
                    <a:pt x="121" y="21"/>
                  </a:lnTo>
                  <a:lnTo>
                    <a:pt x="121" y="18"/>
                  </a:lnTo>
                  <a:lnTo>
                    <a:pt x="126" y="23"/>
                  </a:lnTo>
                  <a:lnTo>
                    <a:pt x="126" y="26"/>
                  </a:lnTo>
                  <a:lnTo>
                    <a:pt x="128" y="28"/>
                  </a:lnTo>
                  <a:lnTo>
                    <a:pt x="131" y="31"/>
                  </a:lnTo>
                  <a:lnTo>
                    <a:pt x="131" y="42"/>
                  </a:lnTo>
                  <a:lnTo>
                    <a:pt x="134" y="39"/>
                  </a:lnTo>
                  <a:lnTo>
                    <a:pt x="134" y="34"/>
                  </a:lnTo>
                  <a:lnTo>
                    <a:pt x="136" y="31"/>
                  </a:lnTo>
                  <a:lnTo>
                    <a:pt x="136" y="23"/>
                  </a:lnTo>
                  <a:lnTo>
                    <a:pt x="139" y="21"/>
                  </a:lnTo>
                  <a:lnTo>
                    <a:pt x="139" y="15"/>
                  </a:lnTo>
                  <a:lnTo>
                    <a:pt x="141" y="18"/>
                  </a:lnTo>
                  <a:lnTo>
                    <a:pt x="141" y="31"/>
                  </a:lnTo>
                  <a:lnTo>
                    <a:pt x="144" y="36"/>
                  </a:lnTo>
                  <a:lnTo>
                    <a:pt x="144" y="42"/>
                  </a:lnTo>
                  <a:lnTo>
                    <a:pt x="147" y="39"/>
                  </a:lnTo>
                  <a:lnTo>
                    <a:pt x="147" y="28"/>
                  </a:lnTo>
                  <a:lnTo>
                    <a:pt x="149" y="26"/>
                  </a:lnTo>
                  <a:lnTo>
                    <a:pt x="152" y="28"/>
                  </a:lnTo>
                  <a:lnTo>
                    <a:pt x="155" y="28"/>
                  </a:lnTo>
                  <a:lnTo>
                    <a:pt x="157" y="34"/>
                  </a:lnTo>
                  <a:lnTo>
                    <a:pt x="160" y="34"/>
                  </a:lnTo>
                  <a:lnTo>
                    <a:pt x="162" y="28"/>
                  </a:lnTo>
                  <a:lnTo>
                    <a:pt x="165" y="26"/>
                  </a:lnTo>
                  <a:lnTo>
                    <a:pt x="165" y="18"/>
                  </a:lnTo>
                  <a:lnTo>
                    <a:pt x="168" y="15"/>
                  </a:lnTo>
                  <a:lnTo>
                    <a:pt x="170" y="21"/>
                  </a:lnTo>
                  <a:lnTo>
                    <a:pt x="170" y="44"/>
                  </a:lnTo>
                  <a:lnTo>
                    <a:pt x="173" y="42"/>
                  </a:lnTo>
                  <a:lnTo>
                    <a:pt x="173" y="23"/>
                  </a:lnTo>
                  <a:lnTo>
                    <a:pt x="176" y="13"/>
                  </a:lnTo>
                  <a:lnTo>
                    <a:pt x="176" y="0"/>
                  </a:lnTo>
                  <a:lnTo>
                    <a:pt x="178" y="2"/>
                  </a:lnTo>
                  <a:lnTo>
                    <a:pt x="178" y="18"/>
                  </a:lnTo>
                  <a:lnTo>
                    <a:pt x="181" y="28"/>
                  </a:lnTo>
                  <a:lnTo>
                    <a:pt x="181" y="60"/>
                  </a:lnTo>
                  <a:lnTo>
                    <a:pt x="183" y="65"/>
                  </a:lnTo>
                  <a:lnTo>
                    <a:pt x="183" y="60"/>
                  </a:lnTo>
                  <a:lnTo>
                    <a:pt x="186" y="55"/>
                  </a:lnTo>
                  <a:lnTo>
                    <a:pt x="186" y="42"/>
                  </a:lnTo>
                  <a:lnTo>
                    <a:pt x="189" y="39"/>
                  </a:lnTo>
                  <a:lnTo>
                    <a:pt x="189" y="34"/>
                  </a:lnTo>
                  <a:lnTo>
                    <a:pt x="191" y="31"/>
                  </a:lnTo>
                  <a:lnTo>
                    <a:pt x="191" y="28"/>
                  </a:lnTo>
                  <a:lnTo>
                    <a:pt x="194" y="26"/>
                  </a:lnTo>
                  <a:lnTo>
                    <a:pt x="194" y="21"/>
                  </a:lnTo>
                  <a:lnTo>
                    <a:pt x="196" y="18"/>
                  </a:lnTo>
                  <a:lnTo>
                    <a:pt x="196" y="13"/>
                  </a:lnTo>
                  <a:lnTo>
                    <a:pt x="199" y="15"/>
                  </a:lnTo>
                  <a:lnTo>
                    <a:pt x="202" y="18"/>
                  </a:lnTo>
                  <a:lnTo>
                    <a:pt x="204" y="21"/>
                  </a:lnTo>
                  <a:lnTo>
                    <a:pt x="204" y="2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7" name="Freeform 61"/>
            <p:cNvSpPr>
              <a:spLocks noChangeAspect="1"/>
            </p:cNvSpPr>
            <p:nvPr/>
          </p:nvSpPr>
          <p:spPr bwMode="auto">
            <a:xfrm flipV="1">
              <a:off x="5787349" y="1832821"/>
              <a:ext cx="1181122" cy="86045"/>
            </a:xfrm>
            <a:custGeom>
              <a:avLst/>
              <a:gdLst>
                <a:gd name="T0" fmla="*/ 3 w 228"/>
                <a:gd name="T1" fmla="*/ 34 h 66"/>
                <a:gd name="T2" fmla="*/ 8 w 228"/>
                <a:gd name="T3" fmla="*/ 42 h 66"/>
                <a:gd name="T4" fmla="*/ 11 w 228"/>
                <a:gd name="T5" fmla="*/ 32 h 66"/>
                <a:gd name="T6" fmla="*/ 21 w 228"/>
                <a:gd name="T7" fmla="*/ 21 h 66"/>
                <a:gd name="T8" fmla="*/ 29 w 228"/>
                <a:gd name="T9" fmla="*/ 32 h 66"/>
                <a:gd name="T10" fmla="*/ 37 w 228"/>
                <a:gd name="T11" fmla="*/ 37 h 66"/>
                <a:gd name="T12" fmla="*/ 42 w 228"/>
                <a:gd name="T13" fmla="*/ 26 h 66"/>
                <a:gd name="T14" fmla="*/ 47 w 228"/>
                <a:gd name="T15" fmla="*/ 32 h 66"/>
                <a:gd name="T16" fmla="*/ 55 w 228"/>
                <a:gd name="T17" fmla="*/ 16 h 66"/>
                <a:gd name="T18" fmla="*/ 63 w 228"/>
                <a:gd name="T19" fmla="*/ 6 h 66"/>
                <a:gd name="T20" fmla="*/ 66 w 228"/>
                <a:gd name="T21" fmla="*/ 8 h 66"/>
                <a:gd name="T22" fmla="*/ 71 w 228"/>
                <a:gd name="T23" fmla="*/ 21 h 66"/>
                <a:gd name="T24" fmla="*/ 74 w 228"/>
                <a:gd name="T25" fmla="*/ 34 h 66"/>
                <a:gd name="T26" fmla="*/ 79 w 228"/>
                <a:gd name="T27" fmla="*/ 24 h 66"/>
                <a:gd name="T28" fmla="*/ 81 w 228"/>
                <a:gd name="T29" fmla="*/ 26 h 66"/>
                <a:gd name="T30" fmla="*/ 84 w 228"/>
                <a:gd name="T31" fmla="*/ 63 h 66"/>
                <a:gd name="T32" fmla="*/ 87 w 228"/>
                <a:gd name="T33" fmla="*/ 37 h 66"/>
                <a:gd name="T34" fmla="*/ 92 w 228"/>
                <a:gd name="T35" fmla="*/ 24 h 66"/>
                <a:gd name="T36" fmla="*/ 95 w 228"/>
                <a:gd name="T37" fmla="*/ 66 h 66"/>
                <a:gd name="T38" fmla="*/ 100 w 228"/>
                <a:gd name="T39" fmla="*/ 29 h 66"/>
                <a:gd name="T40" fmla="*/ 108 w 228"/>
                <a:gd name="T41" fmla="*/ 24 h 66"/>
                <a:gd name="T42" fmla="*/ 113 w 228"/>
                <a:gd name="T43" fmla="*/ 19 h 66"/>
                <a:gd name="T44" fmla="*/ 118 w 228"/>
                <a:gd name="T45" fmla="*/ 21 h 66"/>
                <a:gd name="T46" fmla="*/ 123 w 228"/>
                <a:gd name="T47" fmla="*/ 8 h 66"/>
                <a:gd name="T48" fmla="*/ 126 w 228"/>
                <a:gd name="T49" fmla="*/ 11 h 66"/>
                <a:gd name="T50" fmla="*/ 131 w 228"/>
                <a:gd name="T51" fmla="*/ 29 h 66"/>
                <a:gd name="T52" fmla="*/ 139 w 228"/>
                <a:gd name="T53" fmla="*/ 37 h 66"/>
                <a:gd name="T54" fmla="*/ 144 w 228"/>
                <a:gd name="T55" fmla="*/ 34 h 66"/>
                <a:gd name="T56" fmla="*/ 150 w 228"/>
                <a:gd name="T57" fmla="*/ 24 h 66"/>
                <a:gd name="T58" fmla="*/ 155 w 228"/>
                <a:gd name="T59" fmla="*/ 26 h 66"/>
                <a:gd name="T60" fmla="*/ 160 w 228"/>
                <a:gd name="T61" fmla="*/ 32 h 66"/>
                <a:gd name="T62" fmla="*/ 165 w 228"/>
                <a:gd name="T63" fmla="*/ 34 h 66"/>
                <a:gd name="T64" fmla="*/ 170 w 228"/>
                <a:gd name="T65" fmla="*/ 40 h 66"/>
                <a:gd name="T66" fmla="*/ 176 w 228"/>
                <a:gd name="T67" fmla="*/ 29 h 66"/>
                <a:gd name="T68" fmla="*/ 181 w 228"/>
                <a:gd name="T69" fmla="*/ 24 h 66"/>
                <a:gd name="T70" fmla="*/ 189 w 228"/>
                <a:gd name="T71" fmla="*/ 24 h 66"/>
                <a:gd name="T72" fmla="*/ 197 w 228"/>
                <a:gd name="T73" fmla="*/ 24 h 66"/>
                <a:gd name="T74" fmla="*/ 204 w 228"/>
                <a:gd name="T75" fmla="*/ 26 h 66"/>
                <a:gd name="T76" fmla="*/ 212 w 228"/>
                <a:gd name="T77" fmla="*/ 21 h 66"/>
                <a:gd name="T78" fmla="*/ 215 w 228"/>
                <a:gd name="T79" fmla="*/ 24 h 66"/>
                <a:gd name="T80" fmla="*/ 223 w 228"/>
                <a:gd name="T81" fmla="*/ 29 h 66"/>
                <a:gd name="T82" fmla="*/ 225 w 228"/>
                <a:gd name="T83"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66">
                  <a:moveTo>
                    <a:pt x="0" y="26"/>
                  </a:moveTo>
                  <a:lnTo>
                    <a:pt x="3" y="29"/>
                  </a:lnTo>
                  <a:lnTo>
                    <a:pt x="3" y="34"/>
                  </a:lnTo>
                  <a:lnTo>
                    <a:pt x="6" y="37"/>
                  </a:lnTo>
                  <a:lnTo>
                    <a:pt x="6" y="45"/>
                  </a:lnTo>
                  <a:lnTo>
                    <a:pt x="8" y="42"/>
                  </a:lnTo>
                  <a:lnTo>
                    <a:pt x="8" y="37"/>
                  </a:lnTo>
                  <a:lnTo>
                    <a:pt x="11" y="34"/>
                  </a:lnTo>
                  <a:lnTo>
                    <a:pt x="11" y="32"/>
                  </a:lnTo>
                  <a:lnTo>
                    <a:pt x="19" y="26"/>
                  </a:lnTo>
                  <a:lnTo>
                    <a:pt x="19" y="24"/>
                  </a:lnTo>
                  <a:lnTo>
                    <a:pt x="21" y="21"/>
                  </a:lnTo>
                  <a:lnTo>
                    <a:pt x="26" y="26"/>
                  </a:lnTo>
                  <a:lnTo>
                    <a:pt x="26" y="29"/>
                  </a:lnTo>
                  <a:lnTo>
                    <a:pt x="29" y="32"/>
                  </a:lnTo>
                  <a:lnTo>
                    <a:pt x="34" y="37"/>
                  </a:lnTo>
                  <a:lnTo>
                    <a:pt x="34" y="40"/>
                  </a:lnTo>
                  <a:lnTo>
                    <a:pt x="37" y="37"/>
                  </a:lnTo>
                  <a:lnTo>
                    <a:pt x="40" y="34"/>
                  </a:lnTo>
                  <a:lnTo>
                    <a:pt x="40" y="26"/>
                  </a:lnTo>
                  <a:lnTo>
                    <a:pt x="42" y="26"/>
                  </a:lnTo>
                  <a:lnTo>
                    <a:pt x="47" y="32"/>
                  </a:lnTo>
                  <a:lnTo>
                    <a:pt x="47" y="34"/>
                  </a:lnTo>
                  <a:lnTo>
                    <a:pt x="47" y="32"/>
                  </a:lnTo>
                  <a:lnTo>
                    <a:pt x="53" y="26"/>
                  </a:lnTo>
                  <a:lnTo>
                    <a:pt x="53" y="19"/>
                  </a:lnTo>
                  <a:lnTo>
                    <a:pt x="55" y="16"/>
                  </a:lnTo>
                  <a:lnTo>
                    <a:pt x="58" y="13"/>
                  </a:lnTo>
                  <a:lnTo>
                    <a:pt x="58" y="11"/>
                  </a:lnTo>
                  <a:lnTo>
                    <a:pt x="63" y="6"/>
                  </a:lnTo>
                  <a:lnTo>
                    <a:pt x="61" y="6"/>
                  </a:lnTo>
                  <a:lnTo>
                    <a:pt x="63" y="8"/>
                  </a:lnTo>
                  <a:lnTo>
                    <a:pt x="66" y="8"/>
                  </a:lnTo>
                  <a:lnTo>
                    <a:pt x="68" y="13"/>
                  </a:lnTo>
                  <a:lnTo>
                    <a:pt x="68" y="16"/>
                  </a:lnTo>
                  <a:lnTo>
                    <a:pt x="71" y="21"/>
                  </a:lnTo>
                  <a:lnTo>
                    <a:pt x="71" y="29"/>
                  </a:lnTo>
                  <a:lnTo>
                    <a:pt x="74" y="32"/>
                  </a:lnTo>
                  <a:lnTo>
                    <a:pt x="74" y="34"/>
                  </a:lnTo>
                  <a:lnTo>
                    <a:pt x="76" y="32"/>
                  </a:lnTo>
                  <a:lnTo>
                    <a:pt x="76" y="26"/>
                  </a:lnTo>
                  <a:lnTo>
                    <a:pt x="79" y="24"/>
                  </a:lnTo>
                  <a:lnTo>
                    <a:pt x="79" y="21"/>
                  </a:lnTo>
                  <a:lnTo>
                    <a:pt x="79" y="24"/>
                  </a:lnTo>
                  <a:lnTo>
                    <a:pt x="81" y="26"/>
                  </a:lnTo>
                  <a:lnTo>
                    <a:pt x="81" y="53"/>
                  </a:lnTo>
                  <a:lnTo>
                    <a:pt x="84" y="58"/>
                  </a:lnTo>
                  <a:lnTo>
                    <a:pt x="84" y="63"/>
                  </a:lnTo>
                  <a:lnTo>
                    <a:pt x="84" y="60"/>
                  </a:lnTo>
                  <a:lnTo>
                    <a:pt x="87" y="55"/>
                  </a:lnTo>
                  <a:lnTo>
                    <a:pt x="87" y="37"/>
                  </a:lnTo>
                  <a:lnTo>
                    <a:pt x="89" y="32"/>
                  </a:lnTo>
                  <a:lnTo>
                    <a:pt x="89" y="26"/>
                  </a:lnTo>
                  <a:lnTo>
                    <a:pt x="92" y="24"/>
                  </a:lnTo>
                  <a:lnTo>
                    <a:pt x="92" y="40"/>
                  </a:lnTo>
                  <a:lnTo>
                    <a:pt x="95" y="53"/>
                  </a:lnTo>
                  <a:lnTo>
                    <a:pt x="95" y="66"/>
                  </a:lnTo>
                  <a:lnTo>
                    <a:pt x="97" y="63"/>
                  </a:lnTo>
                  <a:lnTo>
                    <a:pt x="97" y="34"/>
                  </a:lnTo>
                  <a:lnTo>
                    <a:pt x="100" y="29"/>
                  </a:lnTo>
                  <a:lnTo>
                    <a:pt x="105" y="29"/>
                  </a:lnTo>
                  <a:lnTo>
                    <a:pt x="105" y="26"/>
                  </a:lnTo>
                  <a:lnTo>
                    <a:pt x="108" y="24"/>
                  </a:lnTo>
                  <a:lnTo>
                    <a:pt x="108" y="19"/>
                  </a:lnTo>
                  <a:lnTo>
                    <a:pt x="110" y="16"/>
                  </a:lnTo>
                  <a:lnTo>
                    <a:pt x="113" y="19"/>
                  </a:lnTo>
                  <a:lnTo>
                    <a:pt x="113" y="21"/>
                  </a:lnTo>
                  <a:lnTo>
                    <a:pt x="118" y="24"/>
                  </a:lnTo>
                  <a:lnTo>
                    <a:pt x="118" y="21"/>
                  </a:lnTo>
                  <a:lnTo>
                    <a:pt x="121" y="19"/>
                  </a:lnTo>
                  <a:lnTo>
                    <a:pt x="121" y="11"/>
                  </a:lnTo>
                  <a:lnTo>
                    <a:pt x="123" y="8"/>
                  </a:lnTo>
                  <a:lnTo>
                    <a:pt x="123" y="3"/>
                  </a:lnTo>
                  <a:lnTo>
                    <a:pt x="126" y="0"/>
                  </a:lnTo>
                  <a:lnTo>
                    <a:pt x="126" y="11"/>
                  </a:lnTo>
                  <a:lnTo>
                    <a:pt x="129" y="16"/>
                  </a:lnTo>
                  <a:lnTo>
                    <a:pt x="129" y="26"/>
                  </a:lnTo>
                  <a:lnTo>
                    <a:pt x="131" y="29"/>
                  </a:lnTo>
                  <a:lnTo>
                    <a:pt x="134" y="29"/>
                  </a:lnTo>
                  <a:lnTo>
                    <a:pt x="136" y="34"/>
                  </a:lnTo>
                  <a:lnTo>
                    <a:pt x="139" y="37"/>
                  </a:lnTo>
                  <a:lnTo>
                    <a:pt x="142" y="40"/>
                  </a:lnTo>
                  <a:lnTo>
                    <a:pt x="142" y="37"/>
                  </a:lnTo>
                  <a:lnTo>
                    <a:pt x="144" y="34"/>
                  </a:lnTo>
                  <a:lnTo>
                    <a:pt x="144" y="29"/>
                  </a:lnTo>
                  <a:lnTo>
                    <a:pt x="147" y="26"/>
                  </a:lnTo>
                  <a:lnTo>
                    <a:pt x="150" y="24"/>
                  </a:lnTo>
                  <a:lnTo>
                    <a:pt x="150" y="19"/>
                  </a:lnTo>
                  <a:lnTo>
                    <a:pt x="152" y="19"/>
                  </a:lnTo>
                  <a:lnTo>
                    <a:pt x="155" y="26"/>
                  </a:lnTo>
                  <a:lnTo>
                    <a:pt x="155" y="32"/>
                  </a:lnTo>
                  <a:lnTo>
                    <a:pt x="157" y="34"/>
                  </a:lnTo>
                  <a:lnTo>
                    <a:pt x="160" y="32"/>
                  </a:lnTo>
                  <a:lnTo>
                    <a:pt x="160" y="29"/>
                  </a:lnTo>
                  <a:lnTo>
                    <a:pt x="165" y="26"/>
                  </a:lnTo>
                  <a:lnTo>
                    <a:pt x="165" y="34"/>
                  </a:lnTo>
                  <a:lnTo>
                    <a:pt x="168" y="34"/>
                  </a:lnTo>
                  <a:lnTo>
                    <a:pt x="173" y="40"/>
                  </a:lnTo>
                  <a:lnTo>
                    <a:pt x="170" y="40"/>
                  </a:lnTo>
                  <a:lnTo>
                    <a:pt x="173" y="37"/>
                  </a:lnTo>
                  <a:lnTo>
                    <a:pt x="176" y="34"/>
                  </a:lnTo>
                  <a:lnTo>
                    <a:pt x="176" y="29"/>
                  </a:lnTo>
                  <a:lnTo>
                    <a:pt x="181" y="24"/>
                  </a:lnTo>
                  <a:lnTo>
                    <a:pt x="178" y="24"/>
                  </a:lnTo>
                  <a:lnTo>
                    <a:pt x="181" y="24"/>
                  </a:lnTo>
                  <a:lnTo>
                    <a:pt x="184" y="24"/>
                  </a:lnTo>
                  <a:lnTo>
                    <a:pt x="186" y="26"/>
                  </a:lnTo>
                  <a:lnTo>
                    <a:pt x="189" y="24"/>
                  </a:lnTo>
                  <a:lnTo>
                    <a:pt x="191" y="24"/>
                  </a:lnTo>
                  <a:lnTo>
                    <a:pt x="194" y="24"/>
                  </a:lnTo>
                  <a:lnTo>
                    <a:pt x="197" y="24"/>
                  </a:lnTo>
                  <a:lnTo>
                    <a:pt x="199" y="24"/>
                  </a:lnTo>
                  <a:lnTo>
                    <a:pt x="202" y="24"/>
                  </a:lnTo>
                  <a:lnTo>
                    <a:pt x="204" y="26"/>
                  </a:lnTo>
                  <a:lnTo>
                    <a:pt x="207" y="29"/>
                  </a:lnTo>
                  <a:lnTo>
                    <a:pt x="207" y="26"/>
                  </a:lnTo>
                  <a:lnTo>
                    <a:pt x="212" y="21"/>
                  </a:lnTo>
                  <a:lnTo>
                    <a:pt x="212" y="19"/>
                  </a:lnTo>
                  <a:lnTo>
                    <a:pt x="212" y="21"/>
                  </a:lnTo>
                  <a:lnTo>
                    <a:pt x="215" y="24"/>
                  </a:lnTo>
                  <a:lnTo>
                    <a:pt x="218" y="24"/>
                  </a:lnTo>
                  <a:lnTo>
                    <a:pt x="220" y="26"/>
                  </a:lnTo>
                  <a:lnTo>
                    <a:pt x="223" y="29"/>
                  </a:lnTo>
                  <a:lnTo>
                    <a:pt x="223" y="32"/>
                  </a:lnTo>
                  <a:lnTo>
                    <a:pt x="225" y="34"/>
                  </a:lnTo>
                  <a:lnTo>
                    <a:pt x="225" y="37"/>
                  </a:lnTo>
                  <a:lnTo>
                    <a:pt x="228" y="40"/>
                  </a:lnTo>
                  <a:lnTo>
                    <a:pt x="228"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8" name="Freeform 62"/>
            <p:cNvSpPr>
              <a:spLocks noChangeAspect="1"/>
            </p:cNvSpPr>
            <p:nvPr/>
          </p:nvSpPr>
          <p:spPr bwMode="auto">
            <a:xfrm flipV="1">
              <a:off x="8040806" y="1840113"/>
              <a:ext cx="1072335" cy="84586"/>
            </a:xfrm>
            <a:custGeom>
              <a:avLst/>
              <a:gdLst>
                <a:gd name="T0" fmla="*/ 2 w 207"/>
                <a:gd name="T1" fmla="*/ 18 h 65"/>
                <a:gd name="T2" fmla="*/ 8 w 207"/>
                <a:gd name="T3" fmla="*/ 21 h 65"/>
                <a:gd name="T4" fmla="*/ 13 w 207"/>
                <a:gd name="T5" fmla="*/ 29 h 65"/>
                <a:gd name="T6" fmla="*/ 21 w 207"/>
                <a:gd name="T7" fmla="*/ 26 h 65"/>
                <a:gd name="T8" fmla="*/ 23 w 207"/>
                <a:gd name="T9" fmla="*/ 34 h 65"/>
                <a:gd name="T10" fmla="*/ 29 w 207"/>
                <a:gd name="T11" fmla="*/ 39 h 65"/>
                <a:gd name="T12" fmla="*/ 39 w 207"/>
                <a:gd name="T13" fmla="*/ 26 h 65"/>
                <a:gd name="T14" fmla="*/ 42 w 207"/>
                <a:gd name="T15" fmla="*/ 16 h 65"/>
                <a:gd name="T16" fmla="*/ 47 w 207"/>
                <a:gd name="T17" fmla="*/ 42 h 65"/>
                <a:gd name="T18" fmla="*/ 52 w 207"/>
                <a:gd name="T19" fmla="*/ 45 h 65"/>
                <a:gd name="T20" fmla="*/ 60 w 207"/>
                <a:gd name="T21" fmla="*/ 34 h 65"/>
                <a:gd name="T22" fmla="*/ 65 w 207"/>
                <a:gd name="T23" fmla="*/ 24 h 65"/>
                <a:gd name="T24" fmla="*/ 68 w 207"/>
                <a:gd name="T25" fmla="*/ 24 h 65"/>
                <a:gd name="T26" fmla="*/ 73 w 207"/>
                <a:gd name="T27" fmla="*/ 34 h 65"/>
                <a:gd name="T28" fmla="*/ 76 w 207"/>
                <a:gd name="T29" fmla="*/ 31 h 65"/>
                <a:gd name="T30" fmla="*/ 81 w 207"/>
                <a:gd name="T31" fmla="*/ 45 h 65"/>
                <a:gd name="T32" fmla="*/ 84 w 207"/>
                <a:gd name="T33" fmla="*/ 18 h 65"/>
                <a:gd name="T34" fmla="*/ 89 w 207"/>
                <a:gd name="T35" fmla="*/ 29 h 65"/>
                <a:gd name="T36" fmla="*/ 94 w 207"/>
                <a:gd name="T37" fmla="*/ 37 h 65"/>
                <a:gd name="T38" fmla="*/ 105 w 207"/>
                <a:gd name="T39" fmla="*/ 39 h 65"/>
                <a:gd name="T40" fmla="*/ 107 w 207"/>
                <a:gd name="T41" fmla="*/ 16 h 65"/>
                <a:gd name="T42" fmla="*/ 112 w 207"/>
                <a:gd name="T43" fmla="*/ 0 h 65"/>
                <a:gd name="T44" fmla="*/ 115 w 207"/>
                <a:gd name="T45" fmla="*/ 47 h 65"/>
                <a:gd name="T46" fmla="*/ 120 w 207"/>
                <a:gd name="T47" fmla="*/ 34 h 65"/>
                <a:gd name="T48" fmla="*/ 123 w 207"/>
                <a:gd name="T49" fmla="*/ 39 h 65"/>
                <a:gd name="T50" fmla="*/ 126 w 207"/>
                <a:gd name="T51" fmla="*/ 55 h 65"/>
                <a:gd name="T52" fmla="*/ 131 w 207"/>
                <a:gd name="T53" fmla="*/ 34 h 65"/>
                <a:gd name="T54" fmla="*/ 136 w 207"/>
                <a:gd name="T55" fmla="*/ 21 h 65"/>
                <a:gd name="T56" fmla="*/ 141 w 207"/>
                <a:gd name="T57" fmla="*/ 45 h 65"/>
                <a:gd name="T58" fmla="*/ 149 w 207"/>
                <a:gd name="T59" fmla="*/ 26 h 65"/>
                <a:gd name="T60" fmla="*/ 152 w 207"/>
                <a:gd name="T61" fmla="*/ 31 h 65"/>
                <a:gd name="T62" fmla="*/ 157 w 207"/>
                <a:gd name="T63" fmla="*/ 24 h 65"/>
                <a:gd name="T64" fmla="*/ 160 w 207"/>
                <a:gd name="T65" fmla="*/ 13 h 65"/>
                <a:gd name="T66" fmla="*/ 165 w 207"/>
                <a:gd name="T67" fmla="*/ 26 h 65"/>
                <a:gd name="T68" fmla="*/ 170 w 207"/>
                <a:gd name="T69" fmla="*/ 58 h 65"/>
                <a:gd name="T70" fmla="*/ 173 w 207"/>
                <a:gd name="T71" fmla="*/ 47 h 65"/>
                <a:gd name="T72" fmla="*/ 178 w 207"/>
                <a:gd name="T73" fmla="*/ 29 h 65"/>
                <a:gd name="T74" fmla="*/ 180 w 207"/>
                <a:gd name="T75" fmla="*/ 37 h 65"/>
                <a:gd name="T76" fmla="*/ 186 w 207"/>
                <a:gd name="T77" fmla="*/ 29 h 65"/>
                <a:gd name="T78" fmla="*/ 191 w 207"/>
                <a:gd name="T79" fmla="*/ 18 h 65"/>
                <a:gd name="T80" fmla="*/ 194 w 207"/>
                <a:gd name="T81" fmla="*/ 31 h 65"/>
                <a:gd name="T82" fmla="*/ 201 w 207"/>
                <a:gd name="T83"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65">
                  <a:moveTo>
                    <a:pt x="0" y="26"/>
                  </a:moveTo>
                  <a:lnTo>
                    <a:pt x="0" y="21"/>
                  </a:lnTo>
                  <a:lnTo>
                    <a:pt x="2" y="18"/>
                  </a:lnTo>
                  <a:lnTo>
                    <a:pt x="5" y="16"/>
                  </a:lnTo>
                  <a:lnTo>
                    <a:pt x="8" y="18"/>
                  </a:lnTo>
                  <a:lnTo>
                    <a:pt x="8" y="21"/>
                  </a:lnTo>
                  <a:lnTo>
                    <a:pt x="10" y="24"/>
                  </a:lnTo>
                  <a:lnTo>
                    <a:pt x="10" y="31"/>
                  </a:lnTo>
                  <a:lnTo>
                    <a:pt x="13" y="29"/>
                  </a:lnTo>
                  <a:lnTo>
                    <a:pt x="16" y="31"/>
                  </a:lnTo>
                  <a:lnTo>
                    <a:pt x="18" y="29"/>
                  </a:lnTo>
                  <a:lnTo>
                    <a:pt x="21" y="26"/>
                  </a:lnTo>
                  <a:lnTo>
                    <a:pt x="21" y="29"/>
                  </a:lnTo>
                  <a:lnTo>
                    <a:pt x="23" y="31"/>
                  </a:lnTo>
                  <a:lnTo>
                    <a:pt x="23" y="34"/>
                  </a:lnTo>
                  <a:lnTo>
                    <a:pt x="26" y="37"/>
                  </a:lnTo>
                  <a:lnTo>
                    <a:pt x="29" y="34"/>
                  </a:lnTo>
                  <a:lnTo>
                    <a:pt x="29" y="39"/>
                  </a:lnTo>
                  <a:lnTo>
                    <a:pt x="34" y="39"/>
                  </a:lnTo>
                  <a:lnTo>
                    <a:pt x="34" y="31"/>
                  </a:lnTo>
                  <a:lnTo>
                    <a:pt x="39" y="26"/>
                  </a:lnTo>
                  <a:lnTo>
                    <a:pt x="39" y="21"/>
                  </a:lnTo>
                  <a:lnTo>
                    <a:pt x="42" y="18"/>
                  </a:lnTo>
                  <a:lnTo>
                    <a:pt x="42" y="16"/>
                  </a:lnTo>
                  <a:lnTo>
                    <a:pt x="44" y="21"/>
                  </a:lnTo>
                  <a:lnTo>
                    <a:pt x="44" y="39"/>
                  </a:lnTo>
                  <a:lnTo>
                    <a:pt x="47" y="42"/>
                  </a:lnTo>
                  <a:lnTo>
                    <a:pt x="47" y="47"/>
                  </a:lnTo>
                  <a:lnTo>
                    <a:pt x="50" y="47"/>
                  </a:lnTo>
                  <a:lnTo>
                    <a:pt x="52" y="45"/>
                  </a:lnTo>
                  <a:lnTo>
                    <a:pt x="57" y="39"/>
                  </a:lnTo>
                  <a:lnTo>
                    <a:pt x="57" y="37"/>
                  </a:lnTo>
                  <a:lnTo>
                    <a:pt x="60" y="34"/>
                  </a:lnTo>
                  <a:lnTo>
                    <a:pt x="63" y="31"/>
                  </a:lnTo>
                  <a:lnTo>
                    <a:pt x="63" y="26"/>
                  </a:lnTo>
                  <a:lnTo>
                    <a:pt x="65" y="24"/>
                  </a:lnTo>
                  <a:lnTo>
                    <a:pt x="65" y="21"/>
                  </a:lnTo>
                  <a:lnTo>
                    <a:pt x="68" y="18"/>
                  </a:lnTo>
                  <a:lnTo>
                    <a:pt x="68" y="24"/>
                  </a:lnTo>
                  <a:lnTo>
                    <a:pt x="71" y="29"/>
                  </a:lnTo>
                  <a:lnTo>
                    <a:pt x="71" y="37"/>
                  </a:lnTo>
                  <a:lnTo>
                    <a:pt x="73" y="34"/>
                  </a:lnTo>
                  <a:lnTo>
                    <a:pt x="73" y="31"/>
                  </a:lnTo>
                  <a:lnTo>
                    <a:pt x="76" y="29"/>
                  </a:lnTo>
                  <a:lnTo>
                    <a:pt x="76" y="31"/>
                  </a:lnTo>
                  <a:lnTo>
                    <a:pt x="78" y="37"/>
                  </a:lnTo>
                  <a:lnTo>
                    <a:pt x="78" y="45"/>
                  </a:lnTo>
                  <a:lnTo>
                    <a:pt x="81" y="45"/>
                  </a:lnTo>
                  <a:lnTo>
                    <a:pt x="81" y="34"/>
                  </a:lnTo>
                  <a:lnTo>
                    <a:pt x="84" y="29"/>
                  </a:lnTo>
                  <a:lnTo>
                    <a:pt x="84" y="18"/>
                  </a:lnTo>
                  <a:lnTo>
                    <a:pt x="86" y="21"/>
                  </a:lnTo>
                  <a:lnTo>
                    <a:pt x="86" y="26"/>
                  </a:lnTo>
                  <a:lnTo>
                    <a:pt x="89" y="29"/>
                  </a:lnTo>
                  <a:lnTo>
                    <a:pt x="91" y="29"/>
                  </a:lnTo>
                  <a:lnTo>
                    <a:pt x="94" y="34"/>
                  </a:lnTo>
                  <a:lnTo>
                    <a:pt x="94" y="37"/>
                  </a:lnTo>
                  <a:lnTo>
                    <a:pt x="97" y="42"/>
                  </a:lnTo>
                  <a:lnTo>
                    <a:pt x="97" y="45"/>
                  </a:lnTo>
                  <a:lnTo>
                    <a:pt x="105" y="39"/>
                  </a:lnTo>
                  <a:lnTo>
                    <a:pt x="105" y="34"/>
                  </a:lnTo>
                  <a:lnTo>
                    <a:pt x="107" y="31"/>
                  </a:lnTo>
                  <a:lnTo>
                    <a:pt x="107" y="16"/>
                  </a:lnTo>
                  <a:lnTo>
                    <a:pt x="110" y="11"/>
                  </a:lnTo>
                  <a:lnTo>
                    <a:pt x="110" y="3"/>
                  </a:lnTo>
                  <a:lnTo>
                    <a:pt x="112" y="0"/>
                  </a:lnTo>
                  <a:lnTo>
                    <a:pt x="112" y="21"/>
                  </a:lnTo>
                  <a:lnTo>
                    <a:pt x="115" y="31"/>
                  </a:lnTo>
                  <a:lnTo>
                    <a:pt x="115" y="47"/>
                  </a:lnTo>
                  <a:lnTo>
                    <a:pt x="118" y="47"/>
                  </a:lnTo>
                  <a:lnTo>
                    <a:pt x="118" y="37"/>
                  </a:lnTo>
                  <a:lnTo>
                    <a:pt x="120" y="34"/>
                  </a:lnTo>
                  <a:lnTo>
                    <a:pt x="120" y="31"/>
                  </a:lnTo>
                  <a:lnTo>
                    <a:pt x="120" y="34"/>
                  </a:lnTo>
                  <a:lnTo>
                    <a:pt x="123" y="39"/>
                  </a:lnTo>
                  <a:lnTo>
                    <a:pt x="123" y="47"/>
                  </a:lnTo>
                  <a:lnTo>
                    <a:pt x="126" y="50"/>
                  </a:lnTo>
                  <a:lnTo>
                    <a:pt x="126" y="55"/>
                  </a:lnTo>
                  <a:lnTo>
                    <a:pt x="128" y="52"/>
                  </a:lnTo>
                  <a:lnTo>
                    <a:pt x="128" y="42"/>
                  </a:lnTo>
                  <a:lnTo>
                    <a:pt x="131" y="34"/>
                  </a:lnTo>
                  <a:lnTo>
                    <a:pt x="131" y="21"/>
                  </a:lnTo>
                  <a:lnTo>
                    <a:pt x="133" y="18"/>
                  </a:lnTo>
                  <a:lnTo>
                    <a:pt x="136" y="21"/>
                  </a:lnTo>
                  <a:lnTo>
                    <a:pt x="136" y="45"/>
                  </a:lnTo>
                  <a:lnTo>
                    <a:pt x="139" y="50"/>
                  </a:lnTo>
                  <a:lnTo>
                    <a:pt x="141" y="45"/>
                  </a:lnTo>
                  <a:lnTo>
                    <a:pt x="141" y="34"/>
                  </a:lnTo>
                  <a:lnTo>
                    <a:pt x="144" y="31"/>
                  </a:lnTo>
                  <a:lnTo>
                    <a:pt x="149" y="26"/>
                  </a:lnTo>
                  <a:lnTo>
                    <a:pt x="146" y="26"/>
                  </a:lnTo>
                  <a:lnTo>
                    <a:pt x="149" y="29"/>
                  </a:lnTo>
                  <a:lnTo>
                    <a:pt x="152" y="31"/>
                  </a:lnTo>
                  <a:lnTo>
                    <a:pt x="154" y="29"/>
                  </a:lnTo>
                  <a:lnTo>
                    <a:pt x="154" y="26"/>
                  </a:lnTo>
                  <a:lnTo>
                    <a:pt x="157" y="24"/>
                  </a:lnTo>
                  <a:lnTo>
                    <a:pt x="157" y="21"/>
                  </a:lnTo>
                  <a:lnTo>
                    <a:pt x="160" y="18"/>
                  </a:lnTo>
                  <a:lnTo>
                    <a:pt x="160" y="13"/>
                  </a:lnTo>
                  <a:lnTo>
                    <a:pt x="165" y="8"/>
                  </a:lnTo>
                  <a:lnTo>
                    <a:pt x="162" y="8"/>
                  </a:lnTo>
                  <a:lnTo>
                    <a:pt x="165" y="26"/>
                  </a:lnTo>
                  <a:lnTo>
                    <a:pt x="167" y="37"/>
                  </a:lnTo>
                  <a:lnTo>
                    <a:pt x="167" y="52"/>
                  </a:lnTo>
                  <a:lnTo>
                    <a:pt x="170" y="58"/>
                  </a:lnTo>
                  <a:lnTo>
                    <a:pt x="170" y="65"/>
                  </a:lnTo>
                  <a:lnTo>
                    <a:pt x="173" y="60"/>
                  </a:lnTo>
                  <a:lnTo>
                    <a:pt x="173" y="47"/>
                  </a:lnTo>
                  <a:lnTo>
                    <a:pt x="175" y="39"/>
                  </a:lnTo>
                  <a:lnTo>
                    <a:pt x="175" y="31"/>
                  </a:lnTo>
                  <a:lnTo>
                    <a:pt x="178" y="29"/>
                  </a:lnTo>
                  <a:lnTo>
                    <a:pt x="178" y="31"/>
                  </a:lnTo>
                  <a:lnTo>
                    <a:pt x="183" y="37"/>
                  </a:lnTo>
                  <a:lnTo>
                    <a:pt x="180" y="37"/>
                  </a:lnTo>
                  <a:lnTo>
                    <a:pt x="183" y="34"/>
                  </a:lnTo>
                  <a:lnTo>
                    <a:pt x="186" y="31"/>
                  </a:lnTo>
                  <a:lnTo>
                    <a:pt x="186" y="29"/>
                  </a:lnTo>
                  <a:lnTo>
                    <a:pt x="188" y="26"/>
                  </a:lnTo>
                  <a:lnTo>
                    <a:pt x="188" y="21"/>
                  </a:lnTo>
                  <a:lnTo>
                    <a:pt x="191" y="18"/>
                  </a:lnTo>
                  <a:lnTo>
                    <a:pt x="191" y="21"/>
                  </a:lnTo>
                  <a:lnTo>
                    <a:pt x="194" y="24"/>
                  </a:lnTo>
                  <a:lnTo>
                    <a:pt x="194" y="31"/>
                  </a:lnTo>
                  <a:lnTo>
                    <a:pt x="196" y="34"/>
                  </a:lnTo>
                  <a:lnTo>
                    <a:pt x="199" y="31"/>
                  </a:lnTo>
                  <a:lnTo>
                    <a:pt x="201" y="29"/>
                  </a:lnTo>
                  <a:lnTo>
                    <a:pt x="204" y="29"/>
                  </a:lnTo>
                  <a:lnTo>
                    <a:pt x="207"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79" name="Freeform 63"/>
            <p:cNvSpPr>
              <a:spLocks noChangeAspect="1"/>
            </p:cNvSpPr>
            <p:nvPr/>
          </p:nvSpPr>
          <p:spPr bwMode="auto">
            <a:xfrm flipV="1">
              <a:off x="9113141" y="1843030"/>
              <a:ext cx="973908" cy="81670"/>
            </a:xfrm>
            <a:custGeom>
              <a:avLst/>
              <a:gdLst>
                <a:gd name="T0" fmla="*/ 5 w 188"/>
                <a:gd name="T1" fmla="*/ 34 h 63"/>
                <a:gd name="T2" fmla="*/ 10 w 188"/>
                <a:gd name="T3" fmla="*/ 39 h 63"/>
                <a:gd name="T4" fmla="*/ 13 w 188"/>
                <a:gd name="T5" fmla="*/ 42 h 63"/>
                <a:gd name="T6" fmla="*/ 15 w 188"/>
                <a:gd name="T7" fmla="*/ 55 h 63"/>
                <a:gd name="T8" fmla="*/ 18 w 188"/>
                <a:gd name="T9" fmla="*/ 45 h 63"/>
                <a:gd name="T10" fmla="*/ 23 w 188"/>
                <a:gd name="T11" fmla="*/ 29 h 63"/>
                <a:gd name="T12" fmla="*/ 26 w 188"/>
                <a:gd name="T13" fmla="*/ 16 h 63"/>
                <a:gd name="T14" fmla="*/ 31 w 188"/>
                <a:gd name="T15" fmla="*/ 24 h 63"/>
                <a:gd name="T16" fmla="*/ 36 w 188"/>
                <a:gd name="T17" fmla="*/ 34 h 63"/>
                <a:gd name="T18" fmla="*/ 44 w 188"/>
                <a:gd name="T19" fmla="*/ 34 h 63"/>
                <a:gd name="T20" fmla="*/ 47 w 188"/>
                <a:gd name="T21" fmla="*/ 34 h 63"/>
                <a:gd name="T22" fmla="*/ 55 w 188"/>
                <a:gd name="T23" fmla="*/ 21 h 63"/>
                <a:gd name="T24" fmla="*/ 57 w 188"/>
                <a:gd name="T25" fmla="*/ 29 h 63"/>
                <a:gd name="T26" fmla="*/ 63 w 188"/>
                <a:gd name="T27" fmla="*/ 34 h 63"/>
                <a:gd name="T28" fmla="*/ 70 w 188"/>
                <a:gd name="T29" fmla="*/ 37 h 63"/>
                <a:gd name="T30" fmla="*/ 76 w 188"/>
                <a:gd name="T31" fmla="*/ 31 h 63"/>
                <a:gd name="T32" fmla="*/ 78 w 188"/>
                <a:gd name="T33" fmla="*/ 47 h 63"/>
                <a:gd name="T34" fmla="*/ 83 w 188"/>
                <a:gd name="T35" fmla="*/ 39 h 63"/>
                <a:gd name="T36" fmla="*/ 86 w 188"/>
                <a:gd name="T37" fmla="*/ 24 h 63"/>
                <a:gd name="T38" fmla="*/ 91 w 188"/>
                <a:gd name="T39" fmla="*/ 29 h 63"/>
                <a:gd name="T40" fmla="*/ 97 w 188"/>
                <a:gd name="T41" fmla="*/ 26 h 63"/>
                <a:gd name="T42" fmla="*/ 102 w 188"/>
                <a:gd name="T43" fmla="*/ 39 h 63"/>
                <a:gd name="T44" fmla="*/ 104 w 188"/>
                <a:gd name="T45" fmla="*/ 42 h 63"/>
                <a:gd name="T46" fmla="*/ 107 w 188"/>
                <a:gd name="T47" fmla="*/ 21 h 63"/>
                <a:gd name="T48" fmla="*/ 110 w 188"/>
                <a:gd name="T49" fmla="*/ 29 h 63"/>
                <a:gd name="T50" fmla="*/ 112 w 188"/>
                <a:gd name="T51" fmla="*/ 29 h 63"/>
                <a:gd name="T52" fmla="*/ 117 w 188"/>
                <a:gd name="T53" fmla="*/ 31 h 63"/>
                <a:gd name="T54" fmla="*/ 123 w 188"/>
                <a:gd name="T55" fmla="*/ 34 h 63"/>
                <a:gd name="T56" fmla="*/ 125 w 188"/>
                <a:gd name="T57" fmla="*/ 24 h 63"/>
                <a:gd name="T58" fmla="*/ 131 w 188"/>
                <a:gd name="T59" fmla="*/ 39 h 63"/>
                <a:gd name="T60" fmla="*/ 136 w 188"/>
                <a:gd name="T61" fmla="*/ 31 h 63"/>
                <a:gd name="T62" fmla="*/ 138 w 188"/>
                <a:gd name="T63" fmla="*/ 34 h 63"/>
                <a:gd name="T64" fmla="*/ 141 w 188"/>
                <a:gd name="T65" fmla="*/ 60 h 63"/>
                <a:gd name="T66" fmla="*/ 146 w 188"/>
                <a:gd name="T67" fmla="*/ 34 h 63"/>
                <a:gd name="T68" fmla="*/ 149 w 188"/>
                <a:gd name="T69" fmla="*/ 0 h 63"/>
                <a:gd name="T70" fmla="*/ 154 w 188"/>
                <a:gd name="T71" fmla="*/ 47 h 63"/>
                <a:gd name="T72" fmla="*/ 157 w 188"/>
                <a:gd name="T73" fmla="*/ 39 h 63"/>
                <a:gd name="T74" fmla="*/ 162 w 188"/>
                <a:gd name="T75" fmla="*/ 39 h 63"/>
                <a:gd name="T76" fmla="*/ 170 w 188"/>
                <a:gd name="T77" fmla="*/ 31 h 63"/>
                <a:gd name="T78" fmla="*/ 172 w 188"/>
                <a:gd name="T79" fmla="*/ 11 h 63"/>
                <a:gd name="T80" fmla="*/ 180 w 188"/>
                <a:gd name="T81" fmla="*/ 13 h 63"/>
                <a:gd name="T82" fmla="*/ 183 w 188"/>
                <a:gd name="T83"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63">
                  <a:moveTo>
                    <a:pt x="0" y="29"/>
                  </a:moveTo>
                  <a:lnTo>
                    <a:pt x="2" y="31"/>
                  </a:lnTo>
                  <a:lnTo>
                    <a:pt x="5" y="34"/>
                  </a:lnTo>
                  <a:lnTo>
                    <a:pt x="8" y="37"/>
                  </a:lnTo>
                  <a:lnTo>
                    <a:pt x="8" y="42"/>
                  </a:lnTo>
                  <a:lnTo>
                    <a:pt x="10" y="39"/>
                  </a:lnTo>
                  <a:lnTo>
                    <a:pt x="10" y="37"/>
                  </a:lnTo>
                  <a:lnTo>
                    <a:pt x="10" y="39"/>
                  </a:lnTo>
                  <a:lnTo>
                    <a:pt x="13" y="42"/>
                  </a:lnTo>
                  <a:lnTo>
                    <a:pt x="13" y="47"/>
                  </a:lnTo>
                  <a:lnTo>
                    <a:pt x="15" y="50"/>
                  </a:lnTo>
                  <a:lnTo>
                    <a:pt x="15" y="55"/>
                  </a:lnTo>
                  <a:lnTo>
                    <a:pt x="15" y="52"/>
                  </a:lnTo>
                  <a:lnTo>
                    <a:pt x="18" y="50"/>
                  </a:lnTo>
                  <a:lnTo>
                    <a:pt x="18" y="45"/>
                  </a:lnTo>
                  <a:lnTo>
                    <a:pt x="21" y="39"/>
                  </a:lnTo>
                  <a:lnTo>
                    <a:pt x="21" y="31"/>
                  </a:lnTo>
                  <a:lnTo>
                    <a:pt x="23" y="29"/>
                  </a:lnTo>
                  <a:lnTo>
                    <a:pt x="23" y="24"/>
                  </a:lnTo>
                  <a:lnTo>
                    <a:pt x="26" y="21"/>
                  </a:lnTo>
                  <a:lnTo>
                    <a:pt x="26" y="16"/>
                  </a:lnTo>
                  <a:lnTo>
                    <a:pt x="28" y="16"/>
                  </a:lnTo>
                  <a:lnTo>
                    <a:pt x="31" y="18"/>
                  </a:lnTo>
                  <a:lnTo>
                    <a:pt x="31" y="24"/>
                  </a:lnTo>
                  <a:lnTo>
                    <a:pt x="34" y="26"/>
                  </a:lnTo>
                  <a:lnTo>
                    <a:pt x="34" y="31"/>
                  </a:lnTo>
                  <a:lnTo>
                    <a:pt x="36" y="34"/>
                  </a:lnTo>
                  <a:lnTo>
                    <a:pt x="39" y="34"/>
                  </a:lnTo>
                  <a:lnTo>
                    <a:pt x="42" y="31"/>
                  </a:lnTo>
                  <a:lnTo>
                    <a:pt x="44" y="34"/>
                  </a:lnTo>
                  <a:lnTo>
                    <a:pt x="44" y="45"/>
                  </a:lnTo>
                  <a:lnTo>
                    <a:pt x="47" y="42"/>
                  </a:lnTo>
                  <a:lnTo>
                    <a:pt x="47" y="34"/>
                  </a:lnTo>
                  <a:lnTo>
                    <a:pt x="49" y="31"/>
                  </a:lnTo>
                  <a:lnTo>
                    <a:pt x="49" y="26"/>
                  </a:lnTo>
                  <a:lnTo>
                    <a:pt x="55" y="21"/>
                  </a:lnTo>
                  <a:lnTo>
                    <a:pt x="52" y="21"/>
                  </a:lnTo>
                  <a:lnTo>
                    <a:pt x="55" y="26"/>
                  </a:lnTo>
                  <a:lnTo>
                    <a:pt x="57" y="29"/>
                  </a:lnTo>
                  <a:lnTo>
                    <a:pt x="57" y="34"/>
                  </a:lnTo>
                  <a:lnTo>
                    <a:pt x="60" y="34"/>
                  </a:lnTo>
                  <a:lnTo>
                    <a:pt x="63" y="34"/>
                  </a:lnTo>
                  <a:lnTo>
                    <a:pt x="65" y="39"/>
                  </a:lnTo>
                  <a:lnTo>
                    <a:pt x="68" y="39"/>
                  </a:lnTo>
                  <a:lnTo>
                    <a:pt x="70" y="37"/>
                  </a:lnTo>
                  <a:lnTo>
                    <a:pt x="73" y="34"/>
                  </a:lnTo>
                  <a:lnTo>
                    <a:pt x="73" y="29"/>
                  </a:lnTo>
                  <a:lnTo>
                    <a:pt x="76" y="31"/>
                  </a:lnTo>
                  <a:lnTo>
                    <a:pt x="76" y="34"/>
                  </a:lnTo>
                  <a:lnTo>
                    <a:pt x="78" y="37"/>
                  </a:lnTo>
                  <a:lnTo>
                    <a:pt x="78" y="47"/>
                  </a:lnTo>
                  <a:lnTo>
                    <a:pt x="81" y="50"/>
                  </a:lnTo>
                  <a:lnTo>
                    <a:pt x="81" y="45"/>
                  </a:lnTo>
                  <a:lnTo>
                    <a:pt x="83" y="39"/>
                  </a:lnTo>
                  <a:lnTo>
                    <a:pt x="83" y="29"/>
                  </a:lnTo>
                  <a:lnTo>
                    <a:pt x="89" y="24"/>
                  </a:lnTo>
                  <a:lnTo>
                    <a:pt x="86" y="24"/>
                  </a:lnTo>
                  <a:lnTo>
                    <a:pt x="89" y="24"/>
                  </a:lnTo>
                  <a:lnTo>
                    <a:pt x="91" y="26"/>
                  </a:lnTo>
                  <a:lnTo>
                    <a:pt x="91" y="29"/>
                  </a:lnTo>
                  <a:lnTo>
                    <a:pt x="94" y="31"/>
                  </a:lnTo>
                  <a:lnTo>
                    <a:pt x="97" y="29"/>
                  </a:lnTo>
                  <a:lnTo>
                    <a:pt x="97" y="26"/>
                  </a:lnTo>
                  <a:lnTo>
                    <a:pt x="99" y="29"/>
                  </a:lnTo>
                  <a:lnTo>
                    <a:pt x="99" y="37"/>
                  </a:lnTo>
                  <a:lnTo>
                    <a:pt x="102" y="39"/>
                  </a:lnTo>
                  <a:lnTo>
                    <a:pt x="102" y="47"/>
                  </a:lnTo>
                  <a:lnTo>
                    <a:pt x="102" y="45"/>
                  </a:lnTo>
                  <a:lnTo>
                    <a:pt x="104" y="42"/>
                  </a:lnTo>
                  <a:lnTo>
                    <a:pt x="104" y="31"/>
                  </a:lnTo>
                  <a:lnTo>
                    <a:pt x="107" y="26"/>
                  </a:lnTo>
                  <a:lnTo>
                    <a:pt x="107" y="21"/>
                  </a:lnTo>
                  <a:lnTo>
                    <a:pt x="107" y="24"/>
                  </a:lnTo>
                  <a:lnTo>
                    <a:pt x="110" y="31"/>
                  </a:lnTo>
                  <a:lnTo>
                    <a:pt x="110" y="29"/>
                  </a:lnTo>
                  <a:lnTo>
                    <a:pt x="110" y="31"/>
                  </a:lnTo>
                  <a:lnTo>
                    <a:pt x="112" y="34"/>
                  </a:lnTo>
                  <a:lnTo>
                    <a:pt x="112" y="29"/>
                  </a:lnTo>
                  <a:lnTo>
                    <a:pt x="115" y="26"/>
                  </a:lnTo>
                  <a:lnTo>
                    <a:pt x="115" y="29"/>
                  </a:lnTo>
                  <a:lnTo>
                    <a:pt x="117" y="31"/>
                  </a:lnTo>
                  <a:lnTo>
                    <a:pt x="117" y="39"/>
                  </a:lnTo>
                  <a:lnTo>
                    <a:pt x="120" y="37"/>
                  </a:lnTo>
                  <a:lnTo>
                    <a:pt x="123" y="34"/>
                  </a:lnTo>
                  <a:lnTo>
                    <a:pt x="123" y="31"/>
                  </a:lnTo>
                  <a:lnTo>
                    <a:pt x="125" y="29"/>
                  </a:lnTo>
                  <a:lnTo>
                    <a:pt x="125" y="24"/>
                  </a:lnTo>
                  <a:lnTo>
                    <a:pt x="128" y="26"/>
                  </a:lnTo>
                  <a:lnTo>
                    <a:pt x="131" y="31"/>
                  </a:lnTo>
                  <a:lnTo>
                    <a:pt x="131" y="39"/>
                  </a:lnTo>
                  <a:lnTo>
                    <a:pt x="133" y="37"/>
                  </a:lnTo>
                  <a:lnTo>
                    <a:pt x="133" y="34"/>
                  </a:lnTo>
                  <a:lnTo>
                    <a:pt x="136" y="31"/>
                  </a:lnTo>
                  <a:lnTo>
                    <a:pt x="136" y="29"/>
                  </a:lnTo>
                  <a:lnTo>
                    <a:pt x="136" y="31"/>
                  </a:lnTo>
                  <a:lnTo>
                    <a:pt x="138" y="34"/>
                  </a:lnTo>
                  <a:lnTo>
                    <a:pt x="138" y="37"/>
                  </a:lnTo>
                  <a:lnTo>
                    <a:pt x="141" y="42"/>
                  </a:lnTo>
                  <a:lnTo>
                    <a:pt x="141" y="60"/>
                  </a:lnTo>
                  <a:lnTo>
                    <a:pt x="144" y="60"/>
                  </a:lnTo>
                  <a:lnTo>
                    <a:pt x="144" y="45"/>
                  </a:lnTo>
                  <a:lnTo>
                    <a:pt x="146" y="34"/>
                  </a:lnTo>
                  <a:lnTo>
                    <a:pt x="146" y="13"/>
                  </a:lnTo>
                  <a:lnTo>
                    <a:pt x="149" y="8"/>
                  </a:lnTo>
                  <a:lnTo>
                    <a:pt x="149" y="0"/>
                  </a:lnTo>
                  <a:lnTo>
                    <a:pt x="152" y="0"/>
                  </a:lnTo>
                  <a:lnTo>
                    <a:pt x="152" y="31"/>
                  </a:lnTo>
                  <a:lnTo>
                    <a:pt x="154" y="47"/>
                  </a:lnTo>
                  <a:lnTo>
                    <a:pt x="154" y="63"/>
                  </a:lnTo>
                  <a:lnTo>
                    <a:pt x="157" y="60"/>
                  </a:lnTo>
                  <a:lnTo>
                    <a:pt x="157" y="39"/>
                  </a:lnTo>
                  <a:lnTo>
                    <a:pt x="162" y="39"/>
                  </a:lnTo>
                  <a:lnTo>
                    <a:pt x="162" y="42"/>
                  </a:lnTo>
                  <a:lnTo>
                    <a:pt x="162" y="39"/>
                  </a:lnTo>
                  <a:lnTo>
                    <a:pt x="165" y="37"/>
                  </a:lnTo>
                  <a:lnTo>
                    <a:pt x="167" y="34"/>
                  </a:lnTo>
                  <a:lnTo>
                    <a:pt x="170" y="31"/>
                  </a:lnTo>
                  <a:lnTo>
                    <a:pt x="170" y="21"/>
                  </a:lnTo>
                  <a:lnTo>
                    <a:pt x="172" y="16"/>
                  </a:lnTo>
                  <a:lnTo>
                    <a:pt x="172" y="11"/>
                  </a:lnTo>
                  <a:lnTo>
                    <a:pt x="175" y="8"/>
                  </a:lnTo>
                  <a:lnTo>
                    <a:pt x="178" y="11"/>
                  </a:lnTo>
                  <a:lnTo>
                    <a:pt x="180" y="13"/>
                  </a:lnTo>
                  <a:lnTo>
                    <a:pt x="180" y="31"/>
                  </a:lnTo>
                  <a:lnTo>
                    <a:pt x="183" y="37"/>
                  </a:lnTo>
                  <a:lnTo>
                    <a:pt x="183" y="39"/>
                  </a:lnTo>
                  <a:lnTo>
                    <a:pt x="188" y="42"/>
                  </a:lnTo>
                  <a:lnTo>
                    <a:pt x="188"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0" name="Freeform 64"/>
            <p:cNvSpPr>
              <a:spLocks noChangeAspect="1"/>
            </p:cNvSpPr>
            <p:nvPr/>
          </p:nvSpPr>
          <p:spPr bwMode="auto">
            <a:xfrm flipV="1">
              <a:off x="10087048" y="1835738"/>
              <a:ext cx="543938" cy="72919"/>
            </a:xfrm>
            <a:custGeom>
              <a:avLst/>
              <a:gdLst>
                <a:gd name="T0" fmla="*/ 5 w 105"/>
                <a:gd name="T1" fmla="*/ 37 h 55"/>
                <a:gd name="T2" fmla="*/ 5 w 105"/>
                <a:gd name="T3" fmla="*/ 32 h 55"/>
                <a:gd name="T4" fmla="*/ 8 w 105"/>
                <a:gd name="T5" fmla="*/ 21 h 55"/>
                <a:gd name="T6" fmla="*/ 11 w 105"/>
                <a:gd name="T7" fmla="*/ 21 h 55"/>
                <a:gd name="T8" fmla="*/ 16 w 105"/>
                <a:gd name="T9" fmla="*/ 21 h 55"/>
                <a:gd name="T10" fmla="*/ 18 w 105"/>
                <a:gd name="T11" fmla="*/ 16 h 55"/>
                <a:gd name="T12" fmla="*/ 24 w 105"/>
                <a:gd name="T13" fmla="*/ 16 h 55"/>
                <a:gd name="T14" fmla="*/ 29 w 105"/>
                <a:gd name="T15" fmla="*/ 13 h 55"/>
                <a:gd name="T16" fmla="*/ 34 w 105"/>
                <a:gd name="T17" fmla="*/ 16 h 55"/>
                <a:gd name="T18" fmla="*/ 39 w 105"/>
                <a:gd name="T19" fmla="*/ 18 h 55"/>
                <a:gd name="T20" fmla="*/ 45 w 105"/>
                <a:gd name="T21" fmla="*/ 13 h 55"/>
                <a:gd name="T22" fmla="*/ 47 w 105"/>
                <a:gd name="T23" fmla="*/ 24 h 55"/>
                <a:gd name="T24" fmla="*/ 50 w 105"/>
                <a:gd name="T25" fmla="*/ 42 h 55"/>
                <a:gd name="T26" fmla="*/ 53 w 105"/>
                <a:gd name="T27" fmla="*/ 29 h 55"/>
                <a:gd name="T28" fmla="*/ 55 w 105"/>
                <a:gd name="T29" fmla="*/ 16 h 55"/>
                <a:gd name="T30" fmla="*/ 58 w 105"/>
                <a:gd name="T31" fmla="*/ 5 h 55"/>
                <a:gd name="T32" fmla="*/ 60 w 105"/>
                <a:gd name="T33" fmla="*/ 13 h 55"/>
                <a:gd name="T34" fmla="*/ 63 w 105"/>
                <a:gd name="T35" fmla="*/ 18 h 55"/>
                <a:gd name="T36" fmla="*/ 66 w 105"/>
                <a:gd name="T37" fmla="*/ 29 h 55"/>
                <a:gd name="T38" fmla="*/ 68 w 105"/>
                <a:gd name="T39" fmla="*/ 34 h 55"/>
                <a:gd name="T40" fmla="*/ 73 w 105"/>
                <a:gd name="T41" fmla="*/ 26 h 55"/>
                <a:gd name="T42" fmla="*/ 76 w 105"/>
                <a:gd name="T43" fmla="*/ 18 h 55"/>
                <a:gd name="T44" fmla="*/ 79 w 105"/>
                <a:gd name="T45" fmla="*/ 8 h 55"/>
                <a:gd name="T46" fmla="*/ 84 w 105"/>
                <a:gd name="T47" fmla="*/ 13 h 55"/>
                <a:gd name="T48" fmla="*/ 87 w 105"/>
                <a:gd name="T49" fmla="*/ 26 h 55"/>
                <a:gd name="T50" fmla="*/ 89 w 105"/>
                <a:gd name="T51" fmla="*/ 34 h 55"/>
                <a:gd name="T52" fmla="*/ 92 w 105"/>
                <a:gd name="T53" fmla="*/ 18 h 55"/>
                <a:gd name="T54" fmla="*/ 94 w 105"/>
                <a:gd name="T55" fmla="*/ 11 h 55"/>
                <a:gd name="T56" fmla="*/ 97 w 105"/>
                <a:gd name="T57" fmla="*/ 3 h 55"/>
                <a:gd name="T58" fmla="*/ 100 w 105"/>
                <a:gd name="T59" fmla="*/ 3 h 55"/>
                <a:gd name="T60" fmla="*/ 102 w 105"/>
                <a:gd name="T61" fmla="*/ 50 h 55"/>
                <a:gd name="T62" fmla="*/ 102 w 105"/>
                <a:gd name="T63"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5" h="55">
                  <a:moveTo>
                    <a:pt x="0" y="32"/>
                  </a:moveTo>
                  <a:lnTo>
                    <a:pt x="5" y="37"/>
                  </a:lnTo>
                  <a:lnTo>
                    <a:pt x="3" y="37"/>
                  </a:lnTo>
                  <a:lnTo>
                    <a:pt x="5" y="32"/>
                  </a:lnTo>
                  <a:lnTo>
                    <a:pt x="8" y="29"/>
                  </a:lnTo>
                  <a:lnTo>
                    <a:pt x="8" y="21"/>
                  </a:lnTo>
                  <a:lnTo>
                    <a:pt x="13" y="21"/>
                  </a:lnTo>
                  <a:lnTo>
                    <a:pt x="11" y="21"/>
                  </a:lnTo>
                  <a:lnTo>
                    <a:pt x="13" y="21"/>
                  </a:lnTo>
                  <a:lnTo>
                    <a:pt x="16" y="21"/>
                  </a:lnTo>
                  <a:lnTo>
                    <a:pt x="18" y="18"/>
                  </a:lnTo>
                  <a:lnTo>
                    <a:pt x="18" y="16"/>
                  </a:lnTo>
                  <a:lnTo>
                    <a:pt x="26" y="16"/>
                  </a:lnTo>
                  <a:lnTo>
                    <a:pt x="24" y="16"/>
                  </a:lnTo>
                  <a:lnTo>
                    <a:pt x="26" y="11"/>
                  </a:lnTo>
                  <a:lnTo>
                    <a:pt x="29" y="13"/>
                  </a:lnTo>
                  <a:lnTo>
                    <a:pt x="32" y="16"/>
                  </a:lnTo>
                  <a:lnTo>
                    <a:pt x="34" y="16"/>
                  </a:lnTo>
                  <a:lnTo>
                    <a:pt x="37" y="18"/>
                  </a:lnTo>
                  <a:lnTo>
                    <a:pt x="39" y="18"/>
                  </a:lnTo>
                  <a:lnTo>
                    <a:pt x="42" y="13"/>
                  </a:lnTo>
                  <a:lnTo>
                    <a:pt x="45" y="13"/>
                  </a:lnTo>
                  <a:lnTo>
                    <a:pt x="45" y="18"/>
                  </a:lnTo>
                  <a:lnTo>
                    <a:pt x="47" y="24"/>
                  </a:lnTo>
                  <a:lnTo>
                    <a:pt x="47" y="39"/>
                  </a:lnTo>
                  <a:lnTo>
                    <a:pt x="50" y="42"/>
                  </a:lnTo>
                  <a:lnTo>
                    <a:pt x="50" y="34"/>
                  </a:lnTo>
                  <a:lnTo>
                    <a:pt x="53" y="29"/>
                  </a:lnTo>
                  <a:lnTo>
                    <a:pt x="53" y="21"/>
                  </a:lnTo>
                  <a:lnTo>
                    <a:pt x="55" y="16"/>
                  </a:lnTo>
                  <a:lnTo>
                    <a:pt x="55" y="8"/>
                  </a:lnTo>
                  <a:lnTo>
                    <a:pt x="58" y="5"/>
                  </a:lnTo>
                  <a:lnTo>
                    <a:pt x="58" y="11"/>
                  </a:lnTo>
                  <a:lnTo>
                    <a:pt x="60" y="13"/>
                  </a:lnTo>
                  <a:lnTo>
                    <a:pt x="60" y="18"/>
                  </a:lnTo>
                  <a:lnTo>
                    <a:pt x="63" y="18"/>
                  </a:lnTo>
                  <a:lnTo>
                    <a:pt x="66" y="24"/>
                  </a:lnTo>
                  <a:lnTo>
                    <a:pt x="66" y="29"/>
                  </a:lnTo>
                  <a:lnTo>
                    <a:pt x="71" y="34"/>
                  </a:lnTo>
                  <a:lnTo>
                    <a:pt x="68" y="34"/>
                  </a:lnTo>
                  <a:lnTo>
                    <a:pt x="71" y="29"/>
                  </a:lnTo>
                  <a:lnTo>
                    <a:pt x="73" y="26"/>
                  </a:lnTo>
                  <a:lnTo>
                    <a:pt x="73" y="21"/>
                  </a:lnTo>
                  <a:lnTo>
                    <a:pt x="76" y="18"/>
                  </a:lnTo>
                  <a:lnTo>
                    <a:pt x="79" y="16"/>
                  </a:lnTo>
                  <a:lnTo>
                    <a:pt x="79" y="8"/>
                  </a:lnTo>
                  <a:lnTo>
                    <a:pt x="81" y="8"/>
                  </a:lnTo>
                  <a:lnTo>
                    <a:pt x="84" y="13"/>
                  </a:lnTo>
                  <a:lnTo>
                    <a:pt x="84" y="21"/>
                  </a:lnTo>
                  <a:lnTo>
                    <a:pt x="87" y="26"/>
                  </a:lnTo>
                  <a:lnTo>
                    <a:pt x="87" y="34"/>
                  </a:lnTo>
                  <a:lnTo>
                    <a:pt x="89" y="34"/>
                  </a:lnTo>
                  <a:lnTo>
                    <a:pt x="89" y="24"/>
                  </a:lnTo>
                  <a:lnTo>
                    <a:pt x="92" y="18"/>
                  </a:lnTo>
                  <a:lnTo>
                    <a:pt x="92" y="13"/>
                  </a:lnTo>
                  <a:lnTo>
                    <a:pt x="94" y="11"/>
                  </a:lnTo>
                  <a:lnTo>
                    <a:pt x="94" y="5"/>
                  </a:lnTo>
                  <a:lnTo>
                    <a:pt x="97" y="3"/>
                  </a:lnTo>
                  <a:lnTo>
                    <a:pt x="97" y="0"/>
                  </a:lnTo>
                  <a:lnTo>
                    <a:pt x="100" y="3"/>
                  </a:lnTo>
                  <a:lnTo>
                    <a:pt x="100" y="39"/>
                  </a:lnTo>
                  <a:lnTo>
                    <a:pt x="102" y="50"/>
                  </a:lnTo>
                  <a:lnTo>
                    <a:pt x="102" y="55"/>
                  </a:lnTo>
                  <a:lnTo>
                    <a:pt x="102" y="50"/>
                  </a:lnTo>
                  <a:lnTo>
                    <a:pt x="105"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1" name="Freeform 65"/>
            <p:cNvSpPr>
              <a:spLocks noChangeAspect="1"/>
            </p:cNvSpPr>
            <p:nvPr/>
          </p:nvSpPr>
          <p:spPr bwMode="auto">
            <a:xfrm flipV="1">
              <a:off x="4728829" y="1921783"/>
              <a:ext cx="1155220" cy="115213"/>
            </a:xfrm>
            <a:custGeom>
              <a:avLst/>
              <a:gdLst>
                <a:gd name="T0" fmla="*/ 3 w 223"/>
                <a:gd name="T1" fmla="*/ 63 h 89"/>
                <a:gd name="T2" fmla="*/ 8 w 223"/>
                <a:gd name="T3" fmla="*/ 50 h 89"/>
                <a:gd name="T4" fmla="*/ 11 w 223"/>
                <a:gd name="T5" fmla="*/ 31 h 89"/>
                <a:gd name="T6" fmla="*/ 16 w 223"/>
                <a:gd name="T7" fmla="*/ 21 h 89"/>
                <a:gd name="T8" fmla="*/ 21 w 223"/>
                <a:gd name="T9" fmla="*/ 42 h 89"/>
                <a:gd name="T10" fmla="*/ 26 w 223"/>
                <a:gd name="T11" fmla="*/ 42 h 89"/>
                <a:gd name="T12" fmla="*/ 32 w 223"/>
                <a:gd name="T13" fmla="*/ 44 h 89"/>
                <a:gd name="T14" fmla="*/ 34 w 223"/>
                <a:gd name="T15" fmla="*/ 57 h 89"/>
                <a:gd name="T16" fmla="*/ 39 w 223"/>
                <a:gd name="T17" fmla="*/ 44 h 89"/>
                <a:gd name="T18" fmla="*/ 45 w 223"/>
                <a:gd name="T19" fmla="*/ 47 h 89"/>
                <a:gd name="T20" fmla="*/ 50 w 223"/>
                <a:gd name="T21" fmla="*/ 42 h 89"/>
                <a:gd name="T22" fmla="*/ 58 w 223"/>
                <a:gd name="T23" fmla="*/ 42 h 89"/>
                <a:gd name="T24" fmla="*/ 66 w 223"/>
                <a:gd name="T25" fmla="*/ 34 h 89"/>
                <a:gd name="T26" fmla="*/ 71 w 223"/>
                <a:gd name="T27" fmla="*/ 26 h 89"/>
                <a:gd name="T28" fmla="*/ 76 w 223"/>
                <a:gd name="T29" fmla="*/ 31 h 89"/>
                <a:gd name="T30" fmla="*/ 81 w 223"/>
                <a:gd name="T31" fmla="*/ 55 h 89"/>
                <a:gd name="T32" fmla="*/ 86 w 223"/>
                <a:gd name="T33" fmla="*/ 52 h 89"/>
                <a:gd name="T34" fmla="*/ 89 w 223"/>
                <a:gd name="T35" fmla="*/ 39 h 89"/>
                <a:gd name="T36" fmla="*/ 100 w 223"/>
                <a:gd name="T37" fmla="*/ 44 h 89"/>
                <a:gd name="T38" fmla="*/ 105 w 223"/>
                <a:gd name="T39" fmla="*/ 44 h 89"/>
                <a:gd name="T40" fmla="*/ 113 w 223"/>
                <a:gd name="T41" fmla="*/ 52 h 89"/>
                <a:gd name="T42" fmla="*/ 115 w 223"/>
                <a:gd name="T43" fmla="*/ 44 h 89"/>
                <a:gd name="T44" fmla="*/ 121 w 223"/>
                <a:gd name="T45" fmla="*/ 31 h 89"/>
                <a:gd name="T46" fmla="*/ 126 w 223"/>
                <a:gd name="T47" fmla="*/ 42 h 89"/>
                <a:gd name="T48" fmla="*/ 131 w 223"/>
                <a:gd name="T49" fmla="*/ 47 h 89"/>
                <a:gd name="T50" fmla="*/ 136 w 223"/>
                <a:gd name="T51" fmla="*/ 37 h 89"/>
                <a:gd name="T52" fmla="*/ 147 w 223"/>
                <a:gd name="T53" fmla="*/ 44 h 89"/>
                <a:gd name="T54" fmla="*/ 149 w 223"/>
                <a:gd name="T55" fmla="*/ 44 h 89"/>
                <a:gd name="T56" fmla="*/ 157 w 223"/>
                <a:gd name="T57" fmla="*/ 50 h 89"/>
                <a:gd name="T58" fmla="*/ 165 w 223"/>
                <a:gd name="T59" fmla="*/ 34 h 89"/>
                <a:gd name="T60" fmla="*/ 168 w 223"/>
                <a:gd name="T61" fmla="*/ 37 h 89"/>
                <a:gd name="T62" fmla="*/ 173 w 223"/>
                <a:gd name="T63" fmla="*/ 16 h 89"/>
                <a:gd name="T64" fmla="*/ 176 w 223"/>
                <a:gd name="T65" fmla="*/ 23 h 89"/>
                <a:gd name="T66" fmla="*/ 181 w 223"/>
                <a:gd name="T67" fmla="*/ 70 h 89"/>
                <a:gd name="T68" fmla="*/ 183 w 223"/>
                <a:gd name="T69" fmla="*/ 76 h 89"/>
                <a:gd name="T70" fmla="*/ 189 w 223"/>
                <a:gd name="T71" fmla="*/ 50 h 89"/>
                <a:gd name="T72" fmla="*/ 191 w 223"/>
                <a:gd name="T73" fmla="*/ 39 h 89"/>
                <a:gd name="T74" fmla="*/ 196 w 223"/>
                <a:gd name="T75" fmla="*/ 26 h 89"/>
                <a:gd name="T76" fmla="*/ 202 w 223"/>
                <a:gd name="T77" fmla="*/ 37 h 89"/>
                <a:gd name="T78" fmla="*/ 207 w 223"/>
                <a:gd name="T79" fmla="*/ 50 h 89"/>
                <a:gd name="T80" fmla="*/ 210 w 223"/>
                <a:gd name="T81" fmla="*/ 52 h 89"/>
                <a:gd name="T82" fmla="*/ 217 w 223"/>
                <a:gd name="T83"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89">
                  <a:moveTo>
                    <a:pt x="0" y="55"/>
                  </a:moveTo>
                  <a:lnTo>
                    <a:pt x="0" y="60"/>
                  </a:lnTo>
                  <a:lnTo>
                    <a:pt x="3" y="63"/>
                  </a:lnTo>
                  <a:lnTo>
                    <a:pt x="5" y="60"/>
                  </a:lnTo>
                  <a:lnTo>
                    <a:pt x="5" y="52"/>
                  </a:lnTo>
                  <a:lnTo>
                    <a:pt x="8" y="50"/>
                  </a:lnTo>
                  <a:lnTo>
                    <a:pt x="8" y="44"/>
                  </a:lnTo>
                  <a:lnTo>
                    <a:pt x="11" y="42"/>
                  </a:lnTo>
                  <a:lnTo>
                    <a:pt x="11" y="31"/>
                  </a:lnTo>
                  <a:lnTo>
                    <a:pt x="13" y="29"/>
                  </a:lnTo>
                  <a:lnTo>
                    <a:pt x="13" y="23"/>
                  </a:lnTo>
                  <a:lnTo>
                    <a:pt x="16" y="21"/>
                  </a:lnTo>
                  <a:lnTo>
                    <a:pt x="18" y="26"/>
                  </a:lnTo>
                  <a:lnTo>
                    <a:pt x="18" y="37"/>
                  </a:lnTo>
                  <a:lnTo>
                    <a:pt x="21" y="42"/>
                  </a:lnTo>
                  <a:lnTo>
                    <a:pt x="21" y="47"/>
                  </a:lnTo>
                  <a:lnTo>
                    <a:pt x="24" y="44"/>
                  </a:lnTo>
                  <a:lnTo>
                    <a:pt x="26" y="42"/>
                  </a:lnTo>
                  <a:lnTo>
                    <a:pt x="26" y="44"/>
                  </a:lnTo>
                  <a:lnTo>
                    <a:pt x="32" y="47"/>
                  </a:lnTo>
                  <a:lnTo>
                    <a:pt x="32" y="44"/>
                  </a:lnTo>
                  <a:lnTo>
                    <a:pt x="32" y="47"/>
                  </a:lnTo>
                  <a:lnTo>
                    <a:pt x="34" y="50"/>
                  </a:lnTo>
                  <a:lnTo>
                    <a:pt x="34" y="57"/>
                  </a:lnTo>
                  <a:lnTo>
                    <a:pt x="37" y="55"/>
                  </a:lnTo>
                  <a:lnTo>
                    <a:pt x="39" y="52"/>
                  </a:lnTo>
                  <a:lnTo>
                    <a:pt x="39" y="44"/>
                  </a:lnTo>
                  <a:lnTo>
                    <a:pt x="42" y="42"/>
                  </a:lnTo>
                  <a:lnTo>
                    <a:pt x="42" y="44"/>
                  </a:lnTo>
                  <a:lnTo>
                    <a:pt x="45" y="47"/>
                  </a:lnTo>
                  <a:lnTo>
                    <a:pt x="47" y="44"/>
                  </a:lnTo>
                  <a:lnTo>
                    <a:pt x="47" y="39"/>
                  </a:lnTo>
                  <a:lnTo>
                    <a:pt x="50" y="42"/>
                  </a:lnTo>
                  <a:lnTo>
                    <a:pt x="52" y="44"/>
                  </a:lnTo>
                  <a:lnTo>
                    <a:pt x="55" y="42"/>
                  </a:lnTo>
                  <a:lnTo>
                    <a:pt x="58" y="42"/>
                  </a:lnTo>
                  <a:lnTo>
                    <a:pt x="60" y="39"/>
                  </a:lnTo>
                  <a:lnTo>
                    <a:pt x="63" y="37"/>
                  </a:lnTo>
                  <a:lnTo>
                    <a:pt x="66" y="34"/>
                  </a:lnTo>
                  <a:lnTo>
                    <a:pt x="68" y="31"/>
                  </a:lnTo>
                  <a:lnTo>
                    <a:pt x="73" y="26"/>
                  </a:lnTo>
                  <a:lnTo>
                    <a:pt x="71" y="26"/>
                  </a:lnTo>
                  <a:lnTo>
                    <a:pt x="73" y="26"/>
                  </a:lnTo>
                  <a:lnTo>
                    <a:pt x="76" y="29"/>
                  </a:lnTo>
                  <a:lnTo>
                    <a:pt x="76" y="31"/>
                  </a:lnTo>
                  <a:lnTo>
                    <a:pt x="79" y="37"/>
                  </a:lnTo>
                  <a:lnTo>
                    <a:pt x="79" y="52"/>
                  </a:lnTo>
                  <a:lnTo>
                    <a:pt x="81" y="55"/>
                  </a:lnTo>
                  <a:lnTo>
                    <a:pt x="81" y="60"/>
                  </a:lnTo>
                  <a:lnTo>
                    <a:pt x="84" y="57"/>
                  </a:lnTo>
                  <a:lnTo>
                    <a:pt x="86" y="52"/>
                  </a:lnTo>
                  <a:lnTo>
                    <a:pt x="86" y="47"/>
                  </a:lnTo>
                  <a:lnTo>
                    <a:pt x="89" y="44"/>
                  </a:lnTo>
                  <a:lnTo>
                    <a:pt x="89" y="39"/>
                  </a:lnTo>
                  <a:lnTo>
                    <a:pt x="92" y="39"/>
                  </a:lnTo>
                  <a:lnTo>
                    <a:pt x="94" y="39"/>
                  </a:lnTo>
                  <a:lnTo>
                    <a:pt x="100" y="44"/>
                  </a:lnTo>
                  <a:lnTo>
                    <a:pt x="100" y="47"/>
                  </a:lnTo>
                  <a:lnTo>
                    <a:pt x="105" y="47"/>
                  </a:lnTo>
                  <a:lnTo>
                    <a:pt x="105" y="44"/>
                  </a:lnTo>
                  <a:lnTo>
                    <a:pt x="110" y="44"/>
                  </a:lnTo>
                  <a:lnTo>
                    <a:pt x="110" y="50"/>
                  </a:lnTo>
                  <a:lnTo>
                    <a:pt x="113" y="52"/>
                  </a:lnTo>
                  <a:lnTo>
                    <a:pt x="113" y="55"/>
                  </a:lnTo>
                  <a:lnTo>
                    <a:pt x="115" y="52"/>
                  </a:lnTo>
                  <a:lnTo>
                    <a:pt x="115" y="44"/>
                  </a:lnTo>
                  <a:lnTo>
                    <a:pt x="118" y="42"/>
                  </a:lnTo>
                  <a:lnTo>
                    <a:pt x="118" y="31"/>
                  </a:lnTo>
                  <a:lnTo>
                    <a:pt x="121" y="31"/>
                  </a:lnTo>
                  <a:lnTo>
                    <a:pt x="123" y="34"/>
                  </a:lnTo>
                  <a:lnTo>
                    <a:pt x="123" y="39"/>
                  </a:lnTo>
                  <a:lnTo>
                    <a:pt x="126" y="42"/>
                  </a:lnTo>
                  <a:lnTo>
                    <a:pt x="126" y="47"/>
                  </a:lnTo>
                  <a:lnTo>
                    <a:pt x="128" y="50"/>
                  </a:lnTo>
                  <a:lnTo>
                    <a:pt x="131" y="47"/>
                  </a:lnTo>
                  <a:lnTo>
                    <a:pt x="134" y="44"/>
                  </a:lnTo>
                  <a:lnTo>
                    <a:pt x="136" y="42"/>
                  </a:lnTo>
                  <a:lnTo>
                    <a:pt x="136" y="37"/>
                  </a:lnTo>
                  <a:lnTo>
                    <a:pt x="139" y="37"/>
                  </a:lnTo>
                  <a:lnTo>
                    <a:pt x="141" y="39"/>
                  </a:lnTo>
                  <a:lnTo>
                    <a:pt x="147" y="44"/>
                  </a:lnTo>
                  <a:lnTo>
                    <a:pt x="144" y="44"/>
                  </a:lnTo>
                  <a:lnTo>
                    <a:pt x="147" y="44"/>
                  </a:lnTo>
                  <a:lnTo>
                    <a:pt x="149" y="44"/>
                  </a:lnTo>
                  <a:lnTo>
                    <a:pt x="152" y="44"/>
                  </a:lnTo>
                  <a:lnTo>
                    <a:pt x="155" y="50"/>
                  </a:lnTo>
                  <a:lnTo>
                    <a:pt x="157" y="50"/>
                  </a:lnTo>
                  <a:lnTo>
                    <a:pt x="160" y="47"/>
                  </a:lnTo>
                  <a:lnTo>
                    <a:pt x="160" y="39"/>
                  </a:lnTo>
                  <a:lnTo>
                    <a:pt x="165" y="34"/>
                  </a:lnTo>
                  <a:lnTo>
                    <a:pt x="165" y="31"/>
                  </a:lnTo>
                  <a:lnTo>
                    <a:pt x="165" y="34"/>
                  </a:lnTo>
                  <a:lnTo>
                    <a:pt x="168" y="37"/>
                  </a:lnTo>
                  <a:lnTo>
                    <a:pt x="170" y="34"/>
                  </a:lnTo>
                  <a:lnTo>
                    <a:pt x="170" y="23"/>
                  </a:lnTo>
                  <a:lnTo>
                    <a:pt x="173" y="16"/>
                  </a:lnTo>
                  <a:lnTo>
                    <a:pt x="173" y="3"/>
                  </a:lnTo>
                  <a:lnTo>
                    <a:pt x="176" y="0"/>
                  </a:lnTo>
                  <a:lnTo>
                    <a:pt x="176" y="23"/>
                  </a:lnTo>
                  <a:lnTo>
                    <a:pt x="178" y="34"/>
                  </a:lnTo>
                  <a:lnTo>
                    <a:pt x="178" y="60"/>
                  </a:lnTo>
                  <a:lnTo>
                    <a:pt x="181" y="70"/>
                  </a:lnTo>
                  <a:lnTo>
                    <a:pt x="181" y="89"/>
                  </a:lnTo>
                  <a:lnTo>
                    <a:pt x="183" y="86"/>
                  </a:lnTo>
                  <a:lnTo>
                    <a:pt x="183" y="76"/>
                  </a:lnTo>
                  <a:lnTo>
                    <a:pt x="186" y="68"/>
                  </a:lnTo>
                  <a:lnTo>
                    <a:pt x="186" y="52"/>
                  </a:lnTo>
                  <a:lnTo>
                    <a:pt x="189" y="50"/>
                  </a:lnTo>
                  <a:lnTo>
                    <a:pt x="189" y="47"/>
                  </a:lnTo>
                  <a:lnTo>
                    <a:pt x="191" y="44"/>
                  </a:lnTo>
                  <a:lnTo>
                    <a:pt x="191" y="39"/>
                  </a:lnTo>
                  <a:lnTo>
                    <a:pt x="194" y="37"/>
                  </a:lnTo>
                  <a:lnTo>
                    <a:pt x="194" y="29"/>
                  </a:lnTo>
                  <a:lnTo>
                    <a:pt x="196" y="26"/>
                  </a:lnTo>
                  <a:lnTo>
                    <a:pt x="199" y="29"/>
                  </a:lnTo>
                  <a:lnTo>
                    <a:pt x="199" y="34"/>
                  </a:lnTo>
                  <a:lnTo>
                    <a:pt x="202" y="37"/>
                  </a:lnTo>
                  <a:lnTo>
                    <a:pt x="204" y="39"/>
                  </a:lnTo>
                  <a:lnTo>
                    <a:pt x="204" y="47"/>
                  </a:lnTo>
                  <a:lnTo>
                    <a:pt x="207" y="50"/>
                  </a:lnTo>
                  <a:lnTo>
                    <a:pt x="210" y="52"/>
                  </a:lnTo>
                  <a:lnTo>
                    <a:pt x="210" y="55"/>
                  </a:lnTo>
                  <a:lnTo>
                    <a:pt x="210" y="52"/>
                  </a:lnTo>
                  <a:lnTo>
                    <a:pt x="215" y="47"/>
                  </a:lnTo>
                  <a:lnTo>
                    <a:pt x="215" y="44"/>
                  </a:lnTo>
                  <a:lnTo>
                    <a:pt x="217" y="42"/>
                  </a:lnTo>
                  <a:lnTo>
                    <a:pt x="220" y="42"/>
                  </a:lnTo>
                  <a:lnTo>
                    <a:pt x="223"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2" name="Freeform 66"/>
            <p:cNvSpPr>
              <a:spLocks noChangeAspect="1"/>
            </p:cNvSpPr>
            <p:nvPr/>
          </p:nvSpPr>
          <p:spPr bwMode="auto">
            <a:xfrm flipV="1">
              <a:off x="5884049" y="1952409"/>
              <a:ext cx="1177669" cy="80211"/>
            </a:xfrm>
            <a:custGeom>
              <a:avLst/>
              <a:gdLst>
                <a:gd name="T0" fmla="*/ 5 w 227"/>
                <a:gd name="T1" fmla="*/ 39 h 62"/>
                <a:gd name="T2" fmla="*/ 13 w 227"/>
                <a:gd name="T3" fmla="*/ 49 h 62"/>
                <a:gd name="T4" fmla="*/ 18 w 227"/>
                <a:gd name="T5" fmla="*/ 41 h 62"/>
                <a:gd name="T6" fmla="*/ 21 w 227"/>
                <a:gd name="T7" fmla="*/ 34 h 62"/>
                <a:gd name="T8" fmla="*/ 26 w 227"/>
                <a:gd name="T9" fmla="*/ 44 h 62"/>
                <a:gd name="T10" fmla="*/ 31 w 227"/>
                <a:gd name="T11" fmla="*/ 39 h 62"/>
                <a:gd name="T12" fmla="*/ 36 w 227"/>
                <a:gd name="T13" fmla="*/ 28 h 62"/>
                <a:gd name="T14" fmla="*/ 39 w 227"/>
                <a:gd name="T15" fmla="*/ 18 h 62"/>
                <a:gd name="T16" fmla="*/ 44 w 227"/>
                <a:gd name="T17" fmla="*/ 20 h 62"/>
                <a:gd name="T18" fmla="*/ 49 w 227"/>
                <a:gd name="T19" fmla="*/ 34 h 62"/>
                <a:gd name="T20" fmla="*/ 57 w 227"/>
                <a:gd name="T21" fmla="*/ 44 h 62"/>
                <a:gd name="T22" fmla="*/ 60 w 227"/>
                <a:gd name="T23" fmla="*/ 47 h 62"/>
                <a:gd name="T24" fmla="*/ 62 w 227"/>
                <a:gd name="T25" fmla="*/ 54 h 62"/>
                <a:gd name="T26" fmla="*/ 65 w 227"/>
                <a:gd name="T27" fmla="*/ 47 h 62"/>
                <a:gd name="T28" fmla="*/ 70 w 227"/>
                <a:gd name="T29" fmla="*/ 49 h 62"/>
                <a:gd name="T30" fmla="*/ 73 w 227"/>
                <a:gd name="T31" fmla="*/ 62 h 62"/>
                <a:gd name="T32" fmla="*/ 78 w 227"/>
                <a:gd name="T33" fmla="*/ 41 h 62"/>
                <a:gd name="T34" fmla="*/ 86 w 227"/>
                <a:gd name="T35" fmla="*/ 39 h 62"/>
                <a:gd name="T36" fmla="*/ 94 w 227"/>
                <a:gd name="T37" fmla="*/ 36 h 62"/>
                <a:gd name="T38" fmla="*/ 96 w 227"/>
                <a:gd name="T39" fmla="*/ 34 h 62"/>
                <a:gd name="T40" fmla="*/ 102 w 227"/>
                <a:gd name="T41" fmla="*/ 18 h 62"/>
                <a:gd name="T42" fmla="*/ 107 w 227"/>
                <a:gd name="T43" fmla="*/ 5 h 62"/>
                <a:gd name="T44" fmla="*/ 110 w 227"/>
                <a:gd name="T45" fmla="*/ 52 h 62"/>
                <a:gd name="T46" fmla="*/ 115 w 227"/>
                <a:gd name="T47" fmla="*/ 57 h 62"/>
                <a:gd name="T48" fmla="*/ 120 w 227"/>
                <a:gd name="T49" fmla="*/ 49 h 62"/>
                <a:gd name="T50" fmla="*/ 125 w 227"/>
                <a:gd name="T51" fmla="*/ 34 h 62"/>
                <a:gd name="T52" fmla="*/ 131 w 227"/>
                <a:gd name="T53" fmla="*/ 23 h 62"/>
                <a:gd name="T54" fmla="*/ 136 w 227"/>
                <a:gd name="T55" fmla="*/ 44 h 62"/>
                <a:gd name="T56" fmla="*/ 141 w 227"/>
                <a:gd name="T57" fmla="*/ 49 h 62"/>
                <a:gd name="T58" fmla="*/ 149 w 227"/>
                <a:gd name="T59" fmla="*/ 44 h 62"/>
                <a:gd name="T60" fmla="*/ 154 w 227"/>
                <a:gd name="T61" fmla="*/ 47 h 62"/>
                <a:gd name="T62" fmla="*/ 162 w 227"/>
                <a:gd name="T63" fmla="*/ 34 h 62"/>
                <a:gd name="T64" fmla="*/ 165 w 227"/>
                <a:gd name="T65" fmla="*/ 36 h 62"/>
                <a:gd name="T66" fmla="*/ 175 w 227"/>
                <a:gd name="T67" fmla="*/ 34 h 62"/>
                <a:gd name="T68" fmla="*/ 180 w 227"/>
                <a:gd name="T69" fmla="*/ 39 h 62"/>
                <a:gd name="T70" fmla="*/ 188 w 227"/>
                <a:gd name="T71" fmla="*/ 36 h 62"/>
                <a:gd name="T72" fmla="*/ 196 w 227"/>
                <a:gd name="T73" fmla="*/ 36 h 62"/>
                <a:gd name="T74" fmla="*/ 206 w 227"/>
                <a:gd name="T75" fmla="*/ 47 h 62"/>
                <a:gd name="T76" fmla="*/ 209 w 227"/>
                <a:gd name="T77" fmla="*/ 57 h 62"/>
                <a:gd name="T78" fmla="*/ 217 w 227"/>
                <a:gd name="T79" fmla="*/ 54 h 62"/>
                <a:gd name="T80" fmla="*/ 220 w 227"/>
                <a:gd name="T81" fmla="*/ 41 h 62"/>
                <a:gd name="T82" fmla="*/ 225 w 227"/>
                <a:gd name="T83" fmla="*/ 1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62">
                  <a:moveTo>
                    <a:pt x="0" y="36"/>
                  </a:moveTo>
                  <a:lnTo>
                    <a:pt x="2" y="36"/>
                  </a:lnTo>
                  <a:lnTo>
                    <a:pt x="5" y="39"/>
                  </a:lnTo>
                  <a:lnTo>
                    <a:pt x="10" y="44"/>
                  </a:lnTo>
                  <a:lnTo>
                    <a:pt x="10" y="49"/>
                  </a:lnTo>
                  <a:lnTo>
                    <a:pt x="13" y="49"/>
                  </a:lnTo>
                  <a:lnTo>
                    <a:pt x="15" y="47"/>
                  </a:lnTo>
                  <a:lnTo>
                    <a:pt x="15" y="44"/>
                  </a:lnTo>
                  <a:lnTo>
                    <a:pt x="18" y="41"/>
                  </a:lnTo>
                  <a:lnTo>
                    <a:pt x="18" y="39"/>
                  </a:lnTo>
                  <a:lnTo>
                    <a:pt x="23" y="34"/>
                  </a:lnTo>
                  <a:lnTo>
                    <a:pt x="21" y="34"/>
                  </a:lnTo>
                  <a:lnTo>
                    <a:pt x="23" y="36"/>
                  </a:lnTo>
                  <a:lnTo>
                    <a:pt x="26" y="39"/>
                  </a:lnTo>
                  <a:lnTo>
                    <a:pt x="26" y="44"/>
                  </a:lnTo>
                  <a:lnTo>
                    <a:pt x="28" y="47"/>
                  </a:lnTo>
                  <a:lnTo>
                    <a:pt x="31" y="44"/>
                  </a:lnTo>
                  <a:lnTo>
                    <a:pt x="31" y="39"/>
                  </a:lnTo>
                  <a:lnTo>
                    <a:pt x="34" y="36"/>
                  </a:lnTo>
                  <a:lnTo>
                    <a:pt x="34" y="31"/>
                  </a:lnTo>
                  <a:lnTo>
                    <a:pt x="36" y="28"/>
                  </a:lnTo>
                  <a:lnTo>
                    <a:pt x="36" y="26"/>
                  </a:lnTo>
                  <a:lnTo>
                    <a:pt x="39" y="23"/>
                  </a:lnTo>
                  <a:lnTo>
                    <a:pt x="39" y="18"/>
                  </a:lnTo>
                  <a:lnTo>
                    <a:pt x="42" y="15"/>
                  </a:lnTo>
                  <a:lnTo>
                    <a:pt x="44" y="18"/>
                  </a:lnTo>
                  <a:lnTo>
                    <a:pt x="44" y="20"/>
                  </a:lnTo>
                  <a:lnTo>
                    <a:pt x="47" y="23"/>
                  </a:lnTo>
                  <a:lnTo>
                    <a:pt x="47" y="31"/>
                  </a:lnTo>
                  <a:lnTo>
                    <a:pt x="49" y="34"/>
                  </a:lnTo>
                  <a:lnTo>
                    <a:pt x="49" y="47"/>
                  </a:lnTo>
                  <a:lnTo>
                    <a:pt x="52" y="49"/>
                  </a:lnTo>
                  <a:lnTo>
                    <a:pt x="57" y="44"/>
                  </a:lnTo>
                  <a:lnTo>
                    <a:pt x="57" y="41"/>
                  </a:lnTo>
                  <a:lnTo>
                    <a:pt x="60" y="44"/>
                  </a:lnTo>
                  <a:lnTo>
                    <a:pt x="60" y="47"/>
                  </a:lnTo>
                  <a:lnTo>
                    <a:pt x="62" y="52"/>
                  </a:lnTo>
                  <a:lnTo>
                    <a:pt x="62" y="57"/>
                  </a:lnTo>
                  <a:lnTo>
                    <a:pt x="62" y="54"/>
                  </a:lnTo>
                  <a:lnTo>
                    <a:pt x="65" y="47"/>
                  </a:lnTo>
                  <a:lnTo>
                    <a:pt x="65" y="49"/>
                  </a:lnTo>
                  <a:lnTo>
                    <a:pt x="65" y="47"/>
                  </a:lnTo>
                  <a:lnTo>
                    <a:pt x="68" y="44"/>
                  </a:lnTo>
                  <a:lnTo>
                    <a:pt x="68" y="47"/>
                  </a:lnTo>
                  <a:lnTo>
                    <a:pt x="70" y="49"/>
                  </a:lnTo>
                  <a:lnTo>
                    <a:pt x="70" y="52"/>
                  </a:lnTo>
                  <a:lnTo>
                    <a:pt x="73" y="54"/>
                  </a:lnTo>
                  <a:lnTo>
                    <a:pt x="73" y="62"/>
                  </a:lnTo>
                  <a:lnTo>
                    <a:pt x="76" y="60"/>
                  </a:lnTo>
                  <a:lnTo>
                    <a:pt x="78" y="57"/>
                  </a:lnTo>
                  <a:lnTo>
                    <a:pt x="78" y="41"/>
                  </a:lnTo>
                  <a:lnTo>
                    <a:pt x="81" y="44"/>
                  </a:lnTo>
                  <a:lnTo>
                    <a:pt x="83" y="41"/>
                  </a:lnTo>
                  <a:lnTo>
                    <a:pt x="86" y="39"/>
                  </a:lnTo>
                  <a:lnTo>
                    <a:pt x="89" y="36"/>
                  </a:lnTo>
                  <a:lnTo>
                    <a:pt x="89" y="31"/>
                  </a:lnTo>
                  <a:lnTo>
                    <a:pt x="94" y="36"/>
                  </a:lnTo>
                  <a:lnTo>
                    <a:pt x="94" y="39"/>
                  </a:lnTo>
                  <a:lnTo>
                    <a:pt x="96" y="36"/>
                  </a:lnTo>
                  <a:lnTo>
                    <a:pt x="96" y="34"/>
                  </a:lnTo>
                  <a:lnTo>
                    <a:pt x="99" y="31"/>
                  </a:lnTo>
                  <a:lnTo>
                    <a:pt x="99" y="23"/>
                  </a:lnTo>
                  <a:lnTo>
                    <a:pt x="102" y="18"/>
                  </a:lnTo>
                  <a:lnTo>
                    <a:pt x="102" y="2"/>
                  </a:lnTo>
                  <a:lnTo>
                    <a:pt x="104" y="0"/>
                  </a:lnTo>
                  <a:lnTo>
                    <a:pt x="107" y="5"/>
                  </a:lnTo>
                  <a:lnTo>
                    <a:pt x="107" y="31"/>
                  </a:lnTo>
                  <a:lnTo>
                    <a:pt x="110" y="41"/>
                  </a:lnTo>
                  <a:lnTo>
                    <a:pt x="110" y="52"/>
                  </a:lnTo>
                  <a:lnTo>
                    <a:pt x="115" y="57"/>
                  </a:lnTo>
                  <a:lnTo>
                    <a:pt x="112" y="57"/>
                  </a:lnTo>
                  <a:lnTo>
                    <a:pt x="115" y="57"/>
                  </a:lnTo>
                  <a:lnTo>
                    <a:pt x="117" y="54"/>
                  </a:lnTo>
                  <a:lnTo>
                    <a:pt x="120" y="52"/>
                  </a:lnTo>
                  <a:lnTo>
                    <a:pt x="120" y="49"/>
                  </a:lnTo>
                  <a:lnTo>
                    <a:pt x="123" y="47"/>
                  </a:lnTo>
                  <a:lnTo>
                    <a:pt x="123" y="39"/>
                  </a:lnTo>
                  <a:lnTo>
                    <a:pt x="125" y="34"/>
                  </a:lnTo>
                  <a:lnTo>
                    <a:pt x="125" y="26"/>
                  </a:lnTo>
                  <a:lnTo>
                    <a:pt x="128" y="26"/>
                  </a:lnTo>
                  <a:lnTo>
                    <a:pt x="131" y="23"/>
                  </a:lnTo>
                  <a:lnTo>
                    <a:pt x="133" y="26"/>
                  </a:lnTo>
                  <a:lnTo>
                    <a:pt x="133" y="39"/>
                  </a:lnTo>
                  <a:lnTo>
                    <a:pt x="136" y="44"/>
                  </a:lnTo>
                  <a:lnTo>
                    <a:pt x="136" y="54"/>
                  </a:lnTo>
                  <a:lnTo>
                    <a:pt x="138" y="52"/>
                  </a:lnTo>
                  <a:lnTo>
                    <a:pt x="141" y="49"/>
                  </a:lnTo>
                  <a:lnTo>
                    <a:pt x="144" y="47"/>
                  </a:lnTo>
                  <a:lnTo>
                    <a:pt x="146" y="44"/>
                  </a:lnTo>
                  <a:lnTo>
                    <a:pt x="149" y="44"/>
                  </a:lnTo>
                  <a:lnTo>
                    <a:pt x="154" y="52"/>
                  </a:lnTo>
                  <a:lnTo>
                    <a:pt x="151" y="52"/>
                  </a:lnTo>
                  <a:lnTo>
                    <a:pt x="154" y="47"/>
                  </a:lnTo>
                  <a:lnTo>
                    <a:pt x="157" y="44"/>
                  </a:lnTo>
                  <a:lnTo>
                    <a:pt x="157" y="39"/>
                  </a:lnTo>
                  <a:lnTo>
                    <a:pt x="162" y="34"/>
                  </a:lnTo>
                  <a:lnTo>
                    <a:pt x="159" y="34"/>
                  </a:lnTo>
                  <a:lnTo>
                    <a:pt x="162" y="36"/>
                  </a:lnTo>
                  <a:lnTo>
                    <a:pt x="165" y="36"/>
                  </a:lnTo>
                  <a:lnTo>
                    <a:pt x="167" y="36"/>
                  </a:lnTo>
                  <a:lnTo>
                    <a:pt x="170" y="34"/>
                  </a:lnTo>
                  <a:lnTo>
                    <a:pt x="175" y="34"/>
                  </a:lnTo>
                  <a:lnTo>
                    <a:pt x="175" y="36"/>
                  </a:lnTo>
                  <a:lnTo>
                    <a:pt x="178" y="36"/>
                  </a:lnTo>
                  <a:lnTo>
                    <a:pt x="180" y="39"/>
                  </a:lnTo>
                  <a:lnTo>
                    <a:pt x="183" y="39"/>
                  </a:lnTo>
                  <a:lnTo>
                    <a:pt x="185" y="39"/>
                  </a:lnTo>
                  <a:lnTo>
                    <a:pt x="188" y="36"/>
                  </a:lnTo>
                  <a:lnTo>
                    <a:pt x="191" y="36"/>
                  </a:lnTo>
                  <a:lnTo>
                    <a:pt x="193" y="34"/>
                  </a:lnTo>
                  <a:lnTo>
                    <a:pt x="196" y="36"/>
                  </a:lnTo>
                  <a:lnTo>
                    <a:pt x="196" y="39"/>
                  </a:lnTo>
                  <a:lnTo>
                    <a:pt x="201" y="41"/>
                  </a:lnTo>
                  <a:lnTo>
                    <a:pt x="206" y="47"/>
                  </a:lnTo>
                  <a:lnTo>
                    <a:pt x="206" y="49"/>
                  </a:lnTo>
                  <a:lnTo>
                    <a:pt x="209" y="52"/>
                  </a:lnTo>
                  <a:lnTo>
                    <a:pt x="209" y="57"/>
                  </a:lnTo>
                  <a:lnTo>
                    <a:pt x="212" y="60"/>
                  </a:lnTo>
                  <a:lnTo>
                    <a:pt x="214" y="60"/>
                  </a:lnTo>
                  <a:lnTo>
                    <a:pt x="217" y="54"/>
                  </a:lnTo>
                  <a:lnTo>
                    <a:pt x="217" y="52"/>
                  </a:lnTo>
                  <a:lnTo>
                    <a:pt x="220" y="49"/>
                  </a:lnTo>
                  <a:lnTo>
                    <a:pt x="220" y="41"/>
                  </a:lnTo>
                  <a:lnTo>
                    <a:pt x="222" y="36"/>
                  </a:lnTo>
                  <a:lnTo>
                    <a:pt x="222" y="23"/>
                  </a:lnTo>
                  <a:lnTo>
                    <a:pt x="225" y="18"/>
                  </a:lnTo>
                  <a:lnTo>
                    <a:pt x="225" y="15"/>
                  </a:lnTo>
                  <a:lnTo>
                    <a:pt x="227"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3" name="Freeform 67"/>
            <p:cNvSpPr>
              <a:spLocks noChangeAspect="1"/>
            </p:cNvSpPr>
            <p:nvPr/>
          </p:nvSpPr>
          <p:spPr bwMode="auto">
            <a:xfrm flipV="1">
              <a:off x="7061718" y="1931992"/>
              <a:ext cx="1131045" cy="93337"/>
            </a:xfrm>
            <a:custGeom>
              <a:avLst/>
              <a:gdLst>
                <a:gd name="T0" fmla="*/ 0 w 218"/>
                <a:gd name="T1" fmla="*/ 11 h 71"/>
                <a:gd name="T2" fmla="*/ 6 w 218"/>
                <a:gd name="T3" fmla="*/ 0 h 71"/>
                <a:gd name="T4" fmla="*/ 8 w 218"/>
                <a:gd name="T5" fmla="*/ 37 h 71"/>
                <a:gd name="T6" fmla="*/ 13 w 218"/>
                <a:gd name="T7" fmla="*/ 63 h 71"/>
                <a:gd name="T8" fmla="*/ 16 w 218"/>
                <a:gd name="T9" fmla="*/ 8 h 71"/>
                <a:gd name="T10" fmla="*/ 21 w 218"/>
                <a:gd name="T11" fmla="*/ 3 h 71"/>
                <a:gd name="T12" fmla="*/ 24 w 218"/>
                <a:gd name="T13" fmla="*/ 63 h 71"/>
                <a:gd name="T14" fmla="*/ 29 w 218"/>
                <a:gd name="T15" fmla="*/ 50 h 71"/>
                <a:gd name="T16" fmla="*/ 34 w 218"/>
                <a:gd name="T17" fmla="*/ 32 h 71"/>
                <a:gd name="T18" fmla="*/ 40 w 218"/>
                <a:gd name="T19" fmla="*/ 34 h 71"/>
                <a:gd name="T20" fmla="*/ 45 w 218"/>
                <a:gd name="T21" fmla="*/ 24 h 71"/>
                <a:gd name="T22" fmla="*/ 47 w 218"/>
                <a:gd name="T23" fmla="*/ 32 h 71"/>
                <a:gd name="T24" fmla="*/ 55 w 218"/>
                <a:gd name="T25" fmla="*/ 29 h 71"/>
                <a:gd name="T26" fmla="*/ 61 w 218"/>
                <a:gd name="T27" fmla="*/ 37 h 71"/>
                <a:gd name="T28" fmla="*/ 68 w 218"/>
                <a:gd name="T29" fmla="*/ 27 h 71"/>
                <a:gd name="T30" fmla="*/ 76 w 218"/>
                <a:gd name="T31" fmla="*/ 27 h 71"/>
                <a:gd name="T32" fmla="*/ 82 w 218"/>
                <a:gd name="T33" fmla="*/ 42 h 71"/>
                <a:gd name="T34" fmla="*/ 87 w 218"/>
                <a:gd name="T35" fmla="*/ 42 h 71"/>
                <a:gd name="T36" fmla="*/ 89 w 218"/>
                <a:gd name="T37" fmla="*/ 21 h 71"/>
                <a:gd name="T38" fmla="*/ 95 w 218"/>
                <a:gd name="T39" fmla="*/ 40 h 71"/>
                <a:gd name="T40" fmla="*/ 100 w 218"/>
                <a:gd name="T41" fmla="*/ 42 h 71"/>
                <a:gd name="T42" fmla="*/ 108 w 218"/>
                <a:gd name="T43" fmla="*/ 32 h 71"/>
                <a:gd name="T44" fmla="*/ 110 w 218"/>
                <a:gd name="T45" fmla="*/ 32 h 71"/>
                <a:gd name="T46" fmla="*/ 118 w 218"/>
                <a:gd name="T47" fmla="*/ 32 h 71"/>
                <a:gd name="T48" fmla="*/ 126 w 218"/>
                <a:gd name="T49" fmla="*/ 29 h 71"/>
                <a:gd name="T50" fmla="*/ 134 w 218"/>
                <a:gd name="T51" fmla="*/ 27 h 71"/>
                <a:gd name="T52" fmla="*/ 142 w 218"/>
                <a:gd name="T53" fmla="*/ 29 h 71"/>
                <a:gd name="T54" fmla="*/ 150 w 218"/>
                <a:gd name="T55" fmla="*/ 24 h 71"/>
                <a:gd name="T56" fmla="*/ 155 w 218"/>
                <a:gd name="T57" fmla="*/ 40 h 71"/>
                <a:gd name="T58" fmla="*/ 160 w 218"/>
                <a:gd name="T59" fmla="*/ 42 h 71"/>
                <a:gd name="T60" fmla="*/ 163 w 218"/>
                <a:gd name="T61" fmla="*/ 21 h 71"/>
                <a:gd name="T62" fmla="*/ 168 w 218"/>
                <a:gd name="T63" fmla="*/ 47 h 71"/>
                <a:gd name="T64" fmla="*/ 171 w 218"/>
                <a:gd name="T65" fmla="*/ 53 h 71"/>
                <a:gd name="T66" fmla="*/ 176 w 218"/>
                <a:gd name="T67" fmla="*/ 37 h 71"/>
                <a:gd name="T68" fmla="*/ 178 w 218"/>
                <a:gd name="T69" fmla="*/ 50 h 71"/>
                <a:gd name="T70" fmla="*/ 184 w 218"/>
                <a:gd name="T71" fmla="*/ 45 h 71"/>
                <a:gd name="T72" fmla="*/ 186 w 218"/>
                <a:gd name="T73" fmla="*/ 24 h 71"/>
                <a:gd name="T74" fmla="*/ 191 w 218"/>
                <a:gd name="T75" fmla="*/ 19 h 71"/>
                <a:gd name="T76" fmla="*/ 199 w 218"/>
                <a:gd name="T77" fmla="*/ 21 h 71"/>
                <a:gd name="T78" fmla="*/ 202 w 218"/>
                <a:gd name="T79" fmla="*/ 32 h 71"/>
                <a:gd name="T80" fmla="*/ 207 w 218"/>
                <a:gd name="T81" fmla="*/ 27 h 71"/>
                <a:gd name="T82" fmla="*/ 212 w 218"/>
                <a:gd name="T83"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8" h="71">
                  <a:moveTo>
                    <a:pt x="0" y="11"/>
                  </a:moveTo>
                  <a:lnTo>
                    <a:pt x="0" y="13"/>
                  </a:lnTo>
                  <a:lnTo>
                    <a:pt x="0" y="11"/>
                  </a:lnTo>
                  <a:lnTo>
                    <a:pt x="3" y="8"/>
                  </a:lnTo>
                  <a:lnTo>
                    <a:pt x="3" y="3"/>
                  </a:lnTo>
                  <a:lnTo>
                    <a:pt x="6" y="0"/>
                  </a:lnTo>
                  <a:lnTo>
                    <a:pt x="6" y="8"/>
                  </a:lnTo>
                  <a:lnTo>
                    <a:pt x="8" y="16"/>
                  </a:lnTo>
                  <a:lnTo>
                    <a:pt x="8" y="37"/>
                  </a:lnTo>
                  <a:lnTo>
                    <a:pt x="11" y="47"/>
                  </a:lnTo>
                  <a:lnTo>
                    <a:pt x="11" y="63"/>
                  </a:lnTo>
                  <a:lnTo>
                    <a:pt x="13" y="63"/>
                  </a:lnTo>
                  <a:lnTo>
                    <a:pt x="13" y="45"/>
                  </a:lnTo>
                  <a:lnTo>
                    <a:pt x="16" y="32"/>
                  </a:lnTo>
                  <a:lnTo>
                    <a:pt x="16" y="8"/>
                  </a:lnTo>
                  <a:lnTo>
                    <a:pt x="19" y="6"/>
                  </a:lnTo>
                  <a:lnTo>
                    <a:pt x="19" y="0"/>
                  </a:lnTo>
                  <a:lnTo>
                    <a:pt x="21" y="3"/>
                  </a:lnTo>
                  <a:lnTo>
                    <a:pt x="21" y="13"/>
                  </a:lnTo>
                  <a:lnTo>
                    <a:pt x="24" y="24"/>
                  </a:lnTo>
                  <a:lnTo>
                    <a:pt x="24" y="63"/>
                  </a:lnTo>
                  <a:lnTo>
                    <a:pt x="27" y="71"/>
                  </a:lnTo>
                  <a:lnTo>
                    <a:pt x="29" y="68"/>
                  </a:lnTo>
                  <a:lnTo>
                    <a:pt x="29" y="50"/>
                  </a:lnTo>
                  <a:lnTo>
                    <a:pt x="32" y="42"/>
                  </a:lnTo>
                  <a:lnTo>
                    <a:pt x="32" y="34"/>
                  </a:lnTo>
                  <a:lnTo>
                    <a:pt x="34" y="32"/>
                  </a:lnTo>
                  <a:lnTo>
                    <a:pt x="37" y="29"/>
                  </a:lnTo>
                  <a:lnTo>
                    <a:pt x="40" y="32"/>
                  </a:lnTo>
                  <a:lnTo>
                    <a:pt x="40" y="34"/>
                  </a:lnTo>
                  <a:lnTo>
                    <a:pt x="42" y="32"/>
                  </a:lnTo>
                  <a:lnTo>
                    <a:pt x="42" y="27"/>
                  </a:lnTo>
                  <a:lnTo>
                    <a:pt x="45" y="24"/>
                  </a:lnTo>
                  <a:lnTo>
                    <a:pt x="45" y="21"/>
                  </a:lnTo>
                  <a:lnTo>
                    <a:pt x="47" y="24"/>
                  </a:lnTo>
                  <a:lnTo>
                    <a:pt x="47" y="32"/>
                  </a:lnTo>
                  <a:lnTo>
                    <a:pt x="50" y="29"/>
                  </a:lnTo>
                  <a:lnTo>
                    <a:pt x="53" y="29"/>
                  </a:lnTo>
                  <a:lnTo>
                    <a:pt x="55" y="29"/>
                  </a:lnTo>
                  <a:lnTo>
                    <a:pt x="58" y="34"/>
                  </a:lnTo>
                  <a:lnTo>
                    <a:pt x="58" y="40"/>
                  </a:lnTo>
                  <a:lnTo>
                    <a:pt x="61" y="37"/>
                  </a:lnTo>
                  <a:lnTo>
                    <a:pt x="66" y="32"/>
                  </a:lnTo>
                  <a:lnTo>
                    <a:pt x="66" y="29"/>
                  </a:lnTo>
                  <a:lnTo>
                    <a:pt x="68" y="27"/>
                  </a:lnTo>
                  <a:lnTo>
                    <a:pt x="68" y="24"/>
                  </a:lnTo>
                  <a:lnTo>
                    <a:pt x="74" y="27"/>
                  </a:lnTo>
                  <a:lnTo>
                    <a:pt x="76" y="27"/>
                  </a:lnTo>
                  <a:lnTo>
                    <a:pt x="79" y="29"/>
                  </a:lnTo>
                  <a:lnTo>
                    <a:pt x="79" y="37"/>
                  </a:lnTo>
                  <a:lnTo>
                    <a:pt x="82" y="42"/>
                  </a:lnTo>
                  <a:lnTo>
                    <a:pt x="82" y="50"/>
                  </a:lnTo>
                  <a:lnTo>
                    <a:pt x="84" y="47"/>
                  </a:lnTo>
                  <a:lnTo>
                    <a:pt x="87" y="42"/>
                  </a:lnTo>
                  <a:lnTo>
                    <a:pt x="87" y="29"/>
                  </a:lnTo>
                  <a:lnTo>
                    <a:pt x="89" y="27"/>
                  </a:lnTo>
                  <a:lnTo>
                    <a:pt x="89" y="21"/>
                  </a:lnTo>
                  <a:lnTo>
                    <a:pt x="92" y="24"/>
                  </a:lnTo>
                  <a:lnTo>
                    <a:pt x="92" y="34"/>
                  </a:lnTo>
                  <a:lnTo>
                    <a:pt x="95" y="40"/>
                  </a:lnTo>
                  <a:lnTo>
                    <a:pt x="95" y="45"/>
                  </a:lnTo>
                  <a:lnTo>
                    <a:pt x="97" y="45"/>
                  </a:lnTo>
                  <a:lnTo>
                    <a:pt x="100" y="42"/>
                  </a:lnTo>
                  <a:lnTo>
                    <a:pt x="102" y="40"/>
                  </a:lnTo>
                  <a:lnTo>
                    <a:pt x="102" y="37"/>
                  </a:lnTo>
                  <a:lnTo>
                    <a:pt x="108" y="32"/>
                  </a:lnTo>
                  <a:lnTo>
                    <a:pt x="105" y="32"/>
                  </a:lnTo>
                  <a:lnTo>
                    <a:pt x="108" y="32"/>
                  </a:lnTo>
                  <a:lnTo>
                    <a:pt x="110" y="32"/>
                  </a:lnTo>
                  <a:lnTo>
                    <a:pt x="113" y="29"/>
                  </a:lnTo>
                  <a:lnTo>
                    <a:pt x="116" y="32"/>
                  </a:lnTo>
                  <a:lnTo>
                    <a:pt x="118" y="32"/>
                  </a:lnTo>
                  <a:lnTo>
                    <a:pt x="121" y="32"/>
                  </a:lnTo>
                  <a:lnTo>
                    <a:pt x="123" y="32"/>
                  </a:lnTo>
                  <a:lnTo>
                    <a:pt x="126" y="29"/>
                  </a:lnTo>
                  <a:lnTo>
                    <a:pt x="129" y="32"/>
                  </a:lnTo>
                  <a:lnTo>
                    <a:pt x="131" y="29"/>
                  </a:lnTo>
                  <a:lnTo>
                    <a:pt x="134" y="27"/>
                  </a:lnTo>
                  <a:lnTo>
                    <a:pt x="137" y="29"/>
                  </a:lnTo>
                  <a:lnTo>
                    <a:pt x="139" y="29"/>
                  </a:lnTo>
                  <a:lnTo>
                    <a:pt x="142" y="29"/>
                  </a:lnTo>
                  <a:lnTo>
                    <a:pt x="144" y="32"/>
                  </a:lnTo>
                  <a:lnTo>
                    <a:pt x="150" y="27"/>
                  </a:lnTo>
                  <a:lnTo>
                    <a:pt x="150" y="24"/>
                  </a:lnTo>
                  <a:lnTo>
                    <a:pt x="152" y="27"/>
                  </a:lnTo>
                  <a:lnTo>
                    <a:pt x="155" y="29"/>
                  </a:lnTo>
                  <a:lnTo>
                    <a:pt x="155" y="40"/>
                  </a:lnTo>
                  <a:lnTo>
                    <a:pt x="157" y="42"/>
                  </a:lnTo>
                  <a:lnTo>
                    <a:pt x="157" y="45"/>
                  </a:lnTo>
                  <a:lnTo>
                    <a:pt x="160" y="42"/>
                  </a:lnTo>
                  <a:lnTo>
                    <a:pt x="160" y="27"/>
                  </a:lnTo>
                  <a:lnTo>
                    <a:pt x="165" y="21"/>
                  </a:lnTo>
                  <a:lnTo>
                    <a:pt x="163" y="21"/>
                  </a:lnTo>
                  <a:lnTo>
                    <a:pt x="165" y="27"/>
                  </a:lnTo>
                  <a:lnTo>
                    <a:pt x="168" y="32"/>
                  </a:lnTo>
                  <a:lnTo>
                    <a:pt x="168" y="47"/>
                  </a:lnTo>
                  <a:lnTo>
                    <a:pt x="171" y="53"/>
                  </a:lnTo>
                  <a:lnTo>
                    <a:pt x="171" y="55"/>
                  </a:lnTo>
                  <a:lnTo>
                    <a:pt x="171" y="53"/>
                  </a:lnTo>
                  <a:lnTo>
                    <a:pt x="173" y="47"/>
                  </a:lnTo>
                  <a:lnTo>
                    <a:pt x="173" y="37"/>
                  </a:lnTo>
                  <a:lnTo>
                    <a:pt x="176" y="37"/>
                  </a:lnTo>
                  <a:lnTo>
                    <a:pt x="176" y="42"/>
                  </a:lnTo>
                  <a:lnTo>
                    <a:pt x="178" y="47"/>
                  </a:lnTo>
                  <a:lnTo>
                    <a:pt x="178" y="50"/>
                  </a:lnTo>
                  <a:lnTo>
                    <a:pt x="181" y="53"/>
                  </a:lnTo>
                  <a:lnTo>
                    <a:pt x="181" y="50"/>
                  </a:lnTo>
                  <a:lnTo>
                    <a:pt x="184" y="45"/>
                  </a:lnTo>
                  <a:lnTo>
                    <a:pt x="184" y="32"/>
                  </a:lnTo>
                  <a:lnTo>
                    <a:pt x="186" y="29"/>
                  </a:lnTo>
                  <a:lnTo>
                    <a:pt x="186" y="24"/>
                  </a:lnTo>
                  <a:lnTo>
                    <a:pt x="191" y="19"/>
                  </a:lnTo>
                  <a:lnTo>
                    <a:pt x="189" y="19"/>
                  </a:lnTo>
                  <a:lnTo>
                    <a:pt x="191" y="19"/>
                  </a:lnTo>
                  <a:lnTo>
                    <a:pt x="194" y="16"/>
                  </a:lnTo>
                  <a:lnTo>
                    <a:pt x="197" y="19"/>
                  </a:lnTo>
                  <a:lnTo>
                    <a:pt x="199" y="21"/>
                  </a:lnTo>
                  <a:lnTo>
                    <a:pt x="199" y="32"/>
                  </a:lnTo>
                  <a:lnTo>
                    <a:pt x="205" y="32"/>
                  </a:lnTo>
                  <a:lnTo>
                    <a:pt x="202" y="32"/>
                  </a:lnTo>
                  <a:lnTo>
                    <a:pt x="205" y="32"/>
                  </a:lnTo>
                  <a:lnTo>
                    <a:pt x="207" y="29"/>
                  </a:lnTo>
                  <a:lnTo>
                    <a:pt x="207" y="27"/>
                  </a:lnTo>
                  <a:lnTo>
                    <a:pt x="210" y="24"/>
                  </a:lnTo>
                  <a:lnTo>
                    <a:pt x="212" y="27"/>
                  </a:lnTo>
                  <a:lnTo>
                    <a:pt x="212" y="32"/>
                  </a:lnTo>
                  <a:lnTo>
                    <a:pt x="215" y="34"/>
                  </a:lnTo>
                  <a:lnTo>
                    <a:pt x="218"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4" name="Freeform 68"/>
            <p:cNvSpPr>
              <a:spLocks noChangeAspect="1"/>
            </p:cNvSpPr>
            <p:nvPr/>
          </p:nvSpPr>
          <p:spPr bwMode="auto">
            <a:xfrm flipV="1">
              <a:off x="8192763" y="1952409"/>
              <a:ext cx="961820" cy="56877"/>
            </a:xfrm>
            <a:custGeom>
              <a:avLst/>
              <a:gdLst>
                <a:gd name="T0" fmla="*/ 2 w 186"/>
                <a:gd name="T1" fmla="*/ 36 h 44"/>
                <a:gd name="T2" fmla="*/ 5 w 186"/>
                <a:gd name="T3" fmla="*/ 23 h 44"/>
                <a:gd name="T4" fmla="*/ 10 w 186"/>
                <a:gd name="T5" fmla="*/ 16 h 44"/>
                <a:gd name="T6" fmla="*/ 13 w 186"/>
                <a:gd name="T7" fmla="*/ 10 h 44"/>
                <a:gd name="T8" fmla="*/ 18 w 186"/>
                <a:gd name="T9" fmla="*/ 44 h 44"/>
                <a:gd name="T10" fmla="*/ 21 w 186"/>
                <a:gd name="T11" fmla="*/ 31 h 44"/>
                <a:gd name="T12" fmla="*/ 26 w 186"/>
                <a:gd name="T13" fmla="*/ 23 h 44"/>
                <a:gd name="T14" fmla="*/ 28 w 186"/>
                <a:gd name="T15" fmla="*/ 21 h 44"/>
                <a:gd name="T16" fmla="*/ 36 w 186"/>
                <a:gd name="T17" fmla="*/ 16 h 44"/>
                <a:gd name="T18" fmla="*/ 39 w 186"/>
                <a:gd name="T19" fmla="*/ 13 h 44"/>
                <a:gd name="T20" fmla="*/ 47 w 186"/>
                <a:gd name="T21" fmla="*/ 21 h 44"/>
                <a:gd name="T22" fmla="*/ 49 w 186"/>
                <a:gd name="T23" fmla="*/ 42 h 44"/>
                <a:gd name="T24" fmla="*/ 52 w 186"/>
                <a:gd name="T25" fmla="*/ 23 h 44"/>
                <a:gd name="T26" fmla="*/ 60 w 186"/>
                <a:gd name="T27" fmla="*/ 8 h 44"/>
                <a:gd name="T28" fmla="*/ 62 w 186"/>
                <a:gd name="T29" fmla="*/ 21 h 44"/>
                <a:gd name="T30" fmla="*/ 70 w 186"/>
                <a:gd name="T31" fmla="*/ 34 h 44"/>
                <a:gd name="T32" fmla="*/ 73 w 186"/>
                <a:gd name="T33" fmla="*/ 26 h 44"/>
                <a:gd name="T34" fmla="*/ 78 w 186"/>
                <a:gd name="T35" fmla="*/ 13 h 44"/>
                <a:gd name="T36" fmla="*/ 81 w 186"/>
                <a:gd name="T37" fmla="*/ 5 h 44"/>
                <a:gd name="T38" fmla="*/ 86 w 186"/>
                <a:gd name="T39" fmla="*/ 21 h 44"/>
                <a:gd name="T40" fmla="*/ 91 w 186"/>
                <a:gd name="T41" fmla="*/ 34 h 44"/>
                <a:gd name="T42" fmla="*/ 97 w 186"/>
                <a:gd name="T43" fmla="*/ 42 h 44"/>
                <a:gd name="T44" fmla="*/ 99 w 186"/>
                <a:gd name="T45" fmla="*/ 21 h 44"/>
                <a:gd name="T46" fmla="*/ 104 w 186"/>
                <a:gd name="T47" fmla="*/ 13 h 44"/>
                <a:gd name="T48" fmla="*/ 107 w 186"/>
                <a:gd name="T49" fmla="*/ 36 h 44"/>
                <a:gd name="T50" fmla="*/ 112 w 186"/>
                <a:gd name="T51" fmla="*/ 23 h 44"/>
                <a:gd name="T52" fmla="*/ 117 w 186"/>
                <a:gd name="T53" fmla="*/ 16 h 44"/>
                <a:gd name="T54" fmla="*/ 123 w 186"/>
                <a:gd name="T55" fmla="*/ 23 h 44"/>
                <a:gd name="T56" fmla="*/ 128 w 186"/>
                <a:gd name="T57" fmla="*/ 10 h 44"/>
                <a:gd name="T58" fmla="*/ 131 w 186"/>
                <a:gd name="T59" fmla="*/ 2 h 44"/>
                <a:gd name="T60" fmla="*/ 133 w 186"/>
                <a:gd name="T61" fmla="*/ 16 h 44"/>
                <a:gd name="T62" fmla="*/ 138 w 186"/>
                <a:gd name="T63" fmla="*/ 31 h 44"/>
                <a:gd name="T64" fmla="*/ 141 w 186"/>
                <a:gd name="T65" fmla="*/ 36 h 44"/>
                <a:gd name="T66" fmla="*/ 146 w 186"/>
                <a:gd name="T67" fmla="*/ 21 h 44"/>
                <a:gd name="T68" fmla="*/ 149 w 186"/>
                <a:gd name="T69" fmla="*/ 23 h 44"/>
                <a:gd name="T70" fmla="*/ 151 w 186"/>
                <a:gd name="T71" fmla="*/ 31 h 44"/>
                <a:gd name="T72" fmla="*/ 157 w 186"/>
                <a:gd name="T73" fmla="*/ 18 h 44"/>
                <a:gd name="T74" fmla="*/ 159 w 186"/>
                <a:gd name="T75" fmla="*/ 5 h 44"/>
                <a:gd name="T76" fmla="*/ 165 w 186"/>
                <a:gd name="T77" fmla="*/ 16 h 44"/>
                <a:gd name="T78" fmla="*/ 170 w 186"/>
                <a:gd name="T79" fmla="*/ 23 h 44"/>
                <a:gd name="T80" fmla="*/ 172 w 186"/>
                <a:gd name="T81" fmla="*/ 16 h 44"/>
                <a:gd name="T82" fmla="*/ 180 w 186"/>
                <a:gd name="T83"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44">
                  <a:moveTo>
                    <a:pt x="0" y="31"/>
                  </a:moveTo>
                  <a:lnTo>
                    <a:pt x="0" y="36"/>
                  </a:lnTo>
                  <a:lnTo>
                    <a:pt x="2" y="36"/>
                  </a:lnTo>
                  <a:lnTo>
                    <a:pt x="2" y="31"/>
                  </a:lnTo>
                  <a:lnTo>
                    <a:pt x="5" y="21"/>
                  </a:lnTo>
                  <a:lnTo>
                    <a:pt x="5" y="23"/>
                  </a:lnTo>
                  <a:lnTo>
                    <a:pt x="5" y="21"/>
                  </a:lnTo>
                  <a:lnTo>
                    <a:pt x="8" y="18"/>
                  </a:lnTo>
                  <a:lnTo>
                    <a:pt x="10" y="16"/>
                  </a:lnTo>
                  <a:lnTo>
                    <a:pt x="10" y="5"/>
                  </a:lnTo>
                  <a:lnTo>
                    <a:pt x="13" y="2"/>
                  </a:lnTo>
                  <a:lnTo>
                    <a:pt x="13" y="10"/>
                  </a:lnTo>
                  <a:lnTo>
                    <a:pt x="15" y="18"/>
                  </a:lnTo>
                  <a:lnTo>
                    <a:pt x="15" y="42"/>
                  </a:lnTo>
                  <a:lnTo>
                    <a:pt x="18" y="44"/>
                  </a:lnTo>
                  <a:lnTo>
                    <a:pt x="18" y="42"/>
                  </a:lnTo>
                  <a:lnTo>
                    <a:pt x="21" y="39"/>
                  </a:lnTo>
                  <a:lnTo>
                    <a:pt x="21" y="31"/>
                  </a:lnTo>
                  <a:lnTo>
                    <a:pt x="23" y="31"/>
                  </a:lnTo>
                  <a:lnTo>
                    <a:pt x="26" y="21"/>
                  </a:lnTo>
                  <a:lnTo>
                    <a:pt x="26" y="23"/>
                  </a:lnTo>
                  <a:lnTo>
                    <a:pt x="26" y="21"/>
                  </a:lnTo>
                  <a:lnTo>
                    <a:pt x="28" y="18"/>
                  </a:lnTo>
                  <a:lnTo>
                    <a:pt x="28" y="21"/>
                  </a:lnTo>
                  <a:lnTo>
                    <a:pt x="31" y="23"/>
                  </a:lnTo>
                  <a:lnTo>
                    <a:pt x="31" y="21"/>
                  </a:lnTo>
                  <a:lnTo>
                    <a:pt x="36" y="16"/>
                  </a:lnTo>
                  <a:lnTo>
                    <a:pt x="34" y="16"/>
                  </a:lnTo>
                  <a:lnTo>
                    <a:pt x="36" y="16"/>
                  </a:lnTo>
                  <a:lnTo>
                    <a:pt x="39" y="13"/>
                  </a:lnTo>
                  <a:lnTo>
                    <a:pt x="42" y="16"/>
                  </a:lnTo>
                  <a:lnTo>
                    <a:pt x="44" y="16"/>
                  </a:lnTo>
                  <a:lnTo>
                    <a:pt x="47" y="21"/>
                  </a:lnTo>
                  <a:lnTo>
                    <a:pt x="47" y="31"/>
                  </a:lnTo>
                  <a:lnTo>
                    <a:pt x="49" y="36"/>
                  </a:lnTo>
                  <a:lnTo>
                    <a:pt x="49" y="42"/>
                  </a:lnTo>
                  <a:lnTo>
                    <a:pt x="49" y="39"/>
                  </a:lnTo>
                  <a:lnTo>
                    <a:pt x="52" y="34"/>
                  </a:lnTo>
                  <a:lnTo>
                    <a:pt x="52" y="23"/>
                  </a:lnTo>
                  <a:lnTo>
                    <a:pt x="57" y="16"/>
                  </a:lnTo>
                  <a:lnTo>
                    <a:pt x="57" y="10"/>
                  </a:lnTo>
                  <a:lnTo>
                    <a:pt x="60" y="8"/>
                  </a:lnTo>
                  <a:lnTo>
                    <a:pt x="60" y="5"/>
                  </a:lnTo>
                  <a:lnTo>
                    <a:pt x="62" y="8"/>
                  </a:lnTo>
                  <a:lnTo>
                    <a:pt x="62" y="21"/>
                  </a:lnTo>
                  <a:lnTo>
                    <a:pt x="65" y="23"/>
                  </a:lnTo>
                  <a:lnTo>
                    <a:pt x="65" y="34"/>
                  </a:lnTo>
                  <a:lnTo>
                    <a:pt x="70" y="34"/>
                  </a:lnTo>
                  <a:lnTo>
                    <a:pt x="70" y="31"/>
                  </a:lnTo>
                  <a:lnTo>
                    <a:pt x="73" y="29"/>
                  </a:lnTo>
                  <a:lnTo>
                    <a:pt x="73" y="26"/>
                  </a:lnTo>
                  <a:lnTo>
                    <a:pt x="76" y="23"/>
                  </a:lnTo>
                  <a:lnTo>
                    <a:pt x="76" y="16"/>
                  </a:lnTo>
                  <a:lnTo>
                    <a:pt x="78" y="13"/>
                  </a:lnTo>
                  <a:lnTo>
                    <a:pt x="78" y="2"/>
                  </a:lnTo>
                  <a:lnTo>
                    <a:pt x="81" y="0"/>
                  </a:lnTo>
                  <a:lnTo>
                    <a:pt x="81" y="5"/>
                  </a:lnTo>
                  <a:lnTo>
                    <a:pt x="83" y="10"/>
                  </a:lnTo>
                  <a:lnTo>
                    <a:pt x="83" y="18"/>
                  </a:lnTo>
                  <a:lnTo>
                    <a:pt x="86" y="21"/>
                  </a:lnTo>
                  <a:lnTo>
                    <a:pt x="89" y="21"/>
                  </a:lnTo>
                  <a:lnTo>
                    <a:pt x="91" y="23"/>
                  </a:lnTo>
                  <a:lnTo>
                    <a:pt x="91" y="34"/>
                  </a:lnTo>
                  <a:lnTo>
                    <a:pt x="94" y="36"/>
                  </a:lnTo>
                  <a:lnTo>
                    <a:pt x="94" y="44"/>
                  </a:lnTo>
                  <a:lnTo>
                    <a:pt x="97" y="42"/>
                  </a:lnTo>
                  <a:lnTo>
                    <a:pt x="97" y="34"/>
                  </a:lnTo>
                  <a:lnTo>
                    <a:pt x="99" y="29"/>
                  </a:lnTo>
                  <a:lnTo>
                    <a:pt x="99" y="21"/>
                  </a:lnTo>
                  <a:lnTo>
                    <a:pt x="102" y="16"/>
                  </a:lnTo>
                  <a:lnTo>
                    <a:pt x="102" y="10"/>
                  </a:lnTo>
                  <a:lnTo>
                    <a:pt x="104" y="13"/>
                  </a:lnTo>
                  <a:lnTo>
                    <a:pt x="104" y="18"/>
                  </a:lnTo>
                  <a:lnTo>
                    <a:pt x="107" y="23"/>
                  </a:lnTo>
                  <a:lnTo>
                    <a:pt x="107" y="36"/>
                  </a:lnTo>
                  <a:lnTo>
                    <a:pt x="110" y="34"/>
                  </a:lnTo>
                  <a:lnTo>
                    <a:pt x="110" y="26"/>
                  </a:lnTo>
                  <a:lnTo>
                    <a:pt x="112" y="23"/>
                  </a:lnTo>
                  <a:lnTo>
                    <a:pt x="112" y="18"/>
                  </a:lnTo>
                  <a:lnTo>
                    <a:pt x="115" y="16"/>
                  </a:lnTo>
                  <a:lnTo>
                    <a:pt x="117" y="16"/>
                  </a:lnTo>
                  <a:lnTo>
                    <a:pt x="123" y="23"/>
                  </a:lnTo>
                  <a:lnTo>
                    <a:pt x="120" y="23"/>
                  </a:lnTo>
                  <a:lnTo>
                    <a:pt x="123" y="23"/>
                  </a:lnTo>
                  <a:lnTo>
                    <a:pt x="125" y="21"/>
                  </a:lnTo>
                  <a:lnTo>
                    <a:pt x="125" y="13"/>
                  </a:lnTo>
                  <a:lnTo>
                    <a:pt x="128" y="10"/>
                  </a:lnTo>
                  <a:lnTo>
                    <a:pt x="128" y="8"/>
                  </a:lnTo>
                  <a:lnTo>
                    <a:pt x="131" y="5"/>
                  </a:lnTo>
                  <a:lnTo>
                    <a:pt x="131" y="2"/>
                  </a:lnTo>
                  <a:lnTo>
                    <a:pt x="131" y="5"/>
                  </a:lnTo>
                  <a:lnTo>
                    <a:pt x="133" y="8"/>
                  </a:lnTo>
                  <a:lnTo>
                    <a:pt x="133" y="16"/>
                  </a:lnTo>
                  <a:lnTo>
                    <a:pt x="136" y="21"/>
                  </a:lnTo>
                  <a:lnTo>
                    <a:pt x="136" y="29"/>
                  </a:lnTo>
                  <a:lnTo>
                    <a:pt x="138" y="31"/>
                  </a:lnTo>
                  <a:lnTo>
                    <a:pt x="138" y="36"/>
                  </a:lnTo>
                  <a:lnTo>
                    <a:pt x="141" y="39"/>
                  </a:lnTo>
                  <a:lnTo>
                    <a:pt x="141" y="36"/>
                  </a:lnTo>
                  <a:lnTo>
                    <a:pt x="144" y="34"/>
                  </a:lnTo>
                  <a:lnTo>
                    <a:pt x="144" y="26"/>
                  </a:lnTo>
                  <a:lnTo>
                    <a:pt x="146" y="21"/>
                  </a:lnTo>
                  <a:lnTo>
                    <a:pt x="146" y="18"/>
                  </a:lnTo>
                  <a:lnTo>
                    <a:pt x="146" y="21"/>
                  </a:lnTo>
                  <a:lnTo>
                    <a:pt x="149" y="23"/>
                  </a:lnTo>
                  <a:lnTo>
                    <a:pt x="149" y="26"/>
                  </a:lnTo>
                  <a:lnTo>
                    <a:pt x="151" y="29"/>
                  </a:lnTo>
                  <a:lnTo>
                    <a:pt x="151" y="31"/>
                  </a:lnTo>
                  <a:lnTo>
                    <a:pt x="154" y="29"/>
                  </a:lnTo>
                  <a:lnTo>
                    <a:pt x="154" y="21"/>
                  </a:lnTo>
                  <a:lnTo>
                    <a:pt x="157" y="18"/>
                  </a:lnTo>
                  <a:lnTo>
                    <a:pt x="157" y="13"/>
                  </a:lnTo>
                  <a:lnTo>
                    <a:pt x="159" y="10"/>
                  </a:lnTo>
                  <a:lnTo>
                    <a:pt x="159" y="5"/>
                  </a:lnTo>
                  <a:lnTo>
                    <a:pt x="162" y="8"/>
                  </a:lnTo>
                  <a:lnTo>
                    <a:pt x="162" y="13"/>
                  </a:lnTo>
                  <a:lnTo>
                    <a:pt x="165" y="16"/>
                  </a:lnTo>
                  <a:lnTo>
                    <a:pt x="165" y="23"/>
                  </a:lnTo>
                  <a:lnTo>
                    <a:pt x="167" y="26"/>
                  </a:lnTo>
                  <a:lnTo>
                    <a:pt x="170" y="23"/>
                  </a:lnTo>
                  <a:lnTo>
                    <a:pt x="170" y="21"/>
                  </a:lnTo>
                  <a:lnTo>
                    <a:pt x="175" y="16"/>
                  </a:lnTo>
                  <a:lnTo>
                    <a:pt x="172" y="16"/>
                  </a:lnTo>
                  <a:lnTo>
                    <a:pt x="175" y="18"/>
                  </a:lnTo>
                  <a:lnTo>
                    <a:pt x="178" y="21"/>
                  </a:lnTo>
                  <a:lnTo>
                    <a:pt x="180" y="18"/>
                  </a:lnTo>
                  <a:lnTo>
                    <a:pt x="183" y="16"/>
                  </a:lnTo>
                  <a:lnTo>
                    <a:pt x="186"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5" name="Freeform 69"/>
            <p:cNvSpPr>
              <a:spLocks noChangeAspect="1"/>
            </p:cNvSpPr>
            <p:nvPr/>
          </p:nvSpPr>
          <p:spPr bwMode="auto">
            <a:xfrm flipV="1">
              <a:off x="9154584" y="1948034"/>
              <a:ext cx="1167308" cy="68544"/>
            </a:xfrm>
            <a:custGeom>
              <a:avLst/>
              <a:gdLst>
                <a:gd name="T0" fmla="*/ 2 w 225"/>
                <a:gd name="T1" fmla="*/ 28 h 52"/>
                <a:gd name="T2" fmla="*/ 5 w 225"/>
                <a:gd name="T3" fmla="*/ 47 h 52"/>
                <a:gd name="T4" fmla="*/ 7 w 225"/>
                <a:gd name="T5" fmla="*/ 49 h 52"/>
                <a:gd name="T6" fmla="*/ 13 w 225"/>
                <a:gd name="T7" fmla="*/ 39 h 52"/>
                <a:gd name="T8" fmla="*/ 15 w 225"/>
                <a:gd name="T9" fmla="*/ 18 h 52"/>
                <a:gd name="T10" fmla="*/ 23 w 225"/>
                <a:gd name="T11" fmla="*/ 18 h 52"/>
                <a:gd name="T12" fmla="*/ 34 w 225"/>
                <a:gd name="T13" fmla="*/ 28 h 52"/>
                <a:gd name="T14" fmla="*/ 36 w 225"/>
                <a:gd name="T15" fmla="*/ 26 h 52"/>
                <a:gd name="T16" fmla="*/ 41 w 225"/>
                <a:gd name="T17" fmla="*/ 15 h 52"/>
                <a:gd name="T18" fmla="*/ 47 w 225"/>
                <a:gd name="T19" fmla="*/ 31 h 52"/>
                <a:gd name="T20" fmla="*/ 55 w 225"/>
                <a:gd name="T21" fmla="*/ 34 h 52"/>
                <a:gd name="T22" fmla="*/ 62 w 225"/>
                <a:gd name="T23" fmla="*/ 28 h 52"/>
                <a:gd name="T24" fmla="*/ 70 w 225"/>
                <a:gd name="T25" fmla="*/ 34 h 52"/>
                <a:gd name="T26" fmla="*/ 73 w 225"/>
                <a:gd name="T27" fmla="*/ 23 h 52"/>
                <a:gd name="T28" fmla="*/ 78 w 225"/>
                <a:gd name="T29" fmla="*/ 15 h 52"/>
                <a:gd name="T30" fmla="*/ 83 w 225"/>
                <a:gd name="T31" fmla="*/ 26 h 52"/>
                <a:gd name="T32" fmla="*/ 91 w 225"/>
                <a:gd name="T33" fmla="*/ 28 h 52"/>
                <a:gd name="T34" fmla="*/ 96 w 225"/>
                <a:gd name="T35" fmla="*/ 21 h 52"/>
                <a:gd name="T36" fmla="*/ 99 w 225"/>
                <a:gd name="T37" fmla="*/ 26 h 52"/>
                <a:gd name="T38" fmla="*/ 104 w 225"/>
                <a:gd name="T39" fmla="*/ 31 h 52"/>
                <a:gd name="T40" fmla="*/ 115 w 225"/>
                <a:gd name="T41" fmla="*/ 26 h 52"/>
                <a:gd name="T42" fmla="*/ 120 w 225"/>
                <a:gd name="T43" fmla="*/ 28 h 52"/>
                <a:gd name="T44" fmla="*/ 125 w 225"/>
                <a:gd name="T45" fmla="*/ 21 h 52"/>
                <a:gd name="T46" fmla="*/ 130 w 225"/>
                <a:gd name="T47" fmla="*/ 41 h 52"/>
                <a:gd name="T48" fmla="*/ 133 w 225"/>
                <a:gd name="T49" fmla="*/ 39 h 52"/>
                <a:gd name="T50" fmla="*/ 138 w 225"/>
                <a:gd name="T51" fmla="*/ 10 h 52"/>
                <a:gd name="T52" fmla="*/ 141 w 225"/>
                <a:gd name="T53" fmla="*/ 13 h 52"/>
                <a:gd name="T54" fmla="*/ 146 w 225"/>
                <a:gd name="T55" fmla="*/ 41 h 52"/>
                <a:gd name="T56" fmla="*/ 151 w 225"/>
                <a:gd name="T57" fmla="*/ 31 h 52"/>
                <a:gd name="T58" fmla="*/ 159 w 225"/>
                <a:gd name="T59" fmla="*/ 23 h 52"/>
                <a:gd name="T60" fmla="*/ 164 w 225"/>
                <a:gd name="T61" fmla="*/ 13 h 52"/>
                <a:gd name="T62" fmla="*/ 167 w 225"/>
                <a:gd name="T63" fmla="*/ 0 h 52"/>
                <a:gd name="T64" fmla="*/ 170 w 225"/>
                <a:gd name="T65" fmla="*/ 7 h 52"/>
                <a:gd name="T66" fmla="*/ 175 w 225"/>
                <a:gd name="T67" fmla="*/ 31 h 52"/>
                <a:gd name="T68" fmla="*/ 180 w 225"/>
                <a:gd name="T69" fmla="*/ 41 h 52"/>
                <a:gd name="T70" fmla="*/ 185 w 225"/>
                <a:gd name="T71" fmla="*/ 34 h 52"/>
                <a:gd name="T72" fmla="*/ 191 w 225"/>
                <a:gd name="T73" fmla="*/ 26 h 52"/>
                <a:gd name="T74" fmla="*/ 196 w 225"/>
                <a:gd name="T75" fmla="*/ 31 h 52"/>
                <a:gd name="T76" fmla="*/ 201 w 225"/>
                <a:gd name="T77" fmla="*/ 21 h 52"/>
                <a:gd name="T78" fmla="*/ 206 w 225"/>
                <a:gd name="T79" fmla="*/ 21 h 52"/>
                <a:gd name="T80" fmla="*/ 214 w 225"/>
                <a:gd name="T81" fmla="*/ 26 h 52"/>
                <a:gd name="T82" fmla="*/ 222 w 225"/>
                <a:gd name="T83" fmla="*/ 2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52">
                  <a:moveTo>
                    <a:pt x="0" y="23"/>
                  </a:moveTo>
                  <a:lnTo>
                    <a:pt x="0" y="26"/>
                  </a:lnTo>
                  <a:lnTo>
                    <a:pt x="2" y="28"/>
                  </a:lnTo>
                  <a:lnTo>
                    <a:pt x="2" y="34"/>
                  </a:lnTo>
                  <a:lnTo>
                    <a:pt x="5" y="39"/>
                  </a:lnTo>
                  <a:lnTo>
                    <a:pt x="5" y="47"/>
                  </a:lnTo>
                  <a:lnTo>
                    <a:pt x="7" y="49"/>
                  </a:lnTo>
                  <a:lnTo>
                    <a:pt x="7" y="52"/>
                  </a:lnTo>
                  <a:lnTo>
                    <a:pt x="7" y="49"/>
                  </a:lnTo>
                  <a:lnTo>
                    <a:pt x="10" y="47"/>
                  </a:lnTo>
                  <a:lnTo>
                    <a:pt x="10" y="41"/>
                  </a:lnTo>
                  <a:lnTo>
                    <a:pt x="13" y="39"/>
                  </a:lnTo>
                  <a:lnTo>
                    <a:pt x="13" y="31"/>
                  </a:lnTo>
                  <a:lnTo>
                    <a:pt x="15" y="26"/>
                  </a:lnTo>
                  <a:lnTo>
                    <a:pt x="15" y="18"/>
                  </a:lnTo>
                  <a:lnTo>
                    <a:pt x="18" y="15"/>
                  </a:lnTo>
                  <a:lnTo>
                    <a:pt x="20" y="18"/>
                  </a:lnTo>
                  <a:lnTo>
                    <a:pt x="23" y="18"/>
                  </a:lnTo>
                  <a:lnTo>
                    <a:pt x="26" y="21"/>
                  </a:lnTo>
                  <a:lnTo>
                    <a:pt x="28" y="23"/>
                  </a:lnTo>
                  <a:lnTo>
                    <a:pt x="34" y="28"/>
                  </a:lnTo>
                  <a:lnTo>
                    <a:pt x="31" y="28"/>
                  </a:lnTo>
                  <a:lnTo>
                    <a:pt x="34" y="28"/>
                  </a:lnTo>
                  <a:lnTo>
                    <a:pt x="36" y="26"/>
                  </a:lnTo>
                  <a:lnTo>
                    <a:pt x="39" y="23"/>
                  </a:lnTo>
                  <a:lnTo>
                    <a:pt x="39" y="15"/>
                  </a:lnTo>
                  <a:lnTo>
                    <a:pt x="41" y="15"/>
                  </a:lnTo>
                  <a:lnTo>
                    <a:pt x="44" y="18"/>
                  </a:lnTo>
                  <a:lnTo>
                    <a:pt x="47" y="21"/>
                  </a:lnTo>
                  <a:lnTo>
                    <a:pt x="47" y="31"/>
                  </a:lnTo>
                  <a:lnTo>
                    <a:pt x="49" y="34"/>
                  </a:lnTo>
                  <a:lnTo>
                    <a:pt x="52" y="34"/>
                  </a:lnTo>
                  <a:lnTo>
                    <a:pt x="55" y="34"/>
                  </a:lnTo>
                  <a:lnTo>
                    <a:pt x="57" y="34"/>
                  </a:lnTo>
                  <a:lnTo>
                    <a:pt x="60" y="31"/>
                  </a:lnTo>
                  <a:lnTo>
                    <a:pt x="62" y="28"/>
                  </a:lnTo>
                  <a:lnTo>
                    <a:pt x="65" y="31"/>
                  </a:lnTo>
                  <a:lnTo>
                    <a:pt x="68" y="34"/>
                  </a:lnTo>
                  <a:lnTo>
                    <a:pt x="70" y="34"/>
                  </a:lnTo>
                  <a:lnTo>
                    <a:pt x="73" y="23"/>
                  </a:lnTo>
                  <a:lnTo>
                    <a:pt x="73" y="26"/>
                  </a:lnTo>
                  <a:lnTo>
                    <a:pt x="73" y="23"/>
                  </a:lnTo>
                  <a:lnTo>
                    <a:pt x="78" y="15"/>
                  </a:lnTo>
                  <a:lnTo>
                    <a:pt x="75" y="15"/>
                  </a:lnTo>
                  <a:lnTo>
                    <a:pt x="78" y="15"/>
                  </a:lnTo>
                  <a:lnTo>
                    <a:pt x="81" y="18"/>
                  </a:lnTo>
                  <a:lnTo>
                    <a:pt x="81" y="26"/>
                  </a:lnTo>
                  <a:lnTo>
                    <a:pt x="83" y="26"/>
                  </a:lnTo>
                  <a:lnTo>
                    <a:pt x="86" y="23"/>
                  </a:lnTo>
                  <a:lnTo>
                    <a:pt x="89" y="26"/>
                  </a:lnTo>
                  <a:lnTo>
                    <a:pt x="91" y="28"/>
                  </a:lnTo>
                  <a:lnTo>
                    <a:pt x="94" y="26"/>
                  </a:lnTo>
                  <a:lnTo>
                    <a:pt x="94" y="23"/>
                  </a:lnTo>
                  <a:lnTo>
                    <a:pt x="96" y="21"/>
                  </a:lnTo>
                  <a:lnTo>
                    <a:pt x="96" y="15"/>
                  </a:lnTo>
                  <a:lnTo>
                    <a:pt x="99" y="18"/>
                  </a:lnTo>
                  <a:lnTo>
                    <a:pt x="99" y="26"/>
                  </a:lnTo>
                  <a:lnTo>
                    <a:pt x="102" y="28"/>
                  </a:lnTo>
                  <a:lnTo>
                    <a:pt x="102" y="34"/>
                  </a:lnTo>
                  <a:lnTo>
                    <a:pt x="104" y="31"/>
                  </a:lnTo>
                  <a:lnTo>
                    <a:pt x="107" y="31"/>
                  </a:lnTo>
                  <a:lnTo>
                    <a:pt x="109" y="31"/>
                  </a:lnTo>
                  <a:lnTo>
                    <a:pt x="115" y="26"/>
                  </a:lnTo>
                  <a:lnTo>
                    <a:pt x="115" y="23"/>
                  </a:lnTo>
                  <a:lnTo>
                    <a:pt x="117" y="23"/>
                  </a:lnTo>
                  <a:lnTo>
                    <a:pt x="120" y="28"/>
                  </a:lnTo>
                  <a:lnTo>
                    <a:pt x="123" y="26"/>
                  </a:lnTo>
                  <a:lnTo>
                    <a:pt x="125" y="23"/>
                  </a:lnTo>
                  <a:lnTo>
                    <a:pt x="125" y="21"/>
                  </a:lnTo>
                  <a:lnTo>
                    <a:pt x="128" y="23"/>
                  </a:lnTo>
                  <a:lnTo>
                    <a:pt x="128" y="36"/>
                  </a:lnTo>
                  <a:lnTo>
                    <a:pt x="130" y="41"/>
                  </a:lnTo>
                  <a:lnTo>
                    <a:pt x="130" y="49"/>
                  </a:lnTo>
                  <a:lnTo>
                    <a:pt x="133" y="47"/>
                  </a:lnTo>
                  <a:lnTo>
                    <a:pt x="133" y="39"/>
                  </a:lnTo>
                  <a:lnTo>
                    <a:pt x="136" y="34"/>
                  </a:lnTo>
                  <a:lnTo>
                    <a:pt x="136" y="18"/>
                  </a:lnTo>
                  <a:lnTo>
                    <a:pt x="138" y="10"/>
                  </a:lnTo>
                  <a:lnTo>
                    <a:pt x="138" y="0"/>
                  </a:lnTo>
                  <a:lnTo>
                    <a:pt x="141" y="2"/>
                  </a:lnTo>
                  <a:lnTo>
                    <a:pt x="141" y="13"/>
                  </a:lnTo>
                  <a:lnTo>
                    <a:pt x="144" y="21"/>
                  </a:lnTo>
                  <a:lnTo>
                    <a:pt x="144" y="39"/>
                  </a:lnTo>
                  <a:lnTo>
                    <a:pt x="146" y="41"/>
                  </a:lnTo>
                  <a:lnTo>
                    <a:pt x="149" y="36"/>
                  </a:lnTo>
                  <a:lnTo>
                    <a:pt x="149" y="31"/>
                  </a:lnTo>
                  <a:lnTo>
                    <a:pt x="151" y="31"/>
                  </a:lnTo>
                  <a:lnTo>
                    <a:pt x="154" y="34"/>
                  </a:lnTo>
                  <a:lnTo>
                    <a:pt x="159" y="28"/>
                  </a:lnTo>
                  <a:lnTo>
                    <a:pt x="159" y="23"/>
                  </a:lnTo>
                  <a:lnTo>
                    <a:pt x="162" y="21"/>
                  </a:lnTo>
                  <a:lnTo>
                    <a:pt x="162" y="15"/>
                  </a:lnTo>
                  <a:lnTo>
                    <a:pt x="164" y="13"/>
                  </a:lnTo>
                  <a:lnTo>
                    <a:pt x="164" y="7"/>
                  </a:lnTo>
                  <a:lnTo>
                    <a:pt x="167" y="2"/>
                  </a:lnTo>
                  <a:lnTo>
                    <a:pt x="167" y="0"/>
                  </a:lnTo>
                  <a:lnTo>
                    <a:pt x="167" y="2"/>
                  </a:lnTo>
                  <a:lnTo>
                    <a:pt x="170" y="5"/>
                  </a:lnTo>
                  <a:lnTo>
                    <a:pt x="170" y="7"/>
                  </a:lnTo>
                  <a:lnTo>
                    <a:pt x="172" y="10"/>
                  </a:lnTo>
                  <a:lnTo>
                    <a:pt x="172" y="26"/>
                  </a:lnTo>
                  <a:lnTo>
                    <a:pt x="175" y="31"/>
                  </a:lnTo>
                  <a:lnTo>
                    <a:pt x="175" y="39"/>
                  </a:lnTo>
                  <a:lnTo>
                    <a:pt x="178" y="39"/>
                  </a:lnTo>
                  <a:lnTo>
                    <a:pt x="180" y="41"/>
                  </a:lnTo>
                  <a:lnTo>
                    <a:pt x="183" y="39"/>
                  </a:lnTo>
                  <a:lnTo>
                    <a:pt x="185" y="36"/>
                  </a:lnTo>
                  <a:lnTo>
                    <a:pt x="185" y="34"/>
                  </a:lnTo>
                  <a:lnTo>
                    <a:pt x="188" y="31"/>
                  </a:lnTo>
                  <a:lnTo>
                    <a:pt x="188" y="28"/>
                  </a:lnTo>
                  <a:lnTo>
                    <a:pt x="191" y="26"/>
                  </a:lnTo>
                  <a:lnTo>
                    <a:pt x="196" y="31"/>
                  </a:lnTo>
                  <a:lnTo>
                    <a:pt x="193" y="31"/>
                  </a:lnTo>
                  <a:lnTo>
                    <a:pt x="196" y="31"/>
                  </a:lnTo>
                  <a:lnTo>
                    <a:pt x="198" y="28"/>
                  </a:lnTo>
                  <a:lnTo>
                    <a:pt x="198" y="23"/>
                  </a:lnTo>
                  <a:lnTo>
                    <a:pt x="201" y="21"/>
                  </a:lnTo>
                  <a:lnTo>
                    <a:pt x="201" y="23"/>
                  </a:lnTo>
                  <a:lnTo>
                    <a:pt x="206" y="26"/>
                  </a:lnTo>
                  <a:lnTo>
                    <a:pt x="206" y="21"/>
                  </a:lnTo>
                  <a:lnTo>
                    <a:pt x="209" y="21"/>
                  </a:lnTo>
                  <a:lnTo>
                    <a:pt x="212" y="23"/>
                  </a:lnTo>
                  <a:lnTo>
                    <a:pt x="214" y="26"/>
                  </a:lnTo>
                  <a:lnTo>
                    <a:pt x="219" y="26"/>
                  </a:lnTo>
                  <a:lnTo>
                    <a:pt x="219" y="23"/>
                  </a:lnTo>
                  <a:lnTo>
                    <a:pt x="222" y="23"/>
                  </a:lnTo>
                  <a:lnTo>
                    <a:pt x="225" y="26"/>
                  </a:lnTo>
                  <a:lnTo>
                    <a:pt x="225"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6" name="Freeform 70"/>
            <p:cNvSpPr>
              <a:spLocks noChangeAspect="1"/>
            </p:cNvSpPr>
            <p:nvPr/>
          </p:nvSpPr>
          <p:spPr bwMode="auto">
            <a:xfrm flipV="1">
              <a:off x="10321891" y="1958243"/>
              <a:ext cx="309095" cy="45210"/>
            </a:xfrm>
            <a:custGeom>
              <a:avLst/>
              <a:gdLst>
                <a:gd name="T0" fmla="*/ 0 w 60"/>
                <a:gd name="T1" fmla="*/ 21 h 34"/>
                <a:gd name="T2" fmla="*/ 5 w 60"/>
                <a:gd name="T3" fmla="*/ 26 h 34"/>
                <a:gd name="T4" fmla="*/ 2 w 60"/>
                <a:gd name="T5" fmla="*/ 26 h 34"/>
                <a:gd name="T6" fmla="*/ 5 w 60"/>
                <a:gd name="T7" fmla="*/ 21 h 34"/>
                <a:gd name="T8" fmla="*/ 8 w 60"/>
                <a:gd name="T9" fmla="*/ 18 h 34"/>
                <a:gd name="T10" fmla="*/ 8 w 60"/>
                <a:gd name="T11" fmla="*/ 8 h 34"/>
                <a:gd name="T12" fmla="*/ 10 w 60"/>
                <a:gd name="T13" fmla="*/ 5 h 34"/>
                <a:gd name="T14" fmla="*/ 10 w 60"/>
                <a:gd name="T15" fmla="*/ 0 h 34"/>
                <a:gd name="T16" fmla="*/ 10 w 60"/>
                <a:gd name="T17" fmla="*/ 3 h 34"/>
                <a:gd name="T18" fmla="*/ 13 w 60"/>
                <a:gd name="T19" fmla="*/ 5 h 34"/>
                <a:gd name="T20" fmla="*/ 13 w 60"/>
                <a:gd name="T21" fmla="*/ 16 h 34"/>
                <a:gd name="T22" fmla="*/ 15 w 60"/>
                <a:gd name="T23" fmla="*/ 18 h 34"/>
                <a:gd name="T24" fmla="*/ 18 w 60"/>
                <a:gd name="T25" fmla="*/ 21 h 34"/>
                <a:gd name="T26" fmla="*/ 18 w 60"/>
                <a:gd name="T27" fmla="*/ 24 h 34"/>
                <a:gd name="T28" fmla="*/ 21 w 60"/>
                <a:gd name="T29" fmla="*/ 26 h 34"/>
                <a:gd name="T30" fmla="*/ 21 w 60"/>
                <a:gd name="T31" fmla="*/ 31 h 34"/>
                <a:gd name="T32" fmla="*/ 23 w 60"/>
                <a:gd name="T33" fmla="*/ 31 h 34"/>
                <a:gd name="T34" fmla="*/ 26 w 60"/>
                <a:gd name="T35" fmla="*/ 24 h 34"/>
                <a:gd name="T36" fmla="*/ 26 w 60"/>
                <a:gd name="T37" fmla="*/ 18 h 34"/>
                <a:gd name="T38" fmla="*/ 28 w 60"/>
                <a:gd name="T39" fmla="*/ 16 h 34"/>
                <a:gd name="T40" fmla="*/ 28 w 60"/>
                <a:gd name="T41" fmla="*/ 11 h 34"/>
                <a:gd name="T42" fmla="*/ 34 w 60"/>
                <a:gd name="T43" fmla="*/ 5 h 34"/>
                <a:gd name="T44" fmla="*/ 34 w 60"/>
                <a:gd name="T45" fmla="*/ 3 h 34"/>
                <a:gd name="T46" fmla="*/ 34 w 60"/>
                <a:gd name="T47" fmla="*/ 5 h 34"/>
                <a:gd name="T48" fmla="*/ 36 w 60"/>
                <a:gd name="T49" fmla="*/ 8 h 34"/>
                <a:gd name="T50" fmla="*/ 36 w 60"/>
                <a:gd name="T51" fmla="*/ 18 h 34"/>
                <a:gd name="T52" fmla="*/ 39 w 60"/>
                <a:gd name="T53" fmla="*/ 21 h 34"/>
                <a:gd name="T54" fmla="*/ 39 w 60"/>
                <a:gd name="T55" fmla="*/ 26 h 34"/>
                <a:gd name="T56" fmla="*/ 42 w 60"/>
                <a:gd name="T57" fmla="*/ 24 h 34"/>
                <a:gd name="T58" fmla="*/ 44 w 60"/>
                <a:gd name="T59" fmla="*/ 21 h 34"/>
                <a:gd name="T60" fmla="*/ 44 w 60"/>
                <a:gd name="T61" fmla="*/ 13 h 34"/>
                <a:gd name="T62" fmla="*/ 49 w 60"/>
                <a:gd name="T63" fmla="*/ 5 h 34"/>
                <a:gd name="T64" fmla="*/ 47 w 60"/>
                <a:gd name="T65" fmla="*/ 5 h 34"/>
                <a:gd name="T66" fmla="*/ 49 w 60"/>
                <a:gd name="T67" fmla="*/ 11 h 34"/>
                <a:gd name="T68" fmla="*/ 52 w 60"/>
                <a:gd name="T69" fmla="*/ 16 h 34"/>
                <a:gd name="T70" fmla="*/ 52 w 60"/>
                <a:gd name="T71" fmla="*/ 26 h 34"/>
                <a:gd name="T72" fmla="*/ 57 w 60"/>
                <a:gd name="T73" fmla="*/ 34 h 34"/>
                <a:gd name="T74" fmla="*/ 55 w 60"/>
                <a:gd name="T75" fmla="*/ 34 h 34"/>
                <a:gd name="T76" fmla="*/ 57 w 60"/>
                <a:gd name="T77" fmla="*/ 29 h 34"/>
                <a:gd name="T78" fmla="*/ 60 w 60"/>
                <a:gd name="T79"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34">
                  <a:moveTo>
                    <a:pt x="0" y="21"/>
                  </a:moveTo>
                  <a:lnTo>
                    <a:pt x="5" y="26"/>
                  </a:lnTo>
                  <a:lnTo>
                    <a:pt x="2" y="26"/>
                  </a:lnTo>
                  <a:lnTo>
                    <a:pt x="5" y="21"/>
                  </a:lnTo>
                  <a:lnTo>
                    <a:pt x="8" y="18"/>
                  </a:lnTo>
                  <a:lnTo>
                    <a:pt x="8" y="8"/>
                  </a:lnTo>
                  <a:lnTo>
                    <a:pt x="10" y="5"/>
                  </a:lnTo>
                  <a:lnTo>
                    <a:pt x="10" y="0"/>
                  </a:lnTo>
                  <a:lnTo>
                    <a:pt x="10" y="3"/>
                  </a:lnTo>
                  <a:lnTo>
                    <a:pt x="13" y="5"/>
                  </a:lnTo>
                  <a:lnTo>
                    <a:pt x="13" y="16"/>
                  </a:lnTo>
                  <a:lnTo>
                    <a:pt x="15" y="18"/>
                  </a:lnTo>
                  <a:lnTo>
                    <a:pt x="18" y="21"/>
                  </a:lnTo>
                  <a:lnTo>
                    <a:pt x="18" y="24"/>
                  </a:lnTo>
                  <a:lnTo>
                    <a:pt x="21" y="26"/>
                  </a:lnTo>
                  <a:lnTo>
                    <a:pt x="21" y="31"/>
                  </a:lnTo>
                  <a:lnTo>
                    <a:pt x="23" y="31"/>
                  </a:lnTo>
                  <a:lnTo>
                    <a:pt x="26" y="24"/>
                  </a:lnTo>
                  <a:lnTo>
                    <a:pt x="26" y="18"/>
                  </a:lnTo>
                  <a:lnTo>
                    <a:pt x="28" y="16"/>
                  </a:lnTo>
                  <a:lnTo>
                    <a:pt x="28" y="11"/>
                  </a:lnTo>
                  <a:lnTo>
                    <a:pt x="34" y="5"/>
                  </a:lnTo>
                  <a:lnTo>
                    <a:pt x="34" y="3"/>
                  </a:lnTo>
                  <a:lnTo>
                    <a:pt x="34" y="5"/>
                  </a:lnTo>
                  <a:lnTo>
                    <a:pt x="36" y="8"/>
                  </a:lnTo>
                  <a:lnTo>
                    <a:pt x="36" y="18"/>
                  </a:lnTo>
                  <a:lnTo>
                    <a:pt x="39" y="21"/>
                  </a:lnTo>
                  <a:lnTo>
                    <a:pt x="39" y="26"/>
                  </a:lnTo>
                  <a:lnTo>
                    <a:pt x="42" y="24"/>
                  </a:lnTo>
                  <a:lnTo>
                    <a:pt x="44" y="21"/>
                  </a:lnTo>
                  <a:lnTo>
                    <a:pt x="44" y="13"/>
                  </a:lnTo>
                  <a:lnTo>
                    <a:pt x="49" y="5"/>
                  </a:lnTo>
                  <a:lnTo>
                    <a:pt x="47" y="5"/>
                  </a:lnTo>
                  <a:lnTo>
                    <a:pt x="49" y="11"/>
                  </a:lnTo>
                  <a:lnTo>
                    <a:pt x="52" y="16"/>
                  </a:lnTo>
                  <a:lnTo>
                    <a:pt x="52" y="26"/>
                  </a:lnTo>
                  <a:lnTo>
                    <a:pt x="57" y="34"/>
                  </a:lnTo>
                  <a:lnTo>
                    <a:pt x="55" y="34"/>
                  </a:lnTo>
                  <a:lnTo>
                    <a:pt x="57" y="29"/>
                  </a:lnTo>
                  <a:lnTo>
                    <a:pt x="60"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7" name="Freeform 71"/>
            <p:cNvSpPr>
              <a:spLocks noChangeAspect="1"/>
            </p:cNvSpPr>
            <p:nvPr/>
          </p:nvSpPr>
          <p:spPr bwMode="auto">
            <a:xfrm flipV="1">
              <a:off x="4728829" y="2009286"/>
              <a:ext cx="1072335" cy="147297"/>
            </a:xfrm>
            <a:custGeom>
              <a:avLst/>
              <a:gdLst>
                <a:gd name="T0" fmla="*/ 3 w 207"/>
                <a:gd name="T1" fmla="*/ 73 h 112"/>
                <a:gd name="T2" fmla="*/ 5 w 207"/>
                <a:gd name="T3" fmla="*/ 65 h 112"/>
                <a:gd name="T4" fmla="*/ 11 w 207"/>
                <a:gd name="T5" fmla="*/ 57 h 112"/>
                <a:gd name="T6" fmla="*/ 13 w 207"/>
                <a:gd name="T7" fmla="*/ 36 h 112"/>
                <a:gd name="T8" fmla="*/ 18 w 207"/>
                <a:gd name="T9" fmla="*/ 47 h 112"/>
                <a:gd name="T10" fmla="*/ 24 w 207"/>
                <a:gd name="T11" fmla="*/ 57 h 112"/>
                <a:gd name="T12" fmla="*/ 32 w 207"/>
                <a:gd name="T13" fmla="*/ 65 h 112"/>
                <a:gd name="T14" fmla="*/ 34 w 207"/>
                <a:gd name="T15" fmla="*/ 67 h 112"/>
                <a:gd name="T16" fmla="*/ 37 w 207"/>
                <a:gd name="T17" fmla="*/ 67 h 112"/>
                <a:gd name="T18" fmla="*/ 42 w 207"/>
                <a:gd name="T19" fmla="*/ 60 h 112"/>
                <a:gd name="T20" fmla="*/ 47 w 207"/>
                <a:gd name="T21" fmla="*/ 54 h 112"/>
                <a:gd name="T22" fmla="*/ 55 w 207"/>
                <a:gd name="T23" fmla="*/ 57 h 112"/>
                <a:gd name="T24" fmla="*/ 63 w 207"/>
                <a:gd name="T25" fmla="*/ 52 h 112"/>
                <a:gd name="T26" fmla="*/ 68 w 207"/>
                <a:gd name="T27" fmla="*/ 47 h 112"/>
                <a:gd name="T28" fmla="*/ 76 w 207"/>
                <a:gd name="T29" fmla="*/ 52 h 112"/>
                <a:gd name="T30" fmla="*/ 79 w 207"/>
                <a:gd name="T31" fmla="*/ 67 h 112"/>
                <a:gd name="T32" fmla="*/ 84 w 207"/>
                <a:gd name="T33" fmla="*/ 60 h 112"/>
                <a:gd name="T34" fmla="*/ 89 w 207"/>
                <a:gd name="T35" fmla="*/ 47 h 112"/>
                <a:gd name="T36" fmla="*/ 94 w 207"/>
                <a:gd name="T37" fmla="*/ 57 h 112"/>
                <a:gd name="T38" fmla="*/ 102 w 207"/>
                <a:gd name="T39" fmla="*/ 67 h 112"/>
                <a:gd name="T40" fmla="*/ 107 w 207"/>
                <a:gd name="T41" fmla="*/ 65 h 112"/>
                <a:gd name="T42" fmla="*/ 113 w 207"/>
                <a:gd name="T43" fmla="*/ 60 h 112"/>
                <a:gd name="T44" fmla="*/ 118 w 207"/>
                <a:gd name="T45" fmla="*/ 49 h 112"/>
                <a:gd name="T46" fmla="*/ 123 w 207"/>
                <a:gd name="T47" fmla="*/ 52 h 112"/>
                <a:gd name="T48" fmla="*/ 126 w 207"/>
                <a:gd name="T49" fmla="*/ 73 h 112"/>
                <a:gd name="T50" fmla="*/ 131 w 207"/>
                <a:gd name="T51" fmla="*/ 62 h 112"/>
                <a:gd name="T52" fmla="*/ 136 w 207"/>
                <a:gd name="T53" fmla="*/ 54 h 112"/>
                <a:gd name="T54" fmla="*/ 141 w 207"/>
                <a:gd name="T55" fmla="*/ 47 h 112"/>
                <a:gd name="T56" fmla="*/ 144 w 207"/>
                <a:gd name="T57" fmla="*/ 60 h 112"/>
                <a:gd name="T58" fmla="*/ 149 w 207"/>
                <a:gd name="T59" fmla="*/ 65 h 112"/>
                <a:gd name="T60" fmla="*/ 157 w 207"/>
                <a:gd name="T61" fmla="*/ 65 h 112"/>
                <a:gd name="T62" fmla="*/ 165 w 207"/>
                <a:gd name="T63" fmla="*/ 47 h 112"/>
                <a:gd name="T64" fmla="*/ 168 w 207"/>
                <a:gd name="T65" fmla="*/ 47 h 112"/>
                <a:gd name="T66" fmla="*/ 170 w 207"/>
                <a:gd name="T67" fmla="*/ 7 h 112"/>
                <a:gd name="T68" fmla="*/ 173 w 207"/>
                <a:gd name="T69" fmla="*/ 5 h 112"/>
                <a:gd name="T70" fmla="*/ 178 w 207"/>
                <a:gd name="T71" fmla="*/ 75 h 112"/>
                <a:gd name="T72" fmla="*/ 181 w 207"/>
                <a:gd name="T73" fmla="*/ 112 h 112"/>
                <a:gd name="T74" fmla="*/ 183 w 207"/>
                <a:gd name="T75" fmla="*/ 91 h 112"/>
                <a:gd name="T76" fmla="*/ 189 w 207"/>
                <a:gd name="T77" fmla="*/ 65 h 112"/>
                <a:gd name="T78" fmla="*/ 191 w 207"/>
                <a:gd name="T79" fmla="*/ 49 h 112"/>
                <a:gd name="T80" fmla="*/ 196 w 207"/>
                <a:gd name="T81" fmla="*/ 47 h 112"/>
                <a:gd name="T82" fmla="*/ 199 w 207"/>
                <a:gd name="T83" fmla="*/ 5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112">
                  <a:moveTo>
                    <a:pt x="0" y="67"/>
                  </a:moveTo>
                  <a:lnTo>
                    <a:pt x="0" y="70"/>
                  </a:lnTo>
                  <a:lnTo>
                    <a:pt x="3" y="73"/>
                  </a:lnTo>
                  <a:lnTo>
                    <a:pt x="3" y="75"/>
                  </a:lnTo>
                  <a:lnTo>
                    <a:pt x="5" y="73"/>
                  </a:lnTo>
                  <a:lnTo>
                    <a:pt x="5" y="65"/>
                  </a:lnTo>
                  <a:lnTo>
                    <a:pt x="8" y="62"/>
                  </a:lnTo>
                  <a:lnTo>
                    <a:pt x="8" y="60"/>
                  </a:lnTo>
                  <a:lnTo>
                    <a:pt x="11" y="57"/>
                  </a:lnTo>
                  <a:lnTo>
                    <a:pt x="11" y="44"/>
                  </a:lnTo>
                  <a:lnTo>
                    <a:pt x="13" y="41"/>
                  </a:lnTo>
                  <a:lnTo>
                    <a:pt x="13" y="36"/>
                  </a:lnTo>
                  <a:lnTo>
                    <a:pt x="16" y="39"/>
                  </a:lnTo>
                  <a:lnTo>
                    <a:pt x="16" y="41"/>
                  </a:lnTo>
                  <a:lnTo>
                    <a:pt x="18" y="47"/>
                  </a:lnTo>
                  <a:lnTo>
                    <a:pt x="18" y="54"/>
                  </a:lnTo>
                  <a:lnTo>
                    <a:pt x="21" y="54"/>
                  </a:lnTo>
                  <a:lnTo>
                    <a:pt x="24" y="57"/>
                  </a:lnTo>
                  <a:lnTo>
                    <a:pt x="26" y="60"/>
                  </a:lnTo>
                  <a:lnTo>
                    <a:pt x="26" y="65"/>
                  </a:lnTo>
                  <a:lnTo>
                    <a:pt x="32" y="65"/>
                  </a:lnTo>
                  <a:lnTo>
                    <a:pt x="29" y="65"/>
                  </a:lnTo>
                  <a:lnTo>
                    <a:pt x="32" y="65"/>
                  </a:lnTo>
                  <a:lnTo>
                    <a:pt x="34" y="67"/>
                  </a:lnTo>
                  <a:lnTo>
                    <a:pt x="34" y="75"/>
                  </a:lnTo>
                  <a:lnTo>
                    <a:pt x="37" y="73"/>
                  </a:lnTo>
                  <a:lnTo>
                    <a:pt x="37" y="67"/>
                  </a:lnTo>
                  <a:lnTo>
                    <a:pt x="39" y="65"/>
                  </a:lnTo>
                  <a:lnTo>
                    <a:pt x="39" y="57"/>
                  </a:lnTo>
                  <a:lnTo>
                    <a:pt x="42" y="60"/>
                  </a:lnTo>
                  <a:lnTo>
                    <a:pt x="45" y="62"/>
                  </a:lnTo>
                  <a:lnTo>
                    <a:pt x="47" y="60"/>
                  </a:lnTo>
                  <a:lnTo>
                    <a:pt x="47" y="54"/>
                  </a:lnTo>
                  <a:lnTo>
                    <a:pt x="50" y="57"/>
                  </a:lnTo>
                  <a:lnTo>
                    <a:pt x="52" y="60"/>
                  </a:lnTo>
                  <a:lnTo>
                    <a:pt x="55" y="57"/>
                  </a:lnTo>
                  <a:lnTo>
                    <a:pt x="55" y="54"/>
                  </a:lnTo>
                  <a:lnTo>
                    <a:pt x="63" y="54"/>
                  </a:lnTo>
                  <a:lnTo>
                    <a:pt x="63" y="52"/>
                  </a:lnTo>
                  <a:lnTo>
                    <a:pt x="66" y="52"/>
                  </a:lnTo>
                  <a:lnTo>
                    <a:pt x="68" y="49"/>
                  </a:lnTo>
                  <a:lnTo>
                    <a:pt x="68" y="47"/>
                  </a:lnTo>
                  <a:lnTo>
                    <a:pt x="73" y="44"/>
                  </a:lnTo>
                  <a:lnTo>
                    <a:pt x="73" y="49"/>
                  </a:lnTo>
                  <a:lnTo>
                    <a:pt x="76" y="52"/>
                  </a:lnTo>
                  <a:lnTo>
                    <a:pt x="76" y="54"/>
                  </a:lnTo>
                  <a:lnTo>
                    <a:pt x="79" y="60"/>
                  </a:lnTo>
                  <a:lnTo>
                    <a:pt x="79" y="67"/>
                  </a:lnTo>
                  <a:lnTo>
                    <a:pt x="81" y="67"/>
                  </a:lnTo>
                  <a:lnTo>
                    <a:pt x="84" y="65"/>
                  </a:lnTo>
                  <a:lnTo>
                    <a:pt x="84" y="60"/>
                  </a:lnTo>
                  <a:lnTo>
                    <a:pt x="86" y="57"/>
                  </a:lnTo>
                  <a:lnTo>
                    <a:pt x="86" y="49"/>
                  </a:lnTo>
                  <a:lnTo>
                    <a:pt x="89" y="47"/>
                  </a:lnTo>
                  <a:lnTo>
                    <a:pt x="92" y="49"/>
                  </a:lnTo>
                  <a:lnTo>
                    <a:pt x="92" y="54"/>
                  </a:lnTo>
                  <a:lnTo>
                    <a:pt x="94" y="57"/>
                  </a:lnTo>
                  <a:lnTo>
                    <a:pt x="100" y="62"/>
                  </a:lnTo>
                  <a:lnTo>
                    <a:pt x="100" y="65"/>
                  </a:lnTo>
                  <a:lnTo>
                    <a:pt x="102" y="67"/>
                  </a:lnTo>
                  <a:lnTo>
                    <a:pt x="107" y="62"/>
                  </a:lnTo>
                  <a:lnTo>
                    <a:pt x="105" y="62"/>
                  </a:lnTo>
                  <a:lnTo>
                    <a:pt x="107" y="65"/>
                  </a:lnTo>
                  <a:lnTo>
                    <a:pt x="110" y="65"/>
                  </a:lnTo>
                  <a:lnTo>
                    <a:pt x="113" y="62"/>
                  </a:lnTo>
                  <a:lnTo>
                    <a:pt x="113" y="60"/>
                  </a:lnTo>
                  <a:lnTo>
                    <a:pt x="115" y="57"/>
                  </a:lnTo>
                  <a:lnTo>
                    <a:pt x="115" y="52"/>
                  </a:lnTo>
                  <a:lnTo>
                    <a:pt x="118" y="49"/>
                  </a:lnTo>
                  <a:lnTo>
                    <a:pt x="118" y="44"/>
                  </a:lnTo>
                  <a:lnTo>
                    <a:pt x="121" y="47"/>
                  </a:lnTo>
                  <a:lnTo>
                    <a:pt x="123" y="52"/>
                  </a:lnTo>
                  <a:lnTo>
                    <a:pt x="123" y="62"/>
                  </a:lnTo>
                  <a:lnTo>
                    <a:pt x="126" y="67"/>
                  </a:lnTo>
                  <a:lnTo>
                    <a:pt x="126" y="73"/>
                  </a:lnTo>
                  <a:lnTo>
                    <a:pt x="128" y="70"/>
                  </a:lnTo>
                  <a:lnTo>
                    <a:pt x="131" y="67"/>
                  </a:lnTo>
                  <a:lnTo>
                    <a:pt x="131" y="62"/>
                  </a:lnTo>
                  <a:lnTo>
                    <a:pt x="134" y="60"/>
                  </a:lnTo>
                  <a:lnTo>
                    <a:pt x="136" y="57"/>
                  </a:lnTo>
                  <a:lnTo>
                    <a:pt x="136" y="54"/>
                  </a:lnTo>
                  <a:lnTo>
                    <a:pt x="139" y="52"/>
                  </a:lnTo>
                  <a:lnTo>
                    <a:pt x="139" y="49"/>
                  </a:lnTo>
                  <a:lnTo>
                    <a:pt x="141" y="47"/>
                  </a:lnTo>
                  <a:lnTo>
                    <a:pt x="141" y="49"/>
                  </a:lnTo>
                  <a:lnTo>
                    <a:pt x="144" y="54"/>
                  </a:lnTo>
                  <a:lnTo>
                    <a:pt x="144" y="60"/>
                  </a:lnTo>
                  <a:lnTo>
                    <a:pt x="149" y="65"/>
                  </a:lnTo>
                  <a:lnTo>
                    <a:pt x="147" y="65"/>
                  </a:lnTo>
                  <a:lnTo>
                    <a:pt x="149" y="65"/>
                  </a:lnTo>
                  <a:lnTo>
                    <a:pt x="152" y="65"/>
                  </a:lnTo>
                  <a:lnTo>
                    <a:pt x="155" y="67"/>
                  </a:lnTo>
                  <a:lnTo>
                    <a:pt x="157" y="65"/>
                  </a:lnTo>
                  <a:lnTo>
                    <a:pt x="160" y="62"/>
                  </a:lnTo>
                  <a:lnTo>
                    <a:pt x="160" y="52"/>
                  </a:lnTo>
                  <a:lnTo>
                    <a:pt x="165" y="47"/>
                  </a:lnTo>
                  <a:lnTo>
                    <a:pt x="162" y="47"/>
                  </a:lnTo>
                  <a:lnTo>
                    <a:pt x="165" y="47"/>
                  </a:lnTo>
                  <a:lnTo>
                    <a:pt x="168" y="47"/>
                  </a:lnTo>
                  <a:lnTo>
                    <a:pt x="168" y="36"/>
                  </a:lnTo>
                  <a:lnTo>
                    <a:pt x="170" y="31"/>
                  </a:lnTo>
                  <a:lnTo>
                    <a:pt x="170" y="7"/>
                  </a:lnTo>
                  <a:lnTo>
                    <a:pt x="173" y="2"/>
                  </a:lnTo>
                  <a:lnTo>
                    <a:pt x="173" y="0"/>
                  </a:lnTo>
                  <a:lnTo>
                    <a:pt x="173" y="5"/>
                  </a:lnTo>
                  <a:lnTo>
                    <a:pt x="176" y="15"/>
                  </a:lnTo>
                  <a:lnTo>
                    <a:pt x="176" y="62"/>
                  </a:lnTo>
                  <a:lnTo>
                    <a:pt x="178" y="75"/>
                  </a:lnTo>
                  <a:lnTo>
                    <a:pt x="178" y="99"/>
                  </a:lnTo>
                  <a:lnTo>
                    <a:pt x="181" y="107"/>
                  </a:lnTo>
                  <a:lnTo>
                    <a:pt x="181" y="112"/>
                  </a:lnTo>
                  <a:lnTo>
                    <a:pt x="181" y="109"/>
                  </a:lnTo>
                  <a:lnTo>
                    <a:pt x="183" y="104"/>
                  </a:lnTo>
                  <a:lnTo>
                    <a:pt x="183" y="91"/>
                  </a:lnTo>
                  <a:lnTo>
                    <a:pt x="186" y="83"/>
                  </a:lnTo>
                  <a:lnTo>
                    <a:pt x="186" y="67"/>
                  </a:lnTo>
                  <a:lnTo>
                    <a:pt x="189" y="65"/>
                  </a:lnTo>
                  <a:lnTo>
                    <a:pt x="189" y="60"/>
                  </a:lnTo>
                  <a:lnTo>
                    <a:pt x="191" y="54"/>
                  </a:lnTo>
                  <a:lnTo>
                    <a:pt x="191" y="49"/>
                  </a:lnTo>
                  <a:lnTo>
                    <a:pt x="196" y="44"/>
                  </a:lnTo>
                  <a:lnTo>
                    <a:pt x="194" y="44"/>
                  </a:lnTo>
                  <a:lnTo>
                    <a:pt x="196" y="47"/>
                  </a:lnTo>
                  <a:lnTo>
                    <a:pt x="199" y="54"/>
                  </a:lnTo>
                  <a:lnTo>
                    <a:pt x="199" y="52"/>
                  </a:lnTo>
                  <a:lnTo>
                    <a:pt x="199" y="54"/>
                  </a:lnTo>
                  <a:lnTo>
                    <a:pt x="202" y="57"/>
                  </a:lnTo>
                  <a:lnTo>
                    <a:pt x="207" y="6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8" name="Freeform 72"/>
            <p:cNvSpPr>
              <a:spLocks noChangeAspect="1"/>
            </p:cNvSpPr>
            <p:nvPr/>
          </p:nvSpPr>
          <p:spPr bwMode="auto">
            <a:xfrm flipV="1">
              <a:off x="5801164" y="2041371"/>
              <a:ext cx="1151767" cy="115213"/>
            </a:xfrm>
            <a:custGeom>
              <a:avLst/>
              <a:gdLst>
                <a:gd name="T0" fmla="*/ 3 w 222"/>
                <a:gd name="T1" fmla="*/ 65 h 88"/>
                <a:gd name="T2" fmla="*/ 10 w 222"/>
                <a:gd name="T3" fmla="*/ 57 h 88"/>
                <a:gd name="T4" fmla="*/ 18 w 222"/>
                <a:gd name="T5" fmla="*/ 57 h 88"/>
                <a:gd name="T6" fmla="*/ 26 w 222"/>
                <a:gd name="T7" fmla="*/ 65 h 88"/>
                <a:gd name="T8" fmla="*/ 31 w 222"/>
                <a:gd name="T9" fmla="*/ 54 h 88"/>
                <a:gd name="T10" fmla="*/ 37 w 222"/>
                <a:gd name="T11" fmla="*/ 49 h 88"/>
                <a:gd name="T12" fmla="*/ 44 w 222"/>
                <a:gd name="T13" fmla="*/ 67 h 88"/>
                <a:gd name="T14" fmla="*/ 47 w 222"/>
                <a:gd name="T15" fmla="*/ 54 h 88"/>
                <a:gd name="T16" fmla="*/ 52 w 222"/>
                <a:gd name="T17" fmla="*/ 44 h 88"/>
                <a:gd name="T18" fmla="*/ 58 w 222"/>
                <a:gd name="T19" fmla="*/ 36 h 88"/>
                <a:gd name="T20" fmla="*/ 63 w 222"/>
                <a:gd name="T21" fmla="*/ 49 h 88"/>
                <a:gd name="T22" fmla="*/ 65 w 222"/>
                <a:gd name="T23" fmla="*/ 73 h 88"/>
                <a:gd name="T24" fmla="*/ 71 w 222"/>
                <a:gd name="T25" fmla="*/ 62 h 88"/>
                <a:gd name="T26" fmla="*/ 76 w 222"/>
                <a:gd name="T27" fmla="*/ 65 h 88"/>
                <a:gd name="T28" fmla="*/ 81 w 222"/>
                <a:gd name="T29" fmla="*/ 65 h 88"/>
                <a:gd name="T30" fmla="*/ 84 w 222"/>
                <a:gd name="T31" fmla="*/ 65 h 88"/>
                <a:gd name="T32" fmla="*/ 89 w 222"/>
                <a:gd name="T33" fmla="*/ 73 h 88"/>
                <a:gd name="T34" fmla="*/ 92 w 222"/>
                <a:gd name="T35" fmla="*/ 75 h 88"/>
                <a:gd name="T36" fmla="*/ 97 w 222"/>
                <a:gd name="T37" fmla="*/ 62 h 88"/>
                <a:gd name="T38" fmla="*/ 105 w 222"/>
                <a:gd name="T39" fmla="*/ 57 h 88"/>
                <a:gd name="T40" fmla="*/ 107 w 222"/>
                <a:gd name="T41" fmla="*/ 57 h 88"/>
                <a:gd name="T42" fmla="*/ 112 w 222"/>
                <a:gd name="T43" fmla="*/ 41 h 88"/>
                <a:gd name="T44" fmla="*/ 118 w 222"/>
                <a:gd name="T45" fmla="*/ 13 h 88"/>
                <a:gd name="T46" fmla="*/ 120 w 222"/>
                <a:gd name="T47" fmla="*/ 20 h 88"/>
                <a:gd name="T48" fmla="*/ 126 w 222"/>
                <a:gd name="T49" fmla="*/ 78 h 88"/>
                <a:gd name="T50" fmla="*/ 131 w 222"/>
                <a:gd name="T51" fmla="*/ 86 h 88"/>
                <a:gd name="T52" fmla="*/ 133 w 222"/>
                <a:gd name="T53" fmla="*/ 70 h 88"/>
                <a:gd name="T54" fmla="*/ 139 w 222"/>
                <a:gd name="T55" fmla="*/ 49 h 88"/>
                <a:gd name="T56" fmla="*/ 141 w 222"/>
                <a:gd name="T57" fmla="*/ 33 h 88"/>
                <a:gd name="T58" fmla="*/ 149 w 222"/>
                <a:gd name="T59" fmla="*/ 54 h 88"/>
                <a:gd name="T60" fmla="*/ 152 w 222"/>
                <a:gd name="T61" fmla="*/ 78 h 88"/>
                <a:gd name="T62" fmla="*/ 160 w 222"/>
                <a:gd name="T63" fmla="*/ 65 h 88"/>
                <a:gd name="T64" fmla="*/ 165 w 222"/>
                <a:gd name="T65" fmla="*/ 57 h 88"/>
                <a:gd name="T66" fmla="*/ 167 w 222"/>
                <a:gd name="T67" fmla="*/ 70 h 88"/>
                <a:gd name="T68" fmla="*/ 173 w 222"/>
                <a:gd name="T69" fmla="*/ 57 h 88"/>
                <a:gd name="T70" fmla="*/ 181 w 222"/>
                <a:gd name="T71" fmla="*/ 54 h 88"/>
                <a:gd name="T72" fmla="*/ 183 w 222"/>
                <a:gd name="T73" fmla="*/ 54 h 88"/>
                <a:gd name="T74" fmla="*/ 188 w 222"/>
                <a:gd name="T75" fmla="*/ 47 h 88"/>
                <a:gd name="T76" fmla="*/ 199 w 222"/>
                <a:gd name="T77" fmla="*/ 60 h 88"/>
                <a:gd name="T78" fmla="*/ 201 w 222"/>
                <a:gd name="T79" fmla="*/ 57 h 88"/>
                <a:gd name="T80" fmla="*/ 209 w 222"/>
                <a:gd name="T81" fmla="*/ 54 h 88"/>
                <a:gd name="T82" fmla="*/ 217 w 222"/>
                <a:gd name="T83" fmla="*/ 6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88">
                  <a:moveTo>
                    <a:pt x="0" y="62"/>
                  </a:moveTo>
                  <a:lnTo>
                    <a:pt x="0" y="65"/>
                  </a:lnTo>
                  <a:lnTo>
                    <a:pt x="3" y="65"/>
                  </a:lnTo>
                  <a:lnTo>
                    <a:pt x="8" y="60"/>
                  </a:lnTo>
                  <a:lnTo>
                    <a:pt x="8" y="57"/>
                  </a:lnTo>
                  <a:lnTo>
                    <a:pt x="10" y="57"/>
                  </a:lnTo>
                  <a:lnTo>
                    <a:pt x="13" y="57"/>
                  </a:lnTo>
                  <a:lnTo>
                    <a:pt x="16" y="57"/>
                  </a:lnTo>
                  <a:lnTo>
                    <a:pt x="18" y="57"/>
                  </a:lnTo>
                  <a:lnTo>
                    <a:pt x="21" y="57"/>
                  </a:lnTo>
                  <a:lnTo>
                    <a:pt x="23" y="62"/>
                  </a:lnTo>
                  <a:lnTo>
                    <a:pt x="26" y="65"/>
                  </a:lnTo>
                  <a:lnTo>
                    <a:pt x="29" y="62"/>
                  </a:lnTo>
                  <a:lnTo>
                    <a:pt x="31" y="60"/>
                  </a:lnTo>
                  <a:lnTo>
                    <a:pt x="31" y="54"/>
                  </a:lnTo>
                  <a:lnTo>
                    <a:pt x="37" y="49"/>
                  </a:lnTo>
                  <a:lnTo>
                    <a:pt x="37" y="47"/>
                  </a:lnTo>
                  <a:lnTo>
                    <a:pt x="37" y="49"/>
                  </a:lnTo>
                  <a:lnTo>
                    <a:pt x="42" y="54"/>
                  </a:lnTo>
                  <a:lnTo>
                    <a:pt x="42" y="65"/>
                  </a:lnTo>
                  <a:lnTo>
                    <a:pt x="44" y="67"/>
                  </a:lnTo>
                  <a:lnTo>
                    <a:pt x="44" y="65"/>
                  </a:lnTo>
                  <a:lnTo>
                    <a:pt x="47" y="62"/>
                  </a:lnTo>
                  <a:lnTo>
                    <a:pt x="47" y="54"/>
                  </a:lnTo>
                  <a:lnTo>
                    <a:pt x="50" y="52"/>
                  </a:lnTo>
                  <a:lnTo>
                    <a:pt x="50" y="47"/>
                  </a:lnTo>
                  <a:lnTo>
                    <a:pt x="52" y="44"/>
                  </a:lnTo>
                  <a:lnTo>
                    <a:pt x="52" y="39"/>
                  </a:lnTo>
                  <a:lnTo>
                    <a:pt x="55" y="36"/>
                  </a:lnTo>
                  <a:lnTo>
                    <a:pt x="58" y="36"/>
                  </a:lnTo>
                  <a:lnTo>
                    <a:pt x="60" y="39"/>
                  </a:lnTo>
                  <a:lnTo>
                    <a:pt x="60" y="44"/>
                  </a:lnTo>
                  <a:lnTo>
                    <a:pt x="63" y="49"/>
                  </a:lnTo>
                  <a:lnTo>
                    <a:pt x="63" y="62"/>
                  </a:lnTo>
                  <a:lnTo>
                    <a:pt x="65" y="67"/>
                  </a:lnTo>
                  <a:lnTo>
                    <a:pt x="65" y="73"/>
                  </a:lnTo>
                  <a:lnTo>
                    <a:pt x="68" y="70"/>
                  </a:lnTo>
                  <a:lnTo>
                    <a:pt x="71" y="67"/>
                  </a:lnTo>
                  <a:lnTo>
                    <a:pt x="71" y="62"/>
                  </a:lnTo>
                  <a:lnTo>
                    <a:pt x="73" y="60"/>
                  </a:lnTo>
                  <a:lnTo>
                    <a:pt x="76" y="60"/>
                  </a:lnTo>
                  <a:lnTo>
                    <a:pt x="76" y="65"/>
                  </a:lnTo>
                  <a:lnTo>
                    <a:pt x="78" y="70"/>
                  </a:lnTo>
                  <a:lnTo>
                    <a:pt x="78" y="67"/>
                  </a:lnTo>
                  <a:lnTo>
                    <a:pt x="81" y="65"/>
                  </a:lnTo>
                  <a:lnTo>
                    <a:pt x="81" y="62"/>
                  </a:lnTo>
                  <a:lnTo>
                    <a:pt x="84" y="60"/>
                  </a:lnTo>
                  <a:lnTo>
                    <a:pt x="84" y="65"/>
                  </a:lnTo>
                  <a:lnTo>
                    <a:pt x="86" y="67"/>
                  </a:lnTo>
                  <a:lnTo>
                    <a:pt x="86" y="70"/>
                  </a:lnTo>
                  <a:lnTo>
                    <a:pt x="89" y="73"/>
                  </a:lnTo>
                  <a:lnTo>
                    <a:pt x="89" y="78"/>
                  </a:lnTo>
                  <a:lnTo>
                    <a:pt x="92" y="81"/>
                  </a:lnTo>
                  <a:lnTo>
                    <a:pt x="92" y="75"/>
                  </a:lnTo>
                  <a:lnTo>
                    <a:pt x="94" y="70"/>
                  </a:lnTo>
                  <a:lnTo>
                    <a:pt x="94" y="60"/>
                  </a:lnTo>
                  <a:lnTo>
                    <a:pt x="97" y="62"/>
                  </a:lnTo>
                  <a:lnTo>
                    <a:pt x="99" y="62"/>
                  </a:lnTo>
                  <a:lnTo>
                    <a:pt x="102" y="60"/>
                  </a:lnTo>
                  <a:lnTo>
                    <a:pt x="105" y="57"/>
                  </a:lnTo>
                  <a:lnTo>
                    <a:pt x="105" y="52"/>
                  </a:lnTo>
                  <a:lnTo>
                    <a:pt x="110" y="57"/>
                  </a:lnTo>
                  <a:lnTo>
                    <a:pt x="107" y="57"/>
                  </a:lnTo>
                  <a:lnTo>
                    <a:pt x="110" y="57"/>
                  </a:lnTo>
                  <a:lnTo>
                    <a:pt x="112" y="54"/>
                  </a:lnTo>
                  <a:lnTo>
                    <a:pt x="112" y="41"/>
                  </a:lnTo>
                  <a:lnTo>
                    <a:pt x="115" y="36"/>
                  </a:lnTo>
                  <a:lnTo>
                    <a:pt x="115" y="20"/>
                  </a:lnTo>
                  <a:lnTo>
                    <a:pt x="118" y="13"/>
                  </a:lnTo>
                  <a:lnTo>
                    <a:pt x="118" y="0"/>
                  </a:lnTo>
                  <a:lnTo>
                    <a:pt x="120" y="2"/>
                  </a:lnTo>
                  <a:lnTo>
                    <a:pt x="120" y="20"/>
                  </a:lnTo>
                  <a:lnTo>
                    <a:pt x="123" y="33"/>
                  </a:lnTo>
                  <a:lnTo>
                    <a:pt x="123" y="70"/>
                  </a:lnTo>
                  <a:lnTo>
                    <a:pt x="126" y="78"/>
                  </a:lnTo>
                  <a:lnTo>
                    <a:pt x="126" y="86"/>
                  </a:lnTo>
                  <a:lnTo>
                    <a:pt x="128" y="88"/>
                  </a:lnTo>
                  <a:lnTo>
                    <a:pt x="131" y="86"/>
                  </a:lnTo>
                  <a:lnTo>
                    <a:pt x="131" y="83"/>
                  </a:lnTo>
                  <a:lnTo>
                    <a:pt x="133" y="81"/>
                  </a:lnTo>
                  <a:lnTo>
                    <a:pt x="133" y="70"/>
                  </a:lnTo>
                  <a:lnTo>
                    <a:pt x="136" y="67"/>
                  </a:lnTo>
                  <a:lnTo>
                    <a:pt x="136" y="57"/>
                  </a:lnTo>
                  <a:lnTo>
                    <a:pt x="139" y="49"/>
                  </a:lnTo>
                  <a:lnTo>
                    <a:pt x="139" y="41"/>
                  </a:lnTo>
                  <a:lnTo>
                    <a:pt x="141" y="36"/>
                  </a:lnTo>
                  <a:lnTo>
                    <a:pt x="141" y="33"/>
                  </a:lnTo>
                  <a:lnTo>
                    <a:pt x="147" y="36"/>
                  </a:lnTo>
                  <a:lnTo>
                    <a:pt x="147" y="47"/>
                  </a:lnTo>
                  <a:lnTo>
                    <a:pt x="149" y="54"/>
                  </a:lnTo>
                  <a:lnTo>
                    <a:pt x="149" y="70"/>
                  </a:lnTo>
                  <a:lnTo>
                    <a:pt x="152" y="75"/>
                  </a:lnTo>
                  <a:lnTo>
                    <a:pt x="152" y="78"/>
                  </a:lnTo>
                  <a:lnTo>
                    <a:pt x="154" y="75"/>
                  </a:lnTo>
                  <a:lnTo>
                    <a:pt x="160" y="70"/>
                  </a:lnTo>
                  <a:lnTo>
                    <a:pt x="160" y="65"/>
                  </a:lnTo>
                  <a:lnTo>
                    <a:pt x="162" y="62"/>
                  </a:lnTo>
                  <a:lnTo>
                    <a:pt x="162" y="60"/>
                  </a:lnTo>
                  <a:lnTo>
                    <a:pt x="165" y="57"/>
                  </a:lnTo>
                  <a:lnTo>
                    <a:pt x="165" y="60"/>
                  </a:lnTo>
                  <a:lnTo>
                    <a:pt x="167" y="65"/>
                  </a:lnTo>
                  <a:lnTo>
                    <a:pt x="167" y="70"/>
                  </a:lnTo>
                  <a:lnTo>
                    <a:pt x="170" y="67"/>
                  </a:lnTo>
                  <a:lnTo>
                    <a:pt x="170" y="62"/>
                  </a:lnTo>
                  <a:lnTo>
                    <a:pt x="173" y="57"/>
                  </a:lnTo>
                  <a:lnTo>
                    <a:pt x="173" y="52"/>
                  </a:lnTo>
                  <a:lnTo>
                    <a:pt x="175" y="49"/>
                  </a:lnTo>
                  <a:lnTo>
                    <a:pt x="181" y="54"/>
                  </a:lnTo>
                  <a:lnTo>
                    <a:pt x="178" y="54"/>
                  </a:lnTo>
                  <a:lnTo>
                    <a:pt x="181" y="52"/>
                  </a:lnTo>
                  <a:lnTo>
                    <a:pt x="183" y="54"/>
                  </a:lnTo>
                  <a:lnTo>
                    <a:pt x="186" y="52"/>
                  </a:lnTo>
                  <a:lnTo>
                    <a:pt x="186" y="49"/>
                  </a:lnTo>
                  <a:lnTo>
                    <a:pt x="188" y="47"/>
                  </a:lnTo>
                  <a:lnTo>
                    <a:pt x="194" y="52"/>
                  </a:lnTo>
                  <a:lnTo>
                    <a:pt x="194" y="54"/>
                  </a:lnTo>
                  <a:lnTo>
                    <a:pt x="199" y="60"/>
                  </a:lnTo>
                  <a:lnTo>
                    <a:pt x="196" y="60"/>
                  </a:lnTo>
                  <a:lnTo>
                    <a:pt x="199" y="60"/>
                  </a:lnTo>
                  <a:lnTo>
                    <a:pt x="201" y="57"/>
                  </a:lnTo>
                  <a:lnTo>
                    <a:pt x="204" y="57"/>
                  </a:lnTo>
                  <a:lnTo>
                    <a:pt x="207" y="57"/>
                  </a:lnTo>
                  <a:lnTo>
                    <a:pt x="209" y="54"/>
                  </a:lnTo>
                  <a:lnTo>
                    <a:pt x="212" y="57"/>
                  </a:lnTo>
                  <a:lnTo>
                    <a:pt x="212" y="60"/>
                  </a:lnTo>
                  <a:lnTo>
                    <a:pt x="217" y="62"/>
                  </a:lnTo>
                  <a:lnTo>
                    <a:pt x="222" y="67"/>
                  </a:lnTo>
                  <a:lnTo>
                    <a:pt x="220"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89" name="Freeform 73"/>
            <p:cNvSpPr>
              <a:spLocks noChangeAspect="1"/>
            </p:cNvSpPr>
            <p:nvPr/>
          </p:nvSpPr>
          <p:spPr bwMode="auto">
            <a:xfrm flipV="1">
              <a:off x="6942570" y="2025328"/>
              <a:ext cx="1070608" cy="105004"/>
            </a:xfrm>
            <a:custGeom>
              <a:avLst/>
              <a:gdLst>
                <a:gd name="T0" fmla="*/ 5 w 207"/>
                <a:gd name="T1" fmla="*/ 50 h 81"/>
                <a:gd name="T2" fmla="*/ 10 w 207"/>
                <a:gd name="T3" fmla="*/ 53 h 81"/>
                <a:gd name="T4" fmla="*/ 13 w 207"/>
                <a:gd name="T5" fmla="*/ 40 h 81"/>
                <a:gd name="T6" fmla="*/ 18 w 207"/>
                <a:gd name="T7" fmla="*/ 27 h 81"/>
                <a:gd name="T8" fmla="*/ 21 w 207"/>
                <a:gd name="T9" fmla="*/ 19 h 81"/>
                <a:gd name="T10" fmla="*/ 23 w 207"/>
                <a:gd name="T11" fmla="*/ 21 h 81"/>
                <a:gd name="T12" fmla="*/ 29 w 207"/>
                <a:gd name="T13" fmla="*/ 13 h 81"/>
                <a:gd name="T14" fmla="*/ 31 w 207"/>
                <a:gd name="T15" fmla="*/ 58 h 81"/>
                <a:gd name="T16" fmla="*/ 36 w 207"/>
                <a:gd name="T17" fmla="*/ 37 h 81"/>
                <a:gd name="T18" fmla="*/ 39 w 207"/>
                <a:gd name="T19" fmla="*/ 0 h 81"/>
                <a:gd name="T20" fmla="*/ 42 w 207"/>
                <a:gd name="T21" fmla="*/ 19 h 81"/>
                <a:gd name="T22" fmla="*/ 47 w 207"/>
                <a:gd name="T23" fmla="*/ 58 h 81"/>
                <a:gd name="T24" fmla="*/ 50 w 207"/>
                <a:gd name="T25" fmla="*/ 63 h 81"/>
                <a:gd name="T26" fmla="*/ 55 w 207"/>
                <a:gd name="T27" fmla="*/ 37 h 81"/>
                <a:gd name="T28" fmla="*/ 60 w 207"/>
                <a:gd name="T29" fmla="*/ 34 h 81"/>
                <a:gd name="T30" fmla="*/ 65 w 207"/>
                <a:gd name="T31" fmla="*/ 32 h 81"/>
                <a:gd name="T32" fmla="*/ 70 w 207"/>
                <a:gd name="T33" fmla="*/ 40 h 81"/>
                <a:gd name="T34" fmla="*/ 76 w 207"/>
                <a:gd name="T35" fmla="*/ 32 h 81"/>
                <a:gd name="T36" fmla="*/ 84 w 207"/>
                <a:gd name="T37" fmla="*/ 45 h 81"/>
                <a:gd name="T38" fmla="*/ 86 w 207"/>
                <a:gd name="T39" fmla="*/ 37 h 81"/>
                <a:gd name="T40" fmla="*/ 91 w 207"/>
                <a:gd name="T41" fmla="*/ 29 h 81"/>
                <a:gd name="T42" fmla="*/ 99 w 207"/>
                <a:gd name="T43" fmla="*/ 42 h 81"/>
                <a:gd name="T44" fmla="*/ 105 w 207"/>
                <a:gd name="T45" fmla="*/ 50 h 81"/>
                <a:gd name="T46" fmla="*/ 107 w 207"/>
                <a:gd name="T47" fmla="*/ 40 h 81"/>
                <a:gd name="T48" fmla="*/ 112 w 207"/>
                <a:gd name="T49" fmla="*/ 24 h 81"/>
                <a:gd name="T50" fmla="*/ 115 w 207"/>
                <a:gd name="T51" fmla="*/ 45 h 81"/>
                <a:gd name="T52" fmla="*/ 120 w 207"/>
                <a:gd name="T53" fmla="*/ 45 h 81"/>
                <a:gd name="T54" fmla="*/ 125 w 207"/>
                <a:gd name="T55" fmla="*/ 37 h 81"/>
                <a:gd name="T56" fmla="*/ 133 w 207"/>
                <a:gd name="T57" fmla="*/ 40 h 81"/>
                <a:gd name="T58" fmla="*/ 141 w 207"/>
                <a:gd name="T59" fmla="*/ 37 h 81"/>
                <a:gd name="T60" fmla="*/ 149 w 207"/>
                <a:gd name="T61" fmla="*/ 32 h 81"/>
                <a:gd name="T62" fmla="*/ 157 w 207"/>
                <a:gd name="T63" fmla="*/ 29 h 81"/>
                <a:gd name="T64" fmla="*/ 165 w 207"/>
                <a:gd name="T65" fmla="*/ 37 h 81"/>
                <a:gd name="T66" fmla="*/ 170 w 207"/>
                <a:gd name="T67" fmla="*/ 40 h 81"/>
                <a:gd name="T68" fmla="*/ 175 w 207"/>
                <a:gd name="T69" fmla="*/ 40 h 81"/>
                <a:gd name="T70" fmla="*/ 178 w 207"/>
                <a:gd name="T71" fmla="*/ 47 h 81"/>
                <a:gd name="T72" fmla="*/ 183 w 207"/>
                <a:gd name="T73" fmla="*/ 32 h 81"/>
                <a:gd name="T74" fmla="*/ 186 w 207"/>
                <a:gd name="T75" fmla="*/ 16 h 81"/>
                <a:gd name="T76" fmla="*/ 191 w 207"/>
                <a:gd name="T77" fmla="*/ 50 h 81"/>
                <a:gd name="T78" fmla="*/ 194 w 207"/>
                <a:gd name="T79" fmla="*/ 61 h 81"/>
                <a:gd name="T80" fmla="*/ 199 w 207"/>
                <a:gd name="T81" fmla="*/ 47 h 81"/>
                <a:gd name="T82" fmla="*/ 204 w 207"/>
                <a:gd name="T83" fmla="*/ 4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81">
                  <a:moveTo>
                    <a:pt x="0" y="47"/>
                  </a:moveTo>
                  <a:lnTo>
                    <a:pt x="2" y="47"/>
                  </a:lnTo>
                  <a:lnTo>
                    <a:pt x="5" y="50"/>
                  </a:lnTo>
                  <a:lnTo>
                    <a:pt x="5" y="55"/>
                  </a:lnTo>
                  <a:lnTo>
                    <a:pt x="8" y="55"/>
                  </a:lnTo>
                  <a:lnTo>
                    <a:pt x="10" y="53"/>
                  </a:lnTo>
                  <a:lnTo>
                    <a:pt x="10" y="50"/>
                  </a:lnTo>
                  <a:lnTo>
                    <a:pt x="13" y="47"/>
                  </a:lnTo>
                  <a:lnTo>
                    <a:pt x="13" y="40"/>
                  </a:lnTo>
                  <a:lnTo>
                    <a:pt x="16" y="37"/>
                  </a:lnTo>
                  <a:lnTo>
                    <a:pt x="16" y="29"/>
                  </a:lnTo>
                  <a:lnTo>
                    <a:pt x="18" y="27"/>
                  </a:lnTo>
                  <a:lnTo>
                    <a:pt x="18" y="19"/>
                  </a:lnTo>
                  <a:lnTo>
                    <a:pt x="21" y="16"/>
                  </a:lnTo>
                  <a:lnTo>
                    <a:pt x="21" y="19"/>
                  </a:lnTo>
                  <a:lnTo>
                    <a:pt x="23" y="21"/>
                  </a:lnTo>
                  <a:lnTo>
                    <a:pt x="23" y="24"/>
                  </a:lnTo>
                  <a:lnTo>
                    <a:pt x="23" y="21"/>
                  </a:lnTo>
                  <a:lnTo>
                    <a:pt x="26" y="19"/>
                  </a:lnTo>
                  <a:lnTo>
                    <a:pt x="26" y="13"/>
                  </a:lnTo>
                  <a:lnTo>
                    <a:pt x="29" y="13"/>
                  </a:lnTo>
                  <a:lnTo>
                    <a:pt x="29" y="32"/>
                  </a:lnTo>
                  <a:lnTo>
                    <a:pt x="31" y="42"/>
                  </a:lnTo>
                  <a:lnTo>
                    <a:pt x="31" y="58"/>
                  </a:lnTo>
                  <a:lnTo>
                    <a:pt x="34" y="61"/>
                  </a:lnTo>
                  <a:lnTo>
                    <a:pt x="34" y="47"/>
                  </a:lnTo>
                  <a:lnTo>
                    <a:pt x="36" y="37"/>
                  </a:lnTo>
                  <a:lnTo>
                    <a:pt x="36" y="13"/>
                  </a:lnTo>
                  <a:lnTo>
                    <a:pt x="39" y="6"/>
                  </a:lnTo>
                  <a:lnTo>
                    <a:pt x="39" y="0"/>
                  </a:lnTo>
                  <a:lnTo>
                    <a:pt x="39" y="6"/>
                  </a:lnTo>
                  <a:lnTo>
                    <a:pt x="42" y="11"/>
                  </a:lnTo>
                  <a:lnTo>
                    <a:pt x="42" y="19"/>
                  </a:lnTo>
                  <a:lnTo>
                    <a:pt x="44" y="27"/>
                  </a:lnTo>
                  <a:lnTo>
                    <a:pt x="44" y="47"/>
                  </a:lnTo>
                  <a:lnTo>
                    <a:pt x="47" y="58"/>
                  </a:lnTo>
                  <a:lnTo>
                    <a:pt x="47" y="81"/>
                  </a:lnTo>
                  <a:lnTo>
                    <a:pt x="50" y="79"/>
                  </a:lnTo>
                  <a:lnTo>
                    <a:pt x="50" y="63"/>
                  </a:lnTo>
                  <a:lnTo>
                    <a:pt x="52" y="55"/>
                  </a:lnTo>
                  <a:lnTo>
                    <a:pt x="52" y="40"/>
                  </a:lnTo>
                  <a:lnTo>
                    <a:pt x="55" y="37"/>
                  </a:lnTo>
                  <a:lnTo>
                    <a:pt x="55" y="34"/>
                  </a:lnTo>
                  <a:lnTo>
                    <a:pt x="57" y="37"/>
                  </a:lnTo>
                  <a:lnTo>
                    <a:pt x="60" y="34"/>
                  </a:lnTo>
                  <a:lnTo>
                    <a:pt x="63" y="37"/>
                  </a:lnTo>
                  <a:lnTo>
                    <a:pt x="63" y="32"/>
                  </a:lnTo>
                  <a:lnTo>
                    <a:pt x="65" y="32"/>
                  </a:lnTo>
                  <a:lnTo>
                    <a:pt x="68" y="34"/>
                  </a:lnTo>
                  <a:lnTo>
                    <a:pt x="68" y="37"/>
                  </a:lnTo>
                  <a:lnTo>
                    <a:pt x="70" y="40"/>
                  </a:lnTo>
                  <a:lnTo>
                    <a:pt x="73" y="37"/>
                  </a:lnTo>
                  <a:lnTo>
                    <a:pt x="73" y="32"/>
                  </a:lnTo>
                  <a:lnTo>
                    <a:pt x="76" y="32"/>
                  </a:lnTo>
                  <a:lnTo>
                    <a:pt x="78" y="34"/>
                  </a:lnTo>
                  <a:lnTo>
                    <a:pt x="78" y="37"/>
                  </a:lnTo>
                  <a:lnTo>
                    <a:pt x="84" y="45"/>
                  </a:lnTo>
                  <a:lnTo>
                    <a:pt x="81" y="45"/>
                  </a:lnTo>
                  <a:lnTo>
                    <a:pt x="84" y="40"/>
                  </a:lnTo>
                  <a:lnTo>
                    <a:pt x="86" y="37"/>
                  </a:lnTo>
                  <a:lnTo>
                    <a:pt x="89" y="34"/>
                  </a:lnTo>
                  <a:lnTo>
                    <a:pt x="89" y="32"/>
                  </a:lnTo>
                  <a:lnTo>
                    <a:pt x="91" y="29"/>
                  </a:lnTo>
                  <a:lnTo>
                    <a:pt x="97" y="32"/>
                  </a:lnTo>
                  <a:lnTo>
                    <a:pt x="97" y="40"/>
                  </a:lnTo>
                  <a:lnTo>
                    <a:pt x="99" y="42"/>
                  </a:lnTo>
                  <a:lnTo>
                    <a:pt x="102" y="45"/>
                  </a:lnTo>
                  <a:lnTo>
                    <a:pt x="102" y="50"/>
                  </a:lnTo>
                  <a:lnTo>
                    <a:pt x="105" y="50"/>
                  </a:lnTo>
                  <a:lnTo>
                    <a:pt x="107" y="40"/>
                  </a:lnTo>
                  <a:lnTo>
                    <a:pt x="107" y="42"/>
                  </a:lnTo>
                  <a:lnTo>
                    <a:pt x="107" y="40"/>
                  </a:lnTo>
                  <a:lnTo>
                    <a:pt x="110" y="34"/>
                  </a:lnTo>
                  <a:lnTo>
                    <a:pt x="110" y="27"/>
                  </a:lnTo>
                  <a:lnTo>
                    <a:pt x="112" y="24"/>
                  </a:lnTo>
                  <a:lnTo>
                    <a:pt x="112" y="27"/>
                  </a:lnTo>
                  <a:lnTo>
                    <a:pt x="115" y="29"/>
                  </a:lnTo>
                  <a:lnTo>
                    <a:pt x="115" y="45"/>
                  </a:lnTo>
                  <a:lnTo>
                    <a:pt x="120" y="50"/>
                  </a:lnTo>
                  <a:lnTo>
                    <a:pt x="118" y="50"/>
                  </a:lnTo>
                  <a:lnTo>
                    <a:pt x="120" y="45"/>
                  </a:lnTo>
                  <a:lnTo>
                    <a:pt x="123" y="45"/>
                  </a:lnTo>
                  <a:lnTo>
                    <a:pt x="128" y="37"/>
                  </a:lnTo>
                  <a:lnTo>
                    <a:pt x="125" y="37"/>
                  </a:lnTo>
                  <a:lnTo>
                    <a:pt x="128" y="40"/>
                  </a:lnTo>
                  <a:lnTo>
                    <a:pt x="131" y="40"/>
                  </a:lnTo>
                  <a:lnTo>
                    <a:pt x="133" y="40"/>
                  </a:lnTo>
                  <a:lnTo>
                    <a:pt x="136" y="37"/>
                  </a:lnTo>
                  <a:lnTo>
                    <a:pt x="139" y="37"/>
                  </a:lnTo>
                  <a:lnTo>
                    <a:pt x="141" y="37"/>
                  </a:lnTo>
                  <a:lnTo>
                    <a:pt x="144" y="34"/>
                  </a:lnTo>
                  <a:lnTo>
                    <a:pt x="146" y="32"/>
                  </a:lnTo>
                  <a:lnTo>
                    <a:pt x="149" y="32"/>
                  </a:lnTo>
                  <a:lnTo>
                    <a:pt x="152" y="32"/>
                  </a:lnTo>
                  <a:lnTo>
                    <a:pt x="154" y="29"/>
                  </a:lnTo>
                  <a:lnTo>
                    <a:pt x="157" y="29"/>
                  </a:lnTo>
                  <a:lnTo>
                    <a:pt x="160" y="32"/>
                  </a:lnTo>
                  <a:lnTo>
                    <a:pt x="162" y="34"/>
                  </a:lnTo>
                  <a:lnTo>
                    <a:pt x="165" y="37"/>
                  </a:lnTo>
                  <a:lnTo>
                    <a:pt x="165" y="40"/>
                  </a:lnTo>
                  <a:lnTo>
                    <a:pt x="167" y="42"/>
                  </a:lnTo>
                  <a:lnTo>
                    <a:pt x="170" y="40"/>
                  </a:lnTo>
                  <a:lnTo>
                    <a:pt x="170" y="34"/>
                  </a:lnTo>
                  <a:lnTo>
                    <a:pt x="173" y="37"/>
                  </a:lnTo>
                  <a:lnTo>
                    <a:pt x="175" y="40"/>
                  </a:lnTo>
                  <a:lnTo>
                    <a:pt x="175" y="42"/>
                  </a:lnTo>
                  <a:lnTo>
                    <a:pt x="178" y="45"/>
                  </a:lnTo>
                  <a:lnTo>
                    <a:pt x="178" y="47"/>
                  </a:lnTo>
                  <a:lnTo>
                    <a:pt x="180" y="45"/>
                  </a:lnTo>
                  <a:lnTo>
                    <a:pt x="180" y="37"/>
                  </a:lnTo>
                  <a:lnTo>
                    <a:pt x="183" y="32"/>
                  </a:lnTo>
                  <a:lnTo>
                    <a:pt x="183" y="16"/>
                  </a:lnTo>
                  <a:lnTo>
                    <a:pt x="186" y="13"/>
                  </a:lnTo>
                  <a:lnTo>
                    <a:pt x="186" y="16"/>
                  </a:lnTo>
                  <a:lnTo>
                    <a:pt x="188" y="19"/>
                  </a:lnTo>
                  <a:lnTo>
                    <a:pt x="188" y="40"/>
                  </a:lnTo>
                  <a:lnTo>
                    <a:pt x="191" y="50"/>
                  </a:lnTo>
                  <a:lnTo>
                    <a:pt x="191" y="68"/>
                  </a:lnTo>
                  <a:lnTo>
                    <a:pt x="194" y="71"/>
                  </a:lnTo>
                  <a:lnTo>
                    <a:pt x="194" y="61"/>
                  </a:lnTo>
                  <a:lnTo>
                    <a:pt x="196" y="55"/>
                  </a:lnTo>
                  <a:lnTo>
                    <a:pt x="196" y="50"/>
                  </a:lnTo>
                  <a:lnTo>
                    <a:pt x="199" y="47"/>
                  </a:lnTo>
                  <a:lnTo>
                    <a:pt x="199" y="50"/>
                  </a:lnTo>
                  <a:lnTo>
                    <a:pt x="204" y="50"/>
                  </a:lnTo>
                  <a:lnTo>
                    <a:pt x="204" y="45"/>
                  </a:lnTo>
                  <a:lnTo>
                    <a:pt x="207" y="42"/>
                  </a:lnTo>
                  <a:lnTo>
                    <a:pt x="207"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0" name="Freeform 74"/>
            <p:cNvSpPr>
              <a:spLocks noChangeAspect="1"/>
            </p:cNvSpPr>
            <p:nvPr/>
          </p:nvSpPr>
          <p:spPr bwMode="auto">
            <a:xfrm flipV="1">
              <a:off x="8013177" y="2042829"/>
              <a:ext cx="975635" cy="70003"/>
            </a:xfrm>
            <a:custGeom>
              <a:avLst/>
              <a:gdLst>
                <a:gd name="T0" fmla="*/ 2 w 188"/>
                <a:gd name="T1" fmla="*/ 14 h 53"/>
                <a:gd name="T2" fmla="*/ 13 w 188"/>
                <a:gd name="T3" fmla="*/ 8 h 53"/>
                <a:gd name="T4" fmla="*/ 15 w 188"/>
                <a:gd name="T5" fmla="*/ 14 h 53"/>
                <a:gd name="T6" fmla="*/ 21 w 188"/>
                <a:gd name="T7" fmla="*/ 24 h 53"/>
                <a:gd name="T8" fmla="*/ 23 w 188"/>
                <a:gd name="T9" fmla="*/ 11 h 53"/>
                <a:gd name="T10" fmla="*/ 28 w 188"/>
                <a:gd name="T11" fmla="*/ 14 h 53"/>
                <a:gd name="T12" fmla="*/ 31 w 188"/>
                <a:gd name="T13" fmla="*/ 29 h 53"/>
                <a:gd name="T14" fmla="*/ 36 w 188"/>
                <a:gd name="T15" fmla="*/ 48 h 53"/>
                <a:gd name="T16" fmla="*/ 39 w 188"/>
                <a:gd name="T17" fmla="*/ 24 h 53"/>
                <a:gd name="T18" fmla="*/ 44 w 188"/>
                <a:gd name="T19" fmla="*/ 11 h 53"/>
                <a:gd name="T20" fmla="*/ 49 w 188"/>
                <a:gd name="T21" fmla="*/ 40 h 53"/>
                <a:gd name="T22" fmla="*/ 52 w 188"/>
                <a:gd name="T23" fmla="*/ 42 h 53"/>
                <a:gd name="T24" fmla="*/ 57 w 188"/>
                <a:gd name="T25" fmla="*/ 27 h 53"/>
                <a:gd name="T26" fmla="*/ 62 w 188"/>
                <a:gd name="T27" fmla="*/ 14 h 53"/>
                <a:gd name="T28" fmla="*/ 65 w 188"/>
                <a:gd name="T29" fmla="*/ 24 h 53"/>
                <a:gd name="T30" fmla="*/ 76 w 188"/>
                <a:gd name="T31" fmla="*/ 11 h 53"/>
                <a:gd name="T32" fmla="*/ 78 w 188"/>
                <a:gd name="T33" fmla="*/ 16 h 53"/>
                <a:gd name="T34" fmla="*/ 81 w 188"/>
                <a:gd name="T35" fmla="*/ 48 h 53"/>
                <a:gd name="T36" fmla="*/ 86 w 188"/>
                <a:gd name="T37" fmla="*/ 37 h 53"/>
                <a:gd name="T38" fmla="*/ 89 w 188"/>
                <a:gd name="T39" fmla="*/ 14 h 53"/>
                <a:gd name="T40" fmla="*/ 94 w 188"/>
                <a:gd name="T41" fmla="*/ 0 h 53"/>
                <a:gd name="T42" fmla="*/ 96 w 188"/>
                <a:gd name="T43" fmla="*/ 32 h 53"/>
                <a:gd name="T44" fmla="*/ 102 w 188"/>
                <a:gd name="T45" fmla="*/ 45 h 53"/>
                <a:gd name="T46" fmla="*/ 107 w 188"/>
                <a:gd name="T47" fmla="*/ 32 h 53"/>
                <a:gd name="T48" fmla="*/ 110 w 188"/>
                <a:gd name="T49" fmla="*/ 16 h 53"/>
                <a:gd name="T50" fmla="*/ 115 w 188"/>
                <a:gd name="T51" fmla="*/ 11 h 53"/>
                <a:gd name="T52" fmla="*/ 117 w 188"/>
                <a:gd name="T53" fmla="*/ 14 h 53"/>
                <a:gd name="T54" fmla="*/ 123 w 188"/>
                <a:gd name="T55" fmla="*/ 27 h 53"/>
                <a:gd name="T56" fmla="*/ 128 w 188"/>
                <a:gd name="T57" fmla="*/ 50 h 53"/>
                <a:gd name="T58" fmla="*/ 133 w 188"/>
                <a:gd name="T59" fmla="*/ 24 h 53"/>
                <a:gd name="T60" fmla="*/ 138 w 188"/>
                <a:gd name="T61" fmla="*/ 19 h 53"/>
                <a:gd name="T62" fmla="*/ 141 w 188"/>
                <a:gd name="T63" fmla="*/ 34 h 53"/>
                <a:gd name="T64" fmla="*/ 149 w 188"/>
                <a:gd name="T65" fmla="*/ 16 h 53"/>
                <a:gd name="T66" fmla="*/ 151 w 188"/>
                <a:gd name="T67" fmla="*/ 19 h 53"/>
                <a:gd name="T68" fmla="*/ 154 w 188"/>
                <a:gd name="T69" fmla="*/ 29 h 53"/>
                <a:gd name="T70" fmla="*/ 159 w 188"/>
                <a:gd name="T71" fmla="*/ 16 h 53"/>
                <a:gd name="T72" fmla="*/ 165 w 188"/>
                <a:gd name="T73" fmla="*/ 8 h 53"/>
                <a:gd name="T74" fmla="*/ 167 w 188"/>
                <a:gd name="T75" fmla="*/ 27 h 53"/>
                <a:gd name="T76" fmla="*/ 172 w 188"/>
                <a:gd name="T77" fmla="*/ 34 h 53"/>
                <a:gd name="T78" fmla="*/ 178 w 188"/>
                <a:gd name="T79" fmla="*/ 29 h 53"/>
                <a:gd name="T80" fmla="*/ 180 w 188"/>
                <a:gd name="T81" fmla="*/ 27 h 53"/>
                <a:gd name="T82" fmla="*/ 185 w 188"/>
                <a:gd name="T83"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53">
                  <a:moveTo>
                    <a:pt x="0" y="21"/>
                  </a:moveTo>
                  <a:lnTo>
                    <a:pt x="2" y="19"/>
                  </a:lnTo>
                  <a:lnTo>
                    <a:pt x="2" y="14"/>
                  </a:lnTo>
                  <a:lnTo>
                    <a:pt x="5" y="11"/>
                  </a:lnTo>
                  <a:lnTo>
                    <a:pt x="7" y="11"/>
                  </a:lnTo>
                  <a:lnTo>
                    <a:pt x="13" y="8"/>
                  </a:lnTo>
                  <a:lnTo>
                    <a:pt x="10" y="8"/>
                  </a:lnTo>
                  <a:lnTo>
                    <a:pt x="13" y="11"/>
                  </a:lnTo>
                  <a:lnTo>
                    <a:pt x="15" y="14"/>
                  </a:lnTo>
                  <a:lnTo>
                    <a:pt x="15" y="24"/>
                  </a:lnTo>
                  <a:lnTo>
                    <a:pt x="18" y="27"/>
                  </a:lnTo>
                  <a:lnTo>
                    <a:pt x="21" y="24"/>
                  </a:lnTo>
                  <a:lnTo>
                    <a:pt x="21" y="21"/>
                  </a:lnTo>
                  <a:lnTo>
                    <a:pt x="23" y="19"/>
                  </a:lnTo>
                  <a:lnTo>
                    <a:pt x="23" y="11"/>
                  </a:lnTo>
                  <a:lnTo>
                    <a:pt x="26" y="8"/>
                  </a:lnTo>
                  <a:lnTo>
                    <a:pt x="26" y="11"/>
                  </a:lnTo>
                  <a:lnTo>
                    <a:pt x="28" y="14"/>
                  </a:lnTo>
                  <a:lnTo>
                    <a:pt x="28" y="19"/>
                  </a:lnTo>
                  <a:lnTo>
                    <a:pt x="31" y="21"/>
                  </a:lnTo>
                  <a:lnTo>
                    <a:pt x="31" y="29"/>
                  </a:lnTo>
                  <a:lnTo>
                    <a:pt x="34" y="34"/>
                  </a:lnTo>
                  <a:lnTo>
                    <a:pt x="34" y="48"/>
                  </a:lnTo>
                  <a:lnTo>
                    <a:pt x="36" y="48"/>
                  </a:lnTo>
                  <a:lnTo>
                    <a:pt x="36" y="37"/>
                  </a:lnTo>
                  <a:lnTo>
                    <a:pt x="39" y="32"/>
                  </a:lnTo>
                  <a:lnTo>
                    <a:pt x="39" y="24"/>
                  </a:lnTo>
                  <a:lnTo>
                    <a:pt x="42" y="21"/>
                  </a:lnTo>
                  <a:lnTo>
                    <a:pt x="44" y="16"/>
                  </a:lnTo>
                  <a:lnTo>
                    <a:pt x="44" y="11"/>
                  </a:lnTo>
                  <a:lnTo>
                    <a:pt x="47" y="14"/>
                  </a:lnTo>
                  <a:lnTo>
                    <a:pt x="47" y="29"/>
                  </a:lnTo>
                  <a:lnTo>
                    <a:pt x="49" y="40"/>
                  </a:lnTo>
                  <a:lnTo>
                    <a:pt x="49" y="53"/>
                  </a:lnTo>
                  <a:lnTo>
                    <a:pt x="52" y="50"/>
                  </a:lnTo>
                  <a:lnTo>
                    <a:pt x="52" y="42"/>
                  </a:lnTo>
                  <a:lnTo>
                    <a:pt x="55" y="37"/>
                  </a:lnTo>
                  <a:lnTo>
                    <a:pt x="55" y="29"/>
                  </a:lnTo>
                  <a:lnTo>
                    <a:pt x="57" y="27"/>
                  </a:lnTo>
                  <a:lnTo>
                    <a:pt x="60" y="21"/>
                  </a:lnTo>
                  <a:lnTo>
                    <a:pt x="60" y="16"/>
                  </a:lnTo>
                  <a:lnTo>
                    <a:pt x="62" y="14"/>
                  </a:lnTo>
                  <a:lnTo>
                    <a:pt x="62" y="24"/>
                  </a:lnTo>
                  <a:lnTo>
                    <a:pt x="65" y="27"/>
                  </a:lnTo>
                  <a:lnTo>
                    <a:pt x="65" y="24"/>
                  </a:lnTo>
                  <a:lnTo>
                    <a:pt x="70" y="19"/>
                  </a:lnTo>
                  <a:lnTo>
                    <a:pt x="70" y="16"/>
                  </a:lnTo>
                  <a:lnTo>
                    <a:pt x="76" y="11"/>
                  </a:lnTo>
                  <a:lnTo>
                    <a:pt x="73" y="11"/>
                  </a:lnTo>
                  <a:lnTo>
                    <a:pt x="76" y="14"/>
                  </a:lnTo>
                  <a:lnTo>
                    <a:pt x="78" y="16"/>
                  </a:lnTo>
                  <a:lnTo>
                    <a:pt x="78" y="27"/>
                  </a:lnTo>
                  <a:lnTo>
                    <a:pt x="81" y="32"/>
                  </a:lnTo>
                  <a:lnTo>
                    <a:pt x="81" y="48"/>
                  </a:lnTo>
                  <a:lnTo>
                    <a:pt x="83" y="50"/>
                  </a:lnTo>
                  <a:lnTo>
                    <a:pt x="83" y="42"/>
                  </a:lnTo>
                  <a:lnTo>
                    <a:pt x="86" y="37"/>
                  </a:lnTo>
                  <a:lnTo>
                    <a:pt x="86" y="24"/>
                  </a:lnTo>
                  <a:lnTo>
                    <a:pt x="89" y="19"/>
                  </a:lnTo>
                  <a:lnTo>
                    <a:pt x="89" y="14"/>
                  </a:lnTo>
                  <a:lnTo>
                    <a:pt x="91" y="11"/>
                  </a:lnTo>
                  <a:lnTo>
                    <a:pt x="91" y="3"/>
                  </a:lnTo>
                  <a:lnTo>
                    <a:pt x="94" y="0"/>
                  </a:lnTo>
                  <a:lnTo>
                    <a:pt x="94" y="3"/>
                  </a:lnTo>
                  <a:lnTo>
                    <a:pt x="96" y="8"/>
                  </a:lnTo>
                  <a:lnTo>
                    <a:pt x="96" y="32"/>
                  </a:lnTo>
                  <a:lnTo>
                    <a:pt x="99" y="34"/>
                  </a:lnTo>
                  <a:lnTo>
                    <a:pt x="99" y="42"/>
                  </a:lnTo>
                  <a:lnTo>
                    <a:pt x="102" y="45"/>
                  </a:lnTo>
                  <a:lnTo>
                    <a:pt x="102" y="37"/>
                  </a:lnTo>
                  <a:lnTo>
                    <a:pt x="104" y="34"/>
                  </a:lnTo>
                  <a:lnTo>
                    <a:pt x="107" y="32"/>
                  </a:lnTo>
                  <a:lnTo>
                    <a:pt x="107" y="29"/>
                  </a:lnTo>
                  <a:lnTo>
                    <a:pt x="110" y="24"/>
                  </a:lnTo>
                  <a:lnTo>
                    <a:pt x="110" y="16"/>
                  </a:lnTo>
                  <a:lnTo>
                    <a:pt x="112" y="14"/>
                  </a:lnTo>
                  <a:lnTo>
                    <a:pt x="112" y="8"/>
                  </a:lnTo>
                  <a:lnTo>
                    <a:pt x="115" y="11"/>
                  </a:lnTo>
                  <a:lnTo>
                    <a:pt x="115" y="14"/>
                  </a:lnTo>
                  <a:lnTo>
                    <a:pt x="120" y="14"/>
                  </a:lnTo>
                  <a:lnTo>
                    <a:pt x="117" y="14"/>
                  </a:lnTo>
                  <a:lnTo>
                    <a:pt x="120" y="16"/>
                  </a:lnTo>
                  <a:lnTo>
                    <a:pt x="123" y="19"/>
                  </a:lnTo>
                  <a:lnTo>
                    <a:pt x="123" y="27"/>
                  </a:lnTo>
                  <a:lnTo>
                    <a:pt x="125" y="29"/>
                  </a:lnTo>
                  <a:lnTo>
                    <a:pt x="125" y="45"/>
                  </a:lnTo>
                  <a:lnTo>
                    <a:pt x="128" y="50"/>
                  </a:lnTo>
                  <a:lnTo>
                    <a:pt x="131" y="45"/>
                  </a:lnTo>
                  <a:lnTo>
                    <a:pt x="131" y="29"/>
                  </a:lnTo>
                  <a:lnTo>
                    <a:pt x="133" y="24"/>
                  </a:lnTo>
                  <a:lnTo>
                    <a:pt x="133" y="19"/>
                  </a:lnTo>
                  <a:lnTo>
                    <a:pt x="136" y="16"/>
                  </a:lnTo>
                  <a:lnTo>
                    <a:pt x="138" y="19"/>
                  </a:lnTo>
                  <a:lnTo>
                    <a:pt x="138" y="27"/>
                  </a:lnTo>
                  <a:lnTo>
                    <a:pt x="141" y="32"/>
                  </a:lnTo>
                  <a:lnTo>
                    <a:pt x="141" y="34"/>
                  </a:lnTo>
                  <a:lnTo>
                    <a:pt x="144" y="29"/>
                  </a:lnTo>
                  <a:lnTo>
                    <a:pt x="144" y="21"/>
                  </a:lnTo>
                  <a:lnTo>
                    <a:pt x="149" y="16"/>
                  </a:lnTo>
                  <a:lnTo>
                    <a:pt x="146" y="16"/>
                  </a:lnTo>
                  <a:lnTo>
                    <a:pt x="149" y="16"/>
                  </a:lnTo>
                  <a:lnTo>
                    <a:pt x="151" y="19"/>
                  </a:lnTo>
                  <a:lnTo>
                    <a:pt x="151" y="24"/>
                  </a:lnTo>
                  <a:lnTo>
                    <a:pt x="157" y="29"/>
                  </a:lnTo>
                  <a:lnTo>
                    <a:pt x="154" y="29"/>
                  </a:lnTo>
                  <a:lnTo>
                    <a:pt x="157" y="27"/>
                  </a:lnTo>
                  <a:lnTo>
                    <a:pt x="159" y="24"/>
                  </a:lnTo>
                  <a:lnTo>
                    <a:pt x="159" y="16"/>
                  </a:lnTo>
                  <a:lnTo>
                    <a:pt x="162" y="14"/>
                  </a:lnTo>
                  <a:lnTo>
                    <a:pt x="162" y="11"/>
                  </a:lnTo>
                  <a:lnTo>
                    <a:pt x="165" y="8"/>
                  </a:lnTo>
                  <a:lnTo>
                    <a:pt x="165" y="14"/>
                  </a:lnTo>
                  <a:lnTo>
                    <a:pt x="167" y="19"/>
                  </a:lnTo>
                  <a:lnTo>
                    <a:pt x="167" y="27"/>
                  </a:lnTo>
                  <a:lnTo>
                    <a:pt x="170" y="29"/>
                  </a:lnTo>
                  <a:lnTo>
                    <a:pt x="172" y="32"/>
                  </a:lnTo>
                  <a:lnTo>
                    <a:pt x="172" y="34"/>
                  </a:lnTo>
                  <a:lnTo>
                    <a:pt x="175" y="37"/>
                  </a:lnTo>
                  <a:lnTo>
                    <a:pt x="175" y="34"/>
                  </a:lnTo>
                  <a:lnTo>
                    <a:pt x="178" y="29"/>
                  </a:lnTo>
                  <a:lnTo>
                    <a:pt x="178" y="24"/>
                  </a:lnTo>
                  <a:lnTo>
                    <a:pt x="180" y="21"/>
                  </a:lnTo>
                  <a:lnTo>
                    <a:pt x="180" y="27"/>
                  </a:lnTo>
                  <a:lnTo>
                    <a:pt x="183" y="29"/>
                  </a:lnTo>
                  <a:lnTo>
                    <a:pt x="183" y="34"/>
                  </a:lnTo>
                  <a:lnTo>
                    <a:pt x="185" y="34"/>
                  </a:lnTo>
                  <a:lnTo>
                    <a:pt x="188" y="29"/>
                  </a:lnTo>
                  <a:lnTo>
                    <a:pt x="188"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1" name="Freeform 75"/>
            <p:cNvSpPr>
              <a:spLocks noChangeAspect="1"/>
            </p:cNvSpPr>
            <p:nvPr/>
          </p:nvSpPr>
          <p:spPr bwMode="auto">
            <a:xfrm flipV="1">
              <a:off x="8988812" y="2042829"/>
              <a:ext cx="1070608" cy="75836"/>
            </a:xfrm>
            <a:custGeom>
              <a:avLst/>
              <a:gdLst>
                <a:gd name="T0" fmla="*/ 3 w 207"/>
                <a:gd name="T1" fmla="*/ 13 h 58"/>
                <a:gd name="T2" fmla="*/ 8 w 207"/>
                <a:gd name="T3" fmla="*/ 19 h 58"/>
                <a:gd name="T4" fmla="*/ 11 w 207"/>
                <a:gd name="T5" fmla="*/ 34 h 58"/>
                <a:gd name="T6" fmla="*/ 16 w 207"/>
                <a:gd name="T7" fmla="*/ 29 h 58"/>
                <a:gd name="T8" fmla="*/ 21 w 207"/>
                <a:gd name="T9" fmla="*/ 29 h 58"/>
                <a:gd name="T10" fmla="*/ 26 w 207"/>
                <a:gd name="T11" fmla="*/ 24 h 58"/>
                <a:gd name="T12" fmla="*/ 29 w 207"/>
                <a:gd name="T13" fmla="*/ 11 h 58"/>
                <a:gd name="T14" fmla="*/ 32 w 207"/>
                <a:gd name="T15" fmla="*/ 24 h 58"/>
                <a:gd name="T16" fmla="*/ 37 w 207"/>
                <a:gd name="T17" fmla="*/ 50 h 58"/>
                <a:gd name="T18" fmla="*/ 39 w 207"/>
                <a:gd name="T19" fmla="*/ 55 h 58"/>
                <a:gd name="T20" fmla="*/ 45 w 207"/>
                <a:gd name="T21" fmla="*/ 42 h 58"/>
                <a:gd name="T22" fmla="*/ 47 w 207"/>
                <a:gd name="T23" fmla="*/ 26 h 58"/>
                <a:gd name="T24" fmla="*/ 55 w 207"/>
                <a:gd name="T25" fmla="*/ 21 h 58"/>
                <a:gd name="T26" fmla="*/ 63 w 207"/>
                <a:gd name="T27" fmla="*/ 24 h 58"/>
                <a:gd name="T28" fmla="*/ 68 w 207"/>
                <a:gd name="T29" fmla="*/ 24 h 58"/>
                <a:gd name="T30" fmla="*/ 71 w 207"/>
                <a:gd name="T31" fmla="*/ 8 h 58"/>
                <a:gd name="T32" fmla="*/ 76 w 207"/>
                <a:gd name="T33" fmla="*/ 24 h 58"/>
                <a:gd name="T34" fmla="*/ 79 w 207"/>
                <a:gd name="T35" fmla="*/ 42 h 58"/>
                <a:gd name="T36" fmla="*/ 87 w 207"/>
                <a:gd name="T37" fmla="*/ 39 h 58"/>
                <a:gd name="T38" fmla="*/ 97 w 207"/>
                <a:gd name="T39" fmla="*/ 34 h 58"/>
                <a:gd name="T40" fmla="*/ 100 w 207"/>
                <a:gd name="T41" fmla="*/ 34 h 58"/>
                <a:gd name="T42" fmla="*/ 105 w 207"/>
                <a:gd name="T43" fmla="*/ 21 h 58"/>
                <a:gd name="T44" fmla="*/ 110 w 207"/>
                <a:gd name="T45" fmla="*/ 24 h 58"/>
                <a:gd name="T46" fmla="*/ 115 w 207"/>
                <a:gd name="T47" fmla="*/ 32 h 58"/>
                <a:gd name="T48" fmla="*/ 118 w 207"/>
                <a:gd name="T49" fmla="*/ 24 h 58"/>
                <a:gd name="T50" fmla="*/ 123 w 207"/>
                <a:gd name="T51" fmla="*/ 26 h 58"/>
                <a:gd name="T52" fmla="*/ 128 w 207"/>
                <a:gd name="T53" fmla="*/ 21 h 58"/>
                <a:gd name="T54" fmla="*/ 136 w 207"/>
                <a:gd name="T55" fmla="*/ 45 h 58"/>
                <a:gd name="T56" fmla="*/ 141 w 207"/>
                <a:gd name="T57" fmla="*/ 37 h 58"/>
                <a:gd name="T58" fmla="*/ 144 w 207"/>
                <a:gd name="T59" fmla="*/ 26 h 58"/>
                <a:gd name="T60" fmla="*/ 155 w 207"/>
                <a:gd name="T61" fmla="*/ 29 h 58"/>
                <a:gd name="T62" fmla="*/ 160 w 207"/>
                <a:gd name="T63" fmla="*/ 29 h 58"/>
                <a:gd name="T64" fmla="*/ 165 w 207"/>
                <a:gd name="T65" fmla="*/ 47 h 58"/>
                <a:gd name="T66" fmla="*/ 168 w 207"/>
                <a:gd name="T67" fmla="*/ 11 h 58"/>
                <a:gd name="T68" fmla="*/ 170 w 207"/>
                <a:gd name="T69" fmla="*/ 5 h 58"/>
                <a:gd name="T70" fmla="*/ 176 w 207"/>
                <a:gd name="T71" fmla="*/ 32 h 58"/>
                <a:gd name="T72" fmla="*/ 181 w 207"/>
                <a:gd name="T73" fmla="*/ 34 h 58"/>
                <a:gd name="T74" fmla="*/ 189 w 207"/>
                <a:gd name="T75" fmla="*/ 32 h 58"/>
                <a:gd name="T76" fmla="*/ 194 w 207"/>
                <a:gd name="T77" fmla="*/ 24 h 58"/>
                <a:gd name="T78" fmla="*/ 196 w 207"/>
                <a:gd name="T79" fmla="*/ 11 h 58"/>
                <a:gd name="T80" fmla="*/ 202 w 207"/>
                <a:gd name="T81" fmla="*/ 5 h 58"/>
                <a:gd name="T82" fmla="*/ 204 w 207"/>
                <a:gd name="T83"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58">
                  <a:moveTo>
                    <a:pt x="0" y="26"/>
                  </a:moveTo>
                  <a:lnTo>
                    <a:pt x="3" y="21"/>
                  </a:lnTo>
                  <a:lnTo>
                    <a:pt x="3" y="13"/>
                  </a:lnTo>
                  <a:lnTo>
                    <a:pt x="5" y="11"/>
                  </a:lnTo>
                  <a:lnTo>
                    <a:pt x="5" y="13"/>
                  </a:lnTo>
                  <a:lnTo>
                    <a:pt x="8" y="19"/>
                  </a:lnTo>
                  <a:lnTo>
                    <a:pt x="8" y="26"/>
                  </a:lnTo>
                  <a:lnTo>
                    <a:pt x="11" y="32"/>
                  </a:lnTo>
                  <a:lnTo>
                    <a:pt x="11" y="34"/>
                  </a:lnTo>
                  <a:lnTo>
                    <a:pt x="13" y="37"/>
                  </a:lnTo>
                  <a:lnTo>
                    <a:pt x="16" y="34"/>
                  </a:lnTo>
                  <a:lnTo>
                    <a:pt x="16" y="29"/>
                  </a:lnTo>
                  <a:lnTo>
                    <a:pt x="21" y="24"/>
                  </a:lnTo>
                  <a:lnTo>
                    <a:pt x="18" y="24"/>
                  </a:lnTo>
                  <a:lnTo>
                    <a:pt x="21" y="29"/>
                  </a:lnTo>
                  <a:lnTo>
                    <a:pt x="24" y="32"/>
                  </a:lnTo>
                  <a:lnTo>
                    <a:pt x="24" y="29"/>
                  </a:lnTo>
                  <a:lnTo>
                    <a:pt x="26" y="24"/>
                  </a:lnTo>
                  <a:lnTo>
                    <a:pt x="26" y="16"/>
                  </a:lnTo>
                  <a:lnTo>
                    <a:pt x="29" y="13"/>
                  </a:lnTo>
                  <a:lnTo>
                    <a:pt x="29" y="11"/>
                  </a:lnTo>
                  <a:lnTo>
                    <a:pt x="29" y="13"/>
                  </a:lnTo>
                  <a:lnTo>
                    <a:pt x="32" y="16"/>
                  </a:lnTo>
                  <a:lnTo>
                    <a:pt x="32" y="24"/>
                  </a:lnTo>
                  <a:lnTo>
                    <a:pt x="34" y="29"/>
                  </a:lnTo>
                  <a:lnTo>
                    <a:pt x="34" y="47"/>
                  </a:lnTo>
                  <a:lnTo>
                    <a:pt x="37" y="50"/>
                  </a:lnTo>
                  <a:lnTo>
                    <a:pt x="37" y="55"/>
                  </a:lnTo>
                  <a:lnTo>
                    <a:pt x="39" y="58"/>
                  </a:lnTo>
                  <a:lnTo>
                    <a:pt x="39" y="55"/>
                  </a:lnTo>
                  <a:lnTo>
                    <a:pt x="42" y="50"/>
                  </a:lnTo>
                  <a:lnTo>
                    <a:pt x="42" y="45"/>
                  </a:lnTo>
                  <a:lnTo>
                    <a:pt x="45" y="42"/>
                  </a:lnTo>
                  <a:lnTo>
                    <a:pt x="45" y="39"/>
                  </a:lnTo>
                  <a:lnTo>
                    <a:pt x="47" y="34"/>
                  </a:lnTo>
                  <a:lnTo>
                    <a:pt x="47" y="26"/>
                  </a:lnTo>
                  <a:lnTo>
                    <a:pt x="50" y="24"/>
                  </a:lnTo>
                  <a:lnTo>
                    <a:pt x="52" y="24"/>
                  </a:lnTo>
                  <a:lnTo>
                    <a:pt x="55" y="21"/>
                  </a:lnTo>
                  <a:lnTo>
                    <a:pt x="58" y="19"/>
                  </a:lnTo>
                  <a:lnTo>
                    <a:pt x="60" y="21"/>
                  </a:lnTo>
                  <a:lnTo>
                    <a:pt x="63" y="24"/>
                  </a:lnTo>
                  <a:lnTo>
                    <a:pt x="63" y="29"/>
                  </a:lnTo>
                  <a:lnTo>
                    <a:pt x="66" y="26"/>
                  </a:lnTo>
                  <a:lnTo>
                    <a:pt x="68" y="24"/>
                  </a:lnTo>
                  <a:lnTo>
                    <a:pt x="68" y="13"/>
                  </a:lnTo>
                  <a:lnTo>
                    <a:pt x="71" y="11"/>
                  </a:lnTo>
                  <a:lnTo>
                    <a:pt x="71" y="8"/>
                  </a:lnTo>
                  <a:lnTo>
                    <a:pt x="73" y="11"/>
                  </a:lnTo>
                  <a:lnTo>
                    <a:pt x="73" y="21"/>
                  </a:lnTo>
                  <a:lnTo>
                    <a:pt x="76" y="24"/>
                  </a:lnTo>
                  <a:lnTo>
                    <a:pt x="76" y="32"/>
                  </a:lnTo>
                  <a:lnTo>
                    <a:pt x="79" y="34"/>
                  </a:lnTo>
                  <a:lnTo>
                    <a:pt x="79" y="42"/>
                  </a:lnTo>
                  <a:lnTo>
                    <a:pt x="81" y="42"/>
                  </a:lnTo>
                  <a:lnTo>
                    <a:pt x="84" y="42"/>
                  </a:lnTo>
                  <a:lnTo>
                    <a:pt x="87" y="39"/>
                  </a:lnTo>
                  <a:lnTo>
                    <a:pt x="89" y="37"/>
                  </a:lnTo>
                  <a:lnTo>
                    <a:pt x="92" y="34"/>
                  </a:lnTo>
                  <a:lnTo>
                    <a:pt x="97" y="34"/>
                  </a:lnTo>
                  <a:lnTo>
                    <a:pt x="94" y="34"/>
                  </a:lnTo>
                  <a:lnTo>
                    <a:pt x="97" y="34"/>
                  </a:lnTo>
                  <a:lnTo>
                    <a:pt x="100" y="34"/>
                  </a:lnTo>
                  <a:lnTo>
                    <a:pt x="102" y="29"/>
                  </a:lnTo>
                  <a:lnTo>
                    <a:pt x="102" y="24"/>
                  </a:lnTo>
                  <a:lnTo>
                    <a:pt x="105" y="21"/>
                  </a:lnTo>
                  <a:lnTo>
                    <a:pt x="105" y="13"/>
                  </a:lnTo>
                  <a:lnTo>
                    <a:pt x="110" y="13"/>
                  </a:lnTo>
                  <a:lnTo>
                    <a:pt x="110" y="24"/>
                  </a:lnTo>
                  <a:lnTo>
                    <a:pt x="113" y="26"/>
                  </a:lnTo>
                  <a:lnTo>
                    <a:pt x="113" y="34"/>
                  </a:lnTo>
                  <a:lnTo>
                    <a:pt x="115" y="32"/>
                  </a:lnTo>
                  <a:lnTo>
                    <a:pt x="115" y="29"/>
                  </a:lnTo>
                  <a:lnTo>
                    <a:pt x="118" y="26"/>
                  </a:lnTo>
                  <a:lnTo>
                    <a:pt x="118" y="24"/>
                  </a:lnTo>
                  <a:lnTo>
                    <a:pt x="118" y="26"/>
                  </a:lnTo>
                  <a:lnTo>
                    <a:pt x="121" y="29"/>
                  </a:lnTo>
                  <a:lnTo>
                    <a:pt x="123" y="26"/>
                  </a:lnTo>
                  <a:lnTo>
                    <a:pt x="126" y="24"/>
                  </a:lnTo>
                  <a:lnTo>
                    <a:pt x="126" y="19"/>
                  </a:lnTo>
                  <a:lnTo>
                    <a:pt x="128" y="21"/>
                  </a:lnTo>
                  <a:lnTo>
                    <a:pt x="131" y="26"/>
                  </a:lnTo>
                  <a:lnTo>
                    <a:pt x="131" y="39"/>
                  </a:lnTo>
                  <a:lnTo>
                    <a:pt x="136" y="45"/>
                  </a:lnTo>
                  <a:lnTo>
                    <a:pt x="134" y="45"/>
                  </a:lnTo>
                  <a:lnTo>
                    <a:pt x="136" y="42"/>
                  </a:lnTo>
                  <a:lnTo>
                    <a:pt x="141" y="37"/>
                  </a:lnTo>
                  <a:lnTo>
                    <a:pt x="141" y="32"/>
                  </a:lnTo>
                  <a:lnTo>
                    <a:pt x="147" y="26"/>
                  </a:lnTo>
                  <a:lnTo>
                    <a:pt x="144" y="26"/>
                  </a:lnTo>
                  <a:lnTo>
                    <a:pt x="147" y="26"/>
                  </a:lnTo>
                  <a:lnTo>
                    <a:pt x="149" y="29"/>
                  </a:lnTo>
                  <a:lnTo>
                    <a:pt x="155" y="29"/>
                  </a:lnTo>
                  <a:lnTo>
                    <a:pt x="155" y="24"/>
                  </a:lnTo>
                  <a:lnTo>
                    <a:pt x="157" y="26"/>
                  </a:lnTo>
                  <a:lnTo>
                    <a:pt x="160" y="29"/>
                  </a:lnTo>
                  <a:lnTo>
                    <a:pt x="160" y="47"/>
                  </a:lnTo>
                  <a:lnTo>
                    <a:pt x="162" y="53"/>
                  </a:lnTo>
                  <a:lnTo>
                    <a:pt x="165" y="47"/>
                  </a:lnTo>
                  <a:lnTo>
                    <a:pt x="165" y="32"/>
                  </a:lnTo>
                  <a:lnTo>
                    <a:pt x="168" y="24"/>
                  </a:lnTo>
                  <a:lnTo>
                    <a:pt x="168" y="11"/>
                  </a:lnTo>
                  <a:lnTo>
                    <a:pt x="170" y="5"/>
                  </a:lnTo>
                  <a:lnTo>
                    <a:pt x="170" y="0"/>
                  </a:lnTo>
                  <a:lnTo>
                    <a:pt x="170" y="5"/>
                  </a:lnTo>
                  <a:lnTo>
                    <a:pt x="173" y="13"/>
                  </a:lnTo>
                  <a:lnTo>
                    <a:pt x="173" y="29"/>
                  </a:lnTo>
                  <a:lnTo>
                    <a:pt x="176" y="32"/>
                  </a:lnTo>
                  <a:lnTo>
                    <a:pt x="176" y="39"/>
                  </a:lnTo>
                  <a:lnTo>
                    <a:pt x="178" y="37"/>
                  </a:lnTo>
                  <a:lnTo>
                    <a:pt x="181" y="34"/>
                  </a:lnTo>
                  <a:lnTo>
                    <a:pt x="183" y="34"/>
                  </a:lnTo>
                  <a:lnTo>
                    <a:pt x="186" y="34"/>
                  </a:lnTo>
                  <a:lnTo>
                    <a:pt x="189" y="32"/>
                  </a:lnTo>
                  <a:lnTo>
                    <a:pt x="191" y="29"/>
                  </a:lnTo>
                  <a:lnTo>
                    <a:pt x="191" y="26"/>
                  </a:lnTo>
                  <a:lnTo>
                    <a:pt x="194" y="24"/>
                  </a:lnTo>
                  <a:lnTo>
                    <a:pt x="194" y="21"/>
                  </a:lnTo>
                  <a:lnTo>
                    <a:pt x="196" y="19"/>
                  </a:lnTo>
                  <a:lnTo>
                    <a:pt x="196" y="11"/>
                  </a:lnTo>
                  <a:lnTo>
                    <a:pt x="199" y="8"/>
                  </a:lnTo>
                  <a:lnTo>
                    <a:pt x="199" y="3"/>
                  </a:lnTo>
                  <a:lnTo>
                    <a:pt x="202" y="5"/>
                  </a:lnTo>
                  <a:lnTo>
                    <a:pt x="202" y="11"/>
                  </a:lnTo>
                  <a:lnTo>
                    <a:pt x="204" y="16"/>
                  </a:lnTo>
                  <a:lnTo>
                    <a:pt x="204" y="34"/>
                  </a:lnTo>
                  <a:lnTo>
                    <a:pt x="207" y="37"/>
                  </a:lnTo>
                  <a:lnTo>
                    <a:pt x="207"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2" name="Freeform 76"/>
            <p:cNvSpPr>
              <a:spLocks noChangeAspect="1"/>
            </p:cNvSpPr>
            <p:nvPr/>
          </p:nvSpPr>
          <p:spPr bwMode="auto">
            <a:xfrm flipV="1">
              <a:off x="10059420" y="2058871"/>
              <a:ext cx="571566" cy="43752"/>
            </a:xfrm>
            <a:custGeom>
              <a:avLst/>
              <a:gdLst>
                <a:gd name="T0" fmla="*/ 3 w 110"/>
                <a:gd name="T1" fmla="*/ 34 h 34"/>
                <a:gd name="T2" fmla="*/ 8 w 110"/>
                <a:gd name="T3" fmla="*/ 29 h 34"/>
                <a:gd name="T4" fmla="*/ 10 w 110"/>
                <a:gd name="T5" fmla="*/ 21 h 34"/>
                <a:gd name="T6" fmla="*/ 13 w 110"/>
                <a:gd name="T7" fmla="*/ 11 h 34"/>
                <a:gd name="T8" fmla="*/ 16 w 110"/>
                <a:gd name="T9" fmla="*/ 16 h 34"/>
                <a:gd name="T10" fmla="*/ 18 w 110"/>
                <a:gd name="T11" fmla="*/ 21 h 34"/>
                <a:gd name="T12" fmla="*/ 21 w 110"/>
                <a:gd name="T13" fmla="*/ 24 h 34"/>
                <a:gd name="T14" fmla="*/ 26 w 110"/>
                <a:gd name="T15" fmla="*/ 16 h 34"/>
                <a:gd name="T16" fmla="*/ 26 w 110"/>
                <a:gd name="T17" fmla="*/ 21 h 34"/>
                <a:gd name="T18" fmla="*/ 29 w 110"/>
                <a:gd name="T19" fmla="*/ 16 h 34"/>
                <a:gd name="T20" fmla="*/ 31 w 110"/>
                <a:gd name="T21" fmla="*/ 11 h 34"/>
                <a:gd name="T22" fmla="*/ 37 w 110"/>
                <a:gd name="T23" fmla="*/ 13 h 34"/>
                <a:gd name="T24" fmla="*/ 42 w 110"/>
                <a:gd name="T25" fmla="*/ 19 h 34"/>
                <a:gd name="T26" fmla="*/ 44 w 110"/>
                <a:gd name="T27" fmla="*/ 13 h 34"/>
                <a:gd name="T28" fmla="*/ 50 w 110"/>
                <a:gd name="T29" fmla="*/ 16 h 34"/>
                <a:gd name="T30" fmla="*/ 55 w 110"/>
                <a:gd name="T31" fmla="*/ 16 h 34"/>
                <a:gd name="T32" fmla="*/ 58 w 110"/>
                <a:gd name="T33" fmla="*/ 8 h 34"/>
                <a:gd name="T34" fmla="*/ 60 w 110"/>
                <a:gd name="T35" fmla="*/ 0 h 34"/>
                <a:gd name="T36" fmla="*/ 63 w 110"/>
                <a:gd name="T37" fmla="*/ 8 h 34"/>
                <a:gd name="T38" fmla="*/ 65 w 110"/>
                <a:gd name="T39" fmla="*/ 24 h 34"/>
                <a:gd name="T40" fmla="*/ 68 w 110"/>
                <a:gd name="T41" fmla="*/ 29 h 34"/>
                <a:gd name="T42" fmla="*/ 71 w 110"/>
                <a:gd name="T43" fmla="*/ 34 h 34"/>
                <a:gd name="T44" fmla="*/ 73 w 110"/>
                <a:gd name="T45" fmla="*/ 26 h 34"/>
                <a:gd name="T46" fmla="*/ 76 w 110"/>
                <a:gd name="T47" fmla="*/ 11 h 34"/>
                <a:gd name="T48" fmla="*/ 81 w 110"/>
                <a:gd name="T49" fmla="*/ 6 h 34"/>
                <a:gd name="T50" fmla="*/ 84 w 110"/>
                <a:gd name="T51" fmla="*/ 13 h 34"/>
                <a:gd name="T52" fmla="*/ 86 w 110"/>
                <a:gd name="T53" fmla="*/ 24 h 34"/>
                <a:gd name="T54" fmla="*/ 92 w 110"/>
                <a:gd name="T55" fmla="*/ 19 h 34"/>
                <a:gd name="T56" fmla="*/ 94 w 110"/>
                <a:gd name="T57" fmla="*/ 8 h 34"/>
                <a:gd name="T58" fmla="*/ 99 w 110"/>
                <a:gd name="T59" fmla="*/ 8 h 34"/>
                <a:gd name="T60" fmla="*/ 102 w 110"/>
                <a:gd name="T61" fmla="*/ 29 h 34"/>
                <a:gd name="T62" fmla="*/ 105 w 110"/>
                <a:gd name="T63" fmla="*/ 32 h 34"/>
                <a:gd name="T64" fmla="*/ 110 w 110"/>
                <a:gd name="T65"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34">
                  <a:moveTo>
                    <a:pt x="0" y="32"/>
                  </a:moveTo>
                  <a:lnTo>
                    <a:pt x="3" y="34"/>
                  </a:lnTo>
                  <a:lnTo>
                    <a:pt x="5" y="32"/>
                  </a:lnTo>
                  <a:lnTo>
                    <a:pt x="8" y="29"/>
                  </a:lnTo>
                  <a:lnTo>
                    <a:pt x="8" y="24"/>
                  </a:lnTo>
                  <a:lnTo>
                    <a:pt x="10" y="21"/>
                  </a:lnTo>
                  <a:lnTo>
                    <a:pt x="10" y="13"/>
                  </a:lnTo>
                  <a:lnTo>
                    <a:pt x="13" y="11"/>
                  </a:lnTo>
                  <a:lnTo>
                    <a:pt x="16" y="19"/>
                  </a:lnTo>
                  <a:lnTo>
                    <a:pt x="16" y="16"/>
                  </a:lnTo>
                  <a:lnTo>
                    <a:pt x="16" y="19"/>
                  </a:lnTo>
                  <a:lnTo>
                    <a:pt x="18" y="21"/>
                  </a:lnTo>
                  <a:lnTo>
                    <a:pt x="18" y="26"/>
                  </a:lnTo>
                  <a:lnTo>
                    <a:pt x="21" y="24"/>
                  </a:lnTo>
                  <a:lnTo>
                    <a:pt x="21" y="21"/>
                  </a:lnTo>
                  <a:lnTo>
                    <a:pt x="26" y="16"/>
                  </a:lnTo>
                  <a:lnTo>
                    <a:pt x="23" y="16"/>
                  </a:lnTo>
                  <a:lnTo>
                    <a:pt x="26" y="21"/>
                  </a:lnTo>
                  <a:lnTo>
                    <a:pt x="29" y="19"/>
                  </a:lnTo>
                  <a:lnTo>
                    <a:pt x="29" y="16"/>
                  </a:lnTo>
                  <a:lnTo>
                    <a:pt x="34" y="11"/>
                  </a:lnTo>
                  <a:lnTo>
                    <a:pt x="31" y="11"/>
                  </a:lnTo>
                  <a:lnTo>
                    <a:pt x="34" y="11"/>
                  </a:lnTo>
                  <a:lnTo>
                    <a:pt x="37" y="13"/>
                  </a:lnTo>
                  <a:lnTo>
                    <a:pt x="37" y="16"/>
                  </a:lnTo>
                  <a:lnTo>
                    <a:pt x="42" y="19"/>
                  </a:lnTo>
                  <a:lnTo>
                    <a:pt x="47" y="13"/>
                  </a:lnTo>
                  <a:lnTo>
                    <a:pt x="44" y="13"/>
                  </a:lnTo>
                  <a:lnTo>
                    <a:pt x="47" y="13"/>
                  </a:lnTo>
                  <a:lnTo>
                    <a:pt x="50" y="16"/>
                  </a:lnTo>
                  <a:lnTo>
                    <a:pt x="52" y="19"/>
                  </a:lnTo>
                  <a:lnTo>
                    <a:pt x="55" y="16"/>
                  </a:lnTo>
                  <a:lnTo>
                    <a:pt x="55" y="11"/>
                  </a:lnTo>
                  <a:lnTo>
                    <a:pt x="58" y="8"/>
                  </a:lnTo>
                  <a:lnTo>
                    <a:pt x="58" y="3"/>
                  </a:lnTo>
                  <a:lnTo>
                    <a:pt x="60" y="0"/>
                  </a:lnTo>
                  <a:lnTo>
                    <a:pt x="60" y="3"/>
                  </a:lnTo>
                  <a:lnTo>
                    <a:pt x="63" y="8"/>
                  </a:lnTo>
                  <a:lnTo>
                    <a:pt x="63" y="19"/>
                  </a:lnTo>
                  <a:lnTo>
                    <a:pt x="65" y="24"/>
                  </a:lnTo>
                  <a:lnTo>
                    <a:pt x="68" y="26"/>
                  </a:lnTo>
                  <a:lnTo>
                    <a:pt x="68" y="29"/>
                  </a:lnTo>
                  <a:lnTo>
                    <a:pt x="71" y="32"/>
                  </a:lnTo>
                  <a:lnTo>
                    <a:pt x="71" y="34"/>
                  </a:lnTo>
                  <a:lnTo>
                    <a:pt x="73" y="32"/>
                  </a:lnTo>
                  <a:lnTo>
                    <a:pt x="73" y="26"/>
                  </a:lnTo>
                  <a:lnTo>
                    <a:pt x="76" y="21"/>
                  </a:lnTo>
                  <a:lnTo>
                    <a:pt x="76" y="11"/>
                  </a:lnTo>
                  <a:lnTo>
                    <a:pt x="78" y="8"/>
                  </a:lnTo>
                  <a:lnTo>
                    <a:pt x="81" y="6"/>
                  </a:lnTo>
                  <a:lnTo>
                    <a:pt x="84" y="8"/>
                  </a:lnTo>
                  <a:lnTo>
                    <a:pt x="84" y="13"/>
                  </a:lnTo>
                  <a:lnTo>
                    <a:pt x="86" y="16"/>
                  </a:lnTo>
                  <a:lnTo>
                    <a:pt x="86" y="24"/>
                  </a:lnTo>
                  <a:lnTo>
                    <a:pt x="89" y="21"/>
                  </a:lnTo>
                  <a:lnTo>
                    <a:pt x="92" y="19"/>
                  </a:lnTo>
                  <a:lnTo>
                    <a:pt x="94" y="16"/>
                  </a:lnTo>
                  <a:lnTo>
                    <a:pt x="94" y="8"/>
                  </a:lnTo>
                  <a:lnTo>
                    <a:pt x="97" y="6"/>
                  </a:lnTo>
                  <a:lnTo>
                    <a:pt x="99" y="8"/>
                  </a:lnTo>
                  <a:lnTo>
                    <a:pt x="99" y="24"/>
                  </a:lnTo>
                  <a:lnTo>
                    <a:pt x="102" y="29"/>
                  </a:lnTo>
                  <a:lnTo>
                    <a:pt x="102" y="34"/>
                  </a:lnTo>
                  <a:lnTo>
                    <a:pt x="105" y="32"/>
                  </a:lnTo>
                  <a:lnTo>
                    <a:pt x="105" y="29"/>
                  </a:lnTo>
                  <a:lnTo>
                    <a:pt x="110" y="24"/>
                  </a:lnTo>
                  <a:lnTo>
                    <a:pt x="107"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3" name="Freeform 77"/>
            <p:cNvSpPr>
              <a:spLocks noChangeAspect="1"/>
            </p:cNvSpPr>
            <p:nvPr/>
          </p:nvSpPr>
          <p:spPr bwMode="auto">
            <a:xfrm flipV="1">
              <a:off x="4728829" y="2108456"/>
              <a:ext cx="1165581" cy="153131"/>
            </a:xfrm>
            <a:custGeom>
              <a:avLst/>
              <a:gdLst>
                <a:gd name="T0" fmla="*/ 3 w 225"/>
                <a:gd name="T1" fmla="*/ 78 h 117"/>
                <a:gd name="T2" fmla="*/ 8 w 225"/>
                <a:gd name="T3" fmla="*/ 65 h 117"/>
                <a:gd name="T4" fmla="*/ 11 w 225"/>
                <a:gd name="T5" fmla="*/ 47 h 117"/>
                <a:gd name="T6" fmla="*/ 18 w 225"/>
                <a:gd name="T7" fmla="*/ 49 h 117"/>
                <a:gd name="T8" fmla="*/ 24 w 225"/>
                <a:gd name="T9" fmla="*/ 65 h 117"/>
                <a:gd name="T10" fmla="*/ 26 w 225"/>
                <a:gd name="T11" fmla="*/ 73 h 117"/>
                <a:gd name="T12" fmla="*/ 34 w 225"/>
                <a:gd name="T13" fmla="*/ 75 h 117"/>
                <a:gd name="T14" fmla="*/ 42 w 225"/>
                <a:gd name="T15" fmla="*/ 62 h 117"/>
                <a:gd name="T16" fmla="*/ 45 w 225"/>
                <a:gd name="T17" fmla="*/ 67 h 117"/>
                <a:gd name="T18" fmla="*/ 52 w 225"/>
                <a:gd name="T19" fmla="*/ 65 h 117"/>
                <a:gd name="T20" fmla="*/ 55 w 225"/>
                <a:gd name="T21" fmla="*/ 62 h 117"/>
                <a:gd name="T22" fmla="*/ 63 w 225"/>
                <a:gd name="T23" fmla="*/ 60 h 117"/>
                <a:gd name="T24" fmla="*/ 71 w 225"/>
                <a:gd name="T25" fmla="*/ 52 h 117"/>
                <a:gd name="T26" fmla="*/ 79 w 225"/>
                <a:gd name="T27" fmla="*/ 65 h 117"/>
                <a:gd name="T28" fmla="*/ 84 w 225"/>
                <a:gd name="T29" fmla="*/ 54 h 117"/>
                <a:gd name="T30" fmla="*/ 89 w 225"/>
                <a:gd name="T31" fmla="*/ 49 h 117"/>
                <a:gd name="T32" fmla="*/ 92 w 225"/>
                <a:gd name="T33" fmla="*/ 70 h 117"/>
                <a:gd name="T34" fmla="*/ 100 w 225"/>
                <a:gd name="T35" fmla="*/ 73 h 117"/>
                <a:gd name="T36" fmla="*/ 102 w 225"/>
                <a:gd name="T37" fmla="*/ 73 h 117"/>
                <a:gd name="T38" fmla="*/ 110 w 225"/>
                <a:gd name="T39" fmla="*/ 65 h 117"/>
                <a:gd name="T40" fmla="*/ 113 w 225"/>
                <a:gd name="T41" fmla="*/ 52 h 117"/>
                <a:gd name="T42" fmla="*/ 121 w 225"/>
                <a:gd name="T43" fmla="*/ 49 h 117"/>
                <a:gd name="T44" fmla="*/ 123 w 225"/>
                <a:gd name="T45" fmla="*/ 78 h 117"/>
                <a:gd name="T46" fmla="*/ 128 w 225"/>
                <a:gd name="T47" fmla="*/ 75 h 117"/>
                <a:gd name="T48" fmla="*/ 136 w 225"/>
                <a:gd name="T49" fmla="*/ 62 h 117"/>
                <a:gd name="T50" fmla="*/ 139 w 225"/>
                <a:gd name="T51" fmla="*/ 47 h 117"/>
                <a:gd name="T52" fmla="*/ 144 w 225"/>
                <a:gd name="T53" fmla="*/ 62 h 117"/>
                <a:gd name="T54" fmla="*/ 149 w 225"/>
                <a:gd name="T55" fmla="*/ 70 h 117"/>
                <a:gd name="T56" fmla="*/ 157 w 225"/>
                <a:gd name="T57" fmla="*/ 67 h 117"/>
                <a:gd name="T58" fmla="*/ 162 w 225"/>
                <a:gd name="T59" fmla="*/ 54 h 117"/>
                <a:gd name="T60" fmla="*/ 165 w 225"/>
                <a:gd name="T61" fmla="*/ 39 h 117"/>
                <a:gd name="T62" fmla="*/ 170 w 225"/>
                <a:gd name="T63" fmla="*/ 10 h 117"/>
                <a:gd name="T64" fmla="*/ 173 w 225"/>
                <a:gd name="T65" fmla="*/ 10 h 117"/>
                <a:gd name="T66" fmla="*/ 176 w 225"/>
                <a:gd name="T67" fmla="*/ 94 h 117"/>
                <a:gd name="T68" fmla="*/ 181 w 225"/>
                <a:gd name="T69" fmla="*/ 117 h 117"/>
                <a:gd name="T70" fmla="*/ 183 w 225"/>
                <a:gd name="T71" fmla="*/ 91 h 117"/>
                <a:gd name="T72" fmla="*/ 189 w 225"/>
                <a:gd name="T73" fmla="*/ 62 h 117"/>
                <a:gd name="T74" fmla="*/ 194 w 225"/>
                <a:gd name="T75" fmla="*/ 54 h 117"/>
                <a:gd name="T76" fmla="*/ 202 w 225"/>
                <a:gd name="T77" fmla="*/ 60 h 117"/>
                <a:gd name="T78" fmla="*/ 204 w 225"/>
                <a:gd name="T79" fmla="*/ 70 h 117"/>
                <a:gd name="T80" fmla="*/ 215 w 225"/>
                <a:gd name="T81" fmla="*/ 65 h 117"/>
                <a:gd name="T82" fmla="*/ 220 w 225"/>
                <a:gd name="T83" fmla="*/ 6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117">
                  <a:moveTo>
                    <a:pt x="0" y="65"/>
                  </a:moveTo>
                  <a:lnTo>
                    <a:pt x="0" y="75"/>
                  </a:lnTo>
                  <a:lnTo>
                    <a:pt x="3" y="78"/>
                  </a:lnTo>
                  <a:lnTo>
                    <a:pt x="5" y="75"/>
                  </a:lnTo>
                  <a:lnTo>
                    <a:pt x="5" y="67"/>
                  </a:lnTo>
                  <a:lnTo>
                    <a:pt x="8" y="65"/>
                  </a:lnTo>
                  <a:lnTo>
                    <a:pt x="8" y="62"/>
                  </a:lnTo>
                  <a:lnTo>
                    <a:pt x="11" y="60"/>
                  </a:lnTo>
                  <a:lnTo>
                    <a:pt x="11" y="47"/>
                  </a:lnTo>
                  <a:lnTo>
                    <a:pt x="13" y="47"/>
                  </a:lnTo>
                  <a:lnTo>
                    <a:pt x="16" y="49"/>
                  </a:lnTo>
                  <a:lnTo>
                    <a:pt x="18" y="49"/>
                  </a:lnTo>
                  <a:lnTo>
                    <a:pt x="21" y="54"/>
                  </a:lnTo>
                  <a:lnTo>
                    <a:pt x="21" y="62"/>
                  </a:lnTo>
                  <a:lnTo>
                    <a:pt x="24" y="65"/>
                  </a:lnTo>
                  <a:lnTo>
                    <a:pt x="24" y="67"/>
                  </a:lnTo>
                  <a:lnTo>
                    <a:pt x="29" y="73"/>
                  </a:lnTo>
                  <a:lnTo>
                    <a:pt x="26" y="73"/>
                  </a:lnTo>
                  <a:lnTo>
                    <a:pt x="29" y="73"/>
                  </a:lnTo>
                  <a:lnTo>
                    <a:pt x="32" y="73"/>
                  </a:lnTo>
                  <a:lnTo>
                    <a:pt x="34" y="75"/>
                  </a:lnTo>
                  <a:lnTo>
                    <a:pt x="37" y="73"/>
                  </a:lnTo>
                  <a:lnTo>
                    <a:pt x="37" y="67"/>
                  </a:lnTo>
                  <a:lnTo>
                    <a:pt x="42" y="62"/>
                  </a:lnTo>
                  <a:lnTo>
                    <a:pt x="39" y="62"/>
                  </a:lnTo>
                  <a:lnTo>
                    <a:pt x="42" y="65"/>
                  </a:lnTo>
                  <a:lnTo>
                    <a:pt x="45" y="67"/>
                  </a:lnTo>
                  <a:lnTo>
                    <a:pt x="47" y="65"/>
                  </a:lnTo>
                  <a:lnTo>
                    <a:pt x="47" y="60"/>
                  </a:lnTo>
                  <a:lnTo>
                    <a:pt x="52" y="65"/>
                  </a:lnTo>
                  <a:lnTo>
                    <a:pt x="50" y="65"/>
                  </a:lnTo>
                  <a:lnTo>
                    <a:pt x="52" y="65"/>
                  </a:lnTo>
                  <a:lnTo>
                    <a:pt x="55" y="62"/>
                  </a:lnTo>
                  <a:lnTo>
                    <a:pt x="58" y="62"/>
                  </a:lnTo>
                  <a:lnTo>
                    <a:pt x="60" y="60"/>
                  </a:lnTo>
                  <a:lnTo>
                    <a:pt x="63" y="60"/>
                  </a:lnTo>
                  <a:lnTo>
                    <a:pt x="66" y="57"/>
                  </a:lnTo>
                  <a:lnTo>
                    <a:pt x="68" y="54"/>
                  </a:lnTo>
                  <a:lnTo>
                    <a:pt x="71" y="52"/>
                  </a:lnTo>
                  <a:lnTo>
                    <a:pt x="76" y="57"/>
                  </a:lnTo>
                  <a:lnTo>
                    <a:pt x="76" y="62"/>
                  </a:lnTo>
                  <a:lnTo>
                    <a:pt x="79" y="65"/>
                  </a:lnTo>
                  <a:lnTo>
                    <a:pt x="81" y="62"/>
                  </a:lnTo>
                  <a:lnTo>
                    <a:pt x="84" y="60"/>
                  </a:lnTo>
                  <a:lnTo>
                    <a:pt x="84" y="54"/>
                  </a:lnTo>
                  <a:lnTo>
                    <a:pt x="86" y="52"/>
                  </a:lnTo>
                  <a:lnTo>
                    <a:pt x="86" y="47"/>
                  </a:lnTo>
                  <a:lnTo>
                    <a:pt x="89" y="49"/>
                  </a:lnTo>
                  <a:lnTo>
                    <a:pt x="89" y="60"/>
                  </a:lnTo>
                  <a:lnTo>
                    <a:pt x="92" y="65"/>
                  </a:lnTo>
                  <a:lnTo>
                    <a:pt x="92" y="70"/>
                  </a:lnTo>
                  <a:lnTo>
                    <a:pt x="94" y="70"/>
                  </a:lnTo>
                  <a:lnTo>
                    <a:pt x="97" y="70"/>
                  </a:lnTo>
                  <a:lnTo>
                    <a:pt x="100" y="73"/>
                  </a:lnTo>
                  <a:lnTo>
                    <a:pt x="100" y="75"/>
                  </a:lnTo>
                  <a:lnTo>
                    <a:pt x="102" y="78"/>
                  </a:lnTo>
                  <a:lnTo>
                    <a:pt x="102" y="73"/>
                  </a:lnTo>
                  <a:lnTo>
                    <a:pt x="105" y="70"/>
                  </a:lnTo>
                  <a:lnTo>
                    <a:pt x="107" y="67"/>
                  </a:lnTo>
                  <a:lnTo>
                    <a:pt x="110" y="65"/>
                  </a:lnTo>
                  <a:lnTo>
                    <a:pt x="110" y="62"/>
                  </a:lnTo>
                  <a:lnTo>
                    <a:pt x="113" y="60"/>
                  </a:lnTo>
                  <a:lnTo>
                    <a:pt x="113" y="52"/>
                  </a:lnTo>
                  <a:lnTo>
                    <a:pt x="115" y="49"/>
                  </a:lnTo>
                  <a:lnTo>
                    <a:pt x="118" y="47"/>
                  </a:lnTo>
                  <a:lnTo>
                    <a:pt x="121" y="49"/>
                  </a:lnTo>
                  <a:lnTo>
                    <a:pt x="121" y="60"/>
                  </a:lnTo>
                  <a:lnTo>
                    <a:pt x="123" y="65"/>
                  </a:lnTo>
                  <a:lnTo>
                    <a:pt x="123" y="78"/>
                  </a:lnTo>
                  <a:lnTo>
                    <a:pt x="126" y="81"/>
                  </a:lnTo>
                  <a:lnTo>
                    <a:pt x="128" y="78"/>
                  </a:lnTo>
                  <a:lnTo>
                    <a:pt x="128" y="75"/>
                  </a:lnTo>
                  <a:lnTo>
                    <a:pt x="131" y="73"/>
                  </a:lnTo>
                  <a:lnTo>
                    <a:pt x="131" y="67"/>
                  </a:lnTo>
                  <a:lnTo>
                    <a:pt x="136" y="62"/>
                  </a:lnTo>
                  <a:lnTo>
                    <a:pt x="136" y="54"/>
                  </a:lnTo>
                  <a:lnTo>
                    <a:pt x="139" y="52"/>
                  </a:lnTo>
                  <a:lnTo>
                    <a:pt x="139" y="47"/>
                  </a:lnTo>
                  <a:lnTo>
                    <a:pt x="141" y="47"/>
                  </a:lnTo>
                  <a:lnTo>
                    <a:pt x="141" y="57"/>
                  </a:lnTo>
                  <a:lnTo>
                    <a:pt x="144" y="62"/>
                  </a:lnTo>
                  <a:lnTo>
                    <a:pt x="144" y="70"/>
                  </a:lnTo>
                  <a:lnTo>
                    <a:pt x="147" y="73"/>
                  </a:lnTo>
                  <a:lnTo>
                    <a:pt x="149" y="70"/>
                  </a:lnTo>
                  <a:lnTo>
                    <a:pt x="152" y="70"/>
                  </a:lnTo>
                  <a:lnTo>
                    <a:pt x="155" y="70"/>
                  </a:lnTo>
                  <a:lnTo>
                    <a:pt x="157" y="67"/>
                  </a:lnTo>
                  <a:lnTo>
                    <a:pt x="160" y="65"/>
                  </a:lnTo>
                  <a:lnTo>
                    <a:pt x="160" y="57"/>
                  </a:lnTo>
                  <a:lnTo>
                    <a:pt x="162" y="54"/>
                  </a:lnTo>
                  <a:lnTo>
                    <a:pt x="162" y="52"/>
                  </a:lnTo>
                  <a:lnTo>
                    <a:pt x="165" y="49"/>
                  </a:lnTo>
                  <a:lnTo>
                    <a:pt x="165" y="39"/>
                  </a:lnTo>
                  <a:lnTo>
                    <a:pt x="168" y="31"/>
                  </a:lnTo>
                  <a:lnTo>
                    <a:pt x="168" y="18"/>
                  </a:lnTo>
                  <a:lnTo>
                    <a:pt x="170" y="10"/>
                  </a:lnTo>
                  <a:lnTo>
                    <a:pt x="170" y="0"/>
                  </a:lnTo>
                  <a:lnTo>
                    <a:pt x="170" y="2"/>
                  </a:lnTo>
                  <a:lnTo>
                    <a:pt x="173" y="10"/>
                  </a:lnTo>
                  <a:lnTo>
                    <a:pt x="173" y="39"/>
                  </a:lnTo>
                  <a:lnTo>
                    <a:pt x="176" y="54"/>
                  </a:lnTo>
                  <a:lnTo>
                    <a:pt x="176" y="94"/>
                  </a:lnTo>
                  <a:lnTo>
                    <a:pt x="178" y="101"/>
                  </a:lnTo>
                  <a:lnTo>
                    <a:pt x="178" y="112"/>
                  </a:lnTo>
                  <a:lnTo>
                    <a:pt x="181" y="117"/>
                  </a:lnTo>
                  <a:lnTo>
                    <a:pt x="181" y="112"/>
                  </a:lnTo>
                  <a:lnTo>
                    <a:pt x="183" y="104"/>
                  </a:lnTo>
                  <a:lnTo>
                    <a:pt x="183" y="91"/>
                  </a:lnTo>
                  <a:lnTo>
                    <a:pt x="186" y="83"/>
                  </a:lnTo>
                  <a:lnTo>
                    <a:pt x="186" y="67"/>
                  </a:lnTo>
                  <a:lnTo>
                    <a:pt x="189" y="62"/>
                  </a:lnTo>
                  <a:lnTo>
                    <a:pt x="189" y="54"/>
                  </a:lnTo>
                  <a:lnTo>
                    <a:pt x="191" y="52"/>
                  </a:lnTo>
                  <a:lnTo>
                    <a:pt x="194" y="54"/>
                  </a:lnTo>
                  <a:lnTo>
                    <a:pt x="196" y="57"/>
                  </a:lnTo>
                  <a:lnTo>
                    <a:pt x="199" y="57"/>
                  </a:lnTo>
                  <a:lnTo>
                    <a:pt x="202" y="60"/>
                  </a:lnTo>
                  <a:lnTo>
                    <a:pt x="202" y="62"/>
                  </a:lnTo>
                  <a:lnTo>
                    <a:pt x="204" y="65"/>
                  </a:lnTo>
                  <a:lnTo>
                    <a:pt x="204" y="70"/>
                  </a:lnTo>
                  <a:lnTo>
                    <a:pt x="207" y="70"/>
                  </a:lnTo>
                  <a:lnTo>
                    <a:pt x="210" y="70"/>
                  </a:lnTo>
                  <a:lnTo>
                    <a:pt x="215" y="65"/>
                  </a:lnTo>
                  <a:lnTo>
                    <a:pt x="215" y="62"/>
                  </a:lnTo>
                  <a:lnTo>
                    <a:pt x="217" y="62"/>
                  </a:lnTo>
                  <a:lnTo>
                    <a:pt x="220" y="60"/>
                  </a:lnTo>
                  <a:lnTo>
                    <a:pt x="223" y="60"/>
                  </a:lnTo>
                  <a:lnTo>
                    <a:pt x="225" y="6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4" name="Freeform 78"/>
            <p:cNvSpPr>
              <a:spLocks noChangeAspect="1"/>
            </p:cNvSpPr>
            <p:nvPr/>
          </p:nvSpPr>
          <p:spPr bwMode="auto">
            <a:xfrm flipV="1">
              <a:off x="5894410" y="2133249"/>
              <a:ext cx="1099963" cy="131255"/>
            </a:xfrm>
            <a:custGeom>
              <a:avLst/>
              <a:gdLst>
                <a:gd name="T0" fmla="*/ 5 w 212"/>
                <a:gd name="T1" fmla="*/ 68 h 102"/>
                <a:gd name="T2" fmla="*/ 13 w 212"/>
                <a:gd name="T3" fmla="*/ 60 h 102"/>
                <a:gd name="T4" fmla="*/ 21 w 212"/>
                <a:gd name="T5" fmla="*/ 63 h 102"/>
                <a:gd name="T6" fmla="*/ 24 w 212"/>
                <a:gd name="T7" fmla="*/ 76 h 102"/>
                <a:gd name="T8" fmla="*/ 29 w 212"/>
                <a:gd name="T9" fmla="*/ 60 h 102"/>
                <a:gd name="T10" fmla="*/ 37 w 212"/>
                <a:gd name="T11" fmla="*/ 44 h 102"/>
                <a:gd name="T12" fmla="*/ 40 w 212"/>
                <a:gd name="T13" fmla="*/ 44 h 102"/>
                <a:gd name="T14" fmla="*/ 42 w 212"/>
                <a:gd name="T15" fmla="*/ 63 h 102"/>
                <a:gd name="T16" fmla="*/ 50 w 212"/>
                <a:gd name="T17" fmla="*/ 84 h 102"/>
                <a:gd name="T18" fmla="*/ 53 w 212"/>
                <a:gd name="T19" fmla="*/ 68 h 102"/>
                <a:gd name="T20" fmla="*/ 58 w 212"/>
                <a:gd name="T21" fmla="*/ 65 h 102"/>
                <a:gd name="T22" fmla="*/ 66 w 212"/>
                <a:gd name="T23" fmla="*/ 70 h 102"/>
                <a:gd name="T24" fmla="*/ 68 w 212"/>
                <a:gd name="T25" fmla="*/ 73 h 102"/>
                <a:gd name="T26" fmla="*/ 71 w 212"/>
                <a:gd name="T27" fmla="*/ 84 h 102"/>
                <a:gd name="T28" fmla="*/ 76 w 212"/>
                <a:gd name="T29" fmla="*/ 70 h 102"/>
                <a:gd name="T30" fmla="*/ 79 w 212"/>
                <a:gd name="T31" fmla="*/ 73 h 102"/>
                <a:gd name="T32" fmla="*/ 84 w 212"/>
                <a:gd name="T33" fmla="*/ 70 h 102"/>
                <a:gd name="T34" fmla="*/ 92 w 212"/>
                <a:gd name="T35" fmla="*/ 65 h 102"/>
                <a:gd name="T36" fmla="*/ 94 w 212"/>
                <a:gd name="T37" fmla="*/ 57 h 102"/>
                <a:gd name="T38" fmla="*/ 97 w 212"/>
                <a:gd name="T39" fmla="*/ 5 h 102"/>
                <a:gd name="T40" fmla="*/ 102 w 212"/>
                <a:gd name="T41" fmla="*/ 29 h 102"/>
                <a:gd name="T42" fmla="*/ 105 w 212"/>
                <a:gd name="T43" fmla="*/ 97 h 102"/>
                <a:gd name="T44" fmla="*/ 110 w 212"/>
                <a:gd name="T45" fmla="*/ 97 h 102"/>
                <a:gd name="T46" fmla="*/ 115 w 212"/>
                <a:gd name="T47" fmla="*/ 78 h 102"/>
                <a:gd name="T48" fmla="*/ 118 w 212"/>
                <a:gd name="T49" fmla="*/ 44 h 102"/>
                <a:gd name="T50" fmla="*/ 123 w 212"/>
                <a:gd name="T51" fmla="*/ 37 h 102"/>
                <a:gd name="T52" fmla="*/ 126 w 212"/>
                <a:gd name="T53" fmla="*/ 50 h 102"/>
                <a:gd name="T54" fmla="*/ 131 w 212"/>
                <a:gd name="T55" fmla="*/ 84 h 102"/>
                <a:gd name="T56" fmla="*/ 134 w 212"/>
                <a:gd name="T57" fmla="*/ 84 h 102"/>
                <a:gd name="T58" fmla="*/ 139 w 212"/>
                <a:gd name="T59" fmla="*/ 76 h 102"/>
                <a:gd name="T60" fmla="*/ 147 w 212"/>
                <a:gd name="T61" fmla="*/ 65 h 102"/>
                <a:gd name="T62" fmla="*/ 149 w 212"/>
                <a:gd name="T63" fmla="*/ 73 h 102"/>
                <a:gd name="T64" fmla="*/ 157 w 212"/>
                <a:gd name="T65" fmla="*/ 57 h 102"/>
                <a:gd name="T66" fmla="*/ 163 w 212"/>
                <a:gd name="T67" fmla="*/ 63 h 102"/>
                <a:gd name="T68" fmla="*/ 165 w 212"/>
                <a:gd name="T69" fmla="*/ 60 h 102"/>
                <a:gd name="T70" fmla="*/ 173 w 212"/>
                <a:gd name="T71" fmla="*/ 57 h 102"/>
                <a:gd name="T72" fmla="*/ 181 w 212"/>
                <a:gd name="T73" fmla="*/ 70 h 102"/>
                <a:gd name="T74" fmla="*/ 183 w 212"/>
                <a:gd name="T75" fmla="*/ 65 h 102"/>
                <a:gd name="T76" fmla="*/ 191 w 212"/>
                <a:gd name="T77" fmla="*/ 63 h 102"/>
                <a:gd name="T78" fmla="*/ 197 w 212"/>
                <a:gd name="T79" fmla="*/ 70 h 102"/>
                <a:gd name="T80" fmla="*/ 204 w 212"/>
                <a:gd name="T81" fmla="*/ 76 h 102"/>
                <a:gd name="T82" fmla="*/ 210 w 212"/>
                <a:gd name="T83" fmla="*/ 8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 h="102">
                  <a:moveTo>
                    <a:pt x="0" y="63"/>
                  </a:moveTo>
                  <a:lnTo>
                    <a:pt x="3" y="65"/>
                  </a:lnTo>
                  <a:lnTo>
                    <a:pt x="5" y="68"/>
                  </a:lnTo>
                  <a:lnTo>
                    <a:pt x="8" y="68"/>
                  </a:lnTo>
                  <a:lnTo>
                    <a:pt x="11" y="63"/>
                  </a:lnTo>
                  <a:lnTo>
                    <a:pt x="13" y="60"/>
                  </a:lnTo>
                  <a:lnTo>
                    <a:pt x="16" y="60"/>
                  </a:lnTo>
                  <a:lnTo>
                    <a:pt x="19" y="60"/>
                  </a:lnTo>
                  <a:lnTo>
                    <a:pt x="21" y="63"/>
                  </a:lnTo>
                  <a:lnTo>
                    <a:pt x="21" y="65"/>
                  </a:lnTo>
                  <a:lnTo>
                    <a:pt x="24" y="68"/>
                  </a:lnTo>
                  <a:lnTo>
                    <a:pt x="24" y="76"/>
                  </a:lnTo>
                  <a:lnTo>
                    <a:pt x="26" y="73"/>
                  </a:lnTo>
                  <a:lnTo>
                    <a:pt x="29" y="68"/>
                  </a:lnTo>
                  <a:lnTo>
                    <a:pt x="29" y="60"/>
                  </a:lnTo>
                  <a:lnTo>
                    <a:pt x="32" y="57"/>
                  </a:lnTo>
                  <a:lnTo>
                    <a:pt x="32" y="50"/>
                  </a:lnTo>
                  <a:lnTo>
                    <a:pt x="37" y="44"/>
                  </a:lnTo>
                  <a:lnTo>
                    <a:pt x="34" y="44"/>
                  </a:lnTo>
                  <a:lnTo>
                    <a:pt x="37" y="47"/>
                  </a:lnTo>
                  <a:lnTo>
                    <a:pt x="40" y="44"/>
                  </a:lnTo>
                  <a:lnTo>
                    <a:pt x="40" y="47"/>
                  </a:lnTo>
                  <a:lnTo>
                    <a:pt x="42" y="50"/>
                  </a:lnTo>
                  <a:lnTo>
                    <a:pt x="42" y="63"/>
                  </a:lnTo>
                  <a:lnTo>
                    <a:pt x="45" y="70"/>
                  </a:lnTo>
                  <a:lnTo>
                    <a:pt x="45" y="84"/>
                  </a:lnTo>
                  <a:lnTo>
                    <a:pt x="50" y="84"/>
                  </a:lnTo>
                  <a:lnTo>
                    <a:pt x="50" y="78"/>
                  </a:lnTo>
                  <a:lnTo>
                    <a:pt x="53" y="76"/>
                  </a:lnTo>
                  <a:lnTo>
                    <a:pt x="53" y="68"/>
                  </a:lnTo>
                  <a:lnTo>
                    <a:pt x="58" y="63"/>
                  </a:lnTo>
                  <a:lnTo>
                    <a:pt x="55" y="63"/>
                  </a:lnTo>
                  <a:lnTo>
                    <a:pt x="58" y="65"/>
                  </a:lnTo>
                  <a:lnTo>
                    <a:pt x="60" y="70"/>
                  </a:lnTo>
                  <a:lnTo>
                    <a:pt x="60" y="76"/>
                  </a:lnTo>
                  <a:lnTo>
                    <a:pt x="66" y="70"/>
                  </a:lnTo>
                  <a:lnTo>
                    <a:pt x="66" y="68"/>
                  </a:lnTo>
                  <a:lnTo>
                    <a:pt x="66" y="70"/>
                  </a:lnTo>
                  <a:lnTo>
                    <a:pt x="68" y="73"/>
                  </a:lnTo>
                  <a:lnTo>
                    <a:pt x="68" y="76"/>
                  </a:lnTo>
                  <a:lnTo>
                    <a:pt x="71" y="78"/>
                  </a:lnTo>
                  <a:lnTo>
                    <a:pt x="71" y="84"/>
                  </a:lnTo>
                  <a:lnTo>
                    <a:pt x="74" y="81"/>
                  </a:lnTo>
                  <a:lnTo>
                    <a:pt x="74" y="73"/>
                  </a:lnTo>
                  <a:lnTo>
                    <a:pt x="76" y="70"/>
                  </a:lnTo>
                  <a:lnTo>
                    <a:pt x="76" y="68"/>
                  </a:lnTo>
                  <a:lnTo>
                    <a:pt x="76" y="70"/>
                  </a:lnTo>
                  <a:lnTo>
                    <a:pt x="79" y="73"/>
                  </a:lnTo>
                  <a:lnTo>
                    <a:pt x="81" y="70"/>
                  </a:lnTo>
                  <a:lnTo>
                    <a:pt x="84" y="73"/>
                  </a:lnTo>
                  <a:lnTo>
                    <a:pt x="84" y="70"/>
                  </a:lnTo>
                  <a:lnTo>
                    <a:pt x="87" y="65"/>
                  </a:lnTo>
                  <a:lnTo>
                    <a:pt x="87" y="60"/>
                  </a:lnTo>
                  <a:lnTo>
                    <a:pt x="92" y="65"/>
                  </a:lnTo>
                  <a:lnTo>
                    <a:pt x="89" y="65"/>
                  </a:lnTo>
                  <a:lnTo>
                    <a:pt x="92" y="60"/>
                  </a:lnTo>
                  <a:lnTo>
                    <a:pt x="94" y="57"/>
                  </a:lnTo>
                  <a:lnTo>
                    <a:pt x="94" y="34"/>
                  </a:lnTo>
                  <a:lnTo>
                    <a:pt x="97" y="23"/>
                  </a:lnTo>
                  <a:lnTo>
                    <a:pt x="97" y="5"/>
                  </a:lnTo>
                  <a:lnTo>
                    <a:pt x="100" y="0"/>
                  </a:lnTo>
                  <a:lnTo>
                    <a:pt x="100" y="16"/>
                  </a:lnTo>
                  <a:lnTo>
                    <a:pt x="102" y="29"/>
                  </a:lnTo>
                  <a:lnTo>
                    <a:pt x="102" y="60"/>
                  </a:lnTo>
                  <a:lnTo>
                    <a:pt x="105" y="76"/>
                  </a:lnTo>
                  <a:lnTo>
                    <a:pt x="105" y="97"/>
                  </a:lnTo>
                  <a:lnTo>
                    <a:pt x="110" y="102"/>
                  </a:lnTo>
                  <a:lnTo>
                    <a:pt x="108" y="102"/>
                  </a:lnTo>
                  <a:lnTo>
                    <a:pt x="110" y="97"/>
                  </a:lnTo>
                  <a:lnTo>
                    <a:pt x="113" y="94"/>
                  </a:lnTo>
                  <a:lnTo>
                    <a:pt x="113" y="84"/>
                  </a:lnTo>
                  <a:lnTo>
                    <a:pt x="115" y="78"/>
                  </a:lnTo>
                  <a:lnTo>
                    <a:pt x="115" y="63"/>
                  </a:lnTo>
                  <a:lnTo>
                    <a:pt x="118" y="57"/>
                  </a:lnTo>
                  <a:lnTo>
                    <a:pt x="118" y="44"/>
                  </a:lnTo>
                  <a:lnTo>
                    <a:pt x="121" y="39"/>
                  </a:lnTo>
                  <a:lnTo>
                    <a:pt x="121" y="34"/>
                  </a:lnTo>
                  <a:lnTo>
                    <a:pt x="123" y="37"/>
                  </a:lnTo>
                  <a:lnTo>
                    <a:pt x="123" y="42"/>
                  </a:lnTo>
                  <a:lnTo>
                    <a:pt x="126" y="44"/>
                  </a:lnTo>
                  <a:lnTo>
                    <a:pt x="126" y="50"/>
                  </a:lnTo>
                  <a:lnTo>
                    <a:pt x="129" y="52"/>
                  </a:lnTo>
                  <a:lnTo>
                    <a:pt x="129" y="76"/>
                  </a:lnTo>
                  <a:lnTo>
                    <a:pt x="131" y="84"/>
                  </a:lnTo>
                  <a:lnTo>
                    <a:pt x="131" y="91"/>
                  </a:lnTo>
                  <a:lnTo>
                    <a:pt x="134" y="89"/>
                  </a:lnTo>
                  <a:lnTo>
                    <a:pt x="134" y="84"/>
                  </a:lnTo>
                  <a:lnTo>
                    <a:pt x="136" y="86"/>
                  </a:lnTo>
                  <a:lnTo>
                    <a:pt x="139" y="84"/>
                  </a:lnTo>
                  <a:lnTo>
                    <a:pt x="139" y="76"/>
                  </a:lnTo>
                  <a:lnTo>
                    <a:pt x="144" y="70"/>
                  </a:lnTo>
                  <a:lnTo>
                    <a:pt x="144" y="65"/>
                  </a:lnTo>
                  <a:lnTo>
                    <a:pt x="147" y="65"/>
                  </a:lnTo>
                  <a:lnTo>
                    <a:pt x="147" y="70"/>
                  </a:lnTo>
                  <a:lnTo>
                    <a:pt x="149" y="76"/>
                  </a:lnTo>
                  <a:lnTo>
                    <a:pt x="149" y="73"/>
                  </a:lnTo>
                  <a:lnTo>
                    <a:pt x="152" y="70"/>
                  </a:lnTo>
                  <a:lnTo>
                    <a:pt x="152" y="63"/>
                  </a:lnTo>
                  <a:lnTo>
                    <a:pt x="157" y="57"/>
                  </a:lnTo>
                  <a:lnTo>
                    <a:pt x="155" y="57"/>
                  </a:lnTo>
                  <a:lnTo>
                    <a:pt x="157" y="57"/>
                  </a:lnTo>
                  <a:lnTo>
                    <a:pt x="163" y="63"/>
                  </a:lnTo>
                  <a:lnTo>
                    <a:pt x="160" y="63"/>
                  </a:lnTo>
                  <a:lnTo>
                    <a:pt x="163" y="60"/>
                  </a:lnTo>
                  <a:lnTo>
                    <a:pt x="165" y="60"/>
                  </a:lnTo>
                  <a:lnTo>
                    <a:pt x="168" y="57"/>
                  </a:lnTo>
                  <a:lnTo>
                    <a:pt x="170" y="55"/>
                  </a:lnTo>
                  <a:lnTo>
                    <a:pt x="173" y="57"/>
                  </a:lnTo>
                  <a:lnTo>
                    <a:pt x="176" y="60"/>
                  </a:lnTo>
                  <a:lnTo>
                    <a:pt x="176" y="65"/>
                  </a:lnTo>
                  <a:lnTo>
                    <a:pt x="181" y="70"/>
                  </a:lnTo>
                  <a:lnTo>
                    <a:pt x="178" y="70"/>
                  </a:lnTo>
                  <a:lnTo>
                    <a:pt x="181" y="68"/>
                  </a:lnTo>
                  <a:lnTo>
                    <a:pt x="183" y="65"/>
                  </a:lnTo>
                  <a:lnTo>
                    <a:pt x="186" y="68"/>
                  </a:lnTo>
                  <a:lnTo>
                    <a:pt x="189" y="65"/>
                  </a:lnTo>
                  <a:lnTo>
                    <a:pt x="191" y="63"/>
                  </a:lnTo>
                  <a:lnTo>
                    <a:pt x="194" y="65"/>
                  </a:lnTo>
                  <a:lnTo>
                    <a:pt x="194" y="68"/>
                  </a:lnTo>
                  <a:lnTo>
                    <a:pt x="197" y="70"/>
                  </a:lnTo>
                  <a:lnTo>
                    <a:pt x="197" y="73"/>
                  </a:lnTo>
                  <a:lnTo>
                    <a:pt x="202" y="76"/>
                  </a:lnTo>
                  <a:lnTo>
                    <a:pt x="204" y="76"/>
                  </a:lnTo>
                  <a:lnTo>
                    <a:pt x="210" y="81"/>
                  </a:lnTo>
                  <a:lnTo>
                    <a:pt x="207" y="81"/>
                  </a:lnTo>
                  <a:lnTo>
                    <a:pt x="210" y="81"/>
                  </a:lnTo>
                  <a:lnTo>
                    <a:pt x="212" y="78"/>
                  </a:lnTo>
                  <a:lnTo>
                    <a:pt x="212" y="7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5" name="Freeform 79"/>
            <p:cNvSpPr>
              <a:spLocks noChangeAspect="1"/>
            </p:cNvSpPr>
            <p:nvPr/>
          </p:nvSpPr>
          <p:spPr bwMode="auto">
            <a:xfrm flipV="1">
              <a:off x="6994373" y="2125957"/>
              <a:ext cx="1030892" cy="102087"/>
            </a:xfrm>
            <a:custGeom>
              <a:avLst/>
              <a:gdLst>
                <a:gd name="T0" fmla="*/ 3 w 199"/>
                <a:gd name="T1" fmla="*/ 28 h 78"/>
                <a:gd name="T2" fmla="*/ 8 w 199"/>
                <a:gd name="T3" fmla="*/ 23 h 78"/>
                <a:gd name="T4" fmla="*/ 13 w 199"/>
                <a:gd name="T5" fmla="*/ 23 h 78"/>
                <a:gd name="T6" fmla="*/ 19 w 199"/>
                <a:gd name="T7" fmla="*/ 26 h 78"/>
                <a:gd name="T8" fmla="*/ 21 w 199"/>
                <a:gd name="T9" fmla="*/ 44 h 78"/>
                <a:gd name="T10" fmla="*/ 26 w 199"/>
                <a:gd name="T11" fmla="*/ 10 h 78"/>
                <a:gd name="T12" fmla="*/ 29 w 199"/>
                <a:gd name="T13" fmla="*/ 18 h 78"/>
                <a:gd name="T14" fmla="*/ 34 w 199"/>
                <a:gd name="T15" fmla="*/ 52 h 78"/>
                <a:gd name="T16" fmla="*/ 37 w 199"/>
                <a:gd name="T17" fmla="*/ 70 h 78"/>
                <a:gd name="T18" fmla="*/ 40 w 199"/>
                <a:gd name="T19" fmla="*/ 47 h 78"/>
                <a:gd name="T20" fmla="*/ 47 w 199"/>
                <a:gd name="T21" fmla="*/ 36 h 78"/>
                <a:gd name="T22" fmla="*/ 50 w 199"/>
                <a:gd name="T23" fmla="*/ 34 h 78"/>
                <a:gd name="T24" fmla="*/ 53 w 199"/>
                <a:gd name="T25" fmla="*/ 23 h 78"/>
                <a:gd name="T26" fmla="*/ 55 w 199"/>
                <a:gd name="T27" fmla="*/ 36 h 78"/>
                <a:gd name="T28" fmla="*/ 60 w 199"/>
                <a:gd name="T29" fmla="*/ 39 h 78"/>
                <a:gd name="T30" fmla="*/ 66 w 199"/>
                <a:gd name="T31" fmla="*/ 36 h 78"/>
                <a:gd name="T32" fmla="*/ 71 w 199"/>
                <a:gd name="T33" fmla="*/ 47 h 78"/>
                <a:gd name="T34" fmla="*/ 74 w 199"/>
                <a:gd name="T35" fmla="*/ 44 h 78"/>
                <a:gd name="T36" fmla="*/ 76 w 199"/>
                <a:gd name="T37" fmla="*/ 34 h 78"/>
                <a:gd name="T38" fmla="*/ 81 w 199"/>
                <a:gd name="T39" fmla="*/ 31 h 78"/>
                <a:gd name="T40" fmla="*/ 87 w 199"/>
                <a:gd name="T41" fmla="*/ 39 h 78"/>
                <a:gd name="T42" fmla="*/ 92 w 199"/>
                <a:gd name="T43" fmla="*/ 41 h 78"/>
                <a:gd name="T44" fmla="*/ 97 w 199"/>
                <a:gd name="T45" fmla="*/ 31 h 78"/>
                <a:gd name="T46" fmla="*/ 100 w 199"/>
                <a:gd name="T47" fmla="*/ 21 h 78"/>
                <a:gd name="T48" fmla="*/ 102 w 199"/>
                <a:gd name="T49" fmla="*/ 31 h 78"/>
                <a:gd name="T50" fmla="*/ 108 w 199"/>
                <a:gd name="T51" fmla="*/ 52 h 78"/>
                <a:gd name="T52" fmla="*/ 113 w 199"/>
                <a:gd name="T53" fmla="*/ 39 h 78"/>
                <a:gd name="T54" fmla="*/ 121 w 199"/>
                <a:gd name="T55" fmla="*/ 41 h 78"/>
                <a:gd name="T56" fmla="*/ 129 w 199"/>
                <a:gd name="T57" fmla="*/ 34 h 78"/>
                <a:gd name="T58" fmla="*/ 136 w 199"/>
                <a:gd name="T59" fmla="*/ 31 h 78"/>
                <a:gd name="T60" fmla="*/ 147 w 199"/>
                <a:gd name="T61" fmla="*/ 28 h 78"/>
                <a:gd name="T62" fmla="*/ 152 w 199"/>
                <a:gd name="T63" fmla="*/ 39 h 78"/>
                <a:gd name="T64" fmla="*/ 157 w 199"/>
                <a:gd name="T65" fmla="*/ 47 h 78"/>
                <a:gd name="T66" fmla="*/ 160 w 199"/>
                <a:gd name="T67" fmla="*/ 36 h 78"/>
                <a:gd name="T68" fmla="*/ 165 w 199"/>
                <a:gd name="T69" fmla="*/ 41 h 78"/>
                <a:gd name="T70" fmla="*/ 170 w 199"/>
                <a:gd name="T71" fmla="*/ 28 h 78"/>
                <a:gd name="T72" fmla="*/ 173 w 199"/>
                <a:gd name="T73" fmla="*/ 2 h 78"/>
                <a:gd name="T74" fmla="*/ 178 w 199"/>
                <a:gd name="T75" fmla="*/ 23 h 78"/>
                <a:gd name="T76" fmla="*/ 181 w 199"/>
                <a:gd name="T77" fmla="*/ 78 h 78"/>
                <a:gd name="T78" fmla="*/ 186 w 199"/>
                <a:gd name="T79" fmla="*/ 60 h 78"/>
                <a:gd name="T80" fmla="*/ 189 w 199"/>
                <a:gd name="T81" fmla="*/ 47 h 78"/>
                <a:gd name="T82" fmla="*/ 197 w 199"/>
                <a:gd name="T83"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78">
                  <a:moveTo>
                    <a:pt x="0" y="41"/>
                  </a:moveTo>
                  <a:lnTo>
                    <a:pt x="3" y="36"/>
                  </a:lnTo>
                  <a:lnTo>
                    <a:pt x="3" y="28"/>
                  </a:lnTo>
                  <a:lnTo>
                    <a:pt x="8" y="23"/>
                  </a:lnTo>
                  <a:lnTo>
                    <a:pt x="8" y="21"/>
                  </a:lnTo>
                  <a:lnTo>
                    <a:pt x="8" y="23"/>
                  </a:lnTo>
                  <a:lnTo>
                    <a:pt x="13" y="28"/>
                  </a:lnTo>
                  <a:lnTo>
                    <a:pt x="11" y="28"/>
                  </a:lnTo>
                  <a:lnTo>
                    <a:pt x="13" y="23"/>
                  </a:lnTo>
                  <a:lnTo>
                    <a:pt x="16" y="21"/>
                  </a:lnTo>
                  <a:lnTo>
                    <a:pt x="16" y="23"/>
                  </a:lnTo>
                  <a:lnTo>
                    <a:pt x="19" y="26"/>
                  </a:lnTo>
                  <a:lnTo>
                    <a:pt x="19" y="39"/>
                  </a:lnTo>
                  <a:lnTo>
                    <a:pt x="21" y="41"/>
                  </a:lnTo>
                  <a:lnTo>
                    <a:pt x="21" y="44"/>
                  </a:lnTo>
                  <a:lnTo>
                    <a:pt x="24" y="39"/>
                  </a:lnTo>
                  <a:lnTo>
                    <a:pt x="24" y="18"/>
                  </a:lnTo>
                  <a:lnTo>
                    <a:pt x="26" y="10"/>
                  </a:lnTo>
                  <a:lnTo>
                    <a:pt x="26" y="0"/>
                  </a:lnTo>
                  <a:lnTo>
                    <a:pt x="29" y="0"/>
                  </a:lnTo>
                  <a:lnTo>
                    <a:pt x="29" y="18"/>
                  </a:lnTo>
                  <a:lnTo>
                    <a:pt x="32" y="28"/>
                  </a:lnTo>
                  <a:lnTo>
                    <a:pt x="32" y="47"/>
                  </a:lnTo>
                  <a:lnTo>
                    <a:pt x="34" y="52"/>
                  </a:lnTo>
                  <a:lnTo>
                    <a:pt x="34" y="62"/>
                  </a:lnTo>
                  <a:lnTo>
                    <a:pt x="37" y="68"/>
                  </a:lnTo>
                  <a:lnTo>
                    <a:pt x="37" y="70"/>
                  </a:lnTo>
                  <a:lnTo>
                    <a:pt x="37" y="68"/>
                  </a:lnTo>
                  <a:lnTo>
                    <a:pt x="40" y="60"/>
                  </a:lnTo>
                  <a:lnTo>
                    <a:pt x="40" y="47"/>
                  </a:lnTo>
                  <a:lnTo>
                    <a:pt x="42" y="41"/>
                  </a:lnTo>
                  <a:lnTo>
                    <a:pt x="42" y="36"/>
                  </a:lnTo>
                  <a:lnTo>
                    <a:pt x="47" y="36"/>
                  </a:lnTo>
                  <a:lnTo>
                    <a:pt x="45" y="36"/>
                  </a:lnTo>
                  <a:lnTo>
                    <a:pt x="47" y="36"/>
                  </a:lnTo>
                  <a:lnTo>
                    <a:pt x="50" y="34"/>
                  </a:lnTo>
                  <a:lnTo>
                    <a:pt x="50" y="28"/>
                  </a:lnTo>
                  <a:lnTo>
                    <a:pt x="53" y="26"/>
                  </a:lnTo>
                  <a:lnTo>
                    <a:pt x="53" y="23"/>
                  </a:lnTo>
                  <a:lnTo>
                    <a:pt x="53" y="26"/>
                  </a:lnTo>
                  <a:lnTo>
                    <a:pt x="55" y="28"/>
                  </a:lnTo>
                  <a:lnTo>
                    <a:pt x="55" y="36"/>
                  </a:lnTo>
                  <a:lnTo>
                    <a:pt x="60" y="41"/>
                  </a:lnTo>
                  <a:lnTo>
                    <a:pt x="58" y="41"/>
                  </a:lnTo>
                  <a:lnTo>
                    <a:pt x="60" y="39"/>
                  </a:lnTo>
                  <a:lnTo>
                    <a:pt x="66" y="31"/>
                  </a:lnTo>
                  <a:lnTo>
                    <a:pt x="63" y="31"/>
                  </a:lnTo>
                  <a:lnTo>
                    <a:pt x="66" y="36"/>
                  </a:lnTo>
                  <a:lnTo>
                    <a:pt x="68" y="39"/>
                  </a:lnTo>
                  <a:lnTo>
                    <a:pt x="68" y="44"/>
                  </a:lnTo>
                  <a:lnTo>
                    <a:pt x="71" y="47"/>
                  </a:lnTo>
                  <a:lnTo>
                    <a:pt x="71" y="49"/>
                  </a:lnTo>
                  <a:lnTo>
                    <a:pt x="71" y="47"/>
                  </a:lnTo>
                  <a:lnTo>
                    <a:pt x="74" y="44"/>
                  </a:lnTo>
                  <a:lnTo>
                    <a:pt x="74" y="39"/>
                  </a:lnTo>
                  <a:lnTo>
                    <a:pt x="76" y="36"/>
                  </a:lnTo>
                  <a:lnTo>
                    <a:pt x="76" y="34"/>
                  </a:lnTo>
                  <a:lnTo>
                    <a:pt x="81" y="28"/>
                  </a:lnTo>
                  <a:lnTo>
                    <a:pt x="79" y="28"/>
                  </a:lnTo>
                  <a:lnTo>
                    <a:pt x="81" y="31"/>
                  </a:lnTo>
                  <a:lnTo>
                    <a:pt x="84" y="34"/>
                  </a:lnTo>
                  <a:lnTo>
                    <a:pt x="84" y="36"/>
                  </a:lnTo>
                  <a:lnTo>
                    <a:pt x="87" y="39"/>
                  </a:lnTo>
                  <a:lnTo>
                    <a:pt x="87" y="47"/>
                  </a:lnTo>
                  <a:lnTo>
                    <a:pt x="89" y="47"/>
                  </a:lnTo>
                  <a:lnTo>
                    <a:pt x="92" y="41"/>
                  </a:lnTo>
                  <a:lnTo>
                    <a:pt x="95" y="39"/>
                  </a:lnTo>
                  <a:lnTo>
                    <a:pt x="95" y="36"/>
                  </a:lnTo>
                  <a:lnTo>
                    <a:pt x="97" y="31"/>
                  </a:lnTo>
                  <a:lnTo>
                    <a:pt x="97" y="26"/>
                  </a:lnTo>
                  <a:lnTo>
                    <a:pt x="100" y="23"/>
                  </a:lnTo>
                  <a:lnTo>
                    <a:pt x="100" y="21"/>
                  </a:lnTo>
                  <a:lnTo>
                    <a:pt x="100" y="23"/>
                  </a:lnTo>
                  <a:lnTo>
                    <a:pt x="102" y="26"/>
                  </a:lnTo>
                  <a:lnTo>
                    <a:pt x="102" y="31"/>
                  </a:lnTo>
                  <a:lnTo>
                    <a:pt x="105" y="36"/>
                  </a:lnTo>
                  <a:lnTo>
                    <a:pt x="105" y="49"/>
                  </a:lnTo>
                  <a:lnTo>
                    <a:pt x="108" y="52"/>
                  </a:lnTo>
                  <a:lnTo>
                    <a:pt x="110" y="47"/>
                  </a:lnTo>
                  <a:lnTo>
                    <a:pt x="110" y="41"/>
                  </a:lnTo>
                  <a:lnTo>
                    <a:pt x="113" y="39"/>
                  </a:lnTo>
                  <a:lnTo>
                    <a:pt x="118" y="39"/>
                  </a:lnTo>
                  <a:lnTo>
                    <a:pt x="118" y="41"/>
                  </a:lnTo>
                  <a:lnTo>
                    <a:pt x="121" y="41"/>
                  </a:lnTo>
                  <a:lnTo>
                    <a:pt x="123" y="39"/>
                  </a:lnTo>
                  <a:lnTo>
                    <a:pt x="126" y="36"/>
                  </a:lnTo>
                  <a:lnTo>
                    <a:pt x="129" y="34"/>
                  </a:lnTo>
                  <a:lnTo>
                    <a:pt x="131" y="34"/>
                  </a:lnTo>
                  <a:lnTo>
                    <a:pt x="134" y="31"/>
                  </a:lnTo>
                  <a:lnTo>
                    <a:pt x="136" y="31"/>
                  </a:lnTo>
                  <a:lnTo>
                    <a:pt x="139" y="28"/>
                  </a:lnTo>
                  <a:lnTo>
                    <a:pt x="142" y="28"/>
                  </a:lnTo>
                  <a:lnTo>
                    <a:pt x="147" y="28"/>
                  </a:lnTo>
                  <a:lnTo>
                    <a:pt x="147" y="34"/>
                  </a:lnTo>
                  <a:lnTo>
                    <a:pt x="150" y="36"/>
                  </a:lnTo>
                  <a:lnTo>
                    <a:pt x="152" y="39"/>
                  </a:lnTo>
                  <a:lnTo>
                    <a:pt x="155" y="41"/>
                  </a:lnTo>
                  <a:lnTo>
                    <a:pt x="155" y="44"/>
                  </a:lnTo>
                  <a:lnTo>
                    <a:pt x="157" y="47"/>
                  </a:lnTo>
                  <a:lnTo>
                    <a:pt x="157" y="44"/>
                  </a:lnTo>
                  <a:lnTo>
                    <a:pt x="160" y="41"/>
                  </a:lnTo>
                  <a:lnTo>
                    <a:pt x="160" y="36"/>
                  </a:lnTo>
                  <a:lnTo>
                    <a:pt x="165" y="41"/>
                  </a:lnTo>
                  <a:lnTo>
                    <a:pt x="165" y="44"/>
                  </a:lnTo>
                  <a:lnTo>
                    <a:pt x="165" y="41"/>
                  </a:lnTo>
                  <a:lnTo>
                    <a:pt x="168" y="39"/>
                  </a:lnTo>
                  <a:lnTo>
                    <a:pt x="168" y="34"/>
                  </a:lnTo>
                  <a:lnTo>
                    <a:pt x="170" y="28"/>
                  </a:lnTo>
                  <a:lnTo>
                    <a:pt x="170" y="18"/>
                  </a:lnTo>
                  <a:lnTo>
                    <a:pt x="173" y="13"/>
                  </a:lnTo>
                  <a:lnTo>
                    <a:pt x="173" y="2"/>
                  </a:lnTo>
                  <a:lnTo>
                    <a:pt x="176" y="5"/>
                  </a:lnTo>
                  <a:lnTo>
                    <a:pt x="176" y="15"/>
                  </a:lnTo>
                  <a:lnTo>
                    <a:pt x="178" y="23"/>
                  </a:lnTo>
                  <a:lnTo>
                    <a:pt x="178" y="60"/>
                  </a:lnTo>
                  <a:lnTo>
                    <a:pt x="181" y="70"/>
                  </a:lnTo>
                  <a:lnTo>
                    <a:pt x="181" y="78"/>
                  </a:lnTo>
                  <a:lnTo>
                    <a:pt x="184" y="75"/>
                  </a:lnTo>
                  <a:lnTo>
                    <a:pt x="184" y="65"/>
                  </a:lnTo>
                  <a:lnTo>
                    <a:pt x="186" y="60"/>
                  </a:lnTo>
                  <a:lnTo>
                    <a:pt x="186" y="55"/>
                  </a:lnTo>
                  <a:lnTo>
                    <a:pt x="189" y="52"/>
                  </a:lnTo>
                  <a:lnTo>
                    <a:pt x="189" y="47"/>
                  </a:lnTo>
                  <a:lnTo>
                    <a:pt x="191" y="44"/>
                  </a:lnTo>
                  <a:lnTo>
                    <a:pt x="197" y="39"/>
                  </a:lnTo>
                  <a:lnTo>
                    <a:pt x="197" y="31"/>
                  </a:lnTo>
                  <a:lnTo>
                    <a:pt x="199" y="28"/>
                  </a:lnTo>
                  <a:lnTo>
                    <a:pt x="199" y="2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6" name="Freeform 80"/>
            <p:cNvSpPr>
              <a:spLocks noChangeAspect="1"/>
            </p:cNvSpPr>
            <p:nvPr/>
          </p:nvSpPr>
          <p:spPr bwMode="auto">
            <a:xfrm flipV="1">
              <a:off x="8025265" y="2143458"/>
              <a:ext cx="948006" cy="71461"/>
            </a:xfrm>
            <a:custGeom>
              <a:avLst/>
              <a:gdLst>
                <a:gd name="T0" fmla="*/ 5 w 183"/>
                <a:gd name="T1" fmla="*/ 13 h 55"/>
                <a:gd name="T2" fmla="*/ 11 w 183"/>
                <a:gd name="T3" fmla="*/ 16 h 55"/>
                <a:gd name="T4" fmla="*/ 16 w 183"/>
                <a:gd name="T5" fmla="*/ 26 h 55"/>
                <a:gd name="T6" fmla="*/ 21 w 183"/>
                <a:gd name="T7" fmla="*/ 11 h 55"/>
                <a:gd name="T8" fmla="*/ 24 w 183"/>
                <a:gd name="T9" fmla="*/ 13 h 55"/>
                <a:gd name="T10" fmla="*/ 29 w 183"/>
                <a:gd name="T11" fmla="*/ 31 h 55"/>
                <a:gd name="T12" fmla="*/ 32 w 183"/>
                <a:gd name="T13" fmla="*/ 52 h 55"/>
                <a:gd name="T14" fmla="*/ 34 w 183"/>
                <a:gd name="T15" fmla="*/ 34 h 55"/>
                <a:gd name="T16" fmla="*/ 42 w 183"/>
                <a:gd name="T17" fmla="*/ 21 h 55"/>
                <a:gd name="T18" fmla="*/ 45 w 183"/>
                <a:gd name="T19" fmla="*/ 31 h 55"/>
                <a:gd name="T20" fmla="*/ 47 w 183"/>
                <a:gd name="T21" fmla="*/ 55 h 55"/>
                <a:gd name="T22" fmla="*/ 50 w 183"/>
                <a:gd name="T23" fmla="*/ 37 h 55"/>
                <a:gd name="T24" fmla="*/ 55 w 183"/>
                <a:gd name="T25" fmla="*/ 24 h 55"/>
                <a:gd name="T26" fmla="*/ 58 w 183"/>
                <a:gd name="T27" fmla="*/ 13 h 55"/>
                <a:gd name="T28" fmla="*/ 60 w 183"/>
                <a:gd name="T29" fmla="*/ 31 h 55"/>
                <a:gd name="T30" fmla="*/ 68 w 183"/>
                <a:gd name="T31" fmla="*/ 18 h 55"/>
                <a:gd name="T32" fmla="*/ 74 w 183"/>
                <a:gd name="T33" fmla="*/ 21 h 55"/>
                <a:gd name="T34" fmla="*/ 79 w 183"/>
                <a:gd name="T35" fmla="*/ 45 h 55"/>
                <a:gd name="T36" fmla="*/ 81 w 183"/>
                <a:gd name="T37" fmla="*/ 34 h 55"/>
                <a:gd name="T38" fmla="*/ 87 w 183"/>
                <a:gd name="T39" fmla="*/ 13 h 55"/>
                <a:gd name="T40" fmla="*/ 89 w 183"/>
                <a:gd name="T41" fmla="*/ 0 h 55"/>
                <a:gd name="T42" fmla="*/ 94 w 183"/>
                <a:gd name="T43" fmla="*/ 24 h 55"/>
                <a:gd name="T44" fmla="*/ 97 w 183"/>
                <a:gd name="T45" fmla="*/ 50 h 55"/>
                <a:gd name="T46" fmla="*/ 102 w 183"/>
                <a:gd name="T47" fmla="*/ 37 h 55"/>
                <a:gd name="T48" fmla="*/ 108 w 183"/>
                <a:gd name="T49" fmla="*/ 24 h 55"/>
                <a:gd name="T50" fmla="*/ 113 w 183"/>
                <a:gd name="T51" fmla="*/ 11 h 55"/>
                <a:gd name="T52" fmla="*/ 115 w 183"/>
                <a:gd name="T53" fmla="*/ 8 h 55"/>
                <a:gd name="T54" fmla="*/ 121 w 183"/>
                <a:gd name="T55" fmla="*/ 29 h 55"/>
                <a:gd name="T56" fmla="*/ 123 w 183"/>
                <a:gd name="T57" fmla="*/ 50 h 55"/>
                <a:gd name="T58" fmla="*/ 129 w 183"/>
                <a:gd name="T59" fmla="*/ 39 h 55"/>
                <a:gd name="T60" fmla="*/ 134 w 183"/>
                <a:gd name="T61" fmla="*/ 24 h 55"/>
                <a:gd name="T62" fmla="*/ 136 w 183"/>
                <a:gd name="T63" fmla="*/ 34 h 55"/>
                <a:gd name="T64" fmla="*/ 142 w 183"/>
                <a:gd name="T65" fmla="*/ 18 h 55"/>
                <a:gd name="T66" fmla="*/ 144 w 183"/>
                <a:gd name="T67" fmla="*/ 16 h 55"/>
                <a:gd name="T68" fmla="*/ 149 w 183"/>
                <a:gd name="T69" fmla="*/ 24 h 55"/>
                <a:gd name="T70" fmla="*/ 155 w 183"/>
                <a:gd name="T71" fmla="*/ 29 h 55"/>
                <a:gd name="T72" fmla="*/ 157 w 183"/>
                <a:gd name="T73" fmla="*/ 18 h 55"/>
                <a:gd name="T74" fmla="*/ 163 w 183"/>
                <a:gd name="T75" fmla="*/ 18 h 55"/>
                <a:gd name="T76" fmla="*/ 168 w 183"/>
                <a:gd name="T77" fmla="*/ 26 h 55"/>
                <a:gd name="T78" fmla="*/ 170 w 183"/>
                <a:gd name="T79" fmla="*/ 39 h 55"/>
                <a:gd name="T80" fmla="*/ 178 w 183"/>
                <a:gd name="T81" fmla="*/ 26 h 55"/>
                <a:gd name="T82" fmla="*/ 181 w 183"/>
                <a:gd name="T83"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55">
                  <a:moveTo>
                    <a:pt x="0" y="13"/>
                  </a:moveTo>
                  <a:lnTo>
                    <a:pt x="3" y="11"/>
                  </a:lnTo>
                  <a:lnTo>
                    <a:pt x="5" y="13"/>
                  </a:lnTo>
                  <a:lnTo>
                    <a:pt x="8" y="11"/>
                  </a:lnTo>
                  <a:lnTo>
                    <a:pt x="11" y="13"/>
                  </a:lnTo>
                  <a:lnTo>
                    <a:pt x="11" y="16"/>
                  </a:lnTo>
                  <a:lnTo>
                    <a:pt x="13" y="21"/>
                  </a:lnTo>
                  <a:lnTo>
                    <a:pt x="13" y="26"/>
                  </a:lnTo>
                  <a:lnTo>
                    <a:pt x="16" y="26"/>
                  </a:lnTo>
                  <a:lnTo>
                    <a:pt x="19" y="21"/>
                  </a:lnTo>
                  <a:lnTo>
                    <a:pt x="19" y="13"/>
                  </a:lnTo>
                  <a:lnTo>
                    <a:pt x="21" y="11"/>
                  </a:lnTo>
                  <a:lnTo>
                    <a:pt x="21" y="5"/>
                  </a:lnTo>
                  <a:lnTo>
                    <a:pt x="24" y="8"/>
                  </a:lnTo>
                  <a:lnTo>
                    <a:pt x="24" y="13"/>
                  </a:lnTo>
                  <a:lnTo>
                    <a:pt x="26" y="18"/>
                  </a:lnTo>
                  <a:lnTo>
                    <a:pt x="26" y="26"/>
                  </a:lnTo>
                  <a:lnTo>
                    <a:pt x="29" y="31"/>
                  </a:lnTo>
                  <a:lnTo>
                    <a:pt x="29" y="42"/>
                  </a:lnTo>
                  <a:lnTo>
                    <a:pt x="32" y="45"/>
                  </a:lnTo>
                  <a:lnTo>
                    <a:pt x="32" y="52"/>
                  </a:lnTo>
                  <a:lnTo>
                    <a:pt x="32" y="50"/>
                  </a:lnTo>
                  <a:lnTo>
                    <a:pt x="34" y="47"/>
                  </a:lnTo>
                  <a:lnTo>
                    <a:pt x="34" y="34"/>
                  </a:lnTo>
                  <a:lnTo>
                    <a:pt x="37" y="29"/>
                  </a:lnTo>
                  <a:lnTo>
                    <a:pt x="37" y="21"/>
                  </a:lnTo>
                  <a:lnTo>
                    <a:pt x="42" y="21"/>
                  </a:lnTo>
                  <a:lnTo>
                    <a:pt x="40" y="21"/>
                  </a:lnTo>
                  <a:lnTo>
                    <a:pt x="42" y="26"/>
                  </a:lnTo>
                  <a:lnTo>
                    <a:pt x="45" y="31"/>
                  </a:lnTo>
                  <a:lnTo>
                    <a:pt x="45" y="47"/>
                  </a:lnTo>
                  <a:lnTo>
                    <a:pt x="47" y="52"/>
                  </a:lnTo>
                  <a:lnTo>
                    <a:pt x="47" y="55"/>
                  </a:lnTo>
                  <a:lnTo>
                    <a:pt x="47" y="50"/>
                  </a:lnTo>
                  <a:lnTo>
                    <a:pt x="50" y="45"/>
                  </a:lnTo>
                  <a:lnTo>
                    <a:pt x="50" y="37"/>
                  </a:lnTo>
                  <a:lnTo>
                    <a:pt x="53" y="34"/>
                  </a:lnTo>
                  <a:lnTo>
                    <a:pt x="53" y="26"/>
                  </a:lnTo>
                  <a:lnTo>
                    <a:pt x="55" y="24"/>
                  </a:lnTo>
                  <a:lnTo>
                    <a:pt x="55" y="18"/>
                  </a:lnTo>
                  <a:lnTo>
                    <a:pt x="58" y="16"/>
                  </a:lnTo>
                  <a:lnTo>
                    <a:pt x="58" y="13"/>
                  </a:lnTo>
                  <a:lnTo>
                    <a:pt x="58" y="16"/>
                  </a:lnTo>
                  <a:lnTo>
                    <a:pt x="60" y="18"/>
                  </a:lnTo>
                  <a:lnTo>
                    <a:pt x="60" y="31"/>
                  </a:lnTo>
                  <a:lnTo>
                    <a:pt x="63" y="29"/>
                  </a:lnTo>
                  <a:lnTo>
                    <a:pt x="63" y="26"/>
                  </a:lnTo>
                  <a:lnTo>
                    <a:pt x="68" y="18"/>
                  </a:lnTo>
                  <a:lnTo>
                    <a:pt x="68" y="13"/>
                  </a:lnTo>
                  <a:lnTo>
                    <a:pt x="74" y="13"/>
                  </a:lnTo>
                  <a:lnTo>
                    <a:pt x="74" y="21"/>
                  </a:lnTo>
                  <a:lnTo>
                    <a:pt x="76" y="24"/>
                  </a:lnTo>
                  <a:lnTo>
                    <a:pt x="76" y="39"/>
                  </a:lnTo>
                  <a:lnTo>
                    <a:pt x="79" y="45"/>
                  </a:lnTo>
                  <a:lnTo>
                    <a:pt x="79" y="50"/>
                  </a:lnTo>
                  <a:lnTo>
                    <a:pt x="81" y="50"/>
                  </a:lnTo>
                  <a:lnTo>
                    <a:pt x="81" y="34"/>
                  </a:lnTo>
                  <a:lnTo>
                    <a:pt x="84" y="26"/>
                  </a:lnTo>
                  <a:lnTo>
                    <a:pt x="84" y="16"/>
                  </a:lnTo>
                  <a:lnTo>
                    <a:pt x="87" y="13"/>
                  </a:lnTo>
                  <a:lnTo>
                    <a:pt x="87" y="5"/>
                  </a:lnTo>
                  <a:lnTo>
                    <a:pt x="89" y="3"/>
                  </a:lnTo>
                  <a:lnTo>
                    <a:pt x="89" y="0"/>
                  </a:lnTo>
                  <a:lnTo>
                    <a:pt x="92" y="3"/>
                  </a:lnTo>
                  <a:lnTo>
                    <a:pt x="92" y="16"/>
                  </a:lnTo>
                  <a:lnTo>
                    <a:pt x="94" y="24"/>
                  </a:lnTo>
                  <a:lnTo>
                    <a:pt x="94" y="42"/>
                  </a:lnTo>
                  <a:lnTo>
                    <a:pt x="100" y="50"/>
                  </a:lnTo>
                  <a:lnTo>
                    <a:pt x="97" y="50"/>
                  </a:lnTo>
                  <a:lnTo>
                    <a:pt x="100" y="42"/>
                  </a:lnTo>
                  <a:lnTo>
                    <a:pt x="102" y="39"/>
                  </a:lnTo>
                  <a:lnTo>
                    <a:pt x="102" y="37"/>
                  </a:lnTo>
                  <a:lnTo>
                    <a:pt x="105" y="34"/>
                  </a:lnTo>
                  <a:lnTo>
                    <a:pt x="105" y="29"/>
                  </a:lnTo>
                  <a:lnTo>
                    <a:pt x="108" y="24"/>
                  </a:lnTo>
                  <a:lnTo>
                    <a:pt x="108" y="18"/>
                  </a:lnTo>
                  <a:lnTo>
                    <a:pt x="113" y="13"/>
                  </a:lnTo>
                  <a:lnTo>
                    <a:pt x="113" y="11"/>
                  </a:lnTo>
                  <a:lnTo>
                    <a:pt x="115" y="8"/>
                  </a:lnTo>
                  <a:lnTo>
                    <a:pt x="115" y="5"/>
                  </a:lnTo>
                  <a:lnTo>
                    <a:pt x="115" y="8"/>
                  </a:lnTo>
                  <a:lnTo>
                    <a:pt x="118" y="11"/>
                  </a:lnTo>
                  <a:lnTo>
                    <a:pt x="118" y="21"/>
                  </a:lnTo>
                  <a:lnTo>
                    <a:pt x="121" y="29"/>
                  </a:lnTo>
                  <a:lnTo>
                    <a:pt x="121" y="39"/>
                  </a:lnTo>
                  <a:lnTo>
                    <a:pt x="123" y="42"/>
                  </a:lnTo>
                  <a:lnTo>
                    <a:pt x="123" y="50"/>
                  </a:lnTo>
                  <a:lnTo>
                    <a:pt x="126" y="47"/>
                  </a:lnTo>
                  <a:lnTo>
                    <a:pt x="126" y="45"/>
                  </a:lnTo>
                  <a:lnTo>
                    <a:pt x="129" y="39"/>
                  </a:lnTo>
                  <a:lnTo>
                    <a:pt x="129" y="24"/>
                  </a:lnTo>
                  <a:lnTo>
                    <a:pt x="131" y="21"/>
                  </a:lnTo>
                  <a:lnTo>
                    <a:pt x="134" y="24"/>
                  </a:lnTo>
                  <a:lnTo>
                    <a:pt x="134" y="29"/>
                  </a:lnTo>
                  <a:lnTo>
                    <a:pt x="139" y="34"/>
                  </a:lnTo>
                  <a:lnTo>
                    <a:pt x="136" y="34"/>
                  </a:lnTo>
                  <a:lnTo>
                    <a:pt x="139" y="29"/>
                  </a:lnTo>
                  <a:lnTo>
                    <a:pt x="142" y="26"/>
                  </a:lnTo>
                  <a:lnTo>
                    <a:pt x="142" y="18"/>
                  </a:lnTo>
                  <a:lnTo>
                    <a:pt x="144" y="16"/>
                  </a:lnTo>
                  <a:lnTo>
                    <a:pt x="144" y="13"/>
                  </a:lnTo>
                  <a:lnTo>
                    <a:pt x="144" y="16"/>
                  </a:lnTo>
                  <a:lnTo>
                    <a:pt x="147" y="18"/>
                  </a:lnTo>
                  <a:lnTo>
                    <a:pt x="147" y="21"/>
                  </a:lnTo>
                  <a:lnTo>
                    <a:pt x="149" y="24"/>
                  </a:lnTo>
                  <a:lnTo>
                    <a:pt x="149" y="29"/>
                  </a:lnTo>
                  <a:lnTo>
                    <a:pt x="152" y="31"/>
                  </a:lnTo>
                  <a:lnTo>
                    <a:pt x="155" y="29"/>
                  </a:lnTo>
                  <a:lnTo>
                    <a:pt x="155" y="26"/>
                  </a:lnTo>
                  <a:lnTo>
                    <a:pt x="157" y="24"/>
                  </a:lnTo>
                  <a:lnTo>
                    <a:pt x="157" y="18"/>
                  </a:lnTo>
                  <a:lnTo>
                    <a:pt x="160" y="16"/>
                  </a:lnTo>
                  <a:lnTo>
                    <a:pt x="163" y="13"/>
                  </a:lnTo>
                  <a:lnTo>
                    <a:pt x="163" y="18"/>
                  </a:lnTo>
                  <a:lnTo>
                    <a:pt x="165" y="21"/>
                  </a:lnTo>
                  <a:lnTo>
                    <a:pt x="165" y="24"/>
                  </a:lnTo>
                  <a:lnTo>
                    <a:pt x="168" y="26"/>
                  </a:lnTo>
                  <a:lnTo>
                    <a:pt x="168" y="29"/>
                  </a:lnTo>
                  <a:lnTo>
                    <a:pt x="170" y="31"/>
                  </a:lnTo>
                  <a:lnTo>
                    <a:pt x="170" y="39"/>
                  </a:lnTo>
                  <a:lnTo>
                    <a:pt x="173" y="37"/>
                  </a:lnTo>
                  <a:lnTo>
                    <a:pt x="173" y="31"/>
                  </a:lnTo>
                  <a:lnTo>
                    <a:pt x="178" y="26"/>
                  </a:lnTo>
                  <a:lnTo>
                    <a:pt x="176" y="26"/>
                  </a:lnTo>
                  <a:lnTo>
                    <a:pt x="178" y="37"/>
                  </a:lnTo>
                  <a:lnTo>
                    <a:pt x="181" y="39"/>
                  </a:lnTo>
                  <a:lnTo>
                    <a:pt x="183" y="31"/>
                  </a:lnTo>
                  <a:lnTo>
                    <a:pt x="183"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7" name="Freeform 81"/>
            <p:cNvSpPr>
              <a:spLocks noChangeAspect="1"/>
            </p:cNvSpPr>
            <p:nvPr/>
          </p:nvSpPr>
          <p:spPr bwMode="auto">
            <a:xfrm flipV="1">
              <a:off x="8973271" y="2143458"/>
              <a:ext cx="1060247" cy="72919"/>
            </a:xfrm>
            <a:custGeom>
              <a:avLst/>
              <a:gdLst>
                <a:gd name="T0" fmla="*/ 3 w 205"/>
                <a:gd name="T1" fmla="*/ 31 h 57"/>
                <a:gd name="T2" fmla="*/ 6 w 205"/>
                <a:gd name="T3" fmla="*/ 5 h 57"/>
                <a:gd name="T4" fmla="*/ 11 w 205"/>
                <a:gd name="T5" fmla="*/ 26 h 57"/>
                <a:gd name="T6" fmla="*/ 16 w 205"/>
                <a:gd name="T7" fmla="*/ 33 h 57"/>
                <a:gd name="T8" fmla="*/ 21 w 205"/>
                <a:gd name="T9" fmla="*/ 26 h 57"/>
                <a:gd name="T10" fmla="*/ 27 w 205"/>
                <a:gd name="T11" fmla="*/ 18 h 57"/>
                <a:gd name="T12" fmla="*/ 32 w 205"/>
                <a:gd name="T13" fmla="*/ 10 h 57"/>
                <a:gd name="T14" fmla="*/ 35 w 205"/>
                <a:gd name="T15" fmla="*/ 33 h 57"/>
                <a:gd name="T16" fmla="*/ 40 w 205"/>
                <a:gd name="T17" fmla="*/ 57 h 57"/>
                <a:gd name="T18" fmla="*/ 45 w 205"/>
                <a:gd name="T19" fmla="*/ 49 h 57"/>
                <a:gd name="T20" fmla="*/ 48 w 205"/>
                <a:gd name="T21" fmla="*/ 36 h 57"/>
                <a:gd name="T22" fmla="*/ 53 w 205"/>
                <a:gd name="T23" fmla="*/ 26 h 57"/>
                <a:gd name="T24" fmla="*/ 58 w 205"/>
                <a:gd name="T25" fmla="*/ 20 h 57"/>
                <a:gd name="T26" fmla="*/ 66 w 205"/>
                <a:gd name="T27" fmla="*/ 23 h 57"/>
                <a:gd name="T28" fmla="*/ 71 w 205"/>
                <a:gd name="T29" fmla="*/ 13 h 57"/>
                <a:gd name="T30" fmla="*/ 74 w 205"/>
                <a:gd name="T31" fmla="*/ 7 h 57"/>
                <a:gd name="T32" fmla="*/ 79 w 205"/>
                <a:gd name="T33" fmla="*/ 33 h 57"/>
                <a:gd name="T34" fmla="*/ 82 w 205"/>
                <a:gd name="T35" fmla="*/ 47 h 57"/>
                <a:gd name="T36" fmla="*/ 87 w 205"/>
                <a:gd name="T37" fmla="*/ 39 h 57"/>
                <a:gd name="T38" fmla="*/ 97 w 205"/>
                <a:gd name="T39" fmla="*/ 31 h 57"/>
                <a:gd name="T40" fmla="*/ 100 w 205"/>
                <a:gd name="T41" fmla="*/ 31 h 57"/>
                <a:gd name="T42" fmla="*/ 105 w 205"/>
                <a:gd name="T43" fmla="*/ 23 h 57"/>
                <a:gd name="T44" fmla="*/ 108 w 205"/>
                <a:gd name="T45" fmla="*/ 7 h 57"/>
                <a:gd name="T46" fmla="*/ 113 w 205"/>
                <a:gd name="T47" fmla="*/ 18 h 57"/>
                <a:gd name="T48" fmla="*/ 116 w 205"/>
                <a:gd name="T49" fmla="*/ 39 h 57"/>
                <a:gd name="T50" fmla="*/ 118 w 205"/>
                <a:gd name="T51" fmla="*/ 26 h 57"/>
                <a:gd name="T52" fmla="*/ 126 w 205"/>
                <a:gd name="T53" fmla="*/ 18 h 57"/>
                <a:gd name="T54" fmla="*/ 129 w 205"/>
                <a:gd name="T55" fmla="*/ 20 h 57"/>
                <a:gd name="T56" fmla="*/ 134 w 205"/>
                <a:gd name="T57" fmla="*/ 41 h 57"/>
                <a:gd name="T58" fmla="*/ 139 w 205"/>
                <a:gd name="T59" fmla="*/ 44 h 57"/>
                <a:gd name="T60" fmla="*/ 144 w 205"/>
                <a:gd name="T61" fmla="*/ 36 h 57"/>
                <a:gd name="T62" fmla="*/ 147 w 205"/>
                <a:gd name="T63" fmla="*/ 26 h 57"/>
                <a:gd name="T64" fmla="*/ 158 w 205"/>
                <a:gd name="T65" fmla="*/ 26 h 57"/>
                <a:gd name="T66" fmla="*/ 160 w 205"/>
                <a:gd name="T67" fmla="*/ 28 h 57"/>
                <a:gd name="T68" fmla="*/ 165 w 205"/>
                <a:gd name="T69" fmla="*/ 44 h 57"/>
                <a:gd name="T70" fmla="*/ 168 w 205"/>
                <a:gd name="T71" fmla="*/ 20 h 57"/>
                <a:gd name="T72" fmla="*/ 173 w 205"/>
                <a:gd name="T73" fmla="*/ 2 h 57"/>
                <a:gd name="T74" fmla="*/ 176 w 205"/>
                <a:gd name="T75" fmla="*/ 31 h 57"/>
                <a:gd name="T76" fmla="*/ 181 w 205"/>
                <a:gd name="T77" fmla="*/ 39 h 57"/>
                <a:gd name="T78" fmla="*/ 186 w 205"/>
                <a:gd name="T79" fmla="*/ 31 h 57"/>
                <a:gd name="T80" fmla="*/ 197 w 205"/>
                <a:gd name="T81" fmla="*/ 23 h 57"/>
                <a:gd name="T82" fmla="*/ 199 w 205"/>
                <a:gd name="T83" fmla="*/ 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5" h="57">
                  <a:moveTo>
                    <a:pt x="0" y="36"/>
                  </a:moveTo>
                  <a:lnTo>
                    <a:pt x="0" y="33"/>
                  </a:lnTo>
                  <a:lnTo>
                    <a:pt x="3" y="31"/>
                  </a:lnTo>
                  <a:lnTo>
                    <a:pt x="3" y="15"/>
                  </a:lnTo>
                  <a:lnTo>
                    <a:pt x="6" y="10"/>
                  </a:lnTo>
                  <a:lnTo>
                    <a:pt x="6" y="5"/>
                  </a:lnTo>
                  <a:lnTo>
                    <a:pt x="8" y="13"/>
                  </a:lnTo>
                  <a:lnTo>
                    <a:pt x="8" y="20"/>
                  </a:lnTo>
                  <a:lnTo>
                    <a:pt x="11" y="26"/>
                  </a:lnTo>
                  <a:lnTo>
                    <a:pt x="11" y="33"/>
                  </a:lnTo>
                  <a:lnTo>
                    <a:pt x="14" y="33"/>
                  </a:lnTo>
                  <a:lnTo>
                    <a:pt x="16" y="33"/>
                  </a:lnTo>
                  <a:lnTo>
                    <a:pt x="21" y="26"/>
                  </a:lnTo>
                  <a:lnTo>
                    <a:pt x="21" y="23"/>
                  </a:lnTo>
                  <a:lnTo>
                    <a:pt x="21" y="26"/>
                  </a:lnTo>
                  <a:lnTo>
                    <a:pt x="24" y="28"/>
                  </a:lnTo>
                  <a:lnTo>
                    <a:pt x="27" y="26"/>
                  </a:lnTo>
                  <a:lnTo>
                    <a:pt x="27" y="18"/>
                  </a:lnTo>
                  <a:lnTo>
                    <a:pt x="29" y="15"/>
                  </a:lnTo>
                  <a:lnTo>
                    <a:pt x="29" y="7"/>
                  </a:lnTo>
                  <a:lnTo>
                    <a:pt x="32" y="10"/>
                  </a:lnTo>
                  <a:lnTo>
                    <a:pt x="32" y="13"/>
                  </a:lnTo>
                  <a:lnTo>
                    <a:pt x="35" y="18"/>
                  </a:lnTo>
                  <a:lnTo>
                    <a:pt x="35" y="33"/>
                  </a:lnTo>
                  <a:lnTo>
                    <a:pt x="37" y="41"/>
                  </a:lnTo>
                  <a:lnTo>
                    <a:pt x="37" y="57"/>
                  </a:lnTo>
                  <a:lnTo>
                    <a:pt x="40" y="57"/>
                  </a:lnTo>
                  <a:lnTo>
                    <a:pt x="42" y="54"/>
                  </a:lnTo>
                  <a:lnTo>
                    <a:pt x="42" y="52"/>
                  </a:lnTo>
                  <a:lnTo>
                    <a:pt x="45" y="49"/>
                  </a:lnTo>
                  <a:lnTo>
                    <a:pt x="45" y="44"/>
                  </a:lnTo>
                  <a:lnTo>
                    <a:pt x="48" y="41"/>
                  </a:lnTo>
                  <a:lnTo>
                    <a:pt x="48" y="36"/>
                  </a:lnTo>
                  <a:lnTo>
                    <a:pt x="50" y="33"/>
                  </a:lnTo>
                  <a:lnTo>
                    <a:pt x="50" y="28"/>
                  </a:lnTo>
                  <a:lnTo>
                    <a:pt x="53" y="26"/>
                  </a:lnTo>
                  <a:lnTo>
                    <a:pt x="58" y="20"/>
                  </a:lnTo>
                  <a:lnTo>
                    <a:pt x="55" y="20"/>
                  </a:lnTo>
                  <a:lnTo>
                    <a:pt x="58" y="20"/>
                  </a:lnTo>
                  <a:lnTo>
                    <a:pt x="61" y="18"/>
                  </a:lnTo>
                  <a:lnTo>
                    <a:pt x="63" y="20"/>
                  </a:lnTo>
                  <a:lnTo>
                    <a:pt x="66" y="23"/>
                  </a:lnTo>
                  <a:lnTo>
                    <a:pt x="69" y="20"/>
                  </a:lnTo>
                  <a:lnTo>
                    <a:pt x="69" y="18"/>
                  </a:lnTo>
                  <a:lnTo>
                    <a:pt x="71" y="13"/>
                  </a:lnTo>
                  <a:lnTo>
                    <a:pt x="71" y="0"/>
                  </a:lnTo>
                  <a:lnTo>
                    <a:pt x="74" y="2"/>
                  </a:lnTo>
                  <a:lnTo>
                    <a:pt x="74" y="7"/>
                  </a:lnTo>
                  <a:lnTo>
                    <a:pt x="76" y="13"/>
                  </a:lnTo>
                  <a:lnTo>
                    <a:pt x="76" y="28"/>
                  </a:lnTo>
                  <a:lnTo>
                    <a:pt x="79" y="33"/>
                  </a:lnTo>
                  <a:lnTo>
                    <a:pt x="79" y="39"/>
                  </a:lnTo>
                  <a:lnTo>
                    <a:pt x="84" y="47"/>
                  </a:lnTo>
                  <a:lnTo>
                    <a:pt x="82" y="47"/>
                  </a:lnTo>
                  <a:lnTo>
                    <a:pt x="84" y="44"/>
                  </a:lnTo>
                  <a:lnTo>
                    <a:pt x="90" y="39"/>
                  </a:lnTo>
                  <a:lnTo>
                    <a:pt x="87" y="39"/>
                  </a:lnTo>
                  <a:lnTo>
                    <a:pt x="90" y="39"/>
                  </a:lnTo>
                  <a:lnTo>
                    <a:pt x="92" y="36"/>
                  </a:lnTo>
                  <a:lnTo>
                    <a:pt x="97" y="31"/>
                  </a:lnTo>
                  <a:lnTo>
                    <a:pt x="95" y="31"/>
                  </a:lnTo>
                  <a:lnTo>
                    <a:pt x="97" y="33"/>
                  </a:lnTo>
                  <a:lnTo>
                    <a:pt x="100" y="31"/>
                  </a:lnTo>
                  <a:lnTo>
                    <a:pt x="103" y="28"/>
                  </a:lnTo>
                  <a:lnTo>
                    <a:pt x="103" y="26"/>
                  </a:lnTo>
                  <a:lnTo>
                    <a:pt x="105" y="23"/>
                  </a:lnTo>
                  <a:lnTo>
                    <a:pt x="105" y="15"/>
                  </a:lnTo>
                  <a:lnTo>
                    <a:pt x="108" y="13"/>
                  </a:lnTo>
                  <a:lnTo>
                    <a:pt x="108" y="7"/>
                  </a:lnTo>
                  <a:lnTo>
                    <a:pt x="110" y="10"/>
                  </a:lnTo>
                  <a:lnTo>
                    <a:pt x="110" y="13"/>
                  </a:lnTo>
                  <a:lnTo>
                    <a:pt x="113" y="18"/>
                  </a:lnTo>
                  <a:lnTo>
                    <a:pt x="113" y="31"/>
                  </a:lnTo>
                  <a:lnTo>
                    <a:pt x="116" y="36"/>
                  </a:lnTo>
                  <a:lnTo>
                    <a:pt x="116" y="39"/>
                  </a:lnTo>
                  <a:lnTo>
                    <a:pt x="116" y="36"/>
                  </a:lnTo>
                  <a:lnTo>
                    <a:pt x="118" y="33"/>
                  </a:lnTo>
                  <a:lnTo>
                    <a:pt x="118" y="26"/>
                  </a:lnTo>
                  <a:lnTo>
                    <a:pt x="121" y="23"/>
                  </a:lnTo>
                  <a:lnTo>
                    <a:pt x="124" y="23"/>
                  </a:lnTo>
                  <a:lnTo>
                    <a:pt x="126" y="18"/>
                  </a:lnTo>
                  <a:lnTo>
                    <a:pt x="126" y="15"/>
                  </a:lnTo>
                  <a:lnTo>
                    <a:pt x="129" y="13"/>
                  </a:lnTo>
                  <a:lnTo>
                    <a:pt x="129" y="20"/>
                  </a:lnTo>
                  <a:lnTo>
                    <a:pt x="131" y="26"/>
                  </a:lnTo>
                  <a:lnTo>
                    <a:pt x="131" y="36"/>
                  </a:lnTo>
                  <a:lnTo>
                    <a:pt x="134" y="41"/>
                  </a:lnTo>
                  <a:lnTo>
                    <a:pt x="134" y="49"/>
                  </a:lnTo>
                  <a:lnTo>
                    <a:pt x="137" y="47"/>
                  </a:lnTo>
                  <a:lnTo>
                    <a:pt x="139" y="44"/>
                  </a:lnTo>
                  <a:lnTo>
                    <a:pt x="142" y="41"/>
                  </a:lnTo>
                  <a:lnTo>
                    <a:pt x="142" y="39"/>
                  </a:lnTo>
                  <a:lnTo>
                    <a:pt x="144" y="36"/>
                  </a:lnTo>
                  <a:lnTo>
                    <a:pt x="144" y="33"/>
                  </a:lnTo>
                  <a:lnTo>
                    <a:pt x="147" y="31"/>
                  </a:lnTo>
                  <a:lnTo>
                    <a:pt x="147" y="26"/>
                  </a:lnTo>
                  <a:lnTo>
                    <a:pt x="150" y="26"/>
                  </a:lnTo>
                  <a:lnTo>
                    <a:pt x="152" y="26"/>
                  </a:lnTo>
                  <a:lnTo>
                    <a:pt x="158" y="26"/>
                  </a:lnTo>
                  <a:lnTo>
                    <a:pt x="155" y="26"/>
                  </a:lnTo>
                  <a:lnTo>
                    <a:pt x="158" y="26"/>
                  </a:lnTo>
                  <a:lnTo>
                    <a:pt x="160" y="28"/>
                  </a:lnTo>
                  <a:lnTo>
                    <a:pt x="163" y="33"/>
                  </a:lnTo>
                  <a:lnTo>
                    <a:pt x="163" y="41"/>
                  </a:lnTo>
                  <a:lnTo>
                    <a:pt x="165" y="44"/>
                  </a:lnTo>
                  <a:lnTo>
                    <a:pt x="165" y="41"/>
                  </a:lnTo>
                  <a:lnTo>
                    <a:pt x="168" y="39"/>
                  </a:lnTo>
                  <a:lnTo>
                    <a:pt x="168" y="20"/>
                  </a:lnTo>
                  <a:lnTo>
                    <a:pt x="171" y="15"/>
                  </a:lnTo>
                  <a:lnTo>
                    <a:pt x="171" y="5"/>
                  </a:lnTo>
                  <a:lnTo>
                    <a:pt x="173" y="2"/>
                  </a:lnTo>
                  <a:lnTo>
                    <a:pt x="173" y="15"/>
                  </a:lnTo>
                  <a:lnTo>
                    <a:pt x="176" y="23"/>
                  </a:lnTo>
                  <a:lnTo>
                    <a:pt x="176" y="31"/>
                  </a:lnTo>
                  <a:lnTo>
                    <a:pt x="179" y="33"/>
                  </a:lnTo>
                  <a:lnTo>
                    <a:pt x="179" y="36"/>
                  </a:lnTo>
                  <a:lnTo>
                    <a:pt x="181" y="39"/>
                  </a:lnTo>
                  <a:lnTo>
                    <a:pt x="181" y="36"/>
                  </a:lnTo>
                  <a:lnTo>
                    <a:pt x="189" y="31"/>
                  </a:lnTo>
                  <a:lnTo>
                    <a:pt x="186" y="31"/>
                  </a:lnTo>
                  <a:lnTo>
                    <a:pt x="189" y="31"/>
                  </a:lnTo>
                  <a:lnTo>
                    <a:pt x="192" y="28"/>
                  </a:lnTo>
                  <a:lnTo>
                    <a:pt x="197" y="23"/>
                  </a:lnTo>
                  <a:lnTo>
                    <a:pt x="197" y="18"/>
                  </a:lnTo>
                  <a:lnTo>
                    <a:pt x="199" y="13"/>
                  </a:lnTo>
                  <a:lnTo>
                    <a:pt x="199" y="5"/>
                  </a:lnTo>
                  <a:lnTo>
                    <a:pt x="202" y="0"/>
                  </a:lnTo>
                  <a:lnTo>
                    <a:pt x="205" y="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8" name="Freeform 82"/>
            <p:cNvSpPr>
              <a:spLocks noChangeAspect="1"/>
            </p:cNvSpPr>
            <p:nvPr/>
          </p:nvSpPr>
          <p:spPr bwMode="auto">
            <a:xfrm flipV="1">
              <a:off x="10033518" y="2153666"/>
              <a:ext cx="597468" cy="56877"/>
            </a:xfrm>
            <a:custGeom>
              <a:avLst/>
              <a:gdLst>
                <a:gd name="T0" fmla="*/ 0 w 115"/>
                <a:gd name="T1" fmla="*/ 10 h 44"/>
                <a:gd name="T2" fmla="*/ 2 w 115"/>
                <a:gd name="T3" fmla="*/ 34 h 44"/>
                <a:gd name="T4" fmla="*/ 5 w 115"/>
                <a:gd name="T5" fmla="*/ 42 h 44"/>
                <a:gd name="T6" fmla="*/ 8 w 115"/>
                <a:gd name="T7" fmla="*/ 42 h 44"/>
                <a:gd name="T8" fmla="*/ 10 w 115"/>
                <a:gd name="T9" fmla="*/ 36 h 44"/>
                <a:gd name="T10" fmla="*/ 13 w 115"/>
                <a:gd name="T11" fmla="*/ 23 h 44"/>
                <a:gd name="T12" fmla="*/ 15 w 115"/>
                <a:gd name="T13" fmla="*/ 10 h 44"/>
                <a:gd name="T14" fmla="*/ 21 w 115"/>
                <a:gd name="T15" fmla="*/ 15 h 44"/>
                <a:gd name="T16" fmla="*/ 23 w 115"/>
                <a:gd name="T17" fmla="*/ 36 h 44"/>
                <a:gd name="T18" fmla="*/ 26 w 115"/>
                <a:gd name="T19" fmla="*/ 36 h 44"/>
                <a:gd name="T20" fmla="*/ 28 w 115"/>
                <a:gd name="T21" fmla="*/ 31 h 44"/>
                <a:gd name="T22" fmla="*/ 34 w 115"/>
                <a:gd name="T23" fmla="*/ 26 h 44"/>
                <a:gd name="T24" fmla="*/ 36 w 115"/>
                <a:gd name="T25" fmla="*/ 15 h 44"/>
                <a:gd name="T26" fmla="*/ 36 w 115"/>
                <a:gd name="T27" fmla="*/ 15 h 44"/>
                <a:gd name="T28" fmla="*/ 39 w 115"/>
                <a:gd name="T29" fmla="*/ 21 h 44"/>
                <a:gd name="T30" fmla="*/ 42 w 115"/>
                <a:gd name="T31" fmla="*/ 31 h 44"/>
                <a:gd name="T32" fmla="*/ 47 w 115"/>
                <a:gd name="T33" fmla="*/ 26 h 44"/>
                <a:gd name="T34" fmla="*/ 49 w 115"/>
                <a:gd name="T35" fmla="*/ 21 h 44"/>
                <a:gd name="T36" fmla="*/ 55 w 115"/>
                <a:gd name="T37" fmla="*/ 18 h 44"/>
                <a:gd name="T38" fmla="*/ 63 w 115"/>
                <a:gd name="T39" fmla="*/ 13 h 44"/>
                <a:gd name="T40" fmla="*/ 65 w 115"/>
                <a:gd name="T41" fmla="*/ 13 h 44"/>
                <a:gd name="T42" fmla="*/ 68 w 115"/>
                <a:gd name="T43" fmla="*/ 21 h 44"/>
                <a:gd name="T44" fmla="*/ 73 w 115"/>
                <a:gd name="T45" fmla="*/ 34 h 44"/>
                <a:gd name="T46" fmla="*/ 76 w 115"/>
                <a:gd name="T47" fmla="*/ 39 h 44"/>
                <a:gd name="T48" fmla="*/ 78 w 115"/>
                <a:gd name="T49" fmla="*/ 34 h 44"/>
                <a:gd name="T50" fmla="*/ 81 w 115"/>
                <a:gd name="T51" fmla="*/ 15 h 44"/>
                <a:gd name="T52" fmla="*/ 83 w 115"/>
                <a:gd name="T53" fmla="*/ 13 h 44"/>
                <a:gd name="T54" fmla="*/ 86 w 115"/>
                <a:gd name="T55" fmla="*/ 21 h 44"/>
                <a:gd name="T56" fmla="*/ 89 w 115"/>
                <a:gd name="T57" fmla="*/ 28 h 44"/>
                <a:gd name="T58" fmla="*/ 94 w 115"/>
                <a:gd name="T59" fmla="*/ 28 h 44"/>
                <a:gd name="T60" fmla="*/ 97 w 115"/>
                <a:gd name="T61" fmla="*/ 23 h 44"/>
                <a:gd name="T62" fmla="*/ 102 w 115"/>
                <a:gd name="T63" fmla="*/ 15 h 44"/>
                <a:gd name="T64" fmla="*/ 104 w 115"/>
                <a:gd name="T65" fmla="*/ 23 h 44"/>
                <a:gd name="T66" fmla="*/ 110 w 115"/>
                <a:gd name="T67" fmla="*/ 36 h 44"/>
                <a:gd name="T68" fmla="*/ 112 w 115"/>
                <a:gd name="T69" fmla="*/ 3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 h="44">
                  <a:moveTo>
                    <a:pt x="0" y="0"/>
                  </a:moveTo>
                  <a:lnTo>
                    <a:pt x="0" y="10"/>
                  </a:lnTo>
                  <a:lnTo>
                    <a:pt x="2" y="18"/>
                  </a:lnTo>
                  <a:lnTo>
                    <a:pt x="2" y="34"/>
                  </a:lnTo>
                  <a:lnTo>
                    <a:pt x="5" y="36"/>
                  </a:lnTo>
                  <a:lnTo>
                    <a:pt x="5" y="42"/>
                  </a:lnTo>
                  <a:lnTo>
                    <a:pt x="8" y="44"/>
                  </a:lnTo>
                  <a:lnTo>
                    <a:pt x="8" y="42"/>
                  </a:lnTo>
                  <a:lnTo>
                    <a:pt x="10" y="39"/>
                  </a:lnTo>
                  <a:lnTo>
                    <a:pt x="10" y="36"/>
                  </a:lnTo>
                  <a:lnTo>
                    <a:pt x="13" y="34"/>
                  </a:lnTo>
                  <a:lnTo>
                    <a:pt x="13" y="23"/>
                  </a:lnTo>
                  <a:lnTo>
                    <a:pt x="15" y="18"/>
                  </a:lnTo>
                  <a:lnTo>
                    <a:pt x="15" y="10"/>
                  </a:lnTo>
                  <a:lnTo>
                    <a:pt x="18" y="10"/>
                  </a:lnTo>
                  <a:lnTo>
                    <a:pt x="21" y="15"/>
                  </a:lnTo>
                  <a:lnTo>
                    <a:pt x="21" y="34"/>
                  </a:lnTo>
                  <a:lnTo>
                    <a:pt x="23" y="36"/>
                  </a:lnTo>
                  <a:lnTo>
                    <a:pt x="23" y="39"/>
                  </a:lnTo>
                  <a:lnTo>
                    <a:pt x="26" y="36"/>
                  </a:lnTo>
                  <a:lnTo>
                    <a:pt x="26" y="28"/>
                  </a:lnTo>
                  <a:lnTo>
                    <a:pt x="28" y="31"/>
                  </a:lnTo>
                  <a:lnTo>
                    <a:pt x="31" y="28"/>
                  </a:lnTo>
                  <a:lnTo>
                    <a:pt x="34" y="26"/>
                  </a:lnTo>
                  <a:lnTo>
                    <a:pt x="34" y="18"/>
                  </a:lnTo>
                  <a:lnTo>
                    <a:pt x="36" y="15"/>
                  </a:lnTo>
                  <a:lnTo>
                    <a:pt x="36" y="13"/>
                  </a:lnTo>
                  <a:lnTo>
                    <a:pt x="36" y="15"/>
                  </a:lnTo>
                  <a:lnTo>
                    <a:pt x="39" y="18"/>
                  </a:lnTo>
                  <a:lnTo>
                    <a:pt x="39" y="21"/>
                  </a:lnTo>
                  <a:lnTo>
                    <a:pt x="42" y="23"/>
                  </a:lnTo>
                  <a:lnTo>
                    <a:pt x="42" y="31"/>
                  </a:lnTo>
                  <a:lnTo>
                    <a:pt x="44" y="28"/>
                  </a:lnTo>
                  <a:lnTo>
                    <a:pt x="47" y="26"/>
                  </a:lnTo>
                  <a:lnTo>
                    <a:pt x="52" y="21"/>
                  </a:lnTo>
                  <a:lnTo>
                    <a:pt x="49" y="21"/>
                  </a:lnTo>
                  <a:lnTo>
                    <a:pt x="52" y="21"/>
                  </a:lnTo>
                  <a:lnTo>
                    <a:pt x="55" y="18"/>
                  </a:lnTo>
                  <a:lnTo>
                    <a:pt x="57" y="18"/>
                  </a:lnTo>
                  <a:lnTo>
                    <a:pt x="63" y="13"/>
                  </a:lnTo>
                  <a:lnTo>
                    <a:pt x="63" y="10"/>
                  </a:lnTo>
                  <a:lnTo>
                    <a:pt x="65" y="13"/>
                  </a:lnTo>
                  <a:lnTo>
                    <a:pt x="65" y="15"/>
                  </a:lnTo>
                  <a:lnTo>
                    <a:pt x="68" y="21"/>
                  </a:lnTo>
                  <a:lnTo>
                    <a:pt x="68" y="28"/>
                  </a:lnTo>
                  <a:lnTo>
                    <a:pt x="73" y="34"/>
                  </a:lnTo>
                  <a:lnTo>
                    <a:pt x="73" y="36"/>
                  </a:lnTo>
                  <a:lnTo>
                    <a:pt x="76" y="39"/>
                  </a:lnTo>
                  <a:lnTo>
                    <a:pt x="76" y="36"/>
                  </a:lnTo>
                  <a:lnTo>
                    <a:pt x="78" y="34"/>
                  </a:lnTo>
                  <a:lnTo>
                    <a:pt x="78" y="23"/>
                  </a:lnTo>
                  <a:lnTo>
                    <a:pt x="81" y="15"/>
                  </a:lnTo>
                  <a:lnTo>
                    <a:pt x="81" y="10"/>
                  </a:lnTo>
                  <a:lnTo>
                    <a:pt x="83" y="13"/>
                  </a:lnTo>
                  <a:lnTo>
                    <a:pt x="83" y="18"/>
                  </a:lnTo>
                  <a:lnTo>
                    <a:pt x="86" y="21"/>
                  </a:lnTo>
                  <a:lnTo>
                    <a:pt x="89" y="23"/>
                  </a:lnTo>
                  <a:lnTo>
                    <a:pt x="89" y="28"/>
                  </a:lnTo>
                  <a:lnTo>
                    <a:pt x="91" y="31"/>
                  </a:lnTo>
                  <a:lnTo>
                    <a:pt x="94" y="28"/>
                  </a:lnTo>
                  <a:lnTo>
                    <a:pt x="94" y="23"/>
                  </a:lnTo>
                  <a:lnTo>
                    <a:pt x="97" y="23"/>
                  </a:lnTo>
                  <a:lnTo>
                    <a:pt x="99" y="18"/>
                  </a:lnTo>
                  <a:lnTo>
                    <a:pt x="102" y="15"/>
                  </a:lnTo>
                  <a:lnTo>
                    <a:pt x="102" y="18"/>
                  </a:lnTo>
                  <a:lnTo>
                    <a:pt x="104" y="23"/>
                  </a:lnTo>
                  <a:lnTo>
                    <a:pt x="104" y="36"/>
                  </a:lnTo>
                  <a:lnTo>
                    <a:pt x="110" y="36"/>
                  </a:lnTo>
                  <a:lnTo>
                    <a:pt x="110" y="34"/>
                  </a:lnTo>
                  <a:lnTo>
                    <a:pt x="112" y="31"/>
                  </a:lnTo>
                  <a:lnTo>
                    <a:pt x="115"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99" name="Freeform 83"/>
            <p:cNvSpPr>
              <a:spLocks noChangeAspect="1"/>
            </p:cNvSpPr>
            <p:nvPr/>
          </p:nvSpPr>
          <p:spPr bwMode="auto">
            <a:xfrm flipV="1">
              <a:off x="4728829" y="2210544"/>
              <a:ext cx="1155220" cy="160423"/>
            </a:xfrm>
            <a:custGeom>
              <a:avLst/>
              <a:gdLst>
                <a:gd name="T0" fmla="*/ 3 w 223"/>
                <a:gd name="T1" fmla="*/ 84 h 123"/>
                <a:gd name="T2" fmla="*/ 8 w 223"/>
                <a:gd name="T3" fmla="*/ 71 h 123"/>
                <a:gd name="T4" fmla="*/ 13 w 223"/>
                <a:gd name="T5" fmla="*/ 57 h 123"/>
                <a:gd name="T6" fmla="*/ 18 w 223"/>
                <a:gd name="T7" fmla="*/ 50 h 123"/>
                <a:gd name="T8" fmla="*/ 21 w 223"/>
                <a:gd name="T9" fmla="*/ 78 h 123"/>
                <a:gd name="T10" fmla="*/ 26 w 223"/>
                <a:gd name="T11" fmla="*/ 84 h 123"/>
                <a:gd name="T12" fmla="*/ 34 w 223"/>
                <a:gd name="T13" fmla="*/ 78 h 123"/>
                <a:gd name="T14" fmla="*/ 42 w 223"/>
                <a:gd name="T15" fmla="*/ 73 h 123"/>
                <a:gd name="T16" fmla="*/ 47 w 223"/>
                <a:gd name="T17" fmla="*/ 71 h 123"/>
                <a:gd name="T18" fmla="*/ 55 w 223"/>
                <a:gd name="T19" fmla="*/ 68 h 123"/>
                <a:gd name="T20" fmla="*/ 63 w 223"/>
                <a:gd name="T21" fmla="*/ 68 h 123"/>
                <a:gd name="T22" fmla="*/ 71 w 223"/>
                <a:gd name="T23" fmla="*/ 63 h 123"/>
                <a:gd name="T24" fmla="*/ 79 w 223"/>
                <a:gd name="T25" fmla="*/ 65 h 123"/>
                <a:gd name="T26" fmla="*/ 84 w 223"/>
                <a:gd name="T27" fmla="*/ 55 h 123"/>
                <a:gd name="T28" fmla="*/ 86 w 223"/>
                <a:gd name="T29" fmla="*/ 60 h 123"/>
                <a:gd name="T30" fmla="*/ 92 w 223"/>
                <a:gd name="T31" fmla="*/ 86 h 123"/>
                <a:gd name="T32" fmla="*/ 97 w 223"/>
                <a:gd name="T33" fmla="*/ 84 h 123"/>
                <a:gd name="T34" fmla="*/ 102 w 223"/>
                <a:gd name="T35" fmla="*/ 81 h 123"/>
                <a:gd name="T36" fmla="*/ 110 w 223"/>
                <a:gd name="T37" fmla="*/ 63 h 123"/>
                <a:gd name="T38" fmla="*/ 113 w 223"/>
                <a:gd name="T39" fmla="*/ 50 h 123"/>
                <a:gd name="T40" fmla="*/ 118 w 223"/>
                <a:gd name="T41" fmla="*/ 65 h 123"/>
                <a:gd name="T42" fmla="*/ 123 w 223"/>
                <a:gd name="T43" fmla="*/ 89 h 123"/>
                <a:gd name="T44" fmla="*/ 126 w 223"/>
                <a:gd name="T45" fmla="*/ 91 h 123"/>
                <a:gd name="T46" fmla="*/ 131 w 223"/>
                <a:gd name="T47" fmla="*/ 78 h 123"/>
                <a:gd name="T48" fmla="*/ 134 w 223"/>
                <a:gd name="T49" fmla="*/ 68 h 123"/>
                <a:gd name="T50" fmla="*/ 139 w 223"/>
                <a:gd name="T51" fmla="*/ 52 h 123"/>
                <a:gd name="T52" fmla="*/ 144 w 223"/>
                <a:gd name="T53" fmla="*/ 81 h 123"/>
                <a:gd name="T54" fmla="*/ 149 w 223"/>
                <a:gd name="T55" fmla="*/ 81 h 123"/>
                <a:gd name="T56" fmla="*/ 157 w 223"/>
                <a:gd name="T57" fmla="*/ 73 h 123"/>
                <a:gd name="T58" fmla="*/ 160 w 223"/>
                <a:gd name="T59" fmla="*/ 57 h 123"/>
                <a:gd name="T60" fmla="*/ 165 w 223"/>
                <a:gd name="T61" fmla="*/ 37 h 123"/>
                <a:gd name="T62" fmla="*/ 168 w 223"/>
                <a:gd name="T63" fmla="*/ 0 h 123"/>
                <a:gd name="T64" fmla="*/ 173 w 223"/>
                <a:gd name="T65" fmla="*/ 63 h 123"/>
                <a:gd name="T66" fmla="*/ 176 w 223"/>
                <a:gd name="T67" fmla="*/ 118 h 123"/>
                <a:gd name="T68" fmla="*/ 181 w 223"/>
                <a:gd name="T69" fmla="*/ 112 h 123"/>
                <a:gd name="T70" fmla="*/ 186 w 223"/>
                <a:gd name="T71" fmla="*/ 81 h 123"/>
                <a:gd name="T72" fmla="*/ 189 w 223"/>
                <a:gd name="T73" fmla="*/ 57 h 123"/>
                <a:gd name="T74" fmla="*/ 191 w 223"/>
                <a:gd name="T75" fmla="*/ 65 h 123"/>
                <a:gd name="T76" fmla="*/ 199 w 223"/>
                <a:gd name="T77" fmla="*/ 65 h 123"/>
                <a:gd name="T78" fmla="*/ 204 w 223"/>
                <a:gd name="T79" fmla="*/ 76 h 123"/>
                <a:gd name="T80" fmla="*/ 210 w 223"/>
                <a:gd name="T81" fmla="*/ 76 h 123"/>
                <a:gd name="T82" fmla="*/ 217 w 223"/>
                <a:gd name="T83" fmla="*/ 6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123">
                  <a:moveTo>
                    <a:pt x="0" y="76"/>
                  </a:moveTo>
                  <a:lnTo>
                    <a:pt x="0" y="86"/>
                  </a:lnTo>
                  <a:lnTo>
                    <a:pt x="3" y="84"/>
                  </a:lnTo>
                  <a:lnTo>
                    <a:pt x="5" y="78"/>
                  </a:lnTo>
                  <a:lnTo>
                    <a:pt x="5" y="73"/>
                  </a:lnTo>
                  <a:lnTo>
                    <a:pt x="8" y="71"/>
                  </a:lnTo>
                  <a:lnTo>
                    <a:pt x="8" y="65"/>
                  </a:lnTo>
                  <a:lnTo>
                    <a:pt x="13" y="60"/>
                  </a:lnTo>
                  <a:lnTo>
                    <a:pt x="13" y="57"/>
                  </a:lnTo>
                  <a:lnTo>
                    <a:pt x="16" y="55"/>
                  </a:lnTo>
                  <a:lnTo>
                    <a:pt x="16" y="50"/>
                  </a:lnTo>
                  <a:lnTo>
                    <a:pt x="18" y="50"/>
                  </a:lnTo>
                  <a:lnTo>
                    <a:pt x="18" y="60"/>
                  </a:lnTo>
                  <a:lnTo>
                    <a:pt x="21" y="65"/>
                  </a:lnTo>
                  <a:lnTo>
                    <a:pt x="21" y="78"/>
                  </a:lnTo>
                  <a:lnTo>
                    <a:pt x="26" y="84"/>
                  </a:lnTo>
                  <a:lnTo>
                    <a:pt x="24" y="84"/>
                  </a:lnTo>
                  <a:lnTo>
                    <a:pt x="26" y="84"/>
                  </a:lnTo>
                  <a:lnTo>
                    <a:pt x="29" y="81"/>
                  </a:lnTo>
                  <a:lnTo>
                    <a:pt x="32" y="78"/>
                  </a:lnTo>
                  <a:lnTo>
                    <a:pt x="34" y="78"/>
                  </a:lnTo>
                  <a:lnTo>
                    <a:pt x="37" y="73"/>
                  </a:lnTo>
                  <a:lnTo>
                    <a:pt x="39" y="71"/>
                  </a:lnTo>
                  <a:lnTo>
                    <a:pt x="42" y="73"/>
                  </a:lnTo>
                  <a:lnTo>
                    <a:pt x="45" y="76"/>
                  </a:lnTo>
                  <a:lnTo>
                    <a:pt x="50" y="71"/>
                  </a:lnTo>
                  <a:lnTo>
                    <a:pt x="47" y="71"/>
                  </a:lnTo>
                  <a:lnTo>
                    <a:pt x="50" y="73"/>
                  </a:lnTo>
                  <a:lnTo>
                    <a:pt x="52" y="71"/>
                  </a:lnTo>
                  <a:lnTo>
                    <a:pt x="55" y="68"/>
                  </a:lnTo>
                  <a:lnTo>
                    <a:pt x="58" y="71"/>
                  </a:lnTo>
                  <a:lnTo>
                    <a:pt x="60" y="71"/>
                  </a:lnTo>
                  <a:lnTo>
                    <a:pt x="63" y="68"/>
                  </a:lnTo>
                  <a:lnTo>
                    <a:pt x="66" y="68"/>
                  </a:lnTo>
                  <a:lnTo>
                    <a:pt x="68" y="65"/>
                  </a:lnTo>
                  <a:lnTo>
                    <a:pt x="71" y="63"/>
                  </a:lnTo>
                  <a:lnTo>
                    <a:pt x="73" y="65"/>
                  </a:lnTo>
                  <a:lnTo>
                    <a:pt x="76" y="65"/>
                  </a:lnTo>
                  <a:lnTo>
                    <a:pt x="79" y="65"/>
                  </a:lnTo>
                  <a:lnTo>
                    <a:pt x="81" y="63"/>
                  </a:lnTo>
                  <a:lnTo>
                    <a:pt x="81" y="57"/>
                  </a:lnTo>
                  <a:lnTo>
                    <a:pt x="84" y="55"/>
                  </a:lnTo>
                  <a:lnTo>
                    <a:pt x="84" y="50"/>
                  </a:lnTo>
                  <a:lnTo>
                    <a:pt x="86" y="52"/>
                  </a:lnTo>
                  <a:lnTo>
                    <a:pt x="86" y="60"/>
                  </a:lnTo>
                  <a:lnTo>
                    <a:pt x="89" y="65"/>
                  </a:lnTo>
                  <a:lnTo>
                    <a:pt x="89" y="81"/>
                  </a:lnTo>
                  <a:lnTo>
                    <a:pt x="92" y="86"/>
                  </a:lnTo>
                  <a:lnTo>
                    <a:pt x="97" y="81"/>
                  </a:lnTo>
                  <a:lnTo>
                    <a:pt x="94" y="81"/>
                  </a:lnTo>
                  <a:lnTo>
                    <a:pt x="97" y="84"/>
                  </a:lnTo>
                  <a:lnTo>
                    <a:pt x="100" y="86"/>
                  </a:lnTo>
                  <a:lnTo>
                    <a:pt x="102" y="84"/>
                  </a:lnTo>
                  <a:lnTo>
                    <a:pt x="102" y="81"/>
                  </a:lnTo>
                  <a:lnTo>
                    <a:pt x="107" y="76"/>
                  </a:lnTo>
                  <a:lnTo>
                    <a:pt x="107" y="68"/>
                  </a:lnTo>
                  <a:lnTo>
                    <a:pt x="110" y="63"/>
                  </a:lnTo>
                  <a:lnTo>
                    <a:pt x="110" y="57"/>
                  </a:lnTo>
                  <a:lnTo>
                    <a:pt x="113" y="55"/>
                  </a:lnTo>
                  <a:lnTo>
                    <a:pt x="113" y="50"/>
                  </a:lnTo>
                  <a:lnTo>
                    <a:pt x="115" y="52"/>
                  </a:lnTo>
                  <a:lnTo>
                    <a:pt x="118" y="55"/>
                  </a:lnTo>
                  <a:lnTo>
                    <a:pt x="118" y="65"/>
                  </a:lnTo>
                  <a:lnTo>
                    <a:pt x="121" y="71"/>
                  </a:lnTo>
                  <a:lnTo>
                    <a:pt x="121" y="84"/>
                  </a:lnTo>
                  <a:lnTo>
                    <a:pt x="123" y="89"/>
                  </a:lnTo>
                  <a:lnTo>
                    <a:pt x="123" y="97"/>
                  </a:lnTo>
                  <a:lnTo>
                    <a:pt x="126" y="94"/>
                  </a:lnTo>
                  <a:lnTo>
                    <a:pt x="126" y="91"/>
                  </a:lnTo>
                  <a:lnTo>
                    <a:pt x="128" y="89"/>
                  </a:lnTo>
                  <a:lnTo>
                    <a:pt x="128" y="81"/>
                  </a:lnTo>
                  <a:lnTo>
                    <a:pt x="131" y="78"/>
                  </a:lnTo>
                  <a:lnTo>
                    <a:pt x="131" y="73"/>
                  </a:lnTo>
                  <a:lnTo>
                    <a:pt x="134" y="71"/>
                  </a:lnTo>
                  <a:lnTo>
                    <a:pt x="134" y="68"/>
                  </a:lnTo>
                  <a:lnTo>
                    <a:pt x="136" y="63"/>
                  </a:lnTo>
                  <a:lnTo>
                    <a:pt x="136" y="50"/>
                  </a:lnTo>
                  <a:lnTo>
                    <a:pt x="139" y="52"/>
                  </a:lnTo>
                  <a:lnTo>
                    <a:pt x="141" y="57"/>
                  </a:lnTo>
                  <a:lnTo>
                    <a:pt x="141" y="76"/>
                  </a:lnTo>
                  <a:lnTo>
                    <a:pt x="144" y="81"/>
                  </a:lnTo>
                  <a:lnTo>
                    <a:pt x="144" y="86"/>
                  </a:lnTo>
                  <a:lnTo>
                    <a:pt x="147" y="84"/>
                  </a:lnTo>
                  <a:lnTo>
                    <a:pt x="149" y="81"/>
                  </a:lnTo>
                  <a:lnTo>
                    <a:pt x="152" y="78"/>
                  </a:lnTo>
                  <a:lnTo>
                    <a:pt x="155" y="76"/>
                  </a:lnTo>
                  <a:lnTo>
                    <a:pt x="157" y="73"/>
                  </a:lnTo>
                  <a:lnTo>
                    <a:pt x="157" y="71"/>
                  </a:lnTo>
                  <a:lnTo>
                    <a:pt x="160" y="68"/>
                  </a:lnTo>
                  <a:lnTo>
                    <a:pt x="160" y="57"/>
                  </a:lnTo>
                  <a:lnTo>
                    <a:pt x="162" y="52"/>
                  </a:lnTo>
                  <a:lnTo>
                    <a:pt x="162" y="42"/>
                  </a:lnTo>
                  <a:lnTo>
                    <a:pt x="165" y="37"/>
                  </a:lnTo>
                  <a:lnTo>
                    <a:pt x="165" y="13"/>
                  </a:lnTo>
                  <a:lnTo>
                    <a:pt x="168" y="5"/>
                  </a:lnTo>
                  <a:lnTo>
                    <a:pt x="168" y="0"/>
                  </a:lnTo>
                  <a:lnTo>
                    <a:pt x="170" y="3"/>
                  </a:lnTo>
                  <a:lnTo>
                    <a:pt x="170" y="44"/>
                  </a:lnTo>
                  <a:lnTo>
                    <a:pt x="173" y="63"/>
                  </a:lnTo>
                  <a:lnTo>
                    <a:pt x="173" y="94"/>
                  </a:lnTo>
                  <a:lnTo>
                    <a:pt x="176" y="104"/>
                  </a:lnTo>
                  <a:lnTo>
                    <a:pt x="176" y="118"/>
                  </a:lnTo>
                  <a:lnTo>
                    <a:pt x="181" y="123"/>
                  </a:lnTo>
                  <a:lnTo>
                    <a:pt x="178" y="123"/>
                  </a:lnTo>
                  <a:lnTo>
                    <a:pt x="181" y="112"/>
                  </a:lnTo>
                  <a:lnTo>
                    <a:pt x="183" y="104"/>
                  </a:lnTo>
                  <a:lnTo>
                    <a:pt x="183" y="89"/>
                  </a:lnTo>
                  <a:lnTo>
                    <a:pt x="186" y="81"/>
                  </a:lnTo>
                  <a:lnTo>
                    <a:pt x="186" y="63"/>
                  </a:lnTo>
                  <a:lnTo>
                    <a:pt x="189" y="60"/>
                  </a:lnTo>
                  <a:lnTo>
                    <a:pt x="189" y="57"/>
                  </a:lnTo>
                  <a:lnTo>
                    <a:pt x="189" y="60"/>
                  </a:lnTo>
                  <a:lnTo>
                    <a:pt x="191" y="63"/>
                  </a:lnTo>
                  <a:lnTo>
                    <a:pt x="191" y="65"/>
                  </a:lnTo>
                  <a:lnTo>
                    <a:pt x="199" y="65"/>
                  </a:lnTo>
                  <a:lnTo>
                    <a:pt x="199" y="63"/>
                  </a:lnTo>
                  <a:lnTo>
                    <a:pt x="199" y="65"/>
                  </a:lnTo>
                  <a:lnTo>
                    <a:pt x="202" y="68"/>
                  </a:lnTo>
                  <a:lnTo>
                    <a:pt x="202" y="73"/>
                  </a:lnTo>
                  <a:lnTo>
                    <a:pt x="204" y="76"/>
                  </a:lnTo>
                  <a:lnTo>
                    <a:pt x="204" y="81"/>
                  </a:lnTo>
                  <a:lnTo>
                    <a:pt x="207" y="78"/>
                  </a:lnTo>
                  <a:lnTo>
                    <a:pt x="210" y="76"/>
                  </a:lnTo>
                  <a:lnTo>
                    <a:pt x="212" y="73"/>
                  </a:lnTo>
                  <a:lnTo>
                    <a:pt x="215" y="71"/>
                  </a:lnTo>
                  <a:lnTo>
                    <a:pt x="217" y="68"/>
                  </a:lnTo>
                  <a:lnTo>
                    <a:pt x="220" y="68"/>
                  </a:lnTo>
                  <a:lnTo>
                    <a:pt x="223" y="6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0" name="Freeform 84"/>
            <p:cNvSpPr>
              <a:spLocks noChangeAspect="1"/>
            </p:cNvSpPr>
            <p:nvPr/>
          </p:nvSpPr>
          <p:spPr bwMode="auto">
            <a:xfrm flipV="1">
              <a:off x="5884049" y="2223669"/>
              <a:ext cx="1110324" cy="157506"/>
            </a:xfrm>
            <a:custGeom>
              <a:avLst/>
              <a:gdLst>
                <a:gd name="T0" fmla="*/ 5 w 214"/>
                <a:gd name="T1" fmla="*/ 73 h 120"/>
                <a:gd name="T2" fmla="*/ 13 w 214"/>
                <a:gd name="T3" fmla="*/ 71 h 120"/>
                <a:gd name="T4" fmla="*/ 18 w 214"/>
                <a:gd name="T5" fmla="*/ 76 h 120"/>
                <a:gd name="T6" fmla="*/ 26 w 214"/>
                <a:gd name="T7" fmla="*/ 86 h 120"/>
                <a:gd name="T8" fmla="*/ 28 w 214"/>
                <a:gd name="T9" fmla="*/ 79 h 120"/>
                <a:gd name="T10" fmla="*/ 34 w 214"/>
                <a:gd name="T11" fmla="*/ 63 h 120"/>
                <a:gd name="T12" fmla="*/ 39 w 214"/>
                <a:gd name="T13" fmla="*/ 63 h 120"/>
                <a:gd name="T14" fmla="*/ 44 w 214"/>
                <a:gd name="T15" fmla="*/ 73 h 120"/>
                <a:gd name="T16" fmla="*/ 47 w 214"/>
                <a:gd name="T17" fmla="*/ 102 h 120"/>
                <a:gd name="T18" fmla="*/ 52 w 214"/>
                <a:gd name="T19" fmla="*/ 92 h 120"/>
                <a:gd name="T20" fmla="*/ 57 w 214"/>
                <a:gd name="T21" fmla="*/ 73 h 120"/>
                <a:gd name="T22" fmla="*/ 62 w 214"/>
                <a:gd name="T23" fmla="*/ 81 h 120"/>
                <a:gd name="T24" fmla="*/ 68 w 214"/>
                <a:gd name="T25" fmla="*/ 86 h 120"/>
                <a:gd name="T26" fmla="*/ 73 w 214"/>
                <a:gd name="T27" fmla="*/ 86 h 120"/>
                <a:gd name="T28" fmla="*/ 81 w 214"/>
                <a:gd name="T29" fmla="*/ 86 h 120"/>
                <a:gd name="T30" fmla="*/ 86 w 214"/>
                <a:gd name="T31" fmla="*/ 81 h 120"/>
                <a:gd name="T32" fmla="*/ 89 w 214"/>
                <a:gd name="T33" fmla="*/ 76 h 120"/>
                <a:gd name="T34" fmla="*/ 94 w 214"/>
                <a:gd name="T35" fmla="*/ 65 h 120"/>
                <a:gd name="T36" fmla="*/ 96 w 214"/>
                <a:gd name="T37" fmla="*/ 11 h 120"/>
                <a:gd name="T38" fmla="*/ 99 w 214"/>
                <a:gd name="T39" fmla="*/ 5 h 120"/>
                <a:gd name="T40" fmla="*/ 104 w 214"/>
                <a:gd name="T41" fmla="*/ 89 h 120"/>
                <a:gd name="T42" fmla="*/ 107 w 214"/>
                <a:gd name="T43" fmla="*/ 120 h 120"/>
                <a:gd name="T44" fmla="*/ 115 w 214"/>
                <a:gd name="T45" fmla="*/ 97 h 120"/>
                <a:gd name="T46" fmla="*/ 117 w 214"/>
                <a:gd name="T47" fmla="*/ 50 h 120"/>
                <a:gd name="T48" fmla="*/ 123 w 214"/>
                <a:gd name="T49" fmla="*/ 42 h 120"/>
                <a:gd name="T50" fmla="*/ 125 w 214"/>
                <a:gd name="T51" fmla="*/ 63 h 120"/>
                <a:gd name="T52" fmla="*/ 131 w 214"/>
                <a:gd name="T53" fmla="*/ 94 h 120"/>
                <a:gd name="T54" fmla="*/ 133 w 214"/>
                <a:gd name="T55" fmla="*/ 102 h 120"/>
                <a:gd name="T56" fmla="*/ 138 w 214"/>
                <a:gd name="T57" fmla="*/ 97 h 120"/>
                <a:gd name="T58" fmla="*/ 144 w 214"/>
                <a:gd name="T59" fmla="*/ 86 h 120"/>
                <a:gd name="T60" fmla="*/ 146 w 214"/>
                <a:gd name="T61" fmla="*/ 79 h 120"/>
                <a:gd name="T62" fmla="*/ 151 w 214"/>
                <a:gd name="T63" fmla="*/ 79 h 120"/>
                <a:gd name="T64" fmla="*/ 157 w 214"/>
                <a:gd name="T65" fmla="*/ 68 h 120"/>
                <a:gd name="T66" fmla="*/ 162 w 214"/>
                <a:gd name="T67" fmla="*/ 76 h 120"/>
                <a:gd name="T68" fmla="*/ 170 w 214"/>
                <a:gd name="T69" fmla="*/ 68 h 120"/>
                <a:gd name="T70" fmla="*/ 175 w 214"/>
                <a:gd name="T71" fmla="*/ 73 h 120"/>
                <a:gd name="T72" fmla="*/ 180 w 214"/>
                <a:gd name="T73" fmla="*/ 86 h 120"/>
                <a:gd name="T74" fmla="*/ 191 w 214"/>
                <a:gd name="T75" fmla="*/ 81 h 120"/>
                <a:gd name="T76" fmla="*/ 193 w 214"/>
                <a:gd name="T77" fmla="*/ 76 h 120"/>
                <a:gd name="T78" fmla="*/ 201 w 214"/>
                <a:gd name="T79" fmla="*/ 92 h 120"/>
                <a:gd name="T80" fmla="*/ 204 w 214"/>
                <a:gd name="T81" fmla="*/ 89 h 120"/>
                <a:gd name="T82" fmla="*/ 212 w 214"/>
                <a:gd name="T8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4" h="120">
                  <a:moveTo>
                    <a:pt x="0" y="76"/>
                  </a:moveTo>
                  <a:lnTo>
                    <a:pt x="2" y="76"/>
                  </a:lnTo>
                  <a:lnTo>
                    <a:pt x="5" y="73"/>
                  </a:lnTo>
                  <a:lnTo>
                    <a:pt x="7" y="73"/>
                  </a:lnTo>
                  <a:lnTo>
                    <a:pt x="10" y="68"/>
                  </a:lnTo>
                  <a:lnTo>
                    <a:pt x="13" y="71"/>
                  </a:lnTo>
                  <a:lnTo>
                    <a:pt x="18" y="76"/>
                  </a:lnTo>
                  <a:lnTo>
                    <a:pt x="15" y="76"/>
                  </a:lnTo>
                  <a:lnTo>
                    <a:pt x="18" y="76"/>
                  </a:lnTo>
                  <a:lnTo>
                    <a:pt x="23" y="81"/>
                  </a:lnTo>
                  <a:lnTo>
                    <a:pt x="23" y="84"/>
                  </a:lnTo>
                  <a:lnTo>
                    <a:pt x="26" y="86"/>
                  </a:lnTo>
                  <a:lnTo>
                    <a:pt x="26" y="89"/>
                  </a:lnTo>
                  <a:lnTo>
                    <a:pt x="28" y="86"/>
                  </a:lnTo>
                  <a:lnTo>
                    <a:pt x="28" y="79"/>
                  </a:lnTo>
                  <a:lnTo>
                    <a:pt x="31" y="73"/>
                  </a:lnTo>
                  <a:lnTo>
                    <a:pt x="31" y="65"/>
                  </a:lnTo>
                  <a:lnTo>
                    <a:pt x="34" y="63"/>
                  </a:lnTo>
                  <a:lnTo>
                    <a:pt x="34" y="60"/>
                  </a:lnTo>
                  <a:lnTo>
                    <a:pt x="39" y="60"/>
                  </a:lnTo>
                  <a:lnTo>
                    <a:pt x="39" y="63"/>
                  </a:lnTo>
                  <a:lnTo>
                    <a:pt x="42" y="65"/>
                  </a:lnTo>
                  <a:lnTo>
                    <a:pt x="42" y="68"/>
                  </a:lnTo>
                  <a:lnTo>
                    <a:pt x="44" y="73"/>
                  </a:lnTo>
                  <a:lnTo>
                    <a:pt x="44" y="92"/>
                  </a:lnTo>
                  <a:lnTo>
                    <a:pt x="47" y="97"/>
                  </a:lnTo>
                  <a:lnTo>
                    <a:pt x="47" y="102"/>
                  </a:lnTo>
                  <a:lnTo>
                    <a:pt x="49" y="99"/>
                  </a:lnTo>
                  <a:lnTo>
                    <a:pt x="52" y="97"/>
                  </a:lnTo>
                  <a:lnTo>
                    <a:pt x="52" y="92"/>
                  </a:lnTo>
                  <a:lnTo>
                    <a:pt x="55" y="86"/>
                  </a:lnTo>
                  <a:lnTo>
                    <a:pt x="55" y="76"/>
                  </a:lnTo>
                  <a:lnTo>
                    <a:pt x="57" y="73"/>
                  </a:lnTo>
                  <a:lnTo>
                    <a:pt x="60" y="76"/>
                  </a:lnTo>
                  <a:lnTo>
                    <a:pt x="60" y="79"/>
                  </a:lnTo>
                  <a:lnTo>
                    <a:pt x="62" y="81"/>
                  </a:lnTo>
                  <a:lnTo>
                    <a:pt x="62" y="86"/>
                  </a:lnTo>
                  <a:lnTo>
                    <a:pt x="65" y="84"/>
                  </a:lnTo>
                  <a:lnTo>
                    <a:pt x="68" y="86"/>
                  </a:lnTo>
                  <a:lnTo>
                    <a:pt x="68" y="89"/>
                  </a:lnTo>
                  <a:lnTo>
                    <a:pt x="73" y="92"/>
                  </a:lnTo>
                  <a:lnTo>
                    <a:pt x="73" y="86"/>
                  </a:lnTo>
                  <a:lnTo>
                    <a:pt x="76" y="86"/>
                  </a:lnTo>
                  <a:lnTo>
                    <a:pt x="78" y="89"/>
                  </a:lnTo>
                  <a:lnTo>
                    <a:pt x="81" y="86"/>
                  </a:lnTo>
                  <a:lnTo>
                    <a:pt x="83" y="86"/>
                  </a:lnTo>
                  <a:lnTo>
                    <a:pt x="86" y="84"/>
                  </a:lnTo>
                  <a:lnTo>
                    <a:pt x="86" y="81"/>
                  </a:lnTo>
                  <a:lnTo>
                    <a:pt x="89" y="79"/>
                  </a:lnTo>
                  <a:lnTo>
                    <a:pt x="89" y="73"/>
                  </a:lnTo>
                  <a:lnTo>
                    <a:pt x="89" y="76"/>
                  </a:lnTo>
                  <a:lnTo>
                    <a:pt x="91" y="73"/>
                  </a:lnTo>
                  <a:lnTo>
                    <a:pt x="91" y="71"/>
                  </a:lnTo>
                  <a:lnTo>
                    <a:pt x="94" y="65"/>
                  </a:lnTo>
                  <a:lnTo>
                    <a:pt x="94" y="52"/>
                  </a:lnTo>
                  <a:lnTo>
                    <a:pt x="96" y="42"/>
                  </a:lnTo>
                  <a:lnTo>
                    <a:pt x="96" y="11"/>
                  </a:lnTo>
                  <a:lnTo>
                    <a:pt x="99" y="3"/>
                  </a:lnTo>
                  <a:lnTo>
                    <a:pt x="99" y="0"/>
                  </a:lnTo>
                  <a:lnTo>
                    <a:pt x="99" y="5"/>
                  </a:lnTo>
                  <a:lnTo>
                    <a:pt x="102" y="18"/>
                  </a:lnTo>
                  <a:lnTo>
                    <a:pt x="102" y="73"/>
                  </a:lnTo>
                  <a:lnTo>
                    <a:pt x="104" y="89"/>
                  </a:lnTo>
                  <a:lnTo>
                    <a:pt x="104" y="112"/>
                  </a:lnTo>
                  <a:lnTo>
                    <a:pt x="107" y="118"/>
                  </a:lnTo>
                  <a:lnTo>
                    <a:pt x="107" y="120"/>
                  </a:lnTo>
                  <a:lnTo>
                    <a:pt x="112" y="115"/>
                  </a:lnTo>
                  <a:lnTo>
                    <a:pt x="112" y="105"/>
                  </a:lnTo>
                  <a:lnTo>
                    <a:pt x="115" y="97"/>
                  </a:lnTo>
                  <a:lnTo>
                    <a:pt x="115" y="81"/>
                  </a:lnTo>
                  <a:lnTo>
                    <a:pt x="117" y="73"/>
                  </a:lnTo>
                  <a:lnTo>
                    <a:pt x="117" y="50"/>
                  </a:lnTo>
                  <a:lnTo>
                    <a:pt x="120" y="45"/>
                  </a:lnTo>
                  <a:lnTo>
                    <a:pt x="120" y="39"/>
                  </a:lnTo>
                  <a:lnTo>
                    <a:pt x="123" y="42"/>
                  </a:lnTo>
                  <a:lnTo>
                    <a:pt x="123" y="45"/>
                  </a:lnTo>
                  <a:lnTo>
                    <a:pt x="125" y="50"/>
                  </a:lnTo>
                  <a:lnTo>
                    <a:pt x="125" y="63"/>
                  </a:lnTo>
                  <a:lnTo>
                    <a:pt x="128" y="71"/>
                  </a:lnTo>
                  <a:lnTo>
                    <a:pt x="128" y="86"/>
                  </a:lnTo>
                  <a:lnTo>
                    <a:pt x="131" y="94"/>
                  </a:lnTo>
                  <a:lnTo>
                    <a:pt x="131" y="107"/>
                  </a:lnTo>
                  <a:lnTo>
                    <a:pt x="133" y="110"/>
                  </a:lnTo>
                  <a:lnTo>
                    <a:pt x="133" y="102"/>
                  </a:lnTo>
                  <a:lnTo>
                    <a:pt x="138" y="97"/>
                  </a:lnTo>
                  <a:lnTo>
                    <a:pt x="136" y="97"/>
                  </a:lnTo>
                  <a:lnTo>
                    <a:pt x="138" y="97"/>
                  </a:lnTo>
                  <a:lnTo>
                    <a:pt x="141" y="94"/>
                  </a:lnTo>
                  <a:lnTo>
                    <a:pt x="141" y="89"/>
                  </a:lnTo>
                  <a:lnTo>
                    <a:pt x="144" y="86"/>
                  </a:lnTo>
                  <a:lnTo>
                    <a:pt x="144" y="84"/>
                  </a:lnTo>
                  <a:lnTo>
                    <a:pt x="149" y="79"/>
                  </a:lnTo>
                  <a:lnTo>
                    <a:pt x="146" y="79"/>
                  </a:lnTo>
                  <a:lnTo>
                    <a:pt x="149" y="84"/>
                  </a:lnTo>
                  <a:lnTo>
                    <a:pt x="151" y="81"/>
                  </a:lnTo>
                  <a:lnTo>
                    <a:pt x="151" y="79"/>
                  </a:lnTo>
                  <a:lnTo>
                    <a:pt x="154" y="76"/>
                  </a:lnTo>
                  <a:lnTo>
                    <a:pt x="154" y="71"/>
                  </a:lnTo>
                  <a:lnTo>
                    <a:pt x="157" y="68"/>
                  </a:lnTo>
                  <a:lnTo>
                    <a:pt x="159" y="71"/>
                  </a:lnTo>
                  <a:lnTo>
                    <a:pt x="165" y="76"/>
                  </a:lnTo>
                  <a:lnTo>
                    <a:pt x="162" y="76"/>
                  </a:lnTo>
                  <a:lnTo>
                    <a:pt x="165" y="73"/>
                  </a:lnTo>
                  <a:lnTo>
                    <a:pt x="167" y="73"/>
                  </a:lnTo>
                  <a:lnTo>
                    <a:pt x="170" y="68"/>
                  </a:lnTo>
                  <a:lnTo>
                    <a:pt x="172" y="65"/>
                  </a:lnTo>
                  <a:lnTo>
                    <a:pt x="175" y="68"/>
                  </a:lnTo>
                  <a:lnTo>
                    <a:pt x="175" y="73"/>
                  </a:lnTo>
                  <a:lnTo>
                    <a:pt x="178" y="79"/>
                  </a:lnTo>
                  <a:lnTo>
                    <a:pt x="178" y="84"/>
                  </a:lnTo>
                  <a:lnTo>
                    <a:pt x="180" y="86"/>
                  </a:lnTo>
                  <a:lnTo>
                    <a:pt x="183" y="84"/>
                  </a:lnTo>
                  <a:lnTo>
                    <a:pt x="183" y="81"/>
                  </a:lnTo>
                  <a:lnTo>
                    <a:pt x="191" y="81"/>
                  </a:lnTo>
                  <a:lnTo>
                    <a:pt x="188" y="81"/>
                  </a:lnTo>
                  <a:lnTo>
                    <a:pt x="191" y="79"/>
                  </a:lnTo>
                  <a:lnTo>
                    <a:pt x="193" y="76"/>
                  </a:lnTo>
                  <a:lnTo>
                    <a:pt x="196" y="79"/>
                  </a:lnTo>
                  <a:lnTo>
                    <a:pt x="196" y="86"/>
                  </a:lnTo>
                  <a:lnTo>
                    <a:pt x="201" y="92"/>
                  </a:lnTo>
                  <a:lnTo>
                    <a:pt x="199" y="92"/>
                  </a:lnTo>
                  <a:lnTo>
                    <a:pt x="201" y="92"/>
                  </a:lnTo>
                  <a:lnTo>
                    <a:pt x="204" y="89"/>
                  </a:lnTo>
                  <a:lnTo>
                    <a:pt x="206" y="89"/>
                  </a:lnTo>
                  <a:lnTo>
                    <a:pt x="209" y="89"/>
                  </a:lnTo>
                  <a:lnTo>
                    <a:pt x="212" y="86"/>
                  </a:lnTo>
                  <a:lnTo>
                    <a:pt x="212" y="84"/>
                  </a:lnTo>
                  <a:lnTo>
                    <a:pt x="214" y="8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1" name="Freeform 85"/>
            <p:cNvSpPr>
              <a:spLocks noChangeAspect="1"/>
            </p:cNvSpPr>
            <p:nvPr/>
          </p:nvSpPr>
          <p:spPr bwMode="auto">
            <a:xfrm flipV="1">
              <a:off x="6994373" y="2214919"/>
              <a:ext cx="1030892" cy="118129"/>
            </a:xfrm>
            <a:custGeom>
              <a:avLst/>
              <a:gdLst>
                <a:gd name="T0" fmla="*/ 6 w 199"/>
                <a:gd name="T1" fmla="*/ 28 h 91"/>
                <a:gd name="T2" fmla="*/ 8 w 199"/>
                <a:gd name="T3" fmla="*/ 34 h 91"/>
                <a:gd name="T4" fmla="*/ 13 w 199"/>
                <a:gd name="T5" fmla="*/ 34 h 91"/>
                <a:gd name="T6" fmla="*/ 21 w 199"/>
                <a:gd name="T7" fmla="*/ 31 h 91"/>
                <a:gd name="T8" fmla="*/ 24 w 199"/>
                <a:gd name="T9" fmla="*/ 5 h 91"/>
                <a:gd name="T10" fmla="*/ 29 w 199"/>
                <a:gd name="T11" fmla="*/ 31 h 91"/>
                <a:gd name="T12" fmla="*/ 32 w 199"/>
                <a:gd name="T13" fmla="*/ 68 h 91"/>
                <a:gd name="T14" fmla="*/ 37 w 199"/>
                <a:gd name="T15" fmla="*/ 65 h 91"/>
                <a:gd name="T16" fmla="*/ 40 w 199"/>
                <a:gd name="T17" fmla="*/ 39 h 91"/>
                <a:gd name="T18" fmla="*/ 47 w 199"/>
                <a:gd name="T19" fmla="*/ 44 h 91"/>
                <a:gd name="T20" fmla="*/ 50 w 199"/>
                <a:gd name="T21" fmla="*/ 23 h 91"/>
                <a:gd name="T22" fmla="*/ 55 w 199"/>
                <a:gd name="T23" fmla="*/ 42 h 91"/>
                <a:gd name="T24" fmla="*/ 58 w 199"/>
                <a:gd name="T25" fmla="*/ 42 h 91"/>
                <a:gd name="T26" fmla="*/ 63 w 199"/>
                <a:gd name="T27" fmla="*/ 42 h 91"/>
                <a:gd name="T28" fmla="*/ 71 w 199"/>
                <a:gd name="T29" fmla="*/ 55 h 91"/>
                <a:gd name="T30" fmla="*/ 74 w 199"/>
                <a:gd name="T31" fmla="*/ 47 h 91"/>
                <a:gd name="T32" fmla="*/ 76 w 199"/>
                <a:gd name="T33" fmla="*/ 36 h 91"/>
                <a:gd name="T34" fmla="*/ 81 w 199"/>
                <a:gd name="T35" fmla="*/ 42 h 91"/>
                <a:gd name="T36" fmla="*/ 89 w 199"/>
                <a:gd name="T37" fmla="*/ 55 h 91"/>
                <a:gd name="T38" fmla="*/ 92 w 199"/>
                <a:gd name="T39" fmla="*/ 44 h 91"/>
                <a:gd name="T40" fmla="*/ 95 w 199"/>
                <a:gd name="T41" fmla="*/ 26 h 91"/>
                <a:gd name="T42" fmla="*/ 100 w 199"/>
                <a:gd name="T43" fmla="*/ 23 h 91"/>
                <a:gd name="T44" fmla="*/ 102 w 199"/>
                <a:gd name="T45" fmla="*/ 47 h 91"/>
                <a:gd name="T46" fmla="*/ 108 w 199"/>
                <a:gd name="T47" fmla="*/ 57 h 91"/>
                <a:gd name="T48" fmla="*/ 110 w 199"/>
                <a:gd name="T49" fmla="*/ 44 h 91"/>
                <a:gd name="T50" fmla="*/ 118 w 199"/>
                <a:gd name="T51" fmla="*/ 49 h 91"/>
                <a:gd name="T52" fmla="*/ 121 w 199"/>
                <a:gd name="T53" fmla="*/ 47 h 91"/>
                <a:gd name="T54" fmla="*/ 129 w 199"/>
                <a:gd name="T55" fmla="*/ 36 h 91"/>
                <a:gd name="T56" fmla="*/ 136 w 199"/>
                <a:gd name="T57" fmla="*/ 31 h 91"/>
                <a:gd name="T58" fmla="*/ 144 w 199"/>
                <a:gd name="T59" fmla="*/ 34 h 91"/>
                <a:gd name="T60" fmla="*/ 147 w 199"/>
                <a:gd name="T61" fmla="*/ 42 h 91"/>
                <a:gd name="T62" fmla="*/ 155 w 199"/>
                <a:gd name="T63" fmla="*/ 52 h 91"/>
                <a:gd name="T64" fmla="*/ 157 w 199"/>
                <a:gd name="T65" fmla="*/ 49 h 91"/>
                <a:gd name="T66" fmla="*/ 163 w 199"/>
                <a:gd name="T67" fmla="*/ 47 h 91"/>
                <a:gd name="T68" fmla="*/ 168 w 199"/>
                <a:gd name="T69" fmla="*/ 34 h 91"/>
                <a:gd name="T70" fmla="*/ 170 w 199"/>
                <a:gd name="T71" fmla="*/ 5 h 91"/>
                <a:gd name="T72" fmla="*/ 176 w 199"/>
                <a:gd name="T73" fmla="*/ 18 h 91"/>
                <a:gd name="T74" fmla="*/ 178 w 199"/>
                <a:gd name="T75" fmla="*/ 89 h 91"/>
                <a:gd name="T76" fmla="*/ 184 w 199"/>
                <a:gd name="T77" fmla="*/ 83 h 91"/>
                <a:gd name="T78" fmla="*/ 186 w 199"/>
                <a:gd name="T79" fmla="*/ 57 h 91"/>
                <a:gd name="T80" fmla="*/ 194 w 199"/>
                <a:gd name="T81" fmla="*/ 44 h 91"/>
                <a:gd name="T82" fmla="*/ 197 w 199"/>
                <a:gd name="T83" fmla="*/ 3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91">
                  <a:moveTo>
                    <a:pt x="0" y="44"/>
                  </a:moveTo>
                  <a:lnTo>
                    <a:pt x="0" y="34"/>
                  </a:lnTo>
                  <a:lnTo>
                    <a:pt x="6" y="28"/>
                  </a:lnTo>
                  <a:lnTo>
                    <a:pt x="3" y="28"/>
                  </a:lnTo>
                  <a:lnTo>
                    <a:pt x="6" y="31"/>
                  </a:lnTo>
                  <a:lnTo>
                    <a:pt x="8" y="34"/>
                  </a:lnTo>
                  <a:lnTo>
                    <a:pt x="13" y="39"/>
                  </a:lnTo>
                  <a:lnTo>
                    <a:pt x="11" y="39"/>
                  </a:lnTo>
                  <a:lnTo>
                    <a:pt x="13" y="34"/>
                  </a:lnTo>
                  <a:lnTo>
                    <a:pt x="16" y="36"/>
                  </a:lnTo>
                  <a:lnTo>
                    <a:pt x="19" y="36"/>
                  </a:lnTo>
                  <a:lnTo>
                    <a:pt x="21" y="31"/>
                  </a:lnTo>
                  <a:lnTo>
                    <a:pt x="21" y="21"/>
                  </a:lnTo>
                  <a:lnTo>
                    <a:pt x="24" y="15"/>
                  </a:lnTo>
                  <a:lnTo>
                    <a:pt x="24" y="5"/>
                  </a:lnTo>
                  <a:lnTo>
                    <a:pt x="26" y="8"/>
                  </a:lnTo>
                  <a:lnTo>
                    <a:pt x="26" y="21"/>
                  </a:lnTo>
                  <a:lnTo>
                    <a:pt x="29" y="31"/>
                  </a:lnTo>
                  <a:lnTo>
                    <a:pt x="29" y="57"/>
                  </a:lnTo>
                  <a:lnTo>
                    <a:pt x="32" y="62"/>
                  </a:lnTo>
                  <a:lnTo>
                    <a:pt x="32" y="68"/>
                  </a:lnTo>
                  <a:lnTo>
                    <a:pt x="34" y="70"/>
                  </a:lnTo>
                  <a:lnTo>
                    <a:pt x="34" y="68"/>
                  </a:lnTo>
                  <a:lnTo>
                    <a:pt x="37" y="65"/>
                  </a:lnTo>
                  <a:lnTo>
                    <a:pt x="37" y="55"/>
                  </a:lnTo>
                  <a:lnTo>
                    <a:pt x="40" y="49"/>
                  </a:lnTo>
                  <a:lnTo>
                    <a:pt x="40" y="39"/>
                  </a:lnTo>
                  <a:lnTo>
                    <a:pt x="45" y="44"/>
                  </a:lnTo>
                  <a:lnTo>
                    <a:pt x="45" y="47"/>
                  </a:lnTo>
                  <a:lnTo>
                    <a:pt x="47" y="44"/>
                  </a:lnTo>
                  <a:lnTo>
                    <a:pt x="47" y="36"/>
                  </a:lnTo>
                  <a:lnTo>
                    <a:pt x="50" y="31"/>
                  </a:lnTo>
                  <a:lnTo>
                    <a:pt x="50" y="23"/>
                  </a:lnTo>
                  <a:lnTo>
                    <a:pt x="53" y="26"/>
                  </a:lnTo>
                  <a:lnTo>
                    <a:pt x="53" y="36"/>
                  </a:lnTo>
                  <a:lnTo>
                    <a:pt x="55" y="42"/>
                  </a:lnTo>
                  <a:lnTo>
                    <a:pt x="55" y="47"/>
                  </a:lnTo>
                  <a:lnTo>
                    <a:pt x="60" y="42"/>
                  </a:lnTo>
                  <a:lnTo>
                    <a:pt x="58" y="42"/>
                  </a:lnTo>
                  <a:lnTo>
                    <a:pt x="60" y="42"/>
                  </a:lnTo>
                  <a:lnTo>
                    <a:pt x="63" y="39"/>
                  </a:lnTo>
                  <a:lnTo>
                    <a:pt x="63" y="42"/>
                  </a:lnTo>
                  <a:lnTo>
                    <a:pt x="66" y="44"/>
                  </a:lnTo>
                  <a:lnTo>
                    <a:pt x="66" y="49"/>
                  </a:lnTo>
                  <a:lnTo>
                    <a:pt x="71" y="55"/>
                  </a:lnTo>
                  <a:lnTo>
                    <a:pt x="68" y="55"/>
                  </a:lnTo>
                  <a:lnTo>
                    <a:pt x="71" y="49"/>
                  </a:lnTo>
                  <a:lnTo>
                    <a:pt x="74" y="47"/>
                  </a:lnTo>
                  <a:lnTo>
                    <a:pt x="74" y="42"/>
                  </a:lnTo>
                  <a:lnTo>
                    <a:pt x="79" y="36"/>
                  </a:lnTo>
                  <a:lnTo>
                    <a:pt x="76" y="36"/>
                  </a:lnTo>
                  <a:lnTo>
                    <a:pt x="79" y="36"/>
                  </a:lnTo>
                  <a:lnTo>
                    <a:pt x="81" y="39"/>
                  </a:lnTo>
                  <a:lnTo>
                    <a:pt x="81" y="42"/>
                  </a:lnTo>
                  <a:lnTo>
                    <a:pt x="84" y="44"/>
                  </a:lnTo>
                  <a:lnTo>
                    <a:pt x="84" y="49"/>
                  </a:lnTo>
                  <a:lnTo>
                    <a:pt x="89" y="55"/>
                  </a:lnTo>
                  <a:lnTo>
                    <a:pt x="87" y="55"/>
                  </a:lnTo>
                  <a:lnTo>
                    <a:pt x="89" y="49"/>
                  </a:lnTo>
                  <a:lnTo>
                    <a:pt x="92" y="44"/>
                  </a:lnTo>
                  <a:lnTo>
                    <a:pt x="92" y="36"/>
                  </a:lnTo>
                  <a:lnTo>
                    <a:pt x="95" y="34"/>
                  </a:lnTo>
                  <a:lnTo>
                    <a:pt x="95" y="26"/>
                  </a:lnTo>
                  <a:lnTo>
                    <a:pt x="97" y="23"/>
                  </a:lnTo>
                  <a:lnTo>
                    <a:pt x="97" y="21"/>
                  </a:lnTo>
                  <a:lnTo>
                    <a:pt x="100" y="23"/>
                  </a:lnTo>
                  <a:lnTo>
                    <a:pt x="100" y="34"/>
                  </a:lnTo>
                  <a:lnTo>
                    <a:pt x="102" y="39"/>
                  </a:lnTo>
                  <a:lnTo>
                    <a:pt x="102" y="47"/>
                  </a:lnTo>
                  <a:lnTo>
                    <a:pt x="105" y="52"/>
                  </a:lnTo>
                  <a:lnTo>
                    <a:pt x="105" y="57"/>
                  </a:lnTo>
                  <a:lnTo>
                    <a:pt x="108" y="57"/>
                  </a:lnTo>
                  <a:lnTo>
                    <a:pt x="108" y="52"/>
                  </a:lnTo>
                  <a:lnTo>
                    <a:pt x="110" y="42"/>
                  </a:lnTo>
                  <a:lnTo>
                    <a:pt x="110" y="44"/>
                  </a:lnTo>
                  <a:lnTo>
                    <a:pt x="110" y="42"/>
                  </a:lnTo>
                  <a:lnTo>
                    <a:pt x="113" y="44"/>
                  </a:lnTo>
                  <a:lnTo>
                    <a:pt x="118" y="49"/>
                  </a:lnTo>
                  <a:lnTo>
                    <a:pt x="115" y="49"/>
                  </a:lnTo>
                  <a:lnTo>
                    <a:pt x="118" y="49"/>
                  </a:lnTo>
                  <a:lnTo>
                    <a:pt x="121" y="47"/>
                  </a:lnTo>
                  <a:lnTo>
                    <a:pt x="126" y="42"/>
                  </a:lnTo>
                  <a:lnTo>
                    <a:pt x="126" y="39"/>
                  </a:lnTo>
                  <a:lnTo>
                    <a:pt x="129" y="36"/>
                  </a:lnTo>
                  <a:lnTo>
                    <a:pt x="131" y="34"/>
                  </a:lnTo>
                  <a:lnTo>
                    <a:pt x="134" y="34"/>
                  </a:lnTo>
                  <a:lnTo>
                    <a:pt x="136" y="31"/>
                  </a:lnTo>
                  <a:lnTo>
                    <a:pt x="139" y="28"/>
                  </a:lnTo>
                  <a:lnTo>
                    <a:pt x="142" y="28"/>
                  </a:lnTo>
                  <a:lnTo>
                    <a:pt x="144" y="34"/>
                  </a:lnTo>
                  <a:lnTo>
                    <a:pt x="144" y="36"/>
                  </a:lnTo>
                  <a:lnTo>
                    <a:pt x="147" y="39"/>
                  </a:lnTo>
                  <a:lnTo>
                    <a:pt x="147" y="42"/>
                  </a:lnTo>
                  <a:lnTo>
                    <a:pt x="150" y="44"/>
                  </a:lnTo>
                  <a:lnTo>
                    <a:pt x="150" y="47"/>
                  </a:lnTo>
                  <a:lnTo>
                    <a:pt x="155" y="52"/>
                  </a:lnTo>
                  <a:lnTo>
                    <a:pt x="155" y="55"/>
                  </a:lnTo>
                  <a:lnTo>
                    <a:pt x="157" y="52"/>
                  </a:lnTo>
                  <a:lnTo>
                    <a:pt x="157" y="49"/>
                  </a:lnTo>
                  <a:lnTo>
                    <a:pt x="160" y="47"/>
                  </a:lnTo>
                  <a:lnTo>
                    <a:pt x="160" y="44"/>
                  </a:lnTo>
                  <a:lnTo>
                    <a:pt x="163" y="47"/>
                  </a:lnTo>
                  <a:lnTo>
                    <a:pt x="165" y="44"/>
                  </a:lnTo>
                  <a:lnTo>
                    <a:pt x="165" y="39"/>
                  </a:lnTo>
                  <a:lnTo>
                    <a:pt x="168" y="34"/>
                  </a:lnTo>
                  <a:lnTo>
                    <a:pt x="168" y="21"/>
                  </a:lnTo>
                  <a:lnTo>
                    <a:pt x="170" y="13"/>
                  </a:lnTo>
                  <a:lnTo>
                    <a:pt x="170" y="5"/>
                  </a:lnTo>
                  <a:lnTo>
                    <a:pt x="173" y="0"/>
                  </a:lnTo>
                  <a:lnTo>
                    <a:pt x="173" y="8"/>
                  </a:lnTo>
                  <a:lnTo>
                    <a:pt x="176" y="18"/>
                  </a:lnTo>
                  <a:lnTo>
                    <a:pt x="176" y="47"/>
                  </a:lnTo>
                  <a:lnTo>
                    <a:pt x="178" y="60"/>
                  </a:lnTo>
                  <a:lnTo>
                    <a:pt x="178" y="89"/>
                  </a:lnTo>
                  <a:lnTo>
                    <a:pt x="181" y="91"/>
                  </a:lnTo>
                  <a:lnTo>
                    <a:pt x="181" y="86"/>
                  </a:lnTo>
                  <a:lnTo>
                    <a:pt x="184" y="83"/>
                  </a:lnTo>
                  <a:lnTo>
                    <a:pt x="184" y="70"/>
                  </a:lnTo>
                  <a:lnTo>
                    <a:pt x="186" y="65"/>
                  </a:lnTo>
                  <a:lnTo>
                    <a:pt x="186" y="57"/>
                  </a:lnTo>
                  <a:lnTo>
                    <a:pt x="189" y="55"/>
                  </a:lnTo>
                  <a:lnTo>
                    <a:pt x="189" y="49"/>
                  </a:lnTo>
                  <a:lnTo>
                    <a:pt x="194" y="44"/>
                  </a:lnTo>
                  <a:lnTo>
                    <a:pt x="194" y="39"/>
                  </a:lnTo>
                  <a:lnTo>
                    <a:pt x="197" y="36"/>
                  </a:lnTo>
                  <a:lnTo>
                    <a:pt x="197" y="31"/>
                  </a:lnTo>
                  <a:lnTo>
                    <a:pt x="199" y="28"/>
                  </a:lnTo>
                  <a:lnTo>
                    <a:pt x="199" y="2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2" name="Freeform 86"/>
            <p:cNvSpPr>
              <a:spLocks noChangeAspect="1"/>
            </p:cNvSpPr>
            <p:nvPr/>
          </p:nvSpPr>
          <p:spPr bwMode="auto">
            <a:xfrm flipV="1">
              <a:off x="8025265" y="2241170"/>
              <a:ext cx="935918" cy="74378"/>
            </a:xfrm>
            <a:custGeom>
              <a:avLst/>
              <a:gdLst>
                <a:gd name="T0" fmla="*/ 5 w 181"/>
                <a:gd name="T1" fmla="*/ 15 h 57"/>
                <a:gd name="T2" fmla="*/ 11 w 181"/>
                <a:gd name="T3" fmla="*/ 26 h 57"/>
                <a:gd name="T4" fmla="*/ 16 w 181"/>
                <a:gd name="T5" fmla="*/ 23 h 57"/>
                <a:gd name="T6" fmla="*/ 19 w 181"/>
                <a:gd name="T7" fmla="*/ 0 h 57"/>
                <a:gd name="T8" fmla="*/ 24 w 181"/>
                <a:gd name="T9" fmla="*/ 29 h 57"/>
                <a:gd name="T10" fmla="*/ 29 w 181"/>
                <a:gd name="T11" fmla="*/ 49 h 57"/>
                <a:gd name="T12" fmla="*/ 32 w 181"/>
                <a:gd name="T13" fmla="*/ 49 h 57"/>
                <a:gd name="T14" fmla="*/ 37 w 181"/>
                <a:gd name="T15" fmla="*/ 21 h 57"/>
                <a:gd name="T16" fmla="*/ 40 w 181"/>
                <a:gd name="T17" fmla="*/ 26 h 57"/>
                <a:gd name="T18" fmla="*/ 42 w 181"/>
                <a:gd name="T19" fmla="*/ 47 h 57"/>
                <a:gd name="T20" fmla="*/ 47 w 181"/>
                <a:gd name="T21" fmla="*/ 55 h 57"/>
                <a:gd name="T22" fmla="*/ 50 w 181"/>
                <a:gd name="T23" fmla="*/ 34 h 57"/>
                <a:gd name="T24" fmla="*/ 55 w 181"/>
                <a:gd name="T25" fmla="*/ 18 h 57"/>
                <a:gd name="T26" fmla="*/ 58 w 181"/>
                <a:gd name="T27" fmla="*/ 26 h 57"/>
                <a:gd name="T28" fmla="*/ 63 w 181"/>
                <a:gd name="T29" fmla="*/ 29 h 57"/>
                <a:gd name="T30" fmla="*/ 66 w 181"/>
                <a:gd name="T31" fmla="*/ 15 h 57"/>
                <a:gd name="T32" fmla="*/ 71 w 181"/>
                <a:gd name="T33" fmla="*/ 23 h 57"/>
                <a:gd name="T34" fmla="*/ 76 w 181"/>
                <a:gd name="T35" fmla="*/ 42 h 57"/>
                <a:gd name="T36" fmla="*/ 79 w 181"/>
                <a:gd name="T37" fmla="*/ 44 h 57"/>
                <a:gd name="T38" fmla="*/ 84 w 181"/>
                <a:gd name="T39" fmla="*/ 13 h 57"/>
                <a:gd name="T40" fmla="*/ 87 w 181"/>
                <a:gd name="T41" fmla="*/ 2 h 57"/>
                <a:gd name="T42" fmla="*/ 92 w 181"/>
                <a:gd name="T43" fmla="*/ 26 h 57"/>
                <a:gd name="T44" fmla="*/ 94 w 181"/>
                <a:gd name="T45" fmla="*/ 52 h 57"/>
                <a:gd name="T46" fmla="*/ 100 w 181"/>
                <a:gd name="T47" fmla="*/ 42 h 57"/>
                <a:gd name="T48" fmla="*/ 105 w 181"/>
                <a:gd name="T49" fmla="*/ 31 h 57"/>
                <a:gd name="T50" fmla="*/ 108 w 181"/>
                <a:gd name="T51" fmla="*/ 18 h 57"/>
                <a:gd name="T52" fmla="*/ 113 w 181"/>
                <a:gd name="T53" fmla="*/ 2 h 57"/>
                <a:gd name="T54" fmla="*/ 115 w 181"/>
                <a:gd name="T55" fmla="*/ 18 h 57"/>
                <a:gd name="T56" fmla="*/ 121 w 181"/>
                <a:gd name="T57" fmla="*/ 47 h 57"/>
                <a:gd name="T58" fmla="*/ 126 w 181"/>
                <a:gd name="T59" fmla="*/ 44 h 57"/>
                <a:gd name="T60" fmla="*/ 129 w 181"/>
                <a:gd name="T61" fmla="*/ 26 h 57"/>
                <a:gd name="T62" fmla="*/ 131 w 181"/>
                <a:gd name="T63" fmla="*/ 34 h 57"/>
                <a:gd name="T64" fmla="*/ 139 w 181"/>
                <a:gd name="T65" fmla="*/ 31 h 57"/>
                <a:gd name="T66" fmla="*/ 142 w 181"/>
                <a:gd name="T67" fmla="*/ 13 h 57"/>
                <a:gd name="T68" fmla="*/ 147 w 181"/>
                <a:gd name="T69" fmla="*/ 23 h 57"/>
                <a:gd name="T70" fmla="*/ 149 w 181"/>
                <a:gd name="T71" fmla="*/ 31 h 57"/>
                <a:gd name="T72" fmla="*/ 157 w 181"/>
                <a:gd name="T73" fmla="*/ 26 h 57"/>
                <a:gd name="T74" fmla="*/ 160 w 181"/>
                <a:gd name="T75" fmla="*/ 15 h 57"/>
                <a:gd name="T76" fmla="*/ 165 w 181"/>
                <a:gd name="T77" fmla="*/ 21 h 57"/>
                <a:gd name="T78" fmla="*/ 168 w 181"/>
                <a:gd name="T79" fmla="*/ 36 h 57"/>
                <a:gd name="T80" fmla="*/ 173 w 181"/>
                <a:gd name="T81" fmla="*/ 31 h 57"/>
                <a:gd name="T82" fmla="*/ 178 w 181"/>
                <a:gd name="T83" fmla="*/ 4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57">
                  <a:moveTo>
                    <a:pt x="0" y="10"/>
                  </a:moveTo>
                  <a:lnTo>
                    <a:pt x="3" y="13"/>
                  </a:lnTo>
                  <a:lnTo>
                    <a:pt x="5" y="15"/>
                  </a:lnTo>
                  <a:lnTo>
                    <a:pt x="8" y="15"/>
                  </a:lnTo>
                  <a:lnTo>
                    <a:pt x="11" y="21"/>
                  </a:lnTo>
                  <a:lnTo>
                    <a:pt x="11" y="26"/>
                  </a:lnTo>
                  <a:lnTo>
                    <a:pt x="13" y="29"/>
                  </a:lnTo>
                  <a:lnTo>
                    <a:pt x="13" y="26"/>
                  </a:lnTo>
                  <a:lnTo>
                    <a:pt x="16" y="23"/>
                  </a:lnTo>
                  <a:lnTo>
                    <a:pt x="16" y="15"/>
                  </a:lnTo>
                  <a:lnTo>
                    <a:pt x="19" y="13"/>
                  </a:lnTo>
                  <a:lnTo>
                    <a:pt x="19" y="0"/>
                  </a:lnTo>
                  <a:lnTo>
                    <a:pt x="21" y="2"/>
                  </a:lnTo>
                  <a:lnTo>
                    <a:pt x="24" y="8"/>
                  </a:lnTo>
                  <a:lnTo>
                    <a:pt x="24" y="29"/>
                  </a:lnTo>
                  <a:lnTo>
                    <a:pt x="26" y="34"/>
                  </a:lnTo>
                  <a:lnTo>
                    <a:pt x="26" y="44"/>
                  </a:lnTo>
                  <a:lnTo>
                    <a:pt x="29" y="49"/>
                  </a:lnTo>
                  <a:lnTo>
                    <a:pt x="29" y="55"/>
                  </a:lnTo>
                  <a:lnTo>
                    <a:pt x="32" y="57"/>
                  </a:lnTo>
                  <a:lnTo>
                    <a:pt x="32" y="49"/>
                  </a:lnTo>
                  <a:lnTo>
                    <a:pt x="34" y="42"/>
                  </a:lnTo>
                  <a:lnTo>
                    <a:pt x="34" y="26"/>
                  </a:lnTo>
                  <a:lnTo>
                    <a:pt x="37" y="21"/>
                  </a:lnTo>
                  <a:lnTo>
                    <a:pt x="37" y="18"/>
                  </a:lnTo>
                  <a:lnTo>
                    <a:pt x="37" y="21"/>
                  </a:lnTo>
                  <a:lnTo>
                    <a:pt x="40" y="26"/>
                  </a:lnTo>
                  <a:lnTo>
                    <a:pt x="40" y="34"/>
                  </a:lnTo>
                  <a:lnTo>
                    <a:pt x="42" y="36"/>
                  </a:lnTo>
                  <a:lnTo>
                    <a:pt x="42" y="47"/>
                  </a:lnTo>
                  <a:lnTo>
                    <a:pt x="45" y="52"/>
                  </a:lnTo>
                  <a:lnTo>
                    <a:pt x="45" y="57"/>
                  </a:lnTo>
                  <a:lnTo>
                    <a:pt x="47" y="55"/>
                  </a:lnTo>
                  <a:lnTo>
                    <a:pt x="47" y="42"/>
                  </a:lnTo>
                  <a:lnTo>
                    <a:pt x="50" y="39"/>
                  </a:lnTo>
                  <a:lnTo>
                    <a:pt x="50" y="34"/>
                  </a:lnTo>
                  <a:lnTo>
                    <a:pt x="53" y="31"/>
                  </a:lnTo>
                  <a:lnTo>
                    <a:pt x="53" y="21"/>
                  </a:lnTo>
                  <a:lnTo>
                    <a:pt x="55" y="18"/>
                  </a:lnTo>
                  <a:lnTo>
                    <a:pt x="55" y="15"/>
                  </a:lnTo>
                  <a:lnTo>
                    <a:pt x="58" y="18"/>
                  </a:lnTo>
                  <a:lnTo>
                    <a:pt x="58" y="26"/>
                  </a:lnTo>
                  <a:lnTo>
                    <a:pt x="60" y="29"/>
                  </a:lnTo>
                  <a:lnTo>
                    <a:pt x="60" y="31"/>
                  </a:lnTo>
                  <a:lnTo>
                    <a:pt x="63" y="29"/>
                  </a:lnTo>
                  <a:lnTo>
                    <a:pt x="63" y="21"/>
                  </a:lnTo>
                  <a:lnTo>
                    <a:pt x="66" y="18"/>
                  </a:lnTo>
                  <a:lnTo>
                    <a:pt x="66" y="15"/>
                  </a:lnTo>
                  <a:lnTo>
                    <a:pt x="71" y="10"/>
                  </a:lnTo>
                  <a:lnTo>
                    <a:pt x="68" y="10"/>
                  </a:lnTo>
                  <a:lnTo>
                    <a:pt x="71" y="23"/>
                  </a:lnTo>
                  <a:lnTo>
                    <a:pt x="74" y="29"/>
                  </a:lnTo>
                  <a:lnTo>
                    <a:pt x="74" y="39"/>
                  </a:lnTo>
                  <a:lnTo>
                    <a:pt x="76" y="42"/>
                  </a:lnTo>
                  <a:lnTo>
                    <a:pt x="76" y="49"/>
                  </a:lnTo>
                  <a:lnTo>
                    <a:pt x="79" y="47"/>
                  </a:lnTo>
                  <a:lnTo>
                    <a:pt x="79" y="44"/>
                  </a:lnTo>
                  <a:lnTo>
                    <a:pt x="81" y="36"/>
                  </a:lnTo>
                  <a:lnTo>
                    <a:pt x="81" y="18"/>
                  </a:lnTo>
                  <a:lnTo>
                    <a:pt x="84" y="13"/>
                  </a:lnTo>
                  <a:lnTo>
                    <a:pt x="84" y="5"/>
                  </a:lnTo>
                  <a:lnTo>
                    <a:pt x="87" y="0"/>
                  </a:lnTo>
                  <a:lnTo>
                    <a:pt x="87" y="2"/>
                  </a:lnTo>
                  <a:lnTo>
                    <a:pt x="89" y="8"/>
                  </a:lnTo>
                  <a:lnTo>
                    <a:pt x="89" y="21"/>
                  </a:lnTo>
                  <a:lnTo>
                    <a:pt x="92" y="26"/>
                  </a:lnTo>
                  <a:lnTo>
                    <a:pt x="92" y="39"/>
                  </a:lnTo>
                  <a:lnTo>
                    <a:pt x="94" y="44"/>
                  </a:lnTo>
                  <a:lnTo>
                    <a:pt x="94" y="52"/>
                  </a:lnTo>
                  <a:lnTo>
                    <a:pt x="97" y="55"/>
                  </a:lnTo>
                  <a:lnTo>
                    <a:pt x="100" y="52"/>
                  </a:lnTo>
                  <a:lnTo>
                    <a:pt x="100" y="42"/>
                  </a:lnTo>
                  <a:lnTo>
                    <a:pt x="102" y="39"/>
                  </a:lnTo>
                  <a:lnTo>
                    <a:pt x="102" y="34"/>
                  </a:lnTo>
                  <a:lnTo>
                    <a:pt x="105" y="31"/>
                  </a:lnTo>
                  <a:lnTo>
                    <a:pt x="105" y="26"/>
                  </a:lnTo>
                  <a:lnTo>
                    <a:pt x="108" y="21"/>
                  </a:lnTo>
                  <a:lnTo>
                    <a:pt x="108" y="18"/>
                  </a:lnTo>
                  <a:lnTo>
                    <a:pt x="110" y="15"/>
                  </a:lnTo>
                  <a:lnTo>
                    <a:pt x="110" y="8"/>
                  </a:lnTo>
                  <a:lnTo>
                    <a:pt x="113" y="2"/>
                  </a:lnTo>
                  <a:lnTo>
                    <a:pt x="113" y="0"/>
                  </a:lnTo>
                  <a:lnTo>
                    <a:pt x="115" y="2"/>
                  </a:lnTo>
                  <a:lnTo>
                    <a:pt x="115" y="18"/>
                  </a:lnTo>
                  <a:lnTo>
                    <a:pt x="118" y="26"/>
                  </a:lnTo>
                  <a:lnTo>
                    <a:pt x="118" y="42"/>
                  </a:lnTo>
                  <a:lnTo>
                    <a:pt x="121" y="47"/>
                  </a:lnTo>
                  <a:lnTo>
                    <a:pt x="121" y="52"/>
                  </a:lnTo>
                  <a:lnTo>
                    <a:pt x="123" y="49"/>
                  </a:lnTo>
                  <a:lnTo>
                    <a:pt x="126" y="44"/>
                  </a:lnTo>
                  <a:lnTo>
                    <a:pt x="126" y="34"/>
                  </a:lnTo>
                  <a:lnTo>
                    <a:pt x="129" y="31"/>
                  </a:lnTo>
                  <a:lnTo>
                    <a:pt x="129" y="26"/>
                  </a:lnTo>
                  <a:lnTo>
                    <a:pt x="129" y="29"/>
                  </a:lnTo>
                  <a:lnTo>
                    <a:pt x="131" y="31"/>
                  </a:lnTo>
                  <a:lnTo>
                    <a:pt x="131" y="34"/>
                  </a:lnTo>
                  <a:lnTo>
                    <a:pt x="134" y="36"/>
                  </a:lnTo>
                  <a:lnTo>
                    <a:pt x="136" y="34"/>
                  </a:lnTo>
                  <a:lnTo>
                    <a:pt x="139" y="31"/>
                  </a:lnTo>
                  <a:lnTo>
                    <a:pt x="139" y="21"/>
                  </a:lnTo>
                  <a:lnTo>
                    <a:pt x="142" y="18"/>
                  </a:lnTo>
                  <a:lnTo>
                    <a:pt x="142" y="13"/>
                  </a:lnTo>
                  <a:lnTo>
                    <a:pt x="144" y="15"/>
                  </a:lnTo>
                  <a:lnTo>
                    <a:pt x="144" y="21"/>
                  </a:lnTo>
                  <a:lnTo>
                    <a:pt x="147" y="23"/>
                  </a:lnTo>
                  <a:lnTo>
                    <a:pt x="147" y="26"/>
                  </a:lnTo>
                  <a:lnTo>
                    <a:pt x="152" y="31"/>
                  </a:lnTo>
                  <a:lnTo>
                    <a:pt x="149" y="31"/>
                  </a:lnTo>
                  <a:lnTo>
                    <a:pt x="152" y="31"/>
                  </a:lnTo>
                  <a:lnTo>
                    <a:pt x="155" y="29"/>
                  </a:lnTo>
                  <a:lnTo>
                    <a:pt x="157" y="26"/>
                  </a:lnTo>
                  <a:lnTo>
                    <a:pt x="157" y="23"/>
                  </a:lnTo>
                  <a:lnTo>
                    <a:pt x="160" y="21"/>
                  </a:lnTo>
                  <a:lnTo>
                    <a:pt x="160" y="15"/>
                  </a:lnTo>
                  <a:lnTo>
                    <a:pt x="163" y="13"/>
                  </a:lnTo>
                  <a:lnTo>
                    <a:pt x="163" y="18"/>
                  </a:lnTo>
                  <a:lnTo>
                    <a:pt x="165" y="21"/>
                  </a:lnTo>
                  <a:lnTo>
                    <a:pt x="165" y="29"/>
                  </a:lnTo>
                  <a:lnTo>
                    <a:pt x="168" y="31"/>
                  </a:lnTo>
                  <a:lnTo>
                    <a:pt x="168" y="36"/>
                  </a:lnTo>
                  <a:lnTo>
                    <a:pt x="170" y="39"/>
                  </a:lnTo>
                  <a:lnTo>
                    <a:pt x="173" y="36"/>
                  </a:lnTo>
                  <a:lnTo>
                    <a:pt x="173" y="31"/>
                  </a:lnTo>
                  <a:lnTo>
                    <a:pt x="176" y="34"/>
                  </a:lnTo>
                  <a:lnTo>
                    <a:pt x="178" y="36"/>
                  </a:lnTo>
                  <a:lnTo>
                    <a:pt x="178" y="44"/>
                  </a:lnTo>
                  <a:lnTo>
                    <a:pt x="181" y="42"/>
                  </a:lnTo>
                  <a:lnTo>
                    <a:pt x="181"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3" name="Freeform 87"/>
            <p:cNvSpPr>
              <a:spLocks noChangeAspect="1"/>
            </p:cNvSpPr>
            <p:nvPr/>
          </p:nvSpPr>
          <p:spPr bwMode="auto">
            <a:xfrm flipV="1">
              <a:off x="8961183" y="2235336"/>
              <a:ext cx="1072335" cy="90420"/>
            </a:xfrm>
            <a:custGeom>
              <a:avLst/>
              <a:gdLst>
                <a:gd name="T0" fmla="*/ 2 w 207"/>
                <a:gd name="T1" fmla="*/ 31 h 70"/>
                <a:gd name="T2" fmla="*/ 8 w 207"/>
                <a:gd name="T3" fmla="*/ 13 h 70"/>
                <a:gd name="T4" fmla="*/ 10 w 207"/>
                <a:gd name="T5" fmla="*/ 39 h 70"/>
                <a:gd name="T6" fmla="*/ 16 w 207"/>
                <a:gd name="T7" fmla="*/ 39 h 70"/>
                <a:gd name="T8" fmla="*/ 23 w 207"/>
                <a:gd name="T9" fmla="*/ 34 h 70"/>
                <a:gd name="T10" fmla="*/ 29 w 207"/>
                <a:gd name="T11" fmla="*/ 21 h 70"/>
                <a:gd name="T12" fmla="*/ 31 w 207"/>
                <a:gd name="T13" fmla="*/ 18 h 70"/>
                <a:gd name="T14" fmla="*/ 37 w 207"/>
                <a:gd name="T15" fmla="*/ 44 h 70"/>
                <a:gd name="T16" fmla="*/ 39 w 207"/>
                <a:gd name="T17" fmla="*/ 70 h 70"/>
                <a:gd name="T18" fmla="*/ 44 w 207"/>
                <a:gd name="T19" fmla="*/ 60 h 70"/>
                <a:gd name="T20" fmla="*/ 50 w 207"/>
                <a:gd name="T21" fmla="*/ 50 h 70"/>
                <a:gd name="T22" fmla="*/ 55 w 207"/>
                <a:gd name="T23" fmla="*/ 31 h 70"/>
                <a:gd name="T24" fmla="*/ 60 w 207"/>
                <a:gd name="T25" fmla="*/ 26 h 70"/>
                <a:gd name="T26" fmla="*/ 68 w 207"/>
                <a:gd name="T27" fmla="*/ 23 h 70"/>
                <a:gd name="T28" fmla="*/ 71 w 207"/>
                <a:gd name="T29" fmla="*/ 5 h 70"/>
                <a:gd name="T30" fmla="*/ 73 w 207"/>
                <a:gd name="T31" fmla="*/ 5 h 70"/>
                <a:gd name="T32" fmla="*/ 78 w 207"/>
                <a:gd name="T33" fmla="*/ 34 h 70"/>
                <a:gd name="T34" fmla="*/ 81 w 207"/>
                <a:gd name="T35" fmla="*/ 57 h 70"/>
                <a:gd name="T36" fmla="*/ 89 w 207"/>
                <a:gd name="T37" fmla="*/ 52 h 70"/>
                <a:gd name="T38" fmla="*/ 94 w 207"/>
                <a:gd name="T39" fmla="*/ 44 h 70"/>
                <a:gd name="T40" fmla="*/ 102 w 207"/>
                <a:gd name="T41" fmla="*/ 34 h 70"/>
                <a:gd name="T42" fmla="*/ 105 w 207"/>
                <a:gd name="T43" fmla="*/ 21 h 70"/>
                <a:gd name="T44" fmla="*/ 110 w 207"/>
                <a:gd name="T45" fmla="*/ 13 h 70"/>
                <a:gd name="T46" fmla="*/ 115 w 207"/>
                <a:gd name="T47" fmla="*/ 37 h 70"/>
                <a:gd name="T48" fmla="*/ 118 w 207"/>
                <a:gd name="T49" fmla="*/ 37 h 70"/>
                <a:gd name="T50" fmla="*/ 126 w 207"/>
                <a:gd name="T51" fmla="*/ 26 h 70"/>
                <a:gd name="T52" fmla="*/ 128 w 207"/>
                <a:gd name="T53" fmla="*/ 21 h 70"/>
                <a:gd name="T54" fmla="*/ 133 w 207"/>
                <a:gd name="T55" fmla="*/ 52 h 70"/>
                <a:gd name="T56" fmla="*/ 136 w 207"/>
                <a:gd name="T57" fmla="*/ 60 h 70"/>
                <a:gd name="T58" fmla="*/ 144 w 207"/>
                <a:gd name="T59" fmla="*/ 50 h 70"/>
                <a:gd name="T60" fmla="*/ 146 w 207"/>
                <a:gd name="T61" fmla="*/ 39 h 70"/>
                <a:gd name="T62" fmla="*/ 152 w 207"/>
                <a:gd name="T63" fmla="*/ 31 h 70"/>
                <a:gd name="T64" fmla="*/ 160 w 207"/>
                <a:gd name="T65" fmla="*/ 39 h 70"/>
                <a:gd name="T66" fmla="*/ 167 w 207"/>
                <a:gd name="T67" fmla="*/ 42 h 70"/>
                <a:gd name="T68" fmla="*/ 170 w 207"/>
                <a:gd name="T69" fmla="*/ 18 h 70"/>
                <a:gd name="T70" fmla="*/ 173 w 207"/>
                <a:gd name="T71" fmla="*/ 16 h 70"/>
                <a:gd name="T72" fmla="*/ 178 w 207"/>
                <a:gd name="T73" fmla="*/ 37 h 70"/>
                <a:gd name="T74" fmla="*/ 183 w 207"/>
                <a:gd name="T75" fmla="*/ 42 h 70"/>
                <a:gd name="T76" fmla="*/ 191 w 207"/>
                <a:gd name="T77" fmla="*/ 39 h 70"/>
                <a:gd name="T78" fmla="*/ 196 w 207"/>
                <a:gd name="T79" fmla="*/ 31 h 70"/>
                <a:gd name="T80" fmla="*/ 199 w 207"/>
                <a:gd name="T81" fmla="*/ 13 h 70"/>
                <a:gd name="T82" fmla="*/ 204 w 207"/>
                <a:gd name="T83"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70">
                  <a:moveTo>
                    <a:pt x="0" y="47"/>
                  </a:moveTo>
                  <a:lnTo>
                    <a:pt x="2" y="42"/>
                  </a:lnTo>
                  <a:lnTo>
                    <a:pt x="2" y="31"/>
                  </a:lnTo>
                  <a:lnTo>
                    <a:pt x="5" y="26"/>
                  </a:lnTo>
                  <a:lnTo>
                    <a:pt x="5" y="10"/>
                  </a:lnTo>
                  <a:lnTo>
                    <a:pt x="8" y="13"/>
                  </a:lnTo>
                  <a:lnTo>
                    <a:pt x="8" y="18"/>
                  </a:lnTo>
                  <a:lnTo>
                    <a:pt x="10" y="23"/>
                  </a:lnTo>
                  <a:lnTo>
                    <a:pt x="10" y="39"/>
                  </a:lnTo>
                  <a:lnTo>
                    <a:pt x="16" y="44"/>
                  </a:lnTo>
                  <a:lnTo>
                    <a:pt x="13" y="44"/>
                  </a:lnTo>
                  <a:lnTo>
                    <a:pt x="16" y="39"/>
                  </a:lnTo>
                  <a:lnTo>
                    <a:pt x="18" y="37"/>
                  </a:lnTo>
                  <a:lnTo>
                    <a:pt x="21" y="34"/>
                  </a:lnTo>
                  <a:lnTo>
                    <a:pt x="23" y="34"/>
                  </a:lnTo>
                  <a:lnTo>
                    <a:pt x="26" y="29"/>
                  </a:lnTo>
                  <a:lnTo>
                    <a:pt x="26" y="23"/>
                  </a:lnTo>
                  <a:lnTo>
                    <a:pt x="29" y="21"/>
                  </a:lnTo>
                  <a:lnTo>
                    <a:pt x="29" y="13"/>
                  </a:lnTo>
                  <a:lnTo>
                    <a:pt x="31" y="16"/>
                  </a:lnTo>
                  <a:lnTo>
                    <a:pt x="31" y="18"/>
                  </a:lnTo>
                  <a:lnTo>
                    <a:pt x="34" y="23"/>
                  </a:lnTo>
                  <a:lnTo>
                    <a:pt x="34" y="37"/>
                  </a:lnTo>
                  <a:lnTo>
                    <a:pt x="37" y="44"/>
                  </a:lnTo>
                  <a:lnTo>
                    <a:pt x="37" y="60"/>
                  </a:lnTo>
                  <a:lnTo>
                    <a:pt x="42" y="70"/>
                  </a:lnTo>
                  <a:lnTo>
                    <a:pt x="39" y="70"/>
                  </a:lnTo>
                  <a:lnTo>
                    <a:pt x="42" y="65"/>
                  </a:lnTo>
                  <a:lnTo>
                    <a:pt x="44" y="63"/>
                  </a:lnTo>
                  <a:lnTo>
                    <a:pt x="44" y="60"/>
                  </a:lnTo>
                  <a:lnTo>
                    <a:pt x="47" y="57"/>
                  </a:lnTo>
                  <a:lnTo>
                    <a:pt x="47" y="52"/>
                  </a:lnTo>
                  <a:lnTo>
                    <a:pt x="50" y="50"/>
                  </a:lnTo>
                  <a:lnTo>
                    <a:pt x="50" y="42"/>
                  </a:lnTo>
                  <a:lnTo>
                    <a:pt x="55" y="37"/>
                  </a:lnTo>
                  <a:lnTo>
                    <a:pt x="55" y="31"/>
                  </a:lnTo>
                  <a:lnTo>
                    <a:pt x="60" y="26"/>
                  </a:lnTo>
                  <a:lnTo>
                    <a:pt x="57" y="26"/>
                  </a:lnTo>
                  <a:lnTo>
                    <a:pt x="60" y="26"/>
                  </a:lnTo>
                  <a:lnTo>
                    <a:pt x="63" y="23"/>
                  </a:lnTo>
                  <a:lnTo>
                    <a:pt x="65" y="23"/>
                  </a:lnTo>
                  <a:lnTo>
                    <a:pt x="68" y="23"/>
                  </a:lnTo>
                  <a:lnTo>
                    <a:pt x="68" y="21"/>
                  </a:lnTo>
                  <a:lnTo>
                    <a:pt x="71" y="16"/>
                  </a:lnTo>
                  <a:lnTo>
                    <a:pt x="71" y="5"/>
                  </a:lnTo>
                  <a:lnTo>
                    <a:pt x="73" y="3"/>
                  </a:lnTo>
                  <a:lnTo>
                    <a:pt x="73" y="0"/>
                  </a:lnTo>
                  <a:lnTo>
                    <a:pt x="73" y="5"/>
                  </a:lnTo>
                  <a:lnTo>
                    <a:pt x="76" y="13"/>
                  </a:lnTo>
                  <a:lnTo>
                    <a:pt x="76" y="29"/>
                  </a:lnTo>
                  <a:lnTo>
                    <a:pt x="78" y="34"/>
                  </a:lnTo>
                  <a:lnTo>
                    <a:pt x="78" y="50"/>
                  </a:lnTo>
                  <a:lnTo>
                    <a:pt x="81" y="55"/>
                  </a:lnTo>
                  <a:lnTo>
                    <a:pt x="81" y="57"/>
                  </a:lnTo>
                  <a:lnTo>
                    <a:pt x="84" y="60"/>
                  </a:lnTo>
                  <a:lnTo>
                    <a:pt x="84" y="57"/>
                  </a:lnTo>
                  <a:lnTo>
                    <a:pt x="89" y="52"/>
                  </a:lnTo>
                  <a:lnTo>
                    <a:pt x="89" y="50"/>
                  </a:lnTo>
                  <a:lnTo>
                    <a:pt x="92" y="47"/>
                  </a:lnTo>
                  <a:lnTo>
                    <a:pt x="94" y="44"/>
                  </a:lnTo>
                  <a:lnTo>
                    <a:pt x="99" y="39"/>
                  </a:lnTo>
                  <a:lnTo>
                    <a:pt x="99" y="37"/>
                  </a:lnTo>
                  <a:lnTo>
                    <a:pt x="102" y="34"/>
                  </a:lnTo>
                  <a:lnTo>
                    <a:pt x="102" y="29"/>
                  </a:lnTo>
                  <a:lnTo>
                    <a:pt x="105" y="26"/>
                  </a:lnTo>
                  <a:lnTo>
                    <a:pt x="105" y="21"/>
                  </a:lnTo>
                  <a:lnTo>
                    <a:pt x="107" y="18"/>
                  </a:lnTo>
                  <a:lnTo>
                    <a:pt x="107" y="13"/>
                  </a:lnTo>
                  <a:lnTo>
                    <a:pt x="110" y="13"/>
                  </a:lnTo>
                  <a:lnTo>
                    <a:pt x="112" y="16"/>
                  </a:lnTo>
                  <a:lnTo>
                    <a:pt x="112" y="31"/>
                  </a:lnTo>
                  <a:lnTo>
                    <a:pt x="115" y="37"/>
                  </a:lnTo>
                  <a:lnTo>
                    <a:pt x="115" y="44"/>
                  </a:lnTo>
                  <a:lnTo>
                    <a:pt x="118" y="47"/>
                  </a:lnTo>
                  <a:lnTo>
                    <a:pt x="118" y="37"/>
                  </a:lnTo>
                  <a:lnTo>
                    <a:pt x="123" y="31"/>
                  </a:lnTo>
                  <a:lnTo>
                    <a:pt x="123" y="29"/>
                  </a:lnTo>
                  <a:lnTo>
                    <a:pt x="126" y="26"/>
                  </a:lnTo>
                  <a:lnTo>
                    <a:pt x="126" y="21"/>
                  </a:lnTo>
                  <a:lnTo>
                    <a:pt x="128" y="18"/>
                  </a:lnTo>
                  <a:lnTo>
                    <a:pt x="128" y="21"/>
                  </a:lnTo>
                  <a:lnTo>
                    <a:pt x="131" y="26"/>
                  </a:lnTo>
                  <a:lnTo>
                    <a:pt x="131" y="47"/>
                  </a:lnTo>
                  <a:lnTo>
                    <a:pt x="133" y="52"/>
                  </a:lnTo>
                  <a:lnTo>
                    <a:pt x="133" y="60"/>
                  </a:lnTo>
                  <a:lnTo>
                    <a:pt x="136" y="63"/>
                  </a:lnTo>
                  <a:lnTo>
                    <a:pt x="136" y="60"/>
                  </a:lnTo>
                  <a:lnTo>
                    <a:pt x="141" y="55"/>
                  </a:lnTo>
                  <a:lnTo>
                    <a:pt x="141" y="52"/>
                  </a:lnTo>
                  <a:lnTo>
                    <a:pt x="144" y="50"/>
                  </a:lnTo>
                  <a:lnTo>
                    <a:pt x="144" y="44"/>
                  </a:lnTo>
                  <a:lnTo>
                    <a:pt x="146" y="42"/>
                  </a:lnTo>
                  <a:lnTo>
                    <a:pt x="146" y="39"/>
                  </a:lnTo>
                  <a:lnTo>
                    <a:pt x="149" y="37"/>
                  </a:lnTo>
                  <a:lnTo>
                    <a:pt x="149" y="34"/>
                  </a:lnTo>
                  <a:lnTo>
                    <a:pt x="152" y="31"/>
                  </a:lnTo>
                  <a:lnTo>
                    <a:pt x="157" y="31"/>
                  </a:lnTo>
                  <a:lnTo>
                    <a:pt x="157" y="37"/>
                  </a:lnTo>
                  <a:lnTo>
                    <a:pt x="160" y="39"/>
                  </a:lnTo>
                  <a:lnTo>
                    <a:pt x="162" y="42"/>
                  </a:lnTo>
                  <a:lnTo>
                    <a:pt x="165" y="44"/>
                  </a:lnTo>
                  <a:lnTo>
                    <a:pt x="167" y="42"/>
                  </a:lnTo>
                  <a:lnTo>
                    <a:pt x="167" y="37"/>
                  </a:lnTo>
                  <a:lnTo>
                    <a:pt x="170" y="34"/>
                  </a:lnTo>
                  <a:lnTo>
                    <a:pt x="170" y="18"/>
                  </a:lnTo>
                  <a:lnTo>
                    <a:pt x="173" y="16"/>
                  </a:lnTo>
                  <a:lnTo>
                    <a:pt x="173" y="13"/>
                  </a:lnTo>
                  <a:lnTo>
                    <a:pt x="173" y="16"/>
                  </a:lnTo>
                  <a:lnTo>
                    <a:pt x="175" y="18"/>
                  </a:lnTo>
                  <a:lnTo>
                    <a:pt x="175" y="34"/>
                  </a:lnTo>
                  <a:lnTo>
                    <a:pt x="178" y="37"/>
                  </a:lnTo>
                  <a:lnTo>
                    <a:pt x="178" y="42"/>
                  </a:lnTo>
                  <a:lnTo>
                    <a:pt x="181" y="44"/>
                  </a:lnTo>
                  <a:lnTo>
                    <a:pt x="183" y="42"/>
                  </a:lnTo>
                  <a:lnTo>
                    <a:pt x="186" y="39"/>
                  </a:lnTo>
                  <a:lnTo>
                    <a:pt x="188" y="37"/>
                  </a:lnTo>
                  <a:lnTo>
                    <a:pt x="191" y="39"/>
                  </a:lnTo>
                  <a:lnTo>
                    <a:pt x="194" y="37"/>
                  </a:lnTo>
                  <a:lnTo>
                    <a:pt x="194" y="34"/>
                  </a:lnTo>
                  <a:lnTo>
                    <a:pt x="196" y="31"/>
                  </a:lnTo>
                  <a:lnTo>
                    <a:pt x="196" y="23"/>
                  </a:lnTo>
                  <a:lnTo>
                    <a:pt x="199" y="21"/>
                  </a:lnTo>
                  <a:lnTo>
                    <a:pt x="199" y="13"/>
                  </a:lnTo>
                  <a:lnTo>
                    <a:pt x="201" y="10"/>
                  </a:lnTo>
                  <a:lnTo>
                    <a:pt x="201" y="5"/>
                  </a:lnTo>
                  <a:lnTo>
                    <a:pt x="204" y="8"/>
                  </a:lnTo>
                  <a:lnTo>
                    <a:pt x="204" y="21"/>
                  </a:lnTo>
                  <a:lnTo>
                    <a:pt x="207"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4" name="Freeform 88"/>
            <p:cNvSpPr>
              <a:spLocks noChangeAspect="1"/>
            </p:cNvSpPr>
            <p:nvPr/>
          </p:nvSpPr>
          <p:spPr bwMode="auto">
            <a:xfrm flipV="1">
              <a:off x="10033518" y="2251378"/>
              <a:ext cx="597468" cy="52502"/>
            </a:xfrm>
            <a:custGeom>
              <a:avLst/>
              <a:gdLst>
                <a:gd name="T0" fmla="*/ 0 w 115"/>
                <a:gd name="T1" fmla="*/ 21 h 39"/>
                <a:gd name="T2" fmla="*/ 2 w 115"/>
                <a:gd name="T3" fmla="*/ 37 h 39"/>
                <a:gd name="T4" fmla="*/ 8 w 115"/>
                <a:gd name="T5" fmla="*/ 37 h 39"/>
                <a:gd name="T6" fmla="*/ 10 w 115"/>
                <a:gd name="T7" fmla="*/ 26 h 39"/>
                <a:gd name="T8" fmla="*/ 13 w 115"/>
                <a:gd name="T9" fmla="*/ 19 h 39"/>
                <a:gd name="T10" fmla="*/ 15 w 115"/>
                <a:gd name="T11" fmla="*/ 3 h 39"/>
                <a:gd name="T12" fmla="*/ 18 w 115"/>
                <a:gd name="T13" fmla="*/ 16 h 39"/>
                <a:gd name="T14" fmla="*/ 21 w 115"/>
                <a:gd name="T15" fmla="*/ 37 h 39"/>
                <a:gd name="T16" fmla="*/ 23 w 115"/>
                <a:gd name="T17" fmla="*/ 37 h 39"/>
                <a:gd name="T18" fmla="*/ 26 w 115"/>
                <a:gd name="T19" fmla="*/ 32 h 39"/>
                <a:gd name="T20" fmla="*/ 31 w 115"/>
                <a:gd name="T21" fmla="*/ 29 h 39"/>
                <a:gd name="T22" fmla="*/ 34 w 115"/>
                <a:gd name="T23" fmla="*/ 13 h 39"/>
                <a:gd name="T24" fmla="*/ 36 w 115"/>
                <a:gd name="T25" fmla="*/ 11 h 39"/>
                <a:gd name="T26" fmla="*/ 39 w 115"/>
                <a:gd name="T27" fmla="*/ 19 h 39"/>
                <a:gd name="T28" fmla="*/ 42 w 115"/>
                <a:gd name="T29" fmla="*/ 26 h 39"/>
                <a:gd name="T30" fmla="*/ 44 w 115"/>
                <a:gd name="T31" fmla="*/ 26 h 39"/>
                <a:gd name="T32" fmla="*/ 47 w 115"/>
                <a:gd name="T33" fmla="*/ 21 h 39"/>
                <a:gd name="T34" fmla="*/ 52 w 115"/>
                <a:gd name="T35" fmla="*/ 13 h 39"/>
                <a:gd name="T36" fmla="*/ 57 w 115"/>
                <a:gd name="T37" fmla="*/ 5 h 39"/>
                <a:gd name="T38" fmla="*/ 60 w 115"/>
                <a:gd name="T39" fmla="*/ 5 h 39"/>
                <a:gd name="T40" fmla="*/ 65 w 115"/>
                <a:gd name="T41" fmla="*/ 11 h 39"/>
                <a:gd name="T42" fmla="*/ 68 w 115"/>
                <a:gd name="T43" fmla="*/ 21 h 39"/>
                <a:gd name="T44" fmla="*/ 73 w 115"/>
                <a:gd name="T45" fmla="*/ 32 h 39"/>
                <a:gd name="T46" fmla="*/ 73 w 115"/>
                <a:gd name="T47" fmla="*/ 32 h 39"/>
                <a:gd name="T48" fmla="*/ 76 w 115"/>
                <a:gd name="T49" fmla="*/ 21 h 39"/>
                <a:gd name="T50" fmla="*/ 78 w 115"/>
                <a:gd name="T51" fmla="*/ 5 h 39"/>
                <a:gd name="T52" fmla="*/ 81 w 115"/>
                <a:gd name="T53" fmla="*/ 0 h 39"/>
                <a:gd name="T54" fmla="*/ 83 w 115"/>
                <a:gd name="T55" fmla="*/ 11 h 39"/>
                <a:gd name="T56" fmla="*/ 86 w 115"/>
                <a:gd name="T57" fmla="*/ 29 h 39"/>
                <a:gd name="T58" fmla="*/ 91 w 115"/>
                <a:gd name="T59" fmla="*/ 21 h 39"/>
                <a:gd name="T60" fmla="*/ 94 w 115"/>
                <a:gd name="T61" fmla="*/ 16 h 39"/>
                <a:gd name="T62" fmla="*/ 99 w 115"/>
                <a:gd name="T63" fmla="*/ 16 h 39"/>
                <a:gd name="T64" fmla="*/ 104 w 115"/>
                <a:gd name="T65" fmla="*/ 24 h 39"/>
                <a:gd name="T66" fmla="*/ 107 w 115"/>
                <a:gd name="T67" fmla="*/ 32 h 39"/>
                <a:gd name="T68" fmla="*/ 115 w 115"/>
                <a:gd name="T69" fmla="*/ 2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5" h="39">
                  <a:moveTo>
                    <a:pt x="0" y="8"/>
                  </a:moveTo>
                  <a:lnTo>
                    <a:pt x="0" y="21"/>
                  </a:lnTo>
                  <a:lnTo>
                    <a:pt x="2" y="26"/>
                  </a:lnTo>
                  <a:lnTo>
                    <a:pt x="2" y="37"/>
                  </a:lnTo>
                  <a:lnTo>
                    <a:pt x="5" y="39"/>
                  </a:lnTo>
                  <a:lnTo>
                    <a:pt x="8" y="37"/>
                  </a:lnTo>
                  <a:lnTo>
                    <a:pt x="8" y="32"/>
                  </a:lnTo>
                  <a:lnTo>
                    <a:pt x="10" y="26"/>
                  </a:lnTo>
                  <a:lnTo>
                    <a:pt x="10" y="21"/>
                  </a:lnTo>
                  <a:lnTo>
                    <a:pt x="13" y="19"/>
                  </a:lnTo>
                  <a:lnTo>
                    <a:pt x="13" y="8"/>
                  </a:lnTo>
                  <a:lnTo>
                    <a:pt x="15" y="3"/>
                  </a:lnTo>
                  <a:lnTo>
                    <a:pt x="18" y="5"/>
                  </a:lnTo>
                  <a:lnTo>
                    <a:pt x="18" y="16"/>
                  </a:lnTo>
                  <a:lnTo>
                    <a:pt x="21" y="24"/>
                  </a:lnTo>
                  <a:lnTo>
                    <a:pt x="21" y="37"/>
                  </a:lnTo>
                  <a:lnTo>
                    <a:pt x="23" y="39"/>
                  </a:lnTo>
                  <a:lnTo>
                    <a:pt x="23" y="37"/>
                  </a:lnTo>
                  <a:lnTo>
                    <a:pt x="28" y="32"/>
                  </a:lnTo>
                  <a:lnTo>
                    <a:pt x="26" y="32"/>
                  </a:lnTo>
                  <a:lnTo>
                    <a:pt x="28" y="32"/>
                  </a:lnTo>
                  <a:lnTo>
                    <a:pt x="31" y="29"/>
                  </a:lnTo>
                  <a:lnTo>
                    <a:pt x="31" y="19"/>
                  </a:lnTo>
                  <a:lnTo>
                    <a:pt x="34" y="13"/>
                  </a:lnTo>
                  <a:lnTo>
                    <a:pt x="34" y="8"/>
                  </a:lnTo>
                  <a:lnTo>
                    <a:pt x="36" y="11"/>
                  </a:lnTo>
                  <a:lnTo>
                    <a:pt x="36" y="16"/>
                  </a:lnTo>
                  <a:lnTo>
                    <a:pt x="39" y="19"/>
                  </a:lnTo>
                  <a:lnTo>
                    <a:pt x="39" y="24"/>
                  </a:lnTo>
                  <a:lnTo>
                    <a:pt x="42" y="26"/>
                  </a:lnTo>
                  <a:lnTo>
                    <a:pt x="42" y="29"/>
                  </a:lnTo>
                  <a:lnTo>
                    <a:pt x="44" y="26"/>
                  </a:lnTo>
                  <a:lnTo>
                    <a:pt x="44" y="24"/>
                  </a:lnTo>
                  <a:lnTo>
                    <a:pt x="47" y="21"/>
                  </a:lnTo>
                  <a:lnTo>
                    <a:pt x="47" y="19"/>
                  </a:lnTo>
                  <a:lnTo>
                    <a:pt x="52" y="13"/>
                  </a:lnTo>
                  <a:lnTo>
                    <a:pt x="52" y="11"/>
                  </a:lnTo>
                  <a:lnTo>
                    <a:pt x="57" y="5"/>
                  </a:lnTo>
                  <a:lnTo>
                    <a:pt x="57" y="3"/>
                  </a:lnTo>
                  <a:lnTo>
                    <a:pt x="60" y="5"/>
                  </a:lnTo>
                  <a:lnTo>
                    <a:pt x="63" y="8"/>
                  </a:lnTo>
                  <a:lnTo>
                    <a:pt x="65" y="11"/>
                  </a:lnTo>
                  <a:lnTo>
                    <a:pt x="65" y="19"/>
                  </a:lnTo>
                  <a:lnTo>
                    <a:pt x="68" y="21"/>
                  </a:lnTo>
                  <a:lnTo>
                    <a:pt x="68" y="26"/>
                  </a:lnTo>
                  <a:lnTo>
                    <a:pt x="73" y="32"/>
                  </a:lnTo>
                  <a:lnTo>
                    <a:pt x="70" y="32"/>
                  </a:lnTo>
                  <a:lnTo>
                    <a:pt x="73" y="32"/>
                  </a:lnTo>
                  <a:lnTo>
                    <a:pt x="76" y="29"/>
                  </a:lnTo>
                  <a:lnTo>
                    <a:pt x="76" y="21"/>
                  </a:lnTo>
                  <a:lnTo>
                    <a:pt x="78" y="16"/>
                  </a:lnTo>
                  <a:lnTo>
                    <a:pt x="78" y="5"/>
                  </a:lnTo>
                  <a:lnTo>
                    <a:pt x="81" y="3"/>
                  </a:lnTo>
                  <a:lnTo>
                    <a:pt x="81" y="0"/>
                  </a:lnTo>
                  <a:lnTo>
                    <a:pt x="81" y="5"/>
                  </a:lnTo>
                  <a:lnTo>
                    <a:pt x="83" y="11"/>
                  </a:lnTo>
                  <a:lnTo>
                    <a:pt x="83" y="26"/>
                  </a:lnTo>
                  <a:lnTo>
                    <a:pt x="86" y="29"/>
                  </a:lnTo>
                  <a:lnTo>
                    <a:pt x="91" y="24"/>
                  </a:lnTo>
                  <a:lnTo>
                    <a:pt x="91" y="21"/>
                  </a:lnTo>
                  <a:lnTo>
                    <a:pt x="97" y="16"/>
                  </a:lnTo>
                  <a:lnTo>
                    <a:pt x="94" y="16"/>
                  </a:lnTo>
                  <a:lnTo>
                    <a:pt x="97" y="16"/>
                  </a:lnTo>
                  <a:lnTo>
                    <a:pt x="99" y="16"/>
                  </a:lnTo>
                  <a:lnTo>
                    <a:pt x="102" y="21"/>
                  </a:lnTo>
                  <a:lnTo>
                    <a:pt x="104" y="24"/>
                  </a:lnTo>
                  <a:lnTo>
                    <a:pt x="104" y="32"/>
                  </a:lnTo>
                  <a:lnTo>
                    <a:pt x="107" y="32"/>
                  </a:lnTo>
                  <a:lnTo>
                    <a:pt x="110" y="29"/>
                  </a:lnTo>
                  <a:lnTo>
                    <a:pt x="115" y="24"/>
                  </a:lnTo>
                  <a:lnTo>
                    <a:pt x="112"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5" name="Freeform 89"/>
            <p:cNvSpPr>
              <a:spLocks noChangeAspect="1"/>
            </p:cNvSpPr>
            <p:nvPr/>
          </p:nvSpPr>
          <p:spPr bwMode="auto">
            <a:xfrm flipV="1">
              <a:off x="4728829" y="2309714"/>
              <a:ext cx="1113777" cy="167715"/>
            </a:xfrm>
            <a:custGeom>
              <a:avLst/>
              <a:gdLst>
                <a:gd name="T0" fmla="*/ 0 w 215"/>
                <a:gd name="T1" fmla="*/ 89 h 128"/>
                <a:gd name="T2" fmla="*/ 5 w 215"/>
                <a:gd name="T3" fmla="*/ 76 h 128"/>
                <a:gd name="T4" fmla="*/ 11 w 215"/>
                <a:gd name="T5" fmla="*/ 65 h 128"/>
                <a:gd name="T6" fmla="*/ 16 w 215"/>
                <a:gd name="T7" fmla="*/ 52 h 128"/>
                <a:gd name="T8" fmla="*/ 18 w 215"/>
                <a:gd name="T9" fmla="*/ 81 h 128"/>
                <a:gd name="T10" fmla="*/ 24 w 215"/>
                <a:gd name="T11" fmla="*/ 86 h 128"/>
                <a:gd name="T12" fmla="*/ 32 w 215"/>
                <a:gd name="T13" fmla="*/ 78 h 128"/>
                <a:gd name="T14" fmla="*/ 39 w 215"/>
                <a:gd name="T15" fmla="*/ 78 h 128"/>
                <a:gd name="T16" fmla="*/ 47 w 215"/>
                <a:gd name="T17" fmla="*/ 76 h 128"/>
                <a:gd name="T18" fmla="*/ 55 w 215"/>
                <a:gd name="T19" fmla="*/ 73 h 128"/>
                <a:gd name="T20" fmla="*/ 63 w 215"/>
                <a:gd name="T21" fmla="*/ 73 h 128"/>
                <a:gd name="T22" fmla="*/ 71 w 215"/>
                <a:gd name="T23" fmla="*/ 71 h 128"/>
                <a:gd name="T24" fmla="*/ 79 w 215"/>
                <a:gd name="T25" fmla="*/ 63 h 128"/>
                <a:gd name="T26" fmla="*/ 81 w 215"/>
                <a:gd name="T27" fmla="*/ 52 h 128"/>
                <a:gd name="T28" fmla="*/ 86 w 215"/>
                <a:gd name="T29" fmla="*/ 84 h 128"/>
                <a:gd name="T30" fmla="*/ 92 w 215"/>
                <a:gd name="T31" fmla="*/ 94 h 128"/>
                <a:gd name="T32" fmla="*/ 97 w 215"/>
                <a:gd name="T33" fmla="*/ 91 h 128"/>
                <a:gd name="T34" fmla="*/ 102 w 215"/>
                <a:gd name="T35" fmla="*/ 81 h 128"/>
                <a:gd name="T36" fmla="*/ 107 w 215"/>
                <a:gd name="T37" fmla="*/ 68 h 128"/>
                <a:gd name="T38" fmla="*/ 110 w 215"/>
                <a:gd name="T39" fmla="*/ 52 h 128"/>
                <a:gd name="T40" fmla="*/ 115 w 215"/>
                <a:gd name="T41" fmla="*/ 68 h 128"/>
                <a:gd name="T42" fmla="*/ 121 w 215"/>
                <a:gd name="T43" fmla="*/ 97 h 128"/>
                <a:gd name="T44" fmla="*/ 123 w 215"/>
                <a:gd name="T45" fmla="*/ 99 h 128"/>
                <a:gd name="T46" fmla="*/ 128 w 215"/>
                <a:gd name="T47" fmla="*/ 84 h 128"/>
                <a:gd name="T48" fmla="*/ 131 w 215"/>
                <a:gd name="T49" fmla="*/ 71 h 128"/>
                <a:gd name="T50" fmla="*/ 136 w 215"/>
                <a:gd name="T51" fmla="*/ 57 h 128"/>
                <a:gd name="T52" fmla="*/ 139 w 215"/>
                <a:gd name="T53" fmla="*/ 60 h 128"/>
                <a:gd name="T54" fmla="*/ 141 w 215"/>
                <a:gd name="T55" fmla="*/ 91 h 128"/>
                <a:gd name="T56" fmla="*/ 149 w 215"/>
                <a:gd name="T57" fmla="*/ 84 h 128"/>
                <a:gd name="T58" fmla="*/ 155 w 215"/>
                <a:gd name="T59" fmla="*/ 76 h 128"/>
                <a:gd name="T60" fmla="*/ 160 w 215"/>
                <a:gd name="T61" fmla="*/ 60 h 128"/>
                <a:gd name="T62" fmla="*/ 162 w 215"/>
                <a:gd name="T63" fmla="*/ 18 h 128"/>
                <a:gd name="T64" fmla="*/ 168 w 215"/>
                <a:gd name="T65" fmla="*/ 8 h 128"/>
                <a:gd name="T66" fmla="*/ 170 w 215"/>
                <a:gd name="T67" fmla="*/ 110 h 128"/>
                <a:gd name="T68" fmla="*/ 176 w 215"/>
                <a:gd name="T69" fmla="*/ 125 h 128"/>
                <a:gd name="T70" fmla="*/ 181 w 215"/>
                <a:gd name="T71" fmla="*/ 99 h 128"/>
                <a:gd name="T72" fmla="*/ 186 w 215"/>
                <a:gd name="T73" fmla="*/ 71 h 128"/>
                <a:gd name="T74" fmla="*/ 189 w 215"/>
                <a:gd name="T75" fmla="*/ 71 h 128"/>
                <a:gd name="T76" fmla="*/ 194 w 215"/>
                <a:gd name="T77" fmla="*/ 76 h 128"/>
                <a:gd name="T78" fmla="*/ 199 w 215"/>
                <a:gd name="T79" fmla="*/ 71 h 128"/>
                <a:gd name="T80" fmla="*/ 202 w 215"/>
                <a:gd name="T81" fmla="*/ 86 h 128"/>
                <a:gd name="T82" fmla="*/ 210 w 215"/>
                <a:gd name="T83" fmla="*/ 7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5" h="128">
                  <a:moveTo>
                    <a:pt x="0" y="89"/>
                  </a:moveTo>
                  <a:lnTo>
                    <a:pt x="0" y="91"/>
                  </a:lnTo>
                  <a:lnTo>
                    <a:pt x="0" y="89"/>
                  </a:lnTo>
                  <a:lnTo>
                    <a:pt x="3" y="86"/>
                  </a:lnTo>
                  <a:lnTo>
                    <a:pt x="3" y="78"/>
                  </a:lnTo>
                  <a:lnTo>
                    <a:pt x="5" y="76"/>
                  </a:lnTo>
                  <a:lnTo>
                    <a:pt x="5" y="71"/>
                  </a:lnTo>
                  <a:lnTo>
                    <a:pt x="11" y="65"/>
                  </a:lnTo>
                  <a:lnTo>
                    <a:pt x="11" y="65"/>
                  </a:lnTo>
                  <a:lnTo>
                    <a:pt x="13" y="63"/>
                  </a:lnTo>
                  <a:lnTo>
                    <a:pt x="13" y="55"/>
                  </a:lnTo>
                  <a:lnTo>
                    <a:pt x="16" y="52"/>
                  </a:lnTo>
                  <a:lnTo>
                    <a:pt x="16" y="60"/>
                  </a:lnTo>
                  <a:lnTo>
                    <a:pt x="18" y="68"/>
                  </a:lnTo>
                  <a:lnTo>
                    <a:pt x="18" y="81"/>
                  </a:lnTo>
                  <a:lnTo>
                    <a:pt x="24" y="89"/>
                  </a:lnTo>
                  <a:lnTo>
                    <a:pt x="21" y="89"/>
                  </a:lnTo>
                  <a:lnTo>
                    <a:pt x="24" y="86"/>
                  </a:lnTo>
                  <a:lnTo>
                    <a:pt x="26" y="86"/>
                  </a:lnTo>
                  <a:lnTo>
                    <a:pt x="29" y="84"/>
                  </a:lnTo>
                  <a:lnTo>
                    <a:pt x="32" y="78"/>
                  </a:lnTo>
                  <a:lnTo>
                    <a:pt x="34" y="78"/>
                  </a:lnTo>
                  <a:lnTo>
                    <a:pt x="37" y="78"/>
                  </a:lnTo>
                  <a:lnTo>
                    <a:pt x="39" y="78"/>
                  </a:lnTo>
                  <a:lnTo>
                    <a:pt x="42" y="81"/>
                  </a:lnTo>
                  <a:lnTo>
                    <a:pt x="45" y="81"/>
                  </a:lnTo>
                  <a:lnTo>
                    <a:pt x="47" y="76"/>
                  </a:lnTo>
                  <a:lnTo>
                    <a:pt x="50" y="76"/>
                  </a:lnTo>
                  <a:lnTo>
                    <a:pt x="52" y="73"/>
                  </a:lnTo>
                  <a:lnTo>
                    <a:pt x="55" y="73"/>
                  </a:lnTo>
                  <a:lnTo>
                    <a:pt x="58" y="76"/>
                  </a:lnTo>
                  <a:lnTo>
                    <a:pt x="60" y="76"/>
                  </a:lnTo>
                  <a:lnTo>
                    <a:pt x="63" y="73"/>
                  </a:lnTo>
                  <a:lnTo>
                    <a:pt x="66" y="73"/>
                  </a:lnTo>
                  <a:lnTo>
                    <a:pt x="68" y="71"/>
                  </a:lnTo>
                  <a:lnTo>
                    <a:pt x="71" y="71"/>
                  </a:lnTo>
                  <a:lnTo>
                    <a:pt x="73" y="68"/>
                  </a:lnTo>
                  <a:lnTo>
                    <a:pt x="76" y="65"/>
                  </a:lnTo>
                  <a:lnTo>
                    <a:pt x="79" y="63"/>
                  </a:lnTo>
                  <a:lnTo>
                    <a:pt x="79" y="57"/>
                  </a:lnTo>
                  <a:lnTo>
                    <a:pt x="84" y="52"/>
                  </a:lnTo>
                  <a:lnTo>
                    <a:pt x="81" y="52"/>
                  </a:lnTo>
                  <a:lnTo>
                    <a:pt x="84" y="65"/>
                  </a:lnTo>
                  <a:lnTo>
                    <a:pt x="86" y="71"/>
                  </a:lnTo>
                  <a:lnTo>
                    <a:pt x="86" y="84"/>
                  </a:lnTo>
                  <a:lnTo>
                    <a:pt x="89" y="89"/>
                  </a:lnTo>
                  <a:lnTo>
                    <a:pt x="89" y="97"/>
                  </a:lnTo>
                  <a:lnTo>
                    <a:pt x="92" y="94"/>
                  </a:lnTo>
                  <a:lnTo>
                    <a:pt x="92" y="91"/>
                  </a:lnTo>
                  <a:lnTo>
                    <a:pt x="100" y="91"/>
                  </a:lnTo>
                  <a:lnTo>
                    <a:pt x="97" y="91"/>
                  </a:lnTo>
                  <a:lnTo>
                    <a:pt x="100" y="89"/>
                  </a:lnTo>
                  <a:lnTo>
                    <a:pt x="102" y="86"/>
                  </a:lnTo>
                  <a:lnTo>
                    <a:pt x="102" y="81"/>
                  </a:lnTo>
                  <a:lnTo>
                    <a:pt x="105" y="78"/>
                  </a:lnTo>
                  <a:lnTo>
                    <a:pt x="105" y="73"/>
                  </a:lnTo>
                  <a:lnTo>
                    <a:pt x="107" y="68"/>
                  </a:lnTo>
                  <a:lnTo>
                    <a:pt x="107" y="57"/>
                  </a:lnTo>
                  <a:lnTo>
                    <a:pt x="113" y="52"/>
                  </a:lnTo>
                  <a:lnTo>
                    <a:pt x="110" y="52"/>
                  </a:lnTo>
                  <a:lnTo>
                    <a:pt x="113" y="57"/>
                  </a:lnTo>
                  <a:lnTo>
                    <a:pt x="115" y="60"/>
                  </a:lnTo>
                  <a:lnTo>
                    <a:pt x="115" y="68"/>
                  </a:lnTo>
                  <a:lnTo>
                    <a:pt x="118" y="73"/>
                  </a:lnTo>
                  <a:lnTo>
                    <a:pt x="118" y="91"/>
                  </a:lnTo>
                  <a:lnTo>
                    <a:pt x="121" y="97"/>
                  </a:lnTo>
                  <a:lnTo>
                    <a:pt x="121" y="105"/>
                  </a:lnTo>
                  <a:lnTo>
                    <a:pt x="123" y="102"/>
                  </a:lnTo>
                  <a:lnTo>
                    <a:pt x="123" y="99"/>
                  </a:lnTo>
                  <a:lnTo>
                    <a:pt x="126" y="97"/>
                  </a:lnTo>
                  <a:lnTo>
                    <a:pt x="126" y="86"/>
                  </a:lnTo>
                  <a:lnTo>
                    <a:pt x="128" y="84"/>
                  </a:lnTo>
                  <a:lnTo>
                    <a:pt x="128" y="76"/>
                  </a:lnTo>
                  <a:lnTo>
                    <a:pt x="131" y="73"/>
                  </a:lnTo>
                  <a:lnTo>
                    <a:pt x="131" y="71"/>
                  </a:lnTo>
                  <a:lnTo>
                    <a:pt x="134" y="68"/>
                  </a:lnTo>
                  <a:lnTo>
                    <a:pt x="134" y="63"/>
                  </a:lnTo>
                  <a:lnTo>
                    <a:pt x="136" y="57"/>
                  </a:lnTo>
                  <a:lnTo>
                    <a:pt x="136" y="52"/>
                  </a:lnTo>
                  <a:lnTo>
                    <a:pt x="136" y="55"/>
                  </a:lnTo>
                  <a:lnTo>
                    <a:pt x="139" y="60"/>
                  </a:lnTo>
                  <a:lnTo>
                    <a:pt x="139" y="76"/>
                  </a:lnTo>
                  <a:lnTo>
                    <a:pt x="141" y="81"/>
                  </a:lnTo>
                  <a:lnTo>
                    <a:pt x="141" y="91"/>
                  </a:lnTo>
                  <a:lnTo>
                    <a:pt x="144" y="91"/>
                  </a:lnTo>
                  <a:lnTo>
                    <a:pt x="147" y="86"/>
                  </a:lnTo>
                  <a:lnTo>
                    <a:pt x="149" y="84"/>
                  </a:lnTo>
                  <a:lnTo>
                    <a:pt x="152" y="81"/>
                  </a:lnTo>
                  <a:lnTo>
                    <a:pt x="155" y="78"/>
                  </a:lnTo>
                  <a:lnTo>
                    <a:pt x="155" y="76"/>
                  </a:lnTo>
                  <a:lnTo>
                    <a:pt x="157" y="73"/>
                  </a:lnTo>
                  <a:lnTo>
                    <a:pt x="157" y="65"/>
                  </a:lnTo>
                  <a:lnTo>
                    <a:pt x="160" y="60"/>
                  </a:lnTo>
                  <a:lnTo>
                    <a:pt x="160" y="44"/>
                  </a:lnTo>
                  <a:lnTo>
                    <a:pt x="162" y="37"/>
                  </a:lnTo>
                  <a:lnTo>
                    <a:pt x="162" y="18"/>
                  </a:lnTo>
                  <a:lnTo>
                    <a:pt x="165" y="10"/>
                  </a:lnTo>
                  <a:lnTo>
                    <a:pt x="165" y="0"/>
                  </a:lnTo>
                  <a:lnTo>
                    <a:pt x="168" y="8"/>
                  </a:lnTo>
                  <a:lnTo>
                    <a:pt x="168" y="37"/>
                  </a:lnTo>
                  <a:lnTo>
                    <a:pt x="170" y="57"/>
                  </a:lnTo>
                  <a:lnTo>
                    <a:pt x="170" y="110"/>
                  </a:lnTo>
                  <a:lnTo>
                    <a:pt x="173" y="120"/>
                  </a:lnTo>
                  <a:lnTo>
                    <a:pt x="173" y="128"/>
                  </a:lnTo>
                  <a:lnTo>
                    <a:pt x="176" y="125"/>
                  </a:lnTo>
                  <a:lnTo>
                    <a:pt x="176" y="118"/>
                  </a:lnTo>
                  <a:lnTo>
                    <a:pt x="181" y="112"/>
                  </a:lnTo>
                  <a:lnTo>
                    <a:pt x="181" y="99"/>
                  </a:lnTo>
                  <a:lnTo>
                    <a:pt x="183" y="91"/>
                  </a:lnTo>
                  <a:lnTo>
                    <a:pt x="183" y="76"/>
                  </a:lnTo>
                  <a:lnTo>
                    <a:pt x="186" y="71"/>
                  </a:lnTo>
                  <a:lnTo>
                    <a:pt x="186" y="63"/>
                  </a:lnTo>
                  <a:lnTo>
                    <a:pt x="189" y="65"/>
                  </a:lnTo>
                  <a:lnTo>
                    <a:pt x="189" y="71"/>
                  </a:lnTo>
                  <a:lnTo>
                    <a:pt x="191" y="76"/>
                  </a:lnTo>
                  <a:lnTo>
                    <a:pt x="191" y="78"/>
                  </a:lnTo>
                  <a:lnTo>
                    <a:pt x="194" y="76"/>
                  </a:lnTo>
                  <a:lnTo>
                    <a:pt x="194" y="71"/>
                  </a:lnTo>
                  <a:lnTo>
                    <a:pt x="196" y="68"/>
                  </a:lnTo>
                  <a:lnTo>
                    <a:pt x="199" y="71"/>
                  </a:lnTo>
                  <a:lnTo>
                    <a:pt x="199" y="78"/>
                  </a:lnTo>
                  <a:lnTo>
                    <a:pt x="202" y="81"/>
                  </a:lnTo>
                  <a:lnTo>
                    <a:pt x="202" y="86"/>
                  </a:lnTo>
                  <a:lnTo>
                    <a:pt x="204" y="86"/>
                  </a:lnTo>
                  <a:lnTo>
                    <a:pt x="207" y="84"/>
                  </a:lnTo>
                  <a:lnTo>
                    <a:pt x="210" y="78"/>
                  </a:lnTo>
                  <a:lnTo>
                    <a:pt x="212" y="76"/>
                  </a:lnTo>
                  <a:lnTo>
                    <a:pt x="215" y="7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6" name="Freeform 90"/>
            <p:cNvSpPr>
              <a:spLocks noChangeAspect="1"/>
            </p:cNvSpPr>
            <p:nvPr/>
          </p:nvSpPr>
          <p:spPr bwMode="auto">
            <a:xfrm flipV="1">
              <a:off x="5842607" y="2314089"/>
              <a:ext cx="1058520" cy="169173"/>
            </a:xfrm>
            <a:custGeom>
              <a:avLst/>
              <a:gdLst>
                <a:gd name="T0" fmla="*/ 5 w 204"/>
                <a:gd name="T1" fmla="*/ 78 h 130"/>
                <a:gd name="T2" fmla="*/ 13 w 204"/>
                <a:gd name="T3" fmla="*/ 70 h 130"/>
                <a:gd name="T4" fmla="*/ 15 w 204"/>
                <a:gd name="T5" fmla="*/ 62 h 130"/>
                <a:gd name="T6" fmla="*/ 21 w 204"/>
                <a:gd name="T7" fmla="*/ 78 h 130"/>
                <a:gd name="T8" fmla="*/ 29 w 204"/>
                <a:gd name="T9" fmla="*/ 86 h 130"/>
                <a:gd name="T10" fmla="*/ 34 w 204"/>
                <a:gd name="T11" fmla="*/ 91 h 130"/>
                <a:gd name="T12" fmla="*/ 36 w 204"/>
                <a:gd name="T13" fmla="*/ 68 h 130"/>
                <a:gd name="T14" fmla="*/ 42 w 204"/>
                <a:gd name="T15" fmla="*/ 60 h 130"/>
                <a:gd name="T16" fmla="*/ 47 w 204"/>
                <a:gd name="T17" fmla="*/ 73 h 130"/>
                <a:gd name="T18" fmla="*/ 52 w 204"/>
                <a:gd name="T19" fmla="*/ 91 h 130"/>
                <a:gd name="T20" fmla="*/ 57 w 204"/>
                <a:gd name="T21" fmla="*/ 99 h 130"/>
                <a:gd name="T22" fmla="*/ 60 w 204"/>
                <a:gd name="T23" fmla="*/ 83 h 130"/>
                <a:gd name="T24" fmla="*/ 65 w 204"/>
                <a:gd name="T25" fmla="*/ 81 h 130"/>
                <a:gd name="T26" fmla="*/ 70 w 204"/>
                <a:gd name="T27" fmla="*/ 83 h 130"/>
                <a:gd name="T28" fmla="*/ 76 w 204"/>
                <a:gd name="T29" fmla="*/ 94 h 130"/>
                <a:gd name="T30" fmla="*/ 78 w 204"/>
                <a:gd name="T31" fmla="*/ 89 h 130"/>
                <a:gd name="T32" fmla="*/ 81 w 204"/>
                <a:gd name="T33" fmla="*/ 89 h 130"/>
                <a:gd name="T34" fmla="*/ 86 w 204"/>
                <a:gd name="T35" fmla="*/ 89 h 130"/>
                <a:gd name="T36" fmla="*/ 94 w 204"/>
                <a:gd name="T37" fmla="*/ 83 h 130"/>
                <a:gd name="T38" fmla="*/ 97 w 204"/>
                <a:gd name="T39" fmla="*/ 68 h 130"/>
                <a:gd name="T40" fmla="*/ 102 w 204"/>
                <a:gd name="T41" fmla="*/ 34 h 130"/>
                <a:gd name="T42" fmla="*/ 104 w 204"/>
                <a:gd name="T43" fmla="*/ 0 h 130"/>
                <a:gd name="T44" fmla="*/ 107 w 204"/>
                <a:gd name="T45" fmla="*/ 62 h 130"/>
                <a:gd name="T46" fmla="*/ 112 w 204"/>
                <a:gd name="T47" fmla="*/ 130 h 130"/>
                <a:gd name="T48" fmla="*/ 115 w 204"/>
                <a:gd name="T49" fmla="*/ 112 h 130"/>
                <a:gd name="T50" fmla="*/ 120 w 204"/>
                <a:gd name="T51" fmla="*/ 102 h 130"/>
                <a:gd name="T52" fmla="*/ 123 w 204"/>
                <a:gd name="T53" fmla="*/ 57 h 130"/>
                <a:gd name="T54" fmla="*/ 128 w 204"/>
                <a:gd name="T55" fmla="*/ 47 h 130"/>
                <a:gd name="T56" fmla="*/ 131 w 204"/>
                <a:gd name="T57" fmla="*/ 52 h 130"/>
                <a:gd name="T58" fmla="*/ 133 w 204"/>
                <a:gd name="T59" fmla="*/ 96 h 130"/>
                <a:gd name="T60" fmla="*/ 139 w 204"/>
                <a:gd name="T61" fmla="*/ 112 h 130"/>
                <a:gd name="T62" fmla="*/ 141 w 204"/>
                <a:gd name="T63" fmla="*/ 94 h 130"/>
                <a:gd name="T64" fmla="*/ 149 w 204"/>
                <a:gd name="T65" fmla="*/ 91 h 130"/>
                <a:gd name="T66" fmla="*/ 157 w 204"/>
                <a:gd name="T67" fmla="*/ 81 h 130"/>
                <a:gd name="T68" fmla="*/ 159 w 204"/>
                <a:gd name="T69" fmla="*/ 78 h 130"/>
                <a:gd name="T70" fmla="*/ 165 w 204"/>
                <a:gd name="T71" fmla="*/ 70 h 130"/>
                <a:gd name="T72" fmla="*/ 173 w 204"/>
                <a:gd name="T73" fmla="*/ 76 h 130"/>
                <a:gd name="T74" fmla="*/ 180 w 204"/>
                <a:gd name="T75" fmla="*/ 70 h 130"/>
                <a:gd name="T76" fmla="*/ 186 w 204"/>
                <a:gd name="T77" fmla="*/ 91 h 130"/>
                <a:gd name="T78" fmla="*/ 188 w 204"/>
                <a:gd name="T79" fmla="*/ 86 h 130"/>
                <a:gd name="T80" fmla="*/ 196 w 204"/>
                <a:gd name="T81" fmla="*/ 78 h 130"/>
                <a:gd name="T82" fmla="*/ 201 w 204"/>
                <a:gd name="T83" fmla="*/ 8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30">
                  <a:moveTo>
                    <a:pt x="0" y="78"/>
                  </a:moveTo>
                  <a:lnTo>
                    <a:pt x="2" y="78"/>
                  </a:lnTo>
                  <a:lnTo>
                    <a:pt x="5" y="78"/>
                  </a:lnTo>
                  <a:lnTo>
                    <a:pt x="8" y="76"/>
                  </a:lnTo>
                  <a:lnTo>
                    <a:pt x="10" y="73"/>
                  </a:lnTo>
                  <a:lnTo>
                    <a:pt x="13" y="70"/>
                  </a:lnTo>
                  <a:lnTo>
                    <a:pt x="13" y="68"/>
                  </a:lnTo>
                  <a:lnTo>
                    <a:pt x="18" y="62"/>
                  </a:lnTo>
                  <a:lnTo>
                    <a:pt x="15" y="62"/>
                  </a:lnTo>
                  <a:lnTo>
                    <a:pt x="18" y="68"/>
                  </a:lnTo>
                  <a:lnTo>
                    <a:pt x="21" y="73"/>
                  </a:lnTo>
                  <a:lnTo>
                    <a:pt x="21" y="78"/>
                  </a:lnTo>
                  <a:lnTo>
                    <a:pt x="23" y="81"/>
                  </a:lnTo>
                  <a:lnTo>
                    <a:pt x="26" y="83"/>
                  </a:lnTo>
                  <a:lnTo>
                    <a:pt x="29" y="86"/>
                  </a:lnTo>
                  <a:lnTo>
                    <a:pt x="29" y="91"/>
                  </a:lnTo>
                  <a:lnTo>
                    <a:pt x="31" y="94"/>
                  </a:lnTo>
                  <a:lnTo>
                    <a:pt x="34" y="91"/>
                  </a:lnTo>
                  <a:lnTo>
                    <a:pt x="34" y="83"/>
                  </a:lnTo>
                  <a:lnTo>
                    <a:pt x="36" y="78"/>
                  </a:lnTo>
                  <a:lnTo>
                    <a:pt x="36" y="68"/>
                  </a:lnTo>
                  <a:lnTo>
                    <a:pt x="39" y="62"/>
                  </a:lnTo>
                  <a:lnTo>
                    <a:pt x="39" y="57"/>
                  </a:lnTo>
                  <a:lnTo>
                    <a:pt x="42" y="60"/>
                  </a:lnTo>
                  <a:lnTo>
                    <a:pt x="42" y="62"/>
                  </a:lnTo>
                  <a:lnTo>
                    <a:pt x="47" y="68"/>
                  </a:lnTo>
                  <a:lnTo>
                    <a:pt x="47" y="73"/>
                  </a:lnTo>
                  <a:lnTo>
                    <a:pt x="50" y="78"/>
                  </a:lnTo>
                  <a:lnTo>
                    <a:pt x="50" y="86"/>
                  </a:lnTo>
                  <a:lnTo>
                    <a:pt x="52" y="91"/>
                  </a:lnTo>
                  <a:lnTo>
                    <a:pt x="52" y="99"/>
                  </a:lnTo>
                  <a:lnTo>
                    <a:pt x="55" y="102"/>
                  </a:lnTo>
                  <a:lnTo>
                    <a:pt x="57" y="99"/>
                  </a:lnTo>
                  <a:lnTo>
                    <a:pt x="57" y="94"/>
                  </a:lnTo>
                  <a:lnTo>
                    <a:pt x="60" y="91"/>
                  </a:lnTo>
                  <a:lnTo>
                    <a:pt x="60" y="83"/>
                  </a:lnTo>
                  <a:lnTo>
                    <a:pt x="65" y="78"/>
                  </a:lnTo>
                  <a:lnTo>
                    <a:pt x="63" y="78"/>
                  </a:lnTo>
                  <a:lnTo>
                    <a:pt x="65" y="81"/>
                  </a:lnTo>
                  <a:lnTo>
                    <a:pt x="68" y="83"/>
                  </a:lnTo>
                  <a:lnTo>
                    <a:pt x="70" y="81"/>
                  </a:lnTo>
                  <a:lnTo>
                    <a:pt x="70" y="83"/>
                  </a:lnTo>
                  <a:lnTo>
                    <a:pt x="73" y="86"/>
                  </a:lnTo>
                  <a:lnTo>
                    <a:pt x="73" y="91"/>
                  </a:lnTo>
                  <a:lnTo>
                    <a:pt x="76" y="94"/>
                  </a:lnTo>
                  <a:lnTo>
                    <a:pt x="76" y="96"/>
                  </a:lnTo>
                  <a:lnTo>
                    <a:pt x="76" y="91"/>
                  </a:lnTo>
                  <a:lnTo>
                    <a:pt x="78" y="89"/>
                  </a:lnTo>
                  <a:lnTo>
                    <a:pt x="78" y="86"/>
                  </a:lnTo>
                  <a:lnTo>
                    <a:pt x="81" y="83"/>
                  </a:lnTo>
                  <a:lnTo>
                    <a:pt x="81" y="89"/>
                  </a:lnTo>
                  <a:lnTo>
                    <a:pt x="86" y="94"/>
                  </a:lnTo>
                  <a:lnTo>
                    <a:pt x="84" y="94"/>
                  </a:lnTo>
                  <a:lnTo>
                    <a:pt x="86" y="89"/>
                  </a:lnTo>
                  <a:lnTo>
                    <a:pt x="89" y="89"/>
                  </a:lnTo>
                  <a:lnTo>
                    <a:pt x="91" y="89"/>
                  </a:lnTo>
                  <a:lnTo>
                    <a:pt x="94" y="83"/>
                  </a:lnTo>
                  <a:lnTo>
                    <a:pt x="94" y="81"/>
                  </a:lnTo>
                  <a:lnTo>
                    <a:pt x="97" y="78"/>
                  </a:lnTo>
                  <a:lnTo>
                    <a:pt x="97" y="68"/>
                  </a:lnTo>
                  <a:lnTo>
                    <a:pt x="99" y="62"/>
                  </a:lnTo>
                  <a:lnTo>
                    <a:pt x="99" y="47"/>
                  </a:lnTo>
                  <a:lnTo>
                    <a:pt x="102" y="34"/>
                  </a:lnTo>
                  <a:lnTo>
                    <a:pt x="102" y="13"/>
                  </a:lnTo>
                  <a:lnTo>
                    <a:pt x="104" y="5"/>
                  </a:lnTo>
                  <a:lnTo>
                    <a:pt x="104" y="0"/>
                  </a:lnTo>
                  <a:lnTo>
                    <a:pt x="104" y="8"/>
                  </a:lnTo>
                  <a:lnTo>
                    <a:pt x="107" y="21"/>
                  </a:lnTo>
                  <a:lnTo>
                    <a:pt x="107" y="62"/>
                  </a:lnTo>
                  <a:lnTo>
                    <a:pt x="110" y="83"/>
                  </a:lnTo>
                  <a:lnTo>
                    <a:pt x="110" y="125"/>
                  </a:lnTo>
                  <a:lnTo>
                    <a:pt x="112" y="130"/>
                  </a:lnTo>
                  <a:lnTo>
                    <a:pt x="112" y="128"/>
                  </a:lnTo>
                  <a:lnTo>
                    <a:pt x="115" y="125"/>
                  </a:lnTo>
                  <a:lnTo>
                    <a:pt x="115" y="112"/>
                  </a:lnTo>
                  <a:lnTo>
                    <a:pt x="118" y="107"/>
                  </a:lnTo>
                  <a:lnTo>
                    <a:pt x="118" y="104"/>
                  </a:lnTo>
                  <a:lnTo>
                    <a:pt x="120" y="102"/>
                  </a:lnTo>
                  <a:lnTo>
                    <a:pt x="120" y="81"/>
                  </a:lnTo>
                  <a:lnTo>
                    <a:pt x="123" y="73"/>
                  </a:lnTo>
                  <a:lnTo>
                    <a:pt x="123" y="57"/>
                  </a:lnTo>
                  <a:lnTo>
                    <a:pt x="125" y="49"/>
                  </a:lnTo>
                  <a:lnTo>
                    <a:pt x="125" y="39"/>
                  </a:lnTo>
                  <a:lnTo>
                    <a:pt x="128" y="47"/>
                  </a:lnTo>
                  <a:lnTo>
                    <a:pt x="128" y="44"/>
                  </a:lnTo>
                  <a:lnTo>
                    <a:pt x="128" y="47"/>
                  </a:lnTo>
                  <a:lnTo>
                    <a:pt x="131" y="52"/>
                  </a:lnTo>
                  <a:lnTo>
                    <a:pt x="131" y="65"/>
                  </a:lnTo>
                  <a:lnTo>
                    <a:pt x="133" y="73"/>
                  </a:lnTo>
                  <a:lnTo>
                    <a:pt x="133" y="96"/>
                  </a:lnTo>
                  <a:lnTo>
                    <a:pt x="136" y="102"/>
                  </a:lnTo>
                  <a:lnTo>
                    <a:pt x="136" y="110"/>
                  </a:lnTo>
                  <a:lnTo>
                    <a:pt x="139" y="112"/>
                  </a:lnTo>
                  <a:lnTo>
                    <a:pt x="139" y="104"/>
                  </a:lnTo>
                  <a:lnTo>
                    <a:pt x="141" y="99"/>
                  </a:lnTo>
                  <a:lnTo>
                    <a:pt x="141" y="94"/>
                  </a:lnTo>
                  <a:lnTo>
                    <a:pt x="144" y="94"/>
                  </a:lnTo>
                  <a:lnTo>
                    <a:pt x="146" y="94"/>
                  </a:lnTo>
                  <a:lnTo>
                    <a:pt x="149" y="91"/>
                  </a:lnTo>
                  <a:lnTo>
                    <a:pt x="152" y="89"/>
                  </a:lnTo>
                  <a:lnTo>
                    <a:pt x="152" y="86"/>
                  </a:lnTo>
                  <a:lnTo>
                    <a:pt x="157" y="81"/>
                  </a:lnTo>
                  <a:lnTo>
                    <a:pt x="154" y="81"/>
                  </a:lnTo>
                  <a:lnTo>
                    <a:pt x="157" y="81"/>
                  </a:lnTo>
                  <a:lnTo>
                    <a:pt x="159" y="78"/>
                  </a:lnTo>
                  <a:lnTo>
                    <a:pt x="159" y="73"/>
                  </a:lnTo>
                  <a:lnTo>
                    <a:pt x="162" y="70"/>
                  </a:lnTo>
                  <a:lnTo>
                    <a:pt x="165" y="70"/>
                  </a:lnTo>
                  <a:lnTo>
                    <a:pt x="167" y="76"/>
                  </a:lnTo>
                  <a:lnTo>
                    <a:pt x="170" y="78"/>
                  </a:lnTo>
                  <a:lnTo>
                    <a:pt x="173" y="76"/>
                  </a:lnTo>
                  <a:lnTo>
                    <a:pt x="178" y="70"/>
                  </a:lnTo>
                  <a:lnTo>
                    <a:pt x="178" y="68"/>
                  </a:lnTo>
                  <a:lnTo>
                    <a:pt x="180" y="70"/>
                  </a:lnTo>
                  <a:lnTo>
                    <a:pt x="183" y="73"/>
                  </a:lnTo>
                  <a:lnTo>
                    <a:pt x="183" y="86"/>
                  </a:lnTo>
                  <a:lnTo>
                    <a:pt x="186" y="91"/>
                  </a:lnTo>
                  <a:lnTo>
                    <a:pt x="186" y="94"/>
                  </a:lnTo>
                  <a:lnTo>
                    <a:pt x="188" y="91"/>
                  </a:lnTo>
                  <a:lnTo>
                    <a:pt x="188" y="86"/>
                  </a:lnTo>
                  <a:lnTo>
                    <a:pt x="191" y="83"/>
                  </a:lnTo>
                  <a:lnTo>
                    <a:pt x="191" y="78"/>
                  </a:lnTo>
                  <a:lnTo>
                    <a:pt x="196" y="78"/>
                  </a:lnTo>
                  <a:lnTo>
                    <a:pt x="196" y="81"/>
                  </a:lnTo>
                  <a:lnTo>
                    <a:pt x="199" y="81"/>
                  </a:lnTo>
                  <a:lnTo>
                    <a:pt x="201" y="83"/>
                  </a:lnTo>
                  <a:lnTo>
                    <a:pt x="204" y="89"/>
                  </a:lnTo>
                  <a:lnTo>
                    <a:pt x="204" y="9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7" name="Freeform 91"/>
            <p:cNvSpPr>
              <a:spLocks noChangeAspect="1"/>
            </p:cNvSpPr>
            <p:nvPr/>
          </p:nvSpPr>
          <p:spPr bwMode="auto">
            <a:xfrm flipV="1">
              <a:off x="6901127" y="2305339"/>
              <a:ext cx="1055067" cy="131255"/>
            </a:xfrm>
            <a:custGeom>
              <a:avLst/>
              <a:gdLst>
                <a:gd name="T0" fmla="*/ 5 w 204"/>
                <a:gd name="T1" fmla="*/ 60 h 100"/>
                <a:gd name="T2" fmla="*/ 13 w 204"/>
                <a:gd name="T3" fmla="*/ 47 h 100"/>
                <a:gd name="T4" fmla="*/ 16 w 204"/>
                <a:gd name="T5" fmla="*/ 37 h 100"/>
                <a:gd name="T6" fmla="*/ 18 w 204"/>
                <a:gd name="T7" fmla="*/ 32 h 100"/>
                <a:gd name="T8" fmla="*/ 26 w 204"/>
                <a:gd name="T9" fmla="*/ 42 h 100"/>
                <a:gd name="T10" fmla="*/ 29 w 204"/>
                <a:gd name="T11" fmla="*/ 42 h 100"/>
                <a:gd name="T12" fmla="*/ 34 w 204"/>
                <a:gd name="T13" fmla="*/ 34 h 100"/>
                <a:gd name="T14" fmla="*/ 39 w 204"/>
                <a:gd name="T15" fmla="*/ 8 h 100"/>
                <a:gd name="T16" fmla="*/ 42 w 204"/>
                <a:gd name="T17" fmla="*/ 29 h 100"/>
                <a:gd name="T18" fmla="*/ 47 w 204"/>
                <a:gd name="T19" fmla="*/ 68 h 100"/>
                <a:gd name="T20" fmla="*/ 50 w 204"/>
                <a:gd name="T21" fmla="*/ 66 h 100"/>
                <a:gd name="T22" fmla="*/ 55 w 204"/>
                <a:gd name="T23" fmla="*/ 47 h 100"/>
                <a:gd name="T24" fmla="*/ 60 w 204"/>
                <a:gd name="T25" fmla="*/ 40 h 100"/>
                <a:gd name="T26" fmla="*/ 63 w 204"/>
                <a:gd name="T27" fmla="*/ 50 h 100"/>
                <a:gd name="T28" fmla="*/ 68 w 204"/>
                <a:gd name="T29" fmla="*/ 26 h 100"/>
                <a:gd name="T30" fmla="*/ 71 w 204"/>
                <a:gd name="T31" fmla="*/ 53 h 100"/>
                <a:gd name="T32" fmla="*/ 76 w 204"/>
                <a:gd name="T33" fmla="*/ 47 h 100"/>
                <a:gd name="T34" fmla="*/ 78 w 204"/>
                <a:gd name="T35" fmla="*/ 47 h 100"/>
                <a:gd name="T36" fmla="*/ 86 w 204"/>
                <a:gd name="T37" fmla="*/ 55 h 100"/>
                <a:gd name="T38" fmla="*/ 89 w 204"/>
                <a:gd name="T39" fmla="*/ 45 h 100"/>
                <a:gd name="T40" fmla="*/ 97 w 204"/>
                <a:gd name="T41" fmla="*/ 47 h 100"/>
                <a:gd name="T42" fmla="*/ 105 w 204"/>
                <a:gd name="T43" fmla="*/ 53 h 100"/>
                <a:gd name="T44" fmla="*/ 110 w 204"/>
                <a:gd name="T45" fmla="*/ 40 h 100"/>
                <a:gd name="T46" fmla="*/ 113 w 204"/>
                <a:gd name="T47" fmla="*/ 21 h 100"/>
                <a:gd name="T48" fmla="*/ 118 w 204"/>
                <a:gd name="T49" fmla="*/ 40 h 100"/>
                <a:gd name="T50" fmla="*/ 120 w 204"/>
                <a:gd name="T51" fmla="*/ 60 h 100"/>
                <a:gd name="T52" fmla="*/ 126 w 204"/>
                <a:gd name="T53" fmla="*/ 45 h 100"/>
                <a:gd name="T54" fmla="*/ 131 w 204"/>
                <a:gd name="T55" fmla="*/ 47 h 100"/>
                <a:gd name="T56" fmla="*/ 136 w 204"/>
                <a:gd name="T57" fmla="*/ 53 h 100"/>
                <a:gd name="T58" fmla="*/ 141 w 204"/>
                <a:gd name="T59" fmla="*/ 42 h 100"/>
                <a:gd name="T60" fmla="*/ 149 w 204"/>
                <a:gd name="T61" fmla="*/ 34 h 100"/>
                <a:gd name="T62" fmla="*/ 157 w 204"/>
                <a:gd name="T63" fmla="*/ 32 h 100"/>
                <a:gd name="T64" fmla="*/ 162 w 204"/>
                <a:gd name="T65" fmla="*/ 40 h 100"/>
                <a:gd name="T66" fmla="*/ 165 w 204"/>
                <a:gd name="T67" fmla="*/ 53 h 100"/>
                <a:gd name="T68" fmla="*/ 173 w 204"/>
                <a:gd name="T69" fmla="*/ 55 h 100"/>
                <a:gd name="T70" fmla="*/ 181 w 204"/>
                <a:gd name="T71" fmla="*/ 42 h 100"/>
                <a:gd name="T72" fmla="*/ 183 w 204"/>
                <a:gd name="T73" fmla="*/ 21 h 100"/>
                <a:gd name="T74" fmla="*/ 188 w 204"/>
                <a:gd name="T75" fmla="*/ 0 h 100"/>
                <a:gd name="T76" fmla="*/ 191 w 204"/>
                <a:gd name="T77" fmla="*/ 47 h 100"/>
                <a:gd name="T78" fmla="*/ 196 w 204"/>
                <a:gd name="T79" fmla="*/ 97 h 100"/>
                <a:gd name="T80" fmla="*/ 199 w 204"/>
                <a:gd name="T81" fmla="*/ 89 h 100"/>
                <a:gd name="T82" fmla="*/ 202 w 204"/>
                <a:gd name="T83" fmla="*/ 6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00">
                  <a:moveTo>
                    <a:pt x="0" y="58"/>
                  </a:moveTo>
                  <a:lnTo>
                    <a:pt x="3" y="60"/>
                  </a:lnTo>
                  <a:lnTo>
                    <a:pt x="5" y="60"/>
                  </a:lnTo>
                  <a:lnTo>
                    <a:pt x="10" y="53"/>
                  </a:lnTo>
                  <a:lnTo>
                    <a:pt x="10" y="50"/>
                  </a:lnTo>
                  <a:lnTo>
                    <a:pt x="13" y="47"/>
                  </a:lnTo>
                  <a:lnTo>
                    <a:pt x="13" y="45"/>
                  </a:lnTo>
                  <a:lnTo>
                    <a:pt x="16" y="42"/>
                  </a:lnTo>
                  <a:lnTo>
                    <a:pt x="16" y="37"/>
                  </a:lnTo>
                  <a:lnTo>
                    <a:pt x="18" y="34"/>
                  </a:lnTo>
                  <a:lnTo>
                    <a:pt x="18" y="29"/>
                  </a:lnTo>
                  <a:lnTo>
                    <a:pt x="18" y="32"/>
                  </a:lnTo>
                  <a:lnTo>
                    <a:pt x="21" y="34"/>
                  </a:lnTo>
                  <a:lnTo>
                    <a:pt x="21" y="37"/>
                  </a:lnTo>
                  <a:lnTo>
                    <a:pt x="26" y="42"/>
                  </a:lnTo>
                  <a:lnTo>
                    <a:pt x="24" y="42"/>
                  </a:lnTo>
                  <a:lnTo>
                    <a:pt x="26" y="42"/>
                  </a:lnTo>
                  <a:lnTo>
                    <a:pt x="29" y="42"/>
                  </a:lnTo>
                  <a:lnTo>
                    <a:pt x="31" y="40"/>
                  </a:lnTo>
                  <a:lnTo>
                    <a:pt x="34" y="37"/>
                  </a:lnTo>
                  <a:lnTo>
                    <a:pt x="34" y="34"/>
                  </a:lnTo>
                  <a:lnTo>
                    <a:pt x="37" y="32"/>
                  </a:lnTo>
                  <a:lnTo>
                    <a:pt x="37" y="16"/>
                  </a:lnTo>
                  <a:lnTo>
                    <a:pt x="39" y="8"/>
                  </a:lnTo>
                  <a:lnTo>
                    <a:pt x="39" y="3"/>
                  </a:lnTo>
                  <a:lnTo>
                    <a:pt x="42" y="6"/>
                  </a:lnTo>
                  <a:lnTo>
                    <a:pt x="42" y="29"/>
                  </a:lnTo>
                  <a:lnTo>
                    <a:pt x="44" y="40"/>
                  </a:lnTo>
                  <a:lnTo>
                    <a:pt x="44" y="60"/>
                  </a:lnTo>
                  <a:lnTo>
                    <a:pt x="47" y="68"/>
                  </a:lnTo>
                  <a:lnTo>
                    <a:pt x="47" y="76"/>
                  </a:lnTo>
                  <a:lnTo>
                    <a:pt x="50" y="74"/>
                  </a:lnTo>
                  <a:lnTo>
                    <a:pt x="50" y="66"/>
                  </a:lnTo>
                  <a:lnTo>
                    <a:pt x="52" y="60"/>
                  </a:lnTo>
                  <a:lnTo>
                    <a:pt x="52" y="50"/>
                  </a:lnTo>
                  <a:lnTo>
                    <a:pt x="55" y="47"/>
                  </a:lnTo>
                  <a:lnTo>
                    <a:pt x="55" y="42"/>
                  </a:lnTo>
                  <a:lnTo>
                    <a:pt x="58" y="40"/>
                  </a:lnTo>
                  <a:lnTo>
                    <a:pt x="60" y="40"/>
                  </a:lnTo>
                  <a:lnTo>
                    <a:pt x="60" y="53"/>
                  </a:lnTo>
                  <a:lnTo>
                    <a:pt x="63" y="55"/>
                  </a:lnTo>
                  <a:lnTo>
                    <a:pt x="63" y="50"/>
                  </a:lnTo>
                  <a:lnTo>
                    <a:pt x="65" y="45"/>
                  </a:lnTo>
                  <a:lnTo>
                    <a:pt x="65" y="26"/>
                  </a:lnTo>
                  <a:lnTo>
                    <a:pt x="68" y="26"/>
                  </a:lnTo>
                  <a:lnTo>
                    <a:pt x="68" y="32"/>
                  </a:lnTo>
                  <a:lnTo>
                    <a:pt x="71" y="37"/>
                  </a:lnTo>
                  <a:lnTo>
                    <a:pt x="71" y="53"/>
                  </a:lnTo>
                  <a:lnTo>
                    <a:pt x="73" y="55"/>
                  </a:lnTo>
                  <a:lnTo>
                    <a:pt x="73" y="50"/>
                  </a:lnTo>
                  <a:lnTo>
                    <a:pt x="76" y="47"/>
                  </a:lnTo>
                  <a:lnTo>
                    <a:pt x="76" y="40"/>
                  </a:lnTo>
                  <a:lnTo>
                    <a:pt x="78" y="42"/>
                  </a:lnTo>
                  <a:lnTo>
                    <a:pt x="78" y="47"/>
                  </a:lnTo>
                  <a:lnTo>
                    <a:pt x="81" y="50"/>
                  </a:lnTo>
                  <a:lnTo>
                    <a:pt x="81" y="53"/>
                  </a:lnTo>
                  <a:lnTo>
                    <a:pt x="86" y="55"/>
                  </a:lnTo>
                  <a:lnTo>
                    <a:pt x="86" y="50"/>
                  </a:lnTo>
                  <a:lnTo>
                    <a:pt x="89" y="47"/>
                  </a:lnTo>
                  <a:lnTo>
                    <a:pt x="89" y="45"/>
                  </a:lnTo>
                  <a:lnTo>
                    <a:pt x="94" y="42"/>
                  </a:lnTo>
                  <a:lnTo>
                    <a:pt x="97" y="45"/>
                  </a:lnTo>
                  <a:lnTo>
                    <a:pt x="97" y="47"/>
                  </a:lnTo>
                  <a:lnTo>
                    <a:pt x="102" y="53"/>
                  </a:lnTo>
                  <a:lnTo>
                    <a:pt x="102" y="55"/>
                  </a:lnTo>
                  <a:lnTo>
                    <a:pt x="105" y="53"/>
                  </a:lnTo>
                  <a:lnTo>
                    <a:pt x="107" y="47"/>
                  </a:lnTo>
                  <a:lnTo>
                    <a:pt x="107" y="42"/>
                  </a:lnTo>
                  <a:lnTo>
                    <a:pt x="110" y="40"/>
                  </a:lnTo>
                  <a:lnTo>
                    <a:pt x="110" y="26"/>
                  </a:lnTo>
                  <a:lnTo>
                    <a:pt x="113" y="24"/>
                  </a:lnTo>
                  <a:lnTo>
                    <a:pt x="113" y="21"/>
                  </a:lnTo>
                  <a:lnTo>
                    <a:pt x="115" y="24"/>
                  </a:lnTo>
                  <a:lnTo>
                    <a:pt x="115" y="34"/>
                  </a:lnTo>
                  <a:lnTo>
                    <a:pt x="118" y="40"/>
                  </a:lnTo>
                  <a:lnTo>
                    <a:pt x="118" y="53"/>
                  </a:lnTo>
                  <a:lnTo>
                    <a:pt x="123" y="60"/>
                  </a:lnTo>
                  <a:lnTo>
                    <a:pt x="120" y="60"/>
                  </a:lnTo>
                  <a:lnTo>
                    <a:pt x="123" y="55"/>
                  </a:lnTo>
                  <a:lnTo>
                    <a:pt x="126" y="53"/>
                  </a:lnTo>
                  <a:lnTo>
                    <a:pt x="126" y="45"/>
                  </a:lnTo>
                  <a:lnTo>
                    <a:pt x="128" y="42"/>
                  </a:lnTo>
                  <a:lnTo>
                    <a:pt x="128" y="45"/>
                  </a:lnTo>
                  <a:lnTo>
                    <a:pt x="131" y="47"/>
                  </a:lnTo>
                  <a:lnTo>
                    <a:pt x="131" y="53"/>
                  </a:lnTo>
                  <a:lnTo>
                    <a:pt x="133" y="55"/>
                  </a:lnTo>
                  <a:lnTo>
                    <a:pt x="136" y="53"/>
                  </a:lnTo>
                  <a:lnTo>
                    <a:pt x="136" y="50"/>
                  </a:lnTo>
                  <a:lnTo>
                    <a:pt x="141" y="45"/>
                  </a:lnTo>
                  <a:lnTo>
                    <a:pt x="141" y="42"/>
                  </a:lnTo>
                  <a:lnTo>
                    <a:pt x="144" y="40"/>
                  </a:lnTo>
                  <a:lnTo>
                    <a:pt x="147" y="37"/>
                  </a:lnTo>
                  <a:lnTo>
                    <a:pt x="149" y="34"/>
                  </a:lnTo>
                  <a:lnTo>
                    <a:pt x="152" y="32"/>
                  </a:lnTo>
                  <a:lnTo>
                    <a:pt x="154" y="29"/>
                  </a:lnTo>
                  <a:lnTo>
                    <a:pt x="157" y="32"/>
                  </a:lnTo>
                  <a:lnTo>
                    <a:pt x="160" y="34"/>
                  </a:lnTo>
                  <a:lnTo>
                    <a:pt x="160" y="37"/>
                  </a:lnTo>
                  <a:lnTo>
                    <a:pt x="162" y="40"/>
                  </a:lnTo>
                  <a:lnTo>
                    <a:pt x="162" y="45"/>
                  </a:lnTo>
                  <a:lnTo>
                    <a:pt x="165" y="47"/>
                  </a:lnTo>
                  <a:lnTo>
                    <a:pt x="165" y="53"/>
                  </a:lnTo>
                  <a:lnTo>
                    <a:pt x="168" y="55"/>
                  </a:lnTo>
                  <a:lnTo>
                    <a:pt x="170" y="55"/>
                  </a:lnTo>
                  <a:lnTo>
                    <a:pt x="173" y="55"/>
                  </a:lnTo>
                  <a:lnTo>
                    <a:pt x="178" y="50"/>
                  </a:lnTo>
                  <a:lnTo>
                    <a:pt x="178" y="45"/>
                  </a:lnTo>
                  <a:lnTo>
                    <a:pt x="181" y="42"/>
                  </a:lnTo>
                  <a:lnTo>
                    <a:pt x="181" y="37"/>
                  </a:lnTo>
                  <a:lnTo>
                    <a:pt x="183" y="34"/>
                  </a:lnTo>
                  <a:lnTo>
                    <a:pt x="183" y="21"/>
                  </a:lnTo>
                  <a:lnTo>
                    <a:pt x="186" y="16"/>
                  </a:lnTo>
                  <a:lnTo>
                    <a:pt x="186" y="3"/>
                  </a:lnTo>
                  <a:lnTo>
                    <a:pt x="188" y="0"/>
                  </a:lnTo>
                  <a:lnTo>
                    <a:pt x="188" y="3"/>
                  </a:lnTo>
                  <a:lnTo>
                    <a:pt x="191" y="11"/>
                  </a:lnTo>
                  <a:lnTo>
                    <a:pt x="191" y="47"/>
                  </a:lnTo>
                  <a:lnTo>
                    <a:pt x="194" y="63"/>
                  </a:lnTo>
                  <a:lnTo>
                    <a:pt x="194" y="89"/>
                  </a:lnTo>
                  <a:lnTo>
                    <a:pt x="196" y="97"/>
                  </a:lnTo>
                  <a:lnTo>
                    <a:pt x="196" y="100"/>
                  </a:lnTo>
                  <a:lnTo>
                    <a:pt x="196" y="94"/>
                  </a:lnTo>
                  <a:lnTo>
                    <a:pt x="199" y="89"/>
                  </a:lnTo>
                  <a:lnTo>
                    <a:pt x="199" y="79"/>
                  </a:lnTo>
                  <a:lnTo>
                    <a:pt x="202" y="76"/>
                  </a:lnTo>
                  <a:lnTo>
                    <a:pt x="202" y="66"/>
                  </a:lnTo>
                  <a:lnTo>
                    <a:pt x="204" y="60"/>
                  </a:lnTo>
                  <a:lnTo>
                    <a:pt x="204" y="5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8" name="Freeform 92"/>
            <p:cNvSpPr>
              <a:spLocks noChangeAspect="1"/>
            </p:cNvSpPr>
            <p:nvPr/>
          </p:nvSpPr>
          <p:spPr bwMode="auto">
            <a:xfrm flipV="1">
              <a:off x="7956194" y="2343257"/>
              <a:ext cx="991176" cy="78753"/>
            </a:xfrm>
            <a:custGeom>
              <a:avLst/>
              <a:gdLst>
                <a:gd name="T0" fmla="*/ 3 w 191"/>
                <a:gd name="T1" fmla="*/ 36 h 60"/>
                <a:gd name="T2" fmla="*/ 8 w 191"/>
                <a:gd name="T3" fmla="*/ 29 h 60"/>
                <a:gd name="T4" fmla="*/ 11 w 191"/>
                <a:gd name="T5" fmla="*/ 15 h 60"/>
                <a:gd name="T6" fmla="*/ 21 w 191"/>
                <a:gd name="T7" fmla="*/ 21 h 60"/>
                <a:gd name="T8" fmla="*/ 24 w 191"/>
                <a:gd name="T9" fmla="*/ 31 h 60"/>
                <a:gd name="T10" fmla="*/ 29 w 191"/>
                <a:gd name="T11" fmla="*/ 10 h 60"/>
                <a:gd name="T12" fmla="*/ 32 w 191"/>
                <a:gd name="T13" fmla="*/ 2 h 60"/>
                <a:gd name="T14" fmla="*/ 37 w 191"/>
                <a:gd name="T15" fmla="*/ 36 h 60"/>
                <a:gd name="T16" fmla="*/ 39 w 191"/>
                <a:gd name="T17" fmla="*/ 60 h 60"/>
                <a:gd name="T18" fmla="*/ 45 w 191"/>
                <a:gd name="T19" fmla="*/ 34 h 60"/>
                <a:gd name="T20" fmla="*/ 50 w 191"/>
                <a:gd name="T21" fmla="*/ 23 h 60"/>
                <a:gd name="T22" fmla="*/ 53 w 191"/>
                <a:gd name="T23" fmla="*/ 52 h 60"/>
                <a:gd name="T24" fmla="*/ 58 w 191"/>
                <a:gd name="T25" fmla="*/ 57 h 60"/>
                <a:gd name="T26" fmla="*/ 60 w 191"/>
                <a:gd name="T27" fmla="*/ 36 h 60"/>
                <a:gd name="T28" fmla="*/ 68 w 191"/>
                <a:gd name="T29" fmla="*/ 29 h 60"/>
                <a:gd name="T30" fmla="*/ 71 w 191"/>
                <a:gd name="T31" fmla="*/ 36 h 60"/>
                <a:gd name="T32" fmla="*/ 76 w 191"/>
                <a:gd name="T33" fmla="*/ 15 h 60"/>
                <a:gd name="T34" fmla="*/ 81 w 191"/>
                <a:gd name="T35" fmla="*/ 23 h 60"/>
                <a:gd name="T36" fmla="*/ 87 w 191"/>
                <a:gd name="T37" fmla="*/ 52 h 60"/>
                <a:gd name="T38" fmla="*/ 89 w 191"/>
                <a:gd name="T39" fmla="*/ 42 h 60"/>
                <a:gd name="T40" fmla="*/ 94 w 191"/>
                <a:gd name="T41" fmla="*/ 18 h 60"/>
                <a:gd name="T42" fmla="*/ 100 w 191"/>
                <a:gd name="T43" fmla="*/ 10 h 60"/>
                <a:gd name="T44" fmla="*/ 102 w 191"/>
                <a:gd name="T45" fmla="*/ 52 h 60"/>
                <a:gd name="T46" fmla="*/ 110 w 191"/>
                <a:gd name="T47" fmla="*/ 49 h 60"/>
                <a:gd name="T48" fmla="*/ 115 w 191"/>
                <a:gd name="T49" fmla="*/ 36 h 60"/>
                <a:gd name="T50" fmla="*/ 118 w 191"/>
                <a:gd name="T51" fmla="*/ 23 h 60"/>
                <a:gd name="T52" fmla="*/ 123 w 191"/>
                <a:gd name="T53" fmla="*/ 13 h 60"/>
                <a:gd name="T54" fmla="*/ 126 w 191"/>
                <a:gd name="T55" fmla="*/ 13 h 60"/>
                <a:gd name="T56" fmla="*/ 131 w 191"/>
                <a:gd name="T57" fmla="*/ 55 h 60"/>
                <a:gd name="T58" fmla="*/ 134 w 191"/>
                <a:gd name="T59" fmla="*/ 52 h 60"/>
                <a:gd name="T60" fmla="*/ 139 w 191"/>
                <a:gd name="T61" fmla="*/ 31 h 60"/>
                <a:gd name="T62" fmla="*/ 142 w 191"/>
                <a:gd name="T63" fmla="*/ 47 h 60"/>
                <a:gd name="T64" fmla="*/ 144 w 191"/>
                <a:gd name="T65" fmla="*/ 49 h 60"/>
                <a:gd name="T66" fmla="*/ 149 w 191"/>
                <a:gd name="T67" fmla="*/ 34 h 60"/>
                <a:gd name="T68" fmla="*/ 152 w 191"/>
                <a:gd name="T69" fmla="*/ 18 h 60"/>
                <a:gd name="T70" fmla="*/ 157 w 191"/>
                <a:gd name="T71" fmla="*/ 26 h 60"/>
                <a:gd name="T72" fmla="*/ 162 w 191"/>
                <a:gd name="T73" fmla="*/ 31 h 60"/>
                <a:gd name="T74" fmla="*/ 170 w 191"/>
                <a:gd name="T75" fmla="*/ 26 h 60"/>
                <a:gd name="T76" fmla="*/ 176 w 191"/>
                <a:gd name="T77" fmla="*/ 18 h 60"/>
                <a:gd name="T78" fmla="*/ 178 w 191"/>
                <a:gd name="T79" fmla="*/ 47 h 60"/>
                <a:gd name="T80" fmla="*/ 186 w 191"/>
                <a:gd name="T81" fmla="*/ 36 h 60"/>
                <a:gd name="T82" fmla="*/ 189 w 191"/>
                <a:gd name="T83" fmla="*/ 4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 h="60">
                  <a:moveTo>
                    <a:pt x="0" y="44"/>
                  </a:moveTo>
                  <a:lnTo>
                    <a:pt x="3" y="42"/>
                  </a:lnTo>
                  <a:lnTo>
                    <a:pt x="3" y="36"/>
                  </a:lnTo>
                  <a:lnTo>
                    <a:pt x="5" y="34"/>
                  </a:lnTo>
                  <a:lnTo>
                    <a:pt x="5" y="31"/>
                  </a:lnTo>
                  <a:lnTo>
                    <a:pt x="8" y="29"/>
                  </a:lnTo>
                  <a:lnTo>
                    <a:pt x="8" y="26"/>
                  </a:lnTo>
                  <a:lnTo>
                    <a:pt x="11" y="23"/>
                  </a:lnTo>
                  <a:lnTo>
                    <a:pt x="11" y="15"/>
                  </a:lnTo>
                  <a:lnTo>
                    <a:pt x="16" y="15"/>
                  </a:lnTo>
                  <a:lnTo>
                    <a:pt x="16" y="21"/>
                  </a:lnTo>
                  <a:lnTo>
                    <a:pt x="21" y="21"/>
                  </a:lnTo>
                  <a:lnTo>
                    <a:pt x="18" y="21"/>
                  </a:lnTo>
                  <a:lnTo>
                    <a:pt x="21" y="29"/>
                  </a:lnTo>
                  <a:lnTo>
                    <a:pt x="24" y="31"/>
                  </a:lnTo>
                  <a:lnTo>
                    <a:pt x="26" y="29"/>
                  </a:lnTo>
                  <a:lnTo>
                    <a:pt x="26" y="15"/>
                  </a:lnTo>
                  <a:lnTo>
                    <a:pt x="29" y="10"/>
                  </a:lnTo>
                  <a:lnTo>
                    <a:pt x="29" y="2"/>
                  </a:lnTo>
                  <a:lnTo>
                    <a:pt x="32" y="0"/>
                  </a:lnTo>
                  <a:lnTo>
                    <a:pt x="32" y="2"/>
                  </a:lnTo>
                  <a:lnTo>
                    <a:pt x="34" y="8"/>
                  </a:lnTo>
                  <a:lnTo>
                    <a:pt x="34" y="26"/>
                  </a:lnTo>
                  <a:lnTo>
                    <a:pt x="37" y="36"/>
                  </a:lnTo>
                  <a:lnTo>
                    <a:pt x="37" y="55"/>
                  </a:lnTo>
                  <a:lnTo>
                    <a:pt x="42" y="60"/>
                  </a:lnTo>
                  <a:lnTo>
                    <a:pt x="39" y="60"/>
                  </a:lnTo>
                  <a:lnTo>
                    <a:pt x="42" y="60"/>
                  </a:lnTo>
                  <a:lnTo>
                    <a:pt x="45" y="55"/>
                  </a:lnTo>
                  <a:lnTo>
                    <a:pt x="45" y="34"/>
                  </a:lnTo>
                  <a:lnTo>
                    <a:pt x="47" y="26"/>
                  </a:lnTo>
                  <a:lnTo>
                    <a:pt x="47" y="21"/>
                  </a:lnTo>
                  <a:lnTo>
                    <a:pt x="50" y="23"/>
                  </a:lnTo>
                  <a:lnTo>
                    <a:pt x="50" y="42"/>
                  </a:lnTo>
                  <a:lnTo>
                    <a:pt x="53" y="44"/>
                  </a:lnTo>
                  <a:lnTo>
                    <a:pt x="53" y="52"/>
                  </a:lnTo>
                  <a:lnTo>
                    <a:pt x="55" y="55"/>
                  </a:lnTo>
                  <a:lnTo>
                    <a:pt x="55" y="60"/>
                  </a:lnTo>
                  <a:lnTo>
                    <a:pt x="58" y="57"/>
                  </a:lnTo>
                  <a:lnTo>
                    <a:pt x="58" y="52"/>
                  </a:lnTo>
                  <a:lnTo>
                    <a:pt x="60" y="47"/>
                  </a:lnTo>
                  <a:lnTo>
                    <a:pt x="60" y="36"/>
                  </a:lnTo>
                  <a:lnTo>
                    <a:pt x="66" y="31"/>
                  </a:lnTo>
                  <a:lnTo>
                    <a:pt x="66" y="26"/>
                  </a:lnTo>
                  <a:lnTo>
                    <a:pt x="68" y="29"/>
                  </a:lnTo>
                  <a:lnTo>
                    <a:pt x="68" y="31"/>
                  </a:lnTo>
                  <a:lnTo>
                    <a:pt x="73" y="36"/>
                  </a:lnTo>
                  <a:lnTo>
                    <a:pt x="71" y="36"/>
                  </a:lnTo>
                  <a:lnTo>
                    <a:pt x="73" y="26"/>
                  </a:lnTo>
                  <a:lnTo>
                    <a:pt x="76" y="23"/>
                  </a:lnTo>
                  <a:lnTo>
                    <a:pt x="76" y="15"/>
                  </a:lnTo>
                  <a:lnTo>
                    <a:pt x="79" y="13"/>
                  </a:lnTo>
                  <a:lnTo>
                    <a:pt x="81" y="15"/>
                  </a:lnTo>
                  <a:lnTo>
                    <a:pt x="81" y="23"/>
                  </a:lnTo>
                  <a:lnTo>
                    <a:pt x="84" y="29"/>
                  </a:lnTo>
                  <a:lnTo>
                    <a:pt x="84" y="47"/>
                  </a:lnTo>
                  <a:lnTo>
                    <a:pt x="87" y="52"/>
                  </a:lnTo>
                  <a:lnTo>
                    <a:pt x="87" y="55"/>
                  </a:lnTo>
                  <a:lnTo>
                    <a:pt x="89" y="52"/>
                  </a:lnTo>
                  <a:lnTo>
                    <a:pt x="89" y="42"/>
                  </a:lnTo>
                  <a:lnTo>
                    <a:pt x="92" y="36"/>
                  </a:lnTo>
                  <a:lnTo>
                    <a:pt x="92" y="26"/>
                  </a:lnTo>
                  <a:lnTo>
                    <a:pt x="94" y="18"/>
                  </a:lnTo>
                  <a:lnTo>
                    <a:pt x="94" y="5"/>
                  </a:lnTo>
                  <a:lnTo>
                    <a:pt x="97" y="8"/>
                  </a:lnTo>
                  <a:lnTo>
                    <a:pt x="100" y="10"/>
                  </a:lnTo>
                  <a:lnTo>
                    <a:pt x="100" y="34"/>
                  </a:lnTo>
                  <a:lnTo>
                    <a:pt x="102" y="42"/>
                  </a:lnTo>
                  <a:lnTo>
                    <a:pt x="102" y="52"/>
                  </a:lnTo>
                  <a:lnTo>
                    <a:pt x="105" y="55"/>
                  </a:lnTo>
                  <a:lnTo>
                    <a:pt x="107" y="55"/>
                  </a:lnTo>
                  <a:lnTo>
                    <a:pt x="110" y="49"/>
                  </a:lnTo>
                  <a:lnTo>
                    <a:pt x="113" y="47"/>
                  </a:lnTo>
                  <a:lnTo>
                    <a:pt x="113" y="39"/>
                  </a:lnTo>
                  <a:lnTo>
                    <a:pt x="115" y="36"/>
                  </a:lnTo>
                  <a:lnTo>
                    <a:pt x="115" y="31"/>
                  </a:lnTo>
                  <a:lnTo>
                    <a:pt x="118" y="29"/>
                  </a:lnTo>
                  <a:lnTo>
                    <a:pt x="118" y="23"/>
                  </a:lnTo>
                  <a:lnTo>
                    <a:pt x="121" y="21"/>
                  </a:lnTo>
                  <a:lnTo>
                    <a:pt x="121" y="15"/>
                  </a:lnTo>
                  <a:lnTo>
                    <a:pt x="123" y="13"/>
                  </a:lnTo>
                  <a:lnTo>
                    <a:pt x="123" y="2"/>
                  </a:lnTo>
                  <a:lnTo>
                    <a:pt x="126" y="5"/>
                  </a:lnTo>
                  <a:lnTo>
                    <a:pt x="126" y="13"/>
                  </a:lnTo>
                  <a:lnTo>
                    <a:pt x="128" y="23"/>
                  </a:lnTo>
                  <a:lnTo>
                    <a:pt x="128" y="49"/>
                  </a:lnTo>
                  <a:lnTo>
                    <a:pt x="131" y="55"/>
                  </a:lnTo>
                  <a:lnTo>
                    <a:pt x="131" y="60"/>
                  </a:lnTo>
                  <a:lnTo>
                    <a:pt x="134" y="57"/>
                  </a:lnTo>
                  <a:lnTo>
                    <a:pt x="134" y="52"/>
                  </a:lnTo>
                  <a:lnTo>
                    <a:pt x="136" y="49"/>
                  </a:lnTo>
                  <a:lnTo>
                    <a:pt x="136" y="36"/>
                  </a:lnTo>
                  <a:lnTo>
                    <a:pt x="139" y="31"/>
                  </a:lnTo>
                  <a:lnTo>
                    <a:pt x="139" y="29"/>
                  </a:lnTo>
                  <a:lnTo>
                    <a:pt x="142" y="31"/>
                  </a:lnTo>
                  <a:lnTo>
                    <a:pt x="142" y="47"/>
                  </a:lnTo>
                  <a:lnTo>
                    <a:pt x="144" y="49"/>
                  </a:lnTo>
                  <a:lnTo>
                    <a:pt x="144" y="52"/>
                  </a:lnTo>
                  <a:lnTo>
                    <a:pt x="144" y="49"/>
                  </a:lnTo>
                  <a:lnTo>
                    <a:pt x="147" y="47"/>
                  </a:lnTo>
                  <a:lnTo>
                    <a:pt x="147" y="36"/>
                  </a:lnTo>
                  <a:lnTo>
                    <a:pt x="149" y="34"/>
                  </a:lnTo>
                  <a:lnTo>
                    <a:pt x="149" y="29"/>
                  </a:lnTo>
                  <a:lnTo>
                    <a:pt x="152" y="26"/>
                  </a:lnTo>
                  <a:lnTo>
                    <a:pt x="152" y="18"/>
                  </a:lnTo>
                  <a:lnTo>
                    <a:pt x="155" y="21"/>
                  </a:lnTo>
                  <a:lnTo>
                    <a:pt x="155" y="23"/>
                  </a:lnTo>
                  <a:lnTo>
                    <a:pt x="157" y="26"/>
                  </a:lnTo>
                  <a:lnTo>
                    <a:pt x="157" y="31"/>
                  </a:lnTo>
                  <a:lnTo>
                    <a:pt x="160" y="34"/>
                  </a:lnTo>
                  <a:lnTo>
                    <a:pt x="162" y="31"/>
                  </a:lnTo>
                  <a:lnTo>
                    <a:pt x="165" y="31"/>
                  </a:lnTo>
                  <a:lnTo>
                    <a:pt x="168" y="31"/>
                  </a:lnTo>
                  <a:lnTo>
                    <a:pt x="170" y="26"/>
                  </a:lnTo>
                  <a:lnTo>
                    <a:pt x="170" y="21"/>
                  </a:lnTo>
                  <a:lnTo>
                    <a:pt x="173" y="15"/>
                  </a:lnTo>
                  <a:lnTo>
                    <a:pt x="176" y="18"/>
                  </a:lnTo>
                  <a:lnTo>
                    <a:pt x="176" y="34"/>
                  </a:lnTo>
                  <a:lnTo>
                    <a:pt x="178" y="42"/>
                  </a:lnTo>
                  <a:lnTo>
                    <a:pt x="178" y="47"/>
                  </a:lnTo>
                  <a:lnTo>
                    <a:pt x="181" y="44"/>
                  </a:lnTo>
                  <a:lnTo>
                    <a:pt x="181" y="42"/>
                  </a:lnTo>
                  <a:lnTo>
                    <a:pt x="186" y="36"/>
                  </a:lnTo>
                  <a:lnTo>
                    <a:pt x="183" y="36"/>
                  </a:lnTo>
                  <a:lnTo>
                    <a:pt x="186" y="42"/>
                  </a:lnTo>
                  <a:lnTo>
                    <a:pt x="189" y="44"/>
                  </a:lnTo>
                  <a:lnTo>
                    <a:pt x="191" y="42"/>
                  </a:lnTo>
                  <a:lnTo>
                    <a:pt x="191"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09" name="Freeform 93"/>
            <p:cNvSpPr>
              <a:spLocks noChangeAspect="1"/>
            </p:cNvSpPr>
            <p:nvPr/>
          </p:nvSpPr>
          <p:spPr bwMode="auto">
            <a:xfrm flipV="1">
              <a:off x="8947369" y="2333048"/>
              <a:ext cx="1072335" cy="99170"/>
            </a:xfrm>
            <a:custGeom>
              <a:avLst/>
              <a:gdLst>
                <a:gd name="T0" fmla="*/ 3 w 207"/>
                <a:gd name="T1" fmla="*/ 37 h 76"/>
                <a:gd name="T2" fmla="*/ 8 w 207"/>
                <a:gd name="T3" fmla="*/ 18 h 76"/>
                <a:gd name="T4" fmla="*/ 11 w 207"/>
                <a:gd name="T5" fmla="*/ 42 h 76"/>
                <a:gd name="T6" fmla="*/ 16 w 207"/>
                <a:gd name="T7" fmla="*/ 50 h 76"/>
                <a:gd name="T8" fmla="*/ 19 w 207"/>
                <a:gd name="T9" fmla="*/ 39 h 76"/>
                <a:gd name="T10" fmla="*/ 26 w 207"/>
                <a:gd name="T11" fmla="*/ 31 h 76"/>
                <a:gd name="T12" fmla="*/ 32 w 207"/>
                <a:gd name="T13" fmla="*/ 18 h 76"/>
                <a:gd name="T14" fmla="*/ 37 w 207"/>
                <a:gd name="T15" fmla="*/ 50 h 76"/>
                <a:gd name="T16" fmla="*/ 40 w 207"/>
                <a:gd name="T17" fmla="*/ 76 h 76"/>
                <a:gd name="T18" fmla="*/ 47 w 207"/>
                <a:gd name="T19" fmla="*/ 63 h 76"/>
                <a:gd name="T20" fmla="*/ 53 w 207"/>
                <a:gd name="T21" fmla="*/ 47 h 76"/>
                <a:gd name="T22" fmla="*/ 58 w 207"/>
                <a:gd name="T23" fmla="*/ 39 h 76"/>
                <a:gd name="T24" fmla="*/ 63 w 207"/>
                <a:gd name="T25" fmla="*/ 29 h 76"/>
                <a:gd name="T26" fmla="*/ 68 w 207"/>
                <a:gd name="T27" fmla="*/ 21 h 76"/>
                <a:gd name="T28" fmla="*/ 74 w 207"/>
                <a:gd name="T29" fmla="*/ 3 h 76"/>
                <a:gd name="T30" fmla="*/ 76 w 207"/>
                <a:gd name="T31" fmla="*/ 8 h 76"/>
                <a:gd name="T32" fmla="*/ 79 w 207"/>
                <a:gd name="T33" fmla="*/ 57 h 76"/>
                <a:gd name="T34" fmla="*/ 87 w 207"/>
                <a:gd name="T35" fmla="*/ 60 h 76"/>
                <a:gd name="T36" fmla="*/ 92 w 207"/>
                <a:gd name="T37" fmla="*/ 55 h 76"/>
                <a:gd name="T38" fmla="*/ 100 w 207"/>
                <a:gd name="T39" fmla="*/ 47 h 76"/>
                <a:gd name="T40" fmla="*/ 102 w 207"/>
                <a:gd name="T41" fmla="*/ 37 h 76"/>
                <a:gd name="T42" fmla="*/ 110 w 207"/>
                <a:gd name="T43" fmla="*/ 16 h 76"/>
                <a:gd name="T44" fmla="*/ 113 w 207"/>
                <a:gd name="T45" fmla="*/ 23 h 76"/>
                <a:gd name="T46" fmla="*/ 115 w 207"/>
                <a:gd name="T47" fmla="*/ 47 h 76"/>
                <a:gd name="T48" fmla="*/ 121 w 207"/>
                <a:gd name="T49" fmla="*/ 34 h 76"/>
                <a:gd name="T50" fmla="*/ 126 w 207"/>
                <a:gd name="T51" fmla="*/ 29 h 76"/>
                <a:gd name="T52" fmla="*/ 131 w 207"/>
                <a:gd name="T53" fmla="*/ 37 h 76"/>
                <a:gd name="T54" fmla="*/ 134 w 207"/>
                <a:gd name="T55" fmla="*/ 65 h 76"/>
                <a:gd name="T56" fmla="*/ 139 w 207"/>
                <a:gd name="T57" fmla="*/ 60 h 76"/>
                <a:gd name="T58" fmla="*/ 147 w 207"/>
                <a:gd name="T59" fmla="*/ 50 h 76"/>
                <a:gd name="T60" fmla="*/ 149 w 207"/>
                <a:gd name="T61" fmla="*/ 39 h 76"/>
                <a:gd name="T62" fmla="*/ 155 w 207"/>
                <a:gd name="T63" fmla="*/ 31 h 76"/>
                <a:gd name="T64" fmla="*/ 160 w 207"/>
                <a:gd name="T65" fmla="*/ 39 h 76"/>
                <a:gd name="T66" fmla="*/ 165 w 207"/>
                <a:gd name="T67" fmla="*/ 42 h 76"/>
                <a:gd name="T68" fmla="*/ 170 w 207"/>
                <a:gd name="T69" fmla="*/ 31 h 76"/>
                <a:gd name="T70" fmla="*/ 176 w 207"/>
                <a:gd name="T71" fmla="*/ 26 h 76"/>
                <a:gd name="T72" fmla="*/ 178 w 207"/>
                <a:gd name="T73" fmla="*/ 47 h 76"/>
                <a:gd name="T74" fmla="*/ 184 w 207"/>
                <a:gd name="T75" fmla="*/ 44 h 76"/>
                <a:gd name="T76" fmla="*/ 191 w 207"/>
                <a:gd name="T77" fmla="*/ 44 h 76"/>
                <a:gd name="T78" fmla="*/ 197 w 207"/>
                <a:gd name="T79" fmla="*/ 29 h 76"/>
                <a:gd name="T80" fmla="*/ 202 w 207"/>
                <a:gd name="T81" fmla="*/ 8 h 76"/>
                <a:gd name="T82" fmla="*/ 204 w 207"/>
                <a:gd name="T83" fmla="*/ 2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76">
                  <a:moveTo>
                    <a:pt x="0" y="47"/>
                  </a:moveTo>
                  <a:lnTo>
                    <a:pt x="3" y="44"/>
                  </a:lnTo>
                  <a:lnTo>
                    <a:pt x="3" y="37"/>
                  </a:lnTo>
                  <a:lnTo>
                    <a:pt x="5" y="31"/>
                  </a:lnTo>
                  <a:lnTo>
                    <a:pt x="5" y="21"/>
                  </a:lnTo>
                  <a:lnTo>
                    <a:pt x="8" y="18"/>
                  </a:lnTo>
                  <a:lnTo>
                    <a:pt x="8" y="23"/>
                  </a:lnTo>
                  <a:lnTo>
                    <a:pt x="11" y="31"/>
                  </a:lnTo>
                  <a:lnTo>
                    <a:pt x="11" y="42"/>
                  </a:lnTo>
                  <a:lnTo>
                    <a:pt x="13" y="47"/>
                  </a:lnTo>
                  <a:lnTo>
                    <a:pt x="13" y="52"/>
                  </a:lnTo>
                  <a:lnTo>
                    <a:pt x="16" y="50"/>
                  </a:lnTo>
                  <a:lnTo>
                    <a:pt x="16" y="47"/>
                  </a:lnTo>
                  <a:lnTo>
                    <a:pt x="19" y="44"/>
                  </a:lnTo>
                  <a:lnTo>
                    <a:pt x="19" y="39"/>
                  </a:lnTo>
                  <a:lnTo>
                    <a:pt x="21" y="39"/>
                  </a:lnTo>
                  <a:lnTo>
                    <a:pt x="26" y="39"/>
                  </a:lnTo>
                  <a:lnTo>
                    <a:pt x="26" y="31"/>
                  </a:lnTo>
                  <a:lnTo>
                    <a:pt x="29" y="26"/>
                  </a:lnTo>
                  <a:lnTo>
                    <a:pt x="29" y="16"/>
                  </a:lnTo>
                  <a:lnTo>
                    <a:pt x="32" y="18"/>
                  </a:lnTo>
                  <a:lnTo>
                    <a:pt x="34" y="23"/>
                  </a:lnTo>
                  <a:lnTo>
                    <a:pt x="34" y="42"/>
                  </a:lnTo>
                  <a:lnTo>
                    <a:pt x="37" y="50"/>
                  </a:lnTo>
                  <a:lnTo>
                    <a:pt x="37" y="65"/>
                  </a:lnTo>
                  <a:lnTo>
                    <a:pt x="40" y="71"/>
                  </a:lnTo>
                  <a:lnTo>
                    <a:pt x="40" y="76"/>
                  </a:lnTo>
                  <a:lnTo>
                    <a:pt x="42" y="73"/>
                  </a:lnTo>
                  <a:lnTo>
                    <a:pt x="42" y="68"/>
                  </a:lnTo>
                  <a:lnTo>
                    <a:pt x="47" y="63"/>
                  </a:lnTo>
                  <a:lnTo>
                    <a:pt x="47" y="60"/>
                  </a:lnTo>
                  <a:lnTo>
                    <a:pt x="53" y="55"/>
                  </a:lnTo>
                  <a:lnTo>
                    <a:pt x="53" y="47"/>
                  </a:lnTo>
                  <a:lnTo>
                    <a:pt x="55" y="44"/>
                  </a:lnTo>
                  <a:lnTo>
                    <a:pt x="55" y="42"/>
                  </a:lnTo>
                  <a:lnTo>
                    <a:pt x="58" y="39"/>
                  </a:lnTo>
                  <a:lnTo>
                    <a:pt x="58" y="34"/>
                  </a:lnTo>
                  <a:lnTo>
                    <a:pt x="60" y="31"/>
                  </a:lnTo>
                  <a:lnTo>
                    <a:pt x="63" y="29"/>
                  </a:lnTo>
                  <a:lnTo>
                    <a:pt x="66" y="29"/>
                  </a:lnTo>
                  <a:lnTo>
                    <a:pt x="68" y="23"/>
                  </a:lnTo>
                  <a:lnTo>
                    <a:pt x="68" y="21"/>
                  </a:lnTo>
                  <a:lnTo>
                    <a:pt x="71" y="18"/>
                  </a:lnTo>
                  <a:lnTo>
                    <a:pt x="71" y="5"/>
                  </a:lnTo>
                  <a:lnTo>
                    <a:pt x="74" y="3"/>
                  </a:lnTo>
                  <a:lnTo>
                    <a:pt x="74" y="0"/>
                  </a:lnTo>
                  <a:lnTo>
                    <a:pt x="74" y="3"/>
                  </a:lnTo>
                  <a:lnTo>
                    <a:pt x="76" y="8"/>
                  </a:lnTo>
                  <a:lnTo>
                    <a:pt x="76" y="37"/>
                  </a:lnTo>
                  <a:lnTo>
                    <a:pt x="79" y="44"/>
                  </a:lnTo>
                  <a:lnTo>
                    <a:pt x="79" y="57"/>
                  </a:lnTo>
                  <a:lnTo>
                    <a:pt x="81" y="60"/>
                  </a:lnTo>
                  <a:lnTo>
                    <a:pt x="81" y="65"/>
                  </a:lnTo>
                  <a:lnTo>
                    <a:pt x="87" y="60"/>
                  </a:lnTo>
                  <a:lnTo>
                    <a:pt x="87" y="55"/>
                  </a:lnTo>
                  <a:lnTo>
                    <a:pt x="89" y="57"/>
                  </a:lnTo>
                  <a:lnTo>
                    <a:pt x="92" y="55"/>
                  </a:lnTo>
                  <a:lnTo>
                    <a:pt x="95" y="52"/>
                  </a:lnTo>
                  <a:lnTo>
                    <a:pt x="95" y="50"/>
                  </a:lnTo>
                  <a:lnTo>
                    <a:pt x="100" y="47"/>
                  </a:lnTo>
                  <a:lnTo>
                    <a:pt x="100" y="44"/>
                  </a:lnTo>
                  <a:lnTo>
                    <a:pt x="102" y="42"/>
                  </a:lnTo>
                  <a:lnTo>
                    <a:pt x="102" y="37"/>
                  </a:lnTo>
                  <a:lnTo>
                    <a:pt x="105" y="31"/>
                  </a:lnTo>
                  <a:lnTo>
                    <a:pt x="105" y="21"/>
                  </a:lnTo>
                  <a:lnTo>
                    <a:pt x="110" y="16"/>
                  </a:lnTo>
                  <a:lnTo>
                    <a:pt x="108" y="16"/>
                  </a:lnTo>
                  <a:lnTo>
                    <a:pt x="110" y="21"/>
                  </a:lnTo>
                  <a:lnTo>
                    <a:pt x="113" y="23"/>
                  </a:lnTo>
                  <a:lnTo>
                    <a:pt x="113" y="31"/>
                  </a:lnTo>
                  <a:lnTo>
                    <a:pt x="115" y="37"/>
                  </a:lnTo>
                  <a:lnTo>
                    <a:pt x="115" y="47"/>
                  </a:lnTo>
                  <a:lnTo>
                    <a:pt x="118" y="47"/>
                  </a:lnTo>
                  <a:lnTo>
                    <a:pt x="121" y="39"/>
                  </a:lnTo>
                  <a:lnTo>
                    <a:pt x="121" y="34"/>
                  </a:lnTo>
                  <a:lnTo>
                    <a:pt x="123" y="37"/>
                  </a:lnTo>
                  <a:lnTo>
                    <a:pt x="126" y="34"/>
                  </a:lnTo>
                  <a:lnTo>
                    <a:pt x="126" y="29"/>
                  </a:lnTo>
                  <a:lnTo>
                    <a:pt x="129" y="26"/>
                  </a:lnTo>
                  <a:lnTo>
                    <a:pt x="129" y="31"/>
                  </a:lnTo>
                  <a:lnTo>
                    <a:pt x="131" y="37"/>
                  </a:lnTo>
                  <a:lnTo>
                    <a:pt x="131" y="50"/>
                  </a:lnTo>
                  <a:lnTo>
                    <a:pt x="134" y="57"/>
                  </a:lnTo>
                  <a:lnTo>
                    <a:pt x="134" y="65"/>
                  </a:lnTo>
                  <a:lnTo>
                    <a:pt x="136" y="68"/>
                  </a:lnTo>
                  <a:lnTo>
                    <a:pt x="139" y="65"/>
                  </a:lnTo>
                  <a:lnTo>
                    <a:pt x="139" y="60"/>
                  </a:lnTo>
                  <a:lnTo>
                    <a:pt x="144" y="55"/>
                  </a:lnTo>
                  <a:lnTo>
                    <a:pt x="144" y="52"/>
                  </a:lnTo>
                  <a:lnTo>
                    <a:pt x="147" y="50"/>
                  </a:lnTo>
                  <a:lnTo>
                    <a:pt x="147" y="47"/>
                  </a:lnTo>
                  <a:lnTo>
                    <a:pt x="149" y="44"/>
                  </a:lnTo>
                  <a:lnTo>
                    <a:pt x="149" y="39"/>
                  </a:lnTo>
                  <a:lnTo>
                    <a:pt x="152" y="37"/>
                  </a:lnTo>
                  <a:lnTo>
                    <a:pt x="155" y="34"/>
                  </a:lnTo>
                  <a:lnTo>
                    <a:pt x="155" y="31"/>
                  </a:lnTo>
                  <a:lnTo>
                    <a:pt x="157" y="34"/>
                  </a:lnTo>
                  <a:lnTo>
                    <a:pt x="157" y="37"/>
                  </a:lnTo>
                  <a:lnTo>
                    <a:pt x="160" y="39"/>
                  </a:lnTo>
                  <a:lnTo>
                    <a:pt x="160" y="47"/>
                  </a:lnTo>
                  <a:lnTo>
                    <a:pt x="163" y="47"/>
                  </a:lnTo>
                  <a:lnTo>
                    <a:pt x="165" y="42"/>
                  </a:lnTo>
                  <a:lnTo>
                    <a:pt x="168" y="39"/>
                  </a:lnTo>
                  <a:lnTo>
                    <a:pt x="170" y="37"/>
                  </a:lnTo>
                  <a:lnTo>
                    <a:pt x="170" y="31"/>
                  </a:lnTo>
                  <a:lnTo>
                    <a:pt x="173" y="29"/>
                  </a:lnTo>
                  <a:lnTo>
                    <a:pt x="173" y="23"/>
                  </a:lnTo>
                  <a:lnTo>
                    <a:pt x="176" y="26"/>
                  </a:lnTo>
                  <a:lnTo>
                    <a:pt x="176" y="37"/>
                  </a:lnTo>
                  <a:lnTo>
                    <a:pt x="178" y="42"/>
                  </a:lnTo>
                  <a:lnTo>
                    <a:pt x="178" y="47"/>
                  </a:lnTo>
                  <a:lnTo>
                    <a:pt x="181" y="44"/>
                  </a:lnTo>
                  <a:lnTo>
                    <a:pt x="186" y="44"/>
                  </a:lnTo>
                  <a:lnTo>
                    <a:pt x="184" y="44"/>
                  </a:lnTo>
                  <a:lnTo>
                    <a:pt x="186" y="42"/>
                  </a:lnTo>
                  <a:lnTo>
                    <a:pt x="189" y="42"/>
                  </a:lnTo>
                  <a:lnTo>
                    <a:pt x="191" y="44"/>
                  </a:lnTo>
                  <a:lnTo>
                    <a:pt x="194" y="44"/>
                  </a:lnTo>
                  <a:lnTo>
                    <a:pt x="197" y="39"/>
                  </a:lnTo>
                  <a:lnTo>
                    <a:pt x="197" y="29"/>
                  </a:lnTo>
                  <a:lnTo>
                    <a:pt x="199" y="23"/>
                  </a:lnTo>
                  <a:lnTo>
                    <a:pt x="199" y="13"/>
                  </a:lnTo>
                  <a:lnTo>
                    <a:pt x="202" y="8"/>
                  </a:lnTo>
                  <a:lnTo>
                    <a:pt x="202" y="10"/>
                  </a:lnTo>
                  <a:lnTo>
                    <a:pt x="204" y="13"/>
                  </a:lnTo>
                  <a:lnTo>
                    <a:pt x="204" y="23"/>
                  </a:lnTo>
                  <a:lnTo>
                    <a:pt x="207" y="31"/>
                  </a:lnTo>
                  <a:lnTo>
                    <a:pt x="207" y="5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0" name="Freeform 94"/>
            <p:cNvSpPr>
              <a:spLocks noChangeAspect="1"/>
            </p:cNvSpPr>
            <p:nvPr/>
          </p:nvSpPr>
          <p:spPr bwMode="auto">
            <a:xfrm flipV="1">
              <a:off x="10019704" y="2343257"/>
              <a:ext cx="611283" cy="61252"/>
            </a:xfrm>
            <a:custGeom>
              <a:avLst/>
              <a:gdLst>
                <a:gd name="T0" fmla="*/ 3 w 118"/>
                <a:gd name="T1" fmla="*/ 31 h 47"/>
                <a:gd name="T2" fmla="*/ 5 w 118"/>
                <a:gd name="T3" fmla="*/ 36 h 47"/>
                <a:gd name="T4" fmla="*/ 8 w 118"/>
                <a:gd name="T5" fmla="*/ 29 h 47"/>
                <a:gd name="T6" fmla="*/ 11 w 118"/>
                <a:gd name="T7" fmla="*/ 16 h 47"/>
                <a:gd name="T8" fmla="*/ 13 w 118"/>
                <a:gd name="T9" fmla="*/ 8 h 47"/>
                <a:gd name="T10" fmla="*/ 16 w 118"/>
                <a:gd name="T11" fmla="*/ 10 h 47"/>
                <a:gd name="T12" fmla="*/ 18 w 118"/>
                <a:gd name="T13" fmla="*/ 23 h 47"/>
                <a:gd name="T14" fmla="*/ 21 w 118"/>
                <a:gd name="T15" fmla="*/ 39 h 47"/>
                <a:gd name="T16" fmla="*/ 24 w 118"/>
                <a:gd name="T17" fmla="*/ 47 h 47"/>
                <a:gd name="T18" fmla="*/ 29 w 118"/>
                <a:gd name="T19" fmla="*/ 42 h 47"/>
                <a:gd name="T20" fmla="*/ 31 w 118"/>
                <a:gd name="T21" fmla="*/ 31 h 47"/>
                <a:gd name="T22" fmla="*/ 34 w 118"/>
                <a:gd name="T23" fmla="*/ 21 h 47"/>
                <a:gd name="T24" fmla="*/ 37 w 118"/>
                <a:gd name="T25" fmla="*/ 10 h 47"/>
                <a:gd name="T26" fmla="*/ 39 w 118"/>
                <a:gd name="T27" fmla="*/ 18 h 47"/>
                <a:gd name="T28" fmla="*/ 42 w 118"/>
                <a:gd name="T29" fmla="*/ 29 h 47"/>
                <a:gd name="T30" fmla="*/ 47 w 118"/>
                <a:gd name="T31" fmla="*/ 23 h 47"/>
                <a:gd name="T32" fmla="*/ 52 w 118"/>
                <a:gd name="T33" fmla="*/ 16 h 47"/>
                <a:gd name="T34" fmla="*/ 55 w 118"/>
                <a:gd name="T35" fmla="*/ 8 h 47"/>
                <a:gd name="T36" fmla="*/ 60 w 118"/>
                <a:gd name="T37" fmla="*/ 0 h 47"/>
                <a:gd name="T38" fmla="*/ 60 w 118"/>
                <a:gd name="T39" fmla="*/ 5 h 47"/>
                <a:gd name="T40" fmla="*/ 63 w 118"/>
                <a:gd name="T41" fmla="*/ 13 h 47"/>
                <a:gd name="T42" fmla="*/ 68 w 118"/>
                <a:gd name="T43" fmla="*/ 26 h 47"/>
                <a:gd name="T44" fmla="*/ 73 w 118"/>
                <a:gd name="T45" fmla="*/ 31 h 47"/>
                <a:gd name="T46" fmla="*/ 76 w 118"/>
                <a:gd name="T47" fmla="*/ 26 h 47"/>
                <a:gd name="T48" fmla="*/ 79 w 118"/>
                <a:gd name="T49" fmla="*/ 8 h 47"/>
                <a:gd name="T50" fmla="*/ 81 w 118"/>
                <a:gd name="T51" fmla="*/ 8 h 47"/>
                <a:gd name="T52" fmla="*/ 84 w 118"/>
                <a:gd name="T53" fmla="*/ 29 h 47"/>
                <a:gd name="T54" fmla="*/ 86 w 118"/>
                <a:gd name="T55" fmla="*/ 39 h 47"/>
                <a:gd name="T56" fmla="*/ 89 w 118"/>
                <a:gd name="T57" fmla="*/ 29 h 47"/>
                <a:gd name="T58" fmla="*/ 92 w 118"/>
                <a:gd name="T59" fmla="*/ 21 h 47"/>
                <a:gd name="T60" fmla="*/ 100 w 118"/>
                <a:gd name="T61" fmla="*/ 18 h 47"/>
                <a:gd name="T62" fmla="*/ 102 w 118"/>
                <a:gd name="T63" fmla="*/ 23 h 47"/>
                <a:gd name="T64" fmla="*/ 107 w 118"/>
                <a:gd name="T65" fmla="*/ 34 h 47"/>
                <a:gd name="T66" fmla="*/ 115 w 118"/>
                <a:gd name="T67" fmla="*/ 26 h 47"/>
                <a:gd name="T68" fmla="*/ 118 w 118"/>
                <a:gd name="T6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47">
                  <a:moveTo>
                    <a:pt x="0" y="29"/>
                  </a:moveTo>
                  <a:lnTo>
                    <a:pt x="3" y="31"/>
                  </a:lnTo>
                  <a:lnTo>
                    <a:pt x="3" y="39"/>
                  </a:lnTo>
                  <a:lnTo>
                    <a:pt x="5" y="36"/>
                  </a:lnTo>
                  <a:lnTo>
                    <a:pt x="8" y="34"/>
                  </a:lnTo>
                  <a:lnTo>
                    <a:pt x="8" y="29"/>
                  </a:lnTo>
                  <a:lnTo>
                    <a:pt x="11" y="26"/>
                  </a:lnTo>
                  <a:lnTo>
                    <a:pt x="11" y="16"/>
                  </a:lnTo>
                  <a:lnTo>
                    <a:pt x="13" y="10"/>
                  </a:lnTo>
                  <a:lnTo>
                    <a:pt x="13" y="8"/>
                  </a:lnTo>
                  <a:lnTo>
                    <a:pt x="16" y="5"/>
                  </a:lnTo>
                  <a:lnTo>
                    <a:pt x="16" y="10"/>
                  </a:lnTo>
                  <a:lnTo>
                    <a:pt x="18" y="13"/>
                  </a:lnTo>
                  <a:lnTo>
                    <a:pt x="18" y="23"/>
                  </a:lnTo>
                  <a:lnTo>
                    <a:pt x="21" y="29"/>
                  </a:lnTo>
                  <a:lnTo>
                    <a:pt x="21" y="39"/>
                  </a:lnTo>
                  <a:lnTo>
                    <a:pt x="24" y="42"/>
                  </a:lnTo>
                  <a:lnTo>
                    <a:pt x="24" y="47"/>
                  </a:lnTo>
                  <a:lnTo>
                    <a:pt x="26" y="44"/>
                  </a:lnTo>
                  <a:lnTo>
                    <a:pt x="29" y="42"/>
                  </a:lnTo>
                  <a:lnTo>
                    <a:pt x="29" y="36"/>
                  </a:lnTo>
                  <a:lnTo>
                    <a:pt x="31" y="31"/>
                  </a:lnTo>
                  <a:lnTo>
                    <a:pt x="31" y="26"/>
                  </a:lnTo>
                  <a:lnTo>
                    <a:pt x="34" y="21"/>
                  </a:lnTo>
                  <a:lnTo>
                    <a:pt x="34" y="13"/>
                  </a:lnTo>
                  <a:lnTo>
                    <a:pt x="37" y="10"/>
                  </a:lnTo>
                  <a:lnTo>
                    <a:pt x="37" y="16"/>
                  </a:lnTo>
                  <a:lnTo>
                    <a:pt x="39" y="18"/>
                  </a:lnTo>
                  <a:lnTo>
                    <a:pt x="39" y="26"/>
                  </a:lnTo>
                  <a:lnTo>
                    <a:pt x="42" y="29"/>
                  </a:lnTo>
                  <a:lnTo>
                    <a:pt x="45" y="26"/>
                  </a:lnTo>
                  <a:lnTo>
                    <a:pt x="47" y="23"/>
                  </a:lnTo>
                  <a:lnTo>
                    <a:pt x="47" y="21"/>
                  </a:lnTo>
                  <a:lnTo>
                    <a:pt x="52" y="16"/>
                  </a:lnTo>
                  <a:lnTo>
                    <a:pt x="52" y="10"/>
                  </a:lnTo>
                  <a:lnTo>
                    <a:pt x="55" y="8"/>
                  </a:lnTo>
                  <a:lnTo>
                    <a:pt x="55" y="5"/>
                  </a:lnTo>
                  <a:lnTo>
                    <a:pt x="60" y="0"/>
                  </a:lnTo>
                  <a:lnTo>
                    <a:pt x="58" y="0"/>
                  </a:lnTo>
                  <a:lnTo>
                    <a:pt x="60" y="5"/>
                  </a:lnTo>
                  <a:lnTo>
                    <a:pt x="63" y="8"/>
                  </a:lnTo>
                  <a:lnTo>
                    <a:pt x="63" y="13"/>
                  </a:lnTo>
                  <a:lnTo>
                    <a:pt x="68" y="18"/>
                  </a:lnTo>
                  <a:lnTo>
                    <a:pt x="68" y="26"/>
                  </a:lnTo>
                  <a:lnTo>
                    <a:pt x="71" y="29"/>
                  </a:lnTo>
                  <a:lnTo>
                    <a:pt x="73" y="31"/>
                  </a:lnTo>
                  <a:lnTo>
                    <a:pt x="76" y="29"/>
                  </a:lnTo>
                  <a:lnTo>
                    <a:pt x="76" y="26"/>
                  </a:lnTo>
                  <a:lnTo>
                    <a:pt x="79" y="21"/>
                  </a:lnTo>
                  <a:lnTo>
                    <a:pt x="79" y="8"/>
                  </a:lnTo>
                  <a:lnTo>
                    <a:pt x="81" y="5"/>
                  </a:lnTo>
                  <a:lnTo>
                    <a:pt x="81" y="8"/>
                  </a:lnTo>
                  <a:lnTo>
                    <a:pt x="84" y="13"/>
                  </a:lnTo>
                  <a:lnTo>
                    <a:pt x="84" y="29"/>
                  </a:lnTo>
                  <a:lnTo>
                    <a:pt x="86" y="34"/>
                  </a:lnTo>
                  <a:lnTo>
                    <a:pt x="86" y="39"/>
                  </a:lnTo>
                  <a:lnTo>
                    <a:pt x="89" y="36"/>
                  </a:lnTo>
                  <a:lnTo>
                    <a:pt x="89" y="29"/>
                  </a:lnTo>
                  <a:lnTo>
                    <a:pt x="92" y="26"/>
                  </a:lnTo>
                  <a:lnTo>
                    <a:pt x="92" y="21"/>
                  </a:lnTo>
                  <a:lnTo>
                    <a:pt x="94" y="18"/>
                  </a:lnTo>
                  <a:lnTo>
                    <a:pt x="100" y="18"/>
                  </a:lnTo>
                  <a:lnTo>
                    <a:pt x="100" y="21"/>
                  </a:lnTo>
                  <a:lnTo>
                    <a:pt x="102" y="23"/>
                  </a:lnTo>
                  <a:lnTo>
                    <a:pt x="107" y="29"/>
                  </a:lnTo>
                  <a:lnTo>
                    <a:pt x="107" y="34"/>
                  </a:lnTo>
                  <a:lnTo>
                    <a:pt x="110" y="34"/>
                  </a:lnTo>
                  <a:lnTo>
                    <a:pt x="115" y="26"/>
                  </a:lnTo>
                  <a:lnTo>
                    <a:pt x="115" y="23"/>
                  </a:lnTo>
                  <a:lnTo>
                    <a:pt x="118"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1" name="Freeform 95"/>
            <p:cNvSpPr>
              <a:spLocks noChangeAspect="1"/>
            </p:cNvSpPr>
            <p:nvPr/>
          </p:nvSpPr>
          <p:spPr bwMode="auto">
            <a:xfrm flipV="1">
              <a:off x="4728829" y="2401592"/>
              <a:ext cx="1044706" cy="173548"/>
            </a:xfrm>
            <a:custGeom>
              <a:avLst/>
              <a:gdLst>
                <a:gd name="T0" fmla="*/ 3 w 202"/>
                <a:gd name="T1" fmla="*/ 76 h 133"/>
                <a:gd name="T2" fmla="*/ 8 w 202"/>
                <a:gd name="T3" fmla="*/ 66 h 133"/>
                <a:gd name="T4" fmla="*/ 11 w 202"/>
                <a:gd name="T5" fmla="*/ 55 h 133"/>
                <a:gd name="T6" fmla="*/ 16 w 202"/>
                <a:gd name="T7" fmla="*/ 84 h 133"/>
                <a:gd name="T8" fmla="*/ 21 w 202"/>
                <a:gd name="T9" fmla="*/ 86 h 133"/>
                <a:gd name="T10" fmla="*/ 29 w 202"/>
                <a:gd name="T11" fmla="*/ 79 h 133"/>
                <a:gd name="T12" fmla="*/ 34 w 202"/>
                <a:gd name="T13" fmla="*/ 76 h 133"/>
                <a:gd name="T14" fmla="*/ 39 w 202"/>
                <a:gd name="T15" fmla="*/ 81 h 133"/>
                <a:gd name="T16" fmla="*/ 50 w 202"/>
                <a:gd name="T17" fmla="*/ 73 h 133"/>
                <a:gd name="T18" fmla="*/ 55 w 202"/>
                <a:gd name="T19" fmla="*/ 73 h 133"/>
                <a:gd name="T20" fmla="*/ 58 w 202"/>
                <a:gd name="T21" fmla="*/ 76 h 133"/>
                <a:gd name="T22" fmla="*/ 66 w 202"/>
                <a:gd name="T23" fmla="*/ 71 h 133"/>
                <a:gd name="T24" fmla="*/ 73 w 202"/>
                <a:gd name="T25" fmla="*/ 68 h 133"/>
                <a:gd name="T26" fmla="*/ 76 w 202"/>
                <a:gd name="T27" fmla="*/ 55 h 133"/>
                <a:gd name="T28" fmla="*/ 79 w 202"/>
                <a:gd name="T29" fmla="*/ 53 h 133"/>
                <a:gd name="T30" fmla="*/ 84 w 202"/>
                <a:gd name="T31" fmla="*/ 71 h 133"/>
                <a:gd name="T32" fmla="*/ 86 w 202"/>
                <a:gd name="T33" fmla="*/ 94 h 133"/>
                <a:gd name="T34" fmla="*/ 94 w 202"/>
                <a:gd name="T35" fmla="*/ 89 h 133"/>
                <a:gd name="T36" fmla="*/ 97 w 202"/>
                <a:gd name="T37" fmla="*/ 86 h 133"/>
                <a:gd name="T38" fmla="*/ 102 w 202"/>
                <a:gd name="T39" fmla="*/ 76 h 133"/>
                <a:gd name="T40" fmla="*/ 105 w 202"/>
                <a:gd name="T41" fmla="*/ 55 h 133"/>
                <a:gd name="T42" fmla="*/ 110 w 202"/>
                <a:gd name="T43" fmla="*/ 58 h 133"/>
                <a:gd name="T44" fmla="*/ 115 w 202"/>
                <a:gd name="T45" fmla="*/ 81 h 133"/>
                <a:gd name="T46" fmla="*/ 118 w 202"/>
                <a:gd name="T47" fmla="*/ 105 h 133"/>
                <a:gd name="T48" fmla="*/ 123 w 202"/>
                <a:gd name="T49" fmla="*/ 100 h 133"/>
                <a:gd name="T50" fmla="*/ 126 w 202"/>
                <a:gd name="T51" fmla="*/ 73 h 133"/>
                <a:gd name="T52" fmla="*/ 131 w 202"/>
                <a:gd name="T53" fmla="*/ 63 h 133"/>
                <a:gd name="T54" fmla="*/ 136 w 202"/>
                <a:gd name="T55" fmla="*/ 73 h 133"/>
                <a:gd name="T56" fmla="*/ 141 w 202"/>
                <a:gd name="T57" fmla="*/ 94 h 133"/>
                <a:gd name="T58" fmla="*/ 147 w 202"/>
                <a:gd name="T59" fmla="*/ 81 h 133"/>
                <a:gd name="T60" fmla="*/ 155 w 202"/>
                <a:gd name="T61" fmla="*/ 76 h 133"/>
                <a:gd name="T62" fmla="*/ 157 w 202"/>
                <a:gd name="T63" fmla="*/ 42 h 133"/>
                <a:gd name="T64" fmla="*/ 162 w 202"/>
                <a:gd name="T65" fmla="*/ 3 h 133"/>
                <a:gd name="T66" fmla="*/ 165 w 202"/>
                <a:gd name="T67" fmla="*/ 8 h 133"/>
                <a:gd name="T68" fmla="*/ 168 w 202"/>
                <a:gd name="T69" fmla="*/ 107 h 133"/>
                <a:gd name="T70" fmla="*/ 173 w 202"/>
                <a:gd name="T71" fmla="*/ 131 h 133"/>
                <a:gd name="T72" fmla="*/ 176 w 202"/>
                <a:gd name="T73" fmla="*/ 102 h 133"/>
                <a:gd name="T74" fmla="*/ 181 w 202"/>
                <a:gd name="T75" fmla="*/ 86 h 133"/>
                <a:gd name="T76" fmla="*/ 183 w 202"/>
                <a:gd name="T77" fmla="*/ 66 h 133"/>
                <a:gd name="T78" fmla="*/ 189 w 202"/>
                <a:gd name="T79" fmla="*/ 79 h 133"/>
                <a:gd name="T80" fmla="*/ 194 w 202"/>
                <a:gd name="T81" fmla="*/ 68 h 133"/>
                <a:gd name="T82" fmla="*/ 199 w 202"/>
                <a:gd name="T83" fmla="*/ 8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2" h="133">
                  <a:moveTo>
                    <a:pt x="0" y="86"/>
                  </a:moveTo>
                  <a:lnTo>
                    <a:pt x="0" y="79"/>
                  </a:lnTo>
                  <a:lnTo>
                    <a:pt x="3" y="76"/>
                  </a:lnTo>
                  <a:lnTo>
                    <a:pt x="3" y="71"/>
                  </a:lnTo>
                  <a:lnTo>
                    <a:pt x="5" y="68"/>
                  </a:lnTo>
                  <a:lnTo>
                    <a:pt x="8" y="66"/>
                  </a:lnTo>
                  <a:lnTo>
                    <a:pt x="8" y="63"/>
                  </a:lnTo>
                  <a:lnTo>
                    <a:pt x="11" y="60"/>
                  </a:lnTo>
                  <a:lnTo>
                    <a:pt x="11" y="55"/>
                  </a:lnTo>
                  <a:lnTo>
                    <a:pt x="13" y="58"/>
                  </a:lnTo>
                  <a:lnTo>
                    <a:pt x="16" y="66"/>
                  </a:lnTo>
                  <a:lnTo>
                    <a:pt x="16" y="84"/>
                  </a:lnTo>
                  <a:lnTo>
                    <a:pt x="21" y="92"/>
                  </a:lnTo>
                  <a:lnTo>
                    <a:pt x="18" y="92"/>
                  </a:lnTo>
                  <a:lnTo>
                    <a:pt x="21" y="86"/>
                  </a:lnTo>
                  <a:lnTo>
                    <a:pt x="24" y="84"/>
                  </a:lnTo>
                  <a:lnTo>
                    <a:pt x="26" y="81"/>
                  </a:lnTo>
                  <a:lnTo>
                    <a:pt x="29" y="79"/>
                  </a:lnTo>
                  <a:lnTo>
                    <a:pt x="34" y="73"/>
                  </a:lnTo>
                  <a:lnTo>
                    <a:pt x="32" y="73"/>
                  </a:lnTo>
                  <a:lnTo>
                    <a:pt x="34" y="76"/>
                  </a:lnTo>
                  <a:lnTo>
                    <a:pt x="37" y="76"/>
                  </a:lnTo>
                  <a:lnTo>
                    <a:pt x="39" y="79"/>
                  </a:lnTo>
                  <a:lnTo>
                    <a:pt x="39" y="81"/>
                  </a:lnTo>
                  <a:lnTo>
                    <a:pt x="45" y="84"/>
                  </a:lnTo>
                  <a:lnTo>
                    <a:pt x="45" y="79"/>
                  </a:lnTo>
                  <a:lnTo>
                    <a:pt x="50" y="73"/>
                  </a:lnTo>
                  <a:lnTo>
                    <a:pt x="47" y="73"/>
                  </a:lnTo>
                  <a:lnTo>
                    <a:pt x="50" y="73"/>
                  </a:lnTo>
                  <a:lnTo>
                    <a:pt x="55" y="73"/>
                  </a:lnTo>
                  <a:lnTo>
                    <a:pt x="52" y="73"/>
                  </a:lnTo>
                  <a:lnTo>
                    <a:pt x="55" y="73"/>
                  </a:lnTo>
                  <a:lnTo>
                    <a:pt x="58" y="76"/>
                  </a:lnTo>
                  <a:lnTo>
                    <a:pt x="60" y="76"/>
                  </a:lnTo>
                  <a:lnTo>
                    <a:pt x="63" y="73"/>
                  </a:lnTo>
                  <a:lnTo>
                    <a:pt x="66" y="71"/>
                  </a:lnTo>
                  <a:lnTo>
                    <a:pt x="68" y="73"/>
                  </a:lnTo>
                  <a:lnTo>
                    <a:pt x="71" y="71"/>
                  </a:lnTo>
                  <a:lnTo>
                    <a:pt x="73" y="68"/>
                  </a:lnTo>
                  <a:lnTo>
                    <a:pt x="73" y="63"/>
                  </a:lnTo>
                  <a:lnTo>
                    <a:pt x="76" y="60"/>
                  </a:lnTo>
                  <a:lnTo>
                    <a:pt x="76" y="55"/>
                  </a:lnTo>
                  <a:lnTo>
                    <a:pt x="79" y="53"/>
                  </a:lnTo>
                  <a:lnTo>
                    <a:pt x="79" y="50"/>
                  </a:lnTo>
                  <a:lnTo>
                    <a:pt x="79" y="53"/>
                  </a:lnTo>
                  <a:lnTo>
                    <a:pt x="81" y="55"/>
                  </a:lnTo>
                  <a:lnTo>
                    <a:pt x="81" y="63"/>
                  </a:lnTo>
                  <a:lnTo>
                    <a:pt x="84" y="71"/>
                  </a:lnTo>
                  <a:lnTo>
                    <a:pt x="84" y="89"/>
                  </a:lnTo>
                  <a:lnTo>
                    <a:pt x="86" y="92"/>
                  </a:lnTo>
                  <a:lnTo>
                    <a:pt x="86" y="94"/>
                  </a:lnTo>
                  <a:lnTo>
                    <a:pt x="89" y="97"/>
                  </a:lnTo>
                  <a:lnTo>
                    <a:pt x="89" y="94"/>
                  </a:lnTo>
                  <a:lnTo>
                    <a:pt x="94" y="89"/>
                  </a:lnTo>
                  <a:lnTo>
                    <a:pt x="92" y="89"/>
                  </a:lnTo>
                  <a:lnTo>
                    <a:pt x="94" y="89"/>
                  </a:lnTo>
                  <a:lnTo>
                    <a:pt x="97" y="86"/>
                  </a:lnTo>
                  <a:lnTo>
                    <a:pt x="100" y="84"/>
                  </a:lnTo>
                  <a:lnTo>
                    <a:pt x="100" y="79"/>
                  </a:lnTo>
                  <a:lnTo>
                    <a:pt x="102" y="76"/>
                  </a:lnTo>
                  <a:lnTo>
                    <a:pt x="102" y="66"/>
                  </a:lnTo>
                  <a:lnTo>
                    <a:pt x="105" y="63"/>
                  </a:lnTo>
                  <a:lnTo>
                    <a:pt x="105" y="55"/>
                  </a:lnTo>
                  <a:lnTo>
                    <a:pt x="110" y="50"/>
                  </a:lnTo>
                  <a:lnTo>
                    <a:pt x="107" y="50"/>
                  </a:lnTo>
                  <a:lnTo>
                    <a:pt x="110" y="58"/>
                  </a:lnTo>
                  <a:lnTo>
                    <a:pt x="113" y="60"/>
                  </a:lnTo>
                  <a:lnTo>
                    <a:pt x="113" y="76"/>
                  </a:lnTo>
                  <a:lnTo>
                    <a:pt x="115" y="81"/>
                  </a:lnTo>
                  <a:lnTo>
                    <a:pt x="115" y="92"/>
                  </a:lnTo>
                  <a:lnTo>
                    <a:pt x="118" y="94"/>
                  </a:lnTo>
                  <a:lnTo>
                    <a:pt x="118" y="105"/>
                  </a:lnTo>
                  <a:lnTo>
                    <a:pt x="121" y="107"/>
                  </a:lnTo>
                  <a:lnTo>
                    <a:pt x="121" y="105"/>
                  </a:lnTo>
                  <a:lnTo>
                    <a:pt x="123" y="100"/>
                  </a:lnTo>
                  <a:lnTo>
                    <a:pt x="123" y="89"/>
                  </a:lnTo>
                  <a:lnTo>
                    <a:pt x="126" y="84"/>
                  </a:lnTo>
                  <a:lnTo>
                    <a:pt x="126" y="73"/>
                  </a:lnTo>
                  <a:lnTo>
                    <a:pt x="128" y="71"/>
                  </a:lnTo>
                  <a:lnTo>
                    <a:pt x="128" y="66"/>
                  </a:lnTo>
                  <a:lnTo>
                    <a:pt x="131" y="63"/>
                  </a:lnTo>
                  <a:lnTo>
                    <a:pt x="131" y="60"/>
                  </a:lnTo>
                  <a:lnTo>
                    <a:pt x="136" y="58"/>
                  </a:lnTo>
                  <a:lnTo>
                    <a:pt x="136" y="73"/>
                  </a:lnTo>
                  <a:lnTo>
                    <a:pt x="139" y="81"/>
                  </a:lnTo>
                  <a:lnTo>
                    <a:pt x="139" y="92"/>
                  </a:lnTo>
                  <a:lnTo>
                    <a:pt x="141" y="94"/>
                  </a:lnTo>
                  <a:lnTo>
                    <a:pt x="141" y="92"/>
                  </a:lnTo>
                  <a:lnTo>
                    <a:pt x="147" y="86"/>
                  </a:lnTo>
                  <a:lnTo>
                    <a:pt x="147" y="81"/>
                  </a:lnTo>
                  <a:lnTo>
                    <a:pt x="149" y="81"/>
                  </a:lnTo>
                  <a:lnTo>
                    <a:pt x="152" y="79"/>
                  </a:lnTo>
                  <a:lnTo>
                    <a:pt x="155" y="76"/>
                  </a:lnTo>
                  <a:lnTo>
                    <a:pt x="155" y="66"/>
                  </a:lnTo>
                  <a:lnTo>
                    <a:pt x="157" y="58"/>
                  </a:lnTo>
                  <a:lnTo>
                    <a:pt x="157" y="42"/>
                  </a:lnTo>
                  <a:lnTo>
                    <a:pt x="160" y="32"/>
                  </a:lnTo>
                  <a:lnTo>
                    <a:pt x="160" y="8"/>
                  </a:lnTo>
                  <a:lnTo>
                    <a:pt x="162" y="3"/>
                  </a:lnTo>
                  <a:lnTo>
                    <a:pt x="162" y="0"/>
                  </a:lnTo>
                  <a:lnTo>
                    <a:pt x="162" y="3"/>
                  </a:lnTo>
                  <a:lnTo>
                    <a:pt x="165" y="8"/>
                  </a:lnTo>
                  <a:lnTo>
                    <a:pt x="165" y="50"/>
                  </a:lnTo>
                  <a:lnTo>
                    <a:pt x="168" y="71"/>
                  </a:lnTo>
                  <a:lnTo>
                    <a:pt x="168" y="107"/>
                  </a:lnTo>
                  <a:lnTo>
                    <a:pt x="170" y="120"/>
                  </a:lnTo>
                  <a:lnTo>
                    <a:pt x="170" y="133"/>
                  </a:lnTo>
                  <a:lnTo>
                    <a:pt x="173" y="131"/>
                  </a:lnTo>
                  <a:lnTo>
                    <a:pt x="173" y="123"/>
                  </a:lnTo>
                  <a:lnTo>
                    <a:pt x="176" y="118"/>
                  </a:lnTo>
                  <a:lnTo>
                    <a:pt x="176" y="102"/>
                  </a:lnTo>
                  <a:lnTo>
                    <a:pt x="178" y="97"/>
                  </a:lnTo>
                  <a:lnTo>
                    <a:pt x="178" y="89"/>
                  </a:lnTo>
                  <a:lnTo>
                    <a:pt x="181" y="86"/>
                  </a:lnTo>
                  <a:lnTo>
                    <a:pt x="181" y="73"/>
                  </a:lnTo>
                  <a:lnTo>
                    <a:pt x="183" y="68"/>
                  </a:lnTo>
                  <a:lnTo>
                    <a:pt x="183" y="66"/>
                  </a:lnTo>
                  <a:lnTo>
                    <a:pt x="186" y="68"/>
                  </a:lnTo>
                  <a:lnTo>
                    <a:pt x="186" y="76"/>
                  </a:lnTo>
                  <a:lnTo>
                    <a:pt x="189" y="79"/>
                  </a:lnTo>
                  <a:lnTo>
                    <a:pt x="191" y="76"/>
                  </a:lnTo>
                  <a:lnTo>
                    <a:pt x="191" y="73"/>
                  </a:lnTo>
                  <a:lnTo>
                    <a:pt x="194" y="68"/>
                  </a:lnTo>
                  <a:lnTo>
                    <a:pt x="196" y="71"/>
                  </a:lnTo>
                  <a:lnTo>
                    <a:pt x="196" y="79"/>
                  </a:lnTo>
                  <a:lnTo>
                    <a:pt x="199" y="81"/>
                  </a:lnTo>
                  <a:lnTo>
                    <a:pt x="199" y="86"/>
                  </a:lnTo>
                  <a:lnTo>
                    <a:pt x="202" y="8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2" name="Freeform 96"/>
            <p:cNvSpPr>
              <a:spLocks noChangeAspect="1"/>
            </p:cNvSpPr>
            <p:nvPr/>
          </p:nvSpPr>
          <p:spPr bwMode="auto">
            <a:xfrm flipV="1">
              <a:off x="5773535" y="2401592"/>
              <a:ext cx="1032618" cy="185215"/>
            </a:xfrm>
            <a:custGeom>
              <a:avLst/>
              <a:gdLst>
                <a:gd name="T0" fmla="*/ 8 w 199"/>
                <a:gd name="T1" fmla="*/ 87 h 141"/>
                <a:gd name="T2" fmla="*/ 13 w 199"/>
                <a:gd name="T3" fmla="*/ 81 h 141"/>
                <a:gd name="T4" fmla="*/ 21 w 199"/>
                <a:gd name="T5" fmla="*/ 79 h 141"/>
                <a:gd name="T6" fmla="*/ 23 w 199"/>
                <a:gd name="T7" fmla="*/ 68 h 141"/>
                <a:gd name="T8" fmla="*/ 28 w 199"/>
                <a:gd name="T9" fmla="*/ 63 h 141"/>
                <a:gd name="T10" fmla="*/ 31 w 199"/>
                <a:gd name="T11" fmla="*/ 81 h 141"/>
                <a:gd name="T12" fmla="*/ 36 w 199"/>
                <a:gd name="T13" fmla="*/ 89 h 141"/>
                <a:gd name="T14" fmla="*/ 42 w 199"/>
                <a:gd name="T15" fmla="*/ 100 h 141"/>
                <a:gd name="T16" fmla="*/ 44 w 199"/>
                <a:gd name="T17" fmla="*/ 97 h 141"/>
                <a:gd name="T18" fmla="*/ 47 w 199"/>
                <a:gd name="T19" fmla="*/ 68 h 141"/>
                <a:gd name="T20" fmla="*/ 52 w 199"/>
                <a:gd name="T21" fmla="*/ 63 h 141"/>
                <a:gd name="T22" fmla="*/ 57 w 199"/>
                <a:gd name="T23" fmla="*/ 79 h 141"/>
                <a:gd name="T24" fmla="*/ 63 w 199"/>
                <a:gd name="T25" fmla="*/ 92 h 141"/>
                <a:gd name="T26" fmla="*/ 68 w 199"/>
                <a:gd name="T27" fmla="*/ 97 h 141"/>
                <a:gd name="T28" fmla="*/ 70 w 199"/>
                <a:gd name="T29" fmla="*/ 84 h 141"/>
                <a:gd name="T30" fmla="*/ 78 w 199"/>
                <a:gd name="T31" fmla="*/ 84 h 141"/>
                <a:gd name="T32" fmla="*/ 83 w 199"/>
                <a:gd name="T33" fmla="*/ 81 h 141"/>
                <a:gd name="T34" fmla="*/ 86 w 199"/>
                <a:gd name="T35" fmla="*/ 102 h 141"/>
                <a:gd name="T36" fmla="*/ 91 w 199"/>
                <a:gd name="T37" fmla="*/ 84 h 141"/>
                <a:gd name="T38" fmla="*/ 94 w 199"/>
                <a:gd name="T39" fmla="*/ 100 h 141"/>
                <a:gd name="T40" fmla="*/ 99 w 199"/>
                <a:gd name="T41" fmla="*/ 92 h 141"/>
                <a:gd name="T42" fmla="*/ 107 w 199"/>
                <a:gd name="T43" fmla="*/ 89 h 141"/>
                <a:gd name="T44" fmla="*/ 110 w 199"/>
                <a:gd name="T45" fmla="*/ 34 h 141"/>
                <a:gd name="T46" fmla="*/ 115 w 199"/>
                <a:gd name="T47" fmla="*/ 0 h 141"/>
                <a:gd name="T48" fmla="*/ 117 w 199"/>
                <a:gd name="T49" fmla="*/ 76 h 141"/>
                <a:gd name="T50" fmla="*/ 123 w 199"/>
                <a:gd name="T51" fmla="*/ 139 h 141"/>
                <a:gd name="T52" fmla="*/ 125 w 199"/>
                <a:gd name="T53" fmla="*/ 131 h 141"/>
                <a:gd name="T54" fmla="*/ 128 w 199"/>
                <a:gd name="T55" fmla="*/ 94 h 141"/>
                <a:gd name="T56" fmla="*/ 133 w 199"/>
                <a:gd name="T57" fmla="*/ 74 h 141"/>
                <a:gd name="T58" fmla="*/ 136 w 199"/>
                <a:gd name="T59" fmla="*/ 40 h 141"/>
                <a:gd name="T60" fmla="*/ 141 w 199"/>
                <a:gd name="T61" fmla="*/ 58 h 141"/>
                <a:gd name="T62" fmla="*/ 144 w 199"/>
                <a:gd name="T63" fmla="*/ 105 h 141"/>
                <a:gd name="T64" fmla="*/ 149 w 199"/>
                <a:gd name="T65" fmla="*/ 115 h 141"/>
                <a:gd name="T66" fmla="*/ 152 w 199"/>
                <a:gd name="T67" fmla="*/ 89 h 141"/>
                <a:gd name="T68" fmla="*/ 157 w 199"/>
                <a:gd name="T69" fmla="*/ 92 h 141"/>
                <a:gd name="T70" fmla="*/ 162 w 199"/>
                <a:gd name="T71" fmla="*/ 100 h 141"/>
                <a:gd name="T72" fmla="*/ 165 w 199"/>
                <a:gd name="T73" fmla="*/ 84 h 141"/>
                <a:gd name="T74" fmla="*/ 172 w 199"/>
                <a:gd name="T75" fmla="*/ 76 h 141"/>
                <a:gd name="T76" fmla="*/ 180 w 199"/>
                <a:gd name="T77" fmla="*/ 79 h 141"/>
                <a:gd name="T78" fmla="*/ 188 w 199"/>
                <a:gd name="T79" fmla="*/ 71 h 141"/>
                <a:gd name="T80" fmla="*/ 191 w 199"/>
                <a:gd name="T81" fmla="*/ 76 h 141"/>
                <a:gd name="T82" fmla="*/ 196 w 199"/>
                <a:gd name="T83" fmla="*/ 8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141">
                  <a:moveTo>
                    <a:pt x="0" y="94"/>
                  </a:moveTo>
                  <a:lnTo>
                    <a:pt x="2" y="92"/>
                  </a:lnTo>
                  <a:lnTo>
                    <a:pt x="8" y="87"/>
                  </a:lnTo>
                  <a:lnTo>
                    <a:pt x="8" y="84"/>
                  </a:lnTo>
                  <a:lnTo>
                    <a:pt x="10" y="81"/>
                  </a:lnTo>
                  <a:lnTo>
                    <a:pt x="13" y="81"/>
                  </a:lnTo>
                  <a:lnTo>
                    <a:pt x="15" y="81"/>
                  </a:lnTo>
                  <a:lnTo>
                    <a:pt x="18" y="81"/>
                  </a:lnTo>
                  <a:lnTo>
                    <a:pt x="21" y="79"/>
                  </a:lnTo>
                  <a:lnTo>
                    <a:pt x="21" y="76"/>
                  </a:lnTo>
                  <a:lnTo>
                    <a:pt x="23" y="74"/>
                  </a:lnTo>
                  <a:lnTo>
                    <a:pt x="23" y="68"/>
                  </a:lnTo>
                  <a:lnTo>
                    <a:pt x="26" y="66"/>
                  </a:lnTo>
                  <a:lnTo>
                    <a:pt x="26" y="61"/>
                  </a:lnTo>
                  <a:lnTo>
                    <a:pt x="28" y="63"/>
                  </a:lnTo>
                  <a:lnTo>
                    <a:pt x="28" y="66"/>
                  </a:lnTo>
                  <a:lnTo>
                    <a:pt x="31" y="68"/>
                  </a:lnTo>
                  <a:lnTo>
                    <a:pt x="31" y="81"/>
                  </a:lnTo>
                  <a:lnTo>
                    <a:pt x="34" y="84"/>
                  </a:lnTo>
                  <a:lnTo>
                    <a:pt x="34" y="89"/>
                  </a:lnTo>
                  <a:lnTo>
                    <a:pt x="36" y="89"/>
                  </a:lnTo>
                  <a:lnTo>
                    <a:pt x="39" y="94"/>
                  </a:lnTo>
                  <a:lnTo>
                    <a:pt x="39" y="97"/>
                  </a:lnTo>
                  <a:lnTo>
                    <a:pt x="42" y="100"/>
                  </a:lnTo>
                  <a:lnTo>
                    <a:pt x="42" y="102"/>
                  </a:lnTo>
                  <a:lnTo>
                    <a:pt x="42" y="100"/>
                  </a:lnTo>
                  <a:lnTo>
                    <a:pt x="44" y="97"/>
                  </a:lnTo>
                  <a:lnTo>
                    <a:pt x="44" y="87"/>
                  </a:lnTo>
                  <a:lnTo>
                    <a:pt x="47" y="84"/>
                  </a:lnTo>
                  <a:lnTo>
                    <a:pt x="47" y="68"/>
                  </a:lnTo>
                  <a:lnTo>
                    <a:pt x="49" y="66"/>
                  </a:lnTo>
                  <a:lnTo>
                    <a:pt x="49" y="61"/>
                  </a:lnTo>
                  <a:lnTo>
                    <a:pt x="52" y="63"/>
                  </a:lnTo>
                  <a:lnTo>
                    <a:pt x="55" y="66"/>
                  </a:lnTo>
                  <a:lnTo>
                    <a:pt x="55" y="76"/>
                  </a:lnTo>
                  <a:lnTo>
                    <a:pt x="57" y="79"/>
                  </a:lnTo>
                  <a:lnTo>
                    <a:pt x="60" y="81"/>
                  </a:lnTo>
                  <a:lnTo>
                    <a:pt x="60" y="89"/>
                  </a:lnTo>
                  <a:lnTo>
                    <a:pt x="63" y="92"/>
                  </a:lnTo>
                  <a:lnTo>
                    <a:pt x="63" y="100"/>
                  </a:lnTo>
                  <a:lnTo>
                    <a:pt x="65" y="100"/>
                  </a:lnTo>
                  <a:lnTo>
                    <a:pt x="68" y="97"/>
                  </a:lnTo>
                  <a:lnTo>
                    <a:pt x="68" y="94"/>
                  </a:lnTo>
                  <a:lnTo>
                    <a:pt x="70" y="92"/>
                  </a:lnTo>
                  <a:lnTo>
                    <a:pt x="70" y="84"/>
                  </a:lnTo>
                  <a:lnTo>
                    <a:pt x="76" y="84"/>
                  </a:lnTo>
                  <a:lnTo>
                    <a:pt x="76" y="87"/>
                  </a:lnTo>
                  <a:lnTo>
                    <a:pt x="78" y="84"/>
                  </a:lnTo>
                  <a:lnTo>
                    <a:pt x="81" y="81"/>
                  </a:lnTo>
                  <a:lnTo>
                    <a:pt x="81" y="79"/>
                  </a:lnTo>
                  <a:lnTo>
                    <a:pt x="83" y="81"/>
                  </a:lnTo>
                  <a:lnTo>
                    <a:pt x="83" y="94"/>
                  </a:lnTo>
                  <a:lnTo>
                    <a:pt x="86" y="97"/>
                  </a:lnTo>
                  <a:lnTo>
                    <a:pt x="86" y="102"/>
                  </a:lnTo>
                  <a:lnTo>
                    <a:pt x="89" y="100"/>
                  </a:lnTo>
                  <a:lnTo>
                    <a:pt x="89" y="87"/>
                  </a:lnTo>
                  <a:lnTo>
                    <a:pt x="91" y="84"/>
                  </a:lnTo>
                  <a:lnTo>
                    <a:pt x="91" y="87"/>
                  </a:lnTo>
                  <a:lnTo>
                    <a:pt x="94" y="89"/>
                  </a:lnTo>
                  <a:lnTo>
                    <a:pt x="94" y="100"/>
                  </a:lnTo>
                  <a:lnTo>
                    <a:pt x="97" y="97"/>
                  </a:lnTo>
                  <a:lnTo>
                    <a:pt x="102" y="92"/>
                  </a:lnTo>
                  <a:lnTo>
                    <a:pt x="99" y="92"/>
                  </a:lnTo>
                  <a:lnTo>
                    <a:pt x="102" y="92"/>
                  </a:lnTo>
                  <a:lnTo>
                    <a:pt x="104" y="92"/>
                  </a:lnTo>
                  <a:lnTo>
                    <a:pt x="107" y="89"/>
                  </a:lnTo>
                  <a:lnTo>
                    <a:pt x="107" y="79"/>
                  </a:lnTo>
                  <a:lnTo>
                    <a:pt x="110" y="68"/>
                  </a:lnTo>
                  <a:lnTo>
                    <a:pt x="110" y="34"/>
                  </a:lnTo>
                  <a:lnTo>
                    <a:pt x="112" y="24"/>
                  </a:lnTo>
                  <a:lnTo>
                    <a:pt x="112" y="6"/>
                  </a:lnTo>
                  <a:lnTo>
                    <a:pt x="115" y="0"/>
                  </a:lnTo>
                  <a:lnTo>
                    <a:pt x="115" y="8"/>
                  </a:lnTo>
                  <a:lnTo>
                    <a:pt x="117" y="21"/>
                  </a:lnTo>
                  <a:lnTo>
                    <a:pt x="117" y="76"/>
                  </a:lnTo>
                  <a:lnTo>
                    <a:pt x="120" y="97"/>
                  </a:lnTo>
                  <a:lnTo>
                    <a:pt x="120" y="131"/>
                  </a:lnTo>
                  <a:lnTo>
                    <a:pt x="123" y="139"/>
                  </a:lnTo>
                  <a:lnTo>
                    <a:pt x="123" y="141"/>
                  </a:lnTo>
                  <a:lnTo>
                    <a:pt x="123" y="139"/>
                  </a:lnTo>
                  <a:lnTo>
                    <a:pt x="125" y="131"/>
                  </a:lnTo>
                  <a:lnTo>
                    <a:pt x="125" y="118"/>
                  </a:lnTo>
                  <a:lnTo>
                    <a:pt x="128" y="110"/>
                  </a:lnTo>
                  <a:lnTo>
                    <a:pt x="128" y="94"/>
                  </a:lnTo>
                  <a:lnTo>
                    <a:pt x="131" y="89"/>
                  </a:lnTo>
                  <a:lnTo>
                    <a:pt x="131" y="79"/>
                  </a:lnTo>
                  <a:lnTo>
                    <a:pt x="133" y="74"/>
                  </a:lnTo>
                  <a:lnTo>
                    <a:pt x="133" y="55"/>
                  </a:lnTo>
                  <a:lnTo>
                    <a:pt x="136" y="47"/>
                  </a:lnTo>
                  <a:lnTo>
                    <a:pt x="136" y="40"/>
                  </a:lnTo>
                  <a:lnTo>
                    <a:pt x="138" y="40"/>
                  </a:lnTo>
                  <a:lnTo>
                    <a:pt x="138" y="50"/>
                  </a:lnTo>
                  <a:lnTo>
                    <a:pt x="141" y="58"/>
                  </a:lnTo>
                  <a:lnTo>
                    <a:pt x="141" y="79"/>
                  </a:lnTo>
                  <a:lnTo>
                    <a:pt x="144" y="89"/>
                  </a:lnTo>
                  <a:lnTo>
                    <a:pt x="144" y="105"/>
                  </a:lnTo>
                  <a:lnTo>
                    <a:pt x="146" y="110"/>
                  </a:lnTo>
                  <a:lnTo>
                    <a:pt x="146" y="118"/>
                  </a:lnTo>
                  <a:lnTo>
                    <a:pt x="149" y="115"/>
                  </a:lnTo>
                  <a:lnTo>
                    <a:pt x="149" y="110"/>
                  </a:lnTo>
                  <a:lnTo>
                    <a:pt x="152" y="105"/>
                  </a:lnTo>
                  <a:lnTo>
                    <a:pt x="152" y="89"/>
                  </a:lnTo>
                  <a:lnTo>
                    <a:pt x="154" y="87"/>
                  </a:lnTo>
                  <a:lnTo>
                    <a:pt x="157" y="89"/>
                  </a:lnTo>
                  <a:lnTo>
                    <a:pt x="157" y="92"/>
                  </a:lnTo>
                  <a:lnTo>
                    <a:pt x="159" y="94"/>
                  </a:lnTo>
                  <a:lnTo>
                    <a:pt x="159" y="97"/>
                  </a:lnTo>
                  <a:lnTo>
                    <a:pt x="162" y="100"/>
                  </a:lnTo>
                  <a:lnTo>
                    <a:pt x="162" y="92"/>
                  </a:lnTo>
                  <a:lnTo>
                    <a:pt x="165" y="89"/>
                  </a:lnTo>
                  <a:lnTo>
                    <a:pt x="165" y="84"/>
                  </a:lnTo>
                  <a:lnTo>
                    <a:pt x="167" y="81"/>
                  </a:lnTo>
                  <a:lnTo>
                    <a:pt x="170" y="79"/>
                  </a:lnTo>
                  <a:lnTo>
                    <a:pt x="172" y="76"/>
                  </a:lnTo>
                  <a:lnTo>
                    <a:pt x="175" y="76"/>
                  </a:lnTo>
                  <a:lnTo>
                    <a:pt x="178" y="76"/>
                  </a:lnTo>
                  <a:lnTo>
                    <a:pt x="180" y="79"/>
                  </a:lnTo>
                  <a:lnTo>
                    <a:pt x="186" y="79"/>
                  </a:lnTo>
                  <a:lnTo>
                    <a:pt x="186" y="74"/>
                  </a:lnTo>
                  <a:lnTo>
                    <a:pt x="188" y="71"/>
                  </a:lnTo>
                  <a:lnTo>
                    <a:pt x="188" y="68"/>
                  </a:lnTo>
                  <a:lnTo>
                    <a:pt x="191" y="71"/>
                  </a:lnTo>
                  <a:lnTo>
                    <a:pt x="191" y="76"/>
                  </a:lnTo>
                  <a:lnTo>
                    <a:pt x="193" y="79"/>
                  </a:lnTo>
                  <a:lnTo>
                    <a:pt x="193" y="84"/>
                  </a:lnTo>
                  <a:lnTo>
                    <a:pt x="196" y="87"/>
                  </a:lnTo>
                  <a:lnTo>
                    <a:pt x="196" y="94"/>
                  </a:lnTo>
                  <a:lnTo>
                    <a:pt x="199" y="9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3" name="Freeform 97"/>
            <p:cNvSpPr>
              <a:spLocks noChangeAspect="1"/>
            </p:cNvSpPr>
            <p:nvPr/>
          </p:nvSpPr>
          <p:spPr bwMode="auto">
            <a:xfrm flipV="1">
              <a:off x="6806154" y="2436594"/>
              <a:ext cx="1042979" cy="93337"/>
            </a:xfrm>
            <a:custGeom>
              <a:avLst/>
              <a:gdLst>
                <a:gd name="T0" fmla="*/ 2 w 201"/>
                <a:gd name="T1" fmla="*/ 42 h 73"/>
                <a:gd name="T2" fmla="*/ 7 w 201"/>
                <a:gd name="T3" fmla="*/ 37 h 73"/>
                <a:gd name="T4" fmla="*/ 15 w 201"/>
                <a:gd name="T5" fmla="*/ 47 h 73"/>
                <a:gd name="T6" fmla="*/ 18 w 201"/>
                <a:gd name="T7" fmla="*/ 58 h 73"/>
                <a:gd name="T8" fmla="*/ 23 w 201"/>
                <a:gd name="T9" fmla="*/ 52 h 73"/>
                <a:gd name="T10" fmla="*/ 28 w 201"/>
                <a:gd name="T11" fmla="*/ 42 h 73"/>
                <a:gd name="T12" fmla="*/ 31 w 201"/>
                <a:gd name="T13" fmla="*/ 29 h 73"/>
                <a:gd name="T14" fmla="*/ 36 w 201"/>
                <a:gd name="T15" fmla="*/ 39 h 73"/>
                <a:gd name="T16" fmla="*/ 42 w 201"/>
                <a:gd name="T17" fmla="*/ 45 h 73"/>
                <a:gd name="T18" fmla="*/ 49 w 201"/>
                <a:gd name="T19" fmla="*/ 24 h 73"/>
                <a:gd name="T20" fmla="*/ 55 w 201"/>
                <a:gd name="T21" fmla="*/ 3 h 73"/>
                <a:gd name="T22" fmla="*/ 57 w 201"/>
                <a:gd name="T23" fmla="*/ 21 h 73"/>
                <a:gd name="T24" fmla="*/ 62 w 201"/>
                <a:gd name="T25" fmla="*/ 68 h 73"/>
                <a:gd name="T26" fmla="*/ 65 w 201"/>
                <a:gd name="T27" fmla="*/ 60 h 73"/>
                <a:gd name="T28" fmla="*/ 70 w 201"/>
                <a:gd name="T29" fmla="*/ 37 h 73"/>
                <a:gd name="T30" fmla="*/ 73 w 201"/>
                <a:gd name="T31" fmla="*/ 42 h 73"/>
                <a:gd name="T32" fmla="*/ 78 w 201"/>
                <a:gd name="T33" fmla="*/ 50 h 73"/>
                <a:gd name="T34" fmla="*/ 81 w 201"/>
                <a:gd name="T35" fmla="*/ 47 h 73"/>
                <a:gd name="T36" fmla="*/ 83 w 201"/>
                <a:gd name="T37" fmla="*/ 26 h 73"/>
                <a:gd name="T38" fmla="*/ 89 w 201"/>
                <a:gd name="T39" fmla="*/ 45 h 73"/>
                <a:gd name="T40" fmla="*/ 91 w 201"/>
                <a:gd name="T41" fmla="*/ 42 h 73"/>
                <a:gd name="T42" fmla="*/ 96 w 201"/>
                <a:gd name="T43" fmla="*/ 52 h 73"/>
                <a:gd name="T44" fmla="*/ 102 w 201"/>
                <a:gd name="T45" fmla="*/ 45 h 73"/>
                <a:gd name="T46" fmla="*/ 107 w 201"/>
                <a:gd name="T47" fmla="*/ 37 h 73"/>
                <a:gd name="T48" fmla="*/ 112 w 201"/>
                <a:gd name="T49" fmla="*/ 50 h 73"/>
                <a:gd name="T50" fmla="*/ 117 w 201"/>
                <a:gd name="T51" fmla="*/ 47 h 73"/>
                <a:gd name="T52" fmla="*/ 123 w 201"/>
                <a:gd name="T53" fmla="*/ 34 h 73"/>
                <a:gd name="T54" fmla="*/ 128 w 201"/>
                <a:gd name="T55" fmla="*/ 21 h 73"/>
                <a:gd name="T56" fmla="*/ 131 w 201"/>
                <a:gd name="T57" fmla="*/ 34 h 73"/>
                <a:gd name="T58" fmla="*/ 136 w 201"/>
                <a:gd name="T59" fmla="*/ 55 h 73"/>
                <a:gd name="T60" fmla="*/ 138 w 201"/>
                <a:gd name="T61" fmla="*/ 52 h 73"/>
                <a:gd name="T62" fmla="*/ 144 w 201"/>
                <a:gd name="T63" fmla="*/ 39 h 73"/>
                <a:gd name="T64" fmla="*/ 151 w 201"/>
                <a:gd name="T65" fmla="*/ 52 h 73"/>
                <a:gd name="T66" fmla="*/ 157 w 201"/>
                <a:gd name="T67" fmla="*/ 42 h 73"/>
                <a:gd name="T68" fmla="*/ 162 w 201"/>
                <a:gd name="T69" fmla="*/ 34 h 73"/>
                <a:gd name="T70" fmla="*/ 170 w 201"/>
                <a:gd name="T71" fmla="*/ 26 h 73"/>
                <a:gd name="T72" fmla="*/ 178 w 201"/>
                <a:gd name="T73" fmla="*/ 34 h 73"/>
                <a:gd name="T74" fmla="*/ 180 w 201"/>
                <a:gd name="T75" fmla="*/ 52 h 73"/>
                <a:gd name="T76" fmla="*/ 188 w 201"/>
                <a:gd name="T77" fmla="*/ 52 h 73"/>
                <a:gd name="T78" fmla="*/ 191 w 201"/>
                <a:gd name="T79" fmla="*/ 50 h 73"/>
                <a:gd name="T80" fmla="*/ 196 w 201"/>
                <a:gd name="T81" fmla="*/ 39 h 73"/>
                <a:gd name="T82" fmla="*/ 199 w 201"/>
                <a:gd name="T83" fmla="*/ 1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73">
                  <a:moveTo>
                    <a:pt x="0" y="50"/>
                  </a:moveTo>
                  <a:lnTo>
                    <a:pt x="2" y="47"/>
                  </a:lnTo>
                  <a:lnTo>
                    <a:pt x="2" y="42"/>
                  </a:lnTo>
                  <a:lnTo>
                    <a:pt x="7" y="37"/>
                  </a:lnTo>
                  <a:lnTo>
                    <a:pt x="5" y="37"/>
                  </a:lnTo>
                  <a:lnTo>
                    <a:pt x="7" y="37"/>
                  </a:lnTo>
                  <a:lnTo>
                    <a:pt x="13" y="42"/>
                  </a:lnTo>
                  <a:lnTo>
                    <a:pt x="13" y="45"/>
                  </a:lnTo>
                  <a:lnTo>
                    <a:pt x="15" y="47"/>
                  </a:lnTo>
                  <a:lnTo>
                    <a:pt x="15" y="52"/>
                  </a:lnTo>
                  <a:lnTo>
                    <a:pt x="21" y="58"/>
                  </a:lnTo>
                  <a:lnTo>
                    <a:pt x="18" y="58"/>
                  </a:lnTo>
                  <a:lnTo>
                    <a:pt x="21" y="58"/>
                  </a:lnTo>
                  <a:lnTo>
                    <a:pt x="23" y="55"/>
                  </a:lnTo>
                  <a:lnTo>
                    <a:pt x="23" y="52"/>
                  </a:lnTo>
                  <a:lnTo>
                    <a:pt x="26" y="50"/>
                  </a:lnTo>
                  <a:lnTo>
                    <a:pt x="26" y="45"/>
                  </a:lnTo>
                  <a:lnTo>
                    <a:pt x="28" y="42"/>
                  </a:lnTo>
                  <a:lnTo>
                    <a:pt x="28" y="39"/>
                  </a:lnTo>
                  <a:lnTo>
                    <a:pt x="31" y="37"/>
                  </a:lnTo>
                  <a:lnTo>
                    <a:pt x="31" y="29"/>
                  </a:lnTo>
                  <a:lnTo>
                    <a:pt x="34" y="26"/>
                  </a:lnTo>
                  <a:lnTo>
                    <a:pt x="36" y="34"/>
                  </a:lnTo>
                  <a:lnTo>
                    <a:pt x="36" y="39"/>
                  </a:lnTo>
                  <a:lnTo>
                    <a:pt x="42" y="45"/>
                  </a:lnTo>
                  <a:lnTo>
                    <a:pt x="39" y="45"/>
                  </a:lnTo>
                  <a:lnTo>
                    <a:pt x="42" y="45"/>
                  </a:lnTo>
                  <a:lnTo>
                    <a:pt x="44" y="42"/>
                  </a:lnTo>
                  <a:lnTo>
                    <a:pt x="49" y="42"/>
                  </a:lnTo>
                  <a:lnTo>
                    <a:pt x="49" y="24"/>
                  </a:lnTo>
                  <a:lnTo>
                    <a:pt x="52" y="19"/>
                  </a:lnTo>
                  <a:lnTo>
                    <a:pt x="52" y="8"/>
                  </a:lnTo>
                  <a:lnTo>
                    <a:pt x="55" y="3"/>
                  </a:lnTo>
                  <a:lnTo>
                    <a:pt x="55" y="0"/>
                  </a:lnTo>
                  <a:lnTo>
                    <a:pt x="57" y="5"/>
                  </a:lnTo>
                  <a:lnTo>
                    <a:pt x="57" y="21"/>
                  </a:lnTo>
                  <a:lnTo>
                    <a:pt x="60" y="32"/>
                  </a:lnTo>
                  <a:lnTo>
                    <a:pt x="60" y="63"/>
                  </a:lnTo>
                  <a:lnTo>
                    <a:pt x="62" y="68"/>
                  </a:lnTo>
                  <a:lnTo>
                    <a:pt x="62" y="73"/>
                  </a:lnTo>
                  <a:lnTo>
                    <a:pt x="65" y="71"/>
                  </a:lnTo>
                  <a:lnTo>
                    <a:pt x="65" y="60"/>
                  </a:lnTo>
                  <a:lnTo>
                    <a:pt x="68" y="52"/>
                  </a:lnTo>
                  <a:lnTo>
                    <a:pt x="68" y="42"/>
                  </a:lnTo>
                  <a:lnTo>
                    <a:pt x="70" y="37"/>
                  </a:lnTo>
                  <a:lnTo>
                    <a:pt x="70" y="34"/>
                  </a:lnTo>
                  <a:lnTo>
                    <a:pt x="73" y="37"/>
                  </a:lnTo>
                  <a:lnTo>
                    <a:pt x="73" y="42"/>
                  </a:lnTo>
                  <a:lnTo>
                    <a:pt x="76" y="45"/>
                  </a:lnTo>
                  <a:lnTo>
                    <a:pt x="76" y="47"/>
                  </a:lnTo>
                  <a:lnTo>
                    <a:pt x="78" y="50"/>
                  </a:lnTo>
                  <a:lnTo>
                    <a:pt x="78" y="52"/>
                  </a:lnTo>
                  <a:lnTo>
                    <a:pt x="78" y="50"/>
                  </a:lnTo>
                  <a:lnTo>
                    <a:pt x="81" y="47"/>
                  </a:lnTo>
                  <a:lnTo>
                    <a:pt x="81" y="37"/>
                  </a:lnTo>
                  <a:lnTo>
                    <a:pt x="83" y="32"/>
                  </a:lnTo>
                  <a:lnTo>
                    <a:pt x="83" y="26"/>
                  </a:lnTo>
                  <a:lnTo>
                    <a:pt x="86" y="32"/>
                  </a:lnTo>
                  <a:lnTo>
                    <a:pt x="86" y="42"/>
                  </a:lnTo>
                  <a:lnTo>
                    <a:pt x="89" y="45"/>
                  </a:lnTo>
                  <a:lnTo>
                    <a:pt x="89" y="47"/>
                  </a:lnTo>
                  <a:lnTo>
                    <a:pt x="94" y="42"/>
                  </a:lnTo>
                  <a:lnTo>
                    <a:pt x="91" y="42"/>
                  </a:lnTo>
                  <a:lnTo>
                    <a:pt x="94" y="42"/>
                  </a:lnTo>
                  <a:lnTo>
                    <a:pt x="96" y="47"/>
                  </a:lnTo>
                  <a:lnTo>
                    <a:pt x="96" y="52"/>
                  </a:lnTo>
                  <a:lnTo>
                    <a:pt x="99" y="50"/>
                  </a:lnTo>
                  <a:lnTo>
                    <a:pt x="102" y="47"/>
                  </a:lnTo>
                  <a:lnTo>
                    <a:pt x="102" y="45"/>
                  </a:lnTo>
                  <a:lnTo>
                    <a:pt x="107" y="37"/>
                  </a:lnTo>
                  <a:lnTo>
                    <a:pt x="104" y="37"/>
                  </a:lnTo>
                  <a:lnTo>
                    <a:pt x="107" y="37"/>
                  </a:lnTo>
                  <a:lnTo>
                    <a:pt x="110" y="39"/>
                  </a:lnTo>
                  <a:lnTo>
                    <a:pt x="112" y="42"/>
                  </a:lnTo>
                  <a:lnTo>
                    <a:pt x="112" y="50"/>
                  </a:lnTo>
                  <a:lnTo>
                    <a:pt x="117" y="55"/>
                  </a:lnTo>
                  <a:lnTo>
                    <a:pt x="115" y="55"/>
                  </a:lnTo>
                  <a:lnTo>
                    <a:pt x="117" y="47"/>
                  </a:lnTo>
                  <a:lnTo>
                    <a:pt x="120" y="45"/>
                  </a:lnTo>
                  <a:lnTo>
                    <a:pt x="123" y="42"/>
                  </a:lnTo>
                  <a:lnTo>
                    <a:pt x="123" y="34"/>
                  </a:lnTo>
                  <a:lnTo>
                    <a:pt x="125" y="32"/>
                  </a:lnTo>
                  <a:lnTo>
                    <a:pt x="125" y="24"/>
                  </a:lnTo>
                  <a:lnTo>
                    <a:pt x="128" y="21"/>
                  </a:lnTo>
                  <a:lnTo>
                    <a:pt x="128" y="24"/>
                  </a:lnTo>
                  <a:lnTo>
                    <a:pt x="131" y="26"/>
                  </a:lnTo>
                  <a:lnTo>
                    <a:pt x="131" y="34"/>
                  </a:lnTo>
                  <a:lnTo>
                    <a:pt x="133" y="42"/>
                  </a:lnTo>
                  <a:lnTo>
                    <a:pt x="133" y="52"/>
                  </a:lnTo>
                  <a:lnTo>
                    <a:pt x="136" y="55"/>
                  </a:lnTo>
                  <a:lnTo>
                    <a:pt x="136" y="58"/>
                  </a:lnTo>
                  <a:lnTo>
                    <a:pt x="138" y="55"/>
                  </a:lnTo>
                  <a:lnTo>
                    <a:pt x="138" y="52"/>
                  </a:lnTo>
                  <a:lnTo>
                    <a:pt x="141" y="50"/>
                  </a:lnTo>
                  <a:lnTo>
                    <a:pt x="141" y="39"/>
                  </a:lnTo>
                  <a:lnTo>
                    <a:pt x="144" y="39"/>
                  </a:lnTo>
                  <a:lnTo>
                    <a:pt x="146" y="45"/>
                  </a:lnTo>
                  <a:lnTo>
                    <a:pt x="146" y="47"/>
                  </a:lnTo>
                  <a:lnTo>
                    <a:pt x="151" y="52"/>
                  </a:lnTo>
                  <a:lnTo>
                    <a:pt x="149" y="52"/>
                  </a:lnTo>
                  <a:lnTo>
                    <a:pt x="151" y="47"/>
                  </a:lnTo>
                  <a:lnTo>
                    <a:pt x="157" y="42"/>
                  </a:lnTo>
                  <a:lnTo>
                    <a:pt x="157" y="37"/>
                  </a:lnTo>
                  <a:lnTo>
                    <a:pt x="159" y="34"/>
                  </a:lnTo>
                  <a:lnTo>
                    <a:pt x="162" y="34"/>
                  </a:lnTo>
                  <a:lnTo>
                    <a:pt x="165" y="32"/>
                  </a:lnTo>
                  <a:lnTo>
                    <a:pt x="167" y="29"/>
                  </a:lnTo>
                  <a:lnTo>
                    <a:pt x="170" y="26"/>
                  </a:lnTo>
                  <a:lnTo>
                    <a:pt x="172" y="26"/>
                  </a:lnTo>
                  <a:lnTo>
                    <a:pt x="175" y="32"/>
                  </a:lnTo>
                  <a:lnTo>
                    <a:pt x="178" y="34"/>
                  </a:lnTo>
                  <a:lnTo>
                    <a:pt x="178" y="39"/>
                  </a:lnTo>
                  <a:lnTo>
                    <a:pt x="180" y="45"/>
                  </a:lnTo>
                  <a:lnTo>
                    <a:pt x="180" y="52"/>
                  </a:lnTo>
                  <a:lnTo>
                    <a:pt x="183" y="55"/>
                  </a:lnTo>
                  <a:lnTo>
                    <a:pt x="183" y="58"/>
                  </a:lnTo>
                  <a:lnTo>
                    <a:pt x="188" y="52"/>
                  </a:lnTo>
                  <a:lnTo>
                    <a:pt x="186" y="52"/>
                  </a:lnTo>
                  <a:lnTo>
                    <a:pt x="188" y="52"/>
                  </a:lnTo>
                  <a:lnTo>
                    <a:pt x="191" y="50"/>
                  </a:lnTo>
                  <a:lnTo>
                    <a:pt x="193" y="47"/>
                  </a:lnTo>
                  <a:lnTo>
                    <a:pt x="193" y="42"/>
                  </a:lnTo>
                  <a:lnTo>
                    <a:pt x="196" y="39"/>
                  </a:lnTo>
                  <a:lnTo>
                    <a:pt x="196" y="29"/>
                  </a:lnTo>
                  <a:lnTo>
                    <a:pt x="199" y="26"/>
                  </a:lnTo>
                  <a:lnTo>
                    <a:pt x="199" y="13"/>
                  </a:lnTo>
                  <a:lnTo>
                    <a:pt x="201" y="8"/>
                  </a:lnTo>
                  <a:lnTo>
                    <a:pt x="201" y="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4" name="Freeform 98"/>
            <p:cNvSpPr>
              <a:spLocks noChangeAspect="1"/>
            </p:cNvSpPr>
            <p:nvPr/>
          </p:nvSpPr>
          <p:spPr bwMode="auto">
            <a:xfrm flipV="1">
              <a:off x="7849133" y="2404509"/>
              <a:ext cx="894476" cy="129796"/>
            </a:xfrm>
            <a:custGeom>
              <a:avLst/>
              <a:gdLst>
                <a:gd name="T0" fmla="*/ 3 w 173"/>
                <a:gd name="T1" fmla="*/ 10 h 99"/>
                <a:gd name="T2" fmla="*/ 8 w 173"/>
                <a:gd name="T3" fmla="*/ 52 h 99"/>
                <a:gd name="T4" fmla="*/ 11 w 173"/>
                <a:gd name="T5" fmla="*/ 99 h 99"/>
                <a:gd name="T6" fmla="*/ 16 w 173"/>
                <a:gd name="T7" fmla="*/ 70 h 99"/>
                <a:gd name="T8" fmla="*/ 19 w 173"/>
                <a:gd name="T9" fmla="*/ 54 h 99"/>
                <a:gd name="T10" fmla="*/ 24 w 173"/>
                <a:gd name="T11" fmla="*/ 47 h 99"/>
                <a:gd name="T12" fmla="*/ 26 w 173"/>
                <a:gd name="T13" fmla="*/ 36 h 99"/>
                <a:gd name="T14" fmla="*/ 32 w 173"/>
                <a:gd name="T15" fmla="*/ 26 h 99"/>
                <a:gd name="T16" fmla="*/ 34 w 173"/>
                <a:gd name="T17" fmla="*/ 31 h 99"/>
                <a:gd name="T18" fmla="*/ 42 w 173"/>
                <a:gd name="T19" fmla="*/ 41 h 99"/>
                <a:gd name="T20" fmla="*/ 45 w 173"/>
                <a:gd name="T21" fmla="*/ 36 h 99"/>
                <a:gd name="T22" fmla="*/ 47 w 173"/>
                <a:gd name="T23" fmla="*/ 7 h 99"/>
                <a:gd name="T24" fmla="*/ 53 w 173"/>
                <a:gd name="T25" fmla="*/ 15 h 99"/>
                <a:gd name="T26" fmla="*/ 55 w 173"/>
                <a:gd name="T27" fmla="*/ 65 h 99"/>
                <a:gd name="T28" fmla="*/ 58 w 173"/>
                <a:gd name="T29" fmla="*/ 73 h 99"/>
                <a:gd name="T30" fmla="*/ 63 w 173"/>
                <a:gd name="T31" fmla="*/ 57 h 99"/>
                <a:gd name="T32" fmla="*/ 66 w 173"/>
                <a:gd name="T33" fmla="*/ 34 h 99"/>
                <a:gd name="T34" fmla="*/ 71 w 173"/>
                <a:gd name="T35" fmla="*/ 54 h 99"/>
                <a:gd name="T36" fmla="*/ 76 w 173"/>
                <a:gd name="T37" fmla="*/ 62 h 99"/>
                <a:gd name="T38" fmla="*/ 79 w 173"/>
                <a:gd name="T39" fmla="*/ 47 h 99"/>
                <a:gd name="T40" fmla="*/ 84 w 173"/>
                <a:gd name="T41" fmla="*/ 41 h 99"/>
                <a:gd name="T42" fmla="*/ 89 w 173"/>
                <a:gd name="T43" fmla="*/ 47 h 99"/>
                <a:gd name="T44" fmla="*/ 94 w 173"/>
                <a:gd name="T45" fmla="*/ 34 h 99"/>
                <a:gd name="T46" fmla="*/ 97 w 173"/>
                <a:gd name="T47" fmla="*/ 18 h 99"/>
                <a:gd name="T48" fmla="*/ 100 w 173"/>
                <a:gd name="T49" fmla="*/ 39 h 99"/>
                <a:gd name="T50" fmla="*/ 105 w 173"/>
                <a:gd name="T51" fmla="*/ 65 h 99"/>
                <a:gd name="T52" fmla="*/ 108 w 173"/>
                <a:gd name="T53" fmla="*/ 57 h 99"/>
                <a:gd name="T54" fmla="*/ 113 w 173"/>
                <a:gd name="T55" fmla="*/ 15 h 99"/>
                <a:gd name="T56" fmla="*/ 115 w 173"/>
                <a:gd name="T57" fmla="*/ 21 h 99"/>
                <a:gd name="T58" fmla="*/ 121 w 173"/>
                <a:gd name="T59" fmla="*/ 54 h 99"/>
                <a:gd name="T60" fmla="*/ 126 w 173"/>
                <a:gd name="T61" fmla="*/ 65 h 99"/>
                <a:gd name="T62" fmla="*/ 131 w 173"/>
                <a:gd name="T63" fmla="*/ 52 h 99"/>
                <a:gd name="T64" fmla="*/ 134 w 173"/>
                <a:gd name="T65" fmla="*/ 39 h 99"/>
                <a:gd name="T66" fmla="*/ 139 w 173"/>
                <a:gd name="T67" fmla="*/ 26 h 99"/>
                <a:gd name="T68" fmla="*/ 142 w 173"/>
                <a:gd name="T69" fmla="*/ 13 h 99"/>
                <a:gd name="T70" fmla="*/ 147 w 173"/>
                <a:gd name="T71" fmla="*/ 36 h 99"/>
                <a:gd name="T72" fmla="*/ 149 w 173"/>
                <a:gd name="T73" fmla="*/ 73 h 99"/>
                <a:gd name="T74" fmla="*/ 155 w 173"/>
                <a:gd name="T75" fmla="*/ 54 h 99"/>
                <a:gd name="T76" fmla="*/ 157 w 173"/>
                <a:gd name="T77" fmla="*/ 36 h 99"/>
                <a:gd name="T78" fmla="*/ 160 w 173"/>
                <a:gd name="T79" fmla="*/ 52 h 99"/>
                <a:gd name="T80" fmla="*/ 165 w 173"/>
                <a:gd name="T81" fmla="*/ 62 h 99"/>
                <a:gd name="T82" fmla="*/ 168 w 173"/>
                <a:gd name="T83"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99">
                  <a:moveTo>
                    <a:pt x="0" y="2"/>
                  </a:moveTo>
                  <a:lnTo>
                    <a:pt x="3" y="0"/>
                  </a:lnTo>
                  <a:lnTo>
                    <a:pt x="3" y="10"/>
                  </a:lnTo>
                  <a:lnTo>
                    <a:pt x="5" y="18"/>
                  </a:lnTo>
                  <a:lnTo>
                    <a:pt x="5" y="41"/>
                  </a:lnTo>
                  <a:lnTo>
                    <a:pt x="8" y="52"/>
                  </a:lnTo>
                  <a:lnTo>
                    <a:pt x="8" y="88"/>
                  </a:lnTo>
                  <a:lnTo>
                    <a:pt x="11" y="96"/>
                  </a:lnTo>
                  <a:lnTo>
                    <a:pt x="11" y="99"/>
                  </a:lnTo>
                  <a:lnTo>
                    <a:pt x="13" y="96"/>
                  </a:lnTo>
                  <a:lnTo>
                    <a:pt x="13" y="78"/>
                  </a:lnTo>
                  <a:lnTo>
                    <a:pt x="16" y="70"/>
                  </a:lnTo>
                  <a:lnTo>
                    <a:pt x="16" y="60"/>
                  </a:lnTo>
                  <a:lnTo>
                    <a:pt x="19" y="57"/>
                  </a:lnTo>
                  <a:lnTo>
                    <a:pt x="19" y="54"/>
                  </a:lnTo>
                  <a:lnTo>
                    <a:pt x="21" y="52"/>
                  </a:lnTo>
                  <a:lnTo>
                    <a:pt x="21" y="49"/>
                  </a:lnTo>
                  <a:lnTo>
                    <a:pt x="24" y="47"/>
                  </a:lnTo>
                  <a:lnTo>
                    <a:pt x="24" y="41"/>
                  </a:lnTo>
                  <a:lnTo>
                    <a:pt x="26" y="39"/>
                  </a:lnTo>
                  <a:lnTo>
                    <a:pt x="26" y="36"/>
                  </a:lnTo>
                  <a:lnTo>
                    <a:pt x="29" y="34"/>
                  </a:lnTo>
                  <a:lnTo>
                    <a:pt x="29" y="28"/>
                  </a:lnTo>
                  <a:lnTo>
                    <a:pt x="32" y="26"/>
                  </a:lnTo>
                  <a:lnTo>
                    <a:pt x="32" y="23"/>
                  </a:lnTo>
                  <a:lnTo>
                    <a:pt x="34" y="26"/>
                  </a:lnTo>
                  <a:lnTo>
                    <a:pt x="34" y="31"/>
                  </a:lnTo>
                  <a:lnTo>
                    <a:pt x="37" y="34"/>
                  </a:lnTo>
                  <a:lnTo>
                    <a:pt x="37" y="36"/>
                  </a:lnTo>
                  <a:lnTo>
                    <a:pt x="42" y="41"/>
                  </a:lnTo>
                  <a:lnTo>
                    <a:pt x="39" y="41"/>
                  </a:lnTo>
                  <a:lnTo>
                    <a:pt x="42" y="39"/>
                  </a:lnTo>
                  <a:lnTo>
                    <a:pt x="45" y="36"/>
                  </a:lnTo>
                  <a:lnTo>
                    <a:pt x="45" y="26"/>
                  </a:lnTo>
                  <a:lnTo>
                    <a:pt x="47" y="21"/>
                  </a:lnTo>
                  <a:lnTo>
                    <a:pt x="47" y="7"/>
                  </a:lnTo>
                  <a:lnTo>
                    <a:pt x="50" y="5"/>
                  </a:lnTo>
                  <a:lnTo>
                    <a:pt x="50" y="10"/>
                  </a:lnTo>
                  <a:lnTo>
                    <a:pt x="53" y="15"/>
                  </a:lnTo>
                  <a:lnTo>
                    <a:pt x="53" y="39"/>
                  </a:lnTo>
                  <a:lnTo>
                    <a:pt x="55" y="49"/>
                  </a:lnTo>
                  <a:lnTo>
                    <a:pt x="55" y="65"/>
                  </a:lnTo>
                  <a:lnTo>
                    <a:pt x="58" y="70"/>
                  </a:lnTo>
                  <a:lnTo>
                    <a:pt x="58" y="75"/>
                  </a:lnTo>
                  <a:lnTo>
                    <a:pt x="58" y="73"/>
                  </a:lnTo>
                  <a:lnTo>
                    <a:pt x="60" y="70"/>
                  </a:lnTo>
                  <a:lnTo>
                    <a:pt x="60" y="62"/>
                  </a:lnTo>
                  <a:lnTo>
                    <a:pt x="63" y="57"/>
                  </a:lnTo>
                  <a:lnTo>
                    <a:pt x="63" y="44"/>
                  </a:lnTo>
                  <a:lnTo>
                    <a:pt x="66" y="39"/>
                  </a:lnTo>
                  <a:lnTo>
                    <a:pt x="66" y="34"/>
                  </a:lnTo>
                  <a:lnTo>
                    <a:pt x="68" y="36"/>
                  </a:lnTo>
                  <a:lnTo>
                    <a:pt x="68" y="47"/>
                  </a:lnTo>
                  <a:lnTo>
                    <a:pt x="71" y="54"/>
                  </a:lnTo>
                  <a:lnTo>
                    <a:pt x="71" y="65"/>
                  </a:lnTo>
                  <a:lnTo>
                    <a:pt x="74" y="65"/>
                  </a:lnTo>
                  <a:lnTo>
                    <a:pt x="76" y="62"/>
                  </a:lnTo>
                  <a:lnTo>
                    <a:pt x="76" y="60"/>
                  </a:lnTo>
                  <a:lnTo>
                    <a:pt x="79" y="54"/>
                  </a:lnTo>
                  <a:lnTo>
                    <a:pt x="79" y="47"/>
                  </a:lnTo>
                  <a:lnTo>
                    <a:pt x="81" y="44"/>
                  </a:lnTo>
                  <a:lnTo>
                    <a:pt x="81" y="39"/>
                  </a:lnTo>
                  <a:lnTo>
                    <a:pt x="84" y="41"/>
                  </a:lnTo>
                  <a:lnTo>
                    <a:pt x="89" y="47"/>
                  </a:lnTo>
                  <a:lnTo>
                    <a:pt x="89" y="49"/>
                  </a:lnTo>
                  <a:lnTo>
                    <a:pt x="89" y="47"/>
                  </a:lnTo>
                  <a:lnTo>
                    <a:pt x="92" y="44"/>
                  </a:lnTo>
                  <a:lnTo>
                    <a:pt x="92" y="39"/>
                  </a:lnTo>
                  <a:lnTo>
                    <a:pt x="94" y="34"/>
                  </a:lnTo>
                  <a:lnTo>
                    <a:pt x="94" y="23"/>
                  </a:lnTo>
                  <a:lnTo>
                    <a:pt x="97" y="21"/>
                  </a:lnTo>
                  <a:lnTo>
                    <a:pt x="97" y="18"/>
                  </a:lnTo>
                  <a:lnTo>
                    <a:pt x="97" y="21"/>
                  </a:lnTo>
                  <a:lnTo>
                    <a:pt x="100" y="23"/>
                  </a:lnTo>
                  <a:lnTo>
                    <a:pt x="100" y="39"/>
                  </a:lnTo>
                  <a:lnTo>
                    <a:pt x="102" y="47"/>
                  </a:lnTo>
                  <a:lnTo>
                    <a:pt x="102" y="60"/>
                  </a:lnTo>
                  <a:lnTo>
                    <a:pt x="105" y="65"/>
                  </a:lnTo>
                  <a:lnTo>
                    <a:pt x="105" y="70"/>
                  </a:lnTo>
                  <a:lnTo>
                    <a:pt x="108" y="68"/>
                  </a:lnTo>
                  <a:lnTo>
                    <a:pt x="108" y="57"/>
                  </a:lnTo>
                  <a:lnTo>
                    <a:pt x="110" y="47"/>
                  </a:lnTo>
                  <a:lnTo>
                    <a:pt x="110" y="21"/>
                  </a:lnTo>
                  <a:lnTo>
                    <a:pt x="113" y="15"/>
                  </a:lnTo>
                  <a:lnTo>
                    <a:pt x="113" y="7"/>
                  </a:lnTo>
                  <a:lnTo>
                    <a:pt x="115" y="5"/>
                  </a:lnTo>
                  <a:lnTo>
                    <a:pt x="115" y="21"/>
                  </a:lnTo>
                  <a:lnTo>
                    <a:pt x="118" y="28"/>
                  </a:lnTo>
                  <a:lnTo>
                    <a:pt x="118" y="47"/>
                  </a:lnTo>
                  <a:lnTo>
                    <a:pt x="121" y="54"/>
                  </a:lnTo>
                  <a:lnTo>
                    <a:pt x="121" y="70"/>
                  </a:lnTo>
                  <a:lnTo>
                    <a:pt x="126" y="70"/>
                  </a:lnTo>
                  <a:lnTo>
                    <a:pt x="126" y="65"/>
                  </a:lnTo>
                  <a:lnTo>
                    <a:pt x="128" y="62"/>
                  </a:lnTo>
                  <a:lnTo>
                    <a:pt x="128" y="54"/>
                  </a:lnTo>
                  <a:lnTo>
                    <a:pt x="131" y="52"/>
                  </a:lnTo>
                  <a:lnTo>
                    <a:pt x="131" y="47"/>
                  </a:lnTo>
                  <a:lnTo>
                    <a:pt x="134" y="44"/>
                  </a:lnTo>
                  <a:lnTo>
                    <a:pt x="134" y="39"/>
                  </a:lnTo>
                  <a:lnTo>
                    <a:pt x="136" y="36"/>
                  </a:lnTo>
                  <a:lnTo>
                    <a:pt x="136" y="31"/>
                  </a:lnTo>
                  <a:lnTo>
                    <a:pt x="139" y="26"/>
                  </a:lnTo>
                  <a:lnTo>
                    <a:pt x="139" y="21"/>
                  </a:lnTo>
                  <a:lnTo>
                    <a:pt x="142" y="18"/>
                  </a:lnTo>
                  <a:lnTo>
                    <a:pt x="142" y="13"/>
                  </a:lnTo>
                  <a:lnTo>
                    <a:pt x="144" y="15"/>
                  </a:lnTo>
                  <a:lnTo>
                    <a:pt x="144" y="28"/>
                  </a:lnTo>
                  <a:lnTo>
                    <a:pt x="147" y="36"/>
                  </a:lnTo>
                  <a:lnTo>
                    <a:pt x="147" y="57"/>
                  </a:lnTo>
                  <a:lnTo>
                    <a:pt x="149" y="65"/>
                  </a:lnTo>
                  <a:lnTo>
                    <a:pt x="149" y="73"/>
                  </a:lnTo>
                  <a:lnTo>
                    <a:pt x="152" y="70"/>
                  </a:lnTo>
                  <a:lnTo>
                    <a:pt x="152" y="60"/>
                  </a:lnTo>
                  <a:lnTo>
                    <a:pt x="155" y="54"/>
                  </a:lnTo>
                  <a:lnTo>
                    <a:pt x="155" y="41"/>
                  </a:lnTo>
                  <a:lnTo>
                    <a:pt x="157" y="39"/>
                  </a:lnTo>
                  <a:lnTo>
                    <a:pt x="157" y="36"/>
                  </a:lnTo>
                  <a:lnTo>
                    <a:pt x="157" y="39"/>
                  </a:lnTo>
                  <a:lnTo>
                    <a:pt x="160" y="41"/>
                  </a:lnTo>
                  <a:lnTo>
                    <a:pt x="160" y="52"/>
                  </a:lnTo>
                  <a:lnTo>
                    <a:pt x="163" y="60"/>
                  </a:lnTo>
                  <a:lnTo>
                    <a:pt x="163" y="65"/>
                  </a:lnTo>
                  <a:lnTo>
                    <a:pt x="165" y="62"/>
                  </a:lnTo>
                  <a:lnTo>
                    <a:pt x="165" y="54"/>
                  </a:lnTo>
                  <a:lnTo>
                    <a:pt x="168" y="47"/>
                  </a:lnTo>
                  <a:lnTo>
                    <a:pt x="168" y="36"/>
                  </a:lnTo>
                  <a:lnTo>
                    <a:pt x="173" y="31"/>
                  </a:lnTo>
                  <a:lnTo>
                    <a:pt x="170"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5" name="Freeform 99"/>
            <p:cNvSpPr>
              <a:spLocks noChangeAspect="1"/>
            </p:cNvSpPr>
            <p:nvPr/>
          </p:nvSpPr>
          <p:spPr bwMode="auto">
            <a:xfrm flipV="1">
              <a:off x="8728067" y="2436594"/>
              <a:ext cx="1091329" cy="97712"/>
            </a:xfrm>
            <a:custGeom>
              <a:avLst/>
              <a:gdLst>
                <a:gd name="T0" fmla="*/ 6 w 210"/>
                <a:gd name="T1" fmla="*/ 36 h 75"/>
                <a:gd name="T2" fmla="*/ 11 w 210"/>
                <a:gd name="T3" fmla="*/ 39 h 75"/>
                <a:gd name="T4" fmla="*/ 19 w 210"/>
                <a:gd name="T5" fmla="*/ 36 h 75"/>
                <a:gd name="T6" fmla="*/ 21 w 210"/>
                <a:gd name="T7" fmla="*/ 23 h 75"/>
                <a:gd name="T8" fmla="*/ 24 w 210"/>
                <a:gd name="T9" fmla="*/ 41 h 75"/>
                <a:gd name="T10" fmla="*/ 29 w 210"/>
                <a:gd name="T11" fmla="*/ 57 h 75"/>
                <a:gd name="T12" fmla="*/ 34 w 210"/>
                <a:gd name="T13" fmla="*/ 47 h 75"/>
                <a:gd name="T14" fmla="*/ 40 w 210"/>
                <a:gd name="T15" fmla="*/ 49 h 75"/>
                <a:gd name="T16" fmla="*/ 45 w 210"/>
                <a:gd name="T17" fmla="*/ 28 h 75"/>
                <a:gd name="T18" fmla="*/ 47 w 210"/>
                <a:gd name="T19" fmla="*/ 28 h 75"/>
                <a:gd name="T20" fmla="*/ 55 w 210"/>
                <a:gd name="T21" fmla="*/ 57 h 75"/>
                <a:gd name="T22" fmla="*/ 58 w 210"/>
                <a:gd name="T23" fmla="*/ 49 h 75"/>
                <a:gd name="T24" fmla="*/ 63 w 210"/>
                <a:gd name="T25" fmla="*/ 39 h 75"/>
                <a:gd name="T26" fmla="*/ 68 w 210"/>
                <a:gd name="T27" fmla="*/ 28 h 75"/>
                <a:gd name="T28" fmla="*/ 71 w 210"/>
                <a:gd name="T29" fmla="*/ 21 h 75"/>
                <a:gd name="T30" fmla="*/ 76 w 210"/>
                <a:gd name="T31" fmla="*/ 52 h 75"/>
                <a:gd name="T32" fmla="*/ 82 w 210"/>
                <a:gd name="T33" fmla="*/ 73 h 75"/>
                <a:gd name="T34" fmla="*/ 84 w 210"/>
                <a:gd name="T35" fmla="*/ 60 h 75"/>
                <a:gd name="T36" fmla="*/ 92 w 210"/>
                <a:gd name="T37" fmla="*/ 54 h 75"/>
                <a:gd name="T38" fmla="*/ 97 w 210"/>
                <a:gd name="T39" fmla="*/ 41 h 75"/>
                <a:gd name="T40" fmla="*/ 105 w 210"/>
                <a:gd name="T41" fmla="*/ 28 h 75"/>
                <a:gd name="T42" fmla="*/ 110 w 210"/>
                <a:gd name="T43" fmla="*/ 15 h 75"/>
                <a:gd name="T44" fmla="*/ 113 w 210"/>
                <a:gd name="T45" fmla="*/ 5 h 75"/>
                <a:gd name="T46" fmla="*/ 118 w 210"/>
                <a:gd name="T47" fmla="*/ 41 h 75"/>
                <a:gd name="T48" fmla="*/ 123 w 210"/>
                <a:gd name="T49" fmla="*/ 68 h 75"/>
                <a:gd name="T50" fmla="*/ 126 w 210"/>
                <a:gd name="T51" fmla="*/ 54 h 75"/>
                <a:gd name="T52" fmla="*/ 134 w 210"/>
                <a:gd name="T53" fmla="*/ 54 h 75"/>
                <a:gd name="T54" fmla="*/ 139 w 210"/>
                <a:gd name="T55" fmla="*/ 44 h 75"/>
                <a:gd name="T56" fmla="*/ 144 w 210"/>
                <a:gd name="T57" fmla="*/ 34 h 75"/>
                <a:gd name="T58" fmla="*/ 147 w 210"/>
                <a:gd name="T59" fmla="*/ 15 h 75"/>
                <a:gd name="T60" fmla="*/ 152 w 210"/>
                <a:gd name="T61" fmla="*/ 28 h 75"/>
                <a:gd name="T62" fmla="*/ 155 w 210"/>
                <a:gd name="T63" fmla="*/ 44 h 75"/>
                <a:gd name="T64" fmla="*/ 160 w 210"/>
                <a:gd name="T65" fmla="*/ 39 h 75"/>
                <a:gd name="T66" fmla="*/ 165 w 210"/>
                <a:gd name="T67" fmla="*/ 34 h 75"/>
                <a:gd name="T68" fmla="*/ 171 w 210"/>
                <a:gd name="T69" fmla="*/ 47 h 75"/>
                <a:gd name="T70" fmla="*/ 173 w 210"/>
                <a:gd name="T71" fmla="*/ 73 h 75"/>
                <a:gd name="T72" fmla="*/ 181 w 210"/>
                <a:gd name="T73" fmla="*/ 62 h 75"/>
                <a:gd name="T74" fmla="*/ 186 w 210"/>
                <a:gd name="T75" fmla="*/ 49 h 75"/>
                <a:gd name="T76" fmla="*/ 191 w 210"/>
                <a:gd name="T77" fmla="*/ 41 h 75"/>
                <a:gd name="T78" fmla="*/ 197 w 210"/>
                <a:gd name="T79" fmla="*/ 39 h 75"/>
                <a:gd name="T80" fmla="*/ 205 w 210"/>
                <a:gd name="T81" fmla="*/ 52 h 75"/>
                <a:gd name="T82" fmla="*/ 207 w 210"/>
                <a:gd name="T83"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0" h="75">
                  <a:moveTo>
                    <a:pt x="0" y="31"/>
                  </a:moveTo>
                  <a:lnTo>
                    <a:pt x="3" y="34"/>
                  </a:lnTo>
                  <a:lnTo>
                    <a:pt x="6" y="36"/>
                  </a:lnTo>
                  <a:lnTo>
                    <a:pt x="6" y="41"/>
                  </a:lnTo>
                  <a:lnTo>
                    <a:pt x="11" y="41"/>
                  </a:lnTo>
                  <a:lnTo>
                    <a:pt x="11" y="39"/>
                  </a:lnTo>
                  <a:lnTo>
                    <a:pt x="13" y="41"/>
                  </a:lnTo>
                  <a:lnTo>
                    <a:pt x="16" y="39"/>
                  </a:lnTo>
                  <a:lnTo>
                    <a:pt x="19" y="36"/>
                  </a:lnTo>
                  <a:lnTo>
                    <a:pt x="19" y="31"/>
                  </a:lnTo>
                  <a:lnTo>
                    <a:pt x="21" y="26"/>
                  </a:lnTo>
                  <a:lnTo>
                    <a:pt x="21" y="23"/>
                  </a:lnTo>
                  <a:lnTo>
                    <a:pt x="21" y="26"/>
                  </a:lnTo>
                  <a:lnTo>
                    <a:pt x="24" y="28"/>
                  </a:lnTo>
                  <a:lnTo>
                    <a:pt x="24" y="41"/>
                  </a:lnTo>
                  <a:lnTo>
                    <a:pt x="27" y="47"/>
                  </a:lnTo>
                  <a:lnTo>
                    <a:pt x="27" y="60"/>
                  </a:lnTo>
                  <a:lnTo>
                    <a:pt x="29" y="57"/>
                  </a:lnTo>
                  <a:lnTo>
                    <a:pt x="32" y="54"/>
                  </a:lnTo>
                  <a:lnTo>
                    <a:pt x="32" y="47"/>
                  </a:lnTo>
                  <a:lnTo>
                    <a:pt x="34" y="47"/>
                  </a:lnTo>
                  <a:lnTo>
                    <a:pt x="40" y="54"/>
                  </a:lnTo>
                  <a:lnTo>
                    <a:pt x="37" y="54"/>
                  </a:lnTo>
                  <a:lnTo>
                    <a:pt x="40" y="49"/>
                  </a:lnTo>
                  <a:lnTo>
                    <a:pt x="42" y="44"/>
                  </a:lnTo>
                  <a:lnTo>
                    <a:pt x="42" y="31"/>
                  </a:lnTo>
                  <a:lnTo>
                    <a:pt x="45" y="28"/>
                  </a:lnTo>
                  <a:lnTo>
                    <a:pt x="45" y="23"/>
                  </a:lnTo>
                  <a:lnTo>
                    <a:pt x="47" y="23"/>
                  </a:lnTo>
                  <a:lnTo>
                    <a:pt x="47" y="28"/>
                  </a:lnTo>
                  <a:lnTo>
                    <a:pt x="50" y="31"/>
                  </a:lnTo>
                  <a:lnTo>
                    <a:pt x="50" y="49"/>
                  </a:lnTo>
                  <a:lnTo>
                    <a:pt x="55" y="57"/>
                  </a:lnTo>
                  <a:lnTo>
                    <a:pt x="53" y="57"/>
                  </a:lnTo>
                  <a:lnTo>
                    <a:pt x="55" y="52"/>
                  </a:lnTo>
                  <a:lnTo>
                    <a:pt x="58" y="49"/>
                  </a:lnTo>
                  <a:lnTo>
                    <a:pt x="58" y="41"/>
                  </a:lnTo>
                  <a:lnTo>
                    <a:pt x="61" y="39"/>
                  </a:lnTo>
                  <a:lnTo>
                    <a:pt x="63" y="39"/>
                  </a:lnTo>
                  <a:lnTo>
                    <a:pt x="66" y="36"/>
                  </a:lnTo>
                  <a:lnTo>
                    <a:pt x="66" y="34"/>
                  </a:lnTo>
                  <a:lnTo>
                    <a:pt x="68" y="28"/>
                  </a:lnTo>
                  <a:lnTo>
                    <a:pt x="68" y="18"/>
                  </a:lnTo>
                  <a:lnTo>
                    <a:pt x="71" y="15"/>
                  </a:lnTo>
                  <a:lnTo>
                    <a:pt x="71" y="21"/>
                  </a:lnTo>
                  <a:lnTo>
                    <a:pt x="74" y="26"/>
                  </a:lnTo>
                  <a:lnTo>
                    <a:pt x="74" y="41"/>
                  </a:lnTo>
                  <a:lnTo>
                    <a:pt x="76" y="52"/>
                  </a:lnTo>
                  <a:lnTo>
                    <a:pt x="76" y="70"/>
                  </a:lnTo>
                  <a:lnTo>
                    <a:pt x="79" y="75"/>
                  </a:lnTo>
                  <a:lnTo>
                    <a:pt x="82" y="73"/>
                  </a:lnTo>
                  <a:lnTo>
                    <a:pt x="82" y="70"/>
                  </a:lnTo>
                  <a:lnTo>
                    <a:pt x="84" y="68"/>
                  </a:lnTo>
                  <a:lnTo>
                    <a:pt x="84" y="60"/>
                  </a:lnTo>
                  <a:lnTo>
                    <a:pt x="87" y="57"/>
                  </a:lnTo>
                  <a:lnTo>
                    <a:pt x="89" y="54"/>
                  </a:lnTo>
                  <a:lnTo>
                    <a:pt x="92" y="54"/>
                  </a:lnTo>
                  <a:lnTo>
                    <a:pt x="95" y="49"/>
                  </a:lnTo>
                  <a:lnTo>
                    <a:pt x="95" y="44"/>
                  </a:lnTo>
                  <a:lnTo>
                    <a:pt x="97" y="41"/>
                  </a:lnTo>
                  <a:lnTo>
                    <a:pt x="100" y="39"/>
                  </a:lnTo>
                  <a:lnTo>
                    <a:pt x="105" y="34"/>
                  </a:lnTo>
                  <a:lnTo>
                    <a:pt x="105" y="28"/>
                  </a:lnTo>
                  <a:lnTo>
                    <a:pt x="108" y="26"/>
                  </a:lnTo>
                  <a:lnTo>
                    <a:pt x="108" y="21"/>
                  </a:lnTo>
                  <a:lnTo>
                    <a:pt x="110" y="15"/>
                  </a:lnTo>
                  <a:lnTo>
                    <a:pt x="110" y="5"/>
                  </a:lnTo>
                  <a:lnTo>
                    <a:pt x="113" y="0"/>
                  </a:lnTo>
                  <a:lnTo>
                    <a:pt x="113" y="5"/>
                  </a:lnTo>
                  <a:lnTo>
                    <a:pt x="116" y="10"/>
                  </a:lnTo>
                  <a:lnTo>
                    <a:pt x="116" y="31"/>
                  </a:lnTo>
                  <a:lnTo>
                    <a:pt x="118" y="41"/>
                  </a:lnTo>
                  <a:lnTo>
                    <a:pt x="118" y="65"/>
                  </a:lnTo>
                  <a:lnTo>
                    <a:pt x="121" y="70"/>
                  </a:lnTo>
                  <a:lnTo>
                    <a:pt x="123" y="68"/>
                  </a:lnTo>
                  <a:lnTo>
                    <a:pt x="123" y="60"/>
                  </a:lnTo>
                  <a:lnTo>
                    <a:pt x="126" y="57"/>
                  </a:lnTo>
                  <a:lnTo>
                    <a:pt x="126" y="54"/>
                  </a:lnTo>
                  <a:lnTo>
                    <a:pt x="131" y="54"/>
                  </a:lnTo>
                  <a:lnTo>
                    <a:pt x="131" y="57"/>
                  </a:lnTo>
                  <a:lnTo>
                    <a:pt x="134" y="54"/>
                  </a:lnTo>
                  <a:lnTo>
                    <a:pt x="137" y="52"/>
                  </a:lnTo>
                  <a:lnTo>
                    <a:pt x="137" y="47"/>
                  </a:lnTo>
                  <a:lnTo>
                    <a:pt x="139" y="44"/>
                  </a:lnTo>
                  <a:lnTo>
                    <a:pt x="142" y="41"/>
                  </a:lnTo>
                  <a:lnTo>
                    <a:pt x="142" y="39"/>
                  </a:lnTo>
                  <a:lnTo>
                    <a:pt x="144" y="34"/>
                  </a:lnTo>
                  <a:lnTo>
                    <a:pt x="144" y="26"/>
                  </a:lnTo>
                  <a:lnTo>
                    <a:pt x="147" y="21"/>
                  </a:lnTo>
                  <a:lnTo>
                    <a:pt x="147" y="15"/>
                  </a:lnTo>
                  <a:lnTo>
                    <a:pt x="150" y="18"/>
                  </a:lnTo>
                  <a:lnTo>
                    <a:pt x="150" y="23"/>
                  </a:lnTo>
                  <a:lnTo>
                    <a:pt x="152" y="28"/>
                  </a:lnTo>
                  <a:lnTo>
                    <a:pt x="152" y="36"/>
                  </a:lnTo>
                  <a:lnTo>
                    <a:pt x="155" y="39"/>
                  </a:lnTo>
                  <a:lnTo>
                    <a:pt x="155" y="44"/>
                  </a:lnTo>
                  <a:lnTo>
                    <a:pt x="157" y="47"/>
                  </a:lnTo>
                  <a:lnTo>
                    <a:pt x="160" y="44"/>
                  </a:lnTo>
                  <a:lnTo>
                    <a:pt x="160" y="39"/>
                  </a:lnTo>
                  <a:lnTo>
                    <a:pt x="165" y="34"/>
                  </a:lnTo>
                  <a:lnTo>
                    <a:pt x="163" y="34"/>
                  </a:lnTo>
                  <a:lnTo>
                    <a:pt x="165" y="34"/>
                  </a:lnTo>
                  <a:lnTo>
                    <a:pt x="168" y="36"/>
                  </a:lnTo>
                  <a:lnTo>
                    <a:pt x="168" y="41"/>
                  </a:lnTo>
                  <a:lnTo>
                    <a:pt x="171" y="47"/>
                  </a:lnTo>
                  <a:lnTo>
                    <a:pt x="171" y="62"/>
                  </a:lnTo>
                  <a:lnTo>
                    <a:pt x="173" y="68"/>
                  </a:lnTo>
                  <a:lnTo>
                    <a:pt x="173" y="73"/>
                  </a:lnTo>
                  <a:lnTo>
                    <a:pt x="176" y="70"/>
                  </a:lnTo>
                  <a:lnTo>
                    <a:pt x="176" y="68"/>
                  </a:lnTo>
                  <a:lnTo>
                    <a:pt x="181" y="62"/>
                  </a:lnTo>
                  <a:lnTo>
                    <a:pt x="181" y="54"/>
                  </a:lnTo>
                  <a:lnTo>
                    <a:pt x="184" y="52"/>
                  </a:lnTo>
                  <a:lnTo>
                    <a:pt x="186" y="49"/>
                  </a:lnTo>
                  <a:lnTo>
                    <a:pt x="189" y="47"/>
                  </a:lnTo>
                  <a:lnTo>
                    <a:pt x="189" y="44"/>
                  </a:lnTo>
                  <a:lnTo>
                    <a:pt x="191" y="41"/>
                  </a:lnTo>
                  <a:lnTo>
                    <a:pt x="191" y="36"/>
                  </a:lnTo>
                  <a:lnTo>
                    <a:pt x="194" y="36"/>
                  </a:lnTo>
                  <a:lnTo>
                    <a:pt x="197" y="39"/>
                  </a:lnTo>
                  <a:lnTo>
                    <a:pt x="199" y="41"/>
                  </a:lnTo>
                  <a:lnTo>
                    <a:pt x="199" y="47"/>
                  </a:lnTo>
                  <a:lnTo>
                    <a:pt x="205" y="52"/>
                  </a:lnTo>
                  <a:lnTo>
                    <a:pt x="202" y="52"/>
                  </a:lnTo>
                  <a:lnTo>
                    <a:pt x="205" y="47"/>
                  </a:lnTo>
                  <a:lnTo>
                    <a:pt x="207" y="44"/>
                  </a:lnTo>
                  <a:lnTo>
                    <a:pt x="207" y="36"/>
                  </a:lnTo>
                  <a:lnTo>
                    <a:pt x="210"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6" name="Freeform 100"/>
            <p:cNvSpPr>
              <a:spLocks noChangeAspect="1"/>
            </p:cNvSpPr>
            <p:nvPr/>
          </p:nvSpPr>
          <p:spPr bwMode="auto">
            <a:xfrm flipV="1">
              <a:off x="9819396" y="2439510"/>
              <a:ext cx="811590" cy="90420"/>
            </a:xfrm>
            <a:custGeom>
              <a:avLst/>
              <a:gdLst>
                <a:gd name="T0" fmla="*/ 0 w 157"/>
                <a:gd name="T1" fmla="*/ 26 h 71"/>
                <a:gd name="T2" fmla="*/ 5 w 157"/>
                <a:gd name="T3" fmla="*/ 26 h 71"/>
                <a:gd name="T4" fmla="*/ 8 w 157"/>
                <a:gd name="T5" fmla="*/ 42 h 71"/>
                <a:gd name="T6" fmla="*/ 10 w 157"/>
                <a:gd name="T7" fmla="*/ 52 h 71"/>
                <a:gd name="T8" fmla="*/ 13 w 157"/>
                <a:gd name="T9" fmla="*/ 47 h 71"/>
                <a:gd name="T10" fmla="*/ 16 w 157"/>
                <a:gd name="T11" fmla="*/ 39 h 71"/>
                <a:gd name="T12" fmla="*/ 21 w 157"/>
                <a:gd name="T13" fmla="*/ 45 h 71"/>
                <a:gd name="T14" fmla="*/ 23 w 157"/>
                <a:gd name="T15" fmla="*/ 45 h 71"/>
                <a:gd name="T16" fmla="*/ 26 w 157"/>
                <a:gd name="T17" fmla="*/ 32 h 71"/>
                <a:gd name="T18" fmla="*/ 29 w 157"/>
                <a:gd name="T19" fmla="*/ 11 h 71"/>
                <a:gd name="T20" fmla="*/ 31 w 157"/>
                <a:gd name="T21" fmla="*/ 0 h 71"/>
                <a:gd name="T22" fmla="*/ 34 w 157"/>
                <a:gd name="T23" fmla="*/ 26 h 71"/>
                <a:gd name="T24" fmla="*/ 36 w 157"/>
                <a:gd name="T25" fmla="*/ 50 h 71"/>
                <a:gd name="T26" fmla="*/ 39 w 157"/>
                <a:gd name="T27" fmla="*/ 68 h 71"/>
                <a:gd name="T28" fmla="*/ 42 w 157"/>
                <a:gd name="T29" fmla="*/ 63 h 71"/>
                <a:gd name="T30" fmla="*/ 44 w 157"/>
                <a:gd name="T31" fmla="*/ 42 h 71"/>
                <a:gd name="T32" fmla="*/ 47 w 157"/>
                <a:gd name="T33" fmla="*/ 29 h 71"/>
                <a:gd name="T34" fmla="*/ 50 w 157"/>
                <a:gd name="T35" fmla="*/ 21 h 71"/>
                <a:gd name="T36" fmla="*/ 52 w 157"/>
                <a:gd name="T37" fmla="*/ 29 h 71"/>
                <a:gd name="T38" fmla="*/ 55 w 157"/>
                <a:gd name="T39" fmla="*/ 50 h 71"/>
                <a:gd name="T40" fmla="*/ 57 w 157"/>
                <a:gd name="T41" fmla="*/ 63 h 71"/>
                <a:gd name="T42" fmla="*/ 60 w 157"/>
                <a:gd name="T43" fmla="*/ 68 h 71"/>
                <a:gd name="T44" fmla="*/ 65 w 157"/>
                <a:gd name="T45" fmla="*/ 68 h 71"/>
                <a:gd name="T46" fmla="*/ 68 w 157"/>
                <a:gd name="T47" fmla="*/ 58 h 71"/>
                <a:gd name="T48" fmla="*/ 70 w 157"/>
                <a:gd name="T49" fmla="*/ 39 h 71"/>
                <a:gd name="T50" fmla="*/ 73 w 157"/>
                <a:gd name="T51" fmla="*/ 37 h 71"/>
                <a:gd name="T52" fmla="*/ 76 w 157"/>
                <a:gd name="T53" fmla="*/ 47 h 71"/>
                <a:gd name="T54" fmla="*/ 81 w 157"/>
                <a:gd name="T55" fmla="*/ 47 h 71"/>
                <a:gd name="T56" fmla="*/ 84 w 157"/>
                <a:gd name="T57" fmla="*/ 42 h 71"/>
                <a:gd name="T58" fmla="*/ 86 w 157"/>
                <a:gd name="T59" fmla="*/ 37 h 71"/>
                <a:gd name="T60" fmla="*/ 91 w 157"/>
                <a:gd name="T61" fmla="*/ 26 h 71"/>
                <a:gd name="T62" fmla="*/ 94 w 157"/>
                <a:gd name="T63" fmla="*/ 19 h 71"/>
                <a:gd name="T64" fmla="*/ 99 w 157"/>
                <a:gd name="T65" fmla="*/ 26 h 71"/>
                <a:gd name="T66" fmla="*/ 102 w 157"/>
                <a:gd name="T67" fmla="*/ 34 h 71"/>
                <a:gd name="T68" fmla="*/ 107 w 157"/>
                <a:gd name="T69" fmla="*/ 47 h 71"/>
                <a:gd name="T70" fmla="*/ 110 w 157"/>
                <a:gd name="T71" fmla="*/ 50 h 71"/>
                <a:gd name="T72" fmla="*/ 112 w 157"/>
                <a:gd name="T73" fmla="*/ 42 h 71"/>
                <a:gd name="T74" fmla="*/ 115 w 157"/>
                <a:gd name="T75" fmla="*/ 26 h 71"/>
                <a:gd name="T76" fmla="*/ 118 w 157"/>
                <a:gd name="T77" fmla="*/ 32 h 71"/>
                <a:gd name="T78" fmla="*/ 120 w 157"/>
                <a:gd name="T79" fmla="*/ 58 h 71"/>
                <a:gd name="T80" fmla="*/ 123 w 157"/>
                <a:gd name="T81" fmla="*/ 68 h 71"/>
                <a:gd name="T82" fmla="*/ 125 w 157"/>
                <a:gd name="T83" fmla="*/ 52 h 71"/>
                <a:gd name="T84" fmla="*/ 128 w 157"/>
                <a:gd name="T85" fmla="*/ 42 h 71"/>
                <a:gd name="T86" fmla="*/ 133 w 157"/>
                <a:gd name="T87" fmla="*/ 37 h 71"/>
                <a:gd name="T88" fmla="*/ 139 w 157"/>
                <a:gd name="T89" fmla="*/ 42 h 71"/>
                <a:gd name="T90" fmla="*/ 141 w 157"/>
                <a:gd name="T91" fmla="*/ 47 h 71"/>
                <a:gd name="T92" fmla="*/ 144 w 157"/>
                <a:gd name="T93" fmla="*/ 52 h 71"/>
                <a:gd name="T94" fmla="*/ 149 w 157"/>
                <a:gd name="T95" fmla="*/ 52 h 71"/>
                <a:gd name="T96" fmla="*/ 152 w 157"/>
                <a:gd name="T97" fmla="*/ 45 h 71"/>
                <a:gd name="T98" fmla="*/ 154 w 157"/>
                <a:gd name="T99" fmla="*/ 3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71">
                  <a:moveTo>
                    <a:pt x="0" y="32"/>
                  </a:moveTo>
                  <a:lnTo>
                    <a:pt x="0" y="26"/>
                  </a:lnTo>
                  <a:lnTo>
                    <a:pt x="2" y="24"/>
                  </a:lnTo>
                  <a:lnTo>
                    <a:pt x="5" y="26"/>
                  </a:lnTo>
                  <a:lnTo>
                    <a:pt x="5" y="37"/>
                  </a:lnTo>
                  <a:lnTo>
                    <a:pt x="8" y="42"/>
                  </a:lnTo>
                  <a:lnTo>
                    <a:pt x="8" y="50"/>
                  </a:lnTo>
                  <a:lnTo>
                    <a:pt x="10" y="52"/>
                  </a:lnTo>
                  <a:lnTo>
                    <a:pt x="10" y="50"/>
                  </a:lnTo>
                  <a:lnTo>
                    <a:pt x="13" y="47"/>
                  </a:lnTo>
                  <a:lnTo>
                    <a:pt x="13" y="42"/>
                  </a:lnTo>
                  <a:lnTo>
                    <a:pt x="16" y="39"/>
                  </a:lnTo>
                  <a:lnTo>
                    <a:pt x="18" y="39"/>
                  </a:lnTo>
                  <a:lnTo>
                    <a:pt x="21" y="45"/>
                  </a:lnTo>
                  <a:lnTo>
                    <a:pt x="23" y="47"/>
                  </a:lnTo>
                  <a:lnTo>
                    <a:pt x="23" y="45"/>
                  </a:lnTo>
                  <a:lnTo>
                    <a:pt x="26" y="39"/>
                  </a:lnTo>
                  <a:lnTo>
                    <a:pt x="26" y="32"/>
                  </a:lnTo>
                  <a:lnTo>
                    <a:pt x="29" y="26"/>
                  </a:lnTo>
                  <a:lnTo>
                    <a:pt x="29" y="11"/>
                  </a:lnTo>
                  <a:lnTo>
                    <a:pt x="31" y="5"/>
                  </a:lnTo>
                  <a:lnTo>
                    <a:pt x="31" y="0"/>
                  </a:lnTo>
                  <a:lnTo>
                    <a:pt x="34" y="5"/>
                  </a:lnTo>
                  <a:lnTo>
                    <a:pt x="34" y="26"/>
                  </a:lnTo>
                  <a:lnTo>
                    <a:pt x="36" y="34"/>
                  </a:lnTo>
                  <a:lnTo>
                    <a:pt x="36" y="50"/>
                  </a:lnTo>
                  <a:lnTo>
                    <a:pt x="39" y="58"/>
                  </a:lnTo>
                  <a:lnTo>
                    <a:pt x="39" y="68"/>
                  </a:lnTo>
                  <a:lnTo>
                    <a:pt x="42" y="66"/>
                  </a:lnTo>
                  <a:lnTo>
                    <a:pt x="42" y="63"/>
                  </a:lnTo>
                  <a:lnTo>
                    <a:pt x="44" y="58"/>
                  </a:lnTo>
                  <a:lnTo>
                    <a:pt x="44" y="42"/>
                  </a:lnTo>
                  <a:lnTo>
                    <a:pt x="47" y="37"/>
                  </a:lnTo>
                  <a:lnTo>
                    <a:pt x="47" y="29"/>
                  </a:lnTo>
                  <a:lnTo>
                    <a:pt x="50" y="26"/>
                  </a:lnTo>
                  <a:lnTo>
                    <a:pt x="50" y="21"/>
                  </a:lnTo>
                  <a:lnTo>
                    <a:pt x="52" y="24"/>
                  </a:lnTo>
                  <a:lnTo>
                    <a:pt x="52" y="29"/>
                  </a:lnTo>
                  <a:lnTo>
                    <a:pt x="55" y="34"/>
                  </a:lnTo>
                  <a:lnTo>
                    <a:pt x="55" y="50"/>
                  </a:lnTo>
                  <a:lnTo>
                    <a:pt x="57" y="55"/>
                  </a:lnTo>
                  <a:lnTo>
                    <a:pt x="57" y="63"/>
                  </a:lnTo>
                  <a:lnTo>
                    <a:pt x="60" y="66"/>
                  </a:lnTo>
                  <a:lnTo>
                    <a:pt x="60" y="68"/>
                  </a:lnTo>
                  <a:lnTo>
                    <a:pt x="63" y="71"/>
                  </a:lnTo>
                  <a:lnTo>
                    <a:pt x="65" y="68"/>
                  </a:lnTo>
                  <a:lnTo>
                    <a:pt x="65" y="63"/>
                  </a:lnTo>
                  <a:lnTo>
                    <a:pt x="68" y="58"/>
                  </a:lnTo>
                  <a:lnTo>
                    <a:pt x="68" y="42"/>
                  </a:lnTo>
                  <a:lnTo>
                    <a:pt x="70" y="39"/>
                  </a:lnTo>
                  <a:lnTo>
                    <a:pt x="70" y="34"/>
                  </a:lnTo>
                  <a:lnTo>
                    <a:pt x="73" y="37"/>
                  </a:lnTo>
                  <a:lnTo>
                    <a:pt x="76" y="42"/>
                  </a:lnTo>
                  <a:lnTo>
                    <a:pt x="76" y="47"/>
                  </a:lnTo>
                  <a:lnTo>
                    <a:pt x="78" y="50"/>
                  </a:lnTo>
                  <a:lnTo>
                    <a:pt x="81" y="47"/>
                  </a:lnTo>
                  <a:lnTo>
                    <a:pt x="84" y="45"/>
                  </a:lnTo>
                  <a:lnTo>
                    <a:pt x="84" y="42"/>
                  </a:lnTo>
                  <a:lnTo>
                    <a:pt x="86" y="39"/>
                  </a:lnTo>
                  <a:lnTo>
                    <a:pt x="86" y="37"/>
                  </a:lnTo>
                  <a:lnTo>
                    <a:pt x="91" y="32"/>
                  </a:lnTo>
                  <a:lnTo>
                    <a:pt x="91" y="26"/>
                  </a:lnTo>
                  <a:lnTo>
                    <a:pt x="94" y="24"/>
                  </a:lnTo>
                  <a:lnTo>
                    <a:pt x="94" y="19"/>
                  </a:lnTo>
                  <a:lnTo>
                    <a:pt x="97" y="21"/>
                  </a:lnTo>
                  <a:lnTo>
                    <a:pt x="99" y="26"/>
                  </a:lnTo>
                  <a:lnTo>
                    <a:pt x="99" y="32"/>
                  </a:lnTo>
                  <a:lnTo>
                    <a:pt x="102" y="34"/>
                  </a:lnTo>
                  <a:lnTo>
                    <a:pt x="102" y="42"/>
                  </a:lnTo>
                  <a:lnTo>
                    <a:pt x="107" y="47"/>
                  </a:lnTo>
                  <a:lnTo>
                    <a:pt x="107" y="50"/>
                  </a:lnTo>
                  <a:lnTo>
                    <a:pt x="110" y="50"/>
                  </a:lnTo>
                  <a:lnTo>
                    <a:pt x="112" y="47"/>
                  </a:lnTo>
                  <a:lnTo>
                    <a:pt x="112" y="42"/>
                  </a:lnTo>
                  <a:lnTo>
                    <a:pt x="115" y="37"/>
                  </a:lnTo>
                  <a:lnTo>
                    <a:pt x="115" y="26"/>
                  </a:lnTo>
                  <a:lnTo>
                    <a:pt x="118" y="24"/>
                  </a:lnTo>
                  <a:lnTo>
                    <a:pt x="118" y="32"/>
                  </a:lnTo>
                  <a:lnTo>
                    <a:pt x="120" y="39"/>
                  </a:lnTo>
                  <a:lnTo>
                    <a:pt x="120" y="58"/>
                  </a:lnTo>
                  <a:lnTo>
                    <a:pt x="123" y="66"/>
                  </a:lnTo>
                  <a:lnTo>
                    <a:pt x="123" y="68"/>
                  </a:lnTo>
                  <a:lnTo>
                    <a:pt x="125" y="66"/>
                  </a:lnTo>
                  <a:lnTo>
                    <a:pt x="125" y="52"/>
                  </a:lnTo>
                  <a:lnTo>
                    <a:pt x="128" y="47"/>
                  </a:lnTo>
                  <a:lnTo>
                    <a:pt x="128" y="42"/>
                  </a:lnTo>
                  <a:lnTo>
                    <a:pt x="131" y="39"/>
                  </a:lnTo>
                  <a:lnTo>
                    <a:pt x="133" y="37"/>
                  </a:lnTo>
                  <a:lnTo>
                    <a:pt x="136" y="39"/>
                  </a:lnTo>
                  <a:lnTo>
                    <a:pt x="139" y="42"/>
                  </a:lnTo>
                  <a:lnTo>
                    <a:pt x="141" y="45"/>
                  </a:lnTo>
                  <a:lnTo>
                    <a:pt x="141" y="47"/>
                  </a:lnTo>
                  <a:lnTo>
                    <a:pt x="144" y="50"/>
                  </a:lnTo>
                  <a:lnTo>
                    <a:pt x="144" y="52"/>
                  </a:lnTo>
                  <a:lnTo>
                    <a:pt x="149" y="55"/>
                  </a:lnTo>
                  <a:lnTo>
                    <a:pt x="149" y="52"/>
                  </a:lnTo>
                  <a:lnTo>
                    <a:pt x="152" y="50"/>
                  </a:lnTo>
                  <a:lnTo>
                    <a:pt x="152" y="45"/>
                  </a:lnTo>
                  <a:lnTo>
                    <a:pt x="157" y="39"/>
                  </a:lnTo>
                  <a:lnTo>
                    <a:pt x="154"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7" name="Freeform 101"/>
            <p:cNvSpPr>
              <a:spLocks noChangeAspect="1"/>
            </p:cNvSpPr>
            <p:nvPr/>
          </p:nvSpPr>
          <p:spPr bwMode="auto">
            <a:xfrm flipV="1">
              <a:off x="4728829" y="2503679"/>
              <a:ext cx="1058520" cy="191049"/>
            </a:xfrm>
            <a:custGeom>
              <a:avLst/>
              <a:gdLst>
                <a:gd name="T0" fmla="*/ 3 w 204"/>
                <a:gd name="T1" fmla="*/ 83 h 146"/>
                <a:gd name="T2" fmla="*/ 8 w 204"/>
                <a:gd name="T3" fmla="*/ 76 h 146"/>
                <a:gd name="T4" fmla="*/ 11 w 204"/>
                <a:gd name="T5" fmla="*/ 73 h 146"/>
                <a:gd name="T6" fmla="*/ 16 w 204"/>
                <a:gd name="T7" fmla="*/ 102 h 146"/>
                <a:gd name="T8" fmla="*/ 18 w 204"/>
                <a:gd name="T9" fmla="*/ 102 h 146"/>
                <a:gd name="T10" fmla="*/ 24 w 204"/>
                <a:gd name="T11" fmla="*/ 97 h 146"/>
                <a:gd name="T12" fmla="*/ 34 w 204"/>
                <a:gd name="T13" fmla="*/ 86 h 146"/>
                <a:gd name="T14" fmla="*/ 39 w 204"/>
                <a:gd name="T15" fmla="*/ 94 h 146"/>
                <a:gd name="T16" fmla="*/ 45 w 204"/>
                <a:gd name="T17" fmla="*/ 94 h 146"/>
                <a:gd name="T18" fmla="*/ 47 w 204"/>
                <a:gd name="T19" fmla="*/ 86 h 146"/>
                <a:gd name="T20" fmla="*/ 55 w 204"/>
                <a:gd name="T21" fmla="*/ 91 h 146"/>
                <a:gd name="T22" fmla="*/ 63 w 204"/>
                <a:gd name="T23" fmla="*/ 86 h 146"/>
                <a:gd name="T24" fmla="*/ 71 w 204"/>
                <a:gd name="T25" fmla="*/ 86 h 146"/>
                <a:gd name="T26" fmla="*/ 76 w 204"/>
                <a:gd name="T27" fmla="*/ 63 h 146"/>
                <a:gd name="T28" fmla="*/ 79 w 204"/>
                <a:gd name="T29" fmla="*/ 81 h 146"/>
                <a:gd name="T30" fmla="*/ 84 w 204"/>
                <a:gd name="T31" fmla="*/ 107 h 146"/>
                <a:gd name="T32" fmla="*/ 89 w 204"/>
                <a:gd name="T33" fmla="*/ 104 h 146"/>
                <a:gd name="T34" fmla="*/ 97 w 204"/>
                <a:gd name="T35" fmla="*/ 99 h 146"/>
                <a:gd name="T36" fmla="*/ 100 w 204"/>
                <a:gd name="T37" fmla="*/ 83 h 146"/>
                <a:gd name="T38" fmla="*/ 107 w 204"/>
                <a:gd name="T39" fmla="*/ 63 h 146"/>
                <a:gd name="T40" fmla="*/ 110 w 204"/>
                <a:gd name="T41" fmla="*/ 76 h 146"/>
                <a:gd name="T42" fmla="*/ 113 w 204"/>
                <a:gd name="T43" fmla="*/ 110 h 146"/>
                <a:gd name="T44" fmla="*/ 118 w 204"/>
                <a:gd name="T45" fmla="*/ 117 h 146"/>
                <a:gd name="T46" fmla="*/ 123 w 204"/>
                <a:gd name="T47" fmla="*/ 104 h 146"/>
                <a:gd name="T48" fmla="*/ 126 w 204"/>
                <a:gd name="T49" fmla="*/ 83 h 146"/>
                <a:gd name="T50" fmla="*/ 131 w 204"/>
                <a:gd name="T51" fmla="*/ 73 h 146"/>
                <a:gd name="T52" fmla="*/ 136 w 204"/>
                <a:gd name="T53" fmla="*/ 89 h 146"/>
                <a:gd name="T54" fmla="*/ 139 w 204"/>
                <a:gd name="T55" fmla="*/ 110 h 146"/>
                <a:gd name="T56" fmla="*/ 144 w 204"/>
                <a:gd name="T57" fmla="*/ 97 h 146"/>
                <a:gd name="T58" fmla="*/ 152 w 204"/>
                <a:gd name="T59" fmla="*/ 91 h 146"/>
                <a:gd name="T60" fmla="*/ 157 w 204"/>
                <a:gd name="T61" fmla="*/ 52 h 146"/>
                <a:gd name="T62" fmla="*/ 160 w 204"/>
                <a:gd name="T63" fmla="*/ 0 h 146"/>
                <a:gd name="T64" fmla="*/ 162 w 204"/>
                <a:gd name="T65" fmla="*/ 49 h 146"/>
                <a:gd name="T66" fmla="*/ 168 w 204"/>
                <a:gd name="T67" fmla="*/ 138 h 146"/>
                <a:gd name="T68" fmla="*/ 170 w 204"/>
                <a:gd name="T69" fmla="*/ 136 h 146"/>
                <a:gd name="T70" fmla="*/ 176 w 204"/>
                <a:gd name="T71" fmla="*/ 117 h 146"/>
                <a:gd name="T72" fmla="*/ 178 w 204"/>
                <a:gd name="T73" fmla="*/ 83 h 146"/>
                <a:gd name="T74" fmla="*/ 183 w 204"/>
                <a:gd name="T75" fmla="*/ 83 h 146"/>
                <a:gd name="T76" fmla="*/ 186 w 204"/>
                <a:gd name="T77" fmla="*/ 102 h 146"/>
                <a:gd name="T78" fmla="*/ 191 w 204"/>
                <a:gd name="T79" fmla="*/ 83 h 146"/>
                <a:gd name="T80" fmla="*/ 194 w 204"/>
                <a:gd name="T81" fmla="*/ 94 h 146"/>
                <a:gd name="T82" fmla="*/ 199 w 204"/>
                <a:gd name="T83" fmla="*/ 9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146">
                  <a:moveTo>
                    <a:pt x="0" y="97"/>
                  </a:moveTo>
                  <a:lnTo>
                    <a:pt x="0" y="86"/>
                  </a:lnTo>
                  <a:lnTo>
                    <a:pt x="3" y="83"/>
                  </a:lnTo>
                  <a:lnTo>
                    <a:pt x="5" y="86"/>
                  </a:lnTo>
                  <a:lnTo>
                    <a:pt x="5" y="83"/>
                  </a:lnTo>
                  <a:lnTo>
                    <a:pt x="8" y="76"/>
                  </a:lnTo>
                  <a:lnTo>
                    <a:pt x="8" y="65"/>
                  </a:lnTo>
                  <a:lnTo>
                    <a:pt x="11" y="68"/>
                  </a:lnTo>
                  <a:lnTo>
                    <a:pt x="11" y="73"/>
                  </a:lnTo>
                  <a:lnTo>
                    <a:pt x="13" y="78"/>
                  </a:lnTo>
                  <a:lnTo>
                    <a:pt x="13" y="94"/>
                  </a:lnTo>
                  <a:lnTo>
                    <a:pt x="16" y="102"/>
                  </a:lnTo>
                  <a:lnTo>
                    <a:pt x="16" y="110"/>
                  </a:lnTo>
                  <a:lnTo>
                    <a:pt x="18" y="107"/>
                  </a:lnTo>
                  <a:lnTo>
                    <a:pt x="18" y="102"/>
                  </a:lnTo>
                  <a:lnTo>
                    <a:pt x="24" y="97"/>
                  </a:lnTo>
                  <a:lnTo>
                    <a:pt x="21" y="97"/>
                  </a:lnTo>
                  <a:lnTo>
                    <a:pt x="24" y="97"/>
                  </a:lnTo>
                  <a:lnTo>
                    <a:pt x="26" y="94"/>
                  </a:lnTo>
                  <a:lnTo>
                    <a:pt x="29" y="91"/>
                  </a:lnTo>
                  <a:lnTo>
                    <a:pt x="34" y="86"/>
                  </a:lnTo>
                  <a:lnTo>
                    <a:pt x="32" y="86"/>
                  </a:lnTo>
                  <a:lnTo>
                    <a:pt x="34" y="89"/>
                  </a:lnTo>
                  <a:lnTo>
                    <a:pt x="39" y="94"/>
                  </a:lnTo>
                  <a:lnTo>
                    <a:pt x="39" y="99"/>
                  </a:lnTo>
                  <a:lnTo>
                    <a:pt x="42" y="97"/>
                  </a:lnTo>
                  <a:lnTo>
                    <a:pt x="45" y="94"/>
                  </a:lnTo>
                  <a:lnTo>
                    <a:pt x="45" y="91"/>
                  </a:lnTo>
                  <a:lnTo>
                    <a:pt x="50" y="86"/>
                  </a:lnTo>
                  <a:lnTo>
                    <a:pt x="47" y="86"/>
                  </a:lnTo>
                  <a:lnTo>
                    <a:pt x="50" y="86"/>
                  </a:lnTo>
                  <a:lnTo>
                    <a:pt x="52" y="89"/>
                  </a:lnTo>
                  <a:lnTo>
                    <a:pt x="55" y="91"/>
                  </a:lnTo>
                  <a:lnTo>
                    <a:pt x="58" y="91"/>
                  </a:lnTo>
                  <a:lnTo>
                    <a:pt x="60" y="89"/>
                  </a:lnTo>
                  <a:lnTo>
                    <a:pt x="63" y="86"/>
                  </a:lnTo>
                  <a:lnTo>
                    <a:pt x="66" y="86"/>
                  </a:lnTo>
                  <a:lnTo>
                    <a:pt x="68" y="89"/>
                  </a:lnTo>
                  <a:lnTo>
                    <a:pt x="71" y="86"/>
                  </a:lnTo>
                  <a:lnTo>
                    <a:pt x="73" y="81"/>
                  </a:lnTo>
                  <a:lnTo>
                    <a:pt x="73" y="65"/>
                  </a:lnTo>
                  <a:lnTo>
                    <a:pt x="76" y="63"/>
                  </a:lnTo>
                  <a:lnTo>
                    <a:pt x="76" y="60"/>
                  </a:lnTo>
                  <a:lnTo>
                    <a:pt x="79" y="63"/>
                  </a:lnTo>
                  <a:lnTo>
                    <a:pt x="79" y="81"/>
                  </a:lnTo>
                  <a:lnTo>
                    <a:pt x="81" y="89"/>
                  </a:lnTo>
                  <a:lnTo>
                    <a:pt x="81" y="102"/>
                  </a:lnTo>
                  <a:lnTo>
                    <a:pt x="84" y="107"/>
                  </a:lnTo>
                  <a:lnTo>
                    <a:pt x="84" y="110"/>
                  </a:lnTo>
                  <a:lnTo>
                    <a:pt x="92" y="104"/>
                  </a:lnTo>
                  <a:lnTo>
                    <a:pt x="89" y="104"/>
                  </a:lnTo>
                  <a:lnTo>
                    <a:pt x="92" y="104"/>
                  </a:lnTo>
                  <a:lnTo>
                    <a:pt x="94" y="102"/>
                  </a:lnTo>
                  <a:lnTo>
                    <a:pt x="97" y="99"/>
                  </a:lnTo>
                  <a:lnTo>
                    <a:pt x="97" y="94"/>
                  </a:lnTo>
                  <a:lnTo>
                    <a:pt x="100" y="91"/>
                  </a:lnTo>
                  <a:lnTo>
                    <a:pt x="100" y="83"/>
                  </a:lnTo>
                  <a:lnTo>
                    <a:pt x="102" y="81"/>
                  </a:lnTo>
                  <a:lnTo>
                    <a:pt x="102" y="68"/>
                  </a:lnTo>
                  <a:lnTo>
                    <a:pt x="107" y="63"/>
                  </a:lnTo>
                  <a:lnTo>
                    <a:pt x="105" y="63"/>
                  </a:lnTo>
                  <a:lnTo>
                    <a:pt x="107" y="70"/>
                  </a:lnTo>
                  <a:lnTo>
                    <a:pt x="110" y="76"/>
                  </a:lnTo>
                  <a:lnTo>
                    <a:pt x="110" y="86"/>
                  </a:lnTo>
                  <a:lnTo>
                    <a:pt x="113" y="91"/>
                  </a:lnTo>
                  <a:lnTo>
                    <a:pt x="113" y="110"/>
                  </a:lnTo>
                  <a:lnTo>
                    <a:pt x="118" y="117"/>
                  </a:lnTo>
                  <a:lnTo>
                    <a:pt x="115" y="117"/>
                  </a:lnTo>
                  <a:lnTo>
                    <a:pt x="118" y="117"/>
                  </a:lnTo>
                  <a:lnTo>
                    <a:pt x="121" y="117"/>
                  </a:lnTo>
                  <a:lnTo>
                    <a:pt x="121" y="107"/>
                  </a:lnTo>
                  <a:lnTo>
                    <a:pt x="123" y="104"/>
                  </a:lnTo>
                  <a:lnTo>
                    <a:pt x="123" y="94"/>
                  </a:lnTo>
                  <a:lnTo>
                    <a:pt x="126" y="91"/>
                  </a:lnTo>
                  <a:lnTo>
                    <a:pt x="126" y="83"/>
                  </a:lnTo>
                  <a:lnTo>
                    <a:pt x="128" y="78"/>
                  </a:lnTo>
                  <a:lnTo>
                    <a:pt x="128" y="73"/>
                  </a:lnTo>
                  <a:lnTo>
                    <a:pt x="131" y="73"/>
                  </a:lnTo>
                  <a:lnTo>
                    <a:pt x="134" y="78"/>
                  </a:lnTo>
                  <a:lnTo>
                    <a:pt x="134" y="83"/>
                  </a:lnTo>
                  <a:lnTo>
                    <a:pt x="136" y="89"/>
                  </a:lnTo>
                  <a:lnTo>
                    <a:pt x="136" y="104"/>
                  </a:lnTo>
                  <a:lnTo>
                    <a:pt x="141" y="110"/>
                  </a:lnTo>
                  <a:lnTo>
                    <a:pt x="139" y="110"/>
                  </a:lnTo>
                  <a:lnTo>
                    <a:pt x="141" y="102"/>
                  </a:lnTo>
                  <a:lnTo>
                    <a:pt x="147" y="97"/>
                  </a:lnTo>
                  <a:lnTo>
                    <a:pt x="144" y="97"/>
                  </a:lnTo>
                  <a:lnTo>
                    <a:pt x="147" y="97"/>
                  </a:lnTo>
                  <a:lnTo>
                    <a:pt x="149" y="94"/>
                  </a:lnTo>
                  <a:lnTo>
                    <a:pt x="152" y="91"/>
                  </a:lnTo>
                  <a:lnTo>
                    <a:pt x="155" y="86"/>
                  </a:lnTo>
                  <a:lnTo>
                    <a:pt x="155" y="68"/>
                  </a:lnTo>
                  <a:lnTo>
                    <a:pt x="157" y="52"/>
                  </a:lnTo>
                  <a:lnTo>
                    <a:pt x="157" y="23"/>
                  </a:lnTo>
                  <a:lnTo>
                    <a:pt x="160" y="10"/>
                  </a:lnTo>
                  <a:lnTo>
                    <a:pt x="160" y="0"/>
                  </a:lnTo>
                  <a:lnTo>
                    <a:pt x="160" y="5"/>
                  </a:lnTo>
                  <a:lnTo>
                    <a:pt x="162" y="16"/>
                  </a:lnTo>
                  <a:lnTo>
                    <a:pt x="162" y="49"/>
                  </a:lnTo>
                  <a:lnTo>
                    <a:pt x="165" y="70"/>
                  </a:lnTo>
                  <a:lnTo>
                    <a:pt x="165" y="128"/>
                  </a:lnTo>
                  <a:lnTo>
                    <a:pt x="168" y="138"/>
                  </a:lnTo>
                  <a:lnTo>
                    <a:pt x="168" y="146"/>
                  </a:lnTo>
                  <a:lnTo>
                    <a:pt x="170" y="144"/>
                  </a:lnTo>
                  <a:lnTo>
                    <a:pt x="170" y="136"/>
                  </a:lnTo>
                  <a:lnTo>
                    <a:pt x="173" y="130"/>
                  </a:lnTo>
                  <a:lnTo>
                    <a:pt x="173" y="123"/>
                  </a:lnTo>
                  <a:lnTo>
                    <a:pt x="176" y="117"/>
                  </a:lnTo>
                  <a:lnTo>
                    <a:pt x="176" y="104"/>
                  </a:lnTo>
                  <a:lnTo>
                    <a:pt x="178" y="99"/>
                  </a:lnTo>
                  <a:lnTo>
                    <a:pt x="178" y="83"/>
                  </a:lnTo>
                  <a:lnTo>
                    <a:pt x="181" y="78"/>
                  </a:lnTo>
                  <a:lnTo>
                    <a:pt x="181" y="81"/>
                  </a:lnTo>
                  <a:lnTo>
                    <a:pt x="183" y="83"/>
                  </a:lnTo>
                  <a:lnTo>
                    <a:pt x="183" y="94"/>
                  </a:lnTo>
                  <a:lnTo>
                    <a:pt x="186" y="97"/>
                  </a:lnTo>
                  <a:lnTo>
                    <a:pt x="186" y="102"/>
                  </a:lnTo>
                  <a:lnTo>
                    <a:pt x="189" y="97"/>
                  </a:lnTo>
                  <a:lnTo>
                    <a:pt x="189" y="86"/>
                  </a:lnTo>
                  <a:lnTo>
                    <a:pt x="191" y="83"/>
                  </a:lnTo>
                  <a:lnTo>
                    <a:pt x="191" y="81"/>
                  </a:lnTo>
                  <a:lnTo>
                    <a:pt x="194" y="83"/>
                  </a:lnTo>
                  <a:lnTo>
                    <a:pt x="194" y="94"/>
                  </a:lnTo>
                  <a:lnTo>
                    <a:pt x="196" y="97"/>
                  </a:lnTo>
                  <a:lnTo>
                    <a:pt x="196" y="102"/>
                  </a:lnTo>
                  <a:lnTo>
                    <a:pt x="199" y="99"/>
                  </a:lnTo>
                  <a:lnTo>
                    <a:pt x="202" y="97"/>
                  </a:lnTo>
                  <a:lnTo>
                    <a:pt x="204" y="9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8" name="Freeform 102"/>
            <p:cNvSpPr>
              <a:spLocks noChangeAspect="1"/>
            </p:cNvSpPr>
            <p:nvPr/>
          </p:nvSpPr>
          <p:spPr bwMode="auto">
            <a:xfrm flipV="1">
              <a:off x="5787349" y="2506596"/>
              <a:ext cx="1098236" cy="193966"/>
            </a:xfrm>
            <a:custGeom>
              <a:avLst/>
              <a:gdLst>
                <a:gd name="T0" fmla="*/ 6 w 212"/>
                <a:gd name="T1" fmla="*/ 94 h 149"/>
                <a:gd name="T2" fmla="*/ 13 w 212"/>
                <a:gd name="T3" fmla="*/ 94 h 149"/>
                <a:gd name="T4" fmla="*/ 19 w 212"/>
                <a:gd name="T5" fmla="*/ 83 h 149"/>
                <a:gd name="T6" fmla="*/ 24 w 212"/>
                <a:gd name="T7" fmla="*/ 70 h 149"/>
                <a:gd name="T8" fmla="*/ 26 w 212"/>
                <a:gd name="T9" fmla="*/ 86 h 149"/>
                <a:gd name="T10" fmla="*/ 34 w 212"/>
                <a:gd name="T11" fmla="*/ 104 h 149"/>
                <a:gd name="T12" fmla="*/ 37 w 212"/>
                <a:gd name="T13" fmla="*/ 115 h 149"/>
                <a:gd name="T14" fmla="*/ 42 w 212"/>
                <a:gd name="T15" fmla="*/ 96 h 149"/>
                <a:gd name="T16" fmla="*/ 45 w 212"/>
                <a:gd name="T17" fmla="*/ 73 h 149"/>
                <a:gd name="T18" fmla="*/ 50 w 212"/>
                <a:gd name="T19" fmla="*/ 83 h 149"/>
                <a:gd name="T20" fmla="*/ 58 w 212"/>
                <a:gd name="T21" fmla="*/ 99 h 149"/>
                <a:gd name="T22" fmla="*/ 63 w 212"/>
                <a:gd name="T23" fmla="*/ 107 h 149"/>
                <a:gd name="T24" fmla="*/ 71 w 212"/>
                <a:gd name="T25" fmla="*/ 96 h 149"/>
                <a:gd name="T26" fmla="*/ 74 w 212"/>
                <a:gd name="T27" fmla="*/ 96 h 149"/>
                <a:gd name="T28" fmla="*/ 79 w 212"/>
                <a:gd name="T29" fmla="*/ 96 h 149"/>
                <a:gd name="T30" fmla="*/ 84 w 212"/>
                <a:gd name="T31" fmla="*/ 109 h 149"/>
                <a:gd name="T32" fmla="*/ 89 w 212"/>
                <a:gd name="T33" fmla="*/ 102 h 149"/>
                <a:gd name="T34" fmla="*/ 92 w 212"/>
                <a:gd name="T35" fmla="*/ 109 h 149"/>
                <a:gd name="T36" fmla="*/ 97 w 212"/>
                <a:gd name="T37" fmla="*/ 107 h 149"/>
                <a:gd name="T38" fmla="*/ 102 w 212"/>
                <a:gd name="T39" fmla="*/ 102 h 149"/>
                <a:gd name="T40" fmla="*/ 108 w 212"/>
                <a:gd name="T41" fmla="*/ 52 h 149"/>
                <a:gd name="T42" fmla="*/ 110 w 212"/>
                <a:gd name="T43" fmla="*/ 10 h 149"/>
                <a:gd name="T44" fmla="*/ 115 w 212"/>
                <a:gd name="T45" fmla="*/ 94 h 149"/>
                <a:gd name="T46" fmla="*/ 118 w 212"/>
                <a:gd name="T47" fmla="*/ 149 h 149"/>
                <a:gd name="T48" fmla="*/ 123 w 212"/>
                <a:gd name="T49" fmla="*/ 125 h 149"/>
                <a:gd name="T50" fmla="*/ 126 w 212"/>
                <a:gd name="T51" fmla="*/ 88 h 149"/>
                <a:gd name="T52" fmla="*/ 131 w 212"/>
                <a:gd name="T53" fmla="*/ 65 h 149"/>
                <a:gd name="T54" fmla="*/ 136 w 212"/>
                <a:gd name="T55" fmla="*/ 62 h 149"/>
                <a:gd name="T56" fmla="*/ 139 w 212"/>
                <a:gd name="T57" fmla="*/ 122 h 149"/>
                <a:gd name="T58" fmla="*/ 144 w 212"/>
                <a:gd name="T59" fmla="*/ 130 h 149"/>
                <a:gd name="T60" fmla="*/ 147 w 212"/>
                <a:gd name="T61" fmla="*/ 107 h 149"/>
                <a:gd name="T62" fmla="*/ 152 w 212"/>
                <a:gd name="T63" fmla="*/ 96 h 149"/>
                <a:gd name="T64" fmla="*/ 157 w 212"/>
                <a:gd name="T65" fmla="*/ 109 h 149"/>
                <a:gd name="T66" fmla="*/ 163 w 212"/>
                <a:gd name="T67" fmla="*/ 96 h 149"/>
                <a:gd name="T68" fmla="*/ 168 w 212"/>
                <a:gd name="T69" fmla="*/ 94 h 149"/>
                <a:gd name="T70" fmla="*/ 176 w 212"/>
                <a:gd name="T71" fmla="*/ 88 h 149"/>
                <a:gd name="T72" fmla="*/ 181 w 212"/>
                <a:gd name="T73" fmla="*/ 86 h 149"/>
                <a:gd name="T74" fmla="*/ 186 w 212"/>
                <a:gd name="T75" fmla="*/ 81 h 149"/>
                <a:gd name="T76" fmla="*/ 189 w 212"/>
                <a:gd name="T77" fmla="*/ 102 h 149"/>
                <a:gd name="T78" fmla="*/ 199 w 212"/>
                <a:gd name="T79" fmla="*/ 96 h 149"/>
                <a:gd name="T80" fmla="*/ 204 w 212"/>
                <a:gd name="T81" fmla="*/ 91 h 149"/>
                <a:gd name="T82" fmla="*/ 210 w 212"/>
                <a:gd name="T83" fmla="*/ 9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 h="149">
                  <a:moveTo>
                    <a:pt x="0" y="99"/>
                  </a:moveTo>
                  <a:lnTo>
                    <a:pt x="3" y="96"/>
                  </a:lnTo>
                  <a:lnTo>
                    <a:pt x="6" y="94"/>
                  </a:lnTo>
                  <a:lnTo>
                    <a:pt x="8" y="94"/>
                  </a:lnTo>
                  <a:lnTo>
                    <a:pt x="11" y="94"/>
                  </a:lnTo>
                  <a:lnTo>
                    <a:pt x="13" y="94"/>
                  </a:lnTo>
                  <a:lnTo>
                    <a:pt x="16" y="94"/>
                  </a:lnTo>
                  <a:lnTo>
                    <a:pt x="19" y="91"/>
                  </a:lnTo>
                  <a:lnTo>
                    <a:pt x="19" y="83"/>
                  </a:lnTo>
                  <a:lnTo>
                    <a:pt x="21" y="78"/>
                  </a:lnTo>
                  <a:lnTo>
                    <a:pt x="21" y="73"/>
                  </a:lnTo>
                  <a:lnTo>
                    <a:pt x="24" y="70"/>
                  </a:lnTo>
                  <a:lnTo>
                    <a:pt x="24" y="73"/>
                  </a:lnTo>
                  <a:lnTo>
                    <a:pt x="26" y="78"/>
                  </a:lnTo>
                  <a:lnTo>
                    <a:pt x="26" y="86"/>
                  </a:lnTo>
                  <a:lnTo>
                    <a:pt x="29" y="91"/>
                  </a:lnTo>
                  <a:lnTo>
                    <a:pt x="29" y="99"/>
                  </a:lnTo>
                  <a:lnTo>
                    <a:pt x="34" y="104"/>
                  </a:lnTo>
                  <a:lnTo>
                    <a:pt x="34" y="107"/>
                  </a:lnTo>
                  <a:lnTo>
                    <a:pt x="37" y="109"/>
                  </a:lnTo>
                  <a:lnTo>
                    <a:pt x="37" y="115"/>
                  </a:lnTo>
                  <a:lnTo>
                    <a:pt x="40" y="117"/>
                  </a:lnTo>
                  <a:lnTo>
                    <a:pt x="40" y="104"/>
                  </a:lnTo>
                  <a:lnTo>
                    <a:pt x="42" y="96"/>
                  </a:lnTo>
                  <a:lnTo>
                    <a:pt x="42" y="83"/>
                  </a:lnTo>
                  <a:lnTo>
                    <a:pt x="45" y="78"/>
                  </a:lnTo>
                  <a:lnTo>
                    <a:pt x="45" y="73"/>
                  </a:lnTo>
                  <a:lnTo>
                    <a:pt x="47" y="75"/>
                  </a:lnTo>
                  <a:lnTo>
                    <a:pt x="50" y="78"/>
                  </a:lnTo>
                  <a:lnTo>
                    <a:pt x="50" y="83"/>
                  </a:lnTo>
                  <a:lnTo>
                    <a:pt x="53" y="86"/>
                  </a:lnTo>
                  <a:lnTo>
                    <a:pt x="53" y="94"/>
                  </a:lnTo>
                  <a:lnTo>
                    <a:pt x="58" y="99"/>
                  </a:lnTo>
                  <a:lnTo>
                    <a:pt x="58" y="107"/>
                  </a:lnTo>
                  <a:lnTo>
                    <a:pt x="61" y="107"/>
                  </a:lnTo>
                  <a:lnTo>
                    <a:pt x="63" y="107"/>
                  </a:lnTo>
                  <a:lnTo>
                    <a:pt x="66" y="102"/>
                  </a:lnTo>
                  <a:lnTo>
                    <a:pt x="66" y="96"/>
                  </a:lnTo>
                  <a:lnTo>
                    <a:pt x="71" y="96"/>
                  </a:lnTo>
                  <a:lnTo>
                    <a:pt x="71" y="104"/>
                  </a:lnTo>
                  <a:lnTo>
                    <a:pt x="74" y="107"/>
                  </a:lnTo>
                  <a:lnTo>
                    <a:pt x="74" y="96"/>
                  </a:lnTo>
                  <a:lnTo>
                    <a:pt x="79" y="91"/>
                  </a:lnTo>
                  <a:lnTo>
                    <a:pt x="76" y="91"/>
                  </a:lnTo>
                  <a:lnTo>
                    <a:pt x="79" y="96"/>
                  </a:lnTo>
                  <a:lnTo>
                    <a:pt x="81" y="99"/>
                  </a:lnTo>
                  <a:lnTo>
                    <a:pt x="81" y="109"/>
                  </a:lnTo>
                  <a:lnTo>
                    <a:pt x="84" y="109"/>
                  </a:lnTo>
                  <a:lnTo>
                    <a:pt x="84" y="104"/>
                  </a:lnTo>
                  <a:lnTo>
                    <a:pt x="87" y="99"/>
                  </a:lnTo>
                  <a:lnTo>
                    <a:pt x="89" y="102"/>
                  </a:lnTo>
                  <a:lnTo>
                    <a:pt x="89" y="104"/>
                  </a:lnTo>
                  <a:lnTo>
                    <a:pt x="92" y="107"/>
                  </a:lnTo>
                  <a:lnTo>
                    <a:pt x="92" y="109"/>
                  </a:lnTo>
                  <a:lnTo>
                    <a:pt x="97" y="104"/>
                  </a:lnTo>
                  <a:lnTo>
                    <a:pt x="95" y="104"/>
                  </a:lnTo>
                  <a:lnTo>
                    <a:pt x="97" y="107"/>
                  </a:lnTo>
                  <a:lnTo>
                    <a:pt x="100" y="107"/>
                  </a:lnTo>
                  <a:lnTo>
                    <a:pt x="102" y="104"/>
                  </a:lnTo>
                  <a:lnTo>
                    <a:pt x="102" y="102"/>
                  </a:lnTo>
                  <a:lnTo>
                    <a:pt x="105" y="96"/>
                  </a:lnTo>
                  <a:lnTo>
                    <a:pt x="105" y="70"/>
                  </a:lnTo>
                  <a:lnTo>
                    <a:pt x="108" y="52"/>
                  </a:lnTo>
                  <a:lnTo>
                    <a:pt x="108" y="5"/>
                  </a:lnTo>
                  <a:lnTo>
                    <a:pt x="110" y="0"/>
                  </a:lnTo>
                  <a:lnTo>
                    <a:pt x="110" y="10"/>
                  </a:lnTo>
                  <a:lnTo>
                    <a:pt x="113" y="28"/>
                  </a:lnTo>
                  <a:lnTo>
                    <a:pt x="113" y="73"/>
                  </a:lnTo>
                  <a:lnTo>
                    <a:pt x="115" y="94"/>
                  </a:lnTo>
                  <a:lnTo>
                    <a:pt x="115" y="141"/>
                  </a:lnTo>
                  <a:lnTo>
                    <a:pt x="118" y="146"/>
                  </a:lnTo>
                  <a:lnTo>
                    <a:pt x="118" y="149"/>
                  </a:lnTo>
                  <a:lnTo>
                    <a:pt x="121" y="146"/>
                  </a:lnTo>
                  <a:lnTo>
                    <a:pt x="121" y="130"/>
                  </a:lnTo>
                  <a:lnTo>
                    <a:pt x="123" y="125"/>
                  </a:lnTo>
                  <a:lnTo>
                    <a:pt x="123" y="112"/>
                  </a:lnTo>
                  <a:lnTo>
                    <a:pt x="126" y="107"/>
                  </a:lnTo>
                  <a:lnTo>
                    <a:pt x="126" y="88"/>
                  </a:lnTo>
                  <a:lnTo>
                    <a:pt x="129" y="81"/>
                  </a:lnTo>
                  <a:lnTo>
                    <a:pt x="129" y="68"/>
                  </a:lnTo>
                  <a:lnTo>
                    <a:pt x="131" y="65"/>
                  </a:lnTo>
                  <a:lnTo>
                    <a:pt x="131" y="57"/>
                  </a:lnTo>
                  <a:lnTo>
                    <a:pt x="134" y="60"/>
                  </a:lnTo>
                  <a:lnTo>
                    <a:pt x="136" y="62"/>
                  </a:lnTo>
                  <a:lnTo>
                    <a:pt x="136" y="88"/>
                  </a:lnTo>
                  <a:lnTo>
                    <a:pt x="139" y="99"/>
                  </a:lnTo>
                  <a:lnTo>
                    <a:pt x="139" y="122"/>
                  </a:lnTo>
                  <a:lnTo>
                    <a:pt x="142" y="128"/>
                  </a:lnTo>
                  <a:lnTo>
                    <a:pt x="142" y="133"/>
                  </a:lnTo>
                  <a:lnTo>
                    <a:pt x="144" y="130"/>
                  </a:lnTo>
                  <a:lnTo>
                    <a:pt x="144" y="120"/>
                  </a:lnTo>
                  <a:lnTo>
                    <a:pt x="147" y="115"/>
                  </a:lnTo>
                  <a:lnTo>
                    <a:pt x="147" y="107"/>
                  </a:lnTo>
                  <a:lnTo>
                    <a:pt x="150" y="104"/>
                  </a:lnTo>
                  <a:lnTo>
                    <a:pt x="150" y="96"/>
                  </a:lnTo>
                  <a:lnTo>
                    <a:pt x="152" y="96"/>
                  </a:lnTo>
                  <a:lnTo>
                    <a:pt x="155" y="102"/>
                  </a:lnTo>
                  <a:lnTo>
                    <a:pt x="155" y="107"/>
                  </a:lnTo>
                  <a:lnTo>
                    <a:pt x="157" y="109"/>
                  </a:lnTo>
                  <a:lnTo>
                    <a:pt x="160" y="107"/>
                  </a:lnTo>
                  <a:lnTo>
                    <a:pt x="160" y="102"/>
                  </a:lnTo>
                  <a:lnTo>
                    <a:pt x="163" y="96"/>
                  </a:lnTo>
                  <a:lnTo>
                    <a:pt x="163" y="91"/>
                  </a:lnTo>
                  <a:lnTo>
                    <a:pt x="168" y="91"/>
                  </a:lnTo>
                  <a:lnTo>
                    <a:pt x="168" y="94"/>
                  </a:lnTo>
                  <a:lnTo>
                    <a:pt x="170" y="91"/>
                  </a:lnTo>
                  <a:lnTo>
                    <a:pt x="173" y="91"/>
                  </a:lnTo>
                  <a:lnTo>
                    <a:pt x="176" y="88"/>
                  </a:lnTo>
                  <a:lnTo>
                    <a:pt x="178" y="91"/>
                  </a:lnTo>
                  <a:lnTo>
                    <a:pt x="181" y="88"/>
                  </a:lnTo>
                  <a:lnTo>
                    <a:pt x="181" y="86"/>
                  </a:lnTo>
                  <a:lnTo>
                    <a:pt x="184" y="83"/>
                  </a:lnTo>
                  <a:lnTo>
                    <a:pt x="184" y="78"/>
                  </a:lnTo>
                  <a:lnTo>
                    <a:pt x="186" y="81"/>
                  </a:lnTo>
                  <a:lnTo>
                    <a:pt x="186" y="86"/>
                  </a:lnTo>
                  <a:lnTo>
                    <a:pt x="189" y="88"/>
                  </a:lnTo>
                  <a:lnTo>
                    <a:pt x="189" y="102"/>
                  </a:lnTo>
                  <a:lnTo>
                    <a:pt x="191" y="104"/>
                  </a:lnTo>
                  <a:lnTo>
                    <a:pt x="194" y="102"/>
                  </a:lnTo>
                  <a:lnTo>
                    <a:pt x="199" y="96"/>
                  </a:lnTo>
                  <a:lnTo>
                    <a:pt x="199" y="94"/>
                  </a:lnTo>
                  <a:lnTo>
                    <a:pt x="202" y="94"/>
                  </a:lnTo>
                  <a:lnTo>
                    <a:pt x="204" y="91"/>
                  </a:lnTo>
                  <a:lnTo>
                    <a:pt x="207" y="94"/>
                  </a:lnTo>
                  <a:lnTo>
                    <a:pt x="207" y="96"/>
                  </a:lnTo>
                  <a:lnTo>
                    <a:pt x="210" y="99"/>
                  </a:lnTo>
                  <a:lnTo>
                    <a:pt x="210" y="102"/>
                  </a:lnTo>
                  <a:lnTo>
                    <a:pt x="212" y="10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19" name="Freeform 103"/>
            <p:cNvSpPr>
              <a:spLocks noChangeAspect="1"/>
            </p:cNvSpPr>
            <p:nvPr/>
          </p:nvSpPr>
          <p:spPr bwMode="auto">
            <a:xfrm flipV="1">
              <a:off x="6885586" y="2521180"/>
              <a:ext cx="1004990" cy="116671"/>
            </a:xfrm>
            <a:custGeom>
              <a:avLst/>
              <a:gdLst>
                <a:gd name="T0" fmla="*/ 3 w 194"/>
                <a:gd name="T1" fmla="*/ 65 h 91"/>
                <a:gd name="T2" fmla="*/ 8 w 194"/>
                <a:gd name="T3" fmla="*/ 55 h 91"/>
                <a:gd name="T4" fmla="*/ 13 w 194"/>
                <a:gd name="T5" fmla="*/ 41 h 91"/>
                <a:gd name="T6" fmla="*/ 16 w 194"/>
                <a:gd name="T7" fmla="*/ 26 h 91"/>
                <a:gd name="T8" fmla="*/ 19 w 194"/>
                <a:gd name="T9" fmla="*/ 39 h 91"/>
                <a:gd name="T10" fmla="*/ 27 w 194"/>
                <a:gd name="T11" fmla="*/ 49 h 91"/>
                <a:gd name="T12" fmla="*/ 32 w 194"/>
                <a:gd name="T13" fmla="*/ 52 h 91"/>
                <a:gd name="T14" fmla="*/ 34 w 194"/>
                <a:gd name="T15" fmla="*/ 34 h 91"/>
                <a:gd name="T16" fmla="*/ 40 w 194"/>
                <a:gd name="T17" fmla="*/ 0 h 91"/>
                <a:gd name="T18" fmla="*/ 42 w 194"/>
                <a:gd name="T19" fmla="*/ 65 h 91"/>
                <a:gd name="T20" fmla="*/ 47 w 194"/>
                <a:gd name="T21" fmla="*/ 81 h 91"/>
                <a:gd name="T22" fmla="*/ 50 w 194"/>
                <a:gd name="T23" fmla="*/ 47 h 91"/>
                <a:gd name="T24" fmla="*/ 55 w 194"/>
                <a:gd name="T25" fmla="*/ 36 h 91"/>
                <a:gd name="T26" fmla="*/ 58 w 194"/>
                <a:gd name="T27" fmla="*/ 65 h 91"/>
                <a:gd name="T28" fmla="*/ 63 w 194"/>
                <a:gd name="T29" fmla="*/ 55 h 91"/>
                <a:gd name="T30" fmla="*/ 68 w 194"/>
                <a:gd name="T31" fmla="*/ 39 h 91"/>
                <a:gd name="T32" fmla="*/ 74 w 194"/>
                <a:gd name="T33" fmla="*/ 49 h 91"/>
                <a:gd name="T34" fmla="*/ 76 w 194"/>
                <a:gd name="T35" fmla="*/ 49 h 91"/>
                <a:gd name="T36" fmla="*/ 84 w 194"/>
                <a:gd name="T37" fmla="*/ 60 h 91"/>
                <a:gd name="T38" fmla="*/ 87 w 194"/>
                <a:gd name="T39" fmla="*/ 41 h 91"/>
                <a:gd name="T40" fmla="*/ 95 w 194"/>
                <a:gd name="T41" fmla="*/ 49 h 91"/>
                <a:gd name="T42" fmla="*/ 97 w 194"/>
                <a:gd name="T43" fmla="*/ 68 h 91"/>
                <a:gd name="T44" fmla="*/ 102 w 194"/>
                <a:gd name="T45" fmla="*/ 57 h 91"/>
                <a:gd name="T46" fmla="*/ 108 w 194"/>
                <a:gd name="T47" fmla="*/ 44 h 91"/>
                <a:gd name="T48" fmla="*/ 110 w 194"/>
                <a:gd name="T49" fmla="*/ 21 h 91"/>
                <a:gd name="T50" fmla="*/ 113 w 194"/>
                <a:gd name="T51" fmla="*/ 47 h 91"/>
                <a:gd name="T52" fmla="*/ 121 w 194"/>
                <a:gd name="T53" fmla="*/ 65 h 91"/>
                <a:gd name="T54" fmla="*/ 123 w 194"/>
                <a:gd name="T55" fmla="*/ 52 h 91"/>
                <a:gd name="T56" fmla="*/ 126 w 194"/>
                <a:gd name="T57" fmla="*/ 44 h 91"/>
                <a:gd name="T58" fmla="*/ 129 w 194"/>
                <a:gd name="T59" fmla="*/ 52 h 91"/>
                <a:gd name="T60" fmla="*/ 134 w 194"/>
                <a:gd name="T61" fmla="*/ 57 h 91"/>
                <a:gd name="T62" fmla="*/ 142 w 194"/>
                <a:gd name="T63" fmla="*/ 47 h 91"/>
                <a:gd name="T64" fmla="*/ 147 w 194"/>
                <a:gd name="T65" fmla="*/ 41 h 91"/>
                <a:gd name="T66" fmla="*/ 155 w 194"/>
                <a:gd name="T67" fmla="*/ 36 h 91"/>
                <a:gd name="T68" fmla="*/ 160 w 194"/>
                <a:gd name="T69" fmla="*/ 44 h 91"/>
                <a:gd name="T70" fmla="*/ 165 w 194"/>
                <a:gd name="T71" fmla="*/ 60 h 91"/>
                <a:gd name="T72" fmla="*/ 173 w 194"/>
                <a:gd name="T73" fmla="*/ 57 h 91"/>
                <a:gd name="T74" fmla="*/ 176 w 194"/>
                <a:gd name="T75" fmla="*/ 55 h 91"/>
                <a:gd name="T76" fmla="*/ 178 w 194"/>
                <a:gd name="T77" fmla="*/ 41 h 91"/>
                <a:gd name="T78" fmla="*/ 184 w 194"/>
                <a:gd name="T79" fmla="*/ 18 h 91"/>
                <a:gd name="T80" fmla="*/ 186 w 194"/>
                <a:gd name="T81" fmla="*/ 5 h 91"/>
                <a:gd name="T82" fmla="*/ 191 w 194"/>
                <a:gd name="T83" fmla="*/ 6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 h="91">
                  <a:moveTo>
                    <a:pt x="0" y="57"/>
                  </a:moveTo>
                  <a:lnTo>
                    <a:pt x="0" y="62"/>
                  </a:lnTo>
                  <a:lnTo>
                    <a:pt x="3" y="65"/>
                  </a:lnTo>
                  <a:lnTo>
                    <a:pt x="6" y="62"/>
                  </a:lnTo>
                  <a:lnTo>
                    <a:pt x="8" y="60"/>
                  </a:lnTo>
                  <a:lnTo>
                    <a:pt x="8" y="55"/>
                  </a:lnTo>
                  <a:lnTo>
                    <a:pt x="11" y="52"/>
                  </a:lnTo>
                  <a:lnTo>
                    <a:pt x="11" y="44"/>
                  </a:lnTo>
                  <a:lnTo>
                    <a:pt x="13" y="41"/>
                  </a:lnTo>
                  <a:lnTo>
                    <a:pt x="13" y="34"/>
                  </a:lnTo>
                  <a:lnTo>
                    <a:pt x="16" y="31"/>
                  </a:lnTo>
                  <a:lnTo>
                    <a:pt x="16" y="26"/>
                  </a:lnTo>
                  <a:lnTo>
                    <a:pt x="16" y="28"/>
                  </a:lnTo>
                  <a:lnTo>
                    <a:pt x="19" y="31"/>
                  </a:lnTo>
                  <a:lnTo>
                    <a:pt x="19" y="39"/>
                  </a:lnTo>
                  <a:lnTo>
                    <a:pt x="21" y="44"/>
                  </a:lnTo>
                  <a:lnTo>
                    <a:pt x="21" y="55"/>
                  </a:lnTo>
                  <a:lnTo>
                    <a:pt x="27" y="49"/>
                  </a:lnTo>
                  <a:lnTo>
                    <a:pt x="27" y="47"/>
                  </a:lnTo>
                  <a:lnTo>
                    <a:pt x="29" y="49"/>
                  </a:lnTo>
                  <a:lnTo>
                    <a:pt x="32" y="52"/>
                  </a:lnTo>
                  <a:lnTo>
                    <a:pt x="32" y="47"/>
                  </a:lnTo>
                  <a:lnTo>
                    <a:pt x="34" y="41"/>
                  </a:lnTo>
                  <a:lnTo>
                    <a:pt x="34" y="34"/>
                  </a:lnTo>
                  <a:lnTo>
                    <a:pt x="37" y="28"/>
                  </a:lnTo>
                  <a:lnTo>
                    <a:pt x="37" y="5"/>
                  </a:lnTo>
                  <a:lnTo>
                    <a:pt x="40" y="0"/>
                  </a:lnTo>
                  <a:lnTo>
                    <a:pt x="40" y="26"/>
                  </a:lnTo>
                  <a:lnTo>
                    <a:pt x="42" y="39"/>
                  </a:lnTo>
                  <a:lnTo>
                    <a:pt x="42" y="65"/>
                  </a:lnTo>
                  <a:lnTo>
                    <a:pt x="45" y="73"/>
                  </a:lnTo>
                  <a:lnTo>
                    <a:pt x="45" y="83"/>
                  </a:lnTo>
                  <a:lnTo>
                    <a:pt x="47" y="81"/>
                  </a:lnTo>
                  <a:lnTo>
                    <a:pt x="47" y="68"/>
                  </a:lnTo>
                  <a:lnTo>
                    <a:pt x="50" y="62"/>
                  </a:lnTo>
                  <a:lnTo>
                    <a:pt x="50" y="47"/>
                  </a:lnTo>
                  <a:lnTo>
                    <a:pt x="53" y="39"/>
                  </a:lnTo>
                  <a:lnTo>
                    <a:pt x="53" y="34"/>
                  </a:lnTo>
                  <a:lnTo>
                    <a:pt x="55" y="36"/>
                  </a:lnTo>
                  <a:lnTo>
                    <a:pt x="55" y="41"/>
                  </a:lnTo>
                  <a:lnTo>
                    <a:pt x="58" y="49"/>
                  </a:lnTo>
                  <a:lnTo>
                    <a:pt x="58" y="65"/>
                  </a:lnTo>
                  <a:lnTo>
                    <a:pt x="61" y="68"/>
                  </a:lnTo>
                  <a:lnTo>
                    <a:pt x="61" y="62"/>
                  </a:lnTo>
                  <a:lnTo>
                    <a:pt x="63" y="55"/>
                  </a:lnTo>
                  <a:lnTo>
                    <a:pt x="63" y="41"/>
                  </a:lnTo>
                  <a:lnTo>
                    <a:pt x="66" y="36"/>
                  </a:lnTo>
                  <a:lnTo>
                    <a:pt x="68" y="39"/>
                  </a:lnTo>
                  <a:lnTo>
                    <a:pt x="68" y="49"/>
                  </a:lnTo>
                  <a:lnTo>
                    <a:pt x="71" y="52"/>
                  </a:lnTo>
                  <a:lnTo>
                    <a:pt x="74" y="49"/>
                  </a:lnTo>
                  <a:lnTo>
                    <a:pt x="74" y="41"/>
                  </a:lnTo>
                  <a:lnTo>
                    <a:pt x="76" y="44"/>
                  </a:lnTo>
                  <a:lnTo>
                    <a:pt x="76" y="49"/>
                  </a:lnTo>
                  <a:lnTo>
                    <a:pt x="79" y="52"/>
                  </a:lnTo>
                  <a:lnTo>
                    <a:pt x="79" y="60"/>
                  </a:lnTo>
                  <a:lnTo>
                    <a:pt x="84" y="60"/>
                  </a:lnTo>
                  <a:lnTo>
                    <a:pt x="84" y="47"/>
                  </a:lnTo>
                  <a:lnTo>
                    <a:pt x="87" y="44"/>
                  </a:lnTo>
                  <a:lnTo>
                    <a:pt x="87" y="41"/>
                  </a:lnTo>
                  <a:lnTo>
                    <a:pt x="92" y="41"/>
                  </a:lnTo>
                  <a:lnTo>
                    <a:pt x="92" y="47"/>
                  </a:lnTo>
                  <a:lnTo>
                    <a:pt x="95" y="49"/>
                  </a:lnTo>
                  <a:lnTo>
                    <a:pt x="95" y="55"/>
                  </a:lnTo>
                  <a:lnTo>
                    <a:pt x="97" y="57"/>
                  </a:lnTo>
                  <a:lnTo>
                    <a:pt x="97" y="68"/>
                  </a:lnTo>
                  <a:lnTo>
                    <a:pt x="100" y="65"/>
                  </a:lnTo>
                  <a:lnTo>
                    <a:pt x="100" y="62"/>
                  </a:lnTo>
                  <a:lnTo>
                    <a:pt x="102" y="57"/>
                  </a:lnTo>
                  <a:lnTo>
                    <a:pt x="102" y="49"/>
                  </a:lnTo>
                  <a:lnTo>
                    <a:pt x="105" y="47"/>
                  </a:lnTo>
                  <a:lnTo>
                    <a:pt x="108" y="44"/>
                  </a:lnTo>
                  <a:lnTo>
                    <a:pt x="108" y="26"/>
                  </a:lnTo>
                  <a:lnTo>
                    <a:pt x="110" y="23"/>
                  </a:lnTo>
                  <a:lnTo>
                    <a:pt x="110" y="21"/>
                  </a:lnTo>
                  <a:lnTo>
                    <a:pt x="110" y="23"/>
                  </a:lnTo>
                  <a:lnTo>
                    <a:pt x="113" y="28"/>
                  </a:lnTo>
                  <a:lnTo>
                    <a:pt x="113" y="47"/>
                  </a:lnTo>
                  <a:lnTo>
                    <a:pt x="116" y="52"/>
                  </a:lnTo>
                  <a:lnTo>
                    <a:pt x="116" y="60"/>
                  </a:lnTo>
                  <a:lnTo>
                    <a:pt x="121" y="65"/>
                  </a:lnTo>
                  <a:lnTo>
                    <a:pt x="118" y="65"/>
                  </a:lnTo>
                  <a:lnTo>
                    <a:pt x="121" y="57"/>
                  </a:lnTo>
                  <a:lnTo>
                    <a:pt x="123" y="52"/>
                  </a:lnTo>
                  <a:lnTo>
                    <a:pt x="123" y="49"/>
                  </a:lnTo>
                  <a:lnTo>
                    <a:pt x="126" y="47"/>
                  </a:lnTo>
                  <a:lnTo>
                    <a:pt x="126" y="44"/>
                  </a:lnTo>
                  <a:lnTo>
                    <a:pt x="126" y="47"/>
                  </a:lnTo>
                  <a:lnTo>
                    <a:pt x="129" y="55"/>
                  </a:lnTo>
                  <a:lnTo>
                    <a:pt x="129" y="52"/>
                  </a:lnTo>
                  <a:lnTo>
                    <a:pt x="129" y="55"/>
                  </a:lnTo>
                  <a:lnTo>
                    <a:pt x="131" y="57"/>
                  </a:lnTo>
                  <a:lnTo>
                    <a:pt x="134" y="57"/>
                  </a:lnTo>
                  <a:lnTo>
                    <a:pt x="139" y="52"/>
                  </a:lnTo>
                  <a:lnTo>
                    <a:pt x="139" y="49"/>
                  </a:lnTo>
                  <a:lnTo>
                    <a:pt x="142" y="47"/>
                  </a:lnTo>
                  <a:lnTo>
                    <a:pt x="142" y="41"/>
                  </a:lnTo>
                  <a:lnTo>
                    <a:pt x="144" y="39"/>
                  </a:lnTo>
                  <a:lnTo>
                    <a:pt x="147" y="41"/>
                  </a:lnTo>
                  <a:lnTo>
                    <a:pt x="152" y="36"/>
                  </a:lnTo>
                  <a:lnTo>
                    <a:pt x="152" y="34"/>
                  </a:lnTo>
                  <a:lnTo>
                    <a:pt x="155" y="36"/>
                  </a:lnTo>
                  <a:lnTo>
                    <a:pt x="157" y="36"/>
                  </a:lnTo>
                  <a:lnTo>
                    <a:pt x="160" y="41"/>
                  </a:lnTo>
                  <a:lnTo>
                    <a:pt x="160" y="44"/>
                  </a:lnTo>
                  <a:lnTo>
                    <a:pt x="163" y="47"/>
                  </a:lnTo>
                  <a:lnTo>
                    <a:pt x="163" y="55"/>
                  </a:lnTo>
                  <a:lnTo>
                    <a:pt x="165" y="60"/>
                  </a:lnTo>
                  <a:lnTo>
                    <a:pt x="165" y="65"/>
                  </a:lnTo>
                  <a:lnTo>
                    <a:pt x="168" y="62"/>
                  </a:lnTo>
                  <a:lnTo>
                    <a:pt x="173" y="57"/>
                  </a:lnTo>
                  <a:lnTo>
                    <a:pt x="171" y="57"/>
                  </a:lnTo>
                  <a:lnTo>
                    <a:pt x="173" y="57"/>
                  </a:lnTo>
                  <a:lnTo>
                    <a:pt x="176" y="55"/>
                  </a:lnTo>
                  <a:lnTo>
                    <a:pt x="176" y="52"/>
                  </a:lnTo>
                  <a:lnTo>
                    <a:pt x="178" y="49"/>
                  </a:lnTo>
                  <a:lnTo>
                    <a:pt x="178" y="41"/>
                  </a:lnTo>
                  <a:lnTo>
                    <a:pt x="181" y="36"/>
                  </a:lnTo>
                  <a:lnTo>
                    <a:pt x="181" y="23"/>
                  </a:lnTo>
                  <a:lnTo>
                    <a:pt x="184" y="18"/>
                  </a:lnTo>
                  <a:lnTo>
                    <a:pt x="184" y="5"/>
                  </a:lnTo>
                  <a:lnTo>
                    <a:pt x="186" y="0"/>
                  </a:lnTo>
                  <a:lnTo>
                    <a:pt x="186" y="5"/>
                  </a:lnTo>
                  <a:lnTo>
                    <a:pt x="189" y="13"/>
                  </a:lnTo>
                  <a:lnTo>
                    <a:pt x="189" y="49"/>
                  </a:lnTo>
                  <a:lnTo>
                    <a:pt x="191" y="62"/>
                  </a:lnTo>
                  <a:lnTo>
                    <a:pt x="191" y="83"/>
                  </a:lnTo>
                  <a:lnTo>
                    <a:pt x="194" y="9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0" name="Freeform 104"/>
            <p:cNvSpPr>
              <a:spLocks noChangeAspect="1"/>
            </p:cNvSpPr>
            <p:nvPr/>
          </p:nvSpPr>
          <p:spPr bwMode="auto">
            <a:xfrm flipV="1">
              <a:off x="7890576" y="2513888"/>
              <a:ext cx="934192" cy="128338"/>
            </a:xfrm>
            <a:custGeom>
              <a:avLst/>
              <a:gdLst>
                <a:gd name="T0" fmla="*/ 3 w 181"/>
                <a:gd name="T1" fmla="*/ 97 h 99"/>
                <a:gd name="T2" fmla="*/ 5 w 181"/>
                <a:gd name="T3" fmla="*/ 68 h 99"/>
                <a:gd name="T4" fmla="*/ 11 w 181"/>
                <a:gd name="T5" fmla="*/ 58 h 99"/>
                <a:gd name="T6" fmla="*/ 18 w 181"/>
                <a:gd name="T7" fmla="*/ 47 h 99"/>
                <a:gd name="T8" fmla="*/ 21 w 181"/>
                <a:gd name="T9" fmla="*/ 31 h 99"/>
                <a:gd name="T10" fmla="*/ 29 w 181"/>
                <a:gd name="T11" fmla="*/ 47 h 99"/>
                <a:gd name="T12" fmla="*/ 31 w 181"/>
                <a:gd name="T13" fmla="*/ 55 h 99"/>
                <a:gd name="T14" fmla="*/ 37 w 181"/>
                <a:gd name="T15" fmla="*/ 29 h 99"/>
                <a:gd name="T16" fmla="*/ 39 w 181"/>
                <a:gd name="T17" fmla="*/ 13 h 99"/>
                <a:gd name="T18" fmla="*/ 45 w 181"/>
                <a:gd name="T19" fmla="*/ 50 h 99"/>
                <a:gd name="T20" fmla="*/ 47 w 181"/>
                <a:gd name="T21" fmla="*/ 84 h 99"/>
                <a:gd name="T22" fmla="*/ 52 w 181"/>
                <a:gd name="T23" fmla="*/ 63 h 99"/>
                <a:gd name="T24" fmla="*/ 55 w 181"/>
                <a:gd name="T25" fmla="*/ 31 h 99"/>
                <a:gd name="T26" fmla="*/ 58 w 181"/>
                <a:gd name="T27" fmla="*/ 58 h 99"/>
                <a:gd name="T28" fmla="*/ 63 w 181"/>
                <a:gd name="T29" fmla="*/ 76 h 99"/>
                <a:gd name="T30" fmla="*/ 68 w 181"/>
                <a:gd name="T31" fmla="*/ 60 h 99"/>
                <a:gd name="T32" fmla="*/ 71 w 181"/>
                <a:gd name="T33" fmla="*/ 47 h 99"/>
                <a:gd name="T34" fmla="*/ 76 w 181"/>
                <a:gd name="T35" fmla="*/ 55 h 99"/>
                <a:gd name="T36" fmla="*/ 81 w 181"/>
                <a:gd name="T37" fmla="*/ 58 h 99"/>
                <a:gd name="T38" fmla="*/ 84 w 181"/>
                <a:gd name="T39" fmla="*/ 34 h 99"/>
                <a:gd name="T40" fmla="*/ 89 w 181"/>
                <a:gd name="T41" fmla="*/ 24 h 99"/>
                <a:gd name="T42" fmla="*/ 92 w 181"/>
                <a:gd name="T43" fmla="*/ 71 h 99"/>
                <a:gd name="T44" fmla="*/ 97 w 181"/>
                <a:gd name="T45" fmla="*/ 71 h 99"/>
                <a:gd name="T46" fmla="*/ 102 w 181"/>
                <a:gd name="T47" fmla="*/ 31 h 99"/>
                <a:gd name="T48" fmla="*/ 105 w 181"/>
                <a:gd name="T49" fmla="*/ 10 h 99"/>
                <a:gd name="T50" fmla="*/ 110 w 181"/>
                <a:gd name="T51" fmla="*/ 65 h 99"/>
                <a:gd name="T52" fmla="*/ 115 w 181"/>
                <a:gd name="T53" fmla="*/ 76 h 99"/>
                <a:gd name="T54" fmla="*/ 120 w 181"/>
                <a:gd name="T55" fmla="*/ 63 h 99"/>
                <a:gd name="T56" fmla="*/ 126 w 181"/>
                <a:gd name="T57" fmla="*/ 44 h 99"/>
                <a:gd name="T58" fmla="*/ 131 w 181"/>
                <a:gd name="T59" fmla="*/ 24 h 99"/>
                <a:gd name="T60" fmla="*/ 134 w 181"/>
                <a:gd name="T61" fmla="*/ 26 h 99"/>
                <a:gd name="T62" fmla="*/ 139 w 181"/>
                <a:gd name="T63" fmla="*/ 73 h 99"/>
                <a:gd name="T64" fmla="*/ 141 w 181"/>
                <a:gd name="T65" fmla="*/ 76 h 99"/>
                <a:gd name="T66" fmla="*/ 147 w 181"/>
                <a:gd name="T67" fmla="*/ 39 h 99"/>
                <a:gd name="T68" fmla="*/ 149 w 181"/>
                <a:gd name="T69" fmla="*/ 63 h 99"/>
                <a:gd name="T70" fmla="*/ 155 w 181"/>
                <a:gd name="T71" fmla="*/ 73 h 99"/>
                <a:gd name="T72" fmla="*/ 157 w 181"/>
                <a:gd name="T73" fmla="*/ 47 h 99"/>
                <a:gd name="T74" fmla="*/ 162 w 181"/>
                <a:gd name="T75" fmla="*/ 39 h 99"/>
                <a:gd name="T76" fmla="*/ 165 w 181"/>
                <a:gd name="T77" fmla="*/ 50 h 99"/>
                <a:gd name="T78" fmla="*/ 170 w 181"/>
                <a:gd name="T79" fmla="*/ 44 h 99"/>
                <a:gd name="T80" fmla="*/ 175 w 181"/>
                <a:gd name="T81" fmla="*/ 52 h 99"/>
                <a:gd name="T82" fmla="*/ 178 w 181"/>
                <a:gd name="T83"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99">
                  <a:moveTo>
                    <a:pt x="0" y="94"/>
                  </a:moveTo>
                  <a:lnTo>
                    <a:pt x="0" y="99"/>
                  </a:lnTo>
                  <a:lnTo>
                    <a:pt x="3" y="97"/>
                  </a:lnTo>
                  <a:lnTo>
                    <a:pt x="3" y="89"/>
                  </a:lnTo>
                  <a:lnTo>
                    <a:pt x="5" y="84"/>
                  </a:lnTo>
                  <a:lnTo>
                    <a:pt x="5" y="68"/>
                  </a:lnTo>
                  <a:lnTo>
                    <a:pt x="8" y="63"/>
                  </a:lnTo>
                  <a:lnTo>
                    <a:pt x="8" y="55"/>
                  </a:lnTo>
                  <a:lnTo>
                    <a:pt x="11" y="58"/>
                  </a:lnTo>
                  <a:lnTo>
                    <a:pt x="13" y="55"/>
                  </a:lnTo>
                  <a:lnTo>
                    <a:pt x="16" y="52"/>
                  </a:lnTo>
                  <a:lnTo>
                    <a:pt x="18" y="47"/>
                  </a:lnTo>
                  <a:lnTo>
                    <a:pt x="18" y="37"/>
                  </a:lnTo>
                  <a:lnTo>
                    <a:pt x="21" y="34"/>
                  </a:lnTo>
                  <a:lnTo>
                    <a:pt x="21" y="31"/>
                  </a:lnTo>
                  <a:lnTo>
                    <a:pt x="26" y="37"/>
                  </a:lnTo>
                  <a:lnTo>
                    <a:pt x="26" y="42"/>
                  </a:lnTo>
                  <a:lnTo>
                    <a:pt x="29" y="47"/>
                  </a:lnTo>
                  <a:lnTo>
                    <a:pt x="29" y="55"/>
                  </a:lnTo>
                  <a:lnTo>
                    <a:pt x="31" y="58"/>
                  </a:lnTo>
                  <a:lnTo>
                    <a:pt x="31" y="55"/>
                  </a:lnTo>
                  <a:lnTo>
                    <a:pt x="34" y="50"/>
                  </a:lnTo>
                  <a:lnTo>
                    <a:pt x="34" y="34"/>
                  </a:lnTo>
                  <a:lnTo>
                    <a:pt x="37" y="29"/>
                  </a:lnTo>
                  <a:lnTo>
                    <a:pt x="37" y="16"/>
                  </a:lnTo>
                  <a:lnTo>
                    <a:pt x="39" y="10"/>
                  </a:lnTo>
                  <a:lnTo>
                    <a:pt x="39" y="13"/>
                  </a:lnTo>
                  <a:lnTo>
                    <a:pt x="42" y="21"/>
                  </a:lnTo>
                  <a:lnTo>
                    <a:pt x="42" y="39"/>
                  </a:lnTo>
                  <a:lnTo>
                    <a:pt x="45" y="50"/>
                  </a:lnTo>
                  <a:lnTo>
                    <a:pt x="45" y="76"/>
                  </a:lnTo>
                  <a:lnTo>
                    <a:pt x="47" y="78"/>
                  </a:lnTo>
                  <a:lnTo>
                    <a:pt x="47" y="84"/>
                  </a:lnTo>
                  <a:lnTo>
                    <a:pt x="50" y="81"/>
                  </a:lnTo>
                  <a:lnTo>
                    <a:pt x="50" y="73"/>
                  </a:lnTo>
                  <a:lnTo>
                    <a:pt x="52" y="63"/>
                  </a:lnTo>
                  <a:lnTo>
                    <a:pt x="52" y="42"/>
                  </a:lnTo>
                  <a:lnTo>
                    <a:pt x="55" y="37"/>
                  </a:lnTo>
                  <a:lnTo>
                    <a:pt x="55" y="31"/>
                  </a:lnTo>
                  <a:lnTo>
                    <a:pt x="55" y="34"/>
                  </a:lnTo>
                  <a:lnTo>
                    <a:pt x="58" y="37"/>
                  </a:lnTo>
                  <a:lnTo>
                    <a:pt x="58" y="58"/>
                  </a:lnTo>
                  <a:lnTo>
                    <a:pt x="60" y="65"/>
                  </a:lnTo>
                  <a:lnTo>
                    <a:pt x="60" y="73"/>
                  </a:lnTo>
                  <a:lnTo>
                    <a:pt x="63" y="76"/>
                  </a:lnTo>
                  <a:lnTo>
                    <a:pt x="63" y="71"/>
                  </a:lnTo>
                  <a:lnTo>
                    <a:pt x="66" y="68"/>
                  </a:lnTo>
                  <a:lnTo>
                    <a:pt x="68" y="60"/>
                  </a:lnTo>
                  <a:lnTo>
                    <a:pt x="68" y="55"/>
                  </a:lnTo>
                  <a:lnTo>
                    <a:pt x="73" y="47"/>
                  </a:lnTo>
                  <a:lnTo>
                    <a:pt x="71" y="47"/>
                  </a:lnTo>
                  <a:lnTo>
                    <a:pt x="73" y="50"/>
                  </a:lnTo>
                  <a:lnTo>
                    <a:pt x="76" y="52"/>
                  </a:lnTo>
                  <a:lnTo>
                    <a:pt x="76" y="55"/>
                  </a:lnTo>
                  <a:lnTo>
                    <a:pt x="79" y="58"/>
                  </a:lnTo>
                  <a:lnTo>
                    <a:pt x="79" y="60"/>
                  </a:lnTo>
                  <a:lnTo>
                    <a:pt x="81" y="58"/>
                  </a:lnTo>
                  <a:lnTo>
                    <a:pt x="81" y="50"/>
                  </a:lnTo>
                  <a:lnTo>
                    <a:pt x="84" y="44"/>
                  </a:lnTo>
                  <a:lnTo>
                    <a:pt x="84" y="34"/>
                  </a:lnTo>
                  <a:lnTo>
                    <a:pt x="86" y="29"/>
                  </a:lnTo>
                  <a:lnTo>
                    <a:pt x="86" y="21"/>
                  </a:lnTo>
                  <a:lnTo>
                    <a:pt x="89" y="24"/>
                  </a:lnTo>
                  <a:lnTo>
                    <a:pt x="89" y="37"/>
                  </a:lnTo>
                  <a:lnTo>
                    <a:pt x="92" y="44"/>
                  </a:lnTo>
                  <a:lnTo>
                    <a:pt x="92" y="71"/>
                  </a:lnTo>
                  <a:lnTo>
                    <a:pt x="97" y="81"/>
                  </a:lnTo>
                  <a:lnTo>
                    <a:pt x="94" y="81"/>
                  </a:lnTo>
                  <a:lnTo>
                    <a:pt x="97" y="71"/>
                  </a:lnTo>
                  <a:lnTo>
                    <a:pt x="100" y="65"/>
                  </a:lnTo>
                  <a:lnTo>
                    <a:pt x="100" y="44"/>
                  </a:lnTo>
                  <a:lnTo>
                    <a:pt x="102" y="31"/>
                  </a:lnTo>
                  <a:lnTo>
                    <a:pt x="102" y="0"/>
                  </a:lnTo>
                  <a:lnTo>
                    <a:pt x="105" y="3"/>
                  </a:lnTo>
                  <a:lnTo>
                    <a:pt x="105" y="10"/>
                  </a:lnTo>
                  <a:lnTo>
                    <a:pt x="107" y="21"/>
                  </a:lnTo>
                  <a:lnTo>
                    <a:pt x="107" y="55"/>
                  </a:lnTo>
                  <a:lnTo>
                    <a:pt x="110" y="65"/>
                  </a:lnTo>
                  <a:lnTo>
                    <a:pt x="110" y="78"/>
                  </a:lnTo>
                  <a:lnTo>
                    <a:pt x="115" y="78"/>
                  </a:lnTo>
                  <a:lnTo>
                    <a:pt x="115" y="76"/>
                  </a:lnTo>
                  <a:lnTo>
                    <a:pt x="118" y="73"/>
                  </a:lnTo>
                  <a:lnTo>
                    <a:pt x="118" y="65"/>
                  </a:lnTo>
                  <a:lnTo>
                    <a:pt x="120" y="63"/>
                  </a:lnTo>
                  <a:lnTo>
                    <a:pt x="120" y="52"/>
                  </a:lnTo>
                  <a:lnTo>
                    <a:pt x="126" y="47"/>
                  </a:lnTo>
                  <a:lnTo>
                    <a:pt x="126" y="44"/>
                  </a:lnTo>
                  <a:lnTo>
                    <a:pt x="128" y="42"/>
                  </a:lnTo>
                  <a:lnTo>
                    <a:pt x="128" y="31"/>
                  </a:lnTo>
                  <a:lnTo>
                    <a:pt x="131" y="24"/>
                  </a:lnTo>
                  <a:lnTo>
                    <a:pt x="131" y="16"/>
                  </a:lnTo>
                  <a:lnTo>
                    <a:pt x="134" y="18"/>
                  </a:lnTo>
                  <a:lnTo>
                    <a:pt x="134" y="26"/>
                  </a:lnTo>
                  <a:lnTo>
                    <a:pt x="136" y="34"/>
                  </a:lnTo>
                  <a:lnTo>
                    <a:pt x="136" y="65"/>
                  </a:lnTo>
                  <a:lnTo>
                    <a:pt x="139" y="73"/>
                  </a:lnTo>
                  <a:lnTo>
                    <a:pt x="139" y="84"/>
                  </a:lnTo>
                  <a:lnTo>
                    <a:pt x="141" y="81"/>
                  </a:lnTo>
                  <a:lnTo>
                    <a:pt x="141" y="76"/>
                  </a:lnTo>
                  <a:lnTo>
                    <a:pt x="144" y="68"/>
                  </a:lnTo>
                  <a:lnTo>
                    <a:pt x="144" y="47"/>
                  </a:lnTo>
                  <a:lnTo>
                    <a:pt x="147" y="39"/>
                  </a:lnTo>
                  <a:lnTo>
                    <a:pt x="147" y="37"/>
                  </a:lnTo>
                  <a:lnTo>
                    <a:pt x="149" y="42"/>
                  </a:lnTo>
                  <a:lnTo>
                    <a:pt x="149" y="63"/>
                  </a:lnTo>
                  <a:lnTo>
                    <a:pt x="152" y="68"/>
                  </a:lnTo>
                  <a:lnTo>
                    <a:pt x="152" y="76"/>
                  </a:lnTo>
                  <a:lnTo>
                    <a:pt x="155" y="73"/>
                  </a:lnTo>
                  <a:lnTo>
                    <a:pt x="155" y="65"/>
                  </a:lnTo>
                  <a:lnTo>
                    <a:pt x="157" y="60"/>
                  </a:lnTo>
                  <a:lnTo>
                    <a:pt x="157" y="47"/>
                  </a:lnTo>
                  <a:lnTo>
                    <a:pt x="160" y="42"/>
                  </a:lnTo>
                  <a:lnTo>
                    <a:pt x="160" y="37"/>
                  </a:lnTo>
                  <a:lnTo>
                    <a:pt x="162" y="39"/>
                  </a:lnTo>
                  <a:lnTo>
                    <a:pt x="162" y="42"/>
                  </a:lnTo>
                  <a:lnTo>
                    <a:pt x="165" y="44"/>
                  </a:lnTo>
                  <a:lnTo>
                    <a:pt x="165" y="50"/>
                  </a:lnTo>
                  <a:lnTo>
                    <a:pt x="168" y="52"/>
                  </a:lnTo>
                  <a:lnTo>
                    <a:pt x="170" y="50"/>
                  </a:lnTo>
                  <a:lnTo>
                    <a:pt x="170" y="44"/>
                  </a:lnTo>
                  <a:lnTo>
                    <a:pt x="173" y="44"/>
                  </a:lnTo>
                  <a:lnTo>
                    <a:pt x="175" y="50"/>
                  </a:lnTo>
                  <a:lnTo>
                    <a:pt x="175" y="52"/>
                  </a:lnTo>
                  <a:lnTo>
                    <a:pt x="175" y="50"/>
                  </a:lnTo>
                  <a:lnTo>
                    <a:pt x="178" y="47"/>
                  </a:lnTo>
                  <a:lnTo>
                    <a:pt x="178" y="37"/>
                  </a:lnTo>
                  <a:lnTo>
                    <a:pt x="181" y="31"/>
                  </a:lnTo>
                  <a:lnTo>
                    <a:pt x="181"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1" name="Freeform 105"/>
            <p:cNvSpPr>
              <a:spLocks noChangeAspect="1"/>
            </p:cNvSpPr>
            <p:nvPr/>
          </p:nvSpPr>
          <p:spPr bwMode="auto">
            <a:xfrm flipV="1">
              <a:off x="8824767" y="2529930"/>
              <a:ext cx="1001536" cy="112296"/>
            </a:xfrm>
            <a:custGeom>
              <a:avLst/>
              <a:gdLst>
                <a:gd name="T0" fmla="*/ 2 w 193"/>
                <a:gd name="T1" fmla="*/ 47 h 86"/>
                <a:gd name="T2" fmla="*/ 8 w 193"/>
                <a:gd name="T3" fmla="*/ 65 h 86"/>
                <a:gd name="T4" fmla="*/ 10 w 193"/>
                <a:gd name="T5" fmla="*/ 58 h 86"/>
                <a:gd name="T6" fmla="*/ 18 w 193"/>
                <a:gd name="T7" fmla="*/ 60 h 86"/>
                <a:gd name="T8" fmla="*/ 21 w 193"/>
                <a:gd name="T9" fmla="*/ 55 h 86"/>
                <a:gd name="T10" fmla="*/ 23 w 193"/>
                <a:gd name="T11" fmla="*/ 29 h 86"/>
                <a:gd name="T12" fmla="*/ 28 w 193"/>
                <a:gd name="T13" fmla="*/ 42 h 86"/>
                <a:gd name="T14" fmla="*/ 31 w 193"/>
                <a:gd name="T15" fmla="*/ 68 h 86"/>
                <a:gd name="T16" fmla="*/ 36 w 193"/>
                <a:gd name="T17" fmla="*/ 60 h 86"/>
                <a:gd name="T18" fmla="*/ 42 w 193"/>
                <a:gd name="T19" fmla="*/ 47 h 86"/>
                <a:gd name="T20" fmla="*/ 47 w 193"/>
                <a:gd name="T21" fmla="*/ 26 h 86"/>
                <a:gd name="T22" fmla="*/ 52 w 193"/>
                <a:gd name="T23" fmla="*/ 21 h 86"/>
                <a:gd name="T24" fmla="*/ 55 w 193"/>
                <a:gd name="T25" fmla="*/ 76 h 86"/>
                <a:gd name="T26" fmla="*/ 57 w 193"/>
                <a:gd name="T27" fmla="*/ 84 h 86"/>
                <a:gd name="T28" fmla="*/ 63 w 193"/>
                <a:gd name="T29" fmla="*/ 73 h 86"/>
                <a:gd name="T30" fmla="*/ 65 w 193"/>
                <a:gd name="T31" fmla="*/ 60 h 86"/>
                <a:gd name="T32" fmla="*/ 73 w 193"/>
                <a:gd name="T33" fmla="*/ 58 h 86"/>
                <a:gd name="T34" fmla="*/ 78 w 193"/>
                <a:gd name="T35" fmla="*/ 50 h 86"/>
                <a:gd name="T36" fmla="*/ 86 w 193"/>
                <a:gd name="T37" fmla="*/ 42 h 86"/>
                <a:gd name="T38" fmla="*/ 89 w 193"/>
                <a:gd name="T39" fmla="*/ 10 h 86"/>
                <a:gd name="T40" fmla="*/ 91 w 193"/>
                <a:gd name="T41" fmla="*/ 3 h 86"/>
                <a:gd name="T42" fmla="*/ 97 w 193"/>
                <a:gd name="T43" fmla="*/ 50 h 86"/>
                <a:gd name="T44" fmla="*/ 99 w 193"/>
                <a:gd name="T45" fmla="*/ 78 h 86"/>
                <a:gd name="T46" fmla="*/ 104 w 193"/>
                <a:gd name="T47" fmla="*/ 68 h 86"/>
                <a:gd name="T48" fmla="*/ 110 w 193"/>
                <a:gd name="T49" fmla="*/ 60 h 86"/>
                <a:gd name="T50" fmla="*/ 115 w 193"/>
                <a:gd name="T51" fmla="*/ 63 h 86"/>
                <a:gd name="T52" fmla="*/ 120 w 193"/>
                <a:gd name="T53" fmla="*/ 50 h 86"/>
                <a:gd name="T54" fmla="*/ 125 w 193"/>
                <a:gd name="T55" fmla="*/ 31 h 86"/>
                <a:gd name="T56" fmla="*/ 128 w 193"/>
                <a:gd name="T57" fmla="*/ 29 h 86"/>
                <a:gd name="T58" fmla="*/ 133 w 193"/>
                <a:gd name="T59" fmla="*/ 50 h 86"/>
                <a:gd name="T60" fmla="*/ 136 w 193"/>
                <a:gd name="T61" fmla="*/ 47 h 86"/>
                <a:gd name="T62" fmla="*/ 141 w 193"/>
                <a:gd name="T63" fmla="*/ 42 h 86"/>
                <a:gd name="T64" fmla="*/ 146 w 193"/>
                <a:gd name="T65" fmla="*/ 34 h 86"/>
                <a:gd name="T66" fmla="*/ 149 w 193"/>
                <a:gd name="T67" fmla="*/ 73 h 86"/>
                <a:gd name="T68" fmla="*/ 154 w 193"/>
                <a:gd name="T69" fmla="*/ 76 h 86"/>
                <a:gd name="T70" fmla="*/ 159 w 193"/>
                <a:gd name="T71" fmla="*/ 63 h 86"/>
                <a:gd name="T72" fmla="*/ 170 w 193"/>
                <a:gd name="T73" fmla="*/ 52 h 86"/>
                <a:gd name="T74" fmla="*/ 172 w 193"/>
                <a:gd name="T75" fmla="*/ 39 h 86"/>
                <a:gd name="T76" fmla="*/ 178 w 193"/>
                <a:gd name="T77" fmla="*/ 50 h 86"/>
                <a:gd name="T78" fmla="*/ 180 w 193"/>
                <a:gd name="T79" fmla="*/ 60 h 86"/>
                <a:gd name="T80" fmla="*/ 186 w 193"/>
                <a:gd name="T81" fmla="*/ 52 h 86"/>
                <a:gd name="T82" fmla="*/ 191 w 193"/>
                <a:gd name="T83" fmla="*/ 3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86">
                  <a:moveTo>
                    <a:pt x="0" y="26"/>
                  </a:moveTo>
                  <a:lnTo>
                    <a:pt x="2" y="29"/>
                  </a:lnTo>
                  <a:lnTo>
                    <a:pt x="2" y="47"/>
                  </a:lnTo>
                  <a:lnTo>
                    <a:pt x="5" y="55"/>
                  </a:lnTo>
                  <a:lnTo>
                    <a:pt x="5" y="68"/>
                  </a:lnTo>
                  <a:lnTo>
                    <a:pt x="8" y="65"/>
                  </a:lnTo>
                  <a:lnTo>
                    <a:pt x="8" y="63"/>
                  </a:lnTo>
                  <a:lnTo>
                    <a:pt x="10" y="60"/>
                  </a:lnTo>
                  <a:lnTo>
                    <a:pt x="10" y="58"/>
                  </a:lnTo>
                  <a:lnTo>
                    <a:pt x="13" y="55"/>
                  </a:lnTo>
                  <a:lnTo>
                    <a:pt x="13" y="58"/>
                  </a:lnTo>
                  <a:lnTo>
                    <a:pt x="18" y="60"/>
                  </a:lnTo>
                  <a:lnTo>
                    <a:pt x="18" y="63"/>
                  </a:lnTo>
                  <a:lnTo>
                    <a:pt x="18" y="60"/>
                  </a:lnTo>
                  <a:lnTo>
                    <a:pt x="21" y="55"/>
                  </a:lnTo>
                  <a:lnTo>
                    <a:pt x="21" y="42"/>
                  </a:lnTo>
                  <a:lnTo>
                    <a:pt x="23" y="34"/>
                  </a:lnTo>
                  <a:lnTo>
                    <a:pt x="23" y="29"/>
                  </a:lnTo>
                  <a:lnTo>
                    <a:pt x="26" y="31"/>
                  </a:lnTo>
                  <a:lnTo>
                    <a:pt x="26" y="37"/>
                  </a:lnTo>
                  <a:lnTo>
                    <a:pt x="28" y="42"/>
                  </a:lnTo>
                  <a:lnTo>
                    <a:pt x="28" y="55"/>
                  </a:lnTo>
                  <a:lnTo>
                    <a:pt x="31" y="60"/>
                  </a:lnTo>
                  <a:lnTo>
                    <a:pt x="31" y="68"/>
                  </a:lnTo>
                  <a:lnTo>
                    <a:pt x="34" y="65"/>
                  </a:lnTo>
                  <a:lnTo>
                    <a:pt x="34" y="63"/>
                  </a:lnTo>
                  <a:lnTo>
                    <a:pt x="36" y="60"/>
                  </a:lnTo>
                  <a:lnTo>
                    <a:pt x="36" y="52"/>
                  </a:lnTo>
                  <a:lnTo>
                    <a:pt x="39" y="50"/>
                  </a:lnTo>
                  <a:lnTo>
                    <a:pt x="42" y="47"/>
                  </a:lnTo>
                  <a:lnTo>
                    <a:pt x="44" y="44"/>
                  </a:lnTo>
                  <a:lnTo>
                    <a:pt x="47" y="42"/>
                  </a:lnTo>
                  <a:lnTo>
                    <a:pt x="47" y="26"/>
                  </a:lnTo>
                  <a:lnTo>
                    <a:pt x="49" y="21"/>
                  </a:lnTo>
                  <a:lnTo>
                    <a:pt x="49" y="16"/>
                  </a:lnTo>
                  <a:lnTo>
                    <a:pt x="52" y="21"/>
                  </a:lnTo>
                  <a:lnTo>
                    <a:pt x="52" y="47"/>
                  </a:lnTo>
                  <a:lnTo>
                    <a:pt x="55" y="58"/>
                  </a:lnTo>
                  <a:lnTo>
                    <a:pt x="55" y="76"/>
                  </a:lnTo>
                  <a:lnTo>
                    <a:pt x="57" y="84"/>
                  </a:lnTo>
                  <a:lnTo>
                    <a:pt x="57" y="86"/>
                  </a:lnTo>
                  <a:lnTo>
                    <a:pt x="57" y="84"/>
                  </a:lnTo>
                  <a:lnTo>
                    <a:pt x="60" y="81"/>
                  </a:lnTo>
                  <a:lnTo>
                    <a:pt x="60" y="76"/>
                  </a:lnTo>
                  <a:lnTo>
                    <a:pt x="63" y="73"/>
                  </a:lnTo>
                  <a:lnTo>
                    <a:pt x="63" y="68"/>
                  </a:lnTo>
                  <a:lnTo>
                    <a:pt x="65" y="65"/>
                  </a:lnTo>
                  <a:lnTo>
                    <a:pt x="65" y="60"/>
                  </a:lnTo>
                  <a:lnTo>
                    <a:pt x="68" y="63"/>
                  </a:lnTo>
                  <a:lnTo>
                    <a:pt x="70" y="60"/>
                  </a:lnTo>
                  <a:lnTo>
                    <a:pt x="73" y="58"/>
                  </a:lnTo>
                  <a:lnTo>
                    <a:pt x="76" y="55"/>
                  </a:lnTo>
                  <a:lnTo>
                    <a:pt x="76" y="50"/>
                  </a:lnTo>
                  <a:lnTo>
                    <a:pt x="78" y="50"/>
                  </a:lnTo>
                  <a:lnTo>
                    <a:pt x="81" y="47"/>
                  </a:lnTo>
                  <a:lnTo>
                    <a:pt x="83" y="44"/>
                  </a:lnTo>
                  <a:lnTo>
                    <a:pt x="86" y="42"/>
                  </a:lnTo>
                  <a:lnTo>
                    <a:pt x="86" y="29"/>
                  </a:lnTo>
                  <a:lnTo>
                    <a:pt x="89" y="24"/>
                  </a:lnTo>
                  <a:lnTo>
                    <a:pt x="89" y="10"/>
                  </a:lnTo>
                  <a:lnTo>
                    <a:pt x="91" y="3"/>
                  </a:lnTo>
                  <a:lnTo>
                    <a:pt x="91" y="0"/>
                  </a:lnTo>
                  <a:lnTo>
                    <a:pt x="91" y="3"/>
                  </a:lnTo>
                  <a:lnTo>
                    <a:pt x="94" y="5"/>
                  </a:lnTo>
                  <a:lnTo>
                    <a:pt x="94" y="39"/>
                  </a:lnTo>
                  <a:lnTo>
                    <a:pt x="97" y="50"/>
                  </a:lnTo>
                  <a:lnTo>
                    <a:pt x="97" y="71"/>
                  </a:lnTo>
                  <a:lnTo>
                    <a:pt x="99" y="76"/>
                  </a:lnTo>
                  <a:lnTo>
                    <a:pt x="99" y="78"/>
                  </a:lnTo>
                  <a:lnTo>
                    <a:pt x="102" y="76"/>
                  </a:lnTo>
                  <a:lnTo>
                    <a:pt x="102" y="71"/>
                  </a:lnTo>
                  <a:lnTo>
                    <a:pt x="104" y="68"/>
                  </a:lnTo>
                  <a:lnTo>
                    <a:pt x="104" y="60"/>
                  </a:lnTo>
                  <a:lnTo>
                    <a:pt x="107" y="58"/>
                  </a:lnTo>
                  <a:lnTo>
                    <a:pt x="110" y="60"/>
                  </a:lnTo>
                  <a:lnTo>
                    <a:pt x="110" y="63"/>
                  </a:lnTo>
                  <a:lnTo>
                    <a:pt x="115" y="65"/>
                  </a:lnTo>
                  <a:lnTo>
                    <a:pt x="115" y="63"/>
                  </a:lnTo>
                  <a:lnTo>
                    <a:pt x="118" y="60"/>
                  </a:lnTo>
                  <a:lnTo>
                    <a:pt x="118" y="52"/>
                  </a:lnTo>
                  <a:lnTo>
                    <a:pt x="120" y="50"/>
                  </a:lnTo>
                  <a:lnTo>
                    <a:pt x="123" y="47"/>
                  </a:lnTo>
                  <a:lnTo>
                    <a:pt x="123" y="37"/>
                  </a:lnTo>
                  <a:lnTo>
                    <a:pt x="125" y="31"/>
                  </a:lnTo>
                  <a:lnTo>
                    <a:pt x="125" y="24"/>
                  </a:lnTo>
                  <a:lnTo>
                    <a:pt x="128" y="21"/>
                  </a:lnTo>
                  <a:lnTo>
                    <a:pt x="128" y="29"/>
                  </a:lnTo>
                  <a:lnTo>
                    <a:pt x="131" y="34"/>
                  </a:lnTo>
                  <a:lnTo>
                    <a:pt x="131" y="44"/>
                  </a:lnTo>
                  <a:lnTo>
                    <a:pt x="133" y="50"/>
                  </a:lnTo>
                  <a:lnTo>
                    <a:pt x="133" y="52"/>
                  </a:lnTo>
                  <a:lnTo>
                    <a:pt x="138" y="47"/>
                  </a:lnTo>
                  <a:lnTo>
                    <a:pt x="136" y="47"/>
                  </a:lnTo>
                  <a:lnTo>
                    <a:pt x="138" y="50"/>
                  </a:lnTo>
                  <a:lnTo>
                    <a:pt x="141" y="47"/>
                  </a:lnTo>
                  <a:lnTo>
                    <a:pt x="141" y="42"/>
                  </a:lnTo>
                  <a:lnTo>
                    <a:pt x="144" y="37"/>
                  </a:lnTo>
                  <a:lnTo>
                    <a:pt x="144" y="31"/>
                  </a:lnTo>
                  <a:lnTo>
                    <a:pt x="146" y="34"/>
                  </a:lnTo>
                  <a:lnTo>
                    <a:pt x="146" y="44"/>
                  </a:lnTo>
                  <a:lnTo>
                    <a:pt x="149" y="52"/>
                  </a:lnTo>
                  <a:lnTo>
                    <a:pt x="149" y="73"/>
                  </a:lnTo>
                  <a:lnTo>
                    <a:pt x="154" y="81"/>
                  </a:lnTo>
                  <a:lnTo>
                    <a:pt x="152" y="81"/>
                  </a:lnTo>
                  <a:lnTo>
                    <a:pt x="154" y="76"/>
                  </a:lnTo>
                  <a:lnTo>
                    <a:pt x="157" y="73"/>
                  </a:lnTo>
                  <a:lnTo>
                    <a:pt x="157" y="65"/>
                  </a:lnTo>
                  <a:lnTo>
                    <a:pt x="159" y="63"/>
                  </a:lnTo>
                  <a:lnTo>
                    <a:pt x="162" y="60"/>
                  </a:lnTo>
                  <a:lnTo>
                    <a:pt x="162" y="58"/>
                  </a:lnTo>
                  <a:lnTo>
                    <a:pt x="170" y="52"/>
                  </a:lnTo>
                  <a:lnTo>
                    <a:pt x="170" y="47"/>
                  </a:lnTo>
                  <a:lnTo>
                    <a:pt x="172" y="44"/>
                  </a:lnTo>
                  <a:lnTo>
                    <a:pt x="172" y="39"/>
                  </a:lnTo>
                  <a:lnTo>
                    <a:pt x="175" y="42"/>
                  </a:lnTo>
                  <a:lnTo>
                    <a:pt x="175" y="47"/>
                  </a:lnTo>
                  <a:lnTo>
                    <a:pt x="178" y="50"/>
                  </a:lnTo>
                  <a:lnTo>
                    <a:pt x="178" y="55"/>
                  </a:lnTo>
                  <a:lnTo>
                    <a:pt x="183" y="60"/>
                  </a:lnTo>
                  <a:lnTo>
                    <a:pt x="180" y="60"/>
                  </a:lnTo>
                  <a:lnTo>
                    <a:pt x="183" y="60"/>
                  </a:lnTo>
                  <a:lnTo>
                    <a:pt x="186" y="58"/>
                  </a:lnTo>
                  <a:lnTo>
                    <a:pt x="186" y="52"/>
                  </a:lnTo>
                  <a:lnTo>
                    <a:pt x="188" y="47"/>
                  </a:lnTo>
                  <a:lnTo>
                    <a:pt x="188" y="37"/>
                  </a:lnTo>
                  <a:lnTo>
                    <a:pt x="191" y="31"/>
                  </a:lnTo>
                  <a:lnTo>
                    <a:pt x="191" y="29"/>
                  </a:lnTo>
                  <a:lnTo>
                    <a:pt x="193"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2" name="Freeform 106"/>
            <p:cNvSpPr>
              <a:spLocks noChangeAspect="1"/>
            </p:cNvSpPr>
            <p:nvPr/>
          </p:nvSpPr>
          <p:spPr bwMode="auto">
            <a:xfrm flipV="1">
              <a:off x="9826304" y="2529930"/>
              <a:ext cx="804683" cy="91878"/>
            </a:xfrm>
            <a:custGeom>
              <a:avLst/>
              <a:gdLst>
                <a:gd name="T0" fmla="*/ 0 w 155"/>
                <a:gd name="T1" fmla="*/ 23 h 70"/>
                <a:gd name="T2" fmla="*/ 3 w 155"/>
                <a:gd name="T3" fmla="*/ 42 h 70"/>
                <a:gd name="T4" fmla="*/ 6 w 155"/>
                <a:gd name="T5" fmla="*/ 47 h 70"/>
                <a:gd name="T6" fmla="*/ 11 w 155"/>
                <a:gd name="T7" fmla="*/ 39 h 70"/>
                <a:gd name="T8" fmla="*/ 14 w 155"/>
                <a:gd name="T9" fmla="*/ 34 h 70"/>
                <a:gd name="T10" fmla="*/ 16 w 155"/>
                <a:gd name="T11" fmla="*/ 39 h 70"/>
                <a:gd name="T12" fmla="*/ 19 w 155"/>
                <a:gd name="T13" fmla="*/ 44 h 70"/>
                <a:gd name="T14" fmla="*/ 21 w 155"/>
                <a:gd name="T15" fmla="*/ 39 h 70"/>
                <a:gd name="T16" fmla="*/ 24 w 155"/>
                <a:gd name="T17" fmla="*/ 23 h 70"/>
                <a:gd name="T18" fmla="*/ 27 w 155"/>
                <a:gd name="T19" fmla="*/ 5 h 70"/>
                <a:gd name="T20" fmla="*/ 29 w 155"/>
                <a:gd name="T21" fmla="*/ 2 h 70"/>
                <a:gd name="T22" fmla="*/ 32 w 155"/>
                <a:gd name="T23" fmla="*/ 13 h 70"/>
                <a:gd name="T24" fmla="*/ 34 w 155"/>
                <a:gd name="T25" fmla="*/ 52 h 70"/>
                <a:gd name="T26" fmla="*/ 37 w 155"/>
                <a:gd name="T27" fmla="*/ 68 h 70"/>
                <a:gd name="T28" fmla="*/ 37 w 155"/>
                <a:gd name="T29" fmla="*/ 62 h 70"/>
                <a:gd name="T30" fmla="*/ 40 w 155"/>
                <a:gd name="T31" fmla="*/ 42 h 70"/>
                <a:gd name="T32" fmla="*/ 42 w 155"/>
                <a:gd name="T33" fmla="*/ 18 h 70"/>
                <a:gd name="T34" fmla="*/ 45 w 155"/>
                <a:gd name="T35" fmla="*/ 8 h 70"/>
                <a:gd name="T36" fmla="*/ 48 w 155"/>
                <a:gd name="T37" fmla="*/ 21 h 70"/>
                <a:gd name="T38" fmla="*/ 50 w 155"/>
                <a:gd name="T39" fmla="*/ 42 h 70"/>
                <a:gd name="T40" fmla="*/ 53 w 155"/>
                <a:gd name="T41" fmla="*/ 55 h 70"/>
                <a:gd name="T42" fmla="*/ 55 w 155"/>
                <a:gd name="T43" fmla="*/ 60 h 70"/>
                <a:gd name="T44" fmla="*/ 58 w 155"/>
                <a:gd name="T45" fmla="*/ 65 h 70"/>
                <a:gd name="T46" fmla="*/ 63 w 155"/>
                <a:gd name="T47" fmla="*/ 55 h 70"/>
                <a:gd name="T48" fmla="*/ 66 w 155"/>
                <a:gd name="T49" fmla="*/ 36 h 70"/>
                <a:gd name="T50" fmla="*/ 68 w 155"/>
                <a:gd name="T51" fmla="*/ 26 h 70"/>
                <a:gd name="T52" fmla="*/ 71 w 155"/>
                <a:gd name="T53" fmla="*/ 34 h 70"/>
                <a:gd name="T54" fmla="*/ 74 w 155"/>
                <a:gd name="T55" fmla="*/ 47 h 70"/>
                <a:gd name="T56" fmla="*/ 76 w 155"/>
                <a:gd name="T57" fmla="*/ 42 h 70"/>
                <a:gd name="T58" fmla="*/ 82 w 155"/>
                <a:gd name="T59" fmla="*/ 31 h 70"/>
                <a:gd name="T60" fmla="*/ 87 w 155"/>
                <a:gd name="T61" fmla="*/ 26 h 70"/>
                <a:gd name="T62" fmla="*/ 89 w 155"/>
                <a:gd name="T63" fmla="*/ 13 h 70"/>
                <a:gd name="T64" fmla="*/ 95 w 155"/>
                <a:gd name="T65" fmla="*/ 13 h 70"/>
                <a:gd name="T66" fmla="*/ 97 w 155"/>
                <a:gd name="T67" fmla="*/ 28 h 70"/>
                <a:gd name="T68" fmla="*/ 100 w 155"/>
                <a:gd name="T69" fmla="*/ 34 h 70"/>
                <a:gd name="T70" fmla="*/ 103 w 155"/>
                <a:gd name="T71" fmla="*/ 44 h 70"/>
                <a:gd name="T72" fmla="*/ 108 w 155"/>
                <a:gd name="T73" fmla="*/ 42 h 70"/>
                <a:gd name="T74" fmla="*/ 110 w 155"/>
                <a:gd name="T75" fmla="*/ 36 h 70"/>
                <a:gd name="T76" fmla="*/ 113 w 155"/>
                <a:gd name="T77" fmla="*/ 15 h 70"/>
                <a:gd name="T78" fmla="*/ 116 w 155"/>
                <a:gd name="T79" fmla="*/ 23 h 70"/>
                <a:gd name="T80" fmla="*/ 118 w 155"/>
                <a:gd name="T81" fmla="*/ 65 h 70"/>
                <a:gd name="T82" fmla="*/ 121 w 155"/>
                <a:gd name="T83" fmla="*/ 68 h 70"/>
                <a:gd name="T84" fmla="*/ 123 w 155"/>
                <a:gd name="T85" fmla="*/ 47 h 70"/>
                <a:gd name="T86" fmla="*/ 126 w 155"/>
                <a:gd name="T87" fmla="*/ 31 h 70"/>
                <a:gd name="T88" fmla="*/ 131 w 155"/>
                <a:gd name="T89" fmla="*/ 34 h 70"/>
                <a:gd name="T90" fmla="*/ 134 w 155"/>
                <a:gd name="T91" fmla="*/ 34 h 70"/>
                <a:gd name="T92" fmla="*/ 139 w 155"/>
                <a:gd name="T93" fmla="*/ 36 h 70"/>
                <a:gd name="T94" fmla="*/ 142 w 155"/>
                <a:gd name="T95" fmla="*/ 44 h 70"/>
                <a:gd name="T96" fmla="*/ 144 w 155"/>
                <a:gd name="T97" fmla="*/ 47 h 70"/>
                <a:gd name="T98" fmla="*/ 150 w 155"/>
                <a:gd name="T99" fmla="*/ 36 h 70"/>
                <a:gd name="T100" fmla="*/ 152 w 155"/>
                <a:gd name="T101"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5" h="70">
                  <a:moveTo>
                    <a:pt x="0" y="15"/>
                  </a:moveTo>
                  <a:lnTo>
                    <a:pt x="0" y="23"/>
                  </a:lnTo>
                  <a:lnTo>
                    <a:pt x="3" y="28"/>
                  </a:lnTo>
                  <a:lnTo>
                    <a:pt x="3" y="42"/>
                  </a:lnTo>
                  <a:lnTo>
                    <a:pt x="8" y="47"/>
                  </a:lnTo>
                  <a:lnTo>
                    <a:pt x="6" y="47"/>
                  </a:lnTo>
                  <a:lnTo>
                    <a:pt x="8" y="42"/>
                  </a:lnTo>
                  <a:lnTo>
                    <a:pt x="11" y="39"/>
                  </a:lnTo>
                  <a:lnTo>
                    <a:pt x="11" y="31"/>
                  </a:lnTo>
                  <a:lnTo>
                    <a:pt x="14" y="34"/>
                  </a:lnTo>
                  <a:lnTo>
                    <a:pt x="16" y="36"/>
                  </a:lnTo>
                  <a:lnTo>
                    <a:pt x="16" y="39"/>
                  </a:lnTo>
                  <a:lnTo>
                    <a:pt x="19" y="42"/>
                  </a:lnTo>
                  <a:lnTo>
                    <a:pt x="19" y="44"/>
                  </a:lnTo>
                  <a:lnTo>
                    <a:pt x="19" y="42"/>
                  </a:lnTo>
                  <a:lnTo>
                    <a:pt x="21" y="39"/>
                  </a:lnTo>
                  <a:lnTo>
                    <a:pt x="21" y="31"/>
                  </a:lnTo>
                  <a:lnTo>
                    <a:pt x="24" y="23"/>
                  </a:lnTo>
                  <a:lnTo>
                    <a:pt x="24" y="8"/>
                  </a:lnTo>
                  <a:lnTo>
                    <a:pt x="27" y="5"/>
                  </a:lnTo>
                  <a:lnTo>
                    <a:pt x="27" y="0"/>
                  </a:lnTo>
                  <a:lnTo>
                    <a:pt x="29" y="2"/>
                  </a:lnTo>
                  <a:lnTo>
                    <a:pt x="29" y="5"/>
                  </a:lnTo>
                  <a:lnTo>
                    <a:pt x="32" y="13"/>
                  </a:lnTo>
                  <a:lnTo>
                    <a:pt x="32" y="44"/>
                  </a:lnTo>
                  <a:lnTo>
                    <a:pt x="34" y="52"/>
                  </a:lnTo>
                  <a:lnTo>
                    <a:pt x="34" y="62"/>
                  </a:lnTo>
                  <a:lnTo>
                    <a:pt x="37" y="68"/>
                  </a:lnTo>
                  <a:lnTo>
                    <a:pt x="37" y="70"/>
                  </a:lnTo>
                  <a:lnTo>
                    <a:pt x="37" y="62"/>
                  </a:lnTo>
                  <a:lnTo>
                    <a:pt x="40" y="55"/>
                  </a:lnTo>
                  <a:lnTo>
                    <a:pt x="40" y="42"/>
                  </a:lnTo>
                  <a:lnTo>
                    <a:pt x="42" y="34"/>
                  </a:lnTo>
                  <a:lnTo>
                    <a:pt x="42" y="18"/>
                  </a:lnTo>
                  <a:lnTo>
                    <a:pt x="45" y="15"/>
                  </a:lnTo>
                  <a:lnTo>
                    <a:pt x="45" y="8"/>
                  </a:lnTo>
                  <a:lnTo>
                    <a:pt x="48" y="10"/>
                  </a:lnTo>
                  <a:lnTo>
                    <a:pt x="48" y="21"/>
                  </a:lnTo>
                  <a:lnTo>
                    <a:pt x="50" y="28"/>
                  </a:lnTo>
                  <a:lnTo>
                    <a:pt x="50" y="42"/>
                  </a:lnTo>
                  <a:lnTo>
                    <a:pt x="53" y="47"/>
                  </a:lnTo>
                  <a:lnTo>
                    <a:pt x="53" y="55"/>
                  </a:lnTo>
                  <a:lnTo>
                    <a:pt x="55" y="57"/>
                  </a:lnTo>
                  <a:lnTo>
                    <a:pt x="55" y="60"/>
                  </a:lnTo>
                  <a:lnTo>
                    <a:pt x="61" y="65"/>
                  </a:lnTo>
                  <a:lnTo>
                    <a:pt x="58" y="65"/>
                  </a:lnTo>
                  <a:lnTo>
                    <a:pt x="61" y="57"/>
                  </a:lnTo>
                  <a:lnTo>
                    <a:pt x="63" y="55"/>
                  </a:lnTo>
                  <a:lnTo>
                    <a:pt x="63" y="44"/>
                  </a:lnTo>
                  <a:lnTo>
                    <a:pt x="66" y="36"/>
                  </a:lnTo>
                  <a:lnTo>
                    <a:pt x="66" y="23"/>
                  </a:lnTo>
                  <a:lnTo>
                    <a:pt x="68" y="26"/>
                  </a:lnTo>
                  <a:lnTo>
                    <a:pt x="68" y="28"/>
                  </a:lnTo>
                  <a:lnTo>
                    <a:pt x="71" y="34"/>
                  </a:lnTo>
                  <a:lnTo>
                    <a:pt x="71" y="44"/>
                  </a:lnTo>
                  <a:lnTo>
                    <a:pt x="74" y="47"/>
                  </a:lnTo>
                  <a:lnTo>
                    <a:pt x="76" y="44"/>
                  </a:lnTo>
                  <a:lnTo>
                    <a:pt x="76" y="42"/>
                  </a:lnTo>
                  <a:lnTo>
                    <a:pt x="82" y="36"/>
                  </a:lnTo>
                  <a:lnTo>
                    <a:pt x="82" y="31"/>
                  </a:lnTo>
                  <a:lnTo>
                    <a:pt x="84" y="28"/>
                  </a:lnTo>
                  <a:lnTo>
                    <a:pt x="87" y="26"/>
                  </a:lnTo>
                  <a:lnTo>
                    <a:pt x="89" y="23"/>
                  </a:lnTo>
                  <a:lnTo>
                    <a:pt x="89" y="13"/>
                  </a:lnTo>
                  <a:lnTo>
                    <a:pt x="92" y="10"/>
                  </a:lnTo>
                  <a:lnTo>
                    <a:pt x="95" y="13"/>
                  </a:lnTo>
                  <a:lnTo>
                    <a:pt x="95" y="23"/>
                  </a:lnTo>
                  <a:lnTo>
                    <a:pt x="97" y="28"/>
                  </a:lnTo>
                  <a:lnTo>
                    <a:pt x="97" y="31"/>
                  </a:lnTo>
                  <a:lnTo>
                    <a:pt x="100" y="34"/>
                  </a:lnTo>
                  <a:lnTo>
                    <a:pt x="100" y="42"/>
                  </a:lnTo>
                  <a:lnTo>
                    <a:pt x="103" y="44"/>
                  </a:lnTo>
                  <a:lnTo>
                    <a:pt x="105" y="44"/>
                  </a:lnTo>
                  <a:lnTo>
                    <a:pt x="108" y="42"/>
                  </a:lnTo>
                  <a:lnTo>
                    <a:pt x="108" y="39"/>
                  </a:lnTo>
                  <a:lnTo>
                    <a:pt x="110" y="36"/>
                  </a:lnTo>
                  <a:lnTo>
                    <a:pt x="110" y="18"/>
                  </a:lnTo>
                  <a:lnTo>
                    <a:pt x="113" y="15"/>
                  </a:lnTo>
                  <a:lnTo>
                    <a:pt x="113" y="18"/>
                  </a:lnTo>
                  <a:lnTo>
                    <a:pt x="116" y="23"/>
                  </a:lnTo>
                  <a:lnTo>
                    <a:pt x="116" y="55"/>
                  </a:lnTo>
                  <a:lnTo>
                    <a:pt x="118" y="65"/>
                  </a:lnTo>
                  <a:lnTo>
                    <a:pt x="118" y="70"/>
                  </a:lnTo>
                  <a:lnTo>
                    <a:pt x="121" y="68"/>
                  </a:lnTo>
                  <a:lnTo>
                    <a:pt x="121" y="55"/>
                  </a:lnTo>
                  <a:lnTo>
                    <a:pt x="123" y="47"/>
                  </a:lnTo>
                  <a:lnTo>
                    <a:pt x="123" y="34"/>
                  </a:lnTo>
                  <a:lnTo>
                    <a:pt x="126" y="31"/>
                  </a:lnTo>
                  <a:lnTo>
                    <a:pt x="129" y="34"/>
                  </a:lnTo>
                  <a:lnTo>
                    <a:pt x="131" y="34"/>
                  </a:lnTo>
                  <a:lnTo>
                    <a:pt x="137" y="34"/>
                  </a:lnTo>
                  <a:lnTo>
                    <a:pt x="134" y="34"/>
                  </a:lnTo>
                  <a:lnTo>
                    <a:pt x="137" y="34"/>
                  </a:lnTo>
                  <a:lnTo>
                    <a:pt x="139" y="36"/>
                  </a:lnTo>
                  <a:lnTo>
                    <a:pt x="139" y="42"/>
                  </a:lnTo>
                  <a:lnTo>
                    <a:pt x="142" y="44"/>
                  </a:lnTo>
                  <a:lnTo>
                    <a:pt x="142" y="49"/>
                  </a:lnTo>
                  <a:lnTo>
                    <a:pt x="144" y="47"/>
                  </a:lnTo>
                  <a:lnTo>
                    <a:pt x="150" y="42"/>
                  </a:lnTo>
                  <a:lnTo>
                    <a:pt x="150" y="36"/>
                  </a:lnTo>
                  <a:lnTo>
                    <a:pt x="152" y="34"/>
                  </a:lnTo>
                  <a:lnTo>
                    <a:pt x="152" y="31"/>
                  </a:lnTo>
                  <a:lnTo>
                    <a:pt x="155" y="2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3" name="Freeform 107"/>
            <p:cNvSpPr>
              <a:spLocks noChangeAspect="1"/>
            </p:cNvSpPr>
            <p:nvPr/>
          </p:nvSpPr>
          <p:spPr bwMode="auto">
            <a:xfrm flipV="1">
              <a:off x="4728829" y="2620350"/>
              <a:ext cx="1098236" cy="166256"/>
            </a:xfrm>
            <a:custGeom>
              <a:avLst/>
              <a:gdLst>
                <a:gd name="T0" fmla="*/ 3 w 212"/>
                <a:gd name="T1" fmla="*/ 81 h 128"/>
                <a:gd name="T2" fmla="*/ 5 w 212"/>
                <a:gd name="T3" fmla="*/ 73 h 128"/>
                <a:gd name="T4" fmla="*/ 11 w 212"/>
                <a:gd name="T5" fmla="*/ 60 h 128"/>
                <a:gd name="T6" fmla="*/ 13 w 212"/>
                <a:gd name="T7" fmla="*/ 97 h 128"/>
                <a:gd name="T8" fmla="*/ 16 w 212"/>
                <a:gd name="T9" fmla="*/ 100 h 128"/>
                <a:gd name="T10" fmla="*/ 21 w 212"/>
                <a:gd name="T11" fmla="*/ 92 h 128"/>
                <a:gd name="T12" fmla="*/ 29 w 212"/>
                <a:gd name="T13" fmla="*/ 87 h 128"/>
                <a:gd name="T14" fmla="*/ 34 w 212"/>
                <a:gd name="T15" fmla="*/ 87 h 128"/>
                <a:gd name="T16" fmla="*/ 42 w 212"/>
                <a:gd name="T17" fmla="*/ 92 h 128"/>
                <a:gd name="T18" fmla="*/ 52 w 212"/>
                <a:gd name="T19" fmla="*/ 84 h 128"/>
                <a:gd name="T20" fmla="*/ 58 w 212"/>
                <a:gd name="T21" fmla="*/ 84 h 128"/>
                <a:gd name="T22" fmla="*/ 66 w 212"/>
                <a:gd name="T23" fmla="*/ 84 h 128"/>
                <a:gd name="T24" fmla="*/ 71 w 212"/>
                <a:gd name="T25" fmla="*/ 76 h 128"/>
                <a:gd name="T26" fmla="*/ 76 w 212"/>
                <a:gd name="T27" fmla="*/ 58 h 128"/>
                <a:gd name="T28" fmla="*/ 79 w 212"/>
                <a:gd name="T29" fmla="*/ 92 h 128"/>
                <a:gd name="T30" fmla="*/ 84 w 212"/>
                <a:gd name="T31" fmla="*/ 102 h 128"/>
                <a:gd name="T32" fmla="*/ 89 w 212"/>
                <a:gd name="T33" fmla="*/ 97 h 128"/>
                <a:gd name="T34" fmla="*/ 97 w 212"/>
                <a:gd name="T35" fmla="*/ 89 h 128"/>
                <a:gd name="T36" fmla="*/ 100 w 212"/>
                <a:gd name="T37" fmla="*/ 73 h 128"/>
                <a:gd name="T38" fmla="*/ 105 w 212"/>
                <a:gd name="T39" fmla="*/ 63 h 128"/>
                <a:gd name="T40" fmla="*/ 110 w 212"/>
                <a:gd name="T41" fmla="*/ 79 h 128"/>
                <a:gd name="T42" fmla="*/ 113 w 212"/>
                <a:gd name="T43" fmla="*/ 110 h 128"/>
                <a:gd name="T44" fmla="*/ 121 w 212"/>
                <a:gd name="T45" fmla="*/ 102 h 128"/>
                <a:gd name="T46" fmla="*/ 123 w 212"/>
                <a:gd name="T47" fmla="*/ 87 h 128"/>
                <a:gd name="T48" fmla="*/ 128 w 212"/>
                <a:gd name="T49" fmla="*/ 68 h 128"/>
                <a:gd name="T50" fmla="*/ 131 w 212"/>
                <a:gd name="T51" fmla="*/ 76 h 128"/>
                <a:gd name="T52" fmla="*/ 136 w 212"/>
                <a:gd name="T53" fmla="*/ 94 h 128"/>
                <a:gd name="T54" fmla="*/ 141 w 212"/>
                <a:gd name="T55" fmla="*/ 94 h 128"/>
                <a:gd name="T56" fmla="*/ 149 w 212"/>
                <a:gd name="T57" fmla="*/ 89 h 128"/>
                <a:gd name="T58" fmla="*/ 155 w 212"/>
                <a:gd name="T59" fmla="*/ 79 h 128"/>
                <a:gd name="T60" fmla="*/ 157 w 212"/>
                <a:gd name="T61" fmla="*/ 8 h 128"/>
                <a:gd name="T62" fmla="*/ 162 w 212"/>
                <a:gd name="T63" fmla="*/ 45 h 128"/>
                <a:gd name="T64" fmla="*/ 165 w 212"/>
                <a:gd name="T65" fmla="*/ 126 h 128"/>
                <a:gd name="T66" fmla="*/ 170 w 212"/>
                <a:gd name="T67" fmla="*/ 123 h 128"/>
                <a:gd name="T68" fmla="*/ 173 w 212"/>
                <a:gd name="T69" fmla="*/ 105 h 128"/>
                <a:gd name="T70" fmla="*/ 178 w 212"/>
                <a:gd name="T71" fmla="*/ 87 h 128"/>
                <a:gd name="T72" fmla="*/ 181 w 212"/>
                <a:gd name="T73" fmla="*/ 84 h 128"/>
                <a:gd name="T74" fmla="*/ 186 w 212"/>
                <a:gd name="T75" fmla="*/ 94 h 128"/>
                <a:gd name="T76" fmla="*/ 189 w 212"/>
                <a:gd name="T77" fmla="*/ 76 h 128"/>
                <a:gd name="T78" fmla="*/ 194 w 212"/>
                <a:gd name="T79" fmla="*/ 87 h 128"/>
                <a:gd name="T80" fmla="*/ 199 w 212"/>
                <a:gd name="T81" fmla="*/ 89 h 128"/>
                <a:gd name="T82" fmla="*/ 207 w 212"/>
                <a:gd name="T83" fmla="*/ 8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 h="128">
                  <a:moveTo>
                    <a:pt x="0" y="87"/>
                  </a:moveTo>
                  <a:lnTo>
                    <a:pt x="0" y="79"/>
                  </a:lnTo>
                  <a:lnTo>
                    <a:pt x="3" y="81"/>
                  </a:lnTo>
                  <a:lnTo>
                    <a:pt x="3" y="84"/>
                  </a:lnTo>
                  <a:lnTo>
                    <a:pt x="5" y="87"/>
                  </a:lnTo>
                  <a:lnTo>
                    <a:pt x="5" y="73"/>
                  </a:lnTo>
                  <a:lnTo>
                    <a:pt x="8" y="66"/>
                  </a:lnTo>
                  <a:lnTo>
                    <a:pt x="8" y="58"/>
                  </a:lnTo>
                  <a:lnTo>
                    <a:pt x="11" y="60"/>
                  </a:lnTo>
                  <a:lnTo>
                    <a:pt x="11" y="81"/>
                  </a:lnTo>
                  <a:lnTo>
                    <a:pt x="13" y="89"/>
                  </a:lnTo>
                  <a:lnTo>
                    <a:pt x="13" y="97"/>
                  </a:lnTo>
                  <a:lnTo>
                    <a:pt x="16" y="100"/>
                  </a:lnTo>
                  <a:lnTo>
                    <a:pt x="16" y="102"/>
                  </a:lnTo>
                  <a:lnTo>
                    <a:pt x="16" y="100"/>
                  </a:lnTo>
                  <a:lnTo>
                    <a:pt x="18" y="97"/>
                  </a:lnTo>
                  <a:lnTo>
                    <a:pt x="18" y="89"/>
                  </a:lnTo>
                  <a:lnTo>
                    <a:pt x="21" y="92"/>
                  </a:lnTo>
                  <a:lnTo>
                    <a:pt x="24" y="89"/>
                  </a:lnTo>
                  <a:lnTo>
                    <a:pt x="26" y="87"/>
                  </a:lnTo>
                  <a:lnTo>
                    <a:pt x="29" y="87"/>
                  </a:lnTo>
                  <a:lnTo>
                    <a:pt x="34" y="79"/>
                  </a:lnTo>
                  <a:lnTo>
                    <a:pt x="32" y="79"/>
                  </a:lnTo>
                  <a:lnTo>
                    <a:pt x="34" y="87"/>
                  </a:lnTo>
                  <a:lnTo>
                    <a:pt x="37" y="89"/>
                  </a:lnTo>
                  <a:lnTo>
                    <a:pt x="39" y="92"/>
                  </a:lnTo>
                  <a:lnTo>
                    <a:pt x="42" y="92"/>
                  </a:lnTo>
                  <a:lnTo>
                    <a:pt x="45" y="87"/>
                  </a:lnTo>
                  <a:lnTo>
                    <a:pt x="45" y="84"/>
                  </a:lnTo>
                  <a:lnTo>
                    <a:pt x="52" y="84"/>
                  </a:lnTo>
                  <a:lnTo>
                    <a:pt x="52" y="89"/>
                  </a:lnTo>
                  <a:lnTo>
                    <a:pt x="55" y="87"/>
                  </a:lnTo>
                  <a:lnTo>
                    <a:pt x="58" y="84"/>
                  </a:lnTo>
                  <a:lnTo>
                    <a:pt x="60" y="84"/>
                  </a:lnTo>
                  <a:lnTo>
                    <a:pt x="63" y="81"/>
                  </a:lnTo>
                  <a:lnTo>
                    <a:pt x="66" y="84"/>
                  </a:lnTo>
                  <a:lnTo>
                    <a:pt x="68" y="84"/>
                  </a:lnTo>
                  <a:lnTo>
                    <a:pt x="71" y="79"/>
                  </a:lnTo>
                  <a:lnTo>
                    <a:pt x="71" y="76"/>
                  </a:lnTo>
                  <a:lnTo>
                    <a:pt x="73" y="71"/>
                  </a:lnTo>
                  <a:lnTo>
                    <a:pt x="73" y="58"/>
                  </a:lnTo>
                  <a:lnTo>
                    <a:pt x="76" y="58"/>
                  </a:lnTo>
                  <a:lnTo>
                    <a:pt x="76" y="63"/>
                  </a:lnTo>
                  <a:lnTo>
                    <a:pt x="79" y="68"/>
                  </a:lnTo>
                  <a:lnTo>
                    <a:pt x="79" y="92"/>
                  </a:lnTo>
                  <a:lnTo>
                    <a:pt x="81" y="97"/>
                  </a:lnTo>
                  <a:lnTo>
                    <a:pt x="81" y="105"/>
                  </a:lnTo>
                  <a:lnTo>
                    <a:pt x="84" y="102"/>
                  </a:lnTo>
                  <a:lnTo>
                    <a:pt x="84" y="97"/>
                  </a:lnTo>
                  <a:lnTo>
                    <a:pt x="86" y="94"/>
                  </a:lnTo>
                  <a:lnTo>
                    <a:pt x="89" y="97"/>
                  </a:lnTo>
                  <a:lnTo>
                    <a:pt x="92" y="94"/>
                  </a:lnTo>
                  <a:lnTo>
                    <a:pt x="94" y="94"/>
                  </a:lnTo>
                  <a:lnTo>
                    <a:pt x="97" y="89"/>
                  </a:lnTo>
                  <a:lnTo>
                    <a:pt x="97" y="87"/>
                  </a:lnTo>
                  <a:lnTo>
                    <a:pt x="100" y="84"/>
                  </a:lnTo>
                  <a:lnTo>
                    <a:pt x="100" y="73"/>
                  </a:lnTo>
                  <a:lnTo>
                    <a:pt x="102" y="68"/>
                  </a:lnTo>
                  <a:lnTo>
                    <a:pt x="102" y="60"/>
                  </a:lnTo>
                  <a:lnTo>
                    <a:pt x="105" y="63"/>
                  </a:lnTo>
                  <a:lnTo>
                    <a:pt x="107" y="66"/>
                  </a:lnTo>
                  <a:lnTo>
                    <a:pt x="107" y="71"/>
                  </a:lnTo>
                  <a:lnTo>
                    <a:pt x="110" y="79"/>
                  </a:lnTo>
                  <a:lnTo>
                    <a:pt x="110" y="92"/>
                  </a:lnTo>
                  <a:lnTo>
                    <a:pt x="113" y="100"/>
                  </a:lnTo>
                  <a:lnTo>
                    <a:pt x="113" y="110"/>
                  </a:lnTo>
                  <a:lnTo>
                    <a:pt x="115" y="110"/>
                  </a:lnTo>
                  <a:lnTo>
                    <a:pt x="118" y="105"/>
                  </a:lnTo>
                  <a:lnTo>
                    <a:pt x="121" y="102"/>
                  </a:lnTo>
                  <a:lnTo>
                    <a:pt x="121" y="94"/>
                  </a:lnTo>
                  <a:lnTo>
                    <a:pt x="123" y="92"/>
                  </a:lnTo>
                  <a:lnTo>
                    <a:pt x="123" y="87"/>
                  </a:lnTo>
                  <a:lnTo>
                    <a:pt x="126" y="87"/>
                  </a:lnTo>
                  <a:lnTo>
                    <a:pt x="126" y="76"/>
                  </a:lnTo>
                  <a:lnTo>
                    <a:pt x="128" y="68"/>
                  </a:lnTo>
                  <a:lnTo>
                    <a:pt x="128" y="63"/>
                  </a:lnTo>
                  <a:lnTo>
                    <a:pt x="131" y="66"/>
                  </a:lnTo>
                  <a:lnTo>
                    <a:pt x="131" y="76"/>
                  </a:lnTo>
                  <a:lnTo>
                    <a:pt x="134" y="81"/>
                  </a:lnTo>
                  <a:lnTo>
                    <a:pt x="134" y="89"/>
                  </a:lnTo>
                  <a:lnTo>
                    <a:pt x="136" y="94"/>
                  </a:lnTo>
                  <a:lnTo>
                    <a:pt x="136" y="100"/>
                  </a:lnTo>
                  <a:lnTo>
                    <a:pt x="139" y="97"/>
                  </a:lnTo>
                  <a:lnTo>
                    <a:pt x="141" y="94"/>
                  </a:lnTo>
                  <a:lnTo>
                    <a:pt x="141" y="92"/>
                  </a:lnTo>
                  <a:lnTo>
                    <a:pt x="147" y="89"/>
                  </a:lnTo>
                  <a:lnTo>
                    <a:pt x="149" y="89"/>
                  </a:lnTo>
                  <a:lnTo>
                    <a:pt x="152" y="87"/>
                  </a:lnTo>
                  <a:lnTo>
                    <a:pt x="152" y="84"/>
                  </a:lnTo>
                  <a:lnTo>
                    <a:pt x="155" y="79"/>
                  </a:lnTo>
                  <a:lnTo>
                    <a:pt x="155" y="55"/>
                  </a:lnTo>
                  <a:lnTo>
                    <a:pt x="157" y="40"/>
                  </a:lnTo>
                  <a:lnTo>
                    <a:pt x="157" y="8"/>
                  </a:lnTo>
                  <a:lnTo>
                    <a:pt x="160" y="0"/>
                  </a:lnTo>
                  <a:lnTo>
                    <a:pt x="160" y="24"/>
                  </a:lnTo>
                  <a:lnTo>
                    <a:pt x="162" y="45"/>
                  </a:lnTo>
                  <a:lnTo>
                    <a:pt x="162" y="87"/>
                  </a:lnTo>
                  <a:lnTo>
                    <a:pt x="165" y="102"/>
                  </a:lnTo>
                  <a:lnTo>
                    <a:pt x="165" y="126"/>
                  </a:lnTo>
                  <a:lnTo>
                    <a:pt x="168" y="128"/>
                  </a:lnTo>
                  <a:lnTo>
                    <a:pt x="168" y="126"/>
                  </a:lnTo>
                  <a:lnTo>
                    <a:pt x="170" y="123"/>
                  </a:lnTo>
                  <a:lnTo>
                    <a:pt x="170" y="113"/>
                  </a:lnTo>
                  <a:lnTo>
                    <a:pt x="173" y="110"/>
                  </a:lnTo>
                  <a:lnTo>
                    <a:pt x="173" y="105"/>
                  </a:lnTo>
                  <a:lnTo>
                    <a:pt x="176" y="102"/>
                  </a:lnTo>
                  <a:lnTo>
                    <a:pt x="176" y="92"/>
                  </a:lnTo>
                  <a:lnTo>
                    <a:pt x="178" y="87"/>
                  </a:lnTo>
                  <a:lnTo>
                    <a:pt x="178" y="71"/>
                  </a:lnTo>
                  <a:lnTo>
                    <a:pt x="181" y="68"/>
                  </a:lnTo>
                  <a:lnTo>
                    <a:pt x="181" y="84"/>
                  </a:lnTo>
                  <a:lnTo>
                    <a:pt x="183" y="92"/>
                  </a:lnTo>
                  <a:lnTo>
                    <a:pt x="183" y="97"/>
                  </a:lnTo>
                  <a:lnTo>
                    <a:pt x="186" y="94"/>
                  </a:lnTo>
                  <a:lnTo>
                    <a:pt x="186" y="89"/>
                  </a:lnTo>
                  <a:lnTo>
                    <a:pt x="189" y="84"/>
                  </a:lnTo>
                  <a:lnTo>
                    <a:pt x="189" y="76"/>
                  </a:lnTo>
                  <a:lnTo>
                    <a:pt x="191" y="79"/>
                  </a:lnTo>
                  <a:lnTo>
                    <a:pt x="191" y="81"/>
                  </a:lnTo>
                  <a:lnTo>
                    <a:pt x="194" y="87"/>
                  </a:lnTo>
                  <a:lnTo>
                    <a:pt x="194" y="94"/>
                  </a:lnTo>
                  <a:lnTo>
                    <a:pt x="196" y="94"/>
                  </a:lnTo>
                  <a:lnTo>
                    <a:pt x="199" y="89"/>
                  </a:lnTo>
                  <a:lnTo>
                    <a:pt x="202" y="89"/>
                  </a:lnTo>
                  <a:lnTo>
                    <a:pt x="204" y="89"/>
                  </a:lnTo>
                  <a:lnTo>
                    <a:pt x="207" y="87"/>
                  </a:lnTo>
                  <a:lnTo>
                    <a:pt x="210" y="84"/>
                  </a:lnTo>
                  <a:lnTo>
                    <a:pt x="212" y="8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4" name="Freeform 108"/>
            <p:cNvSpPr>
              <a:spLocks noChangeAspect="1"/>
            </p:cNvSpPr>
            <p:nvPr/>
          </p:nvSpPr>
          <p:spPr bwMode="auto">
            <a:xfrm flipV="1">
              <a:off x="5827065" y="2621809"/>
              <a:ext cx="1125865" cy="177923"/>
            </a:xfrm>
            <a:custGeom>
              <a:avLst/>
              <a:gdLst>
                <a:gd name="T0" fmla="*/ 5 w 217"/>
                <a:gd name="T1" fmla="*/ 94 h 136"/>
                <a:gd name="T2" fmla="*/ 11 w 217"/>
                <a:gd name="T3" fmla="*/ 78 h 136"/>
                <a:gd name="T4" fmla="*/ 16 w 217"/>
                <a:gd name="T5" fmla="*/ 83 h 136"/>
                <a:gd name="T6" fmla="*/ 21 w 217"/>
                <a:gd name="T7" fmla="*/ 94 h 136"/>
                <a:gd name="T8" fmla="*/ 24 w 217"/>
                <a:gd name="T9" fmla="*/ 104 h 136"/>
                <a:gd name="T10" fmla="*/ 29 w 217"/>
                <a:gd name="T11" fmla="*/ 115 h 136"/>
                <a:gd name="T12" fmla="*/ 34 w 217"/>
                <a:gd name="T13" fmla="*/ 89 h 136"/>
                <a:gd name="T14" fmla="*/ 37 w 217"/>
                <a:gd name="T15" fmla="*/ 76 h 136"/>
                <a:gd name="T16" fmla="*/ 45 w 217"/>
                <a:gd name="T17" fmla="*/ 86 h 136"/>
                <a:gd name="T18" fmla="*/ 47 w 217"/>
                <a:gd name="T19" fmla="*/ 102 h 136"/>
                <a:gd name="T20" fmla="*/ 55 w 217"/>
                <a:gd name="T21" fmla="*/ 99 h 136"/>
                <a:gd name="T22" fmla="*/ 60 w 217"/>
                <a:gd name="T23" fmla="*/ 94 h 136"/>
                <a:gd name="T24" fmla="*/ 63 w 217"/>
                <a:gd name="T25" fmla="*/ 112 h 136"/>
                <a:gd name="T26" fmla="*/ 68 w 217"/>
                <a:gd name="T27" fmla="*/ 89 h 136"/>
                <a:gd name="T28" fmla="*/ 71 w 217"/>
                <a:gd name="T29" fmla="*/ 102 h 136"/>
                <a:gd name="T30" fmla="*/ 79 w 217"/>
                <a:gd name="T31" fmla="*/ 99 h 136"/>
                <a:gd name="T32" fmla="*/ 84 w 217"/>
                <a:gd name="T33" fmla="*/ 104 h 136"/>
                <a:gd name="T34" fmla="*/ 92 w 217"/>
                <a:gd name="T35" fmla="*/ 107 h 136"/>
                <a:gd name="T36" fmla="*/ 97 w 217"/>
                <a:gd name="T37" fmla="*/ 89 h 136"/>
                <a:gd name="T38" fmla="*/ 100 w 217"/>
                <a:gd name="T39" fmla="*/ 0 h 136"/>
                <a:gd name="T40" fmla="*/ 105 w 217"/>
                <a:gd name="T41" fmla="*/ 70 h 136"/>
                <a:gd name="T42" fmla="*/ 107 w 217"/>
                <a:gd name="T43" fmla="*/ 136 h 136"/>
                <a:gd name="T44" fmla="*/ 113 w 217"/>
                <a:gd name="T45" fmla="*/ 125 h 136"/>
                <a:gd name="T46" fmla="*/ 115 w 217"/>
                <a:gd name="T47" fmla="*/ 99 h 136"/>
                <a:gd name="T48" fmla="*/ 121 w 217"/>
                <a:gd name="T49" fmla="*/ 70 h 136"/>
                <a:gd name="T50" fmla="*/ 126 w 217"/>
                <a:gd name="T51" fmla="*/ 70 h 136"/>
                <a:gd name="T52" fmla="*/ 128 w 217"/>
                <a:gd name="T53" fmla="*/ 110 h 136"/>
                <a:gd name="T54" fmla="*/ 134 w 217"/>
                <a:gd name="T55" fmla="*/ 125 h 136"/>
                <a:gd name="T56" fmla="*/ 136 w 217"/>
                <a:gd name="T57" fmla="*/ 107 h 136"/>
                <a:gd name="T58" fmla="*/ 144 w 217"/>
                <a:gd name="T59" fmla="*/ 97 h 136"/>
                <a:gd name="T60" fmla="*/ 147 w 217"/>
                <a:gd name="T61" fmla="*/ 102 h 136"/>
                <a:gd name="T62" fmla="*/ 155 w 217"/>
                <a:gd name="T63" fmla="*/ 97 h 136"/>
                <a:gd name="T64" fmla="*/ 157 w 217"/>
                <a:gd name="T65" fmla="*/ 91 h 136"/>
                <a:gd name="T66" fmla="*/ 168 w 217"/>
                <a:gd name="T67" fmla="*/ 91 h 136"/>
                <a:gd name="T68" fmla="*/ 176 w 217"/>
                <a:gd name="T69" fmla="*/ 81 h 136"/>
                <a:gd name="T70" fmla="*/ 181 w 217"/>
                <a:gd name="T71" fmla="*/ 97 h 136"/>
                <a:gd name="T72" fmla="*/ 186 w 217"/>
                <a:gd name="T73" fmla="*/ 97 h 136"/>
                <a:gd name="T74" fmla="*/ 191 w 217"/>
                <a:gd name="T75" fmla="*/ 99 h 136"/>
                <a:gd name="T76" fmla="*/ 199 w 217"/>
                <a:gd name="T77" fmla="*/ 94 h 136"/>
                <a:gd name="T78" fmla="*/ 204 w 217"/>
                <a:gd name="T79" fmla="*/ 104 h 136"/>
                <a:gd name="T80" fmla="*/ 210 w 217"/>
                <a:gd name="T81" fmla="*/ 104 h 136"/>
                <a:gd name="T82" fmla="*/ 215 w 217"/>
                <a:gd name="T83" fmla="*/ 9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7" h="136">
                  <a:moveTo>
                    <a:pt x="0" y="94"/>
                  </a:moveTo>
                  <a:lnTo>
                    <a:pt x="3" y="94"/>
                  </a:lnTo>
                  <a:lnTo>
                    <a:pt x="5" y="94"/>
                  </a:lnTo>
                  <a:lnTo>
                    <a:pt x="8" y="94"/>
                  </a:lnTo>
                  <a:lnTo>
                    <a:pt x="11" y="94"/>
                  </a:lnTo>
                  <a:lnTo>
                    <a:pt x="11" y="78"/>
                  </a:lnTo>
                  <a:lnTo>
                    <a:pt x="16" y="73"/>
                  </a:lnTo>
                  <a:lnTo>
                    <a:pt x="13" y="73"/>
                  </a:lnTo>
                  <a:lnTo>
                    <a:pt x="16" y="83"/>
                  </a:lnTo>
                  <a:lnTo>
                    <a:pt x="18" y="86"/>
                  </a:lnTo>
                  <a:lnTo>
                    <a:pt x="18" y="91"/>
                  </a:lnTo>
                  <a:lnTo>
                    <a:pt x="21" y="94"/>
                  </a:lnTo>
                  <a:lnTo>
                    <a:pt x="21" y="99"/>
                  </a:lnTo>
                  <a:lnTo>
                    <a:pt x="24" y="102"/>
                  </a:lnTo>
                  <a:lnTo>
                    <a:pt x="24" y="104"/>
                  </a:lnTo>
                  <a:lnTo>
                    <a:pt x="26" y="107"/>
                  </a:lnTo>
                  <a:lnTo>
                    <a:pt x="26" y="112"/>
                  </a:lnTo>
                  <a:lnTo>
                    <a:pt x="29" y="115"/>
                  </a:lnTo>
                  <a:lnTo>
                    <a:pt x="32" y="112"/>
                  </a:lnTo>
                  <a:lnTo>
                    <a:pt x="32" y="97"/>
                  </a:lnTo>
                  <a:lnTo>
                    <a:pt x="34" y="89"/>
                  </a:lnTo>
                  <a:lnTo>
                    <a:pt x="34" y="76"/>
                  </a:lnTo>
                  <a:lnTo>
                    <a:pt x="37" y="73"/>
                  </a:lnTo>
                  <a:lnTo>
                    <a:pt x="37" y="76"/>
                  </a:lnTo>
                  <a:lnTo>
                    <a:pt x="42" y="81"/>
                  </a:lnTo>
                  <a:lnTo>
                    <a:pt x="42" y="83"/>
                  </a:lnTo>
                  <a:lnTo>
                    <a:pt x="45" y="86"/>
                  </a:lnTo>
                  <a:lnTo>
                    <a:pt x="45" y="94"/>
                  </a:lnTo>
                  <a:lnTo>
                    <a:pt x="47" y="97"/>
                  </a:lnTo>
                  <a:lnTo>
                    <a:pt x="47" y="102"/>
                  </a:lnTo>
                  <a:lnTo>
                    <a:pt x="50" y="104"/>
                  </a:lnTo>
                  <a:lnTo>
                    <a:pt x="53" y="102"/>
                  </a:lnTo>
                  <a:lnTo>
                    <a:pt x="55" y="99"/>
                  </a:lnTo>
                  <a:lnTo>
                    <a:pt x="58" y="97"/>
                  </a:lnTo>
                  <a:lnTo>
                    <a:pt x="58" y="91"/>
                  </a:lnTo>
                  <a:lnTo>
                    <a:pt x="60" y="94"/>
                  </a:lnTo>
                  <a:lnTo>
                    <a:pt x="60" y="102"/>
                  </a:lnTo>
                  <a:lnTo>
                    <a:pt x="63" y="107"/>
                  </a:lnTo>
                  <a:lnTo>
                    <a:pt x="63" y="112"/>
                  </a:lnTo>
                  <a:lnTo>
                    <a:pt x="66" y="110"/>
                  </a:lnTo>
                  <a:lnTo>
                    <a:pt x="66" y="91"/>
                  </a:lnTo>
                  <a:lnTo>
                    <a:pt x="68" y="89"/>
                  </a:lnTo>
                  <a:lnTo>
                    <a:pt x="68" y="94"/>
                  </a:lnTo>
                  <a:lnTo>
                    <a:pt x="71" y="97"/>
                  </a:lnTo>
                  <a:lnTo>
                    <a:pt x="71" y="102"/>
                  </a:lnTo>
                  <a:lnTo>
                    <a:pt x="73" y="104"/>
                  </a:lnTo>
                  <a:lnTo>
                    <a:pt x="76" y="102"/>
                  </a:lnTo>
                  <a:lnTo>
                    <a:pt x="79" y="99"/>
                  </a:lnTo>
                  <a:lnTo>
                    <a:pt x="79" y="104"/>
                  </a:lnTo>
                  <a:lnTo>
                    <a:pt x="81" y="104"/>
                  </a:lnTo>
                  <a:lnTo>
                    <a:pt x="84" y="104"/>
                  </a:lnTo>
                  <a:lnTo>
                    <a:pt x="87" y="104"/>
                  </a:lnTo>
                  <a:lnTo>
                    <a:pt x="89" y="107"/>
                  </a:lnTo>
                  <a:lnTo>
                    <a:pt x="92" y="107"/>
                  </a:lnTo>
                  <a:lnTo>
                    <a:pt x="94" y="102"/>
                  </a:lnTo>
                  <a:lnTo>
                    <a:pt x="94" y="97"/>
                  </a:lnTo>
                  <a:lnTo>
                    <a:pt x="97" y="89"/>
                  </a:lnTo>
                  <a:lnTo>
                    <a:pt x="97" y="55"/>
                  </a:lnTo>
                  <a:lnTo>
                    <a:pt x="100" y="34"/>
                  </a:lnTo>
                  <a:lnTo>
                    <a:pt x="100" y="0"/>
                  </a:lnTo>
                  <a:lnTo>
                    <a:pt x="102" y="10"/>
                  </a:lnTo>
                  <a:lnTo>
                    <a:pt x="102" y="47"/>
                  </a:lnTo>
                  <a:lnTo>
                    <a:pt x="105" y="70"/>
                  </a:lnTo>
                  <a:lnTo>
                    <a:pt x="105" y="110"/>
                  </a:lnTo>
                  <a:lnTo>
                    <a:pt x="107" y="123"/>
                  </a:lnTo>
                  <a:lnTo>
                    <a:pt x="107" y="136"/>
                  </a:lnTo>
                  <a:lnTo>
                    <a:pt x="110" y="133"/>
                  </a:lnTo>
                  <a:lnTo>
                    <a:pt x="110" y="130"/>
                  </a:lnTo>
                  <a:lnTo>
                    <a:pt x="113" y="125"/>
                  </a:lnTo>
                  <a:lnTo>
                    <a:pt x="113" y="112"/>
                  </a:lnTo>
                  <a:lnTo>
                    <a:pt x="115" y="110"/>
                  </a:lnTo>
                  <a:lnTo>
                    <a:pt x="115" y="99"/>
                  </a:lnTo>
                  <a:lnTo>
                    <a:pt x="118" y="94"/>
                  </a:lnTo>
                  <a:lnTo>
                    <a:pt x="118" y="76"/>
                  </a:lnTo>
                  <a:lnTo>
                    <a:pt x="121" y="70"/>
                  </a:lnTo>
                  <a:lnTo>
                    <a:pt x="121" y="65"/>
                  </a:lnTo>
                  <a:lnTo>
                    <a:pt x="123" y="68"/>
                  </a:lnTo>
                  <a:lnTo>
                    <a:pt x="126" y="70"/>
                  </a:lnTo>
                  <a:lnTo>
                    <a:pt x="126" y="73"/>
                  </a:lnTo>
                  <a:lnTo>
                    <a:pt x="128" y="78"/>
                  </a:lnTo>
                  <a:lnTo>
                    <a:pt x="128" y="110"/>
                  </a:lnTo>
                  <a:lnTo>
                    <a:pt x="131" y="120"/>
                  </a:lnTo>
                  <a:lnTo>
                    <a:pt x="131" y="128"/>
                  </a:lnTo>
                  <a:lnTo>
                    <a:pt x="134" y="125"/>
                  </a:lnTo>
                  <a:lnTo>
                    <a:pt x="134" y="120"/>
                  </a:lnTo>
                  <a:lnTo>
                    <a:pt x="136" y="117"/>
                  </a:lnTo>
                  <a:lnTo>
                    <a:pt x="136" y="107"/>
                  </a:lnTo>
                  <a:lnTo>
                    <a:pt x="139" y="104"/>
                  </a:lnTo>
                  <a:lnTo>
                    <a:pt x="139" y="102"/>
                  </a:lnTo>
                  <a:lnTo>
                    <a:pt x="144" y="97"/>
                  </a:lnTo>
                  <a:lnTo>
                    <a:pt x="142" y="97"/>
                  </a:lnTo>
                  <a:lnTo>
                    <a:pt x="144" y="102"/>
                  </a:lnTo>
                  <a:lnTo>
                    <a:pt x="147" y="102"/>
                  </a:lnTo>
                  <a:lnTo>
                    <a:pt x="149" y="104"/>
                  </a:lnTo>
                  <a:lnTo>
                    <a:pt x="152" y="104"/>
                  </a:lnTo>
                  <a:lnTo>
                    <a:pt x="155" y="97"/>
                  </a:lnTo>
                  <a:lnTo>
                    <a:pt x="155" y="91"/>
                  </a:lnTo>
                  <a:lnTo>
                    <a:pt x="157" y="89"/>
                  </a:lnTo>
                  <a:lnTo>
                    <a:pt x="157" y="91"/>
                  </a:lnTo>
                  <a:lnTo>
                    <a:pt x="165" y="91"/>
                  </a:lnTo>
                  <a:lnTo>
                    <a:pt x="165" y="89"/>
                  </a:lnTo>
                  <a:lnTo>
                    <a:pt x="168" y="91"/>
                  </a:lnTo>
                  <a:lnTo>
                    <a:pt x="170" y="89"/>
                  </a:lnTo>
                  <a:lnTo>
                    <a:pt x="176" y="83"/>
                  </a:lnTo>
                  <a:lnTo>
                    <a:pt x="176" y="81"/>
                  </a:lnTo>
                  <a:lnTo>
                    <a:pt x="178" y="83"/>
                  </a:lnTo>
                  <a:lnTo>
                    <a:pt x="178" y="94"/>
                  </a:lnTo>
                  <a:lnTo>
                    <a:pt x="181" y="97"/>
                  </a:lnTo>
                  <a:lnTo>
                    <a:pt x="181" y="104"/>
                  </a:lnTo>
                  <a:lnTo>
                    <a:pt x="186" y="99"/>
                  </a:lnTo>
                  <a:lnTo>
                    <a:pt x="186" y="97"/>
                  </a:lnTo>
                  <a:lnTo>
                    <a:pt x="189" y="94"/>
                  </a:lnTo>
                  <a:lnTo>
                    <a:pt x="194" y="99"/>
                  </a:lnTo>
                  <a:lnTo>
                    <a:pt x="191" y="99"/>
                  </a:lnTo>
                  <a:lnTo>
                    <a:pt x="194" y="94"/>
                  </a:lnTo>
                  <a:lnTo>
                    <a:pt x="196" y="91"/>
                  </a:lnTo>
                  <a:lnTo>
                    <a:pt x="199" y="94"/>
                  </a:lnTo>
                  <a:lnTo>
                    <a:pt x="199" y="99"/>
                  </a:lnTo>
                  <a:lnTo>
                    <a:pt x="202" y="99"/>
                  </a:lnTo>
                  <a:lnTo>
                    <a:pt x="204" y="104"/>
                  </a:lnTo>
                  <a:lnTo>
                    <a:pt x="204" y="110"/>
                  </a:lnTo>
                  <a:lnTo>
                    <a:pt x="210" y="110"/>
                  </a:lnTo>
                  <a:lnTo>
                    <a:pt x="210" y="104"/>
                  </a:lnTo>
                  <a:lnTo>
                    <a:pt x="212" y="102"/>
                  </a:lnTo>
                  <a:lnTo>
                    <a:pt x="212" y="99"/>
                  </a:lnTo>
                  <a:lnTo>
                    <a:pt x="215" y="97"/>
                  </a:lnTo>
                  <a:lnTo>
                    <a:pt x="215" y="91"/>
                  </a:lnTo>
                  <a:lnTo>
                    <a:pt x="217" y="8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5" name="Freeform 109"/>
            <p:cNvSpPr>
              <a:spLocks noChangeAspect="1"/>
            </p:cNvSpPr>
            <p:nvPr/>
          </p:nvSpPr>
          <p:spPr bwMode="auto">
            <a:xfrm flipV="1">
              <a:off x="6952930" y="2626184"/>
              <a:ext cx="963547" cy="106462"/>
            </a:xfrm>
            <a:custGeom>
              <a:avLst/>
              <a:gdLst>
                <a:gd name="T0" fmla="*/ 3 w 186"/>
                <a:gd name="T1" fmla="*/ 24 h 81"/>
                <a:gd name="T2" fmla="*/ 6 w 186"/>
                <a:gd name="T3" fmla="*/ 42 h 81"/>
                <a:gd name="T4" fmla="*/ 11 w 186"/>
                <a:gd name="T5" fmla="*/ 47 h 81"/>
                <a:gd name="T6" fmla="*/ 19 w 186"/>
                <a:gd name="T7" fmla="*/ 45 h 81"/>
                <a:gd name="T8" fmla="*/ 21 w 186"/>
                <a:gd name="T9" fmla="*/ 13 h 81"/>
                <a:gd name="T10" fmla="*/ 24 w 186"/>
                <a:gd name="T11" fmla="*/ 5 h 81"/>
                <a:gd name="T12" fmla="*/ 29 w 186"/>
                <a:gd name="T13" fmla="*/ 55 h 81"/>
                <a:gd name="T14" fmla="*/ 32 w 186"/>
                <a:gd name="T15" fmla="*/ 78 h 81"/>
                <a:gd name="T16" fmla="*/ 34 w 186"/>
                <a:gd name="T17" fmla="*/ 45 h 81"/>
                <a:gd name="T18" fmla="*/ 40 w 186"/>
                <a:gd name="T19" fmla="*/ 31 h 81"/>
                <a:gd name="T20" fmla="*/ 42 w 186"/>
                <a:gd name="T21" fmla="*/ 45 h 81"/>
                <a:gd name="T22" fmla="*/ 48 w 186"/>
                <a:gd name="T23" fmla="*/ 65 h 81"/>
                <a:gd name="T24" fmla="*/ 50 w 186"/>
                <a:gd name="T25" fmla="*/ 29 h 81"/>
                <a:gd name="T26" fmla="*/ 55 w 186"/>
                <a:gd name="T27" fmla="*/ 47 h 81"/>
                <a:gd name="T28" fmla="*/ 58 w 186"/>
                <a:gd name="T29" fmla="*/ 37 h 81"/>
                <a:gd name="T30" fmla="*/ 61 w 186"/>
                <a:gd name="T31" fmla="*/ 31 h 81"/>
                <a:gd name="T32" fmla="*/ 66 w 186"/>
                <a:gd name="T33" fmla="*/ 52 h 81"/>
                <a:gd name="T34" fmla="*/ 68 w 186"/>
                <a:gd name="T35" fmla="*/ 50 h 81"/>
                <a:gd name="T36" fmla="*/ 71 w 186"/>
                <a:gd name="T37" fmla="*/ 34 h 81"/>
                <a:gd name="T38" fmla="*/ 79 w 186"/>
                <a:gd name="T39" fmla="*/ 39 h 81"/>
                <a:gd name="T40" fmla="*/ 82 w 186"/>
                <a:gd name="T41" fmla="*/ 58 h 81"/>
                <a:gd name="T42" fmla="*/ 87 w 186"/>
                <a:gd name="T43" fmla="*/ 52 h 81"/>
                <a:gd name="T44" fmla="*/ 92 w 186"/>
                <a:gd name="T45" fmla="*/ 42 h 81"/>
                <a:gd name="T46" fmla="*/ 95 w 186"/>
                <a:gd name="T47" fmla="*/ 16 h 81"/>
                <a:gd name="T48" fmla="*/ 100 w 186"/>
                <a:gd name="T49" fmla="*/ 34 h 81"/>
                <a:gd name="T50" fmla="*/ 103 w 186"/>
                <a:gd name="T51" fmla="*/ 58 h 81"/>
                <a:gd name="T52" fmla="*/ 108 w 186"/>
                <a:gd name="T53" fmla="*/ 42 h 81"/>
                <a:gd name="T54" fmla="*/ 110 w 186"/>
                <a:gd name="T55" fmla="*/ 39 h 81"/>
                <a:gd name="T56" fmla="*/ 118 w 186"/>
                <a:gd name="T57" fmla="*/ 52 h 81"/>
                <a:gd name="T58" fmla="*/ 121 w 186"/>
                <a:gd name="T59" fmla="*/ 50 h 81"/>
                <a:gd name="T60" fmla="*/ 131 w 186"/>
                <a:gd name="T61" fmla="*/ 37 h 81"/>
                <a:gd name="T62" fmla="*/ 134 w 186"/>
                <a:gd name="T63" fmla="*/ 37 h 81"/>
                <a:gd name="T64" fmla="*/ 139 w 186"/>
                <a:gd name="T65" fmla="*/ 29 h 81"/>
                <a:gd name="T66" fmla="*/ 147 w 186"/>
                <a:gd name="T67" fmla="*/ 37 h 81"/>
                <a:gd name="T68" fmla="*/ 150 w 186"/>
                <a:gd name="T69" fmla="*/ 55 h 81"/>
                <a:gd name="T70" fmla="*/ 155 w 186"/>
                <a:gd name="T71" fmla="*/ 52 h 81"/>
                <a:gd name="T72" fmla="*/ 163 w 186"/>
                <a:gd name="T73" fmla="*/ 47 h 81"/>
                <a:gd name="T74" fmla="*/ 168 w 186"/>
                <a:gd name="T75" fmla="*/ 26 h 81"/>
                <a:gd name="T76" fmla="*/ 171 w 186"/>
                <a:gd name="T77" fmla="*/ 3 h 81"/>
                <a:gd name="T78" fmla="*/ 176 w 186"/>
                <a:gd name="T79" fmla="*/ 26 h 81"/>
                <a:gd name="T80" fmla="*/ 178 w 186"/>
                <a:gd name="T81" fmla="*/ 81 h 81"/>
                <a:gd name="T82" fmla="*/ 184 w 186"/>
                <a:gd name="T83"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81">
                  <a:moveTo>
                    <a:pt x="0" y="34"/>
                  </a:moveTo>
                  <a:lnTo>
                    <a:pt x="0" y="26"/>
                  </a:lnTo>
                  <a:lnTo>
                    <a:pt x="3" y="24"/>
                  </a:lnTo>
                  <a:lnTo>
                    <a:pt x="3" y="29"/>
                  </a:lnTo>
                  <a:lnTo>
                    <a:pt x="6" y="34"/>
                  </a:lnTo>
                  <a:lnTo>
                    <a:pt x="6" y="42"/>
                  </a:lnTo>
                  <a:lnTo>
                    <a:pt x="8" y="45"/>
                  </a:lnTo>
                  <a:lnTo>
                    <a:pt x="8" y="50"/>
                  </a:lnTo>
                  <a:lnTo>
                    <a:pt x="11" y="47"/>
                  </a:lnTo>
                  <a:lnTo>
                    <a:pt x="11" y="45"/>
                  </a:lnTo>
                  <a:lnTo>
                    <a:pt x="14" y="42"/>
                  </a:lnTo>
                  <a:lnTo>
                    <a:pt x="19" y="45"/>
                  </a:lnTo>
                  <a:lnTo>
                    <a:pt x="19" y="37"/>
                  </a:lnTo>
                  <a:lnTo>
                    <a:pt x="21" y="29"/>
                  </a:lnTo>
                  <a:lnTo>
                    <a:pt x="21" y="13"/>
                  </a:lnTo>
                  <a:lnTo>
                    <a:pt x="24" y="5"/>
                  </a:lnTo>
                  <a:lnTo>
                    <a:pt x="24" y="8"/>
                  </a:lnTo>
                  <a:lnTo>
                    <a:pt x="24" y="5"/>
                  </a:lnTo>
                  <a:lnTo>
                    <a:pt x="27" y="8"/>
                  </a:lnTo>
                  <a:lnTo>
                    <a:pt x="27" y="45"/>
                  </a:lnTo>
                  <a:lnTo>
                    <a:pt x="29" y="55"/>
                  </a:lnTo>
                  <a:lnTo>
                    <a:pt x="29" y="73"/>
                  </a:lnTo>
                  <a:lnTo>
                    <a:pt x="32" y="76"/>
                  </a:lnTo>
                  <a:lnTo>
                    <a:pt x="32" y="78"/>
                  </a:lnTo>
                  <a:lnTo>
                    <a:pt x="32" y="73"/>
                  </a:lnTo>
                  <a:lnTo>
                    <a:pt x="34" y="65"/>
                  </a:lnTo>
                  <a:lnTo>
                    <a:pt x="34" y="45"/>
                  </a:lnTo>
                  <a:lnTo>
                    <a:pt x="37" y="42"/>
                  </a:lnTo>
                  <a:lnTo>
                    <a:pt x="37" y="39"/>
                  </a:lnTo>
                  <a:lnTo>
                    <a:pt x="40" y="31"/>
                  </a:lnTo>
                  <a:lnTo>
                    <a:pt x="40" y="26"/>
                  </a:lnTo>
                  <a:lnTo>
                    <a:pt x="42" y="29"/>
                  </a:lnTo>
                  <a:lnTo>
                    <a:pt x="42" y="45"/>
                  </a:lnTo>
                  <a:lnTo>
                    <a:pt x="45" y="52"/>
                  </a:lnTo>
                  <a:lnTo>
                    <a:pt x="45" y="68"/>
                  </a:lnTo>
                  <a:lnTo>
                    <a:pt x="48" y="65"/>
                  </a:lnTo>
                  <a:lnTo>
                    <a:pt x="48" y="47"/>
                  </a:lnTo>
                  <a:lnTo>
                    <a:pt x="50" y="37"/>
                  </a:lnTo>
                  <a:lnTo>
                    <a:pt x="50" y="29"/>
                  </a:lnTo>
                  <a:lnTo>
                    <a:pt x="53" y="34"/>
                  </a:lnTo>
                  <a:lnTo>
                    <a:pt x="53" y="42"/>
                  </a:lnTo>
                  <a:lnTo>
                    <a:pt x="55" y="47"/>
                  </a:lnTo>
                  <a:lnTo>
                    <a:pt x="55" y="50"/>
                  </a:lnTo>
                  <a:lnTo>
                    <a:pt x="58" y="47"/>
                  </a:lnTo>
                  <a:lnTo>
                    <a:pt x="58" y="37"/>
                  </a:lnTo>
                  <a:lnTo>
                    <a:pt x="61" y="31"/>
                  </a:lnTo>
                  <a:lnTo>
                    <a:pt x="61" y="29"/>
                  </a:lnTo>
                  <a:lnTo>
                    <a:pt x="61" y="31"/>
                  </a:lnTo>
                  <a:lnTo>
                    <a:pt x="63" y="37"/>
                  </a:lnTo>
                  <a:lnTo>
                    <a:pt x="63" y="50"/>
                  </a:lnTo>
                  <a:lnTo>
                    <a:pt x="66" y="52"/>
                  </a:lnTo>
                  <a:lnTo>
                    <a:pt x="66" y="55"/>
                  </a:lnTo>
                  <a:lnTo>
                    <a:pt x="66" y="52"/>
                  </a:lnTo>
                  <a:lnTo>
                    <a:pt x="68" y="50"/>
                  </a:lnTo>
                  <a:lnTo>
                    <a:pt x="68" y="47"/>
                  </a:lnTo>
                  <a:lnTo>
                    <a:pt x="71" y="45"/>
                  </a:lnTo>
                  <a:lnTo>
                    <a:pt x="71" y="34"/>
                  </a:lnTo>
                  <a:lnTo>
                    <a:pt x="74" y="37"/>
                  </a:lnTo>
                  <a:lnTo>
                    <a:pt x="76" y="37"/>
                  </a:lnTo>
                  <a:lnTo>
                    <a:pt x="79" y="39"/>
                  </a:lnTo>
                  <a:lnTo>
                    <a:pt x="79" y="47"/>
                  </a:lnTo>
                  <a:lnTo>
                    <a:pt x="82" y="50"/>
                  </a:lnTo>
                  <a:lnTo>
                    <a:pt x="82" y="58"/>
                  </a:lnTo>
                  <a:lnTo>
                    <a:pt x="84" y="60"/>
                  </a:lnTo>
                  <a:lnTo>
                    <a:pt x="87" y="58"/>
                  </a:lnTo>
                  <a:lnTo>
                    <a:pt x="87" y="52"/>
                  </a:lnTo>
                  <a:lnTo>
                    <a:pt x="89" y="47"/>
                  </a:lnTo>
                  <a:lnTo>
                    <a:pt x="89" y="39"/>
                  </a:lnTo>
                  <a:lnTo>
                    <a:pt x="92" y="42"/>
                  </a:lnTo>
                  <a:lnTo>
                    <a:pt x="92" y="39"/>
                  </a:lnTo>
                  <a:lnTo>
                    <a:pt x="95" y="37"/>
                  </a:lnTo>
                  <a:lnTo>
                    <a:pt x="95" y="16"/>
                  </a:lnTo>
                  <a:lnTo>
                    <a:pt x="97" y="18"/>
                  </a:lnTo>
                  <a:lnTo>
                    <a:pt x="97" y="26"/>
                  </a:lnTo>
                  <a:lnTo>
                    <a:pt x="100" y="34"/>
                  </a:lnTo>
                  <a:lnTo>
                    <a:pt x="100" y="52"/>
                  </a:lnTo>
                  <a:lnTo>
                    <a:pt x="105" y="58"/>
                  </a:lnTo>
                  <a:lnTo>
                    <a:pt x="103" y="58"/>
                  </a:lnTo>
                  <a:lnTo>
                    <a:pt x="105" y="58"/>
                  </a:lnTo>
                  <a:lnTo>
                    <a:pt x="108" y="55"/>
                  </a:lnTo>
                  <a:lnTo>
                    <a:pt x="108" y="42"/>
                  </a:lnTo>
                  <a:lnTo>
                    <a:pt x="110" y="39"/>
                  </a:lnTo>
                  <a:lnTo>
                    <a:pt x="110" y="37"/>
                  </a:lnTo>
                  <a:lnTo>
                    <a:pt x="110" y="39"/>
                  </a:lnTo>
                  <a:lnTo>
                    <a:pt x="113" y="42"/>
                  </a:lnTo>
                  <a:lnTo>
                    <a:pt x="113" y="47"/>
                  </a:lnTo>
                  <a:lnTo>
                    <a:pt x="118" y="52"/>
                  </a:lnTo>
                  <a:lnTo>
                    <a:pt x="116" y="52"/>
                  </a:lnTo>
                  <a:lnTo>
                    <a:pt x="118" y="52"/>
                  </a:lnTo>
                  <a:lnTo>
                    <a:pt x="121" y="50"/>
                  </a:lnTo>
                  <a:lnTo>
                    <a:pt x="126" y="45"/>
                  </a:lnTo>
                  <a:lnTo>
                    <a:pt x="126" y="42"/>
                  </a:lnTo>
                  <a:lnTo>
                    <a:pt x="131" y="37"/>
                  </a:lnTo>
                  <a:lnTo>
                    <a:pt x="129" y="37"/>
                  </a:lnTo>
                  <a:lnTo>
                    <a:pt x="131" y="37"/>
                  </a:lnTo>
                  <a:lnTo>
                    <a:pt x="134" y="37"/>
                  </a:lnTo>
                  <a:lnTo>
                    <a:pt x="137" y="34"/>
                  </a:lnTo>
                  <a:lnTo>
                    <a:pt x="142" y="29"/>
                  </a:lnTo>
                  <a:lnTo>
                    <a:pt x="139" y="29"/>
                  </a:lnTo>
                  <a:lnTo>
                    <a:pt x="142" y="34"/>
                  </a:lnTo>
                  <a:lnTo>
                    <a:pt x="144" y="34"/>
                  </a:lnTo>
                  <a:lnTo>
                    <a:pt x="147" y="37"/>
                  </a:lnTo>
                  <a:lnTo>
                    <a:pt x="147" y="42"/>
                  </a:lnTo>
                  <a:lnTo>
                    <a:pt x="150" y="47"/>
                  </a:lnTo>
                  <a:lnTo>
                    <a:pt x="150" y="55"/>
                  </a:lnTo>
                  <a:lnTo>
                    <a:pt x="152" y="58"/>
                  </a:lnTo>
                  <a:lnTo>
                    <a:pt x="155" y="55"/>
                  </a:lnTo>
                  <a:lnTo>
                    <a:pt x="155" y="52"/>
                  </a:lnTo>
                  <a:lnTo>
                    <a:pt x="160" y="50"/>
                  </a:lnTo>
                  <a:lnTo>
                    <a:pt x="163" y="52"/>
                  </a:lnTo>
                  <a:lnTo>
                    <a:pt x="163" y="47"/>
                  </a:lnTo>
                  <a:lnTo>
                    <a:pt x="165" y="42"/>
                  </a:lnTo>
                  <a:lnTo>
                    <a:pt x="165" y="31"/>
                  </a:lnTo>
                  <a:lnTo>
                    <a:pt x="168" y="26"/>
                  </a:lnTo>
                  <a:lnTo>
                    <a:pt x="168" y="18"/>
                  </a:lnTo>
                  <a:lnTo>
                    <a:pt x="171" y="13"/>
                  </a:lnTo>
                  <a:lnTo>
                    <a:pt x="171" y="3"/>
                  </a:lnTo>
                  <a:lnTo>
                    <a:pt x="173" y="0"/>
                  </a:lnTo>
                  <a:lnTo>
                    <a:pt x="173" y="13"/>
                  </a:lnTo>
                  <a:lnTo>
                    <a:pt x="176" y="26"/>
                  </a:lnTo>
                  <a:lnTo>
                    <a:pt x="176" y="65"/>
                  </a:lnTo>
                  <a:lnTo>
                    <a:pt x="178" y="73"/>
                  </a:lnTo>
                  <a:lnTo>
                    <a:pt x="178" y="81"/>
                  </a:lnTo>
                  <a:lnTo>
                    <a:pt x="181" y="78"/>
                  </a:lnTo>
                  <a:lnTo>
                    <a:pt x="181" y="76"/>
                  </a:lnTo>
                  <a:lnTo>
                    <a:pt x="184" y="71"/>
                  </a:lnTo>
                  <a:lnTo>
                    <a:pt x="184" y="65"/>
                  </a:lnTo>
                  <a:lnTo>
                    <a:pt x="186" y="6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6" name="Freeform 110"/>
            <p:cNvSpPr>
              <a:spLocks noChangeAspect="1"/>
            </p:cNvSpPr>
            <p:nvPr/>
          </p:nvSpPr>
          <p:spPr bwMode="auto">
            <a:xfrm flipV="1">
              <a:off x="7916477" y="2637851"/>
              <a:ext cx="908290" cy="106462"/>
            </a:xfrm>
            <a:custGeom>
              <a:avLst/>
              <a:gdLst>
                <a:gd name="T0" fmla="*/ 3 w 176"/>
                <a:gd name="T1" fmla="*/ 60 h 81"/>
                <a:gd name="T2" fmla="*/ 6 w 176"/>
                <a:gd name="T3" fmla="*/ 62 h 81"/>
                <a:gd name="T4" fmla="*/ 13 w 176"/>
                <a:gd name="T5" fmla="*/ 52 h 81"/>
                <a:gd name="T6" fmla="*/ 16 w 176"/>
                <a:gd name="T7" fmla="*/ 39 h 81"/>
                <a:gd name="T8" fmla="*/ 19 w 176"/>
                <a:gd name="T9" fmla="*/ 41 h 81"/>
                <a:gd name="T10" fmla="*/ 24 w 176"/>
                <a:gd name="T11" fmla="*/ 52 h 81"/>
                <a:gd name="T12" fmla="*/ 26 w 176"/>
                <a:gd name="T13" fmla="*/ 47 h 81"/>
                <a:gd name="T14" fmla="*/ 32 w 176"/>
                <a:gd name="T15" fmla="*/ 23 h 81"/>
                <a:gd name="T16" fmla="*/ 34 w 176"/>
                <a:gd name="T17" fmla="*/ 31 h 81"/>
                <a:gd name="T18" fmla="*/ 40 w 176"/>
                <a:gd name="T19" fmla="*/ 70 h 81"/>
                <a:gd name="T20" fmla="*/ 45 w 176"/>
                <a:gd name="T21" fmla="*/ 75 h 81"/>
                <a:gd name="T22" fmla="*/ 47 w 176"/>
                <a:gd name="T23" fmla="*/ 31 h 81"/>
                <a:gd name="T24" fmla="*/ 53 w 176"/>
                <a:gd name="T25" fmla="*/ 49 h 81"/>
                <a:gd name="T26" fmla="*/ 55 w 176"/>
                <a:gd name="T27" fmla="*/ 73 h 81"/>
                <a:gd name="T28" fmla="*/ 63 w 176"/>
                <a:gd name="T29" fmla="*/ 62 h 81"/>
                <a:gd name="T30" fmla="*/ 66 w 176"/>
                <a:gd name="T31" fmla="*/ 49 h 81"/>
                <a:gd name="T32" fmla="*/ 71 w 176"/>
                <a:gd name="T33" fmla="*/ 65 h 81"/>
                <a:gd name="T34" fmla="*/ 76 w 176"/>
                <a:gd name="T35" fmla="*/ 57 h 81"/>
                <a:gd name="T36" fmla="*/ 79 w 176"/>
                <a:gd name="T37" fmla="*/ 31 h 81"/>
                <a:gd name="T38" fmla="*/ 81 w 176"/>
                <a:gd name="T39" fmla="*/ 26 h 81"/>
                <a:gd name="T40" fmla="*/ 87 w 176"/>
                <a:gd name="T41" fmla="*/ 62 h 81"/>
                <a:gd name="T42" fmla="*/ 92 w 176"/>
                <a:gd name="T43" fmla="*/ 75 h 81"/>
                <a:gd name="T44" fmla="*/ 95 w 176"/>
                <a:gd name="T45" fmla="*/ 34 h 81"/>
                <a:gd name="T46" fmla="*/ 100 w 176"/>
                <a:gd name="T47" fmla="*/ 8 h 81"/>
                <a:gd name="T48" fmla="*/ 102 w 176"/>
                <a:gd name="T49" fmla="*/ 73 h 81"/>
                <a:gd name="T50" fmla="*/ 108 w 176"/>
                <a:gd name="T51" fmla="*/ 78 h 81"/>
                <a:gd name="T52" fmla="*/ 110 w 176"/>
                <a:gd name="T53" fmla="*/ 70 h 81"/>
                <a:gd name="T54" fmla="*/ 115 w 176"/>
                <a:gd name="T55" fmla="*/ 57 h 81"/>
                <a:gd name="T56" fmla="*/ 121 w 176"/>
                <a:gd name="T57" fmla="*/ 49 h 81"/>
                <a:gd name="T58" fmla="*/ 123 w 176"/>
                <a:gd name="T59" fmla="*/ 28 h 81"/>
                <a:gd name="T60" fmla="*/ 126 w 176"/>
                <a:gd name="T61" fmla="*/ 23 h 81"/>
                <a:gd name="T62" fmla="*/ 131 w 176"/>
                <a:gd name="T63" fmla="*/ 60 h 81"/>
                <a:gd name="T64" fmla="*/ 136 w 176"/>
                <a:gd name="T65" fmla="*/ 75 h 81"/>
                <a:gd name="T66" fmla="*/ 139 w 176"/>
                <a:gd name="T67" fmla="*/ 39 h 81"/>
                <a:gd name="T68" fmla="*/ 144 w 176"/>
                <a:gd name="T69" fmla="*/ 55 h 81"/>
                <a:gd name="T70" fmla="*/ 150 w 176"/>
                <a:gd name="T71" fmla="*/ 65 h 81"/>
                <a:gd name="T72" fmla="*/ 152 w 176"/>
                <a:gd name="T73" fmla="*/ 44 h 81"/>
                <a:gd name="T74" fmla="*/ 155 w 176"/>
                <a:gd name="T75" fmla="*/ 41 h 81"/>
                <a:gd name="T76" fmla="*/ 160 w 176"/>
                <a:gd name="T77" fmla="*/ 52 h 81"/>
                <a:gd name="T78" fmla="*/ 165 w 176"/>
                <a:gd name="T79" fmla="*/ 47 h 81"/>
                <a:gd name="T80" fmla="*/ 170 w 176"/>
                <a:gd name="T81" fmla="*/ 55 h 81"/>
                <a:gd name="T82" fmla="*/ 173 w 176"/>
                <a:gd name="T83"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81">
                  <a:moveTo>
                    <a:pt x="0" y="73"/>
                  </a:moveTo>
                  <a:lnTo>
                    <a:pt x="0" y="62"/>
                  </a:lnTo>
                  <a:lnTo>
                    <a:pt x="3" y="60"/>
                  </a:lnTo>
                  <a:lnTo>
                    <a:pt x="3" y="55"/>
                  </a:lnTo>
                  <a:lnTo>
                    <a:pt x="6" y="57"/>
                  </a:lnTo>
                  <a:lnTo>
                    <a:pt x="6" y="62"/>
                  </a:lnTo>
                  <a:lnTo>
                    <a:pt x="11" y="57"/>
                  </a:lnTo>
                  <a:lnTo>
                    <a:pt x="11" y="55"/>
                  </a:lnTo>
                  <a:lnTo>
                    <a:pt x="13" y="52"/>
                  </a:lnTo>
                  <a:lnTo>
                    <a:pt x="13" y="36"/>
                  </a:lnTo>
                  <a:lnTo>
                    <a:pt x="16" y="34"/>
                  </a:lnTo>
                  <a:lnTo>
                    <a:pt x="16" y="39"/>
                  </a:lnTo>
                  <a:lnTo>
                    <a:pt x="19" y="41"/>
                  </a:lnTo>
                  <a:lnTo>
                    <a:pt x="19" y="44"/>
                  </a:lnTo>
                  <a:lnTo>
                    <a:pt x="19" y="41"/>
                  </a:lnTo>
                  <a:lnTo>
                    <a:pt x="21" y="39"/>
                  </a:lnTo>
                  <a:lnTo>
                    <a:pt x="21" y="47"/>
                  </a:lnTo>
                  <a:lnTo>
                    <a:pt x="24" y="52"/>
                  </a:lnTo>
                  <a:lnTo>
                    <a:pt x="24" y="60"/>
                  </a:lnTo>
                  <a:lnTo>
                    <a:pt x="26" y="60"/>
                  </a:lnTo>
                  <a:lnTo>
                    <a:pt x="26" y="47"/>
                  </a:lnTo>
                  <a:lnTo>
                    <a:pt x="29" y="41"/>
                  </a:lnTo>
                  <a:lnTo>
                    <a:pt x="29" y="28"/>
                  </a:lnTo>
                  <a:lnTo>
                    <a:pt x="32" y="23"/>
                  </a:lnTo>
                  <a:lnTo>
                    <a:pt x="32" y="13"/>
                  </a:lnTo>
                  <a:lnTo>
                    <a:pt x="34" y="15"/>
                  </a:lnTo>
                  <a:lnTo>
                    <a:pt x="34" y="31"/>
                  </a:lnTo>
                  <a:lnTo>
                    <a:pt x="37" y="41"/>
                  </a:lnTo>
                  <a:lnTo>
                    <a:pt x="37" y="62"/>
                  </a:lnTo>
                  <a:lnTo>
                    <a:pt x="40" y="70"/>
                  </a:lnTo>
                  <a:lnTo>
                    <a:pt x="40" y="81"/>
                  </a:lnTo>
                  <a:lnTo>
                    <a:pt x="42" y="78"/>
                  </a:lnTo>
                  <a:lnTo>
                    <a:pt x="45" y="75"/>
                  </a:lnTo>
                  <a:lnTo>
                    <a:pt x="45" y="60"/>
                  </a:lnTo>
                  <a:lnTo>
                    <a:pt x="47" y="49"/>
                  </a:lnTo>
                  <a:lnTo>
                    <a:pt x="47" y="31"/>
                  </a:lnTo>
                  <a:lnTo>
                    <a:pt x="50" y="28"/>
                  </a:lnTo>
                  <a:lnTo>
                    <a:pt x="50" y="39"/>
                  </a:lnTo>
                  <a:lnTo>
                    <a:pt x="53" y="49"/>
                  </a:lnTo>
                  <a:lnTo>
                    <a:pt x="53" y="68"/>
                  </a:lnTo>
                  <a:lnTo>
                    <a:pt x="55" y="70"/>
                  </a:lnTo>
                  <a:lnTo>
                    <a:pt x="55" y="73"/>
                  </a:lnTo>
                  <a:lnTo>
                    <a:pt x="61" y="68"/>
                  </a:lnTo>
                  <a:lnTo>
                    <a:pt x="61" y="65"/>
                  </a:lnTo>
                  <a:lnTo>
                    <a:pt x="63" y="62"/>
                  </a:lnTo>
                  <a:lnTo>
                    <a:pt x="63" y="52"/>
                  </a:lnTo>
                  <a:lnTo>
                    <a:pt x="66" y="47"/>
                  </a:lnTo>
                  <a:lnTo>
                    <a:pt x="66" y="49"/>
                  </a:lnTo>
                  <a:lnTo>
                    <a:pt x="68" y="52"/>
                  </a:lnTo>
                  <a:lnTo>
                    <a:pt x="68" y="62"/>
                  </a:lnTo>
                  <a:lnTo>
                    <a:pt x="71" y="65"/>
                  </a:lnTo>
                  <a:lnTo>
                    <a:pt x="74" y="62"/>
                  </a:lnTo>
                  <a:lnTo>
                    <a:pt x="74" y="60"/>
                  </a:lnTo>
                  <a:lnTo>
                    <a:pt x="76" y="57"/>
                  </a:lnTo>
                  <a:lnTo>
                    <a:pt x="76" y="44"/>
                  </a:lnTo>
                  <a:lnTo>
                    <a:pt x="79" y="39"/>
                  </a:lnTo>
                  <a:lnTo>
                    <a:pt x="79" y="31"/>
                  </a:lnTo>
                  <a:lnTo>
                    <a:pt x="81" y="26"/>
                  </a:lnTo>
                  <a:lnTo>
                    <a:pt x="81" y="23"/>
                  </a:lnTo>
                  <a:lnTo>
                    <a:pt x="81" y="26"/>
                  </a:lnTo>
                  <a:lnTo>
                    <a:pt x="84" y="34"/>
                  </a:lnTo>
                  <a:lnTo>
                    <a:pt x="84" y="55"/>
                  </a:lnTo>
                  <a:lnTo>
                    <a:pt x="87" y="62"/>
                  </a:lnTo>
                  <a:lnTo>
                    <a:pt x="87" y="75"/>
                  </a:lnTo>
                  <a:lnTo>
                    <a:pt x="89" y="78"/>
                  </a:lnTo>
                  <a:lnTo>
                    <a:pt x="92" y="75"/>
                  </a:lnTo>
                  <a:lnTo>
                    <a:pt x="92" y="62"/>
                  </a:lnTo>
                  <a:lnTo>
                    <a:pt x="95" y="55"/>
                  </a:lnTo>
                  <a:lnTo>
                    <a:pt x="95" y="34"/>
                  </a:lnTo>
                  <a:lnTo>
                    <a:pt x="97" y="21"/>
                  </a:lnTo>
                  <a:lnTo>
                    <a:pt x="97" y="0"/>
                  </a:lnTo>
                  <a:lnTo>
                    <a:pt x="100" y="8"/>
                  </a:lnTo>
                  <a:lnTo>
                    <a:pt x="100" y="31"/>
                  </a:lnTo>
                  <a:lnTo>
                    <a:pt x="102" y="44"/>
                  </a:lnTo>
                  <a:lnTo>
                    <a:pt x="102" y="73"/>
                  </a:lnTo>
                  <a:lnTo>
                    <a:pt x="105" y="75"/>
                  </a:lnTo>
                  <a:lnTo>
                    <a:pt x="105" y="81"/>
                  </a:lnTo>
                  <a:lnTo>
                    <a:pt x="108" y="78"/>
                  </a:lnTo>
                  <a:lnTo>
                    <a:pt x="108" y="75"/>
                  </a:lnTo>
                  <a:lnTo>
                    <a:pt x="110" y="73"/>
                  </a:lnTo>
                  <a:lnTo>
                    <a:pt x="110" y="70"/>
                  </a:lnTo>
                  <a:lnTo>
                    <a:pt x="113" y="68"/>
                  </a:lnTo>
                  <a:lnTo>
                    <a:pt x="113" y="60"/>
                  </a:lnTo>
                  <a:lnTo>
                    <a:pt x="115" y="57"/>
                  </a:lnTo>
                  <a:lnTo>
                    <a:pt x="115" y="49"/>
                  </a:lnTo>
                  <a:lnTo>
                    <a:pt x="118" y="47"/>
                  </a:lnTo>
                  <a:lnTo>
                    <a:pt x="121" y="49"/>
                  </a:lnTo>
                  <a:lnTo>
                    <a:pt x="121" y="47"/>
                  </a:lnTo>
                  <a:lnTo>
                    <a:pt x="123" y="44"/>
                  </a:lnTo>
                  <a:lnTo>
                    <a:pt x="123" y="28"/>
                  </a:lnTo>
                  <a:lnTo>
                    <a:pt x="126" y="21"/>
                  </a:lnTo>
                  <a:lnTo>
                    <a:pt x="126" y="15"/>
                  </a:lnTo>
                  <a:lnTo>
                    <a:pt x="126" y="23"/>
                  </a:lnTo>
                  <a:lnTo>
                    <a:pt x="129" y="31"/>
                  </a:lnTo>
                  <a:lnTo>
                    <a:pt x="129" y="52"/>
                  </a:lnTo>
                  <a:lnTo>
                    <a:pt x="131" y="60"/>
                  </a:lnTo>
                  <a:lnTo>
                    <a:pt x="131" y="75"/>
                  </a:lnTo>
                  <a:lnTo>
                    <a:pt x="134" y="78"/>
                  </a:lnTo>
                  <a:lnTo>
                    <a:pt x="136" y="75"/>
                  </a:lnTo>
                  <a:lnTo>
                    <a:pt x="136" y="68"/>
                  </a:lnTo>
                  <a:lnTo>
                    <a:pt x="139" y="60"/>
                  </a:lnTo>
                  <a:lnTo>
                    <a:pt x="139" y="39"/>
                  </a:lnTo>
                  <a:lnTo>
                    <a:pt x="142" y="36"/>
                  </a:lnTo>
                  <a:lnTo>
                    <a:pt x="142" y="44"/>
                  </a:lnTo>
                  <a:lnTo>
                    <a:pt x="144" y="55"/>
                  </a:lnTo>
                  <a:lnTo>
                    <a:pt x="144" y="70"/>
                  </a:lnTo>
                  <a:lnTo>
                    <a:pt x="147" y="68"/>
                  </a:lnTo>
                  <a:lnTo>
                    <a:pt x="150" y="65"/>
                  </a:lnTo>
                  <a:lnTo>
                    <a:pt x="150" y="62"/>
                  </a:lnTo>
                  <a:lnTo>
                    <a:pt x="152" y="57"/>
                  </a:lnTo>
                  <a:lnTo>
                    <a:pt x="152" y="44"/>
                  </a:lnTo>
                  <a:lnTo>
                    <a:pt x="155" y="41"/>
                  </a:lnTo>
                  <a:lnTo>
                    <a:pt x="155" y="39"/>
                  </a:lnTo>
                  <a:lnTo>
                    <a:pt x="155" y="41"/>
                  </a:lnTo>
                  <a:lnTo>
                    <a:pt x="157" y="44"/>
                  </a:lnTo>
                  <a:lnTo>
                    <a:pt x="157" y="49"/>
                  </a:lnTo>
                  <a:lnTo>
                    <a:pt x="160" y="52"/>
                  </a:lnTo>
                  <a:lnTo>
                    <a:pt x="163" y="52"/>
                  </a:lnTo>
                  <a:lnTo>
                    <a:pt x="168" y="47"/>
                  </a:lnTo>
                  <a:lnTo>
                    <a:pt x="165" y="47"/>
                  </a:lnTo>
                  <a:lnTo>
                    <a:pt x="168" y="49"/>
                  </a:lnTo>
                  <a:lnTo>
                    <a:pt x="170" y="52"/>
                  </a:lnTo>
                  <a:lnTo>
                    <a:pt x="170" y="55"/>
                  </a:lnTo>
                  <a:lnTo>
                    <a:pt x="170" y="52"/>
                  </a:lnTo>
                  <a:lnTo>
                    <a:pt x="173" y="44"/>
                  </a:lnTo>
                  <a:lnTo>
                    <a:pt x="173" y="31"/>
                  </a:lnTo>
                  <a:lnTo>
                    <a:pt x="176" y="28"/>
                  </a:lnTo>
                  <a:lnTo>
                    <a:pt x="176"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7" name="Freeform 111"/>
            <p:cNvSpPr>
              <a:spLocks noChangeAspect="1"/>
            </p:cNvSpPr>
            <p:nvPr/>
          </p:nvSpPr>
          <p:spPr bwMode="auto">
            <a:xfrm flipV="1">
              <a:off x="8824767" y="2636393"/>
              <a:ext cx="1042979" cy="102087"/>
            </a:xfrm>
            <a:custGeom>
              <a:avLst/>
              <a:gdLst>
                <a:gd name="T0" fmla="*/ 2 w 201"/>
                <a:gd name="T1" fmla="*/ 55 h 78"/>
                <a:gd name="T2" fmla="*/ 8 w 201"/>
                <a:gd name="T3" fmla="*/ 52 h 78"/>
                <a:gd name="T4" fmla="*/ 15 w 201"/>
                <a:gd name="T5" fmla="*/ 55 h 78"/>
                <a:gd name="T6" fmla="*/ 21 w 201"/>
                <a:gd name="T7" fmla="*/ 29 h 78"/>
                <a:gd name="T8" fmla="*/ 23 w 201"/>
                <a:gd name="T9" fmla="*/ 31 h 78"/>
                <a:gd name="T10" fmla="*/ 28 w 201"/>
                <a:gd name="T11" fmla="*/ 55 h 78"/>
                <a:gd name="T12" fmla="*/ 34 w 201"/>
                <a:gd name="T13" fmla="*/ 60 h 78"/>
                <a:gd name="T14" fmla="*/ 36 w 201"/>
                <a:gd name="T15" fmla="*/ 44 h 78"/>
                <a:gd name="T16" fmla="*/ 42 w 201"/>
                <a:gd name="T17" fmla="*/ 47 h 78"/>
                <a:gd name="T18" fmla="*/ 47 w 201"/>
                <a:gd name="T19" fmla="*/ 36 h 78"/>
                <a:gd name="T20" fmla="*/ 49 w 201"/>
                <a:gd name="T21" fmla="*/ 18 h 78"/>
                <a:gd name="T22" fmla="*/ 55 w 201"/>
                <a:gd name="T23" fmla="*/ 68 h 78"/>
                <a:gd name="T24" fmla="*/ 57 w 201"/>
                <a:gd name="T25" fmla="*/ 70 h 78"/>
                <a:gd name="T26" fmla="*/ 63 w 201"/>
                <a:gd name="T27" fmla="*/ 57 h 78"/>
                <a:gd name="T28" fmla="*/ 70 w 201"/>
                <a:gd name="T29" fmla="*/ 55 h 78"/>
                <a:gd name="T30" fmla="*/ 81 w 201"/>
                <a:gd name="T31" fmla="*/ 50 h 78"/>
                <a:gd name="T32" fmla="*/ 86 w 201"/>
                <a:gd name="T33" fmla="*/ 39 h 78"/>
                <a:gd name="T34" fmla="*/ 89 w 201"/>
                <a:gd name="T35" fmla="*/ 3 h 78"/>
                <a:gd name="T36" fmla="*/ 94 w 201"/>
                <a:gd name="T37" fmla="*/ 21 h 78"/>
                <a:gd name="T38" fmla="*/ 97 w 201"/>
                <a:gd name="T39" fmla="*/ 70 h 78"/>
                <a:gd name="T40" fmla="*/ 102 w 201"/>
                <a:gd name="T41" fmla="*/ 63 h 78"/>
                <a:gd name="T42" fmla="*/ 104 w 201"/>
                <a:gd name="T43" fmla="*/ 55 h 78"/>
                <a:gd name="T44" fmla="*/ 112 w 201"/>
                <a:gd name="T45" fmla="*/ 63 h 78"/>
                <a:gd name="T46" fmla="*/ 118 w 201"/>
                <a:gd name="T47" fmla="*/ 55 h 78"/>
                <a:gd name="T48" fmla="*/ 120 w 201"/>
                <a:gd name="T49" fmla="*/ 44 h 78"/>
                <a:gd name="T50" fmla="*/ 125 w 201"/>
                <a:gd name="T51" fmla="*/ 29 h 78"/>
                <a:gd name="T52" fmla="*/ 128 w 201"/>
                <a:gd name="T53" fmla="*/ 36 h 78"/>
                <a:gd name="T54" fmla="*/ 133 w 201"/>
                <a:gd name="T55" fmla="*/ 52 h 78"/>
                <a:gd name="T56" fmla="*/ 138 w 201"/>
                <a:gd name="T57" fmla="*/ 44 h 78"/>
                <a:gd name="T58" fmla="*/ 141 w 201"/>
                <a:gd name="T59" fmla="*/ 47 h 78"/>
                <a:gd name="T60" fmla="*/ 144 w 201"/>
                <a:gd name="T61" fmla="*/ 21 h 78"/>
                <a:gd name="T62" fmla="*/ 146 w 201"/>
                <a:gd name="T63" fmla="*/ 55 h 78"/>
                <a:gd name="T64" fmla="*/ 152 w 201"/>
                <a:gd name="T65" fmla="*/ 70 h 78"/>
                <a:gd name="T66" fmla="*/ 157 w 201"/>
                <a:gd name="T67" fmla="*/ 60 h 78"/>
                <a:gd name="T68" fmla="*/ 165 w 201"/>
                <a:gd name="T69" fmla="*/ 50 h 78"/>
                <a:gd name="T70" fmla="*/ 170 w 201"/>
                <a:gd name="T71" fmla="*/ 47 h 78"/>
                <a:gd name="T72" fmla="*/ 172 w 201"/>
                <a:gd name="T73" fmla="*/ 36 h 78"/>
                <a:gd name="T74" fmla="*/ 175 w 201"/>
                <a:gd name="T75" fmla="*/ 50 h 78"/>
                <a:gd name="T76" fmla="*/ 183 w 201"/>
                <a:gd name="T77" fmla="*/ 55 h 78"/>
                <a:gd name="T78" fmla="*/ 188 w 201"/>
                <a:gd name="T79" fmla="*/ 39 h 78"/>
                <a:gd name="T80" fmla="*/ 191 w 201"/>
                <a:gd name="T81" fmla="*/ 34 h 78"/>
                <a:gd name="T82" fmla="*/ 196 w 201"/>
                <a:gd name="T8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78">
                  <a:moveTo>
                    <a:pt x="0" y="29"/>
                  </a:moveTo>
                  <a:lnTo>
                    <a:pt x="2" y="36"/>
                  </a:lnTo>
                  <a:lnTo>
                    <a:pt x="2" y="55"/>
                  </a:lnTo>
                  <a:lnTo>
                    <a:pt x="8" y="60"/>
                  </a:lnTo>
                  <a:lnTo>
                    <a:pt x="5" y="60"/>
                  </a:lnTo>
                  <a:lnTo>
                    <a:pt x="8" y="52"/>
                  </a:lnTo>
                  <a:lnTo>
                    <a:pt x="10" y="55"/>
                  </a:lnTo>
                  <a:lnTo>
                    <a:pt x="13" y="57"/>
                  </a:lnTo>
                  <a:lnTo>
                    <a:pt x="15" y="55"/>
                  </a:lnTo>
                  <a:lnTo>
                    <a:pt x="18" y="52"/>
                  </a:lnTo>
                  <a:lnTo>
                    <a:pt x="21" y="47"/>
                  </a:lnTo>
                  <a:lnTo>
                    <a:pt x="21" y="29"/>
                  </a:lnTo>
                  <a:lnTo>
                    <a:pt x="23" y="23"/>
                  </a:lnTo>
                  <a:lnTo>
                    <a:pt x="23" y="21"/>
                  </a:lnTo>
                  <a:lnTo>
                    <a:pt x="23" y="31"/>
                  </a:lnTo>
                  <a:lnTo>
                    <a:pt x="26" y="39"/>
                  </a:lnTo>
                  <a:lnTo>
                    <a:pt x="26" y="50"/>
                  </a:lnTo>
                  <a:lnTo>
                    <a:pt x="28" y="55"/>
                  </a:lnTo>
                  <a:lnTo>
                    <a:pt x="28" y="60"/>
                  </a:lnTo>
                  <a:lnTo>
                    <a:pt x="31" y="63"/>
                  </a:lnTo>
                  <a:lnTo>
                    <a:pt x="34" y="60"/>
                  </a:lnTo>
                  <a:lnTo>
                    <a:pt x="34" y="52"/>
                  </a:lnTo>
                  <a:lnTo>
                    <a:pt x="39" y="44"/>
                  </a:lnTo>
                  <a:lnTo>
                    <a:pt x="36" y="44"/>
                  </a:lnTo>
                  <a:lnTo>
                    <a:pt x="39" y="50"/>
                  </a:lnTo>
                  <a:lnTo>
                    <a:pt x="42" y="52"/>
                  </a:lnTo>
                  <a:lnTo>
                    <a:pt x="42" y="47"/>
                  </a:lnTo>
                  <a:lnTo>
                    <a:pt x="44" y="42"/>
                  </a:lnTo>
                  <a:lnTo>
                    <a:pt x="44" y="39"/>
                  </a:lnTo>
                  <a:lnTo>
                    <a:pt x="47" y="36"/>
                  </a:lnTo>
                  <a:lnTo>
                    <a:pt x="47" y="21"/>
                  </a:lnTo>
                  <a:lnTo>
                    <a:pt x="49" y="16"/>
                  </a:lnTo>
                  <a:lnTo>
                    <a:pt x="49" y="18"/>
                  </a:lnTo>
                  <a:lnTo>
                    <a:pt x="52" y="29"/>
                  </a:lnTo>
                  <a:lnTo>
                    <a:pt x="52" y="60"/>
                  </a:lnTo>
                  <a:lnTo>
                    <a:pt x="55" y="68"/>
                  </a:lnTo>
                  <a:lnTo>
                    <a:pt x="55" y="76"/>
                  </a:lnTo>
                  <a:lnTo>
                    <a:pt x="57" y="78"/>
                  </a:lnTo>
                  <a:lnTo>
                    <a:pt x="57" y="70"/>
                  </a:lnTo>
                  <a:lnTo>
                    <a:pt x="60" y="65"/>
                  </a:lnTo>
                  <a:lnTo>
                    <a:pt x="60" y="60"/>
                  </a:lnTo>
                  <a:lnTo>
                    <a:pt x="63" y="57"/>
                  </a:lnTo>
                  <a:lnTo>
                    <a:pt x="65" y="57"/>
                  </a:lnTo>
                  <a:lnTo>
                    <a:pt x="68" y="60"/>
                  </a:lnTo>
                  <a:lnTo>
                    <a:pt x="70" y="55"/>
                  </a:lnTo>
                  <a:lnTo>
                    <a:pt x="73" y="52"/>
                  </a:lnTo>
                  <a:lnTo>
                    <a:pt x="76" y="50"/>
                  </a:lnTo>
                  <a:lnTo>
                    <a:pt x="81" y="50"/>
                  </a:lnTo>
                  <a:lnTo>
                    <a:pt x="81" y="44"/>
                  </a:lnTo>
                  <a:lnTo>
                    <a:pt x="83" y="42"/>
                  </a:lnTo>
                  <a:lnTo>
                    <a:pt x="86" y="39"/>
                  </a:lnTo>
                  <a:lnTo>
                    <a:pt x="86" y="21"/>
                  </a:lnTo>
                  <a:lnTo>
                    <a:pt x="89" y="13"/>
                  </a:lnTo>
                  <a:lnTo>
                    <a:pt x="89" y="3"/>
                  </a:lnTo>
                  <a:lnTo>
                    <a:pt x="91" y="0"/>
                  </a:lnTo>
                  <a:lnTo>
                    <a:pt x="91" y="10"/>
                  </a:lnTo>
                  <a:lnTo>
                    <a:pt x="94" y="21"/>
                  </a:lnTo>
                  <a:lnTo>
                    <a:pt x="94" y="55"/>
                  </a:lnTo>
                  <a:lnTo>
                    <a:pt x="97" y="63"/>
                  </a:lnTo>
                  <a:lnTo>
                    <a:pt x="97" y="70"/>
                  </a:lnTo>
                  <a:lnTo>
                    <a:pt x="99" y="68"/>
                  </a:lnTo>
                  <a:lnTo>
                    <a:pt x="99" y="65"/>
                  </a:lnTo>
                  <a:lnTo>
                    <a:pt x="102" y="63"/>
                  </a:lnTo>
                  <a:lnTo>
                    <a:pt x="102" y="60"/>
                  </a:lnTo>
                  <a:lnTo>
                    <a:pt x="107" y="55"/>
                  </a:lnTo>
                  <a:lnTo>
                    <a:pt x="104" y="55"/>
                  </a:lnTo>
                  <a:lnTo>
                    <a:pt x="107" y="55"/>
                  </a:lnTo>
                  <a:lnTo>
                    <a:pt x="112" y="60"/>
                  </a:lnTo>
                  <a:lnTo>
                    <a:pt x="112" y="63"/>
                  </a:lnTo>
                  <a:lnTo>
                    <a:pt x="115" y="60"/>
                  </a:lnTo>
                  <a:lnTo>
                    <a:pt x="115" y="57"/>
                  </a:lnTo>
                  <a:lnTo>
                    <a:pt x="118" y="55"/>
                  </a:lnTo>
                  <a:lnTo>
                    <a:pt x="118" y="50"/>
                  </a:lnTo>
                  <a:lnTo>
                    <a:pt x="120" y="47"/>
                  </a:lnTo>
                  <a:lnTo>
                    <a:pt x="120" y="44"/>
                  </a:lnTo>
                  <a:lnTo>
                    <a:pt x="123" y="42"/>
                  </a:lnTo>
                  <a:lnTo>
                    <a:pt x="123" y="34"/>
                  </a:lnTo>
                  <a:lnTo>
                    <a:pt x="125" y="29"/>
                  </a:lnTo>
                  <a:lnTo>
                    <a:pt x="125" y="23"/>
                  </a:lnTo>
                  <a:lnTo>
                    <a:pt x="128" y="26"/>
                  </a:lnTo>
                  <a:lnTo>
                    <a:pt x="128" y="36"/>
                  </a:lnTo>
                  <a:lnTo>
                    <a:pt x="131" y="42"/>
                  </a:lnTo>
                  <a:lnTo>
                    <a:pt x="131" y="50"/>
                  </a:lnTo>
                  <a:lnTo>
                    <a:pt x="133" y="52"/>
                  </a:lnTo>
                  <a:lnTo>
                    <a:pt x="133" y="55"/>
                  </a:lnTo>
                  <a:lnTo>
                    <a:pt x="133" y="50"/>
                  </a:lnTo>
                  <a:lnTo>
                    <a:pt x="138" y="44"/>
                  </a:lnTo>
                  <a:lnTo>
                    <a:pt x="136" y="44"/>
                  </a:lnTo>
                  <a:lnTo>
                    <a:pt x="138" y="47"/>
                  </a:lnTo>
                  <a:lnTo>
                    <a:pt x="141" y="47"/>
                  </a:lnTo>
                  <a:lnTo>
                    <a:pt x="141" y="34"/>
                  </a:lnTo>
                  <a:lnTo>
                    <a:pt x="144" y="26"/>
                  </a:lnTo>
                  <a:lnTo>
                    <a:pt x="144" y="21"/>
                  </a:lnTo>
                  <a:lnTo>
                    <a:pt x="144" y="26"/>
                  </a:lnTo>
                  <a:lnTo>
                    <a:pt x="146" y="34"/>
                  </a:lnTo>
                  <a:lnTo>
                    <a:pt x="146" y="55"/>
                  </a:lnTo>
                  <a:lnTo>
                    <a:pt x="149" y="63"/>
                  </a:lnTo>
                  <a:lnTo>
                    <a:pt x="149" y="73"/>
                  </a:lnTo>
                  <a:lnTo>
                    <a:pt x="152" y="70"/>
                  </a:lnTo>
                  <a:lnTo>
                    <a:pt x="154" y="68"/>
                  </a:lnTo>
                  <a:lnTo>
                    <a:pt x="154" y="63"/>
                  </a:lnTo>
                  <a:lnTo>
                    <a:pt x="157" y="60"/>
                  </a:lnTo>
                  <a:lnTo>
                    <a:pt x="157" y="55"/>
                  </a:lnTo>
                  <a:lnTo>
                    <a:pt x="159" y="55"/>
                  </a:lnTo>
                  <a:lnTo>
                    <a:pt x="165" y="50"/>
                  </a:lnTo>
                  <a:lnTo>
                    <a:pt x="162" y="50"/>
                  </a:lnTo>
                  <a:lnTo>
                    <a:pt x="165" y="52"/>
                  </a:lnTo>
                  <a:lnTo>
                    <a:pt x="170" y="47"/>
                  </a:lnTo>
                  <a:lnTo>
                    <a:pt x="170" y="42"/>
                  </a:lnTo>
                  <a:lnTo>
                    <a:pt x="172" y="39"/>
                  </a:lnTo>
                  <a:lnTo>
                    <a:pt x="172" y="36"/>
                  </a:lnTo>
                  <a:lnTo>
                    <a:pt x="172" y="39"/>
                  </a:lnTo>
                  <a:lnTo>
                    <a:pt x="175" y="42"/>
                  </a:lnTo>
                  <a:lnTo>
                    <a:pt x="175" y="50"/>
                  </a:lnTo>
                  <a:lnTo>
                    <a:pt x="180" y="55"/>
                  </a:lnTo>
                  <a:lnTo>
                    <a:pt x="180" y="57"/>
                  </a:lnTo>
                  <a:lnTo>
                    <a:pt x="183" y="55"/>
                  </a:lnTo>
                  <a:lnTo>
                    <a:pt x="186" y="52"/>
                  </a:lnTo>
                  <a:lnTo>
                    <a:pt x="186" y="44"/>
                  </a:lnTo>
                  <a:lnTo>
                    <a:pt x="188" y="39"/>
                  </a:lnTo>
                  <a:lnTo>
                    <a:pt x="188" y="26"/>
                  </a:lnTo>
                  <a:lnTo>
                    <a:pt x="191" y="23"/>
                  </a:lnTo>
                  <a:lnTo>
                    <a:pt x="191" y="34"/>
                  </a:lnTo>
                  <a:lnTo>
                    <a:pt x="193" y="39"/>
                  </a:lnTo>
                  <a:lnTo>
                    <a:pt x="193" y="50"/>
                  </a:lnTo>
                  <a:lnTo>
                    <a:pt x="196" y="52"/>
                  </a:lnTo>
                  <a:lnTo>
                    <a:pt x="196" y="55"/>
                  </a:lnTo>
                  <a:lnTo>
                    <a:pt x="201"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8" name="Freeform 112"/>
            <p:cNvSpPr>
              <a:spLocks noChangeAspect="1"/>
            </p:cNvSpPr>
            <p:nvPr/>
          </p:nvSpPr>
          <p:spPr bwMode="auto">
            <a:xfrm flipV="1">
              <a:off x="9867746" y="2632017"/>
              <a:ext cx="763240" cy="86045"/>
            </a:xfrm>
            <a:custGeom>
              <a:avLst/>
              <a:gdLst>
                <a:gd name="T0" fmla="*/ 0 w 147"/>
                <a:gd name="T1" fmla="*/ 34 h 65"/>
                <a:gd name="T2" fmla="*/ 3 w 147"/>
                <a:gd name="T3" fmla="*/ 26 h 65"/>
                <a:gd name="T4" fmla="*/ 6 w 147"/>
                <a:gd name="T5" fmla="*/ 34 h 65"/>
                <a:gd name="T6" fmla="*/ 8 w 147"/>
                <a:gd name="T7" fmla="*/ 41 h 65"/>
                <a:gd name="T8" fmla="*/ 11 w 147"/>
                <a:gd name="T9" fmla="*/ 34 h 65"/>
                <a:gd name="T10" fmla="*/ 13 w 147"/>
                <a:gd name="T11" fmla="*/ 23 h 65"/>
                <a:gd name="T12" fmla="*/ 16 w 147"/>
                <a:gd name="T13" fmla="*/ 0 h 65"/>
                <a:gd name="T14" fmla="*/ 19 w 147"/>
                <a:gd name="T15" fmla="*/ 10 h 65"/>
                <a:gd name="T16" fmla="*/ 21 w 147"/>
                <a:gd name="T17" fmla="*/ 18 h 65"/>
                <a:gd name="T18" fmla="*/ 24 w 147"/>
                <a:gd name="T19" fmla="*/ 49 h 65"/>
                <a:gd name="T20" fmla="*/ 26 w 147"/>
                <a:gd name="T21" fmla="*/ 60 h 65"/>
                <a:gd name="T22" fmla="*/ 29 w 147"/>
                <a:gd name="T23" fmla="*/ 44 h 65"/>
                <a:gd name="T24" fmla="*/ 32 w 147"/>
                <a:gd name="T25" fmla="*/ 26 h 65"/>
                <a:gd name="T26" fmla="*/ 34 w 147"/>
                <a:gd name="T27" fmla="*/ 13 h 65"/>
                <a:gd name="T28" fmla="*/ 37 w 147"/>
                <a:gd name="T29" fmla="*/ 5 h 65"/>
                <a:gd name="T30" fmla="*/ 40 w 147"/>
                <a:gd name="T31" fmla="*/ 31 h 65"/>
                <a:gd name="T32" fmla="*/ 42 w 147"/>
                <a:gd name="T33" fmla="*/ 47 h 65"/>
                <a:gd name="T34" fmla="*/ 45 w 147"/>
                <a:gd name="T35" fmla="*/ 52 h 65"/>
                <a:gd name="T36" fmla="*/ 47 w 147"/>
                <a:gd name="T37" fmla="*/ 62 h 65"/>
                <a:gd name="T38" fmla="*/ 53 w 147"/>
                <a:gd name="T39" fmla="*/ 57 h 65"/>
                <a:gd name="T40" fmla="*/ 55 w 147"/>
                <a:gd name="T41" fmla="*/ 41 h 65"/>
                <a:gd name="T42" fmla="*/ 58 w 147"/>
                <a:gd name="T43" fmla="*/ 26 h 65"/>
                <a:gd name="T44" fmla="*/ 58 w 147"/>
                <a:gd name="T45" fmla="*/ 20 h 65"/>
                <a:gd name="T46" fmla="*/ 60 w 147"/>
                <a:gd name="T47" fmla="*/ 34 h 65"/>
                <a:gd name="T48" fmla="*/ 63 w 147"/>
                <a:gd name="T49" fmla="*/ 41 h 65"/>
                <a:gd name="T50" fmla="*/ 68 w 147"/>
                <a:gd name="T51" fmla="*/ 36 h 65"/>
                <a:gd name="T52" fmla="*/ 74 w 147"/>
                <a:gd name="T53" fmla="*/ 28 h 65"/>
                <a:gd name="T54" fmla="*/ 76 w 147"/>
                <a:gd name="T55" fmla="*/ 28 h 65"/>
                <a:gd name="T56" fmla="*/ 79 w 147"/>
                <a:gd name="T57" fmla="*/ 23 h 65"/>
                <a:gd name="T58" fmla="*/ 81 w 147"/>
                <a:gd name="T59" fmla="*/ 7 h 65"/>
                <a:gd name="T60" fmla="*/ 84 w 147"/>
                <a:gd name="T61" fmla="*/ 13 h 65"/>
                <a:gd name="T62" fmla="*/ 87 w 147"/>
                <a:gd name="T63" fmla="*/ 26 h 65"/>
                <a:gd name="T64" fmla="*/ 89 w 147"/>
                <a:gd name="T65" fmla="*/ 34 h 65"/>
                <a:gd name="T66" fmla="*/ 92 w 147"/>
                <a:gd name="T67" fmla="*/ 39 h 65"/>
                <a:gd name="T68" fmla="*/ 97 w 147"/>
                <a:gd name="T69" fmla="*/ 36 h 65"/>
                <a:gd name="T70" fmla="*/ 100 w 147"/>
                <a:gd name="T71" fmla="*/ 28 h 65"/>
                <a:gd name="T72" fmla="*/ 102 w 147"/>
                <a:gd name="T73" fmla="*/ 10 h 65"/>
                <a:gd name="T74" fmla="*/ 105 w 147"/>
                <a:gd name="T75" fmla="*/ 34 h 65"/>
                <a:gd name="T76" fmla="*/ 108 w 147"/>
                <a:gd name="T77" fmla="*/ 65 h 65"/>
                <a:gd name="T78" fmla="*/ 110 w 147"/>
                <a:gd name="T79" fmla="*/ 54 h 65"/>
                <a:gd name="T80" fmla="*/ 113 w 147"/>
                <a:gd name="T81" fmla="*/ 36 h 65"/>
                <a:gd name="T82" fmla="*/ 115 w 147"/>
                <a:gd name="T83" fmla="*/ 28 h 65"/>
                <a:gd name="T84" fmla="*/ 118 w 147"/>
                <a:gd name="T85" fmla="*/ 28 h 65"/>
                <a:gd name="T86" fmla="*/ 121 w 147"/>
                <a:gd name="T87" fmla="*/ 34 h 65"/>
                <a:gd name="T88" fmla="*/ 126 w 147"/>
                <a:gd name="T89" fmla="*/ 31 h 65"/>
                <a:gd name="T90" fmla="*/ 131 w 147"/>
                <a:gd name="T91" fmla="*/ 31 h 65"/>
                <a:gd name="T92" fmla="*/ 134 w 147"/>
                <a:gd name="T93" fmla="*/ 41 h 65"/>
                <a:gd name="T94" fmla="*/ 139 w 147"/>
                <a:gd name="T95" fmla="*/ 36 h 65"/>
                <a:gd name="T96" fmla="*/ 144 w 147"/>
                <a:gd name="T97" fmla="*/ 31 h 65"/>
                <a:gd name="T98" fmla="*/ 147 w 147"/>
                <a:gd name="T99" fmla="*/ 2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65">
                  <a:moveTo>
                    <a:pt x="0" y="41"/>
                  </a:moveTo>
                  <a:lnTo>
                    <a:pt x="0" y="34"/>
                  </a:lnTo>
                  <a:lnTo>
                    <a:pt x="3" y="31"/>
                  </a:lnTo>
                  <a:lnTo>
                    <a:pt x="3" y="26"/>
                  </a:lnTo>
                  <a:lnTo>
                    <a:pt x="6" y="28"/>
                  </a:lnTo>
                  <a:lnTo>
                    <a:pt x="6" y="34"/>
                  </a:lnTo>
                  <a:lnTo>
                    <a:pt x="8" y="39"/>
                  </a:lnTo>
                  <a:lnTo>
                    <a:pt x="8" y="41"/>
                  </a:lnTo>
                  <a:lnTo>
                    <a:pt x="11" y="39"/>
                  </a:lnTo>
                  <a:lnTo>
                    <a:pt x="11" y="34"/>
                  </a:lnTo>
                  <a:lnTo>
                    <a:pt x="13" y="31"/>
                  </a:lnTo>
                  <a:lnTo>
                    <a:pt x="13" y="23"/>
                  </a:lnTo>
                  <a:lnTo>
                    <a:pt x="16" y="15"/>
                  </a:lnTo>
                  <a:lnTo>
                    <a:pt x="16" y="0"/>
                  </a:lnTo>
                  <a:lnTo>
                    <a:pt x="19" y="2"/>
                  </a:lnTo>
                  <a:lnTo>
                    <a:pt x="19" y="10"/>
                  </a:lnTo>
                  <a:lnTo>
                    <a:pt x="21" y="13"/>
                  </a:lnTo>
                  <a:lnTo>
                    <a:pt x="21" y="18"/>
                  </a:lnTo>
                  <a:lnTo>
                    <a:pt x="24" y="23"/>
                  </a:lnTo>
                  <a:lnTo>
                    <a:pt x="24" y="49"/>
                  </a:lnTo>
                  <a:lnTo>
                    <a:pt x="26" y="54"/>
                  </a:lnTo>
                  <a:lnTo>
                    <a:pt x="26" y="60"/>
                  </a:lnTo>
                  <a:lnTo>
                    <a:pt x="29" y="57"/>
                  </a:lnTo>
                  <a:lnTo>
                    <a:pt x="29" y="44"/>
                  </a:lnTo>
                  <a:lnTo>
                    <a:pt x="32" y="36"/>
                  </a:lnTo>
                  <a:lnTo>
                    <a:pt x="32" y="26"/>
                  </a:lnTo>
                  <a:lnTo>
                    <a:pt x="34" y="23"/>
                  </a:lnTo>
                  <a:lnTo>
                    <a:pt x="34" y="13"/>
                  </a:lnTo>
                  <a:lnTo>
                    <a:pt x="37" y="10"/>
                  </a:lnTo>
                  <a:lnTo>
                    <a:pt x="37" y="5"/>
                  </a:lnTo>
                  <a:lnTo>
                    <a:pt x="40" y="7"/>
                  </a:lnTo>
                  <a:lnTo>
                    <a:pt x="40" y="31"/>
                  </a:lnTo>
                  <a:lnTo>
                    <a:pt x="42" y="39"/>
                  </a:lnTo>
                  <a:lnTo>
                    <a:pt x="42" y="47"/>
                  </a:lnTo>
                  <a:lnTo>
                    <a:pt x="45" y="49"/>
                  </a:lnTo>
                  <a:lnTo>
                    <a:pt x="45" y="52"/>
                  </a:lnTo>
                  <a:lnTo>
                    <a:pt x="47" y="54"/>
                  </a:lnTo>
                  <a:lnTo>
                    <a:pt x="47" y="62"/>
                  </a:lnTo>
                  <a:lnTo>
                    <a:pt x="50" y="60"/>
                  </a:lnTo>
                  <a:lnTo>
                    <a:pt x="53" y="57"/>
                  </a:lnTo>
                  <a:lnTo>
                    <a:pt x="53" y="44"/>
                  </a:lnTo>
                  <a:lnTo>
                    <a:pt x="55" y="41"/>
                  </a:lnTo>
                  <a:lnTo>
                    <a:pt x="55" y="31"/>
                  </a:lnTo>
                  <a:lnTo>
                    <a:pt x="58" y="26"/>
                  </a:lnTo>
                  <a:lnTo>
                    <a:pt x="58" y="18"/>
                  </a:lnTo>
                  <a:lnTo>
                    <a:pt x="58" y="20"/>
                  </a:lnTo>
                  <a:lnTo>
                    <a:pt x="60" y="23"/>
                  </a:lnTo>
                  <a:lnTo>
                    <a:pt x="60" y="34"/>
                  </a:lnTo>
                  <a:lnTo>
                    <a:pt x="66" y="41"/>
                  </a:lnTo>
                  <a:lnTo>
                    <a:pt x="63" y="41"/>
                  </a:lnTo>
                  <a:lnTo>
                    <a:pt x="66" y="39"/>
                  </a:lnTo>
                  <a:lnTo>
                    <a:pt x="68" y="36"/>
                  </a:lnTo>
                  <a:lnTo>
                    <a:pt x="68" y="34"/>
                  </a:lnTo>
                  <a:lnTo>
                    <a:pt x="74" y="28"/>
                  </a:lnTo>
                  <a:lnTo>
                    <a:pt x="74" y="26"/>
                  </a:lnTo>
                  <a:lnTo>
                    <a:pt x="76" y="28"/>
                  </a:lnTo>
                  <a:lnTo>
                    <a:pt x="79" y="26"/>
                  </a:lnTo>
                  <a:lnTo>
                    <a:pt x="79" y="23"/>
                  </a:lnTo>
                  <a:lnTo>
                    <a:pt x="81" y="18"/>
                  </a:lnTo>
                  <a:lnTo>
                    <a:pt x="81" y="7"/>
                  </a:lnTo>
                  <a:lnTo>
                    <a:pt x="84" y="10"/>
                  </a:lnTo>
                  <a:lnTo>
                    <a:pt x="84" y="13"/>
                  </a:lnTo>
                  <a:lnTo>
                    <a:pt x="87" y="15"/>
                  </a:lnTo>
                  <a:lnTo>
                    <a:pt x="87" y="26"/>
                  </a:lnTo>
                  <a:lnTo>
                    <a:pt x="89" y="28"/>
                  </a:lnTo>
                  <a:lnTo>
                    <a:pt x="89" y="34"/>
                  </a:lnTo>
                  <a:lnTo>
                    <a:pt x="92" y="36"/>
                  </a:lnTo>
                  <a:lnTo>
                    <a:pt x="92" y="39"/>
                  </a:lnTo>
                  <a:lnTo>
                    <a:pt x="97" y="41"/>
                  </a:lnTo>
                  <a:lnTo>
                    <a:pt x="97" y="36"/>
                  </a:lnTo>
                  <a:lnTo>
                    <a:pt x="100" y="34"/>
                  </a:lnTo>
                  <a:lnTo>
                    <a:pt x="100" y="28"/>
                  </a:lnTo>
                  <a:lnTo>
                    <a:pt x="102" y="23"/>
                  </a:lnTo>
                  <a:lnTo>
                    <a:pt x="102" y="10"/>
                  </a:lnTo>
                  <a:lnTo>
                    <a:pt x="105" y="13"/>
                  </a:lnTo>
                  <a:lnTo>
                    <a:pt x="105" y="34"/>
                  </a:lnTo>
                  <a:lnTo>
                    <a:pt x="108" y="44"/>
                  </a:lnTo>
                  <a:lnTo>
                    <a:pt x="108" y="65"/>
                  </a:lnTo>
                  <a:lnTo>
                    <a:pt x="110" y="65"/>
                  </a:lnTo>
                  <a:lnTo>
                    <a:pt x="110" y="54"/>
                  </a:lnTo>
                  <a:lnTo>
                    <a:pt x="113" y="49"/>
                  </a:lnTo>
                  <a:lnTo>
                    <a:pt x="113" y="36"/>
                  </a:lnTo>
                  <a:lnTo>
                    <a:pt x="115" y="34"/>
                  </a:lnTo>
                  <a:lnTo>
                    <a:pt x="115" y="28"/>
                  </a:lnTo>
                  <a:lnTo>
                    <a:pt x="118" y="26"/>
                  </a:lnTo>
                  <a:lnTo>
                    <a:pt x="118" y="28"/>
                  </a:lnTo>
                  <a:lnTo>
                    <a:pt x="123" y="34"/>
                  </a:lnTo>
                  <a:lnTo>
                    <a:pt x="121" y="34"/>
                  </a:lnTo>
                  <a:lnTo>
                    <a:pt x="123" y="34"/>
                  </a:lnTo>
                  <a:lnTo>
                    <a:pt x="126" y="31"/>
                  </a:lnTo>
                  <a:lnTo>
                    <a:pt x="129" y="28"/>
                  </a:lnTo>
                  <a:lnTo>
                    <a:pt x="131" y="31"/>
                  </a:lnTo>
                  <a:lnTo>
                    <a:pt x="131" y="39"/>
                  </a:lnTo>
                  <a:lnTo>
                    <a:pt x="134" y="41"/>
                  </a:lnTo>
                  <a:lnTo>
                    <a:pt x="136" y="39"/>
                  </a:lnTo>
                  <a:lnTo>
                    <a:pt x="139" y="36"/>
                  </a:lnTo>
                  <a:lnTo>
                    <a:pt x="142" y="34"/>
                  </a:lnTo>
                  <a:lnTo>
                    <a:pt x="144" y="31"/>
                  </a:lnTo>
                  <a:lnTo>
                    <a:pt x="144" y="28"/>
                  </a:lnTo>
                  <a:lnTo>
                    <a:pt x="147"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29" name="Freeform 113"/>
            <p:cNvSpPr>
              <a:spLocks noChangeAspect="1"/>
            </p:cNvSpPr>
            <p:nvPr/>
          </p:nvSpPr>
          <p:spPr bwMode="auto">
            <a:xfrm flipV="1">
              <a:off x="4728829" y="2753064"/>
              <a:ext cx="1265735" cy="70003"/>
            </a:xfrm>
            <a:custGeom>
              <a:avLst/>
              <a:gdLst>
                <a:gd name="T0" fmla="*/ 3 w 244"/>
                <a:gd name="T1" fmla="*/ 36 h 54"/>
                <a:gd name="T2" fmla="*/ 11 w 244"/>
                <a:gd name="T3" fmla="*/ 28 h 54"/>
                <a:gd name="T4" fmla="*/ 13 w 244"/>
                <a:gd name="T5" fmla="*/ 34 h 54"/>
                <a:gd name="T6" fmla="*/ 16 w 244"/>
                <a:gd name="T7" fmla="*/ 44 h 54"/>
                <a:gd name="T8" fmla="*/ 21 w 244"/>
                <a:gd name="T9" fmla="*/ 36 h 54"/>
                <a:gd name="T10" fmla="*/ 29 w 244"/>
                <a:gd name="T11" fmla="*/ 36 h 54"/>
                <a:gd name="T12" fmla="*/ 37 w 244"/>
                <a:gd name="T13" fmla="*/ 39 h 54"/>
                <a:gd name="T14" fmla="*/ 45 w 244"/>
                <a:gd name="T15" fmla="*/ 36 h 54"/>
                <a:gd name="T16" fmla="*/ 52 w 244"/>
                <a:gd name="T17" fmla="*/ 41 h 54"/>
                <a:gd name="T18" fmla="*/ 60 w 244"/>
                <a:gd name="T19" fmla="*/ 39 h 54"/>
                <a:gd name="T20" fmla="*/ 68 w 244"/>
                <a:gd name="T21" fmla="*/ 34 h 54"/>
                <a:gd name="T22" fmla="*/ 73 w 244"/>
                <a:gd name="T23" fmla="*/ 23 h 54"/>
                <a:gd name="T24" fmla="*/ 79 w 244"/>
                <a:gd name="T25" fmla="*/ 31 h 54"/>
                <a:gd name="T26" fmla="*/ 81 w 244"/>
                <a:gd name="T27" fmla="*/ 49 h 54"/>
                <a:gd name="T28" fmla="*/ 86 w 244"/>
                <a:gd name="T29" fmla="*/ 39 h 54"/>
                <a:gd name="T30" fmla="*/ 92 w 244"/>
                <a:gd name="T31" fmla="*/ 44 h 54"/>
                <a:gd name="T32" fmla="*/ 100 w 244"/>
                <a:gd name="T33" fmla="*/ 36 h 54"/>
                <a:gd name="T34" fmla="*/ 105 w 244"/>
                <a:gd name="T35" fmla="*/ 26 h 54"/>
                <a:gd name="T36" fmla="*/ 107 w 244"/>
                <a:gd name="T37" fmla="*/ 23 h 54"/>
                <a:gd name="T38" fmla="*/ 110 w 244"/>
                <a:gd name="T39" fmla="*/ 44 h 54"/>
                <a:gd name="T40" fmla="*/ 115 w 244"/>
                <a:gd name="T41" fmla="*/ 49 h 54"/>
                <a:gd name="T42" fmla="*/ 123 w 244"/>
                <a:gd name="T43" fmla="*/ 44 h 54"/>
                <a:gd name="T44" fmla="*/ 126 w 244"/>
                <a:gd name="T45" fmla="*/ 26 h 54"/>
                <a:gd name="T46" fmla="*/ 131 w 244"/>
                <a:gd name="T47" fmla="*/ 36 h 54"/>
                <a:gd name="T48" fmla="*/ 139 w 244"/>
                <a:gd name="T49" fmla="*/ 44 h 54"/>
                <a:gd name="T50" fmla="*/ 144 w 244"/>
                <a:gd name="T51" fmla="*/ 39 h 54"/>
                <a:gd name="T52" fmla="*/ 152 w 244"/>
                <a:gd name="T53" fmla="*/ 36 h 54"/>
                <a:gd name="T54" fmla="*/ 157 w 244"/>
                <a:gd name="T55" fmla="*/ 21 h 54"/>
                <a:gd name="T56" fmla="*/ 160 w 244"/>
                <a:gd name="T57" fmla="*/ 7 h 54"/>
                <a:gd name="T58" fmla="*/ 165 w 244"/>
                <a:gd name="T59" fmla="*/ 34 h 54"/>
                <a:gd name="T60" fmla="*/ 170 w 244"/>
                <a:gd name="T61" fmla="*/ 52 h 54"/>
                <a:gd name="T62" fmla="*/ 178 w 244"/>
                <a:gd name="T63" fmla="*/ 41 h 54"/>
                <a:gd name="T64" fmla="*/ 186 w 244"/>
                <a:gd name="T65" fmla="*/ 39 h 54"/>
                <a:gd name="T66" fmla="*/ 191 w 244"/>
                <a:gd name="T67" fmla="*/ 36 h 54"/>
                <a:gd name="T68" fmla="*/ 196 w 244"/>
                <a:gd name="T69" fmla="*/ 41 h 54"/>
                <a:gd name="T70" fmla="*/ 204 w 244"/>
                <a:gd name="T71" fmla="*/ 41 h 54"/>
                <a:gd name="T72" fmla="*/ 212 w 244"/>
                <a:gd name="T73" fmla="*/ 39 h 54"/>
                <a:gd name="T74" fmla="*/ 220 w 244"/>
                <a:gd name="T75" fmla="*/ 36 h 54"/>
                <a:gd name="T76" fmla="*/ 225 w 244"/>
                <a:gd name="T77" fmla="*/ 28 h 54"/>
                <a:gd name="T78" fmla="*/ 228 w 244"/>
                <a:gd name="T79" fmla="*/ 26 h 54"/>
                <a:gd name="T80" fmla="*/ 236 w 244"/>
                <a:gd name="T81" fmla="*/ 39 h 54"/>
                <a:gd name="T82" fmla="*/ 238 w 244"/>
                <a:gd name="T83"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54">
                  <a:moveTo>
                    <a:pt x="3" y="36"/>
                  </a:moveTo>
                  <a:lnTo>
                    <a:pt x="0" y="36"/>
                  </a:lnTo>
                  <a:lnTo>
                    <a:pt x="3" y="36"/>
                  </a:lnTo>
                  <a:lnTo>
                    <a:pt x="5" y="39"/>
                  </a:lnTo>
                  <a:lnTo>
                    <a:pt x="5" y="34"/>
                  </a:lnTo>
                  <a:lnTo>
                    <a:pt x="11" y="28"/>
                  </a:lnTo>
                  <a:lnTo>
                    <a:pt x="8" y="28"/>
                  </a:lnTo>
                  <a:lnTo>
                    <a:pt x="11" y="31"/>
                  </a:lnTo>
                  <a:lnTo>
                    <a:pt x="13" y="34"/>
                  </a:lnTo>
                  <a:lnTo>
                    <a:pt x="13" y="39"/>
                  </a:lnTo>
                  <a:lnTo>
                    <a:pt x="18" y="44"/>
                  </a:lnTo>
                  <a:lnTo>
                    <a:pt x="16" y="44"/>
                  </a:lnTo>
                  <a:lnTo>
                    <a:pt x="18" y="41"/>
                  </a:lnTo>
                  <a:lnTo>
                    <a:pt x="24" y="36"/>
                  </a:lnTo>
                  <a:lnTo>
                    <a:pt x="21" y="36"/>
                  </a:lnTo>
                  <a:lnTo>
                    <a:pt x="24" y="36"/>
                  </a:lnTo>
                  <a:lnTo>
                    <a:pt x="26" y="36"/>
                  </a:lnTo>
                  <a:lnTo>
                    <a:pt x="29" y="36"/>
                  </a:lnTo>
                  <a:lnTo>
                    <a:pt x="32" y="36"/>
                  </a:lnTo>
                  <a:lnTo>
                    <a:pt x="34" y="36"/>
                  </a:lnTo>
                  <a:lnTo>
                    <a:pt x="37" y="39"/>
                  </a:lnTo>
                  <a:lnTo>
                    <a:pt x="39" y="41"/>
                  </a:lnTo>
                  <a:lnTo>
                    <a:pt x="42" y="41"/>
                  </a:lnTo>
                  <a:lnTo>
                    <a:pt x="45" y="36"/>
                  </a:lnTo>
                  <a:lnTo>
                    <a:pt x="47" y="34"/>
                  </a:lnTo>
                  <a:lnTo>
                    <a:pt x="52" y="39"/>
                  </a:lnTo>
                  <a:lnTo>
                    <a:pt x="52" y="41"/>
                  </a:lnTo>
                  <a:lnTo>
                    <a:pt x="55" y="39"/>
                  </a:lnTo>
                  <a:lnTo>
                    <a:pt x="58" y="36"/>
                  </a:lnTo>
                  <a:lnTo>
                    <a:pt x="60" y="39"/>
                  </a:lnTo>
                  <a:lnTo>
                    <a:pt x="63" y="36"/>
                  </a:lnTo>
                  <a:lnTo>
                    <a:pt x="66" y="34"/>
                  </a:lnTo>
                  <a:lnTo>
                    <a:pt x="68" y="34"/>
                  </a:lnTo>
                  <a:lnTo>
                    <a:pt x="71" y="31"/>
                  </a:lnTo>
                  <a:lnTo>
                    <a:pt x="73" y="28"/>
                  </a:lnTo>
                  <a:lnTo>
                    <a:pt x="73" y="23"/>
                  </a:lnTo>
                  <a:lnTo>
                    <a:pt x="76" y="26"/>
                  </a:lnTo>
                  <a:lnTo>
                    <a:pt x="76" y="28"/>
                  </a:lnTo>
                  <a:lnTo>
                    <a:pt x="79" y="31"/>
                  </a:lnTo>
                  <a:lnTo>
                    <a:pt x="79" y="41"/>
                  </a:lnTo>
                  <a:lnTo>
                    <a:pt x="81" y="44"/>
                  </a:lnTo>
                  <a:lnTo>
                    <a:pt x="81" y="49"/>
                  </a:lnTo>
                  <a:lnTo>
                    <a:pt x="84" y="47"/>
                  </a:lnTo>
                  <a:lnTo>
                    <a:pt x="84" y="41"/>
                  </a:lnTo>
                  <a:lnTo>
                    <a:pt x="86" y="39"/>
                  </a:lnTo>
                  <a:lnTo>
                    <a:pt x="92" y="44"/>
                  </a:lnTo>
                  <a:lnTo>
                    <a:pt x="89" y="44"/>
                  </a:lnTo>
                  <a:lnTo>
                    <a:pt x="92" y="44"/>
                  </a:lnTo>
                  <a:lnTo>
                    <a:pt x="94" y="41"/>
                  </a:lnTo>
                  <a:lnTo>
                    <a:pt x="97" y="39"/>
                  </a:lnTo>
                  <a:lnTo>
                    <a:pt x="100" y="36"/>
                  </a:lnTo>
                  <a:lnTo>
                    <a:pt x="100" y="31"/>
                  </a:lnTo>
                  <a:lnTo>
                    <a:pt x="102" y="28"/>
                  </a:lnTo>
                  <a:lnTo>
                    <a:pt x="105" y="26"/>
                  </a:lnTo>
                  <a:lnTo>
                    <a:pt x="105" y="18"/>
                  </a:lnTo>
                  <a:lnTo>
                    <a:pt x="107" y="26"/>
                  </a:lnTo>
                  <a:lnTo>
                    <a:pt x="107" y="23"/>
                  </a:lnTo>
                  <a:lnTo>
                    <a:pt x="107" y="26"/>
                  </a:lnTo>
                  <a:lnTo>
                    <a:pt x="110" y="34"/>
                  </a:lnTo>
                  <a:lnTo>
                    <a:pt x="110" y="44"/>
                  </a:lnTo>
                  <a:lnTo>
                    <a:pt x="113" y="47"/>
                  </a:lnTo>
                  <a:lnTo>
                    <a:pt x="113" y="52"/>
                  </a:lnTo>
                  <a:lnTo>
                    <a:pt x="115" y="49"/>
                  </a:lnTo>
                  <a:lnTo>
                    <a:pt x="118" y="49"/>
                  </a:lnTo>
                  <a:lnTo>
                    <a:pt x="121" y="47"/>
                  </a:lnTo>
                  <a:lnTo>
                    <a:pt x="123" y="44"/>
                  </a:lnTo>
                  <a:lnTo>
                    <a:pt x="123" y="39"/>
                  </a:lnTo>
                  <a:lnTo>
                    <a:pt x="126" y="36"/>
                  </a:lnTo>
                  <a:lnTo>
                    <a:pt x="126" y="26"/>
                  </a:lnTo>
                  <a:lnTo>
                    <a:pt x="128" y="23"/>
                  </a:lnTo>
                  <a:lnTo>
                    <a:pt x="131" y="26"/>
                  </a:lnTo>
                  <a:lnTo>
                    <a:pt x="131" y="36"/>
                  </a:lnTo>
                  <a:lnTo>
                    <a:pt x="134" y="39"/>
                  </a:lnTo>
                  <a:lnTo>
                    <a:pt x="134" y="41"/>
                  </a:lnTo>
                  <a:lnTo>
                    <a:pt x="139" y="44"/>
                  </a:lnTo>
                  <a:lnTo>
                    <a:pt x="144" y="39"/>
                  </a:lnTo>
                  <a:lnTo>
                    <a:pt x="141" y="39"/>
                  </a:lnTo>
                  <a:lnTo>
                    <a:pt x="144" y="39"/>
                  </a:lnTo>
                  <a:lnTo>
                    <a:pt x="147" y="39"/>
                  </a:lnTo>
                  <a:lnTo>
                    <a:pt x="149" y="39"/>
                  </a:lnTo>
                  <a:lnTo>
                    <a:pt x="152" y="36"/>
                  </a:lnTo>
                  <a:lnTo>
                    <a:pt x="155" y="34"/>
                  </a:lnTo>
                  <a:lnTo>
                    <a:pt x="155" y="28"/>
                  </a:lnTo>
                  <a:lnTo>
                    <a:pt x="157" y="21"/>
                  </a:lnTo>
                  <a:lnTo>
                    <a:pt x="157" y="5"/>
                  </a:lnTo>
                  <a:lnTo>
                    <a:pt x="160" y="0"/>
                  </a:lnTo>
                  <a:lnTo>
                    <a:pt x="160" y="7"/>
                  </a:lnTo>
                  <a:lnTo>
                    <a:pt x="162" y="13"/>
                  </a:lnTo>
                  <a:lnTo>
                    <a:pt x="162" y="26"/>
                  </a:lnTo>
                  <a:lnTo>
                    <a:pt x="165" y="34"/>
                  </a:lnTo>
                  <a:lnTo>
                    <a:pt x="165" y="49"/>
                  </a:lnTo>
                  <a:lnTo>
                    <a:pt x="168" y="54"/>
                  </a:lnTo>
                  <a:lnTo>
                    <a:pt x="170" y="52"/>
                  </a:lnTo>
                  <a:lnTo>
                    <a:pt x="176" y="47"/>
                  </a:lnTo>
                  <a:lnTo>
                    <a:pt x="176" y="44"/>
                  </a:lnTo>
                  <a:lnTo>
                    <a:pt x="178" y="41"/>
                  </a:lnTo>
                  <a:lnTo>
                    <a:pt x="181" y="39"/>
                  </a:lnTo>
                  <a:lnTo>
                    <a:pt x="181" y="36"/>
                  </a:lnTo>
                  <a:lnTo>
                    <a:pt x="186" y="39"/>
                  </a:lnTo>
                  <a:lnTo>
                    <a:pt x="186" y="36"/>
                  </a:lnTo>
                  <a:lnTo>
                    <a:pt x="191" y="34"/>
                  </a:lnTo>
                  <a:lnTo>
                    <a:pt x="191" y="36"/>
                  </a:lnTo>
                  <a:lnTo>
                    <a:pt x="196" y="41"/>
                  </a:lnTo>
                  <a:lnTo>
                    <a:pt x="194" y="41"/>
                  </a:lnTo>
                  <a:lnTo>
                    <a:pt x="196" y="41"/>
                  </a:lnTo>
                  <a:lnTo>
                    <a:pt x="199" y="39"/>
                  </a:lnTo>
                  <a:lnTo>
                    <a:pt x="202" y="41"/>
                  </a:lnTo>
                  <a:lnTo>
                    <a:pt x="204" y="41"/>
                  </a:lnTo>
                  <a:lnTo>
                    <a:pt x="207" y="39"/>
                  </a:lnTo>
                  <a:lnTo>
                    <a:pt x="210" y="39"/>
                  </a:lnTo>
                  <a:lnTo>
                    <a:pt x="212" y="39"/>
                  </a:lnTo>
                  <a:lnTo>
                    <a:pt x="215" y="36"/>
                  </a:lnTo>
                  <a:lnTo>
                    <a:pt x="217" y="36"/>
                  </a:lnTo>
                  <a:lnTo>
                    <a:pt x="220" y="36"/>
                  </a:lnTo>
                  <a:lnTo>
                    <a:pt x="223" y="34"/>
                  </a:lnTo>
                  <a:lnTo>
                    <a:pt x="223" y="31"/>
                  </a:lnTo>
                  <a:lnTo>
                    <a:pt x="225" y="28"/>
                  </a:lnTo>
                  <a:lnTo>
                    <a:pt x="225" y="26"/>
                  </a:lnTo>
                  <a:lnTo>
                    <a:pt x="228" y="23"/>
                  </a:lnTo>
                  <a:lnTo>
                    <a:pt x="228" y="26"/>
                  </a:lnTo>
                  <a:lnTo>
                    <a:pt x="233" y="31"/>
                  </a:lnTo>
                  <a:lnTo>
                    <a:pt x="233" y="36"/>
                  </a:lnTo>
                  <a:lnTo>
                    <a:pt x="236" y="39"/>
                  </a:lnTo>
                  <a:lnTo>
                    <a:pt x="236" y="44"/>
                  </a:lnTo>
                  <a:lnTo>
                    <a:pt x="241" y="49"/>
                  </a:lnTo>
                  <a:lnTo>
                    <a:pt x="238" y="49"/>
                  </a:lnTo>
                  <a:lnTo>
                    <a:pt x="241" y="49"/>
                  </a:lnTo>
                  <a:lnTo>
                    <a:pt x="244"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0" name="Freeform 114"/>
            <p:cNvSpPr>
              <a:spLocks noChangeAspect="1"/>
            </p:cNvSpPr>
            <p:nvPr/>
          </p:nvSpPr>
          <p:spPr bwMode="auto">
            <a:xfrm flipV="1">
              <a:off x="5994564" y="2753064"/>
              <a:ext cx="1188029" cy="80211"/>
            </a:xfrm>
            <a:custGeom>
              <a:avLst/>
              <a:gdLst>
                <a:gd name="T0" fmla="*/ 2 w 230"/>
                <a:gd name="T1" fmla="*/ 44 h 62"/>
                <a:gd name="T2" fmla="*/ 7 w 230"/>
                <a:gd name="T3" fmla="*/ 29 h 62"/>
                <a:gd name="T4" fmla="*/ 13 w 230"/>
                <a:gd name="T5" fmla="*/ 31 h 62"/>
                <a:gd name="T6" fmla="*/ 18 w 230"/>
                <a:gd name="T7" fmla="*/ 49 h 62"/>
                <a:gd name="T8" fmla="*/ 26 w 230"/>
                <a:gd name="T9" fmla="*/ 47 h 62"/>
                <a:gd name="T10" fmla="*/ 31 w 230"/>
                <a:gd name="T11" fmla="*/ 60 h 62"/>
                <a:gd name="T12" fmla="*/ 36 w 230"/>
                <a:gd name="T13" fmla="*/ 52 h 62"/>
                <a:gd name="T14" fmla="*/ 44 w 230"/>
                <a:gd name="T15" fmla="*/ 52 h 62"/>
                <a:gd name="T16" fmla="*/ 47 w 230"/>
                <a:gd name="T17" fmla="*/ 52 h 62"/>
                <a:gd name="T18" fmla="*/ 55 w 230"/>
                <a:gd name="T19" fmla="*/ 49 h 62"/>
                <a:gd name="T20" fmla="*/ 60 w 230"/>
                <a:gd name="T21" fmla="*/ 52 h 62"/>
                <a:gd name="T22" fmla="*/ 65 w 230"/>
                <a:gd name="T23" fmla="*/ 42 h 62"/>
                <a:gd name="T24" fmla="*/ 68 w 230"/>
                <a:gd name="T25" fmla="*/ 0 h 62"/>
                <a:gd name="T26" fmla="*/ 73 w 230"/>
                <a:gd name="T27" fmla="*/ 29 h 62"/>
                <a:gd name="T28" fmla="*/ 75 w 230"/>
                <a:gd name="T29" fmla="*/ 60 h 62"/>
                <a:gd name="T30" fmla="*/ 81 w 230"/>
                <a:gd name="T31" fmla="*/ 49 h 62"/>
                <a:gd name="T32" fmla="*/ 86 w 230"/>
                <a:gd name="T33" fmla="*/ 42 h 62"/>
                <a:gd name="T34" fmla="*/ 89 w 230"/>
                <a:gd name="T35" fmla="*/ 34 h 62"/>
                <a:gd name="T36" fmla="*/ 94 w 230"/>
                <a:gd name="T37" fmla="*/ 36 h 62"/>
                <a:gd name="T38" fmla="*/ 99 w 230"/>
                <a:gd name="T39" fmla="*/ 57 h 62"/>
                <a:gd name="T40" fmla="*/ 102 w 230"/>
                <a:gd name="T41" fmla="*/ 55 h 62"/>
                <a:gd name="T42" fmla="*/ 107 w 230"/>
                <a:gd name="T43" fmla="*/ 49 h 62"/>
                <a:gd name="T44" fmla="*/ 115 w 230"/>
                <a:gd name="T45" fmla="*/ 47 h 62"/>
                <a:gd name="T46" fmla="*/ 117 w 230"/>
                <a:gd name="T47" fmla="*/ 52 h 62"/>
                <a:gd name="T48" fmla="*/ 123 w 230"/>
                <a:gd name="T49" fmla="*/ 52 h 62"/>
                <a:gd name="T50" fmla="*/ 128 w 230"/>
                <a:gd name="T51" fmla="*/ 42 h 62"/>
                <a:gd name="T52" fmla="*/ 136 w 230"/>
                <a:gd name="T53" fmla="*/ 42 h 62"/>
                <a:gd name="T54" fmla="*/ 146 w 230"/>
                <a:gd name="T55" fmla="*/ 42 h 62"/>
                <a:gd name="T56" fmla="*/ 151 w 230"/>
                <a:gd name="T57" fmla="*/ 44 h 62"/>
                <a:gd name="T58" fmla="*/ 159 w 230"/>
                <a:gd name="T59" fmla="*/ 49 h 62"/>
                <a:gd name="T60" fmla="*/ 167 w 230"/>
                <a:gd name="T61" fmla="*/ 47 h 62"/>
                <a:gd name="T62" fmla="*/ 175 w 230"/>
                <a:gd name="T63" fmla="*/ 55 h 62"/>
                <a:gd name="T64" fmla="*/ 183 w 230"/>
                <a:gd name="T65" fmla="*/ 47 h 62"/>
                <a:gd name="T66" fmla="*/ 185 w 230"/>
                <a:gd name="T67" fmla="*/ 36 h 62"/>
                <a:gd name="T68" fmla="*/ 191 w 230"/>
                <a:gd name="T69" fmla="*/ 39 h 62"/>
                <a:gd name="T70" fmla="*/ 196 w 230"/>
                <a:gd name="T71" fmla="*/ 47 h 62"/>
                <a:gd name="T72" fmla="*/ 204 w 230"/>
                <a:gd name="T73" fmla="*/ 44 h 62"/>
                <a:gd name="T74" fmla="*/ 206 w 230"/>
                <a:gd name="T75" fmla="*/ 13 h 62"/>
                <a:gd name="T76" fmla="*/ 212 w 230"/>
                <a:gd name="T77" fmla="*/ 23 h 62"/>
                <a:gd name="T78" fmla="*/ 214 w 230"/>
                <a:gd name="T79" fmla="*/ 62 h 62"/>
                <a:gd name="T80" fmla="*/ 222 w 230"/>
                <a:gd name="T81" fmla="*/ 52 h 62"/>
                <a:gd name="T82" fmla="*/ 225 w 230"/>
                <a:gd name="T83" fmla="*/ 4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0" h="62">
                  <a:moveTo>
                    <a:pt x="0" y="55"/>
                  </a:moveTo>
                  <a:lnTo>
                    <a:pt x="0" y="49"/>
                  </a:lnTo>
                  <a:lnTo>
                    <a:pt x="2" y="44"/>
                  </a:lnTo>
                  <a:lnTo>
                    <a:pt x="2" y="36"/>
                  </a:lnTo>
                  <a:lnTo>
                    <a:pt x="7" y="31"/>
                  </a:lnTo>
                  <a:lnTo>
                    <a:pt x="7" y="29"/>
                  </a:lnTo>
                  <a:lnTo>
                    <a:pt x="10" y="26"/>
                  </a:lnTo>
                  <a:lnTo>
                    <a:pt x="10" y="29"/>
                  </a:lnTo>
                  <a:lnTo>
                    <a:pt x="13" y="31"/>
                  </a:lnTo>
                  <a:lnTo>
                    <a:pt x="13" y="42"/>
                  </a:lnTo>
                  <a:lnTo>
                    <a:pt x="18" y="47"/>
                  </a:lnTo>
                  <a:lnTo>
                    <a:pt x="18" y="49"/>
                  </a:lnTo>
                  <a:lnTo>
                    <a:pt x="21" y="47"/>
                  </a:lnTo>
                  <a:lnTo>
                    <a:pt x="23" y="47"/>
                  </a:lnTo>
                  <a:lnTo>
                    <a:pt x="26" y="47"/>
                  </a:lnTo>
                  <a:lnTo>
                    <a:pt x="28" y="49"/>
                  </a:lnTo>
                  <a:lnTo>
                    <a:pt x="28" y="57"/>
                  </a:lnTo>
                  <a:lnTo>
                    <a:pt x="31" y="60"/>
                  </a:lnTo>
                  <a:lnTo>
                    <a:pt x="34" y="57"/>
                  </a:lnTo>
                  <a:lnTo>
                    <a:pt x="34" y="55"/>
                  </a:lnTo>
                  <a:lnTo>
                    <a:pt x="36" y="52"/>
                  </a:lnTo>
                  <a:lnTo>
                    <a:pt x="36" y="47"/>
                  </a:lnTo>
                  <a:lnTo>
                    <a:pt x="39" y="47"/>
                  </a:lnTo>
                  <a:lnTo>
                    <a:pt x="44" y="52"/>
                  </a:lnTo>
                  <a:lnTo>
                    <a:pt x="41" y="52"/>
                  </a:lnTo>
                  <a:lnTo>
                    <a:pt x="44" y="52"/>
                  </a:lnTo>
                  <a:lnTo>
                    <a:pt x="47" y="52"/>
                  </a:lnTo>
                  <a:lnTo>
                    <a:pt x="49" y="49"/>
                  </a:lnTo>
                  <a:lnTo>
                    <a:pt x="52" y="47"/>
                  </a:lnTo>
                  <a:lnTo>
                    <a:pt x="55" y="49"/>
                  </a:lnTo>
                  <a:lnTo>
                    <a:pt x="60" y="55"/>
                  </a:lnTo>
                  <a:lnTo>
                    <a:pt x="57" y="55"/>
                  </a:lnTo>
                  <a:lnTo>
                    <a:pt x="60" y="52"/>
                  </a:lnTo>
                  <a:lnTo>
                    <a:pt x="62" y="49"/>
                  </a:lnTo>
                  <a:lnTo>
                    <a:pt x="62" y="44"/>
                  </a:lnTo>
                  <a:lnTo>
                    <a:pt x="65" y="42"/>
                  </a:lnTo>
                  <a:lnTo>
                    <a:pt x="65" y="23"/>
                  </a:lnTo>
                  <a:lnTo>
                    <a:pt x="68" y="15"/>
                  </a:lnTo>
                  <a:lnTo>
                    <a:pt x="68" y="0"/>
                  </a:lnTo>
                  <a:lnTo>
                    <a:pt x="70" y="2"/>
                  </a:lnTo>
                  <a:lnTo>
                    <a:pt x="70" y="18"/>
                  </a:lnTo>
                  <a:lnTo>
                    <a:pt x="73" y="29"/>
                  </a:lnTo>
                  <a:lnTo>
                    <a:pt x="73" y="47"/>
                  </a:lnTo>
                  <a:lnTo>
                    <a:pt x="75" y="52"/>
                  </a:lnTo>
                  <a:lnTo>
                    <a:pt x="75" y="60"/>
                  </a:lnTo>
                  <a:lnTo>
                    <a:pt x="78" y="57"/>
                  </a:lnTo>
                  <a:lnTo>
                    <a:pt x="81" y="55"/>
                  </a:lnTo>
                  <a:lnTo>
                    <a:pt x="81" y="49"/>
                  </a:lnTo>
                  <a:lnTo>
                    <a:pt x="83" y="47"/>
                  </a:lnTo>
                  <a:lnTo>
                    <a:pt x="83" y="44"/>
                  </a:lnTo>
                  <a:lnTo>
                    <a:pt x="86" y="42"/>
                  </a:lnTo>
                  <a:lnTo>
                    <a:pt x="86" y="34"/>
                  </a:lnTo>
                  <a:lnTo>
                    <a:pt x="89" y="31"/>
                  </a:lnTo>
                  <a:lnTo>
                    <a:pt x="89" y="34"/>
                  </a:lnTo>
                  <a:lnTo>
                    <a:pt x="91" y="36"/>
                  </a:lnTo>
                  <a:lnTo>
                    <a:pt x="94" y="34"/>
                  </a:lnTo>
                  <a:lnTo>
                    <a:pt x="94" y="36"/>
                  </a:lnTo>
                  <a:lnTo>
                    <a:pt x="96" y="39"/>
                  </a:lnTo>
                  <a:lnTo>
                    <a:pt x="96" y="55"/>
                  </a:lnTo>
                  <a:lnTo>
                    <a:pt x="99" y="57"/>
                  </a:lnTo>
                  <a:lnTo>
                    <a:pt x="99" y="60"/>
                  </a:lnTo>
                  <a:lnTo>
                    <a:pt x="102" y="57"/>
                  </a:lnTo>
                  <a:lnTo>
                    <a:pt x="102" y="55"/>
                  </a:lnTo>
                  <a:lnTo>
                    <a:pt x="107" y="49"/>
                  </a:lnTo>
                  <a:lnTo>
                    <a:pt x="104" y="49"/>
                  </a:lnTo>
                  <a:lnTo>
                    <a:pt x="107" y="49"/>
                  </a:lnTo>
                  <a:lnTo>
                    <a:pt x="110" y="52"/>
                  </a:lnTo>
                  <a:lnTo>
                    <a:pt x="112" y="52"/>
                  </a:lnTo>
                  <a:lnTo>
                    <a:pt x="115" y="47"/>
                  </a:lnTo>
                  <a:lnTo>
                    <a:pt x="115" y="44"/>
                  </a:lnTo>
                  <a:lnTo>
                    <a:pt x="117" y="47"/>
                  </a:lnTo>
                  <a:lnTo>
                    <a:pt x="117" y="52"/>
                  </a:lnTo>
                  <a:lnTo>
                    <a:pt x="123" y="57"/>
                  </a:lnTo>
                  <a:lnTo>
                    <a:pt x="120" y="57"/>
                  </a:lnTo>
                  <a:lnTo>
                    <a:pt x="123" y="52"/>
                  </a:lnTo>
                  <a:lnTo>
                    <a:pt x="125" y="49"/>
                  </a:lnTo>
                  <a:lnTo>
                    <a:pt x="125" y="44"/>
                  </a:lnTo>
                  <a:lnTo>
                    <a:pt x="128" y="42"/>
                  </a:lnTo>
                  <a:lnTo>
                    <a:pt x="130" y="39"/>
                  </a:lnTo>
                  <a:lnTo>
                    <a:pt x="133" y="42"/>
                  </a:lnTo>
                  <a:lnTo>
                    <a:pt x="136" y="42"/>
                  </a:lnTo>
                  <a:lnTo>
                    <a:pt x="138" y="42"/>
                  </a:lnTo>
                  <a:lnTo>
                    <a:pt x="141" y="36"/>
                  </a:lnTo>
                  <a:lnTo>
                    <a:pt x="146" y="42"/>
                  </a:lnTo>
                  <a:lnTo>
                    <a:pt x="146" y="47"/>
                  </a:lnTo>
                  <a:lnTo>
                    <a:pt x="151" y="47"/>
                  </a:lnTo>
                  <a:lnTo>
                    <a:pt x="151" y="44"/>
                  </a:lnTo>
                  <a:lnTo>
                    <a:pt x="154" y="44"/>
                  </a:lnTo>
                  <a:lnTo>
                    <a:pt x="157" y="47"/>
                  </a:lnTo>
                  <a:lnTo>
                    <a:pt x="159" y="49"/>
                  </a:lnTo>
                  <a:lnTo>
                    <a:pt x="162" y="49"/>
                  </a:lnTo>
                  <a:lnTo>
                    <a:pt x="164" y="44"/>
                  </a:lnTo>
                  <a:lnTo>
                    <a:pt x="167" y="47"/>
                  </a:lnTo>
                  <a:lnTo>
                    <a:pt x="170" y="49"/>
                  </a:lnTo>
                  <a:lnTo>
                    <a:pt x="172" y="52"/>
                  </a:lnTo>
                  <a:lnTo>
                    <a:pt x="175" y="55"/>
                  </a:lnTo>
                  <a:lnTo>
                    <a:pt x="178" y="52"/>
                  </a:lnTo>
                  <a:lnTo>
                    <a:pt x="180" y="49"/>
                  </a:lnTo>
                  <a:lnTo>
                    <a:pt x="183" y="47"/>
                  </a:lnTo>
                  <a:lnTo>
                    <a:pt x="183" y="44"/>
                  </a:lnTo>
                  <a:lnTo>
                    <a:pt x="185" y="42"/>
                  </a:lnTo>
                  <a:lnTo>
                    <a:pt x="185" y="36"/>
                  </a:lnTo>
                  <a:lnTo>
                    <a:pt x="188" y="34"/>
                  </a:lnTo>
                  <a:lnTo>
                    <a:pt x="188" y="36"/>
                  </a:lnTo>
                  <a:lnTo>
                    <a:pt x="191" y="39"/>
                  </a:lnTo>
                  <a:lnTo>
                    <a:pt x="191" y="44"/>
                  </a:lnTo>
                  <a:lnTo>
                    <a:pt x="193" y="47"/>
                  </a:lnTo>
                  <a:lnTo>
                    <a:pt x="196" y="47"/>
                  </a:lnTo>
                  <a:lnTo>
                    <a:pt x="199" y="44"/>
                  </a:lnTo>
                  <a:lnTo>
                    <a:pt x="201" y="44"/>
                  </a:lnTo>
                  <a:lnTo>
                    <a:pt x="204" y="44"/>
                  </a:lnTo>
                  <a:lnTo>
                    <a:pt x="204" y="39"/>
                  </a:lnTo>
                  <a:lnTo>
                    <a:pt x="206" y="34"/>
                  </a:lnTo>
                  <a:lnTo>
                    <a:pt x="206" y="13"/>
                  </a:lnTo>
                  <a:lnTo>
                    <a:pt x="209" y="10"/>
                  </a:lnTo>
                  <a:lnTo>
                    <a:pt x="209" y="15"/>
                  </a:lnTo>
                  <a:lnTo>
                    <a:pt x="212" y="23"/>
                  </a:lnTo>
                  <a:lnTo>
                    <a:pt x="212" y="47"/>
                  </a:lnTo>
                  <a:lnTo>
                    <a:pt x="214" y="55"/>
                  </a:lnTo>
                  <a:lnTo>
                    <a:pt x="214" y="62"/>
                  </a:lnTo>
                  <a:lnTo>
                    <a:pt x="219" y="62"/>
                  </a:lnTo>
                  <a:lnTo>
                    <a:pt x="219" y="55"/>
                  </a:lnTo>
                  <a:lnTo>
                    <a:pt x="222" y="52"/>
                  </a:lnTo>
                  <a:lnTo>
                    <a:pt x="222" y="47"/>
                  </a:lnTo>
                  <a:lnTo>
                    <a:pt x="227" y="47"/>
                  </a:lnTo>
                  <a:lnTo>
                    <a:pt x="225" y="47"/>
                  </a:lnTo>
                  <a:lnTo>
                    <a:pt x="227" y="49"/>
                  </a:lnTo>
                  <a:lnTo>
                    <a:pt x="230"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1" name="Freeform 115"/>
            <p:cNvSpPr>
              <a:spLocks noChangeAspect="1"/>
            </p:cNvSpPr>
            <p:nvPr/>
          </p:nvSpPr>
          <p:spPr bwMode="auto">
            <a:xfrm flipV="1">
              <a:off x="7182593" y="2753064"/>
              <a:ext cx="1182849" cy="46668"/>
            </a:xfrm>
            <a:custGeom>
              <a:avLst/>
              <a:gdLst>
                <a:gd name="T0" fmla="*/ 3 w 228"/>
                <a:gd name="T1" fmla="*/ 26 h 36"/>
                <a:gd name="T2" fmla="*/ 8 w 228"/>
                <a:gd name="T3" fmla="*/ 21 h 36"/>
                <a:gd name="T4" fmla="*/ 10 w 228"/>
                <a:gd name="T5" fmla="*/ 21 h 36"/>
                <a:gd name="T6" fmla="*/ 16 w 228"/>
                <a:gd name="T7" fmla="*/ 8 h 36"/>
                <a:gd name="T8" fmla="*/ 18 w 228"/>
                <a:gd name="T9" fmla="*/ 10 h 36"/>
                <a:gd name="T10" fmla="*/ 23 w 228"/>
                <a:gd name="T11" fmla="*/ 21 h 36"/>
                <a:gd name="T12" fmla="*/ 26 w 228"/>
                <a:gd name="T13" fmla="*/ 10 h 36"/>
                <a:gd name="T14" fmla="*/ 34 w 228"/>
                <a:gd name="T15" fmla="*/ 18 h 36"/>
                <a:gd name="T16" fmla="*/ 37 w 228"/>
                <a:gd name="T17" fmla="*/ 31 h 36"/>
                <a:gd name="T18" fmla="*/ 44 w 228"/>
                <a:gd name="T19" fmla="*/ 23 h 36"/>
                <a:gd name="T20" fmla="*/ 50 w 228"/>
                <a:gd name="T21" fmla="*/ 13 h 36"/>
                <a:gd name="T22" fmla="*/ 52 w 228"/>
                <a:gd name="T23" fmla="*/ 10 h 36"/>
                <a:gd name="T24" fmla="*/ 58 w 228"/>
                <a:gd name="T25" fmla="*/ 26 h 36"/>
                <a:gd name="T26" fmla="*/ 63 w 228"/>
                <a:gd name="T27" fmla="*/ 18 h 36"/>
                <a:gd name="T28" fmla="*/ 68 w 228"/>
                <a:gd name="T29" fmla="*/ 21 h 36"/>
                <a:gd name="T30" fmla="*/ 76 w 228"/>
                <a:gd name="T31" fmla="*/ 23 h 36"/>
                <a:gd name="T32" fmla="*/ 84 w 228"/>
                <a:gd name="T33" fmla="*/ 13 h 36"/>
                <a:gd name="T34" fmla="*/ 92 w 228"/>
                <a:gd name="T35" fmla="*/ 13 h 36"/>
                <a:gd name="T36" fmla="*/ 97 w 228"/>
                <a:gd name="T37" fmla="*/ 10 h 36"/>
                <a:gd name="T38" fmla="*/ 105 w 228"/>
                <a:gd name="T39" fmla="*/ 23 h 36"/>
                <a:gd name="T40" fmla="*/ 113 w 228"/>
                <a:gd name="T41" fmla="*/ 23 h 36"/>
                <a:gd name="T42" fmla="*/ 120 w 228"/>
                <a:gd name="T43" fmla="*/ 18 h 36"/>
                <a:gd name="T44" fmla="*/ 126 w 228"/>
                <a:gd name="T45" fmla="*/ 8 h 36"/>
                <a:gd name="T46" fmla="*/ 128 w 228"/>
                <a:gd name="T47" fmla="*/ 5 h 36"/>
                <a:gd name="T48" fmla="*/ 133 w 228"/>
                <a:gd name="T49" fmla="*/ 31 h 36"/>
                <a:gd name="T50" fmla="*/ 136 w 228"/>
                <a:gd name="T51" fmla="*/ 31 h 36"/>
                <a:gd name="T52" fmla="*/ 144 w 228"/>
                <a:gd name="T53" fmla="*/ 26 h 36"/>
                <a:gd name="T54" fmla="*/ 154 w 228"/>
                <a:gd name="T55" fmla="*/ 21 h 36"/>
                <a:gd name="T56" fmla="*/ 157 w 228"/>
                <a:gd name="T57" fmla="*/ 10 h 36"/>
                <a:gd name="T58" fmla="*/ 165 w 228"/>
                <a:gd name="T59" fmla="*/ 13 h 36"/>
                <a:gd name="T60" fmla="*/ 170 w 228"/>
                <a:gd name="T61" fmla="*/ 0 h 36"/>
                <a:gd name="T62" fmla="*/ 175 w 228"/>
                <a:gd name="T63" fmla="*/ 8 h 36"/>
                <a:gd name="T64" fmla="*/ 183 w 228"/>
                <a:gd name="T65" fmla="*/ 34 h 36"/>
                <a:gd name="T66" fmla="*/ 186 w 228"/>
                <a:gd name="T67" fmla="*/ 26 h 36"/>
                <a:gd name="T68" fmla="*/ 188 w 228"/>
                <a:gd name="T69" fmla="*/ 16 h 36"/>
                <a:gd name="T70" fmla="*/ 194 w 228"/>
                <a:gd name="T71" fmla="*/ 10 h 36"/>
                <a:gd name="T72" fmla="*/ 196 w 228"/>
                <a:gd name="T73" fmla="*/ 26 h 36"/>
                <a:gd name="T74" fmla="*/ 204 w 228"/>
                <a:gd name="T75" fmla="*/ 21 h 36"/>
                <a:gd name="T76" fmla="*/ 209 w 228"/>
                <a:gd name="T77" fmla="*/ 31 h 36"/>
                <a:gd name="T78" fmla="*/ 215 w 228"/>
                <a:gd name="T79" fmla="*/ 26 h 36"/>
                <a:gd name="T80" fmla="*/ 220 w 228"/>
                <a:gd name="T81" fmla="*/ 10 h 36"/>
                <a:gd name="T82" fmla="*/ 225 w 228"/>
                <a:gd name="T83"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36">
                  <a:moveTo>
                    <a:pt x="0" y="26"/>
                  </a:moveTo>
                  <a:lnTo>
                    <a:pt x="0" y="29"/>
                  </a:lnTo>
                  <a:lnTo>
                    <a:pt x="3" y="26"/>
                  </a:lnTo>
                  <a:lnTo>
                    <a:pt x="3" y="21"/>
                  </a:lnTo>
                  <a:lnTo>
                    <a:pt x="5" y="18"/>
                  </a:lnTo>
                  <a:lnTo>
                    <a:pt x="8" y="21"/>
                  </a:lnTo>
                  <a:lnTo>
                    <a:pt x="8" y="23"/>
                  </a:lnTo>
                  <a:lnTo>
                    <a:pt x="10" y="26"/>
                  </a:lnTo>
                  <a:lnTo>
                    <a:pt x="10" y="21"/>
                  </a:lnTo>
                  <a:lnTo>
                    <a:pt x="13" y="18"/>
                  </a:lnTo>
                  <a:lnTo>
                    <a:pt x="13" y="10"/>
                  </a:lnTo>
                  <a:lnTo>
                    <a:pt x="16" y="8"/>
                  </a:lnTo>
                  <a:lnTo>
                    <a:pt x="16" y="5"/>
                  </a:lnTo>
                  <a:lnTo>
                    <a:pt x="16" y="8"/>
                  </a:lnTo>
                  <a:lnTo>
                    <a:pt x="18" y="10"/>
                  </a:lnTo>
                  <a:lnTo>
                    <a:pt x="18" y="21"/>
                  </a:lnTo>
                  <a:lnTo>
                    <a:pt x="21" y="23"/>
                  </a:lnTo>
                  <a:lnTo>
                    <a:pt x="23" y="21"/>
                  </a:lnTo>
                  <a:lnTo>
                    <a:pt x="23" y="18"/>
                  </a:lnTo>
                  <a:lnTo>
                    <a:pt x="26" y="16"/>
                  </a:lnTo>
                  <a:lnTo>
                    <a:pt x="26" y="10"/>
                  </a:lnTo>
                  <a:lnTo>
                    <a:pt x="29" y="13"/>
                  </a:lnTo>
                  <a:lnTo>
                    <a:pt x="29" y="16"/>
                  </a:lnTo>
                  <a:lnTo>
                    <a:pt x="34" y="18"/>
                  </a:lnTo>
                  <a:lnTo>
                    <a:pt x="34" y="23"/>
                  </a:lnTo>
                  <a:lnTo>
                    <a:pt x="37" y="26"/>
                  </a:lnTo>
                  <a:lnTo>
                    <a:pt x="37" y="31"/>
                  </a:lnTo>
                  <a:lnTo>
                    <a:pt x="42" y="31"/>
                  </a:lnTo>
                  <a:lnTo>
                    <a:pt x="42" y="26"/>
                  </a:lnTo>
                  <a:lnTo>
                    <a:pt x="44" y="23"/>
                  </a:lnTo>
                  <a:lnTo>
                    <a:pt x="44" y="16"/>
                  </a:lnTo>
                  <a:lnTo>
                    <a:pt x="47" y="16"/>
                  </a:lnTo>
                  <a:lnTo>
                    <a:pt x="50" y="13"/>
                  </a:lnTo>
                  <a:lnTo>
                    <a:pt x="50" y="10"/>
                  </a:lnTo>
                  <a:lnTo>
                    <a:pt x="52" y="8"/>
                  </a:lnTo>
                  <a:lnTo>
                    <a:pt x="52" y="10"/>
                  </a:lnTo>
                  <a:lnTo>
                    <a:pt x="55" y="13"/>
                  </a:lnTo>
                  <a:lnTo>
                    <a:pt x="55" y="23"/>
                  </a:lnTo>
                  <a:lnTo>
                    <a:pt x="58" y="26"/>
                  </a:lnTo>
                  <a:lnTo>
                    <a:pt x="60" y="26"/>
                  </a:lnTo>
                  <a:lnTo>
                    <a:pt x="63" y="23"/>
                  </a:lnTo>
                  <a:lnTo>
                    <a:pt x="63" y="18"/>
                  </a:lnTo>
                  <a:lnTo>
                    <a:pt x="65" y="16"/>
                  </a:lnTo>
                  <a:lnTo>
                    <a:pt x="65" y="18"/>
                  </a:lnTo>
                  <a:lnTo>
                    <a:pt x="68" y="21"/>
                  </a:lnTo>
                  <a:lnTo>
                    <a:pt x="68" y="23"/>
                  </a:lnTo>
                  <a:lnTo>
                    <a:pt x="73" y="26"/>
                  </a:lnTo>
                  <a:lnTo>
                    <a:pt x="76" y="23"/>
                  </a:lnTo>
                  <a:lnTo>
                    <a:pt x="78" y="21"/>
                  </a:lnTo>
                  <a:lnTo>
                    <a:pt x="84" y="16"/>
                  </a:lnTo>
                  <a:lnTo>
                    <a:pt x="84" y="13"/>
                  </a:lnTo>
                  <a:lnTo>
                    <a:pt x="86" y="16"/>
                  </a:lnTo>
                  <a:lnTo>
                    <a:pt x="89" y="16"/>
                  </a:lnTo>
                  <a:lnTo>
                    <a:pt x="92" y="13"/>
                  </a:lnTo>
                  <a:lnTo>
                    <a:pt x="97" y="8"/>
                  </a:lnTo>
                  <a:lnTo>
                    <a:pt x="94" y="8"/>
                  </a:lnTo>
                  <a:lnTo>
                    <a:pt x="97" y="10"/>
                  </a:lnTo>
                  <a:lnTo>
                    <a:pt x="102" y="16"/>
                  </a:lnTo>
                  <a:lnTo>
                    <a:pt x="102" y="21"/>
                  </a:lnTo>
                  <a:lnTo>
                    <a:pt x="105" y="23"/>
                  </a:lnTo>
                  <a:lnTo>
                    <a:pt x="107" y="26"/>
                  </a:lnTo>
                  <a:lnTo>
                    <a:pt x="110" y="23"/>
                  </a:lnTo>
                  <a:lnTo>
                    <a:pt x="113" y="23"/>
                  </a:lnTo>
                  <a:lnTo>
                    <a:pt x="115" y="23"/>
                  </a:lnTo>
                  <a:lnTo>
                    <a:pt x="118" y="23"/>
                  </a:lnTo>
                  <a:lnTo>
                    <a:pt x="120" y="18"/>
                  </a:lnTo>
                  <a:lnTo>
                    <a:pt x="120" y="10"/>
                  </a:lnTo>
                  <a:lnTo>
                    <a:pt x="123" y="10"/>
                  </a:lnTo>
                  <a:lnTo>
                    <a:pt x="126" y="8"/>
                  </a:lnTo>
                  <a:lnTo>
                    <a:pt x="128" y="5"/>
                  </a:lnTo>
                  <a:lnTo>
                    <a:pt x="128" y="3"/>
                  </a:lnTo>
                  <a:lnTo>
                    <a:pt x="128" y="5"/>
                  </a:lnTo>
                  <a:lnTo>
                    <a:pt x="131" y="8"/>
                  </a:lnTo>
                  <a:lnTo>
                    <a:pt x="131" y="26"/>
                  </a:lnTo>
                  <a:lnTo>
                    <a:pt x="133" y="31"/>
                  </a:lnTo>
                  <a:lnTo>
                    <a:pt x="133" y="36"/>
                  </a:lnTo>
                  <a:lnTo>
                    <a:pt x="136" y="34"/>
                  </a:lnTo>
                  <a:lnTo>
                    <a:pt x="136" y="31"/>
                  </a:lnTo>
                  <a:lnTo>
                    <a:pt x="144" y="26"/>
                  </a:lnTo>
                  <a:lnTo>
                    <a:pt x="141" y="26"/>
                  </a:lnTo>
                  <a:lnTo>
                    <a:pt x="144" y="26"/>
                  </a:lnTo>
                  <a:lnTo>
                    <a:pt x="147" y="29"/>
                  </a:lnTo>
                  <a:lnTo>
                    <a:pt x="149" y="26"/>
                  </a:lnTo>
                  <a:lnTo>
                    <a:pt x="154" y="21"/>
                  </a:lnTo>
                  <a:lnTo>
                    <a:pt x="154" y="18"/>
                  </a:lnTo>
                  <a:lnTo>
                    <a:pt x="157" y="16"/>
                  </a:lnTo>
                  <a:lnTo>
                    <a:pt x="157" y="10"/>
                  </a:lnTo>
                  <a:lnTo>
                    <a:pt x="160" y="13"/>
                  </a:lnTo>
                  <a:lnTo>
                    <a:pt x="162" y="13"/>
                  </a:lnTo>
                  <a:lnTo>
                    <a:pt x="165" y="13"/>
                  </a:lnTo>
                  <a:lnTo>
                    <a:pt x="167" y="10"/>
                  </a:lnTo>
                  <a:lnTo>
                    <a:pt x="170" y="8"/>
                  </a:lnTo>
                  <a:lnTo>
                    <a:pt x="170" y="0"/>
                  </a:lnTo>
                  <a:lnTo>
                    <a:pt x="173" y="0"/>
                  </a:lnTo>
                  <a:lnTo>
                    <a:pt x="175" y="3"/>
                  </a:lnTo>
                  <a:lnTo>
                    <a:pt x="175" y="8"/>
                  </a:lnTo>
                  <a:lnTo>
                    <a:pt x="178" y="13"/>
                  </a:lnTo>
                  <a:lnTo>
                    <a:pt x="178" y="26"/>
                  </a:lnTo>
                  <a:lnTo>
                    <a:pt x="183" y="34"/>
                  </a:lnTo>
                  <a:lnTo>
                    <a:pt x="181" y="34"/>
                  </a:lnTo>
                  <a:lnTo>
                    <a:pt x="183" y="34"/>
                  </a:lnTo>
                  <a:lnTo>
                    <a:pt x="186" y="26"/>
                  </a:lnTo>
                  <a:lnTo>
                    <a:pt x="186" y="21"/>
                  </a:lnTo>
                  <a:lnTo>
                    <a:pt x="188" y="18"/>
                  </a:lnTo>
                  <a:lnTo>
                    <a:pt x="188" y="16"/>
                  </a:lnTo>
                  <a:lnTo>
                    <a:pt x="191" y="13"/>
                  </a:lnTo>
                  <a:lnTo>
                    <a:pt x="191" y="8"/>
                  </a:lnTo>
                  <a:lnTo>
                    <a:pt x="194" y="10"/>
                  </a:lnTo>
                  <a:lnTo>
                    <a:pt x="194" y="18"/>
                  </a:lnTo>
                  <a:lnTo>
                    <a:pt x="199" y="26"/>
                  </a:lnTo>
                  <a:lnTo>
                    <a:pt x="196" y="26"/>
                  </a:lnTo>
                  <a:lnTo>
                    <a:pt x="199" y="26"/>
                  </a:lnTo>
                  <a:lnTo>
                    <a:pt x="202" y="26"/>
                  </a:lnTo>
                  <a:lnTo>
                    <a:pt x="204" y="21"/>
                  </a:lnTo>
                  <a:lnTo>
                    <a:pt x="207" y="18"/>
                  </a:lnTo>
                  <a:lnTo>
                    <a:pt x="209" y="21"/>
                  </a:lnTo>
                  <a:lnTo>
                    <a:pt x="209" y="31"/>
                  </a:lnTo>
                  <a:lnTo>
                    <a:pt x="212" y="34"/>
                  </a:lnTo>
                  <a:lnTo>
                    <a:pt x="215" y="31"/>
                  </a:lnTo>
                  <a:lnTo>
                    <a:pt x="215" y="26"/>
                  </a:lnTo>
                  <a:lnTo>
                    <a:pt x="217" y="21"/>
                  </a:lnTo>
                  <a:lnTo>
                    <a:pt x="217" y="16"/>
                  </a:lnTo>
                  <a:lnTo>
                    <a:pt x="220" y="10"/>
                  </a:lnTo>
                  <a:lnTo>
                    <a:pt x="222" y="8"/>
                  </a:lnTo>
                  <a:lnTo>
                    <a:pt x="225" y="10"/>
                  </a:lnTo>
                  <a:lnTo>
                    <a:pt x="225" y="16"/>
                  </a:lnTo>
                  <a:lnTo>
                    <a:pt x="228" y="21"/>
                  </a:lnTo>
                  <a:lnTo>
                    <a:pt x="228"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2" name="Freeform 116"/>
            <p:cNvSpPr>
              <a:spLocks noChangeAspect="1"/>
            </p:cNvSpPr>
            <p:nvPr/>
          </p:nvSpPr>
          <p:spPr bwMode="auto">
            <a:xfrm flipV="1">
              <a:off x="8365442" y="2753064"/>
              <a:ext cx="1151767" cy="49585"/>
            </a:xfrm>
            <a:custGeom>
              <a:avLst/>
              <a:gdLst>
                <a:gd name="T0" fmla="*/ 5 w 222"/>
                <a:gd name="T1" fmla="*/ 29 h 39"/>
                <a:gd name="T2" fmla="*/ 8 w 222"/>
                <a:gd name="T3" fmla="*/ 11 h 39"/>
                <a:gd name="T4" fmla="*/ 13 w 222"/>
                <a:gd name="T5" fmla="*/ 3 h 39"/>
                <a:gd name="T6" fmla="*/ 15 w 222"/>
                <a:gd name="T7" fmla="*/ 29 h 39"/>
                <a:gd name="T8" fmla="*/ 21 w 222"/>
                <a:gd name="T9" fmla="*/ 37 h 39"/>
                <a:gd name="T10" fmla="*/ 23 w 222"/>
                <a:gd name="T11" fmla="*/ 29 h 39"/>
                <a:gd name="T12" fmla="*/ 28 w 222"/>
                <a:gd name="T13" fmla="*/ 21 h 39"/>
                <a:gd name="T14" fmla="*/ 34 w 222"/>
                <a:gd name="T15" fmla="*/ 19 h 39"/>
                <a:gd name="T16" fmla="*/ 39 w 222"/>
                <a:gd name="T17" fmla="*/ 3 h 39"/>
                <a:gd name="T18" fmla="*/ 42 w 222"/>
                <a:gd name="T19" fmla="*/ 26 h 39"/>
                <a:gd name="T20" fmla="*/ 47 w 222"/>
                <a:gd name="T21" fmla="*/ 34 h 39"/>
                <a:gd name="T22" fmla="*/ 52 w 222"/>
                <a:gd name="T23" fmla="*/ 29 h 39"/>
                <a:gd name="T24" fmla="*/ 60 w 222"/>
                <a:gd name="T25" fmla="*/ 24 h 39"/>
                <a:gd name="T26" fmla="*/ 68 w 222"/>
                <a:gd name="T27" fmla="*/ 19 h 39"/>
                <a:gd name="T28" fmla="*/ 73 w 222"/>
                <a:gd name="T29" fmla="*/ 19 h 39"/>
                <a:gd name="T30" fmla="*/ 81 w 222"/>
                <a:gd name="T31" fmla="*/ 21 h 39"/>
                <a:gd name="T32" fmla="*/ 89 w 222"/>
                <a:gd name="T33" fmla="*/ 11 h 39"/>
                <a:gd name="T34" fmla="*/ 97 w 222"/>
                <a:gd name="T35" fmla="*/ 26 h 39"/>
                <a:gd name="T36" fmla="*/ 102 w 222"/>
                <a:gd name="T37" fmla="*/ 29 h 39"/>
                <a:gd name="T38" fmla="*/ 110 w 222"/>
                <a:gd name="T39" fmla="*/ 21 h 39"/>
                <a:gd name="T40" fmla="*/ 112 w 222"/>
                <a:gd name="T41" fmla="*/ 13 h 39"/>
                <a:gd name="T42" fmla="*/ 117 w 222"/>
                <a:gd name="T43" fmla="*/ 32 h 39"/>
                <a:gd name="T44" fmla="*/ 123 w 222"/>
                <a:gd name="T45" fmla="*/ 21 h 39"/>
                <a:gd name="T46" fmla="*/ 125 w 222"/>
                <a:gd name="T47" fmla="*/ 13 h 39"/>
                <a:gd name="T48" fmla="*/ 128 w 222"/>
                <a:gd name="T49" fmla="*/ 24 h 39"/>
                <a:gd name="T50" fmla="*/ 133 w 222"/>
                <a:gd name="T51" fmla="*/ 19 h 39"/>
                <a:gd name="T52" fmla="*/ 138 w 222"/>
                <a:gd name="T53" fmla="*/ 16 h 39"/>
                <a:gd name="T54" fmla="*/ 144 w 222"/>
                <a:gd name="T55" fmla="*/ 29 h 39"/>
                <a:gd name="T56" fmla="*/ 146 w 222"/>
                <a:gd name="T57" fmla="*/ 29 h 39"/>
                <a:gd name="T58" fmla="*/ 152 w 222"/>
                <a:gd name="T59" fmla="*/ 26 h 39"/>
                <a:gd name="T60" fmla="*/ 157 w 222"/>
                <a:gd name="T61" fmla="*/ 32 h 39"/>
                <a:gd name="T62" fmla="*/ 165 w 222"/>
                <a:gd name="T63" fmla="*/ 26 h 39"/>
                <a:gd name="T64" fmla="*/ 172 w 222"/>
                <a:gd name="T65" fmla="*/ 16 h 39"/>
                <a:gd name="T66" fmla="*/ 180 w 222"/>
                <a:gd name="T67" fmla="*/ 0 h 39"/>
                <a:gd name="T68" fmla="*/ 183 w 222"/>
                <a:gd name="T69" fmla="*/ 6 h 39"/>
                <a:gd name="T70" fmla="*/ 186 w 222"/>
                <a:gd name="T71" fmla="*/ 29 h 39"/>
                <a:gd name="T72" fmla="*/ 193 w 222"/>
                <a:gd name="T73" fmla="*/ 26 h 39"/>
                <a:gd name="T74" fmla="*/ 201 w 222"/>
                <a:gd name="T75" fmla="*/ 32 h 39"/>
                <a:gd name="T76" fmla="*/ 209 w 222"/>
                <a:gd name="T77" fmla="*/ 21 h 39"/>
                <a:gd name="T78" fmla="*/ 212 w 222"/>
                <a:gd name="T79" fmla="*/ 19 h 39"/>
                <a:gd name="T80" fmla="*/ 217 w 222"/>
                <a:gd name="T81" fmla="*/ 3 h 39"/>
                <a:gd name="T82" fmla="*/ 220 w 222"/>
                <a:gd name="T83"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2" h="39">
                  <a:moveTo>
                    <a:pt x="0" y="32"/>
                  </a:moveTo>
                  <a:lnTo>
                    <a:pt x="2" y="32"/>
                  </a:lnTo>
                  <a:lnTo>
                    <a:pt x="5" y="29"/>
                  </a:lnTo>
                  <a:lnTo>
                    <a:pt x="5" y="21"/>
                  </a:lnTo>
                  <a:lnTo>
                    <a:pt x="8" y="19"/>
                  </a:lnTo>
                  <a:lnTo>
                    <a:pt x="8" y="11"/>
                  </a:lnTo>
                  <a:lnTo>
                    <a:pt x="10" y="8"/>
                  </a:lnTo>
                  <a:lnTo>
                    <a:pt x="10" y="0"/>
                  </a:lnTo>
                  <a:lnTo>
                    <a:pt x="13" y="3"/>
                  </a:lnTo>
                  <a:lnTo>
                    <a:pt x="13" y="8"/>
                  </a:lnTo>
                  <a:lnTo>
                    <a:pt x="15" y="13"/>
                  </a:lnTo>
                  <a:lnTo>
                    <a:pt x="15" y="29"/>
                  </a:lnTo>
                  <a:lnTo>
                    <a:pt x="18" y="34"/>
                  </a:lnTo>
                  <a:lnTo>
                    <a:pt x="18" y="39"/>
                  </a:lnTo>
                  <a:lnTo>
                    <a:pt x="21" y="37"/>
                  </a:lnTo>
                  <a:lnTo>
                    <a:pt x="21" y="34"/>
                  </a:lnTo>
                  <a:lnTo>
                    <a:pt x="23" y="32"/>
                  </a:lnTo>
                  <a:lnTo>
                    <a:pt x="23" y="29"/>
                  </a:lnTo>
                  <a:lnTo>
                    <a:pt x="26" y="26"/>
                  </a:lnTo>
                  <a:lnTo>
                    <a:pt x="26" y="24"/>
                  </a:lnTo>
                  <a:lnTo>
                    <a:pt x="28" y="21"/>
                  </a:lnTo>
                  <a:lnTo>
                    <a:pt x="28" y="16"/>
                  </a:lnTo>
                  <a:lnTo>
                    <a:pt x="31" y="19"/>
                  </a:lnTo>
                  <a:lnTo>
                    <a:pt x="34" y="19"/>
                  </a:lnTo>
                  <a:lnTo>
                    <a:pt x="36" y="11"/>
                  </a:lnTo>
                  <a:lnTo>
                    <a:pt x="36" y="6"/>
                  </a:lnTo>
                  <a:lnTo>
                    <a:pt x="39" y="3"/>
                  </a:lnTo>
                  <a:lnTo>
                    <a:pt x="39" y="11"/>
                  </a:lnTo>
                  <a:lnTo>
                    <a:pt x="42" y="16"/>
                  </a:lnTo>
                  <a:lnTo>
                    <a:pt x="42" y="26"/>
                  </a:lnTo>
                  <a:lnTo>
                    <a:pt x="44" y="29"/>
                  </a:lnTo>
                  <a:lnTo>
                    <a:pt x="44" y="34"/>
                  </a:lnTo>
                  <a:lnTo>
                    <a:pt x="47" y="34"/>
                  </a:lnTo>
                  <a:lnTo>
                    <a:pt x="49" y="34"/>
                  </a:lnTo>
                  <a:lnTo>
                    <a:pt x="52" y="32"/>
                  </a:lnTo>
                  <a:lnTo>
                    <a:pt x="52" y="29"/>
                  </a:lnTo>
                  <a:lnTo>
                    <a:pt x="55" y="26"/>
                  </a:lnTo>
                  <a:lnTo>
                    <a:pt x="55" y="19"/>
                  </a:lnTo>
                  <a:lnTo>
                    <a:pt x="60" y="24"/>
                  </a:lnTo>
                  <a:lnTo>
                    <a:pt x="60" y="26"/>
                  </a:lnTo>
                  <a:lnTo>
                    <a:pt x="63" y="26"/>
                  </a:lnTo>
                  <a:lnTo>
                    <a:pt x="68" y="19"/>
                  </a:lnTo>
                  <a:lnTo>
                    <a:pt x="68" y="16"/>
                  </a:lnTo>
                  <a:lnTo>
                    <a:pt x="70" y="19"/>
                  </a:lnTo>
                  <a:lnTo>
                    <a:pt x="73" y="19"/>
                  </a:lnTo>
                  <a:lnTo>
                    <a:pt x="76" y="21"/>
                  </a:lnTo>
                  <a:lnTo>
                    <a:pt x="78" y="21"/>
                  </a:lnTo>
                  <a:lnTo>
                    <a:pt x="81" y="21"/>
                  </a:lnTo>
                  <a:lnTo>
                    <a:pt x="83" y="19"/>
                  </a:lnTo>
                  <a:lnTo>
                    <a:pt x="89" y="13"/>
                  </a:lnTo>
                  <a:lnTo>
                    <a:pt x="89" y="11"/>
                  </a:lnTo>
                  <a:lnTo>
                    <a:pt x="91" y="13"/>
                  </a:lnTo>
                  <a:lnTo>
                    <a:pt x="91" y="21"/>
                  </a:lnTo>
                  <a:lnTo>
                    <a:pt x="97" y="26"/>
                  </a:lnTo>
                  <a:lnTo>
                    <a:pt x="97" y="29"/>
                  </a:lnTo>
                  <a:lnTo>
                    <a:pt x="99" y="26"/>
                  </a:lnTo>
                  <a:lnTo>
                    <a:pt x="102" y="29"/>
                  </a:lnTo>
                  <a:lnTo>
                    <a:pt x="104" y="26"/>
                  </a:lnTo>
                  <a:lnTo>
                    <a:pt x="107" y="24"/>
                  </a:lnTo>
                  <a:lnTo>
                    <a:pt x="110" y="21"/>
                  </a:lnTo>
                  <a:lnTo>
                    <a:pt x="110" y="13"/>
                  </a:lnTo>
                  <a:lnTo>
                    <a:pt x="112" y="11"/>
                  </a:lnTo>
                  <a:lnTo>
                    <a:pt x="112" y="13"/>
                  </a:lnTo>
                  <a:lnTo>
                    <a:pt x="115" y="19"/>
                  </a:lnTo>
                  <a:lnTo>
                    <a:pt x="115" y="26"/>
                  </a:lnTo>
                  <a:lnTo>
                    <a:pt x="117" y="32"/>
                  </a:lnTo>
                  <a:lnTo>
                    <a:pt x="120" y="29"/>
                  </a:lnTo>
                  <a:lnTo>
                    <a:pt x="120" y="24"/>
                  </a:lnTo>
                  <a:lnTo>
                    <a:pt x="123" y="21"/>
                  </a:lnTo>
                  <a:lnTo>
                    <a:pt x="123" y="19"/>
                  </a:lnTo>
                  <a:lnTo>
                    <a:pt x="125" y="16"/>
                  </a:lnTo>
                  <a:lnTo>
                    <a:pt x="125" y="13"/>
                  </a:lnTo>
                  <a:lnTo>
                    <a:pt x="125" y="16"/>
                  </a:lnTo>
                  <a:lnTo>
                    <a:pt x="128" y="19"/>
                  </a:lnTo>
                  <a:lnTo>
                    <a:pt x="128" y="24"/>
                  </a:lnTo>
                  <a:lnTo>
                    <a:pt x="131" y="26"/>
                  </a:lnTo>
                  <a:lnTo>
                    <a:pt x="131" y="24"/>
                  </a:lnTo>
                  <a:lnTo>
                    <a:pt x="133" y="19"/>
                  </a:lnTo>
                  <a:lnTo>
                    <a:pt x="133" y="13"/>
                  </a:lnTo>
                  <a:lnTo>
                    <a:pt x="136" y="13"/>
                  </a:lnTo>
                  <a:lnTo>
                    <a:pt x="138" y="16"/>
                  </a:lnTo>
                  <a:lnTo>
                    <a:pt x="141" y="21"/>
                  </a:lnTo>
                  <a:lnTo>
                    <a:pt x="141" y="26"/>
                  </a:lnTo>
                  <a:lnTo>
                    <a:pt x="144" y="29"/>
                  </a:lnTo>
                  <a:lnTo>
                    <a:pt x="144" y="32"/>
                  </a:lnTo>
                  <a:lnTo>
                    <a:pt x="146" y="34"/>
                  </a:lnTo>
                  <a:lnTo>
                    <a:pt x="146" y="29"/>
                  </a:lnTo>
                  <a:lnTo>
                    <a:pt x="149" y="26"/>
                  </a:lnTo>
                  <a:lnTo>
                    <a:pt x="152" y="24"/>
                  </a:lnTo>
                  <a:lnTo>
                    <a:pt x="152" y="26"/>
                  </a:lnTo>
                  <a:lnTo>
                    <a:pt x="157" y="32"/>
                  </a:lnTo>
                  <a:lnTo>
                    <a:pt x="154" y="32"/>
                  </a:lnTo>
                  <a:lnTo>
                    <a:pt x="157" y="32"/>
                  </a:lnTo>
                  <a:lnTo>
                    <a:pt x="159" y="29"/>
                  </a:lnTo>
                  <a:lnTo>
                    <a:pt x="162" y="29"/>
                  </a:lnTo>
                  <a:lnTo>
                    <a:pt x="165" y="26"/>
                  </a:lnTo>
                  <a:lnTo>
                    <a:pt x="167" y="24"/>
                  </a:lnTo>
                  <a:lnTo>
                    <a:pt x="172" y="19"/>
                  </a:lnTo>
                  <a:lnTo>
                    <a:pt x="172" y="16"/>
                  </a:lnTo>
                  <a:lnTo>
                    <a:pt x="175" y="13"/>
                  </a:lnTo>
                  <a:lnTo>
                    <a:pt x="175" y="6"/>
                  </a:lnTo>
                  <a:lnTo>
                    <a:pt x="180" y="0"/>
                  </a:lnTo>
                  <a:lnTo>
                    <a:pt x="178" y="0"/>
                  </a:lnTo>
                  <a:lnTo>
                    <a:pt x="180" y="0"/>
                  </a:lnTo>
                  <a:lnTo>
                    <a:pt x="183" y="6"/>
                  </a:lnTo>
                  <a:lnTo>
                    <a:pt x="183" y="21"/>
                  </a:lnTo>
                  <a:lnTo>
                    <a:pt x="188" y="29"/>
                  </a:lnTo>
                  <a:lnTo>
                    <a:pt x="186" y="29"/>
                  </a:lnTo>
                  <a:lnTo>
                    <a:pt x="188" y="26"/>
                  </a:lnTo>
                  <a:lnTo>
                    <a:pt x="191" y="29"/>
                  </a:lnTo>
                  <a:lnTo>
                    <a:pt x="193" y="26"/>
                  </a:lnTo>
                  <a:lnTo>
                    <a:pt x="196" y="29"/>
                  </a:lnTo>
                  <a:lnTo>
                    <a:pt x="199" y="32"/>
                  </a:lnTo>
                  <a:lnTo>
                    <a:pt x="201" y="32"/>
                  </a:lnTo>
                  <a:lnTo>
                    <a:pt x="204" y="29"/>
                  </a:lnTo>
                  <a:lnTo>
                    <a:pt x="209" y="24"/>
                  </a:lnTo>
                  <a:lnTo>
                    <a:pt x="209" y="21"/>
                  </a:lnTo>
                  <a:lnTo>
                    <a:pt x="209" y="24"/>
                  </a:lnTo>
                  <a:lnTo>
                    <a:pt x="212" y="21"/>
                  </a:lnTo>
                  <a:lnTo>
                    <a:pt x="212" y="19"/>
                  </a:lnTo>
                  <a:lnTo>
                    <a:pt x="214" y="13"/>
                  </a:lnTo>
                  <a:lnTo>
                    <a:pt x="214" y="6"/>
                  </a:lnTo>
                  <a:lnTo>
                    <a:pt x="217" y="3"/>
                  </a:lnTo>
                  <a:lnTo>
                    <a:pt x="217" y="8"/>
                  </a:lnTo>
                  <a:lnTo>
                    <a:pt x="220" y="13"/>
                  </a:lnTo>
                  <a:lnTo>
                    <a:pt x="220" y="21"/>
                  </a:lnTo>
                  <a:lnTo>
                    <a:pt x="222" y="24"/>
                  </a:lnTo>
                  <a:lnTo>
                    <a:pt x="222"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3" name="Freeform 117"/>
            <p:cNvSpPr>
              <a:spLocks noChangeAspect="1"/>
            </p:cNvSpPr>
            <p:nvPr/>
          </p:nvSpPr>
          <p:spPr bwMode="auto">
            <a:xfrm flipV="1">
              <a:off x="9517209" y="2744313"/>
              <a:ext cx="1113777" cy="51044"/>
            </a:xfrm>
            <a:custGeom>
              <a:avLst/>
              <a:gdLst>
                <a:gd name="T0" fmla="*/ 5 w 215"/>
                <a:gd name="T1" fmla="*/ 18 h 39"/>
                <a:gd name="T2" fmla="*/ 8 w 215"/>
                <a:gd name="T3" fmla="*/ 13 h 39"/>
                <a:gd name="T4" fmla="*/ 11 w 215"/>
                <a:gd name="T5" fmla="*/ 5 h 39"/>
                <a:gd name="T6" fmla="*/ 11 w 215"/>
                <a:gd name="T7" fmla="*/ 2 h 39"/>
                <a:gd name="T8" fmla="*/ 13 w 215"/>
                <a:gd name="T9" fmla="*/ 18 h 39"/>
                <a:gd name="T10" fmla="*/ 16 w 215"/>
                <a:gd name="T11" fmla="*/ 28 h 39"/>
                <a:gd name="T12" fmla="*/ 21 w 215"/>
                <a:gd name="T13" fmla="*/ 23 h 39"/>
                <a:gd name="T14" fmla="*/ 26 w 215"/>
                <a:gd name="T15" fmla="*/ 20 h 39"/>
                <a:gd name="T16" fmla="*/ 32 w 215"/>
                <a:gd name="T17" fmla="*/ 20 h 39"/>
                <a:gd name="T18" fmla="*/ 37 w 215"/>
                <a:gd name="T19" fmla="*/ 15 h 39"/>
                <a:gd name="T20" fmla="*/ 42 w 215"/>
                <a:gd name="T21" fmla="*/ 15 h 39"/>
                <a:gd name="T22" fmla="*/ 47 w 215"/>
                <a:gd name="T23" fmla="*/ 20 h 39"/>
                <a:gd name="T24" fmla="*/ 53 w 215"/>
                <a:gd name="T25" fmla="*/ 15 h 39"/>
                <a:gd name="T26" fmla="*/ 55 w 215"/>
                <a:gd name="T27" fmla="*/ 7 h 39"/>
                <a:gd name="T28" fmla="*/ 58 w 215"/>
                <a:gd name="T29" fmla="*/ 0 h 39"/>
                <a:gd name="T30" fmla="*/ 60 w 215"/>
                <a:gd name="T31" fmla="*/ 13 h 39"/>
                <a:gd name="T32" fmla="*/ 66 w 215"/>
                <a:gd name="T33" fmla="*/ 23 h 39"/>
                <a:gd name="T34" fmla="*/ 66 w 215"/>
                <a:gd name="T35" fmla="*/ 20 h 39"/>
                <a:gd name="T36" fmla="*/ 71 w 215"/>
                <a:gd name="T37" fmla="*/ 13 h 39"/>
                <a:gd name="T38" fmla="*/ 74 w 215"/>
                <a:gd name="T39" fmla="*/ 18 h 39"/>
                <a:gd name="T40" fmla="*/ 79 w 215"/>
                <a:gd name="T41" fmla="*/ 18 h 39"/>
                <a:gd name="T42" fmla="*/ 81 w 215"/>
                <a:gd name="T43" fmla="*/ 13 h 39"/>
                <a:gd name="T44" fmla="*/ 84 w 215"/>
                <a:gd name="T45" fmla="*/ 5 h 39"/>
                <a:gd name="T46" fmla="*/ 89 w 215"/>
                <a:gd name="T47" fmla="*/ 7 h 39"/>
                <a:gd name="T48" fmla="*/ 92 w 215"/>
                <a:gd name="T49" fmla="*/ 15 h 39"/>
                <a:gd name="T50" fmla="*/ 94 w 215"/>
                <a:gd name="T51" fmla="*/ 23 h 39"/>
                <a:gd name="T52" fmla="*/ 97 w 215"/>
                <a:gd name="T53" fmla="*/ 18 h 39"/>
                <a:gd name="T54" fmla="*/ 102 w 215"/>
                <a:gd name="T55" fmla="*/ 7 h 39"/>
                <a:gd name="T56" fmla="*/ 105 w 215"/>
                <a:gd name="T57" fmla="*/ 0 h 39"/>
                <a:gd name="T58" fmla="*/ 110 w 215"/>
                <a:gd name="T59" fmla="*/ 15 h 39"/>
                <a:gd name="T60" fmla="*/ 113 w 215"/>
                <a:gd name="T61" fmla="*/ 31 h 39"/>
                <a:gd name="T62" fmla="*/ 115 w 215"/>
                <a:gd name="T63" fmla="*/ 39 h 39"/>
                <a:gd name="T64" fmla="*/ 118 w 215"/>
                <a:gd name="T65" fmla="*/ 33 h 39"/>
                <a:gd name="T66" fmla="*/ 121 w 215"/>
                <a:gd name="T67" fmla="*/ 20 h 39"/>
                <a:gd name="T68" fmla="*/ 123 w 215"/>
                <a:gd name="T69" fmla="*/ 15 h 39"/>
                <a:gd name="T70" fmla="*/ 131 w 215"/>
                <a:gd name="T71" fmla="*/ 18 h 39"/>
                <a:gd name="T72" fmla="*/ 134 w 215"/>
                <a:gd name="T73" fmla="*/ 20 h 39"/>
                <a:gd name="T74" fmla="*/ 139 w 215"/>
                <a:gd name="T75" fmla="*/ 13 h 39"/>
                <a:gd name="T76" fmla="*/ 144 w 215"/>
                <a:gd name="T77" fmla="*/ 15 h 39"/>
                <a:gd name="T78" fmla="*/ 149 w 215"/>
                <a:gd name="T79" fmla="*/ 7 h 39"/>
                <a:gd name="T80" fmla="*/ 152 w 215"/>
                <a:gd name="T81" fmla="*/ 0 h 39"/>
                <a:gd name="T82" fmla="*/ 155 w 215"/>
                <a:gd name="T83" fmla="*/ 10 h 39"/>
                <a:gd name="T84" fmla="*/ 157 w 215"/>
                <a:gd name="T85" fmla="*/ 18 h 39"/>
                <a:gd name="T86" fmla="*/ 160 w 215"/>
                <a:gd name="T87" fmla="*/ 23 h 39"/>
                <a:gd name="T88" fmla="*/ 165 w 215"/>
                <a:gd name="T89" fmla="*/ 20 h 39"/>
                <a:gd name="T90" fmla="*/ 170 w 215"/>
                <a:gd name="T91" fmla="*/ 10 h 39"/>
                <a:gd name="T92" fmla="*/ 170 w 215"/>
                <a:gd name="T93" fmla="*/ 18 h 39"/>
                <a:gd name="T94" fmla="*/ 173 w 215"/>
                <a:gd name="T95" fmla="*/ 23 h 39"/>
                <a:gd name="T96" fmla="*/ 176 w 215"/>
                <a:gd name="T97" fmla="*/ 31 h 39"/>
                <a:gd name="T98" fmla="*/ 178 w 215"/>
                <a:gd name="T99" fmla="*/ 26 h 39"/>
                <a:gd name="T100" fmla="*/ 181 w 215"/>
                <a:gd name="T101" fmla="*/ 15 h 39"/>
                <a:gd name="T102" fmla="*/ 186 w 215"/>
                <a:gd name="T103" fmla="*/ 15 h 39"/>
                <a:gd name="T104" fmla="*/ 191 w 215"/>
                <a:gd name="T105" fmla="*/ 18 h 39"/>
                <a:gd name="T106" fmla="*/ 197 w 215"/>
                <a:gd name="T107" fmla="*/ 15 h 39"/>
                <a:gd name="T108" fmla="*/ 202 w 215"/>
                <a:gd name="T109" fmla="*/ 20 h 39"/>
                <a:gd name="T110" fmla="*/ 207 w 215"/>
                <a:gd name="T111" fmla="*/ 18 h 39"/>
                <a:gd name="T112" fmla="*/ 212 w 215"/>
                <a:gd name="T113"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39">
                  <a:moveTo>
                    <a:pt x="0" y="23"/>
                  </a:moveTo>
                  <a:lnTo>
                    <a:pt x="5" y="18"/>
                  </a:lnTo>
                  <a:lnTo>
                    <a:pt x="5" y="15"/>
                  </a:lnTo>
                  <a:lnTo>
                    <a:pt x="8" y="13"/>
                  </a:lnTo>
                  <a:lnTo>
                    <a:pt x="8" y="7"/>
                  </a:lnTo>
                  <a:lnTo>
                    <a:pt x="11" y="5"/>
                  </a:lnTo>
                  <a:lnTo>
                    <a:pt x="11" y="0"/>
                  </a:lnTo>
                  <a:lnTo>
                    <a:pt x="11" y="2"/>
                  </a:lnTo>
                  <a:lnTo>
                    <a:pt x="13" y="5"/>
                  </a:lnTo>
                  <a:lnTo>
                    <a:pt x="13" y="18"/>
                  </a:lnTo>
                  <a:lnTo>
                    <a:pt x="16" y="23"/>
                  </a:lnTo>
                  <a:lnTo>
                    <a:pt x="16" y="28"/>
                  </a:lnTo>
                  <a:lnTo>
                    <a:pt x="19" y="26"/>
                  </a:lnTo>
                  <a:lnTo>
                    <a:pt x="21" y="23"/>
                  </a:lnTo>
                  <a:lnTo>
                    <a:pt x="24" y="20"/>
                  </a:lnTo>
                  <a:lnTo>
                    <a:pt x="26" y="20"/>
                  </a:lnTo>
                  <a:lnTo>
                    <a:pt x="29" y="20"/>
                  </a:lnTo>
                  <a:lnTo>
                    <a:pt x="32" y="20"/>
                  </a:lnTo>
                  <a:lnTo>
                    <a:pt x="34" y="18"/>
                  </a:lnTo>
                  <a:lnTo>
                    <a:pt x="37" y="15"/>
                  </a:lnTo>
                  <a:lnTo>
                    <a:pt x="39" y="15"/>
                  </a:lnTo>
                  <a:lnTo>
                    <a:pt x="42" y="15"/>
                  </a:lnTo>
                  <a:lnTo>
                    <a:pt x="45" y="20"/>
                  </a:lnTo>
                  <a:lnTo>
                    <a:pt x="47" y="20"/>
                  </a:lnTo>
                  <a:lnTo>
                    <a:pt x="50" y="18"/>
                  </a:lnTo>
                  <a:lnTo>
                    <a:pt x="53" y="15"/>
                  </a:lnTo>
                  <a:lnTo>
                    <a:pt x="53" y="10"/>
                  </a:lnTo>
                  <a:lnTo>
                    <a:pt x="55" y="7"/>
                  </a:lnTo>
                  <a:lnTo>
                    <a:pt x="55" y="2"/>
                  </a:lnTo>
                  <a:lnTo>
                    <a:pt x="58" y="0"/>
                  </a:lnTo>
                  <a:lnTo>
                    <a:pt x="58" y="7"/>
                  </a:lnTo>
                  <a:lnTo>
                    <a:pt x="60" y="13"/>
                  </a:lnTo>
                  <a:lnTo>
                    <a:pt x="60" y="18"/>
                  </a:lnTo>
                  <a:lnTo>
                    <a:pt x="66" y="23"/>
                  </a:lnTo>
                  <a:lnTo>
                    <a:pt x="63" y="23"/>
                  </a:lnTo>
                  <a:lnTo>
                    <a:pt x="66" y="20"/>
                  </a:lnTo>
                  <a:lnTo>
                    <a:pt x="71" y="15"/>
                  </a:lnTo>
                  <a:lnTo>
                    <a:pt x="71" y="13"/>
                  </a:lnTo>
                  <a:lnTo>
                    <a:pt x="76" y="18"/>
                  </a:lnTo>
                  <a:lnTo>
                    <a:pt x="74" y="18"/>
                  </a:lnTo>
                  <a:lnTo>
                    <a:pt x="76" y="18"/>
                  </a:lnTo>
                  <a:lnTo>
                    <a:pt x="79" y="18"/>
                  </a:lnTo>
                  <a:lnTo>
                    <a:pt x="81" y="15"/>
                  </a:lnTo>
                  <a:lnTo>
                    <a:pt x="81" y="13"/>
                  </a:lnTo>
                  <a:lnTo>
                    <a:pt x="84" y="10"/>
                  </a:lnTo>
                  <a:lnTo>
                    <a:pt x="84" y="5"/>
                  </a:lnTo>
                  <a:lnTo>
                    <a:pt x="87" y="2"/>
                  </a:lnTo>
                  <a:lnTo>
                    <a:pt x="89" y="7"/>
                  </a:lnTo>
                  <a:lnTo>
                    <a:pt x="89" y="13"/>
                  </a:lnTo>
                  <a:lnTo>
                    <a:pt x="92" y="15"/>
                  </a:lnTo>
                  <a:lnTo>
                    <a:pt x="92" y="20"/>
                  </a:lnTo>
                  <a:lnTo>
                    <a:pt x="94" y="23"/>
                  </a:lnTo>
                  <a:lnTo>
                    <a:pt x="97" y="20"/>
                  </a:lnTo>
                  <a:lnTo>
                    <a:pt x="97" y="18"/>
                  </a:lnTo>
                  <a:lnTo>
                    <a:pt x="102" y="13"/>
                  </a:lnTo>
                  <a:lnTo>
                    <a:pt x="102" y="7"/>
                  </a:lnTo>
                  <a:lnTo>
                    <a:pt x="108" y="0"/>
                  </a:lnTo>
                  <a:lnTo>
                    <a:pt x="105" y="0"/>
                  </a:lnTo>
                  <a:lnTo>
                    <a:pt x="108" y="10"/>
                  </a:lnTo>
                  <a:lnTo>
                    <a:pt x="110" y="15"/>
                  </a:lnTo>
                  <a:lnTo>
                    <a:pt x="110" y="26"/>
                  </a:lnTo>
                  <a:lnTo>
                    <a:pt x="113" y="31"/>
                  </a:lnTo>
                  <a:lnTo>
                    <a:pt x="113" y="36"/>
                  </a:lnTo>
                  <a:lnTo>
                    <a:pt x="115" y="39"/>
                  </a:lnTo>
                  <a:lnTo>
                    <a:pt x="118" y="36"/>
                  </a:lnTo>
                  <a:lnTo>
                    <a:pt x="118" y="33"/>
                  </a:lnTo>
                  <a:lnTo>
                    <a:pt x="121" y="31"/>
                  </a:lnTo>
                  <a:lnTo>
                    <a:pt x="121" y="20"/>
                  </a:lnTo>
                  <a:lnTo>
                    <a:pt x="123" y="18"/>
                  </a:lnTo>
                  <a:lnTo>
                    <a:pt x="123" y="15"/>
                  </a:lnTo>
                  <a:lnTo>
                    <a:pt x="126" y="13"/>
                  </a:lnTo>
                  <a:lnTo>
                    <a:pt x="131" y="18"/>
                  </a:lnTo>
                  <a:lnTo>
                    <a:pt x="131" y="20"/>
                  </a:lnTo>
                  <a:lnTo>
                    <a:pt x="134" y="20"/>
                  </a:lnTo>
                  <a:lnTo>
                    <a:pt x="136" y="15"/>
                  </a:lnTo>
                  <a:lnTo>
                    <a:pt x="139" y="13"/>
                  </a:lnTo>
                  <a:lnTo>
                    <a:pt x="142" y="15"/>
                  </a:lnTo>
                  <a:lnTo>
                    <a:pt x="144" y="15"/>
                  </a:lnTo>
                  <a:lnTo>
                    <a:pt x="147" y="10"/>
                  </a:lnTo>
                  <a:lnTo>
                    <a:pt x="149" y="7"/>
                  </a:lnTo>
                  <a:lnTo>
                    <a:pt x="149" y="2"/>
                  </a:lnTo>
                  <a:lnTo>
                    <a:pt x="152" y="0"/>
                  </a:lnTo>
                  <a:lnTo>
                    <a:pt x="155" y="2"/>
                  </a:lnTo>
                  <a:lnTo>
                    <a:pt x="155" y="10"/>
                  </a:lnTo>
                  <a:lnTo>
                    <a:pt x="157" y="13"/>
                  </a:lnTo>
                  <a:lnTo>
                    <a:pt x="157" y="18"/>
                  </a:lnTo>
                  <a:lnTo>
                    <a:pt x="163" y="23"/>
                  </a:lnTo>
                  <a:lnTo>
                    <a:pt x="160" y="23"/>
                  </a:lnTo>
                  <a:lnTo>
                    <a:pt x="163" y="23"/>
                  </a:lnTo>
                  <a:lnTo>
                    <a:pt x="165" y="20"/>
                  </a:lnTo>
                  <a:lnTo>
                    <a:pt x="165" y="15"/>
                  </a:lnTo>
                  <a:lnTo>
                    <a:pt x="170" y="10"/>
                  </a:lnTo>
                  <a:lnTo>
                    <a:pt x="168" y="10"/>
                  </a:lnTo>
                  <a:lnTo>
                    <a:pt x="170" y="18"/>
                  </a:lnTo>
                  <a:lnTo>
                    <a:pt x="173" y="20"/>
                  </a:lnTo>
                  <a:lnTo>
                    <a:pt x="173" y="23"/>
                  </a:lnTo>
                  <a:lnTo>
                    <a:pt x="176" y="26"/>
                  </a:lnTo>
                  <a:lnTo>
                    <a:pt x="176" y="31"/>
                  </a:lnTo>
                  <a:lnTo>
                    <a:pt x="178" y="28"/>
                  </a:lnTo>
                  <a:lnTo>
                    <a:pt x="178" y="26"/>
                  </a:lnTo>
                  <a:lnTo>
                    <a:pt x="181" y="20"/>
                  </a:lnTo>
                  <a:lnTo>
                    <a:pt x="181" y="15"/>
                  </a:lnTo>
                  <a:lnTo>
                    <a:pt x="183" y="15"/>
                  </a:lnTo>
                  <a:lnTo>
                    <a:pt x="186" y="15"/>
                  </a:lnTo>
                  <a:lnTo>
                    <a:pt x="189" y="18"/>
                  </a:lnTo>
                  <a:lnTo>
                    <a:pt x="191" y="18"/>
                  </a:lnTo>
                  <a:lnTo>
                    <a:pt x="194" y="15"/>
                  </a:lnTo>
                  <a:lnTo>
                    <a:pt x="197" y="15"/>
                  </a:lnTo>
                  <a:lnTo>
                    <a:pt x="199" y="18"/>
                  </a:lnTo>
                  <a:lnTo>
                    <a:pt x="202" y="20"/>
                  </a:lnTo>
                  <a:lnTo>
                    <a:pt x="204" y="20"/>
                  </a:lnTo>
                  <a:lnTo>
                    <a:pt x="207" y="18"/>
                  </a:lnTo>
                  <a:lnTo>
                    <a:pt x="210" y="18"/>
                  </a:lnTo>
                  <a:lnTo>
                    <a:pt x="212" y="15"/>
                  </a:lnTo>
                  <a:lnTo>
                    <a:pt x="215" y="1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4" name="Freeform 118"/>
            <p:cNvSpPr>
              <a:spLocks noChangeAspect="1"/>
            </p:cNvSpPr>
            <p:nvPr/>
          </p:nvSpPr>
          <p:spPr bwMode="auto">
            <a:xfrm flipV="1">
              <a:off x="4728829" y="2833275"/>
              <a:ext cx="1208751" cy="86045"/>
            </a:xfrm>
            <a:custGeom>
              <a:avLst/>
              <a:gdLst>
                <a:gd name="T0" fmla="*/ 3 w 233"/>
                <a:gd name="T1" fmla="*/ 34 h 66"/>
                <a:gd name="T2" fmla="*/ 8 w 233"/>
                <a:gd name="T3" fmla="*/ 50 h 66"/>
                <a:gd name="T4" fmla="*/ 11 w 233"/>
                <a:gd name="T5" fmla="*/ 32 h 66"/>
                <a:gd name="T6" fmla="*/ 16 w 233"/>
                <a:gd name="T7" fmla="*/ 29 h 66"/>
                <a:gd name="T8" fmla="*/ 21 w 233"/>
                <a:gd name="T9" fmla="*/ 32 h 66"/>
                <a:gd name="T10" fmla="*/ 26 w 233"/>
                <a:gd name="T11" fmla="*/ 29 h 66"/>
                <a:gd name="T12" fmla="*/ 32 w 233"/>
                <a:gd name="T13" fmla="*/ 40 h 66"/>
                <a:gd name="T14" fmla="*/ 37 w 233"/>
                <a:gd name="T15" fmla="*/ 32 h 66"/>
                <a:gd name="T16" fmla="*/ 45 w 233"/>
                <a:gd name="T17" fmla="*/ 34 h 66"/>
                <a:gd name="T18" fmla="*/ 52 w 233"/>
                <a:gd name="T19" fmla="*/ 37 h 66"/>
                <a:gd name="T20" fmla="*/ 60 w 233"/>
                <a:gd name="T21" fmla="*/ 37 h 66"/>
                <a:gd name="T22" fmla="*/ 68 w 233"/>
                <a:gd name="T23" fmla="*/ 32 h 66"/>
                <a:gd name="T24" fmla="*/ 73 w 233"/>
                <a:gd name="T25" fmla="*/ 40 h 66"/>
                <a:gd name="T26" fmla="*/ 79 w 233"/>
                <a:gd name="T27" fmla="*/ 34 h 66"/>
                <a:gd name="T28" fmla="*/ 89 w 233"/>
                <a:gd name="T29" fmla="*/ 32 h 66"/>
                <a:gd name="T30" fmla="*/ 97 w 233"/>
                <a:gd name="T31" fmla="*/ 34 h 66"/>
                <a:gd name="T32" fmla="*/ 102 w 233"/>
                <a:gd name="T33" fmla="*/ 42 h 66"/>
                <a:gd name="T34" fmla="*/ 105 w 233"/>
                <a:gd name="T35" fmla="*/ 40 h 66"/>
                <a:gd name="T36" fmla="*/ 110 w 233"/>
                <a:gd name="T37" fmla="*/ 29 h 66"/>
                <a:gd name="T38" fmla="*/ 115 w 233"/>
                <a:gd name="T39" fmla="*/ 34 h 66"/>
                <a:gd name="T40" fmla="*/ 123 w 233"/>
                <a:gd name="T41" fmla="*/ 40 h 66"/>
                <a:gd name="T42" fmla="*/ 128 w 233"/>
                <a:gd name="T43" fmla="*/ 40 h 66"/>
                <a:gd name="T44" fmla="*/ 136 w 233"/>
                <a:gd name="T45" fmla="*/ 32 h 66"/>
                <a:gd name="T46" fmla="*/ 139 w 233"/>
                <a:gd name="T47" fmla="*/ 34 h 66"/>
                <a:gd name="T48" fmla="*/ 147 w 233"/>
                <a:gd name="T49" fmla="*/ 34 h 66"/>
                <a:gd name="T50" fmla="*/ 155 w 233"/>
                <a:gd name="T51" fmla="*/ 40 h 66"/>
                <a:gd name="T52" fmla="*/ 157 w 233"/>
                <a:gd name="T53" fmla="*/ 63 h 66"/>
                <a:gd name="T54" fmla="*/ 162 w 233"/>
                <a:gd name="T55" fmla="*/ 34 h 66"/>
                <a:gd name="T56" fmla="*/ 165 w 233"/>
                <a:gd name="T57" fmla="*/ 0 h 66"/>
                <a:gd name="T58" fmla="*/ 168 w 233"/>
                <a:gd name="T59" fmla="*/ 21 h 66"/>
                <a:gd name="T60" fmla="*/ 173 w 233"/>
                <a:gd name="T61" fmla="*/ 32 h 66"/>
                <a:gd name="T62" fmla="*/ 176 w 233"/>
                <a:gd name="T63" fmla="*/ 42 h 66"/>
                <a:gd name="T64" fmla="*/ 181 w 233"/>
                <a:gd name="T65" fmla="*/ 58 h 66"/>
                <a:gd name="T66" fmla="*/ 183 w 233"/>
                <a:gd name="T67" fmla="*/ 27 h 66"/>
                <a:gd name="T68" fmla="*/ 189 w 233"/>
                <a:gd name="T69" fmla="*/ 32 h 66"/>
                <a:gd name="T70" fmla="*/ 194 w 233"/>
                <a:gd name="T71" fmla="*/ 34 h 66"/>
                <a:gd name="T72" fmla="*/ 202 w 233"/>
                <a:gd name="T73" fmla="*/ 37 h 66"/>
                <a:gd name="T74" fmla="*/ 210 w 233"/>
                <a:gd name="T75" fmla="*/ 37 h 66"/>
                <a:gd name="T76" fmla="*/ 217 w 233"/>
                <a:gd name="T77" fmla="*/ 37 h 66"/>
                <a:gd name="T78" fmla="*/ 223 w 233"/>
                <a:gd name="T79" fmla="*/ 42 h 66"/>
                <a:gd name="T80" fmla="*/ 228 w 233"/>
                <a:gd name="T81" fmla="*/ 40 h 66"/>
                <a:gd name="T82" fmla="*/ 230 w 233"/>
                <a:gd name="T83"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3" h="66">
                  <a:moveTo>
                    <a:pt x="3" y="40"/>
                  </a:moveTo>
                  <a:lnTo>
                    <a:pt x="0" y="40"/>
                  </a:lnTo>
                  <a:lnTo>
                    <a:pt x="3" y="34"/>
                  </a:lnTo>
                  <a:lnTo>
                    <a:pt x="5" y="34"/>
                  </a:lnTo>
                  <a:lnTo>
                    <a:pt x="5" y="40"/>
                  </a:lnTo>
                  <a:lnTo>
                    <a:pt x="8" y="50"/>
                  </a:lnTo>
                  <a:lnTo>
                    <a:pt x="8" y="53"/>
                  </a:lnTo>
                  <a:lnTo>
                    <a:pt x="11" y="50"/>
                  </a:lnTo>
                  <a:lnTo>
                    <a:pt x="11" y="32"/>
                  </a:lnTo>
                  <a:lnTo>
                    <a:pt x="16" y="24"/>
                  </a:lnTo>
                  <a:lnTo>
                    <a:pt x="13" y="24"/>
                  </a:lnTo>
                  <a:lnTo>
                    <a:pt x="16" y="29"/>
                  </a:lnTo>
                  <a:lnTo>
                    <a:pt x="21" y="37"/>
                  </a:lnTo>
                  <a:lnTo>
                    <a:pt x="18" y="37"/>
                  </a:lnTo>
                  <a:lnTo>
                    <a:pt x="21" y="32"/>
                  </a:lnTo>
                  <a:lnTo>
                    <a:pt x="24" y="29"/>
                  </a:lnTo>
                  <a:lnTo>
                    <a:pt x="29" y="29"/>
                  </a:lnTo>
                  <a:lnTo>
                    <a:pt x="26" y="29"/>
                  </a:lnTo>
                  <a:lnTo>
                    <a:pt x="29" y="32"/>
                  </a:lnTo>
                  <a:lnTo>
                    <a:pt x="32" y="34"/>
                  </a:lnTo>
                  <a:lnTo>
                    <a:pt x="32" y="40"/>
                  </a:lnTo>
                  <a:lnTo>
                    <a:pt x="34" y="37"/>
                  </a:lnTo>
                  <a:lnTo>
                    <a:pt x="39" y="32"/>
                  </a:lnTo>
                  <a:lnTo>
                    <a:pt x="37" y="32"/>
                  </a:lnTo>
                  <a:lnTo>
                    <a:pt x="39" y="37"/>
                  </a:lnTo>
                  <a:lnTo>
                    <a:pt x="42" y="37"/>
                  </a:lnTo>
                  <a:lnTo>
                    <a:pt x="45" y="34"/>
                  </a:lnTo>
                  <a:lnTo>
                    <a:pt x="47" y="37"/>
                  </a:lnTo>
                  <a:lnTo>
                    <a:pt x="50" y="37"/>
                  </a:lnTo>
                  <a:lnTo>
                    <a:pt x="52" y="37"/>
                  </a:lnTo>
                  <a:lnTo>
                    <a:pt x="55" y="37"/>
                  </a:lnTo>
                  <a:lnTo>
                    <a:pt x="58" y="37"/>
                  </a:lnTo>
                  <a:lnTo>
                    <a:pt x="60" y="37"/>
                  </a:lnTo>
                  <a:lnTo>
                    <a:pt x="63" y="37"/>
                  </a:lnTo>
                  <a:lnTo>
                    <a:pt x="66" y="34"/>
                  </a:lnTo>
                  <a:lnTo>
                    <a:pt x="68" y="32"/>
                  </a:lnTo>
                  <a:lnTo>
                    <a:pt x="71" y="34"/>
                  </a:lnTo>
                  <a:lnTo>
                    <a:pt x="76" y="40"/>
                  </a:lnTo>
                  <a:lnTo>
                    <a:pt x="73" y="40"/>
                  </a:lnTo>
                  <a:lnTo>
                    <a:pt x="76" y="40"/>
                  </a:lnTo>
                  <a:lnTo>
                    <a:pt x="79" y="37"/>
                  </a:lnTo>
                  <a:lnTo>
                    <a:pt x="79" y="34"/>
                  </a:lnTo>
                  <a:lnTo>
                    <a:pt x="84" y="32"/>
                  </a:lnTo>
                  <a:lnTo>
                    <a:pt x="86" y="32"/>
                  </a:lnTo>
                  <a:lnTo>
                    <a:pt x="89" y="32"/>
                  </a:lnTo>
                  <a:lnTo>
                    <a:pt x="92" y="34"/>
                  </a:lnTo>
                  <a:lnTo>
                    <a:pt x="94" y="37"/>
                  </a:lnTo>
                  <a:lnTo>
                    <a:pt x="97" y="34"/>
                  </a:lnTo>
                  <a:lnTo>
                    <a:pt x="100" y="37"/>
                  </a:lnTo>
                  <a:lnTo>
                    <a:pt x="100" y="40"/>
                  </a:lnTo>
                  <a:lnTo>
                    <a:pt x="102" y="42"/>
                  </a:lnTo>
                  <a:lnTo>
                    <a:pt x="102" y="47"/>
                  </a:lnTo>
                  <a:lnTo>
                    <a:pt x="102" y="45"/>
                  </a:lnTo>
                  <a:lnTo>
                    <a:pt x="105" y="40"/>
                  </a:lnTo>
                  <a:lnTo>
                    <a:pt x="105" y="32"/>
                  </a:lnTo>
                  <a:lnTo>
                    <a:pt x="107" y="29"/>
                  </a:lnTo>
                  <a:lnTo>
                    <a:pt x="110" y="29"/>
                  </a:lnTo>
                  <a:lnTo>
                    <a:pt x="115" y="34"/>
                  </a:lnTo>
                  <a:lnTo>
                    <a:pt x="113" y="34"/>
                  </a:lnTo>
                  <a:lnTo>
                    <a:pt x="115" y="34"/>
                  </a:lnTo>
                  <a:lnTo>
                    <a:pt x="121" y="40"/>
                  </a:lnTo>
                  <a:lnTo>
                    <a:pt x="121" y="42"/>
                  </a:lnTo>
                  <a:lnTo>
                    <a:pt x="123" y="40"/>
                  </a:lnTo>
                  <a:lnTo>
                    <a:pt x="128" y="32"/>
                  </a:lnTo>
                  <a:lnTo>
                    <a:pt x="126" y="32"/>
                  </a:lnTo>
                  <a:lnTo>
                    <a:pt x="128" y="40"/>
                  </a:lnTo>
                  <a:lnTo>
                    <a:pt x="131" y="42"/>
                  </a:lnTo>
                  <a:lnTo>
                    <a:pt x="131" y="37"/>
                  </a:lnTo>
                  <a:lnTo>
                    <a:pt x="136" y="32"/>
                  </a:lnTo>
                  <a:lnTo>
                    <a:pt x="134" y="32"/>
                  </a:lnTo>
                  <a:lnTo>
                    <a:pt x="136" y="32"/>
                  </a:lnTo>
                  <a:lnTo>
                    <a:pt x="139" y="34"/>
                  </a:lnTo>
                  <a:lnTo>
                    <a:pt x="141" y="34"/>
                  </a:lnTo>
                  <a:lnTo>
                    <a:pt x="144" y="34"/>
                  </a:lnTo>
                  <a:lnTo>
                    <a:pt x="147" y="34"/>
                  </a:lnTo>
                  <a:lnTo>
                    <a:pt x="149" y="37"/>
                  </a:lnTo>
                  <a:lnTo>
                    <a:pt x="152" y="37"/>
                  </a:lnTo>
                  <a:lnTo>
                    <a:pt x="155" y="40"/>
                  </a:lnTo>
                  <a:lnTo>
                    <a:pt x="155" y="50"/>
                  </a:lnTo>
                  <a:lnTo>
                    <a:pt x="157" y="55"/>
                  </a:lnTo>
                  <a:lnTo>
                    <a:pt x="157" y="63"/>
                  </a:lnTo>
                  <a:lnTo>
                    <a:pt x="160" y="66"/>
                  </a:lnTo>
                  <a:lnTo>
                    <a:pt x="160" y="45"/>
                  </a:lnTo>
                  <a:lnTo>
                    <a:pt x="162" y="34"/>
                  </a:lnTo>
                  <a:lnTo>
                    <a:pt x="162" y="11"/>
                  </a:lnTo>
                  <a:lnTo>
                    <a:pt x="165" y="3"/>
                  </a:lnTo>
                  <a:lnTo>
                    <a:pt x="165" y="0"/>
                  </a:lnTo>
                  <a:lnTo>
                    <a:pt x="165" y="6"/>
                  </a:lnTo>
                  <a:lnTo>
                    <a:pt x="168" y="11"/>
                  </a:lnTo>
                  <a:lnTo>
                    <a:pt x="168" y="21"/>
                  </a:lnTo>
                  <a:lnTo>
                    <a:pt x="170" y="24"/>
                  </a:lnTo>
                  <a:lnTo>
                    <a:pt x="170" y="29"/>
                  </a:lnTo>
                  <a:lnTo>
                    <a:pt x="173" y="32"/>
                  </a:lnTo>
                  <a:lnTo>
                    <a:pt x="173" y="34"/>
                  </a:lnTo>
                  <a:lnTo>
                    <a:pt x="176" y="37"/>
                  </a:lnTo>
                  <a:lnTo>
                    <a:pt x="176" y="42"/>
                  </a:lnTo>
                  <a:lnTo>
                    <a:pt x="178" y="50"/>
                  </a:lnTo>
                  <a:lnTo>
                    <a:pt x="178" y="61"/>
                  </a:lnTo>
                  <a:lnTo>
                    <a:pt x="181" y="58"/>
                  </a:lnTo>
                  <a:lnTo>
                    <a:pt x="181" y="42"/>
                  </a:lnTo>
                  <a:lnTo>
                    <a:pt x="183" y="34"/>
                  </a:lnTo>
                  <a:lnTo>
                    <a:pt x="183" y="27"/>
                  </a:lnTo>
                  <a:lnTo>
                    <a:pt x="186" y="24"/>
                  </a:lnTo>
                  <a:lnTo>
                    <a:pt x="186" y="29"/>
                  </a:lnTo>
                  <a:lnTo>
                    <a:pt x="189" y="32"/>
                  </a:lnTo>
                  <a:lnTo>
                    <a:pt x="189" y="37"/>
                  </a:lnTo>
                  <a:lnTo>
                    <a:pt x="191" y="34"/>
                  </a:lnTo>
                  <a:lnTo>
                    <a:pt x="194" y="34"/>
                  </a:lnTo>
                  <a:lnTo>
                    <a:pt x="196" y="34"/>
                  </a:lnTo>
                  <a:lnTo>
                    <a:pt x="199" y="34"/>
                  </a:lnTo>
                  <a:lnTo>
                    <a:pt x="202" y="37"/>
                  </a:lnTo>
                  <a:lnTo>
                    <a:pt x="204" y="37"/>
                  </a:lnTo>
                  <a:lnTo>
                    <a:pt x="207" y="37"/>
                  </a:lnTo>
                  <a:lnTo>
                    <a:pt x="210" y="37"/>
                  </a:lnTo>
                  <a:lnTo>
                    <a:pt x="212" y="37"/>
                  </a:lnTo>
                  <a:lnTo>
                    <a:pt x="215" y="37"/>
                  </a:lnTo>
                  <a:lnTo>
                    <a:pt x="217" y="37"/>
                  </a:lnTo>
                  <a:lnTo>
                    <a:pt x="220" y="34"/>
                  </a:lnTo>
                  <a:lnTo>
                    <a:pt x="223" y="37"/>
                  </a:lnTo>
                  <a:lnTo>
                    <a:pt x="223" y="42"/>
                  </a:lnTo>
                  <a:lnTo>
                    <a:pt x="225" y="45"/>
                  </a:lnTo>
                  <a:lnTo>
                    <a:pt x="225" y="42"/>
                  </a:lnTo>
                  <a:lnTo>
                    <a:pt x="228" y="40"/>
                  </a:lnTo>
                  <a:lnTo>
                    <a:pt x="228" y="32"/>
                  </a:lnTo>
                  <a:lnTo>
                    <a:pt x="230" y="29"/>
                  </a:lnTo>
                  <a:lnTo>
                    <a:pt x="230" y="27"/>
                  </a:lnTo>
                  <a:lnTo>
                    <a:pt x="233" y="29"/>
                  </a:lnTo>
                  <a:lnTo>
                    <a:pt x="233" y="3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5" name="Freeform 119"/>
            <p:cNvSpPr>
              <a:spLocks noChangeAspect="1"/>
            </p:cNvSpPr>
            <p:nvPr/>
          </p:nvSpPr>
          <p:spPr bwMode="auto">
            <a:xfrm flipV="1">
              <a:off x="5937580" y="2836192"/>
              <a:ext cx="1163854" cy="74378"/>
            </a:xfrm>
            <a:custGeom>
              <a:avLst/>
              <a:gdLst>
                <a:gd name="T0" fmla="*/ 5 w 225"/>
                <a:gd name="T1" fmla="*/ 34 h 57"/>
                <a:gd name="T2" fmla="*/ 11 w 225"/>
                <a:gd name="T3" fmla="*/ 36 h 57"/>
                <a:gd name="T4" fmla="*/ 16 w 225"/>
                <a:gd name="T5" fmla="*/ 36 h 57"/>
                <a:gd name="T6" fmla="*/ 18 w 225"/>
                <a:gd name="T7" fmla="*/ 10 h 57"/>
                <a:gd name="T8" fmla="*/ 24 w 225"/>
                <a:gd name="T9" fmla="*/ 15 h 57"/>
                <a:gd name="T10" fmla="*/ 29 w 225"/>
                <a:gd name="T11" fmla="*/ 23 h 57"/>
                <a:gd name="T12" fmla="*/ 39 w 225"/>
                <a:gd name="T13" fmla="*/ 39 h 57"/>
                <a:gd name="T14" fmla="*/ 42 w 225"/>
                <a:gd name="T15" fmla="*/ 39 h 57"/>
                <a:gd name="T16" fmla="*/ 47 w 225"/>
                <a:gd name="T17" fmla="*/ 49 h 57"/>
                <a:gd name="T18" fmla="*/ 50 w 225"/>
                <a:gd name="T19" fmla="*/ 28 h 57"/>
                <a:gd name="T20" fmla="*/ 55 w 225"/>
                <a:gd name="T21" fmla="*/ 34 h 57"/>
                <a:gd name="T22" fmla="*/ 58 w 225"/>
                <a:gd name="T23" fmla="*/ 31 h 57"/>
                <a:gd name="T24" fmla="*/ 63 w 225"/>
                <a:gd name="T25" fmla="*/ 26 h 57"/>
                <a:gd name="T26" fmla="*/ 68 w 225"/>
                <a:gd name="T27" fmla="*/ 28 h 57"/>
                <a:gd name="T28" fmla="*/ 76 w 225"/>
                <a:gd name="T29" fmla="*/ 28 h 57"/>
                <a:gd name="T30" fmla="*/ 79 w 225"/>
                <a:gd name="T31" fmla="*/ 57 h 57"/>
                <a:gd name="T32" fmla="*/ 81 w 225"/>
                <a:gd name="T33" fmla="*/ 23 h 57"/>
                <a:gd name="T34" fmla="*/ 86 w 225"/>
                <a:gd name="T35" fmla="*/ 2 h 57"/>
                <a:gd name="T36" fmla="*/ 89 w 225"/>
                <a:gd name="T37" fmla="*/ 18 h 57"/>
                <a:gd name="T38" fmla="*/ 97 w 225"/>
                <a:gd name="T39" fmla="*/ 26 h 57"/>
                <a:gd name="T40" fmla="*/ 100 w 225"/>
                <a:gd name="T41" fmla="*/ 44 h 57"/>
                <a:gd name="T42" fmla="*/ 105 w 225"/>
                <a:gd name="T43" fmla="*/ 44 h 57"/>
                <a:gd name="T44" fmla="*/ 110 w 225"/>
                <a:gd name="T45" fmla="*/ 15 h 57"/>
                <a:gd name="T46" fmla="*/ 118 w 225"/>
                <a:gd name="T47" fmla="*/ 26 h 57"/>
                <a:gd name="T48" fmla="*/ 121 w 225"/>
                <a:gd name="T49" fmla="*/ 39 h 57"/>
                <a:gd name="T50" fmla="*/ 126 w 225"/>
                <a:gd name="T51" fmla="*/ 28 h 57"/>
                <a:gd name="T52" fmla="*/ 131 w 225"/>
                <a:gd name="T53" fmla="*/ 39 h 57"/>
                <a:gd name="T54" fmla="*/ 136 w 225"/>
                <a:gd name="T55" fmla="*/ 44 h 57"/>
                <a:gd name="T56" fmla="*/ 139 w 225"/>
                <a:gd name="T57" fmla="*/ 23 h 57"/>
                <a:gd name="T58" fmla="*/ 147 w 225"/>
                <a:gd name="T59" fmla="*/ 23 h 57"/>
                <a:gd name="T60" fmla="*/ 157 w 225"/>
                <a:gd name="T61" fmla="*/ 34 h 57"/>
                <a:gd name="T62" fmla="*/ 160 w 225"/>
                <a:gd name="T63" fmla="*/ 28 h 57"/>
                <a:gd name="T64" fmla="*/ 165 w 225"/>
                <a:gd name="T65" fmla="*/ 26 h 57"/>
                <a:gd name="T66" fmla="*/ 170 w 225"/>
                <a:gd name="T67" fmla="*/ 31 h 57"/>
                <a:gd name="T68" fmla="*/ 178 w 225"/>
                <a:gd name="T69" fmla="*/ 28 h 57"/>
                <a:gd name="T70" fmla="*/ 186 w 225"/>
                <a:gd name="T71" fmla="*/ 28 h 57"/>
                <a:gd name="T72" fmla="*/ 194 w 225"/>
                <a:gd name="T73" fmla="*/ 31 h 57"/>
                <a:gd name="T74" fmla="*/ 199 w 225"/>
                <a:gd name="T75" fmla="*/ 26 h 57"/>
                <a:gd name="T76" fmla="*/ 207 w 225"/>
                <a:gd name="T77" fmla="*/ 31 h 57"/>
                <a:gd name="T78" fmla="*/ 212 w 225"/>
                <a:gd name="T79" fmla="*/ 23 h 57"/>
                <a:gd name="T80" fmla="*/ 217 w 225"/>
                <a:gd name="T81" fmla="*/ 41 h 57"/>
                <a:gd name="T82" fmla="*/ 223 w 225"/>
                <a:gd name="T83"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5" h="57">
                  <a:moveTo>
                    <a:pt x="0" y="26"/>
                  </a:moveTo>
                  <a:lnTo>
                    <a:pt x="5" y="31"/>
                  </a:lnTo>
                  <a:lnTo>
                    <a:pt x="5" y="34"/>
                  </a:lnTo>
                  <a:lnTo>
                    <a:pt x="8" y="31"/>
                  </a:lnTo>
                  <a:lnTo>
                    <a:pt x="11" y="34"/>
                  </a:lnTo>
                  <a:lnTo>
                    <a:pt x="11" y="36"/>
                  </a:lnTo>
                  <a:lnTo>
                    <a:pt x="13" y="39"/>
                  </a:lnTo>
                  <a:lnTo>
                    <a:pt x="13" y="41"/>
                  </a:lnTo>
                  <a:lnTo>
                    <a:pt x="16" y="36"/>
                  </a:lnTo>
                  <a:lnTo>
                    <a:pt x="16" y="23"/>
                  </a:lnTo>
                  <a:lnTo>
                    <a:pt x="18" y="18"/>
                  </a:lnTo>
                  <a:lnTo>
                    <a:pt x="18" y="10"/>
                  </a:lnTo>
                  <a:lnTo>
                    <a:pt x="21" y="8"/>
                  </a:lnTo>
                  <a:lnTo>
                    <a:pt x="24" y="10"/>
                  </a:lnTo>
                  <a:lnTo>
                    <a:pt x="24" y="15"/>
                  </a:lnTo>
                  <a:lnTo>
                    <a:pt x="26" y="18"/>
                  </a:lnTo>
                  <a:lnTo>
                    <a:pt x="29" y="21"/>
                  </a:lnTo>
                  <a:lnTo>
                    <a:pt x="29" y="23"/>
                  </a:lnTo>
                  <a:lnTo>
                    <a:pt x="34" y="28"/>
                  </a:lnTo>
                  <a:lnTo>
                    <a:pt x="34" y="34"/>
                  </a:lnTo>
                  <a:lnTo>
                    <a:pt x="39" y="39"/>
                  </a:lnTo>
                  <a:lnTo>
                    <a:pt x="37" y="39"/>
                  </a:lnTo>
                  <a:lnTo>
                    <a:pt x="39" y="39"/>
                  </a:lnTo>
                  <a:lnTo>
                    <a:pt x="42" y="39"/>
                  </a:lnTo>
                  <a:lnTo>
                    <a:pt x="45" y="44"/>
                  </a:lnTo>
                  <a:lnTo>
                    <a:pt x="45" y="52"/>
                  </a:lnTo>
                  <a:lnTo>
                    <a:pt x="47" y="49"/>
                  </a:lnTo>
                  <a:lnTo>
                    <a:pt x="47" y="39"/>
                  </a:lnTo>
                  <a:lnTo>
                    <a:pt x="50" y="34"/>
                  </a:lnTo>
                  <a:lnTo>
                    <a:pt x="50" y="28"/>
                  </a:lnTo>
                  <a:lnTo>
                    <a:pt x="52" y="26"/>
                  </a:lnTo>
                  <a:lnTo>
                    <a:pt x="52" y="31"/>
                  </a:lnTo>
                  <a:lnTo>
                    <a:pt x="55" y="34"/>
                  </a:lnTo>
                  <a:lnTo>
                    <a:pt x="55" y="39"/>
                  </a:lnTo>
                  <a:lnTo>
                    <a:pt x="58" y="36"/>
                  </a:lnTo>
                  <a:lnTo>
                    <a:pt x="58" y="31"/>
                  </a:lnTo>
                  <a:lnTo>
                    <a:pt x="63" y="31"/>
                  </a:lnTo>
                  <a:lnTo>
                    <a:pt x="60" y="31"/>
                  </a:lnTo>
                  <a:lnTo>
                    <a:pt x="63" y="26"/>
                  </a:lnTo>
                  <a:lnTo>
                    <a:pt x="66" y="23"/>
                  </a:lnTo>
                  <a:lnTo>
                    <a:pt x="71" y="28"/>
                  </a:lnTo>
                  <a:lnTo>
                    <a:pt x="68" y="28"/>
                  </a:lnTo>
                  <a:lnTo>
                    <a:pt x="71" y="28"/>
                  </a:lnTo>
                  <a:lnTo>
                    <a:pt x="73" y="26"/>
                  </a:lnTo>
                  <a:lnTo>
                    <a:pt x="76" y="28"/>
                  </a:lnTo>
                  <a:lnTo>
                    <a:pt x="76" y="36"/>
                  </a:lnTo>
                  <a:lnTo>
                    <a:pt x="79" y="47"/>
                  </a:lnTo>
                  <a:lnTo>
                    <a:pt x="79" y="57"/>
                  </a:lnTo>
                  <a:lnTo>
                    <a:pt x="79" y="55"/>
                  </a:lnTo>
                  <a:lnTo>
                    <a:pt x="81" y="47"/>
                  </a:lnTo>
                  <a:lnTo>
                    <a:pt x="81" y="23"/>
                  </a:lnTo>
                  <a:lnTo>
                    <a:pt x="84" y="10"/>
                  </a:lnTo>
                  <a:lnTo>
                    <a:pt x="84" y="0"/>
                  </a:lnTo>
                  <a:lnTo>
                    <a:pt x="86" y="2"/>
                  </a:lnTo>
                  <a:lnTo>
                    <a:pt x="86" y="8"/>
                  </a:lnTo>
                  <a:lnTo>
                    <a:pt x="89" y="10"/>
                  </a:lnTo>
                  <a:lnTo>
                    <a:pt x="89" y="18"/>
                  </a:lnTo>
                  <a:lnTo>
                    <a:pt x="92" y="21"/>
                  </a:lnTo>
                  <a:lnTo>
                    <a:pt x="94" y="23"/>
                  </a:lnTo>
                  <a:lnTo>
                    <a:pt x="97" y="26"/>
                  </a:lnTo>
                  <a:lnTo>
                    <a:pt x="97" y="28"/>
                  </a:lnTo>
                  <a:lnTo>
                    <a:pt x="100" y="34"/>
                  </a:lnTo>
                  <a:lnTo>
                    <a:pt x="100" y="44"/>
                  </a:lnTo>
                  <a:lnTo>
                    <a:pt x="105" y="49"/>
                  </a:lnTo>
                  <a:lnTo>
                    <a:pt x="102" y="49"/>
                  </a:lnTo>
                  <a:lnTo>
                    <a:pt x="105" y="44"/>
                  </a:lnTo>
                  <a:lnTo>
                    <a:pt x="107" y="36"/>
                  </a:lnTo>
                  <a:lnTo>
                    <a:pt x="107" y="18"/>
                  </a:lnTo>
                  <a:lnTo>
                    <a:pt x="110" y="15"/>
                  </a:lnTo>
                  <a:lnTo>
                    <a:pt x="113" y="18"/>
                  </a:lnTo>
                  <a:lnTo>
                    <a:pt x="113" y="21"/>
                  </a:lnTo>
                  <a:lnTo>
                    <a:pt x="118" y="26"/>
                  </a:lnTo>
                  <a:lnTo>
                    <a:pt x="118" y="28"/>
                  </a:lnTo>
                  <a:lnTo>
                    <a:pt x="121" y="31"/>
                  </a:lnTo>
                  <a:lnTo>
                    <a:pt x="121" y="39"/>
                  </a:lnTo>
                  <a:lnTo>
                    <a:pt x="123" y="36"/>
                  </a:lnTo>
                  <a:lnTo>
                    <a:pt x="128" y="28"/>
                  </a:lnTo>
                  <a:lnTo>
                    <a:pt x="126" y="28"/>
                  </a:lnTo>
                  <a:lnTo>
                    <a:pt x="128" y="34"/>
                  </a:lnTo>
                  <a:lnTo>
                    <a:pt x="131" y="36"/>
                  </a:lnTo>
                  <a:lnTo>
                    <a:pt x="131" y="39"/>
                  </a:lnTo>
                  <a:lnTo>
                    <a:pt x="134" y="41"/>
                  </a:lnTo>
                  <a:lnTo>
                    <a:pt x="134" y="47"/>
                  </a:lnTo>
                  <a:lnTo>
                    <a:pt x="136" y="44"/>
                  </a:lnTo>
                  <a:lnTo>
                    <a:pt x="136" y="36"/>
                  </a:lnTo>
                  <a:lnTo>
                    <a:pt x="139" y="31"/>
                  </a:lnTo>
                  <a:lnTo>
                    <a:pt x="139" y="23"/>
                  </a:lnTo>
                  <a:lnTo>
                    <a:pt x="141" y="21"/>
                  </a:lnTo>
                  <a:lnTo>
                    <a:pt x="144" y="23"/>
                  </a:lnTo>
                  <a:lnTo>
                    <a:pt x="147" y="23"/>
                  </a:lnTo>
                  <a:lnTo>
                    <a:pt x="149" y="26"/>
                  </a:lnTo>
                  <a:lnTo>
                    <a:pt x="152" y="28"/>
                  </a:lnTo>
                  <a:lnTo>
                    <a:pt x="157" y="34"/>
                  </a:lnTo>
                  <a:lnTo>
                    <a:pt x="155" y="34"/>
                  </a:lnTo>
                  <a:lnTo>
                    <a:pt x="157" y="31"/>
                  </a:lnTo>
                  <a:lnTo>
                    <a:pt x="160" y="28"/>
                  </a:lnTo>
                  <a:lnTo>
                    <a:pt x="160" y="26"/>
                  </a:lnTo>
                  <a:lnTo>
                    <a:pt x="162" y="23"/>
                  </a:lnTo>
                  <a:lnTo>
                    <a:pt x="165" y="26"/>
                  </a:lnTo>
                  <a:lnTo>
                    <a:pt x="165" y="31"/>
                  </a:lnTo>
                  <a:lnTo>
                    <a:pt x="168" y="31"/>
                  </a:lnTo>
                  <a:lnTo>
                    <a:pt x="170" y="31"/>
                  </a:lnTo>
                  <a:lnTo>
                    <a:pt x="173" y="34"/>
                  </a:lnTo>
                  <a:lnTo>
                    <a:pt x="175" y="31"/>
                  </a:lnTo>
                  <a:lnTo>
                    <a:pt x="178" y="28"/>
                  </a:lnTo>
                  <a:lnTo>
                    <a:pt x="181" y="31"/>
                  </a:lnTo>
                  <a:lnTo>
                    <a:pt x="183" y="28"/>
                  </a:lnTo>
                  <a:lnTo>
                    <a:pt x="186" y="28"/>
                  </a:lnTo>
                  <a:lnTo>
                    <a:pt x="189" y="31"/>
                  </a:lnTo>
                  <a:lnTo>
                    <a:pt x="191" y="31"/>
                  </a:lnTo>
                  <a:lnTo>
                    <a:pt x="194" y="31"/>
                  </a:lnTo>
                  <a:lnTo>
                    <a:pt x="196" y="34"/>
                  </a:lnTo>
                  <a:lnTo>
                    <a:pt x="199" y="31"/>
                  </a:lnTo>
                  <a:lnTo>
                    <a:pt x="199" y="26"/>
                  </a:lnTo>
                  <a:lnTo>
                    <a:pt x="202" y="26"/>
                  </a:lnTo>
                  <a:lnTo>
                    <a:pt x="204" y="26"/>
                  </a:lnTo>
                  <a:lnTo>
                    <a:pt x="207" y="31"/>
                  </a:lnTo>
                  <a:lnTo>
                    <a:pt x="210" y="28"/>
                  </a:lnTo>
                  <a:lnTo>
                    <a:pt x="215" y="23"/>
                  </a:lnTo>
                  <a:lnTo>
                    <a:pt x="212" y="23"/>
                  </a:lnTo>
                  <a:lnTo>
                    <a:pt x="215" y="23"/>
                  </a:lnTo>
                  <a:lnTo>
                    <a:pt x="217" y="26"/>
                  </a:lnTo>
                  <a:lnTo>
                    <a:pt x="217" y="41"/>
                  </a:lnTo>
                  <a:lnTo>
                    <a:pt x="220" y="39"/>
                  </a:lnTo>
                  <a:lnTo>
                    <a:pt x="220" y="31"/>
                  </a:lnTo>
                  <a:lnTo>
                    <a:pt x="223" y="26"/>
                  </a:lnTo>
                  <a:lnTo>
                    <a:pt x="223" y="15"/>
                  </a:lnTo>
                  <a:lnTo>
                    <a:pt x="225"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6" name="Freeform 120"/>
            <p:cNvSpPr>
              <a:spLocks noChangeAspect="1"/>
            </p:cNvSpPr>
            <p:nvPr/>
          </p:nvSpPr>
          <p:spPr bwMode="auto">
            <a:xfrm flipV="1">
              <a:off x="7101434" y="2847859"/>
              <a:ext cx="1117231" cy="49585"/>
            </a:xfrm>
            <a:custGeom>
              <a:avLst/>
              <a:gdLst>
                <a:gd name="T0" fmla="*/ 3 w 215"/>
                <a:gd name="T1" fmla="*/ 16 h 39"/>
                <a:gd name="T2" fmla="*/ 8 w 215"/>
                <a:gd name="T3" fmla="*/ 31 h 39"/>
                <a:gd name="T4" fmla="*/ 11 w 215"/>
                <a:gd name="T5" fmla="*/ 39 h 39"/>
                <a:gd name="T6" fmla="*/ 16 w 215"/>
                <a:gd name="T7" fmla="*/ 5 h 39"/>
                <a:gd name="T8" fmla="*/ 21 w 215"/>
                <a:gd name="T9" fmla="*/ 24 h 39"/>
                <a:gd name="T10" fmla="*/ 24 w 215"/>
                <a:gd name="T11" fmla="*/ 18 h 39"/>
                <a:gd name="T12" fmla="*/ 32 w 215"/>
                <a:gd name="T13" fmla="*/ 18 h 39"/>
                <a:gd name="T14" fmla="*/ 34 w 215"/>
                <a:gd name="T15" fmla="*/ 8 h 39"/>
                <a:gd name="T16" fmla="*/ 37 w 215"/>
                <a:gd name="T17" fmla="*/ 11 h 39"/>
                <a:gd name="T18" fmla="*/ 42 w 215"/>
                <a:gd name="T19" fmla="*/ 16 h 39"/>
                <a:gd name="T20" fmla="*/ 50 w 215"/>
                <a:gd name="T21" fmla="*/ 26 h 39"/>
                <a:gd name="T22" fmla="*/ 55 w 215"/>
                <a:gd name="T23" fmla="*/ 24 h 39"/>
                <a:gd name="T24" fmla="*/ 60 w 215"/>
                <a:gd name="T25" fmla="*/ 21 h 39"/>
                <a:gd name="T26" fmla="*/ 66 w 215"/>
                <a:gd name="T27" fmla="*/ 34 h 39"/>
                <a:gd name="T28" fmla="*/ 71 w 215"/>
                <a:gd name="T29" fmla="*/ 18 h 39"/>
                <a:gd name="T30" fmla="*/ 74 w 215"/>
                <a:gd name="T31" fmla="*/ 11 h 39"/>
                <a:gd name="T32" fmla="*/ 81 w 215"/>
                <a:gd name="T33" fmla="*/ 21 h 39"/>
                <a:gd name="T34" fmla="*/ 84 w 215"/>
                <a:gd name="T35" fmla="*/ 18 h 39"/>
                <a:gd name="T36" fmla="*/ 92 w 215"/>
                <a:gd name="T37" fmla="*/ 21 h 39"/>
                <a:gd name="T38" fmla="*/ 100 w 215"/>
                <a:gd name="T39" fmla="*/ 18 h 39"/>
                <a:gd name="T40" fmla="*/ 108 w 215"/>
                <a:gd name="T41" fmla="*/ 18 h 39"/>
                <a:gd name="T42" fmla="*/ 115 w 215"/>
                <a:gd name="T43" fmla="*/ 16 h 39"/>
                <a:gd name="T44" fmla="*/ 121 w 215"/>
                <a:gd name="T45" fmla="*/ 16 h 39"/>
                <a:gd name="T46" fmla="*/ 129 w 215"/>
                <a:gd name="T47" fmla="*/ 21 h 39"/>
                <a:gd name="T48" fmla="*/ 136 w 215"/>
                <a:gd name="T49" fmla="*/ 24 h 39"/>
                <a:gd name="T50" fmla="*/ 144 w 215"/>
                <a:gd name="T51" fmla="*/ 39 h 39"/>
                <a:gd name="T52" fmla="*/ 147 w 215"/>
                <a:gd name="T53" fmla="*/ 21 h 39"/>
                <a:gd name="T54" fmla="*/ 149 w 215"/>
                <a:gd name="T55" fmla="*/ 3 h 39"/>
                <a:gd name="T56" fmla="*/ 155 w 215"/>
                <a:gd name="T57" fmla="*/ 13 h 39"/>
                <a:gd name="T58" fmla="*/ 160 w 215"/>
                <a:gd name="T59" fmla="*/ 24 h 39"/>
                <a:gd name="T60" fmla="*/ 165 w 215"/>
                <a:gd name="T61" fmla="*/ 26 h 39"/>
                <a:gd name="T62" fmla="*/ 170 w 215"/>
                <a:gd name="T63" fmla="*/ 24 h 39"/>
                <a:gd name="T64" fmla="*/ 173 w 215"/>
                <a:gd name="T65" fmla="*/ 24 h 39"/>
                <a:gd name="T66" fmla="*/ 176 w 215"/>
                <a:gd name="T67" fmla="*/ 16 h 39"/>
                <a:gd name="T68" fmla="*/ 181 w 215"/>
                <a:gd name="T69" fmla="*/ 0 h 39"/>
                <a:gd name="T70" fmla="*/ 186 w 215"/>
                <a:gd name="T71" fmla="*/ 8 h 39"/>
                <a:gd name="T72" fmla="*/ 189 w 215"/>
                <a:gd name="T73" fmla="*/ 24 h 39"/>
                <a:gd name="T74" fmla="*/ 197 w 215"/>
                <a:gd name="T75" fmla="*/ 13 h 39"/>
                <a:gd name="T76" fmla="*/ 202 w 215"/>
                <a:gd name="T77" fmla="*/ 21 h 39"/>
                <a:gd name="T78" fmla="*/ 204 w 215"/>
                <a:gd name="T79" fmla="*/ 34 h 39"/>
                <a:gd name="T80" fmla="*/ 210 w 215"/>
                <a:gd name="T81" fmla="*/ 13 h 39"/>
                <a:gd name="T82" fmla="*/ 212 w 215"/>
                <a:gd name="T8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5" h="39">
                  <a:moveTo>
                    <a:pt x="0" y="8"/>
                  </a:moveTo>
                  <a:lnTo>
                    <a:pt x="3" y="11"/>
                  </a:lnTo>
                  <a:lnTo>
                    <a:pt x="3" y="16"/>
                  </a:lnTo>
                  <a:lnTo>
                    <a:pt x="5" y="24"/>
                  </a:lnTo>
                  <a:lnTo>
                    <a:pt x="5" y="34"/>
                  </a:lnTo>
                  <a:lnTo>
                    <a:pt x="8" y="31"/>
                  </a:lnTo>
                  <a:lnTo>
                    <a:pt x="8" y="29"/>
                  </a:lnTo>
                  <a:lnTo>
                    <a:pt x="13" y="39"/>
                  </a:lnTo>
                  <a:lnTo>
                    <a:pt x="11" y="39"/>
                  </a:lnTo>
                  <a:lnTo>
                    <a:pt x="13" y="29"/>
                  </a:lnTo>
                  <a:lnTo>
                    <a:pt x="16" y="21"/>
                  </a:lnTo>
                  <a:lnTo>
                    <a:pt x="16" y="5"/>
                  </a:lnTo>
                  <a:lnTo>
                    <a:pt x="19" y="8"/>
                  </a:lnTo>
                  <a:lnTo>
                    <a:pt x="19" y="16"/>
                  </a:lnTo>
                  <a:lnTo>
                    <a:pt x="21" y="24"/>
                  </a:lnTo>
                  <a:lnTo>
                    <a:pt x="21" y="31"/>
                  </a:lnTo>
                  <a:lnTo>
                    <a:pt x="24" y="29"/>
                  </a:lnTo>
                  <a:lnTo>
                    <a:pt x="24" y="18"/>
                  </a:lnTo>
                  <a:lnTo>
                    <a:pt x="26" y="13"/>
                  </a:lnTo>
                  <a:lnTo>
                    <a:pt x="26" y="11"/>
                  </a:lnTo>
                  <a:lnTo>
                    <a:pt x="32" y="18"/>
                  </a:lnTo>
                  <a:lnTo>
                    <a:pt x="29" y="18"/>
                  </a:lnTo>
                  <a:lnTo>
                    <a:pt x="32" y="11"/>
                  </a:lnTo>
                  <a:lnTo>
                    <a:pt x="34" y="8"/>
                  </a:lnTo>
                  <a:lnTo>
                    <a:pt x="34" y="3"/>
                  </a:lnTo>
                  <a:lnTo>
                    <a:pt x="37" y="5"/>
                  </a:lnTo>
                  <a:lnTo>
                    <a:pt x="37" y="11"/>
                  </a:lnTo>
                  <a:lnTo>
                    <a:pt x="39" y="13"/>
                  </a:lnTo>
                  <a:lnTo>
                    <a:pt x="39" y="18"/>
                  </a:lnTo>
                  <a:lnTo>
                    <a:pt x="42" y="16"/>
                  </a:lnTo>
                  <a:lnTo>
                    <a:pt x="45" y="16"/>
                  </a:lnTo>
                  <a:lnTo>
                    <a:pt x="50" y="24"/>
                  </a:lnTo>
                  <a:lnTo>
                    <a:pt x="50" y="26"/>
                  </a:lnTo>
                  <a:lnTo>
                    <a:pt x="50" y="24"/>
                  </a:lnTo>
                  <a:lnTo>
                    <a:pt x="53" y="24"/>
                  </a:lnTo>
                  <a:lnTo>
                    <a:pt x="55" y="24"/>
                  </a:lnTo>
                  <a:lnTo>
                    <a:pt x="58" y="24"/>
                  </a:lnTo>
                  <a:lnTo>
                    <a:pt x="60" y="24"/>
                  </a:lnTo>
                  <a:lnTo>
                    <a:pt x="60" y="21"/>
                  </a:lnTo>
                  <a:lnTo>
                    <a:pt x="63" y="18"/>
                  </a:lnTo>
                  <a:lnTo>
                    <a:pt x="66" y="21"/>
                  </a:lnTo>
                  <a:lnTo>
                    <a:pt x="66" y="34"/>
                  </a:lnTo>
                  <a:lnTo>
                    <a:pt x="68" y="31"/>
                  </a:lnTo>
                  <a:lnTo>
                    <a:pt x="68" y="24"/>
                  </a:lnTo>
                  <a:lnTo>
                    <a:pt x="71" y="18"/>
                  </a:lnTo>
                  <a:lnTo>
                    <a:pt x="71" y="11"/>
                  </a:lnTo>
                  <a:lnTo>
                    <a:pt x="74" y="8"/>
                  </a:lnTo>
                  <a:lnTo>
                    <a:pt x="74" y="11"/>
                  </a:lnTo>
                  <a:lnTo>
                    <a:pt x="76" y="13"/>
                  </a:lnTo>
                  <a:lnTo>
                    <a:pt x="76" y="16"/>
                  </a:lnTo>
                  <a:lnTo>
                    <a:pt x="81" y="21"/>
                  </a:lnTo>
                  <a:lnTo>
                    <a:pt x="81" y="24"/>
                  </a:lnTo>
                  <a:lnTo>
                    <a:pt x="87" y="18"/>
                  </a:lnTo>
                  <a:lnTo>
                    <a:pt x="84" y="18"/>
                  </a:lnTo>
                  <a:lnTo>
                    <a:pt x="87" y="21"/>
                  </a:lnTo>
                  <a:lnTo>
                    <a:pt x="89" y="21"/>
                  </a:lnTo>
                  <a:lnTo>
                    <a:pt x="92" y="21"/>
                  </a:lnTo>
                  <a:lnTo>
                    <a:pt x="94" y="21"/>
                  </a:lnTo>
                  <a:lnTo>
                    <a:pt x="97" y="18"/>
                  </a:lnTo>
                  <a:lnTo>
                    <a:pt x="100" y="18"/>
                  </a:lnTo>
                  <a:lnTo>
                    <a:pt x="102" y="18"/>
                  </a:lnTo>
                  <a:lnTo>
                    <a:pt x="105" y="18"/>
                  </a:lnTo>
                  <a:lnTo>
                    <a:pt x="108" y="18"/>
                  </a:lnTo>
                  <a:lnTo>
                    <a:pt x="110" y="16"/>
                  </a:lnTo>
                  <a:lnTo>
                    <a:pt x="113" y="13"/>
                  </a:lnTo>
                  <a:lnTo>
                    <a:pt x="115" y="16"/>
                  </a:lnTo>
                  <a:lnTo>
                    <a:pt x="121" y="16"/>
                  </a:lnTo>
                  <a:lnTo>
                    <a:pt x="118" y="16"/>
                  </a:lnTo>
                  <a:lnTo>
                    <a:pt x="121" y="16"/>
                  </a:lnTo>
                  <a:lnTo>
                    <a:pt x="123" y="18"/>
                  </a:lnTo>
                  <a:lnTo>
                    <a:pt x="126" y="18"/>
                  </a:lnTo>
                  <a:lnTo>
                    <a:pt x="129" y="21"/>
                  </a:lnTo>
                  <a:lnTo>
                    <a:pt x="131" y="21"/>
                  </a:lnTo>
                  <a:lnTo>
                    <a:pt x="134" y="24"/>
                  </a:lnTo>
                  <a:lnTo>
                    <a:pt x="136" y="24"/>
                  </a:lnTo>
                  <a:lnTo>
                    <a:pt x="139" y="29"/>
                  </a:lnTo>
                  <a:lnTo>
                    <a:pt x="139" y="34"/>
                  </a:lnTo>
                  <a:lnTo>
                    <a:pt x="144" y="39"/>
                  </a:lnTo>
                  <a:lnTo>
                    <a:pt x="142" y="39"/>
                  </a:lnTo>
                  <a:lnTo>
                    <a:pt x="144" y="29"/>
                  </a:lnTo>
                  <a:lnTo>
                    <a:pt x="147" y="21"/>
                  </a:lnTo>
                  <a:lnTo>
                    <a:pt x="147" y="3"/>
                  </a:lnTo>
                  <a:lnTo>
                    <a:pt x="149" y="0"/>
                  </a:lnTo>
                  <a:lnTo>
                    <a:pt x="149" y="3"/>
                  </a:lnTo>
                  <a:lnTo>
                    <a:pt x="152" y="5"/>
                  </a:lnTo>
                  <a:lnTo>
                    <a:pt x="152" y="11"/>
                  </a:lnTo>
                  <a:lnTo>
                    <a:pt x="155" y="13"/>
                  </a:lnTo>
                  <a:lnTo>
                    <a:pt x="155" y="18"/>
                  </a:lnTo>
                  <a:lnTo>
                    <a:pt x="157" y="21"/>
                  </a:lnTo>
                  <a:lnTo>
                    <a:pt x="160" y="24"/>
                  </a:lnTo>
                  <a:lnTo>
                    <a:pt x="160" y="29"/>
                  </a:lnTo>
                  <a:lnTo>
                    <a:pt x="165" y="29"/>
                  </a:lnTo>
                  <a:lnTo>
                    <a:pt x="165" y="26"/>
                  </a:lnTo>
                  <a:lnTo>
                    <a:pt x="168" y="21"/>
                  </a:lnTo>
                  <a:lnTo>
                    <a:pt x="168" y="18"/>
                  </a:lnTo>
                  <a:lnTo>
                    <a:pt x="170" y="24"/>
                  </a:lnTo>
                  <a:lnTo>
                    <a:pt x="170" y="31"/>
                  </a:lnTo>
                  <a:lnTo>
                    <a:pt x="173" y="29"/>
                  </a:lnTo>
                  <a:lnTo>
                    <a:pt x="173" y="24"/>
                  </a:lnTo>
                  <a:lnTo>
                    <a:pt x="176" y="16"/>
                  </a:lnTo>
                  <a:lnTo>
                    <a:pt x="176" y="13"/>
                  </a:lnTo>
                  <a:lnTo>
                    <a:pt x="176" y="16"/>
                  </a:lnTo>
                  <a:lnTo>
                    <a:pt x="178" y="16"/>
                  </a:lnTo>
                  <a:lnTo>
                    <a:pt x="181" y="3"/>
                  </a:lnTo>
                  <a:lnTo>
                    <a:pt x="181" y="0"/>
                  </a:lnTo>
                  <a:lnTo>
                    <a:pt x="183" y="3"/>
                  </a:lnTo>
                  <a:lnTo>
                    <a:pt x="183" y="5"/>
                  </a:lnTo>
                  <a:lnTo>
                    <a:pt x="186" y="8"/>
                  </a:lnTo>
                  <a:lnTo>
                    <a:pt x="186" y="13"/>
                  </a:lnTo>
                  <a:lnTo>
                    <a:pt x="189" y="16"/>
                  </a:lnTo>
                  <a:lnTo>
                    <a:pt x="189" y="24"/>
                  </a:lnTo>
                  <a:lnTo>
                    <a:pt x="191" y="26"/>
                  </a:lnTo>
                  <a:lnTo>
                    <a:pt x="191" y="18"/>
                  </a:lnTo>
                  <a:lnTo>
                    <a:pt x="197" y="13"/>
                  </a:lnTo>
                  <a:lnTo>
                    <a:pt x="194" y="13"/>
                  </a:lnTo>
                  <a:lnTo>
                    <a:pt x="197" y="16"/>
                  </a:lnTo>
                  <a:lnTo>
                    <a:pt x="202" y="21"/>
                  </a:lnTo>
                  <a:lnTo>
                    <a:pt x="202" y="24"/>
                  </a:lnTo>
                  <a:lnTo>
                    <a:pt x="204" y="26"/>
                  </a:lnTo>
                  <a:lnTo>
                    <a:pt x="204" y="34"/>
                  </a:lnTo>
                  <a:lnTo>
                    <a:pt x="207" y="31"/>
                  </a:lnTo>
                  <a:lnTo>
                    <a:pt x="207" y="18"/>
                  </a:lnTo>
                  <a:lnTo>
                    <a:pt x="210" y="13"/>
                  </a:lnTo>
                  <a:lnTo>
                    <a:pt x="210" y="3"/>
                  </a:lnTo>
                  <a:lnTo>
                    <a:pt x="212" y="5"/>
                  </a:lnTo>
                  <a:lnTo>
                    <a:pt x="212" y="8"/>
                  </a:lnTo>
                  <a:lnTo>
                    <a:pt x="215" y="11"/>
                  </a:lnTo>
                  <a:lnTo>
                    <a:pt x="215"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7" name="Freeform 121"/>
            <p:cNvSpPr>
              <a:spLocks noChangeAspect="1"/>
            </p:cNvSpPr>
            <p:nvPr/>
          </p:nvSpPr>
          <p:spPr bwMode="auto">
            <a:xfrm flipV="1">
              <a:off x="8218665" y="2840567"/>
              <a:ext cx="1079242" cy="53960"/>
            </a:xfrm>
            <a:custGeom>
              <a:avLst/>
              <a:gdLst>
                <a:gd name="T0" fmla="*/ 5 w 209"/>
                <a:gd name="T1" fmla="*/ 18 h 42"/>
                <a:gd name="T2" fmla="*/ 13 w 209"/>
                <a:gd name="T3" fmla="*/ 23 h 42"/>
                <a:gd name="T4" fmla="*/ 16 w 209"/>
                <a:gd name="T5" fmla="*/ 28 h 42"/>
                <a:gd name="T6" fmla="*/ 21 w 209"/>
                <a:gd name="T7" fmla="*/ 26 h 42"/>
                <a:gd name="T8" fmla="*/ 26 w 209"/>
                <a:gd name="T9" fmla="*/ 21 h 42"/>
                <a:gd name="T10" fmla="*/ 29 w 209"/>
                <a:gd name="T11" fmla="*/ 2 h 42"/>
                <a:gd name="T12" fmla="*/ 37 w 209"/>
                <a:gd name="T13" fmla="*/ 8 h 42"/>
                <a:gd name="T14" fmla="*/ 39 w 209"/>
                <a:gd name="T15" fmla="*/ 26 h 42"/>
                <a:gd name="T16" fmla="*/ 42 w 209"/>
                <a:gd name="T17" fmla="*/ 28 h 42"/>
                <a:gd name="T18" fmla="*/ 44 w 209"/>
                <a:gd name="T19" fmla="*/ 2 h 42"/>
                <a:gd name="T20" fmla="*/ 47 w 209"/>
                <a:gd name="T21" fmla="*/ 13 h 42"/>
                <a:gd name="T22" fmla="*/ 52 w 209"/>
                <a:gd name="T23" fmla="*/ 13 h 42"/>
                <a:gd name="T24" fmla="*/ 60 w 209"/>
                <a:gd name="T25" fmla="*/ 15 h 42"/>
                <a:gd name="T26" fmla="*/ 65 w 209"/>
                <a:gd name="T27" fmla="*/ 15 h 42"/>
                <a:gd name="T28" fmla="*/ 68 w 209"/>
                <a:gd name="T29" fmla="*/ 26 h 42"/>
                <a:gd name="T30" fmla="*/ 76 w 209"/>
                <a:gd name="T31" fmla="*/ 13 h 42"/>
                <a:gd name="T32" fmla="*/ 78 w 209"/>
                <a:gd name="T33" fmla="*/ 18 h 42"/>
                <a:gd name="T34" fmla="*/ 81 w 209"/>
                <a:gd name="T35" fmla="*/ 42 h 42"/>
                <a:gd name="T36" fmla="*/ 86 w 209"/>
                <a:gd name="T37" fmla="*/ 18 h 42"/>
                <a:gd name="T38" fmla="*/ 89 w 209"/>
                <a:gd name="T39" fmla="*/ 5 h 42"/>
                <a:gd name="T40" fmla="*/ 97 w 209"/>
                <a:gd name="T41" fmla="*/ 18 h 42"/>
                <a:gd name="T42" fmla="*/ 99 w 209"/>
                <a:gd name="T43" fmla="*/ 15 h 42"/>
                <a:gd name="T44" fmla="*/ 105 w 209"/>
                <a:gd name="T45" fmla="*/ 15 h 42"/>
                <a:gd name="T46" fmla="*/ 110 w 209"/>
                <a:gd name="T47" fmla="*/ 21 h 42"/>
                <a:gd name="T48" fmla="*/ 115 w 209"/>
                <a:gd name="T49" fmla="*/ 18 h 42"/>
                <a:gd name="T50" fmla="*/ 118 w 209"/>
                <a:gd name="T51" fmla="*/ 18 h 42"/>
                <a:gd name="T52" fmla="*/ 123 w 209"/>
                <a:gd name="T53" fmla="*/ 8 h 42"/>
                <a:gd name="T54" fmla="*/ 128 w 209"/>
                <a:gd name="T55" fmla="*/ 21 h 42"/>
                <a:gd name="T56" fmla="*/ 136 w 209"/>
                <a:gd name="T57" fmla="*/ 15 h 42"/>
                <a:gd name="T58" fmla="*/ 139 w 209"/>
                <a:gd name="T59" fmla="*/ 26 h 42"/>
                <a:gd name="T60" fmla="*/ 144 w 209"/>
                <a:gd name="T61" fmla="*/ 21 h 42"/>
                <a:gd name="T62" fmla="*/ 149 w 209"/>
                <a:gd name="T63" fmla="*/ 10 h 42"/>
                <a:gd name="T64" fmla="*/ 157 w 209"/>
                <a:gd name="T65" fmla="*/ 15 h 42"/>
                <a:gd name="T66" fmla="*/ 165 w 209"/>
                <a:gd name="T67" fmla="*/ 18 h 42"/>
                <a:gd name="T68" fmla="*/ 167 w 209"/>
                <a:gd name="T69" fmla="*/ 36 h 42"/>
                <a:gd name="T70" fmla="*/ 173 w 209"/>
                <a:gd name="T71" fmla="*/ 2 h 42"/>
                <a:gd name="T72" fmla="*/ 175 w 209"/>
                <a:gd name="T73" fmla="*/ 8 h 42"/>
                <a:gd name="T74" fmla="*/ 186 w 209"/>
                <a:gd name="T75" fmla="*/ 21 h 42"/>
                <a:gd name="T76" fmla="*/ 191 w 209"/>
                <a:gd name="T77" fmla="*/ 26 h 42"/>
                <a:gd name="T78" fmla="*/ 196 w 209"/>
                <a:gd name="T79" fmla="*/ 15 h 42"/>
                <a:gd name="T80" fmla="*/ 204 w 209"/>
                <a:gd name="T81" fmla="*/ 10 h 42"/>
                <a:gd name="T82" fmla="*/ 207 w 209"/>
                <a:gd name="T83"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 h="42">
                  <a:moveTo>
                    <a:pt x="0" y="13"/>
                  </a:moveTo>
                  <a:lnTo>
                    <a:pt x="3" y="15"/>
                  </a:lnTo>
                  <a:lnTo>
                    <a:pt x="5" y="18"/>
                  </a:lnTo>
                  <a:lnTo>
                    <a:pt x="5" y="26"/>
                  </a:lnTo>
                  <a:lnTo>
                    <a:pt x="8" y="28"/>
                  </a:lnTo>
                  <a:lnTo>
                    <a:pt x="13" y="23"/>
                  </a:lnTo>
                  <a:lnTo>
                    <a:pt x="10" y="23"/>
                  </a:lnTo>
                  <a:lnTo>
                    <a:pt x="13" y="26"/>
                  </a:lnTo>
                  <a:lnTo>
                    <a:pt x="16" y="28"/>
                  </a:lnTo>
                  <a:lnTo>
                    <a:pt x="16" y="23"/>
                  </a:lnTo>
                  <a:lnTo>
                    <a:pt x="18" y="23"/>
                  </a:lnTo>
                  <a:lnTo>
                    <a:pt x="21" y="26"/>
                  </a:lnTo>
                  <a:lnTo>
                    <a:pt x="23" y="28"/>
                  </a:lnTo>
                  <a:lnTo>
                    <a:pt x="23" y="23"/>
                  </a:lnTo>
                  <a:lnTo>
                    <a:pt x="26" y="21"/>
                  </a:lnTo>
                  <a:lnTo>
                    <a:pt x="26" y="10"/>
                  </a:lnTo>
                  <a:lnTo>
                    <a:pt x="29" y="5"/>
                  </a:lnTo>
                  <a:lnTo>
                    <a:pt x="29" y="2"/>
                  </a:lnTo>
                  <a:lnTo>
                    <a:pt x="31" y="5"/>
                  </a:lnTo>
                  <a:lnTo>
                    <a:pt x="31" y="8"/>
                  </a:lnTo>
                  <a:lnTo>
                    <a:pt x="37" y="8"/>
                  </a:lnTo>
                  <a:lnTo>
                    <a:pt x="34" y="8"/>
                  </a:lnTo>
                  <a:lnTo>
                    <a:pt x="37" y="18"/>
                  </a:lnTo>
                  <a:lnTo>
                    <a:pt x="39" y="26"/>
                  </a:lnTo>
                  <a:lnTo>
                    <a:pt x="39" y="36"/>
                  </a:lnTo>
                  <a:lnTo>
                    <a:pt x="39" y="34"/>
                  </a:lnTo>
                  <a:lnTo>
                    <a:pt x="42" y="28"/>
                  </a:lnTo>
                  <a:lnTo>
                    <a:pt x="42" y="13"/>
                  </a:lnTo>
                  <a:lnTo>
                    <a:pt x="44" y="8"/>
                  </a:lnTo>
                  <a:lnTo>
                    <a:pt x="44" y="2"/>
                  </a:lnTo>
                  <a:lnTo>
                    <a:pt x="44" y="5"/>
                  </a:lnTo>
                  <a:lnTo>
                    <a:pt x="47" y="8"/>
                  </a:lnTo>
                  <a:lnTo>
                    <a:pt x="47" y="13"/>
                  </a:lnTo>
                  <a:lnTo>
                    <a:pt x="52" y="13"/>
                  </a:lnTo>
                  <a:lnTo>
                    <a:pt x="50" y="13"/>
                  </a:lnTo>
                  <a:lnTo>
                    <a:pt x="52" y="13"/>
                  </a:lnTo>
                  <a:lnTo>
                    <a:pt x="55" y="13"/>
                  </a:lnTo>
                  <a:lnTo>
                    <a:pt x="57" y="13"/>
                  </a:lnTo>
                  <a:lnTo>
                    <a:pt x="60" y="15"/>
                  </a:lnTo>
                  <a:lnTo>
                    <a:pt x="63" y="18"/>
                  </a:lnTo>
                  <a:lnTo>
                    <a:pt x="63" y="13"/>
                  </a:lnTo>
                  <a:lnTo>
                    <a:pt x="65" y="15"/>
                  </a:lnTo>
                  <a:lnTo>
                    <a:pt x="65" y="18"/>
                  </a:lnTo>
                  <a:lnTo>
                    <a:pt x="68" y="23"/>
                  </a:lnTo>
                  <a:lnTo>
                    <a:pt x="68" y="26"/>
                  </a:lnTo>
                  <a:lnTo>
                    <a:pt x="71" y="23"/>
                  </a:lnTo>
                  <a:lnTo>
                    <a:pt x="71" y="18"/>
                  </a:lnTo>
                  <a:lnTo>
                    <a:pt x="76" y="13"/>
                  </a:lnTo>
                  <a:lnTo>
                    <a:pt x="73" y="13"/>
                  </a:lnTo>
                  <a:lnTo>
                    <a:pt x="76" y="15"/>
                  </a:lnTo>
                  <a:lnTo>
                    <a:pt x="78" y="18"/>
                  </a:lnTo>
                  <a:lnTo>
                    <a:pt x="78" y="23"/>
                  </a:lnTo>
                  <a:lnTo>
                    <a:pt x="81" y="28"/>
                  </a:lnTo>
                  <a:lnTo>
                    <a:pt x="81" y="42"/>
                  </a:lnTo>
                  <a:lnTo>
                    <a:pt x="84" y="42"/>
                  </a:lnTo>
                  <a:lnTo>
                    <a:pt x="84" y="28"/>
                  </a:lnTo>
                  <a:lnTo>
                    <a:pt x="86" y="18"/>
                  </a:lnTo>
                  <a:lnTo>
                    <a:pt x="86" y="0"/>
                  </a:lnTo>
                  <a:lnTo>
                    <a:pt x="89" y="2"/>
                  </a:lnTo>
                  <a:lnTo>
                    <a:pt x="89" y="5"/>
                  </a:lnTo>
                  <a:lnTo>
                    <a:pt x="92" y="10"/>
                  </a:lnTo>
                  <a:lnTo>
                    <a:pt x="92" y="13"/>
                  </a:lnTo>
                  <a:lnTo>
                    <a:pt x="97" y="18"/>
                  </a:lnTo>
                  <a:lnTo>
                    <a:pt x="94" y="18"/>
                  </a:lnTo>
                  <a:lnTo>
                    <a:pt x="97" y="18"/>
                  </a:lnTo>
                  <a:lnTo>
                    <a:pt x="99" y="15"/>
                  </a:lnTo>
                  <a:lnTo>
                    <a:pt x="99" y="10"/>
                  </a:lnTo>
                  <a:lnTo>
                    <a:pt x="102" y="10"/>
                  </a:lnTo>
                  <a:lnTo>
                    <a:pt x="105" y="15"/>
                  </a:lnTo>
                  <a:lnTo>
                    <a:pt x="110" y="21"/>
                  </a:lnTo>
                  <a:lnTo>
                    <a:pt x="107" y="21"/>
                  </a:lnTo>
                  <a:lnTo>
                    <a:pt x="110" y="21"/>
                  </a:lnTo>
                  <a:lnTo>
                    <a:pt x="112" y="18"/>
                  </a:lnTo>
                  <a:lnTo>
                    <a:pt x="112" y="15"/>
                  </a:lnTo>
                  <a:lnTo>
                    <a:pt x="115" y="18"/>
                  </a:lnTo>
                  <a:lnTo>
                    <a:pt x="115" y="26"/>
                  </a:lnTo>
                  <a:lnTo>
                    <a:pt x="118" y="23"/>
                  </a:lnTo>
                  <a:lnTo>
                    <a:pt x="118" y="18"/>
                  </a:lnTo>
                  <a:lnTo>
                    <a:pt x="120" y="13"/>
                  </a:lnTo>
                  <a:lnTo>
                    <a:pt x="120" y="5"/>
                  </a:lnTo>
                  <a:lnTo>
                    <a:pt x="123" y="8"/>
                  </a:lnTo>
                  <a:lnTo>
                    <a:pt x="126" y="13"/>
                  </a:lnTo>
                  <a:lnTo>
                    <a:pt x="126" y="23"/>
                  </a:lnTo>
                  <a:lnTo>
                    <a:pt x="128" y="21"/>
                  </a:lnTo>
                  <a:lnTo>
                    <a:pt x="128" y="18"/>
                  </a:lnTo>
                  <a:lnTo>
                    <a:pt x="133" y="15"/>
                  </a:lnTo>
                  <a:lnTo>
                    <a:pt x="136" y="15"/>
                  </a:lnTo>
                  <a:lnTo>
                    <a:pt x="139" y="26"/>
                  </a:lnTo>
                  <a:lnTo>
                    <a:pt x="139" y="23"/>
                  </a:lnTo>
                  <a:lnTo>
                    <a:pt x="139" y="26"/>
                  </a:lnTo>
                  <a:lnTo>
                    <a:pt x="141" y="28"/>
                  </a:lnTo>
                  <a:lnTo>
                    <a:pt x="141" y="23"/>
                  </a:lnTo>
                  <a:lnTo>
                    <a:pt x="144" y="21"/>
                  </a:lnTo>
                  <a:lnTo>
                    <a:pt x="144" y="15"/>
                  </a:lnTo>
                  <a:lnTo>
                    <a:pt x="146" y="13"/>
                  </a:lnTo>
                  <a:lnTo>
                    <a:pt x="149" y="10"/>
                  </a:lnTo>
                  <a:lnTo>
                    <a:pt x="152" y="8"/>
                  </a:lnTo>
                  <a:lnTo>
                    <a:pt x="157" y="13"/>
                  </a:lnTo>
                  <a:lnTo>
                    <a:pt x="157" y="15"/>
                  </a:lnTo>
                  <a:lnTo>
                    <a:pt x="160" y="15"/>
                  </a:lnTo>
                  <a:lnTo>
                    <a:pt x="162" y="15"/>
                  </a:lnTo>
                  <a:lnTo>
                    <a:pt x="165" y="18"/>
                  </a:lnTo>
                  <a:lnTo>
                    <a:pt x="165" y="28"/>
                  </a:lnTo>
                  <a:lnTo>
                    <a:pt x="167" y="34"/>
                  </a:lnTo>
                  <a:lnTo>
                    <a:pt x="167" y="36"/>
                  </a:lnTo>
                  <a:lnTo>
                    <a:pt x="170" y="31"/>
                  </a:lnTo>
                  <a:lnTo>
                    <a:pt x="170" y="8"/>
                  </a:lnTo>
                  <a:lnTo>
                    <a:pt x="173" y="2"/>
                  </a:lnTo>
                  <a:lnTo>
                    <a:pt x="173" y="0"/>
                  </a:lnTo>
                  <a:lnTo>
                    <a:pt x="175" y="2"/>
                  </a:lnTo>
                  <a:lnTo>
                    <a:pt x="175" y="8"/>
                  </a:lnTo>
                  <a:lnTo>
                    <a:pt x="181" y="13"/>
                  </a:lnTo>
                  <a:lnTo>
                    <a:pt x="181" y="15"/>
                  </a:lnTo>
                  <a:lnTo>
                    <a:pt x="186" y="21"/>
                  </a:lnTo>
                  <a:lnTo>
                    <a:pt x="186" y="23"/>
                  </a:lnTo>
                  <a:lnTo>
                    <a:pt x="188" y="26"/>
                  </a:lnTo>
                  <a:lnTo>
                    <a:pt x="191" y="26"/>
                  </a:lnTo>
                  <a:lnTo>
                    <a:pt x="194" y="21"/>
                  </a:lnTo>
                  <a:lnTo>
                    <a:pt x="199" y="15"/>
                  </a:lnTo>
                  <a:lnTo>
                    <a:pt x="196" y="15"/>
                  </a:lnTo>
                  <a:lnTo>
                    <a:pt x="199" y="15"/>
                  </a:lnTo>
                  <a:lnTo>
                    <a:pt x="201" y="13"/>
                  </a:lnTo>
                  <a:lnTo>
                    <a:pt x="204" y="10"/>
                  </a:lnTo>
                  <a:lnTo>
                    <a:pt x="204" y="13"/>
                  </a:lnTo>
                  <a:lnTo>
                    <a:pt x="207" y="18"/>
                  </a:lnTo>
                  <a:lnTo>
                    <a:pt x="207" y="26"/>
                  </a:lnTo>
                  <a:lnTo>
                    <a:pt x="209" y="28"/>
                  </a:lnTo>
                  <a:lnTo>
                    <a:pt x="209"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8" name="Freeform 122"/>
            <p:cNvSpPr>
              <a:spLocks noChangeAspect="1"/>
            </p:cNvSpPr>
            <p:nvPr/>
          </p:nvSpPr>
          <p:spPr bwMode="auto">
            <a:xfrm flipV="1">
              <a:off x="9297907" y="2840567"/>
              <a:ext cx="1238106" cy="53960"/>
            </a:xfrm>
            <a:custGeom>
              <a:avLst/>
              <a:gdLst>
                <a:gd name="T0" fmla="*/ 3 w 239"/>
                <a:gd name="T1" fmla="*/ 0 h 42"/>
                <a:gd name="T2" fmla="*/ 8 w 239"/>
                <a:gd name="T3" fmla="*/ 10 h 42"/>
                <a:gd name="T4" fmla="*/ 13 w 239"/>
                <a:gd name="T5" fmla="*/ 15 h 42"/>
                <a:gd name="T6" fmla="*/ 19 w 239"/>
                <a:gd name="T7" fmla="*/ 23 h 42"/>
                <a:gd name="T8" fmla="*/ 27 w 239"/>
                <a:gd name="T9" fmla="*/ 21 h 42"/>
                <a:gd name="T10" fmla="*/ 32 w 239"/>
                <a:gd name="T11" fmla="*/ 28 h 42"/>
                <a:gd name="T12" fmla="*/ 37 w 239"/>
                <a:gd name="T13" fmla="*/ 13 h 42"/>
                <a:gd name="T14" fmla="*/ 42 w 239"/>
                <a:gd name="T15" fmla="*/ 10 h 42"/>
                <a:gd name="T16" fmla="*/ 45 w 239"/>
                <a:gd name="T17" fmla="*/ 28 h 42"/>
                <a:gd name="T18" fmla="*/ 50 w 239"/>
                <a:gd name="T19" fmla="*/ 15 h 42"/>
                <a:gd name="T20" fmla="*/ 53 w 239"/>
                <a:gd name="T21" fmla="*/ 18 h 42"/>
                <a:gd name="T22" fmla="*/ 58 w 239"/>
                <a:gd name="T23" fmla="*/ 2 h 42"/>
                <a:gd name="T24" fmla="*/ 61 w 239"/>
                <a:gd name="T25" fmla="*/ 10 h 42"/>
                <a:gd name="T26" fmla="*/ 71 w 239"/>
                <a:gd name="T27" fmla="*/ 18 h 42"/>
                <a:gd name="T28" fmla="*/ 74 w 239"/>
                <a:gd name="T29" fmla="*/ 21 h 42"/>
                <a:gd name="T30" fmla="*/ 84 w 239"/>
                <a:gd name="T31" fmla="*/ 23 h 42"/>
                <a:gd name="T32" fmla="*/ 87 w 239"/>
                <a:gd name="T33" fmla="*/ 13 h 42"/>
                <a:gd name="T34" fmla="*/ 95 w 239"/>
                <a:gd name="T35" fmla="*/ 13 h 42"/>
                <a:gd name="T36" fmla="*/ 100 w 239"/>
                <a:gd name="T37" fmla="*/ 15 h 42"/>
                <a:gd name="T38" fmla="*/ 108 w 239"/>
                <a:gd name="T39" fmla="*/ 18 h 42"/>
                <a:gd name="T40" fmla="*/ 118 w 239"/>
                <a:gd name="T41" fmla="*/ 13 h 42"/>
                <a:gd name="T42" fmla="*/ 123 w 239"/>
                <a:gd name="T43" fmla="*/ 18 h 42"/>
                <a:gd name="T44" fmla="*/ 126 w 239"/>
                <a:gd name="T45" fmla="*/ 34 h 42"/>
                <a:gd name="T46" fmla="*/ 131 w 239"/>
                <a:gd name="T47" fmla="*/ 15 h 42"/>
                <a:gd name="T48" fmla="*/ 139 w 239"/>
                <a:gd name="T49" fmla="*/ 0 h 42"/>
                <a:gd name="T50" fmla="*/ 142 w 239"/>
                <a:gd name="T51" fmla="*/ 13 h 42"/>
                <a:gd name="T52" fmla="*/ 147 w 239"/>
                <a:gd name="T53" fmla="*/ 18 h 42"/>
                <a:gd name="T54" fmla="*/ 152 w 239"/>
                <a:gd name="T55" fmla="*/ 15 h 42"/>
                <a:gd name="T56" fmla="*/ 157 w 239"/>
                <a:gd name="T57" fmla="*/ 28 h 42"/>
                <a:gd name="T58" fmla="*/ 160 w 239"/>
                <a:gd name="T59" fmla="*/ 18 h 42"/>
                <a:gd name="T60" fmla="*/ 168 w 239"/>
                <a:gd name="T61" fmla="*/ 21 h 42"/>
                <a:gd name="T62" fmla="*/ 173 w 239"/>
                <a:gd name="T63" fmla="*/ 10 h 42"/>
                <a:gd name="T64" fmla="*/ 181 w 239"/>
                <a:gd name="T65" fmla="*/ 15 h 42"/>
                <a:gd name="T66" fmla="*/ 189 w 239"/>
                <a:gd name="T67" fmla="*/ 15 h 42"/>
                <a:gd name="T68" fmla="*/ 194 w 239"/>
                <a:gd name="T69" fmla="*/ 15 h 42"/>
                <a:gd name="T70" fmla="*/ 199 w 239"/>
                <a:gd name="T71" fmla="*/ 13 h 42"/>
                <a:gd name="T72" fmla="*/ 205 w 239"/>
                <a:gd name="T73" fmla="*/ 18 h 42"/>
                <a:gd name="T74" fmla="*/ 210 w 239"/>
                <a:gd name="T75" fmla="*/ 15 h 42"/>
                <a:gd name="T76" fmla="*/ 215 w 239"/>
                <a:gd name="T77" fmla="*/ 39 h 42"/>
                <a:gd name="T78" fmla="*/ 218 w 239"/>
                <a:gd name="T79" fmla="*/ 8 h 42"/>
                <a:gd name="T80" fmla="*/ 225 w 239"/>
                <a:gd name="T81" fmla="*/ 15 h 42"/>
                <a:gd name="T82" fmla="*/ 233 w 239"/>
                <a:gd name="T83"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9" h="42">
                  <a:moveTo>
                    <a:pt x="0" y="18"/>
                  </a:moveTo>
                  <a:lnTo>
                    <a:pt x="3" y="10"/>
                  </a:lnTo>
                  <a:lnTo>
                    <a:pt x="3" y="0"/>
                  </a:lnTo>
                  <a:lnTo>
                    <a:pt x="6" y="2"/>
                  </a:lnTo>
                  <a:lnTo>
                    <a:pt x="8" y="5"/>
                  </a:lnTo>
                  <a:lnTo>
                    <a:pt x="8" y="10"/>
                  </a:lnTo>
                  <a:lnTo>
                    <a:pt x="13" y="15"/>
                  </a:lnTo>
                  <a:lnTo>
                    <a:pt x="11" y="15"/>
                  </a:lnTo>
                  <a:lnTo>
                    <a:pt x="13" y="15"/>
                  </a:lnTo>
                  <a:lnTo>
                    <a:pt x="16" y="18"/>
                  </a:lnTo>
                  <a:lnTo>
                    <a:pt x="21" y="23"/>
                  </a:lnTo>
                  <a:lnTo>
                    <a:pt x="19" y="23"/>
                  </a:lnTo>
                  <a:lnTo>
                    <a:pt x="21" y="23"/>
                  </a:lnTo>
                  <a:lnTo>
                    <a:pt x="24" y="21"/>
                  </a:lnTo>
                  <a:lnTo>
                    <a:pt x="27" y="21"/>
                  </a:lnTo>
                  <a:lnTo>
                    <a:pt x="29" y="23"/>
                  </a:lnTo>
                  <a:lnTo>
                    <a:pt x="32" y="26"/>
                  </a:lnTo>
                  <a:lnTo>
                    <a:pt x="32" y="28"/>
                  </a:lnTo>
                  <a:lnTo>
                    <a:pt x="34" y="26"/>
                  </a:lnTo>
                  <a:lnTo>
                    <a:pt x="34" y="18"/>
                  </a:lnTo>
                  <a:lnTo>
                    <a:pt x="37" y="13"/>
                  </a:lnTo>
                  <a:lnTo>
                    <a:pt x="37" y="5"/>
                  </a:lnTo>
                  <a:lnTo>
                    <a:pt x="40" y="8"/>
                  </a:lnTo>
                  <a:lnTo>
                    <a:pt x="42" y="10"/>
                  </a:lnTo>
                  <a:lnTo>
                    <a:pt x="42" y="18"/>
                  </a:lnTo>
                  <a:lnTo>
                    <a:pt x="45" y="23"/>
                  </a:lnTo>
                  <a:lnTo>
                    <a:pt x="45" y="28"/>
                  </a:lnTo>
                  <a:lnTo>
                    <a:pt x="47" y="26"/>
                  </a:lnTo>
                  <a:lnTo>
                    <a:pt x="47" y="18"/>
                  </a:lnTo>
                  <a:lnTo>
                    <a:pt x="50" y="15"/>
                  </a:lnTo>
                  <a:lnTo>
                    <a:pt x="53" y="18"/>
                  </a:lnTo>
                  <a:lnTo>
                    <a:pt x="53" y="21"/>
                  </a:lnTo>
                  <a:lnTo>
                    <a:pt x="53" y="18"/>
                  </a:lnTo>
                  <a:lnTo>
                    <a:pt x="55" y="13"/>
                  </a:lnTo>
                  <a:lnTo>
                    <a:pt x="55" y="5"/>
                  </a:lnTo>
                  <a:lnTo>
                    <a:pt x="58" y="2"/>
                  </a:lnTo>
                  <a:lnTo>
                    <a:pt x="58" y="5"/>
                  </a:lnTo>
                  <a:lnTo>
                    <a:pt x="63" y="10"/>
                  </a:lnTo>
                  <a:lnTo>
                    <a:pt x="61" y="10"/>
                  </a:lnTo>
                  <a:lnTo>
                    <a:pt x="63" y="10"/>
                  </a:lnTo>
                  <a:lnTo>
                    <a:pt x="66" y="13"/>
                  </a:lnTo>
                  <a:lnTo>
                    <a:pt x="71" y="18"/>
                  </a:lnTo>
                  <a:lnTo>
                    <a:pt x="71" y="21"/>
                  </a:lnTo>
                  <a:lnTo>
                    <a:pt x="71" y="18"/>
                  </a:lnTo>
                  <a:lnTo>
                    <a:pt x="74" y="21"/>
                  </a:lnTo>
                  <a:lnTo>
                    <a:pt x="76" y="21"/>
                  </a:lnTo>
                  <a:lnTo>
                    <a:pt x="79" y="23"/>
                  </a:lnTo>
                  <a:lnTo>
                    <a:pt x="84" y="23"/>
                  </a:lnTo>
                  <a:lnTo>
                    <a:pt x="84" y="18"/>
                  </a:lnTo>
                  <a:lnTo>
                    <a:pt x="89" y="13"/>
                  </a:lnTo>
                  <a:lnTo>
                    <a:pt x="87" y="13"/>
                  </a:lnTo>
                  <a:lnTo>
                    <a:pt x="89" y="15"/>
                  </a:lnTo>
                  <a:lnTo>
                    <a:pt x="92" y="15"/>
                  </a:lnTo>
                  <a:lnTo>
                    <a:pt x="95" y="13"/>
                  </a:lnTo>
                  <a:lnTo>
                    <a:pt x="97" y="15"/>
                  </a:lnTo>
                  <a:lnTo>
                    <a:pt x="100" y="18"/>
                  </a:lnTo>
                  <a:lnTo>
                    <a:pt x="100" y="15"/>
                  </a:lnTo>
                  <a:lnTo>
                    <a:pt x="105" y="13"/>
                  </a:lnTo>
                  <a:lnTo>
                    <a:pt x="105" y="18"/>
                  </a:lnTo>
                  <a:lnTo>
                    <a:pt x="108" y="18"/>
                  </a:lnTo>
                  <a:lnTo>
                    <a:pt x="110" y="15"/>
                  </a:lnTo>
                  <a:lnTo>
                    <a:pt x="113" y="18"/>
                  </a:lnTo>
                  <a:lnTo>
                    <a:pt x="118" y="13"/>
                  </a:lnTo>
                  <a:lnTo>
                    <a:pt x="116" y="13"/>
                  </a:lnTo>
                  <a:lnTo>
                    <a:pt x="118" y="13"/>
                  </a:lnTo>
                  <a:lnTo>
                    <a:pt x="123" y="18"/>
                  </a:lnTo>
                  <a:lnTo>
                    <a:pt x="123" y="21"/>
                  </a:lnTo>
                  <a:lnTo>
                    <a:pt x="126" y="26"/>
                  </a:lnTo>
                  <a:lnTo>
                    <a:pt x="126" y="34"/>
                  </a:lnTo>
                  <a:lnTo>
                    <a:pt x="129" y="31"/>
                  </a:lnTo>
                  <a:lnTo>
                    <a:pt x="129" y="15"/>
                  </a:lnTo>
                  <a:lnTo>
                    <a:pt x="131" y="15"/>
                  </a:lnTo>
                  <a:lnTo>
                    <a:pt x="134" y="10"/>
                  </a:lnTo>
                  <a:lnTo>
                    <a:pt x="134" y="5"/>
                  </a:lnTo>
                  <a:lnTo>
                    <a:pt x="139" y="0"/>
                  </a:lnTo>
                  <a:lnTo>
                    <a:pt x="136" y="0"/>
                  </a:lnTo>
                  <a:lnTo>
                    <a:pt x="139" y="8"/>
                  </a:lnTo>
                  <a:lnTo>
                    <a:pt x="142" y="13"/>
                  </a:lnTo>
                  <a:lnTo>
                    <a:pt x="142" y="18"/>
                  </a:lnTo>
                  <a:lnTo>
                    <a:pt x="144" y="18"/>
                  </a:lnTo>
                  <a:lnTo>
                    <a:pt x="147" y="18"/>
                  </a:lnTo>
                  <a:lnTo>
                    <a:pt x="152" y="10"/>
                  </a:lnTo>
                  <a:lnTo>
                    <a:pt x="150" y="10"/>
                  </a:lnTo>
                  <a:lnTo>
                    <a:pt x="152" y="15"/>
                  </a:lnTo>
                  <a:lnTo>
                    <a:pt x="155" y="21"/>
                  </a:lnTo>
                  <a:lnTo>
                    <a:pt x="155" y="31"/>
                  </a:lnTo>
                  <a:lnTo>
                    <a:pt x="157" y="28"/>
                  </a:lnTo>
                  <a:lnTo>
                    <a:pt x="157" y="26"/>
                  </a:lnTo>
                  <a:lnTo>
                    <a:pt x="160" y="23"/>
                  </a:lnTo>
                  <a:lnTo>
                    <a:pt x="160" y="18"/>
                  </a:lnTo>
                  <a:lnTo>
                    <a:pt x="163" y="15"/>
                  </a:lnTo>
                  <a:lnTo>
                    <a:pt x="165" y="15"/>
                  </a:lnTo>
                  <a:lnTo>
                    <a:pt x="168" y="21"/>
                  </a:lnTo>
                  <a:lnTo>
                    <a:pt x="170" y="18"/>
                  </a:lnTo>
                  <a:lnTo>
                    <a:pt x="173" y="15"/>
                  </a:lnTo>
                  <a:lnTo>
                    <a:pt x="173" y="10"/>
                  </a:lnTo>
                  <a:lnTo>
                    <a:pt x="176" y="13"/>
                  </a:lnTo>
                  <a:lnTo>
                    <a:pt x="178" y="13"/>
                  </a:lnTo>
                  <a:lnTo>
                    <a:pt x="181" y="15"/>
                  </a:lnTo>
                  <a:lnTo>
                    <a:pt x="184" y="18"/>
                  </a:lnTo>
                  <a:lnTo>
                    <a:pt x="186" y="15"/>
                  </a:lnTo>
                  <a:lnTo>
                    <a:pt x="189" y="15"/>
                  </a:lnTo>
                  <a:lnTo>
                    <a:pt x="191" y="21"/>
                  </a:lnTo>
                  <a:lnTo>
                    <a:pt x="191" y="18"/>
                  </a:lnTo>
                  <a:lnTo>
                    <a:pt x="194" y="15"/>
                  </a:lnTo>
                  <a:lnTo>
                    <a:pt x="194" y="10"/>
                  </a:lnTo>
                  <a:lnTo>
                    <a:pt x="197" y="10"/>
                  </a:lnTo>
                  <a:lnTo>
                    <a:pt x="199" y="13"/>
                  </a:lnTo>
                  <a:lnTo>
                    <a:pt x="205" y="18"/>
                  </a:lnTo>
                  <a:lnTo>
                    <a:pt x="202" y="18"/>
                  </a:lnTo>
                  <a:lnTo>
                    <a:pt x="205" y="18"/>
                  </a:lnTo>
                  <a:lnTo>
                    <a:pt x="210" y="13"/>
                  </a:lnTo>
                  <a:lnTo>
                    <a:pt x="207" y="13"/>
                  </a:lnTo>
                  <a:lnTo>
                    <a:pt x="210" y="15"/>
                  </a:lnTo>
                  <a:lnTo>
                    <a:pt x="212" y="21"/>
                  </a:lnTo>
                  <a:lnTo>
                    <a:pt x="212" y="42"/>
                  </a:lnTo>
                  <a:lnTo>
                    <a:pt x="215" y="39"/>
                  </a:lnTo>
                  <a:lnTo>
                    <a:pt x="215" y="26"/>
                  </a:lnTo>
                  <a:lnTo>
                    <a:pt x="218" y="18"/>
                  </a:lnTo>
                  <a:lnTo>
                    <a:pt x="218" y="8"/>
                  </a:lnTo>
                  <a:lnTo>
                    <a:pt x="223" y="13"/>
                  </a:lnTo>
                  <a:lnTo>
                    <a:pt x="223" y="15"/>
                  </a:lnTo>
                  <a:lnTo>
                    <a:pt x="225" y="15"/>
                  </a:lnTo>
                  <a:lnTo>
                    <a:pt x="228" y="15"/>
                  </a:lnTo>
                  <a:lnTo>
                    <a:pt x="231" y="15"/>
                  </a:lnTo>
                  <a:lnTo>
                    <a:pt x="233" y="15"/>
                  </a:lnTo>
                  <a:lnTo>
                    <a:pt x="236" y="18"/>
                  </a:lnTo>
                  <a:lnTo>
                    <a:pt x="239" y="1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39" name="Freeform 123"/>
            <p:cNvSpPr>
              <a:spLocks noChangeAspect="1"/>
            </p:cNvSpPr>
            <p:nvPr/>
          </p:nvSpPr>
          <p:spPr bwMode="auto">
            <a:xfrm flipV="1">
              <a:off x="4742643" y="3037449"/>
              <a:ext cx="1131045" cy="96254"/>
            </a:xfrm>
            <a:custGeom>
              <a:avLst/>
              <a:gdLst>
                <a:gd name="T0" fmla="*/ 2 w 176"/>
                <a:gd name="T1" fmla="*/ 40 h 59"/>
                <a:gd name="T2" fmla="*/ 4 w 176"/>
                <a:gd name="T3" fmla="*/ 40 h 59"/>
                <a:gd name="T4" fmla="*/ 9 w 176"/>
                <a:gd name="T5" fmla="*/ 31 h 59"/>
                <a:gd name="T6" fmla="*/ 11 w 176"/>
                <a:gd name="T7" fmla="*/ 19 h 59"/>
                <a:gd name="T8" fmla="*/ 15 w 176"/>
                <a:gd name="T9" fmla="*/ 10 h 59"/>
                <a:gd name="T10" fmla="*/ 19 w 176"/>
                <a:gd name="T11" fmla="*/ 29 h 59"/>
                <a:gd name="T12" fmla="*/ 26 w 176"/>
                <a:gd name="T13" fmla="*/ 27 h 59"/>
                <a:gd name="T14" fmla="*/ 28 w 176"/>
                <a:gd name="T15" fmla="*/ 31 h 59"/>
                <a:gd name="T16" fmla="*/ 32 w 176"/>
                <a:gd name="T17" fmla="*/ 35 h 59"/>
                <a:gd name="T18" fmla="*/ 36 w 176"/>
                <a:gd name="T19" fmla="*/ 29 h 59"/>
                <a:gd name="T20" fmla="*/ 40 w 176"/>
                <a:gd name="T21" fmla="*/ 25 h 59"/>
                <a:gd name="T22" fmla="*/ 45 w 176"/>
                <a:gd name="T23" fmla="*/ 27 h 59"/>
                <a:gd name="T24" fmla="*/ 53 w 176"/>
                <a:gd name="T25" fmla="*/ 21 h 59"/>
                <a:gd name="T26" fmla="*/ 59 w 176"/>
                <a:gd name="T27" fmla="*/ 16 h 59"/>
                <a:gd name="T28" fmla="*/ 64 w 176"/>
                <a:gd name="T29" fmla="*/ 19 h 59"/>
                <a:gd name="T30" fmla="*/ 66 w 176"/>
                <a:gd name="T31" fmla="*/ 23 h 59"/>
                <a:gd name="T32" fmla="*/ 70 w 176"/>
                <a:gd name="T33" fmla="*/ 38 h 59"/>
                <a:gd name="T34" fmla="*/ 74 w 176"/>
                <a:gd name="T35" fmla="*/ 29 h 59"/>
                <a:gd name="T36" fmla="*/ 76 w 176"/>
                <a:gd name="T37" fmla="*/ 23 h 59"/>
                <a:gd name="T38" fmla="*/ 83 w 176"/>
                <a:gd name="T39" fmla="*/ 25 h 59"/>
                <a:gd name="T40" fmla="*/ 87 w 176"/>
                <a:gd name="T41" fmla="*/ 31 h 59"/>
                <a:gd name="T42" fmla="*/ 91 w 176"/>
                <a:gd name="T43" fmla="*/ 33 h 59"/>
                <a:gd name="T44" fmla="*/ 95 w 176"/>
                <a:gd name="T45" fmla="*/ 31 h 59"/>
                <a:gd name="T46" fmla="*/ 97 w 176"/>
                <a:gd name="T47" fmla="*/ 16 h 59"/>
                <a:gd name="T48" fmla="*/ 102 w 176"/>
                <a:gd name="T49" fmla="*/ 23 h 59"/>
                <a:gd name="T50" fmla="*/ 106 w 176"/>
                <a:gd name="T51" fmla="*/ 27 h 59"/>
                <a:gd name="T52" fmla="*/ 110 w 176"/>
                <a:gd name="T53" fmla="*/ 21 h 59"/>
                <a:gd name="T54" fmla="*/ 114 w 176"/>
                <a:gd name="T55" fmla="*/ 23 h 59"/>
                <a:gd name="T56" fmla="*/ 119 w 176"/>
                <a:gd name="T57" fmla="*/ 25 h 59"/>
                <a:gd name="T58" fmla="*/ 125 w 176"/>
                <a:gd name="T59" fmla="*/ 31 h 59"/>
                <a:gd name="T60" fmla="*/ 131 w 176"/>
                <a:gd name="T61" fmla="*/ 27 h 59"/>
                <a:gd name="T62" fmla="*/ 135 w 176"/>
                <a:gd name="T63" fmla="*/ 19 h 59"/>
                <a:gd name="T64" fmla="*/ 140 w 176"/>
                <a:gd name="T65" fmla="*/ 10 h 59"/>
                <a:gd name="T66" fmla="*/ 144 w 176"/>
                <a:gd name="T67" fmla="*/ 2 h 59"/>
                <a:gd name="T68" fmla="*/ 146 w 176"/>
                <a:gd name="T69" fmla="*/ 54 h 59"/>
                <a:gd name="T70" fmla="*/ 150 w 176"/>
                <a:gd name="T71" fmla="*/ 52 h 59"/>
                <a:gd name="T72" fmla="*/ 152 w 176"/>
                <a:gd name="T73" fmla="*/ 33 h 59"/>
                <a:gd name="T74" fmla="*/ 157 w 176"/>
                <a:gd name="T75" fmla="*/ 25 h 59"/>
                <a:gd name="T76" fmla="*/ 159 w 176"/>
                <a:gd name="T77" fmla="*/ 8 h 59"/>
                <a:gd name="T78" fmla="*/ 163 w 176"/>
                <a:gd name="T79" fmla="*/ 16 h 59"/>
                <a:gd name="T80" fmla="*/ 165 w 176"/>
                <a:gd name="T81" fmla="*/ 29 h 59"/>
                <a:gd name="T82" fmla="*/ 169 w 176"/>
                <a:gd name="T83"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59">
                  <a:moveTo>
                    <a:pt x="0" y="25"/>
                  </a:moveTo>
                  <a:lnTo>
                    <a:pt x="0" y="35"/>
                  </a:lnTo>
                  <a:lnTo>
                    <a:pt x="2" y="40"/>
                  </a:lnTo>
                  <a:lnTo>
                    <a:pt x="2" y="46"/>
                  </a:lnTo>
                  <a:lnTo>
                    <a:pt x="4" y="44"/>
                  </a:lnTo>
                  <a:lnTo>
                    <a:pt x="4" y="40"/>
                  </a:lnTo>
                  <a:lnTo>
                    <a:pt x="7" y="38"/>
                  </a:lnTo>
                  <a:lnTo>
                    <a:pt x="7" y="33"/>
                  </a:lnTo>
                  <a:lnTo>
                    <a:pt x="9" y="31"/>
                  </a:lnTo>
                  <a:lnTo>
                    <a:pt x="9" y="25"/>
                  </a:lnTo>
                  <a:lnTo>
                    <a:pt x="11" y="23"/>
                  </a:lnTo>
                  <a:lnTo>
                    <a:pt x="11" y="19"/>
                  </a:lnTo>
                  <a:lnTo>
                    <a:pt x="13" y="16"/>
                  </a:lnTo>
                  <a:lnTo>
                    <a:pt x="13" y="12"/>
                  </a:lnTo>
                  <a:lnTo>
                    <a:pt x="15" y="10"/>
                  </a:lnTo>
                  <a:lnTo>
                    <a:pt x="17" y="12"/>
                  </a:lnTo>
                  <a:lnTo>
                    <a:pt x="17" y="25"/>
                  </a:lnTo>
                  <a:lnTo>
                    <a:pt x="19" y="29"/>
                  </a:lnTo>
                  <a:lnTo>
                    <a:pt x="21" y="27"/>
                  </a:lnTo>
                  <a:lnTo>
                    <a:pt x="23" y="29"/>
                  </a:lnTo>
                  <a:lnTo>
                    <a:pt x="26" y="27"/>
                  </a:lnTo>
                  <a:lnTo>
                    <a:pt x="26" y="23"/>
                  </a:lnTo>
                  <a:lnTo>
                    <a:pt x="28" y="25"/>
                  </a:lnTo>
                  <a:lnTo>
                    <a:pt x="28" y="31"/>
                  </a:lnTo>
                  <a:lnTo>
                    <a:pt x="30" y="35"/>
                  </a:lnTo>
                  <a:lnTo>
                    <a:pt x="30" y="38"/>
                  </a:lnTo>
                  <a:lnTo>
                    <a:pt x="32" y="35"/>
                  </a:lnTo>
                  <a:lnTo>
                    <a:pt x="32" y="29"/>
                  </a:lnTo>
                  <a:lnTo>
                    <a:pt x="34" y="29"/>
                  </a:lnTo>
                  <a:lnTo>
                    <a:pt x="36" y="29"/>
                  </a:lnTo>
                  <a:lnTo>
                    <a:pt x="38" y="25"/>
                  </a:lnTo>
                  <a:lnTo>
                    <a:pt x="40" y="23"/>
                  </a:lnTo>
                  <a:lnTo>
                    <a:pt x="40" y="25"/>
                  </a:lnTo>
                  <a:lnTo>
                    <a:pt x="45" y="29"/>
                  </a:lnTo>
                  <a:lnTo>
                    <a:pt x="42" y="29"/>
                  </a:lnTo>
                  <a:lnTo>
                    <a:pt x="45" y="27"/>
                  </a:lnTo>
                  <a:lnTo>
                    <a:pt x="47" y="27"/>
                  </a:lnTo>
                  <a:lnTo>
                    <a:pt x="49" y="25"/>
                  </a:lnTo>
                  <a:lnTo>
                    <a:pt x="53" y="21"/>
                  </a:lnTo>
                  <a:lnTo>
                    <a:pt x="53" y="19"/>
                  </a:lnTo>
                  <a:lnTo>
                    <a:pt x="55" y="21"/>
                  </a:lnTo>
                  <a:lnTo>
                    <a:pt x="59" y="16"/>
                  </a:lnTo>
                  <a:lnTo>
                    <a:pt x="59" y="14"/>
                  </a:lnTo>
                  <a:lnTo>
                    <a:pt x="61" y="12"/>
                  </a:lnTo>
                  <a:lnTo>
                    <a:pt x="64" y="19"/>
                  </a:lnTo>
                  <a:lnTo>
                    <a:pt x="64" y="16"/>
                  </a:lnTo>
                  <a:lnTo>
                    <a:pt x="64" y="19"/>
                  </a:lnTo>
                  <a:lnTo>
                    <a:pt x="66" y="23"/>
                  </a:lnTo>
                  <a:lnTo>
                    <a:pt x="66" y="33"/>
                  </a:lnTo>
                  <a:lnTo>
                    <a:pt x="68" y="38"/>
                  </a:lnTo>
                  <a:lnTo>
                    <a:pt x="70" y="38"/>
                  </a:lnTo>
                  <a:lnTo>
                    <a:pt x="72" y="35"/>
                  </a:lnTo>
                  <a:lnTo>
                    <a:pt x="72" y="33"/>
                  </a:lnTo>
                  <a:lnTo>
                    <a:pt x="74" y="29"/>
                  </a:lnTo>
                  <a:lnTo>
                    <a:pt x="74" y="27"/>
                  </a:lnTo>
                  <a:lnTo>
                    <a:pt x="78" y="23"/>
                  </a:lnTo>
                  <a:lnTo>
                    <a:pt x="76" y="23"/>
                  </a:lnTo>
                  <a:lnTo>
                    <a:pt x="78" y="25"/>
                  </a:lnTo>
                  <a:lnTo>
                    <a:pt x="80" y="25"/>
                  </a:lnTo>
                  <a:lnTo>
                    <a:pt x="83" y="25"/>
                  </a:lnTo>
                  <a:lnTo>
                    <a:pt x="87" y="31"/>
                  </a:lnTo>
                  <a:lnTo>
                    <a:pt x="85" y="31"/>
                  </a:lnTo>
                  <a:lnTo>
                    <a:pt x="87" y="31"/>
                  </a:lnTo>
                  <a:lnTo>
                    <a:pt x="89" y="29"/>
                  </a:lnTo>
                  <a:lnTo>
                    <a:pt x="91" y="31"/>
                  </a:lnTo>
                  <a:lnTo>
                    <a:pt x="91" y="33"/>
                  </a:lnTo>
                  <a:lnTo>
                    <a:pt x="93" y="35"/>
                  </a:lnTo>
                  <a:lnTo>
                    <a:pt x="93" y="33"/>
                  </a:lnTo>
                  <a:lnTo>
                    <a:pt x="95" y="31"/>
                  </a:lnTo>
                  <a:lnTo>
                    <a:pt x="95" y="23"/>
                  </a:lnTo>
                  <a:lnTo>
                    <a:pt x="97" y="21"/>
                  </a:lnTo>
                  <a:lnTo>
                    <a:pt x="97" y="16"/>
                  </a:lnTo>
                  <a:lnTo>
                    <a:pt x="100" y="19"/>
                  </a:lnTo>
                  <a:lnTo>
                    <a:pt x="100" y="21"/>
                  </a:lnTo>
                  <a:lnTo>
                    <a:pt x="102" y="23"/>
                  </a:lnTo>
                  <a:lnTo>
                    <a:pt x="102" y="27"/>
                  </a:lnTo>
                  <a:lnTo>
                    <a:pt x="104" y="27"/>
                  </a:lnTo>
                  <a:lnTo>
                    <a:pt x="106" y="27"/>
                  </a:lnTo>
                  <a:lnTo>
                    <a:pt x="108" y="27"/>
                  </a:lnTo>
                  <a:lnTo>
                    <a:pt x="110" y="23"/>
                  </a:lnTo>
                  <a:lnTo>
                    <a:pt x="110" y="21"/>
                  </a:lnTo>
                  <a:lnTo>
                    <a:pt x="114" y="16"/>
                  </a:lnTo>
                  <a:lnTo>
                    <a:pt x="112" y="16"/>
                  </a:lnTo>
                  <a:lnTo>
                    <a:pt x="114" y="23"/>
                  </a:lnTo>
                  <a:lnTo>
                    <a:pt x="119" y="29"/>
                  </a:lnTo>
                  <a:lnTo>
                    <a:pt x="116" y="29"/>
                  </a:lnTo>
                  <a:lnTo>
                    <a:pt x="119" y="25"/>
                  </a:lnTo>
                  <a:lnTo>
                    <a:pt x="121" y="27"/>
                  </a:lnTo>
                  <a:lnTo>
                    <a:pt x="123" y="29"/>
                  </a:lnTo>
                  <a:lnTo>
                    <a:pt x="125" y="31"/>
                  </a:lnTo>
                  <a:lnTo>
                    <a:pt x="127" y="33"/>
                  </a:lnTo>
                  <a:lnTo>
                    <a:pt x="131" y="29"/>
                  </a:lnTo>
                  <a:lnTo>
                    <a:pt x="131" y="27"/>
                  </a:lnTo>
                  <a:lnTo>
                    <a:pt x="133" y="25"/>
                  </a:lnTo>
                  <a:lnTo>
                    <a:pt x="133" y="21"/>
                  </a:lnTo>
                  <a:lnTo>
                    <a:pt x="135" y="19"/>
                  </a:lnTo>
                  <a:lnTo>
                    <a:pt x="138" y="19"/>
                  </a:lnTo>
                  <a:lnTo>
                    <a:pt x="140" y="19"/>
                  </a:lnTo>
                  <a:lnTo>
                    <a:pt x="140" y="10"/>
                  </a:lnTo>
                  <a:lnTo>
                    <a:pt x="142" y="6"/>
                  </a:lnTo>
                  <a:lnTo>
                    <a:pt x="142" y="0"/>
                  </a:lnTo>
                  <a:lnTo>
                    <a:pt x="144" y="2"/>
                  </a:lnTo>
                  <a:lnTo>
                    <a:pt x="144" y="12"/>
                  </a:lnTo>
                  <a:lnTo>
                    <a:pt x="146" y="23"/>
                  </a:lnTo>
                  <a:lnTo>
                    <a:pt x="146" y="54"/>
                  </a:lnTo>
                  <a:lnTo>
                    <a:pt x="148" y="59"/>
                  </a:lnTo>
                  <a:lnTo>
                    <a:pt x="148" y="56"/>
                  </a:lnTo>
                  <a:lnTo>
                    <a:pt x="150" y="52"/>
                  </a:lnTo>
                  <a:lnTo>
                    <a:pt x="150" y="40"/>
                  </a:lnTo>
                  <a:lnTo>
                    <a:pt x="152" y="38"/>
                  </a:lnTo>
                  <a:lnTo>
                    <a:pt x="152" y="33"/>
                  </a:lnTo>
                  <a:lnTo>
                    <a:pt x="154" y="31"/>
                  </a:lnTo>
                  <a:lnTo>
                    <a:pt x="154" y="27"/>
                  </a:lnTo>
                  <a:lnTo>
                    <a:pt x="157" y="25"/>
                  </a:lnTo>
                  <a:lnTo>
                    <a:pt x="157" y="19"/>
                  </a:lnTo>
                  <a:lnTo>
                    <a:pt x="159" y="14"/>
                  </a:lnTo>
                  <a:lnTo>
                    <a:pt x="159" y="8"/>
                  </a:lnTo>
                  <a:lnTo>
                    <a:pt x="161" y="10"/>
                  </a:lnTo>
                  <a:lnTo>
                    <a:pt x="161" y="14"/>
                  </a:lnTo>
                  <a:lnTo>
                    <a:pt x="163" y="16"/>
                  </a:lnTo>
                  <a:lnTo>
                    <a:pt x="163" y="19"/>
                  </a:lnTo>
                  <a:lnTo>
                    <a:pt x="165" y="21"/>
                  </a:lnTo>
                  <a:lnTo>
                    <a:pt x="165" y="29"/>
                  </a:lnTo>
                  <a:lnTo>
                    <a:pt x="167" y="29"/>
                  </a:lnTo>
                  <a:lnTo>
                    <a:pt x="171" y="35"/>
                  </a:lnTo>
                  <a:lnTo>
                    <a:pt x="169" y="35"/>
                  </a:lnTo>
                  <a:lnTo>
                    <a:pt x="171" y="31"/>
                  </a:lnTo>
                  <a:lnTo>
                    <a:pt x="176"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0" name="Freeform 124"/>
            <p:cNvSpPr>
              <a:spLocks noChangeAspect="1"/>
            </p:cNvSpPr>
            <p:nvPr/>
          </p:nvSpPr>
          <p:spPr bwMode="auto">
            <a:xfrm flipV="1">
              <a:off x="5852967" y="3062242"/>
              <a:ext cx="1105144" cy="78753"/>
            </a:xfrm>
            <a:custGeom>
              <a:avLst/>
              <a:gdLst>
                <a:gd name="T0" fmla="*/ 3 w 172"/>
                <a:gd name="T1" fmla="*/ 32 h 49"/>
                <a:gd name="T2" fmla="*/ 9 w 172"/>
                <a:gd name="T3" fmla="*/ 28 h 49"/>
                <a:gd name="T4" fmla="*/ 15 w 172"/>
                <a:gd name="T5" fmla="*/ 34 h 49"/>
                <a:gd name="T6" fmla="*/ 22 w 172"/>
                <a:gd name="T7" fmla="*/ 36 h 49"/>
                <a:gd name="T8" fmla="*/ 24 w 172"/>
                <a:gd name="T9" fmla="*/ 26 h 49"/>
                <a:gd name="T10" fmla="*/ 28 w 172"/>
                <a:gd name="T11" fmla="*/ 36 h 49"/>
                <a:gd name="T12" fmla="*/ 32 w 172"/>
                <a:gd name="T13" fmla="*/ 34 h 49"/>
                <a:gd name="T14" fmla="*/ 36 w 172"/>
                <a:gd name="T15" fmla="*/ 24 h 49"/>
                <a:gd name="T16" fmla="*/ 41 w 172"/>
                <a:gd name="T17" fmla="*/ 13 h 49"/>
                <a:gd name="T18" fmla="*/ 45 w 172"/>
                <a:gd name="T19" fmla="*/ 15 h 49"/>
                <a:gd name="T20" fmla="*/ 49 w 172"/>
                <a:gd name="T21" fmla="*/ 28 h 49"/>
                <a:gd name="T22" fmla="*/ 51 w 172"/>
                <a:gd name="T23" fmla="*/ 36 h 49"/>
                <a:gd name="T24" fmla="*/ 55 w 172"/>
                <a:gd name="T25" fmla="*/ 32 h 49"/>
                <a:gd name="T26" fmla="*/ 60 w 172"/>
                <a:gd name="T27" fmla="*/ 49 h 49"/>
                <a:gd name="T28" fmla="*/ 64 w 172"/>
                <a:gd name="T29" fmla="*/ 38 h 49"/>
                <a:gd name="T30" fmla="*/ 66 w 172"/>
                <a:gd name="T31" fmla="*/ 34 h 49"/>
                <a:gd name="T32" fmla="*/ 70 w 172"/>
                <a:gd name="T33" fmla="*/ 47 h 49"/>
                <a:gd name="T34" fmla="*/ 72 w 172"/>
                <a:gd name="T35" fmla="*/ 34 h 49"/>
                <a:gd name="T36" fmla="*/ 76 w 172"/>
                <a:gd name="T37" fmla="*/ 32 h 49"/>
                <a:gd name="T38" fmla="*/ 81 w 172"/>
                <a:gd name="T39" fmla="*/ 24 h 49"/>
                <a:gd name="T40" fmla="*/ 85 w 172"/>
                <a:gd name="T41" fmla="*/ 34 h 49"/>
                <a:gd name="T42" fmla="*/ 87 w 172"/>
                <a:gd name="T43" fmla="*/ 32 h 49"/>
                <a:gd name="T44" fmla="*/ 91 w 172"/>
                <a:gd name="T45" fmla="*/ 15 h 49"/>
                <a:gd name="T46" fmla="*/ 93 w 172"/>
                <a:gd name="T47" fmla="*/ 0 h 49"/>
                <a:gd name="T48" fmla="*/ 96 w 172"/>
                <a:gd name="T49" fmla="*/ 24 h 49"/>
                <a:gd name="T50" fmla="*/ 100 w 172"/>
                <a:gd name="T51" fmla="*/ 38 h 49"/>
                <a:gd name="T52" fmla="*/ 104 w 172"/>
                <a:gd name="T53" fmla="*/ 40 h 49"/>
                <a:gd name="T54" fmla="*/ 108 w 172"/>
                <a:gd name="T55" fmla="*/ 30 h 49"/>
                <a:gd name="T56" fmla="*/ 112 w 172"/>
                <a:gd name="T57" fmla="*/ 21 h 49"/>
                <a:gd name="T58" fmla="*/ 115 w 172"/>
                <a:gd name="T59" fmla="*/ 13 h 49"/>
                <a:gd name="T60" fmla="*/ 119 w 172"/>
                <a:gd name="T61" fmla="*/ 38 h 49"/>
                <a:gd name="T62" fmla="*/ 121 w 172"/>
                <a:gd name="T63" fmla="*/ 38 h 49"/>
                <a:gd name="T64" fmla="*/ 125 w 172"/>
                <a:gd name="T65" fmla="*/ 32 h 49"/>
                <a:gd name="T66" fmla="*/ 129 w 172"/>
                <a:gd name="T67" fmla="*/ 43 h 49"/>
                <a:gd name="T68" fmla="*/ 134 w 172"/>
                <a:gd name="T69" fmla="*/ 36 h 49"/>
                <a:gd name="T70" fmla="*/ 138 w 172"/>
                <a:gd name="T71" fmla="*/ 26 h 49"/>
                <a:gd name="T72" fmla="*/ 146 w 172"/>
                <a:gd name="T73" fmla="*/ 26 h 49"/>
                <a:gd name="T74" fmla="*/ 150 w 172"/>
                <a:gd name="T75" fmla="*/ 28 h 49"/>
                <a:gd name="T76" fmla="*/ 157 w 172"/>
                <a:gd name="T77" fmla="*/ 32 h 49"/>
                <a:gd name="T78" fmla="*/ 161 w 172"/>
                <a:gd name="T79" fmla="*/ 26 h 49"/>
                <a:gd name="T80" fmla="*/ 165 w 172"/>
                <a:gd name="T81" fmla="*/ 28 h 49"/>
                <a:gd name="T82" fmla="*/ 167 w 172"/>
                <a:gd name="T83"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 h="49">
                  <a:moveTo>
                    <a:pt x="3" y="32"/>
                  </a:moveTo>
                  <a:lnTo>
                    <a:pt x="0" y="32"/>
                  </a:lnTo>
                  <a:lnTo>
                    <a:pt x="3" y="32"/>
                  </a:lnTo>
                  <a:lnTo>
                    <a:pt x="5" y="32"/>
                  </a:lnTo>
                  <a:lnTo>
                    <a:pt x="7" y="30"/>
                  </a:lnTo>
                  <a:lnTo>
                    <a:pt x="9" y="28"/>
                  </a:lnTo>
                  <a:lnTo>
                    <a:pt x="11" y="30"/>
                  </a:lnTo>
                  <a:lnTo>
                    <a:pt x="13" y="32"/>
                  </a:lnTo>
                  <a:lnTo>
                    <a:pt x="15" y="34"/>
                  </a:lnTo>
                  <a:lnTo>
                    <a:pt x="17" y="36"/>
                  </a:lnTo>
                  <a:lnTo>
                    <a:pt x="19" y="38"/>
                  </a:lnTo>
                  <a:lnTo>
                    <a:pt x="22" y="36"/>
                  </a:lnTo>
                  <a:lnTo>
                    <a:pt x="22" y="34"/>
                  </a:lnTo>
                  <a:lnTo>
                    <a:pt x="24" y="32"/>
                  </a:lnTo>
                  <a:lnTo>
                    <a:pt x="24" y="26"/>
                  </a:lnTo>
                  <a:lnTo>
                    <a:pt x="26" y="26"/>
                  </a:lnTo>
                  <a:lnTo>
                    <a:pt x="28" y="30"/>
                  </a:lnTo>
                  <a:lnTo>
                    <a:pt x="28" y="36"/>
                  </a:lnTo>
                  <a:lnTo>
                    <a:pt x="30" y="40"/>
                  </a:lnTo>
                  <a:lnTo>
                    <a:pt x="32" y="38"/>
                  </a:lnTo>
                  <a:lnTo>
                    <a:pt x="32" y="34"/>
                  </a:lnTo>
                  <a:lnTo>
                    <a:pt x="34" y="32"/>
                  </a:lnTo>
                  <a:lnTo>
                    <a:pt x="34" y="26"/>
                  </a:lnTo>
                  <a:lnTo>
                    <a:pt x="36" y="24"/>
                  </a:lnTo>
                  <a:lnTo>
                    <a:pt x="38" y="21"/>
                  </a:lnTo>
                  <a:lnTo>
                    <a:pt x="38" y="17"/>
                  </a:lnTo>
                  <a:lnTo>
                    <a:pt x="41" y="13"/>
                  </a:lnTo>
                  <a:lnTo>
                    <a:pt x="41" y="11"/>
                  </a:lnTo>
                  <a:lnTo>
                    <a:pt x="45" y="13"/>
                  </a:lnTo>
                  <a:lnTo>
                    <a:pt x="45" y="15"/>
                  </a:lnTo>
                  <a:lnTo>
                    <a:pt x="47" y="17"/>
                  </a:lnTo>
                  <a:lnTo>
                    <a:pt x="47" y="26"/>
                  </a:lnTo>
                  <a:lnTo>
                    <a:pt x="49" y="28"/>
                  </a:lnTo>
                  <a:lnTo>
                    <a:pt x="49" y="32"/>
                  </a:lnTo>
                  <a:lnTo>
                    <a:pt x="53" y="36"/>
                  </a:lnTo>
                  <a:lnTo>
                    <a:pt x="51" y="36"/>
                  </a:lnTo>
                  <a:lnTo>
                    <a:pt x="53" y="36"/>
                  </a:lnTo>
                  <a:lnTo>
                    <a:pt x="57" y="32"/>
                  </a:lnTo>
                  <a:lnTo>
                    <a:pt x="55" y="32"/>
                  </a:lnTo>
                  <a:lnTo>
                    <a:pt x="57" y="43"/>
                  </a:lnTo>
                  <a:lnTo>
                    <a:pt x="60" y="45"/>
                  </a:lnTo>
                  <a:lnTo>
                    <a:pt x="60" y="49"/>
                  </a:lnTo>
                  <a:lnTo>
                    <a:pt x="62" y="47"/>
                  </a:lnTo>
                  <a:lnTo>
                    <a:pt x="62" y="40"/>
                  </a:lnTo>
                  <a:lnTo>
                    <a:pt x="64" y="38"/>
                  </a:lnTo>
                  <a:lnTo>
                    <a:pt x="64" y="32"/>
                  </a:lnTo>
                  <a:lnTo>
                    <a:pt x="66" y="30"/>
                  </a:lnTo>
                  <a:lnTo>
                    <a:pt x="66" y="34"/>
                  </a:lnTo>
                  <a:lnTo>
                    <a:pt x="68" y="40"/>
                  </a:lnTo>
                  <a:lnTo>
                    <a:pt x="68" y="49"/>
                  </a:lnTo>
                  <a:lnTo>
                    <a:pt x="70" y="47"/>
                  </a:lnTo>
                  <a:lnTo>
                    <a:pt x="70" y="40"/>
                  </a:lnTo>
                  <a:lnTo>
                    <a:pt x="72" y="36"/>
                  </a:lnTo>
                  <a:lnTo>
                    <a:pt x="72" y="34"/>
                  </a:lnTo>
                  <a:lnTo>
                    <a:pt x="74" y="36"/>
                  </a:lnTo>
                  <a:lnTo>
                    <a:pt x="76" y="34"/>
                  </a:lnTo>
                  <a:lnTo>
                    <a:pt x="76" y="32"/>
                  </a:lnTo>
                  <a:lnTo>
                    <a:pt x="79" y="30"/>
                  </a:lnTo>
                  <a:lnTo>
                    <a:pt x="79" y="21"/>
                  </a:lnTo>
                  <a:lnTo>
                    <a:pt x="81" y="24"/>
                  </a:lnTo>
                  <a:lnTo>
                    <a:pt x="83" y="26"/>
                  </a:lnTo>
                  <a:lnTo>
                    <a:pt x="83" y="32"/>
                  </a:lnTo>
                  <a:lnTo>
                    <a:pt x="85" y="34"/>
                  </a:lnTo>
                  <a:lnTo>
                    <a:pt x="85" y="36"/>
                  </a:lnTo>
                  <a:lnTo>
                    <a:pt x="87" y="34"/>
                  </a:lnTo>
                  <a:lnTo>
                    <a:pt x="87" y="32"/>
                  </a:lnTo>
                  <a:lnTo>
                    <a:pt x="89" y="28"/>
                  </a:lnTo>
                  <a:lnTo>
                    <a:pt x="89" y="19"/>
                  </a:lnTo>
                  <a:lnTo>
                    <a:pt x="91" y="15"/>
                  </a:lnTo>
                  <a:lnTo>
                    <a:pt x="91" y="7"/>
                  </a:lnTo>
                  <a:lnTo>
                    <a:pt x="93" y="2"/>
                  </a:lnTo>
                  <a:lnTo>
                    <a:pt x="93" y="0"/>
                  </a:lnTo>
                  <a:lnTo>
                    <a:pt x="93" y="2"/>
                  </a:lnTo>
                  <a:lnTo>
                    <a:pt x="96" y="9"/>
                  </a:lnTo>
                  <a:lnTo>
                    <a:pt x="96" y="24"/>
                  </a:lnTo>
                  <a:lnTo>
                    <a:pt x="98" y="30"/>
                  </a:lnTo>
                  <a:lnTo>
                    <a:pt x="98" y="36"/>
                  </a:lnTo>
                  <a:lnTo>
                    <a:pt x="100" y="38"/>
                  </a:lnTo>
                  <a:lnTo>
                    <a:pt x="102" y="40"/>
                  </a:lnTo>
                  <a:lnTo>
                    <a:pt x="106" y="40"/>
                  </a:lnTo>
                  <a:lnTo>
                    <a:pt x="104" y="40"/>
                  </a:lnTo>
                  <a:lnTo>
                    <a:pt x="106" y="40"/>
                  </a:lnTo>
                  <a:lnTo>
                    <a:pt x="108" y="38"/>
                  </a:lnTo>
                  <a:lnTo>
                    <a:pt x="108" y="30"/>
                  </a:lnTo>
                  <a:lnTo>
                    <a:pt x="110" y="28"/>
                  </a:lnTo>
                  <a:lnTo>
                    <a:pt x="110" y="24"/>
                  </a:lnTo>
                  <a:lnTo>
                    <a:pt x="112" y="21"/>
                  </a:lnTo>
                  <a:lnTo>
                    <a:pt x="112" y="17"/>
                  </a:lnTo>
                  <a:lnTo>
                    <a:pt x="115" y="15"/>
                  </a:lnTo>
                  <a:lnTo>
                    <a:pt x="115" y="13"/>
                  </a:lnTo>
                  <a:lnTo>
                    <a:pt x="117" y="17"/>
                  </a:lnTo>
                  <a:lnTo>
                    <a:pt x="117" y="34"/>
                  </a:lnTo>
                  <a:lnTo>
                    <a:pt x="119" y="38"/>
                  </a:lnTo>
                  <a:lnTo>
                    <a:pt x="119" y="45"/>
                  </a:lnTo>
                  <a:lnTo>
                    <a:pt x="121" y="43"/>
                  </a:lnTo>
                  <a:lnTo>
                    <a:pt x="121" y="38"/>
                  </a:lnTo>
                  <a:lnTo>
                    <a:pt x="123" y="36"/>
                  </a:lnTo>
                  <a:lnTo>
                    <a:pt x="123" y="32"/>
                  </a:lnTo>
                  <a:lnTo>
                    <a:pt x="125" y="32"/>
                  </a:lnTo>
                  <a:lnTo>
                    <a:pt x="127" y="34"/>
                  </a:lnTo>
                  <a:lnTo>
                    <a:pt x="129" y="38"/>
                  </a:lnTo>
                  <a:lnTo>
                    <a:pt x="129" y="43"/>
                  </a:lnTo>
                  <a:lnTo>
                    <a:pt x="131" y="43"/>
                  </a:lnTo>
                  <a:lnTo>
                    <a:pt x="134" y="38"/>
                  </a:lnTo>
                  <a:lnTo>
                    <a:pt x="134" y="36"/>
                  </a:lnTo>
                  <a:lnTo>
                    <a:pt x="136" y="34"/>
                  </a:lnTo>
                  <a:lnTo>
                    <a:pt x="136" y="28"/>
                  </a:lnTo>
                  <a:lnTo>
                    <a:pt x="138" y="26"/>
                  </a:lnTo>
                  <a:lnTo>
                    <a:pt x="140" y="28"/>
                  </a:lnTo>
                  <a:lnTo>
                    <a:pt x="142" y="30"/>
                  </a:lnTo>
                  <a:lnTo>
                    <a:pt x="146" y="26"/>
                  </a:lnTo>
                  <a:lnTo>
                    <a:pt x="146" y="24"/>
                  </a:lnTo>
                  <a:lnTo>
                    <a:pt x="148" y="26"/>
                  </a:lnTo>
                  <a:lnTo>
                    <a:pt x="150" y="28"/>
                  </a:lnTo>
                  <a:lnTo>
                    <a:pt x="153" y="30"/>
                  </a:lnTo>
                  <a:lnTo>
                    <a:pt x="155" y="30"/>
                  </a:lnTo>
                  <a:lnTo>
                    <a:pt x="157" y="32"/>
                  </a:lnTo>
                  <a:lnTo>
                    <a:pt x="159" y="30"/>
                  </a:lnTo>
                  <a:lnTo>
                    <a:pt x="161" y="28"/>
                  </a:lnTo>
                  <a:lnTo>
                    <a:pt x="161" y="26"/>
                  </a:lnTo>
                  <a:lnTo>
                    <a:pt x="163" y="24"/>
                  </a:lnTo>
                  <a:lnTo>
                    <a:pt x="163" y="26"/>
                  </a:lnTo>
                  <a:lnTo>
                    <a:pt x="165" y="28"/>
                  </a:lnTo>
                  <a:lnTo>
                    <a:pt x="165" y="32"/>
                  </a:lnTo>
                  <a:lnTo>
                    <a:pt x="167" y="34"/>
                  </a:lnTo>
                  <a:lnTo>
                    <a:pt x="167" y="32"/>
                  </a:lnTo>
                  <a:lnTo>
                    <a:pt x="172" y="30"/>
                  </a:lnTo>
                  <a:lnTo>
                    <a:pt x="172" y="3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1" name="Freeform 125"/>
            <p:cNvSpPr>
              <a:spLocks noChangeAspect="1"/>
            </p:cNvSpPr>
            <p:nvPr/>
          </p:nvSpPr>
          <p:spPr bwMode="auto">
            <a:xfrm flipV="1">
              <a:off x="6958111" y="3052033"/>
              <a:ext cx="1053340" cy="88962"/>
            </a:xfrm>
            <a:custGeom>
              <a:avLst/>
              <a:gdLst>
                <a:gd name="T0" fmla="*/ 2 w 164"/>
                <a:gd name="T1" fmla="*/ 36 h 55"/>
                <a:gd name="T2" fmla="*/ 6 w 164"/>
                <a:gd name="T3" fmla="*/ 43 h 55"/>
                <a:gd name="T4" fmla="*/ 12 w 164"/>
                <a:gd name="T5" fmla="*/ 40 h 55"/>
                <a:gd name="T6" fmla="*/ 14 w 164"/>
                <a:gd name="T7" fmla="*/ 26 h 55"/>
                <a:gd name="T8" fmla="*/ 19 w 164"/>
                <a:gd name="T9" fmla="*/ 15 h 55"/>
                <a:gd name="T10" fmla="*/ 25 w 164"/>
                <a:gd name="T11" fmla="*/ 15 h 55"/>
                <a:gd name="T12" fmla="*/ 27 w 164"/>
                <a:gd name="T13" fmla="*/ 21 h 55"/>
                <a:gd name="T14" fmla="*/ 29 w 164"/>
                <a:gd name="T15" fmla="*/ 55 h 55"/>
                <a:gd name="T16" fmla="*/ 33 w 164"/>
                <a:gd name="T17" fmla="*/ 21 h 55"/>
                <a:gd name="T18" fmla="*/ 35 w 164"/>
                <a:gd name="T19" fmla="*/ 0 h 55"/>
                <a:gd name="T20" fmla="*/ 38 w 164"/>
                <a:gd name="T21" fmla="*/ 28 h 55"/>
                <a:gd name="T22" fmla="*/ 42 w 164"/>
                <a:gd name="T23" fmla="*/ 49 h 55"/>
                <a:gd name="T24" fmla="*/ 44 w 164"/>
                <a:gd name="T25" fmla="*/ 49 h 55"/>
                <a:gd name="T26" fmla="*/ 46 w 164"/>
                <a:gd name="T27" fmla="*/ 40 h 55"/>
                <a:gd name="T28" fmla="*/ 50 w 164"/>
                <a:gd name="T29" fmla="*/ 34 h 55"/>
                <a:gd name="T30" fmla="*/ 52 w 164"/>
                <a:gd name="T31" fmla="*/ 34 h 55"/>
                <a:gd name="T32" fmla="*/ 57 w 164"/>
                <a:gd name="T33" fmla="*/ 19 h 55"/>
                <a:gd name="T34" fmla="*/ 59 w 164"/>
                <a:gd name="T35" fmla="*/ 28 h 55"/>
                <a:gd name="T36" fmla="*/ 65 w 164"/>
                <a:gd name="T37" fmla="*/ 26 h 55"/>
                <a:gd name="T38" fmla="*/ 67 w 164"/>
                <a:gd name="T39" fmla="*/ 34 h 55"/>
                <a:gd name="T40" fmla="*/ 71 w 164"/>
                <a:gd name="T41" fmla="*/ 30 h 55"/>
                <a:gd name="T42" fmla="*/ 76 w 164"/>
                <a:gd name="T43" fmla="*/ 26 h 55"/>
                <a:gd name="T44" fmla="*/ 80 w 164"/>
                <a:gd name="T45" fmla="*/ 26 h 55"/>
                <a:gd name="T46" fmla="*/ 84 w 164"/>
                <a:gd name="T47" fmla="*/ 28 h 55"/>
                <a:gd name="T48" fmla="*/ 86 w 164"/>
                <a:gd name="T49" fmla="*/ 45 h 55"/>
                <a:gd name="T50" fmla="*/ 90 w 164"/>
                <a:gd name="T51" fmla="*/ 30 h 55"/>
                <a:gd name="T52" fmla="*/ 93 w 164"/>
                <a:gd name="T53" fmla="*/ 30 h 55"/>
                <a:gd name="T54" fmla="*/ 99 w 164"/>
                <a:gd name="T55" fmla="*/ 40 h 55"/>
                <a:gd name="T56" fmla="*/ 101 w 164"/>
                <a:gd name="T57" fmla="*/ 38 h 55"/>
                <a:gd name="T58" fmla="*/ 105 w 164"/>
                <a:gd name="T59" fmla="*/ 32 h 55"/>
                <a:gd name="T60" fmla="*/ 109 w 164"/>
                <a:gd name="T61" fmla="*/ 28 h 55"/>
                <a:gd name="T62" fmla="*/ 116 w 164"/>
                <a:gd name="T63" fmla="*/ 32 h 55"/>
                <a:gd name="T64" fmla="*/ 122 w 164"/>
                <a:gd name="T65" fmla="*/ 26 h 55"/>
                <a:gd name="T66" fmla="*/ 128 w 164"/>
                <a:gd name="T67" fmla="*/ 26 h 55"/>
                <a:gd name="T68" fmla="*/ 135 w 164"/>
                <a:gd name="T69" fmla="*/ 30 h 55"/>
                <a:gd name="T70" fmla="*/ 141 w 164"/>
                <a:gd name="T71" fmla="*/ 28 h 55"/>
                <a:gd name="T72" fmla="*/ 145 w 164"/>
                <a:gd name="T73" fmla="*/ 30 h 55"/>
                <a:gd name="T74" fmla="*/ 147 w 164"/>
                <a:gd name="T75" fmla="*/ 36 h 55"/>
                <a:gd name="T76" fmla="*/ 152 w 164"/>
                <a:gd name="T77" fmla="*/ 24 h 55"/>
                <a:gd name="T78" fmla="*/ 156 w 164"/>
                <a:gd name="T79" fmla="*/ 36 h 55"/>
                <a:gd name="T80" fmla="*/ 158 w 164"/>
                <a:gd name="T81" fmla="*/ 40 h 55"/>
                <a:gd name="T82" fmla="*/ 162 w 164"/>
                <a:gd name="T83" fmla="*/ 3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4" h="55">
                  <a:moveTo>
                    <a:pt x="0" y="32"/>
                  </a:moveTo>
                  <a:lnTo>
                    <a:pt x="2" y="34"/>
                  </a:lnTo>
                  <a:lnTo>
                    <a:pt x="2" y="36"/>
                  </a:lnTo>
                  <a:lnTo>
                    <a:pt x="4" y="38"/>
                  </a:lnTo>
                  <a:lnTo>
                    <a:pt x="4" y="45"/>
                  </a:lnTo>
                  <a:lnTo>
                    <a:pt x="6" y="43"/>
                  </a:lnTo>
                  <a:lnTo>
                    <a:pt x="8" y="43"/>
                  </a:lnTo>
                  <a:lnTo>
                    <a:pt x="10" y="43"/>
                  </a:lnTo>
                  <a:lnTo>
                    <a:pt x="12" y="40"/>
                  </a:lnTo>
                  <a:lnTo>
                    <a:pt x="12" y="38"/>
                  </a:lnTo>
                  <a:lnTo>
                    <a:pt x="14" y="36"/>
                  </a:lnTo>
                  <a:lnTo>
                    <a:pt x="14" y="26"/>
                  </a:lnTo>
                  <a:lnTo>
                    <a:pt x="16" y="21"/>
                  </a:lnTo>
                  <a:lnTo>
                    <a:pt x="16" y="17"/>
                  </a:lnTo>
                  <a:lnTo>
                    <a:pt x="19" y="15"/>
                  </a:lnTo>
                  <a:lnTo>
                    <a:pt x="19" y="17"/>
                  </a:lnTo>
                  <a:lnTo>
                    <a:pt x="21" y="19"/>
                  </a:lnTo>
                  <a:lnTo>
                    <a:pt x="25" y="15"/>
                  </a:lnTo>
                  <a:lnTo>
                    <a:pt x="23" y="15"/>
                  </a:lnTo>
                  <a:lnTo>
                    <a:pt x="25" y="17"/>
                  </a:lnTo>
                  <a:lnTo>
                    <a:pt x="27" y="21"/>
                  </a:lnTo>
                  <a:lnTo>
                    <a:pt x="27" y="40"/>
                  </a:lnTo>
                  <a:lnTo>
                    <a:pt x="29" y="49"/>
                  </a:lnTo>
                  <a:lnTo>
                    <a:pt x="29" y="55"/>
                  </a:lnTo>
                  <a:lnTo>
                    <a:pt x="31" y="53"/>
                  </a:lnTo>
                  <a:lnTo>
                    <a:pt x="31" y="30"/>
                  </a:lnTo>
                  <a:lnTo>
                    <a:pt x="33" y="21"/>
                  </a:lnTo>
                  <a:lnTo>
                    <a:pt x="33" y="7"/>
                  </a:lnTo>
                  <a:lnTo>
                    <a:pt x="35" y="2"/>
                  </a:lnTo>
                  <a:lnTo>
                    <a:pt x="35" y="0"/>
                  </a:lnTo>
                  <a:lnTo>
                    <a:pt x="35" y="2"/>
                  </a:lnTo>
                  <a:lnTo>
                    <a:pt x="38" y="5"/>
                  </a:lnTo>
                  <a:lnTo>
                    <a:pt x="38" y="28"/>
                  </a:lnTo>
                  <a:lnTo>
                    <a:pt x="40" y="34"/>
                  </a:lnTo>
                  <a:lnTo>
                    <a:pt x="40" y="45"/>
                  </a:lnTo>
                  <a:lnTo>
                    <a:pt x="42" y="49"/>
                  </a:lnTo>
                  <a:lnTo>
                    <a:pt x="42" y="53"/>
                  </a:lnTo>
                  <a:lnTo>
                    <a:pt x="42" y="51"/>
                  </a:lnTo>
                  <a:lnTo>
                    <a:pt x="44" y="49"/>
                  </a:lnTo>
                  <a:lnTo>
                    <a:pt x="44" y="45"/>
                  </a:lnTo>
                  <a:lnTo>
                    <a:pt x="46" y="43"/>
                  </a:lnTo>
                  <a:lnTo>
                    <a:pt x="46" y="40"/>
                  </a:lnTo>
                  <a:lnTo>
                    <a:pt x="48" y="38"/>
                  </a:lnTo>
                  <a:lnTo>
                    <a:pt x="48" y="32"/>
                  </a:lnTo>
                  <a:lnTo>
                    <a:pt x="50" y="34"/>
                  </a:lnTo>
                  <a:lnTo>
                    <a:pt x="50" y="38"/>
                  </a:lnTo>
                  <a:lnTo>
                    <a:pt x="52" y="36"/>
                  </a:lnTo>
                  <a:lnTo>
                    <a:pt x="52" y="34"/>
                  </a:lnTo>
                  <a:lnTo>
                    <a:pt x="54" y="32"/>
                  </a:lnTo>
                  <a:lnTo>
                    <a:pt x="54" y="21"/>
                  </a:lnTo>
                  <a:lnTo>
                    <a:pt x="57" y="19"/>
                  </a:lnTo>
                  <a:lnTo>
                    <a:pt x="57" y="21"/>
                  </a:lnTo>
                  <a:lnTo>
                    <a:pt x="59" y="24"/>
                  </a:lnTo>
                  <a:lnTo>
                    <a:pt x="59" y="28"/>
                  </a:lnTo>
                  <a:lnTo>
                    <a:pt x="61" y="26"/>
                  </a:lnTo>
                  <a:lnTo>
                    <a:pt x="63" y="24"/>
                  </a:lnTo>
                  <a:lnTo>
                    <a:pt x="65" y="26"/>
                  </a:lnTo>
                  <a:lnTo>
                    <a:pt x="65" y="28"/>
                  </a:lnTo>
                  <a:lnTo>
                    <a:pt x="67" y="30"/>
                  </a:lnTo>
                  <a:lnTo>
                    <a:pt x="67" y="34"/>
                  </a:lnTo>
                  <a:lnTo>
                    <a:pt x="69" y="36"/>
                  </a:lnTo>
                  <a:lnTo>
                    <a:pt x="69" y="32"/>
                  </a:lnTo>
                  <a:lnTo>
                    <a:pt x="71" y="30"/>
                  </a:lnTo>
                  <a:lnTo>
                    <a:pt x="71" y="26"/>
                  </a:lnTo>
                  <a:lnTo>
                    <a:pt x="73" y="24"/>
                  </a:lnTo>
                  <a:lnTo>
                    <a:pt x="76" y="26"/>
                  </a:lnTo>
                  <a:lnTo>
                    <a:pt x="80" y="30"/>
                  </a:lnTo>
                  <a:lnTo>
                    <a:pt x="78" y="30"/>
                  </a:lnTo>
                  <a:lnTo>
                    <a:pt x="80" y="26"/>
                  </a:lnTo>
                  <a:lnTo>
                    <a:pt x="82" y="24"/>
                  </a:lnTo>
                  <a:lnTo>
                    <a:pt x="82" y="26"/>
                  </a:lnTo>
                  <a:lnTo>
                    <a:pt x="84" y="28"/>
                  </a:lnTo>
                  <a:lnTo>
                    <a:pt x="84" y="36"/>
                  </a:lnTo>
                  <a:lnTo>
                    <a:pt x="86" y="40"/>
                  </a:lnTo>
                  <a:lnTo>
                    <a:pt x="86" y="45"/>
                  </a:lnTo>
                  <a:lnTo>
                    <a:pt x="88" y="43"/>
                  </a:lnTo>
                  <a:lnTo>
                    <a:pt x="88" y="32"/>
                  </a:lnTo>
                  <a:lnTo>
                    <a:pt x="90" y="30"/>
                  </a:lnTo>
                  <a:lnTo>
                    <a:pt x="90" y="26"/>
                  </a:lnTo>
                  <a:lnTo>
                    <a:pt x="93" y="28"/>
                  </a:lnTo>
                  <a:lnTo>
                    <a:pt x="93" y="30"/>
                  </a:lnTo>
                  <a:lnTo>
                    <a:pt x="95" y="32"/>
                  </a:lnTo>
                  <a:lnTo>
                    <a:pt x="95" y="36"/>
                  </a:lnTo>
                  <a:lnTo>
                    <a:pt x="99" y="40"/>
                  </a:lnTo>
                  <a:lnTo>
                    <a:pt x="99" y="43"/>
                  </a:lnTo>
                  <a:lnTo>
                    <a:pt x="101" y="40"/>
                  </a:lnTo>
                  <a:lnTo>
                    <a:pt x="101" y="38"/>
                  </a:lnTo>
                  <a:lnTo>
                    <a:pt x="103" y="36"/>
                  </a:lnTo>
                  <a:lnTo>
                    <a:pt x="103" y="34"/>
                  </a:lnTo>
                  <a:lnTo>
                    <a:pt x="105" y="32"/>
                  </a:lnTo>
                  <a:lnTo>
                    <a:pt x="105" y="28"/>
                  </a:lnTo>
                  <a:lnTo>
                    <a:pt x="107" y="28"/>
                  </a:lnTo>
                  <a:lnTo>
                    <a:pt x="109" y="28"/>
                  </a:lnTo>
                  <a:lnTo>
                    <a:pt x="112" y="30"/>
                  </a:lnTo>
                  <a:lnTo>
                    <a:pt x="114" y="30"/>
                  </a:lnTo>
                  <a:lnTo>
                    <a:pt x="116" y="32"/>
                  </a:lnTo>
                  <a:lnTo>
                    <a:pt x="118" y="32"/>
                  </a:lnTo>
                  <a:lnTo>
                    <a:pt x="120" y="28"/>
                  </a:lnTo>
                  <a:lnTo>
                    <a:pt x="122" y="26"/>
                  </a:lnTo>
                  <a:lnTo>
                    <a:pt x="124" y="28"/>
                  </a:lnTo>
                  <a:lnTo>
                    <a:pt x="128" y="28"/>
                  </a:lnTo>
                  <a:lnTo>
                    <a:pt x="128" y="26"/>
                  </a:lnTo>
                  <a:lnTo>
                    <a:pt x="131" y="26"/>
                  </a:lnTo>
                  <a:lnTo>
                    <a:pt x="133" y="28"/>
                  </a:lnTo>
                  <a:lnTo>
                    <a:pt x="135" y="30"/>
                  </a:lnTo>
                  <a:lnTo>
                    <a:pt x="137" y="28"/>
                  </a:lnTo>
                  <a:lnTo>
                    <a:pt x="139" y="28"/>
                  </a:lnTo>
                  <a:lnTo>
                    <a:pt x="141" y="28"/>
                  </a:lnTo>
                  <a:lnTo>
                    <a:pt x="143" y="26"/>
                  </a:lnTo>
                  <a:lnTo>
                    <a:pt x="143" y="28"/>
                  </a:lnTo>
                  <a:lnTo>
                    <a:pt x="145" y="30"/>
                  </a:lnTo>
                  <a:lnTo>
                    <a:pt x="145" y="38"/>
                  </a:lnTo>
                  <a:lnTo>
                    <a:pt x="147" y="40"/>
                  </a:lnTo>
                  <a:lnTo>
                    <a:pt x="147" y="36"/>
                  </a:lnTo>
                  <a:lnTo>
                    <a:pt x="150" y="32"/>
                  </a:lnTo>
                  <a:lnTo>
                    <a:pt x="150" y="26"/>
                  </a:lnTo>
                  <a:lnTo>
                    <a:pt x="152" y="24"/>
                  </a:lnTo>
                  <a:lnTo>
                    <a:pt x="154" y="26"/>
                  </a:lnTo>
                  <a:lnTo>
                    <a:pt x="154" y="32"/>
                  </a:lnTo>
                  <a:lnTo>
                    <a:pt x="156" y="36"/>
                  </a:lnTo>
                  <a:lnTo>
                    <a:pt x="156" y="45"/>
                  </a:lnTo>
                  <a:lnTo>
                    <a:pt x="158" y="43"/>
                  </a:lnTo>
                  <a:lnTo>
                    <a:pt x="158" y="40"/>
                  </a:lnTo>
                  <a:lnTo>
                    <a:pt x="160" y="36"/>
                  </a:lnTo>
                  <a:lnTo>
                    <a:pt x="160" y="32"/>
                  </a:lnTo>
                  <a:lnTo>
                    <a:pt x="162" y="34"/>
                  </a:lnTo>
                  <a:lnTo>
                    <a:pt x="162" y="38"/>
                  </a:lnTo>
                  <a:lnTo>
                    <a:pt x="164"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2" name="Freeform 126"/>
            <p:cNvSpPr>
              <a:spLocks noChangeAspect="1"/>
            </p:cNvSpPr>
            <p:nvPr/>
          </p:nvSpPr>
          <p:spPr bwMode="auto">
            <a:xfrm flipV="1">
              <a:off x="8011451" y="3056408"/>
              <a:ext cx="1048160" cy="67086"/>
            </a:xfrm>
            <a:custGeom>
              <a:avLst/>
              <a:gdLst>
                <a:gd name="T0" fmla="*/ 2 w 163"/>
                <a:gd name="T1" fmla="*/ 32 h 42"/>
                <a:gd name="T2" fmla="*/ 5 w 163"/>
                <a:gd name="T3" fmla="*/ 19 h 42"/>
                <a:gd name="T4" fmla="*/ 11 w 163"/>
                <a:gd name="T5" fmla="*/ 13 h 42"/>
                <a:gd name="T6" fmla="*/ 13 w 163"/>
                <a:gd name="T7" fmla="*/ 6 h 42"/>
                <a:gd name="T8" fmla="*/ 19 w 163"/>
                <a:gd name="T9" fmla="*/ 19 h 42"/>
                <a:gd name="T10" fmla="*/ 24 w 163"/>
                <a:gd name="T11" fmla="*/ 13 h 42"/>
                <a:gd name="T12" fmla="*/ 26 w 163"/>
                <a:gd name="T13" fmla="*/ 21 h 42"/>
                <a:gd name="T14" fmla="*/ 30 w 163"/>
                <a:gd name="T15" fmla="*/ 27 h 42"/>
                <a:gd name="T16" fmla="*/ 34 w 163"/>
                <a:gd name="T17" fmla="*/ 21 h 42"/>
                <a:gd name="T18" fmla="*/ 38 w 163"/>
                <a:gd name="T19" fmla="*/ 13 h 42"/>
                <a:gd name="T20" fmla="*/ 40 w 163"/>
                <a:gd name="T21" fmla="*/ 0 h 42"/>
                <a:gd name="T22" fmla="*/ 45 w 163"/>
                <a:gd name="T23" fmla="*/ 32 h 42"/>
                <a:gd name="T24" fmla="*/ 47 w 163"/>
                <a:gd name="T25" fmla="*/ 29 h 42"/>
                <a:gd name="T26" fmla="*/ 51 w 163"/>
                <a:gd name="T27" fmla="*/ 27 h 42"/>
                <a:gd name="T28" fmla="*/ 57 w 163"/>
                <a:gd name="T29" fmla="*/ 17 h 42"/>
                <a:gd name="T30" fmla="*/ 62 w 163"/>
                <a:gd name="T31" fmla="*/ 13 h 42"/>
                <a:gd name="T32" fmla="*/ 66 w 163"/>
                <a:gd name="T33" fmla="*/ 15 h 42"/>
                <a:gd name="T34" fmla="*/ 68 w 163"/>
                <a:gd name="T35" fmla="*/ 17 h 42"/>
                <a:gd name="T36" fmla="*/ 72 w 163"/>
                <a:gd name="T37" fmla="*/ 40 h 42"/>
                <a:gd name="T38" fmla="*/ 74 w 163"/>
                <a:gd name="T39" fmla="*/ 15 h 42"/>
                <a:gd name="T40" fmla="*/ 78 w 163"/>
                <a:gd name="T41" fmla="*/ 8 h 42"/>
                <a:gd name="T42" fmla="*/ 81 w 163"/>
                <a:gd name="T43" fmla="*/ 10 h 42"/>
                <a:gd name="T44" fmla="*/ 85 w 163"/>
                <a:gd name="T45" fmla="*/ 27 h 42"/>
                <a:gd name="T46" fmla="*/ 89 w 163"/>
                <a:gd name="T47" fmla="*/ 27 h 42"/>
                <a:gd name="T48" fmla="*/ 93 w 163"/>
                <a:gd name="T49" fmla="*/ 13 h 42"/>
                <a:gd name="T50" fmla="*/ 98 w 163"/>
                <a:gd name="T51" fmla="*/ 0 h 42"/>
                <a:gd name="T52" fmla="*/ 100 w 163"/>
                <a:gd name="T53" fmla="*/ 21 h 42"/>
                <a:gd name="T54" fmla="*/ 104 w 163"/>
                <a:gd name="T55" fmla="*/ 21 h 42"/>
                <a:gd name="T56" fmla="*/ 108 w 163"/>
                <a:gd name="T57" fmla="*/ 34 h 42"/>
                <a:gd name="T58" fmla="*/ 110 w 163"/>
                <a:gd name="T59" fmla="*/ 34 h 42"/>
                <a:gd name="T60" fmla="*/ 112 w 163"/>
                <a:gd name="T61" fmla="*/ 17 h 42"/>
                <a:gd name="T62" fmla="*/ 117 w 163"/>
                <a:gd name="T63" fmla="*/ 10 h 42"/>
                <a:gd name="T64" fmla="*/ 121 w 163"/>
                <a:gd name="T65" fmla="*/ 21 h 42"/>
                <a:gd name="T66" fmla="*/ 125 w 163"/>
                <a:gd name="T67" fmla="*/ 13 h 42"/>
                <a:gd name="T68" fmla="*/ 131 w 163"/>
                <a:gd name="T69" fmla="*/ 21 h 42"/>
                <a:gd name="T70" fmla="*/ 133 w 163"/>
                <a:gd name="T71" fmla="*/ 17 h 42"/>
                <a:gd name="T72" fmla="*/ 136 w 163"/>
                <a:gd name="T73" fmla="*/ 8 h 42"/>
                <a:gd name="T74" fmla="*/ 142 w 163"/>
                <a:gd name="T75" fmla="*/ 15 h 42"/>
                <a:gd name="T76" fmla="*/ 144 w 163"/>
                <a:gd name="T77" fmla="*/ 32 h 42"/>
                <a:gd name="T78" fmla="*/ 148 w 163"/>
                <a:gd name="T79" fmla="*/ 25 h 42"/>
                <a:gd name="T80" fmla="*/ 155 w 163"/>
                <a:gd name="T81" fmla="*/ 25 h 42"/>
                <a:gd name="T82" fmla="*/ 159 w 163"/>
                <a:gd name="T83"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42">
                  <a:moveTo>
                    <a:pt x="0" y="32"/>
                  </a:moveTo>
                  <a:lnTo>
                    <a:pt x="0" y="34"/>
                  </a:lnTo>
                  <a:lnTo>
                    <a:pt x="2" y="32"/>
                  </a:lnTo>
                  <a:lnTo>
                    <a:pt x="2" y="25"/>
                  </a:lnTo>
                  <a:lnTo>
                    <a:pt x="5" y="23"/>
                  </a:lnTo>
                  <a:lnTo>
                    <a:pt x="5" y="19"/>
                  </a:lnTo>
                  <a:lnTo>
                    <a:pt x="7" y="17"/>
                  </a:lnTo>
                  <a:lnTo>
                    <a:pt x="9" y="15"/>
                  </a:lnTo>
                  <a:lnTo>
                    <a:pt x="11" y="13"/>
                  </a:lnTo>
                  <a:lnTo>
                    <a:pt x="11" y="10"/>
                  </a:lnTo>
                  <a:lnTo>
                    <a:pt x="15" y="6"/>
                  </a:lnTo>
                  <a:lnTo>
                    <a:pt x="13" y="6"/>
                  </a:lnTo>
                  <a:lnTo>
                    <a:pt x="15" y="13"/>
                  </a:lnTo>
                  <a:lnTo>
                    <a:pt x="19" y="17"/>
                  </a:lnTo>
                  <a:lnTo>
                    <a:pt x="19" y="19"/>
                  </a:lnTo>
                  <a:lnTo>
                    <a:pt x="21" y="17"/>
                  </a:lnTo>
                  <a:lnTo>
                    <a:pt x="24" y="15"/>
                  </a:lnTo>
                  <a:lnTo>
                    <a:pt x="24" y="13"/>
                  </a:lnTo>
                  <a:lnTo>
                    <a:pt x="24" y="15"/>
                  </a:lnTo>
                  <a:lnTo>
                    <a:pt x="26" y="17"/>
                  </a:lnTo>
                  <a:lnTo>
                    <a:pt x="26" y="21"/>
                  </a:lnTo>
                  <a:lnTo>
                    <a:pt x="28" y="23"/>
                  </a:lnTo>
                  <a:lnTo>
                    <a:pt x="30" y="21"/>
                  </a:lnTo>
                  <a:lnTo>
                    <a:pt x="30" y="27"/>
                  </a:lnTo>
                  <a:lnTo>
                    <a:pt x="32" y="29"/>
                  </a:lnTo>
                  <a:lnTo>
                    <a:pt x="34" y="27"/>
                  </a:lnTo>
                  <a:lnTo>
                    <a:pt x="34" y="21"/>
                  </a:lnTo>
                  <a:lnTo>
                    <a:pt x="36" y="19"/>
                  </a:lnTo>
                  <a:lnTo>
                    <a:pt x="36" y="15"/>
                  </a:lnTo>
                  <a:lnTo>
                    <a:pt x="38" y="13"/>
                  </a:lnTo>
                  <a:lnTo>
                    <a:pt x="38" y="6"/>
                  </a:lnTo>
                  <a:lnTo>
                    <a:pt x="40" y="2"/>
                  </a:lnTo>
                  <a:lnTo>
                    <a:pt x="40" y="0"/>
                  </a:lnTo>
                  <a:lnTo>
                    <a:pt x="43" y="4"/>
                  </a:lnTo>
                  <a:lnTo>
                    <a:pt x="43" y="27"/>
                  </a:lnTo>
                  <a:lnTo>
                    <a:pt x="45" y="32"/>
                  </a:lnTo>
                  <a:lnTo>
                    <a:pt x="45" y="34"/>
                  </a:lnTo>
                  <a:lnTo>
                    <a:pt x="49" y="29"/>
                  </a:lnTo>
                  <a:lnTo>
                    <a:pt x="47" y="29"/>
                  </a:lnTo>
                  <a:lnTo>
                    <a:pt x="49" y="32"/>
                  </a:lnTo>
                  <a:lnTo>
                    <a:pt x="51" y="29"/>
                  </a:lnTo>
                  <a:lnTo>
                    <a:pt x="51" y="27"/>
                  </a:lnTo>
                  <a:lnTo>
                    <a:pt x="53" y="25"/>
                  </a:lnTo>
                  <a:lnTo>
                    <a:pt x="57" y="21"/>
                  </a:lnTo>
                  <a:lnTo>
                    <a:pt x="57" y="17"/>
                  </a:lnTo>
                  <a:lnTo>
                    <a:pt x="62" y="13"/>
                  </a:lnTo>
                  <a:lnTo>
                    <a:pt x="62" y="10"/>
                  </a:lnTo>
                  <a:lnTo>
                    <a:pt x="62" y="13"/>
                  </a:lnTo>
                  <a:lnTo>
                    <a:pt x="64" y="15"/>
                  </a:lnTo>
                  <a:lnTo>
                    <a:pt x="64" y="17"/>
                  </a:lnTo>
                  <a:lnTo>
                    <a:pt x="66" y="15"/>
                  </a:lnTo>
                  <a:lnTo>
                    <a:pt x="66" y="10"/>
                  </a:lnTo>
                  <a:lnTo>
                    <a:pt x="68" y="8"/>
                  </a:lnTo>
                  <a:lnTo>
                    <a:pt x="68" y="17"/>
                  </a:lnTo>
                  <a:lnTo>
                    <a:pt x="70" y="25"/>
                  </a:lnTo>
                  <a:lnTo>
                    <a:pt x="70" y="42"/>
                  </a:lnTo>
                  <a:lnTo>
                    <a:pt x="72" y="40"/>
                  </a:lnTo>
                  <a:lnTo>
                    <a:pt x="72" y="29"/>
                  </a:lnTo>
                  <a:lnTo>
                    <a:pt x="74" y="25"/>
                  </a:lnTo>
                  <a:lnTo>
                    <a:pt x="74" y="15"/>
                  </a:lnTo>
                  <a:lnTo>
                    <a:pt x="76" y="13"/>
                  </a:lnTo>
                  <a:lnTo>
                    <a:pt x="76" y="10"/>
                  </a:lnTo>
                  <a:lnTo>
                    <a:pt x="78" y="8"/>
                  </a:lnTo>
                  <a:lnTo>
                    <a:pt x="78" y="4"/>
                  </a:lnTo>
                  <a:lnTo>
                    <a:pt x="81" y="6"/>
                  </a:lnTo>
                  <a:lnTo>
                    <a:pt x="81" y="10"/>
                  </a:lnTo>
                  <a:lnTo>
                    <a:pt x="83" y="15"/>
                  </a:lnTo>
                  <a:lnTo>
                    <a:pt x="83" y="23"/>
                  </a:lnTo>
                  <a:lnTo>
                    <a:pt x="85" y="27"/>
                  </a:lnTo>
                  <a:lnTo>
                    <a:pt x="85" y="32"/>
                  </a:lnTo>
                  <a:lnTo>
                    <a:pt x="87" y="29"/>
                  </a:lnTo>
                  <a:lnTo>
                    <a:pt x="89" y="27"/>
                  </a:lnTo>
                  <a:lnTo>
                    <a:pt x="91" y="25"/>
                  </a:lnTo>
                  <a:lnTo>
                    <a:pt x="93" y="21"/>
                  </a:lnTo>
                  <a:lnTo>
                    <a:pt x="93" y="13"/>
                  </a:lnTo>
                  <a:lnTo>
                    <a:pt x="95" y="8"/>
                  </a:lnTo>
                  <a:lnTo>
                    <a:pt x="95" y="2"/>
                  </a:lnTo>
                  <a:lnTo>
                    <a:pt x="98" y="0"/>
                  </a:lnTo>
                  <a:lnTo>
                    <a:pt x="98" y="4"/>
                  </a:lnTo>
                  <a:lnTo>
                    <a:pt x="100" y="10"/>
                  </a:lnTo>
                  <a:lnTo>
                    <a:pt x="100" y="21"/>
                  </a:lnTo>
                  <a:lnTo>
                    <a:pt x="102" y="25"/>
                  </a:lnTo>
                  <a:lnTo>
                    <a:pt x="104" y="23"/>
                  </a:lnTo>
                  <a:lnTo>
                    <a:pt x="104" y="21"/>
                  </a:lnTo>
                  <a:lnTo>
                    <a:pt x="106" y="23"/>
                  </a:lnTo>
                  <a:lnTo>
                    <a:pt x="106" y="32"/>
                  </a:lnTo>
                  <a:lnTo>
                    <a:pt x="108" y="34"/>
                  </a:lnTo>
                  <a:lnTo>
                    <a:pt x="108" y="38"/>
                  </a:lnTo>
                  <a:lnTo>
                    <a:pt x="108" y="36"/>
                  </a:lnTo>
                  <a:lnTo>
                    <a:pt x="110" y="34"/>
                  </a:lnTo>
                  <a:lnTo>
                    <a:pt x="110" y="29"/>
                  </a:lnTo>
                  <a:lnTo>
                    <a:pt x="112" y="25"/>
                  </a:lnTo>
                  <a:lnTo>
                    <a:pt x="112" y="17"/>
                  </a:lnTo>
                  <a:lnTo>
                    <a:pt x="114" y="15"/>
                  </a:lnTo>
                  <a:lnTo>
                    <a:pt x="114" y="10"/>
                  </a:lnTo>
                  <a:lnTo>
                    <a:pt x="117" y="10"/>
                  </a:lnTo>
                  <a:lnTo>
                    <a:pt x="117" y="23"/>
                  </a:lnTo>
                  <a:lnTo>
                    <a:pt x="121" y="23"/>
                  </a:lnTo>
                  <a:lnTo>
                    <a:pt x="121" y="21"/>
                  </a:lnTo>
                  <a:lnTo>
                    <a:pt x="123" y="19"/>
                  </a:lnTo>
                  <a:lnTo>
                    <a:pt x="125" y="17"/>
                  </a:lnTo>
                  <a:lnTo>
                    <a:pt x="125" y="13"/>
                  </a:lnTo>
                  <a:lnTo>
                    <a:pt x="127" y="15"/>
                  </a:lnTo>
                  <a:lnTo>
                    <a:pt x="127" y="17"/>
                  </a:lnTo>
                  <a:lnTo>
                    <a:pt x="131" y="21"/>
                  </a:lnTo>
                  <a:lnTo>
                    <a:pt x="129" y="21"/>
                  </a:lnTo>
                  <a:lnTo>
                    <a:pt x="131" y="19"/>
                  </a:lnTo>
                  <a:lnTo>
                    <a:pt x="133" y="17"/>
                  </a:lnTo>
                  <a:lnTo>
                    <a:pt x="133" y="15"/>
                  </a:lnTo>
                  <a:lnTo>
                    <a:pt x="136" y="13"/>
                  </a:lnTo>
                  <a:lnTo>
                    <a:pt x="136" y="8"/>
                  </a:lnTo>
                  <a:lnTo>
                    <a:pt x="138" y="10"/>
                  </a:lnTo>
                  <a:lnTo>
                    <a:pt x="140" y="13"/>
                  </a:lnTo>
                  <a:lnTo>
                    <a:pt x="142" y="15"/>
                  </a:lnTo>
                  <a:lnTo>
                    <a:pt x="142" y="19"/>
                  </a:lnTo>
                  <a:lnTo>
                    <a:pt x="144" y="23"/>
                  </a:lnTo>
                  <a:lnTo>
                    <a:pt x="144" y="32"/>
                  </a:lnTo>
                  <a:lnTo>
                    <a:pt x="146" y="32"/>
                  </a:lnTo>
                  <a:lnTo>
                    <a:pt x="148" y="27"/>
                  </a:lnTo>
                  <a:lnTo>
                    <a:pt x="148" y="25"/>
                  </a:lnTo>
                  <a:lnTo>
                    <a:pt x="155" y="25"/>
                  </a:lnTo>
                  <a:lnTo>
                    <a:pt x="152" y="25"/>
                  </a:lnTo>
                  <a:lnTo>
                    <a:pt x="155" y="25"/>
                  </a:lnTo>
                  <a:lnTo>
                    <a:pt x="157" y="23"/>
                  </a:lnTo>
                  <a:lnTo>
                    <a:pt x="157" y="19"/>
                  </a:lnTo>
                  <a:lnTo>
                    <a:pt x="159" y="17"/>
                  </a:lnTo>
                  <a:lnTo>
                    <a:pt x="159" y="13"/>
                  </a:lnTo>
                  <a:lnTo>
                    <a:pt x="163" y="1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3" name="Freeform 127"/>
            <p:cNvSpPr>
              <a:spLocks noChangeAspect="1"/>
            </p:cNvSpPr>
            <p:nvPr/>
          </p:nvSpPr>
          <p:spPr bwMode="auto">
            <a:xfrm flipV="1">
              <a:off x="9059610" y="3062242"/>
              <a:ext cx="1193210" cy="58335"/>
            </a:xfrm>
            <a:custGeom>
              <a:avLst/>
              <a:gdLst>
                <a:gd name="T0" fmla="*/ 2 w 186"/>
                <a:gd name="T1" fmla="*/ 19 h 36"/>
                <a:gd name="T2" fmla="*/ 8 w 186"/>
                <a:gd name="T3" fmla="*/ 15 h 36"/>
                <a:gd name="T4" fmla="*/ 15 w 186"/>
                <a:gd name="T5" fmla="*/ 17 h 36"/>
                <a:gd name="T6" fmla="*/ 21 w 186"/>
                <a:gd name="T7" fmla="*/ 23 h 36"/>
                <a:gd name="T8" fmla="*/ 25 w 186"/>
                <a:gd name="T9" fmla="*/ 34 h 36"/>
                <a:gd name="T10" fmla="*/ 27 w 186"/>
                <a:gd name="T11" fmla="*/ 23 h 36"/>
                <a:gd name="T12" fmla="*/ 34 w 186"/>
                <a:gd name="T13" fmla="*/ 13 h 36"/>
                <a:gd name="T14" fmla="*/ 38 w 186"/>
                <a:gd name="T15" fmla="*/ 8 h 36"/>
                <a:gd name="T16" fmla="*/ 42 w 186"/>
                <a:gd name="T17" fmla="*/ 21 h 36"/>
                <a:gd name="T18" fmla="*/ 46 w 186"/>
                <a:gd name="T19" fmla="*/ 19 h 36"/>
                <a:gd name="T20" fmla="*/ 55 w 186"/>
                <a:gd name="T21" fmla="*/ 11 h 36"/>
                <a:gd name="T22" fmla="*/ 57 w 186"/>
                <a:gd name="T23" fmla="*/ 13 h 36"/>
                <a:gd name="T24" fmla="*/ 59 w 186"/>
                <a:gd name="T25" fmla="*/ 23 h 36"/>
                <a:gd name="T26" fmla="*/ 65 w 186"/>
                <a:gd name="T27" fmla="*/ 25 h 36"/>
                <a:gd name="T28" fmla="*/ 72 w 186"/>
                <a:gd name="T29" fmla="*/ 17 h 36"/>
                <a:gd name="T30" fmla="*/ 76 w 186"/>
                <a:gd name="T31" fmla="*/ 19 h 36"/>
                <a:gd name="T32" fmla="*/ 82 w 186"/>
                <a:gd name="T33" fmla="*/ 11 h 36"/>
                <a:gd name="T34" fmla="*/ 87 w 186"/>
                <a:gd name="T35" fmla="*/ 19 h 36"/>
                <a:gd name="T36" fmla="*/ 93 w 186"/>
                <a:gd name="T37" fmla="*/ 21 h 36"/>
                <a:gd name="T38" fmla="*/ 95 w 186"/>
                <a:gd name="T39" fmla="*/ 15 h 36"/>
                <a:gd name="T40" fmla="*/ 97 w 186"/>
                <a:gd name="T41" fmla="*/ 8 h 36"/>
                <a:gd name="T42" fmla="*/ 101 w 186"/>
                <a:gd name="T43" fmla="*/ 21 h 36"/>
                <a:gd name="T44" fmla="*/ 106 w 186"/>
                <a:gd name="T45" fmla="*/ 15 h 36"/>
                <a:gd name="T46" fmla="*/ 108 w 186"/>
                <a:gd name="T47" fmla="*/ 19 h 36"/>
                <a:gd name="T48" fmla="*/ 114 w 186"/>
                <a:gd name="T49" fmla="*/ 15 h 36"/>
                <a:gd name="T50" fmla="*/ 118 w 186"/>
                <a:gd name="T51" fmla="*/ 13 h 36"/>
                <a:gd name="T52" fmla="*/ 123 w 186"/>
                <a:gd name="T53" fmla="*/ 32 h 36"/>
                <a:gd name="T54" fmla="*/ 127 w 186"/>
                <a:gd name="T55" fmla="*/ 25 h 36"/>
                <a:gd name="T56" fmla="*/ 131 w 186"/>
                <a:gd name="T57" fmla="*/ 6 h 36"/>
                <a:gd name="T58" fmla="*/ 133 w 186"/>
                <a:gd name="T59" fmla="*/ 8 h 36"/>
                <a:gd name="T60" fmla="*/ 137 w 186"/>
                <a:gd name="T61" fmla="*/ 21 h 36"/>
                <a:gd name="T62" fmla="*/ 142 w 186"/>
                <a:gd name="T63" fmla="*/ 25 h 36"/>
                <a:gd name="T64" fmla="*/ 148 w 186"/>
                <a:gd name="T65" fmla="*/ 21 h 36"/>
                <a:gd name="T66" fmla="*/ 150 w 186"/>
                <a:gd name="T67" fmla="*/ 8 h 36"/>
                <a:gd name="T68" fmla="*/ 154 w 186"/>
                <a:gd name="T69" fmla="*/ 0 h 36"/>
                <a:gd name="T70" fmla="*/ 158 w 186"/>
                <a:gd name="T71" fmla="*/ 11 h 36"/>
                <a:gd name="T72" fmla="*/ 161 w 186"/>
                <a:gd name="T73" fmla="*/ 25 h 36"/>
                <a:gd name="T74" fmla="*/ 167 w 186"/>
                <a:gd name="T75" fmla="*/ 27 h 36"/>
                <a:gd name="T76" fmla="*/ 169 w 186"/>
                <a:gd name="T77" fmla="*/ 17 h 36"/>
                <a:gd name="T78" fmla="*/ 173 w 186"/>
                <a:gd name="T79" fmla="*/ 25 h 36"/>
                <a:gd name="T80" fmla="*/ 177 w 186"/>
                <a:gd name="T81" fmla="*/ 21 h 36"/>
                <a:gd name="T82" fmla="*/ 180 w 186"/>
                <a:gd name="T83"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36">
                  <a:moveTo>
                    <a:pt x="0" y="11"/>
                  </a:moveTo>
                  <a:lnTo>
                    <a:pt x="0" y="17"/>
                  </a:lnTo>
                  <a:lnTo>
                    <a:pt x="2" y="19"/>
                  </a:lnTo>
                  <a:lnTo>
                    <a:pt x="4" y="17"/>
                  </a:lnTo>
                  <a:lnTo>
                    <a:pt x="6" y="15"/>
                  </a:lnTo>
                  <a:lnTo>
                    <a:pt x="8" y="15"/>
                  </a:lnTo>
                  <a:lnTo>
                    <a:pt x="11" y="15"/>
                  </a:lnTo>
                  <a:lnTo>
                    <a:pt x="13" y="17"/>
                  </a:lnTo>
                  <a:lnTo>
                    <a:pt x="15" y="17"/>
                  </a:lnTo>
                  <a:lnTo>
                    <a:pt x="17" y="17"/>
                  </a:lnTo>
                  <a:lnTo>
                    <a:pt x="21" y="17"/>
                  </a:lnTo>
                  <a:lnTo>
                    <a:pt x="21" y="23"/>
                  </a:lnTo>
                  <a:lnTo>
                    <a:pt x="23" y="30"/>
                  </a:lnTo>
                  <a:lnTo>
                    <a:pt x="23" y="36"/>
                  </a:lnTo>
                  <a:lnTo>
                    <a:pt x="25" y="34"/>
                  </a:lnTo>
                  <a:lnTo>
                    <a:pt x="25" y="30"/>
                  </a:lnTo>
                  <a:lnTo>
                    <a:pt x="27" y="27"/>
                  </a:lnTo>
                  <a:lnTo>
                    <a:pt x="27" y="23"/>
                  </a:lnTo>
                  <a:lnTo>
                    <a:pt x="30" y="21"/>
                  </a:lnTo>
                  <a:lnTo>
                    <a:pt x="30" y="17"/>
                  </a:lnTo>
                  <a:lnTo>
                    <a:pt x="34" y="13"/>
                  </a:lnTo>
                  <a:lnTo>
                    <a:pt x="34" y="11"/>
                  </a:lnTo>
                  <a:lnTo>
                    <a:pt x="36" y="8"/>
                  </a:lnTo>
                  <a:lnTo>
                    <a:pt x="38" y="8"/>
                  </a:lnTo>
                  <a:lnTo>
                    <a:pt x="40" y="13"/>
                  </a:lnTo>
                  <a:lnTo>
                    <a:pt x="42" y="15"/>
                  </a:lnTo>
                  <a:lnTo>
                    <a:pt x="42" y="21"/>
                  </a:lnTo>
                  <a:lnTo>
                    <a:pt x="46" y="17"/>
                  </a:lnTo>
                  <a:lnTo>
                    <a:pt x="44" y="17"/>
                  </a:lnTo>
                  <a:lnTo>
                    <a:pt x="46" y="19"/>
                  </a:lnTo>
                  <a:lnTo>
                    <a:pt x="49" y="17"/>
                  </a:lnTo>
                  <a:lnTo>
                    <a:pt x="51" y="15"/>
                  </a:lnTo>
                  <a:lnTo>
                    <a:pt x="55" y="11"/>
                  </a:lnTo>
                  <a:lnTo>
                    <a:pt x="55" y="8"/>
                  </a:lnTo>
                  <a:lnTo>
                    <a:pt x="55" y="11"/>
                  </a:lnTo>
                  <a:lnTo>
                    <a:pt x="57" y="13"/>
                  </a:lnTo>
                  <a:lnTo>
                    <a:pt x="57" y="17"/>
                  </a:lnTo>
                  <a:lnTo>
                    <a:pt x="59" y="19"/>
                  </a:lnTo>
                  <a:lnTo>
                    <a:pt x="59" y="23"/>
                  </a:lnTo>
                  <a:lnTo>
                    <a:pt x="61" y="25"/>
                  </a:lnTo>
                  <a:lnTo>
                    <a:pt x="63" y="25"/>
                  </a:lnTo>
                  <a:lnTo>
                    <a:pt x="65" y="25"/>
                  </a:lnTo>
                  <a:lnTo>
                    <a:pt x="68" y="25"/>
                  </a:lnTo>
                  <a:lnTo>
                    <a:pt x="72" y="19"/>
                  </a:lnTo>
                  <a:lnTo>
                    <a:pt x="72" y="17"/>
                  </a:lnTo>
                  <a:lnTo>
                    <a:pt x="76" y="21"/>
                  </a:lnTo>
                  <a:lnTo>
                    <a:pt x="74" y="21"/>
                  </a:lnTo>
                  <a:lnTo>
                    <a:pt x="76" y="19"/>
                  </a:lnTo>
                  <a:lnTo>
                    <a:pt x="80" y="15"/>
                  </a:lnTo>
                  <a:lnTo>
                    <a:pt x="80" y="13"/>
                  </a:lnTo>
                  <a:lnTo>
                    <a:pt x="82" y="11"/>
                  </a:lnTo>
                  <a:lnTo>
                    <a:pt x="84" y="13"/>
                  </a:lnTo>
                  <a:lnTo>
                    <a:pt x="87" y="15"/>
                  </a:lnTo>
                  <a:lnTo>
                    <a:pt x="87" y="19"/>
                  </a:lnTo>
                  <a:lnTo>
                    <a:pt x="89" y="21"/>
                  </a:lnTo>
                  <a:lnTo>
                    <a:pt x="91" y="19"/>
                  </a:lnTo>
                  <a:lnTo>
                    <a:pt x="93" y="21"/>
                  </a:lnTo>
                  <a:lnTo>
                    <a:pt x="93" y="23"/>
                  </a:lnTo>
                  <a:lnTo>
                    <a:pt x="95" y="21"/>
                  </a:lnTo>
                  <a:lnTo>
                    <a:pt x="95" y="15"/>
                  </a:lnTo>
                  <a:lnTo>
                    <a:pt x="97" y="11"/>
                  </a:lnTo>
                  <a:lnTo>
                    <a:pt x="97" y="6"/>
                  </a:lnTo>
                  <a:lnTo>
                    <a:pt x="97" y="8"/>
                  </a:lnTo>
                  <a:lnTo>
                    <a:pt x="99" y="11"/>
                  </a:lnTo>
                  <a:lnTo>
                    <a:pt x="99" y="19"/>
                  </a:lnTo>
                  <a:lnTo>
                    <a:pt x="101" y="21"/>
                  </a:lnTo>
                  <a:lnTo>
                    <a:pt x="101" y="23"/>
                  </a:lnTo>
                  <a:lnTo>
                    <a:pt x="101" y="19"/>
                  </a:lnTo>
                  <a:lnTo>
                    <a:pt x="106" y="15"/>
                  </a:lnTo>
                  <a:lnTo>
                    <a:pt x="104" y="15"/>
                  </a:lnTo>
                  <a:lnTo>
                    <a:pt x="106" y="17"/>
                  </a:lnTo>
                  <a:lnTo>
                    <a:pt x="108" y="19"/>
                  </a:lnTo>
                  <a:lnTo>
                    <a:pt x="110" y="21"/>
                  </a:lnTo>
                  <a:lnTo>
                    <a:pt x="114" y="17"/>
                  </a:lnTo>
                  <a:lnTo>
                    <a:pt x="114" y="15"/>
                  </a:lnTo>
                  <a:lnTo>
                    <a:pt x="116" y="17"/>
                  </a:lnTo>
                  <a:lnTo>
                    <a:pt x="120" y="13"/>
                  </a:lnTo>
                  <a:lnTo>
                    <a:pt x="118" y="13"/>
                  </a:lnTo>
                  <a:lnTo>
                    <a:pt x="120" y="19"/>
                  </a:lnTo>
                  <a:lnTo>
                    <a:pt x="123" y="23"/>
                  </a:lnTo>
                  <a:lnTo>
                    <a:pt x="123" y="32"/>
                  </a:lnTo>
                  <a:lnTo>
                    <a:pt x="125" y="32"/>
                  </a:lnTo>
                  <a:lnTo>
                    <a:pt x="127" y="30"/>
                  </a:lnTo>
                  <a:lnTo>
                    <a:pt x="127" y="25"/>
                  </a:lnTo>
                  <a:lnTo>
                    <a:pt x="129" y="21"/>
                  </a:lnTo>
                  <a:lnTo>
                    <a:pt x="129" y="11"/>
                  </a:lnTo>
                  <a:lnTo>
                    <a:pt x="131" y="6"/>
                  </a:lnTo>
                  <a:lnTo>
                    <a:pt x="131" y="2"/>
                  </a:lnTo>
                  <a:lnTo>
                    <a:pt x="133" y="4"/>
                  </a:lnTo>
                  <a:lnTo>
                    <a:pt x="133" y="8"/>
                  </a:lnTo>
                  <a:lnTo>
                    <a:pt x="135" y="13"/>
                  </a:lnTo>
                  <a:lnTo>
                    <a:pt x="135" y="21"/>
                  </a:lnTo>
                  <a:lnTo>
                    <a:pt x="137" y="21"/>
                  </a:lnTo>
                  <a:lnTo>
                    <a:pt x="142" y="25"/>
                  </a:lnTo>
                  <a:lnTo>
                    <a:pt x="139" y="25"/>
                  </a:lnTo>
                  <a:lnTo>
                    <a:pt x="142" y="25"/>
                  </a:lnTo>
                  <a:lnTo>
                    <a:pt x="144" y="25"/>
                  </a:lnTo>
                  <a:lnTo>
                    <a:pt x="146" y="23"/>
                  </a:lnTo>
                  <a:lnTo>
                    <a:pt x="148" y="21"/>
                  </a:lnTo>
                  <a:lnTo>
                    <a:pt x="148" y="13"/>
                  </a:lnTo>
                  <a:lnTo>
                    <a:pt x="150" y="11"/>
                  </a:lnTo>
                  <a:lnTo>
                    <a:pt x="150" y="8"/>
                  </a:lnTo>
                  <a:lnTo>
                    <a:pt x="152" y="6"/>
                  </a:lnTo>
                  <a:lnTo>
                    <a:pt x="152" y="2"/>
                  </a:lnTo>
                  <a:lnTo>
                    <a:pt x="154" y="0"/>
                  </a:lnTo>
                  <a:lnTo>
                    <a:pt x="156" y="2"/>
                  </a:lnTo>
                  <a:lnTo>
                    <a:pt x="156" y="8"/>
                  </a:lnTo>
                  <a:lnTo>
                    <a:pt x="158" y="11"/>
                  </a:lnTo>
                  <a:lnTo>
                    <a:pt x="158" y="19"/>
                  </a:lnTo>
                  <a:lnTo>
                    <a:pt x="161" y="21"/>
                  </a:lnTo>
                  <a:lnTo>
                    <a:pt x="161" y="25"/>
                  </a:lnTo>
                  <a:lnTo>
                    <a:pt x="163" y="27"/>
                  </a:lnTo>
                  <a:lnTo>
                    <a:pt x="165" y="30"/>
                  </a:lnTo>
                  <a:lnTo>
                    <a:pt x="167" y="27"/>
                  </a:lnTo>
                  <a:lnTo>
                    <a:pt x="167" y="23"/>
                  </a:lnTo>
                  <a:lnTo>
                    <a:pt x="169" y="21"/>
                  </a:lnTo>
                  <a:lnTo>
                    <a:pt x="169" y="17"/>
                  </a:lnTo>
                  <a:lnTo>
                    <a:pt x="171" y="19"/>
                  </a:lnTo>
                  <a:lnTo>
                    <a:pt x="171" y="23"/>
                  </a:lnTo>
                  <a:lnTo>
                    <a:pt x="173" y="25"/>
                  </a:lnTo>
                  <a:lnTo>
                    <a:pt x="173" y="27"/>
                  </a:lnTo>
                  <a:lnTo>
                    <a:pt x="173" y="25"/>
                  </a:lnTo>
                  <a:lnTo>
                    <a:pt x="177" y="21"/>
                  </a:lnTo>
                  <a:lnTo>
                    <a:pt x="177" y="19"/>
                  </a:lnTo>
                  <a:lnTo>
                    <a:pt x="182" y="15"/>
                  </a:lnTo>
                  <a:lnTo>
                    <a:pt x="180" y="15"/>
                  </a:lnTo>
                  <a:lnTo>
                    <a:pt x="182" y="15"/>
                  </a:lnTo>
                  <a:lnTo>
                    <a:pt x="186" y="1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4" name="Freeform 128"/>
            <p:cNvSpPr>
              <a:spLocks noChangeAspect="1"/>
            </p:cNvSpPr>
            <p:nvPr/>
          </p:nvSpPr>
          <p:spPr bwMode="auto">
            <a:xfrm flipV="1">
              <a:off x="10240732" y="3068075"/>
              <a:ext cx="404068" cy="42293"/>
            </a:xfrm>
            <a:custGeom>
              <a:avLst/>
              <a:gdLst>
                <a:gd name="T0" fmla="*/ 2 w 63"/>
                <a:gd name="T1" fmla="*/ 5 h 26"/>
                <a:gd name="T2" fmla="*/ 0 w 63"/>
                <a:gd name="T3" fmla="*/ 5 h 26"/>
                <a:gd name="T4" fmla="*/ 2 w 63"/>
                <a:gd name="T5" fmla="*/ 5 h 26"/>
                <a:gd name="T6" fmla="*/ 4 w 63"/>
                <a:gd name="T7" fmla="*/ 7 h 26"/>
                <a:gd name="T8" fmla="*/ 6 w 63"/>
                <a:gd name="T9" fmla="*/ 7 h 26"/>
                <a:gd name="T10" fmla="*/ 8 w 63"/>
                <a:gd name="T11" fmla="*/ 11 h 26"/>
                <a:gd name="T12" fmla="*/ 10 w 63"/>
                <a:gd name="T13" fmla="*/ 11 h 26"/>
                <a:gd name="T14" fmla="*/ 12 w 63"/>
                <a:gd name="T15" fmla="*/ 9 h 26"/>
                <a:gd name="T16" fmla="*/ 15 w 63"/>
                <a:gd name="T17" fmla="*/ 7 h 26"/>
                <a:gd name="T18" fmla="*/ 15 w 63"/>
                <a:gd name="T19" fmla="*/ 13 h 26"/>
                <a:gd name="T20" fmla="*/ 17 w 63"/>
                <a:gd name="T21" fmla="*/ 17 h 26"/>
                <a:gd name="T22" fmla="*/ 17 w 63"/>
                <a:gd name="T23" fmla="*/ 24 h 26"/>
                <a:gd name="T24" fmla="*/ 19 w 63"/>
                <a:gd name="T25" fmla="*/ 26 h 26"/>
                <a:gd name="T26" fmla="*/ 19 w 63"/>
                <a:gd name="T27" fmla="*/ 24 h 26"/>
                <a:gd name="T28" fmla="*/ 21 w 63"/>
                <a:gd name="T29" fmla="*/ 21 h 26"/>
                <a:gd name="T30" fmla="*/ 21 w 63"/>
                <a:gd name="T31" fmla="*/ 15 h 26"/>
                <a:gd name="T32" fmla="*/ 23 w 63"/>
                <a:gd name="T33" fmla="*/ 11 h 26"/>
                <a:gd name="T34" fmla="*/ 23 w 63"/>
                <a:gd name="T35" fmla="*/ 2 h 26"/>
                <a:gd name="T36" fmla="*/ 25 w 63"/>
                <a:gd name="T37" fmla="*/ 0 h 26"/>
                <a:gd name="T38" fmla="*/ 25 w 63"/>
                <a:gd name="T39" fmla="*/ 2 h 26"/>
                <a:gd name="T40" fmla="*/ 29 w 63"/>
                <a:gd name="T41" fmla="*/ 7 h 26"/>
                <a:gd name="T42" fmla="*/ 27 w 63"/>
                <a:gd name="T43" fmla="*/ 7 h 26"/>
                <a:gd name="T44" fmla="*/ 29 w 63"/>
                <a:gd name="T45" fmla="*/ 7 h 26"/>
                <a:gd name="T46" fmla="*/ 31 w 63"/>
                <a:gd name="T47" fmla="*/ 9 h 26"/>
                <a:gd name="T48" fmla="*/ 31 w 63"/>
                <a:gd name="T49" fmla="*/ 15 h 26"/>
                <a:gd name="T50" fmla="*/ 34 w 63"/>
                <a:gd name="T51" fmla="*/ 17 h 26"/>
                <a:gd name="T52" fmla="*/ 34 w 63"/>
                <a:gd name="T53" fmla="*/ 21 h 26"/>
                <a:gd name="T54" fmla="*/ 36 w 63"/>
                <a:gd name="T55" fmla="*/ 24 h 26"/>
                <a:gd name="T56" fmla="*/ 36 w 63"/>
                <a:gd name="T57" fmla="*/ 21 h 26"/>
                <a:gd name="T58" fmla="*/ 38 w 63"/>
                <a:gd name="T59" fmla="*/ 19 h 26"/>
                <a:gd name="T60" fmla="*/ 38 w 63"/>
                <a:gd name="T61" fmla="*/ 15 h 26"/>
                <a:gd name="T62" fmla="*/ 40 w 63"/>
                <a:gd name="T63" fmla="*/ 13 h 26"/>
                <a:gd name="T64" fmla="*/ 40 w 63"/>
                <a:gd name="T65" fmla="*/ 11 h 26"/>
                <a:gd name="T66" fmla="*/ 42 w 63"/>
                <a:gd name="T67" fmla="*/ 9 h 26"/>
                <a:gd name="T68" fmla="*/ 42 w 63"/>
                <a:gd name="T69" fmla="*/ 2 h 26"/>
                <a:gd name="T70" fmla="*/ 44 w 63"/>
                <a:gd name="T71" fmla="*/ 5 h 26"/>
                <a:gd name="T72" fmla="*/ 44 w 63"/>
                <a:gd name="T73" fmla="*/ 7 h 26"/>
                <a:gd name="T74" fmla="*/ 46 w 63"/>
                <a:gd name="T75" fmla="*/ 9 h 26"/>
                <a:gd name="T76" fmla="*/ 46 w 63"/>
                <a:gd name="T77" fmla="*/ 15 h 26"/>
                <a:gd name="T78" fmla="*/ 50 w 63"/>
                <a:gd name="T79" fmla="*/ 19 h 26"/>
                <a:gd name="T80" fmla="*/ 48 w 63"/>
                <a:gd name="T81" fmla="*/ 19 h 26"/>
                <a:gd name="T82" fmla="*/ 50 w 63"/>
                <a:gd name="T83" fmla="*/ 11 h 26"/>
                <a:gd name="T84" fmla="*/ 53 w 63"/>
                <a:gd name="T85" fmla="*/ 9 h 26"/>
                <a:gd name="T86" fmla="*/ 53 w 63"/>
                <a:gd name="T87" fmla="*/ 5 h 26"/>
                <a:gd name="T88" fmla="*/ 55 w 63"/>
                <a:gd name="T89" fmla="*/ 7 h 26"/>
                <a:gd name="T90" fmla="*/ 55 w 63"/>
                <a:gd name="T91" fmla="*/ 11 h 26"/>
                <a:gd name="T92" fmla="*/ 57 w 63"/>
                <a:gd name="T93" fmla="*/ 9 h 26"/>
                <a:gd name="T94" fmla="*/ 59 w 63"/>
                <a:gd name="T95" fmla="*/ 11 h 26"/>
                <a:gd name="T96" fmla="*/ 59 w 63"/>
                <a:gd name="T97" fmla="*/ 15 h 26"/>
                <a:gd name="T98" fmla="*/ 61 w 63"/>
                <a:gd name="T99" fmla="*/ 19 h 26"/>
                <a:gd name="T100" fmla="*/ 61 w 63"/>
                <a:gd name="T101" fmla="*/ 21 h 26"/>
                <a:gd name="T102" fmla="*/ 63 w 63"/>
                <a:gd name="T103" fmla="*/ 1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 h="26">
                  <a:moveTo>
                    <a:pt x="2" y="5"/>
                  </a:moveTo>
                  <a:lnTo>
                    <a:pt x="0" y="5"/>
                  </a:lnTo>
                  <a:lnTo>
                    <a:pt x="2" y="5"/>
                  </a:lnTo>
                  <a:lnTo>
                    <a:pt x="4" y="7"/>
                  </a:lnTo>
                  <a:lnTo>
                    <a:pt x="6" y="7"/>
                  </a:lnTo>
                  <a:lnTo>
                    <a:pt x="8" y="11"/>
                  </a:lnTo>
                  <a:lnTo>
                    <a:pt x="10" y="11"/>
                  </a:lnTo>
                  <a:lnTo>
                    <a:pt x="12" y="9"/>
                  </a:lnTo>
                  <a:lnTo>
                    <a:pt x="15" y="7"/>
                  </a:lnTo>
                  <a:lnTo>
                    <a:pt x="15" y="13"/>
                  </a:lnTo>
                  <a:lnTo>
                    <a:pt x="17" y="17"/>
                  </a:lnTo>
                  <a:lnTo>
                    <a:pt x="17" y="24"/>
                  </a:lnTo>
                  <a:lnTo>
                    <a:pt x="19" y="26"/>
                  </a:lnTo>
                  <a:lnTo>
                    <a:pt x="19" y="24"/>
                  </a:lnTo>
                  <a:lnTo>
                    <a:pt x="21" y="21"/>
                  </a:lnTo>
                  <a:lnTo>
                    <a:pt x="21" y="15"/>
                  </a:lnTo>
                  <a:lnTo>
                    <a:pt x="23" y="11"/>
                  </a:lnTo>
                  <a:lnTo>
                    <a:pt x="23" y="2"/>
                  </a:lnTo>
                  <a:lnTo>
                    <a:pt x="25" y="0"/>
                  </a:lnTo>
                  <a:lnTo>
                    <a:pt x="25" y="2"/>
                  </a:lnTo>
                  <a:lnTo>
                    <a:pt x="29" y="7"/>
                  </a:lnTo>
                  <a:lnTo>
                    <a:pt x="27" y="7"/>
                  </a:lnTo>
                  <a:lnTo>
                    <a:pt x="29" y="7"/>
                  </a:lnTo>
                  <a:lnTo>
                    <a:pt x="31" y="9"/>
                  </a:lnTo>
                  <a:lnTo>
                    <a:pt x="31" y="15"/>
                  </a:lnTo>
                  <a:lnTo>
                    <a:pt x="34" y="17"/>
                  </a:lnTo>
                  <a:lnTo>
                    <a:pt x="34" y="21"/>
                  </a:lnTo>
                  <a:lnTo>
                    <a:pt x="36" y="24"/>
                  </a:lnTo>
                  <a:lnTo>
                    <a:pt x="36" y="21"/>
                  </a:lnTo>
                  <a:lnTo>
                    <a:pt x="38" y="19"/>
                  </a:lnTo>
                  <a:lnTo>
                    <a:pt x="38" y="15"/>
                  </a:lnTo>
                  <a:lnTo>
                    <a:pt x="40" y="13"/>
                  </a:lnTo>
                  <a:lnTo>
                    <a:pt x="40" y="11"/>
                  </a:lnTo>
                  <a:lnTo>
                    <a:pt x="42" y="9"/>
                  </a:lnTo>
                  <a:lnTo>
                    <a:pt x="42" y="2"/>
                  </a:lnTo>
                  <a:lnTo>
                    <a:pt x="44" y="5"/>
                  </a:lnTo>
                  <a:lnTo>
                    <a:pt x="44" y="7"/>
                  </a:lnTo>
                  <a:lnTo>
                    <a:pt x="46" y="9"/>
                  </a:lnTo>
                  <a:lnTo>
                    <a:pt x="46" y="15"/>
                  </a:lnTo>
                  <a:lnTo>
                    <a:pt x="50" y="19"/>
                  </a:lnTo>
                  <a:lnTo>
                    <a:pt x="48" y="19"/>
                  </a:lnTo>
                  <a:lnTo>
                    <a:pt x="50" y="11"/>
                  </a:lnTo>
                  <a:lnTo>
                    <a:pt x="53" y="9"/>
                  </a:lnTo>
                  <a:lnTo>
                    <a:pt x="53" y="5"/>
                  </a:lnTo>
                  <a:lnTo>
                    <a:pt x="55" y="7"/>
                  </a:lnTo>
                  <a:lnTo>
                    <a:pt x="55" y="11"/>
                  </a:lnTo>
                  <a:lnTo>
                    <a:pt x="57" y="9"/>
                  </a:lnTo>
                  <a:lnTo>
                    <a:pt x="59" y="11"/>
                  </a:lnTo>
                  <a:lnTo>
                    <a:pt x="59" y="15"/>
                  </a:lnTo>
                  <a:lnTo>
                    <a:pt x="61" y="19"/>
                  </a:lnTo>
                  <a:lnTo>
                    <a:pt x="61" y="21"/>
                  </a:lnTo>
                  <a:lnTo>
                    <a:pt x="63"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5" name="Freeform 129"/>
            <p:cNvSpPr>
              <a:spLocks noChangeAspect="1"/>
            </p:cNvSpPr>
            <p:nvPr/>
          </p:nvSpPr>
          <p:spPr bwMode="auto">
            <a:xfrm flipV="1">
              <a:off x="4742643" y="3113285"/>
              <a:ext cx="1131045" cy="144380"/>
            </a:xfrm>
            <a:custGeom>
              <a:avLst/>
              <a:gdLst>
                <a:gd name="T0" fmla="*/ 2 w 176"/>
                <a:gd name="T1" fmla="*/ 52 h 88"/>
                <a:gd name="T2" fmla="*/ 4 w 176"/>
                <a:gd name="T3" fmla="*/ 50 h 88"/>
                <a:gd name="T4" fmla="*/ 9 w 176"/>
                <a:gd name="T5" fmla="*/ 44 h 88"/>
                <a:gd name="T6" fmla="*/ 11 w 176"/>
                <a:gd name="T7" fmla="*/ 31 h 88"/>
                <a:gd name="T8" fmla="*/ 15 w 176"/>
                <a:gd name="T9" fmla="*/ 29 h 88"/>
                <a:gd name="T10" fmla="*/ 17 w 176"/>
                <a:gd name="T11" fmla="*/ 42 h 88"/>
                <a:gd name="T12" fmla="*/ 21 w 176"/>
                <a:gd name="T13" fmla="*/ 42 h 88"/>
                <a:gd name="T14" fmla="*/ 23 w 176"/>
                <a:gd name="T15" fmla="*/ 44 h 88"/>
                <a:gd name="T16" fmla="*/ 28 w 176"/>
                <a:gd name="T17" fmla="*/ 50 h 88"/>
                <a:gd name="T18" fmla="*/ 32 w 176"/>
                <a:gd name="T19" fmla="*/ 48 h 88"/>
                <a:gd name="T20" fmla="*/ 36 w 176"/>
                <a:gd name="T21" fmla="*/ 46 h 88"/>
                <a:gd name="T22" fmla="*/ 38 w 176"/>
                <a:gd name="T23" fmla="*/ 38 h 88"/>
                <a:gd name="T24" fmla="*/ 45 w 176"/>
                <a:gd name="T25" fmla="*/ 44 h 88"/>
                <a:gd name="T26" fmla="*/ 47 w 176"/>
                <a:gd name="T27" fmla="*/ 42 h 88"/>
                <a:gd name="T28" fmla="*/ 53 w 176"/>
                <a:gd name="T29" fmla="*/ 33 h 88"/>
                <a:gd name="T30" fmla="*/ 59 w 176"/>
                <a:gd name="T31" fmla="*/ 29 h 88"/>
                <a:gd name="T32" fmla="*/ 64 w 176"/>
                <a:gd name="T33" fmla="*/ 40 h 88"/>
                <a:gd name="T34" fmla="*/ 68 w 176"/>
                <a:gd name="T35" fmla="*/ 46 h 88"/>
                <a:gd name="T36" fmla="*/ 76 w 176"/>
                <a:gd name="T37" fmla="*/ 38 h 88"/>
                <a:gd name="T38" fmla="*/ 78 w 176"/>
                <a:gd name="T39" fmla="*/ 40 h 88"/>
                <a:gd name="T40" fmla="*/ 83 w 176"/>
                <a:gd name="T41" fmla="*/ 46 h 88"/>
                <a:gd name="T42" fmla="*/ 89 w 176"/>
                <a:gd name="T43" fmla="*/ 44 h 88"/>
                <a:gd name="T44" fmla="*/ 95 w 176"/>
                <a:gd name="T45" fmla="*/ 38 h 88"/>
                <a:gd name="T46" fmla="*/ 100 w 176"/>
                <a:gd name="T47" fmla="*/ 31 h 88"/>
                <a:gd name="T48" fmla="*/ 102 w 176"/>
                <a:gd name="T49" fmla="*/ 46 h 88"/>
                <a:gd name="T50" fmla="*/ 108 w 176"/>
                <a:gd name="T51" fmla="*/ 42 h 88"/>
                <a:gd name="T52" fmla="*/ 114 w 176"/>
                <a:gd name="T53" fmla="*/ 31 h 88"/>
                <a:gd name="T54" fmla="*/ 116 w 176"/>
                <a:gd name="T55" fmla="*/ 40 h 88"/>
                <a:gd name="T56" fmla="*/ 123 w 176"/>
                <a:gd name="T57" fmla="*/ 46 h 88"/>
                <a:gd name="T58" fmla="*/ 127 w 176"/>
                <a:gd name="T59" fmla="*/ 50 h 88"/>
                <a:gd name="T60" fmla="*/ 131 w 176"/>
                <a:gd name="T61" fmla="*/ 40 h 88"/>
                <a:gd name="T62" fmla="*/ 135 w 176"/>
                <a:gd name="T63" fmla="*/ 29 h 88"/>
                <a:gd name="T64" fmla="*/ 140 w 176"/>
                <a:gd name="T65" fmla="*/ 10 h 88"/>
                <a:gd name="T66" fmla="*/ 142 w 176"/>
                <a:gd name="T67" fmla="*/ 14 h 88"/>
                <a:gd name="T68" fmla="*/ 146 w 176"/>
                <a:gd name="T69" fmla="*/ 67 h 88"/>
                <a:gd name="T70" fmla="*/ 148 w 176"/>
                <a:gd name="T71" fmla="*/ 76 h 88"/>
                <a:gd name="T72" fmla="*/ 152 w 176"/>
                <a:gd name="T73" fmla="*/ 50 h 88"/>
                <a:gd name="T74" fmla="*/ 154 w 176"/>
                <a:gd name="T75" fmla="*/ 38 h 88"/>
                <a:gd name="T76" fmla="*/ 159 w 176"/>
                <a:gd name="T77" fmla="*/ 23 h 88"/>
                <a:gd name="T78" fmla="*/ 163 w 176"/>
                <a:gd name="T79" fmla="*/ 40 h 88"/>
                <a:gd name="T80" fmla="*/ 165 w 176"/>
                <a:gd name="T81" fmla="*/ 46 h 88"/>
                <a:gd name="T82" fmla="*/ 171 w 176"/>
                <a:gd name="T83" fmla="*/ 4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88">
                  <a:moveTo>
                    <a:pt x="0" y="42"/>
                  </a:moveTo>
                  <a:lnTo>
                    <a:pt x="0" y="50"/>
                  </a:lnTo>
                  <a:lnTo>
                    <a:pt x="2" y="52"/>
                  </a:lnTo>
                  <a:lnTo>
                    <a:pt x="2" y="57"/>
                  </a:lnTo>
                  <a:lnTo>
                    <a:pt x="4" y="55"/>
                  </a:lnTo>
                  <a:lnTo>
                    <a:pt x="4" y="50"/>
                  </a:lnTo>
                  <a:lnTo>
                    <a:pt x="7" y="48"/>
                  </a:lnTo>
                  <a:lnTo>
                    <a:pt x="7" y="46"/>
                  </a:lnTo>
                  <a:lnTo>
                    <a:pt x="9" y="44"/>
                  </a:lnTo>
                  <a:lnTo>
                    <a:pt x="9" y="38"/>
                  </a:lnTo>
                  <a:lnTo>
                    <a:pt x="11" y="36"/>
                  </a:lnTo>
                  <a:lnTo>
                    <a:pt x="11" y="31"/>
                  </a:lnTo>
                  <a:lnTo>
                    <a:pt x="13" y="29"/>
                  </a:lnTo>
                  <a:lnTo>
                    <a:pt x="13" y="27"/>
                  </a:lnTo>
                  <a:lnTo>
                    <a:pt x="15" y="29"/>
                  </a:lnTo>
                  <a:lnTo>
                    <a:pt x="15" y="36"/>
                  </a:lnTo>
                  <a:lnTo>
                    <a:pt x="17" y="38"/>
                  </a:lnTo>
                  <a:lnTo>
                    <a:pt x="17" y="42"/>
                  </a:lnTo>
                  <a:lnTo>
                    <a:pt x="21" y="38"/>
                  </a:lnTo>
                  <a:lnTo>
                    <a:pt x="19" y="38"/>
                  </a:lnTo>
                  <a:lnTo>
                    <a:pt x="21" y="42"/>
                  </a:lnTo>
                  <a:lnTo>
                    <a:pt x="23" y="44"/>
                  </a:lnTo>
                  <a:lnTo>
                    <a:pt x="23" y="46"/>
                  </a:lnTo>
                  <a:lnTo>
                    <a:pt x="23" y="44"/>
                  </a:lnTo>
                  <a:lnTo>
                    <a:pt x="26" y="42"/>
                  </a:lnTo>
                  <a:lnTo>
                    <a:pt x="28" y="44"/>
                  </a:lnTo>
                  <a:lnTo>
                    <a:pt x="28" y="50"/>
                  </a:lnTo>
                  <a:lnTo>
                    <a:pt x="30" y="52"/>
                  </a:lnTo>
                  <a:lnTo>
                    <a:pt x="30" y="50"/>
                  </a:lnTo>
                  <a:lnTo>
                    <a:pt x="32" y="48"/>
                  </a:lnTo>
                  <a:lnTo>
                    <a:pt x="32" y="42"/>
                  </a:lnTo>
                  <a:lnTo>
                    <a:pt x="34" y="44"/>
                  </a:lnTo>
                  <a:lnTo>
                    <a:pt x="36" y="46"/>
                  </a:lnTo>
                  <a:lnTo>
                    <a:pt x="36" y="44"/>
                  </a:lnTo>
                  <a:lnTo>
                    <a:pt x="38" y="42"/>
                  </a:lnTo>
                  <a:lnTo>
                    <a:pt x="38" y="38"/>
                  </a:lnTo>
                  <a:lnTo>
                    <a:pt x="40" y="36"/>
                  </a:lnTo>
                  <a:lnTo>
                    <a:pt x="40" y="40"/>
                  </a:lnTo>
                  <a:lnTo>
                    <a:pt x="45" y="44"/>
                  </a:lnTo>
                  <a:lnTo>
                    <a:pt x="42" y="44"/>
                  </a:lnTo>
                  <a:lnTo>
                    <a:pt x="45" y="42"/>
                  </a:lnTo>
                  <a:lnTo>
                    <a:pt x="47" y="42"/>
                  </a:lnTo>
                  <a:lnTo>
                    <a:pt x="49" y="40"/>
                  </a:lnTo>
                  <a:lnTo>
                    <a:pt x="53" y="36"/>
                  </a:lnTo>
                  <a:lnTo>
                    <a:pt x="53" y="33"/>
                  </a:lnTo>
                  <a:lnTo>
                    <a:pt x="57" y="33"/>
                  </a:lnTo>
                  <a:lnTo>
                    <a:pt x="57" y="31"/>
                  </a:lnTo>
                  <a:lnTo>
                    <a:pt x="59" y="29"/>
                  </a:lnTo>
                  <a:lnTo>
                    <a:pt x="61" y="29"/>
                  </a:lnTo>
                  <a:lnTo>
                    <a:pt x="64" y="33"/>
                  </a:lnTo>
                  <a:lnTo>
                    <a:pt x="64" y="40"/>
                  </a:lnTo>
                  <a:lnTo>
                    <a:pt x="66" y="44"/>
                  </a:lnTo>
                  <a:lnTo>
                    <a:pt x="66" y="48"/>
                  </a:lnTo>
                  <a:lnTo>
                    <a:pt x="68" y="46"/>
                  </a:lnTo>
                  <a:lnTo>
                    <a:pt x="72" y="42"/>
                  </a:lnTo>
                  <a:lnTo>
                    <a:pt x="72" y="38"/>
                  </a:lnTo>
                  <a:lnTo>
                    <a:pt x="76" y="38"/>
                  </a:lnTo>
                  <a:lnTo>
                    <a:pt x="74" y="38"/>
                  </a:lnTo>
                  <a:lnTo>
                    <a:pt x="76" y="38"/>
                  </a:lnTo>
                  <a:lnTo>
                    <a:pt x="78" y="40"/>
                  </a:lnTo>
                  <a:lnTo>
                    <a:pt x="78" y="44"/>
                  </a:lnTo>
                  <a:lnTo>
                    <a:pt x="80" y="46"/>
                  </a:lnTo>
                  <a:lnTo>
                    <a:pt x="83" y="46"/>
                  </a:lnTo>
                  <a:lnTo>
                    <a:pt x="85" y="46"/>
                  </a:lnTo>
                  <a:lnTo>
                    <a:pt x="87" y="44"/>
                  </a:lnTo>
                  <a:lnTo>
                    <a:pt x="89" y="44"/>
                  </a:lnTo>
                  <a:lnTo>
                    <a:pt x="91" y="46"/>
                  </a:lnTo>
                  <a:lnTo>
                    <a:pt x="93" y="42"/>
                  </a:lnTo>
                  <a:lnTo>
                    <a:pt x="95" y="38"/>
                  </a:lnTo>
                  <a:lnTo>
                    <a:pt x="95" y="31"/>
                  </a:lnTo>
                  <a:lnTo>
                    <a:pt x="97" y="29"/>
                  </a:lnTo>
                  <a:lnTo>
                    <a:pt x="100" y="31"/>
                  </a:lnTo>
                  <a:lnTo>
                    <a:pt x="100" y="42"/>
                  </a:lnTo>
                  <a:lnTo>
                    <a:pt x="102" y="44"/>
                  </a:lnTo>
                  <a:lnTo>
                    <a:pt x="102" y="46"/>
                  </a:lnTo>
                  <a:lnTo>
                    <a:pt x="106" y="46"/>
                  </a:lnTo>
                  <a:lnTo>
                    <a:pt x="106" y="44"/>
                  </a:lnTo>
                  <a:lnTo>
                    <a:pt x="108" y="42"/>
                  </a:lnTo>
                  <a:lnTo>
                    <a:pt x="110" y="40"/>
                  </a:lnTo>
                  <a:lnTo>
                    <a:pt x="110" y="36"/>
                  </a:lnTo>
                  <a:lnTo>
                    <a:pt x="114" y="31"/>
                  </a:lnTo>
                  <a:lnTo>
                    <a:pt x="112" y="31"/>
                  </a:lnTo>
                  <a:lnTo>
                    <a:pt x="114" y="38"/>
                  </a:lnTo>
                  <a:lnTo>
                    <a:pt x="116" y="40"/>
                  </a:lnTo>
                  <a:lnTo>
                    <a:pt x="119" y="40"/>
                  </a:lnTo>
                  <a:lnTo>
                    <a:pt x="123" y="44"/>
                  </a:lnTo>
                  <a:lnTo>
                    <a:pt x="123" y="46"/>
                  </a:lnTo>
                  <a:lnTo>
                    <a:pt x="127" y="50"/>
                  </a:lnTo>
                  <a:lnTo>
                    <a:pt x="125" y="50"/>
                  </a:lnTo>
                  <a:lnTo>
                    <a:pt x="127" y="50"/>
                  </a:lnTo>
                  <a:lnTo>
                    <a:pt x="129" y="48"/>
                  </a:lnTo>
                  <a:lnTo>
                    <a:pt x="129" y="42"/>
                  </a:lnTo>
                  <a:lnTo>
                    <a:pt x="131" y="40"/>
                  </a:lnTo>
                  <a:lnTo>
                    <a:pt x="131" y="38"/>
                  </a:lnTo>
                  <a:lnTo>
                    <a:pt x="135" y="33"/>
                  </a:lnTo>
                  <a:lnTo>
                    <a:pt x="135" y="29"/>
                  </a:lnTo>
                  <a:lnTo>
                    <a:pt x="138" y="27"/>
                  </a:lnTo>
                  <a:lnTo>
                    <a:pt x="138" y="17"/>
                  </a:lnTo>
                  <a:lnTo>
                    <a:pt x="140" y="10"/>
                  </a:lnTo>
                  <a:lnTo>
                    <a:pt x="140" y="2"/>
                  </a:lnTo>
                  <a:lnTo>
                    <a:pt x="142" y="0"/>
                  </a:lnTo>
                  <a:lnTo>
                    <a:pt x="142" y="14"/>
                  </a:lnTo>
                  <a:lnTo>
                    <a:pt x="144" y="23"/>
                  </a:lnTo>
                  <a:lnTo>
                    <a:pt x="144" y="52"/>
                  </a:lnTo>
                  <a:lnTo>
                    <a:pt x="146" y="67"/>
                  </a:lnTo>
                  <a:lnTo>
                    <a:pt x="146" y="88"/>
                  </a:lnTo>
                  <a:lnTo>
                    <a:pt x="148" y="86"/>
                  </a:lnTo>
                  <a:lnTo>
                    <a:pt x="148" y="76"/>
                  </a:lnTo>
                  <a:lnTo>
                    <a:pt x="150" y="69"/>
                  </a:lnTo>
                  <a:lnTo>
                    <a:pt x="150" y="55"/>
                  </a:lnTo>
                  <a:lnTo>
                    <a:pt x="152" y="50"/>
                  </a:lnTo>
                  <a:lnTo>
                    <a:pt x="152" y="46"/>
                  </a:lnTo>
                  <a:lnTo>
                    <a:pt x="154" y="44"/>
                  </a:lnTo>
                  <a:lnTo>
                    <a:pt x="154" y="38"/>
                  </a:lnTo>
                  <a:lnTo>
                    <a:pt x="157" y="33"/>
                  </a:lnTo>
                  <a:lnTo>
                    <a:pt x="157" y="25"/>
                  </a:lnTo>
                  <a:lnTo>
                    <a:pt x="159" y="23"/>
                  </a:lnTo>
                  <a:lnTo>
                    <a:pt x="161" y="25"/>
                  </a:lnTo>
                  <a:lnTo>
                    <a:pt x="161" y="38"/>
                  </a:lnTo>
                  <a:lnTo>
                    <a:pt x="163" y="40"/>
                  </a:lnTo>
                  <a:lnTo>
                    <a:pt x="163" y="42"/>
                  </a:lnTo>
                  <a:lnTo>
                    <a:pt x="167" y="46"/>
                  </a:lnTo>
                  <a:lnTo>
                    <a:pt x="165" y="46"/>
                  </a:lnTo>
                  <a:lnTo>
                    <a:pt x="167" y="46"/>
                  </a:lnTo>
                  <a:lnTo>
                    <a:pt x="169" y="48"/>
                  </a:lnTo>
                  <a:lnTo>
                    <a:pt x="171" y="46"/>
                  </a:lnTo>
                  <a:lnTo>
                    <a:pt x="171" y="44"/>
                  </a:lnTo>
                  <a:lnTo>
                    <a:pt x="176"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6" name="Freeform 130"/>
            <p:cNvSpPr>
              <a:spLocks noChangeAspect="1"/>
            </p:cNvSpPr>
            <p:nvPr/>
          </p:nvSpPr>
          <p:spPr bwMode="auto">
            <a:xfrm flipV="1">
              <a:off x="5873689" y="3157037"/>
              <a:ext cx="1150040" cy="103546"/>
            </a:xfrm>
            <a:custGeom>
              <a:avLst/>
              <a:gdLst>
                <a:gd name="T0" fmla="*/ 6 w 179"/>
                <a:gd name="T1" fmla="*/ 40 h 63"/>
                <a:gd name="T2" fmla="*/ 8 w 179"/>
                <a:gd name="T3" fmla="*/ 42 h 63"/>
                <a:gd name="T4" fmla="*/ 14 w 179"/>
                <a:gd name="T5" fmla="*/ 48 h 63"/>
                <a:gd name="T6" fmla="*/ 21 w 179"/>
                <a:gd name="T7" fmla="*/ 38 h 63"/>
                <a:gd name="T8" fmla="*/ 23 w 179"/>
                <a:gd name="T9" fmla="*/ 42 h 63"/>
                <a:gd name="T10" fmla="*/ 27 w 179"/>
                <a:gd name="T11" fmla="*/ 50 h 63"/>
                <a:gd name="T12" fmla="*/ 31 w 179"/>
                <a:gd name="T13" fmla="*/ 42 h 63"/>
                <a:gd name="T14" fmla="*/ 33 w 179"/>
                <a:gd name="T15" fmla="*/ 31 h 63"/>
                <a:gd name="T16" fmla="*/ 38 w 179"/>
                <a:gd name="T17" fmla="*/ 21 h 63"/>
                <a:gd name="T18" fmla="*/ 42 w 179"/>
                <a:gd name="T19" fmla="*/ 29 h 63"/>
                <a:gd name="T20" fmla="*/ 44 w 179"/>
                <a:gd name="T21" fmla="*/ 50 h 63"/>
                <a:gd name="T22" fmla="*/ 50 w 179"/>
                <a:gd name="T23" fmla="*/ 48 h 63"/>
                <a:gd name="T24" fmla="*/ 54 w 179"/>
                <a:gd name="T25" fmla="*/ 50 h 63"/>
                <a:gd name="T26" fmla="*/ 61 w 179"/>
                <a:gd name="T27" fmla="*/ 46 h 63"/>
                <a:gd name="T28" fmla="*/ 65 w 179"/>
                <a:gd name="T29" fmla="*/ 54 h 63"/>
                <a:gd name="T30" fmla="*/ 67 w 179"/>
                <a:gd name="T31" fmla="*/ 46 h 63"/>
                <a:gd name="T32" fmla="*/ 73 w 179"/>
                <a:gd name="T33" fmla="*/ 46 h 63"/>
                <a:gd name="T34" fmla="*/ 78 w 179"/>
                <a:gd name="T35" fmla="*/ 38 h 63"/>
                <a:gd name="T36" fmla="*/ 80 w 179"/>
                <a:gd name="T37" fmla="*/ 48 h 63"/>
                <a:gd name="T38" fmla="*/ 84 w 179"/>
                <a:gd name="T39" fmla="*/ 40 h 63"/>
                <a:gd name="T40" fmla="*/ 86 w 179"/>
                <a:gd name="T41" fmla="*/ 10 h 63"/>
                <a:gd name="T42" fmla="*/ 90 w 179"/>
                <a:gd name="T43" fmla="*/ 2 h 63"/>
                <a:gd name="T44" fmla="*/ 93 w 179"/>
                <a:gd name="T45" fmla="*/ 54 h 63"/>
                <a:gd name="T46" fmla="*/ 97 w 179"/>
                <a:gd name="T47" fmla="*/ 61 h 63"/>
                <a:gd name="T48" fmla="*/ 101 w 179"/>
                <a:gd name="T49" fmla="*/ 54 h 63"/>
                <a:gd name="T50" fmla="*/ 103 w 179"/>
                <a:gd name="T51" fmla="*/ 42 h 63"/>
                <a:gd name="T52" fmla="*/ 109 w 179"/>
                <a:gd name="T53" fmla="*/ 23 h 63"/>
                <a:gd name="T54" fmla="*/ 112 w 179"/>
                <a:gd name="T55" fmla="*/ 23 h 63"/>
                <a:gd name="T56" fmla="*/ 114 w 179"/>
                <a:gd name="T57" fmla="*/ 61 h 63"/>
                <a:gd name="T58" fmla="*/ 118 w 179"/>
                <a:gd name="T59" fmla="*/ 54 h 63"/>
                <a:gd name="T60" fmla="*/ 124 w 179"/>
                <a:gd name="T61" fmla="*/ 44 h 63"/>
                <a:gd name="T62" fmla="*/ 126 w 179"/>
                <a:gd name="T63" fmla="*/ 48 h 63"/>
                <a:gd name="T64" fmla="*/ 128 w 179"/>
                <a:gd name="T65" fmla="*/ 50 h 63"/>
                <a:gd name="T66" fmla="*/ 133 w 179"/>
                <a:gd name="T67" fmla="*/ 40 h 63"/>
                <a:gd name="T68" fmla="*/ 137 w 179"/>
                <a:gd name="T69" fmla="*/ 40 h 63"/>
                <a:gd name="T70" fmla="*/ 141 w 179"/>
                <a:gd name="T71" fmla="*/ 35 h 63"/>
                <a:gd name="T72" fmla="*/ 147 w 179"/>
                <a:gd name="T73" fmla="*/ 42 h 63"/>
                <a:gd name="T74" fmla="*/ 154 w 179"/>
                <a:gd name="T75" fmla="*/ 42 h 63"/>
                <a:gd name="T76" fmla="*/ 160 w 179"/>
                <a:gd name="T77" fmla="*/ 40 h 63"/>
                <a:gd name="T78" fmla="*/ 164 w 179"/>
                <a:gd name="T79" fmla="*/ 48 h 63"/>
                <a:gd name="T80" fmla="*/ 169 w 179"/>
                <a:gd name="T81" fmla="*/ 46 h 63"/>
                <a:gd name="T82" fmla="*/ 175 w 179"/>
                <a:gd name="T83" fmla="*/ 5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63">
                  <a:moveTo>
                    <a:pt x="0" y="44"/>
                  </a:moveTo>
                  <a:lnTo>
                    <a:pt x="2" y="44"/>
                  </a:lnTo>
                  <a:lnTo>
                    <a:pt x="6" y="40"/>
                  </a:lnTo>
                  <a:lnTo>
                    <a:pt x="4" y="40"/>
                  </a:lnTo>
                  <a:lnTo>
                    <a:pt x="6" y="40"/>
                  </a:lnTo>
                  <a:lnTo>
                    <a:pt x="8" y="42"/>
                  </a:lnTo>
                  <a:lnTo>
                    <a:pt x="10" y="44"/>
                  </a:lnTo>
                  <a:lnTo>
                    <a:pt x="12" y="46"/>
                  </a:lnTo>
                  <a:lnTo>
                    <a:pt x="14" y="48"/>
                  </a:lnTo>
                  <a:lnTo>
                    <a:pt x="16" y="46"/>
                  </a:lnTo>
                  <a:lnTo>
                    <a:pt x="16" y="42"/>
                  </a:lnTo>
                  <a:lnTo>
                    <a:pt x="21" y="38"/>
                  </a:lnTo>
                  <a:lnTo>
                    <a:pt x="21" y="35"/>
                  </a:lnTo>
                  <a:lnTo>
                    <a:pt x="23" y="38"/>
                  </a:lnTo>
                  <a:lnTo>
                    <a:pt x="23" y="42"/>
                  </a:lnTo>
                  <a:lnTo>
                    <a:pt x="25" y="44"/>
                  </a:lnTo>
                  <a:lnTo>
                    <a:pt x="25" y="52"/>
                  </a:lnTo>
                  <a:lnTo>
                    <a:pt x="27" y="50"/>
                  </a:lnTo>
                  <a:lnTo>
                    <a:pt x="29" y="48"/>
                  </a:lnTo>
                  <a:lnTo>
                    <a:pt x="29" y="44"/>
                  </a:lnTo>
                  <a:lnTo>
                    <a:pt x="31" y="42"/>
                  </a:lnTo>
                  <a:lnTo>
                    <a:pt x="31" y="35"/>
                  </a:lnTo>
                  <a:lnTo>
                    <a:pt x="33" y="33"/>
                  </a:lnTo>
                  <a:lnTo>
                    <a:pt x="33" y="31"/>
                  </a:lnTo>
                  <a:lnTo>
                    <a:pt x="35" y="29"/>
                  </a:lnTo>
                  <a:lnTo>
                    <a:pt x="35" y="21"/>
                  </a:lnTo>
                  <a:lnTo>
                    <a:pt x="38" y="21"/>
                  </a:lnTo>
                  <a:lnTo>
                    <a:pt x="40" y="25"/>
                  </a:lnTo>
                  <a:lnTo>
                    <a:pt x="40" y="27"/>
                  </a:lnTo>
                  <a:lnTo>
                    <a:pt x="42" y="29"/>
                  </a:lnTo>
                  <a:lnTo>
                    <a:pt x="42" y="38"/>
                  </a:lnTo>
                  <a:lnTo>
                    <a:pt x="44" y="42"/>
                  </a:lnTo>
                  <a:lnTo>
                    <a:pt x="44" y="50"/>
                  </a:lnTo>
                  <a:lnTo>
                    <a:pt x="46" y="52"/>
                  </a:lnTo>
                  <a:lnTo>
                    <a:pt x="48" y="50"/>
                  </a:lnTo>
                  <a:lnTo>
                    <a:pt x="50" y="48"/>
                  </a:lnTo>
                  <a:lnTo>
                    <a:pt x="52" y="46"/>
                  </a:lnTo>
                  <a:lnTo>
                    <a:pt x="57" y="50"/>
                  </a:lnTo>
                  <a:lnTo>
                    <a:pt x="54" y="50"/>
                  </a:lnTo>
                  <a:lnTo>
                    <a:pt x="57" y="50"/>
                  </a:lnTo>
                  <a:lnTo>
                    <a:pt x="59" y="48"/>
                  </a:lnTo>
                  <a:lnTo>
                    <a:pt x="61" y="46"/>
                  </a:lnTo>
                  <a:lnTo>
                    <a:pt x="63" y="44"/>
                  </a:lnTo>
                  <a:lnTo>
                    <a:pt x="63" y="50"/>
                  </a:lnTo>
                  <a:lnTo>
                    <a:pt x="65" y="54"/>
                  </a:lnTo>
                  <a:lnTo>
                    <a:pt x="65" y="59"/>
                  </a:lnTo>
                  <a:lnTo>
                    <a:pt x="67" y="59"/>
                  </a:lnTo>
                  <a:lnTo>
                    <a:pt x="67" y="46"/>
                  </a:lnTo>
                  <a:lnTo>
                    <a:pt x="69" y="46"/>
                  </a:lnTo>
                  <a:lnTo>
                    <a:pt x="71" y="48"/>
                  </a:lnTo>
                  <a:lnTo>
                    <a:pt x="73" y="46"/>
                  </a:lnTo>
                  <a:lnTo>
                    <a:pt x="76" y="42"/>
                  </a:lnTo>
                  <a:lnTo>
                    <a:pt x="76" y="35"/>
                  </a:lnTo>
                  <a:lnTo>
                    <a:pt x="78" y="38"/>
                  </a:lnTo>
                  <a:lnTo>
                    <a:pt x="78" y="42"/>
                  </a:lnTo>
                  <a:lnTo>
                    <a:pt x="80" y="44"/>
                  </a:lnTo>
                  <a:lnTo>
                    <a:pt x="80" y="48"/>
                  </a:lnTo>
                  <a:lnTo>
                    <a:pt x="82" y="46"/>
                  </a:lnTo>
                  <a:lnTo>
                    <a:pt x="82" y="44"/>
                  </a:lnTo>
                  <a:lnTo>
                    <a:pt x="84" y="40"/>
                  </a:lnTo>
                  <a:lnTo>
                    <a:pt x="84" y="31"/>
                  </a:lnTo>
                  <a:lnTo>
                    <a:pt x="86" y="27"/>
                  </a:lnTo>
                  <a:lnTo>
                    <a:pt x="86" y="10"/>
                  </a:lnTo>
                  <a:lnTo>
                    <a:pt x="88" y="6"/>
                  </a:lnTo>
                  <a:lnTo>
                    <a:pt x="88" y="0"/>
                  </a:lnTo>
                  <a:lnTo>
                    <a:pt x="90" y="2"/>
                  </a:lnTo>
                  <a:lnTo>
                    <a:pt x="90" y="25"/>
                  </a:lnTo>
                  <a:lnTo>
                    <a:pt x="93" y="38"/>
                  </a:lnTo>
                  <a:lnTo>
                    <a:pt x="93" y="54"/>
                  </a:lnTo>
                  <a:lnTo>
                    <a:pt x="95" y="59"/>
                  </a:lnTo>
                  <a:lnTo>
                    <a:pt x="95" y="63"/>
                  </a:lnTo>
                  <a:lnTo>
                    <a:pt x="97" y="61"/>
                  </a:lnTo>
                  <a:lnTo>
                    <a:pt x="99" y="59"/>
                  </a:lnTo>
                  <a:lnTo>
                    <a:pt x="99" y="57"/>
                  </a:lnTo>
                  <a:lnTo>
                    <a:pt x="101" y="54"/>
                  </a:lnTo>
                  <a:lnTo>
                    <a:pt x="101" y="50"/>
                  </a:lnTo>
                  <a:lnTo>
                    <a:pt x="103" y="48"/>
                  </a:lnTo>
                  <a:lnTo>
                    <a:pt x="103" y="42"/>
                  </a:lnTo>
                  <a:lnTo>
                    <a:pt x="105" y="38"/>
                  </a:lnTo>
                  <a:lnTo>
                    <a:pt x="105" y="27"/>
                  </a:lnTo>
                  <a:lnTo>
                    <a:pt x="109" y="23"/>
                  </a:lnTo>
                  <a:lnTo>
                    <a:pt x="107" y="23"/>
                  </a:lnTo>
                  <a:lnTo>
                    <a:pt x="109" y="23"/>
                  </a:lnTo>
                  <a:lnTo>
                    <a:pt x="112" y="23"/>
                  </a:lnTo>
                  <a:lnTo>
                    <a:pt x="112" y="33"/>
                  </a:lnTo>
                  <a:lnTo>
                    <a:pt x="114" y="42"/>
                  </a:lnTo>
                  <a:lnTo>
                    <a:pt x="114" y="61"/>
                  </a:lnTo>
                  <a:lnTo>
                    <a:pt x="116" y="63"/>
                  </a:lnTo>
                  <a:lnTo>
                    <a:pt x="118" y="61"/>
                  </a:lnTo>
                  <a:lnTo>
                    <a:pt x="118" y="54"/>
                  </a:lnTo>
                  <a:lnTo>
                    <a:pt x="120" y="52"/>
                  </a:lnTo>
                  <a:lnTo>
                    <a:pt x="120" y="48"/>
                  </a:lnTo>
                  <a:lnTo>
                    <a:pt x="124" y="44"/>
                  </a:lnTo>
                  <a:lnTo>
                    <a:pt x="122" y="44"/>
                  </a:lnTo>
                  <a:lnTo>
                    <a:pt x="124" y="46"/>
                  </a:lnTo>
                  <a:lnTo>
                    <a:pt x="126" y="48"/>
                  </a:lnTo>
                  <a:lnTo>
                    <a:pt x="126" y="54"/>
                  </a:lnTo>
                  <a:lnTo>
                    <a:pt x="128" y="52"/>
                  </a:lnTo>
                  <a:lnTo>
                    <a:pt x="128" y="50"/>
                  </a:lnTo>
                  <a:lnTo>
                    <a:pt x="131" y="46"/>
                  </a:lnTo>
                  <a:lnTo>
                    <a:pt x="131" y="42"/>
                  </a:lnTo>
                  <a:lnTo>
                    <a:pt x="133" y="40"/>
                  </a:lnTo>
                  <a:lnTo>
                    <a:pt x="133" y="35"/>
                  </a:lnTo>
                  <a:lnTo>
                    <a:pt x="135" y="38"/>
                  </a:lnTo>
                  <a:lnTo>
                    <a:pt x="137" y="40"/>
                  </a:lnTo>
                  <a:lnTo>
                    <a:pt x="139" y="40"/>
                  </a:lnTo>
                  <a:lnTo>
                    <a:pt x="143" y="35"/>
                  </a:lnTo>
                  <a:lnTo>
                    <a:pt x="141" y="35"/>
                  </a:lnTo>
                  <a:lnTo>
                    <a:pt x="143" y="35"/>
                  </a:lnTo>
                  <a:lnTo>
                    <a:pt x="147" y="40"/>
                  </a:lnTo>
                  <a:lnTo>
                    <a:pt x="147" y="42"/>
                  </a:lnTo>
                  <a:lnTo>
                    <a:pt x="150" y="42"/>
                  </a:lnTo>
                  <a:lnTo>
                    <a:pt x="152" y="42"/>
                  </a:lnTo>
                  <a:lnTo>
                    <a:pt x="154" y="42"/>
                  </a:lnTo>
                  <a:lnTo>
                    <a:pt x="156" y="40"/>
                  </a:lnTo>
                  <a:lnTo>
                    <a:pt x="158" y="38"/>
                  </a:lnTo>
                  <a:lnTo>
                    <a:pt x="160" y="40"/>
                  </a:lnTo>
                  <a:lnTo>
                    <a:pt x="162" y="42"/>
                  </a:lnTo>
                  <a:lnTo>
                    <a:pt x="162" y="46"/>
                  </a:lnTo>
                  <a:lnTo>
                    <a:pt x="164" y="48"/>
                  </a:lnTo>
                  <a:lnTo>
                    <a:pt x="164" y="46"/>
                  </a:lnTo>
                  <a:lnTo>
                    <a:pt x="169" y="44"/>
                  </a:lnTo>
                  <a:lnTo>
                    <a:pt x="169" y="46"/>
                  </a:lnTo>
                  <a:lnTo>
                    <a:pt x="173" y="50"/>
                  </a:lnTo>
                  <a:lnTo>
                    <a:pt x="173" y="54"/>
                  </a:lnTo>
                  <a:lnTo>
                    <a:pt x="175" y="54"/>
                  </a:lnTo>
                  <a:lnTo>
                    <a:pt x="177" y="54"/>
                  </a:lnTo>
                  <a:lnTo>
                    <a:pt x="179" y="5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7" name="Freeform 131"/>
            <p:cNvSpPr>
              <a:spLocks noChangeAspect="1"/>
            </p:cNvSpPr>
            <p:nvPr/>
          </p:nvSpPr>
          <p:spPr bwMode="auto">
            <a:xfrm flipV="1">
              <a:off x="7023729" y="3143911"/>
              <a:ext cx="1122411" cy="93337"/>
            </a:xfrm>
            <a:custGeom>
              <a:avLst/>
              <a:gdLst>
                <a:gd name="T0" fmla="*/ 2 w 175"/>
                <a:gd name="T1" fmla="*/ 30 h 57"/>
                <a:gd name="T2" fmla="*/ 6 w 175"/>
                <a:gd name="T3" fmla="*/ 13 h 57"/>
                <a:gd name="T4" fmla="*/ 11 w 175"/>
                <a:gd name="T5" fmla="*/ 17 h 57"/>
                <a:gd name="T6" fmla="*/ 15 w 175"/>
                <a:gd name="T7" fmla="*/ 26 h 57"/>
                <a:gd name="T8" fmla="*/ 19 w 175"/>
                <a:gd name="T9" fmla="*/ 36 h 57"/>
                <a:gd name="T10" fmla="*/ 21 w 175"/>
                <a:gd name="T11" fmla="*/ 7 h 57"/>
                <a:gd name="T12" fmla="*/ 25 w 175"/>
                <a:gd name="T13" fmla="*/ 2 h 57"/>
                <a:gd name="T14" fmla="*/ 28 w 175"/>
                <a:gd name="T15" fmla="*/ 55 h 57"/>
                <a:gd name="T16" fmla="*/ 32 w 175"/>
                <a:gd name="T17" fmla="*/ 53 h 57"/>
                <a:gd name="T18" fmla="*/ 34 w 175"/>
                <a:gd name="T19" fmla="*/ 32 h 57"/>
                <a:gd name="T20" fmla="*/ 40 w 175"/>
                <a:gd name="T21" fmla="*/ 32 h 57"/>
                <a:gd name="T22" fmla="*/ 42 w 175"/>
                <a:gd name="T23" fmla="*/ 28 h 57"/>
                <a:gd name="T24" fmla="*/ 47 w 175"/>
                <a:gd name="T25" fmla="*/ 17 h 57"/>
                <a:gd name="T26" fmla="*/ 49 w 175"/>
                <a:gd name="T27" fmla="*/ 21 h 57"/>
                <a:gd name="T28" fmla="*/ 53 w 175"/>
                <a:gd name="T29" fmla="*/ 19 h 57"/>
                <a:gd name="T30" fmla="*/ 57 w 175"/>
                <a:gd name="T31" fmla="*/ 36 h 57"/>
                <a:gd name="T32" fmla="*/ 59 w 175"/>
                <a:gd name="T33" fmla="*/ 30 h 57"/>
                <a:gd name="T34" fmla="*/ 66 w 175"/>
                <a:gd name="T35" fmla="*/ 24 h 57"/>
                <a:gd name="T36" fmla="*/ 70 w 175"/>
                <a:gd name="T37" fmla="*/ 26 h 57"/>
                <a:gd name="T38" fmla="*/ 74 w 175"/>
                <a:gd name="T39" fmla="*/ 36 h 57"/>
                <a:gd name="T40" fmla="*/ 76 w 175"/>
                <a:gd name="T41" fmla="*/ 36 h 57"/>
                <a:gd name="T42" fmla="*/ 83 w 175"/>
                <a:gd name="T43" fmla="*/ 19 h 57"/>
                <a:gd name="T44" fmla="*/ 85 w 175"/>
                <a:gd name="T45" fmla="*/ 32 h 57"/>
                <a:gd name="T46" fmla="*/ 89 w 175"/>
                <a:gd name="T47" fmla="*/ 38 h 57"/>
                <a:gd name="T48" fmla="*/ 93 w 175"/>
                <a:gd name="T49" fmla="*/ 32 h 57"/>
                <a:gd name="T50" fmla="*/ 102 w 175"/>
                <a:gd name="T51" fmla="*/ 28 h 57"/>
                <a:gd name="T52" fmla="*/ 104 w 175"/>
                <a:gd name="T53" fmla="*/ 28 h 57"/>
                <a:gd name="T54" fmla="*/ 110 w 175"/>
                <a:gd name="T55" fmla="*/ 21 h 57"/>
                <a:gd name="T56" fmla="*/ 116 w 175"/>
                <a:gd name="T57" fmla="*/ 24 h 57"/>
                <a:gd name="T58" fmla="*/ 125 w 175"/>
                <a:gd name="T59" fmla="*/ 30 h 57"/>
                <a:gd name="T60" fmla="*/ 129 w 175"/>
                <a:gd name="T61" fmla="*/ 30 h 57"/>
                <a:gd name="T62" fmla="*/ 135 w 175"/>
                <a:gd name="T63" fmla="*/ 34 h 57"/>
                <a:gd name="T64" fmla="*/ 140 w 175"/>
                <a:gd name="T65" fmla="*/ 17 h 57"/>
                <a:gd name="T66" fmla="*/ 142 w 175"/>
                <a:gd name="T67" fmla="*/ 17 h 57"/>
                <a:gd name="T68" fmla="*/ 146 w 175"/>
                <a:gd name="T69" fmla="*/ 45 h 57"/>
                <a:gd name="T70" fmla="*/ 148 w 175"/>
                <a:gd name="T71" fmla="*/ 43 h 57"/>
                <a:gd name="T72" fmla="*/ 152 w 175"/>
                <a:gd name="T73" fmla="*/ 38 h 57"/>
                <a:gd name="T74" fmla="*/ 154 w 175"/>
                <a:gd name="T75" fmla="*/ 38 h 57"/>
                <a:gd name="T76" fmla="*/ 161 w 175"/>
                <a:gd name="T77" fmla="*/ 24 h 57"/>
                <a:gd name="T78" fmla="*/ 165 w 175"/>
                <a:gd name="T79" fmla="*/ 17 h 57"/>
                <a:gd name="T80" fmla="*/ 169 w 175"/>
                <a:gd name="T81" fmla="*/ 13 h 57"/>
                <a:gd name="T82" fmla="*/ 173 w 175"/>
                <a:gd name="T83" fmla="*/ 3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57">
                  <a:moveTo>
                    <a:pt x="0" y="36"/>
                  </a:moveTo>
                  <a:lnTo>
                    <a:pt x="2" y="34"/>
                  </a:lnTo>
                  <a:lnTo>
                    <a:pt x="2" y="30"/>
                  </a:lnTo>
                  <a:lnTo>
                    <a:pt x="4" y="26"/>
                  </a:lnTo>
                  <a:lnTo>
                    <a:pt x="4" y="17"/>
                  </a:lnTo>
                  <a:lnTo>
                    <a:pt x="6" y="13"/>
                  </a:lnTo>
                  <a:lnTo>
                    <a:pt x="11" y="17"/>
                  </a:lnTo>
                  <a:lnTo>
                    <a:pt x="9" y="17"/>
                  </a:lnTo>
                  <a:lnTo>
                    <a:pt x="11" y="17"/>
                  </a:lnTo>
                  <a:lnTo>
                    <a:pt x="13" y="17"/>
                  </a:lnTo>
                  <a:lnTo>
                    <a:pt x="15" y="21"/>
                  </a:lnTo>
                  <a:lnTo>
                    <a:pt x="15" y="26"/>
                  </a:lnTo>
                  <a:lnTo>
                    <a:pt x="17" y="30"/>
                  </a:lnTo>
                  <a:lnTo>
                    <a:pt x="17" y="38"/>
                  </a:lnTo>
                  <a:lnTo>
                    <a:pt x="19" y="36"/>
                  </a:lnTo>
                  <a:lnTo>
                    <a:pt x="19" y="30"/>
                  </a:lnTo>
                  <a:lnTo>
                    <a:pt x="21" y="21"/>
                  </a:lnTo>
                  <a:lnTo>
                    <a:pt x="21" y="7"/>
                  </a:lnTo>
                  <a:lnTo>
                    <a:pt x="23" y="2"/>
                  </a:lnTo>
                  <a:lnTo>
                    <a:pt x="23" y="0"/>
                  </a:lnTo>
                  <a:lnTo>
                    <a:pt x="25" y="2"/>
                  </a:lnTo>
                  <a:lnTo>
                    <a:pt x="25" y="17"/>
                  </a:lnTo>
                  <a:lnTo>
                    <a:pt x="28" y="28"/>
                  </a:lnTo>
                  <a:lnTo>
                    <a:pt x="28" y="55"/>
                  </a:lnTo>
                  <a:lnTo>
                    <a:pt x="30" y="57"/>
                  </a:lnTo>
                  <a:lnTo>
                    <a:pt x="30" y="55"/>
                  </a:lnTo>
                  <a:lnTo>
                    <a:pt x="32" y="53"/>
                  </a:lnTo>
                  <a:lnTo>
                    <a:pt x="32" y="40"/>
                  </a:lnTo>
                  <a:lnTo>
                    <a:pt x="34" y="36"/>
                  </a:lnTo>
                  <a:lnTo>
                    <a:pt x="34" y="32"/>
                  </a:lnTo>
                  <a:lnTo>
                    <a:pt x="36" y="30"/>
                  </a:lnTo>
                  <a:lnTo>
                    <a:pt x="38" y="28"/>
                  </a:lnTo>
                  <a:lnTo>
                    <a:pt x="40" y="32"/>
                  </a:lnTo>
                  <a:lnTo>
                    <a:pt x="40" y="38"/>
                  </a:lnTo>
                  <a:lnTo>
                    <a:pt x="42" y="36"/>
                  </a:lnTo>
                  <a:lnTo>
                    <a:pt x="42" y="28"/>
                  </a:lnTo>
                  <a:lnTo>
                    <a:pt x="44" y="24"/>
                  </a:lnTo>
                  <a:lnTo>
                    <a:pt x="44" y="17"/>
                  </a:lnTo>
                  <a:lnTo>
                    <a:pt x="47" y="17"/>
                  </a:lnTo>
                  <a:lnTo>
                    <a:pt x="47" y="26"/>
                  </a:lnTo>
                  <a:lnTo>
                    <a:pt x="49" y="28"/>
                  </a:lnTo>
                  <a:lnTo>
                    <a:pt x="49" y="21"/>
                  </a:lnTo>
                  <a:lnTo>
                    <a:pt x="51" y="19"/>
                  </a:lnTo>
                  <a:lnTo>
                    <a:pt x="53" y="17"/>
                  </a:lnTo>
                  <a:lnTo>
                    <a:pt x="53" y="19"/>
                  </a:lnTo>
                  <a:lnTo>
                    <a:pt x="55" y="21"/>
                  </a:lnTo>
                  <a:lnTo>
                    <a:pt x="55" y="34"/>
                  </a:lnTo>
                  <a:lnTo>
                    <a:pt x="57" y="36"/>
                  </a:lnTo>
                  <a:lnTo>
                    <a:pt x="57" y="38"/>
                  </a:lnTo>
                  <a:lnTo>
                    <a:pt x="59" y="36"/>
                  </a:lnTo>
                  <a:lnTo>
                    <a:pt x="59" y="30"/>
                  </a:lnTo>
                  <a:lnTo>
                    <a:pt x="61" y="28"/>
                  </a:lnTo>
                  <a:lnTo>
                    <a:pt x="61" y="26"/>
                  </a:lnTo>
                  <a:lnTo>
                    <a:pt x="66" y="24"/>
                  </a:lnTo>
                  <a:lnTo>
                    <a:pt x="70" y="28"/>
                  </a:lnTo>
                  <a:lnTo>
                    <a:pt x="68" y="28"/>
                  </a:lnTo>
                  <a:lnTo>
                    <a:pt x="70" y="26"/>
                  </a:lnTo>
                  <a:lnTo>
                    <a:pt x="72" y="28"/>
                  </a:lnTo>
                  <a:lnTo>
                    <a:pt x="72" y="32"/>
                  </a:lnTo>
                  <a:lnTo>
                    <a:pt x="74" y="36"/>
                  </a:lnTo>
                  <a:lnTo>
                    <a:pt x="74" y="40"/>
                  </a:lnTo>
                  <a:lnTo>
                    <a:pt x="76" y="38"/>
                  </a:lnTo>
                  <a:lnTo>
                    <a:pt x="76" y="36"/>
                  </a:lnTo>
                  <a:lnTo>
                    <a:pt x="78" y="32"/>
                  </a:lnTo>
                  <a:lnTo>
                    <a:pt x="78" y="24"/>
                  </a:lnTo>
                  <a:lnTo>
                    <a:pt x="83" y="19"/>
                  </a:lnTo>
                  <a:lnTo>
                    <a:pt x="80" y="19"/>
                  </a:lnTo>
                  <a:lnTo>
                    <a:pt x="83" y="28"/>
                  </a:lnTo>
                  <a:lnTo>
                    <a:pt x="85" y="32"/>
                  </a:lnTo>
                  <a:lnTo>
                    <a:pt x="85" y="38"/>
                  </a:lnTo>
                  <a:lnTo>
                    <a:pt x="87" y="38"/>
                  </a:lnTo>
                  <a:lnTo>
                    <a:pt x="89" y="38"/>
                  </a:lnTo>
                  <a:lnTo>
                    <a:pt x="91" y="36"/>
                  </a:lnTo>
                  <a:lnTo>
                    <a:pt x="91" y="34"/>
                  </a:lnTo>
                  <a:lnTo>
                    <a:pt x="93" y="32"/>
                  </a:lnTo>
                  <a:lnTo>
                    <a:pt x="93" y="30"/>
                  </a:lnTo>
                  <a:lnTo>
                    <a:pt x="97" y="28"/>
                  </a:lnTo>
                  <a:lnTo>
                    <a:pt x="102" y="28"/>
                  </a:lnTo>
                  <a:lnTo>
                    <a:pt x="99" y="28"/>
                  </a:lnTo>
                  <a:lnTo>
                    <a:pt x="102" y="28"/>
                  </a:lnTo>
                  <a:lnTo>
                    <a:pt x="104" y="28"/>
                  </a:lnTo>
                  <a:lnTo>
                    <a:pt x="106" y="26"/>
                  </a:lnTo>
                  <a:lnTo>
                    <a:pt x="108" y="24"/>
                  </a:lnTo>
                  <a:lnTo>
                    <a:pt x="110" y="21"/>
                  </a:lnTo>
                  <a:lnTo>
                    <a:pt x="112" y="21"/>
                  </a:lnTo>
                  <a:lnTo>
                    <a:pt x="114" y="24"/>
                  </a:lnTo>
                  <a:lnTo>
                    <a:pt x="116" y="24"/>
                  </a:lnTo>
                  <a:lnTo>
                    <a:pt x="121" y="24"/>
                  </a:lnTo>
                  <a:lnTo>
                    <a:pt x="121" y="26"/>
                  </a:lnTo>
                  <a:lnTo>
                    <a:pt x="125" y="30"/>
                  </a:lnTo>
                  <a:lnTo>
                    <a:pt x="125" y="32"/>
                  </a:lnTo>
                  <a:lnTo>
                    <a:pt x="127" y="30"/>
                  </a:lnTo>
                  <a:lnTo>
                    <a:pt x="129" y="30"/>
                  </a:lnTo>
                  <a:lnTo>
                    <a:pt x="131" y="30"/>
                  </a:lnTo>
                  <a:lnTo>
                    <a:pt x="133" y="32"/>
                  </a:lnTo>
                  <a:lnTo>
                    <a:pt x="135" y="34"/>
                  </a:lnTo>
                  <a:lnTo>
                    <a:pt x="137" y="32"/>
                  </a:lnTo>
                  <a:lnTo>
                    <a:pt x="137" y="21"/>
                  </a:lnTo>
                  <a:lnTo>
                    <a:pt x="140" y="17"/>
                  </a:lnTo>
                  <a:lnTo>
                    <a:pt x="140" y="13"/>
                  </a:lnTo>
                  <a:lnTo>
                    <a:pt x="142" y="13"/>
                  </a:lnTo>
                  <a:lnTo>
                    <a:pt x="142" y="17"/>
                  </a:lnTo>
                  <a:lnTo>
                    <a:pt x="144" y="21"/>
                  </a:lnTo>
                  <a:lnTo>
                    <a:pt x="144" y="38"/>
                  </a:lnTo>
                  <a:lnTo>
                    <a:pt x="146" y="45"/>
                  </a:lnTo>
                  <a:lnTo>
                    <a:pt x="146" y="53"/>
                  </a:lnTo>
                  <a:lnTo>
                    <a:pt x="148" y="49"/>
                  </a:lnTo>
                  <a:lnTo>
                    <a:pt x="148" y="43"/>
                  </a:lnTo>
                  <a:lnTo>
                    <a:pt x="150" y="40"/>
                  </a:lnTo>
                  <a:lnTo>
                    <a:pt x="150" y="36"/>
                  </a:lnTo>
                  <a:lnTo>
                    <a:pt x="152" y="38"/>
                  </a:lnTo>
                  <a:lnTo>
                    <a:pt x="152" y="40"/>
                  </a:lnTo>
                  <a:lnTo>
                    <a:pt x="154" y="43"/>
                  </a:lnTo>
                  <a:lnTo>
                    <a:pt x="154" y="38"/>
                  </a:lnTo>
                  <a:lnTo>
                    <a:pt x="156" y="36"/>
                  </a:lnTo>
                  <a:lnTo>
                    <a:pt x="156" y="28"/>
                  </a:lnTo>
                  <a:lnTo>
                    <a:pt x="161" y="24"/>
                  </a:lnTo>
                  <a:lnTo>
                    <a:pt x="161" y="21"/>
                  </a:lnTo>
                  <a:lnTo>
                    <a:pt x="163" y="19"/>
                  </a:lnTo>
                  <a:lnTo>
                    <a:pt x="165" y="17"/>
                  </a:lnTo>
                  <a:lnTo>
                    <a:pt x="165" y="13"/>
                  </a:lnTo>
                  <a:lnTo>
                    <a:pt x="167" y="11"/>
                  </a:lnTo>
                  <a:lnTo>
                    <a:pt x="169" y="13"/>
                  </a:lnTo>
                  <a:lnTo>
                    <a:pt x="169" y="26"/>
                  </a:lnTo>
                  <a:lnTo>
                    <a:pt x="171" y="28"/>
                  </a:lnTo>
                  <a:lnTo>
                    <a:pt x="173" y="30"/>
                  </a:lnTo>
                  <a:lnTo>
                    <a:pt x="175" y="28"/>
                  </a:lnTo>
                  <a:lnTo>
                    <a:pt x="175"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8" name="Freeform 132"/>
            <p:cNvSpPr>
              <a:spLocks noChangeAspect="1"/>
            </p:cNvSpPr>
            <p:nvPr/>
          </p:nvSpPr>
          <p:spPr bwMode="auto">
            <a:xfrm flipV="1">
              <a:off x="8146140" y="3148287"/>
              <a:ext cx="951460" cy="80211"/>
            </a:xfrm>
            <a:custGeom>
              <a:avLst/>
              <a:gdLst>
                <a:gd name="T0" fmla="*/ 3 w 148"/>
                <a:gd name="T1" fmla="*/ 14 h 50"/>
                <a:gd name="T2" fmla="*/ 5 w 148"/>
                <a:gd name="T3" fmla="*/ 23 h 50"/>
                <a:gd name="T4" fmla="*/ 9 w 148"/>
                <a:gd name="T5" fmla="*/ 40 h 50"/>
                <a:gd name="T6" fmla="*/ 13 w 148"/>
                <a:gd name="T7" fmla="*/ 29 h 50"/>
                <a:gd name="T8" fmla="*/ 15 w 148"/>
                <a:gd name="T9" fmla="*/ 16 h 50"/>
                <a:gd name="T10" fmla="*/ 19 w 148"/>
                <a:gd name="T11" fmla="*/ 2 h 50"/>
                <a:gd name="T12" fmla="*/ 22 w 148"/>
                <a:gd name="T13" fmla="*/ 42 h 50"/>
                <a:gd name="T14" fmla="*/ 26 w 148"/>
                <a:gd name="T15" fmla="*/ 40 h 50"/>
                <a:gd name="T16" fmla="*/ 30 w 148"/>
                <a:gd name="T17" fmla="*/ 29 h 50"/>
                <a:gd name="T18" fmla="*/ 32 w 148"/>
                <a:gd name="T19" fmla="*/ 23 h 50"/>
                <a:gd name="T20" fmla="*/ 36 w 148"/>
                <a:gd name="T21" fmla="*/ 21 h 50"/>
                <a:gd name="T22" fmla="*/ 41 w 148"/>
                <a:gd name="T23" fmla="*/ 14 h 50"/>
                <a:gd name="T24" fmla="*/ 45 w 148"/>
                <a:gd name="T25" fmla="*/ 10 h 50"/>
                <a:gd name="T26" fmla="*/ 47 w 148"/>
                <a:gd name="T27" fmla="*/ 33 h 50"/>
                <a:gd name="T28" fmla="*/ 51 w 148"/>
                <a:gd name="T29" fmla="*/ 46 h 50"/>
                <a:gd name="T30" fmla="*/ 53 w 148"/>
                <a:gd name="T31" fmla="*/ 16 h 50"/>
                <a:gd name="T32" fmla="*/ 57 w 148"/>
                <a:gd name="T33" fmla="*/ 4 h 50"/>
                <a:gd name="T34" fmla="*/ 60 w 148"/>
                <a:gd name="T35" fmla="*/ 19 h 50"/>
                <a:gd name="T36" fmla="*/ 64 w 148"/>
                <a:gd name="T37" fmla="*/ 40 h 50"/>
                <a:gd name="T38" fmla="*/ 68 w 148"/>
                <a:gd name="T39" fmla="*/ 33 h 50"/>
                <a:gd name="T40" fmla="*/ 70 w 148"/>
                <a:gd name="T41" fmla="*/ 23 h 50"/>
                <a:gd name="T42" fmla="*/ 74 w 148"/>
                <a:gd name="T43" fmla="*/ 8 h 50"/>
                <a:gd name="T44" fmla="*/ 81 w 148"/>
                <a:gd name="T45" fmla="*/ 21 h 50"/>
                <a:gd name="T46" fmla="*/ 83 w 148"/>
                <a:gd name="T47" fmla="*/ 21 h 50"/>
                <a:gd name="T48" fmla="*/ 85 w 148"/>
                <a:gd name="T49" fmla="*/ 44 h 50"/>
                <a:gd name="T50" fmla="*/ 89 w 148"/>
                <a:gd name="T51" fmla="*/ 33 h 50"/>
                <a:gd name="T52" fmla="*/ 91 w 148"/>
                <a:gd name="T53" fmla="*/ 14 h 50"/>
                <a:gd name="T54" fmla="*/ 96 w 148"/>
                <a:gd name="T55" fmla="*/ 21 h 50"/>
                <a:gd name="T56" fmla="*/ 98 w 148"/>
                <a:gd name="T57" fmla="*/ 29 h 50"/>
                <a:gd name="T58" fmla="*/ 100 w 148"/>
                <a:gd name="T59" fmla="*/ 21 h 50"/>
                <a:gd name="T60" fmla="*/ 104 w 148"/>
                <a:gd name="T61" fmla="*/ 19 h 50"/>
                <a:gd name="T62" fmla="*/ 108 w 148"/>
                <a:gd name="T63" fmla="*/ 27 h 50"/>
                <a:gd name="T64" fmla="*/ 112 w 148"/>
                <a:gd name="T65" fmla="*/ 19 h 50"/>
                <a:gd name="T66" fmla="*/ 115 w 148"/>
                <a:gd name="T67" fmla="*/ 10 h 50"/>
                <a:gd name="T68" fmla="*/ 117 w 148"/>
                <a:gd name="T69" fmla="*/ 21 h 50"/>
                <a:gd name="T70" fmla="*/ 121 w 148"/>
                <a:gd name="T71" fmla="*/ 25 h 50"/>
                <a:gd name="T72" fmla="*/ 125 w 148"/>
                <a:gd name="T73" fmla="*/ 33 h 50"/>
                <a:gd name="T74" fmla="*/ 127 w 148"/>
                <a:gd name="T75" fmla="*/ 25 h 50"/>
                <a:gd name="T76" fmla="*/ 134 w 148"/>
                <a:gd name="T77" fmla="*/ 31 h 50"/>
                <a:gd name="T78" fmla="*/ 136 w 148"/>
                <a:gd name="T79" fmla="*/ 16 h 50"/>
                <a:gd name="T80" fmla="*/ 140 w 148"/>
                <a:gd name="T81" fmla="*/ 14 h 50"/>
                <a:gd name="T82" fmla="*/ 144 w 148"/>
                <a:gd name="T83"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50">
                  <a:moveTo>
                    <a:pt x="0" y="19"/>
                  </a:moveTo>
                  <a:lnTo>
                    <a:pt x="3" y="16"/>
                  </a:lnTo>
                  <a:lnTo>
                    <a:pt x="3" y="14"/>
                  </a:lnTo>
                  <a:lnTo>
                    <a:pt x="3" y="16"/>
                  </a:lnTo>
                  <a:lnTo>
                    <a:pt x="5" y="19"/>
                  </a:lnTo>
                  <a:lnTo>
                    <a:pt x="5" y="23"/>
                  </a:lnTo>
                  <a:lnTo>
                    <a:pt x="7" y="25"/>
                  </a:lnTo>
                  <a:lnTo>
                    <a:pt x="9" y="27"/>
                  </a:lnTo>
                  <a:lnTo>
                    <a:pt x="9" y="40"/>
                  </a:lnTo>
                  <a:lnTo>
                    <a:pt x="11" y="40"/>
                  </a:lnTo>
                  <a:lnTo>
                    <a:pt x="11" y="35"/>
                  </a:lnTo>
                  <a:lnTo>
                    <a:pt x="13" y="29"/>
                  </a:lnTo>
                  <a:lnTo>
                    <a:pt x="13" y="23"/>
                  </a:lnTo>
                  <a:lnTo>
                    <a:pt x="15" y="21"/>
                  </a:lnTo>
                  <a:lnTo>
                    <a:pt x="15" y="16"/>
                  </a:lnTo>
                  <a:lnTo>
                    <a:pt x="17" y="14"/>
                  </a:lnTo>
                  <a:lnTo>
                    <a:pt x="17" y="4"/>
                  </a:lnTo>
                  <a:lnTo>
                    <a:pt x="19" y="2"/>
                  </a:lnTo>
                  <a:lnTo>
                    <a:pt x="19" y="10"/>
                  </a:lnTo>
                  <a:lnTo>
                    <a:pt x="22" y="19"/>
                  </a:lnTo>
                  <a:lnTo>
                    <a:pt x="22" y="42"/>
                  </a:lnTo>
                  <a:lnTo>
                    <a:pt x="24" y="46"/>
                  </a:lnTo>
                  <a:lnTo>
                    <a:pt x="24" y="42"/>
                  </a:lnTo>
                  <a:lnTo>
                    <a:pt x="26" y="40"/>
                  </a:lnTo>
                  <a:lnTo>
                    <a:pt x="26" y="33"/>
                  </a:lnTo>
                  <a:lnTo>
                    <a:pt x="28" y="33"/>
                  </a:lnTo>
                  <a:lnTo>
                    <a:pt x="30" y="29"/>
                  </a:lnTo>
                  <a:lnTo>
                    <a:pt x="30" y="27"/>
                  </a:lnTo>
                  <a:lnTo>
                    <a:pt x="32" y="25"/>
                  </a:lnTo>
                  <a:lnTo>
                    <a:pt x="32" y="23"/>
                  </a:lnTo>
                  <a:lnTo>
                    <a:pt x="32" y="25"/>
                  </a:lnTo>
                  <a:lnTo>
                    <a:pt x="34" y="25"/>
                  </a:lnTo>
                  <a:lnTo>
                    <a:pt x="36" y="21"/>
                  </a:lnTo>
                  <a:lnTo>
                    <a:pt x="38" y="19"/>
                  </a:lnTo>
                  <a:lnTo>
                    <a:pt x="38" y="16"/>
                  </a:lnTo>
                  <a:lnTo>
                    <a:pt x="41" y="14"/>
                  </a:lnTo>
                  <a:lnTo>
                    <a:pt x="41" y="10"/>
                  </a:lnTo>
                  <a:lnTo>
                    <a:pt x="43" y="10"/>
                  </a:lnTo>
                  <a:lnTo>
                    <a:pt x="45" y="10"/>
                  </a:lnTo>
                  <a:lnTo>
                    <a:pt x="45" y="12"/>
                  </a:lnTo>
                  <a:lnTo>
                    <a:pt x="47" y="16"/>
                  </a:lnTo>
                  <a:lnTo>
                    <a:pt x="47" y="33"/>
                  </a:lnTo>
                  <a:lnTo>
                    <a:pt x="49" y="42"/>
                  </a:lnTo>
                  <a:lnTo>
                    <a:pt x="49" y="50"/>
                  </a:lnTo>
                  <a:lnTo>
                    <a:pt x="51" y="46"/>
                  </a:lnTo>
                  <a:lnTo>
                    <a:pt x="51" y="33"/>
                  </a:lnTo>
                  <a:lnTo>
                    <a:pt x="53" y="27"/>
                  </a:lnTo>
                  <a:lnTo>
                    <a:pt x="53" y="16"/>
                  </a:lnTo>
                  <a:lnTo>
                    <a:pt x="55" y="12"/>
                  </a:lnTo>
                  <a:lnTo>
                    <a:pt x="55" y="6"/>
                  </a:lnTo>
                  <a:lnTo>
                    <a:pt x="57" y="4"/>
                  </a:lnTo>
                  <a:lnTo>
                    <a:pt x="57" y="0"/>
                  </a:lnTo>
                  <a:lnTo>
                    <a:pt x="60" y="4"/>
                  </a:lnTo>
                  <a:lnTo>
                    <a:pt x="60" y="19"/>
                  </a:lnTo>
                  <a:lnTo>
                    <a:pt x="62" y="25"/>
                  </a:lnTo>
                  <a:lnTo>
                    <a:pt x="62" y="38"/>
                  </a:lnTo>
                  <a:lnTo>
                    <a:pt x="64" y="40"/>
                  </a:lnTo>
                  <a:lnTo>
                    <a:pt x="64" y="42"/>
                  </a:lnTo>
                  <a:lnTo>
                    <a:pt x="64" y="38"/>
                  </a:lnTo>
                  <a:lnTo>
                    <a:pt x="68" y="33"/>
                  </a:lnTo>
                  <a:lnTo>
                    <a:pt x="68" y="29"/>
                  </a:lnTo>
                  <a:lnTo>
                    <a:pt x="70" y="27"/>
                  </a:lnTo>
                  <a:lnTo>
                    <a:pt x="70" y="23"/>
                  </a:lnTo>
                  <a:lnTo>
                    <a:pt x="72" y="21"/>
                  </a:lnTo>
                  <a:lnTo>
                    <a:pt x="72" y="10"/>
                  </a:lnTo>
                  <a:lnTo>
                    <a:pt x="74" y="8"/>
                  </a:lnTo>
                  <a:lnTo>
                    <a:pt x="77" y="10"/>
                  </a:lnTo>
                  <a:lnTo>
                    <a:pt x="77" y="14"/>
                  </a:lnTo>
                  <a:lnTo>
                    <a:pt x="81" y="21"/>
                  </a:lnTo>
                  <a:lnTo>
                    <a:pt x="79" y="21"/>
                  </a:lnTo>
                  <a:lnTo>
                    <a:pt x="81" y="21"/>
                  </a:lnTo>
                  <a:lnTo>
                    <a:pt x="83" y="21"/>
                  </a:lnTo>
                  <a:lnTo>
                    <a:pt x="83" y="29"/>
                  </a:lnTo>
                  <a:lnTo>
                    <a:pt x="85" y="35"/>
                  </a:lnTo>
                  <a:lnTo>
                    <a:pt x="85" y="44"/>
                  </a:lnTo>
                  <a:lnTo>
                    <a:pt x="87" y="44"/>
                  </a:lnTo>
                  <a:lnTo>
                    <a:pt x="87" y="40"/>
                  </a:lnTo>
                  <a:lnTo>
                    <a:pt x="89" y="33"/>
                  </a:lnTo>
                  <a:lnTo>
                    <a:pt x="89" y="29"/>
                  </a:lnTo>
                  <a:lnTo>
                    <a:pt x="91" y="25"/>
                  </a:lnTo>
                  <a:lnTo>
                    <a:pt x="91" y="14"/>
                  </a:lnTo>
                  <a:lnTo>
                    <a:pt x="93" y="12"/>
                  </a:lnTo>
                  <a:lnTo>
                    <a:pt x="93" y="16"/>
                  </a:lnTo>
                  <a:lnTo>
                    <a:pt x="96" y="21"/>
                  </a:lnTo>
                  <a:lnTo>
                    <a:pt x="96" y="33"/>
                  </a:lnTo>
                  <a:lnTo>
                    <a:pt x="98" y="27"/>
                  </a:lnTo>
                  <a:lnTo>
                    <a:pt x="98" y="29"/>
                  </a:lnTo>
                  <a:lnTo>
                    <a:pt x="98" y="27"/>
                  </a:lnTo>
                  <a:lnTo>
                    <a:pt x="100" y="23"/>
                  </a:lnTo>
                  <a:lnTo>
                    <a:pt x="100" y="21"/>
                  </a:lnTo>
                  <a:lnTo>
                    <a:pt x="104" y="16"/>
                  </a:lnTo>
                  <a:lnTo>
                    <a:pt x="102" y="16"/>
                  </a:lnTo>
                  <a:lnTo>
                    <a:pt x="104" y="19"/>
                  </a:lnTo>
                  <a:lnTo>
                    <a:pt x="106" y="21"/>
                  </a:lnTo>
                  <a:lnTo>
                    <a:pt x="106" y="25"/>
                  </a:lnTo>
                  <a:lnTo>
                    <a:pt x="108" y="27"/>
                  </a:lnTo>
                  <a:lnTo>
                    <a:pt x="110" y="25"/>
                  </a:lnTo>
                  <a:lnTo>
                    <a:pt x="110" y="21"/>
                  </a:lnTo>
                  <a:lnTo>
                    <a:pt x="112" y="19"/>
                  </a:lnTo>
                  <a:lnTo>
                    <a:pt x="112" y="14"/>
                  </a:lnTo>
                  <a:lnTo>
                    <a:pt x="115" y="12"/>
                  </a:lnTo>
                  <a:lnTo>
                    <a:pt x="115" y="10"/>
                  </a:lnTo>
                  <a:lnTo>
                    <a:pt x="115" y="12"/>
                  </a:lnTo>
                  <a:lnTo>
                    <a:pt x="117" y="14"/>
                  </a:lnTo>
                  <a:lnTo>
                    <a:pt x="117" y="21"/>
                  </a:lnTo>
                  <a:lnTo>
                    <a:pt x="119" y="21"/>
                  </a:lnTo>
                  <a:lnTo>
                    <a:pt x="121" y="23"/>
                  </a:lnTo>
                  <a:lnTo>
                    <a:pt x="121" y="25"/>
                  </a:lnTo>
                  <a:lnTo>
                    <a:pt x="123" y="29"/>
                  </a:lnTo>
                  <a:lnTo>
                    <a:pt x="123" y="35"/>
                  </a:lnTo>
                  <a:lnTo>
                    <a:pt x="125" y="33"/>
                  </a:lnTo>
                  <a:lnTo>
                    <a:pt x="125" y="29"/>
                  </a:lnTo>
                  <a:lnTo>
                    <a:pt x="127" y="27"/>
                  </a:lnTo>
                  <a:lnTo>
                    <a:pt x="127" y="25"/>
                  </a:lnTo>
                  <a:lnTo>
                    <a:pt x="129" y="27"/>
                  </a:lnTo>
                  <a:lnTo>
                    <a:pt x="129" y="29"/>
                  </a:lnTo>
                  <a:lnTo>
                    <a:pt x="134" y="31"/>
                  </a:lnTo>
                  <a:lnTo>
                    <a:pt x="134" y="25"/>
                  </a:lnTo>
                  <a:lnTo>
                    <a:pt x="136" y="23"/>
                  </a:lnTo>
                  <a:lnTo>
                    <a:pt x="136" y="16"/>
                  </a:lnTo>
                  <a:lnTo>
                    <a:pt x="140" y="12"/>
                  </a:lnTo>
                  <a:lnTo>
                    <a:pt x="138" y="12"/>
                  </a:lnTo>
                  <a:lnTo>
                    <a:pt x="140" y="14"/>
                  </a:lnTo>
                  <a:lnTo>
                    <a:pt x="142" y="16"/>
                  </a:lnTo>
                  <a:lnTo>
                    <a:pt x="142" y="25"/>
                  </a:lnTo>
                  <a:lnTo>
                    <a:pt x="144" y="27"/>
                  </a:lnTo>
                  <a:lnTo>
                    <a:pt x="148" y="23"/>
                  </a:lnTo>
                  <a:lnTo>
                    <a:pt x="148"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49" name="Freeform 133"/>
            <p:cNvSpPr>
              <a:spLocks noChangeAspect="1"/>
            </p:cNvSpPr>
            <p:nvPr/>
          </p:nvSpPr>
          <p:spPr bwMode="auto">
            <a:xfrm flipV="1">
              <a:off x="9097600" y="3148287"/>
              <a:ext cx="1181122" cy="77295"/>
            </a:xfrm>
            <a:custGeom>
              <a:avLst/>
              <a:gdLst>
                <a:gd name="T0" fmla="*/ 5 w 184"/>
                <a:gd name="T1" fmla="*/ 21 h 48"/>
                <a:gd name="T2" fmla="*/ 11 w 184"/>
                <a:gd name="T3" fmla="*/ 12 h 48"/>
                <a:gd name="T4" fmla="*/ 13 w 184"/>
                <a:gd name="T5" fmla="*/ 17 h 48"/>
                <a:gd name="T6" fmla="*/ 17 w 184"/>
                <a:gd name="T7" fmla="*/ 42 h 48"/>
                <a:gd name="T8" fmla="*/ 19 w 184"/>
                <a:gd name="T9" fmla="*/ 44 h 48"/>
                <a:gd name="T10" fmla="*/ 21 w 184"/>
                <a:gd name="T11" fmla="*/ 29 h 48"/>
                <a:gd name="T12" fmla="*/ 26 w 184"/>
                <a:gd name="T13" fmla="*/ 21 h 48"/>
                <a:gd name="T14" fmla="*/ 32 w 184"/>
                <a:gd name="T15" fmla="*/ 10 h 48"/>
                <a:gd name="T16" fmla="*/ 34 w 184"/>
                <a:gd name="T17" fmla="*/ 14 h 48"/>
                <a:gd name="T18" fmla="*/ 36 w 184"/>
                <a:gd name="T19" fmla="*/ 21 h 48"/>
                <a:gd name="T20" fmla="*/ 43 w 184"/>
                <a:gd name="T21" fmla="*/ 12 h 48"/>
                <a:gd name="T22" fmla="*/ 49 w 184"/>
                <a:gd name="T23" fmla="*/ 17 h 48"/>
                <a:gd name="T24" fmla="*/ 53 w 184"/>
                <a:gd name="T25" fmla="*/ 31 h 48"/>
                <a:gd name="T26" fmla="*/ 59 w 184"/>
                <a:gd name="T27" fmla="*/ 29 h 48"/>
                <a:gd name="T28" fmla="*/ 66 w 184"/>
                <a:gd name="T29" fmla="*/ 23 h 48"/>
                <a:gd name="T30" fmla="*/ 70 w 184"/>
                <a:gd name="T31" fmla="*/ 14 h 48"/>
                <a:gd name="T32" fmla="*/ 74 w 184"/>
                <a:gd name="T33" fmla="*/ 12 h 48"/>
                <a:gd name="T34" fmla="*/ 78 w 184"/>
                <a:gd name="T35" fmla="*/ 23 h 48"/>
                <a:gd name="T36" fmla="*/ 85 w 184"/>
                <a:gd name="T37" fmla="*/ 19 h 48"/>
                <a:gd name="T38" fmla="*/ 89 w 184"/>
                <a:gd name="T39" fmla="*/ 12 h 48"/>
                <a:gd name="T40" fmla="*/ 91 w 184"/>
                <a:gd name="T41" fmla="*/ 19 h 48"/>
                <a:gd name="T42" fmla="*/ 95 w 184"/>
                <a:gd name="T43" fmla="*/ 31 h 48"/>
                <a:gd name="T44" fmla="*/ 98 w 184"/>
                <a:gd name="T45" fmla="*/ 25 h 48"/>
                <a:gd name="T46" fmla="*/ 104 w 184"/>
                <a:gd name="T47" fmla="*/ 23 h 48"/>
                <a:gd name="T48" fmla="*/ 110 w 184"/>
                <a:gd name="T49" fmla="*/ 17 h 48"/>
                <a:gd name="T50" fmla="*/ 114 w 184"/>
                <a:gd name="T51" fmla="*/ 31 h 48"/>
                <a:gd name="T52" fmla="*/ 119 w 184"/>
                <a:gd name="T53" fmla="*/ 38 h 48"/>
                <a:gd name="T54" fmla="*/ 121 w 184"/>
                <a:gd name="T55" fmla="*/ 19 h 48"/>
                <a:gd name="T56" fmla="*/ 125 w 184"/>
                <a:gd name="T57" fmla="*/ 8 h 48"/>
                <a:gd name="T58" fmla="*/ 129 w 184"/>
                <a:gd name="T59" fmla="*/ 23 h 48"/>
                <a:gd name="T60" fmla="*/ 133 w 184"/>
                <a:gd name="T61" fmla="*/ 27 h 48"/>
                <a:gd name="T62" fmla="*/ 140 w 184"/>
                <a:gd name="T63" fmla="*/ 23 h 48"/>
                <a:gd name="T64" fmla="*/ 144 w 184"/>
                <a:gd name="T65" fmla="*/ 14 h 48"/>
                <a:gd name="T66" fmla="*/ 146 w 184"/>
                <a:gd name="T67" fmla="*/ 2 h 48"/>
                <a:gd name="T68" fmla="*/ 150 w 184"/>
                <a:gd name="T69" fmla="*/ 14 h 48"/>
                <a:gd name="T70" fmla="*/ 155 w 184"/>
                <a:gd name="T71" fmla="*/ 29 h 48"/>
                <a:gd name="T72" fmla="*/ 161 w 184"/>
                <a:gd name="T73" fmla="*/ 31 h 48"/>
                <a:gd name="T74" fmla="*/ 163 w 184"/>
                <a:gd name="T75" fmla="*/ 21 h 48"/>
                <a:gd name="T76" fmla="*/ 169 w 184"/>
                <a:gd name="T77" fmla="*/ 29 h 48"/>
                <a:gd name="T78" fmla="*/ 171 w 184"/>
                <a:gd name="T79" fmla="*/ 21 h 48"/>
                <a:gd name="T80" fmla="*/ 178 w 184"/>
                <a:gd name="T81" fmla="*/ 19 h 48"/>
                <a:gd name="T82" fmla="*/ 182 w 184"/>
                <a:gd name="T83"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48">
                  <a:moveTo>
                    <a:pt x="0" y="19"/>
                  </a:moveTo>
                  <a:lnTo>
                    <a:pt x="2" y="21"/>
                  </a:lnTo>
                  <a:lnTo>
                    <a:pt x="5" y="21"/>
                  </a:lnTo>
                  <a:lnTo>
                    <a:pt x="7" y="19"/>
                  </a:lnTo>
                  <a:lnTo>
                    <a:pt x="7" y="17"/>
                  </a:lnTo>
                  <a:lnTo>
                    <a:pt x="11" y="12"/>
                  </a:lnTo>
                  <a:lnTo>
                    <a:pt x="11" y="10"/>
                  </a:lnTo>
                  <a:lnTo>
                    <a:pt x="13" y="12"/>
                  </a:lnTo>
                  <a:lnTo>
                    <a:pt x="13" y="17"/>
                  </a:lnTo>
                  <a:lnTo>
                    <a:pt x="15" y="21"/>
                  </a:lnTo>
                  <a:lnTo>
                    <a:pt x="15" y="36"/>
                  </a:lnTo>
                  <a:lnTo>
                    <a:pt x="17" y="42"/>
                  </a:lnTo>
                  <a:lnTo>
                    <a:pt x="17" y="48"/>
                  </a:lnTo>
                  <a:lnTo>
                    <a:pt x="17" y="46"/>
                  </a:lnTo>
                  <a:lnTo>
                    <a:pt x="19" y="44"/>
                  </a:lnTo>
                  <a:lnTo>
                    <a:pt x="19" y="38"/>
                  </a:lnTo>
                  <a:lnTo>
                    <a:pt x="21" y="36"/>
                  </a:lnTo>
                  <a:lnTo>
                    <a:pt x="21" y="29"/>
                  </a:lnTo>
                  <a:lnTo>
                    <a:pt x="24" y="27"/>
                  </a:lnTo>
                  <a:lnTo>
                    <a:pt x="24" y="23"/>
                  </a:lnTo>
                  <a:lnTo>
                    <a:pt x="26" y="21"/>
                  </a:lnTo>
                  <a:lnTo>
                    <a:pt x="26" y="17"/>
                  </a:lnTo>
                  <a:lnTo>
                    <a:pt x="28" y="14"/>
                  </a:lnTo>
                  <a:lnTo>
                    <a:pt x="32" y="10"/>
                  </a:lnTo>
                  <a:lnTo>
                    <a:pt x="30" y="10"/>
                  </a:lnTo>
                  <a:lnTo>
                    <a:pt x="32" y="12"/>
                  </a:lnTo>
                  <a:lnTo>
                    <a:pt x="34" y="14"/>
                  </a:lnTo>
                  <a:lnTo>
                    <a:pt x="34" y="17"/>
                  </a:lnTo>
                  <a:lnTo>
                    <a:pt x="38" y="21"/>
                  </a:lnTo>
                  <a:lnTo>
                    <a:pt x="36" y="21"/>
                  </a:lnTo>
                  <a:lnTo>
                    <a:pt x="38" y="17"/>
                  </a:lnTo>
                  <a:lnTo>
                    <a:pt x="40" y="17"/>
                  </a:lnTo>
                  <a:lnTo>
                    <a:pt x="43" y="12"/>
                  </a:lnTo>
                  <a:lnTo>
                    <a:pt x="45" y="12"/>
                  </a:lnTo>
                  <a:lnTo>
                    <a:pt x="47" y="14"/>
                  </a:lnTo>
                  <a:lnTo>
                    <a:pt x="49" y="17"/>
                  </a:lnTo>
                  <a:lnTo>
                    <a:pt x="49" y="25"/>
                  </a:lnTo>
                  <a:lnTo>
                    <a:pt x="53" y="29"/>
                  </a:lnTo>
                  <a:lnTo>
                    <a:pt x="53" y="31"/>
                  </a:lnTo>
                  <a:lnTo>
                    <a:pt x="55" y="29"/>
                  </a:lnTo>
                  <a:lnTo>
                    <a:pt x="57" y="29"/>
                  </a:lnTo>
                  <a:lnTo>
                    <a:pt x="59" y="29"/>
                  </a:lnTo>
                  <a:lnTo>
                    <a:pt x="62" y="29"/>
                  </a:lnTo>
                  <a:lnTo>
                    <a:pt x="64" y="25"/>
                  </a:lnTo>
                  <a:lnTo>
                    <a:pt x="66" y="23"/>
                  </a:lnTo>
                  <a:lnTo>
                    <a:pt x="68" y="21"/>
                  </a:lnTo>
                  <a:lnTo>
                    <a:pt x="70" y="19"/>
                  </a:lnTo>
                  <a:lnTo>
                    <a:pt x="70" y="14"/>
                  </a:lnTo>
                  <a:lnTo>
                    <a:pt x="74" y="10"/>
                  </a:lnTo>
                  <a:lnTo>
                    <a:pt x="72" y="10"/>
                  </a:lnTo>
                  <a:lnTo>
                    <a:pt x="74" y="12"/>
                  </a:lnTo>
                  <a:lnTo>
                    <a:pt x="76" y="14"/>
                  </a:lnTo>
                  <a:lnTo>
                    <a:pt x="76" y="21"/>
                  </a:lnTo>
                  <a:lnTo>
                    <a:pt x="78" y="23"/>
                  </a:lnTo>
                  <a:lnTo>
                    <a:pt x="81" y="21"/>
                  </a:lnTo>
                  <a:lnTo>
                    <a:pt x="83" y="21"/>
                  </a:lnTo>
                  <a:lnTo>
                    <a:pt x="85" y="19"/>
                  </a:lnTo>
                  <a:lnTo>
                    <a:pt x="87" y="19"/>
                  </a:lnTo>
                  <a:lnTo>
                    <a:pt x="89" y="10"/>
                  </a:lnTo>
                  <a:lnTo>
                    <a:pt x="89" y="12"/>
                  </a:lnTo>
                  <a:lnTo>
                    <a:pt x="89" y="10"/>
                  </a:lnTo>
                  <a:lnTo>
                    <a:pt x="91" y="8"/>
                  </a:lnTo>
                  <a:lnTo>
                    <a:pt x="91" y="19"/>
                  </a:lnTo>
                  <a:lnTo>
                    <a:pt x="93" y="25"/>
                  </a:lnTo>
                  <a:lnTo>
                    <a:pt x="93" y="33"/>
                  </a:lnTo>
                  <a:lnTo>
                    <a:pt x="95" y="31"/>
                  </a:lnTo>
                  <a:lnTo>
                    <a:pt x="95" y="29"/>
                  </a:lnTo>
                  <a:lnTo>
                    <a:pt x="100" y="25"/>
                  </a:lnTo>
                  <a:lnTo>
                    <a:pt x="98" y="25"/>
                  </a:lnTo>
                  <a:lnTo>
                    <a:pt x="100" y="25"/>
                  </a:lnTo>
                  <a:lnTo>
                    <a:pt x="102" y="23"/>
                  </a:lnTo>
                  <a:lnTo>
                    <a:pt x="104" y="23"/>
                  </a:lnTo>
                  <a:lnTo>
                    <a:pt x="106" y="21"/>
                  </a:lnTo>
                  <a:lnTo>
                    <a:pt x="108" y="19"/>
                  </a:lnTo>
                  <a:lnTo>
                    <a:pt x="110" y="17"/>
                  </a:lnTo>
                  <a:lnTo>
                    <a:pt x="112" y="14"/>
                  </a:lnTo>
                  <a:lnTo>
                    <a:pt x="114" y="17"/>
                  </a:lnTo>
                  <a:lnTo>
                    <a:pt x="114" y="31"/>
                  </a:lnTo>
                  <a:lnTo>
                    <a:pt x="117" y="36"/>
                  </a:lnTo>
                  <a:lnTo>
                    <a:pt x="117" y="40"/>
                  </a:lnTo>
                  <a:lnTo>
                    <a:pt x="119" y="38"/>
                  </a:lnTo>
                  <a:lnTo>
                    <a:pt x="119" y="31"/>
                  </a:lnTo>
                  <a:lnTo>
                    <a:pt x="121" y="27"/>
                  </a:lnTo>
                  <a:lnTo>
                    <a:pt x="121" y="19"/>
                  </a:lnTo>
                  <a:lnTo>
                    <a:pt x="123" y="14"/>
                  </a:lnTo>
                  <a:lnTo>
                    <a:pt x="123" y="6"/>
                  </a:lnTo>
                  <a:lnTo>
                    <a:pt x="125" y="8"/>
                  </a:lnTo>
                  <a:lnTo>
                    <a:pt x="127" y="10"/>
                  </a:lnTo>
                  <a:lnTo>
                    <a:pt x="127" y="19"/>
                  </a:lnTo>
                  <a:lnTo>
                    <a:pt x="129" y="23"/>
                  </a:lnTo>
                  <a:lnTo>
                    <a:pt x="129" y="27"/>
                  </a:lnTo>
                  <a:lnTo>
                    <a:pt x="131" y="25"/>
                  </a:lnTo>
                  <a:lnTo>
                    <a:pt x="133" y="27"/>
                  </a:lnTo>
                  <a:lnTo>
                    <a:pt x="136" y="27"/>
                  </a:lnTo>
                  <a:lnTo>
                    <a:pt x="138" y="25"/>
                  </a:lnTo>
                  <a:lnTo>
                    <a:pt x="140" y="23"/>
                  </a:lnTo>
                  <a:lnTo>
                    <a:pt x="142" y="21"/>
                  </a:lnTo>
                  <a:lnTo>
                    <a:pt x="142" y="17"/>
                  </a:lnTo>
                  <a:lnTo>
                    <a:pt x="144" y="14"/>
                  </a:lnTo>
                  <a:lnTo>
                    <a:pt x="144" y="10"/>
                  </a:lnTo>
                  <a:lnTo>
                    <a:pt x="146" y="6"/>
                  </a:lnTo>
                  <a:lnTo>
                    <a:pt x="146" y="2"/>
                  </a:lnTo>
                  <a:lnTo>
                    <a:pt x="148" y="0"/>
                  </a:lnTo>
                  <a:lnTo>
                    <a:pt x="150" y="2"/>
                  </a:lnTo>
                  <a:lnTo>
                    <a:pt x="150" y="14"/>
                  </a:lnTo>
                  <a:lnTo>
                    <a:pt x="152" y="21"/>
                  </a:lnTo>
                  <a:lnTo>
                    <a:pt x="152" y="27"/>
                  </a:lnTo>
                  <a:lnTo>
                    <a:pt x="155" y="29"/>
                  </a:lnTo>
                  <a:lnTo>
                    <a:pt x="155" y="31"/>
                  </a:lnTo>
                  <a:lnTo>
                    <a:pt x="159" y="33"/>
                  </a:lnTo>
                  <a:lnTo>
                    <a:pt x="161" y="31"/>
                  </a:lnTo>
                  <a:lnTo>
                    <a:pt x="161" y="25"/>
                  </a:lnTo>
                  <a:lnTo>
                    <a:pt x="165" y="21"/>
                  </a:lnTo>
                  <a:lnTo>
                    <a:pt x="163" y="21"/>
                  </a:lnTo>
                  <a:lnTo>
                    <a:pt x="165" y="29"/>
                  </a:lnTo>
                  <a:lnTo>
                    <a:pt x="167" y="29"/>
                  </a:lnTo>
                  <a:lnTo>
                    <a:pt x="169" y="29"/>
                  </a:lnTo>
                  <a:lnTo>
                    <a:pt x="169" y="27"/>
                  </a:lnTo>
                  <a:lnTo>
                    <a:pt x="171" y="25"/>
                  </a:lnTo>
                  <a:lnTo>
                    <a:pt x="171" y="21"/>
                  </a:lnTo>
                  <a:lnTo>
                    <a:pt x="174" y="19"/>
                  </a:lnTo>
                  <a:lnTo>
                    <a:pt x="176" y="21"/>
                  </a:lnTo>
                  <a:lnTo>
                    <a:pt x="178" y="19"/>
                  </a:lnTo>
                  <a:lnTo>
                    <a:pt x="178" y="14"/>
                  </a:lnTo>
                  <a:lnTo>
                    <a:pt x="180" y="14"/>
                  </a:lnTo>
                  <a:lnTo>
                    <a:pt x="182" y="17"/>
                  </a:lnTo>
                  <a:lnTo>
                    <a:pt x="184" y="19"/>
                  </a:lnTo>
                  <a:lnTo>
                    <a:pt x="184"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0" name="Freeform 134"/>
            <p:cNvSpPr>
              <a:spLocks noChangeAspect="1"/>
            </p:cNvSpPr>
            <p:nvPr/>
          </p:nvSpPr>
          <p:spPr bwMode="auto">
            <a:xfrm flipV="1">
              <a:off x="10278722" y="3167246"/>
              <a:ext cx="366079" cy="45210"/>
            </a:xfrm>
            <a:custGeom>
              <a:avLst/>
              <a:gdLst>
                <a:gd name="T0" fmla="*/ 0 w 57"/>
                <a:gd name="T1" fmla="*/ 13 h 28"/>
                <a:gd name="T2" fmla="*/ 6 w 57"/>
                <a:gd name="T3" fmla="*/ 13 h 28"/>
                <a:gd name="T4" fmla="*/ 6 w 57"/>
                <a:gd name="T5" fmla="*/ 11 h 28"/>
                <a:gd name="T6" fmla="*/ 9 w 57"/>
                <a:gd name="T7" fmla="*/ 13 h 28"/>
                <a:gd name="T8" fmla="*/ 9 w 57"/>
                <a:gd name="T9" fmla="*/ 15 h 28"/>
                <a:gd name="T10" fmla="*/ 13 w 57"/>
                <a:gd name="T11" fmla="*/ 19 h 28"/>
                <a:gd name="T12" fmla="*/ 11 w 57"/>
                <a:gd name="T13" fmla="*/ 19 h 28"/>
                <a:gd name="T14" fmla="*/ 13 w 57"/>
                <a:gd name="T15" fmla="*/ 15 h 28"/>
                <a:gd name="T16" fmla="*/ 15 w 57"/>
                <a:gd name="T17" fmla="*/ 13 h 28"/>
                <a:gd name="T18" fmla="*/ 15 w 57"/>
                <a:gd name="T19" fmla="*/ 6 h 28"/>
                <a:gd name="T20" fmla="*/ 17 w 57"/>
                <a:gd name="T21" fmla="*/ 4 h 28"/>
                <a:gd name="T22" fmla="*/ 17 w 57"/>
                <a:gd name="T23" fmla="*/ 0 h 28"/>
                <a:gd name="T24" fmla="*/ 19 w 57"/>
                <a:gd name="T25" fmla="*/ 6 h 28"/>
                <a:gd name="T26" fmla="*/ 19 w 57"/>
                <a:gd name="T27" fmla="*/ 4 h 28"/>
                <a:gd name="T28" fmla="*/ 19 w 57"/>
                <a:gd name="T29" fmla="*/ 6 h 28"/>
                <a:gd name="T30" fmla="*/ 21 w 57"/>
                <a:gd name="T31" fmla="*/ 9 h 28"/>
                <a:gd name="T32" fmla="*/ 21 w 57"/>
                <a:gd name="T33" fmla="*/ 11 h 28"/>
                <a:gd name="T34" fmla="*/ 21 w 57"/>
                <a:gd name="T35" fmla="*/ 9 h 28"/>
                <a:gd name="T36" fmla="*/ 23 w 57"/>
                <a:gd name="T37" fmla="*/ 11 h 28"/>
                <a:gd name="T38" fmla="*/ 23 w 57"/>
                <a:gd name="T39" fmla="*/ 15 h 28"/>
                <a:gd name="T40" fmla="*/ 25 w 57"/>
                <a:gd name="T41" fmla="*/ 19 h 28"/>
                <a:gd name="T42" fmla="*/ 25 w 57"/>
                <a:gd name="T43" fmla="*/ 25 h 28"/>
                <a:gd name="T44" fmla="*/ 28 w 57"/>
                <a:gd name="T45" fmla="*/ 28 h 28"/>
                <a:gd name="T46" fmla="*/ 30 w 57"/>
                <a:gd name="T47" fmla="*/ 25 h 28"/>
                <a:gd name="T48" fmla="*/ 30 w 57"/>
                <a:gd name="T49" fmla="*/ 21 h 28"/>
                <a:gd name="T50" fmla="*/ 32 w 57"/>
                <a:gd name="T51" fmla="*/ 19 h 28"/>
                <a:gd name="T52" fmla="*/ 32 w 57"/>
                <a:gd name="T53" fmla="*/ 13 h 28"/>
                <a:gd name="T54" fmla="*/ 34 w 57"/>
                <a:gd name="T55" fmla="*/ 11 h 28"/>
                <a:gd name="T56" fmla="*/ 34 w 57"/>
                <a:gd name="T57" fmla="*/ 6 h 28"/>
                <a:gd name="T58" fmla="*/ 36 w 57"/>
                <a:gd name="T59" fmla="*/ 4 h 28"/>
                <a:gd name="T60" fmla="*/ 36 w 57"/>
                <a:gd name="T61" fmla="*/ 6 h 28"/>
                <a:gd name="T62" fmla="*/ 38 w 57"/>
                <a:gd name="T63" fmla="*/ 9 h 28"/>
                <a:gd name="T64" fmla="*/ 38 w 57"/>
                <a:gd name="T65" fmla="*/ 15 h 28"/>
                <a:gd name="T66" fmla="*/ 40 w 57"/>
                <a:gd name="T67" fmla="*/ 17 h 28"/>
                <a:gd name="T68" fmla="*/ 40 w 57"/>
                <a:gd name="T69" fmla="*/ 19 h 28"/>
                <a:gd name="T70" fmla="*/ 42 w 57"/>
                <a:gd name="T71" fmla="*/ 17 h 28"/>
                <a:gd name="T72" fmla="*/ 44 w 57"/>
                <a:gd name="T73" fmla="*/ 15 h 28"/>
                <a:gd name="T74" fmla="*/ 44 w 57"/>
                <a:gd name="T75" fmla="*/ 9 h 28"/>
                <a:gd name="T76" fmla="*/ 47 w 57"/>
                <a:gd name="T77" fmla="*/ 6 h 28"/>
                <a:gd name="T78" fmla="*/ 47 w 57"/>
                <a:gd name="T79" fmla="*/ 9 h 28"/>
                <a:gd name="T80" fmla="*/ 49 w 57"/>
                <a:gd name="T81" fmla="*/ 11 h 28"/>
                <a:gd name="T82" fmla="*/ 49 w 57"/>
                <a:gd name="T83" fmla="*/ 17 h 28"/>
                <a:gd name="T84" fmla="*/ 51 w 57"/>
                <a:gd name="T85" fmla="*/ 19 h 28"/>
                <a:gd name="T86" fmla="*/ 53 w 57"/>
                <a:gd name="T87" fmla="*/ 19 h 28"/>
                <a:gd name="T88" fmla="*/ 55 w 57"/>
                <a:gd name="T89" fmla="*/ 17 h 28"/>
                <a:gd name="T90" fmla="*/ 57 w 57"/>
                <a:gd name="T9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 h="28">
                  <a:moveTo>
                    <a:pt x="0" y="13"/>
                  </a:moveTo>
                  <a:lnTo>
                    <a:pt x="6" y="13"/>
                  </a:lnTo>
                  <a:lnTo>
                    <a:pt x="6" y="11"/>
                  </a:lnTo>
                  <a:lnTo>
                    <a:pt x="9" y="13"/>
                  </a:lnTo>
                  <a:lnTo>
                    <a:pt x="9" y="15"/>
                  </a:lnTo>
                  <a:lnTo>
                    <a:pt x="13" y="19"/>
                  </a:lnTo>
                  <a:lnTo>
                    <a:pt x="11" y="19"/>
                  </a:lnTo>
                  <a:lnTo>
                    <a:pt x="13" y="15"/>
                  </a:lnTo>
                  <a:lnTo>
                    <a:pt x="15" y="13"/>
                  </a:lnTo>
                  <a:lnTo>
                    <a:pt x="15" y="6"/>
                  </a:lnTo>
                  <a:lnTo>
                    <a:pt x="17" y="4"/>
                  </a:lnTo>
                  <a:lnTo>
                    <a:pt x="17" y="0"/>
                  </a:lnTo>
                  <a:lnTo>
                    <a:pt x="19" y="6"/>
                  </a:lnTo>
                  <a:lnTo>
                    <a:pt x="19" y="4"/>
                  </a:lnTo>
                  <a:lnTo>
                    <a:pt x="19" y="6"/>
                  </a:lnTo>
                  <a:lnTo>
                    <a:pt x="21" y="9"/>
                  </a:lnTo>
                  <a:lnTo>
                    <a:pt x="21" y="11"/>
                  </a:lnTo>
                  <a:lnTo>
                    <a:pt x="21" y="9"/>
                  </a:lnTo>
                  <a:lnTo>
                    <a:pt x="23" y="11"/>
                  </a:lnTo>
                  <a:lnTo>
                    <a:pt x="23" y="15"/>
                  </a:lnTo>
                  <a:lnTo>
                    <a:pt x="25" y="19"/>
                  </a:lnTo>
                  <a:lnTo>
                    <a:pt x="25" y="25"/>
                  </a:lnTo>
                  <a:lnTo>
                    <a:pt x="28" y="28"/>
                  </a:lnTo>
                  <a:lnTo>
                    <a:pt x="30" y="25"/>
                  </a:lnTo>
                  <a:lnTo>
                    <a:pt x="30" y="21"/>
                  </a:lnTo>
                  <a:lnTo>
                    <a:pt x="32" y="19"/>
                  </a:lnTo>
                  <a:lnTo>
                    <a:pt x="32" y="13"/>
                  </a:lnTo>
                  <a:lnTo>
                    <a:pt x="34" y="11"/>
                  </a:lnTo>
                  <a:lnTo>
                    <a:pt x="34" y="6"/>
                  </a:lnTo>
                  <a:lnTo>
                    <a:pt x="36" y="4"/>
                  </a:lnTo>
                  <a:lnTo>
                    <a:pt x="36" y="6"/>
                  </a:lnTo>
                  <a:lnTo>
                    <a:pt x="38" y="9"/>
                  </a:lnTo>
                  <a:lnTo>
                    <a:pt x="38" y="15"/>
                  </a:lnTo>
                  <a:lnTo>
                    <a:pt x="40" y="17"/>
                  </a:lnTo>
                  <a:lnTo>
                    <a:pt x="40" y="19"/>
                  </a:lnTo>
                  <a:lnTo>
                    <a:pt x="42" y="17"/>
                  </a:lnTo>
                  <a:lnTo>
                    <a:pt x="44" y="15"/>
                  </a:lnTo>
                  <a:lnTo>
                    <a:pt x="44" y="9"/>
                  </a:lnTo>
                  <a:lnTo>
                    <a:pt x="47" y="6"/>
                  </a:lnTo>
                  <a:lnTo>
                    <a:pt x="47" y="9"/>
                  </a:lnTo>
                  <a:lnTo>
                    <a:pt x="49" y="11"/>
                  </a:lnTo>
                  <a:lnTo>
                    <a:pt x="49" y="17"/>
                  </a:lnTo>
                  <a:lnTo>
                    <a:pt x="51" y="19"/>
                  </a:lnTo>
                  <a:lnTo>
                    <a:pt x="53" y="19"/>
                  </a:lnTo>
                  <a:lnTo>
                    <a:pt x="55" y="17"/>
                  </a:lnTo>
                  <a:lnTo>
                    <a:pt x="57" y="1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1" name="Freeform 135"/>
            <p:cNvSpPr>
              <a:spLocks noChangeAspect="1"/>
            </p:cNvSpPr>
            <p:nvPr/>
          </p:nvSpPr>
          <p:spPr bwMode="auto">
            <a:xfrm flipV="1">
              <a:off x="4742643" y="3192038"/>
              <a:ext cx="1046433" cy="191049"/>
            </a:xfrm>
            <a:custGeom>
              <a:avLst/>
              <a:gdLst>
                <a:gd name="T0" fmla="*/ 2 w 163"/>
                <a:gd name="T1" fmla="*/ 69 h 118"/>
                <a:gd name="T2" fmla="*/ 4 w 163"/>
                <a:gd name="T3" fmla="*/ 65 h 118"/>
                <a:gd name="T4" fmla="*/ 9 w 163"/>
                <a:gd name="T5" fmla="*/ 59 h 118"/>
                <a:gd name="T6" fmla="*/ 11 w 163"/>
                <a:gd name="T7" fmla="*/ 44 h 118"/>
                <a:gd name="T8" fmla="*/ 15 w 163"/>
                <a:gd name="T9" fmla="*/ 52 h 118"/>
                <a:gd name="T10" fmla="*/ 21 w 163"/>
                <a:gd name="T11" fmla="*/ 57 h 118"/>
                <a:gd name="T12" fmla="*/ 26 w 163"/>
                <a:gd name="T13" fmla="*/ 61 h 118"/>
                <a:gd name="T14" fmla="*/ 30 w 163"/>
                <a:gd name="T15" fmla="*/ 67 h 118"/>
                <a:gd name="T16" fmla="*/ 32 w 163"/>
                <a:gd name="T17" fmla="*/ 59 h 118"/>
                <a:gd name="T18" fmla="*/ 38 w 163"/>
                <a:gd name="T19" fmla="*/ 57 h 118"/>
                <a:gd name="T20" fmla="*/ 40 w 163"/>
                <a:gd name="T21" fmla="*/ 59 h 118"/>
                <a:gd name="T22" fmla="*/ 42 w 163"/>
                <a:gd name="T23" fmla="*/ 61 h 118"/>
                <a:gd name="T24" fmla="*/ 49 w 163"/>
                <a:gd name="T25" fmla="*/ 57 h 118"/>
                <a:gd name="T26" fmla="*/ 55 w 163"/>
                <a:gd name="T27" fmla="*/ 55 h 118"/>
                <a:gd name="T28" fmla="*/ 57 w 163"/>
                <a:gd name="T29" fmla="*/ 46 h 118"/>
                <a:gd name="T30" fmla="*/ 61 w 163"/>
                <a:gd name="T31" fmla="*/ 50 h 118"/>
                <a:gd name="T32" fmla="*/ 66 w 163"/>
                <a:gd name="T33" fmla="*/ 61 h 118"/>
                <a:gd name="T34" fmla="*/ 70 w 163"/>
                <a:gd name="T35" fmla="*/ 52 h 118"/>
                <a:gd name="T36" fmla="*/ 72 w 163"/>
                <a:gd name="T37" fmla="*/ 48 h 118"/>
                <a:gd name="T38" fmla="*/ 76 w 163"/>
                <a:gd name="T39" fmla="*/ 59 h 118"/>
                <a:gd name="T40" fmla="*/ 78 w 163"/>
                <a:gd name="T41" fmla="*/ 67 h 118"/>
                <a:gd name="T42" fmla="*/ 87 w 163"/>
                <a:gd name="T43" fmla="*/ 63 h 118"/>
                <a:gd name="T44" fmla="*/ 91 w 163"/>
                <a:gd name="T45" fmla="*/ 57 h 118"/>
                <a:gd name="T46" fmla="*/ 93 w 163"/>
                <a:gd name="T47" fmla="*/ 48 h 118"/>
                <a:gd name="T48" fmla="*/ 97 w 163"/>
                <a:gd name="T49" fmla="*/ 50 h 118"/>
                <a:gd name="T50" fmla="*/ 102 w 163"/>
                <a:gd name="T51" fmla="*/ 69 h 118"/>
                <a:gd name="T52" fmla="*/ 108 w 163"/>
                <a:gd name="T53" fmla="*/ 59 h 118"/>
                <a:gd name="T54" fmla="*/ 112 w 163"/>
                <a:gd name="T55" fmla="*/ 48 h 118"/>
                <a:gd name="T56" fmla="*/ 116 w 163"/>
                <a:gd name="T57" fmla="*/ 57 h 118"/>
                <a:gd name="T58" fmla="*/ 121 w 163"/>
                <a:gd name="T59" fmla="*/ 63 h 118"/>
                <a:gd name="T60" fmla="*/ 127 w 163"/>
                <a:gd name="T61" fmla="*/ 67 h 118"/>
                <a:gd name="T62" fmla="*/ 129 w 163"/>
                <a:gd name="T63" fmla="*/ 57 h 118"/>
                <a:gd name="T64" fmla="*/ 133 w 163"/>
                <a:gd name="T65" fmla="*/ 48 h 118"/>
                <a:gd name="T66" fmla="*/ 135 w 163"/>
                <a:gd name="T67" fmla="*/ 29 h 118"/>
                <a:gd name="T68" fmla="*/ 140 w 163"/>
                <a:gd name="T69" fmla="*/ 2 h 118"/>
                <a:gd name="T70" fmla="*/ 142 w 163"/>
                <a:gd name="T71" fmla="*/ 12 h 118"/>
                <a:gd name="T72" fmla="*/ 144 w 163"/>
                <a:gd name="T73" fmla="*/ 101 h 118"/>
                <a:gd name="T74" fmla="*/ 146 w 163"/>
                <a:gd name="T75" fmla="*/ 114 h 118"/>
                <a:gd name="T76" fmla="*/ 150 w 163"/>
                <a:gd name="T77" fmla="*/ 84 h 118"/>
                <a:gd name="T78" fmla="*/ 152 w 163"/>
                <a:gd name="T79" fmla="*/ 57 h 118"/>
                <a:gd name="T80" fmla="*/ 159 w 163"/>
                <a:gd name="T81" fmla="*/ 40 h 118"/>
                <a:gd name="T82" fmla="*/ 161 w 163"/>
                <a:gd name="T83" fmla="*/ 5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18">
                  <a:moveTo>
                    <a:pt x="0" y="59"/>
                  </a:moveTo>
                  <a:lnTo>
                    <a:pt x="0" y="67"/>
                  </a:lnTo>
                  <a:lnTo>
                    <a:pt x="2" y="69"/>
                  </a:lnTo>
                  <a:lnTo>
                    <a:pt x="2" y="74"/>
                  </a:lnTo>
                  <a:lnTo>
                    <a:pt x="4" y="71"/>
                  </a:lnTo>
                  <a:lnTo>
                    <a:pt x="4" y="65"/>
                  </a:lnTo>
                  <a:lnTo>
                    <a:pt x="7" y="63"/>
                  </a:lnTo>
                  <a:lnTo>
                    <a:pt x="7" y="61"/>
                  </a:lnTo>
                  <a:lnTo>
                    <a:pt x="9" y="59"/>
                  </a:lnTo>
                  <a:lnTo>
                    <a:pt x="9" y="50"/>
                  </a:lnTo>
                  <a:lnTo>
                    <a:pt x="11" y="48"/>
                  </a:lnTo>
                  <a:lnTo>
                    <a:pt x="11" y="44"/>
                  </a:lnTo>
                  <a:lnTo>
                    <a:pt x="13" y="46"/>
                  </a:lnTo>
                  <a:lnTo>
                    <a:pt x="15" y="48"/>
                  </a:lnTo>
                  <a:lnTo>
                    <a:pt x="15" y="52"/>
                  </a:lnTo>
                  <a:lnTo>
                    <a:pt x="17" y="52"/>
                  </a:lnTo>
                  <a:lnTo>
                    <a:pt x="19" y="55"/>
                  </a:lnTo>
                  <a:lnTo>
                    <a:pt x="21" y="57"/>
                  </a:lnTo>
                  <a:lnTo>
                    <a:pt x="21" y="63"/>
                  </a:lnTo>
                  <a:lnTo>
                    <a:pt x="23" y="61"/>
                  </a:lnTo>
                  <a:lnTo>
                    <a:pt x="26" y="61"/>
                  </a:lnTo>
                  <a:lnTo>
                    <a:pt x="28" y="65"/>
                  </a:lnTo>
                  <a:lnTo>
                    <a:pt x="28" y="69"/>
                  </a:lnTo>
                  <a:lnTo>
                    <a:pt x="30" y="67"/>
                  </a:lnTo>
                  <a:lnTo>
                    <a:pt x="30" y="65"/>
                  </a:lnTo>
                  <a:lnTo>
                    <a:pt x="32" y="63"/>
                  </a:lnTo>
                  <a:lnTo>
                    <a:pt x="32" y="59"/>
                  </a:lnTo>
                  <a:lnTo>
                    <a:pt x="34" y="61"/>
                  </a:lnTo>
                  <a:lnTo>
                    <a:pt x="36" y="59"/>
                  </a:lnTo>
                  <a:lnTo>
                    <a:pt x="38" y="57"/>
                  </a:lnTo>
                  <a:lnTo>
                    <a:pt x="38" y="52"/>
                  </a:lnTo>
                  <a:lnTo>
                    <a:pt x="40" y="55"/>
                  </a:lnTo>
                  <a:lnTo>
                    <a:pt x="40" y="59"/>
                  </a:lnTo>
                  <a:lnTo>
                    <a:pt x="42" y="61"/>
                  </a:lnTo>
                  <a:lnTo>
                    <a:pt x="42" y="63"/>
                  </a:lnTo>
                  <a:lnTo>
                    <a:pt x="42" y="61"/>
                  </a:lnTo>
                  <a:lnTo>
                    <a:pt x="45" y="59"/>
                  </a:lnTo>
                  <a:lnTo>
                    <a:pt x="47" y="59"/>
                  </a:lnTo>
                  <a:lnTo>
                    <a:pt x="49" y="57"/>
                  </a:lnTo>
                  <a:lnTo>
                    <a:pt x="51" y="55"/>
                  </a:lnTo>
                  <a:lnTo>
                    <a:pt x="53" y="52"/>
                  </a:lnTo>
                  <a:lnTo>
                    <a:pt x="55" y="55"/>
                  </a:lnTo>
                  <a:lnTo>
                    <a:pt x="55" y="50"/>
                  </a:lnTo>
                  <a:lnTo>
                    <a:pt x="59" y="46"/>
                  </a:lnTo>
                  <a:lnTo>
                    <a:pt x="57" y="46"/>
                  </a:lnTo>
                  <a:lnTo>
                    <a:pt x="59" y="46"/>
                  </a:lnTo>
                  <a:lnTo>
                    <a:pt x="61" y="48"/>
                  </a:lnTo>
                  <a:lnTo>
                    <a:pt x="61" y="50"/>
                  </a:lnTo>
                  <a:lnTo>
                    <a:pt x="64" y="52"/>
                  </a:lnTo>
                  <a:lnTo>
                    <a:pt x="64" y="59"/>
                  </a:lnTo>
                  <a:lnTo>
                    <a:pt x="66" y="61"/>
                  </a:lnTo>
                  <a:lnTo>
                    <a:pt x="68" y="59"/>
                  </a:lnTo>
                  <a:lnTo>
                    <a:pt x="68" y="55"/>
                  </a:lnTo>
                  <a:lnTo>
                    <a:pt x="70" y="52"/>
                  </a:lnTo>
                  <a:lnTo>
                    <a:pt x="70" y="48"/>
                  </a:lnTo>
                  <a:lnTo>
                    <a:pt x="72" y="46"/>
                  </a:lnTo>
                  <a:lnTo>
                    <a:pt x="72" y="48"/>
                  </a:lnTo>
                  <a:lnTo>
                    <a:pt x="74" y="50"/>
                  </a:lnTo>
                  <a:lnTo>
                    <a:pt x="74" y="57"/>
                  </a:lnTo>
                  <a:lnTo>
                    <a:pt x="76" y="59"/>
                  </a:lnTo>
                  <a:lnTo>
                    <a:pt x="76" y="61"/>
                  </a:lnTo>
                  <a:lnTo>
                    <a:pt x="78" y="63"/>
                  </a:lnTo>
                  <a:lnTo>
                    <a:pt x="78" y="67"/>
                  </a:lnTo>
                  <a:lnTo>
                    <a:pt x="80" y="67"/>
                  </a:lnTo>
                  <a:lnTo>
                    <a:pt x="83" y="67"/>
                  </a:lnTo>
                  <a:lnTo>
                    <a:pt x="87" y="63"/>
                  </a:lnTo>
                  <a:lnTo>
                    <a:pt x="87" y="61"/>
                  </a:lnTo>
                  <a:lnTo>
                    <a:pt x="89" y="59"/>
                  </a:lnTo>
                  <a:lnTo>
                    <a:pt x="91" y="57"/>
                  </a:lnTo>
                  <a:lnTo>
                    <a:pt x="91" y="52"/>
                  </a:lnTo>
                  <a:lnTo>
                    <a:pt x="93" y="50"/>
                  </a:lnTo>
                  <a:lnTo>
                    <a:pt x="93" y="48"/>
                  </a:lnTo>
                  <a:lnTo>
                    <a:pt x="97" y="44"/>
                  </a:lnTo>
                  <a:lnTo>
                    <a:pt x="95" y="44"/>
                  </a:lnTo>
                  <a:lnTo>
                    <a:pt x="97" y="50"/>
                  </a:lnTo>
                  <a:lnTo>
                    <a:pt x="100" y="55"/>
                  </a:lnTo>
                  <a:lnTo>
                    <a:pt x="100" y="67"/>
                  </a:lnTo>
                  <a:lnTo>
                    <a:pt x="102" y="69"/>
                  </a:lnTo>
                  <a:lnTo>
                    <a:pt x="104" y="67"/>
                  </a:lnTo>
                  <a:lnTo>
                    <a:pt x="108" y="63"/>
                  </a:lnTo>
                  <a:lnTo>
                    <a:pt x="108" y="59"/>
                  </a:lnTo>
                  <a:lnTo>
                    <a:pt x="110" y="57"/>
                  </a:lnTo>
                  <a:lnTo>
                    <a:pt x="110" y="50"/>
                  </a:lnTo>
                  <a:lnTo>
                    <a:pt x="112" y="48"/>
                  </a:lnTo>
                  <a:lnTo>
                    <a:pt x="114" y="50"/>
                  </a:lnTo>
                  <a:lnTo>
                    <a:pt x="116" y="52"/>
                  </a:lnTo>
                  <a:lnTo>
                    <a:pt x="116" y="57"/>
                  </a:lnTo>
                  <a:lnTo>
                    <a:pt x="119" y="59"/>
                  </a:lnTo>
                  <a:lnTo>
                    <a:pt x="119" y="63"/>
                  </a:lnTo>
                  <a:lnTo>
                    <a:pt x="121" y="63"/>
                  </a:lnTo>
                  <a:lnTo>
                    <a:pt x="125" y="67"/>
                  </a:lnTo>
                  <a:lnTo>
                    <a:pt x="125" y="69"/>
                  </a:lnTo>
                  <a:lnTo>
                    <a:pt x="127" y="67"/>
                  </a:lnTo>
                  <a:lnTo>
                    <a:pt x="127" y="65"/>
                  </a:lnTo>
                  <a:lnTo>
                    <a:pt x="129" y="63"/>
                  </a:lnTo>
                  <a:lnTo>
                    <a:pt x="129" y="57"/>
                  </a:lnTo>
                  <a:lnTo>
                    <a:pt x="131" y="55"/>
                  </a:lnTo>
                  <a:lnTo>
                    <a:pt x="131" y="50"/>
                  </a:lnTo>
                  <a:lnTo>
                    <a:pt x="133" y="48"/>
                  </a:lnTo>
                  <a:lnTo>
                    <a:pt x="133" y="42"/>
                  </a:lnTo>
                  <a:lnTo>
                    <a:pt x="135" y="38"/>
                  </a:lnTo>
                  <a:lnTo>
                    <a:pt x="135" y="29"/>
                  </a:lnTo>
                  <a:lnTo>
                    <a:pt x="138" y="23"/>
                  </a:lnTo>
                  <a:lnTo>
                    <a:pt x="138" y="6"/>
                  </a:lnTo>
                  <a:lnTo>
                    <a:pt x="140" y="2"/>
                  </a:lnTo>
                  <a:lnTo>
                    <a:pt x="140" y="0"/>
                  </a:lnTo>
                  <a:lnTo>
                    <a:pt x="140" y="4"/>
                  </a:lnTo>
                  <a:lnTo>
                    <a:pt x="142" y="12"/>
                  </a:lnTo>
                  <a:lnTo>
                    <a:pt x="142" y="57"/>
                  </a:lnTo>
                  <a:lnTo>
                    <a:pt x="144" y="71"/>
                  </a:lnTo>
                  <a:lnTo>
                    <a:pt x="144" y="101"/>
                  </a:lnTo>
                  <a:lnTo>
                    <a:pt x="146" y="111"/>
                  </a:lnTo>
                  <a:lnTo>
                    <a:pt x="146" y="118"/>
                  </a:lnTo>
                  <a:lnTo>
                    <a:pt x="146" y="114"/>
                  </a:lnTo>
                  <a:lnTo>
                    <a:pt x="148" y="107"/>
                  </a:lnTo>
                  <a:lnTo>
                    <a:pt x="148" y="92"/>
                  </a:lnTo>
                  <a:lnTo>
                    <a:pt x="150" y="84"/>
                  </a:lnTo>
                  <a:lnTo>
                    <a:pt x="150" y="69"/>
                  </a:lnTo>
                  <a:lnTo>
                    <a:pt x="152" y="65"/>
                  </a:lnTo>
                  <a:lnTo>
                    <a:pt x="152" y="57"/>
                  </a:lnTo>
                  <a:lnTo>
                    <a:pt x="154" y="52"/>
                  </a:lnTo>
                  <a:lnTo>
                    <a:pt x="154" y="44"/>
                  </a:lnTo>
                  <a:lnTo>
                    <a:pt x="159" y="40"/>
                  </a:lnTo>
                  <a:lnTo>
                    <a:pt x="157" y="40"/>
                  </a:lnTo>
                  <a:lnTo>
                    <a:pt x="159" y="46"/>
                  </a:lnTo>
                  <a:lnTo>
                    <a:pt x="161" y="50"/>
                  </a:lnTo>
                  <a:lnTo>
                    <a:pt x="161" y="61"/>
                  </a:lnTo>
                  <a:lnTo>
                    <a:pt x="163"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2" name="Freeform 136"/>
            <p:cNvSpPr>
              <a:spLocks noChangeAspect="1"/>
            </p:cNvSpPr>
            <p:nvPr/>
          </p:nvSpPr>
          <p:spPr bwMode="auto">
            <a:xfrm flipV="1">
              <a:off x="5789076" y="3237248"/>
              <a:ext cx="1048160" cy="142922"/>
            </a:xfrm>
            <a:custGeom>
              <a:avLst/>
              <a:gdLst>
                <a:gd name="T0" fmla="*/ 4 w 163"/>
                <a:gd name="T1" fmla="*/ 61 h 88"/>
                <a:gd name="T2" fmla="*/ 8 w 163"/>
                <a:gd name="T3" fmla="*/ 57 h 88"/>
                <a:gd name="T4" fmla="*/ 15 w 163"/>
                <a:gd name="T5" fmla="*/ 55 h 88"/>
                <a:gd name="T6" fmla="*/ 21 w 163"/>
                <a:gd name="T7" fmla="*/ 53 h 88"/>
                <a:gd name="T8" fmla="*/ 25 w 163"/>
                <a:gd name="T9" fmla="*/ 59 h 88"/>
                <a:gd name="T10" fmla="*/ 29 w 163"/>
                <a:gd name="T11" fmla="*/ 53 h 88"/>
                <a:gd name="T12" fmla="*/ 34 w 163"/>
                <a:gd name="T13" fmla="*/ 48 h 88"/>
                <a:gd name="T14" fmla="*/ 36 w 163"/>
                <a:gd name="T15" fmla="*/ 57 h 88"/>
                <a:gd name="T16" fmla="*/ 40 w 163"/>
                <a:gd name="T17" fmla="*/ 67 h 88"/>
                <a:gd name="T18" fmla="*/ 42 w 163"/>
                <a:gd name="T19" fmla="*/ 57 h 88"/>
                <a:gd name="T20" fmla="*/ 44 w 163"/>
                <a:gd name="T21" fmla="*/ 44 h 88"/>
                <a:gd name="T22" fmla="*/ 51 w 163"/>
                <a:gd name="T23" fmla="*/ 31 h 88"/>
                <a:gd name="T24" fmla="*/ 53 w 163"/>
                <a:gd name="T25" fmla="*/ 38 h 88"/>
                <a:gd name="T26" fmla="*/ 55 w 163"/>
                <a:gd name="T27" fmla="*/ 63 h 88"/>
                <a:gd name="T28" fmla="*/ 59 w 163"/>
                <a:gd name="T29" fmla="*/ 69 h 88"/>
                <a:gd name="T30" fmla="*/ 63 w 163"/>
                <a:gd name="T31" fmla="*/ 61 h 88"/>
                <a:gd name="T32" fmla="*/ 70 w 163"/>
                <a:gd name="T33" fmla="*/ 59 h 88"/>
                <a:gd name="T34" fmla="*/ 76 w 163"/>
                <a:gd name="T35" fmla="*/ 63 h 88"/>
                <a:gd name="T36" fmla="*/ 80 w 163"/>
                <a:gd name="T37" fmla="*/ 67 h 88"/>
                <a:gd name="T38" fmla="*/ 84 w 163"/>
                <a:gd name="T39" fmla="*/ 63 h 88"/>
                <a:gd name="T40" fmla="*/ 89 w 163"/>
                <a:gd name="T41" fmla="*/ 55 h 88"/>
                <a:gd name="T42" fmla="*/ 91 w 163"/>
                <a:gd name="T43" fmla="*/ 55 h 88"/>
                <a:gd name="T44" fmla="*/ 95 w 163"/>
                <a:gd name="T45" fmla="*/ 59 h 88"/>
                <a:gd name="T46" fmla="*/ 97 w 163"/>
                <a:gd name="T47" fmla="*/ 23 h 88"/>
                <a:gd name="T48" fmla="*/ 101 w 163"/>
                <a:gd name="T49" fmla="*/ 0 h 88"/>
                <a:gd name="T50" fmla="*/ 103 w 163"/>
                <a:gd name="T51" fmla="*/ 65 h 88"/>
                <a:gd name="T52" fmla="*/ 108 w 163"/>
                <a:gd name="T53" fmla="*/ 88 h 88"/>
                <a:gd name="T54" fmla="*/ 110 w 163"/>
                <a:gd name="T55" fmla="*/ 80 h 88"/>
                <a:gd name="T56" fmla="*/ 114 w 163"/>
                <a:gd name="T57" fmla="*/ 63 h 88"/>
                <a:gd name="T58" fmla="*/ 116 w 163"/>
                <a:gd name="T59" fmla="*/ 38 h 88"/>
                <a:gd name="T60" fmla="*/ 120 w 163"/>
                <a:gd name="T61" fmla="*/ 27 h 88"/>
                <a:gd name="T62" fmla="*/ 125 w 163"/>
                <a:gd name="T63" fmla="*/ 46 h 88"/>
                <a:gd name="T64" fmla="*/ 127 w 163"/>
                <a:gd name="T65" fmla="*/ 84 h 88"/>
                <a:gd name="T66" fmla="*/ 131 w 163"/>
                <a:gd name="T67" fmla="*/ 76 h 88"/>
                <a:gd name="T68" fmla="*/ 133 w 163"/>
                <a:gd name="T69" fmla="*/ 59 h 88"/>
                <a:gd name="T70" fmla="*/ 137 w 163"/>
                <a:gd name="T71" fmla="*/ 61 h 88"/>
                <a:gd name="T72" fmla="*/ 139 w 163"/>
                <a:gd name="T73" fmla="*/ 65 h 88"/>
                <a:gd name="T74" fmla="*/ 144 w 163"/>
                <a:gd name="T75" fmla="*/ 50 h 88"/>
                <a:gd name="T76" fmla="*/ 146 w 163"/>
                <a:gd name="T77" fmla="*/ 46 h 88"/>
                <a:gd name="T78" fmla="*/ 150 w 163"/>
                <a:gd name="T79" fmla="*/ 53 h 88"/>
                <a:gd name="T80" fmla="*/ 154 w 163"/>
                <a:gd name="T81" fmla="*/ 46 h 88"/>
                <a:gd name="T82" fmla="*/ 158 w 163"/>
                <a:gd name="T83" fmla="*/ 5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88">
                  <a:moveTo>
                    <a:pt x="0" y="59"/>
                  </a:moveTo>
                  <a:lnTo>
                    <a:pt x="2" y="61"/>
                  </a:lnTo>
                  <a:lnTo>
                    <a:pt x="4" y="61"/>
                  </a:lnTo>
                  <a:lnTo>
                    <a:pt x="6" y="61"/>
                  </a:lnTo>
                  <a:lnTo>
                    <a:pt x="10" y="57"/>
                  </a:lnTo>
                  <a:lnTo>
                    <a:pt x="8" y="57"/>
                  </a:lnTo>
                  <a:lnTo>
                    <a:pt x="10" y="57"/>
                  </a:lnTo>
                  <a:lnTo>
                    <a:pt x="13" y="57"/>
                  </a:lnTo>
                  <a:lnTo>
                    <a:pt x="15" y="55"/>
                  </a:lnTo>
                  <a:lnTo>
                    <a:pt x="17" y="53"/>
                  </a:lnTo>
                  <a:lnTo>
                    <a:pt x="19" y="50"/>
                  </a:lnTo>
                  <a:lnTo>
                    <a:pt x="21" y="53"/>
                  </a:lnTo>
                  <a:lnTo>
                    <a:pt x="23" y="55"/>
                  </a:lnTo>
                  <a:lnTo>
                    <a:pt x="23" y="57"/>
                  </a:lnTo>
                  <a:lnTo>
                    <a:pt x="25" y="59"/>
                  </a:lnTo>
                  <a:lnTo>
                    <a:pt x="27" y="57"/>
                  </a:lnTo>
                  <a:lnTo>
                    <a:pt x="27" y="55"/>
                  </a:lnTo>
                  <a:lnTo>
                    <a:pt x="29" y="53"/>
                  </a:lnTo>
                  <a:lnTo>
                    <a:pt x="29" y="48"/>
                  </a:lnTo>
                  <a:lnTo>
                    <a:pt x="32" y="46"/>
                  </a:lnTo>
                  <a:lnTo>
                    <a:pt x="34" y="48"/>
                  </a:lnTo>
                  <a:lnTo>
                    <a:pt x="34" y="50"/>
                  </a:lnTo>
                  <a:lnTo>
                    <a:pt x="36" y="53"/>
                  </a:lnTo>
                  <a:lnTo>
                    <a:pt x="36" y="57"/>
                  </a:lnTo>
                  <a:lnTo>
                    <a:pt x="38" y="61"/>
                  </a:lnTo>
                  <a:lnTo>
                    <a:pt x="38" y="67"/>
                  </a:lnTo>
                  <a:lnTo>
                    <a:pt x="40" y="67"/>
                  </a:lnTo>
                  <a:lnTo>
                    <a:pt x="40" y="63"/>
                  </a:lnTo>
                  <a:lnTo>
                    <a:pt x="42" y="55"/>
                  </a:lnTo>
                  <a:lnTo>
                    <a:pt x="42" y="57"/>
                  </a:lnTo>
                  <a:lnTo>
                    <a:pt x="42" y="55"/>
                  </a:lnTo>
                  <a:lnTo>
                    <a:pt x="44" y="50"/>
                  </a:lnTo>
                  <a:lnTo>
                    <a:pt x="44" y="44"/>
                  </a:lnTo>
                  <a:lnTo>
                    <a:pt x="46" y="40"/>
                  </a:lnTo>
                  <a:lnTo>
                    <a:pt x="46" y="36"/>
                  </a:lnTo>
                  <a:lnTo>
                    <a:pt x="51" y="31"/>
                  </a:lnTo>
                  <a:lnTo>
                    <a:pt x="48" y="31"/>
                  </a:lnTo>
                  <a:lnTo>
                    <a:pt x="51" y="36"/>
                  </a:lnTo>
                  <a:lnTo>
                    <a:pt x="53" y="38"/>
                  </a:lnTo>
                  <a:lnTo>
                    <a:pt x="53" y="46"/>
                  </a:lnTo>
                  <a:lnTo>
                    <a:pt x="55" y="50"/>
                  </a:lnTo>
                  <a:lnTo>
                    <a:pt x="55" y="63"/>
                  </a:lnTo>
                  <a:lnTo>
                    <a:pt x="57" y="67"/>
                  </a:lnTo>
                  <a:lnTo>
                    <a:pt x="57" y="72"/>
                  </a:lnTo>
                  <a:lnTo>
                    <a:pt x="59" y="69"/>
                  </a:lnTo>
                  <a:lnTo>
                    <a:pt x="61" y="67"/>
                  </a:lnTo>
                  <a:lnTo>
                    <a:pt x="61" y="63"/>
                  </a:lnTo>
                  <a:lnTo>
                    <a:pt x="63" y="61"/>
                  </a:lnTo>
                  <a:lnTo>
                    <a:pt x="65" y="59"/>
                  </a:lnTo>
                  <a:lnTo>
                    <a:pt x="67" y="61"/>
                  </a:lnTo>
                  <a:lnTo>
                    <a:pt x="70" y="59"/>
                  </a:lnTo>
                  <a:lnTo>
                    <a:pt x="72" y="57"/>
                  </a:lnTo>
                  <a:lnTo>
                    <a:pt x="74" y="57"/>
                  </a:lnTo>
                  <a:lnTo>
                    <a:pt x="76" y="63"/>
                  </a:lnTo>
                  <a:lnTo>
                    <a:pt x="76" y="67"/>
                  </a:lnTo>
                  <a:lnTo>
                    <a:pt x="78" y="72"/>
                  </a:lnTo>
                  <a:lnTo>
                    <a:pt x="80" y="67"/>
                  </a:lnTo>
                  <a:lnTo>
                    <a:pt x="80" y="59"/>
                  </a:lnTo>
                  <a:lnTo>
                    <a:pt x="82" y="61"/>
                  </a:lnTo>
                  <a:lnTo>
                    <a:pt x="84" y="63"/>
                  </a:lnTo>
                  <a:lnTo>
                    <a:pt x="86" y="61"/>
                  </a:lnTo>
                  <a:lnTo>
                    <a:pt x="86" y="59"/>
                  </a:lnTo>
                  <a:lnTo>
                    <a:pt x="89" y="55"/>
                  </a:lnTo>
                  <a:lnTo>
                    <a:pt x="89" y="50"/>
                  </a:lnTo>
                  <a:lnTo>
                    <a:pt x="89" y="53"/>
                  </a:lnTo>
                  <a:lnTo>
                    <a:pt x="91" y="55"/>
                  </a:lnTo>
                  <a:lnTo>
                    <a:pt x="91" y="59"/>
                  </a:lnTo>
                  <a:lnTo>
                    <a:pt x="93" y="61"/>
                  </a:lnTo>
                  <a:lnTo>
                    <a:pt x="95" y="59"/>
                  </a:lnTo>
                  <a:lnTo>
                    <a:pt x="95" y="46"/>
                  </a:lnTo>
                  <a:lnTo>
                    <a:pt x="97" y="38"/>
                  </a:lnTo>
                  <a:lnTo>
                    <a:pt x="97" y="23"/>
                  </a:lnTo>
                  <a:lnTo>
                    <a:pt x="99" y="15"/>
                  </a:lnTo>
                  <a:lnTo>
                    <a:pt x="99" y="0"/>
                  </a:lnTo>
                  <a:lnTo>
                    <a:pt x="101" y="0"/>
                  </a:lnTo>
                  <a:lnTo>
                    <a:pt x="101" y="13"/>
                  </a:lnTo>
                  <a:lnTo>
                    <a:pt x="103" y="25"/>
                  </a:lnTo>
                  <a:lnTo>
                    <a:pt x="103" y="65"/>
                  </a:lnTo>
                  <a:lnTo>
                    <a:pt x="106" y="76"/>
                  </a:lnTo>
                  <a:lnTo>
                    <a:pt x="106" y="86"/>
                  </a:lnTo>
                  <a:lnTo>
                    <a:pt x="108" y="88"/>
                  </a:lnTo>
                  <a:lnTo>
                    <a:pt x="108" y="86"/>
                  </a:lnTo>
                  <a:lnTo>
                    <a:pt x="110" y="84"/>
                  </a:lnTo>
                  <a:lnTo>
                    <a:pt x="110" y="80"/>
                  </a:lnTo>
                  <a:lnTo>
                    <a:pt x="112" y="76"/>
                  </a:lnTo>
                  <a:lnTo>
                    <a:pt x="112" y="67"/>
                  </a:lnTo>
                  <a:lnTo>
                    <a:pt x="114" y="63"/>
                  </a:lnTo>
                  <a:lnTo>
                    <a:pt x="114" y="53"/>
                  </a:lnTo>
                  <a:lnTo>
                    <a:pt x="116" y="46"/>
                  </a:lnTo>
                  <a:lnTo>
                    <a:pt x="116" y="38"/>
                  </a:lnTo>
                  <a:lnTo>
                    <a:pt x="118" y="34"/>
                  </a:lnTo>
                  <a:lnTo>
                    <a:pt x="118" y="27"/>
                  </a:lnTo>
                  <a:lnTo>
                    <a:pt x="120" y="27"/>
                  </a:lnTo>
                  <a:lnTo>
                    <a:pt x="122" y="31"/>
                  </a:lnTo>
                  <a:lnTo>
                    <a:pt x="122" y="40"/>
                  </a:lnTo>
                  <a:lnTo>
                    <a:pt x="125" y="46"/>
                  </a:lnTo>
                  <a:lnTo>
                    <a:pt x="125" y="65"/>
                  </a:lnTo>
                  <a:lnTo>
                    <a:pt x="127" y="74"/>
                  </a:lnTo>
                  <a:lnTo>
                    <a:pt x="127" y="84"/>
                  </a:lnTo>
                  <a:lnTo>
                    <a:pt x="129" y="82"/>
                  </a:lnTo>
                  <a:lnTo>
                    <a:pt x="129" y="80"/>
                  </a:lnTo>
                  <a:lnTo>
                    <a:pt x="131" y="76"/>
                  </a:lnTo>
                  <a:lnTo>
                    <a:pt x="131" y="69"/>
                  </a:lnTo>
                  <a:lnTo>
                    <a:pt x="133" y="65"/>
                  </a:lnTo>
                  <a:lnTo>
                    <a:pt x="133" y="59"/>
                  </a:lnTo>
                  <a:lnTo>
                    <a:pt x="135" y="57"/>
                  </a:lnTo>
                  <a:lnTo>
                    <a:pt x="137" y="57"/>
                  </a:lnTo>
                  <a:lnTo>
                    <a:pt x="137" y="61"/>
                  </a:lnTo>
                  <a:lnTo>
                    <a:pt x="139" y="65"/>
                  </a:lnTo>
                  <a:lnTo>
                    <a:pt x="139" y="67"/>
                  </a:lnTo>
                  <a:lnTo>
                    <a:pt x="139" y="65"/>
                  </a:lnTo>
                  <a:lnTo>
                    <a:pt x="141" y="63"/>
                  </a:lnTo>
                  <a:lnTo>
                    <a:pt x="141" y="55"/>
                  </a:lnTo>
                  <a:lnTo>
                    <a:pt x="144" y="50"/>
                  </a:lnTo>
                  <a:lnTo>
                    <a:pt x="144" y="46"/>
                  </a:lnTo>
                  <a:lnTo>
                    <a:pt x="146" y="44"/>
                  </a:lnTo>
                  <a:lnTo>
                    <a:pt x="146" y="46"/>
                  </a:lnTo>
                  <a:lnTo>
                    <a:pt x="148" y="48"/>
                  </a:lnTo>
                  <a:lnTo>
                    <a:pt x="148" y="53"/>
                  </a:lnTo>
                  <a:lnTo>
                    <a:pt x="150" y="53"/>
                  </a:lnTo>
                  <a:lnTo>
                    <a:pt x="152" y="50"/>
                  </a:lnTo>
                  <a:lnTo>
                    <a:pt x="156" y="46"/>
                  </a:lnTo>
                  <a:lnTo>
                    <a:pt x="154" y="46"/>
                  </a:lnTo>
                  <a:lnTo>
                    <a:pt x="156" y="46"/>
                  </a:lnTo>
                  <a:lnTo>
                    <a:pt x="158" y="48"/>
                  </a:lnTo>
                  <a:lnTo>
                    <a:pt x="158" y="53"/>
                  </a:lnTo>
                  <a:lnTo>
                    <a:pt x="163" y="57"/>
                  </a:lnTo>
                  <a:lnTo>
                    <a:pt x="160"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3" name="Freeform 137"/>
            <p:cNvSpPr>
              <a:spLocks noChangeAspect="1"/>
            </p:cNvSpPr>
            <p:nvPr/>
          </p:nvSpPr>
          <p:spPr bwMode="auto">
            <a:xfrm flipV="1">
              <a:off x="6816514" y="3228498"/>
              <a:ext cx="1117231" cy="121046"/>
            </a:xfrm>
            <a:custGeom>
              <a:avLst/>
              <a:gdLst>
                <a:gd name="T0" fmla="*/ 5 w 174"/>
                <a:gd name="T1" fmla="*/ 36 h 74"/>
                <a:gd name="T2" fmla="*/ 13 w 174"/>
                <a:gd name="T3" fmla="*/ 36 h 74"/>
                <a:gd name="T4" fmla="*/ 15 w 174"/>
                <a:gd name="T5" fmla="*/ 38 h 74"/>
                <a:gd name="T6" fmla="*/ 19 w 174"/>
                <a:gd name="T7" fmla="*/ 40 h 74"/>
                <a:gd name="T8" fmla="*/ 26 w 174"/>
                <a:gd name="T9" fmla="*/ 48 h 74"/>
                <a:gd name="T10" fmla="*/ 32 w 174"/>
                <a:gd name="T11" fmla="*/ 42 h 74"/>
                <a:gd name="T12" fmla="*/ 34 w 174"/>
                <a:gd name="T13" fmla="*/ 29 h 74"/>
                <a:gd name="T14" fmla="*/ 38 w 174"/>
                <a:gd name="T15" fmla="*/ 23 h 74"/>
                <a:gd name="T16" fmla="*/ 43 w 174"/>
                <a:gd name="T17" fmla="*/ 27 h 74"/>
                <a:gd name="T18" fmla="*/ 47 w 174"/>
                <a:gd name="T19" fmla="*/ 34 h 74"/>
                <a:gd name="T20" fmla="*/ 49 w 174"/>
                <a:gd name="T21" fmla="*/ 31 h 74"/>
                <a:gd name="T22" fmla="*/ 53 w 174"/>
                <a:gd name="T23" fmla="*/ 2 h 74"/>
                <a:gd name="T24" fmla="*/ 55 w 174"/>
                <a:gd name="T25" fmla="*/ 10 h 74"/>
                <a:gd name="T26" fmla="*/ 57 w 174"/>
                <a:gd name="T27" fmla="*/ 50 h 74"/>
                <a:gd name="T28" fmla="*/ 62 w 174"/>
                <a:gd name="T29" fmla="*/ 69 h 74"/>
                <a:gd name="T30" fmla="*/ 64 w 174"/>
                <a:gd name="T31" fmla="*/ 40 h 74"/>
                <a:gd name="T32" fmla="*/ 70 w 174"/>
                <a:gd name="T33" fmla="*/ 38 h 74"/>
                <a:gd name="T34" fmla="*/ 72 w 174"/>
                <a:gd name="T35" fmla="*/ 40 h 74"/>
                <a:gd name="T36" fmla="*/ 76 w 174"/>
                <a:gd name="T37" fmla="*/ 29 h 74"/>
                <a:gd name="T38" fmla="*/ 79 w 174"/>
                <a:gd name="T39" fmla="*/ 36 h 74"/>
                <a:gd name="T40" fmla="*/ 83 w 174"/>
                <a:gd name="T41" fmla="*/ 25 h 74"/>
                <a:gd name="T42" fmla="*/ 87 w 174"/>
                <a:gd name="T43" fmla="*/ 40 h 74"/>
                <a:gd name="T44" fmla="*/ 91 w 174"/>
                <a:gd name="T45" fmla="*/ 44 h 74"/>
                <a:gd name="T46" fmla="*/ 93 w 174"/>
                <a:gd name="T47" fmla="*/ 34 h 74"/>
                <a:gd name="T48" fmla="*/ 98 w 174"/>
                <a:gd name="T49" fmla="*/ 34 h 74"/>
                <a:gd name="T50" fmla="*/ 102 w 174"/>
                <a:gd name="T51" fmla="*/ 40 h 74"/>
                <a:gd name="T52" fmla="*/ 108 w 174"/>
                <a:gd name="T53" fmla="*/ 42 h 74"/>
                <a:gd name="T54" fmla="*/ 110 w 174"/>
                <a:gd name="T55" fmla="*/ 23 h 74"/>
                <a:gd name="T56" fmla="*/ 115 w 174"/>
                <a:gd name="T57" fmla="*/ 27 h 74"/>
                <a:gd name="T58" fmla="*/ 117 w 174"/>
                <a:gd name="T59" fmla="*/ 50 h 74"/>
                <a:gd name="T60" fmla="*/ 121 w 174"/>
                <a:gd name="T61" fmla="*/ 46 h 74"/>
                <a:gd name="T62" fmla="*/ 125 w 174"/>
                <a:gd name="T63" fmla="*/ 38 h 74"/>
                <a:gd name="T64" fmla="*/ 131 w 174"/>
                <a:gd name="T65" fmla="*/ 36 h 74"/>
                <a:gd name="T66" fmla="*/ 138 w 174"/>
                <a:gd name="T67" fmla="*/ 31 h 74"/>
                <a:gd name="T68" fmla="*/ 142 w 174"/>
                <a:gd name="T69" fmla="*/ 27 h 74"/>
                <a:gd name="T70" fmla="*/ 148 w 174"/>
                <a:gd name="T71" fmla="*/ 29 h 74"/>
                <a:gd name="T72" fmla="*/ 153 w 174"/>
                <a:gd name="T73" fmla="*/ 36 h 74"/>
                <a:gd name="T74" fmla="*/ 157 w 174"/>
                <a:gd name="T75" fmla="*/ 44 h 74"/>
                <a:gd name="T76" fmla="*/ 161 w 174"/>
                <a:gd name="T77" fmla="*/ 40 h 74"/>
                <a:gd name="T78" fmla="*/ 167 w 174"/>
                <a:gd name="T79" fmla="*/ 36 h 74"/>
                <a:gd name="T80" fmla="*/ 169 w 174"/>
                <a:gd name="T81" fmla="*/ 12 h 74"/>
                <a:gd name="T82" fmla="*/ 172 w 174"/>
                <a:gd name="T83" fmla="*/ 1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 h="74">
                  <a:moveTo>
                    <a:pt x="0" y="38"/>
                  </a:moveTo>
                  <a:lnTo>
                    <a:pt x="3" y="38"/>
                  </a:lnTo>
                  <a:lnTo>
                    <a:pt x="5" y="36"/>
                  </a:lnTo>
                  <a:lnTo>
                    <a:pt x="7" y="34"/>
                  </a:lnTo>
                  <a:lnTo>
                    <a:pt x="9" y="36"/>
                  </a:lnTo>
                  <a:lnTo>
                    <a:pt x="13" y="36"/>
                  </a:lnTo>
                  <a:lnTo>
                    <a:pt x="11" y="36"/>
                  </a:lnTo>
                  <a:lnTo>
                    <a:pt x="13" y="36"/>
                  </a:lnTo>
                  <a:lnTo>
                    <a:pt x="15" y="38"/>
                  </a:lnTo>
                  <a:lnTo>
                    <a:pt x="15" y="42"/>
                  </a:lnTo>
                  <a:lnTo>
                    <a:pt x="19" y="42"/>
                  </a:lnTo>
                  <a:lnTo>
                    <a:pt x="19" y="40"/>
                  </a:lnTo>
                  <a:lnTo>
                    <a:pt x="22" y="42"/>
                  </a:lnTo>
                  <a:lnTo>
                    <a:pt x="26" y="46"/>
                  </a:lnTo>
                  <a:lnTo>
                    <a:pt x="26" y="48"/>
                  </a:lnTo>
                  <a:lnTo>
                    <a:pt x="28" y="48"/>
                  </a:lnTo>
                  <a:lnTo>
                    <a:pt x="30" y="44"/>
                  </a:lnTo>
                  <a:lnTo>
                    <a:pt x="32" y="42"/>
                  </a:lnTo>
                  <a:lnTo>
                    <a:pt x="32" y="38"/>
                  </a:lnTo>
                  <a:lnTo>
                    <a:pt x="34" y="36"/>
                  </a:lnTo>
                  <a:lnTo>
                    <a:pt x="34" y="29"/>
                  </a:lnTo>
                  <a:lnTo>
                    <a:pt x="36" y="27"/>
                  </a:lnTo>
                  <a:lnTo>
                    <a:pt x="36" y="21"/>
                  </a:lnTo>
                  <a:lnTo>
                    <a:pt x="38" y="23"/>
                  </a:lnTo>
                  <a:lnTo>
                    <a:pt x="41" y="25"/>
                  </a:lnTo>
                  <a:lnTo>
                    <a:pt x="41" y="29"/>
                  </a:lnTo>
                  <a:lnTo>
                    <a:pt x="43" y="27"/>
                  </a:lnTo>
                  <a:lnTo>
                    <a:pt x="45" y="29"/>
                  </a:lnTo>
                  <a:lnTo>
                    <a:pt x="45" y="31"/>
                  </a:lnTo>
                  <a:lnTo>
                    <a:pt x="47" y="34"/>
                  </a:lnTo>
                  <a:lnTo>
                    <a:pt x="47" y="38"/>
                  </a:lnTo>
                  <a:lnTo>
                    <a:pt x="49" y="36"/>
                  </a:lnTo>
                  <a:lnTo>
                    <a:pt x="49" y="31"/>
                  </a:lnTo>
                  <a:lnTo>
                    <a:pt x="51" y="25"/>
                  </a:lnTo>
                  <a:lnTo>
                    <a:pt x="51" y="10"/>
                  </a:lnTo>
                  <a:lnTo>
                    <a:pt x="53" y="2"/>
                  </a:lnTo>
                  <a:lnTo>
                    <a:pt x="53" y="0"/>
                  </a:lnTo>
                  <a:lnTo>
                    <a:pt x="53" y="6"/>
                  </a:lnTo>
                  <a:lnTo>
                    <a:pt x="55" y="10"/>
                  </a:lnTo>
                  <a:lnTo>
                    <a:pt x="55" y="23"/>
                  </a:lnTo>
                  <a:lnTo>
                    <a:pt x="57" y="31"/>
                  </a:lnTo>
                  <a:lnTo>
                    <a:pt x="57" y="50"/>
                  </a:lnTo>
                  <a:lnTo>
                    <a:pt x="60" y="61"/>
                  </a:lnTo>
                  <a:lnTo>
                    <a:pt x="60" y="74"/>
                  </a:lnTo>
                  <a:lnTo>
                    <a:pt x="62" y="69"/>
                  </a:lnTo>
                  <a:lnTo>
                    <a:pt x="62" y="59"/>
                  </a:lnTo>
                  <a:lnTo>
                    <a:pt x="64" y="53"/>
                  </a:lnTo>
                  <a:lnTo>
                    <a:pt x="64" y="40"/>
                  </a:lnTo>
                  <a:lnTo>
                    <a:pt x="66" y="36"/>
                  </a:lnTo>
                  <a:lnTo>
                    <a:pt x="66" y="34"/>
                  </a:lnTo>
                  <a:lnTo>
                    <a:pt x="70" y="38"/>
                  </a:lnTo>
                  <a:lnTo>
                    <a:pt x="70" y="42"/>
                  </a:lnTo>
                  <a:lnTo>
                    <a:pt x="72" y="44"/>
                  </a:lnTo>
                  <a:lnTo>
                    <a:pt x="72" y="40"/>
                  </a:lnTo>
                  <a:lnTo>
                    <a:pt x="74" y="36"/>
                  </a:lnTo>
                  <a:lnTo>
                    <a:pt x="74" y="31"/>
                  </a:lnTo>
                  <a:lnTo>
                    <a:pt x="76" y="29"/>
                  </a:lnTo>
                  <a:lnTo>
                    <a:pt x="76" y="31"/>
                  </a:lnTo>
                  <a:lnTo>
                    <a:pt x="79" y="34"/>
                  </a:lnTo>
                  <a:lnTo>
                    <a:pt x="79" y="36"/>
                  </a:lnTo>
                  <a:lnTo>
                    <a:pt x="81" y="34"/>
                  </a:lnTo>
                  <a:lnTo>
                    <a:pt x="81" y="23"/>
                  </a:lnTo>
                  <a:lnTo>
                    <a:pt x="83" y="25"/>
                  </a:lnTo>
                  <a:lnTo>
                    <a:pt x="85" y="27"/>
                  </a:lnTo>
                  <a:lnTo>
                    <a:pt x="85" y="34"/>
                  </a:lnTo>
                  <a:lnTo>
                    <a:pt x="87" y="40"/>
                  </a:lnTo>
                  <a:lnTo>
                    <a:pt x="87" y="48"/>
                  </a:lnTo>
                  <a:lnTo>
                    <a:pt x="89" y="46"/>
                  </a:lnTo>
                  <a:lnTo>
                    <a:pt x="91" y="44"/>
                  </a:lnTo>
                  <a:lnTo>
                    <a:pt x="91" y="38"/>
                  </a:lnTo>
                  <a:lnTo>
                    <a:pt x="93" y="36"/>
                  </a:lnTo>
                  <a:lnTo>
                    <a:pt x="93" y="34"/>
                  </a:lnTo>
                  <a:lnTo>
                    <a:pt x="98" y="29"/>
                  </a:lnTo>
                  <a:lnTo>
                    <a:pt x="95" y="29"/>
                  </a:lnTo>
                  <a:lnTo>
                    <a:pt x="98" y="34"/>
                  </a:lnTo>
                  <a:lnTo>
                    <a:pt x="100" y="36"/>
                  </a:lnTo>
                  <a:lnTo>
                    <a:pt x="100" y="40"/>
                  </a:lnTo>
                  <a:lnTo>
                    <a:pt x="102" y="40"/>
                  </a:lnTo>
                  <a:lnTo>
                    <a:pt x="104" y="44"/>
                  </a:lnTo>
                  <a:lnTo>
                    <a:pt x="106" y="44"/>
                  </a:lnTo>
                  <a:lnTo>
                    <a:pt x="108" y="42"/>
                  </a:lnTo>
                  <a:lnTo>
                    <a:pt x="108" y="34"/>
                  </a:lnTo>
                  <a:lnTo>
                    <a:pt x="110" y="29"/>
                  </a:lnTo>
                  <a:lnTo>
                    <a:pt x="110" y="23"/>
                  </a:lnTo>
                  <a:lnTo>
                    <a:pt x="112" y="21"/>
                  </a:lnTo>
                  <a:lnTo>
                    <a:pt x="112" y="25"/>
                  </a:lnTo>
                  <a:lnTo>
                    <a:pt x="115" y="27"/>
                  </a:lnTo>
                  <a:lnTo>
                    <a:pt x="115" y="42"/>
                  </a:lnTo>
                  <a:lnTo>
                    <a:pt x="117" y="46"/>
                  </a:lnTo>
                  <a:lnTo>
                    <a:pt x="117" y="50"/>
                  </a:lnTo>
                  <a:lnTo>
                    <a:pt x="121" y="46"/>
                  </a:lnTo>
                  <a:lnTo>
                    <a:pt x="119" y="46"/>
                  </a:lnTo>
                  <a:lnTo>
                    <a:pt x="121" y="46"/>
                  </a:lnTo>
                  <a:lnTo>
                    <a:pt x="123" y="44"/>
                  </a:lnTo>
                  <a:lnTo>
                    <a:pt x="123" y="38"/>
                  </a:lnTo>
                  <a:lnTo>
                    <a:pt x="125" y="38"/>
                  </a:lnTo>
                  <a:lnTo>
                    <a:pt x="127" y="38"/>
                  </a:lnTo>
                  <a:lnTo>
                    <a:pt x="129" y="38"/>
                  </a:lnTo>
                  <a:lnTo>
                    <a:pt x="131" y="36"/>
                  </a:lnTo>
                  <a:lnTo>
                    <a:pt x="134" y="36"/>
                  </a:lnTo>
                  <a:lnTo>
                    <a:pt x="136" y="34"/>
                  </a:lnTo>
                  <a:lnTo>
                    <a:pt x="138" y="31"/>
                  </a:lnTo>
                  <a:lnTo>
                    <a:pt x="142" y="27"/>
                  </a:lnTo>
                  <a:lnTo>
                    <a:pt x="140" y="27"/>
                  </a:lnTo>
                  <a:lnTo>
                    <a:pt x="142" y="27"/>
                  </a:lnTo>
                  <a:lnTo>
                    <a:pt x="144" y="27"/>
                  </a:lnTo>
                  <a:lnTo>
                    <a:pt x="146" y="29"/>
                  </a:lnTo>
                  <a:lnTo>
                    <a:pt x="148" y="29"/>
                  </a:lnTo>
                  <a:lnTo>
                    <a:pt x="150" y="31"/>
                  </a:lnTo>
                  <a:lnTo>
                    <a:pt x="153" y="34"/>
                  </a:lnTo>
                  <a:lnTo>
                    <a:pt x="153" y="36"/>
                  </a:lnTo>
                  <a:lnTo>
                    <a:pt x="155" y="38"/>
                  </a:lnTo>
                  <a:lnTo>
                    <a:pt x="155" y="42"/>
                  </a:lnTo>
                  <a:lnTo>
                    <a:pt x="157" y="44"/>
                  </a:lnTo>
                  <a:lnTo>
                    <a:pt x="161" y="40"/>
                  </a:lnTo>
                  <a:lnTo>
                    <a:pt x="159" y="40"/>
                  </a:lnTo>
                  <a:lnTo>
                    <a:pt x="161" y="40"/>
                  </a:lnTo>
                  <a:lnTo>
                    <a:pt x="163" y="40"/>
                  </a:lnTo>
                  <a:lnTo>
                    <a:pt x="165" y="38"/>
                  </a:lnTo>
                  <a:lnTo>
                    <a:pt x="167" y="36"/>
                  </a:lnTo>
                  <a:lnTo>
                    <a:pt x="167" y="31"/>
                  </a:lnTo>
                  <a:lnTo>
                    <a:pt x="169" y="27"/>
                  </a:lnTo>
                  <a:lnTo>
                    <a:pt x="169" y="12"/>
                  </a:lnTo>
                  <a:lnTo>
                    <a:pt x="172" y="10"/>
                  </a:lnTo>
                  <a:lnTo>
                    <a:pt x="172" y="8"/>
                  </a:lnTo>
                  <a:lnTo>
                    <a:pt x="172" y="10"/>
                  </a:lnTo>
                  <a:lnTo>
                    <a:pt x="174" y="12"/>
                  </a:lnTo>
                  <a:lnTo>
                    <a:pt x="174"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4" name="Freeform 138"/>
            <p:cNvSpPr>
              <a:spLocks noChangeAspect="1"/>
            </p:cNvSpPr>
            <p:nvPr/>
          </p:nvSpPr>
          <p:spPr bwMode="auto">
            <a:xfrm flipV="1">
              <a:off x="7933745" y="3234331"/>
              <a:ext cx="951460" cy="102087"/>
            </a:xfrm>
            <a:custGeom>
              <a:avLst/>
              <a:gdLst>
                <a:gd name="T0" fmla="*/ 2 w 148"/>
                <a:gd name="T1" fmla="*/ 57 h 63"/>
                <a:gd name="T2" fmla="*/ 6 w 148"/>
                <a:gd name="T3" fmla="*/ 55 h 63"/>
                <a:gd name="T4" fmla="*/ 8 w 148"/>
                <a:gd name="T5" fmla="*/ 40 h 63"/>
                <a:gd name="T6" fmla="*/ 12 w 148"/>
                <a:gd name="T7" fmla="*/ 34 h 63"/>
                <a:gd name="T8" fmla="*/ 17 w 148"/>
                <a:gd name="T9" fmla="*/ 21 h 63"/>
                <a:gd name="T10" fmla="*/ 23 w 148"/>
                <a:gd name="T11" fmla="*/ 13 h 63"/>
                <a:gd name="T12" fmla="*/ 25 w 148"/>
                <a:gd name="T13" fmla="*/ 13 h 63"/>
                <a:gd name="T14" fmla="*/ 31 w 148"/>
                <a:gd name="T15" fmla="*/ 28 h 63"/>
                <a:gd name="T16" fmla="*/ 33 w 148"/>
                <a:gd name="T17" fmla="*/ 17 h 63"/>
                <a:gd name="T18" fmla="*/ 38 w 148"/>
                <a:gd name="T19" fmla="*/ 19 h 63"/>
                <a:gd name="T20" fmla="*/ 40 w 148"/>
                <a:gd name="T21" fmla="*/ 36 h 63"/>
                <a:gd name="T22" fmla="*/ 44 w 148"/>
                <a:gd name="T23" fmla="*/ 51 h 63"/>
                <a:gd name="T24" fmla="*/ 46 w 148"/>
                <a:gd name="T25" fmla="*/ 23 h 63"/>
                <a:gd name="T26" fmla="*/ 50 w 148"/>
                <a:gd name="T27" fmla="*/ 11 h 63"/>
                <a:gd name="T28" fmla="*/ 52 w 148"/>
                <a:gd name="T29" fmla="*/ 15 h 63"/>
                <a:gd name="T30" fmla="*/ 55 w 148"/>
                <a:gd name="T31" fmla="*/ 55 h 63"/>
                <a:gd name="T32" fmla="*/ 59 w 148"/>
                <a:gd name="T33" fmla="*/ 42 h 63"/>
                <a:gd name="T34" fmla="*/ 61 w 148"/>
                <a:gd name="T35" fmla="*/ 30 h 63"/>
                <a:gd name="T36" fmla="*/ 65 w 148"/>
                <a:gd name="T37" fmla="*/ 26 h 63"/>
                <a:gd name="T38" fmla="*/ 69 w 148"/>
                <a:gd name="T39" fmla="*/ 28 h 63"/>
                <a:gd name="T40" fmla="*/ 71 w 148"/>
                <a:gd name="T41" fmla="*/ 17 h 63"/>
                <a:gd name="T42" fmla="*/ 76 w 148"/>
                <a:gd name="T43" fmla="*/ 4 h 63"/>
                <a:gd name="T44" fmla="*/ 78 w 148"/>
                <a:gd name="T45" fmla="*/ 28 h 63"/>
                <a:gd name="T46" fmla="*/ 82 w 148"/>
                <a:gd name="T47" fmla="*/ 61 h 63"/>
                <a:gd name="T48" fmla="*/ 84 w 148"/>
                <a:gd name="T49" fmla="*/ 32 h 63"/>
                <a:gd name="T50" fmla="*/ 88 w 148"/>
                <a:gd name="T51" fmla="*/ 7 h 63"/>
                <a:gd name="T52" fmla="*/ 90 w 148"/>
                <a:gd name="T53" fmla="*/ 4 h 63"/>
                <a:gd name="T54" fmla="*/ 95 w 148"/>
                <a:gd name="T55" fmla="*/ 42 h 63"/>
                <a:gd name="T56" fmla="*/ 97 w 148"/>
                <a:gd name="T57" fmla="*/ 47 h 63"/>
                <a:gd name="T58" fmla="*/ 101 w 148"/>
                <a:gd name="T59" fmla="*/ 32 h 63"/>
                <a:gd name="T60" fmla="*/ 105 w 148"/>
                <a:gd name="T61" fmla="*/ 21 h 63"/>
                <a:gd name="T62" fmla="*/ 110 w 148"/>
                <a:gd name="T63" fmla="*/ 15 h 63"/>
                <a:gd name="T64" fmla="*/ 114 w 148"/>
                <a:gd name="T65" fmla="*/ 23 h 63"/>
                <a:gd name="T66" fmla="*/ 120 w 148"/>
                <a:gd name="T67" fmla="*/ 53 h 63"/>
                <a:gd name="T68" fmla="*/ 122 w 148"/>
                <a:gd name="T69" fmla="*/ 34 h 63"/>
                <a:gd name="T70" fmla="*/ 124 w 148"/>
                <a:gd name="T71" fmla="*/ 19 h 63"/>
                <a:gd name="T72" fmla="*/ 126 w 148"/>
                <a:gd name="T73" fmla="*/ 32 h 63"/>
                <a:gd name="T74" fmla="*/ 129 w 148"/>
                <a:gd name="T75" fmla="*/ 38 h 63"/>
                <a:gd name="T76" fmla="*/ 133 w 148"/>
                <a:gd name="T77" fmla="*/ 23 h 63"/>
                <a:gd name="T78" fmla="*/ 137 w 148"/>
                <a:gd name="T79" fmla="*/ 21 h 63"/>
                <a:gd name="T80" fmla="*/ 139 w 148"/>
                <a:gd name="T81" fmla="*/ 34 h 63"/>
                <a:gd name="T82" fmla="*/ 143 w 148"/>
                <a:gd name="T83"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63">
                  <a:moveTo>
                    <a:pt x="0" y="28"/>
                  </a:moveTo>
                  <a:lnTo>
                    <a:pt x="2" y="38"/>
                  </a:lnTo>
                  <a:lnTo>
                    <a:pt x="2" y="57"/>
                  </a:lnTo>
                  <a:lnTo>
                    <a:pt x="4" y="63"/>
                  </a:lnTo>
                  <a:lnTo>
                    <a:pt x="4" y="59"/>
                  </a:lnTo>
                  <a:lnTo>
                    <a:pt x="6" y="55"/>
                  </a:lnTo>
                  <a:lnTo>
                    <a:pt x="6" y="47"/>
                  </a:lnTo>
                  <a:lnTo>
                    <a:pt x="8" y="45"/>
                  </a:lnTo>
                  <a:lnTo>
                    <a:pt x="8" y="40"/>
                  </a:lnTo>
                  <a:lnTo>
                    <a:pt x="10" y="38"/>
                  </a:lnTo>
                  <a:lnTo>
                    <a:pt x="12" y="36"/>
                  </a:lnTo>
                  <a:lnTo>
                    <a:pt x="12" y="34"/>
                  </a:lnTo>
                  <a:lnTo>
                    <a:pt x="14" y="32"/>
                  </a:lnTo>
                  <a:lnTo>
                    <a:pt x="14" y="23"/>
                  </a:lnTo>
                  <a:lnTo>
                    <a:pt x="17" y="21"/>
                  </a:lnTo>
                  <a:lnTo>
                    <a:pt x="19" y="19"/>
                  </a:lnTo>
                  <a:lnTo>
                    <a:pt x="19" y="17"/>
                  </a:lnTo>
                  <a:lnTo>
                    <a:pt x="23" y="13"/>
                  </a:lnTo>
                  <a:lnTo>
                    <a:pt x="23" y="9"/>
                  </a:lnTo>
                  <a:lnTo>
                    <a:pt x="25" y="11"/>
                  </a:lnTo>
                  <a:lnTo>
                    <a:pt x="25" y="13"/>
                  </a:lnTo>
                  <a:lnTo>
                    <a:pt x="27" y="17"/>
                  </a:lnTo>
                  <a:lnTo>
                    <a:pt x="27" y="28"/>
                  </a:lnTo>
                  <a:lnTo>
                    <a:pt x="31" y="28"/>
                  </a:lnTo>
                  <a:lnTo>
                    <a:pt x="31" y="26"/>
                  </a:lnTo>
                  <a:lnTo>
                    <a:pt x="33" y="21"/>
                  </a:lnTo>
                  <a:lnTo>
                    <a:pt x="33" y="17"/>
                  </a:lnTo>
                  <a:lnTo>
                    <a:pt x="36" y="15"/>
                  </a:lnTo>
                  <a:lnTo>
                    <a:pt x="36" y="17"/>
                  </a:lnTo>
                  <a:lnTo>
                    <a:pt x="38" y="19"/>
                  </a:lnTo>
                  <a:lnTo>
                    <a:pt x="38" y="26"/>
                  </a:lnTo>
                  <a:lnTo>
                    <a:pt x="40" y="30"/>
                  </a:lnTo>
                  <a:lnTo>
                    <a:pt x="40" y="36"/>
                  </a:lnTo>
                  <a:lnTo>
                    <a:pt x="42" y="40"/>
                  </a:lnTo>
                  <a:lnTo>
                    <a:pt x="42" y="53"/>
                  </a:lnTo>
                  <a:lnTo>
                    <a:pt x="44" y="51"/>
                  </a:lnTo>
                  <a:lnTo>
                    <a:pt x="44" y="40"/>
                  </a:lnTo>
                  <a:lnTo>
                    <a:pt x="46" y="34"/>
                  </a:lnTo>
                  <a:lnTo>
                    <a:pt x="46" y="23"/>
                  </a:lnTo>
                  <a:lnTo>
                    <a:pt x="48" y="21"/>
                  </a:lnTo>
                  <a:lnTo>
                    <a:pt x="48" y="15"/>
                  </a:lnTo>
                  <a:lnTo>
                    <a:pt x="50" y="11"/>
                  </a:lnTo>
                  <a:lnTo>
                    <a:pt x="50" y="7"/>
                  </a:lnTo>
                  <a:lnTo>
                    <a:pt x="50" y="9"/>
                  </a:lnTo>
                  <a:lnTo>
                    <a:pt x="52" y="15"/>
                  </a:lnTo>
                  <a:lnTo>
                    <a:pt x="52" y="32"/>
                  </a:lnTo>
                  <a:lnTo>
                    <a:pt x="55" y="42"/>
                  </a:lnTo>
                  <a:lnTo>
                    <a:pt x="55" y="55"/>
                  </a:lnTo>
                  <a:lnTo>
                    <a:pt x="57" y="53"/>
                  </a:lnTo>
                  <a:lnTo>
                    <a:pt x="57" y="47"/>
                  </a:lnTo>
                  <a:lnTo>
                    <a:pt x="59" y="42"/>
                  </a:lnTo>
                  <a:lnTo>
                    <a:pt x="59" y="36"/>
                  </a:lnTo>
                  <a:lnTo>
                    <a:pt x="61" y="34"/>
                  </a:lnTo>
                  <a:lnTo>
                    <a:pt x="61" y="30"/>
                  </a:lnTo>
                  <a:lnTo>
                    <a:pt x="63" y="28"/>
                  </a:lnTo>
                  <a:lnTo>
                    <a:pt x="63" y="23"/>
                  </a:lnTo>
                  <a:lnTo>
                    <a:pt x="65" y="26"/>
                  </a:lnTo>
                  <a:lnTo>
                    <a:pt x="65" y="32"/>
                  </a:lnTo>
                  <a:lnTo>
                    <a:pt x="67" y="30"/>
                  </a:lnTo>
                  <a:lnTo>
                    <a:pt x="69" y="28"/>
                  </a:lnTo>
                  <a:lnTo>
                    <a:pt x="69" y="23"/>
                  </a:lnTo>
                  <a:lnTo>
                    <a:pt x="71" y="21"/>
                  </a:lnTo>
                  <a:lnTo>
                    <a:pt x="71" y="17"/>
                  </a:lnTo>
                  <a:lnTo>
                    <a:pt x="74" y="13"/>
                  </a:lnTo>
                  <a:lnTo>
                    <a:pt x="74" y="7"/>
                  </a:lnTo>
                  <a:lnTo>
                    <a:pt x="76" y="4"/>
                  </a:lnTo>
                  <a:lnTo>
                    <a:pt x="76" y="7"/>
                  </a:lnTo>
                  <a:lnTo>
                    <a:pt x="78" y="9"/>
                  </a:lnTo>
                  <a:lnTo>
                    <a:pt x="78" y="28"/>
                  </a:lnTo>
                  <a:lnTo>
                    <a:pt x="80" y="38"/>
                  </a:lnTo>
                  <a:lnTo>
                    <a:pt x="80" y="55"/>
                  </a:lnTo>
                  <a:lnTo>
                    <a:pt x="82" y="61"/>
                  </a:lnTo>
                  <a:lnTo>
                    <a:pt x="82" y="53"/>
                  </a:lnTo>
                  <a:lnTo>
                    <a:pt x="84" y="47"/>
                  </a:lnTo>
                  <a:lnTo>
                    <a:pt x="84" y="32"/>
                  </a:lnTo>
                  <a:lnTo>
                    <a:pt x="86" y="26"/>
                  </a:lnTo>
                  <a:lnTo>
                    <a:pt x="86" y="11"/>
                  </a:lnTo>
                  <a:lnTo>
                    <a:pt x="88" y="7"/>
                  </a:lnTo>
                  <a:lnTo>
                    <a:pt x="88" y="0"/>
                  </a:lnTo>
                  <a:lnTo>
                    <a:pt x="90" y="0"/>
                  </a:lnTo>
                  <a:lnTo>
                    <a:pt x="90" y="4"/>
                  </a:lnTo>
                  <a:lnTo>
                    <a:pt x="93" y="13"/>
                  </a:lnTo>
                  <a:lnTo>
                    <a:pt x="93" y="36"/>
                  </a:lnTo>
                  <a:lnTo>
                    <a:pt x="95" y="42"/>
                  </a:lnTo>
                  <a:lnTo>
                    <a:pt x="95" y="51"/>
                  </a:lnTo>
                  <a:lnTo>
                    <a:pt x="97" y="45"/>
                  </a:lnTo>
                  <a:lnTo>
                    <a:pt x="97" y="47"/>
                  </a:lnTo>
                  <a:lnTo>
                    <a:pt x="97" y="45"/>
                  </a:lnTo>
                  <a:lnTo>
                    <a:pt x="101" y="38"/>
                  </a:lnTo>
                  <a:lnTo>
                    <a:pt x="101" y="32"/>
                  </a:lnTo>
                  <a:lnTo>
                    <a:pt x="103" y="30"/>
                  </a:lnTo>
                  <a:lnTo>
                    <a:pt x="103" y="23"/>
                  </a:lnTo>
                  <a:lnTo>
                    <a:pt x="105" y="21"/>
                  </a:lnTo>
                  <a:lnTo>
                    <a:pt x="105" y="13"/>
                  </a:lnTo>
                  <a:lnTo>
                    <a:pt x="107" y="13"/>
                  </a:lnTo>
                  <a:lnTo>
                    <a:pt x="110" y="15"/>
                  </a:lnTo>
                  <a:lnTo>
                    <a:pt x="112" y="19"/>
                  </a:lnTo>
                  <a:lnTo>
                    <a:pt x="114" y="21"/>
                  </a:lnTo>
                  <a:lnTo>
                    <a:pt x="114" y="23"/>
                  </a:lnTo>
                  <a:lnTo>
                    <a:pt x="116" y="28"/>
                  </a:lnTo>
                  <a:lnTo>
                    <a:pt x="116" y="45"/>
                  </a:lnTo>
                  <a:lnTo>
                    <a:pt x="120" y="53"/>
                  </a:lnTo>
                  <a:lnTo>
                    <a:pt x="118" y="53"/>
                  </a:lnTo>
                  <a:lnTo>
                    <a:pt x="120" y="38"/>
                  </a:lnTo>
                  <a:lnTo>
                    <a:pt x="122" y="34"/>
                  </a:lnTo>
                  <a:lnTo>
                    <a:pt x="122" y="26"/>
                  </a:lnTo>
                  <a:lnTo>
                    <a:pt x="124" y="23"/>
                  </a:lnTo>
                  <a:lnTo>
                    <a:pt x="124" y="19"/>
                  </a:lnTo>
                  <a:lnTo>
                    <a:pt x="124" y="21"/>
                  </a:lnTo>
                  <a:lnTo>
                    <a:pt x="126" y="23"/>
                  </a:lnTo>
                  <a:lnTo>
                    <a:pt x="126" y="32"/>
                  </a:lnTo>
                  <a:lnTo>
                    <a:pt x="129" y="36"/>
                  </a:lnTo>
                  <a:lnTo>
                    <a:pt x="129" y="40"/>
                  </a:lnTo>
                  <a:lnTo>
                    <a:pt x="129" y="38"/>
                  </a:lnTo>
                  <a:lnTo>
                    <a:pt x="131" y="34"/>
                  </a:lnTo>
                  <a:lnTo>
                    <a:pt x="131" y="26"/>
                  </a:lnTo>
                  <a:lnTo>
                    <a:pt x="133" y="23"/>
                  </a:lnTo>
                  <a:lnTo>
                    <a:pt x="133" y="19"/>
                  </a:lnTo>
                  <a:lnTo>
                    <a:pt x="135" y="19"/>
                  </a:lnTo>
                  <a:lnTo>
                    <a:pt x="137" y="21"/>
                  </a:lnTo>
                  <a:lnTo>
                    <a:pt x="137" y="28"/>
                  </a:lnTo>
                  <a:lnTo>
                    <a:pt x="139" y="30"/>
                  </a:lnTo>
                  <a:lnTo>
                    <a:pt x="139" y="34"/>
                  </a:lnTo>
                  <a:lnTo>
                    <a:pt x="141" y="32"/>
                  </a:lnTo>
                  <a:lnTo>
                    <a:pt x="143" y="30"/>
                  </a:lnTo>
                  <a:lnTo>
                    <a:pt x="143" y="21"/>
                  </a:lnTo>
                  <a:lnTo>
                    <a:pt x="148" y="17"/>
                  </a:lnTo>
                  <a:lnTo>
                    <a:pt x="145" y="1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5" name="Freeform 139"/>
            <p:cNvSpPr>
              <a:spLocks noChangeAspect="1"/>
            </p:cNvSpPr>
            <p:nvPr/>
          </p:nvSpPr>
          <p:spPr bwMode="auto">
            <a:xfrm flipV="1">
              <a:off x="8864483" y="3237248"/>
              <a:ext cx="1087876" cy="91878"/>
            </a:xfrm>
            <a:custGeom>
              <a:avLst/>
              <a:gdLst>
                <a:gd name="T0" fmla="*/ 7 w 169"/>
                <a:gd name="T1" fmla="*/ 22 h 57"/>
                <a:gd name="T2" fmla="*/ 9 w 169"/>
                <a:gd name="T3" fmla="*/ 24 h 57"/>
                <a:gd name="T4" fmla="*/ 11 w 169"/>
                <a:gd name="T5" fmla="*/ 36 h 57"/>
                <a:gd name="T6" fmla="*/ 13 w 169"/>
                <a:gd name="T7" fmla="*/ 26 h 57"/>
                <a:gd name="T8" fmla="*/ 17 w 169"/>
                <a:gd name="T9" fmla="*/ 34 h 57"/>
                <a:gd name="T10" fmla="*/ 22 w 169"/>
                <a:gd name="T11" fmla="*/ 22 h 57"/>
                <a:gd name="T12" fmla="*/ 26 w 169"/>
                <a:gd name="T13" fmla="*/ 9 h 57"/>
                <a:gd name="T14" fmla="*/ 30 w 169"/>
                <a:gd name="T15" fmla="*/ 22 h 57"/>
                <a:gd name="T16" fmla="*/ 34 w 169"/>
                <a:gd name="T17" fmla="*/ 26 h 57"/>
                <a:gd name="T18" fmla="*/ 41 w 169"/>
                <a:gd name="T19" fmla="*/ 24 h 57"/>
                <a:gd name="T20" fmla="*/ 45 w 169"/>
                <a:gd name="T21" fmla="*/ 7 h 57"/>
                <a:gd name="T22" fmla="*/ 47 w 169"/>
                <a:gd name="T23" fmla="*/ 7 h 57"/>
                <a:gd name="T24" fmla="*/ 51 w 169"/>
                <a:gd name="T25" fmla="*/ 41 h 57"/>
                <a:gd name="T26" fmla="*/ 53 w 169"/>
                <a:gd name="T27" fmla="*/ 57 h 57"/>
                <a:gd name="T28" fmla="*/ 55 w 169"/>
                <a:gd name="T29" fmla="*/ 45 h 57"/>
                <a:gd name="T30" fmla="*/ 60 w 169"/>
                <a:gd name="T31" fmla="*/ 32 h 57"/>
                <a:gd name="T32" fmla="*/ 62 w 169"/>
                <a:gd name="T33" fmla="*/ 19 h 57"/>
                <a:gd name="T34" fmla="*/ 68 w 169"/>
                <a:gd name="T35" fmla="*/ 13 h 57"/>
                <a:gd name="T36" fmla="*/ 74 w 169"/>
                <a:gd name="T37" fmla="*/ 19 h 57"/>
                <a:gd name="T38" fmla="*/ 76 w 169"/>
                <a:gd name="T39" fmla="*/ 11 h 57"/>
                <a:gd name="T40" fmla="*/ 81 w 169"/>
                <a:gd name="T41" fmla="*/ 9 h 57"/>
                <a:gd name="T42" fmla="*/ 83 w 169"/>
                <a:gd name="T43" fmla="*/ 24 h 57"/>
                <a:gd name="T44" fmla="*/ 87 w 169"/>
                <a:gd name="T45" fmla="*/ 38 h 57"/>
                <a:gd name="T46" fmla="*/ 93 w 169"/>
                <a:gd name="T47" fmla="*/ 32 h 57"/>
                <a:gd name="T48" fmla="*/ 100 w 169"/>
                <a:gd name="T49" fmla="*/ 28 h 57"/>
                <a:gd name="T50" fmla="*/ 104 w 169"/>
                <a:gd name="T51" fmla="*/ 22 h 57"/>
                <a:gd name="T52" fmla="*/ 106 w 169"/>
                <a:gd name="T53" fmla="*/ 9 h 57"/>
                <a:gd name="T54" fmla="*/ 110 w 169"/>
                <a:gd name="T55" fmla="*/ 13 h 57"/>
                <a:gd name="T56" fmla="*/ 112 w 169"/>
                <a:gd name="T57" fmla="*/ 30 h 57"/>
                <a:gd name="T58" fmla="*/ 117 w 169"/>
                <a:gd name="T59" fmla="*/ 24 h 57"/>
                <a:gd name="T60" fmla="*/ 121 w 169"/>
                <a:gd name="T61" fmla="*/ 15 h 57"/>
                <a:gd name="T62" fmla="*/ 127 w 169"/>
                <a:gd name="T63" fmla="*/ 19 h 57"/>
                <a:gd name="T64" fmla="*/ 129 w 169"/>
                <a:gd name="T65" fmla="*/ 43 h 57"/>
                <a:gd name="T66" fmla="*/ 136 w 169"/>
                <a:gd name="T67" fmla="*/ 32 h 57"/>
                <a:gd name="T68" fmla="*/ 138 w 169"/>
                <a:gd name="T69" fmla="*/ 26 h 57"/>
                <a:gd name="T70" fmla="*/ 144 w 169"/>
                <a:gd name="T71" fmla="*/ 19 h 57"/>
                <a:gd name="T72" fmla="*/ 148 w 169"/>
                <a:gd name="T73" fmla="*/ 19 h 57"/>
                <a:gd name="T74" fmla="*/ 153 w 169"/>
                <a:gd name="T75" fmla="*/ 43 h 57"/>
                <a:gd name="T76" fmla="*/ 157 w 169"/>
                <a:gd name="T77" fmla="*/ 24 h 57"/>
                <a:gd name="T78" fmla="*/ 159 w 169"/>
                <a:gd name="T79" fmla="*/ 5 h 57"/>
                <a:gd name="T80" fmla="*/ 163 w 169"/>
                <a:gd name="T81" fmla="*/ 15 h 57"/>
                <a:gd name="T82" fmla="*/ 165 w 169"/>
                <a:gd name="T83" fmla="*/ 3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57">
                  <a:moveTo>
                    <a:pt x="0" y="13"/>
                  </a:moveTo>
                  <a:lnTo>
                    <a:pt x="3" y="17"/>
                  </a:lnTo>
                  <a:lnTo>
                    <a:pt x="7" y="22"/>
                  </a:lnTo>
                  <a:lnTo>
                    <a:pt x="5" y="22"/>
                  </a:lnTo>
                  <a:lnTo>
                    <a:pt x="7" y="22"/>
                  </a:lnTo>
                  <a:lnTo>
                    <a:pt x="9" y="24"/>
                  </a:lnTo>
                  <a:lnTo>
                    <a:pt x="9" y="30"/>
                  </a:lnTo>
                  <a:lnTo>
                    <a:pt x="11" y="32"/>
                  </a:lnTo>
                  <a:lnTo>
                    <a:pt x="11" y="36"/>
                  </a:lnTo>
                  <a:lnTo>
                    <a:pt x="11" y="34"/>
                  </a:lnTo>
                  <a:lnTo>
                    <a:pt x="13" y="32"/>
                  </a:lnTo>
                  <a:lnTo>
                    <a:pt x="13" y="26"/>
                  </a:lnTo>
                  <a:lnTo>
                    <a:pt x="15" y="28"/>
                  </a:lnTo>
                  <a:lnTo>
                    <a:pt x="17" y="30"/>
                  </a:lnTo>
                  <a:lnTo>
                    <a:pt x="17" y="34"/>
                  </a:lnTo>
                  <a:lnTo>
                    <a:pt x="19" y="34"/>
                  </a:lnTo>
                  <a:lnTo>
                    <a:pt x="22" y="26"/>
                  </a:lnTo>
                  <a:lnTo>
                    <a:pt x="22" y="22"/>
                  </a:lnTo>
                  <a:lnTo>
                    <a:pt x="24" y="17"/>
                  </a:lnTo>
                  <a:lnTo>
                    <a:pt x="24" y="11"/>
                  </a:lnTo>
                  <a:lnTo>
                    <a:pt x="26" y="9"/>
                  </a:lnTo>
                  <a:lnTo>
                    <a:pt x="28" y="13"/>
                  </a:lnTo>
                  <a:lnTo>
                    <a:pt x="28" y="17"/>
                  </a:lnTo>
                  <a:lnTo>
                    <a:pt x="30" y="22"/>
                  </a:lnTo>
                  <a:lnTo>
                    <a:pt x="30" y="26"/>
                  </a:lnTo>
                  <a:lnTo>
                    <a:pt x="32" y="28"/>
                  </a:lnTo>
                  <a:lnTo>
                    <a:pt x="34" y="26"/>
                  </a:lnTo>
                  <a:lnTo>
                    <a:pt x="36" y="24"/>
                  </a:lnTo>
                  <a:lnTo>
                    <a:pt x="38" y="26"/>
                  </a:lnTo>
                  <a:lnTo>
                    <a:pt x="41" y="24"/>
                  </a:lnTo>
                  <a:lnTo>
                    <a:pt x="43" y="22"/>
                  </a:lnTo>
                  <a:lnTo>
                    <a:pt x="43" y="11"/>
                  </a:lnTo>
                  <a:lnTo>
                    <a:pt x="45" y="7"/>
                  </a:lnTo>
                  <a:lnTo>
                    <a:pt x="45" y="0"/>
                  </a:lnTo>
                  <a:lnTo>
                    <a:pt x="47" y="3"/>
                  </a:lnTo>
                  <a:lnTo>
                    <a:pt x="47" y="7"/>
                  </a:lnTo>
                  <a:lnTo>
                    <a:pt x="49" y="13"/>
                  </a:lnTo>
                  <a:lnTo>
                    <a:pt x="49" y="32"/>
                  </a:lnTo>
                  <a:lnTo>
                    <a:pt x="51" y="41"/>
                  </a:lnTo>
                  <a:lnTo>
                    <a:pt x="51" y="53"/>
                  </a:lnTo>
                  <a:lnTo>
                    <a:pt x="53" y="55"/>
                  </a:lnTo>
                  <a:lnTo>
                    <a:pt x="53" y="57"/>
                  </a:lnTo>
                  <a:lnTo>
                    <a:pt x="53" y="53"/>
                  </a:lnTo>
                  <a:lnTo>
                    <a:pt x="55" y="51"/>
                  </a:lnTo>
                  <a:lnTo>
                    <a:pt x="55" y="45"/>
                  </a:lnTo>
                  <a:lnTo>
                    <a:pt x="57" y="43"/>
                  </a:lnTo>
                  <a:lnTo>
                    <a:pt x="57" y="34"/>
                  </a:lnTo>
                  <a:lnTo>
                    <a:pt x="60" y="32"/>
                  </a:lnTo>
                  <a:lnTo>
                    <a:pt x="60" y="26"/>
                  </a:lnTo>
                  <a:lnTo>
                    <a:pt x="62" y="24"/>
                  </a:lnTo>
                  <a:lnTo>
                    <a:pt x="62" y="19"/>
                  </a:lnTo>
                  <a:lnTo>
                    <a:pt x="64" y="17"/>
                  </a:lnTo>
                  <a:lnTo>
                    <a:pt x="64" y="15"/>
                  </a:lnTo>
                  <a:lnTo>
                    <a:pt x="68" y="13"/>
                  </a:lnTo>
                  <a:lnTo>
                    <a:pt x="70" y="15"/>
                  </a:lnTo>
                  <a:lnTo>
                    <a:pt x="70" y="19"/>
                  </a:lnTo>
                  <a:lnTo>
                    <a:pt x="74" y="19"/>
                  </a:lnTo>
                  <a:lnTo>
                    <a:pt x="74" y="15"/>
                  </a:lnTo>
                  <a:lnTo>
                    <a:pt x="76" y="13"/>
                  </a:lnTo>
                  <a:lnTo>
                    <a:pt x="76" y="11"/>
                  </a:lnTo>
                  <a:lnTo>
                    <a:pt x="79" y="9"/>
                  </a:lnTo>
                  <a:lnTo>
                    <a:pt x="79" y="7"/>
                  </a:lnTo>
                  <a:lnTo>
                    <a:pt x="81" y="9"/>
                  </a:lnTo>
                  <a:lnTo>
                    <a:pt x="81" y="15"/>
                  </a:lnTo>
                  <a:lnTo>
                    <a:pt x="83" y="17"/>
                  </a:lnTo>
                  <a:lnTo>
                    <a:pt x="83" y="24"/>
                  </a:lnTo>
                  <a:lnTo>
                    <a:pt x="85" y="28"/>
                  </a:lnTo>
                  <a:lnTo>
                    <a:pt x="85" y="38"/>
                  </a:lnTo>
                  <a:lnTo>
                    <a:pt x="87" y="38"/>
                  </a:lnTo>
                  <a:lnTo>
                    <a:pt x="89" y="36"/>
                  </a:lnTo>
                  <a:lnTo>
                    <a:pt x="91" y="34"/>
                  </a:lnTo>
                  <a:lnTo>
                    <a:pt x="93" y="32"/>
                  </a:lnTo>
                  <a:lnTo>
                    <a:pt x="95" y="32"/>
                  </a:lnTo>
                  <a:lnTo>
                    <a:pt x="98" y="32"/>
                  </a:lnTo>
                  <a:lnTo>
                    <a:pt x="100" y="28"/>
                  </a:lnTo>
                  <a:lnTo>
                    <a:pt x="102" y="26"/>
                  </a:lnTo>
                  <a:lnTo>
                    <a:pt x="102" y="24"/>
                  </a:lnTo>
                  <a:lnTo>
                    <a:pt x="104" y="22"/>
                  </a:lnTo>
                  <a:lnTo>
                    <a:pt x="104" y="17"/>
                  </a:lnTo>
                  <a:lnTo>
                    <a:pt x="106" y="15"/>
                  </a:lnTo>
                  <a:lnTo>
                    <a:pt x="106" y="9"/>
                  </a:lnTo>
                  <a:lnTo>
                    <a:pt x="108" y="7"/>
                  </a:lnTo>
                  <a:lnTo>
                    <a:pt x="108" y="9"/>
                  </a:lnTo>
                  <a:lnTo>
                    <a:pt x="110" y="13"/>
                  </a:lnTo>
                  <a:lnTo>
                    <a:pt x="110" y="19"/>
                  </a:lnTo>
                  <a:lnTo>
                    <a:pt x="112" y="24"/>
                  </a:lnTo>
                  <a:lnTo>
                    <a:pt x="112" y="30"/>
                  </a:lnTo>
                  <a:lnTo>
                    <a:pt x="114" y="28"/>
                  </a:lnTo>
                  <a:lnTo>
                    <a:pt x="114" y="26"/>
                  </a:lnTo>
                  <a:lnTo>
                    <a:pt x="117" y="24"/>
                  </a:lnTo>
                  <a:lnTo>
                    <a:pt x="117" y="17"/>
                  </a:lnTo>
                  <a:lnTo>
                    <a:pt x="119" y="17"/>
                  </a:lnTo>
                  <a:lnTo>
                    <a:pt x="121" y="15"/>
                  </a:lnTo>
                  <a:lnTo>
                    <a:pt x="123" y="13"/>
                  </a:lnTo>
                  <a:lnTo>
                    <a:pt x="125" y="15"/>
                  </a:lnTo>
                  <a:lnTo>
                    <a:pt x="127" y="19"/>
                  </a:lnTo>
                  <a:lnTo>
                    <a:pt x="127" y="36"/>
                  </a:lnTo>
                  <a:lnTo>
                    <a:pt x="129" y="41"/>
                  </a:lnTo>
                  <a:lnTo>
                    <a:pt x="129" y="43"/>
                  </a:lnTo>
                  <a:lnTo>
                    <a:pt x="131" y="41"/>
                  </a:lnTo>
                  <a:lnTo>
                    <a:pt x="131" y="36"/>
                  </a:lnTo>
                  <a:lnTo>
                    <a:pt x="136" y="32"/>
                  </a:lnTo>
                  <a:lnTo>
                    <a:pt x="136" y="30"/>
                  </a:lnTo>
                  <a:lnTo>
                    <a:pt x="138" y="28"/>
                  </a:lnTo>
                  <a:lnTo>
                    <a:pt x="138" y="26"/>
                  </a:lnTo>
                  <a:lnTo>
                    <a:pt x="140" y="24"/>
                  </a:lnTo>
                  <a:lnTo>
                    <a:pt x="144" y="22"/>
                  </a:lnTo>
                  <a:lnTo>
                    <a:pt x="144" y="19"/>
                  </a:lnTo>
                  <a:lnTo>
                    <a:pt x="148" y="15"/>
                  </a:lnTo>
                  <a:lnTo>
                    <a:pt x="146" y="15"/>
                  </a:lnTo>
                  <a:lnTo>
                    <a:pt x="148" y="19"/>
                  </a:lnTo>
                  <a:lnTo>
                    <a:pt x="150" y="26"/>
                  </a:lnTo>
                  <a:lnTo>
                    <a:pt x="150" y="41"/>
                  </a:lnTo>
                  <a:lnTo>
                    <a:pt x="153" y="43"/>
                  </a:lnTo>
                  <a:lnTo>
                    <a:pt x="155" y="38"/>
                  </a:lnTo>
                  <a:lnTo>
                    <a:pt x="155" y="28"/>
                  </a:lnTo>
                  <a:lnTo>
                    <a:pt x="157" y="24"/>
                  </a:lnTo>
                  <a:lnTo>
                    <a:pt x="157" y="13"/>
                  </a:lnTo>
                  <a:lnTo>
                    <a:pt x="159" y="9"/>
                  </a:lnTo>
                  <a:lnTo>
                    <a:pt x="159" y="5"/>
                  </a:lnTo>
                  <a:lnTo>
                    <a:pt x="161" y="7"/>
                  </a:lnTo>
                  <a:lnTo>
                    <a:pt x="161" y="13"/>
                  </a:lnTo>
                  <a:lnTo>
                    <a:pt x="163" y="15"/>
                  </a:lnTo>
                  <a:lnTo>
                    <a:pt x="163" y="26"/>
                  </a:lnTo>
                  <a:lnTo>
                    <a:pt x="167" y="30"/>
                  </a:lnTo>
                  <a:lnTo>
                    <a:pt x="165" y="30"/>
                  </a:lnTo>
                  <a:lnTo>
                    <a:pt x="167" y="30"/>
                  </a:lnTo>
                  <a:lnTo>
                    <a:pt x="169" y="2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6" name="Freeform 140"/>
            <p:cNvSpPr>
              <a:spLocks noChangeAspect="1"/>
            </p:cNvSpPr>
            <p:nvPr/>
          </p:nvSpPr>
          <p:spPr bwMode="auto">
            <a:xfrm flipV="1">
              <a:off x="9952359" y="3263499"/>
              <a:ext cx="692441" cy="72919"/>
            </a:xfrm>
            <a:custGeom>
              <a:avLst/>
              <a:gdLst>
                <a:gd name="T0" fmla="*/ 3 w 108"/>
                <a:gd name="T1" fmla="*/ 32 h 45"/>
                <a:gd name="T2" fmla="*/ 9 w 108"/>
                <a:gd name="T3" fmla="*/ 28 h 45"/>
                <a:gd name="T4" fmla="*/ 11 w 108"/>
                <a:gd name="T5" fmla="*/ 19 h 45"/>
                <a:gd name="T6" fmla="*/ 13 w 108"/>
                <a:gd name="T7" fmla="*/ 7 h 45"/>
                <a:gd name="T8" fmla="*/ 15 w 108"/>
                <a:gd name="T9" fmla="*/ 2 h 45"/>
                <a:gd name="T10" fmla="*/ 17 w 108"/>
                <a:gd name="T11" fmla="*/ 11 h 45"/>
                <a:gd name="T12" fmla="*/ 19 w 108"/>
                <a:gd name="T13" fmla="*/ 34 h 45"/>
                <a:gd name="T14" fmla="*/ 22 w 108"/>
                <a:gd name="T15" fmla="*/ 42 h 45"/>
                <a:gd name="T16" fmla="*/ 26 w 108"/>
                <a:gd name="T17" fmla="*/ 38 h 45"/>
                <a:gd name="T18" fmla="*/ 28 w 108"/>
                <a:gd name="T19" fmla="*/ 32 h 45"/>
                <a:gd name="T20" fmla="*/ 30 w 108"/>
                <a:gd name="T21" fmla="*/ 28 h 45"/>
                <a:gd name="T22" fmla="*/ 32 w 108"/>
                <a:gd name="T23" fmla="*/ 38 h 45"/>
                <a:gd name="T24" fmla="*/ 36 w 108"/>
                <a:gd name="T25" fmla="*/ 38 h 45"/>
                <a:gd name="T26" fmla="*/ 38 w 108"/>
                <a:gd name="T27" fmla="*/ 32 h 45"/>
                <a:gd name="T28" fmla="*/ 43 w 108"/>
                <a:gd name="T29" fmla="*/ 32 h 45"/>
                <a:gd name="T30" fmla="*/ 43 w 108"/>
                <a:gd name="T31" fmla="*/ 28 h 45"/>
                <a:gd name="T32" fmla="*/ 45 w 108"/>
                <a:gd name="T33" fmla="*/ 19 h 45"/>
                <a:gd name="T34" fmla="*/ 49 w 108"/>
                <a:gd name="T35" fmla="*/ 23 h 45"/>
                <a:gd name="T36" fmla="*/ 51 w 108"/>
                <a:gd name="T37" fmla="*/ 30 h 45"/>
                <a:gd name="T38" fmla="*/ 55 w 108"/>
                <a:gd name="T39" fmla="*/ 32 h 45"/>
                <a:gd name="T40" fmla="*/ 57 w 108"/>
                <a:gd name="T41" fmla="*/ 26 h 45"/>
                <a:gd name="T42" fmla="*/ 62 w 108"/>
                <a:gd name="T43" fmla="*/ 28 h 45"/>
                <a:gd name="T44" fmla="*/ 64 w 108"/>
                <a:gd name="T45" fmla="*/ 21 h 45"/>
                <a:gd name="T46" fmla="*/ 66 w 108"/>
                <a:gd name="T47" fmla="*/ 15 h 45"/>
                <a:gd name="T48" fmla="*/ 68 w 108"/>
                <a:gd name="T49" fmla="*/ 11 h 45"/>
                <a:gd name="T50" fmla="*/ 70 w 108"/>
                <a:gd name="T51" fmla="*/ 17 h 45"/>
                <a:gd name="T52" fmla="*/ 72 w 108"/>
                <a:gd name="T53" fmla="*/ 26 h 45"/>
                <a:gd name="T54" fmla="*/ 74 w 108"/>
                <a:gd name="T55" fmla="*/ 30 h 45"/>
                <a:gd name="T56" fmla="*/ 76 w 108"/>
                <a:gd name="T57" fmla="*/ 40 h 45"/>
                <a:gd name="T58" fmla="*/ 79 w 108"/>
                <a:gd name="T59" fmla="*/ 42 h 45"/>
                <a:gd name="T60" fmla="*/ 81 w 108"/>
                <a:gd name="T61" fmla="*/ 38 h 45"/>
                <a:gd name="T62" fmla="*/ 83 w 108"/>
                <a:gd name="T63" fmla="*/ 28 h 45"/>
                <a:gd name="T64" fmla="*/ 85 w 108"/>
                <a:gd name="T65" fmla="*/ 21 h 45"/>
                <a:gd name="T66" fmla="*/ 87 w 108"/>
                <a:gd name="T67" fmla="*/ 28 h 45"/>
                <a:gd name="T68" fmla="*/ 89 w 108"/>
                <a:gd name="T69" fmla="*/ 34 h 45"/>
                <a:gd name="T70" fmla="*/ 91 w 108"/>
                <a:gd name="T71" fmla="*/ 30 h 45"/>
                <a:gd name="T72" fmla="*/ 95 w 108"/>
                <a:gd name="T73" fmla="*/ 23 h 45"/>
                <a:gd name="T74" fmla="*/ 100 w 108"/>
                <a:gd name="T75" fmla="*/ 28 h 45"/>
                <a:gd name="T76" fmla="*/ 104 w 108"/>
                <a:gd name="T77" fmla="*/ 36 h 45"/>
                <a:gd name="T78" fmla="*/ 106 w 108"/>
                <a:gd name="T79" fmla="*/ 3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8" h="45">
                  <a:moveTo>
                    <a:pt x="0" y="32"/>
                  </a:moveTo>
                  <a:lnTo>
                    <a:pt x="3" y="32"/>
                  </a:lnTo>
                  <a:lnTo>
                    <a:pt x="5" y="32"/>
                  </a:lnTo>
                  <a:lnTo>
                    <a:pt x="9" y="28"/>
                  </a:lnTo>
                  <a:lnTo>
                    <a:pt x="9" y="23"/>
                  </a:lnTo>
                  <a:lnTo>
                    <a:pt x="11" y="19"/>
                  </a:lnTo>
                  <a:lnTo>
                    <a:pt x="11" y="11"/>
                  </a:lnTo>
                  <a:lnTo>
                    <a:pt x="13" y="7"/>
                  </a:lnTo>
                  <a:lnTo>
                    <a:pt x="13" y="0"/>
                  </a:lnTo>
                  <a:lnTo>
                    <a:pt x="15" y="2"/>
                  </a:lnTo>
                  <a:lnTo>
                    <a:pt x="15" y="7"/>
                  </a:lnTo>
                  <a:lnTo>
                    <a:pt x="17" y="11"/>
                  </a:lnTo>
                  <a:lnTo>
                    <a:pt x="17" y="28"/>
                  </a:lnTo>
                  <a:lnTo>
                    <a:pt x="19" y="34"/>
                  </a:lnTo>
                  <a:lnTo>
                    <a:pt x="19" y="40"/>
                  </a:lnTo>
                  <a:lnTo>
                    <a:pt x="22" y="42"/>
                  </a:lnTo>
                  <a:lnTo>
                    <a:pt x="24" y="42"/>
                  </a:lnTo>
                  <a:lnTo>
                    <a:pt x="26" y="38"/>
                  </a:lnTo>
                  <a:lnTo>
                    <a:pt x="26" y="34"/>
                  </a:lnTo>
                  <a:lnTo>
                    <a:pt x="28" y="32"/>
                  </a:lnTo>
                  <a:lnTo>
                    <a:pt x="28" y="26"/>
                  </a:lnTo>
                  <a:lnTo>
                    <a:pt x="30" y="28"/>
                  </a:lnTo>
                  <a:lnTo>
                    <a:pt x="32" y="30"/>
                  </a:lnTo>
                  <a:lnTo>
                    <a:pt x="32" y="38"/>
                  </a:lnTo>
                  <a:lnTo>
                    <a:pt x="34" y="40"/>
                  </a:lnTo>
                  <a:lnTo>
                    <a:pt x="36" y="38"/>
                  </a:lnTo>
                  <a:lnTo>
                    <a:pt x="36" y="34"/>
                  </a:lnTo>
                  <a:lnTo>
                    <a:pt x="38" y="32"/>
                  </a:lnTo>
                  <a:lnTo>
                    <a:pt x="38" y="28"/>
                  </a:lnTo>
                  <a:lnTo>
                    <a:pt x="43" y="32"/>
                  </a:lnTo>
                  <a:lnTo>
                    <a:pt x="41" y="32"/>
                  </a:lnTo>
                  <a:lnTo>
                    <a:pt x="43" y="28"/>
                  </a:lnTo>
                  <a:lnTo>
                    <a:pt x="45" y="26"/>
                  </a:lnTo>
                  <a:lnTo>
                    <a:pt x="45" y="19"/>
                  </a:lnTo>
                  <a:lnTo>
                    <a:pt x="47" y="21"/>
                  </a:lnTo>
                  <a:lnTo>
                    <a:pt x="49" y="23"/>
                  </a:lnTo>
                  <a:lnTo>
                    <a:pt x="49" y="28"/>
                  </a:lnTo>
                  <a:lnTo>
                    <a:pt x="51" y="30"/>
                  </a:lnTo>
                  <a:lnTo>
                    <a:pt x="51" y="32"/>
                  </a:lnTo>
                  <a:lnTo>
                    <a:pt x="55" y="32"/>
                  </a:lnTo>
                  <a:lnTo>
                    <a:pt x="55" y="28"/>
                  </a:lnTo>
                  <a:lnTo>
                    <a:pt x="57" y="26"/>
                  </a:lnTo>
                  <a:lnTo>
                    <a:pt x="60" y="26"/>
                  </a:lnTo>
                  <a:lnTo>
                    <a:pt x="62" y="28"/>
                  </a:lnTo>
                  <a:lnTo>
                    <a:pt x="64" y="23"/>
                  </a:lnTo>
                  <a:lnTo>
                    <a:pt x="64" y="21"/>
                  </a:lnTo>
                  <a:lnTo>
                    <a:pt x="66" y="19"/>
                  </a:lnTo>
                  <a:lnTo>
                    <a:pt x="66" y="15"/>
                  </a:lnTo>
                  <a:lnTo>
                    <a:pt x="68" y="13"/>
                  </a:lnTo>
                  <a:lnTo>
                    <a:pt x="68" y="11"/>
                  </a:lnTo>
                  <a:lnTo>
                    <a:pt x="68" y="15"/>
                  </a:lnTo>
                  <a:lnTo>
                    <a:pt x="70" y="17"/>
                  </a:lnTo>
                  <a:lnTo>
                    <a:pt x="70" y="23"/>
                  </a:lnTo>
                  <a:lnTo>
                    <a:pt x="72" y="26"/>
                  </a:lnTo>
                  <a:lnTo>
                    <a:pt x="72" y="28"/>
                  </a:lnTo>
                  <a:lnTo>
                    <a:pt x="74" y="30"/>
                  </a:lnTo>
                  <a:lnTo>
                    <a:pt x="74" y="36"/>
                  </a:lnTo>
                  <a:lnTo>
                    <a:pt x="76" y="40"/>
                  </a:lnTo>
                  <a:lnTo>
                    <a:pt x="76" y="45"/>
                  </a:lnTo>
                  <a:lnTo>
                    <a:pt x="79" y="42"/>
                  </a:lnTo>
                  <a:lnTo>
                    <a:pt x="79" y="40"/>
                  </a:lnTo>
                  <a:lnTo>
                    <a:pt x="81" y="38"/>
                  </a:lnTo>
                  <a:lnTo>
                    <a:pt x="81" y="32"/>
                  </a:lnTo>
                  <a:lnTo>
                    <a:pt x="83" y="28"/>
                  </a:lnTo>
                  <a:lnTo>
                    <a:pt x="83" y="23"/>
                  </a:lnTo>
                  <a:lnTo>
                    <a:pt x="85" y="21"/>
                  </a:lnTo>
                  <a:lnTo>
                    <a:pt x="87" y="23"/>
                  </a:lnTo>
                  <a:lnTo>
                    <a:pt x="87" y="28"/>
                  </a:lnTo>
                  <a:lnTo>
                    <a:pt x="89" y="32"/>
                  </a:lnTo>
                  <a:lnTo>
                    <a:pt x="89" y="34"/>
                  </a:lnTo>
                  <a:lnTo>
                    <a:pt x="91" y="36"/>
                  </a:lnTo>
                  <a:lnTo>
                    <a:pt x="91" y="30"/>
                  </a:lnTo>
                  <a:lnTo>
                    <a:pt x="95" y="26"/>
                  </a:lnTo>
                  <a:lnTo>
                    <a:pt x="95" y="23"/>
                  </a:lnTo>
                  <a:lnTo>
                    <a:pt x="98" y="26"/>
                  </a:lnTo>
                  <a:lnTo>
                    <a:pt x="100" y="28"/>
                  </a:lnTo>
                  <a:lnTo>
                    <a:pt x="100" y="36"/>
                  </a:lnTo>
                  <a:lnTo>
                    <a:pt x="104" y="36"/>
                  </a:lnTo>
                  <a:lnTo>
                    <a:pt x="104" y="34"/>
                  </a:lnTo>
                  <a:lnTo>
                    <a:pt x="106" y="34"/>
                  </a:lnTo>
                  <a:lnTo>
                    <a:pt x="108"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7" name="Freeform 141"/>
            <p:cNvSpPr>
              <a:spLocks noChangeAspect="1"/>
            </p:cNvSpPr>
            <p:nvPr/>
          </p:nvSpPr>
          <p:spPr bwMode="auto">
            <a:xfrm flipV="1">
              <a:off x="4742643" y="3294125"/>
              <a:ext cx="1143133" cy="196882"/>
            </a:xfrm>
            <a:custGeom>
              <a:avLst/>
              <a:gdLst>
                <a:gd name="T0" fmla="*/ 2 w 178"/>
                <a:gd name="T1" fmla="*/ 76 h 121"/>
                <a:gd name="T2" fmla="*/ 4 w 178"/>
                <a:gd name="T3" fmla="*/ 68 h 121"/>
                <a:gd name="T4" fmla="*/ 9 w 178"/>
                <a:gd name="T5" fmla="*/ 62 h 121"/>
                <a:gd name="T6" fmla="*/ 13 w 178"/>
                <a:gd name="T7" fmla="*/ 51 h 121"/>
                <a:gd name="T8" fmla="*/ 17 w 178"/>
                <a:gd name="T9" fmla="*/ 59 h 121"/>
                <a:gd name="T10" fmla="*/ 23 w 178"/>
                <a:gd name="T11" fmla="*/ 68 h 121"/>
                <a:gd name="T12" fmla="*/ 30 w 178"/>
                <a:gd name="T13" fmla="*/ 72 h 121"/>
                <a:gd name="T14" fmla="*/ 32 w 178"/>
                <a:gd name="T15" fmla="*/ 64 h 121"/>
                <a:gd name="T16" fmla="*/ 38 w 178"/>
                <a:gd name="T17" fmla="*/ 62 h 121"/>
                <a:gd name="T18" fmla="*/ 47 w 178"/>
                <a:gd name="T19" fmla="*/ 62 h 121"/>
                <a:gd name="T20" fmla="*/ 49 w 178"/>
                <a:gd name="T21" fmla="*/ 62 h 121"/>
                <a:gd name="T22" fmla="*/ 55 w 178"/>
                <a:gd name="T23" fmla="*/ 57 h 121"/>
                <a:gd name="T24" fmla="*/ 61 w 178"/>
                <a:gd name="T25" fmla="*/ 57 h 121"/>
                <a:gd name="T26" fmla="*/ 66 w 178"/>
                <a:gd name="T27" fmla="*/ 59 h 121"/>
                <a:gd name="T28" fmla="*/ 70 w 178"/>
                <a:gd name="T29" fmla="*/ 49 h 121"/>
                <a:gd name="T30" fmla="*/ 72 w 178"/>
                <a:gd name="T31" fmla="*/ 57 h 121"/>
                <a:gd name="T32" fmla="*/ 76 w 178"/>
                <a:gd name="T33" fmla="*/ 72 h 121"/>
                <a:gd name="T34" fmla="*/ 83 w 178"/>
                <a:gd name="T35" fmla="*/ 74 h 121"/>
                <a:gd name="T36" fmla="*/ 85 w 178"/>
                <a:gd name="T37" fmla="*/ 68 h 121"/>
                <a:gd name="T38" fmla="*/ 89 w 178"/>
                <a:gd name="T39" fmla="*/ 59 h 121"/>
                <a:gd name="T40" fmla="*/ 91 w 178"/>
                <a:gd name="T41" fmla="*/ 47 h 121"/>
                <a:gd name="T42" fmla="*/ 97 w 178"/>
                <a:gd name="T43" fmla="*/ 57 h 121"/>
                <a:gd name="T44" fmla="*/ 100 w 178"/>
                <a:gd name="T45" fmla="*/ 78 h 121"/>
                <a:gd name="T46" fmla="*/ 104 w 178"/>
                <a:gd name="T47" fmla="*/ 72 h 121"/>
                <a:gd name="T48" fmla="*/ 108 w 178"/>
                <a:gd name="T49" fmla="*/ 64 h 121"/>
                <a:gd name="T50" fmla="*/ 110 w 178"/>
                <a:gd name="T51" fmla="*/ 53 h 121"/>
                <a:gd name="T52" fmla="*/ 114 w 178"/>
                <a:gd name="T53" fmla="*/ 55 h 121"/>
                <a:gd name="T54" fmla="*/ 121 w 178"/>
                <a:gd name="T55" fmla="*/ 70 h 121"/>
                <a:gd name="T56" fmla="*/ 123 w 178"/>
                <a:gd name="T57" fmla="*/ 72 h 121"/>
                <a:gd name="T58" fmla="*/ 129 w 178"/>
                <a:gd name="T59" fmla="*/ 59 h 121"/>
                <a:gd name="T60" fmla="*/ 133 w 178"/>
                <a:gd name="T61" fmla="*/ 47 h 121"/>
                <a:gd name="T62" fmla="*/ 135 w 178"/>
                <a:gd name="T63" fmla="*/ 11 h 121"/>
                <a:gd name="T64" fmla="*/ 138 w 178"/>
                <a:gd name="T65" fmla="*/ 3 h 121"/>
                <a:gd name="T66" fmla="*/ 142 w 178"/>
                <a:gd name="T67" fmla="*/ 51 h 121"/>
                <a:gd name="T68" fmla="*/ 144 w 178"/>
                <a:gd name="T69" fmla="*/ 116 h 121"/>
                <a:gd name="T70" fmla="*/ 148 w 178"/>
                <a:gd name="T71" fmla="*/ 106 h 121"/>
                <a:gd name="T72" fmla="*/ 150 w 178"/>
                <a:gd name="T73" fmla="*/ 66 h 121"/>
                <a:gd name="T74" fmla="*/ 157 w 178"/>
                <a:gd name="T75" fmla="*/ 45 h 121"/>
                <a:gd name="T76" fmla="*/ 159 w 178"/>
                <a:gd name="T77" fmla="*/ 55 h 121"/>
                <a:gd name="T78" fmla="*/ 161 w 178"/>
                <a:gd name="T79" fmla="*/ 66 h 121"/>
                <a:gd name="T80" fmla="*/ 167 w 178"/>
                <a:gd name="T81" fmla="*/ 68 h 121"/>
                <a:gd name="T82" fmla="*/ 173 w 178"/>
                <a:gd name="T83" fmla="*/ 6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 h="121">
                  <a:moveTo>
                    <a:pt x="0" y="66"/>
                  </a:moveTo>
                  <a:lnTo>
                    <a:pt x="0" y="74"/>
                  </a:lnTo>
                  <a:lnTo>
                    <a:pt x="2" y="76"/>
                  </a:lnTo>
                  <a:lnTo>
                    <a:pt x="2" y="74"/>
                  </a:lnTo>
                  <a:lnTo>
                    <a:pt x="4" y="72"/>
                  </a:lnTo>
                  <a:lnTo>
                    <a:pt x="4" y="68"/>
                  </a:lnTo>
                  <a:lnTo>
                    <a:pt x="7" y="66"/>
                  </a:lnTo>
                  <a:lnTo>
                    <a:pt x="7" y="64"/>
                  </a:lnTo>
                  <a:lnTo>
                    <a:pt x="9" y="62"/>
                  </a:lnTo>
                  <a:lnTo>
                    <a:pt x="9" y="53"/>
                  </a:lnTo>
                  <a:lnTo>
                    <a:pt x="11" y="51"/>
                  </a:lnTo>
                  <a:lnTo>
                    <a:pt x="13" y="51"/>
                  </a:lnTo>
                  <a:lnTo>
                    <a:pt x="15" y="51"/>
                  </a:lnTo>
                  <a:lnTo>
                    <a:pt x="17" y="55"/>
                  </a:lnTo>
                  <a:lnTo>
                    <a:pt x="17" y="59"/>
                  </a:lnTo>
                  <a:lnTo>
                    <a:pt x="19" y="62"/>
                  </a:lnTo>
                  <a:lnTo>
                    <a:pt x="19" y="68"/>
                  </a:lnTo>
                  <a:lnTo>
                    <a:pt x="23" y="68"/>
                  </a:lnTo>
                  <a:lnTo>
                    <a:pt x="23" y="66"/>
                  </a:lnTo>
                  <a:lnTo>
                    <a:pt x="26" y="68"/>
                  </a:lnTo>
                  <a:lnTo>
                    <a:pt x="30" y="72"/>
                  </a:lnTo>
                  <a:lnTo>
                    <a:pt x="28" y="72"/>
                  </a:lnTo>
                  <a:lnTo>
                    <a:pt x="30" y="68"/>
                  </a:lnTo>
                  <a:lnTo>
                    <a:pt x="32" y="64"/>
                  </a:lnTo>
                  <a:lnTo>
                    <a:pt x="32" y="62"/>
                  </a:lnTo>
                  <a:lnTo>
                    <a:pt x="36" y="64"/>
                  </a:lnTo>
                  <a:lnTo>
                    <a:pt x="38" y="62"/>
                  </a:lnTo>
                  <a:lnTo>
                    <a:pt x="40" y="64"/>
                  </a:lnTo>
                  <a:lnTo>
                    <a:pt x="42" y="66"/>
                  </a:lnTo>
                  <a:lnTo>
                    <a:pt x="47" y="62"/>
                  </a:lnTo>
                  <a:lnTo>
                    <a:pt x="45" y="62"/>
                  </a:lnTo>
                  <a:lnTo>
                    <a:pt x="47" y="62"/>
                  </a:lnTo>
                  <a:lnTo>
                    <a:pt x="49" y="62"/>
                  </a:lnTo>
                  <a:lnTo>
                    <a:pt x="51" y="62"/>
                  </a:lnTo>
                  <a:lnTo>
                    <a:pt x="53" y="59"/>
                  </a:lnTo>
                  <a:lnTo>
                    <a:pt x="55" y="57"/>
                  </a:lnTo>
                  <a:lnTo>
                    <a:pt x="55" y="55"/>
                  </a:lnTo>
                  <a:lnTo>
                    <a:pt x="61" y="55"/>
                  </a:lnTo>
                  <a:lnTo>
                    <a:pt x="61" y="57"/>
                  </a:lnTo>
                  <a:lnTo>
                    <a:pt x="66" y="62"/>
                  </a:lnTo>
                  <a:lnTo>
                    <a:pt x="64" y="62"/>
                  </a:lnTo>
                  <a:lnTo>
                    <a:pt x="66" y="59"/>
                  </a:lnTo>
                  <a:lnTo>
                    <a:pt x="68" y="57"/>
                  </a:lnTo>
                  <a:lnTo>
                    <a:pt x="68" y="51"/>
                  </a:lnTo>
                  <a:lnTo>
                    <a:pt x="70" y="49"/>
                  </a:lnTo>
                  <a:lnTo>
                    <a:pt x="70" y="47"/>
                  </a:lnTo>
                  <a:lnTo>
                    <a:pt x="72" y="49"/>
                  </a:lnTo>
                  <a:lnTo>
                    <a:pt x="72" y="57"/>
                  </a:lnTo>
                  <a:lnTo>
                    <a:pt x="74" y="64"/>
                  </a:lnTo>
                  <a:lnTo>
                    <a:pt x="74" y="70"/>
                  </a:lnTo>
                  <a:lnTo>
                    <a:pt x="76" y="72"/>
                  </a:lnTo>
                  <a:lnTo>
                    <a:pt x="78" y="74"/>
                  </a:lnTo>
                  <a:lnTo>
                    <a:pt x="80" y="76"/>
                  </a:lnTo>
                  <a:lnTo>
                    <a:pt x="83" y="74"/>
                  </a:lnTo>
                  <a:lnTo>
                    <a:pt x="83" y="72"/>
                  </a:lnTo>
                  <a:lnTo>
                    <a:pt x="85" y="70"/>
                  </a:lnTo>
                  <a:lnTo>
                    <a:pt x="85" y="68"/>
                  </a:lnTo>
                  <a:lnTo>
                    <a:pt x="87" y="66"/>
                  </a:lnTo>
                  <a:lnTo>
                    <a:pt x="87" y="62"/>
                  </a:lnTo>
                  <a:lnTo>
                    <a:pt x="89" y="59"/>
                  </a:lnTo>
                  <a:lnTo>
                    <a:pt x="89" y="57"/>
                  </a:lnTo>
                  <a:lnTo>
                    <a:pt x="91" y="55"/>
                  </a:lnTo>
                  <a:lnTo>
                    <a:pt x="91" y="47"/>
                  </a:lnTo>
                  <a:lnTo>
                    <a:pt x="95" y="47"/>
                  </a:lnTo>
                  <a:lnTo>
                    <a:pt x="95" y="53"/>
                  </a:lnTo>
                  <a:lnTo>
                    <a:pt x="97" y="57"/>
                  </a:lnTo>
                  <a:lnTo>
                    <a:pt x="97" y="66"/>
                  </a:lnTo>
                  <a:lnTo>
                    <a:pt x="100" y="70"/>
                  </a:lnTo>
                  <a:lnTo>
                    <a:pt x="100" y="78"/>
                  </a:lnTo>
                  <a:lnTo>
                    <a:pt x="102" y="76"/>
                  </a:lnTo>
                  <a:lnTo>
                    <a:pt x="104" y="74"/>
                  </a:lnTo>
                  <a:lnTo>
                    <a:pt x="104" y="72"/>
                  </a:lnTo>
                  <a:lnTo>
                    <a:pt x="106" y="70"/>
                  </a:lnTo>
                  <a:lnTo>
                    <a:pt x="106" y="66"/>
                  </a:lnTo>
                  <a:lnTo>
                    <a:pt x="108" y="64"/>
                  </a:lnTo>
                  <a:lnTo>
                    <a:pt x="108" y="62"/>
                  </a:lnTo>
                  <a:lnTo>
                    <a:pt x="110" y="59"/>
                  </a:lnTo>
                  <a:lnTo>
                    <a:pt x="110" y="53"/>
                  </a:lnTo>
                  <a:lnTo>
                    <a:pt x="112" y="51"/>
                  </a:lnTo>
                  <a:lnTo>
                    <a:pt x="114" y="49"/>
                  </a:lnTo>
                  <a:lnTo>
                    <a:pt x="114" y="55"/>
                  </a:lnTo>
                  <a:lnTo>
                    <a:pt x="116" y="59"/>
                  </a:lnTo>
                  <a:lnTo>
                    <a:pt x="116" y="66"/>
                  </a:lnTo>
                  <a:lnTo>
                    <a:pt x="121" y="70"/>
                  </a:lnTo>
                  <a:lnTo>
                    <a:pt x="119" y="70"/>
                  </a:lnTo>
                  <a:lnTo>
                    <a:pt x="121" y="70"/>
                  </a:lnTo>
                  <a:lnTo>
                    <a:pt x="123" y="72"/>
                  </a:lnTo>
                  <a:lnTo>
                    <a:pt x="125" y="72"/>
                  </a:lnTo>
                  <a:lnTo>
                    <a:pt x="129" y="68"/>
                  </a:lnTo>
                  <a:lnTo>
                    <a:pt x="129" y="59"/>
                  </a:lnTo>
                  <a:lnTo>
                    <a:pt x="131" y="57"/>
                  </a:lnTo>
                  <a:lnTo>
                    <a:pt x="131" y="51"/>
                  </a:lnTo>
                  <a:lnTo>
                    <a:pt x="133" y="47"/>
                  </a:lnTo>
                  <a:lnTo>
                    <a:pt x="133" y="32"/>
                  </a:lnTo>
                  <a:lnTo>
                    <a:pt x="135" y="26"/>
                  </a:lnTo>
                  <a:lnTo>
                    <a:pt x="135" y="11"/>
                  </a:lnTo>
                  <a:lnTo>
                    <a:pt x="138" y="5"/>
                  </a:lnTo>
                  <a:lnTo>
                    <a:pt x="138" y="0"/>
                  </a:lnTo>
                  <a:lnTo>
                    <a:pt x="138" y="3"/>
                  </a:lnTo>
                  <a:lnTo>
                    <a:pt x="140" y="9"/>
                  </a:lnTo>
                  <a:lnTo>
                    <a:pt x="140" y="34"/>
                  </a:lnTo>
                  <a:lnTo>
                    <a:pt x="142" y="51"/>
                  </a:lnTo>
                  <a:lnTo>
                    <a:pt x="142" y="95"/>
                  </a:lnTo>
                  <a:lnTo>
                    <a:pt x="144" y="106"/>
                  </a:lnTo>
                  <a:lnTo>
                    <a:pt x="144" y="116"/>
                  </a:lnTo>
                  <a:lnTo>
                    <a:pt x="146" y="121"/>
                  </a:lnTo>
                  <a:lnTo>
                    <a:pt x="146" y="112"/>
                  </a:lnTo>
                  <a:lnTo>
                    <a:pt x="148" y="106"/>
                  </a:lnTo>
                  <a:lnTo>
                    <a:pt x="148" y="89"/>
                  </a:lnTo>
                  <a:lnTo>
                    <a:pt x="150" y="83"/>
                  </a:lnTo>
                  <a:lnTo>
                    <a:pt x="150" y="66"/>
                  </a:lnTo>
                  <a:lnTo>
                    <a:pt x="152" y="59"/>
                  </a:lnTo>
                  <a:lnTo>
                    <a:pt x="152" y="51"/>
                  </a:lnTo>
                  <a:lnTo>
                    <a:pt x="157" y="45"/>
                  </a:lnTo>
                  <a:lnTo>
                    <a:pt x="154" y="45"/>
                  </a:lnTo>
                  <a:lnTo>
                    <a:pt x="157" y="53"/>
                  </a:lnTo>
                  <a:lnTo>
                    <a:pt x="159" y="55"/>
                  </a:lnTo>
                  <a:lnTo>
                    <a:pt x="159" y="62"/>
                  </a:lnTo>
                  <a:lnTo>
                    <a:pt x="161" y="64"/>
                  </a:lnTo>
                  <a:lnTo>
                    <a:pt x="161" y="66"/>
                  </a:lnTo>
                  <a:lnTo>
                    <a:pt x="165" y="66"/>
                  </a:lnTo>
                  <a:lnTo>
                    <a:pt x="165" y="68"/>
                  </a:lnTo>
                  <a:lnTo>
                    <a:pt x="167" y="68"/>
                  </a:lnTo>
                  <a:lnTo>
                    <a:pt x="169" y="66"/>
                  </a:lnTo>
                  <a:lnTo>
                    <a:pt x="171" y="64"/>
                  </a:lnTo>
                  <a:lnTo>
                    <a:pt x="173" y="64"/>
                  </a:lnTo>
                  <a:lnTo>
                    <a:pt x="176" y="62"/>
                  </a:lnTo>
                  <a:lnTo>
                    <a:pt x="178" y="5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8" name="Freeform 142"/>
            <p:cNvSpPr>
              <a:spLocks noChangeAspect="1"/>
            </p:cNvSpPr>
            <p:nvPr/>
          </p:nvSpPr>
          <p:spPr bwMode="auto">
            <a:xfrm flipV="1">
              <a:off x="5885776" y="3333502"/>
              <a:ext cx="1001536" cy="157506"/>
            </a:xfrm>
            <a:custGeom>
              <a:avLst/>
              <a:gdLst>
                <a:gd name="T0" fmla="*/ 2 w 156"/>
                <a:gd name="T1" fmla="*/ 59 h 97"/>
                <a:gd name="T2" fmla="*/ 8 w 156"/>
                <a:gd name="T3" fmla="*/ 62 h 97"/>
                <a:gd name="T4" fmla="*/ 12 w 156"/>
                <a:gd name="T5" fmla="*/ 53 h 97"/>
                <a:gd name="T6" fmla="*/ 19 w 156"/>
                <a:gd name="T7" fmla="*/ 64 h 97"/>
                <a:gd name="T8" fmla="*/ 21 w 156"/>
                <a:gd name="T9" fmla="*/ 66 h 97"/>
                <a:gd name="T10" fmla="*/ 23 w 156"/>
                <a:gd name="T11" fmla="*/ 74 h 97"/>
                <a:gd name="T12" fmla="*/ 27 w 156"/>
                <a:gd name="T13" fmla="*/ 64 h 97"/>
                <a:gd name="T14" fmla="*/ 29 w 156"/>
                <a:gd name="T15" fmla="*/ 43 h 97"/>
                <a:gd name="T16" fmla="*/ 33 w 156"/>
                <a:gd name="T17" fmla="*/ 43 h 97"/>
                <a:gd name="T18" fmla="*/ 38 w 156"/>
                <a:gd name="T19" fmla="*/ 51 h 97"/>
                <a:gd name="T20" fmla="*/ 40 w 156"/>
                <a:gd name="T21" fmla="*/ 78 h 97"/>
                <a:gd name="T22" fmla="*/ 44 w 156"/>
                <a:gd name="T23" fmla="*/ 76 h 97"/>
                <a:gd name="T24" fmla="*/ 50 w 156"/>
                <a:gd name="T25" fmla="*/ 64 h 97"/>
                <a:gd name="T26" fmla="*/ 52 w 156"/>
                <a:gd name="T27" fmla="*/ 66 h 97"/>
                <a:gd name="T28" fmla="*/ 55 w 156"/>
                <a:gd name="T29" fmla="*/ 62 h 97"/>
                <a:gd name="T30" fmla="*/ 57 w 156"/>
                <a:gd name="T31" fmla="*/ 59 h 97"/>
                <a:gd name="T32" fmla="*/ 61 w 156"/>
                <a:gd name="T33" fmla="*/ 70 h 97"/>
                <a:gd name="T34" fmla="*/ 63 w 156"/>
                <a:gd name="T35" fmla="*/ 72 h 97"/>
                <a:gd name="T36" fmla="*/ 69 w 156"/>
                <a:gd name="T37" fmla="*/ 70 h 97"/>
                <a:gd name="T38" fmla="*/ 71 w 156"/>
                <a:gd name="T39" fmla="*/ 66 h 97"/>
                <a:gd name="T40" fmla="*/ 74 w 156"/>
                <a:gd name="T41" fmla="*/ 64 h 97"/>
                <a:gd name="T42" fmla="*/ 78 w 156"/>
                <a:gd name="T43" fmla="*/ 59 h 97"/>
                <a:gd name="T44" fmla="*/ 82 w 156"/>
                <a:gd name="T45" fmla="*/ 22 h 97"/>
                <a:gd name="T46" fmla="*/ 84 w 156"/>
                <a:gd name="T47" fmla="*/ 13 h 97"/>
                <a:gd name="T48" fmla="*/ 88 w 156"/>
                <a:gd name="T49" fmla="*/ 68 h 97"/>
                <a:gd name="T50" fmla="*/ 91 w 156"/>
                <a:gd name="T51" fmla="*/ 97 h 97"/>
                <a:gd name="T52" fmla="*/ 95 w 156"/>
                <a:gd name="T53" fmla="*/ 81 h 97"/>
                <a:gd name="T54" fmla="*/ 99 w 156"/>
                <a:gd name="T55" fmla="*/ 55 h 97"/>
                <a:gd name="T56" fmla="*/ 101 w 156"/>
                <a:gd name="T57" fmla="*/ 32 h 97"/>
                <a:gd name="T58" fmla="*/ 105 w 156"/>
                <a:gd name="T59" fmla="*/ 40 h 97"/>
                <a:gd name="T60" fmla="*/ 110 w 156"/>
                <a:gd name="T61" fmla="*/ 74 h 97"/>
                <a:gd name="T62" fmla="*/ 112 w 156"/>
                <a:gd name="T63" fmla="*/ 93 h 97"/>
                <a:gd name="T64" fmla="*/ 114 w 156"/>
                <a:gd name="T65" fmla="*/ 83 h 97"/>
                <a:gd name="T66" fmla="*/ 118 w 156"/>
                <a:gd name="T67" fmla="*/ 68 h 97"/>
                <a:gd name="T68" fmla="*/ 122 w 156"/>
                <a:gd name="T69" fmla="*/ 68 h 97"/>
                <a:gd name="T70" fmla="*/ 126 w 156"/>
                <a:gd name="T71" fmla="*/ 59 h 97"/>
                <a:gd name="T72" fmla="*/ 129 w 156"/>
                <a:gd name="T73" fmla="*/ 49 h 97"/>
                <a:gd name="T74" fmla="*/ 133 w 156"/>
                <a:gd name="T75" fmla="*/ 57 h 97"/>
                <a:gd name="T76" fmla="*/ 137 w 156"/>
                <a:gd name="T77" fmla="*/ 55 h 97"/>
                <a:gd name="T78" fmla="*/ 143 w 156"/>
                <a:gd name="T79" fmla="*/ 55 h 97"/>
                <a:gd name="T80" fmla="*/ 145 w 156"/>
                <a:gd name="T81" fmla="*/ 64 h 97"/>
                <a:gd name="T82" fmla="*/ 152 w 156"/>
                <a:gd name="T83"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97">
                  <a:moveTo>
                    <a:pt x="0" y="59"/>
                  </a:moveTo>
                  <a:lnTo>
                    <a:pt x="4" y="59"/>
                  </a:lnTo>
                  <a:lnTo>
                    <a:pt x="2" y="59"/>
                  </a:lnTo>
                  <a:lnTo>
                    <a:pt x="4" y="57"/>
                  </a:lnTo>
                  <a:lnTo>
                    <a:pt x="6" y="59"/>
                  </a:lnTo>
                  <a:lnTo>
                    <a:pt x="8" y="62"/>
                  </a:lnTo>
                  <a:lnTo>
                    <a:pt x="10" y="59"/>
                  </a:lnTo>
                  <a:lnTo>
                    <a:pt x="12" y="57"/>
                  </a:lnTo>
                  <a:lnTo>
                    <a:pt x="12" y="53"/>
                  </a:lnTo>
                  <a:lnTo>
                    <a:pt x="14" y="53"/>
                  </a:lnTo>
                  <a:lnTo>
                    <a:pt x="17" y="55"/>
                  </a:lnTo>
                  <a:lnTo>
                    <a:pt x="19" y="64"/>
                  </a:lnTo>
                  <a:lnTo>
                    <a:pt x="19" y="62"/>
                  </a:lnTo>
                  <a:lnTo>
                    <a:pt x="19" y="64"/>
                  </a:lnTo>
                  <a:lnTo>
                    <a:pt x="21" y="66"/>
                  </a:lnTo>
                  <a:lnTo>
                    <a:pt x="21" y="68"/>
                  </a:lnTo>
                  <a:lnTo>
                    <a:pt x="23" y="70"/>
                  </a:lnTo>
                  <a:lnTo>
                    <a:pt x="23" y="74"/>
                  </a:lnTo>
                  <a:lnTo>
                    <a:pt x="25" y="72"/>
                  </a:lnTo>
                  <a:lnTo>
                    <a:pt x="25" y="68"/>
                  </a:lnTo>
                  <a:lnTo>
                    <a:pt x="27" y="64"/>
                  </a:lnTo>
                  <a:lnTo>
                    <a:pt x="27" y="55"/>
                  </a:lnTo>
                  <a:lnTo>
                    <a:pt x="29" y="51"/>
                  </a:lnTo>
                  <a:lnTo>
                    <a:pt x="29" y="43"/>
                  </a:lnTo>
                  <a:lnTo>
                    <a:pt x="33" y="38"/>
                  </a:lnTo>
                  <a:lnTo>
                    <a:pt x="31" y="38"/>
                  </a:lnTo>
                  <a:lnTo>
                    <a:pt x="33" y="43"/>
                  </a:lnTo>
                  <a:lnTo>
                    <a:pt x="36" y="45"/>
                  </a:lnTo>
                  <a:lnTo>
                    <a:pt x="36" y="49"/>
                  </a:lnTo>
                  <a:lnTo>
                    <a:pt x="38" y="51"/>
                  </a:lnTo>
                  <a:lnTo>
                    <a:pt x="38" y="64"/>
                  </a:lnTo>
                  <a:lnTo>
                    <a:pt x="40" y="68"/>
                  </a:lnTo>
                  <a:lnTo>
                    <a:pt x="40" y="78"/>
                  </a:lnTo>
                  <a:lnTo>
                    <a:pt x="42" y="81"/>
                  </a:lnTo>
                  <a:lnTo>
                    <a:pt x="44" y="78"/>
                  </a:lnTo>
                  <a:lnTo>
                    <a:pt x="44" y="76"/>
                  </a:lnTo>
                  <a:lnTo>
                    <a:pt x="46" y="74"/>
                  </a:lnTo>
                  <a:lnTo>
                    <a:pt x="46" y="68"/>
                  </a:lnTo>
                  <a:lnTo>
                    <a:pt x="50" y="64"/>
                  </a:lnTo>
                  <a:lnTo>
                    <a:pt x="48" y="64"/>
                  </a:lnTo>
                  <a:lnTo>
                    <a:pt x="50" y="64"/>
                  </a:lnTo>
                  <a:lnTo>
                    <a:pt x="52" y="66"/>
                  </a:lnTo>
                  <a:lnTo>
                    <a:pt x="52" y="68"/>
                  </a:lnTo>
                  <a:lnTo>
                    <a:pt x="55" y="66"/>
                  </a:lnTo>
                  <a:lnTo>
                    <a:pt x="55" y="62"/>
                  </a:lnTo>
                  <a:lnTo>
                    <a:pt x="57" y="59"/>
                  </a:lnTo>
                  <a:lnTo>
                    <a:pt x="57" y="57"/>
                  </a:lnTo>
                  <a:lnTo>
                    <a:pt x="57" y="59"/>
                  </a:lnTo>
                  <a:lnTo>
                    <a:pt x="59" y="62"/>
                  </a:lnTo>
                  <a:lnTo>
                    <a:pt x="59" y="66"/>
                  </a:lnTo>
                  <a:lnTo>
                    <a:pt x="61" y="70"/>
                  </a:lnTo>
                  <a:lnTo>
                    <a:pt x="61" y="78"/>
                  </a:lnTo>
                  <a:lnTo>
                    <a:pt x="63" y="76"/>
                  </a:lnTo>
                  <a:lnTo>
                    <a:pt x="63" y="72"/>
                  </a:lnTo>
                  <a:lnTo>
                    <a:pt x="65" y="70"/>
                  </a:lnTo>
                  <a:lnTo>
                    <a:pt x="65" y="66"/>
                  </a:lnTo>
                  <a:lnTo>
                    <a:pt x="69" y="70"/>
                  </a:lnTo>
                  <a:lnTo>
                    <a:pt x="67" y="70"/>
                  </a:lnTo>
                  <a:lnTo>
                    <a:pt x="69" y="68"/>
                  </a:lnTo>
                  <a:lnTo>
                    <a:pt x="71" y="66"/>
                  </a:lnTo>
                  <a:lnTo>
                    <a:pt x="74" y="64"/>
                  </a:lnTo>
                  <a:lnTo>
                    <a:pt x="74" y="62"/>
                  </a:lnTo>
                  <a:lnTo>
                    <a:pt x="74" y="64"/>
                  </a:lnTo>
                  <a:lnTo>
                    <a:pt x="76" y="66"/>
                  </a:lnTo>
                  <a:lnTo>
                    <a:pt x="78" y="64"/>
                  </a:lnTo>
                  <a:lnTo>
                    <a:pt x="78" y="59"/>
                  </a:lnTo>
                  <a:lnTo>
                    <a:pt x="80" y="55"/>
                  </a:lnTo>
                  <a:lnTo>
                    <a:pt x="80" y="32"/>
                  </a:lnTo>
                  <a:lnTo>
                    <a:pt x="82" y="22"/>
                  </a:lnTo>
                  <a:lnTo>
                    <a:pt x="82" y="5"/>
                  </a:lnTo>
                  <a:lnTo>
                    <a:pt x="84" y="0"/>
                  </a:lnTo>
                  <a:lnTo>
                    <a:pt x="84" y="13"/>
                  </a:lnTo>
                  <a:lnTo>
                    <a:pt x="86" y="24"/>
                  </a:lnTo>
                  <a:lnTo>
                    <a:pt x="86" y="53"/>
                  </a:lnTo>
                  <a:lnTo>
                    <a:pt x="88" y="68"/>
                  </a:lnTo>
                  <a:lnTo>
                    <a:pt x="88" y="93"/>
                  </a:lnTo>
                  <a:lnTo>
                    <a:pt x="93" y="97"/>
                  </a:lnTo>
                  <a:lnTo>
                    <a:pt x="91" y="97"/>
                  </a:lnTo>
                  <a:lnTo>
                    <a:pt x="93" y="93"/>
                  </a:lnTo>
                  <a:lnTo>
                    <a:pt x="95" y="89"/>
                  </a:lnTo>
                  <a:lnTo>
                    <a:pt x="95" y="81"/>
                  </a:lnTo>
                  <a:lnTo>
                    <a:pt x="97" y="76"/>
                  </a:lnTo>
                  <a:lnTo>
                    <a:pt x="97" y="62"/>
                  </a:lnTo>
                  <a:lnTo>
                    <a:pt x="99" y="55"/>
                  </a:lnTo>
                  <a:lnTo>
                    <a:pt x="99" y="43"/>
                  </a:lnTo>
                  <a:lnTo>
                    <a:pt x="101" y="38"/>
                  </a:lnTo>
                  <a:lnTo>
                    <a:pt x="101" y="32"/>
                  </a:lnTo>
                  <a:lnTo>
                    <a:pt x="103" y="32"/>
                  </a:lnTo>
                  <a:lnTo>
                    <a:pt x="105" y="36"/>
                  </a:lnTo>
                  <a:lnTo>
                    <a:pt x="105" y="40"/>
                  </a:lnTo>
                  <a:lnTo>
                    <a:pt x="107" y="45"/>
                  </a:lnTo>
                  <a:lnTo>
                    <a:pt x="107" y="68"/>
                  </a:lnTo>
                  <a:lnTo>
                    <a:pt x="110" y="74"/>
                  </a:lnTo>
                  <a:lnTo>
                    <a:pt x="110" y="89"/>
                  </a:lnTo>
                  <a:lnTo>
                    <a:pt x="112" y="91"/>
                  </a:lnTo>
                  <a:lnTo>
                    <a:pt x="112" y="93"/>
                  </a:lnTo>
                  <a:lnTo>
                    <a:pt x="112" y="89"/>
                  </a:lnTo>
                  <a:lnTo>
                    <a:pt x="114" y="87"/>
                  </a:lnTo>
                  <a:lnTo>
                    <a:pt x="114" y="83"/>
                  </a:lnTo>
                  <a:lnTo>
                    <a:pt x="116" y="81"/>
                  </a:lnTo>
                  <a:lnTo>
                    <a:pt x="116" y="72"/>
                  </a:lnTo>
                  <a:lnTo>
                    <a:pt x="118" y="68"/>
                  </a:lnTo>
                  <a:lnTo>
                    <a:pt x="118" y="64"/>
                  </a:lnTo>
                  <a:lnTo>
                    <a:pt x="120" y="64"/>
                  </a:lnTo>
                  <a:lnTo>
                    <a:pt x="122" y="68"/>
                  </a:lnTo>
                  <a:lnTo>
                    <a:pt x="124" y="70"/>
                  </a:lnTo>
                  <a:lnTo>
                    <a:pt x="124" y="66"/>
                  </a:lnTo>
                  <a:lnTo>
                    <a:pt x="126" y="59"/>
                  </a:lnTo>
                  <a:lnTo>
                    <a:pt x="126" y="53"/>
                  </a:lnTo>
                  <a:lnTo>
                    <a:pt x="129" y="51"/>
                  </a:lnTo>
                  <a:lnTo>
                    <a:pt x="129" y="49"/>
                  </a:lnTo>
                  <a:lnTo>
                    <a:pt x="131" y="51"/>
                  </a:lnTo>
                  <a:lnTo>
                    <a:pt x="131" y="55"/>
                  </a:lnTo>
                  <a:lnTo>
                    <a:pt x="133" y="57"/>
                  </a:lnTo>
                  <a:lnTo>
                    <a:pt x="133" y="62"/>
                  </a:lnTo>
                  <a:lnTo>
                    <a:pt x="137" y="57"/>
                  </a:lnTo>
                  <a:lnTo>
                    <a:pt x="137" y="55"/>
                  </a:lnTo>
                  <a:lnTo>
                    <a:pt x="139" y="55"/>
                  </a:lnTo>
                  <a:lnTo>
                    <a:pt x="141" y="53"/>
                  </a:lnTo>
                  <a:lnTo>
                    <a:pt x="143" y="55"/>
                  </a:lnTo>
                  <a:lnTo>
                    <a:pt x="143" y="57"/>
                  </a:lnTo>
                  <a:lnTo>
                    <a:pt x="145" y="59"/>
                  </a:lnTo>
                  <a:lnTo>
                    <a:pt x="145" y="64"/>
                  </a:lnTo>
                  <a:lnTo>
                    <a:pt x="150" y="64"/>
                  </a:lnTo>
                  <a:lnTo>
                    <a:pt x="150" y="62"/>
                  </a:lnTo>
                  <a:lnTo>
                    <a:pt x="152" y="59"/>
                  </a:lnTo>
                  <a:lnTo>
                    <a:pt x="154" y="62"/>
                  </a:lnTo>
                  <a:lnTo>
                    <a:pt x="156" y="6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59" name="Freeform 143"/>
            <p:cNvSpPr>
              <a:spLocks noChangeAspect="1"/>
            </p:cNvSpPr>
            <p:nvPr/>
          </p:nvSpPr>
          <p:spPr bwMode="auto">
            <a:xfrm flipV="1">
              <a:off x="6887313" y="3321835"/>
              <a:ext cx="1086149" cy="129796"/>
            </a:xfrm>
            <a:custGeom>
              <a:avLst/>
              <a:gdLst>
                <a:gd name="T0" fmla="*/ 4 w 169"/>
                <a:gd name="T1" fmla="*/ 40 h 80"/>
                <a:gd name="T2" fmla="*/ 8 w 169"/>
                <a:gd name="T3" fmla="*/ 44 h 80"/>
                <a:gd name="T4" fmla="*/ 15 w 169"/>
                <a:gd name="T5" fmla="*/ 48 h 80"/>
                <a:gd name="T6" fmla="*/ 19 w 169"/>
                <a:gd name="T7" fmla="*/ 40 h 80"/>
                <a:gd name="T8" fmla="*/ 23 w 169"/>
                <a:gd name="T9" fmla="*/ 29 h 80"/>
                <a:gd name="T10" fmla="*/ 27 w 169"/>
                <a:gd name="T11" fmla="*/ 27 h 80"/>
                <a:gd name="T12" fmla="*/ 34 w 169"/>
                <a:gd name="T13" fmla="*/ 33 h 80"/>
                <a:gd name="T14" fmla="*/ 36 w 169"/>
                <a:gd name="T15" fmla="*/ 33 h 80"/>
                <a:gd name="T16" fmla="*/ 40 w 169"/>
                <a:gd name="T17" fmla="*/ 6 h 80"/>
                <a:gd name="T18" fmla="*/ 42 w 169"/>
                <a:gd name="T19" fmla="*/ 21 h 80"/>
                <a:gd name="T20" fmla="*/ 46 w 169"/>
                <a:gd name="T21" fmla="*/ 59 h 80"/>
                <a:gd name="T22" fmla="*/ 49 w 169"/>
                <a:gd name="T23" fmla="*/ 67 h 80"/>
                <a:gd name="T24" fmla="*/ 53 w 169"/>
                <a:gd name="T25" fmla="*/ 42 h 80"/>
                <a:gd name="T26" fmla="*/ 55 w 169"/>
                <a:gd name="T27" fmla="*/ 35 h 80"/>
                <a:gd name="T28" fmla="*/ 59 w 169"/>
                <a:gd name="T29" fmla="*/ 44 h 80"/>
                <a:gd name="T30" fmla="*/ 63 w 169"/>
                <a:gd name="T31" fmla="*/ 35 h 80"/>
                <a:gd name="T32" fmla="*/ 68 w 169"/>
                <a:gd name="T33" fmla="*/ 31 h 80"/>
                <a:gd name="T34" fmla="*/ 70 w 169"/>
                <a:gd name="T35" fmla="*/ 25 h 80"/>
                <a:gd name="T36" fmla="*/ 74 w 169"/>
                <a:gd name="T37" fmla="*/ 38 h 80"/>
                <a:gd name="T38" fmla="*/ 76 w 169"/>
                <a:gd name="T39" fmla="*/ 50 h 80"/>
                <a:gd name="T40" fmla="*/ 80 w 169"/>
                <a:gd name="T41" fmla="*/ 42 h 80"/>
                <a:gd name="T42" fmla="*/ 82 w 169"/>
                <a:gd name="T43" fmla="*/ 33 h 80"/>
                <a:gd name="T44" fmla="*/ 84 w 169"/>
                <a:gd name="T45" fmla="*/ 31 h 80"/>
                <a:gd name="T46" fmla="*/ 89 w 169"/>
                <a:gd name="T47" fmla="*/ 40 h 80"/>
                <a:gd name="T48" fmla="*/ 93 w 169"/>
                <a:gd name="T49" fmla="*/ 42 h 80"/>
                <a:gd name="T50" fmla="*/ 95 w 169"/>
                <a:gd name="T51" fmla="*/ 35 h 80"/>
                <a:gd name="T52" fmla="*/ 99 w 169"/>
                <a:gd name="T53" fmla="*/ 21 h 80"/>
                <a:gd name="T54" fmla="*/ 101 w 169"/>
                <a:gd name="T55" fmla="*/ 33 h 80"/>
                <a:gd name="T56" fmla="*/ 106 w 169"/>
                <a:gd name="T57" fmla="*/ 52 h 80"/>
                <a:gd name="T58" fmla="*/ 110 w 169"/>
                <a:gd name="T59" fmla="*/ 44 h 80"/>
                <a:gd name="T60" fmla="*/ 114 w 169"/>
                <a:gd name="T61" fmla="*/ 40 h 80"/>
                <a:gd name="T62" fmla="*/ 120 w 169"/>
                <a:gd name="T63" fmla="*/ 38 h 80"/>
                <a:gd name="T64" fmla="*/ 129 w 169"/>
                <a:gd name="T65" fmla="*/ 29 h 80"/>
                <a:gd name="T66" fmla="*/ 131 w 169"/>
                <a:gd name="T67" fmla="*/ 27 h 80"/>
                <a:gd name="T68" fmla="*/ 137 w 169"/>
                <a:gd name="T69" fmla="*/ 33 h 80"/>
                <a:gd name="T70" fmla="*/ 144 w 169"/>
                <a:gd name="T71" fmla="*/ 44 h 80"/>
                <a:gd name="T72" fmla="*/ 148 w 169"/>
                <a:gd name="T73" fmla="*/ 44 h 80"/>
                <a:gd name="T74" fmla="*/ 154 w 169"/>
                <a:gd name="T75" fmla="*/ 40 h 80"/>
                <a:gd name="T76" fmla="*/ 156 w 169"/>
                <a:gd name="T77" fmla="*/ 19 h 80"/>
                <a:gd name="T78" fmla="*/ 161 w 169"/>
                <a:gd name="T79" fmla="*/ 4 h 80"/>
                <a:gd name="T80" fmla="*/ 163 w 169"/>
                <a:gd name="T81" fmla="*/ 61 h 80"/>
                <a:gd name="T82" fmla="*/ 167 w 169"/>
                <a:gd name="T83"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80">
                  <a:moveTo>
                    <a:pt x="0" y="40"/>
                  </a:moveTo>
                  <a:lnTo>
                    <a:pt x="2" y="38"/>
                  </a:lnTo>
                  <a:lnTo>
                    <a:pt x="4" y="40"/>
                  </a:lnTo>
                  <a:lnTo>
                    <a:pt x="4" y="44"/>
                  </a:lnTo>
                  <a:lnTo>
                    <a:pt x="6" y="46"/>
                  </a:lnTo>
                  <a:lnTo>
                    <a:pt x="8" y="44"/>
                  </a:lnTo>
                  <a:lnTo>
                    <a:pt x="11" y="46"/>
                  </a:lnTo>
                  <a:lnTo>
                    <a:pt x="13" y="48"/>
                  </a:lnTo>
                  <a:lnTo>
                    <a:pt x="15" y="48"/>
                  </a:lnTo>
                  <a:lnTo>
                    <a:pt x="17" y="46"/>
                  </a:lnTo>
                  <a:lnTo>
                    <a:pt x="19" y="44"/>
                  </a:lnTo>
                  <a:lnTo>
                    <a:pt x="19" y="40"/>
                  </a:lnTo>
                  <a:lnTo>
                    <a:pt x="21" y="38"/>
                  </a:lnTo>
                  <a:lnTo>
                    <a:pt x="21" y="31"/>
                  </a:lnTo>
                  <a:lnTo>
                    <a:pt x="23" y="29"/>
                  </a:lnTo>
                  <a:lnTo>
                    <a:pt x="23" y="27"/>
                  </a:lnTo>
                  <a:lnTo>
                    <a:pt x="25" y="25"/>
                  </a:lnTo>
                  <a:lnTo>
                    <a:pt x="27" y="27"/>
                  </a:lnTo>
                  <a:lnTo>
                    <a:pt x="27" y="31"/>
                  </a:lnTo>
                  <a:lnTo>
                    <a:pt x="30" y="33"/>
                  </a:lnTo>
                  <a:lnTo>
                    <a:pt x="34" y="33"/>
                  </a:lnTo>
                  <a:lnTo>
                    <a:pt x="34" y="38"/>
                  </a:lnTo>
                  <a:lnTo>
                    <a:pt x="36" y="35"/>
                  </a:lnTo>
                  <a:lnTo>
                    <a:pt x="36" y="33"/>
                  </a:lnTo>
                  <a:lnTo>
                    <a:pt x="38" y="29"/>
                  </a:lnTo>
                  <a:lnTo>
                    <a:pt x="38" y="12"/>
                  </a:lnTo>
                  <a:lnTo>
                    <a:pt x="40" y="6"/>
                  </a:lnTo>
                  <a:lnTo>
                    <a:pt x="40" y="0"/>
                  </a:lnTo>
                  <a:lnTo>
                    <a:pt x="42" y="2"/>
                  </a:lnTo>
                  <a:lnTo>
                    <a:pt x="42" y="21"/>
                  </a:lnTo>
                  <a:lnTo>
                    <a:pt x="44" y="31"/>
                  </a:lnTo>
                  <a:lnTo>
                    <a:pt x="44" y="50"/>
                  </a:lnTo>
                  <a:lnTo>
                    <a:pt x="46" y="59"/>
                  </a:lnTo>
                  <a:lnTo>
                    <a:pt x="46" y="69"/>
                  </a:lnTo>
                  <a:lnTo>
                    <a:pt x="49" y="73"/>
                  </a:lnTo>
                  <a:lnTo>
                    <a:pt x="49" y="67"/>
                  </a:lnTo>
                  <a:lnTo>
                    <a:pt x="51" y="59"/>
                  </a:lnTo>
                  <a:lnTo>
                    <a:pt x="51" y="46"/>
                  </a:lnTo>
                  <a:lnTo>
                    <a:pt x="53" y="42"/>
                  </a:lnTo>
                  <a:lnTo>
                    <a:pt x="53" y="33"/>
                  </a:lnTo>
                  <a:lnTo>
                    <a:pt x="55" y="31"/>
                  </a:lnTo>
                  <a:lnTo>
                    <a:pt x="55" y="35"/>
                  </a:lnTo>
                  <a:lnTo>
                    <a:pt x="57" y="40"/>
                  </a:lnTo>
                  <a:lnTo>
                    <a:pt x="57" y="46"/>
                  </a:lnTo>
                  <a:lnTo>
                    <a:pt x="59" y="44"/>
                  </a:lnTo>
                  <a:lnTo>
                    <a:pt x="61" y="42"/>
                  </a:lnTo>
                  <a:lnTo>
                    <a:pt x="61" y="33"/>
                  </a:lnTo>
                  <a:lnTo>
                    <a:pt x="63" y="35"/>
                  </a:lnTo>
                  <a:lnTo>
                    <a:pt x="65" y="38"/>
                  </a:lnTo>
                  <a:lnTo>
                    <a:pt x="68" y="35"/>
                  </a:lnTo>
                  <a:lnTo>
                    <a:pt x="68" y="31"/>
                  </a:lnTo>
                  <a:lnTo>
                    <a:pt x="70" y="27"/>
                  </a:lnTo>
                  <a:lnTo>
                    <a:pt x="70" y="23"/>
                  </a:lnTo>
                  <a:lnTo>
                    <a:pt x="70" y="25"/>
                  </a:lnTo>
                  <a:lnTo>
                    <a:pt x="72" y="27"/>
                  </a:lnTo>
                  <a:lnTo>
                    <a:pt x="72" y="35"/>
                  </a:lnTo>
                  <a:lnTo>
                    <a:pt x="74" y="38"/>
                  </a:lnTo>
                  <a:lnTo>
                    <a:pt x="74" y="46"/>
                  </a:lnTo>
                  <a:lnTo>
                    <a:pt x="76" y="48"/>
                  </a:lnTo>
                  <a:lnTo>
                    <a:pt x="76" y="50"/>
                  </a:lnTo>
                  <a:lnTo>
                    <a:pt x="78" y="48"/>
                  </a:lnTo>
                  <a:lnTo>
                    <a:pt x="78" y="44"/>
                  </a:lnTo>
                  <a:lnTo>
                    <a:pt x="80" y="42"/>
                  </a:lnTo>
                  <a:lnTo>
                    <a:pt x="80" y="40"/>
                  </a:lnTo>
                  <a:lnTo>
                    <a:pt x="82" y="38"/>
                  </a:lnTo>
                  <a:lnTo>
                    <a:pt x="82" y="33"/>
                  </a:lnTo>
                  <a:lnTo>
                    <a:pt x="84" y="31"/>
                  </a:lnTo>
                  <a:lnTo>
                    <a:pt x="84" y="29"/>
                  </a:lnTo>
                  <a:lnTo>
                    <a:pt x="84" y="31"/>
                  </a:lnTo>
                  <a:lnTo>
                    <a:pt x="87" y="33"/>
                  </a:lnTo>
                  <a:lnTo>
                    <a:pt x="87" y="38"/>
                  </a:lnTo>
                  <a:lnTo>
                    <a:pt x="89" y="40"/>
                  </a:lnTo>
                  <a:lnTo>
                    <a:pt x="89" y="46"/>
                  </a:lnTo>
                  <a:lnTo>
                    <a:pt x="93" y="46"/>
                  </a:lnTo>
                  <a:lnTo>
                    <a:pt x="93" y="42"/>
                  </a:lnTo>
                  <a:lnTo>
                    <a:pt x="95" y="35"/>
                  </a:lnTo>
                  <a:lnTo>
                    <a:pt x="95" y="38"/>
                  </a:lnTo>
                  <a:lnTo>
                    <a:pt x="95" y="35"/>
                  </a:lnTo>
                  <a:lnTo>
                    <a:pt x="97" y="31"/>
                  </a:lnTo>
                  <a:lnTo>
                    <a:pt x="97" y="25"/>
                  </a:lnTo>
                  <a:lnTo>
                    <a:pt x="99" y="21"/>
                  </a:lnTo>
                  <a:lnTo>
                    <a:pt x="99" y="23"/>
                  </a:lnTo>
                  <a:lnTo>
                    <a:pt x="101" y="25"/>
                  </a:lnTo>
                  <a:lnTo>
                    <a:pt x="101" y="33"/>
                  </a:lnTo>
                  <a:lnTo>
                    <a:pt x="104" y="38"/>
                  </a:lnTo>
                  <a:lnTo>
                    <a:pt x="104" y="50"/>
                  </a:lnTo>
                  <a:lnTo>
                    <a:pt x="106" y="52"/>
                  </a:lnTo>
                  <a:lnTo>
                    <a:pt x="108" y="48"/>
                  </a:lnTo>
                  <a:lnTo>
                    <a:pt x="108" y="46"/>
                  </a:lnTo>
                  <a:lnTo>
                    <a:pt x="110" y="44"/>
                  </a:lnTo>
                  <a:lnTo>
                    <a:pt x="114" y="40"/>
                  </a:lnTo>
                  <a:lnTo>
                    <a:pt x="112" y="40"/>
                  </a:lnTo>
                  <a:lnTo>
                    <a:pt x="114" y="40"/>
                  </a:lnTo>
                  <a:lnTo>
                    <a:pt x="116" y="42"/>
                  </a:lnTo>
                  <a:lnTo>
                    <a:pt x="118" y="40"/>
                  </a:lnTo>
                  <a:lnTo>
                    <a:pt x="120" y="38"/>
                  </a:lnTo>
                  <a:lnTo>
                    <a:pt x="123" y="35"/>
                  </a:lnTo>
                  <a:lnTo>
                    <a:pt x="125" y="33"/>
                  </a:lnTo>
                  <a:lnTo>
                    <a:pt x="129" y="29"/>
                  </a:lnTo>
                  <a:lnTo>
                    <a:pt x="127" y="29"/>
                  </a:lnTo>
                  <a:lnTo>
                    <a:pt x="129" y="29"/>
                  </a:lnTo>
                  <a:lnTo>
                    <a:pt x="131" y="27"/>
                  </a:lnTo>
                  <a:lnTo>
                    <a:pt x="133" y="29"/>
                  </a:lnTo>
                  <a:lnTo>
                    <a:pt x="135" y="29"/>
                  </a:lnTo>
                  <a:lnTo>
                    <a:pt x="137" y="33"/>
                  </a:lnTo>
                  <a:lnTo>
                    <a:pt x="142" y="38"/>
                  </a:lnTo>
                  <a:lnTo>
                    <a:pt x="142" y="42"/>
                  </a:lnTo>
                  <a:lnTo>
                    <a:pt x="144" y="44"/>
                  </a:lnTo>
                  <a:lnTo>
                    <a:pt x="144" y="46"/>
                  </a:lnTo>
                  <a:lnTo>
                    <a:pt x="148" y="46"/>
                  </a:lnTo>
                  <a:lnTo>
                    <a:pt x="148" y="44"/>
                  </a:lnTo>
                  <a:lnTo>
                    <a:pt x="150" y="44"/>
                  </a:lnTo>
                  <a:lnTo>
                    <a:pt x="152" y="42"/>
                  </a:lnTo>
                  <a:lnTo>
                    <a:pt x="154" y="40"/>
                  </a:lnTo>
                  <a:lnTo>
                    <a:pt x="154" y="31"/>
                  </a:lnTo>
                  <a:lnTo>
                    <a:pt x="156" y="29"/>
                  </a:lnTo>
                  <a:lnTo>
                    <a:pt x="156" y="19"/>
                  </a:lnTo>
                  <a:lnTo>
                    <a:pt x="158" y="12"/>
                  </a:lnTo>
                  <a:lnTo>
                    <a:pt x="158" y="2"/>
                  </a:lnTo>
                  <a:lnTo>
                    <a:pt x="161" y="4"/>
                  </a:lnTo>
                  <a:lnTo>
                    <a:pt x="161" y="19"/>
                  </a:lnTo>
                  <a:lnTo>
                    <a:pt x="163" y="27"/>
                  </a:lnTo>
                  <a:lnTo>
                    <a:pt x="163" y="61"/>
                  </a:lnTo>
                  <a:lnTo>
                    <a:pt x="165" y="71"/>
                  </a:lnTo>
                  <a:lnTo>
                    <a:pt x="165" y="80"/>
                  </a:lnTo>
                  <a:lnTo>
                    <a:pt x="167" y="78"/>
                  </a:lnTo>
                  <a:lnTo>
                    <a:pt x="167" y="67"/>
                  </a:lnTo>
                  <a:lnTo>
                    <a:pt x="169" y="6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0" name="Freeform 144"/>
            <p:cNvSpPr>
              <a:spLocks noChangeAspect="1"/>
            </p:cNvSpPr>
            <p:nvPr/>
          </p:nvSpPr>
          <p:spPr bwMode="auto">
            <a:xfrm flipV="1">
              <a:off x="7973461" y="3336419"/>
              <a:ext cx="949733" cy="99170"/>
            </a:xfrm>
            <a:custGeom>
              <a:avLst/>
              <a:gdLst>
                <a:gd name="T0" fmla="*/ 2 w 148"/>
                <a:gd name="T1" fmla="*/ 42 h 61"/>
                <a:gd name="T2" fmla="*/ 6 w 148"/>
                <a:gd name="T3" fmla="*/ 32 h 61"/>
                <a:gd name="T4" fmla="*/ 8 w 148"/>
                <a:gd name="T5" fmla="*/ 23 h 61"/>
                <a:gd name="T6" fmla="*/ 15 w 148"/>
                <a:gd name="T7" fmla="*/ 9 h 61"/>
                <a:gd name="T8" fmla="*/ 21 w 148"/>
                <a:gd name="T9" fmla="*/ 23 h 61"/>
                <a:gd name="T10" fmla="*/ 25 w 148"/>
                <a:gd name="T11" fmla="*/ 23 h 61"/>
                <a:gd name="T12" fmla="*/ 27 w 148"/>
                <a:gd name="T13" fmla="*/ 11 h 61"/>
                <a:gd name="T14" fmla="*/ 32 w 148"/>
                <a:gd name="T15" fmla="*/ 32 h 61"/>
                <a:gd name="T16" fmla="*/ 36 w 148"/>
                <a:gd name="T17" fmla="*/ 51 h 61"/>
                <a:gd name="T18" fmla="*/ 38 w 148"/>
                <a:gd name="T19" fmla="*/ 47 h 61"/>
                <a:gd name="T20" fmla="*/ 40 w 148"/>
                <a:gd name="T21" fmla="*/ 15 h 61"/>
                <a:gd name="T22" fmla="*/ 44 w 148"/>
                <a:gd name="T23" fmla="*/ 28 h 61"/>
                <a:gd name="T24" fmla="*/ 49 w 148"/>
                <a:gd name="T25" fmla="*/ 55 h 61"/>
                <a:gd name="T26" fmla="*/ 51 w 148"/>
                <a:gd name="T27" fmla="*/ 49 h 61"/>
                <a:gd name="T28" fmla="*/ 53 w 148"/>
                <a:gd name="T29" fmla="*/ 30 h 61"/>
                <a:gd name="T30" fmla="*/ 57 w 148"/>
                <a:gd name="T31" fmla="*/ 21 h 61"/>
                <a:gd name="T32" fmla="*/ 59 w 148"/>
                <a:gd name="T33" fmla="*/ 34 h 61"/>
                <a:gd name="T34" fmla="*/ 63 w 148"/>
                <a:gd name="T35" fmla="*/ 23 h 61"/>
                <a:gd name="T36" fmla="*/ 65 w 148"/>
                <a:gd name="T37" fmla="*/ 9 h 61"/>
                <a:gd name="T38" fmla="*/ 70 w 148"/>
                <a:gd name="T39" fmla="*/ 4 h 61"/>
                <a:gd name="T40" fmla="*/ 72 w 148"/>
                <a:gd name="T41" fmla="*/ 47 h 61"/>
                <a:gd name="T42" fmla="*/ 76 w 148"/>
                <a:gd name="T43" fmla="*/ 59 h 61"/>
                <a:gd name="T44" fmla="*/ 78 w 148"/>
                <a:gd name="T45" fmla="*/ 19 h 61"/>
                <a:gd name="T46" fmla="*/ 82 w 148"/>
                <a:gd name="T47" fmla="*/ 2 h 61"/>
                <a:gd name="T48" fmla="*/ 84 w 148"/>
                <a:gd name="T49" fmla="*/ 21 h 61"/>
                <a:gd name="T50" fmla="*/ 91 w 148"/>
                <a:gd name="T51" fmla="*/ 51 h 61"/>
                <a:gd name="T52" fmla="*/ 93 w 148"/>
                <a:gd name="T53" fmla="*/ 38 h 61"/>
                <a:gd name="T54" fmla="*/ 95 w 148"/>
                <a:gd name="T55" fmla="*/ 28 h 61"/>
                <a:gd name="T56" fmla="*/ 99 w 148"/>
                <a:gd name="T57" fmla="*/ 19 h 61"/>
                <a:gd name="T58" fmla="*/ 104 w 148"/>
                <a:gd name="T59" fmla="*/ 11 h 61"/>
                <a:gd name="T60" fmla="*/ 108 w 148"/>
                <a:gd name="T61" fmla="*/ 25 h 61"/>
                <a:gd name="T62" fmla="*/ 110 w 148"/>
                <a:gd name="T63" fmla="*/ 51 h 61"/>
                <a:gd name="T64" fmla="*/ 114 w 148"/>
                <a:gd name="T65" fmla="*/ 42 h 61"/>
                <a:gd name="T66" fmla="*/ 116 w 148"/>
                <a:gd name="T67" fmla="*/ 21 h 61"/>
                <a:gd name="T68" fmla="*/ 120 w 148"/>
                <a:gd name="T69" fmla="*/ 34 h 61"/>
                <a:gd name="T70" fmla="*/ 123 w 148"/>
                <a:gd name="T71" fmla="*/ 30 h 61"/>
                <a:gd name="T72" fmla="*/ 127 w 148"/>
                <a:gd name="T73" fmla="*/ 17 h 61"/>
                <a:gd name="T74" fmla="*/ 129 w 148"/>
                <a:gd name="T75" fmla="*/ 19 h 61"/>
                <a:gd name="T76" fmla="*/ 131 w 148"/>
                <a:gd name="T77" fmla="*/ 30 h 61"/>
                <a:gd name="T78" fmla="*/ 135 w 148"/>
                <a:gd name="T79" fmla="*/ 28 h 61"/>
                <a:gd name="T80" fmla="*/ 139 w 148"/>
                <a:gd name="T81" fmla="*/ 19 h 61"/>
                <a:gd name="T82" fmla="*/ 146 w 148"/>
                <a:gd name="T83"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61">
                  <a:moveTo>
                    <a:pt x="0" y="53"/>
                  </a:moveTo>
                  <a:lnTo>
                    <a:pt x="0" y="47"/>
                  </a:lnTo>
                  <a:lnTo>
                    <a:pt x="2" y="42"/>
                  </a:lnTo>
                  <a:lnTo>
                    <a:pt x="2" y="36"/>
                  </a:lnTo>
                  <a:lnTo>
                    <a:pt x="4" y="34"/>
                  </a:lnTo>
                  <a:lnTo>
                    <a:pt x="6" y="32"/>
                  </a:lnTo>
                  <a:lnTo>
                    <a:pt x="6" y="28"/>
                  </a:lnTo>
                  <a:lnTo>
                    <a:pt x="8" y="25"/>
                  </a:lnTo>
                  <a:lnTo>
                    <a:pt x="8" y="23"/>
                  </a:lnTo>
                  <a:lnTo>
                    <a:pt x="13" y="19"/>
                  </a:lnTo>
                  <a:lnTo>
                    <a:pt x="13" y="13"/>
                  </a:lnTo>
                  <a:lnTo>
                    <a:pt x="15" y="9"/>
                  </a:lnTo>
                  <a:lnTo>
                    <a:pt x="19" y="13"/>
                  </a:lnTo>
                  <a:lnTo>
                    <a:pt x="19" y="19"/>
                  </a:lnTo>
                  <a:lnTo>
                    <a:pt x="21" y="23"/>
                  </a:lnTo>
                  <a:lnTo>
                    <a:pt x="21" y="30"/>
                  </a:lnTo>
                  <a:lnTo>
                    <a:pt x="23" y="28"/>
                  </a:lnTo>
                  <a:lnTo>
                    <a:pt x="25" y="23"/>
                  </a:lnTo>
                  <a:lnTo>
                    <a:pt x="25" y="15"/>
                  </a:lnTo>
                  <a:lnTo>
                    <a:pt x="30" y="11"/>
                  </a:lnTo>
                  <a:lnTo>
                    <a:pt x="27" y="11"/>
                  </a:lnTo>
                  <a:lnTo>
                    <a:pt x="30" y="19"/>
                  </a:lnTo>
                  <a:lnTo>
                    <a:pt x="32" y="23"/>
                  </a:lnTo>
                  <a:lnTo>
                    <a:pt x="32" y="32"/>
                  </a:lnTo>
                  <a:lnTo>
                    <a:pt x="34" y="38"/>
                  </a:lnTo>
                  <a:lnTo>
                    <a:pt x="34" y="47"/>
                  </a:lnTo>
                  <a:lnTo>
                    <a:pt x="36" y="51"/>
                  </a:lnTo>
                  <a:lnTo>
                    <a:pt x="36" y="53"/>
                  </a:lnTo>
                  <a:lnTo>
                    <a:pt x="36" y="51"/>
                  </a:lnTo>
                  <a:lnTo>
                    <a:pt x="38" y="47"/>
                  </a:lnTo>
                  <a:lnTo>
                    <a:pt x="38" y="34"/>
                  </a:lnTo>
                  <a:lnTo>
                    <a:pt x="40" y="28"/>
                  </a:lnTo>
                  <a:lnTo>
                    <a:pt x="40" y="15"/>
                  </a:lnTo>
                  <a:lnTo>
                    <a:pt x="42" y="13"/>
                  </a:lnTo>
                  <a:lnTo>
                    <a:pt x="44" y="15"/>
                  </a:lnTo>
                  <a:lnTo>
                    <a:pt x="44" y="28"/>
                  </a:lnTo>
                  <a:lnTo>
                    <a:pt x="46" y="36"/>
                  </a:lnTo>
                  <a:lnTo>
                    <a:pt x="46" y="51"/>
                  </a:lnTo>
                  <a:lnTo>
                    <a:pt x="49" y="55"/>
                  </a:lnTo>
                  <a:lnTo>
                    <a:pt x="49" y="57"/>
                  </a:lnTo>
                  <a:lnTo>
                    <a:pt x="49" y="53"/>
                  </a:lnTo>
                  <a:lnTo>
                    <a:pt x="51" y="49"/>
                  </a:lnTo>
                  <a:lnTo>
                    <a:pt x="51" y="40"/>
                  </a:lnTo>
                  <a:lnTo>
                    <a:pt x="53" y="38"/>
                  </a:lnTo>
                  <a:lnTo>
                    <a:pt x="53" y="30"/>
                  </a:lnTo>
                  <a:lnTo>
                    <a:pt x="55" y="25"/>
                  </a:lnTo>
                  <a:lnTo>
                    <a:pt x="55" y="23"/>
                  </a:lnTo>
                  <a:lnTo>
                    <a:pt x="57" y="21"/>
                  </a:lnTo>
                  <a:lnTo>
                    <a:pt x="57" y="23"/>
                  </a:lnTo>
                  <a:lnTo>
                    <a:pt x="59" y="25"/>
                  </a:lnTo>
                  <a:lnTo>
                    <a:pt x="59" y="34"/>
                  </a:lnTo>
                  <a:lnTo>
                    <a:pt x="61" y="32"/>
                  </a:lnTo>
                  <a:lnTo>
                    <a:pt x="61" y="28"/>
                  </a:lnTo>
                  <a:lnTo>
                    <a:pt x="63" y="23"/>
                  </a:lnTo>
                  <a:lnTo>
                    <a:pt x="63" y="17"/>
                  </a:lnTo>
                  <a:lnTo>
                    <a:pt x="65" y="15"/>
                  </a:lnTo>
                  <a:lnTo>
                    <a:pt x="65" y="9"/>
                  </a:lnTo>
                  <a:lnTo>
                    <a:pt x="68" y="6"/>
                  </a:lnTo>
                  <a:lnTo>
                    <a:pt x="68" y="2"/>
                  </a:lnTo>
                  <a:lnTo>
                    <a:pt x="70" y="4"/>
                  </a:lnTo>
                  <a:lnTo>
                    <a:pt x="70" y="15"/>
                  </a:lnTo>
                  <a:lnTo>
                    <a:pt x="72" y="23"/>
                  </a:lnTo>
                  <a:lnTo>
                    <a:pt x="72" y="47"/>
                  </a:lnTo>
                  <a:lnTo>
                    <a:pt x="74" y="55"/>
                  </a:lnTo>
                  <a:lnTo>
                    <a:pt x="74" y="61"/>
                  </a:lnTo>
                  <a:lnTo>
                    <a:pt x="76" y="59"/>
                  </a:lnTo>
                  <a:lnTo>
                    <a:pt x="76" y="40"/>
                  </a:lnTo>
                  <a:lnTo>
                    <a:pt x="78" y="32"/>
                  </a:lnTo>
                  <a:lnTo>
                    <a:pt x="78" y="19"/>
                  </a:lnTo>
                  <a:lnTo>
                    <a:pt x="80" y="13"/>
                  </a:lnTo>
                  <a:lnTo>
                    <a:pt x="80" y="0"/>
                  </a:lnTo>
                  <a:lnTo>
                    <a:pt x="82" y="2"/>
                  </a:lnTo>
                  <a:lnTo>
                    <a:pt x="82" y="4"/>
                  </a:lnTo>
                  <a:lnTo>
                    <a:pt x="84" y="9"/>
                  </a:lnTo>
                  <a:lnTo>
                    <a:pt x="84" y="21"/>
                  </a:lnTo>
                  <a:lnTo>
                    <a:pt x="87" y="28"/>
                  </a:lnTo>
                  <a:lnTo>
                    <a:pt x="87" y="44"/>
                  </a:lnTo>
                  <a:lnTo>
                    <a:pt x="91" y="51"/>
                  </a:lnTo>
                  <a:lnTo>
                    <a:pt x="89" y="51"/>
                  </a:lnTo>
                  <a:lnTo>
                    <a:pt x="91" y="42"/>
                  </a:lnTo>
                  <a:lnTo>
                    <a:pt x="93" y="38"/>
                  </a:lnTo>
                  <a:lnTo>
                    <a:pt x="93" y="36"/>
                  </a:lnTo>
                  <a:lnTo>
                    <a:pt x="95" y="34"/>
                  </a:lnTo>
                  <a:lnTo>
                    <a:pt x="95" y="28"/>
                  </a:lnTo>
                  <a:lnTo>
                    <a:pt x="97" y="25"/>
                  </a:lnTo>
                  <a:lnTo>
                    <a:pt x="97" y="21"/>
                  </a:lnTo>
                  <a:lnTo>
                    <a:pt x="99" y="19"/>
                  </a:lnTo>
                  <a:lnTo>
                    <a:pt x="99" y="13"/>
                  </a:lnTo>
                  <a:lnTo>
                    <a:pt x="101" y="11"/>
                  </a:lnTo>
                  <a:lnTo>
                    <a:pt x="104" y="11"/>
                  </a:lnTo>
                  <a:lnTo>
                    <a:pt x="106" y="13"/>
                  </a:lnTo>
                  <a:lnTo>
                    <a:pt x="106" y="21"/>
                  </a:lnTo>
                  <a:lnTo>
                    <a:pt x="108" y="25"/>
                  </a:lnTo>
                  <a:lnTo>
                    <a:pt x="108" y="36"/>
                  </a:lnTo>
                  <a:lnTo>
                    <a:pt x="110" y="40"/>
                  </a:lnTo>
                  <a:lnTo>
                    <a:pt x="110" y="51"/>
                  </a:lnTo>
                  <a:lnTo>
                    <a:pt x="112" y="53"/>
                  </a:lnTo>
                  <a:lnTo>
                    <a:pt x="112" y="49"/>
                  </a:lnTo>
                  <a:lnTo>
                    <a:pt x="114" y="42"/>
                  </a:lnTo>
                  <a:lnTo>
                    <a:pt x="114" y="25"/>
                  </a:lnTo>
                  <a:lnTo>
                    <a:pt x="116" y="23"/>
                  </a:lnTo>
                  <a:lnTo>
                    <a:pt x="116" y="21"/>
                  </a:lnTo>
                  <a:lnTo>
                    <a:pt x="118" y="23"/>
                  </a:lnTo>
                  <a:lnTo>
                    <a:pt x="118" y="32"/>
                  </a:lnTo>
                  <a:lnTo>
                    <a:pt x="120" y="34"/>
                  </a:lnTo>
                  <a:lnTo>
                    <a:pt x="120" y="38"/>
                  </a:lnTo>
                  <a:lnTo>
                    <a:pt x="123" y="38"/>
                  </a:lnTo>
                  <a:lnTo>
                    <a:pt x="123" y="30"/>
                  </a:lnTo>
                  <a:lnTo>
                    <a:pt x="125" y="28"/>
                  </a:lnTo>
                  <a:lnTo>
                    <a:pt x="125" y="19"/>
                  </a:lnTo>
                  <a:lnTo>
                    <a:pt x="127" y="17"/>
                  </a:lnTo>
                  <a:lnTo>
                    <a:pt x="127" y="15"/>
                  </a:lnTo>
                  <a:lnTo>
                    <a:pt x="127" y="17"/>
                  </a:lnTo>
                  <a:lnTo>
                    <a:pt x="129" y="19"/>
                  </a:lnTo>
                  <a:lnTo>
                    <a:pt x="129" y="21"/>
                  </a:lnTo>
                  <a:lnTo>
                    <a:pt x="131" y="23"/>
                  </a:lnTo>
                  <a:lnTo>
                    <a:pt x="131" y="30"/>
                  </a:lnTo>
                  <a:lnTo>
                    <a:pt x="133" y="32"/>
                  </a:lnTo>
                  <a:lnTo>
                    <a:pt x="135" y="30"/>
                  </a:lnTo>
                  <a:lnTo>
                    <a:pt x="135" y="28"/>
                  </a:lnTo>
                  <a:lnTo>
                    <a:pt x="137" y="25"/>
                  </a:lnTo>
                  <a:lnTo>
                    <a:pt x="137" y="21"/>
                  </a:lnTo>
                  <a:lnTo>
                    <a:pt x="139" y="19"/>
                  </a:lnTo>
                  <a:lnTo>
                    <a:pt x="142" y="21"/>
                  </a:lnTo>
                  <a:lnTo>
                    <a:pt x="146" y="25"/>
                  </a:lnTo>
                  <a:lnTo>
                    <a:pt x="146" y="30"/>
                  </a:lnTo>
                  <a:lnTo>
                    <a:pt x="148" y="32"/>
                  </a:lnTo>
                  <a:lnTo>
                    <a:pt x="148"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1" name="Freeform 145"/>
            <p:cNvSpPr>
              <a:spLocks noChangeAspect="1"/>
            </p:cNvSpPr>
            <p:nvPr/>
          </p:nvSpPr>
          <p:spPr bwMode="auto">
            <a:xfrm flipV="1">
              <a:off x="8923194" y="3339335"/>
              <a:ext cx="1046433" cy="99170"/>
            </a:xfrm>
            <a:custGeom>
              <a:avLst/>
              <a:gdLst>
                <a:gd name="T0" fmla="*/ 2 w 163"/>
                <a:gd name="T1" fmla="*/ 34 h 61"/>
                <a:gd name="T2" fmla="*/ 6 w 163"/>
                <a:gd name="T3" fmla="*/ 32 h 61"/>
                <a:gd name="T4" fmla="*/ 10 w 163"/>
                <a:gd name="T5" fmla="*/ 40 h 61"/>
                <a:gd name="T6" fmla="*/ 13 w 163"/>
                <a:gd name="T7" fmla="*/ 17 h 61"/>
                <a:gd name="T8" fmla="*/ 17 w 163"/>
                <a:gd name="T9" fmla="*/ 21 h 61"/>
                <a:gd name="T10" fmla="*/ 21 w 163"/>
                <a:gd name="T11" fmla="*/ 32 h 61"/>
                <a:gd name="T12" fmla="*/ 27 w 163"/>
                <a:gd name="T13" fmla="*/ 32 h 61"/>
                <a:gd name="T14" fmla="*/ 32 w 163"/>
                <a:gd name="T15" fmla="*/ 21 h 61"/>
                <a:gd name="T16" fmla="*/ 36 w 163"/>
                <a:gd name="T17" fmla="*/ 2 h 61"/>
                <a:gd name="T18" fmla="*/ 38 w 163"/>
                <a:gd name="T19" fmla="*/ 8 h 61"/>
                <a:gd name="T20" fmla="*/ 40 w 163"/>
                <a:gd name="T21" fmla="*/ 57 h 61"/>
                <a:gd name="T22" fmla="*/ 44 w 163"/>
                <a:gd name="T23" fmla="*/ 57 h 61"/>
                <a:gd name="T24" fmla="*/ 48 w 163"/>
                <a:gd name="T25" fmla="*/ 42 h 61"/>
                <a:gd name="T26" fmla="*/ 51 w 163"/>
                <a:gd name="T27" fmla="*/ 30 h 61"/>
                <a:gd name="T28" fmla="*/ 55 w 163"/>
                <a:gd name="T29" fmla="*/ 23 h 61"/>
                <a:gd name="T30" fmla="*/ 63 w 163"/>
                <a:gd name="T31" fmla="*/ 23 h 61"/>
                <a:gd name="T32" fmla="*/ 65 w 163"/>
                <a:gd name="T33" fmla="*/ 19 h 61"/>
                <a:gd name="T34" fmla="*/ 67 w 163"/>
                <a:gd name="T35" fmla="*/ 8 h 61"/>
                <a:gd name="T36" fmla="*/ 72 w 163"/>
                <a:gd name="T37" fmla="*/ 30 h 61"/>
                <a:gd name="T38" fmla="*/ 78 w 163"/>
                <a:gd name="T39" fmla="*/ 46 h 61"/>
                <a:gd name="T40" fmla="*/ 80 w 163"/>
                <a:gd name="T41" fmla="*/ 42 h 61"/>
                <a:gd name="T42" fmla="*/ 84 w 163"/>
                <a:gd name="T43" fmla="*/ 38 h 61"/>
                <a:gd name="T44" fmla="*/ 89 w 163"/>
                <a:gd name="T45" fmla="*/ 36 h 61"/>
                <a:gd name="T46" fmla="*/ 93 w 163"/>
                <a:gd name="T47" fmla="*/ 27 h 61"/>
                <a:gd name="T48" fmla="*/ 95 w 163"/>
                <a:gd name="T49" fmla="*/ 15 h 61"/>
                <a:gd name="T50" fmla="*/ 99 w 163"/>
                <a:gd name="T51" fmla="*/ 21 h 61"/>
                <a:gd name="T52" fmla="*/ 103 w 163"/>
                <a:gd name="T53" fmla="*/ 38 h 61"/>
                <a:gd name="T54" fmla="*/ 105 w 163"/>
                <a:gd name="T55" fmla="*/ 34 h 61"/>
                <a:gd name="T56" fmla="*/ 108 w 163"/>
                <a:gd name="T57" fmla="*/ 19 h 61"/>
                <a:gd name="T58" fmla="*/ 112 w 163"/>
                <a:gd name="T59" fmla="*/ 17 h 61"/>
                <a:gd name="T60" fmla="*/ 116 w 163"/>
                <a:gd name="T61" fmla="*/ 36 h 61"/>
                <a:gd name="T62" fmla="*/ 120 w 163"/>
                <a:gd name="T63" fmla="*/ 49 h 61"/>
                <a:gd name="T64" fmla="*/ 125 w 163"/>
                <a:gd name="T65" fmla="*/ 40 h 61"/>
                <a:gd name="T66" fmla="*/ 129 w 163"/>
                <a:gd name="T67" fmla="*/ 32 h 61"/>
                <a:gd name="T68" fmla="*/ 131 w 163"/>
                <a:gd name="T69" fmla="*/ 25 h 61"/>
                <a:gd name="T70" fmla="*/ 139 w 163"/>
                <a:gd name="T71" fmla="*/ 27 h 61"/>
                <a:gd name="T72" fmla="*/ 141 w 163"/>
                <a:gd name="T73" fmla="*/ 44 h 61"/>
                <a:gd name="T74" fmla="*/ 146 w 163"/>
                <a:gd name="T75" fmla="*/ 38 h 61"/>
                <a:gd name="T76" fmla="*/ 148 w 163"/>
                <a:gd name="T77" fmla="*/ 13 h 61"/>
                <a:gd name="T78" fmla="*/ 152 w 163"/>
                <a:gd name="T79" fmla="*/ 19 h 61"/>
                <a:gd name="T80" fmla="*/ 154 w 163"/>
                <a:gd name="T81" fmla="*/ 34 h 61"/>
                <a:gd name="T82" fmla="*/ 158 w 163"/>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61">
                  <a:moveTo>
                    <a:pt x="0" y="38"/>
                  </a:moveTo>
                  <a:lnTo>
                    <a:pt x="2" y="36"/>
                  </a:lnTo>
                  <a:lnTo>
                    <a:pt x="2" y="34"/>
                  </a:lnTo>
                  <a:lnTo>
                    <a:pt x="4" y="32"/>
                  </a:lnTo>
                  <a:lnTo>
                    <a:pt x="4" y="30"/>
                  </a:lnTo>
                  <a:lnTo>
                    <a:pt x="6" y="32"/>
                  </a:lnTo>
                  <a:lnTo>
                    <a:pt x="6" y="40"/>
                  </a:lnTo>
                  <a:lnTo>
                    <a:pt x="8" y="42"/>
                  </a:lnTo>
                  <a:lnTo>
                    <a:pt x="10" y="40"/>
                  </a:lnTo>
                  <a:lnTo>
                    <a:pt x="10" y="34"/>
                  </a:lnTo>
                  <a:lnTo>
                    <a:pt x="13" y="32"/>
                  </a:lnTo>
                  <a:lnTo>
                    <a:pt x="13" y="17"/>
                  </a:lnTo>
                  <a:lnTo>
                    <a:pt x="17" y="13"/>
                  </a:lnTo>
                  <a:lnTo>
                    <a:pt x="15" y="13"/>
                  </a:lnTo>
                  <a:lnTo>
                    <a:pt x="17" y="21"/>
                  </a:lnTo>
                  <a:lnTo>
                    <a:pt x="19" y="25"/>
                  </a:lnTo>
                  <a:lnTo>
                    <a:pt x="19" y="30"/>
                  </a:lnTo>
                  <a:lnTo>
                    <a:pt x="21" y="32"/>
                  </a:lnTo>
                  <a:lnTo>
                    <a:pt x="23" y="34"/>
                  </a:lnTo>
                  <a:lnTo>
                    <a:pt x="25" y="34"/>
                  </a:lnTo>
                  <a:lnTo>
                    <a:pt x="27" y="32"/>
                  </a:lnTo>
                  <a:lnTo>
                    <a:pt x="29" y="30"/>
                  </a:lnTo>
                  <a:lnTo>
                    <a:pt x="32" y="25"/>
                  </a:lnTo>
                  <a:lnTo>
                    <a:pt x="32" y="21"/>
                  </a:lnTo>
                  <a:lnTo>
                    <a:pt x="34" y="17"/>
                  </a:lnTo>
                  <a:lnTo>
                    <a:pt x="34" y="4"/>
                  </a:lnTo>
                  <a:lnTo>
                    <a:pt x="36" y="2"/>
                  </a:lnTo>
                  <a:lnTo>
                    <a:pt x="36" y="0"/>
                  </a:lnTo>
                  <a:lnTo>
                    <a:pt x="36" y="2"/>
                  </a:lnTo>
                  <a:lnTo>
                    <a:pt x="38" y="8"/>
                  </a:lnTo>
                  <a:lnTo>
                    <a:pt x="38" y="25"/>
                  </a:lnTo>
                  <a:lnTo>
                    <a:pt x="40" y="36"/>
                  </a:lnTo>
                  <a:lnTo>
                    <a:pt x="40" y="57"/>
                  </a:lnTo>
                  <a:lnTo>
                    <a:pt x="44" y="61"/>
                  </a:lnTo>
                  <a:lnTo>
                    <a:pt x="42" y="61"/>
                  </a:lnTo>
                  <a:lnTo>
                    <a:pt x="44" y="57"/>
                  </a:lnTo>
                  <a:lnTo>
                    <a:pt x="46" y="55"/>
                  </a:lnTo>
                  <a:lnTo>
                    <a:pt x="46" y="49"/>
                  </a:lnTo>
                  <a:lnTo>
                    <a:pt x="48" y="42"/>
                  </a:lnTo>
                  <a:lnTo>
                    <a:pt x="48" y="40"/>
                  </a:lnTo>
                  <a:lnTo>
                    <a:pt x="51" y="36"/>
                  </a:lnTo>
                  <a:lnTo>
                    <a:pt x="51" y="30"/>
                  </a:lnTo>
                  <a:lnTo>
                    <a:pt x="53" y="27"/>
                  </a:lnTo>
                  <a:lnTo>
                    <a:pt x="53" y="25"/>
                  </a:lnTo>
                  <a:lnTo>
                    <a:pt x="55" y="23"/>
                  </a:lnTo>
                  <a:lnTo>
                    <a:pt x="55" y="21"/>
                  </a:lnTo>
                  <a:lnTo>
                    <a:pt x="59" y="19"/>
                  </a:lnTo>
                  <a:lnTo>
                    <a:pt x="63" y="23"/>
                  </a:lnTo>
                  <a:lnTo>
                    <a:pt x="61" y="23"/>
                  </a:lnTo>
                  <a:lnTo>
                    <a:pt x="63" y="21"/>
                  </a:lnTo>
                  <a:lnTo>
                    <a:pt x="65" y="19"/>
                  </a:lnTo>
                  <a:lnTo>
                    <a:pt x="65" y="17"/>
                  </a:lnTo>
                  <a:lnTo>
                    <a:pt x="67" y="13"/>
                  </a:lnTo>
                  <a:lnTo>
                    <a:pt x="67" y="8"/>
                  </a:lnTo>
                  <a:lnTo>
                    <a:pt x="70" y="11"/>
                  </a:lnTo>
                  <a:lnTo>
                    <a:pt x="72" y="15"/>
                  </a:lnTo>
                  <a:lnTo>
                    <a:pt x="72" y="30"/>
                  </a:lnTo>
                  <a:lnTo>
                    <a:pt x="74" y="34"/>
                  </a:lnTo>
                  <a:lnTo>
                    <a:pt x="74" y="40"/>
                  </a:lnTo>
                  <a:lnTo>
                    <a:pt x="78" y="46"/>
                  </a:lnTo>
                  <a:lnTo>
                    <a:pt x="76" y="46"/>
                  </a:lnTo>
                  <a:lnTo>
                    <a:pt x="78" y="44"/>
                  </a:lnTo>
                  <a:lnTo>
                    <a:pt x="80" y="42"/>
                  </a:lnTo>
                  <a:lnTo>
                    <a:pt x="84" y="38"/>
                  </a:lnTo>
                  <a:lnTo>
                    <a:pt x="82" y="38"/>
                  </a:lnTo>
                  <a:lnTo>
                    <a:pt x="84" y="38"/>
                  </a:lnTo>
                  <a:lnTo>
                    <a:pt x="89" y="38"/>
                  </a:lnTo>
                  <a:lnTo>
                    <a:pt x="86" y="38"/>
                  </a:lnTo>
                  <a:lnTo>
                    <a:pt x="89" y="36"/>
                  </a:lnTo>
                  <a:lnTo>
                    <a:pt x="91" y="34"/>
                  </a:lnTo>
                  <a:lnTo>
                    <a:pt x="91" y="30"/>
                  </a:lnTo>
                  <a:lnTo>
                    <a:pt x="93" y="27"/>
                  </a:lnTo>
                  <a:lnTo>
                    <a:pt x="93" y="23"/>
                  </a:lnTo>
                  <a:lnTo>
                    <a:pt x="95" y="21"/>
                  </a:lnTo>
                  <a:lnTo>
                    <a:pt x="95" y="15"/>
                  </a:lnTo>
                  <a:lnTo>
                    <a:pt x="99" y="11"/>
                  </a:lnTo>
                  <a:lnTo>
                    <a:pt x="97" y="11"/>
                  </a:lnTo>
                  <a:lnTo>
                    <a:pt x="99" y="21"/>
                  </a:lnTo>
                  <a:lnTo>
                    <a:pt x="101" y="25"/>
                  </a:lnTo>
                  <a:lnTo>
                    <a:pt x="101" y="34"/>
                  </a:lnTo>
                  <a:lnTo>
                    <a:pt x="103" y="38"/>
                  </a:lnTo>
                  <a:lnTo>
                    <a:pt x="103" y="40"/>
                  </a:lnTo>
                  <a:lnTo>
                    <a:pt x="103" y="38"/>
                  </a:lnTo>
                  <a:lnTo>
                    <a:pt x="105" y="34"/>
                  </a:lnTo>
                  <a:lnTo>
                    <a:pt x="105" y="25"/>
                  </a:lnTo>
                  <a:lnTo>
                    <a:pt x="108" y="23"/>
                  </a:lnTo>
                  <a:lnTo>
                    <a:pt x="108" y="19"/>
                  </a:lnTo>
                  <a:lnTo>
                    <a:pt x="110" y="21"/>
                  </a:lnTo>
                  <a:lnTo>
                    <a:pt x="114" y="17"/>
                  </a:lnTo>
                  <a:lnTo>
                    <a:pt x="112" y="17"/>
                  </a:lnTo>
                  <a:lnTo>
                    <a:pt x="114" y="23"/>
                  </a:lnTo>
                  <a:lnTo>
                    <a:pt x="116" y="27"/>
                  </a:lnTo>
                  <a:lnTo>
                    <a:pt x="116" y="36"/>
                  </a:lnTo>
                  <a:lnTo>
                    <a:pt x="118" y="42"/>
                  </a:lnTo>
                  <a:lnTo>
                    <a:pt x="118" y="51"/>
                  </a:lnTo>
                  <a:lnTo>
                    <a:pt x="120" y="49"/>
                  </a:lnTo>
                  <a:lnTo>
                    <a:pt x="120" y="46"/>
                  </a:lnTo>
                  <a:lnTo>
                    <a:pt x="125" y="42"/>
                  </a:lnTo>
                  <a:lnTo>
                    <a:pt x="125" y="40"/>
                  </a:lnTo>
                  <a:lnTo>
                    <a:pt x="127" y="38"/>
                  </a:lnTo>
                  <a:lnTo>
                    <a:pt x="127" y="34"/>
                  </a:lnTo>
                  <a:lnTo>
                    <a:pt x="129" y="32"/>
                  </a:lnTo>
                  <a:lnTo>
                    <a:pt x="129" y="30"/>
                  </a:lnTo>
                  <a:lnTo>
                    <a:pt x="131" y="27"/>
                  </a:lnTo>
                  <a:lnTo>
                    <a:pt x="131" y="25"/>
                  </a:lnTo>
                  <a:lnTo>
                    <a:pt x="135" y="23"/>
                  </a:lnTo>
                  <a:lnTo>
                    <a:pt x="137" y="25"/>
                  </a:lnTo>
                  <a:lnTo>
                    <a:pt x="139" y="27"/>
                  </a:lnTo>
                  <a:lnTo>
                    <a:pt x="139" y="34"/>
                  </a:lnTo>
                  <a:lnTo>
                    <a:pt x="141" y="38"/>
                  </a:lnTo>
                  <a:lnTo>
                    <a:pt x="141" y="44"/>
                  </a:lnTo>
                  <a:lnTo>
                    <a:pt x="144" y="42"/>
                  </a:lnTo>
                  <a:lnTo>
                    <a:pt x="144" y="40"/>
                  </a:lnTo>
                  <a:lnTo>
                    <a:pt x="146" y="38"/>
                  </a:lnTo>
                  <a:lnTo>
                    <a:pt x="146" y="25"/>
                  </a:lnTo>
                  <a:lnTo>
                    <a:pt x="148" y="21"/>
                  </a:lnTo>
                  <a:lnTo>
                    <a:pt x="148" y="13"/>
                  </a:lnTo>
                  <a:lnTo>
                    <a:pt x="150" y="11"/>
                  </a:lnTo>
                  <a:lnTo>
                    <a:pt x="150" y="15"/>
                  </a:lnTo>
                  <a:lnTo>
                    <a:pt x="152" y="19"/>
                  </a:lnTo>
                  <a:lnTo>
                    <a:pt x="152" y="25"/>
                  </a:lnTo>
                  <a:lnTo>
                    <a:pt x="154" y="27"/>
                  </a:lnTo>
                  <a:lnTo>
                    <a:pt x="154" y="34"/>
                  </a:lnTo>
                  <a:lnTo>
                    <a:pt x="158" y="34"/>
                  </a:lnTo>
                  <a:lnTo>
                    <a:pt x="156" y="34"/>
                  </a:lnTo>
                  <a:lnTo>
                    <a:pt x="158" y="34"/>
                  </a:lnTo>
                  <a:lnTo>
                    <a:pt x="160" y="32"/>
                  </a:lnTo>
                  <a:lnTo>
                    <a:pt x="163"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2" name="Freeform 146"/>
            <p:cNvSpPr>
              <a:spLocks noChangeAspect="1"/>
            </p:cNvSpPr>
            <p:nvPr/>
          </p:nvSpPr>
          <p:spPr bwMode="auto">
            <a:xfrm flipV="1">
              <a:off x="9969627" y="3364128"/>
              <a:ext cx="675174" cy="74378"/>
            </a:xfrm>
            <a:custGeom>
              <a:avLst/>
              <a:gdLst>
                <a:gd name="T0" fmla="*/ 2 w 105"/>
                <a:gd name="T1" fmla="*/ 32 h 46"/>
                <a:gd name="T2" fmla="*/ 4 w 105"/>
                <a:gd name="T3" fmla="*/ 25 h 46"/>
                <a:gd name="T4" fmla="*/ 6 w 105"/>
                <a:gd name="T5" fmla="*/ 17 h 46"/>
                <a:gd name="T6" fmla="*/ 8 w 105"/>
                <a:gd name="T7" fmla="*/ 4 h 46"/>
                <a:gd name="T8" fmla="*/ 10 w 105"/>
                <a:gd name="T9" fmla="*/ 0 h 46"/>
                <a:gd name="T10" fmla="*/ 12 w 105"/>
                <a:gd name="T11" fmla="*/ 8 h 46"/>
                <a:gd name="T12" fmla="*/ 14 w 105"/>
                <a:gd name="T13" fmla="*/ 23 h 46"/>
                <a:gd name="T14" fmla="*/ 16 w 105"/>
                <a:gd name="T15" fmla="*/ 42 h 46"/>
                <a:gd name="T16" fmla="*/ 19 w 105"/>
                <a:gd name="T17" fmla="*/ 44 h 46"/>
                <a:gd name="T18" fmla="*/ 21 w 105"/>
                <a:gd name="T19" fmla="*/ 38 h 46"/>
                <a:gd name="T20" fmla="*/ 23 w 105"/>
                <a:gd name="T21" fmla="*/ 27 h 46"/>
                <a:gd name="T22" fmla="*/ 25 w 105"/>
                <a:gd name="T23" fmla="*/ 23 h 46"/>
                <a:gd name="T24" fmla="*/ 27 w 105"/>
                <a:gd name="T25" fmla="*/ 30 h 46"/>
                <a:gd name="T26" fmla="*/ 29 w 105"/>
                <a:gd name="T27" fmla="*/ 44 h 46"/>
                <a:gd name="T28" fmla="*/ 31 w 105"/>
                <a:gd name="T29" fmla="*/ 44 h 46"/>
                <a:gd name="T30" fmla="*/ 33 w 105"/>
                <a:gd name="T31" fmla="*/ 36 h 46"/>
                <a:gd name="T32" fmla="*/ 38 w 105"/>
                <a:gd name="T33" fmla="*/ 36 h 46"/>
                <a:gd name="T34" fmla="*/ 40 w 105"/>
                <a:gd name="T35" fmla="*/ 32 h 46"/>
                <a:gd name="T36" fmla="*/ 42 w 105"/>
                <a:gd name="T37" fmla="*/ 23 h 46"/>
                <a:gd name="T38" fmla="*/ 42 w 105"/>
                <a:gd name="T39" fmla="*/ 21 h 46"/>
                <a:gd name="T40" fmla="*/ 44 w 105"/>
                <a:gd name="T41" fmla="*/ 25 h 46"/>
                <a:gd name="T42" fmla="*/ 46 w 105"/>
                <a:gd name="T43" fmla="*/ 36 h 46"/>
                <a:gd name="T44" fmla="*/ 50 w 105"/>
                <a:gd name="T45" fmla="*/ 34 h 46"/>
                <a:gd name="T46" fmla="*/ 52 w 105"/>
                <a:gd name="T47" fmla="*/ 30 h 46"/>
                <a:gd name="T48" fmla="*/ 57 w 105"/>
                <a:gd name="T49" fmla="*/ 23 h 46"/>
                <a:gd name="T50" fmla="*/ 63 w 105"/>
                <a:gd name="T51" fmla="*/ 17 h 46"/>
                <a:gd name="T52" fmla="*/ 65 w 105"/>
                <a:gd name="T53" fmla="*/ 17 h 46"/>
                <a:gd name="T54" fmla="*/ 67 w 105"/>
                <a:gd name="T55" fmla="*/ 23 h 46"/>
                <a:gd name="T56" fmla="*/ 69 w 105"/>
                <a:gd name="T57" fmla="*/ 30 h 46"/>
                <a:gd name="T58" fmla="*/ 71 w 105"/>
                <a:gd name="T59" fmla="*/ 38 h 46"/>
                <a:gd name="T60" fmla="*/ 73 w 105"/>
                <a:gd name="T61" fmla="*/ 44 h 46"/>
                <a:gd name="T62" fmla="*/ 76 w 105"/>
                <a:gd name="T63" fmla="*/ 36 h 46"/>
                <a:gd name="T64" fmla="*/ 78 w 105"/>
                <a:gd name="T65" fmla="*/ 23 h 46"/>
                <a:gd name="T66" fmla="*/ 82 w 105"/>
                <a:gd name="T67" fmla="*/ 27 h 46"/>
                <a:gd name="T68" fmla="*/ 84 w 105"/>
                <a:gd name="T69" fmla="*/ 32 h 46"/>
                <a:gd name="T70" fmla="*/ 86 w 105"/>
                <a:gd name="T71" fmla="*/ 34 h 46"/>
                <a:gd name="T72" fmla="*/ 88 w 105"/>
                <a:gd name="T73" fmla="*/ 27 h 46"/>
                <a:gd name="T74" fmla="*/ 92 w 105"/>
                <a:gd name="T75" fmla="*/ 27 h 46"/>
                <a:gd name="T76" fmla="*/ 97 w 105"/>
                <a:gd name="T77" fmla="*/ 34 h 46"/>
                <a:gd name="T78" fmla="*/ 99 w 105"/>
                <a:gd name="T79" fmla="*/ 38 h 46"/>
                <a:gd name="T80" fmla="*/ 103 w 105"/>
                <a:gd name="T8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5" h="46">
                  <a:moveTo>
                    <a:pt x="0" y="34"/>
                  </a:moveTo>
                  <a:lnTo>
                    <a:pt x="2" y="32"/>
                  </a:lnTo>
                  <a:lnTo>
                    <a:pt x="4" y="30"/>
                  </a:lnTo>
                  <a:lnTo>
                    <a:pt x="4" y="25"/>
                  </a:lnTo>
                  <a:lnTo>
                    <a:pt x="6" y="23"/>
                  </a:lnTo>
                  <a:lnTo>
                    <a:pt x="6" y="17"/>
                  </a:lnTo>
                  <a:lnTo>
                    <a:pt x="8" y="15"/>
                  </a:lnTo>
                  <a:lnTo>
                    <a:pt x="8" y="4"/>
                  </a:lnTo>
                  <a:lnTo>
                    <a:pt x="10" y="2"/>
                  </a:lnTo>
                  <a:lnTo>
                    <a:pt x="10" y="0"/>
                  </a:lnTo>
                  <a:lnTo>
                    <a:pt x="10" y="4"/>
                  </a:lnTo>
                  <a:lnTo>
                    <a:pt x="12" y="8"/>
                  </a:lnTo>
                  <a:lnTo>
                    <a:pt x="12" y="17"/>
                  </a:lnTo>
                  <a:lnTo>
                    <a:pt x="14" y="23"/>
                  </a:lnTo>
                  <a:lnTo>
                    <a:pt x="14" y="38"/>
                  </a:lnTo>
                  <a:lnTo>
                    <a:pt x="16" y="42"/>
                  </a:lnTo>
                  <a:lnTo>
                    <a:pt x="16" y="46"/>
                  </a:lnTo>
                  <a:lnTo>
                    <a:pt x="19" y="44"/>
                  </a:lnTo>
                  <a:lnTo>
                    <a:pt x="21" y="42"/>
                  </a:lnTo>
                  <a:lnTo>
                    <a:pt x="21" y="38"/>
                  </a:lnTo>
                  <a:lnTo>
                    <a:pt x="23" y="36"/>
                  </a:lnTo>
                  <a:lnTo>
                    <a:pt x="23" y="27"/>
                  </a:lnTo>
                  <a:lnTo>
                    <a:pt x="25" y="25"/>
                  </a:lnTo>
                  <a:lnTo>
                    <a:pt x="25" y="23"/>
                  </a:lnTo>
                  <a:lnTo>
                    <a:pt x="27" y="25"/>
                  </a:lnTo>
                  <a:lnTo>
                    <a:pt x="27" y="30"/>
                  </a:lnTo>
                  <a:lnTo>
                    <a:pt x="29" y="34"/>
                  </a:lnTo>
                  <a:lnTo>
                    <a:pt x="29" y="44"/>
                  </a:lnTo>
                  <a:lnTo>
                    <a:pt x="31" y="46"/>
                  </a:lnTo>
                  <a:lnTo>
                    <a:pt x="31" y="44"/>
                  </a:lnTo>
                  <a:lnTo>
                    <a:pt x="33" y="42"/>
                  </a:lnTo>
                  <a:lnTo>
                    <a:pt x="33" y="36"/>
                  </a:lnTo>
                  <a:lnTo>
                    <a:pt x="35" y="34"/>
                  </a:lnTo>
                  <a:lnTo>
                    <a:pt x="38" y="36"/>
                  </a:lnTo>
                  <a:lnTo>
                    <a:pt x="38" y="34"/>
                  </a:lnTo>
                  <a:lnTo>
                    <a:pt x="40" y="32"/>
                  </a:lnTo>
                  <a:lnTo>
                    <a:pt x="40" y="25"/>
                  </a:lnTo>
                  <a:lnTo>
                    <a:pt x="42" y="23"/>
                  </a:lnTo>
                  <a:lnTo>
                    <a:pt x="42" y="19"/>
                  </a:lnTo>
                  <a:lnTo>
                    <a:pt x="42" y="21"/>
                  </a:lnTo>
                  <a:lnTo>
                    <a:pt x="44" y="23"/>
                  </a:lnTo>
                  <a:lnTo>
                    <a:pt x="44" y="25"/>
                  </a:lnTo>
                  <a:lnTo>
                    <a:pt x="46" y="27"/>
                  </a:lnTo>
                  <a:lnTo>
                    <a:pt x="46" y="36"/>
                  </a:lnTo>
                  <a:lnTo>
                    <a:pt x="50" y="36"/>
                  </a:lnTo>
                  <a:lnTo>
                    <a:pt x="50" y="34"/>
                  </a:lnTo>
                  <a:lnTo>
                    <a:pt x="52" y="32"/>
                  </a:lnTo>
                  <a:lnTo>
                    <a:pt x="52" y="30"/>
                  </a:lnTo>
                  <a:lnTo>
                    <a:pt x="57" y="25"/>
                  </a:lnTo>
                  <a:lnTo>
                    <a:pt x="57" y="23"/>
                  </a:lnTo>
                  <a:lnTo>
                    <a:pt x="59" y="23"/>
                  </a:lnTo>
                  <a:lnTo>
                    <a:pt x="63" y="17"/>
                  </a:lnTo>
                  <a:lnTo>
                    <a:pt x="63" y="15"/>
                  </a:lnTo>
                  <a:lnTo>
                    <a:pt x="65" y="17"/>
                  </a:lnTo>
                  <a:lnTo>
                    <a:pt x="65" y="19"/>
                  </a:lnTo>
                  <a:lnTo>
                    <a:pt x="67" y="23"/>
                  </a:lnTo>
                  <a:lnTo>
                    <a:pt x="67" y="27"/>
                  </a:lnTo>
                  <a:lnTo>
                    <a:pt x="69" y="30"/>
                  </a:lnTo>
                  <a:lnTo>
                    <a:pt x="69" y="36"/>
                  </a:lnTo>
                  <a:lnTo>
                    <a:pt x="71" y="38"/>
                  </a:lnTo>
                  <a:lnTo>
                    <a:pt x="71" y="42"/>
                  </a:lnTo>
                  <a:lnTo>
                    <a:pt x="73" y="44"/>
                  </a:lnTo>
                  <a:lnTo>
                    <a:pt x="76" y="42"/>
                  </a:lnTo>
                  <a:lnTo>
                    <a:pt x="76" y="36"/>
                  </a:lnTo>
                  <a:lnTo>
                    <a:pt x="78" y="32"/>
                  </a:lnTo>
                  <a:lnTo>
                    <a:pt x="78" y="23"/>
                  </a:lnTo>
                  <a:lnTo>
                    <a:pt x="80" y="25"/>
                  </a:lnTo>
                  <a:lnTo>
                    <a:pt x="82" y="27"/>
                  </a:lnTo>
                  <a:lnTo>
                    <a:pt x="82" y="30"/>
                  </a:lnTo>
                  <a:lnTo>
                    <a:pt x="84" y="32"/>
                  </a:lnTo>
                  <a:lnTo>
                    <a:pt x="84" y="36"/>
                  </a:lnTo>
                  <a:lnTo>
                    <a:pt x="86" y="34"/>
                  </a:lnTo>
                  <a:lnTo>
                    <a:pt x="88" y="32"/>
                  </a:lnTo>
                  <a:lnTo>
                    <a:pt x="88" y="27"/>
                  </a:lnTo>
                  <a:lnTo>
                    <a:pt x="90" y="27"/>
                  </a:lnTo>
                  <a:lnTo>
                    <a:pt x="92" y="27"/>
                  </a:lnTo>
                  <a:lnTo>
                    <a:pt x="95" y="30"/>
                  </a:lnTo>
                  <a:lnTo>
                    <a:pt x="97" y="34"/>
                  </a:lnTo>
                  <a:lnTo>
                    <a:pt x="97" y="38"/>
                  </a:lnTo>
                  <a:lnTo>
                    <a:pt x="99" y="38"/>
                  </a:lnTo>
                  <a:lnTo>
                    <a:pt x="101" y="36"/>
                  </a:lnTo>
                  <a:lnTo>
                    <a:pt x="103" y="38"/>
                  </a:lnTo>
                  <a:lnTo>
                    <a:pt x="105" y="3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3" name="Freeform 147"/>
            <p:cNvSpPr>
              <a:spLocks noChangeAspect="1"/>
            </p:cNvSpPr>
            <p:nvPr/>
          </p:nvSpPr>
          <p:spPr bwMode="auto">
            <a:xfrm flipV="1">
              <a:off x="4742643" y="3415171"/>
              <a:ext cx="1072335" cy="175006"/>
            </a:xfrm>
            <a:custGeom>
              <a:avLst/>
              <a:gdLst>
                <a:gd name="T0" fmla="*/ 2 w 167"/>
                <a:gd name="T1" fmla="*/ 72 h 108"/>
                <a:gd name="T2" fmla="*/ 7 w 167"/>
                <a:gd name="T3" fmla="*/ 61 h 108"/>
                <a:gd name="T4" fmla="*/ 9 w 167"/>
                <a:gd name="T5" fmla="*/ 53 h 108"/>
                <a:gd name="T6" fmla="*/ 13 w 167"/>
                <a:gd name="T7" fmla="*/ 47 h 108"/>
                <a:gd name="T8" fmla="*/ 17 w 167"/>
                <a:gd name="T9" fmla="*/ 59 h 108"/>
                <a:gd name="T10" fmla="*/ 23 w 167"/>
                <a:gd name="T11" fmla="*/ 66 h 108"/>
                <a:gd name="T12" fmla="*/ 26 w 167"/>
                <a:gd name="T13" fmla="*/ 68 h 108"/>
                <a:gd name="T14" fmla="*/ 30 w 167"/>
                <a:gd name="T15" fmla="*/ 64 h 108"/>
                <a:gd name="T16" fmla="*/ 34 w 167"/>
                <a:gd name="T17" fmla="*/ 61 h 108"/>
                <a:gd name="T18" fmla="*/ 38 w 167"/>
                <a:gd name="T19" fmla="*/ 64 h 108"/>
                <a:gd name="T20" fmla="*/ 42 w 167"/>
                <a:gd name="T21" fmla="*/ 64 h 108"/>
                <a:gd name="T22" fmla="*/ 47 w 167"/>
                <a:gd name="T23" fmla="*/ 61 h 108"/>
                <a:gd name="T24" fmla="*/ 53 w 167"/>
                <a:gd name="T25" fmla="*/ 59 h 108"/>
                <a:gd name="T26" fmla="*/ 59 w 167"/>
                <a:gd name="T27" fmla="*/ 55 h 108"/>
                <a:gd name="T28" fmla="*/ 66 w 167"/>
                <a:gd name="T29" fmla="*/ 53 h 108"/>
                <a:gd name="T30" fmla="*/ 68 w 167"/>
                <a:gd name="T31" fmla="*/ 47 h 108"/>
                <a:gd name="T32" fmla="*/ 72 w 167"/>
                <a:gd name="T33" fmla="*/ 57 h 108"/>
                <a:gd name="T34" fmla="*/ 76 w 167"/>
                <a:gd name="T35" fmla="*/ 74 h 108"/>
                <a:gd name="T36" fmla="*/ 83 w 167"/>
                <a:gd name="T37" fmla="*/ 70 h 108"/>
                <a:gd name="T38" fmla="*/ 85 w 167"/>
                <a:gd name="T39" fmla="*/ 64 h 108"/>
                <a:gd name="T40" fmla="*/ 89 w 167"/>
                <a:gd name="T41" fmla="*/ 53 h 108"/>
                <a:gd name="T42" fmla="*/ 91 w 167"/>
                <a:gd name="T43" fmla="*/ 42 h 108"/>
                <a:gd name="T44" fmla="*/ 93 w 167"/>
                <a:gd name="T45" fmla="*/ 53 h 108"/>
                <a:gd name="T46" fmla="*/ 97 w 167"/>
                <a:gd name="T47" fmla="*/ 68 h 108"/>
                <a:gd name="T48" fmla="*/ 100 w 167"/>
                <a:gd name="T49" fmla="*/ 80 h 108"/>
                <a:gd name="T50" fmla="*/ 104 w 167"/>
                <a:gd name="T51" fmla="*/ 72 h 108"/>
                <a:gd name="T52" fmla="*/ 106 w 167"/>
                <a:gd name="T53" fmla="*/ 59 h 108"/>
                <a:gd name="T54" fmla="*/ 110 w 167"/>
                <a:gd name="T55" fmla="*/ 49 h 108"/>
                <a:gd name="T56" fmla="*/ 114 w 167"/>
                <a:gd name="T57" fmla="*/ 64 h 108"/>
                <a:gd name="T58" fmla="*/ 123 w 167"/>
                <a:gd name="T59" fmla="*/ 70 h 108"/>
                <a:gd name="T60" fmla="*/ 125 w 167"/>
                <a:gd name="T61" fmla="*/ 68 h 108"/>
                <a:gd name="T62" fmla="*/ 129 w 167"/>
                <a:gd name="T63" fmla="*/ 61 h 108"/>
                <a:gd name="T64" fmla="*/ 131 w 167"/>
                <a:gd name="T65" fmla="*/ 36 h 108"/>
                <a:gd name="T66" fmla="*/ 135 w 167"/>
                <a:gd name="T67" fmla="*/ 2 h 108"/>
                <a:gd name="T68" fmla="*/ 138 w 167"/>
                <a:gd name="T69" fmla="*/ 40 h 108"/>
                <a:gd name="T70" fmla="*/ 142 w 167"/>
                <a:gd name="T71" fmla="*/ 91 h 108"/>
                <a:gd name="T72" fmla="*/ 146 w 167"/>
                <a:gd name="T73" fmla="*/ 106 h 108"/>
                <a:gd name="T74" fmla="*/ 148 w 167"/>
                <a:gd name="T75" fmla="*/ 78 h 108"/>
                <a:gd name="T76" fmla="*/ 152 w 167"/>
                <a:gd name="T77" fmla="*/ 47 h 108"/>
                <a:gd name="T78" fmla="*/ 154 w 167"/>
                <a:gd name="T79" fmla="*/ 53 h 108"/>
                <a:gd name="T80" fmla="*/ 161 w 167"/>
                <a:gd name="T81" fmla="*/ 66 h 108"/>
                <a:gd name="T82" fmla="*/ 163 w 167"/>
                <a:gd name="T83"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108">
                  <a:moveTo>
                    <a:pt x="0" y="70"/>
                  </a:moveTo>
                  <a:lnTo>
                    <a:pt x="0" y="74"/>
                  </a:lnTo>
                  <a:lnTo>
                    <a:pt x="2" y="72"/>
                  </a:lnTo>
                  <a:lnTo>
                    <a:pt x="4" y="70"/>
                  </a:lnTo>
                  <a:lnTo>
                    <a:pt x="4" y="64"/>
                  </a:lnTo>
                  <a:lnTo>
                    <a:pt x="7" y="61"/>
                  </a:lnTo>
                  <a:lnTo>
                    <a:pt x="7" y="59"/>
                  </a:lnTo>
                  <a:lnTo>
                    <a:pt x="9" y="57"/>
                  </a:lnTo>
                  <a:lnTo>
                    <a:pt x="9" y="53"/>
                  </a:lnTo>
                  <a:lnTo>
                    <a:pt x="11" y="51"/>
                  </a:lnTo>
                  <a:lnTo>
                    <a:pt x="13" y="49"/>
                  </a:lnTo>
                  <a:lnTo>
                    <a:pt x="13" y="47"/>
                  </a:lnTo>
                  <a:lnTo>
                    <a:pt x="15" y="49"/>
                  </a:lnTo>
                  <a:lnTo>
                    <a:pt x="15" y="55"/>
                  </a:lnTo>
                  <a:lnTo>
                    <a:pt x="17" y="59"/>
                  </a:lnTo>
                  <a:lnTo>
                    <a:pt x="17" y="68"/>
                  </a:lnTo>
                  <a:lnTo>
                    <a:pt x="19" y="70"/>
                  </a:lnTo>
                  <a:lnTo>
                    <a:pt x="23" y="66"/>
                  </a:lnTo>
                  <a:lnTo>
                    <a:pt x="21" y="66"/>
                  </a:lnTo>
                  <a:lnTo>
                    <a:pt x="23" y="68"/>
                  </a:lnTo>
                  <a:lnTo>
                    <a:pt x="26" y="68"/>
                  </a:lnTo>
                  <a:lnTo>
                    <a:pt x="28" y="70"/>
                  </a:lnTo>
                  <a:lnTo>
                    <a:pt x="30" y="66"/>
                  </a:lnTo>
                  <a:lnTo>
                    <a:pt x="30" y="64"/>
                  </a:lnTo>
                  <a:lnTo>
                    <a:pt x="32" y="61"/>
                  </a:lnTo>
                  <a:lnTo>
                    <a:pt x="32" y="59"/>
                  </a:lnTo>
                  <a:lnTo>
                    <a:pt x="34" y="61"/>
                  </a:lnTo>
                  <a:lnTo>
                    <a:pt x="36" y="64"/>
                  </a:lnTo>
                  <a:lnTo>
                    <a:pt x="36" y="66"/>
                  </a:lnTo>
                  <a:lnTo>
                    <a:pt x="38" y="64"/>
                  </a:lnTo>
                  <a:lnTo>
                    <a:pt x="42" y="64"/>
                  </a:lnTo>
                  <a:lnTo>
                    <a:pt x="40" y="64"/>
                  </a:lnTo>
                  <a:lnTo>
                    <a:pt x="42" y="64"/>
                  </a:lnTo>
                  <a:lnTo>
                    <a:pt x="47" y="59"/>
                  </a:lnTo>
                  <a:lnTo>
                    <a:pt x="45" y="59"/>
                  </a:lnTo>
                  <a:lnTo>
                    <a:pt x="47" y="61"/>
                  </a:lnTo>
                  <a:lnTo>
                    <a:pt x="49" y="64"/>
                  </a:lnTo>
                  <a:lnTo>
                    <a:pt x="51" y="61"/>
                  </a:lnTo>
                  <a:lnTo>
                    <a:pt x="53" y="59"/>
                  </a:lnTo>
                  <a:lnTo>
                    <a:pt x="57" y="55"/>
                  </a:lnTo>
                  <a:lnTo>
                    <a:pt x="57" y="53"/>
                  </a:lnTo>
                  <a:lnTo>
                    <a:pt x="59" y="55"/>
                  </a:lnTo>
                  <a:lnTo>
                    <a:pt x="61" y="57"/>
                  </a:lnTo>
                  <a:lnTo>
                    <a:pt x="64" y="57"/>
                  </a:lnTo>
                  <a:lnTo>
                    <a:pt x="66" y="53"/>
                  </a:lnTo>
                  <a:lnTo>
                    <a:pt x="66" y="51"/>
                  </a:lnTo>
                  <a:lnTo>
                    <a:pt x="68" y="49"/>
                  </a:lnTo>
                  <a:lnTo>
                    <a:pt x="68" y="47"/>
                  </a:lnTo>
                  <a:lnTo>
                    <a:pt x="70" y="49"/>
                  </a:lnTo>
                  <a:lnTo>
                    <a:pt x="70" y="53"/>
                  </a:lnTo>
                  <a:lnTo>
                    <a:pt x="72" y="57"/>
                  </a:lnTo>
                  <a:lnTo>
                    <a:pt x="72" y="70"/>
                  </a:lnTo>
                  <a:lnTo>
                    <a:pt x="74" y="74"/>
                  </a:lnTo>
                  <a:lnTo>
                    <a:pt x="76" y="74"/>
                  </a:lnTo>
                  <a:lnTo>
                    <a:pt x="78" y="74"/>
                  </a:lnTo>
                  <a:lnTo>
                    <a:pt x="80" y="74"/>
                  </a:lnTo>
                  <a:lnTo>
                    <a:pt x="83" y="70"/>
                  </a:lnTo>
                  <a:lnTo>
                    <a:pt x="83" y="68"/>
                  </a:lnTo>
                  <a:lnTo>
                    <a:pt x="85" y="66"/>
                  </a:lnTo>
                  <a:lnTo>
                    <a:pt x="85" y="64"/>
                  </a:lnTo>
                  <a:lnTo>
                    <a:pt x="87" y="61"/>
                  </a:lnTo>
                  <a:lnTo>
                    <a:pt x="87" y="55"/>
                  </a:lnTo>
                  <a:lnTo>
                    <a:pt x="89" y="53"/>
                  </a:lnTo>
                  <a:lnTo>
                    <a:pt x="89" y="47"/>
                  </a:lnTo>
                  <a:lnTo>
                    <a:pt x="91" y="45"/>
                  </a:lnTo>
                  <a:lnTo>
                    <a:pt x="91" y="42"/>
                  </a:lnTo>
                  <a:lnTo>
                    <a:pt x="91" y="45"/>
                  </a:lnTo>
                  <a:lnTo>
                    <a:pt x="93" y="47"/>
                  </a:lnTo>
                  <a:lnTo>
                    <a:pt x="93" y="53"/>
                  </a:lnTo>
                  <a:lnTo>
                    <a:pt x="95" y="57"/>
                  </a:lnTo>
                  <a:lnTo>
                    <a:pt x="95" y="64"/>
                  </a:lnTo>
                  <a:lnTo>
                    <a:pt x="97" y="68"/>
                  </a:lnTo>
                  <a:lnTo>
                    <a:pt x="97" y="74"/>
                  </a:lnTo>
                  <a:lnTo>
                    <a:pt x="100" y="78"/>
                  </a:lnTo>
                  <a:lnTo>
                    <a:pt x="100" y="80"/>
                  </a:lnTo>
                  <a:lnTo>
                    <a:pt x="102" y="78"/>
                  </a:lnTo>
                  <a:lnTo>
                    <a:pt x="102" y="74"/>
                  </a:lnTo>
                  <a:lnTo>
                    <a:pt x="104" y="72"/>
                  </a:lnTo>
                  <a:lnTo>
                    <a:pt x="104" y="68"/>
                  </a:lnTo>
                  <a:lnTo>
                    <a:pt x="106" y="66"/>
                  </a:lnTo>
                  <a:lnTo>
                    <a:pt x="106" y="59"/>
                  </a:lnTo>
                  <a:lnTo>
                    <a:pt x="108" y="57"/>
                  </a:lnTo>
                  <a:lnTo>
                    <a:pt x="110" y="55"/>
                  </a:lnTo>
                  <a:lnTo>
                    <a:pt x="110" y="49"/>
                  </a:lnTo>
                  <a:lnTo>
                    <a:pt x="112" y="51"/>
                  </a:lnTo>
                  <a:lnTo>
                    <a:pt x="114" y="53"/>
                  </a:lnTo>
                  <a:lnTo>
                    <a:pt x="114" y="64"/>
                  </a:lnTo>
                  <a:lnTo>
                    <a:pt x="116" y="68"/>
                  </a:lnTo>
                  <a:lnTo>
                    <a:pt x="116" y="70"/>
                  </a:lnTo>
                  <a:lnTo>
                    <a:pt x="123" y="70"/>
                  </a:lnTo>
                  <a:lnTo>
                    <a:pt x="121" y="70"/>
                  </a:lnTo>
                  <a:lnTo>
                    <a:pt x="123" y="70"/>
                  </a:lnTo>
                  <a:lnTo>
                    <a:pt x="125" y="68"/>
                  </a:lnTo>
                  <a:lnTo>
                    <a:pt x="127" y="66"/>
                  </a:lnTo>
                  <a:lnTo>
                    <a:pt x="127" y="64"/>
                  </a:lnTo>
                  <a:lnTo>
                    <a:pt x="129" y="61"/>
                  </a:lnTo>
                  <a:lnTo>
                    <a:pt x="129" y="53"/>
                  </a:lnTo>
                  <a:lnTo>
                    <a:pt x="131" y="47"/>
                  </a:lnTo>
                  <a:lnTo>
                    <a:pt x="131" y="36"/>
                  </a:lnTo>
                  <a:lnTo>
                    <a:pt x="133" y="30"/>
                  </a:lnTo>
                  <a:lnTo>
                    <a:pt x="133" y="7"/>
                  </a:lnTo>
                  <a:lnTo>
                    <a:pt x="135" y="2"/>
                  </a:lnTo>
                  <a:lnTo>
                    <a:pt x="135" y="0"/>
                  </a:lnTo>
                  <a:lnTo>
                    <a:pt x="138" y="5"/>
                  </a:lnTo>
                  <a:lnTo>
                    <a:pt x="138" y="40"/>
                  </a:lnTo>
                  <a:lnTo>
                    <a:pt x="140" y="55"/>
                  </a:lnTo>
                  <a:lnTo>
                    <a:pt x="140" y="80"/>
                  </a:lnTo>
                  <a:lnTo>
                    <a:pt x="142" y="91"/>
                  </a:lnTo>
                  <a:lnTo>
                    <a:pt x="142" y="106"/>
                  </a:lnTo>
                  <a:lnTo>
                    <a:pt x="144" y="108"/>
                  </a:lnTo>
                  <a:lnTo>
                    <a:pt x="146" y="106"/>
                  </a:lnTo>
                  <a:lnTo>
                    <a:pt x="146" y="97"/>
                  </a:lnTo>
                  <a:lnTo>
                    <a:pt x="148" y="91"/>
                  </a:lnTo>
                  <a:lnTo>
                    <a:pt x="148" y="78"/>
                  </a:lnTo>
                  <a:lnTo>
                    <a:pt x="150" y="70"/>
                  </a:lnTo>
                  <a:lnTo>
                    <a:pt x="150" y="51"/>
                  </a:lnTo>
                  <a:lnTo>
                    <a:pt x="152" y="47"/>
                  </a:lnTo>
                  <a:lnTo>
                    <a:pt x="152" y="45"/>
                  </a:lnTo>
                  <a:lnTo>
                    <a:pt x="154" y="47"/>
                  </a:lnTo>
                  <a:lnTo>
                    <a:pt x="154" y="53"/>
                  </a:lnTo>
                  <a:lnTo>
                    <a:pt x="157" y="57"/>
                  </a:lnTo>
                  <a:lnTo>
                    <a:pt x="157" y="61"/>
                  </a:lnTo>
                  <a:lnTo>
                    <a:pt x="161" y="66"/>
                  </a:lnTo>
                  <a:lnTo>
                    <a:pt x="159" y="66"/>
                  </a:lnTo>
                  <a:lnTo>
                    <a:pt x="161" y="64"/>
                  </a:lnTo>
                  <a:lnTo>
                    <a:pt x="163" y="66"/>
                  </a:lnTo>
                  <a:lnTo>
                    <a:pt x="165" y="68"/>
                  </a:lnTo>
                  <a:lnTo>
                    <a:pt x="167" y="6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4" name="Freeform 148"/>
            <p:cNvSpPr>
              <a:spLocks noChangeAspect="1"/>
            </p:cNvSpPr>
            <p:nvPr/>
          </p:nvSpPr>
          <p:spPr bwMode="auto">
            <a:xfrm flipV="1">
              <a:off x="5814978" y="3435589"/>
              <a:ext cx="1143133" cy="154589"/>
            </a:xfrm>
            <a:custGeom>
              <a:avLst/>
              <a:gdLst>
                <a:gd name="T0" fmla="*/ 4 w 178"/>
                <a:gd name="T1" fmla="*/ 64 h 95"/>
                <a:gd name="T2" fmla="*/ 11 w 178"/>
                <a:gd name="T3" fmla="*/ 57 h 95"/>
                <a:gd name="T4" fmla="*/ 17 w 178"/>
                <a:gd name="T5" fmla="*/ 57 h 95"/>
                <a:gd name="T6" fmla="*/ 21 w 178"/>
                <a:gd name="T7" fmla="*/ 51 h 95"/>
                <a:gd name="T8" fmla="*/ 25 w 178"/>
                <a:gd name="T9" fmla="*/ 57 h 95"/>
                <a:gd name="T10" fmla="*/ 30 w 178"/>
                <a:gd name="T11" fmla="*/ 64 h 95"/>
                <a:gd name="T12" fmla="*/ 34 w 178"/>
                <a:gd name="T13" fmla="*/ 72 h 95"/>
                <a:gd name="T14" fmla="*/ 36 w 178"/>
                <a:gd name="T15" fmla="*/ 59 h 95"/>
                <a:gd name="T16" fmla="*/ 40 w 178"/>
                <a:gd name="T17" fmla="*/ 42 h 95"/>
                <a:gd name="T18" fmla="*/ 42 w 178"/>
                <a:gd name="T19" fmla="*/ 42 h 95"/>
                <a:gd name="T20" fmla="*/ 47 w 178"/>
                <a:gd name="T21" fmla="*/ 53 h 95"/>
                <a:gd name="T22" fmla="*/ 49 w 178"/>
                <a:gd name="T23" fmla="*/ 72 h 95"/>
                <a:gd name="T24" fmla="*/ 55 w 178"/>
                <a:gd name="T25" fmla="*/ 76 h 95"/>
                <a:gd name="T26" fmla="*/ 57 w 178"/>
                <a:gd name="T27" fmla="*/ 64 h 95"/>
                <a:gd name="T28" fmla="*/ 63 w 178"/>
                <a:gd name="T29" fmla="*/ 61 h 95"/>
                <a:gd name="T30" fmla="*/ 68 w 178"/>
                <a:gd name="T31" fmla="*/ 66 h 95"/>
                <a:gd name="T32" fmla="*/ 72 w 178"/>
                <a:gd name="T33" fmla="*/ 72 h 95"/>
                <a:gd name="T34" fmla="*/ 76 w 178"/>
                <a:gd name="T35" fmla="*/ 68 h 95"/>
                <a:gd name="T36" fmla="*/ 82 w 178"/>
                <a:gd name="T37" fmla="*/ 68 h 95"/>
                <a:gd name="T38" fmla="*/ 87 w 178"/>
                <a:gd name="T39" fmla="*/ 59 h 95"/>
                <a:gd name="T40" fmla="*/ 89 w 178"/>
                <a:gd name="T41" fmla="*/ 38 h 95"/>
                <a:gd name="T42" fmla="*/ 93 w 178"/>
                <a:gd name="T43" fmla="*/ 0 h 95"/>
                <a:gd name="T44" fmla="*/ 95 w 178"/>
                <a:gd name="T45" fmla="*/ 55 h 95"/>
                <a:gd name="T46" fmla="*/ 99 w 178"/>
                <a:gd name="T47" fmla="*/ 91 h 95"/>
                <a:gd name="T48" fmla="*/ 102 w 178"/>
                <a:gd name="T49" fmla="*/ 91 h 95"/>
                <a:gd name="T50" fmla="*/ 106 w 178"/>
                <a:gd name="T51" fmla="*/ 78 h 95"/>
                <a:gd name="T52" fmla="*/ 108 w 178"/>
                <a:gd name="T53" fmla="*/ 42 h 95"/>
                <a:gd name="T54" fmla="*/ 112 w 178"/>
                <a:gd name="T55" fmla="*/ 30 h 95"/>
                <a:gd name="T56" fmla="*/ 116 w 178"/>
                <a:gd name="T57" fmla="*/ 49 h 95"/>
                <a:gd name="T58" fmla="*/ 118 w 178"/>
                <a:gd name="T59" fmla="*/ 85 h 95"/>
                <a:gd name="T60" fmla="*/ 123 w 178"/>
                <a:gd name="T61" fmla="*/ 80 h 95"/>
                <a:gd name="T62" fmla="*/ 127 w 178"/>
                <a:gd name="T63" fmla="*/ 72 h 95"/>
                <a:gd name="T64" fmla="*/ 131 w 178"/>
                <a:gd name="T65" fmla="*/ 66 h 95"/>
                <a:gd name="T66" fmla="*/ 135 w 178"/>
                <a:gd name="T67" fmla="*/ 55 h 95"/>
                <a:gd name="T68" fmla="*/ 140 w 178"/>
                <a:gd name="T69" fmla="*/ 53 h 95"/>
                <a:gd name="T70" fmla="*/ 146 w 178"/>
                <a:gd name="T71" fmla="*/ 59 h 95"/>
                <a:gd name="T72" fmla="*/ 150 w 178"/>
                <a:gd name="T73" fmla="*/ 55 h 95"/>
                <a:gd name="T74" fmla="*/ 154 w 178"/>
                <a:gd name="T75" fmla="*/ 59 h 95"/>
                <a:gd name="T76" fmla="*/ 159 w 178"/>
                <a:gd name="T77" fmla="*/ 64 h 95"/>
                <a:gd name="T78" fmla="*/ 167 w 178"/>
                <a:gd name="T79" fmla="*/ 64 h 95"/>
                <a:gd name="T80" fmla="*/ 169 w 178"/>
                <a:gd name="T81" fmla="*/ 64 h 95"/>
                <a:gd name="T82" fmla="*/ 173 w 178"/>
                <a:gd name="T83" fmla="*/ 7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 h="95">
                  <a:moveTo>
                    <a:pt x="0" y="66"/>
                  </a:moveTo>
                  <a:lnTo>
                    <a:pt x="2" y="64"/>
                  </a:lnTo>
                  <a:lnTo>
                    <a:pt x="4" y="64"/>
                  </a:lnTo>
                  <a:lnTo>
                    <a:pt x="6" y="61"/>
                  </a:lnTo>
                  <a:lnTo>
                    <a:pt x="9" y="59"/>
                  </a:lnTo>
                  <a:lnTo>
                    <a:pt x="11" y="57"/>
                  </a:lnTo>
                  <a:lnTo>
                    <a:pt x="13" y="59"/>
                  </a:lnTo>
                  <a:lnTo>
                    <a:pt x="15" y="57"/>
                  </a:lnTo>
                  <a:lnTo>
                    <a:pt x="17" y="57"/>
                  </a:lnTo>
                  <a:lnTo>
                    <a:pt x="19" y="55"/>
                  </a:lnTo>
                  <a:lnTo>
                    <a:pt x="23" y="51"/>
                  </a:lnTo>
                  <a:lnTo>
                    <a:pt x="21" y="51"/>
                  </a:lnTo>
                  <a:lnTo>
                    <a:pt x="23" y="53"/>
                  </a:lnTo>
                  <a:lnTo>
                    <a:pt x="25" y="55"/>
                  </a:lnTo>
                  <a:lnTo>
                    <a:pt x="25" y="57"/>
                  </a:lnTo>
                  <a:lnTo>
                    <a:pt x="28" y="59"/>
                  </a:lnTo>
                  <a:lnTo>
                    <a:pt x="28" y="61"/>
                  </a:lnTo>
                  <a:lnTo>
                    <a:pt x="30" y="64"/>
                  </a:lnTo>
                  <a:lnTo>
                    <a:pt x="30" y="68"/>
                  </a:lnTo>
                  <a:lnTo>
                    <a:pt x="32" y="70"/>
                  </a:lnTo>
                  <a:lnTo>
                    <a:pt x="34" y="72"/>
                  </a:lnTo>
                  <a:lnTo>
                    <a:pt x="34" y="70"/>
                  </a:lnTo>
                  <a:lnTo>
                    <a:pt x="36" y="68"/>
                  </a:lnTo>
                  <a:lnTo>
                    <a:pt x="36" y="59"/>
                  </a:lnTo>
                  <a:lnTo>
                    <a:pt x="38" y="55"/>
                  </a:lnTo>
                  <a:lnTo>
                    <a:pt x="38" y="45"/>
                  </a:lnTo>
                  <a:lnTo>
                    <a:pt x="40" y="42"/>
                  </a:lnTo>
                  <a:lnTo>
                    <a:pt x="40" y="38"/>
                  </a:lnTo>
                  <a:lnTo>
                    <a:pt x="42" y="40"/>
                  </a:lnTo>
                  <a:lnTo>
                    <a:pt x="42" y="42"/>
                  </a:lnTo>
                  <a:lnTo>
                    <a:pt x="44" y="45"/>
                  </a:lnTo>
                  <a:lnTo>
                    <a:pt x="44" y="51"/>
                  </a:lnTo>
                  <a:lnTo>
                    <a:pt x="47" y="53"/>
                  </a:lnTo>
                  <a:lnTo>
                    <a:pt x="47" y="59"/>
                  </a:lnTo>
                  <a:lnTo>
                    <a:pt x="49" y="61"/>
                  </a:lnTo>
                  <a:lnTo>
                    <a:pt x="49" y="72"/>
                  </a:lnTo>
                  <a:lnTo>
                    <a:pt x="51" y="74"/>
                  </a:lnTo>
                  <a:lnTo>
                    <a:pt x="51" y="80"/>
                  </a:lnTo>
                  <a:lnTo>
                    <a:pt x="55" y="76"/>
                  </a:lnTo>
                  <a:lnTo>
                    <a:pt x="55" y="72"/>
                  </a:lnTo>
                  <a:lnTo>
                    <a:pt x="57" y="70"/>
                  </a:lnTo>
                  <a:lnTo>
                    <a:pt x="57" y="64"/>
                  </a:lnTo>
                  <a:lnTo>
                    <a:pt x="59" y="61"/>
                  </a:lnTo>
                  <a:lnTo>
                    <a:pt x="61" y="61"/>
                  </a:lnTo>
                  <a:lnTo>
                    <a:pt x="63" y="61"/>
                  </a:lnTo>
                  <a:lnTo>
                    <a:pt x="66" y="59"/>
                  </a:lnTo>
                  <a:lnTo>
                    <a:pt x="68" y="61"/>
                  </a:lnTo>
                  <a:lnTo>
                    <a:pt x="68" y="66"/>
                  </a:lnTo>
                  <a:lnTo>
                    <a:pt x="70" y="68"/>
                  </a:lnTo>
                  <a:lnTo>
                    <a:pt x="70" y="70"/>
                  </a:lnTo>
                  <a:lnTo>
                    <a:pt x="72" y="72"/>
                  </a:lnTo>
                  <a:lnTo>
                    <a:pt x="72" y="74"/>
                  </a:lnTo>
                  <a:lnTo>
                    <a:pt x="76" y="70"/>
                  </a:lnTo>
                  <a:lnTo>
                    <a:pt x="76" y="68"/>
                  </a:lnTo>
                  <a:lnTo>
                    <a:pt x="78" y="68"/>
                  </a:lnTo>
                  <a:lnTo>
                    <a:pt x="80" y="68"/>
                  </a:lnTo>
                  <a:lnTo>
                    <a:pt x="82" y="68"/>
                  </a:lnTo>
                  <a:lnTo>
                    <a:pt x="85" y="66"/>
                  </a:lnTo>
                  <a:lnTo>
                    <a:pt x="85" y="61"/>
                  </a:lnTo>
                  <a:lnTo>
                    <a:pt x="87" y="59"/>
                  </a:lnTo>
                  <a:lnTo>
                    <a:pt x="87" y="57"/>
                  </a:lnTo>
                  <a:lnTo>
                    <a:pt x="89" y="51"/>
                  </a:lnTo>
                  <a:lnTo>
                    <a:pt x="89" y="38"/>
                  </a:lnTo>
                  <a:lnTo>
                    <a:pt x="91" y="30"/>
                  </a:lnTo>
                  <a:lnTo>
                    <a:pt x="91" y="2"/>
                  </a:lnTo>
                  <a:lnTo>
                    <a:pt x="93" y="0"/>
                  </a:lnTo>
                  <a:lnTo>
                    <a:pt x="93" y="7"/>
                  </a:lnTo>
                  <a:lnTo>
                    <a:pt x="95" y="15"/>
                  </a:lnTo>
                  <a:lnTo>
                    <a:pt x="95" y="55"/>
                  </a:lnTo>
                  <a:lnTo>
                    <a:pt x="97" y="66"/>
                  </a:lnTo>
                  <a:lnTo>
                    <a:pt x="97" y="85"/>
                  </a:lnTo>
                  <a:lnTo>
                    <a:pt x="99" y="91"/>
                  </a:lnTo>
                  <a:lnTo>
                    <a:pt x="99" y="95"/>
                  </a:lnTo>
                  <a:lnTo>
                    <a:pt x="102" y="93"/>
                  </a:lnTo>
                  <a:lnTo>
                    <a:pt x="102" y="91"/>
                  </a:lnTo>
                  <a:lnTo>
                    <a:pt x="104" y="89"/>
                  </a:lnTo>
                  <a:lnTo>
                    <a:pt x="104" y="83"/>
                  </a:lnTo>
                  <a:lnTo>
                    <a:pt x="106" y="78"/>
                  </a:lnTo>
                  <a:lnTo>
                    <a:pt x="106" y="68"/>
                  </a:lnTo>
                  <a:lnTo>
                    <a:pt x="108" y="61"/>
                  </a:lnTo>
                  <a:lnTo>
                    <a:pt x="108" y="42"/>
                  </a:lnTo>
                  <a:lnTo>
                    <a:pt x="110" y="38"/>
                  </a:lnTo>
                  <a:lnTo>
                    <a:pt x="110" y="32"/>
                  </a:lnTo>
                  <a:lnTo>
                    <a:pt x="112" y="30"/>
                  </a:lnTo>
                  <a:lnTo>
                    <a:pt x="114" y="32"/>
                  </a:lnTo>
                  <a:lnTo>
                    <a:pt x="114" y="45"/>
                  </a:lnTo>
                  <a:lnTo>
                    <a:pt x="116" y="49"/>
                  </a:lnTo>
                  <a:lnTo>
                    <a:pt x="116" y="64"/>
                  </a:lnTo>
                  <a:lnTo>
                    <a:pt x="118" y="70"/>
                  </a:lnTo>
                  <a:lnTo>
                    <a:pt x="118" y="85"/>
                  </a:lnTo>
                  <a:lnTo>
                    <a:pt x="121" y="89"/>
                  </a:lnTo>
                  <a:lnTo>
                    <a:pt x="123" y="87"/>
                  </a:lnTo>
                  <a:lnTo>
                    <a:pt x="123" y="80"/>
                  </a:lnTo>
                  <a:lnTo>
                    <a:pt x="125" y="78"/>
                  </a:lnTo>
                  <a:lnTo>
                    <a:pt x="125" y="76"/>
                  </a:lnTo>
                  <a:lnTo>
                    <a:pt x="127" y="72"/>
                  </a:lnTo>
                  <a:lnTo>
                    <a:pt x="127" y="68"/>
                  </a:lnTo>
                  <a:lnTo>
                    <a:pt x="129" y="68"/>
                  </a:lnTo>
                  <a:lnTo>
                    <a:pt x="131" y="66"/>
                  </a:lnTo>
                  <a:lnTo>
                    <a:pt x="133" y="64"/>
                  </a:lnTo>
                  <a:lnTo>
                    <a:pt x="135" y="61"/>
                  </a:lnTo>
                  <a:lnTo>
                    <a:pt x="135" y="55"/>
                  </a:lnTo>
                  <a:lnTo>
                    <a:pt x="140" y="51"/>
                  </a:lnTo>
                  <a:lnTo>
                    <a:pt x="137" y="51"/>
                  </a:lnTo>
                  <a:lnTo>
                    <a:pt x="140" y="53"/>
                  </a:lnTo>
                  <a:lnTo>
                    <a:pt x="142" y="55"/>
                  </a:lnTo>
                  <a:lnTo>
                    <a:pt x="142" y="57"/>
                  </a:lnTo>
                  <a:lnTo>
                    <a:pt x="146" y="59"/>
                  </a:lnTo>
                  <a:lnTo>
                    <a:pt x="146" y="55"/>
                  </a:lnTo>
                  <a:lnTo>
                    <a:pt x="148" y="55"/>
                  </a:lnTo>
                  <a:lnTo>
                    <a:pt x="150" y="55"/>
                  </a:lnTo>
                  <a:lnTo>
                    <a:pt x="152" y="53"/>
                  </a:lnTo>
                  <a:lnTo>
                    <a:pt x="154" y="55"/>
                  </a:lnTo>
                  <a:lnTo>
                    <a:pt x="154" y="59"/>
                  </a:lnTo>
                  <a:lnTo>
                    <a:pt x="159" y="66"/>
                  </a:lnTo>
                  <a:lnTo>
                    <a:pt x="156" y="66"/>
                  </a:lnTo>
                  <a:lnTo>
                    <a:pt x="159" y="64"/>
                  </a:lnTo>
                  <a:lnTo>
                    <a:pt x="161" y="61"/>
                  </a:lnTo>
                  <a:lnTo>
                    <a:pt x="163" y="59"/>
                  </a:lnTo>
                  <a:lnTo>
                    <a:pt x="167" y="64"/>
                  </a:lnTo>
                  <a:lnTo>
                    <a:pt x="165" y="64"/>
                  </a:lnTo>
                  <a:lnTo>
                    <a:pt x="167" y="64"/>
                  </a:lnTo>
                  <a:lnTo>
                    <a:pt x="169" y="64"/>
                  </a:lnTo>
                  <a:lnTo>
                    <a:pt x="171" y="68"/>
                  </a:lnTo>
                  <a:lnTo>
                    <a:pt x="175" y="72"/>
                  </a:lnTo>
                  <a:lnTo>
                    <a:pt x="173" y="72"/>
                  </a:lnTo>
                  <a:lnTo>
                    <a:pt x="175" y="72"/>
                  </a:lnTo>
                  <a:lnTo>
                    <a:pt x="178" y="7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5" name="Freeform 149"/>
            <p:cNvSpPr>
              <a:spLocks noChangeAspect="1"/>
            </p:cNvSpPr>
            <p:nvPr/>
          </p:nvSpPr>
          <p:spPr bwMode="auto">
            <a:xfrm flipV="1">
              <a:off x="6958111" y="3426839"/>
              <a:ext cx="1112051" cy="121046"/>
            </a:xfrm>
            <a:custGeom>
              <a:avLst/>
              <a:gdLst>
                <a:gd name="T0" fmla="*/ 4 w 173"/>
                <a:gd name="T1" fmla="*/ 42 h 75"/>
                <a:gd name="T2" fmla="*/ 8 w 173"/>
                <a:gd name="T3" fmla="*/ 35 h 75"/>
                <a:gd name="T4" fmla="*/ 12 w 173"/>
                <a:gd name="T5" fmla="*/ 27 h 75"/>
                <a:gd name="T6" fmla="*/ 16 w 173"/>
                <a:gd name="T7" fmla="*/ 33 h 75"/>
                <a:gd name="T8" fmla="*/ 23 w 173"/>
                <a:gd name="T9" fmla="*/ 29 h 75"/>
                <a:gd name="T10" fmla="*/ 25 w 173"/>
                <a:gd name="T11" fmla="*/ 10 h 75"/>
                <a:gd name="T12" fmla="*/ 29 w 173"/>
                <a:gd name="T13" fmla="*/ 4 h 75"/>
                <a:gd name="T14" fmla="*/ 31 w 173"/>
                <a:gd name="T15" fmla="*/ 50 h 75"/>
                <a:gd name="T16" fmla="*/ 35 w 173"/>
                <a:gd name="T17" fmla="*/ 63 h 75"/>
                <a:gd name="T18" fmla="*/ 40 w 173"/>
                <a:gd name="T19" fmla="*/ 42 h 75"/>
                <a:gd name="T20" fmla="*/ 42 w 173"/>
                <a:gd name="T21" fmla="*/ 35 h 75"/>
                <a:gd name="T22" fmla="*/ 46 w 173"/>
                <a:gd name="T23" fmla="*/ 48 h 75"/>
                <a:gd name="T24" fmla="*/ 48 w 173"/>
                <a:gd name="T25" fmla="*/ 29 h 75"/>
                <a:gd name="T26" fmla="*/ 52 w 173"/>
                <a:gd name="T27" fmla="*/ 38 h 75"/>
                <a:gd name="T28" fmla="*/ 57 w 173"/>
                <a:gd name="T29" fmla="*/ 25 h 75"/>
                <a:gd name="T30" fmla="*/ 61 w 173"/>
                <a:gd name="T31" fmla="*/ 35 h 75"/>
                <a:gd name="T32" fmla="*/ 65 w 173"/>
                <a:gd name="T33" fmla="*/ 46 h 75"/>
                <a:gd name="T34" fmla="*/ 67 w 173"/>
                <a:gd name="T35" fmla="*/ 40 h 75"/>
                <a:gd name="T36" fmla="*/ 71 w 173"/>
                <a:gd name="T37" fmla="*/ 31 h 75"/>
                <a:gd name="T38" fmla="*/ 76 w 173"/>
                <a:gd name="T39" fmla="*/ 40 h 75"/>
                <a:gd name="T40" fmla="*/ 80 w 173"/>
                <a:gd name="T41" fmla="*/ 42 h 75"/>
                <a:gd name="T42" fmla="*/ 84 w 173"/>
                <a:gd name="T43" fmla="*/ 29 h 75"/>
                <a:gd name="T44" fmla="*/ 88 w 173"/>
                <a:gd name="T45" fmla="*/ 21 h 75"/>
                <a:gd name="T46" fmla="*/ 90 w 173"/>
                <a:gd name="T47" fmla="*/ 42 h 75"/>
                <a:gd name="T48" fmla="*/ 95 w 173"/>
                <a:gd name="T49" fmla="*/ 48 h 75"/>
                <a:gd name="T50" fmla="*/ 99 w 173"/>
                <a:gd name="T51" fmla="*/ 40 h 75"/>
                <a:gd name="T52" fmla="*/ 105 w 173"/>
                <a:gd name="T53" fmla="*/ 38 h 75"/>
                <a:gd name="T54" fmla="*/ 112 w 173"/>
                <a:gd name="T55" fmla="*/ 31 h 75"/>
                <a:gd name="T56" fmla="*/ 118 w 173"/>
                <a:gd name="T57" fmla="*/ 25 h 75"/>
                <a:gd name="T58" fmla="*/ 126 w 173"/>
                <a:gd name="T59" fmla="*/ 31 h 75"/>
                <a:gd name="T60" fmla="*/ 128 w 173"/>
                <a:gd name="T61" fmla="*/ 40 h 75"/>
                <a:gd name="T62" fmla="*/ 135 w 173"/>
                <a:gd name="T63" fmla="*/ 44 h 75"/>
                <a:gd name="T64" fmla="*/ 139 w 173"/>
                <a:gd name="T65" fmla="*/ 40 h 75"/>
                <a:gd name="T66" fmla="*/ 143 w 173"/>
                <a:gd name="T67" fmla="*/ 27 h 75"/>
                <a:gd name="T68" fmla="*/ 145 w 173"/>
                <a:gd name="T69" fmla="*/ 2 h 75"/>
                <a:gd name="T70" fmla="*/ 150 w 173"/>
                <a:gd name="T71" fmla="*/ 23 h 75"/>
                <a:gd name="T72" fmla="*/ 152 w 173"/>
                <a:gd name="T73" fmla="*/ 73 h 75"/>
                <a:gd name="T74" fmla="*/ 156 w 173"/>
                <a:gd name="T75" fmla="*/ 71 h 75"/>
                <a:gd name="T76" fmla="*/ 158 w 173"/>
                <a:gd name="T77" fmla="*/ 48 h 75"/>
                <a:gd name="T78" fmla="*/ 162 w 173"/>
                <a:gd name="T79" fmla="*/ 35 h 75"/>
                <a:gd name="T80" fmla="*/ 169 w 173"/>
                <a:gd name="T81" fmla="*/ 29 h 75"/>
                <a:gd name="T82" fmla="*/ 171 w 173"/>
                <a:gd name="T83" fmla="*/ 1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3" h="75">
                  <a:moveTo>
                    <a:pt x="0" y="44"/>
                  </a:moveTo>
                  <a:lnTo>
                    <a:pt x="2" y="44"/>
                  </a:lnTo>
                  <a:lnTo>
                    <a:pt x="4" y="42"/>
                  </a:lnTo>
                  <a:lnTo>
                    <a:pt x="6" y="40"/>
                  </a:lnTo>
                  <a:lnTo>
                    <a:pt x="6" y="38"/>
                  </a:lnTo>
                  <a:lnTo>
                    <a:pt x="8" y="35"/>
                  </a:lnTo>
                  <a:lnTo>
                    <a:pt x="8" y="29"/>
                  </a:lnTo>
                  <a:lnTo>
                    <a:pt x="10" y="27"/>
                  </a:lnTo>
                  <a:lnTo>
                    <a:pt x="12" y="27"/>
                  </a:lnTo>
                  <a:lnTo>
                    <a:pt x="14" y="29"/>
                  </a:lnTo>
                  <a:lnTo>
                    <a:pt x="19" y="33"/>
                  </a:lnTo>
                  <a:lnTo>
                    <a:pt x="16" y="33"/>
                  </a:lnTo>
                  <a:lnTo>
                    <a:pt x="19" y="31"/>
                  </a:lnTo>
                  <a:lnTo>
                    <a:pt x="21" y="31"/>
                  </a:lnTo>
                  <a:lnTo>
                    <a:pt x="23" y="29"/>
                  </a:lnTo>
                  <a:lnTo>
                    <a:pt x="23" y="25"/>
                  </a:lnTo>
                  <a:lnTo>
                    <a:pt x="25" y="21"/>
                  </a:lnTo>
                  <a:lnTo>
                    <a:pt x="25" y="10"/>
                  </a:lnTo>
                  <a:lnTo>
                    <a:pt x="27" y="4"/>
                  </a:lnTo>
                  <a:lnTo>
                    <a:pt x="27" y="0"/>
                  </a:lnTo>
                  <a:lnTo>
                    <a:pt x="29" y="4"/>
                  </a:lnTo>
                  <a:lnTo>
                    <a:pt x="29" y="16"/>
                  </a:lnTo>
                  <a:lnTo>
                    <a:pt x="31" y="25"/>
                  </a:lnTo>
                  <a:lnTo>
                    <a:pt x="31" y="50"/>
                  </a:lnTo>
                  <a:lnTo>
                    <a:pt x="33" y="57"/>
                  </a:lnTo>
                  <a:lnTo>
                    <a:pt x="33" y="65"/>
                  </a:lnTo>
                  <a:lnTo>
                    <a:pt x="35" y="63"/>
                  </a:lnTo>
                  <a:lnTo>
                    <a:pt x="38" y="61"/>
                  </a:lnTo>
                  <a:lnTo>
                    <a:pt x="38" y="46"/>
                  </a:lnTo>
                  <a:lnTo>
                    <a:pt x="40" y="42"/>
                  </a:lnTo>
                  <a:lnTo>
                    <a:pt x="40" y="31"/>
                  </a:lnTo>
                  <a:lnTo>
                    <a:pt x="42" y="29"/>
                  </a:lnTo>
                  <a:lnTo>
                    <a:pt x="42" y="35"/>
                  </a:lnTo>
                  <a:lnTo>
                    <a:pt x="44" y="40"/>
                  </a:lnTo>
                  <a:lnTo>
                    <a:pt x="44" y="46"/>
                  </a:lnTo>
                  <a:lnTo>
                    <a:pt x="46" y="48"/>
                  </a:lnTo>
                  <a:lnTo>
                    <a:pt x="46" y="40"/>
                  </a:lnTo>
                  <a:lnTo>
                    <a:pt x="48" y="33"/>
                  </a:lnTo>
                  <a:lnTo>
                    <a:pt x="48" y="29"/>
                  </a:lnTo>
                  <a:lnTo>
                    <a:pt x="50" y="31"/>
                  </a:lnTo>
                  <a:lnTo>
                    <a:pt x="50" y="35"/>
                  </a:lnTo>
                  <a:lnTo>
                    <a:pt x="52" y="38"/>
                  </a:lnTo>
                  <a:lnTo>
                    <a:pt x="54" y="35"/>
                  </a:lnTo>
                  <a:lnTo>
                    <a:pt x="54" y="25"/>
                  </a:lnTo>
                  <a:lnTo>
                    <a:pt x="57" y="25"/>
                  </a:lnTo>
                  <a:lnTo>
                    <a:pt x="59" y="27"/>
                  </a:lnTo>
                  <a:lnTo>
                    <a:pt x="59" y="33"/>
                  </a:lnTo>
                  <a:lnTo>
                    <a:pt x="61" y="35"/>
                  </a:lnTo>
                  <a:lnTo>
                    <a:pt x="61" y="42"/>
                  </a:lnTo>
                  <a:lnTo>
                    <a:pt x="63" y="44"/>
                  </a:lnTo>
                  <a:lnTo>
                    <a:pt x="65" y="46"/>
                  </a:lnTo>
                  <a:lnTo>
                    <a:pt x="65" y="44"/>
                  </a:lnTo>
                  <a:lnTo>
                    <a:pt x="67" y="42"/>
                  </a:lnTo>
                  <a:lnTo>
                    <a:pt x="67" y="40"/>
                  </a:lnTo>
                  <a:lnTo>
                    <a:pt x="69" y="38"/>
                  </a:lnTo>
                  <a:lnTo>
                    <a:pt x="69" y="33"/>
                  </a:lnTo>
                  <a:lnTo>
                    <a:pt x="71" y="31"/>
                  </a:lnTo>
                  <a:lnTo>
                    <a:pt x="73" y="33"/>
                  </a:lnTo>
                  <a:lnTo>
                    <a:pt x="76" y="35"/>
                  </a:lnTo>
                  <a:lnTo>
                    <a:pt x="76" y="40"/>
                  </a:lnTo>
                  <a:lnTo>
                    <a:pt x="80" y="46"/>
                  </a:lnTo>
                  <a:lnTo>
                    <a:pt x="78" y="46"/>
                  </a:lnTo>
                  <a:lnTo>
                    <a:pt x="80" y="42"/>
                  </a:lnTo>
                  <a:lnTo>
                    <a:pt x="82" y="40"/>
                  </a:lnTo>
                  <a:lnTo>
                    <a:pt x="82" y="33"/>
                  </a:lnTo>
                  <a:lnTo>
                    <a:pt x="84" y="29"/>
                  </a:lnTo>
                  <a:lnTo>
                    <a:pt x="84" y="21"/>
                  </a:lnTo>
                  <a:lnTo>
                    <a:pt x="86" y="19"/>
                  </a:lnTo>
                  <a:lnTo>
                    <a:pt x="88" y="21"/>
                  </a:lnTo>
                  <a:lnTo>
                    <a:pt x="88" y="31"/>
                  </a:lnTo>
                  <a:lnTo>
                    <a:pt x="90" y="35"/>
                  </a:lnTo>
                  <a:lnTo>
                    <a:pt x="90" y="42"/>
                  </a:lnTo>
                  <a:lnTo>
                    <a:pt x="93" y="44"/>
                  </a:lnTo>
                  <a:lnTo>
                    <a:pt x="93" y="48"/>
                  </a:lnTo>
                  <a:lnTo>
                    <a:pt x="95" y="48"/>
                  </a:lnTo>
                  <a:lnTo>
                    <a:pt x="95" y="44"/>
                  </a:lnTo>
                  <a:lnTo>
                    <a:pt x="97" y="40"/>
                  </a:lnTo>
                  <a:lnTo>
                    <a:pt x="99" y="40"/>
                  </a:lnTo>
                  <a:lnTo>
                    <a:pt x="101" y="40"/>
                  </a:lnTo>
                  <a:lnTo>
                    <a:pt x="103" y="40"/>
                  </a:lnTo>
                  <a:lnTo>
                    <a:pt x="105" y="38"/>
                  </a:lnTo>
                  <a:lnTo>
                    <a:pt x="107" y="35"/>
                  </a:lnTo>
                  <a:lnTo>
                    <a:pt x="109" y="33"/>
                  </a:lnTo>
                  <a:lnTo>
                    <a:pt x="112" y="31"/>
                  </a:lnTo>
                  <a:lnTo>
                    <a:pt x="112" y="29"/>
                  </a:lnTo>
                  <a:lnTo>
                    <a:pt x="114" y="27"/>
                  </a:lnTo>
                  <a:lnTo>
                    <a:pt x="118" y="25"/>
                  </a:lnTo>
                  <a:lnTo>
                    <a:pt x="120" y="25"/>
                  </a:lnTo>
                  <a:lnTo>
                    <a:pt x="122" y="27"/>
                  </a:lnTo>
                  <a:lnTo>
                    <a:pt x="126" y="31"/>
                  </a:lnTo>
                  <a:lnTo>
                    <a:pt x="126" y="35"/>
                  </a:lnTo>
                  <a:lnTo>
                    <a:pt x="128" y="38"/>
                  </a:lnTo>
                  <a:lnTo>
                    <a:pt x="128" y="40"/>
                  </a:lnTo>
                  <a:lnTo>
                    <a:pt x="133" y="44"/>
                  </a:lnTo>
                  <a:lnTo>
                    <a:pt x="133" y="46"/>
                  </a:lnTo>
                  <a:lnTo>
                    <a:pt x="135" y="44"/>
                  </a:lnTo>
                  <a:lnTo>
                    <a:pt x="139" y="40"/>
                  </a:lnTo>
                  <a:lnTo>
                    <a:pt x="137" y="40"/>
                  </a:lnTo>
                  <a:lnTo>
                    <a:pt x="139" y="40"/>
                  </a:lnTo>
                  <a:lnTo>
                    <a:pt x="141" y="38"/>
                  </a:lnTo>
                  <a:lnTo>
                    <a:pt x="141" y="31"/>
                  </a:lnTo>
                  <a:lnTo>
                    <a:pt x="143" y="27"/>
                  </a:lnTo>
                  <a:lnTo>
                    <a:pt x="143" y="14"/>
                  </a:lnTo>
                  <a:lnTo>
                    <a:pt x="145" y="10"/>
                  </a:lnTo>
                  <a:lnTo>
                    <a:pt x="145" y="2"/>
                  </a:lnTo>
                  <a:lnTo>
                    <a:pt x="147" y="0"/>
                  </a:lnTo>
                  <a:lnTo>
                    <a:pt x="147" y="12"/>
                  </a:lnTo>
                  <a:lnTo>
                    <a:pt x="150" y="23"/>
                  </a:lnTo>
                  <a:lnTo>
                    <a:pt x="150" y="46"/>
                  </a:lnTo>
                  <a:lnTo>
                    <a:pt x="152" y="57"/>
                  </a:lnTo>
                  <a:lnTo>
                    <a:pt x="152" y="73"/>
                  </a:lnTo>
                  <a:lnTo>
                    <a:pt x="154" y="75"/>
                  </a:lnTo>
                  <a:lnTo>
                    <a:pt x="154" y="73"/>
                  </a:lnTo>
                  <a:lnTo>
                    <a:pt x="156" y="71"/>
                  </a:lnTo>
                  <a:lnTo>
                    <a:pt x="156" y="59"/>
                  </a:lnTo>
                  <a:lnTo>
                    <a:pt x="158" y="54"/>
                  </a:lnTo>
                  <a:lnTo>
                    <a:pt x="158" y="48"/>
                  </a:lnTo>
                  <a:lnTo>
                    <a:pt x="160" y="46"/>
                  </a:lnTo>
                  <a:lnTo>
                    <a:pt x="160" y="38"/>
                  </a:lnTo>
                  <a:lnTo>
                    <a:pt x="162" y="35"/>
                  </a:lnTo>
                  <a:lnTo>
                    <a:pt x="164" y="33"/>
                  </a:lnTo>
                  <a:lnTo>
                    <a:pt x="166" y="31"/>
                  </a:lnTo>
                  <a:lnTo>
                    <a:pt x="169" y="29"/>
                  </a:lnTo>
                  <a:lnTo>
                    <a:pt x="169" y="21"/>
                  </a:lnTo>
                  <a:lnTo>
                    <a:pt x="171" y="19"/>
                  </a:lnTo>
                  <a:lnTo>
                    <a:pt x="171" y="16"/>
                  </a:lnTo>
                  <a:lnTo>
                    <a:pt x="173" y="19"/>
                  </a:lnTo>
                  <a:lnTo>
                    <a:pt x="173" y="2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6" name="Freeform 150"/>
            <p:cNvSpPr>
              <a:spLocks noChangeAspect="1"/>
            </p:cNvSpPr>
            <p:nvPr/>
          </p:nvSpPr>
          <p:spPr bwMode="auto">
            <a:xfrm flipV="1">
              <a:off x="8070161" y="3448714"/>
              <a:ext cx="963547" cy="86045"/>
            </a:xfrm>
            <a:custGeom>
              <a:avLst/>
              <a:gdLst>
                <a:gd name="T0" fmla="*/ 2 w 150"/>
                <a:gd name="T1" fmla="*/ 19 h 53"/>
                <a:gd name="T2" fmla="*/ 6 w 150"/>
                <a:gd name="T3" fmla="*/ 27 h 53"/>
                <a:gd name="T4" fmla="*/ 8 w 150"/>
                <a:gd name="T5" fmla="*/ 17 h 53"/>
                <a:gd name="T6" fmla="*/ 12 w 150"/>
                <a:gd name="T7" fmla="*/ 8 h 53"/>
                <a:gd name="T8" fmla="*/ 15 w 150"/>
                <a:gd name="T9" fmla="*/ 32 h 53"/>
                <a:gd name="T10" fmla="*/ 21 w 150"/>
                <a:gd name="T11" fmla="*/ 49 h 53"/>
                <a:gd name="T12" fmla="*/ 23 w 150"/>
                <a:gd name="T13" fmla="*/ 34 h 53"/>
                <a:gd name="T14" fmla="*/ 25 w 150"/>
                <a:gd name="T15" fmla="*/ 11 h 53"/>
                <a:gd name="T16" fmla="*/ 27 w 150"/>
                <a:gd name="T17" fmla="*/ 27 h 53"/>
                <a:gd name="T18" fmla="*/ 31 w 150"/>
                <a:gd name="T19" fmla="*/ 49 h 53"/>
                <a:gd name="T20" fmla="*/ 34 w 150"/>
                <a:gd name="T21" fmla="*/ 42 h 53"/>
                <a:gd name="T22" fmla="*/ 38 w 150"/>
                <a:gd name="T23" fmla="*/ 30 h 53"/>
                <a:gd name="T24" fmla="*/ 42 w 150"/>
                <a:gd name="T25" fmla="*/ 27 h 53"/>
                <a:gd name="T26" fmla="*/ 44 w 150"/>
                <a:gd name="T27" fmla="*/ 30 h 53"/>
                <a:gd name="T28" fmla="*/ 48 w 150"/>
                <a:gd name="T29" fmla="*/ 15 h 53"/>
                <a:gd name="T30" fmla="*/ 50 w 150"/>
                <a:gd name="T31" fmla="*/ 0 h 53"/>
                <a:gd name="T32" fmla="*/ 55 w 150"/>
                <a:gd name="T33" fmla="*/ 25 h 53"/>
                <a:gd name="T34" fmla="*/ 57 w 150"/>
                <a:gd name="T35" fmla="*/ 53 h 53"/>
                <a:gd name="T36" fmla="*/ 61 w 150"/>
                <a:gd name="T37" fmla="*/ 40 h 53"/>
                <a:gd name="T38" fmla="*/ 63 w 150"/>
                <a:gd name="T39" fmla="*/ 2 h 53"/>
                <a:gd name="T40" fmla="*/ 67 w 150"/>
                <a:gd name="T41" fmla="*/ 13 h 53"/>
                <a:gd name="T42" fmla="*/ 69 w 150"/>
                <a:gd name="T43" fmla="*/ 36 h 53"/>
                <a:gd name="T44" fmla="*/ 76 w 150"/>
                <a:gd name="T45" fmla="*/ 46 h 53"/>
                <a:gd name="T46" fmla="*/ 78 w 150"/>
                <a:gd name="T47" fmla="*/ 30 h 53"/>
                <a:gd name="T48" fmla="*/ 82 w 150"/>
                <a:gd name="T49" fmla="*/ 19 h 53"/>
                <a:gd name="T50" fmla="*/ 84 w 150"/>
                <a:gd name="T51" fmla="*/ 8 h 53"/>
                <a:gd name="T52" fmla="*/ 89 w 150"/>
                <a:gd name="T53" fmla="*/ 19 h 53"/>
                <a:gd name="T54" fmla="*/ 93 w 150"/>
                <a:gd name="T55" fmla="*/ 40 h 53"/>
                <a:gd name="T56" fmla="*/ 95 w 150"/>
                <a:gd name="T57" fmla="*/ 46 h 53"/>
                <a:gd name="T58" fmla="*/ 99 w 150"/>
                <a:gd name="T59" fmla="*/ 27 h 53"/>
                <a:gd name="T60" fmla="*/ 101 w 150"/>
                <a:gd name="T61" fmla="*/ 27 h 53"/>
                <a:gd name="T62" fmla="*/ 105 w 150"/>
                <a:gd name="T63" fmla="*/ 34 h 53"/>
                <a:gd name="T64" fmla="*/ 110 w 150"/>
                <a:gd name="T65" fmla="*/ 19 h 53"/>
                <a:gd name="T66" fmla="*/ 112 w 150"/>
                <a:gd name="T67" fmla="*/ 21 h 53"/>
                <a:gd name="T68" fmla="*/ 118 w 150"/>
                <a:gd name="T69" fmla="*/ 27 h 53"/>
                <a:gd name="T70" fmla="*/ 124 w 150"/>
                <a:gd name="T71" fmla="*/ 21 h 53"/>
                <a:gd name="T72" fmla="*/ 127 w 150"/>
                <a:gd name="T73" fmla="*/ 21 h 53"/>
                <a:gd name="T74" fmla="*/ 131 w 150"/>
                <a:gd name="T75" fmla="*/ 32 h 53"/>
                <a:gd name="T76" fmla="*/ 139 w 150"/>
                <a:gd name="T77" fmla="*/ 34 h 53"/>
                <a:gd name="T78" fmla="*/ 141 w 150"/>
                <a:gd name="T79" fmla="*/ 34 h 53"/>
                <a:gd name="T80" fmla="*/ 146 w 150"/>
                <a:gd name="T81" fmla="*/ 19 h 53"/>
                <a:gd name="T82" fmla="*/ 148 w 150"/>
                <a:gd name="T83" fmla="*/ 1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53">
                  <a:moveTo>
                    <a:pt x="0" y="15"/>
                  </a:moveTo>
                  <a:lnTo>
                    <a:pt x="2" y="17"/>
                  </a:lnTo>
                  <a:lnTo>
                    <a:pt x="2" y="19"/>
                  </a:lnTo>
                  <a:lnTo>
                    <a:pt x="4" y="21"/>
                  </a:lnTo>
                  <a:lnTo>
                    <a:pt x="4" y="27"/>
                  </a:lnTo>
                  <a:lnTo>
                    <a:pt x="6" y="27"/>
                  </a:lnTo>
                  <a:lnTo>
                    <a:pt x="6" y="23"/>
                  </a:lnTo>
                  <a:lnTo>
                    <a:pt x="8" y="19"/>
                  </a:lnTo>
                  <a:lnTo>
                    <a:pt x="8" y="17"/>
                  </a:lnTo>
                  <a:lnTo>
                    <a:pt x="10" y="15"/>
                  </a:lnTo>
                  <a:lnTo>
                    <a:pt x="10" y="6"/>
                  </a:lnTo>
                  <a:lnTo>
                    <a:pt x="12" y="8"/>
                  </a:lnTo>
                  <a:lnTo>
                    <a:pt x="12" y="11"/>
                  </a:lnTo>
                  <a:lnTo>
                    <a:pt x="15" y="17"/>
                  </a:lnTo>
                  <a:lnTo>
                    <a:pt x="15" y="32"/>
                  </a:lnTo>
                  <a:lnTo>
                    <a:pt x="17" y="36"/>
                  </a:lnTo>
                  <a:lnTo>
                    <a:pt x="17" y="44"/>
                  </a:lnTo>
                  <a:lnTo>
                    <a:pt x="21" y="49"/>
                  </a:lnTo>
                  <a:lnTo>
                    <a:pt x="19" y="49"/>
                  </a:lnTo>
                  <a:lnTo>
                    <a:pt x="21" y="40"/>
                  </a:lnTo>
                  <a:lnTo>
                    <a:pt x="23" y="34"/>
                  </a:lnTo>
                  <a:lnTo>
                    <a:pt x="23" y="19"/>
                  </a:lnTo>
                  <a:lnTo>
                    <a:pt x="25" y="13"/>
                  </a:lnTo>
                  <a:lnTo>
                    <a:pt x="25" y="11"/>
                  </a:lnTo>
                  <a:lnTo>
                    <a:pt x="25" y="13"/>
                  </a:lnTo>
                  <a:lnTo>
                    <a:pt x="27" y="17"/>
                  </a:lnTo>
                  <a:lnTo>
                    <a:pt x="27" y="27"/>
                  </a:lnTo>
                  <a:lnTo>
                    <a:pt x="29" y="32"/>
                  </a:lnTo>
                  <a:lnTo>
                    <a:pt x="29" y="44"/>
                  </a:lnTo>
                  <a:lnTo>
                    <a:pt x="31" y="49"/>
                  </a:lnTo>
                  <a:lnTo>
                    <a:pt x="31" y="53"/>
                  </a:lnTo>
                  <a:lnTo>
                    <a:pt x="34" y="51"/>
                  </a:lnTo>
                  <a:lnTo>
                    <a:pt x="34" y="42"/>
                  </a:lnTo>
                  <a:lnTo>
                    <a:pt x="36" y="38"/>
                  </a:lnTo>
                  <a:lnTo>
                    <a:pt x="36" y="34"/>
                  </a:lnTo>
                  <a:lnTo>
                    <a:pt x="38" y="30"/>
                  </a:lnTo>
                  <a:lnTo>
                    <a:pt x="38" y="23"/>
                  </a:lnTo>
                  <a:lnTo>
                    <a:pt x="40" y="23"/>
                  </a:lnTo>
                  <a:lnTo>
                    <a:pt x="42" y="27"/>
                  </a:lnTo>
                  <a:lnTo>
                    <a:pt x="44" y="30"/>
                  </a:lnTo>
                  <a:lnTo>
                    <a:pt x="44" y="32"/>
                  </a:lnTo>
                  <a:lnTo>
                    <a:pt x="44" y="30"/>
                  </a:lnTo>
                  <a:lnTo>
                    <a:pt x="46" y="27"/>
                  </a:lnTo>
                  <a:lnTo>
                    <a:pt x="46" y="19"/>
                  </a:lnTo>
                  <a:lnTo>
                    <a:pt x="48" y="15"/>
                  </a:lnTo>
                  <a:lnTo>
                    <a:pt x="48" y="6"/>
                  </a:lnTo>
                  <a:lnTo>
                    <a:pt x="50" y="4"/>
                  </a:lnTo>
                  <a:lnTo>
                    <a:pt x="50" y="0"/>
                  </a:lnTo>
                  <a:lnTo>
                    <a:pt x="53" y="2"/>
                  </a:lnTo>
                  <a:lnTo>
                    <a:pt x="53" y="19"/>
                  </a:lnTo>
                  <a:lnTo>
                    <a:pt x="55" y="25"/>
                  </a:lnTo>
                  <a:lnTo>
                    <a:pt x="55" y="40"/>
                  </a:lnTo>
                  <a:lnTo>
                    <a:pt x="57" y="46"/>
                  </a:lnTo>
                  <a:lnTo>
                    <a:pt x="57" y="53"/>
                  </a:lnTo>
                  <a:lnTo>
                    <a:pt x="59" y="51"/>
                  </a:lnTo>
                  <a:lnTo>
                    <a:pt x="59" y="46"/>
                  </a:lnTo>
                  <a:lnTo>
                    <a:pt x="61" y="40"/>
                  </a:lnTo>
                  <a:lnTo>
                    <a:pt x="61" y="19"/>
                  </a:lnTo>
                  <a:lnTo>
                    <a:pt x="63" y="13"/>
                  </a:lnTo>
                  <a:lnTo>
                    <a:pt x="63" y="2"/>
                  </a:lnTo>
                  <a:lnTo>
                    <a:pt x="65" y="0"/>
                  </a:lnTo>
                  <a:lnTo>
                    <a:pt x="65" y="8"/>
                  </a:lnTo>
                  <a:lnTo>
                    <a:pt x="67" y="13"/>
                  </a:lnTo>
                  <a:lnTo>
                    <a:pt x="67" y="23"/>
                  </a:lnTo>
                  <a:lnTo>
                    <a:pt x="69" y="27"/>
                  </a:lnTo>
                  <a:lnTo>
                    <a:pt x="69" y="36"/>
                  </a:lnTo>
                  <a:lnTo>
                    <a:pt x="72" y="40"/>
                  </a:lnTo>
                  <a:lnTo>
                    <a:pt x="72" y="46"/>
                  </a:lnTo>
                  <a:lnTo>
                    <a:pt x="76" y="46"/>
                  </a:lnTo>
                  <a:lnTo>
                    <a:pt x="76" y="36"/>
                  </a:lnTo>
                  <a:lnTo>
                    <a:pt x="78" y="34"/>
                  </a:lnTo>
                  <a:lnTo>
                    <a:pt x="78" y="30"/>
                  </a:lnTo>
                  <a:lnTo>
                    <a:pt x="80" y="27"/>
                  </a:lnTo>
                  <a:lnTo>
                    <a:pt x="80" y="21"/>
                  </a:lnTo>
                  <a:lnTo>
                    <a:pt x="82" y="19"/>
                  </a:lnTo>
                  <a:lnTo>
                    <a:pt x="82" y="17"/>
                  </a:lnTo>
                  <a:lnTo>
                    <a:pt x="84" y="15"/>
                  </a:lnTo>
                  <a:lnTo>
                    <a:pt x="84" y="8"/>
                  </a:lnTo>
                  <a:lnTo>
                    <a:pt x="86" y="8"/>
                  </a:lnTo>
                  <a:lnTo>
                    <a:pt x="89" y="11"/>
                  </a:lnTo>
                  <a:lnTo>
                    <a:pt x="89" y="19"/>
                  </a:lnTo>
                  <a:lnTo>
                    <a:pt x="91" y="23"/>
                  </a:lnTo>
                  <a:lnTo>
                    <a:pt x="91" y="36"/>
                  </a:lnTo>
                  <a:lnTo>
                    <a:pt x="93" y="40"/>
                  </a:lnTo>
                  <a:lnTo>
                    <a:pt x="93" y="46"/>
                  </a:lnTo>
                  <a:lnTo>
                    <a:pt x="95" y="49"/>
                  </a:lnTo>
                  <a:lnTo>
                    <a:pt x="95" y="46"/>
                  </a:lnTo>
                  <a:lnTo>
                    <a:pt x="97" y="42"/>
                  </a:lnTo>
                  <a:lnTo>
                    <a:pt x="97" y="32"/>
                  </a:lnTo>
                  <a:lnTo>
                    <a:pt x="99" y="27"/>
                  </a:lnTo>
                  <a:lnTo>
                    <a:pt x="99" y="23"/>
                  </a:lnTo>
                  <a:lnTo>
                    <a:pt x="99" y="25"/>
                  </a:lnTo>
                  <a:lnTo>
                    <a:pt x="101" y="27"/>
                  </a:lnTo>
                  <a:lnTo>
                    <a:pt x="101" y="34"/>
                  </a:lnTo>
                  <a:lnTo>
                    <a:pt x="103" y="36"/>
                  </a:lnTo>
                  <a:lnTo>
                    <a:pt x="105" y="34"/>
                  </a:lnTo>
                  <a:lnTo>
                    <a:pt x="108" y="32"/>
                  </a:lnTo>
                  <a:lnTo>
                    <a:pt x="108" y="21"/>
                  </a:lnTo>
                  <a:lnTo>
                    <a:pt x="110" y="19"/>
                  </a:lnTo>
                  <a:lnTo>
                    <a:pt x="110" y="15"/>
                  </a:lnTo>
                  <a:lnTo>
                    <a:pt x="112" y="17"/>
                  </a:lnTo>
                  <a:lnTo>
                    <a:pt x="112" y="21"/>
                  </a:lnTo>
                  <a:lnTo>
                    <a:pt x="116" y="25"/>
                  </a:lnTo>
                  <a:lnTo>
                    <a:pt x="116" y="30"/>
                  </a:lnTo>
                  <a:lnTo>
                    <a:pt x="118" y="27"/>
                  </a:lnTo>
                  <a:lnTo>
                    <a:pt x="120" y="25"/>
                  </a:lnTo>
                  <a:lnTo>
                    <a:pt x="122" y="23"/>
                  </a:lnTo>
                  <a:lnTo>
                    <a:pt x="124" y="21"/>
                  </a:lnTo>
                  <a:lnTo>
                    <a:pt x="124" y="19"/>
                  </a:lnTo>
                  <a:lnTo>
                    <a:pt x="127" y="17"/>
                  </a:lnTo>
                  <a:lnTo>
                    <a:pt x="127" y="21"/>
                  </a:lnTo>
                  <a:lnTo>
                    <a:pt x="129" y="25"/>
                  </a:lnTo>
                  <a:lnTo>
                    <a:pt x="129" y="30"/>
                  </a:lnTo>
                  <a:lnTo>
                    <a:pt x="131" y="32"/>
                  </a:lnTo>
                  <a:lnTo>
                    <a:pt x="133" y="32"/>
                  </a:lnTo>
                  <a:lnTo>
                    <a:pt x="135" y="30"/>
                  </a:lnTo>
                  <a:lnTo>
                    <a:pt x="139" y="34"/>
                  </a:lnTo>
                  <a:lnTo>
                    <a:pt x="139" y="38"/>
                  </a:lnTo>
                  <a:lnTo>
                    <a:pt x="141" y="36"/>
                  </a:lnTo>
                  <a:lnTo>
                    <a:pt x="141" y="34"/>
                  </a:lnTo>
                  <a:lnTo>
                    <a:pt x="143" y="32"/>
                  </a:lnTo>
                  <a:lnTo>
                    <a:pt x="143" y="23"/>
                  </a:lnTo>
                  <a:lnTo>
                    <a:pt x="146" y="19"/>
                  </a:lnTo>
                  <a:lnTo>
                    <a:pt x="146" y="13"/>
                  </a:lnTo>
                  <a:lnTo>
                    <a:pt x="148" y="15"/>
                  </a:lnTo>
                  <a:lnTo>
                    <a:pt x="148" y="17"/>
                  </a:lnTo>
                  <a:lnTo>
                    <a:pt x="150" y="19"/>
                  </a:lnTo>
                  <a:lnTo>
                    <a:pt x="150"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7" name="Freeform 151"/>
            <p:cNvSpPr>
              <a:spLocks noChangeAspect="1"/>
            </p:cNvSpPr>
            <p:nvPr/>
          </p:nvSpPr>
          <p:spPr bwMode="auto">
            <a:xfrm flipV="1">
              <a:off x="9033708" y="3438506"/>
              <a:ext cx="1058520" cy="99170"/>
            </a:xfrm>
            <a:custGeom>
              <a:avLst/>
              <a:gdLst>
                <a:gd name="T0" fmla="*/ 2 w 165"/>
                <a:gd name="T1" fmla="*/ 34 h 61"/>
                <a:gd name="T2" fmla="*/ 8 w 165"/>
                <a:gd name="T3" fmla="*/ 32 h 61"/>
                <a:gd name="T4" fmla="*/ 12 w 165"/>
                <a:gd name="T5" fmla="*/ 21 h 61"/>
                <a:gd name="T6" fmla="*/ 17 w 165"/>
                <a:gd name="T7" fmla="*/ 4 h 61"/>
                <a:gd name="T8" fmla="*/ 19 w 165"/>
                <a:gd name="T9" fmla="*/ 6 h 61"/>
                <a:gd name="T10" fmla="*/ 21 w 165"/>
                <a:gd name="T11" fmla="*/ 48 h 61"/>
                <a:gd name="T12" fmla="*/ 25 w 165"/>
                <a:gd name="T13" fmla="*/ 59 h 61"/>
                <a:gd name="T14" fmla="*/ 27 w 165"/>
                <a:gd name="T15" fmla="*/ 51 h 61"/>
                <a:gd name="T16" fmla="*/ 31 w 165"/>
                <a:gd name="T17" fmla="*/ 44 h 61"/>
                <a:gd name="T18" fmla="*/ 34 w 165"/>
                <a:gd name="T19" fmla="*/ 27 h 61"/>
                <a:gd name="T20" fmla="*/ 40 w 165"/>
                <a:gd name="T21" fmla="*/ 19 h 61"/>
                <a:gd name="T22" fmla="*/ 42 w 165"/>
                <a:gd name="T23" fmla="*/ 19 h 61"/>
                <a:gd name="T24" fmla="*/ 48 w 165"/>
                <a:gd name="T25" fmla="*/ 13 h 61"/>
                <a:gd name="T26" fmla="*/ 50 w 165"/>
                <a:gd name="T27" fmla="*/ 4 h 61"/>
                <a:gd name="T28" fmla="*/ 53 w 165"/>
                <a:gd name="T29" fmla="*/ 23 h 61"/>
                <a:gd name="T30" fmla="*/ 59 w 165"/>
                <a:gd name="T31" fmla="*/ 44 h 61"/>
                <a:gd name="T32" fmla="*/ 61 w 165"/>
                <a:gd name="T33" fmla="*/ 44 h 61"/>
                <a:gd name="T34" fmla="*/ 67 w 165"/>
                <a:gd name="T35" fmla="*/ 38 h 61"/>
                <a:gd name="T36" fmla="*/ 72 w 165"/>
                <a:gd name="T37" fmla="*/ 32 h 61"/>
                <a:gd name="T38" fmla="*/ 76 w 165"/>
                <a:gd name="T39" fmla="*/ 19 h 61"/>
                <a:gd name="T40" fmla="*/ 78 w 165"/>
                <a:gd name="T41" fmla="*/ 10 h 61"/>
                <a:gd name="T42" fmla="*/ 82 w 165"/>
                <a:gd name="T43" fmla="*/ 29 h 61"/>
                <a:gd name="T44" fmla="*/ 86 w 165"/>
                <a:gd name="T45" fmla="*/ 36 h 61"/>
                <a:gd name="T46" fmla="*/ 88 w 165"/>
                <a:gd name="T47" fmla="*/ 21 h 61"/>
                <a:gd name="T48" fmla="*/ 95 w 165"/>
                <a:gd name="T49" fmla="*/ 19 h 61"/>
                <a:gd name="T50" fmla="*/ 97 w 165"/>
                <a:gd name="T51" fmla="*/ 38 h 61"/>
                <a:gd name="T52" fmla="*/ 101 w 165"/>
                <a:gd name="T53" fmla="*/ 48 h 61"/>
                <a:gd name="T54" fmla="*/ 105 w 165"/>
                <a:gd name="T55" fmla="*/ 42 h 61"/>
                <a:gd name="T56" fmla="*/ 110 w 165"/>
                <a:gd name="T57" fmla="*/ 32 h 61"/>
                <a:gd name="T58" fmla="*/ 114 w 165"/>
                <a:gd name="T59" fmla="*/ 25 h 61"/>
                <a:gd name="T60" fmla="*/ 118 w 165"/>
                <a:gd name="T61" fmla="*/ 21 h 61"/>
                <a:gd name="T62" fmla="*/ 120 w 165"/>
                <a:gd name="T63" fmla="*/ 36 h 61"/>
                <a:gd name="T64" fmla="*/ 127 w 165"/>
                <a:gd name="T65" fmla="*/ 34 h 61"/>
                <a:gd name="T66" fmla="*/ 129 w 165"/>
                <a:gd name="T67" fmla="*/ 17 h 61"/>
                <a:gd name="T68" fmla="*/ 133 w 165"/>
                <a:gd name="T69" fmla="*/ 15 h 61"/>
                <a:gd name="T70" fmla="*/ 137 w 165"/>
                <a:gd name="T71" fmla="*/ 34 h 61"/>
                <a:gd name="T72" fmla="*/ 143 w 165"/>
                <a:gd name="T73" fmla="*/ 34 h 61"/>
                <a:gd name="T74" fmla="*/ 148 w 165"/>
                <a:gd name="T75" fmla="*/ 27 h 61"/>
                <a:gd name="T76" fmla="*/ 152 w 165"/>
                <a:gd name="T77" fmla="*/ 13 h 61"/>
                <a:gd name="T78" fmla="*/ 154 w 165"/>
                <a:gd name="T79" fmla="*/ 6 h 61"/>
                <a:gd name="T80" fmla="*/ 158 w 165"/>
                <a:gd name="T81" fmla="*/ 21 h 61"/>
                <a:gd name="T82" fmla="*/ 160 w 165"/>
                <a:gd name="T83"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5" h="61">
                  <a:moveTo>
                    <a:pt x="0" y="29"/>
                  </a:moveTo>
                  <a:lnTo>
                    <a:pt x="4" y="34"/>
                  </a:lnTo>
                  <a:lnTo>
                    <a:pt x="2" y="34"/>
                  </a:lnTo>
                  <a:lnTo>
                    <a:pt x="4" y="32"/>
                  </a:lnTo>
                  <a:lnTo>
                    <a:pt x="6" y="32"/>
                  </a:lnTo>
                  <a:lnTo>
                    <a:pt x="8" y="32"/>
                  </a:lnTo>
                  <a:lnTo>
                    <a:pt x="10" y="29"/>
                  </a:lnTo>
                  <a:lnTo>
                    <a:pt x="12" y="25"/>
                  </a:lnTo>
                  <a:lnTo>
                    <a:pt x="12" y="21"/>
                  </a:lnTo>
                  <a:lnTo>
                    <a:pt x="15" y="17"/>
                  </a:lnTo>
                  <a:lnTo>
                    <a:pt x="15" y="8"/>
                  </a:lnTo>
                  <a:lnTo>
                    <a:pt x="17" y="4"/>
                  </a:lnTo>
                  <a:lnTo>
                    <a:pt x="17" y="0"/>
                  </a:lnTo>
                  <a:lnTo>
                    <a:pt x="17" y="2"/>
                  </a:lnTo>
                  <a:lnTo>
                    <a:pt x="19" y="6"/>
                  </a:lnTo>
                  <a:lnTo>
                    <a:pt x="19" y="23"/>
                  </a:lnTo>
                  <a:lnTo>
                    <a:pt x="21" y="32"/>
                  </a:lnTo>
                  <a:lnTo>
                    <a:pt x="21" y="48"/>
                  </a:lnTo>
                  <a:lnTo>
                    <a:pt x="23" y="55"/>
                  </a:lnTo>
                  <a:lnTo>
                    <a:pt x="23" y="61"/>
                  </a:lnTo>
                  <a:lnTo>
                    <a:pt x="25" y="59"/>
                  </a:lnTo>
                  <a:lnTo>
                    <a:pt x="25" y="57"/>
                  </a:lnTo>
                  <a:lnTo>
                    <a:pt x="27" y="55"/>
                  </a:lnTo>
                  <a:lnTo>
                    <a:pt x="27" y="51"/>
                  </a:lnTo>
                  <a:lnTo>
                    <a:pt x="29" y="48"/>
                  </a:lnTo>
                  <a:lnTo>
                    <a:pt x="29" y="46"/>
                  </a:lnTo>
                  <a:lnTo>
                    <a:pt x="31" y="44"/>
                  </a:lnTo>
                  <a:lnTo>
                    <a:pt x="31" y="36"/>
                  </a:lnTo>
                  <a:lnTo>
                    <a:pt x="34" y="32"/>
                  </a:lnTo>
                  <a:lnTo>
                    <a:pt x="34" y="27"/>
                  </a:lnTo>
                  <a:lnTo>
                    <a:pt x="36" y="25"/>
                  </a:lnTo>
                  <a:lnTo>
                    <a:pt x="36" y="23"/>
                  </a:lnTo>
                  <a:lnTo>
                    <a:pt x="40" y="19"/>
                  </a:lnTo>
                  <a:lnTo>
                    <a:pt x="38" y="19"/>
                  </a:lnTo>
                  <a:lnTo>
                    <a:pt x="40" y="21"/>
                  </a:lnTo>
                  <a:lnTo>
                    <a:pt x="42" y="19"/>
                  </a:lnTo>
                  <a:lnTo>
                    <a:pt x="44" y="19"/>
                  </a:lnTo>
                  <a:lnTo>
                    <a:pt x="46" y="15"/>
                  </a:lnTo>
                  <a:lnTo>
                    <a:pt x="48" y="13"/>
                  </a:lnTo>
                  <a:lnTo>
                    <a:pt x="48" y="8"/>
                  </a:lnTo>
                  <a:lnTo>
                    <a:pt x="50" y="6"/>
                  </a:lnTo>
                  <a:lnTo>
                    <a:pt x="50" y="4"/>
                  </a:lnTo>
                  <a:lnTo>
                    <a:pt x="50" y="8"/>
                  </a:lnTo>
                  <a:lnTo>
                    <a:pt x="53" y="13"/>
                  </a:lnTo>
                  <a:lnTo>
                    <a:pt x="53" y="23"/>
                  </a:lnTo>
                  <a:lnTo>
                    <a:pt x="55" y="29"/>
                  </a:lnTo>
                  <a:lnTo>
                    <a:pt x="55" y="40"/>
                  </a:lnTo>
                  <a:lnTo>
                    <a:pt x="59" y="44"/>
                  </a:lnTo>
                  <a:lnTo>
                    <a:pt x="57" y="44"/>
                  </a:lnTo>
                  <a:lnTo>
                    <a:pt x="59" y="44"/>
                  </a:lnTo>
                  <a:lnTo>
                    <a:pt x="61" y="44"/>
                  </a:lnTo>
                  <a:lnTo>
                    <a:pt x="65" y="40"/>
                  </a:lnTo>
                  <a:lnTo>
                    <a:pt x="65" y="38"/>
                  </a:lnTo>
                  <a:lnTo>
                    <a:pt x="67" y="38"/>
                  </a:lnTo>
                  <a:lnTo>
                    <a:pt x="69" y="36"/>
                  </a:lnTo>
                  <a:lnTo>
                    <a:pt x="72" y="34"/>
                  </a:lnTo>
                  <a:lnTo>
                    <a:pt x="72" y="32"/>
                  </a:lnTo>
                  <a:lnTo>
                    <a:pt x="74" y="29"/>
                  </a:lnTo>
                  <a:lnTo>
                    <a:pt x="74" y="21"/>
                  </a:lnTo>
                  <a:lnTo>
                    <a:pt x="76" y="19"/>
                  </a:lnTo>
                  <a:lnTo>
                    <a:pt x="76" y="15"/>
                  </a:lnTo>
                  <a:lnTo>
                    <a:pt x="80" y="10"/>
                  </a:lnTo>
                  <a:lnTo>
                    <a:pt x="78" y="10"/>
                  </a:lnTo>
                  <a:lnTo>
                    <a:pt x="80" y="17"/>
                  </a:lnTo>
                  <a:lnTo>
                    <a:pt x="82" y="19"/>
                  </a:lnTo>
                  <a:lnTo>
                    <a:pt x="82" y="29"/>
                  </a:lnTo>
                  <a:lnTo>
                    <a:pt x="84" y="34"/>
                  </a:lnTo>
                  <a:lnTo>
                    <a:pt x="84" y="38"/>
                  </a:lnTo>
                  <a:lnTo>
                    <a:pt x="86" y="36"/>
                  </a:lnTo>
                  <a:lnTo>
                    <a:pt x="86" y="27"/>
                  </a:lnTo>
                  <a:lnTo>
                    <a:pt x="88" y="25"/>
                  </a:lnTo>
                  <a:lnTo>
                    <a:pt x="88" y="21"/>
                  </a:lnTo>
                  <a:lnTo>
                    <a:pt x="91" y="19"/>
                  </a:lnTo>
                  <a:lnTo>
                    <a:pt x="93" y="17"/>
                  </a:lnTo>
                  <a:lnTo>
                    <a:pt x="95" y="19"/>
                  </a:lnTo>
                  <a:lnTo>
                    <a:pt x="95" y="21"/>
                  </a:lnTo>
                  <a:lnTo>
                    <a:pt x="97" y="25"/>
                  </a:lnTo>
                  <a:lnTo>
                    <a:pt x="97" y="38"/>
                  </a:lnTo>
                  <a:lnTo>
                    <a:pt x="99" y="42"/>
                  </a:lnTo>
                  <a:lnTo>
                    <a:pt x="99" y="46"/>
                  </a:lnTo>
                  <a:lnTo>
                    <a:pt x="101" y="48"/>
                  </a:lnTo>
                  <a:lnTo>
                    <a:pt x="103" y="46"/>
                  </a:lnTo>
                  <a:lnTo>
                    <a:pt x="103" y="42"/>
                  </a:lnTo>
                  <a:lnTo>
                    <a:pt x="105" y="42"/>
                  </a:lnTo>
                  <a:lnTo>
                    <a:pt x="108" y="38"/>
                  </a:lnTo>
                  <a:lnTo>
                    <a:pt x="110" y="36"/>
                  </a:lnTo>
                  <a:lnTo>
                    <a:pt x="110" y="32"/>
                  </a:lnTo>
                  <a:lnTo>
                    <a:pt x="112" y="29"/>
                  </a:lnTo>
                  <a:lnTo>
                    <a:pt x="112" y="27"/>
                  </a:lnTo>
                  <a:lnTo>
                    <a:pt x="114" y="25"/>
                  </a:lnTo>
                  <a:lnTo>
                    <a:pt x="114" y="21"/>
                  </a:lnTo>
                  <a:lnTo>
                    <a:pt x="116" y="19"/>
                  </a:lnTo>
                  <a:lnTo>
                    <a:pt x="118" y="21"/>
                  </a:lnTo>
                  <a:lnTo>
                    <a:pt x="118" y="29"/>
                  </a:lnTo>
                  <a:lnTo>
                    <a:pt x="120" y="32"/>
                  </a:lnTo>
                  <a:lnTo>
                    <a:pt x="120" y="36"/>
                  </a:lnTo>
                  <a:lnTo>
                    <a:pt x="122" y="38"/>
                  </a:lnTo>
                  <a:lnTo>
                    <a:pt x="124" y="38"/>
                  </a:lnTo>
                  <a:lnTo>
                    <a:pt x="127" y="34"/>
                  </a:lnTo>
                  <a:lnTo>
                    <a:pt x="127" y="32"/>
                  </a:lnTo>
                  <a:lnTo>
                    <a:pt x="129" y="27"/>
                  </a:lnTo>
                  <a:lnTo>
                    <a:pt x="129" y="17"/>
                  </a:lnTo>
                  <a:lnTo>
                    <a:pt x="131" y="15"/>
                  </a:lnTo>
                  <a:lnTo>
                    <a:pt x="131" y="13"/>
                  </a:lnTo>
                  <a:lnTo>
                    <a:pt x="133" y="15"/>
                  </a:lnTo>
                  <a:lnTo>
                    <a:pt x="133" y="23"/>
                  </a:lnTo>
                  <a:lnTo>
                    <a:pt x="137" y="29"/>
                  </a:lnTo>
                  <a:lnTo>
                    <a:pt x="137" y="34"/>
                  </a:lnTo>
                  <a:lnTo>
                    <a:pt x="139" y="34"/>
                  </a:lnTo>
                  <a:lnTo>
                    <a:pt x="141" y="32"/>
                  </a:lnTo>
                  <a:lnTo>
                    <a:pt x="143" y="34"/>
                  </a:lnTo>
                  <a:lnTo>
                    <a:pt x="146" y="34"/>
                  </a:lnTo>
                  <a:lnTo>
                    <a:pt x="148" y="32"/>
                  </a:lnTo>
                  <a:lnTo>
                    <a:pt x="148" y="27"/>
                  </a:lnTo>
                  <a:lnTo>
                    <a:pt x="150" y="23"/>
                  </a:lnTo>
                  <a:lnTo>
                    <a:pt x="150" y="17"/>
                  </a:lnTo>
                  <a:lnTo>
                    <a:pt x="152" y="13"/>
                  </a:lnTo>
                  <a:lnTo>
                    <a:pt x="152" y="6"/>
                  </a:lnTo>
                  <a:lnTo>
                    <a:pt x="154" y="4"/>
                  </a:lnTo>
                  <a:lnTo>
                    <a:pt x="154" y="6"/>
                  </a:lnTo>
                  <a:lnTo>
                    <a:pt x="156" y="8"/>
                  </a:lnTo>
                  <a:lnTo>
                    <a:pt x="156" y="17"/>
                  </a:lnTo>
                  <a:lnTo>
                    <a:pt x="158" y="21"/>
                  </a:lnTo>
                  <a:lnTo>
                    <a:pt x="158" y="29"/>
                  </a:lnTo>
                  <a:lnTo>
                    <a:pt x="160" y="36"/>
                  </a:lnTo>
                  <a:lnTo>
                    <a:pt x="160" y="44"/>
                  </a:lnTo>
                  <a:lnTo>
                    <a:pt x="162" y="44"/>
                  </a:lnTo>
                  <a:lnTo>
                    <a:pt x="165"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8" name="Freeform 152"/>
            <p:cNvSpPr>
              <a:spLocks noChangeAspect="1"/>
            </p:cNvSpPr>
            <p:nvPr/>
          </p:nvSpPr>
          <p:spPr bwMode="auto">
            <a:xfrm flipV="1">
              <a:off x="10092229" y="3463298"/>
              <a:ext cx="552572" cy="48127"/>
            </a:xfrm>
            <a:custGeom>
              <a:avLst/>
              <a:gdLst>
                <a:gd name="T0" fmla="*/ 0 w 86"/>
                <a:gd name="T1" fmla="*/ 19 h 29"/>
                <a:gd name="T2" fmla="*/ 0 w 86"/>
                <a:gd name="T3" fmla="*/ 21 h 29"/>
                <a:gd name="T4" fmla="*/ 0 w 86"/>
                <a:gd name="T5" fmla="*/ 19 h 29"/>
                <a:gd name="T6" fmla="*/ 4 w 86"/>
                <a:gd name="T7" fmla="*/ 12 h 29"/>
                <a:gd name="T8" fmla="*/ 4 w 86"/>
                <a:gd name="T9" fmla="*/ 10 h 29"/>
                <a:gd name="T10" fmla="*/ 6 w 86"/>
                <a:gd name="T11" fmla="*/ 12 h 29"/>
                <a:gd name="T12" fmla="*/ 8 w 86"/>
                <a:gd name="T13" fmla="*/ 17 h 29"/>
                <a:gd name="T14" fmla="*/ 8 w 86"/>
                <a:gd name="T15" fmla="*/ 23 h 29"/>
                <a:gd name="T16" fmla="*/ 10 w 86"/>
                <a:gd name="T17" fmla="*/ 27 h 29"/>
                <a:gd name="T18" fmla="*/ 10 w 86"/>
                <a:gd name="T19" fmla="*/ 29 h 29"/>
                <a:gd name="T20" fmla="*/ 10 w 86"/>
                <a:gd name="T21" fmla="*/ 27 h 29"/>
                <a:gd name="T22" fmla="*/ 12 w 86"/>
                <a:gd name="T23" fmla="*/ 25 h 29"/>
                <a:gd name="T24" fmla="*/ 14 w 86"/>
                <a:gd name="T25" fmla="*/ 23 h 29"/>
                <a:gd name="T26" fmla="*/ 14 w 86"/>
                <a:gd name="T27" fmla="*/ 21 h 29"/>
                <a:gd name="T28" fmla="*/ 16 w 86"/>
                <a:gd name="T29" fmla="*/ 19 h 29"/>
                <a:gd name="T30" fmla="*/ 19 w 86"/>
                <a:gd name="T31" fmla="*/ 17 h 29"/>
                <a:gd name="T32" fmla="*/ 19 w 86"/>
                <a:gd name="T33" fmla="*/ 10 h 29"/>
                <a:gd name="T34" fmla="*/ 21 w 86"/>
                <a:gd name="T35" fmla="*/ 8 h 29"/>
                <a:gd name="T36" fmla="*/ 21 w 86"/>
                <a:gd name="T37" fmla="*/ 4 h 29"/>
                <a:gd name="T38" fmla="*/ 23 w 86"/>
                <a:gd name="T39" fmla="*/ 6 h 29"/>
                <a:gd name="T40" fmla="*/ 23 w 86"/>
                <a:gd name="T41" fmla="*/ 8 h 29"/>
                <a:gd name="T42" fmla="*/ 25 w 86"/>
                <a:gd name="T43" fmla="*/ 10 h 29"/>
                <a:gd name="T44" fmla="*/ 25 w 86"/>
                <a:gd name="T45" fmla="*/ 17 h 29"/>
                <a:gd name="T46" fmla="*/ 27 w 86"/>
                <a:gd name="T47" fmla="*/ 19 h 29"/>
                <a:gd name="T48" fmla="*/ 29 w 86"/>
                <a:gd name="T49" fmla="*/ 17 h 29"/>
                <a:gd name="T50" fmla="*/ 31 w 86"/>
                <a:gd name="T51" fmla="*/ 15 h 29"/>
                <a:gd name="T52" fmla="*/ 31 w 86"/>
                <a:gd name="T53" fmla="*/ 12 h 29"/>
                <a:gd name="T54" fmla="*/ 33 w 86"/>
                <a:gd name="T55" fmla="*/ 10 h 29"/>
                <a:gd name="T56" fmla="*/ 33 w 86"/>
                <a:gd name="T57" fmla="*/ 8 h 29"/>
                <a:gd name="T58" fmla="*/ 38 w 86"/>
                <a:gd name="T59" fmla="*/ 4 h 29"/>
                <a:gd name="T60" fmla="*/ 38 w 86"/>
                <a:gd name="T61" fmla="*/ 2 h 29"/>
                <a:gd name="T62" fmla="*/ 40 w 86"/>
                <a:gd name="T63" fmla="*/ 0 h 29"/>
                <a:gd name="T64" fmla="*/ 44 w 86"/>
                <a:gd name="T65" fmla="*/ 0 h 29"/>
                <a:gd name="T66" fmla="*/ 42 w 86"/>
                <a:gd name="T67" fmla="*/ 0 h 29"/>
                <a:gd name="T68" fmla="*/ 44 w 86"/>
                <a:gd name="T69" fmla="*/ 0 h 29"/>
                <a:gd name="T70" fmla="*/ 46 w 86"/>
                <a:gd name="T71" fmla="*/ 2 h 29"/>
                <a:gd name="T72" fmla="*/ 46 w 86"/>
                <a:gd name="T73" fmla="*/ 6 h 29"/>
                <a:gd name="T74" fmla="*/ 48 w 86"/>
                <a:gd name="T75" fmla="*/ 10 h 29"/>
                <a:gd name="T76" fmla="*/ 48 w 86"/>
                <a:gd name="T77" fmla="*/ 17 h 29"/>
                <a:gd name="T78" fmla="*/ 50 w 86"/>
                <a:gd name="T79" fmla="*/ 19 h 29"/>
                <a:gd name="T80" fmla="*/ 50 w 86"/>
                <a:gd name="T81" fmla="*/ 23 h 29"/>
                <a:gd name="T82" fmla="*/ 52 w 86"/>
                <a:gd name="T83" fmla="*/ 25 h 29"/>
                <a:gd name="T84" fmla="*/ 54 w 86"/>
                <a:gd name="T85" fmla="*/ 23 h 29"/>
                <a:gd name="T86" fmla="*/ 54 w 86"/>
                <a:gd name="T87" fmla="*/ 21 h 29"/>
                <a:gd name="T88" fmla="*/ 57 w 86"/>
                <a:gd name="T89" fmla="*/ 17 h 29"/>
                <a:gd name="T90" fmla="*/ 57 w 86"/>
                <a:gd name="T91" fmla="*/ 10 h 29"/>
                <a:gd name="T92" fmla="*/ 59 w 86"/>
                <a:gd name="T93" fmla="*/ 6 h 29"/>
                <a:gd name="T94" fmla="*/ 61 w 86"/>
                <a:gd name="T95" fmla="*/ 8 h 29"/>
                <a:gd name="T96" fmla="*/ 61 w 86"/>
                <a:gd name="T97" fmla="*/ 19 h 29"/>
                <a:gd name="T98" fmla="*/ 63 w 86"/>
                <a:gd name="T99" fmla="*/ 19 h 29"/>
                <a:gd name="T100" fmla="*/ 67 w 86"/>
                <a:gd name="T101" fmla="*/ 15 h 29"/>
                <a:gd name="T102" fmla="*/ 67 w 86"/>
                <a:gd name="T103" fmla="*/ 10 h 29"/>
                <a:gd name="T104" fmla="*/ 69 w 86"/>
                <a:gd name="T105" fmla="*/ 10 h 29"/>
                <a:gd name="T106" fmla="*/ 71 w 86"/>
                <a:gd name="T107" fmla="*/ 12 h 29"/>
                <a:gd name="T108" fmla="*/ 73 w 86"/>
                <a:gd name="T109" fmla="*/ 15 h 29"/>
                <a:gd name="T110" fmla="*/ 76 w 86"/>
                <a:gd name="T111" fmla="*/ 15 h 29"/>
                <a:gd name="T112" fmla="*/ 78 w 86"/>
                <a:gd name="T113" fmla="*/ 17 h 29"/>
                <a:gd name="T114" fmla="*/ 78 w 86"/>
                <a:gd name="T115" fmla="*/ 19 h 29"/>
                <a:gd name="T116" fmla="*/ 82 w 86"/>
                <a:gd name="T117" fmla="*/ 21 h 29"/>
                <a:gd name="T118" fmla="*/ 86 w 86"/>
                <a:gd name="T119" fmla="*/ 17 h 29"/>
                <a:gd name="T120" fmla="*/ 84 w 86"/>
                <a:gd name="T121"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29">
                  <a:moveTo>
                    <a:pt x="0" y="19"/>
                  </a:moveTo>
                  <a:lnTo>
                    <a:pt x="0" y="21"/>
                  </a:lnTo>
                  <a:lnTo>
                    <a:pt x="0" y="19"/>
                  </a:lnTo>
                  <a:lnTo>
                    <a:pt x="4" y="12"/>
                  </a:lnTo>
                  <a:lnTo>
                    <a:pt x="4" y="10"/>
                  </a:lnTo>
                  <a:lnTo>
                    <a:pt x="6" y="12"/>
                  </a:lnTo>
                  <a:lnTo>
                    <a:pt x="8" y="17"/>
                  </a:lnTo>
                  <a:lnTo>
                    <a:pt x="8" y="23"/>
                  </a:lnTo>
                  <a:lnTo>
                    <a:pt x="10" y="27"/>
                  </a:lnTo>
                  <a:lnTo>
                    <a:pt x="10" y="29"/>
                  </a:lnTo>
                  <a:lnTo>
                    <a:pt x="10" y="27"/>
                  </a:lnTo>
                  <a:lnTo>
                    <a:pt x="12" y="25"/>
                  </a:lnTo>
                  <a:lnTo>
                    <a:pt x="14" y="23"/>
                  </a:lnTo>
                  <a:lnTo>
                    <a:pt x="14" y="21"/>
                  </a:lnTo>
                  <a:lnTo>
                    <a:pt x="16" y="19"/>
                  </a:lnTo>
                  <a:lnTo>
                    <a:pt x="19" y="17"/>
                  </a:lnTo>
                  <a:lnTo>
                    <a:pt x="19" y="10"/>
                  </a:lnTo>
                  <a:lnTo>
                    <a:pt x="21" y="8"/>
                  </a:lnTo>
                  <a:lnTo>
                    <a:pt x="21" y="4"/>
                  </a:lnTo>
                  <a:lnTo>
                    <a:pt x="23" y="6"/>
                  </a:lnTo>
                  <a:lnTo>
                    <a:pt x="23" y="8"/>
                  </a:lnTo>
                  <a:lnTo>
                    <a:pt x="25" y="10"/>
                  </a:lnTo>
                  <a:lnTo>
                    <a:pt x="25" y="17"/>
                  </a:lnTo>
                  <a:lnTo>
                    <a:pt x="27" y="19"/>
                  </a:lnTo>
                  <a:lnTo>
                    <a:pt x="29" y="17"/>
                  </a:lnTo>
                  <a:lnTo>
                    <a:pt x="31" y="15"/>
                  </a:lnTo>
                  <a:lnTo>
                    <a:pt x="31" y="12"/>
                  </a:lnTo>
                  <a:lnTo>
                    <a:pt x="33" y="10"/>
                  </a:lnTo>
                  <a:lnTo>
                    <a:pt x="33" y="8"/>
                  </a:lnTo>
                  <a:lnTo>
                    <a:pt x="38" y="4"/>
                  </a:lnTo>
                  <a:lnTo>
                    <a:pt x="38" y="2"/>
                  </a:lnTo>
                  <a:lnTo>
                    <a:pt x="40" y="0"/>
                  </a:lnTo>
                  <a:lnTo>
                    <a:pt x="44" y="0"/>
                  </a:lnTo>
                  <a:lnTo>
                    <a:pt x="42" y="0"/>
                  </a:lnTo>
                  <a:lnTo>
                    <a:pt x="44" y="0"/>
                  </a:lnTo>
                  <a:lnTo>
                    <a:pt x="46" y="2"/>
                  </a:lnTo>
                  <a:lnTo>
                    <a:pt x="46" y="6"/>
                  </a:lnTo>
                  <a:lnTo>
                    <a:pt x="48" y="10"/>
                  </a:lnTo>
                  <a:lnTo>
                    <a:pt x="48" y="17"/>
                  </a:lnTo>
                  <a:lnTo>
                    <a:pt x="50" y="19"/>
                  </a:lnTo>
                  <a:lnTo>
                    <a:pt x="50" y="23"/>
                  </a:lnTo>
                  <a:lnTo>
                    <a:pt x="52" y="25"/>
                  </a:lnTo>
                  <a:lnTo>
                    <a:pt x="54" y="23"/>
                  </a:lnTo>
                  <a:lnTo>
                    <a:pt x="54" y="21"/>
                  </a:lnTo>
                  <a:lnTo>
                    <a:pt x="57" y="17"/>
                  </a:lnTo>
                  <a:lnTo>
                    <a:pt x="57" y="10"/>
                  </a:lnTo>
                  <a:lnTo>
                    <a:pt x="59" y="6"/>
                  </a:lnTo>
                  <a:lnTo>
                    <a:pt x="61" y="8"/>
                  </a:lnTo>
                  <a:lnTo>
                    <a:pt x="61" y="19"/>
                  </a:lnTo>
                  <a:lnTo>
                    <a:pt x="63" y="19"/>
                  </a:lnTo>
                  <a:lnTo>
                    <a:pt x="67" y="15"/>
                  </a:lnTo>
                  <a:lnTo>
                    <a:pt x="67" y="10"/>
                  </a:lnTo>
                  <a:lnTo>
                    <a:pt x="69" y="10"/>
                  </a:lnTo>
                  <a:lnTo>
                    <a:pt x="71" y="12"/>
                  </a:lnTo>
                  <a:lnTo>
                    <a:pt x="73" y="15"/>
                  </a:lnTo>
                  <a:lnTo>
                    <a:pt x="76" y="15"/>
                  </a:lnTo>
                  <a:lnTo>
                    <a:pt x="78" y="17"/>
                  </a:lnTo>
                  <a:lnTo>
                    <a:pt x="78" y="19"/>
                  </a:lnTo>
                  <a:lnTo>
                    <a:pt x="82" y="21"/>
                  </a:lnTo>
                  <a:lnTo>
                    <a:pt x="86" y="17"/>
                  </a:lnTo>
                  <a:lnTo>
                    <a:pt x="84" y="1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69" name="Freeform 153"/>
            <p:cNvSpPr>
              <a:spLocks noChangeAspect="1"/>
            </p:cNvSpPr>
            <p:nvPr/>
          </p:nvSpPr>
          <p:spPr bwMode="auto">
            <a:xfrm flipV="1">
              <a:off x="4742643" y="3517259"/>
              <a:ext cx="1084422" cy="176465"/>
            </a:xfrm>
            <a:custGeom>
              <a:avLst/>
              <a:gdLst>
                <a:gd name="T0" fmla="*/ 2 w 169"/>
                <a:gd name="T1" fmla="*/ 72 h 108"/>
                <a:gd name="T2" fmla="*/ 4 w 169"/>
                <a:gd name="T3" fmla="*/ 59 h 108"/>
                <a:gd name="T4" fmla="*/ 9 w 169"/>
                <a:gd name="T5" fmla="*/ 53 h 108"/>
                <a:gd name="T6" fmla="*/ 13 w 169"/>
                <a:gd name="T7" fmla="*/ 49 h 108"/>
                <a:gd name="T8" fmla="*/ 15 w 169"/>
                <a:gd name="T9" fmla="*/ 70 h 108"/>
                <a:gd name="T10" fmla="*/ 17 w 169"/>
                <a:gd name="T11" fmla="*/ 72 h 108"/>
                <a:gd name="T12" fmla="*/ 23 w 169"/>
                <a:gd name="T13" fmla="*/ 70 h 108"/>
                <a:gd name="T14" fmla="*/ 32 w 169"/>
                <a:gd name="T15" fmla="*/ 61 h 108"/>
                <a:gd name="T16" fmla="*/ 34 w 169"/>
                <a:gd name="T17" fmla="*/ 65 h 108"/>
                <a:gd name="T18" fmla="*/ 36 w 169"/>
                <a:gd name="T19" fmla="*/ 68 h 108"/>
                <a:gd name="T20" fmla="*/ 40 w 169"/>
                <a:gd name="T21" fmla="*/ 63 h 108"/>
                <a:gd name="T22" fmla="*/ 47 w 169"/>
                <a:gd name="T23" fmla="*/ 63 h 108"/>
                <a:gd name="T24" fmla="*/ 53 w 169"/>
                <a:gd name="T25" fmla="*/ 59 h 108"/>
                <a:gd name="T26" fmla="*/ 59 w 169"/>
                <a:gd name="T27" fmla="*/ 57 h 108"/>
                <a:gd name="T28" fmla="*/ 64 w 169"/>
                <a:gd name="T29" fmla="*/ 49 h 108"/>
                <a:gd name="T30" fmla="*/ 68 w 169"/>
                <a:gd name="T31" fmla="*/ 57 h 108"/>
                <a:gd name="T32" fmla="*/ 72 w 169"/>
                <a:gd name="T33" fmla="*/ 74 h 108"/>
                <a:gd name="T34" fmla="*/ 76 w 169"/>
                <a:gd name="T35" fmla="*/ 76 h 108"/>
                <a:gd name="T36" fmla="*/ 83 w 169"/>
                <a:gd name="T37" fmla="*/ 68 h 108"/>
                <a:gd name="T38" fmla="*/ 85 w 169"/>
                <a:gd name="T39" fmla="*/ 57 h 108"/>
                <a:gd name="T40" fmla="*/ 89 w 169"/>
                <a:gd name="T41" fmla="*/ 42 h 108"/>
                <a:gd name="T42" fmla="*/ 91 w 169"/>
                <a:gd name="T43" fmla="*/ 57 h 108"/>
                <a:gd name="T44" fmla="*/ 95 w 169"/>
                <a:gd name="T45" fmla="*/ 70 h 108"/>
                <a:gd name="T46" fmla="*/ 97 w 169"/>
                <a:gd name="T47" fmla="*/ 82 h 108"/>
                <a:gd name="T48" fmla="*/ 102 w 169"/>
                <a:gd name="T49" fmla="*/ 70 h 108"/>
                <a:gd name="T50" fmla="*/ 106 w 169"/>
                <a:gd name="T51" fmla="*/ 59 h 108"/>
                <a:gd name="T52" fmla="*/ 110 w 169"/>
                <a:gd name="T53" fmla="*/ 53 h 108"/>
                <a:gd name="T54" fmla="*/ 112 w 169"/>
                <a:gd name="T55" fmla="*/ 63 h 108"/>
                <a:gd name="T56" fmla="*/ 116 w 169"/>
                <a:gd name="T57" fmla="*/ 74 h 108"/>
                <a:gd name="T58" fmla="*/ 123 w 169"/>
                <a:gd name="T59" fmla="*/ 70 h 108"/>
                <a:gd name="T60" fmla="*/ 127 w 169"/>
                <a:gd name="T61" fmla="*/ 61 h 108"/>
                <a:gd name="T62" fmla="*/ 129 w 169"/>
                <a:gd name="T63" fmla="*/ 32 h 108"/>
                <a:gd name="T64" fmla="*/ 133 w 169"/>
                <a:gd name="T65" fmla="*/ 4 h 108"/>
                <a:gd name="T66" fmla="*/ 135 w 169"/>
                <a:gd name="T67" fmla="*/ 11 h 108"/>
                <a:gd name="T68" fmla="*/ 138 w 169"/>
                <a:gd name="T69" fmla="*/ 95 h 108"/>
                <a:gd name="T70" fmla="*/ 142 w 169"/>
                <a:gd name="T71" fmla="*/ 105 h 108"/>
                <a:gd name="T72" fmla="*/ 144 w 169"/>
                <a:gd name="T73" fmla="*/ 93 h 108"/>
                <a:gd name="T74" fmla="*/ 148 w 169"/>
                <a:gd name="T75" fmla="*/ 74 h 108"/>
                <a:gd name="T76" fmla="*/ 150 w 169"/>
                <a:gd name="T77" fmla="*/ 49 h 108"/>
                <a:gd name="T78" fmla="*/ 154 w 169"/>
                <a:gd name="T79" fmla="*/ 61 h 108"/>
                <a:gd name="T80" fmla="*/ 159 w 169"/>
                <a:gd name="T81" fmla="*/ 65 h 108"/>
                <a:gd name="T82" fmla="*/ 167 w 169"/>
                <a:gd name="T83" fmla="*/ 6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08">
                  <a:moveTo>
                    <a:pt x="0" y="72"/>
                  </a:moveTo>
                  <a:lnTo>
                    <a:pt x="0" y="74"/>
                  </a:lnTo>
                  <a:lnTo>
                    <a:pt x="2" y="72"/>
                  </a:lnTo>
                  <a:lnTo>
                    <a:pt x="2" y="68"/>
                  </a:lnTo>
                  <a:lnTo>
                    <a:pt x="4" y="65"/>
                  </a:lnTo>
                  <a:lnTo>
                    <a:pt x="4" y="59"/>
                  </a:lnTo>
                  <a:lnTo>
                    <a:pt x="7" y="57"/>
                  </a:lnTo>
                  <a:lnTo>
                    <a:pt x="9" y="55"/>
                  </a:lnTo>
                  <a:lnTo>
                    <a:pt x="9" y="53"/>
                  </a:lnTo>
                  <a:lnTo>
                    <a:pt x="11" y="51"/>
                  </a:lnTo>
                  <a:lnTo>
                    <a:pt x="11" y="46"/>
                  </a:lnTo>
                  <a:lnTo>
                    <a:pt x="13" y="49"/>
                  </a:lnTo>
                  <a:lnTo>
                    <a:pt x="13" y="55"/>
                  </a:lnTo>
                  <a:lnTo>
                    <a:pt x="15" y="61"/>
                  </a:lnTo>
                  <a:lnTo>
                    <a:pt x="15" y="70"/>
                  </a:lnTo>
                  <a:lnTo>
                    <a:pt x="17" y="72"/>
                  </a:lnTo>
                  <a:lnTo>
                    <a:pt x="17" y="74"/>
                  </a:lnTo>
                  <a:lnTo>
                    <a:pt x="17" y="72"/>
                  </a:lnTo>
                  <a:lnTo>
                    <a:pt x="19" y="70"/>
                  </a:lnTo>
                  <a:lnTo>
                    <a:pt x="21" y="70"/>
                  </a:lnTo>
                  <a:lnTo>
                    <a:pt x="23" y="70"/>
                  </a:lnTo>
                  <a:lnTo>
                    <a:pt x="26" y="68"/>
                  </a:lnTo>
                  <a:lnTo>
                    <a:pt x="28" y="68"/>
                  </a:lnTo>
                  <a:lnTo>
                    <a:pt x="32" y="61"/>
                  </a:lnTo>
                  <a:lnTo>
                    <a:pt x="32" y="59"/>
                  </a:lnTo>
                  <a:lnTo>
                    <a:pt x="32" y="63"/>
                  </a:lnTo>
                  <a:lnTo>
                    <a:pt x="34" y="65"/>
                  </a:lnTo>
                  <a:lnTo>
                    <a:pt x="34" y="68"/>
                  </a:lnTo>
                  <a:lnTo>
                    <a:pt x="36" y="70"/>
                  </a:lnTo>
                  <a:lnTo>
                    <a:pt x="36" y="68"/>
                  </a:lnTo>
                  <a:lnTo>
                    <a:pt x="40" y="63"/>
                  </a:lnTo>
                  <a:lnTo>
                    <a:pt x="38" y="63"/>
                  </a:lnTo>
                  <a:lnTo>
                    <a:pt x="40" y="63"/>
                  </a:lnTo>
                  <a:lnTo>
                    <a:pt x="42" y="61"/>
                  </a:lnTo>
                  <a:lnTo>
                    <a:pt x="47" y="61"/>
                  </a:lnTo>
                  <a:lnTo>
                    <a:pt x="47" y="63"/>
                  </a:lnTo>
                  <a:lnTo>
                    <a:pt x="49" y="65"/>
                  </a:lnTo>
                  <a:lnTo>
                    <a:pt x="53" y="61"/>
                  </a:lnTo>
                  <a:lnTo>
                    <a:pt x="53" y="59"/>
                  </a:lnTo>
                  <a:lnTo>
                    <a:pt x="55" y="57"/>
                  </a:lnTo>
                  <a:lnTo>
                    <a:pt x="57" y="57"/>
                  </a:lnTo>
                  <a:lnTo>
                    <a:pt x="59" y="57"/>
                  </a:lnTo>
                  <a:lnTo>
                    <a:pt x="61" y="55"/>
                  </a:lnTo>
                  <a:lnTo>
                    <a:pt x="64" y="53"/>
                  </a:lnTo>
                  <a:lnTo>
                    <a:pt x="64" y="49"/>
                  </a:lnTo>
                  <a:lnTo>
                    <a:pt x="66" y="46"/>
                  </a:lnTo>
                  <a:lnTo>
                    <a:pt x="68" y="49"/>
                  </a:lnTo>
                  <a:lnTo>
                    <a:pt x="68" y="57"/>
                  </a:lnTo>
                  <a:lnTo>
                    <a:pt x="70" y="61"/>
                  </a:lnTo>
                  <a:lnTo>
                    <a:pt x="70" y="70"/>
                  </a:lnTo>
                  <a:lnTo>
                    <a:pt x="72" y="74"/>
                  </a:lnTo>
                  <a:lnTo>
                    <a:pt x="72" y="80"/>
                  </a:lnTo>
                  <a:lnTo>
                    <a:pt x="74" y="78"/>
                  </a:lnTo>
                  <a:lnTo>
                    <a:pt x="76" y="76"/>
                  </a:lnTo>
                  <a:lnTo>
                    <a:pt x="80" y="72"/>
                  </a:lnTo>
                  <a:lnTo>
                    <a:pt x="80" y="70"/>
                  </a:lnTo>
                  <a:lnTo>
                    <a:pt x="83" y="68"/>
                  </a:lnTo>
                  <a:lnTo>
                    <a:pt x="83" y="63"/>
                  </a:lnTo>
                  <a:lnTo>
                    <a:pt x="85" y="61"/>
                  </a:lnTo>
                  <a:lnTo>
                    <a:pt x="85" y="57"/>
                  </a:lnTo>
                  <a:lnTo>
                    <a:pt x="87" y="55"/>
                  </a:lnTo>
                  <a:lnTo>
                    <a:pt x="87" y="44"/>
                  </a:lnTo>
                  <a:lnTo>
                    <a:pt x="89" y="42"/>
                  </a:lnTo>
                  <a:lnTo>
                    <a:pt x="89" y="44"/>
                  </a:lnTo>
                  <a:lnTo>
                    <a:pt x="91" y="46"/>
                  </a:lnTo>
                  <a:lnTo>
                    <a:pt x="91" y="57"/>
                  </a:lnTo>
                  <a:lnTo>
                    <a:pt x="93" y="61"/>
                  </a:lnTo>
                  <a:lnTo>
                    <a:pt x="93" y="68"/>
                  </a:lnTo>
                  <a:lnTo>
                    <a:pt x="95" y="70"/>
                  </a:lnTo>
                  <a:lnTo>
                    <a:pt x="95" y="76"/>
                  </a:lnTo>
                  <a:lnTo>
                    <a:pt x="97" y="78"/>
                  </a:lnTo>
                  <a:lnTo>
                    <a:pt x="97" y="82"/>
                  </a:lnTo>
                  <a:lnTo>
                    <a:pt x="100" y="80"/>
                  </a:lnTo>
                  <a:lnTo>
                    <a:pt x="102" y="76"/>
                  </a:lnTo>
                  <a:lnTo>
                    <a:pt x="102" y="70"/>
                  </a:lnTo>
                  <a:lnTo>
                    <a:pt x="104" y="65"/>
                  </a:lnTo>
                  <a:lnTo>
                    <a:pt x="104" y="61"/>
                  </a:lnTo>
                  <a:lnTo>
                    <a:pt x="106" y="59"/>
                  </a:lnTo>
                  <a:lnTo>
                    <a:pt x="108" y="57"/>
                  </a:lnTo>
                  <a:lnTo>
                    <a:pt x="108" y="55"/>
                  </a:lnTo>
                  <a:lnTo>
                    <a:pt x="110" y="53"/>
                  </a:lnTo>
                  <a:lnTo>
                    <a:pt x="110" y="51"/>
                  </a:lnTo>
                  <a:lnTo>
                    <a:pt x="112" y="55"/>
                  </a:lnTo>
                  <a:lnTo>
                    <a:pt x="112" y="63"/>
                  </a:lnTo>
                  <a:lnTo>
                    <a:pt x="114" y="65"/>
                  </a:lnTo>
                  <a:lnTo>
                    <a:pt x="114" y="72"/>
                  </a:lnTo>
                  <a:lnTo>
                    <a:pt x="116" y="74"/>
                  </a:lnTo>
                  <a:lnTo>
                    <a:pt x="119" y="74"/>
                  </a:lnTo>
                  <a:lnTo>
                    <a:pt x="121" y="70"/>
                  </a:lnTo>
                  <a:lnTo>
                    <a:pt x="123" y="70"/>
                  </a:lnTo>
                  <a:lnTo>
                    <a:pt x="125" y="65"/>
                  </a:lnTo>
                  <a:lnTo>
                    <a:pt x="125" y="63"/>
                  </a:lnTo>
                  <a:lnTo>
                    <a:pt x="127" y="61"/>
                  </a:lnTo>
                  <a:lnTo>
                    <a:pt x="127" y="53"/>
                  </a:lnTo>
                  <a:lnTo>
                    <a:pt x="129" y="49"/>
                  </a:lnTo>
                  <a:lnTo>
                    <a:pt x="129" y="32"/>
                  </a:lnTo>
                  <a:lnTo>
                    <a:pt x="131" y="25"/>
                  </a:lnTo>
                  <a:lnTo>
                    <a:pt x="131" y="11"/>
                  </a:lnTo>
                  <a:lnTo>
                    <a:pt x="133" y="4"/>
                  </a:lnTo>
                  <a:lnTo>
                    <a:pt x="133" y="0"/>
                  </a:lnTo>
                  <a:lnTo>
                    <a:pt x="133" y="2"/>
                  </a:lnTo>
                  <a:lnTo>
                    <a:pt x="135" y="11"/>
                  </a:lnTo>
                  <a:lnTo>
                    <a:pt x="135" y="36"/>
                  </a:lnTo>
                  <a:lnTo>
                    <a:pt x="138" y="53"/>
                  </a:lnTo>
                  <a:lnTo>
                    <a:pt x="138" y="95"/>
                  </a:lnTo>
                  <a:lnTo>
                    <a:pt x="140" y="101"/>
                  </a:lnTo>
                  <a:lnTo>
                    <a:pt x="140" y="108"/>
                  </a:lnTo>
                  <a:lnTo>
                    <a:pt x="142" y="105"/>
                  </a:lnTo>
                  <a:lnTo>
                    <a:pt x="142" y="99"/>
                  </a:lnTo>
                  <a:lnTo>
                    <a:pt x="144" y="97"/>
                  </a:lnTo>
                  <a:lnTo>
                    <a:pt x="144" y="93"/>
                  </a:lnTo>
                  <a:lnTo>
                    <a:pt x="146" y="91"/>
                  </a:lnTo>
                  <a:lnTo>
                    <a:pt x="146" y="80"/>
                  </a:lnTo>
                  <a:lnTo>
                    <a:pt x="148" y="74"/>
                  </a:lnTo>
                  <a:lnTo>
                    <a:pt x="148" y="61"/>
                  </a:lnTo>
                  <a:lnTo>
                    <a:pt x="150" y="55"/>
                  </a:lnTo>
                  <a:lnTo>
                    <a:pt x="150" y="49"/>
                  </a:lnTo>
                  <a:lnTo>
                    <a:pt x="152" y="51"/>
                  </a:lnTo>
                  <a:lnTo>
                    <a:pt x="152" y="59"/>
                  </a:lnTo>
                  <a:lnTo>
                    <a:pt x="154" y="61"/>
                  </a:lnTo>
                  <a:lnTo>
                    <a:pt x="154" y="68"/>
                  </a:lnTo>
                  <a:lnTo>
                    <a:pt x="157" y="68"/>
                  </a:lnTo>
                  <a:lnTo>
                    <a:pt x="159" y="65"/>
                  </a:lnTo>
                  <a:lnTo>
                    <a:pt x="161" y="65"/>
                  </a:lnTo>
                  <a:lnTo>
                    <a:pt x="163" y="68"/>
                  </a:lnTo>
                  <a:lnTo>
                    <a:pt x="167" y="68"/>
                  </a:lnTo>
                  <a:lnTo>
                    <a:pt x="167" y="65"/>
                  </a:lnTo>
                  <a:lnTo>
                    <a:pt x="169" y="6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0" name="Freeform 154"/>
            <p:cNvSpPr>
              <a:spLocks noChangeAspect="1"/>
            </p:cNvSpPr>
            <p:nvPr/>
          </p:nvSpPr>
          <p:spPr bwMode="auto">
            <a:xfrm flipV="1">
              <a:off x="5827065" y="3531842"/>
              <a:ext cx="1048160" cy="161881"/>
            </a:xfrm>
            <a:custGeom>
              <a:avLst/>
              <a:gdLst>
                <a:gd name="T0" fmla="*/ 4 w 163"/>
                <a:gd name="T1" fmla="*/ 61 h 99"/>
                <a:gd name="T2" fmla="*/ 11 w 163"/>
                <a:gd name="T3" fmla="*/ 59 h 99"/>
                <a:gd name="T4" fmla="*/ 15 w 163"/>
                <a:gd name="T5" fmla="*/ 53 h 99"/>
                <a:gd name="T6" fmla="*/ 19 w 163"/>
                <a:gd name="T7" fmla="*/ 55 h 99"/>
                <a:gd name="T8" fmla="*/ 23 w 163"/>
                <a:gd name="T9" fmla="*/ 63 h 99"/>
                <a:gd name="T10" fmla="*/ 26 w 163"/>
                <a:gd name="T11" fmla="*/ 70 h 99"/>
                <a:gd name="T12" fmla="*/ 30 w 163"/>
                <a:gd name="T13" fmla="*/ 72 h 99"/>
                <a:gd name="T14" fmla="*/ 34 w 163"/>
                <a:gd name="T15" fmla="*/ 57 h 99"/>
                <a:gd name="T16" fmla="*/ 36 w 163"/>
                <a:gd name="T17" fmla="*/ 40 h 99"/>
                <a:gd name="T18" fmla="*/ 40 w 163"/>
                <a:gd name="T19" fmla="*/ 51 h 99"/>
                <a:gd name="T20" fmla="*/ 42 w 163"/>
                <a:gd name="T21" fmla="*/ 63 h 99"/>
                <a:gd name="T22" fmla="*/ 47 w 163"/>
                <a:gd name="T23" fmla="*/ 70 h 99"/>
                <a:gd name="T24" fmla="*/ 49 w 163"/>
                <a:gd name="T25" fmla="*/ 80 h 99"/>
                <a:gd name="T26" fmla="*/ 53 w 163"/>
                <a:gd name="T27" fmla="*/ 72 h 99"/>
                <a:gd name="T28" fmla="*/ 55 w 163"/>
                <a:gd name="T29" fmla="*/ 63 h 99"/>
                <a:gd name="T30" fmla="*/ 61 w 163"/>
                <a:gd name="T31" fmla="*/ 61 h 99"/>
                <a:gd name="T32" fmla="*/ 66 w 163"/>
                <a:gd name="T33" fmla="*/ 70 h 99"/>
                <a:gd name="T34" fmla="*/ 72 w 163"/>
                <a:gd name="T35" fmla="*/ 76 h 99"/>
                <a:gd name="T36" fmla="*/ 76 w 163"/>
                <a:gd name="T37" fmla="*/ 70 h 99"/>
                <a:gd name="T38" fmla="*/ 78 w 163"/>
                <a:gd name="T39" fmla="*/ 72 h 99"/>
                <a:gd name="T40" fmla="*/ 83 w 163"/>
                <a:gd name="T41" fmla="*/ 63 h 99"/>
                <a:gd name="T42" fmla="*/ 85 w 163"/>
                <a:gd name="T43" fmla="*/ 32 h 99"/>
                <a:gd name="T44" fmla="*/ 89 w 163"/>
                <a:gd name="T45" fmla="*/ 2 h 99"/>
                <a:gd name="T46" fmla="*/ 91 w 163"/>
                <a:gd name="T47" fmla="*/ 21 h 99"/>
                <a:gd name="T48" fmla="*/ 93 w 163"/>
                <a:gd name="T49" fmla="*/ 95 h 99"/>
                <a:gd name="T50" fmla="*/ 97 w 163"/>
                <a:gd name="T51" fmla="*/ 97 h 99"/>
                <a:gd name="T52" fmla="*/ 100 w 163"/>
                <a:gd name="T53" fmla="*/ 80 h 99"/>
                <a:gd name="T54" fmla="*/ 104 w 163"/>
                <a:gd name="T55" fmla="*/ 59 h 99"/>
                <a:gd name="T56" fmla="*/ 106 w 163"/>
                <a:gd name="T57" fmla="*/ 32 h 99"/>
                <a:gd name="T58" fmla="*/ 110 w 163"/>
                <a:gd name="T59" fmla="*/ 44 h 99"/>
                <a:gd name="T60" fmla="*/ 114 w 163"/>
                <a:gd name="T61" fmla="*/ 78 h 99"/>
                <a:gd name="T62" fmla="*/ 116 w 163"/>
                <a:gd name="T63" fmla="*/ 89 h 99"/>
                <a:gd name="T64" fmla="*/ 121 w 163"/>
                <a:gd name="T65" fmla="*/ 78 h 99"/>
                <a:gd name="T66" fmla="*/ 127 w 163"/>
                <a:gd name="T67" fmla="*/ 74 h 99"/>
                <a:gd name="T68" fmla="*/ 129 w 163"/>
                <a:gd name="T69" fmla="*/ 70 h 99"/>
                <a:gd name="T70" fmla="*/ 131 w 163"/>
                <a:gd name="T71" fmla="*/ 55 h 99"/>
                <a:gd name="T72" fmla="*/ 135 w 163"/>
                <a:gd name="T73" fmla="*/ 59 h 99"/>
                <a:gd name="T74" fmla="*/ 142 w 163"/>
                <a:gd name="T75" fmla="*/ 59 h 99"/>
                <a:gd name="T76" fmla="*/ 148 w 163"/>
                <a:gd name="T77" fmla="*/ 55 h 99"/>
                <a:gd name="T78" fmla="*/ 152 w 163"/>
                <a:gd name="T79" fmla="*/ 68 h 99"/>
                <a:gd name="T80" fmla="*/ 157 w 163"/>
                <a:gd name="T81" fmla="*/ 70 h 99"/>
                <a:gd name="T82" fmla="*/ 159 w 163"/>
                <a:gd name="T83" fmla="*/ 6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99">
                  <a:moveTo>
                    <a:pt x="0" y="65"/>
                  </a:moveTo>
                  <a:lnTo>
                    <a:pt x="2" y="63"/>
                  </a:lnTo>
                  <a:lnTo>
                    <a:pt x="4" y="61"/>
                  </a:lnTo>
                  <a:lnTo>
                    <a:pt x="7" y="61"/>
                  </a:lnTo>
                  <a:lnTo>
                    <a:pt x="9" y="59"/>
                  </a:lnTo>
                  <a:lnTo>
                    <a:pt x="11" y="59"/>
                  </a:lnTo>
                  <a:lnTo>
                    <a:pt x="13" y="57"/>
                  </a:lnTo>
                  <a:lnTo>
                    <a:pt x="15" y="55"/>
                  </a:lnTo>
                  <a:lnTo>
                    <a:pt x="15" y="53"/>
                  </a:lnTo>
                  <a:lnTo>
                    <a:pt x="19" y="49"/>
                  </a:lnTo>
                  <a:lnTo>
                    <a:pt x="17" y="49"/>
                  </a:lnTo>
                  <a:lnTo>
                    <a:pt x="19" y="55"/>
                  </a:lnTo>
                  <a:lnTo>
                    <a:pt x="21" y="57"/>
                  </a:lnTo>
                  <a:lnTo>
                    <a:pt x="21" y="61"/>
                  </a:lnTo>
                  <a:lnTo>
                    <a:pt x="23" y="63"/>
                  </a:lnTo>
                  <a:lnTo>
                    <a:pt x="23" y="65"/>
                  </a:lnTo>
                  <a:lnTo>
                    <a:pt x="26" y="68"/>
                  </a:lnTo>
                  <a:lnTo>
                    <a:pt x="26" y="70"/>
                  </a:lnTo>
                  <a:lnTo>
                    <a:pt x="30" y="74"/>
                  </a:lnTo>
                  <a:lnTo>
                    <a:pt x="28" y="74"/>
                  </a:lnTo>
                  <a:lnTo>
                    <a:pt x="30" y="72"/>
                  </a:lnTo>
                  <a:lnTo>
                    <a:pt x="32" y="70"/>
                  </a:lnTo>
                  <a:lnTo>
                    <a:pt x="32" y="61"/>
                  </a:lnTo>
                  <a:lnTo>
                    <a:pt x="34" y="57"/>
                  </a:lnTo>
                  <a:lnTo>
                    <a:pt x="34" y="49"/>
                  </a:lnTo>
                  <a:lnTo>
                    <a:pt x="36" y="44"/>
                  </a:lnTo>
                  <a:lnTo>
                    <a:pt x="36" y="40"/>
                  </a:lnTo>
                  <a:lnTo>
                    <a:pt x="38" y="42"/>
                  </a:lnTo>
                  <a:lnTo>
                    <a:pt x="38" y="49"/>
                  </a:lnTo>
                  <a:lnTo>
                    <a:pt x="40" y="51"/>
                  </a:lnTo>
                  <a:lnTo>
                    <a:pt x="40" y="55"/>
                  </a:lnTo>
                  <a:lnTo>
                    <a:pt x="42" y="57"/>
                  </a:lnTo>
                  <a:lnTo>
                    <a:pt x="42" y="63"/>
                  </a:lnTo>
                  <a:lnTo>
                    <a:pt x="45" y="65"/>
                  </a:lnTo>
                  <a:lnTo>
                    <a:pt x="45" y="68"/>
                  </a:lnTo>
                  <a:lnTo>
                    <a:pt x="47" y="70"/>
                  </a:lnTo>
                  <a:lnTo>
                    <a:pt x="47" y="76"/>
                  </a:lnTo>
                  <a:lnTo>
                    <a:pt x="49" y="78"/>
                  </a:lnTo>
                  <a:lnTo>
                    <a:pt x="49" y="80"/>
                  </a:lnTo>
                  <a:lnTo>
                    <a:pt x="51" y="78"/>
                  </a:lnTo>
                  <a:lnTo>
                    <a:pt x="51" y="74"/>
                  </a:lnTo>
                  <a:lnTo>
                    <a:pt x="53" y="72"/>
                  </a:lnTo>
                  <a:lnTo>
                    <a:pt x="53" y="70"/>
                  </a:lnTo>
                  <a:lnTo>
                    <a:pt x="55" y="68"/>
                  </a:lnTo>
                  <a:lnTo>
                    <a:pt x="55" y="63"/>
                  </a:lnTo>
                  <a:lnTo>
                    <a:pt x="57" y="61"/>
                  </a:lnTo>
                  <a:lnTo>
                    <a:pt x="59" y="59"/>
                  </a:lnTo>
                  <a:lnTo>
                    <a:pt x="61" y="61"/>
                  </a:lnTo>
                  <a:lnTo>
                    <a:pt x="64" y="63"/>
                  </a:lnTo>
                  <a:lnTo>
                    <a:pt x="64" y="68"/>
                  </a:lnTo>
                  <a:lnTo>
                    <a:pt x="66" y="70"/>
                  </a:lnTo>
                  <a:lnTo>
                    <a:pt x="66" y="74"/>
                  </a:lnTo>
                  <a:lnTo>
                    <a:pt x="68" y="72"/>
                  </a:lnTo>
                  <a:lnTo>
                    <a:pt x="72" y="76"/>
                  </a:lnTo>
                  <a:lnTo>
                    <a:pt x="70" y="76"/>
                  </a:lnTo>
                  <a:lnTo>
                    <a:pt x="72" y="74"/>
                  </a:lnTo>
                  <a:lnTo>
                    <a:pt x="76" y="70"/>
                  </a:lnTo>
                  <a:lnTo>
                    <a:pt x="74" y="70"/>
                  </a:lnTo>
                  <a:lnTo>
                    <a:pt x="76" y="70"/>
                  </a:lnTo>
                  <a:lnTo>
                    <a:pt x="78" y="72"/>
                  </a:lnTo>
                  <a:lnTo>
                    <a:pt x="80" y="70"/>
                  </a:lnTo>
                  <a:lnTo>
                    <a:pt x="80" y="68"/>
                  </a:lnTo>
                  <a:lnTo>
                    <a:pt x="83" y="63"/>
                  </a:lnTo>
                  <a:lnTo>
                    <a:pt x="83" y="51"/>
                  </a:lnTo>
                  <a:lnTo>
                    <a:pt x="85" y="44"/>
                  </a:lnTo>
                  <a:lnTo>
                    <a:pt x="85" y="32"/>
                  </a:lnTo>
                  <a:lnTo>
                    <a:pt x="87" y="23"/>
                  </a:lnTo>
                  <a:lnTo>
                    <a:pt x="87" y="6"/>
                  </a:lnTo>
                  <a:lnTo>
                    <a:pt x="89" y="2"/>
                  </a:lnTo>
                  <a:lnTo>
                    <a:pt x="89" y="0"/>
                  </a:lnTo>
                  <a:lnTo>
                    <a:pt x="89" y="11"/>
                  </a:lnTo>
                  <a:lnTo>
                    <a:pt x="91" y="21"/>
                  </a:lnTo>
                  <a:lnTo>
                    <a:pt x="91" y="53"/>
                  </a:lnTo>
                  <a:lnTo>
                    <a:pt x="93" y="68"/>
                  </a:lnTo>
                  <a:lnTo>
                    <a:pt x="93" y="95"/>
                  </a:lnTo>
                  <a:lnTo>
                    <a:pt x="95" y="97"/>
                  </a:lnTo>
                  <a:lnTo>
                    <a:pt x="95" y="99"/>
                  </a:lnTo>
                  <a:lnTo>
                    <a:pt x="97" y="97"/>
                  </a:lnTo>
                  <a:lnTo>
                    <a:pt x="97" y="89"/>
                  </a:lnTo>
                  <a:lnTo>
                    <a:pt x="100" y="84"/>
                  </a:lnTo>
                  <a:lnTo>
                    <a:pt x="100" y="80"/>
                  </a:lnTo>
                  <a:lnTo>
                    <a:pt x="102" y="78"/>
                  </a:lnTo>
                  <a:lnTo>
                    <a:pt x="102" y="65"/>
                  </a:lnTo>
                  <a:lnTo>
                    <a:pt x="104" y="59"/>
                  </a:lnTo>
                  <a:lnTo>
                    <a:pt x="104" y="46"/>
                  </a:lnTo>
                  <a:lnTo>
                    <a:pt x="106" y="40"/>
                  </a:lnTo>
                  <a:lnTo>
                    <a:pt x="106" y="32"/>
                  </a:lnTo>
                  <a:lnTo>
                    <a:pt x="108" y="34"/>
                  </a:lnTo>
                  <a:lnTo>
                    <a:pt x="110" y="36"/>
                  </a:lnTo>
                  <a:lnTo>
                    <a:pt x="110" y="44"/>
                  </a:lnTo>
                  <a:lnTo>
                    <a:pt x="112" y="51"/>
                  </a:lnTo>
                  <a:lnTo>
                    <a:pt x="112" y="72"/>
                  </a:lnTo>
                  <a:lnTo>
                    <a:pt x="114" y="78"/>
                  </a:lnTo>
                  <a:lnTo>
                    <a:pt x="114" y="87"/>
                  </a:lnTo>
                  <a:lnTo>
                    <a:pt x="116" y="91"/>
                  </a:lnTo>
                  <a:lnTo>
                    <a:pt x="116" y="89"/>
                  </a:lnTo>
                  <a:lnTo>
                    <a:pt x="119" y="87"/>
                  </a:lnTo>
                  <a:lnTo>
                    <a:pt x="119" y="82"/>
                  </a:lnTo>
                  <a:lnTo>
                    <a:pt x="121" y="78"/>
                  </a:lnTo>
                  <a:lnTo>
                    <a:pt x="121" y="72"/>
                  </a:lnTo>
                  <a:lnTo>
                    <a:pt x="123" y="70"/>
                  </a:lnTo>
                  <a:lnTo>
                    <a:pt x="127" y="74"/>
                  </a:lnTo>
                  <a:lnTo>
                    <a:pt x="125" y="74"/>
                  </a:lnTo>
                  <a:lnTo>
                    <a:pt x="127" y="72"/>
                  </a:lnTo>
                  <a:lnTo>
                    <a:pt x="129" y="70"/>
                  </a:lnTo>
                  <a:lnTo>
                    <a:pt x="129" y="61"/>
                  </a:lnTo>
                  <a:lnTo>
                    <a:pt x="131" y="59"/>
                  </a:lnTo>
                  <a:lnTo>
                    <a:pt x="131" y="55"/>
                  </a:lnTo>
                  <a:lnTo>
                    <a:pt x="133" y="55"/>
                  </a:lnTo>
                  <a:lnTo>
                    <a:pt x="138" y="59"/>
                  </a:lnTo>
                  <a:lnTo>
                    <a:pt x="135" y="59"/>
                  </a:lnTo>
                  <a:lnTo>
                    <a:pt x="138" y="59"/>
                  </a:lnTo>
                  <a:lnTo>
                    <a:pt x="140" y="59"/>
                  </a:lnTo>
                  <a:lnTo>
                    <a:pt x="142" y="59"/>
                  </a:lnTo>
                  <a:lnTo>
                    <a:pt x="144" y="55"/>
                  </a:lnTo>
                  <a:lnTo>
                    <a:pt x="146" y="55"/>
                  </a:lnTo>
                  <a:lnTo>
                    <a:pt x="148" y="55"/>
                  </a:lnTo>
                  <a:lnTo>
                    <a:pt x="150" y="57"/>
                  </a:lnTo>
                  <a:lnTo>
                    <a:pt x="152" y="59"/>
                  </a:lnTo>
                  <a:lnTo>
                    <a:pt x="152" y="68"/>
                  </a:lnTo>
                  <a:lnTo>
                    <a:pt x="154" y="70"/>
                  </a:lnTo>
                  <a:lnTo>
                    <a:pt x="154" y="72"/>
                  </a:lnTo>
                  <a:lnTo>
                    <a:pt x="157" y="70"/>
                  </a:lnTo>
                  <a:lnTo>
                    <a:pt x="157" y="65"/>
                  </a:lnTo>
                  <a:lnTo>
                    <a:pt x="159" y="63"/>
                  </a:lnTo>
                  <a:lnTo>
                    <a:pt x="159" y="61"/>
                  </a:lnTo>
                  <a:lnTo>
                    <a:pt x="163" y="61"/>
                  </a:lnTo>
                  <a:lnTo>
                    <a:pt x="163" y="6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1" name="Freeform 155"/>
            <p:cNvSpPr>
              <a:spLocks noChangeAspect="1"/>
            </p:cNvSpPr>
            <p:nvPr/>
          </p:nvSpPr>
          <p:spPr bwMode="auto">
            <a:xfrm flipV="1">
              <a:off x="6875225" y="3521634"/>
              <a:ext cx="1098236" cy="131255"/>
            </a:xfrm>
            <a:custGeom>
              <a:avLst/>
              <a:gdLst>
                <a:gd name="T0" fmla="*/ 4 w 171"/>
                <a:gd name="T1" fmla="*/ 45 h 80"/>
                <a:gd name="T2" fmla="*/ 10 w 171"/>
                <a:gd name="T3" fmla="*/ 53 h 80"/>
                <a:gd name="T4" fmla="*/ 13 w 171"/>
                <a:gd name="T5" fmla="*/ 45 h 80"/>
                <a:gd name="T6" fmla="*/ 21 w 171"/>
                <a:gd name="T7" fmla="*/ 32 h 80"/>
                <a:gd name="T8" fmla="*/ 25 w 171"/>
                <a:gd name="T9" fmla="*/ 34 h 80"/>
                <a:gd name="T10" fmla="*/ 32 w 171"/>
                <a:gd name="T11" fmla="*/ 36 h 80"/>
                <a:gd name="T12" fmla="*/ 34 w 171"/>
                <a:gd name="T13" fmla="*/ 26 h 80"/>
                <a:gd name="T14" fmla="*/ 38 w 171"/>
                <a:gd name="T15" fmla="*/ 3 h 80"/>
                <a:gd name="T16" fmla="*/ 40 w 171"/>
                <a:gd name="T17" fmla="*/ 24 h 80"/>
                <a:gd name="T18" fmla="*/ 44 w 171"/>
                <a:gd name="T19" fmla="*/ 57 h 80"/>
                <a:gd name="T20" fmla="*/ 46 w 171"/>
                <a:gd name="T21" fmla="*/ 62 h 80"/>
                <a:gd name="T22" fmla="*/ 51 w 171"/>
                <a:gd name="T23" fmla="*/ 45 h 80"/>
                <a:gd name="T24" fmla="*/ 53 w 171"/>
                <a:gd name="T25" fmla="*/ 32 h 80"/>
                <a:gd name="T26" fmla="*/ 55 w 171"/>
                <a:gd name="T27" fmla="*/ 55 h 80"/>
                <a:gd name="T28" fmla="*/ 59 w 171"/>
                <a:gd name="T29" fmla="*/ 47 h 80"/>
                <a:gd name="T30" fmla="*/ 61 w 171"/>
                <a:gd name="T31" fmla="*/ 32 h 80"/>
                <a:gd name="T32" fmla="*/ 65 w 171"/>
                <a:gd name="T33" fmla="*/ 38 h 80"/>
                <a:gd name="T34" fmla="*/ 67 w 171"/>
                <a:gd name="T35" fmla="*/ 24 h 80"/>
                <a:gd name="T36" fmla="*/ 70 w 171"/>
                <a:gd name="T37" fmla="*/ 36 h 80"/>
                <a:gd name="T38" fmla="*/ 74 w 171"/>
                <a:gd name="T39" fmla="*/ 45 h 80"/>
                <a:gd name="T40" fmla="*/ 80 w 171"/>
                <a:gd name="T41" fmla="*/ 36 h 80"/>
                <a:gd name="T42" fmla="*/ 86 w 171"/>
                <a:gd name="T43" fmla="*/ 40 h 80"/>
                <a:gd name="T44" fmla="*/ 91 w 171"/>
                <a:gd name="T45" fmla="*/ 45 h 80"/>
                <a:gd name="T46" fmla="*/ 95 w 171"/>
                <a:gd name="T47" fmla="*/ 34 h 80"/>
                <a:gd name="T48" fmla="*/ 99 w 171"/>
                <a:gd name="T49" fmla="*/ 24 h 80"/>
                <a:gd name="T50" fmla="*/ 101 w 171"/>
                <a:gd name="T51" fmla="*/ 47 h 80"/>
                <a:gd name="T52" fmla="*/ 108 w 171"/>
                <a:gd name="T53" fmla="*/ 45 h 80"/>
                <a:gd name="T54" fmla="*/ 110 w 171"/>
                <a:gd name="T55" fmla="*/ 38 h 80"/>
                <a:gd name="T56" fmla="*/ 116 w 171"/>
                <a:gd name="T57" fmla="*/ 43 h 80"/>
                <a:gd name="T58" fmla="*/ 120 w 171"/>
                <a:gd name="T59" fmla="*/ 36 h 80"/>
                <a:gd name="T60" fmla="*/ 127 w 171"/>
                <a:gd name="T61" fmla="*/ 26 h 80"/>
                <a:gd name="T62" fmla="*/ 133 w 171"/>
                <a:gd name="T63" fmla="*/ 28 h 80"/>
                <a:gd name="T64" fmla="*/ 137 w 171"/>
                <a:gd name="T65" fmla="*/ 38 h 80"/>
                <a:gd name="T66" fmla="*/ 141 w 171"/>
                <a:gd name="T67" fmla="*/ 47 h 80"/>
                <a:gd name="T68" fmla="*/ 148 w 171"/>
                <a:gd name="T69" fmla="*/ 45 h 80"/>
                <a:gd name="T70" fmla="*/ 150 w 171"/>
                <a:gd name="T71" fmla="*/ 36 h 80"/>
                <a:gd name="T72" fmla="*/ 154 w 171"/>
                <a:gd name="T73" fmla="*/ 26 h 80"/>
                <a:gd name="T74" fmla="*/ 156 w 171"/>
                <a:gd name="T75" fmla="*/ 3 h 80"/>
                <a:gd name="T76" fmla="*/ 160 w 171"/>
                <a:gd name="T77" fmla="*/ 17 h 80"/>
                <a:gd name="T78" fmla="*/ 163 w 171"/>
                <a:gd name="T79" fmla="*/ 78 h 80"/>
                <a:gd name="T80" fmla="*/ 167 w 171"/>
                <a:gd name="T81" fmla="*/ 72 h 80"/>
                <a:gd name="T82" fmla="*/ 169 w 171"/>
                <a:gd name="T83" fmla="*/ 5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80">
                  <a:moveTo>
                    <a:pt x="0" y="40"/>
                  </a:moveTo>
                  <a:lnTo>
                    <a:pt x="2" y="43"/>
                  </a:lnTo>
                  <a:lnTo>
                    <a:pt x="4" y="45"/>
                  </a:lnTo>
                  <a:lnTo>
                    <a:pt x="8" y="49"/>
                  </a:lnTo>
                  <a:lnTo>
                    <a:pt x="8" y="51"/>
                  </a:lnTo>
                  <a:lnTo>
                    <a:pt x="10" y="53"/>
                  </a:lnTo>
                  <a:lnTo>
                    <a:pt x="10" y="51"/>
                  </a:lnTo>
                  <a:lnTo>
                    <a:pt x="13" y="49"/>
                  </a:lnTo>
                  <a:lnTo>
                    <a:pt x="13" y="45"/>
                  </a:lnTo>
                  <a:lnTo>
                    <a:pt x="17" y="40"/>
                  </a:lnTo>
                  <a:lnTo>
                    <a:pt x="17" y="36"/>
                  </a:lnTo>
                  <a:lnTo>
                    <a:pt x="21" y="32"/>
                  </a:lnTo>
                  <a:lnTo>
                    <a:pt x="21" y="30"/>
                  </a:lnTo>
                  <a:lnTo>
                    <a:pt x="23" y="32"/>
                  </a:lnTo>
                  <a:lnTo>
                    <a:pt x="25" y="34"/>
                  </a:lnTo>
                  <a:lnTo>
                    <a:pt x="27" y="36"/>
                  </a:lnTo>
                  <a:lnTo>
                    <a:pt x="29" y="38"/>
                  </a:lnTo>
                  <a:lnTo>
                    <a:pt x="32" y="36"/>
                  </a:lnTo>
                  <a:lnTo>
                    <a:pt x="32" y="30"/>
                  </a:lnTo>
                  <a:lnTo>
                    <a:pt x="34" y="28"/>
                  </a:lnTo>
                  <a:lnTo>
                    <a:pt x="34" y="26"/>
                  </a:lnTo>
                  <a:lnTo>
                    <a:pt x="36" y="21"/>
                  </a:lnTo>
                  <a:lnTo>
                    <a:pt x="36" y="7"/>
                  </a:lnTo>
                  <a:lnTo>
                    <a:pt x="38" y="3"/>
                  </a:lnTo>
                  <a:lnTo>
                    <a:pt x="38" y="0"/>
                  </a:lnTo>
                  <a:lnTo>
                    <a:pt x="40" y="3"/>
                  </a:lnTo>
                  <a:lnTo>
                    <a:pt x="40" y="24"/>
                  </a:lnTo>
                  <a:lnTo>
                    <a:pt x="42" y="32"/>
                  </a:lnTo>
                  <a:lnTo>
                    <a:pt x="42" y="49"/>
                  </a:lnTo>
                  <a:lnTo>
                    <a:pt x="44" y="57"/>
                  </a:lnTo>
                  <a:lnTo>
                    <a:pt x="44" y="68"/>
                  </a:lnTo>
                  <a:lnTo>
                    <a:pt x="46" y="66"/>
                  </a:lnTo>
                  <a:lnTo>
                    <a:pt x="46" y="62"/>
                  </a:lnTo>
                  <a:lnTo>
                    <a:pt x="48" y="55"/>
                  </a:lnTo>
                  <a:lnTo>
                    <a:pt x="48" y="49"/>
                  </a:lnTo>
                  <a:lnTo>
                    <a:pt x="51" y="45"/>
                  </a:lnTo>
                  <a:lnTo>
                    <a:pt x="51" y="36"/>
                  </a:lnTo>
                  <a:lnTo>
                    <a:pt x="53" y="34"/>
                  </a:lnTo>
                  <a:lnTo>
                    <a:pt x="53" y="32"/>
                  </a:lnTo>
                  <a:lnTo>
                    <a:pt x="53" y="34"/>
                  </a:lnTo>
                  <a:lnTo>
                    <a:pt x="55" y="38"/>
                  </a:lnTo>
                  <a:lnTo>
                    <a:pt x="55" y="55"/>
                  </a:lnTo>
                  <a:lnTo>
                    <a:pt x="57" y="57"/>
                  </a:lnTo>
                  <a:lnTo>
                    <a:pt x="57" y="53"/>
                  </a:lnTo>
                  <a:lnTo>
                    <a:pt x="59" y="47"/>
                  </a:lnTo>
                  <a:lnTo>
                    <a:pt x="59" y="30"/>
                  </a:lnTo>
                  <a:lnTo>
                    <a:pt x="61" y="28"/>
                  </a:lnTo>
                  <a:lnTo>
                    <a:pt x="61" y="32"/>
                  </a:lnTo>
                  <a:lnTo>
                    <a:pt x="63" y="36"/>
                  </a:lnTo>
                  <a:lnTo>
                    <a:pt x="63" y="40"/>
                  </a:lnTo>
                  <a:lnTo>
                    <a:pt x="65" y="38"/>
                  </a:lnTo>
                  <a:lnTo>
                    <a:pt x="65" y="32"/>
                  </a:lnTo>
                  <a:lnTo>
                    <a:pt x="67" y="28"/>
                  </a:lnTo>
                  <a:lnTo>
                    <a:pt x="67" y="24"/>
                  </a:lnTo>
                  <a:lnTo>
                    <a:pt x="67" y="26"/>
                  </a:lnTo>
                  <a:lnTo>
                    <a:pt x="70" y="28"/>
                  </a:lnTo>
                  <a:lnTo>
                    <a:pt x="70" y="36"/>
                  </a:lnTo>
                  <a:lnTo>
                    <a:pt x="72" y="38"/>
                  </a:lnTo>
                  <a:lnTo>
                    <a:pt x="72" y="43"/>
                  </a:lnTo>
                  <a:lnTo>
                    <a:pt x="74" y="45"/>
                  </a:lnTo>
                  <a:lnTo>
                    <a:pt x="76" y="45"/>
                  </a:lnTo>
                  <a:lnTo>
                    <a:pt x="80" y="40"/>
                  </a:lnTo>
                  <a:lnTo>
                    <a:pt x="80" y="36"/>
                  </a:lnTo>
                  <a:lnTo>
                    <a:pt x="82" y="38"/>
                  </a:lnTo>
                  <a:lnTo>
                    <a:pt x="84" y="40"/>
                  </a:lnTo>
                  <a:lnTo>
                    <a:pt x="86" y="40"/>
                  </a:lnTo>
                  <a:lnTo>
                    <a:pt x="91" y="47"/>
                  </a:lnTo>
                  <a:lnTo>
                    <a:pt x="91" y="49"/>
                  </a:lnTo>
                  <a:lnTo>
                    <a:pt x="91" y="45"/>
                  </a:lnTo>
                  <a:lnTo>
                    <a:pt x="93" y="43"/>
                  </a:lnTo>
                  <a:lnTo>
                    <a:pt x="93" y="36"/>
                  </a:lnTo>
                  <a:lnTo>
                    <a:pt x="95" y="34"/>
                  </a:lnTo>
                  <a:lnTo>
                    <a:pt x="95" y="24"/>
                  </a:lnTo>
                  <a:lnTo>
                    <a:pt x="97" y="21"/>
                  </a:lnTo>
                  <a:lnTo>
                    <a:pt x="99" y="24"/>
                  </a:lnTo>
                  <a:lnTo>
                    <a:pt x="99" y="34"/>
                  </a:lnTo>
                  <a:lnTo>
                    <a:pt x="101" y="38"/>
                  </a:lnTo>
                  <a:lnTo>
                    <a:pt x="101" y="47"/>
                  </a:lnTo>
                  <a:lnTo>
                    <a:pt x="103" y="49"/>
                  </a:lnTo>
                  <a:lnTo>
                    <a:pt x="106" y="47"/>
                  </a:lnTo>
                  <a:lnTo>
                    <a:pt x="108" y="45"/>
                  </a:lnTo>
                  <a:lnTo>
                    <a:pt x="108" y="43"/>
                  </a:lnTo>
                  <a:lnTo>
                    <a:pt x="110" y="40"/>
                  </a:lnTo>
                  <a:lnTo>
                    <a:pt x="110" y="38"/>
                  </a:lnTo>
                  <a:lnTo>
                    <a:pt x="110" y="40"/>
                  </a:lnTo>
                  <a:lnTo>
                    <a:pt x="112" y="43"/>
                  </a:lnTo>
                  <a:lnTo>
                    <a:pt x="116" y="43"/>
                  </a:lnTo>
                  <a:lnTo>
                    <a:pt x="116" y="40"/>
                  </a:lnTo>
                  <a:lnTo>
                    <a:pt x="118" y="38"/>
                  </a:lnTo>
                  <a:lnTo>
                    <a:pt x="120" y="36"/>
                  </a:lnTo>
                  <a:lnTo>
                    <a:pt x="125" y="32"/>
                  </a:lnTo>
                  <a:lnTo>
                    <a:pt x="125" y="28"/>
                  </a:lnTo>
                  <a:lnTo>
                    <a:pt x="127" y="26"/>
                  </a:lnTo>
                  <a:lnTo>
                    <a:pt x="129" y="26"/>
                  </a:lnTo>
                  <a:lnTo>
                    <a:pt x="131" y="28"/>
                  </a:lnTo>
                  <a:lnTo>
                    <a:pt x="133" y="28"/>
                  </a:lnTo>
                  <a:lnTo>
                    <a:pt x="135" y="32"/>
                  </a:lnTo>
                  <a:lnTo>
                    <a:pt x="137" y="34"/>
                  </a:lnTo>
                  <a:lnTo>
                    <a:pt x="137" y="38"/>
                  </a:lnTo>
                  <a:lnTo>
                    <a:pt x="139" y="40"/>
                  </a:lnTo>
                  <a:lnTo>
                    <a:pt x="139" y="45"/>
                  </a:lnTo>
                  <a:lnTo>
                    <a:pt x="141" y="47"/>
                  </a:lnTo>
                  <a:lnTo>
                    <a:pt x="144" y="49"/>
                  </a:lnTo>
                  <a:lnTo>
                    <a:pt x="146" y="49"/>
                  </a:lnTo>
                  <a:lnTo>
                    <a:pt x="148" y="45"/>
                  </a:lnTo>
                  <a:lnTo>
                    <a:pt x="148" y="43"/>
                  </a:lnTo>
                  <a:lnTo>
                    <a:pt x="150" y="40"/>
                  </a:lnTo>
                  <a:lnTo>
                    <a:pt x="150" y="36"/>
                  </a:lnTo>
                  <a:lnTo>
                    <a:pt x="152" y="34"/>
                  </a:lnTo>
                  <a:lnTo>
                    <a:pt x="152" y="30"/>
                  </a:lnTo>
                  <a:lnTo>
                    <a:pt x="154" y="26"/>
                  </a:lnTo>
                  <a:lnTo>
                    <a:pt x="154" y="17"/>
                  </a:lnTo>
                  <a:lnTo>
                    <a:pt x="156" y="13"/>
                  </a:lnTo>
                  <a:lnTo>
                    <a:pt x="156" y="3"/>
                  </a:lnTo>
                  <a:lnTo>
                    <a:pt x="158" y="5"/>
                  </a:lnTo>
                  <a:lnTo>
                    <a:pt x="158" y="9"/>
                  </a:lnTo>
                  <a:lnTo>
                    <a:pt x="160" y="17"/>
                  </a:lnTo>
                  <a:lnTo>
                    <a:pt x="160" y="53"/>
                  </a:lnTo>
                  <a:lnTo>
                    <a:pt x="163" y="64"/>
                  </a:lnTo>
                  <a:lnTo>
                    <a:pt x="163" y="78"/>
                  </a:lnTo>
                  <a:lnTo>
                    <a:pt x="165" y="80"/>
                  </a:lnTo>
                  <a:lnTo>
                    <a:pt x="165" y="76"/>
                  </a:lnTo>
                  <a:lnTo>
                    <a:pt x="167" y="72"/>
                  </a:lnTo>
                  <a:lnTo>
                    <a:pt x="167" y="66"/>
                  </a:lnTo>
                  <a:lnTo>
                    <a:pt x="169" y="62"/>
                  </a:lnTo>
                  <a:lnTo>
                    <a:pt x="169" y="53"/>
                  </a:lnTo>
                  <a:lnTo>
                    <a:pt x="171" y="49"/>
                  </a:lnTo>
                  <a:lnTo>
                    <a:pt x="171"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2" name="Freeform 156"/>
            <p:cNvSpPr>
              <a:spLocks noChangeAspect="1"/>
            </p:cNvSpPr>
            <p:nvPr/>
          </p:nvSpPr>
          <p:spPr bwMode="auto">
            <a:xfrm flipV="1">
              <a:off x="7973461" y="3542051"/>
              <a:ext cx="963547" cy="91878"/>
            </a:xfrm>
            <a:custGeom>
              <a:avLst/>
              <a:gdLst>
                <a:gd name="T0" fmla="*/ 2 w 150"/>
                <a:gd name="T1" fmla="*/ 25 h 57"/>
                <a:gd name="T2" fmla="*/ 8 w 150"/>
                <a:gd name="T3" fmla="*/ 21 h 57"/>
                <a:gd name="T4" fmla="*/ 11 w 150"/>
                <a:gd name="T5" fmla="*/ 6 h 57"/>
                <a:gd name="T6" fmla="*/ 15 w 150"/>
                <a:gd name="T7" fmla="*/ 19 h 57"/>
                <a:gd name="T8" fmla="*/ 17 w 150"/>
                <a:gd name="T9" fmla="*/ 25 h 57"/>
                <a:gd name="T10" fmla="*/ 21 w 150"/>
                <a:gd name="T11" fmla="*/ 21 h 57"/>
                <a:gd name="T12" fmla="*/ 23 w 150"/>
                <a:gd name="T13" fmla="*/ 4 h 57"/>
                <a:gd name="T14" fmla="*/ 27 w 150"/>
                <a:gd name="T15" fmla="*/ 13 h 57"/>
                <a:gd name="T16" fmla="*/ 30 w 150"/>
                <a:gd name="T17" fmla="*/ 46 h 57"/>
                <a:gd name="T18" fmla="*/ 34 w 150"/>
                <a:gd name="T19" fmla="*/ 42 h 57"/>
                <a:gd name="T20" fmla="*/ 38 w 150"/>
                <a:gd name="T21" fmla="*/ 17 h 57"/>
                <a:gd name="T22" fmla="*/ 40 w 150"/>
                <a:gd name="T23" fmla="*/ 32 h 57"/>
                <a:gd name="T24" fmla="*/ 44 w 150"/>
                <a:gd name="T25" fmla="*/ 48 h 57"/>
                <a:gd name="T26" fmla="*/ 49 w 150"/>
                <a:gd name="T27" fmla="*/ 40 h 57"/>
                <a:gd name="T28" fmla="*/ 51 w 150"/>
                <a:gd name="T29" fmla="*/ 25 h 57"/>
                <a:gd name="T30" fmla="*/ 55 w 150"/>
                <a:gd name="T31" fmla="*/ 29 h 57"/>
                <a:gd name="T32" fmla="*/ 59 w 150"/>
                <a:gd name="T33" fmla="*/ 19 h 57"/>
                <a:gd name="T34" fmla="*/ 63 w 150"/>
                <a:gd name="T35" fmla="*/ 4 h 57"/>
                <a:gd name="T36" fmla="*/ 65 w 150"/>
                <a:gd name="T37" fmla="*/ 13 h 57"/>
                <a:gd name="T38" fmla="*/ 70 w 150"/>
                <a:gd name="T39" fmla="*/ 55 h 57"/>
                <a:gd name="T40" fmla="*/ 72 w 150"/>
                <a:gd name="T41" fmla="*/ 53 h 57"/>
                <a:gd name="T42" fmla="*/ 74 w 150"/>
                <a:gd name="T43" fmla="*/ 21 h 57"/>
                <a:gd name="T44" fmla="*/ 78 w 150"/>
                <a:gd name="T45" fmla="*/ 2 h 57"/>
                <a:gd name="T46" fmla="*/ 80 w 150"/>
                <a:gd name="T47" fmla="*/ 32 h 57"/>
                <a:gd name="T48" fmla="*/ 87 w 150"/>
                <a:gd name="T49" fmla="*/ 44 h 57"/>
                <a:gd name="T50" fmla="*/ 89 w 150"/>
                <a:gd name="T51" fmla="*/ 40 h 57"/>
                <a:gd name="T52" fmla="*/ 91 w 150"/>
                <a:gd name="T53" fmla="*/ 29 h 57"/>
                <a:gd name="T54" fmla="*/ 95 w 150"/>
                <a:gd name="T55" fmla="*/ 21 h 57"/>
                <a:gd name="T56" fmla="*/ 97 w 150"/>
                <a:gd name="T57" fmla="*/ 10 h 57"/>
                <a:gd name="T58" fmla="*/ 101 w 150"/>
                <a:gd name="T59" fmla="*/ 15 h 57"/>
                <a:gd name="T60" fmla="*/ 106 w 150"/>
                <a:gd name="T61" fmla="*/ 42 h 57"/>
                <a:gd name="T62" fmla="*/ 110 w 150"/>
                <a:gd name="T63" fmla="*/ 44 h 57"/>
                <a:gd name="T64" fmla="*/ 112 w 150"/>
                <a:gd name="T65" fmla="*/ 23 h 57"/>
                <a:gd name="T66" fmla="*/ 116 w 150"/>
                <a:gd name="T67" fmla="*/ 44 h 57"/>
                <a:gd name="T68" fmla="*/ 118 w 150"/>
                <a:gd name="T69" fmla="*/ 29 h 57"/>
                <a:gd name="T70" fmla="*/ 123 w 150"/>
                <a:gd name="T71" fmla="*/ 21 h 57"/>
                <a:gd name="T72" fmla="*/ 127 w 150"/>
                <a:gd name="T73" fmla="*/ 19 h 57"/>
                <a:gd name="T74" fmla="*/ 131 w 150"/>
                <a:gd name="T75" fmla="*/ 23 h 57"/>
                <a:gd name="T76" fmla="*/ 137 w 150"/>
                <a:gd name="T77" fmla="*/ 23 h 57"/>
                <a:gd name="T78" fmla="*/ 142 w 150"/>
                <a:gd name="T79" fmla="*/ 19 h 57"/>
                <a:gd name="T80" fmla="*/ 144 w 150"/>
                <a:gd name="T81" fmla="*/ 36 h 57"/>
                <a:gd name="T82" fmla="*/ 148 w 150"/>
                <a:gd name="T83"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57">
                  <a:moveTo>
                    <a:pt x="0" y="32"/>
                  </a:moveTo>
                  <a:lnTo>
                    <a:pt x="2" y="29"/>
                  </a:lnTo>
                  <a:lnTo>
                    <a:pt x="2" y="25"/>
                  </a:lnTo>
                  <a:lnTo>
                    <a:pt x="4" y="25"/>
                  </a:lnTo>
                  <a:lnTo>
                    <a:pt x="6" y="25"/>
                  </a:lnTo>
                  <a:lnTo>
                    <a:pt x="8" y="21"/>
                  </a:lnTo>
                  <a:lnTo>
                    <a:pt x="8" y="15"/>
                  </a:lnTo>
                  <a:lnTo>
                    <a:pt x="11" y="10"/>
                  </a:lnTo>
                  <a:lnTo>
                    <a:pt x="11" y="6"/>
                  </a:lnTo>
                  <a:lnTo>
                    <a:pt x="13" y="8"/>
                  </a:lnTo>
                  <a:lnTo>
                    <a:pt x="13" y="17"/>
                  </a:lnTo>
                  <a:lnTo>
                    <a:pt x="15" y="19"/>
                  </a:lnTo>
                  <a:lnTo>
                    <a:pt x="15" y="21"/>
                  </a:lnTo>
                  <a:lnTo>
                    <a:pt x="17" y="23"/>
                  </a:lnTo>
                  <a:lnTo>
                    <a:pt x="17" y="25"/>
                  </a:lnTo>
                  <a:lnTo>
                    <a:pt x="19" y="27"/>
                  </a:lnTo>
                  <a:lnTo>
                    <a:pt x="19" y="25"/>
                  </a:lnTo>
                  <a:lnTo>
                    <a:pt x="21" y="21"/>
                  </a:lnTo>
                  <a:lnTo>
                    <a:pt x="21" y="10"/>
                  </a:lnTo>
                  <a:lnTo>
                    <a:pt x="23" y="8"/>
                  </a:lnTo>
                  <a:lnTo>
                    <a:pt x="23" y="4"/>
                  </a:lnTo>
                  <a:lnTo>
                    <a:pt x="25" y="6"/>
                  </a:lnTo>
                  <a:lnTo>
                    <a:pt x="25" y="8"/>
                  </a:lnTo>
                  <a:lnTo>
                    <a:pt x="27" y="13"/>
                  </a:lnTo>
                  <a:lnTo>
                    <a:pt x="27" y="25"/>
                  </a:lnTo>
                  <a:lnTo>
                    <a:pt x="30" y="34"/>
                  </a:lnTo>
                  <a:lnTo>
                    <a:pt x="30" y="46"/>
                  </a:lnTo>
                  <a:lnTo>
                    <a:pt x="32" y="46"/>
                  </a:lnTo>
                  <a:lnTo>
                    <a:pt x="34" y="44"/>
                  </a:lnTo>
                  <a:lnTo>
                    <a:pt x="34" y="42"/>
                  </a:lnTo>
                  <a:lnTo>
                    <a:pt x="36" y="40"/>
                  </a:lnTo>
                  <a:lnTo>
                    <a:pt x="36" y="23"/>
                  </a:lnTo>
                  <a:lnTo>
                    <a:pt x="38" y="17"/>
                  </a:lnTo>
                  <a:lnTo>
                    <a:pt x="38" y="10"/>
                  </a:lnTo>
                  <a:lnTo>
                    <a:pt x="40" y="10"/>
                  </a:lnTo>
                  <a:lnTo>
                    <a:pt x="40" y="32"/>
                  </a:lnTo>
                  <a:lnTo>
                    <a:pt x="42" y="38"/>
                  </a:lnTo>
                  <a:lnTo>
                    <a:pt x="42" y="48"/>
                  </a:lnTo>
                  <a:lnTo>
                    <a:pt x="44" y="48"/>
                  </a:lnTo>
                  <a:lnTo>
                    <a:pt x="46" y="46"/>
                  </a:lnTo>
                  <a:lnTo>
                    <a:pt x="46" y="44"/>
                  </a:lnTo>
                  <a:lnTo>
                    <a:pt x="49" y="40"/>
                  </a:lnTo>
                  <a:lnTo>
                    <a:pt x="49" y="29"/>
                  </a:lnTo>
                  <a:lnTo>
                    <a:pt x="53" y="25"/>
                  </a:lnTo>
                  <a:lnTo>
                    <a:pt x="51" y="25"/>
                  </a:lnTo>
                  <a:lnTo>
                    <a:pt x="53" y="25"/>
                  </a:lnTo>
                  <a:lnTo>
                    <a:pt x="57" y="29"/>
                  </a:lnTo>
                  <a:lnTo>
                    <a:pt x="55" y="29"/>
                  </a:lnTo>
                  <a:lnTo>
                    <a:pt x="57" y="27"/>
                  </a:lnTo>
                  <a:lnTo>
                    <a:pt x="59" y="25"/>
                  </a:lnTo>
                  <a:lnTo>
                    <a:pt x="59" y="19"/>
                  </a:lnTo>
                  <a:lnTo>
                    <a:pt x="61" y="15"/>
                  </a:lnTo>
                  <a:lnTo>
                    <a:pt x="61" y="6"/>
                  </a:lnTo>
                  <a:lnTo>
                    <a:pt x="63" y="4"/>
                  </a:lnTo>
                  <a:lnTo>
                    <a:pt x="63" y="0"/>
                  </a:lnTo>
                  <a:lnTo>
                    <a:pt x="65" y="2"/>
                  </a:lnTo>
                  <a:lnTo>
                    <a:pt x="65" y="13"/>
                  </a:lnTo>
                  <a:lnTo>
                    <a:pt x="68" y="23"/>
                  </a:lnTo>
                  <a:lnTo>
                    <a:pt x="68" y="48"/>
                  </a:lnTo>
                  <a:lnTo>
                    <a:pt x="70" y="55"/>
                  </a:lnTo>
                  <a:lnTo>
                    <a:pt x="70" y="57"/>
                  </a:lnTo>
                  <a:lnTo>
                    <a:pt x="70" y="55"/>
                  </a:lnTo>
                  <a:lnTo>
                    <a:pt x="72" y="53"/>
                  </a:lnTo>
                  <a:lnTo>
                    <a:pt x="72" y="38"/>
                  </a:lnTo>
                  <a:lnTo>
                    <a:pt x="74" y="34"/>
                  </a:lnTo>
                  <a:lnTo>
                    <a:pt x="74" y="21"/>
                  </a:lnTo>
                  <a:lnTo>
                    <a:pt x="76" y="15"/>
                  </a:lnTo>
                  <a:lnTo>
                    <a:pt x="76" y="0"/>
                  </a:lnTo>
                  <a:lnTo>
                    <a:pt x="78" y="2"/>
                  </a:lnTo>
                  <a:lnTo>
                    <a:pt x="78" y="6"/>
                  </a:lnTo>
                  <a:lnTo>
                    <a:pt x="80" y="10"/>
                  </a:lnTo>
                  <a:lnTo>
                    <a:pt x="80" y="32"/>
                  </a:lnTo>
                  <a:lnTo>
                    <a:pt x="82" y="36"/>
                  </a:lnTo>
                  <a:lnTo>
                    <a:pt x="82" y="40"/>
                  </a:lnTo>
                  <a:lnTo>
                    <a:pt x="87" y="44"/>
                  </a:lnTo>
                  <a:lnTo>
                    <a:pt x="84" y="44"/>
                  </a:lnTo>
                  <a:lnTo>
                    <a:pt x="87" y="42"/>
                  </a:lnTo>
                  <a:lnTo>
                    <a:pt x="89" y="40"/>
                  </a:lnTo>
                  <a:lnTo>
                    <a:pt x="89" y="38"/>
                  </a:lnTo>
                  <a:lnTo>
                    <a:pt x="91" y="36"/>
                  </a:lnTo>
                  <a:lnTo>
                    <a:pt x="91" y="29"/>
                  </a:lnTo>
                  <a:lnTo>
                    <a:pt x="93" y="27"/>
                  </a:lnTo>
                  <a:lnTo>
                    <a:pt x="93" y="23"/>
                  </a:lnTo>
                  <a:lnTo>
                    <a:pt x="95" y="21"/>
                  </a:lnTo>
                  <a:lnTo>
                    <a:pt x="95" y="15"/>
                  </a:lnTo>
                  <a:lnTo>
                    <a:pt x="97" y="13"/>
                  </a:lnTo>
                  <a:lnTo>
                    <a:pt x="97" y="10"/>
                  </a:lnTo>
                  <a:lnTo>
                    <a:pt x="101" y="6"/>
                  </a:lnTo>
                  <a:lnTo>
                    <a:pt x="99" y="6"/>
                  </a:lnTo>
                  <a:lnTo>
                    <a:pt x="101" y="15"/>
                  </a:lnTo>
                  <a:lnTo>
                    <a:pt x="104" y="19"/>
                  </a:lnTo>
                  <a:lnTo>
                    <a:pt x="104" y="36"/>
                  </a:lnTo>
                  <a:lnTo>
                    <a:pt x="106" y="42"/>
                  </a:lnTo>
                  <a:lnTo>
                    <a:pt x="106" y="48"/>
                  </a:lnTo>
                  <a:lnTo>
                    <a:pt x="108" y="46"/>
                  </a:lnTo>
                  <a:lnTo>
                    <a:pt x="110" y="44"/>
                  </a:lnTo>
                  <a:lnTo>
                    <a:pt x="110" y="29"/>
                  </a:lnTo>
                  <a:lnTo>
                    <a:pt x="112" y="25"/>
                  </a:lnTo>
                  <a:lnTo>
                    <a:pt x="112" y="23"/>
                  </a:lnTo>
                  <a:lnTo>
                    <a:pt x="114" y="25"/>
                  </a:lnTo>
                  <a:lnTo>
                    <a:pt x="114" y="40"/>
                  </a:lnTo>
                  <a:lnTo>
                    <a:pt x="116" y="44"/>
                  </a:lnTo>
                  <a:lnTo>
                    <a:pt x="116" y="42"/>
                  </a:lnTo>
                  <a:lnTo>
                    <a:pt x="118" y="40"/>
                  </a:lnTo>
                  <a:lnTo>
                    <a:pt x="118" y="29"/>
                  </a:lnTo>
                  <a:lnTo>
                    <a:pt x="120" y="27"/>
                  </a:lnTo>
                  <a:lnTo>
                    <a:pt x="120" y="23"/>
                  </a:lnTo>
                  <a:lnTo>
                    <a:pt x="123" y="21"/>
                  </a:lnTo>
                  <a:lnTo>
                    <a:pt x="123" y="15"/>
                  </a:lnTo>
                  <a:lnTo>
                    <a:pt x="125" y="17"/>
                  </a:lnTo>
                  <a:lnTo>
                    <a:pt x="127" y="19"/>
                  </a:lnTo>
                  <a:lnTo>
                    <a:pt x="127" y="25"/>
                  </a:lnTo>
                  <a:lnTo>
                    <a:pt x="129" y="25"/>
                  </a:lnTo>
                  <a:lnTo>
                    <a:pt x="131" y="23"/>
                  </a:lnTo>
                  <a:lnTo>
                    <a:pt x="133" y="23"/>
                  </a:lnTo>
                  <a:lnTo>
                    <a:pt x="135" y="25"/>
                  </a:lnTo>
                  <a:lnTo>
                    <a:pt x="137" y="23"/>
                  </a:lnTo>
                  <a:lnTo>
                    <a:pt x="137" y="19"/>
                  </a:lnTo>
                  <a:lnTo>
                    <a:pt x="139" y="17"/>
                  </a:lnTo>
                  <a:lnTo>
                    <a:pt x="142" y="19"/>
                  </a:lnTo>
                  <a:lnTo>
                    <a:pt x="142" y="29"/>
                  </a:lnTo>
                  <a:lnTo>
                    <a:pt x="144" y="34"/>
                  </a:lnTo>
                  <a:lnTo>
                    <a:pt x="144" y="36"/>
                  </a:lnTo>
                  <a:lnTo>
                    <a:pt x="146" y="34"/>
                  </a:lnTo>
                  <a:lnTo>
                    <a:pt x="146" y="29"/>
                  </a:lnTo>
                  <a:lnTo>
                    <a:pt x="148" y="27"/>
                  </a:lnTo>
                  <a:lnTo>
                    <a:pt x="150" y="29"/>
                  </a:lnTo>
                  <a:lnTo>
                    <a:pt x="150"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3" name="Freeform 157"/>
            <p:cNvSpPr>
              <a:spLocks noChangeAspect="1"/>
            </p:cNvSpPr>
            <p:nvPr/>
          </p:nvSpPr>
          <p:spPr bwMode="auto">
            <a:xfrm flipV="1">
              <a:off x="8937008" y="3537676"/>
              <a:ext cx="1070608" cy="102087"/>
            </a:xfrm>
            <a:custGeom>
              <a:avLst/>
              <a:gdLst>
                <a:gd name="T0" fmla="*/ 4 w 167"/>
                <a:gd name="T1" fmla="*/ 38 h 63"/>
                <a:gd name="T2" fmla="*/ 6 w 167"/>
                <a:gd name="T3" fmla="*/ 27 h 63"/>
                <a:gd name="T4" fmla="*/ 11 w 167"/>
                <a:gd name="T5" fmla="*/ 21 h 63"/>
                <a:gd name="T6" fmla="*/ 13 w 167"/>
                <a:gd name="T7" fmla="*/ 31 h 63"/>
                <a:gd name="T8" fmla="*/ 17 w 167"/>
                <a:gd name="T9" fmla="*/ 36 h 63"/>
                <a:gd name="T10" fmla="*/ 21 w 167"/>
                <a:gd name="T11" fmla="*/ 31 h 63"/>
                <a:gd name="T12" fmla="*/ 25 w 167"/>
                <a:gd name="T13" fmla="*/ 21 h 63"/>
                <a:gd name="T14" fmla="*/ 30 w 167"/>
                <a:gd name="T15" fmla="*/ 2 h 63"/>
                <a:gd name="T16" fmla="*/ 32 w 167"/>
                <a:gd name="T17" fmla="*/ 4 h 63"/>
                <a:gd name="T18" fmla="*/ 34 w 167"/>
                <a:gd name="T19" fmla="*/ 55 h 63"/>
                <a:gd name="T20" fmla="*/ 38 w 167"/>
                <a:gd name="T21" fmla="*/ 61 h 63"/>
                <a:gd name="T22" fmla="*/ 40 w 167"/>
                <a:gd name="T23" fmla="*/ 50 h 63"/>
                <a:gd name="T24" fmla="*/ 46 w 167"/>
                <a:gd name="T25" fmla="*/ 40 h 63"/>
                <a:gd name="T26" fmla="*/ 49 w 167"/>
                <a:gd name="T27" fmla="*/ 27 h 63"/>
                <a:gd name="T28" fmla="*/ 53 w 167"/>
                <a:gd name="T29" fmla="*/ 23 h 63"/>
                <a:gd name="T30" fmla="*/ 59 w 167"/>
                <a:gd name="T31" fmla="*/ 17 h 63"/>
                <a:gd name="T32" fmla="*/ 61 w 167"/>
                <a:gd name="T33" fmla="*/ 6 h 63"/>
                <a:gd name="T34" fmla="*/ 65 w 167"/>
                <a:gd name="T35" fmla="*/ 27 h 63"/>
                <a:gd name="T36" fmla="*/ 70 w 167"/>
                <a:gd name="T37" fmla="*/ 46 h 63"/>
                <a:gd name="T38" fmla="*/ 76 w 167"/>
                <a:gd name="T39" fmla="*/ 44 h 63"/>
                <a:gd name="T40" fmla="*/ 82 w 167"/>
                <a:gd name="T41" fmla="*/ 40 h 63"/>
                <a:gd name="T42" fmla="*/ 87 w 167"/>
                <a:gd name="T43" fmla="*/ 31 h 63"/>
                <a:gd name="T44" fmla="*/ 89 w 167"/>
                <a:gd name="T45" fmla="*/ 14 h 63"/>
                <a:gd name="T46" fmla="*/ 93 w 167"/>
                <a:gd name="T47" fmla="*/ 19 h 63"/>
                <a:gd name="T48" fmla="*/ 97 w 167"/>
                <a:gd name="T49" fmla="*/ 31 h 63"/>
                <a:gd name="T50" fmla="*/ 99 w 167"/>
                <a:gd name="T51" fmla="*/ 31 h 63"/>
                <a:gd name="T52" fmla="*/ 103 w 167"/>
                <a:gd name="T53" fmla="*/ 23 h 63"/>
                <a:gd name="T54" fmla="*/ 108 w 167"/>
                <a:gd name="T55" fmla="*/ 27 h 63"/>
                <a:gd name="T56" fmla="*/ 112 w 167"/>
                <a:gd name="T57" fmla="*/ 44 h 63"/>
                <a:gd name="T58" fmla="*/ 116 w 167"/>
                <a:gd name="T59" fmla="*/ 48 h 63"/>
                <a:gd name="T60" fmla="*/ 120 w 167"/>
                <a:gd name="T61" fmla="*/ 38 h 63"/>
                <a:gd name="T62" fmla="*/ 127 w 167"/>
                <a:gd name="T63" fmla="*/ 25 h 63"/>
                <a:gd name="T64" fmla="*/ 129 w 167"/>
                <a:gd name="T65" fmla="*/ 19 h 63"/>
                <a:gd name="T66" fmla="*/ 133 w 167"/>
                <a:gd name="T67" fmla="*/ 31 h 63"/>
                <a:gd name="T68" fmla="*/ 139 w 167"/>
                <a:gd name="T69" fmla="*/ 36 h 63"/>
                <a:gd name="T70" fmla="*/ 142 w 167"/>
                <a:gd name="T71" fmla="*/ 23 h 63"/>
                <a:gd name="T72" fmla="*/ 146 w 167"/>
                <a:gd name="T73" fmla="*/ 19 h 63"/>
                <a:gd name="T74" fmla="*/ 148 w 167"/>
                <a:gd name="T75" fmla="*/ 31 h 63"/>
                <a:gd name="T76" fmla="*/ 152 w 167"/>
                <a:gd name="T77" fmla="*/ 33 h 63"/>
                <a:gd name="T78" fmla="*/ 158 w 167"/>
                <a:gd name="T79" fmla="*/ 36 h 63"/>
                <a:gd name="T80" fmla="*/ 163 w 167"/>
                <a:gd name="T81" fmla="*/ 29 h 63"/>
                <a:gd name="T82" fmla="*/ 165 w 167"/>
                <a:gd name="T83" fmla="*/ 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63">
                  <a:moveTo>
                    <a:pt x="0" y="38"/>
                  </a:moveTo>
                  <a:lnTo>
                    <a:pt x="2" y="40"/>
                  </a:lnTo>
                  <a:lnTo>
                    <a:pt x="4" y="38"/>
                  </a:lnTo>
                  <a:lnTo>
                    <a:pt x="4" y="36"/>
                  </a:lnTo>
                  <a:lnTo>
                    <a:pt x="6" y="33"/>
                  </a:lnTo>
                  <a:lnTo>
                    <a:pt x="6" y="27"/>
                  </a:lnTo>
                  <a:lnTo>
                    <a:pt x="8" y="25"/>
                  </a:lnTo>
                  <a:lnTo>
                    <a:pt x="8" y="19"/>
                  </a:lnTo>
                  <a:lnTo>
                    <a:pt x="11" y="21"/>
                  </a:lnTo>
                  <a:lnTo>
                    <a:pt x="11" y="23"/>
                  </a:lnTo>
                  <a:lnTo>
                    <a:pt x="13" y="27"/>
                  </a:lnTo>
                  <a:lnTo>
                    <a:pt x="13" y="31"/>
                  </a:lnTo>
                  <a:lnTo>
                    <a:pt x="15" y="33"/>
                  </a:lnTo>
                  <a:lnTo>
                    <a:pt x="15" y="38"/>
                  </a:lnTo>
                  <a:lnTo>
                    <a:pt x="17" y="36"/>
                  </a:lnTo>
                  <a:lnTo>
                    <a:pt x="21" y="31"/>
                  </a:lnTo>
                  <a:lnTo>
                    <a:pt x="19" y="31"/>
                  </a:lnTo>
                  <a:lnTo>
                    <a:pt x="21" y="31"/>
                  </a:lnTo>
                  <a:lnTo>
                    <a:pt x="23" y="29"/>
                  </a:lnTo>
                  <a:lnTo>
                    <a:pt x="25" y="27"/>
                  </a:lnTo>
                  <a:lnTo>
                    <a:pt x="25" y="21"/>
                  </a:lnTo>
                  <a:lnTo>
                    <a:pt x="27" y="19"/>
                  </a:lnTo>
                  <a:lnTo>
                    <a:pt x="27" y="6"/>
                  </a:lnTo>
                  <a:lnTo>
                    <a:pt x="30" y="2"/>
                  </a:lnTo>
                  <a:lnTo>
                    <a:pt x="30" y="0"/>
                  </a:lnTo>
                  <a:lnTo>
                    <a:pt x="30" y="2"/>
                  </a:lnTo>
                  <a:lnTo>
                    <a:pt x="32" y="4"/>
                  </a:lnTo>
                  <a:lnTo>
                    <a:pt x="32" y="29"/>
                  </a:lnTo>
                  <a:lnTo>
                    <a:pt x="34" y="38"/>
                  </a:lnTo>
                  <a:lnTo>
                    <a:pt x="34" y="55"/>
                  </a:lnTo>
                  <a:lnTo>
                    <a:pt x="36" y="59"/>
                  </a:lnTo>
                  <a:lnTo>
                    <a:pt x="36" y="63"/>
                  </a:lnTo>
                  <a:lnTo>
                    <a:pt x="38" y="61"/>
                  </a:lnTo>
                  <a:lnTo>
                    <a:pt x="38" y="57"/>
                  </a:lnTo>
                  <a:lnTo>
                    <a:pt x="40" y="55"/>
                  </a:lnTo>
                  <a:lnTo>
                    <a:pt x="40" y="50"/>
                  </a:lnTo>
                  <a:lnTo>
                    <a:pt x="44" y="46"/>
                  </a:lnTo>
                  <a:lnTo>
                    <a:pt x="44" y="42"/>
                  </a:lnTo>
                  <a:lnTo>
                    <a:pt x="46" y="40"/>
                  </a:lnTo>
                  <a:lnTo>
                    <a:pt x="46" y="33"/>
                  </a:lnTo>
                  <a:lnTo>
                    <a:pt x="49" y="29"/>
                  </a:lnTo>
                  <a:lnTo>
                    <a:pt x="49" y="27"/>
                  </a:lnTo>
                  <a:lnTo>
                    <a:pt x="53" y="23"/>
                  </a:lnTo>
                  <a:lnTo>
                    <a:pt x="51" y="23"/>
                  </a:lnTo>
                  <a:lnTo>
                    <a:pt x="53" y="23"/>
                  </a:lnTo>
                  <a:lnTo>
                    <a:pt x="55" y="23"/>
                  </a:lnTo>
                  <a:lnTo>
                    <a:pt x="57" y="19"/>
                  </a:lnTo>
                  <a:lnTo>
                    <a:pt x="59" y="17"/>
                  </a:lnTo>
                  <a:lnTo>
                    <a:pt x="59" y="12"/>
                  </a:lnTo>
                  <a:lnTo>
                    <a:pt x="61" y="10"/>
                  </a:lnTo>
                  <a:lnTo>
                    <a:pt x="61" y="6"/>
                  </a:lnTo>
                  <a:lnTo>
                    <a:pt x="63" y="8"/>
                  </a:lnTo>
                  <a:lnTo>
                    <a:pt x="65" y="10"/>
                  </a:lnTo>
                  <a:lnTo>
                    <a:pt x="65" y="27"/>
                  </a:lnTo>
                  <a:lnTo>
                    <a:pt x="68" y="33"/>
                  </a:lnTo>
                  <a:lnTo>
                    <a:pt x="68" y="44"/>
                  </a:lnTo>
                  <a:lnTo>
                    <a:pt x="70" y="46"/>
                  </a:lnTo>
                  <a:lnTo>
                    <a:pt x="72" y="44"/>
                  </a:lnTo>
                  <a:lnTo>
                    <a:pt x="74" y="42"/>
                  </a:lnTo>
                  <a:lnTo>
                    <a:pt x="76" y="44"/>
                  </a:lnTo>
                  <a:lnTo>
                    <a:pt x="78" y="42"/>
                  </a:lnTo>
                  <a:lnTo>
                    <a:pt x="80" y="40"/>
                  </a:lnTo>
                  <a:lnTo>
                    <a:pt x="82" y="40"/>
                  </a:lnTo>
                  <a:lnTo>
                    <a:pt x="84" y="36"/>
                  </a:lnTo>
                  <a:lnTo>
                    <a:pt x="84" y="33"/>
                  </a:lnTo>
                  <a:lnTo>
                    <a:pt x="87" y="31"/>
                  </a:lnTo>
                  <a:lnTo>
                    <a:pt x="87" y="25"/>
                  </a:lnTo>
                  <a:lnTo>
                    <a:pt x="89" y="21"/>
                  </a:lnTo>
                  <a:lnTo>
                    <a:pt x="89" y="14"/>
                  </a:lnTo>
                  <a:lnTo>
                    <a:pt x="91" y="12"/>
                  </a:lnTo>
                  <a:lnTo>
                    <a:pt x="93" y="14"/>
                  </a:lnTo>
                  <a:lnTo>
                    <a:pt x="93" y="19"/>
                  </a:lnTo>
                  <a:lnTo>
                    <a:pt x="95" y="23"/>
                  </a:lnTo>
                  <a:lnTo>
                    <a:pt x="95" y="27"/>
                  </a:lnTo>
                  <a:lnTo>
                    <a:pt x="97" y="31"/>
                  </a:lnTo>
                  <a:lnTo>
                    <a:pt x="97" y="36"/>
                  </a:lnTo>
                  <a:lnTo>
                    <a:pt x="99" y="33"/>
                  </a:lnTo>
                  <a:lnTo>
                    <a:pt x="99" y="31"/>
                  </a:lnTo>
                  <a:lnTo>
                    <a:pt x="101" y="29"/>
                  </a:lnTo>
                  <a:lnTo>
                    <a:pt x="101" y="23"/>
                  </a:lnTo>
                  <a:lnTo>
                    <a:pt x="103" y="23"/>
                  </a:lnTo>
                  <a:lnTo>
                    <a:pt x="106" y="23"/>
                  </a:lnTo>
                  <a:lnTo>
                    <a:pt x="108" y="25"/>
                  </a:lnTo>
                  <a:lnTo>
                    <a:pt x="108" y="27"/>
                  </a:lnTo>
                  <a:lnTo>
                    <a:pt x="110" y="31"/>
                  </a:lnTo>
                  <a:lnTo>
                    <a:pt x="110" y="40"/>
                  </a:lnTo>
                  <a:lnTo>
                    <a:pt x="112" y="44"/>
                  </a:lnTo>
                  <a:lnTo>
                    <a:pt x="112" y="48"/>
                  </a:lnTo>
                  <a:lnTo>
                    <a:pt x="114" y="50"/>
                  </a:lnTo>
                  <a:lnTo>
                    <a:pt x="116" y="48"/>
                  </a:lnTo>
                  <a:lnTo>
                    <a:pt x="116" y="44"/>
                  </a:lnTo>
                  <a:lnTo>
                    <a:pt x="120" y="40"/>
                  </a:lnTo>
                  <a:lnTo>
                    <a:pt x="120" y="38"/>
                  </a:lnTo>
                  <a:lnTo>
                    <a:pt x="125" y="33"/>
                  </a:lnTo>
                  <a:lnTo>
                    <a:pt x="125" y="27"/>
                  </a:lnTo>
                  <a:lnTo>
                    <a:pt x="127" y="25"/>
                  </a:lnTo>
                  <a:lnTo>
                    <a:pt x="127" y="23"/>
                  </a:lnTo>
                  <a:lnTo>
                    <a:pt x="129" y="21"/>
                  </a:lnTo>
                  <a:lnTo>
                    <a:pt x="129" y="19"/>
                  </a:lnTo>
                  <a:lnTo>
                    <a:pt x="131" y="21"/>
                  </a:lnTo>
                  <a:lnTo>
                    <a:pt x="131" y="27"/>
                  </a:lnTo>
                  <a:lnTo>
                    <a:pt x="133" y="31"/>
                  </a:lnTo>
                  <a:lnTo>
                    <a:pt x="133" y="42"/>
                  </a:lnTo>
                  <a:lnTo>
                    <a:pt x="135" y="42"/>
                  </a:lnTo>
                  <a:lnTo>
                    <a:pt x="139" y="36"/>
                  </a:lnTo>
                  <a:lnTo>
                    <a:pt x="139" y="29"/>
                  </a:lnTo>
                  <a:lnTo>
                    <a:pt x="142" y="27"/>
                  </a:lnTo>
                  <a:lnTo>
                    <a:pt x="142" y="23"/>
                  </a:lnTo>
                  <a:lnTo>
                    <a:pt x="144" y="19"/>
                  </a:lnTo>
                  <a:lnTo>
                    <a:pt x="144" y="17"/>
                  </a:lnTo>
                  <a:lnTo>
                    <a:pt x="146" y="19"/>
                  </a:lnTo>
                  <a:lnTo>
                    <a:pt x="146" y="23"/>
                  </a:lnTo>
                  <a:lnTo>
                    <a:pt x="148" y="27"/>
                  </a:lnTo>
                  <a:lnTo>
                    <a:pt x="148" y="31"/>
                  </a:lnTo>
                  <a:lnTo>
                    <a:pt x="150" y="33"/>
                  </a:lnTo>
                  <a:lnTo>
                    <a:pt x="154" y="33"/>
                  </a:lnTo>
                  <a:lnTo>
                    <a:pt x="152" y="33"/>
                  </a:lnTo>
                  <a:lnTo>
                    <a:pt x="154" y="33"/>
                  </a:lnTo>
                  <a:lnTo>
                    <a:pt x="156" y="36"/>
                  </a:lnTo>
                  <a:lnTo>
                    <a:pt x="158" y="36"/>
                  </a:lnTo>
                  <a:lnTo>
                    <a:pt x="161" y="33"/>
                  </a:lnTo>
                  <a:lnTo>
                    <a:pt x="161" y="31"/>
                  </a:lnTo>
                  <a:lnTo>
                    <a:pt x="163" y="29"/>
                  </a:lnTo>
                  <a:lnTo>
                    <a:pt x="163" y="17"/>
                  </a:lnTo>
                  <a:lnTo>
                    <a:pt x="165" y="10"/>
                  </a:lnTo>
                  <a:lnTo>
                    <a:pt x="165" y="2"/>
                  </a:lnTo>
                  <a:lnTo>
                    <a:pt x="167" y="0"/>
                  </a:lnTo>
                  <a:lnTo>
                    <a:pt x="167" y="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4" name="Freeform 158"/>
            <p:cNvSpPr>
              <a:spLocks noChangeAspect="1"/>
            </p:cNvSpPr>
            <p:nvPr/>
          </p:nvSpPr>
          <p:spPr bwMode="auto">
            <a:xfrm flipV="1">
              <a:off x="10007616" y="3562469"/>
              <a:ext cx="637184" cy="65627"/>
            </a:xfrm>
            <a:custGeom>
              <a:avLst/>
              <a:gdLst>
                <a:gd name="T0" fmla="*/ 2 w 99"/>
                <a:gd name="T1" fmla="*/ 4 h 40"/>
                <a:gd name="T2" fmla="*/ 4 w 99"/>
                <a:gd name="T3" fmla="*/ 19 h 40"/>
                <a:gd name="T4" fmla="*/ 6 w 99"/>
                <a:gd name="T5" fmla="*/ 32 h 40"/>
                <a:gd name="T6" fmla="*/ 8 w 99"/>
                <a:gd name="T7" fmla="*/ 40 h 40"/>
                <a:gd name="T8" fmla="*/ 10 w 99"/>
                <a:gd name="T9" fmla="*/ 34 h 40"/>
                <a:gd name="T10" fmla="*/ 13 w 99"/>
                <a:gd name="T11" fmla="*/ 23 h 40"/>
                <a:gd name="T12" fmla="*/ 15 w 99"/>
                <a:gd name="T13" fmla="*/ 15 h 40"/>
                <a:gd name="T14" fmla="*/ 17 w 99"/>
                <a:gd name="T15" fmla="*/ 19 h 40"/>
                <a:gd name="T16" fmla="*/ 19 w 99"/>
                <a:gd name="T17" fmla="*/ 32 h 40"/>
                <a:gd name="T18" fmla="*/ 21 w 99"/>
                <a:gd name="T19" fmla="*/ 40 h 40"/>
                <a:gd name="T20" fmla="*/ 25 w 99"/>
                <a:gd name="T21" fmla="*/ 38 h 40"/>
                <a:gd name="T22" fmla="*/ 27 w 99"/>
                <a:gd name="T23" fmla="*/ 30 h 40"/>
                <a:gd name="T24" fmla="*/ 29 w 99"/>
                <a:gd name="T25" fmla="*/ 23 h 40"/>
                <a:gd name="T26" fmla="*/ 32 w 99"/>
                <a:gd name="T27" fmla="*/ 17 h 40"/>
                <a:gd name="T28" fmla="*/ 36 w 99"/>
                <a:gd name="T29" fmla="*/ 21 h 40"/>
                <a:gd name="T30" fmla="*/ 38 w 99"/>
                <a:gd name="T31" fmla="*/ 30 h 40"/>
                <a:gd name="T32" fmla="*/ 42 w 99"/>
                <a:gd name="T33" fmla="*/ 25 h 40"/>
                <a:gd name="T34" fmla="*/ 44 w 99"/>
                <a:gd name="T35" fmla="*/ 21 h 40"/>
                <a:gd name="T36" fmla="*/ 48 w 99"/>
                <a:gd name="T37" fmla="*/ 13 h 40"/>
                <a:gd name="T38" fmla="*/ 51 w 99"/>
                <a:gd name="T39" fmla="*/ 6 h 40"/>
                <a:gd name="T40" fmla="*/ 55 w 99"/>
                <a:gd name="T41" fmla="*/ 11 h 40"/>
                <a:gd name="T42" fmla="*/ 57 w 99"/>
                <a:gd name="T43" fmla="*/ 15 h 40"/>
                <a:gd name="T44" fmla="*/ 59 w 99"/>
                <a:gd name="T45" fmla="*/ 23 h 40"/>
                <a:gd name="T46" fmla="*/ 61 w 99"/>
                <a:gd name="T47" fmla="*/ 32 h 40"/>
                <a:gd name="T48" fmla="*/ 65 w 99"/>
                <a:gd name="T49" fmla="*/ 32 h 40"/>
                <a:gd name="T50" fmla="*/ 67 w 99"/>
                <a:gd name="T51" fmla="*/ 21 h 40"/>
                <a:gd name="T52" fmla="*/ 70 w 99"/>
                <a:gd name="T53" fmla="*/ 21 h 40"/>
                <a:gd name="T54" fmla="*/ 72 w 99"/>
                <a:gd name="T55" fmla="*/ 30 h 40"/>
                <a:gd name="T56" fmla="*/ 74 w 99"/>
                <a:gd name="T57" fmla="*/ 36 h 40"/>
                <a:gd name="T58" fmla="*/ 76 w 99"/>
                <a:gd name="T59" fmla="*/ 28 h 40"/>
                <a:gd name="T60" fmla="*/ 78 w 99"/>
                <a:gd name="T61" fmla="*/ 21 h 40"/>
                <a:gd name="T62" fmla="*/ 84 w 99"/>
                <a:gd name="T63" fmla="*/ 23 h 40"/>
                <a:gd name="T64" fmla="*/ 86 w 99"/>
                <a:gd name="T65" fmla="*/ 25 h 40"/>
                <a:gd name="T66" fmla="*/ 91 w 99"/>
                <a:gd name="T67" fmla="*/ 30 h 40"/>
                <a:gd name="T68" fmla="*/ 95 w 99"/>
                <a:gd name="T69" fmla="*/ 34 h 40"/>
                <a:gd name="T70" fmla="*/ 97 w 99"/>
                <a:gd name="T71"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 h="40">
                  <a:moveTo>
                    <a:pt x="0" y="0"/>
                  </a:moveTo>
                  <a:lnTo>
                    <a:pt x="2" y="4"/>
                  </a:lnTo>
                  <a:lnTo>
                    <a:pt x="2" y="15"/>
                  </a:lnTo>
                  <a:lnTo>
                    <a:pt x="4" y="19"/>
                  </a:lnTo>
                  <a:lnTo>
                    <a:pt x="4" y="28"/>
                  </a:lnTo>
                  <a:lnTo>
                    <a:pt x="6" y="32"/>
                  </a:lnTo>
                  <a:lnTo>
                    <a:pt x="6" y="38"/>
                  </a:lnTo>
                  <a:lnTo>
                    <a:pt x="8" y="40"/>
                  </a:lnTo>
                  <a:lnTo>
                    <a:pt x="8" y="36"/>
                  </a:lnTo>
                  <a:lnTo>
                    <a:pt x="10" y="34"/>
                  </a:lnTo>
                  <a:lnTo>
                    <a:pt x="10" y="25"/>
                  </a:lnTo>
                  <a:lnTo>
                    <a:pt x="13" y="23"/>
                  </a:lnTo>
                  <a:lnTo>
                    <a:pt x="13" y="17"/>
                  </a:lnTo>
                  <a:lnTo>
                    <a:pt x="15" y="15"/>
                  </a:lnTo>
                  <a:lnTo>
                    <a:pt x="15" y="17"/>
                  </a:lnTo>
                  <a:lnTo>
                    <a:pt x="17" y="19"/>
                  </a:lnTo>
                  <a:lnTo>
                    <a:pt x="17" y="28"/>
                  </a:lnTo>
                  <a:lnTo>
                    <a:pt x="19" y="32"/>
                  </a:lnTo>
                  <a:lnTo>
                    <a:pt x="19" y="38"/>
                  </a:lnTo>
                  <a:lnTo>
                    <a:pt x="21" y="40"/>
                  </a:lnTo>
                  <a:lnTo>
                    <a:pt x="23" y="38"/>
                  </a:lnTo>
                  <a:lnTo>
                    <a:pt x="25" y="38"/>
                  </a:lnTo>
                  <a:lnTo>
                    <a:pt x="27" y="34"/>
                  </a:lnTo>
                  <a:lnTo>
                    <a:pt x="27" y="30"/>
                  </a:lnTo>
                  <a:lnTo>
                    <a:pt x="29" y="28"/>
                  </a:lnTo>
                  <a:lnTo>
                    <a:pt x="29" y="23"/>
                  </a:lnTo>
                  <a:lnTo>
                    <a:pt x="32" y="21"/>
                  </a:lnTo>
                  <a:lnTo>
                    <a:pt x="32" y="17"/>
                  </a:lnTo>
                  <a:lnTo>
                    <a:pt x="34" y="17"/>
                  </a:lnTo>
                  <a:lnTo>
                    <a:pt x="36" y="21"/>
                  </a:lnTo>
                  <a:lnTo>
                    <a:pt x="36" y="28"/>
                  </a:lnTo>
                  <a:lnTo>
                    <a:pt x="38" y="30"/>
                  </a:lnTo>
                  <a:lnTo>
                    <a:pt x="40" y="28"/>
                  </a:lnTo>
                  <a:lnTo>
                    <a:pt x="42" y="25"/>
                  </a:lnTo>
                  <a:lnTo>
                    <a:pt x="42" y="23"/>
                  </a:lnTo>
                  <a:lnTo>
                    <a:pt x="44" y="21"/>
                  </a:lnTo>
                  <a:lnTo>
                    <a:pt x="44" y="17"/>
                  </a:lnTo>
                  <a:lnTo>
                    <a:pt x="48" y="13"/>
                  </a:lnTo>
                  <a:lnTo>
                    <a:pt x="48" y="9"/>
                  </a:lnTo>
                  <a:lnTo>
                    <a:pt x="51" y="6"/>
                  </a:lnTo>
                  <a:lnTo>
                    <a:pt x="53" y="9"/>
                  </a:lnTo>
                  <a:lnTo>
                    <a:pt x="55" y="11"/>
                  </a:lnTo>
                  <a:lnTo>
                    <a:pt x="55" y="15"/>
                  </a:lnTo>
                  <a:lnTo>
                    <a:pt x="57" y="15"/>
                  </a:lnTo>
                  <a:lnTo>
                    <a:pt x="59" y="17"/>
                  </a:lnTo>
                  <a:lnTo>
                    <a:pt x="59" y="23"/>
                  </a:lnTo>
                  <a:lnTo>
                    <a:pt x="61" y="28"/>
                  </a:lnTo>
                  <a:lnTo>
                    <a:pt x="61" y="32"/>
                  </a:lnTo>
                  <a:lnTo>
                    <a:pt x="63" y="34"/>
                  </a:lnTo>
                  <a:lnTo>
                    <a:pt x="65" y="32"/>
                  </a:lnTo>
                  <a:lnTo>
                    <a:pt x="67" y="28"/>
                  </a:lnTo>
                  <a:lnTo>
                    <a:pt x="67" y="21"/>
                  </a:lnTo>
                  <a:lnTo>
                    <a:pt x="70" y="19"/>
                  </a:lnTo>
                  <a:lnTo>
                    <a:pt x="70" y="21"/>
                  </a:lnTo>
                  <a:lnTo>
                    <a:pt x="72" y="23"/>
                  </a:lnTo>
                  <a:lnTo>
                    <a:pt x="72" y="30"/>
                  </a:lnTo>
                  <a:lnTo>
                    <a:pt x="74" y="34"/>
                  </a:lnTo>
                  <a:lnTo>
                    <a:pt x="74" y="36"/>
                  </a:lnTo>
                  <a:lnTo>
                    <a:pt x="76" y="34"/>
                  </a:lnTo>
                  <a:lnTo>
                    <a:pt x="76" y="28"/>
                  </a:lnTo>
                  <a:lnTo>
                    <a:pt x="78" y="25"/>
                  </a:lnTo>
                  <a:lnTo>
                    <a:pt x="78" y="21"/>
                  </a:lnTo>
                  <a:lnTo>
                    <a:pt x="80" y="19"/>
                  </a:lnTo>
                  <a:lnTo>
                    <a:pt x="84" y="23"/>
                  </a:lnTo>
                  <a:lnTo>
                    <a:pt x="84" y="25"/>
                  </a:lnTo>
                  <a:lnTo>
                    <a:pt x="86" y="25"/>
                  </a:lnTo>
                  <a:lnTo>
                    <a:pt x="89" y="25"/>
                  </a:lnTo>
                  <a:lnTo>
                    <a:pt x="91" y="30"/>
                  </a:lnTo>
                  <a:lnTo>
                    <a:pt x="91" y="34"/>
                  </a:lnTo>
                  <a:lnTo>
                    <a:pt x="95" y="34"/>
                  </a:lnTo>
                  <a:lnTo>
                    <a:pt x="95" y="28"/>
                  </a:lnTo>
                  <a:lnTo>
                    <a:pt x="97" y="25"/>
                  </a:lnTo>
                  <a:lnTo>
                    <a:pt x="99" y="2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5" name="Freeform 159"/>
            <p:cNvSpPr>
              <a:spLocks noChangeAspect="1"/>
            </p:cNvSpPr>
            <p:nvPr/>
          </p:nvSpPr>
          <p:spPr bwMode="auto">
            <a:xfrm flipV="1">
              <a:off x="4742643" y="3612054"/>
              <a:ext cx="1072335" cy="182298"/>
            </a:xfrm>
            <a:custGeom>
              <a:avLst/>
              <a:gdLst>
                <a:gd name="T0" fmla="*/ 2 w 167"/>
                <a:gd name="T1" fmla="*/ 67 h 112"/>
                <a:gd name="T2" fmla="*/ 7 w 167"/>
                <a:gd name="T3" fmla="*/ 59 h 112"/>
                <a:gd name="T4" fmla="*/ 9 w 167"/>
                <a:gd name="T5" fmla="*/ 50 h 112"/>
                <a:gd name="T6" fmla="*/ 13 w 167"/>
                <a:gd name="T7" fmla="*/ 57 h 112"/>
                <a:gd name="T8" fmla="*/ 17 w 167"/>
                <a:gd name="T9" fmla="*/ 72 h 112"/>
                <a:gd name="T10" fmla="*/ 23 w 167"/>
                <a:gd name="T11" fmla="*/ 72 h 112"/>
                <a:gd name="T12" fmla="*/ 28 w 167"/>
                <a:gd name="T13" fmla="*/ 63 h 112"/>
                <a:gd name="T14" fmla="*/ 32 w 167"/>
                <a:gd name="T15" fmla="*/ 69 h 112"/>
                <a:gd name="T16" fmla="*/ 36 w 167"/>
                <a:gd name="T17" fmla="*/ 67 h 112"/>
                <a:gd name="T18" fmla="*/ 42 w 167"/>
                <a:gd name="T19" fmla="*/ 61 h 112"/>
                <a:gd name="T20" fmla="*/ 49 w 167"/>
                <a:gd name="T21" fmla="*/ 65 h 112"/>
                <a:gd name="T22" fmla="*/ 53 w 167"/>
                <a:gd name="T23" fmla="*/ 61 h 112"/>
                <a:gd name="T24" fmla="*/ 59 w 167"/>
                <a:gd name="T25" fmla="*/ 57 h 112"/>
                <a:gd name="T26" fmla="*/ 61 w 167"/>
                <a:gd name="T27" fmla="*/ 46 h 112"/>
                <a:gd name="T28" fmla="*/ 66 w 167"/>
                <a:gd name="T29" fmla="*/ 59 h 112"/>
                <a:gd name="T30" fmla="*/ 70 w 167"/>
                <a:gd name="T31" fmla="*/ 76 h 112"/>
                <a:gd name="T32" fmla="*/ 74 w 167"/>
                <a:gd name="T33" fmla="*/ 80 h 112"/>
                <a:gd name="T34" fmla="*/ 78 w 167"/>
                <a:gd name="T35" fmla="*/ 74 h 112"/>
                <a:gd name="T36" fmla="*/ 80 w 167"/>
                <a:gd name="T37" fmla="*/ 63 h 112"/>
                <a:gd name="T38" fmla="*/ 85 w 167"/>
                <a:gd name="T39" fmla="*/ 53 h 112"/>
                <a:gd name="T40" fmla="*/ 87 w 167"/>
                <a:gd name="T41" fmla="*/ 44 h 112"/>
                <a:gd name="T42" fmla="*/ 89 w 167"/>
                <a:gd name="T43" fmla="*/ 57 h 112"/>
                <a:gd name="T44" fmla="*/ 93 w 167"/>
                <a:gd name="T45" fmla="*/ 74 h 112"/>
                <a:gd name="T46" fmla="*/ 95 w 167"/>
                <a:gd name="T47" fmla="*/ 84 h 112"/>
                <a:gd name="T48" fmla="*/ 100 w 167"/>
                <a:gd name="T49" fmla="*/ 74 h 112"/>
                <a:gd name="T50" fmla="*/ 104 w 167"/>
                <a:gd name="T51" fmla="*/ 61 h 112"/>
                <a:gd name="T52" fmla="*/ 108 w 167"/>
                <a:gd name="T53" fmla="*/ 55 h 112"/>
                <a:gd name="T54" fmla="*/ 112 w 167"/>
                <a:gd name="T55" fmla="*/ 67 h 112"/>
                <a:gd name="T56" fmla="*/ 114 w 167"/>
                <a:gd name="T57" fmla="*/ 76 h 112"/>
                <a:gd name="T58" fmla="*/ 121 w 167"/>
                <a:gd name="T59" fmla="*/ 72 h 112"/>
                <a:gd name="T60" fmla="*/ 125 w 167"/>
                <a:gd name="T61" fmla="*/ 65 h 112"/>
                <a:gd name="T62" fmla="*/ 127 w 167"/>
                <a:gd name="T63" fmla="*/ 32 h 112"/>
                <a:gd name="T64" fmla="*/ 131 w 167"/>
                <a:gd name="T65" fmla="*/ 0 h 112"/>
                <a:gd name="T66" fmla="*/ 133 w 167"/>
                <a:gd name="T67" fmla="*/ 48 h 112"/>
                <a:gd name="T68" fmla="*/ 138 w 167"/>
                <a:gd name="T69" fmla="*/ 101 h 112"/>
                <a:gd name="T70" fmla="*/ 140 w 167"/>
                <a:gd name="T71" fmla="*/ 105 h 112"/>
                <a:gd name="T72" fmla="*/ 144 w 167"/>
                <a:gd name="T73" fmla="*/ 86 h 112"/>
                <a:gd name="T74" fmla="*/ 146 w 167"/>
                <a:gd name="T75" fmla="*/ 61 h 112"/>
                <a:gd name="T76" fmla="*/ 150 w 167"/>
                <a:gd name="T77" fmla="*/ 57 h 112"/>
                <a:gd name="T78" fmla="*/ 152 w 167"/>
                <a:gd name="T79" fmla="*/ 69 h 112"/>
                <a:gd name="T80" fmla="*/ 157 w 167"/>
                <a:gd name="T81" fmla="*/ 67 h 112"/>
                <a:gd name="T82" fmla="*/ 163 w 167"/>
                <a:gd name="T8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112">
                  <a:moveTo>
                    <a:pt x="0" y="72"/>
                  </a:moveTo>
                  <a:lnTo>
                    <a:pt x="0" y="69"/>
                  </a:lnTo>
                  <a:lnTo>
                    <a:pt x="2" y="67"/>
                  </a:lnTo>
                  <a:lnTo>
                    <a:pt x="2" y="63"/>
                  </a:lnTo>
                  <a:lnTo>
                    <a:pt x="4" y="61"/>
                  </a:lnTo>
                  <a:lnTo>
                    <a:pt x="7" y="59"/>
                  </a:lnTo>
                  <a:lnTo>
                    <a:pt x="7" y="55"/>
                  </a:lnTo>
                  <a:lnTo>
                    <a:pt x="9" y="53"/>
                  </a:lnTo>
                  <a:lnTo>
                    <a:pt x="9" y="50"/>
                  </a:lnTo>
                  <a:lnTo>
                    <a:pt x="11" y="48"/>
                  </a:lnTo>
                  <a:lnTo>
                    <a:pt x="11" y="53"/>
                  </a:lnTo>
                  <a:lnTo>
                    <a:pt x="13" y="57"/>
                  </a:lnTo>
                  <a:lnTo>
                    <a:pt x="13" y="72"/>
                  </a:lnTo>
                  <a:lnTo>
                    <a:pt x="15" y="74"/>
                  </a:lnTo>
                  <a:lnTo>
                    <a:pt x="17" y="72"/>
                  </a:lnTo>
                  <a:lnTo>
                    <a:pt x="19" y="72"/>
                  </a:lnTo>
                  <a:lnTo>
                    <a:pt x="21" y="74"/>
                  </a:lnTo>
                  <a:lnTo>
                    <a:pt x="23" y="72"/>
                  </a:lnTo>
                  <a:lnTo>
                    <a:pt x="26" y="69"/>
                  </a:lnTo>
                  <a:lnTo>
                    <a:pt x="26" y="65"/>
                  </a:lnTo>
                  <a:lnTo>
                    <a:pt x="28" y="63"/>
                  </a:lnTo>
                  <a:lnTo>
                    <a:pt x="30" y="63"/>
                  </a:lnTo>
                  <a:lnTo>
                    <a:pt x="32" y="65"/>
                  </a:lnTo>
                  <a:lnTo>
                    <a:pt x="32" y="69"/>
                  </a:lnTo>
                  <a:lnTo>
                    <a:pt x="34" y="72"/>
                  </a:lnTo>
                  <a:lnTo>
                    <a:pt x="36" y="69"/>
                  </a:lnTo>
                  <a:lnTo>
                    <a:pt x="36" y="67"/>
                  </a:lnTo>
                  <a:lnTo>
                    <a:pt x="40" y="63"/>
                  </a:lnTo>
                  <a:lnTo>
                    <a:pt x="40" y="61"/>
                  </a:lnTo>
                  <a:lnTo>
                    <a:pt x="42" y="61"/>
                  </a:lnTo>
                  <a:lnTo>
                    <a:pt x="45" y="65"/>
                  </a:lnTo>
                  <a:lnTo>
                    <a:pt x="47" y="67"/>
                  </a:lnTo>
                  <a:lnTo>
                    <a:pt x="49" y="65"/>
                  </a:lnTo>
                  <a:lnTo>
                    <a:pt x="53" y="61"/>
                  </a:lnTo>
                  <a:lnTo>
                    <a:pt x="51" y="61"/>
                  </a:lnTo>
                  <a:lnTo>
                    <a:pt x="53" y="61"/>
                  </a:lnTo>
                  <a:lnTo>
                    <a:pt x="55" y="61"/>
                  </a:lnTo>
                  <a:lnTo>
                    <a:pt x="57" y="59"/>
                  </a:lnTo>
                  <a:lnTo>
                    <a:pt x="59" y="57"/>
                  </a:lnTo>
                  <a:lnTo>
                    <a:pt x="59" y="53"/>
                  </a:lnTo>
                  <a:lnTo>
                    <a:pt x="61" y="50"/>
                  </a:lnTo>
                  <a:lnTo>
                    <a:pt x="61" y="46"/>
                  </a:lnTo>
                  <a:lnTo>
                    <a:pt x="64" y="48"/>
                  </a:lnTo>
                  <a:lnTo>
                    <a:pt x="66" y="50"/>
                  </a:lnTo>
                  <a:lnTo>
                    <a:pt x="66" y="59"/>
                  </a:lnTo>
                  <a:lnTo>
                    <a:pt x="68" y="63"/>
                  </a:lnTo>
                  <a:lnTo>
                    <a:pt x="68" y="74"/>
                  </a:lnTo>
                  <a:lnTo>
                    <a:pt x="70" y="76"/>
                  </a:lnTo>
                  <a:lnTo>
                    <a:pt x="70" y="80"/>
                  </a:lnTo>
                  <a:lnTo>
                    <a:pt x="72" y="82"/>
                  </a:lnTo>
                  <a:lnTo>
                    <a:pt x="74" y="80"/>
                  </a:lnTo>
                  <a:lnTo>
                    <a:pt x="76" y="78"/>
                  </a:lnTo>
                  <a:lnTo>
                    <a:pt x="76" y="76"/>
                  </a:lnTo>
                  <a:lnTo>
                    <a:pt x="78" y="74"/>
                  </a:lnTo>
                  <a:lnTo>
                    <a:pt x="78" y="69"/>
                  </a:lnTo>
                  <a:lnTo>
                    <a:pt x="80" y="67"/>
                  </a:lnTo>
                  <a:lnTo>
                    <a:pt x="80" y="63"/>
                  </a:lnTo>
                  <a:lnTo>
                    <a:pt x="83" y="61"/>
                  </a:lnTo>
                  <a:lnTo>
                    <a:pt x="83" y="55"/>
                  </a:lnTo>
                  <a:lnTo>
                    <a:pt x="85" y="53"/>
                  </a:lnTo>
                  <a:lnTo>
                    <a:pt x="85" y="48"/>
                  </a:lnTo>
                  <a:lnTo>
                    <a:pt x="87" y="46"/>
                  </a:lnTo>
                  <a:lnTo>
                    <a:pt x="87" y="44"/>
                  </a:lnTo>
                  <a:lnTo>
                    <a:pt x="87" y="46"/>
                  </a:lnTo>
                  <a:lnTo>
                    <a:pt x="89" y="48"/>
                  </a:lnTo>
                  <a:lnTo>
                    <a:pt x="89" y="57"/>
                  </a:lnTo>
                  <a:lnTo>
                    <a:pt x="91" y="61"/>
                  </a:lnTo>
                  <a:lnTo>
                    <a:pt x="91" y="72"/>
                  </a:lnTo>
                  <a:lnTo>
                    <a:pt x="93" y="74"/>
                  </a:lnTo>
                  <a:lnTo>
                    <a:pt x="93" y="78"/>
                  </a:lnTo>
                  <a:lnTo>
                    <a:pt x="95" y="80"/>
                  </a:lnTo>
                  <a:lnTo>
                    <a:pt x="95" y="84"/>
                  </a:lnTo>
                  <a:lnTo>
                    <a:pt x="97" y="84"/>
                  </a:lnTo>
                  <a:lnTo>
                    <a:pt x="100" y="80"/>
                  </a:lnTo>
                  <a:lnTo>
                    <a:pt x="100" y="74"/>
                  </a:lnTo>
                  <a:lnTo>
                    <a:pt x="102" y="72"/>
                  </a:lnTo>
                  <a:lnTo>
                    <a:pt x="102" y="63"/>
                  </a:lnTo>
                  <a:lnTo>
                    <a:pt x="104" y="61"/>
                  </a:lnTo>
                  <a:lnTo>
                    <a:pt x="104" y="57"/>
                  </a:lnTo>
                  <a:lnTo>
                    <a:pt x="106" y="55"/>
                  </a:lnTo>
                  <a:lnTo>
                    <a:pt x="108" y="55"/>
                  </a:lnTo>
                  <a:lnTo>
                    <a:pt x="110" y="57"/>
                  </a:lnTo>
                  <a:lnTo>
                    <a:pt x="110" y="63"/>
                  </a:lnTo>
                  <a:lnTo>
                    <a:pt x="112" y="67"/>
                  </a:lnTo>
                  <a:lnTo>
                    <a:pt x="112" y="72"/>
                  </a:lnTo>
                  <a:lnTo>
                    <a:pt x="116" y="76"/>
                  </a:lnTo>
                  <a:lnTo>
                    <a:pt x="114" y="76"/>
                  </a:lnTo>
                  <a:lnTo>
                    <a:pt x="116" y="76"/>
                  </a:lnTo>
                  <a:lnTo>
                    <a:pt x="119" y="74"/>
                  </a:lnTo>
                  <a:lnTo>
                    <a:pt x="121" y="72"/>
                  </a:lnTo>
                  <a:lnTo>
                    <a:pt x="123" y="69"/>
                  </a:lnTo>
                  <a:lnTo>
                    <a:pt x="123" y="67"/>
                  </a:lnTo>
                  <a:lnTo>
                    <a:pt x="125" y="65"/>
                  </a:lnTo>
                  <a:lnTo>
                    <a:pt x="125" y="55"/>
                  </a:lnTo>
                  <a:lnTo>
                    <a:pt x="127" y="48"/>
                  </a:lnTo>
                  <a:lnTo>
                    <a:pt x="127" y="32"/>
                  </a:lnTo>
                  <a:lnTo>
                    <a:pt x="129" y="23"/>
                  </a:lnTo>
                  <a:lnTo>
                    <a:pt x="129" y="2"/>
                  </a:lnTo>
                  <a:lnTo>
                    <a:pt x="131" y="0"/>
                  </a:lnTo>
                  <a:lnTo>
                    <a:pt x="131" y="2"/>
                  </a:lnTo>
                  <a:lnTo>
                    <a:pt x="133" y="10"/>
                  </a:lnTo>
                  <a:lnTo>
                    <a:pt x="133" y="48"/>
                  </a:lnTo>
                  <a:lnTo>
                    <a:pt x="135" y="63"/>
                  </a:lnTo>
                  <a:lnTo>
                    <a:pt x="135" y="91"/>
                  </a:lnTo>
                  <a:lnTo>
                    <a:pt x="138" y="101"/>
                  </a:lnTo>
                  <a:lnTo>
                    <a:pt x="138" y="112"/>
                  </a:lnTo>
                  <a:lnTo>
                    <a:pt x="140" y="109"/>
                  </a:lnTo>
                  <a:lnTo>
                    <a:pt x="140" y="105"/>
                  </a:lnTo>
                  <a:lnTo>
                    <a:pt x="142" y="101"/>
                  </a:lnTo>
                  <a:lnTo>
                    <a:pt x="142" y="91"/>
                  </a:lnTo>
                  <a:lnTo>
                    <a:pt x="144" y="86"/>
                  </a:lnTo>
                  <a:lnTo>
                    <a:pt x="144" y="78"/>
                  </a:lnTo>
                  <a:lnTo>
                    <a:pt x="146" y="74"/>
                  </a:lnTo>
                  <a:lnTo>
                    <a:pt x="146" y="61"/>
                  </a:lnTo>
                  <a:lnTo>
                    <a:pt x="148" y="59"/>
                  </a:lnTo>
                  <a:lnTo>
                    <a:pt x="148" y="55"/>
                  </a:lnTo>
                  <a:lnTo>
                    <a:pt x="150" y="57"/>
                  </a:lnTo>
                  <a:lnTo>
                    <a:pt x="150" y="65"/>
                  </a:lnTo>
                  <a:lnTo>
                    <a:pt x="152" y="67"/>
                  </a:lnTo>
                  <a:lnTo>
                    <a:pt x="152" y="69"/>
                  </a:lnTo>
                  <a:lnTo>
                    <a:pt x="154" y="72"/>
                  </a:lnTo>
                  <a:lnTo>
                    <a:pt x="159" y="67"/>
                  </a:lnTo>
                  <a:lnTo>
                    <a:pt x="157" y="67"/>
                  </a:lnTo>
                  <a:lnTo>
                    <a:pt x="159" y="67"/>
                  </a:lnTo>
                  <a:lnTo>
                    <a:pt x="161" y="67"/>
                  </a:lnTo>
                  <a:lnTo>
                    <a:pt x="163" y="69"/>
                  </a:lnTo>
                  <a:lnTo>
                    <a:pt x="165" y="69"/>
                  </a:lnTo>
                  <a:lnTo>
                    <a:pt x="167"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6" name="Freeform 160"/>
            <p:cNvSpPr>
              <a:spLocks noChangeAspect="1"/>
            </p:cNvSpPr>
            <p:nvPr/>
          </p:nvSpPr>
          <p:spPr bwMode="auto">
            <a:xfrm flipV="1">
              <a:off x="5814978" y="3625179"/>
              <a:ext cx="1086149" cy="173548"/>
            </a:xfrm>
            <a:custGeom>
              <a:avLst/>
              <a:gdLst>
                <a:gd name="T0" fmla="*/ 4 w 169"/>
                <a:gd name="T1" fmla="*/ 65 h 107"/>
                <a:gd name="T2" fmla="*/ 11 w 169"/>
                <a:gd name="T3" fmla="*/ 65 h 107"/>
                <a:gd name="T4" fmla="*/ 15 w 169"/>
                <a:gd name="T5" fmla="*/ 59 h 107"/>
                <a:gd name="T6" fmla="*/ 17 w 169"/>
                <a:gd name="T7" fmla="*/ 48 h 107"/>
                <a:gd name="T8" fmla="*/ 21 w 169"/>
                <a:gd name="T9" fmla="*/ 55 h 107"/>
                <a:gd name="T10" fmla="*/ 23 w 169"/>
                <a:gd name="T11" fmla="*/ 71 h 107"/>
                <a:gd name="T12" fmla="*/ 30 w 169"/>
                <a:gd name="T13" fmla="*/ 80 h 107"/>
                <a:gd name="T14" fmla="*/ 32 w 169"/>
                <a:gd name="T15" fmla="*/ 74 h 107"/>
                <a:gd name="T16" fmla="*/ 34 w 169"/>
                <a:gd name="T17" fmla="*/ 50 h 107"/>
                <a:gd name="T18" fmla="*/ 38 w 169"/>
                <a:gd name="T19" fmla="*/ 46 h 107"/>
                <a:gd name="T20" fmla="*/ 40 w 169"/>
                <a:gd name="T21" fmla="*/ 63 h 107"/>
                <a:gd name="T22" fmla="*/ 44 w 169"/>
                <a:gd name="T23" fmla="*/ 71 h 107"/>
                <a:gd name="T24" fmla="*/ 51 w 169"/>
                <a:gd name="T25" fmla="*/ 78 h 107"/>
                <a:gd name="T26" fmla="*/ 55 w 169"/>
                <a:gd name="T27" fmla="*/ 69 h 107"/>
                <a:gd name="T28" fmla="*/ 61 w 169"/>
                <a:gd name="T29" fmla="*/ 59 h 107"/>
                <a:gd name="T30" fmla="*/ 66 w 169"/>
                <a:gd name="T31" fmla="*/ 76 h 107"/>
                <a:gd name="T32" fmla="*/ 72 w 169"/>
                <a:gd name="T33" fmla="*/ 78 h 107"/>
                <a:gd name="T34" fmla="*/ 76 w 169"/>
                <a:gd name="T35" fmla="*/ 76 h 107"/>
                <a:gd name="T36" fmla="*/ 82 w 169"/>
                <a:gd name="T37" fmla="*/ 74 h 107"/>
                <a:gd name="T38" fmla="*/ 85 w 169"/>
                <a:gd name="T39" fmla="*/ 21 h 107"/>
                <a:gd name="T40" fmla="*/ 89 w 169"/>
                <a:gd name="T41" fmla="*/ 0 h 107"/>
                <a:gd name="T42" fmla="*/ 91 w 169"/>
                <a:gd name="T43" fmla="*/ 61 h 107"/>
                <a:gd name="T44" fmla="*/ 95 w 169"/>
                <a:gd name="T45" fmla="*/ 103 h 107"/>
                <a:gd name="T46" fmla="*/ 97 w 169"/>
                <a:gd name="T47" fmla="*/ 103 h 107"/>
                <a:gd name="T48" fmla="*/ 99 w 169"/>
                <a:gd name="T49" fmla="*/ 80 h 107"/>
                <a:gd name="T50" fmla="*/ 104 w 169"/>
                <a:gd name="T51" fmla="*/ 63 h 107"/>
                <a:gd name="T52" fmla="*/ 106 w 169"/>
                <a:gd name="T53" fmla="*/ 31 h 107"/>
                <a:gd name="T54" fmla="*/ 110 w 169"/>
                <a:gd name="T55" fmla="*/ 42 h 107"/>
                <a:gd name="T56" fmla="*/ 112 w 169"/>
                <a:gd name="T57" fmla="*/ 74 h 107"/>
                <a:gd name="T58" fmla="*/ 116 w 169"/>
                <a:gd name="T59" fmla="*/ 97 h 107"/>
                <a:gd name="T60" fmla="*/ 118 w 169"/>
                <a:gd name="T61" fmla="*/ 82 h 107"/>
                <a:gd name="T62" fmla="*/ 123 w 169"/>
                <a:gd name="T63" fmla="*/ 71 h 107"/>
                <a:gd name="T64" fmla="*/ 125 w 169"/>
                <a:gd name="T65" fmla="*/ 76 h 107"/>
                <a:gd name="T66" fmla="*/ 129 w 169"/>
                <a:gd name="T67" fmla="*/ 74 h 107"/>
                <a:gd name="T68" fmla="*/ 131 w 169"/>
                <a:gd name="T69" fmla="*/ 59 h 107"/>
                <a:gd name="T70" fmla="*/ 135 w 169"/>
                <a:gd name="T71" fmla="*/ 65 h 107"/>
                <a:gd name="T72" fmla="*/ 140 w 169"/>
                <a:gd name="T73" fmla="*/ 61 h 107"/>
                <a:gd name="T74" fmla="*/ 146 w 169"/>
                <a:gd name="T75" fmla="*/ 57 h 107"/>
                <a:gd name="T76" fmla="*/ 152 w 169"/>
                <a:gd name="T77" fmla="*/ 65 h 107"/>
                <a:gd name="T78" fmla="*/ 156 w 169"/>
                <a:gd name="T79" fmla="*/ 71 h 107"/>
                <a:gd name="T80" fmla="*/ 163 w 169"/>
                <a:gd name="T81" fmla="*/ 67 h 107"/>
                <a:gd name="T82" fmla="*/ 167 w 169"/>
                <a:gd name="T83"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07">
                  <a:moveTo>
                    <a:pt x="0" y="69"/>
                  </a:moveTo>
                  <a:lnTo>
                    <a:pt x="2" y="67"/>
                  </a:lnTo>
                  <a:lnTo>
                    <a:pt x="4" y="65"/>
                  </a:lnTo>
                  <a:lnTo>
                    <a:pt x="6" y="63"/>
                  </a:lnTo>
                  <a:lnTo>
                    <a:pt x="9" y="63"/>
                  </a:lnTo>
                  <a:lnTo>
                    <a:pt x="11" y="65"/>
                  </a:lnTo>
                  <a:lnTo>
                    <a:pt x="13" y="63"/>
                  </a:lnTo>
                  <a:lnTo>
                    <a:pt x="13" y="61"/>
                  </a:lnTo>
                  <a:lnTo>
                    <a:pt x="15" y="59"/>
                  </a:lnTo>
                  <a:lnTo>
                    <a:pt x="15" y="55"/>
                  </a:lnTo>
                  <a:lnTo>
                    <a:pt x="17" y="52"/>
                  </a:lnTo>
                  <a:lnTo>
                    <a:pt x="17" y="48"/>
                  </a:lnTo>
                  <a:lnTo>
                    <a:pt x="19" y="50"/>
                  </a:lnTo>
                  <a:lnTo>
                    <a:pt x="19" y="52"/>
                  </a:lnTo>
                  <a:lnTo>
                    <a:pt x="21" y="55"/>
                  </a:lnTo>
                  <a:lnTo>
                    <a:pt x="21" y="65"/>
                  </a:lnTo>
                  <a:lnTo>
                    <a:pt x="23" y="67"/>
                  </a:lnTo>
                  <a:lnTo>
                    <a:pt x="23" y="71"/>
                  </a:lnTo>
                  <a:lnTo>
                    <a:pt x="25" y="74"/>
                  </a:lnTo>
                  <a:lnTo>
                    <a:pt x="25" y="76"/>
                  </a:lnTo>
                  <a:lnTo>
                    <a:pt x="30" y="80"/>
                  </a:lnTo>
                  <a:lnTo>
                    <a:pt x="28" y="80"/>
                  </a:lnTo>
                  <a:lnTo>
                    <a:pt x="30" y="76"/>
                  </a:lnTo>
                  <a:lnTo>
                    <a:pt x="32" y="74"/>
                  </a:lnTo>
                  <a:lnTo>
                    <a:pt x="32" y="65"/>
                  </a:lnTo>
                  <a:lnTo>
                    <a:pt x="34" y="63"/>
                  </a:lnTo>
                  <a:lnTo>
                    <a:pt x="34" y="50"/>
                  </a:lnTo>
                  <a:lnTo>
                    <a:pt x="36" y="48"/>
                  </a:lnTo>
                  <a:lnTo>
                    <a:pt x="36" y="44"/>
                  </a:lnTo>
                  <a:lnTo>
                    <a:pt x="38" y="46"/>
                  </a:lnTo>
                  <a:lnTo>
                    <a:pt x="38" y="48"/>
                  </a:lnTo>
                  <a:lnTo>
                    <a:pt x="40" y="52"/>
                  </a:lnTo>
                  <a:lnTo>
                    <a:pt x="40" y="63"/>
                  </a:lnTo>
                  <a:lnTo>
                    <a:pt x="42" y="65"/>
                  </a:lnTo>
                  <a:lnTo>
                    <a:pt x="42" y="69"/>
                  </a:lnTo>
                  <a:lnTo>
                    <a:pt x="44" y="71"/>
                  </a:lnTo>
                  <a:lnTo>
                    <a:pt x="49" y="76"/>
                  </a:lnTo>
                  <a:lnTo>
                    <a:pt x="49" y="80"/>
                  </a:lnTo>
                  <a:lnTo>
                    <a:pt x="51" y="78"/>
                  </a:lnTo>
                  <a:lnTo>
                    <a:pt x="53" y="76"/>
                  </a:lnTo>
                  <a:lnTo>
                    <a:pt x="53" y="71"/>
                  </a:lnTo>
                  <a:lnTo>
                    <a:pt x="55" y="69"/>
                  </a:lnTo>
                  <a:lnTo>
                    <a:pt x="59" y="65"/>
                  </a:lnTo>
                  <a:lnTo>
                    <a:pt x="59" y="61"/>
                  </a:lnTo>
                  <a:lnTo>
                    <a:pt x="61" y="59"/>
                  </a:lnTo>
                  <a:lnTo>
                    <a:pt x="63" y="61"/>
                  </a:lnTo>
                  <a:lnTo>
                    <a:pt x="63" y="71"/>
                  </a:lnTo>
                  <a:lnTo>
                    <a:pt x="66" y="76"/>
                  </a:lnTo>
                  <a:lnTo>
                    <a:pt x="66" y="80"/>
                  </a:lnTo>
                  <a:lnTo>
                    <a:pt x="68" y="78"/>
                  </a:lnTo>
                  <a:lnTo>
                    <a:pt x="72" y="78"/>
                  </a:lnTo>
                  <a:lnTo>
                    <a:pt x="72" y="80"/>
                  </a:lnTo>
                  <a:lnTo>
                    <a:pt x="74" y="78"/>
                  </a:lnTo>
                  <a:lnTo>
                    <a:pt x="76" y="76"/>
                  </a:lnTo>
                  <a:lnTo>
                    <a:pt x="78" y="78"/>
                  </a:lnTo>
                  <a:lnTo>
                    <a:pt x="80" y="76"/>
                  </a:lnTo>
                  <a:lnTo>
                    <a:pt x="82" y="74"/>
                  </a:lnTo>
                  <a:lnTo>
                    <a:pt x="82" y="61"/>
                  </a:lnTo>
                  <a:lnTo>
                    <a:pt x="85" y="50"/>
                  </a:lnTo>
                  <a:lnTo>
                    <a:pt x="85" y="21"/>
                  </a:lnTo>
                  <a:lnTo>
                    <a:pt x="87" y="12"/>
                  </a:lnTo>
                  <a:lnTo>
                    <a:pt x="87" y="2"/>
                  </a:lnTo>
                  <a:lnTo>
                    <a:pt x="89" y="0"/>
                  </a:lnTo>
                  <a:lnTo>
                    <a:pt x="89" y="8"/>
                  </a:lnTo>
                  <a:lnTo>
                    <a:pt x="91" y="19"/>
                  </a:lnTo>
                  <a:lnTo>
                    <a:pt x="91" y="61"/>
                  </a:lnTo>
                  <a:lnTo>
                    <a:pt x="93" y="74"/>
                  </a:lnTo>
                  <a:lnTo>
                    <a:pt x="93" y="95"/>
                  </a:lnTo>
                  <a:lnTo>
                    <a:pt x="95" y="103"/>
                  </a:lnTo>
                  <a:lnTo>
                    <a:pt x="95" y="107"/>
                  </a:lnTo>
                  <a:lnTo>
                    <a:pt x="95" y="105"/>
                  </a:lnTo>
                  <a:lnTo>
                    <a:pt x="97" y="103"/>
                  </a:lnTo>
                  <a:lnTo>
                    <a:pt x="97" y="99"/>
                  </a:lnTo>
                  <a:lnTo>
                    <a:pt x="99" y="95"/>
                  </a:lnTo>
                  <a:lnTo>
                    <a:pt x="99" y="80"/>
                  </a:lnTo>
                  <a:lnTo>
                    <a:pt x="102" y="76"/>
                  </a:lnTo>
                  <a:lnTo>
                    <a:pt x="102" y="67"/>
                  </a:lnTo>
                  <a:lnTo>
                    <a:pt x="104" y="63"/>
                  </a:lnTo>
                  <a:lnTo>
                    <a:pt x="104" y="48"/>
                  </a:lnTo>
                  <a:lnTo>
                    <a:pt x="106" y="40"/>
                  </a:lnTo>
                  <a:lnTo>
                    <a:pt x="106" y="31"/>
                  </a:lnTo>
                  <a:lnTo>
                    <a:pt x="108" y="29"/>
                  </a:lnTo>
                  <a:lnTo>
                    <a:pt x="108" y="38"/>
                  </a:lnTo>
                  <a:lnTo>
                    <a:pt x="110" y="42"/>
                  </a:lnTo>
                  <a:lnTo>
                    <a:pt x="110" y="52"/>
                  </a:lnTo>
                  <a:lnTo>
                    <a:pt x="112" y="59"/>
                  </a:lnTo>
                  <a:lnTo>
                    <a:pt x="112" y="74"/>
                  </a:lnTo>
                  <a:lnTo>
                    <a:pt x="114" y="82"/>
                  </a:lnTo>
                  <a:lnTo>
                    <a:pt x="114" y="95"/>
                  </a:lnTo>
                  <a:lnTo>
                    <a:pt x="116" y="97"/>
                  </a:lnTo>
                  <a:lnTo>
                    <a:pt x="116" y="95"/>
                  </a:lnTo>
                  <a:lnTo>
                    <a:pt x="118" y="93"/>
                  </a:lnTo>
                  <a:lnTo>
                    <a:pt x="118" y="82"/>
                  </a:lnTo>
                  <a:lnTo>
                    <a:pt x="121" y="78"/>
                  </a:lnTo>
                  <a:lnTo>
                    <a:pt x="121" y="74"/>
                  </a:lnTo>
                  <a:lnTo>
                    <a:pt x="123" y="71"/>
                  </a:lnTo>
                  <a:lnTo>
                    <a:pt x="123" y="69"/>
                  </a:lnTo>
                  <a:lnTo>
                    <a:pt x="125" y="71"/>
                  </a:lnTo>
                  <a:lnTo>
                    <a:pt x="125" y="76"/>
                  </a:lnTo>
                  <a:lnTo>
                    <a:pt x="127" y="80"/>
                  </a:lnTo>
                  <a:lnTo>
                    <a:pt x="127" y="78"/>
                  </a:lnTo>
                  <a:lnTo>
                    <a:pt x="129" y="74"/>
                  </a:lnTo>
                  <a:lnTo>
                    <a:pt x="129" y="67"/>
                  </a:lnTo>
                  <a:lnTo>
                    <a:pt x="131" y="63"/>
                  </a:lnTo>
                  <a:lnTo>
                    <a:pt x="131" y="59"/>
                  </a:lnTo>
                  <a:lnTo>
                    <a:pt x="133" y="61"/>
                  </a:lnTo>
                  <a:lnTo>
                    <a:pt x="137" y="65"/>
                  </a:lnTo>
                  <a:lnTo>
                    <a:pt x="135" y="65"/>
                  </a:lnTo>
                  <a:lnTo>
                    <a:pt x="137" y="65"/>
                  </a:lnTo>
                  <a:lnTo>
                    <a:pt x="142" y="61"/>
                  </a:lnTo>
                  <a:lnTo>
                    <a:pt x="140" y="61"/>
                  </a:lnTo>
                  <a:lnTo>
                    <a:pt x="142" y="61"/>
                  </a:lnTo>
                  <a:lnTo>
                    <a:pt x="144" y="61"/>
                  </a:lnTo>
                  <a:lnTo>
                    <a:pt x="146" y="57"/>
                  </a:lnTo>
                  <a:lnTo>
                    <a:pt x="148" y="59"/>
                  </a:lnTo>
                  <a:lnTo>
                    <a:pt x="152" y="63"/>
                  </a:lnTo>
                  <a:lnTo>
                    <a:pt x="152" y="65"/>
                  </a:lnTo>
                  <a:lnTo>
                    <a:pt x="154" y="67"/>
                  </a:lnTo>
                  <a:lnTo>
                    <a:pt x="154" y="71"/>
                  </a:lnTo>
                  <a:lnTo>
                    <a:pt x="156" y="71"/>
                  </a:lnTo>
                  <a:lnTo>
                    <a:pt x="159" y="67"/>
                  </a:lnTo>
                  <a:lnTo>
                    <a:pt x="161" y="65"/>
                  </a:lnTo>
                  <a:lnTo>
                    <a:pt x="163" y="67"/>
                  </a:lnTo>
                  <a:lnTo>
                    <a:pt x="167" y="71"/>
                  </a:lnTo>
                  <a:lnTo>
                    <a:pt x="165" y="71"/>
                  </a:lnTo>
                  <a:lnTo>
                    <a:pt x="167" y="71"/>
                  </a:lnTo>
                  <a:lnTo>
                    <a:pt x="169" y="74"/>
                  </a:lnTo>
                  <a:lnTo>
                    <a:pt x="169" y="7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7" name="Freeform 161"/>
            <p:cNvSpPr>
              <a:spLocks noChangeAspect="1"/>
            </p:cNvSpPr>
            <p:nvPr/>
          </p:nvSpPr>
          <p:spPr bwMode="auto">
            <a:xfrm flipV="1">
              <a:off x="6901127" y="3620804"/>
              <a:ext cx="1096510" cy="140005"/>
            </a:xfrm>
            <a:custGeom>
              <a:avLst/>
              <a:gdLst>
                <a:gd name="T0" fmla="*/ 2 w 171"/>
                <a:gd name="T1" fmla="*/ 57 h 86"/>
                <a:gd name="T2" fmla="*/ 9 w 171"/>
                <a:gd name="T3" fmla="*/ 53 h 86"/>
                <a:gd name="T4" fmla="*/ 11 w 171"/>
                <a:gd name="T5" fmla="*/ 40 h 86"/>
                <a:gd name="T6" fmla="*/ 15 w 171"/>
                <a:gd name="T7" fmla="*/ 34 h 86"/>
                <a:gd name="T8" fmla="*/ 19 w 171"/>
                <a:gd name="T9" fmla="*/ 40 h 86"/>
                <a:gd name="T10" fmla="*/ 25 w 171"/>
                <a:gd name="T11" fmla="*/ 46 h 86"/>
                <a:gd name="T12" fmla="*/ 28 w 171"/>
                <a:gd name="T13" fmla="*/ 21 h 86"/>
                <a:gd name="T14" fmla="*/ 32 w 171"/>
                <a:gd name="T15" fmla="*/ 2 h 86"/>
                <a:gd name="T16" fmla="*/ 34 w 171"/>
                <a:gd name="T17" fmla="*/ 8 h 86"/>
                <a:gd name="T18" fmla="*/ 36 w 171"/>
                <a:gd name="T19" fmla="*/ 61 h 86"/>
                <a:gd name="T20" fmla="*/ 40 w 171"/>
                <a:gd name="T21" fmla="*/ 74 h 86"/>
                <a:gd name="T22" fmla="*/ 42 w 171"/>
                <a:gd name="T23" fmla="*/ 48 h 86"/>
                <a:gd name="T24" fmla="*/ 47 w 171"/>
                <a:gd name="T25" fmla="*/ 42 h 86"/>
                <a:gd name="T26" fmla="*/ 49 w 171"/>
                <a:gd name="T27" fmla="*/ 57 h 86"/>
                <a:gd name="T28" fmla="*/ 51 w 171"/>
                <a:gd name="T29" fmla="*/ 61 h 86"/>
                <a:gd name="T30" fmla="*/ 55 w 171"/>
                <a:gd name="T31" fmla="*/ 44 h 86"/>
                <a:gd name="T32" fmla="*/ 57 w 171"/>
                <a:gd name="T33" fmla="*/ 40 h 86"/>
                <a:gd name="T34" fmla="*/ 61 w 171"/>
                <a:gd name="T35" fmla="*/ 29 h 86"/>
                <a:gd name="T36" fmla="*/ 66 w 171"/>
                <a:gd name="T37" fmla="*/ 48 h 86"/>
                <a:gd name="T38" fmla="*/ 70 w 171"/>
                <a:gd name="T39" fmla="*/ 46 h 86"/>
                <a:gd name="T40" fmla="*/ 76 w 171"/>
                <a:gd name="T41" fmla="*/ 42 h 86"/>
                <a:gd name="T42" fmla="*/ 82 w 171"/>
                <a:gd name="T43" fmla="*/ 51 h 86"/>
                <a:gd name="T44" fmla="*/ 87 w 171"/>
                <a:gd name="T45" fmla="*/ 40 h 86"/>
                <a:gd name="T46" fmla="*/ 91 w 171"/>
                <a:gd name="T47" fmla="*/ 29 h 86"/>
                <a:gd name="T48" fmla="*/ 95 w 171"/>
                <a:gd name="T49" fmla="*/ 44 h 86"/>
                <a:gd name="T50" fmla="*/ 99 w 171"/>
                <a:gd name="T51" fmla="*/ 51 h 86"/>
                <a:gd name="T52" fmla="*/ 106 w 171"/>
                <a:gd name="T53" fmla="*/ 46 h 86"/>
                <a:gd name="T54" fmla="*/ 110 w 171"/>
                <a:gd name="T55" fmla="*/ 48 h 86"/>
                <a:gd name="T56" fmla="*/ 114 w 171"/>
                <a:gd name="T57" fmla="*/ 40 h 86"/>
                <a:gd name="T58" fmla="*/ 121 w 171"/>
                <a:gd name="T59" fmla="*/ 34 h 86"/>
                <a:gd name="T60" fmla="*/ 127 w 171"/>
                <a:gd name="T61" fmla="*/ 34 h 86"/>
                <a:gd name="T62" fmla="*/ 133 w 171"/>
                <a:gd name="T63" fmla="*/ 46 h 86"/>
                <a:gd name="T64" fmla="*/ 135 w 171"/>
                <a:gd name="T65" fmla="*/ 55 h 86"/>
                <a:gd name="T66" fmla="*/ 140 w 171"/>
                <a:gd name="T67" fmla="*/ 55 h 86"/>
                <a:gd name="T68" fmla="*/ 144 w 171"/>
                <a:gd name="T69" fmla="*/ 44 h 86"/>
                <a:gd name="T70" fmla="*/ 148 w 171"/>
                <a:gd name="T71" fmla="*/ 27 h 86"/>
                <a:gd name="T72" fmla="*/ 150 w 171"/>
                <a:gd name="T73" fmla="*/ 8 h 86"/>
                <a:gd name="T74" fmla="*/ 154 w 171"/>
                <a:gd name="T75" fmla="*/ 29 h 86"/>
                <a:gd name="T76" fmla="*/ 156 w 171"/>
                <a:gd name="T77" fmla="*/ 82 h 86"/>
                <a:gd name="T78" fmla="*/ 161 w 171"/>
                <a:gd name="T79" fmla="*/ 72 h 86"/>
                <a:gd name="T80" fmla="*/ 165 w 171"/>
                <a:gd name="T81" fmla="*/ 55 h 86"/>
                <a:gd name="T82" fmla="*/ 167 w 171"/>
                <a:gd name="T83"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86">
                  <a:moveTo>
                    <a:pt x="0" y="53"/>
                  </a:moveTo>
                  <a:lnTo>
                    <a:pt x="2" y="55"/>
                  </a:lnTo>
                  <a:lnTo>
                    <a:pt x="2" y="57"/>
                  </a:lnTo>
                  <a:lnTo>
                    <a:pt x="6" y="59"/>
                  </a:lnTo>
                  <a:lnTo>
                    <a:pt x="6" y="55"/>
                  </a:lnTo>
                  <a:lnTo>
                    <a:pt x="9" y="53"/>
                  </a:lnTo>
                  <a:lnTo>
                    <a:pt x="9" y="46"/>
                  </a:lnTo>
                  <a:lnTo>
                    <a:pt x="11" y="44"/>
                  </a:lnTo>
                  <a:lnTo>
                    <a:pt x="11" y="40"/>
                  </a:lnTo>
                  <a:lnTo>
                    <a:pt x="13" y="38"/>
                  </a:lnTo>
                  <a:lnTo>
                    <a:pt x="13" y="34"/>
                  </a:lnTo>
                  <a:lnTo>
                    <a:pt x="15" y="34"/>
                  </a:lnTo>
                  <a:lnTo>
                    <a:pt x="17" y="36"/>
                  </a:lnTo>
                  <a:lnTo>
                    <a:pt x="17" y="38"/>
                  </a:lnTo>
                  <a:lnTo>
                    <a:pt x="19" y="40"/>
                  </a:lnTo>
                  <a:lnTo>
                    <a:pt x="19" y="42"/>
                  </a:lnTo>
                  <a:lnTo>
                    <a:pt x="21" y="44"/>
                  </a:lnTo>
                  <a:lnTo>
                    <a:pt x="25" y="46"/>
                  </a:lnTo>
                  <a:lnTo>
                    <a:pt x="25" y="44"/>
                  </a:lnTo>
                  <a:lnTo>
                    <a:pt x="28" y="42"/>
                  </a:lnTo>
                  <a:lnTo>
                    <a:pt x="28" y="21"/>
                  </a:lnTo>
                  <a:lnTo>
                    <a:pt x="30" y="15"/>
                  </a:lnTo>
                  <a:lnTo>
                    <a:pt x="30" y="4"/>
                  </a:lnTo>
                  <a:lnTo>
                    <a:pt x="32" y="2"/>
                  </a:lnTo>
                  <a:lnTo>
                    <a:pt x="32" y="0"/>
                  </a:lnTo>
                  <a:lnTo>
                    <a:pt x="32" y="4"/>
                  </a:lnTo>
                  <a:lnTo>
                    <a:pt x="34" y="8"/>
                  </a:lnTo>
                  <a:lnTo>
                    <a:pt x="34" y="25"/>
                  </a:lnTo>
                  <a:lnTo>
                    <a:pt x="36" y="36"/>
                  </a:lnTo>
                  <a:lnTo>
                    <a:pt x="36" y="61"/>
                  </a:lnTo>
                  <a:lnTo>
                    <a:pt x="38" y="67"/>
                  </a:lnTo>
                  <a:lnTo>
                    <a:pt x="38" y="72"/>
                  </a:lnTo>
                  <a:lnTo>
                    <a:pt x="40" y="74"/>
                  </a:lnTo>
                  <a:lnTo>
                    <a:pt x="40" y="65"/>
                  </a:lnTo>
                  <a:lnTo>
                    <a:pt x="42" y="59"/>
                  </a:lnTo>
                  <a:lnTo>
                    <a:pt x="42" y="48"/>
                  </a:lnTo>
                  <a:lnTo>
                    <a:pt x="44" y="44"/>
                  </a:lnTo>
                  <a:lnTo>
                    <a:pt x="44" y="40"/>
                  </a:lnTo>
                  <a:lnTo>
                    <a:pt x="47" y="42"/>
                  </a:lnTo>
                  <a:lnTo>
                    <a:pt x="47" y="46"/>
                  </a:lnTo>
                  <a:lnTo>
                    <a:pt x="49" y="51"/>
                  </a:lnTo>
                  <a:lnTo>
                    <a:pt x="49" y="57"/>
                  </a:lnTo>
                  <a:lnTo>
                    <a:pt x="51" y="61"/>
                  </a:lnTo>
                  <a:lnTo>
                    <a:pt x="51" y="63"/>
                  </a:lnTo>
                  <a:lnTo>
                    <a:pt x="51" y="61"/>
                  </a:lnTo>
                  <a:lnTo>
                    <a:pt x="53" y="59"/>
                  </a:lnTo>
                  <a:lnTo>
                    <a:pt x="53" y="48"/>
                  </a:lnTo>
                  <a:lnTo>
                    <a:pt x="55" y="44"/>
                  </a:lnTo>
                  <a:lnTo>
                    <a:pt x="55" y="38"/>
                  </a:lnTo>
                  <a:lnTo>
                    <a:pt x="55" y="40"/>
                  </a:lnTo>
                  <a:lnTo>
                    <a:pt x="57" y="40"/>
                  </a:lnTo>
                  <a:lnTo>
                    <a:pt x="59" y="36"/>
                  </a:lnTo>
                  <a:lnTo>
                    <a:pt x="59" y="32"/>
                  </a:lnTo>
                  <a:lnTo>
                    <a:pt x="61" y="29"/>
                  </a:lnTo>
                  <a:lnTo>
                    <a:pt x="63" y="32"/>
                  </a:lnTo>
                  <a:lnTo>
                    <a:pt x="63" y="44"/>
                  </a:lnTo>
                  <a:lnTo>
                    <a:pt x="66" y="48"/>
                  </a:lnTo>
                  <a:lnTo>
                    <a:pt x="66" y="53"/>
                  </a:lnTo>
                  <a:lnTo>
                    <a:pt x="70" y="48"/>
                  </a:lnTo>
                  <a:lnTo>
                    <a:pt x="70" y="46"/>
                  </a:lnTo>
                  <a:lnTo>
                    <a:pt x="72" y="44"/>
                  </a:lnTo>
                  <a:lnTo>
                    <a:pt x="74" y="42"/>
                  </a:lnTo>
                  <a:lnTo>
                    <a:pt x="76" y="42"/>
                  </a:lnTo>
                  <a:lnTo>
                    <a:pt x="78" y="46"/>
                  </a:lnTo>
                  <a:lnTo>
                    <a:pt x="78" y="48"/>
                  </a:lnTo>
                  <a:lnTo>
                    <a:pt x="82" y="51"/>
                  </a:lnTo>
                  <a:lnTo>
                    <a:pt x="85" y="51"/>
                  </a:lnTo>
                  <a:lnTo>
                    <a:pt x="87" y="48"/>
                  </a:lnTo>
                  <a:lnTo>
                    <a:pt x="87" y="40"/>
                  </a:lnTo>
                  <a:lnTo>
                    <a:pt x="89" y="36"/>
                  </a:lnTo>
                  <a:lnTo>
                    <a:pt x="89" y="32"/>
                  </a:lnTo>
                  <a:lnTo>
                    <a:pt x="91" y="29"/>
                  </a:lnTo>
                  <a:lnTo>
                    <a:pt x="93" y="34"/>
                  </a:lnTo>
                  <a:lnTo>
                    <a:pt x="93" y="40"/>
                  </a:lnTo>
                  <a:lnTo>
                    <a:pt x="95" y="44"/>
                  </a:lnTo>
                  <a:lnTo>
                    <a:pt x="95" y="53"/>
                  </a:lnTo>
                  <a:lnTo>
                    <a:pt x="99" y="53"/>
                  </a:lnTo>
                  <a:lnTo>
                    <a:pt x="99" y="51"/>
                  </a:lnTo>
                  <a:lnTo>
                    <a:pt x="104" y="46"/>
                  </a:lnTo>
                  <a:lnTo>
                    <a:pt x="104" y="44"/>
                  </a:lnTo>
                  <a:lnTo>
                    <a:pt x="106" y="46"/>
                  </a:lnTo>
                  <a:lnTo>
                    <a:pt x="110" y="51"/>
                  </a:lnTo>
                  <a:lnTo>
                    <a:pt x="108" y="51"/>
                  </a:lnTo>
                  <a:lnTo>
                    <a:pt x="110" y="48"/>
                  </a:lnTo>
                  <a:lnTo>
                    <a:pt x="112" y="46"/>
                  </a:lnTo>
                  <a:lnTo>
                    <a:pt x="114" y="44"/>
                  </a:lnTo>
                  <a:lnTo>
                    <a:pt x="114" y="40"/>
                  </a:lnTo>
                  <a:lnTo>
                    <a:pt x="116" y="38"/>
                  </a:lnTo>
                  <a:lnTo>
                    <a:pt x="118" y="36"/>
                  </a:lnTo>
                  <a:lnTo>
                    <a:pt x="121" y="34"/>
                  </a:lnTo>
                  <a:lnTo>
                    <a:pt x="123" y="32"/>
                  </a:lnTo>
                  <a:lnTo>
                    <a:pt x="125" y="32"/>
                  </a:lnTo>
                  <a:lnTo>
                    <a:pt x="127" y="34"/>
                  </a:lnTo>
                  <a:lnTo>
                    <a:pt x="131" y="38"/>
                  </a:lnTo>
                  <a:lnTo>
                    <a:pt x="131" y="42"/>
                  </a:lnTo>
                  <a:lnTo>
                    <a:pt x="133" y="46"/>
                  </a:lnTo>
                  <a:lnTo>
                    <a:pt x="133" y="51"/>
                  </a:lnTo>
                  <a:lnTo>
                    <a:pt x="137" y="55"/>
                  </a:lnTo>
                  <a:lnTo>
                    <a:pt x="135" y="55"/>
                  </a:lnTo>
                  <a:lnTo>
                    <a:pt x="137" y="55"/>
                  </a:lnTo>
                  <a:lnTo>
                    <a:pt x="142" y="55"/>
                  </a:lnTo>
                  <a:lnTo>
                    <a:pt x="140" y="55"/>
                  </a:lnTo>
                  <a:lnTo>
                    <a:pt x="142" y="51"/>
                  </a:lnTo>
                  <a:lnTo>
                    <a:pt x="144" y="48"/>
                  </a:lnTo>
                  <a:lnTo>
                    <a:pt x="144" y="44"/>
                  </a:lnTo>
                  <a:lnTo>
                    <a:pt x="146" y="40"/>
                  </a:lnTo>
                  <a:lnTo>
                    <a:pt x="146" y="29"/>
                  </a:lnTo>
                  <a:lnTo>
                    <a:pt x="148" y="27"/>
                  </a:lnTo>
                  <a:lnTo>
                    <a:pt x="148" y="17"/>
                  </a:lnTo>
                  <a:lnTo>
                    <a:pt x="150" y="13"/>
                  </a:lnTo>
                  <a:lnTo>
                    <a:pt x="150" y="8"/>
                  </a:lnTo>
                  <a:lnTo>
                    <a:pt x="152" y="11"/>
                  </a:lnTo>
                  <a:lnTo>
                    <a:pt x="152" y="21"/>
                  </a:lnTo>
                  <a:lnTo>
                    <a:pt x="154" y="29"/>
                  </a:lnTo>
                  <a:lnTo>
                    <a:pt x="154" y="51"/>
                  </a:lnTo>
                  <a:lnTo>
                    <a:pt x="156" y="61"/>
                  </a:lnTo>
                  <a:lnTo>
                    <a:pt x="156" y="82"/>
                  </a:lnTo>
                  <a:lnTo>
                    <a:pt x="159" y="86"/>
                  </a:lnTo>
                  <a:lnTo>
                    <a:pt x="161" y="82"/>
                  </a:lnTo>
                  <a:lnTo>
                    <a:pt x="161" y="72"/>
                  </a:lnTo>
                  <a:lnTo>
                    <a:pt x="163" y="65"/>
                  </a:lnTo>
                  <a:lnTo>
                    <a:pt x="163" y="57"/>
                  </a:lnTo>
                  <a:lnTo>
                    <a:pt x="165" y="55"/>
                  </a:lnTo>
                  <a:lnTo>
                    <a:pt x="165" y="48"/>
                  </a:lnTo>
                  <a:lnTo>
                    <a:pt x="167" y="46"/>
                  </a:lnTo>
                  <a:lnTo>
                    <a:pt x="167" y="42"/>
                  </a:lnTo>
                  <a:lnTo>
                    <a:pt x="169" y="44"/>
                  </a:lnTo>
                  <a:lnTo>
                    <a:pt x="171"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8" name="Freeform 162"/>
            <p:cNvSpPr>
              <a:spLocks noChangeAspect="1"/>
            </p:cNvSpPr>
            <p:nvPr/>
          </p:nvSpPr>
          <p:spPr bwMode="auto">
            <a:xfrm flipV="1">
              <a:off x="7997636" y="3631013"/>
              <a:ext cx="951460" cy="112296"/>
            </a:xfrm>
            <a:custGeom>
              <a:avLst/>
              <a:gdLst>
                <a:gd name="T0" fmla="*/ 2 w 148"/>
                <a:gd name="T1" fmla="*/ 23 h 69"/>
                <a:gd name="T2" fmla="*/ 7 w 148"/>
                <a:gd name="T3" fmla="*/ 16 h 69"/>
                <a:gd name="T4" fmla="*/ 9 w 148"/>
                <a:gd name="T5" fmla="*/ 31 h 69"/>
                <a:gd name="T6" fmla="*/ 13 w 148"/>
                <a:gd name="T7" fmla="*/ 29 h 69"/>
                <a:gd name="T8" fmla="*/ 17 w 148"/>
                <a:gd name="T9" fmla="*/ 12 h 69"/>
                <a:gd name="T10" fmla="*/ 19 w 148"/>
                <a:gd name="T11" fmla="*/ 10 h 69"/>
                <a:gd name="T12" fmla="*/ 23 w 148"/>
                <a:gd name="T13" fmla="*/ 40 h 69"/>
                <a:gd name="T14" fmla="*/ 26 w 148"/>
                <a:gd name="T15" fmla="*/ 56 h 69"/>
                <a:gd name="T16" fmla="*/ 28 w 148"/>
                <a:gd name="T17" fmla="*/ 40 h 69"/>
                <a:gd name="T18" fmla="*/ 32 w 148"/>
                <a:gd name="T19" fmla="*/ 27 h 69"/>
                <a:gd name="T20" fmla="*/ 34 w 148"/>
                <a:gd name="T21" fmla="*/ 31 h 69"/>
                <a:gd name="T22" fmla="*/ 38 w 148"/>
                <a:gd name="T23" fmla="*/ 56 h 69"/>
                <a:gd name="T24" fmla="*/ 40 w 148"/>
                <a:gd name="T25" fmla="*/ 54 h 69"/>
                <a:gd name="T26" fmla="*/ 42 w 148"/>
                <a:gd name="T27" fmla="*/ 37 h 69"/>
                <a:gd name="T28" fmla="*/ 47 w 148"/>
                <a:gd name="T29" fmla="*/ 31 h 69"/>
                <a:gd name="T30" fmla="*/ 49 w 148"/>
                <a:gd name="T31" fmla="*/ 37 h 69"/>
                <a:gd name="T32" fmla="*/ 53 w 148"/>
                <a:gd name="T33" fmla="*/ 21 h 69"/>
                <a:gd name="T34" fmla="*/ 57 w 148"/>
                <a:gd name="T35" fmla="*/ 6 h 69"/>
                <a:gd name="T36" fmla="*/ 59 w 148"/>
                <a:gd name="T37" fmla="*/ 27 h 69"/>
                <a:gd name="T38" fmla="*/ 64 w 148"/>
                <a:gd name="T39" fmla="*/ 61 h 69"/>
                <a:gd name="T40" fmla="*/ 66 w 148"/>
                <a:gd name="T41" fmla="*/ 52 h 69"/>
                <a:gd name="T42" fmla="*/ 70 w 148"/>
                <a:gd name="T43" fmla="*/ 10 h 69"/>
                <a:gd name="T44" fmla="*/ 72 w 148"/>
                <a:gd name="T45" fmla="*/ 10 h 69"/>
                <a:gd name="T46" fmla="*/ 76 w 148"/>
                <a:gd name="T47" fmla="*/ 42 h 69"/>
                <a:gd name="T48" fmla="*/ 80 w 148"/>
                <a:gd name="T49" fmla="*/ 50 h 69"/>
                <a:gd name="T50" fmla="*/ 85 w 148"/>
                <a:gd name="T51" fmla="*/ 40 h 69"/>
                <a:gd name="T52" fmla="*/ 87 w 148"/>
                <a:gd name="T53" fmla="*/ 31 h 69"/>
                <a:gd name="T54" fmla="*/ 91 w 148"/>
                <a:gd name="T55" fmla="*/ 16 h 69"/>
                <a:gd name="T56" fmla="*/ 95 w 148"/>
                <a:gd name="T57" fmla="*/ 10 h 69"/>
                <a:gd name="T58" fmla="*/ 97 w 148"/>
                <a:gd name="T59" fmla="*/ 37 h 69"/>
                <a:gd name="T60" fmla="*/ 102 w 148"/>
                <a:gd name="T61" fmla="*/ 54 h 69"/>
                <a:gd name="T62" fmla="*/ 104 w 148"/>
                <a:gd name="T63" fmla="*/ 37 h 69"/>
                <a:gd name="T64" fmla="*/ 108 w 148"/>
                <a:gd name="T65" fmla="*/ 33 h 69"/>
                <a:gd name="T66" fmla="*/ 110 w 148"/>
                <a:gd name="T67" fmla="*/ 54 h 69"/>
                <a:gd name="T68" fmla="*/ 114 w 148"/>
                <a:gd name="T69" fmla="*/ 37 h 69"/>
                <a:gd name="T70" fmla="*/ 116 w 148"/>
                <a:gd name="T71" fmla="*/ 23 h 69"/>
                <a:gd name="T72" fmla="*/ 121 w 148"/>
                <a:gd name="T73" fmla="*/ 29 h 69"/>
                <a:gd name="T74" fmla="*/ 127 w 148"/>
                <a:gd name="T75" fmla="*/ 29 h 69"/>
                <a:gd name="T76" fmla="*/ 133 w 148"/>
                <a:gd name="T77" fmla="*/ 25 h 69"/>
                <a:gd name="T78" fmla="*/ 135 w 148"/>
                <a:gd name="T79" fmla="*/ 31 h 69"/>
                <a:gd name="T80" fmla="*/ 140 w 148"/>
                <a:gd name="T81" fmla="*/ 37 h 69"/>
                <a:gd name="T82" fmla="*/ 144 w 148"/>
                <a:gd name="T83"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69">
                  <a:moveTo>
                    <a:pt x="0" y="31"/>
                  </a:moveTo>
                  <a:lnTo>
                    <a:pt x="2" y="27"/>
                  </a:lnTo>
                  <a:lnTo>
                    <a:pt x="2" y="23"/>
                  </a:lnTo>
                  <a:lnTo>
                    <a:pt x="4" y="21"/>
                  </a:lnTo>
                  <a:lnTo>
                    <a:pt x="4" y="14"/>
                  </a:lnTo>
                  <a:lnTo>
                    <a:pt x="7" y="16"/>
                  </a:lnTo>
                  <a:lnTo>
                    <a:pt x="7" y="21"/>
                  </a:lnTo>
                  <a:lnTo>
                    <a:pt x="9" y="25"/>
                  </a:lnTo>
                  <a:lnTo>
                    <a:pt x="9" y="31"/>
                  </a:lnTo>
                  <a:lnTo>
                    <a:pt x="11" y="33"/>
                  </a:lnTo>
                  <a:lnTo>
                    <a:pt x="13" y="31"/>
                  </a:lnTo>
                  <a:lnTo>
                    <a:pt x="13" y="29"/>
                  </a:lnTo>
                  <a:lnTo>
                    <a:pt x="15" y="25"/>
                  </a:lnTo>
                  <a:lnTo>
                    <a:pt x="15" y="16"/>
                  </a:lnTo>
                  <a:lnTo>
                    <a:pt x="17" y="12"/>
                  </a:lnTo>
                  <a:lnTo>
                    <a:pt x="17" y="6"/>
                  </a:lnTo>
                  <a:lnTo>
                    <a:pt x="19" y="6"/>
                  </a:lnTo>
                  <a:lnTo>
                    <a:pt x="19" y="10"/>
                  </a:lnTo>
                  <a:lnTo>
                    <a:pt x="21" y="14"/>
                  </a:lnTo>
                  <a:lnTo>
                    <a:pt x="21" y="33"/>
                  </a:lnTo>
                  <a:lnTo>
                    <a:pt x="23" y="40"/>
                  </a:lnTo>
                  <a:lnTo>
                    <a:pt x="23" y="50"/>
                  </a:lnTo>
                  <a:lnTo>
                    <a:pt x="26" y="54"/>
                  </a:lnTo>
                  <a:lnTo>
                    <a:pt x="26" y="56"/>
                  </a:lnTo>
                  <a:lnTo>
                    <a:pt x="26" y="52"/>
                  </a:lnTo>
                  <a:lnTo>
                    <a:pt x="28" y="50"/>
                  </a:lnTo>
                  <a:lnTo>
                    <a:pt x="28" y="40"/>
                  </a:lnTo>
                  <a:lnTo>
                    <a:pt x="30" y="35"/>
                  </a:lnTo>
                  <a:lnTo>
                    <a:pt x="30" y="31"/>
                  </a:lnTo>
                  <a:lnTo>
                    <a:pt x="32" y="27"/>
                  </a:lnTo>
                  <a:lnTo>
                    <a:pt x="32" y="21"/>
                  </a:lnTo>
                  <a:lnTo>
                    <a:pt x="34" y="21"/>
                  </a:lnTo>
                  <a:lnTo>
                    <a:pt x="34" y="31"/>
                  </a:lnTo>
                  <a:lnTo>
                    <a:pt x="36" y="40"/>
                  </a:lnTo>
                  <a:lnTo>
                    <a:pt x="36" y="54"/>
                  </a:lnTo>
                  <a:lnTo>
                    <a:pt x="38" y="56"/>
                  </a:lnTo>
                  <a:lnTo>
                    <a:pt x="38" y="59"/>
                  </a:lnTo>
                  <a:lnTo>
                    <a:pt x="38" y="56"/>
                  </a:lnTo>
                  <a:lnTo>
                    <a:pt x="40" y="54"/>
                  </a:lnTo>
                  <a:lnTo>
                    <a:pt x="40" y="46"/>
                  </a:lnTo>
                  <a:lnTo>
                    <a:pt x="42" y="44"/>
                  </a:lnTo>
                  <a:lnTo>
                    <a:pt x="42" y="37"/>
                  </a:lnTo>
                  <a:lnTo>
                    <a:pt x="45" y="35"/>
                  </a:lnTo>
                  <a:lnTo>
                    <a:pt x="45" y="29"/>
                  </a:lnTo>
                  <a:lnTo>
                    <a:pt x="47" y="31"/>
                  </a:lnTo>
                  <a:lnTo>
                    <a:pt x="47" y="33"/>
                  </a:lnTo>
                  <a:lnTo>
                    <a:pt x="51" y="37"/>
                  </a:lnTo>
                  <a:lnTo>
                    <a:pt x="49" y="37"/>
                  </a:lnTo>
                  <a:lnTo>
                    <a:pt x="51" y="31"/>
                  </a:lnTo>
                  <a:lnTo>
                    <a:pt x="53" y="27"/>
                  </a:lnTo>
                  <a:lnTo>
                    <a:pt x="53" y="21"/>
                  </a:lnTo>
                  <a:lnTo>
                    <a:pt x="55" y="16"/>
                  </a:lnTo>
                  <a:lnTo>
                    <a:pt x="55" y="8"/>
                  </a:lnTo>
                  <a:lnTo>
                    <a:pt x="57" y="6"/>
                  </a:lnTo>
                  <a:lnTo>
                    <a:pt x="57" y="4"/>
                  </a:lnTo>
                  <a:lnTo>
                    <a:pt x="59" y="6"/>
                  </a:lnTo>
                  <a:lnTo>
                    <a:pt x="59" y="27"/>
                  </a:lnTo>
                  <a:lnTo>
                    <a:pt x="61" y="35"/>
                  </a:lnTo>
                  <a:lnTo>
                    <a:pt x="61" y="54"/>
                  </a:lnTo>
                  <a:lnTo>
                    <a:pt x="64" y="61"/>
                  </a:lnTo>
                  <a:lnTo>
                    <a:pt x="64" y="69"/>
                  </a:lnTo>
                  <a:lnTo>
                    <a:pt x="66" y="65"/>
                  </a:lnTo>
                  <a:lnTo>
                    <a:pt x="66" y="52"/>
                  </a:lnTo>
                  <a:lnTo>
                    <a:pt x="68" y="42"/>
                  </a:lnTo>
                  <a:lnTo>
                    <a:pt x="68" y="16"/>
                  </a:lnTo>
                  <a:lnTo>
                    <a:pt x="70" y="10"/>
                  </a:lnTo>
                  <a:lnTo>
                    <a:pt x="70" y="2"/>
                  </a:lnTo>
                  <a:lnTo>
                    <a:pt x="72" y="0"/>
                  </a:lnTo>
                  <a:lnTo>
                    <a:pt x="72" y="10"/>
                  </a:lnTo>
                  <a:lnTo>
                    <a:pt x="74" y="18"/>
                  </a:lnTo>
                  <a:lnTo>
                    <a:pt x="74" y="33"/>
                  </a:lnTo>
                  <a:lnTo>
                    <a:pt x="76" y="42"/>
                  </a:lnTo>
                  <a:lnTo>
                    <a:pt x="76" y="52"/>
                  </a:lnTo>
                  <a:lnTo>
                    <a:pt x="78" y="52"/>
                  </a:lnTo>
                  <a:lnTo>
                    <a:pt x="80" y="50"/>
                  </a:lnTo>
                  <a:lnTo>
                    <a:pt x="83" y="48"/>
                  </a:lnTo>
                  <a:lnTo>
                    <a:pt x="83" y="42"/>
                  </a:lnTo>
                  <a:lnTo>
                    <a:pt x="85" y="40"/>
                  </a:lnTo>
                  <a:lnTo>
                    <a:pt x="85" y="35"/>
                  </a:lnTo>
                  <a:lnTo>
                    <a:pt x="87" y="33"/>
                  </a:lnTo>
                  <a:lnTo>
                    <a:pt x="87" y="31"/>
                  </a:lnTo>
                  <a:lnTo>
                    <a:pt x="89" y="29"/>
                  </a:lnTo>
                  <a:lnTo>
                    <a:pt x="89" y="21"/>
                  </a:lnTo>
                  <a:lnTo>
                    <a:pt x="91" y="16"/>
                  </a:lnTo>
                  <a:lnTo>
                    <a:pt x="91" y="10"/>
                  </a:lnTo>
                  <a:lnTo>
                    <a:pt x="93" y="8"/>
                  </a:lnTo>
                  <a:lnTo>
                    <a:pt x="95" y="10"/>
                  </a:lnTo>
                  <a:lnTo>
                    <a:pt x="95" y="21"/>
                  </a:lnTo>
                  <a:lnTo>
                    <a:pt x="97" y="25"/>
                  </a:lnTo>
                  <a:lnTo>
                    <a:pt x="97" y="37"/>
                  </a:lnTo>
                  <a:lnTo>
                    <a:pt x="100" y="44"/>
                  </a:lnTo>
                  <a:lnTo>
                    <a:pt x="100" y="56"/>
                  </a:lnTo>
                  <a:lnTo>
                    <a:pt x="102" y="54"/>
                  </a:lnTo>
                  <a:lnTo>
                    <a:pt x="102" y="50"/>
                  </a:lnTo>
                  <a:lnTo>
                    <a:pt x="104" y="46"/>
                  </a:lnTo>
                  <a:lnTo>
                    <a:pt x="104" y="37"/>
                  </a:lnTo>
                  <a:lnTo>
                    <a:pt x="106" y="33"/>
                  </a:lnTo>
                  <a:lnTo>
                    <a:pt x="106" y="31"/>
                  </a:lnTo>
                  <a:lnTo>
                    <a:pt x="108" y="33"/>
                  </a:lnTo>
                  <a:lnTo>
                    <a:pt x="108" y="42"/>
                  </a:lnTo>
                  <a:lnTo>
                    <a:pt x="110" y="48"/>
                  </a:lnTo>
                  <a:lnTo>
                    <a:pt x="110" y="54"/>
                  </a:lnTo>
                  <a:lnTo>
                    <a:pt x="112" y="52"/>
                  </a:lnTo>
                  <a:lnTo>
                    <a:pt x="112" y="42"/>
                  </a:lnTo>
                  <a:lnTo>
                    <a:pt x="114" y="37"/>
                  </a:lnTo>
                  <a:lnTo>
                    <a:pt x="114" y="27"/>
                  </a:lnTo>
                  <a:lnTo>
                    <a:pt x="119" y="23"/>
                  </a:lnTo>
                  <a:lnTo>
                    <a:pt x="116" y="23"/>
                  </a:lnTo>
                  <a:lnTo>
                    <a:pt x="119" y="23"/>
                  </a:lnTo>
                  <a:lnTo>
                    <a:pt x="121" y="25"/>
                  </a:lnTo>
                  <a:lnTo>
                    <a:pt x="121" y="29"/>
                  </a:lnTo>
                  <a:lnTo>
                    <a:pt x="123" y="29"/>
                  </a:lnTo>
                  <a:lnTo>
                    <a:pt x="125" y="27"/>
                  </a:lnTo>
                  <a:lnTo>
                    <a:pt x="127" y="29"/>
                  </a:lnTo>
                  <a:lnTo>
                    <a:pt x="131" y="29"/>
                  </a:lnTo>
                  <a:lnTo>
                    <a:pt x="131" y="27"/>
                  </a:lnTo>
                  <a:lnTo>
                    <a:pt x="133" y="25"/>
                  </a:lnTo>
                  <a:lnTo>
                    <a:pt x="133" y="23"/>
                  </a:lnTo>
                  <a:lnTo>
                    <a:pt x="135" y="25"/>
                  </a:lnTo>
                  <a:lnTo>
                    <a:pt x="135" y="31"/>
                  </a:lnTo>
                  <a:lnTo>
                    <a:pt x="138" y="33"/>
                  </a:lnTo>
                  <a:lnTo>
                    <a:pt x="138" y="40"/>
                  </a:lnTo>
                  <a:lnTo>
                    <a:pt x="140" y="37"/>
                  </a:lnTo>
                  <a:lnTo>
                    <a:pt x="142" y="35"/>
                  </a:lnTo>
                  <a:lnTo>
                    <a:pt x="142" y="33"/>
                  </a:lnTo>
                  <a:lnTo>
                    <a:pt x="144" y="35"/>
                  </a:lnTo>
                  <a:lnTo>
                    <a:pt x="144" y="37"/>
                  </a:lnTo>
                  <a:lnTo>
                    <a:pt x="148"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79" name="Freeform 163"/>
            <p:cNvSpPr>
              <a:spLocks noChangeAspect="1"/>
            </p:cNvSpPr>
            <p:nvPr/>
          </p:nvSpPr>
          <p:spPr bwMode="auto">
            <a:xfrm flipV="1">
              <a:off x="8937008" y="3636846"/>
              <a:ext cx="1015351" cy="106462"/>
            </a:xfrm>
            <a:custGeom>
              <a:avLst/>
              <a:gdLst>
                <a:gd name="T0" fmla="*/ 2 w 158"/>
                <a:gd name="T1" fmla="*/ 35 h 65"/>
                <a:gd name="T2" fmla="*/ 8 w 158"/>
                <a:gd name="T3" fmla="*/ 23 h 65"/>
                <a:gd name="T4" fmla="*/ 11 w 158"/>
                <a:gd name="T5" fmla="*/ 29 h 65"/>
                <a:gd name="T6" fmla="*/ 13 w 158"/>
                <a:gd name="T7" fmla="*/ 40 h 65"/>
                <a:gd name="T8" fmla="*/ 19 w 158"/>
                <a:gd name="T9" fmla="*/ 35 h 65"/>
                <a:gd name="T10" fmla="*/ 23 w 158"/>
                <a:gd name="T11" fmla="*/ 27 h 65"/>
                <a:gd name="T12" fmla="*/ 25 w 158"/>
                <a:gd name="T13" fmla="*/ 4 h 65"/>
                <a:gd name="T14" fmla="*/ 30 w 158"/>
                <a:gd name="T15" fmla="*/ 8 h 65"/>
                <a:gd name="T16" fmla="*/ 32 w 158"/>
                <a:gd name="T17" fmla="*/ 61 h 65"/>
                <a:gd name="T18" fmla="*/ 36 w 158"/>
                <a:gd name="T19" fmla="*/ 61 h 65"/>
                <a:gd name="T20" fmla="*/ 40 w 158"/>
                <a:gd name="T21" fmla="*/ 48 h 65"/>
                <a:gd name="T22" fmla="*/ 42 w 158"/>
                <a:gd name="T23" fmla="*/ 40 h 65"/>
                <a:gd name="T24" fmla="*/ 46 w 158"/>
                <a:gd name="T25" fmla="*/ 31 h 65"/>
                <a:gd name="T26" fmla="*/ 53 w 158"/>
                <a:gd name="T27" fmla="*/ 27 h 65"/>
                <a:gd name="T28" fmla="*/ 57 w 158"/>
                <a:gd name="T29" fmla="*/ 16 h 65"/>
                <a:gd name="T30" fmla="*/ 59 w 158"/>
                <a:gd name="T31" fmla="*/ 4 h 65"/>
                <a:gd name="T32" fmla="*/ 63 w 158"/>
                <a:gd name="T33" fmla="*/ 12 h 65"/>
                <a:gd name="T34" fmla="*/ 65 w 158"/>
                <a:gd name="T35" fmla="*/ 44 h 65"/>
                <a:gd name="T36" fmla="*/ 74 w 158"/>
                <a:gd name="T37" fmla="*/ 42 h 65"/>
                <a:gd name="T38" fmla="*/ 76 w 158"/>
                <a:gd name="T39" fmla="*/ 46 h 65"/>
                <a:gd name="T40" fmla="*/ 82 w 158"/>
                <a:gd name="T41" fmla="*/ 40 h 65"/>
                <a:gd name="T42" fmla="*/ 84 w 158"/>
                <a:gd name="T43" fmla="*/ 27 h 65"/>
                <a:gd name="T44" fmla="*/ 89 w 158"/>
                <a:gd name="T45" fmla="*/ 12 h 65"/>
                <a:gd name="T46" fmla="*/ 91 w 158"/>
                <a:gd name="T47" fmla="*/ 14 h 65"/>
                <a:gd name="T48" fmla="*/ 93 w 158"/>
                <a:gd name="T49" fmla="*/ 31 h 65"/>
                <a:gd name="T50" fmla="*/ 99 w 158"/>
                <a:gd name="T51" fmla="*/ 29 h 65"/>
                <a:gd name="T52" fmla="*/ 101 w 158"/>
                <a:gd name="T53" fmla="*/ 21 h 65"/>
                <a:gd name="T54" fmla="*/ 106 w 158"/>
                <a:gd name="T55" fmla="*/ 27 h 65"/>
                <a:gd name="T56" fmla="*/ 108 w 158"/>
                <a:gd name="T57" fmla="*/ 46 h 65"/>
                <a:gd name="T58" fmla="*/ 114 w 158"/>
                <a:gd name="T59" fmla="*/ 48 h 65"/>
                <a:gd name="T60" fmla="*/ 116 w 158"/>
                <a:gd name="T61" fmla="*/ 46 h 65"/>
                <a:gd name="T62" fmla="*/ 118 w 158"/>
                <a:gd name="T63" fmla="*/ 37 h 65"/>
                <a:gd name="T64" fmla="*/ 123 w 158"/>
                <a:gd name="T65" fmla="*/ 31 h 65"/>
                <a:gd name="T66" fmla="*/ 127 w 158"/>
                <a:gd name="T67" fmla="*/ 21 h 65"/>
                <a:gd name="T68" fmla="*/ 131 w 158"/>
                <a:gd name="T69" fmla="*/ 33 h 65"/>
                <a:gd name="T70" fmla="*/ 133 w 158"/>
                <a:gd name="T71" fmla="*/ 48 h 65"/>
                <a:gd name="T72" fmla="*/ 137 w 158"/>
                <a:gd name="T73" fmla="*/ 37 h 65"/>
                <a:gd name="T74" fmla="*/ 139 w 158"/>
                <a:gd name="T75" fmla="*/ 21 h 65"/>
                <a:gd name="T76" fmla="*/ 144 w 158"/>
                <a:gd name="T77" fmla="*/ 25 h 65"/>
                <a:gd name="T78" fmla="*/ 148 w 158"/>
                <a:gd name="T79" fmla="*/ 35 h 65"/>
                <a:gd name="T80" fmla="*/ 154 w 158"/>
                <a:gd name="T81" fmla="*/ 35 h 65"/>
                <a:gd name="T82" fmla="*/ 156 w 158"/>
                <a:gd name="T83"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65">
                  <a:moveTo>
                    <a:pt x="2" y="42"/>
                  </a:moveTo>
                  <a:lnTo>
                    <a:pt x="0" y="42"/>
                  </a:lnTo>
                  <a:lnTo>
                    <a:pt x="2" y="35"/>
                  </a:lnTo>
                  <a:lnTo>
                    <a:pt x="4" y="33"/>
                  </a:lnTo>
                  <a:lnTo>
                    <a:pt x="4" y="27"/>
                  </a:lnTo>
                  <a:lnTo>
                    <a:pt x="8" y="23"/>
                  </a:lnTo>
                  <a:lnTo>
                    <a:pt x="6" y="23"/>
                  </a:lnTo>
                  <a:lnTo>
                    <a:pt x="8" y="27"/>
                  </a:lnTo>
                  <a:lnTo>
                    <a:pt x="11" y="29"/>
                  </a:lnTo>
                  <a:lnTo>
                    <a:pt x="11" y="35"/>
                  </a:lnTo>
                  <a:lnTo>
                    <a:pt x="15" y="40"/>
                  </a:lnTo>
                  <a:lnTo>
                    <a:pt x="13" y="40"/>
                  </a:lnTo>
                  <a:lnTo>
                    <a:pt x="15" y="40"/>
                  </a:lnTo>
                  <a:lnTo>
                    <a:pt x="17" y="37"/>
                  </a:lnTo>
                  <a:lnTo>
                    <a:pt x="19" y="35"/>
                  </a:lnTo>
                  <a:lnTo>
                    <a:pt x="19" y="31"/>
                  </a:lnTo>
                  <a:lnTo>
                    <a:pt x="21" y="31"/>
                  </a:lnTo>
                  <a:lnTo>
                    <a:pt x="23" y="27"/>
                  </a:lnTo>
                  <a:lnTo>
                    <a:pt x="23" y="18"/>
                  </a:lnTo>
                  <a:lnTo>
                    <a:pt x="25" y="12"/>
                  </a:lnTo>
                  <a:lnTo>
                    <a:pt x="25" y="4"/>
                  </a:lnTo>
                  <a:lnTo>
                    <a:pt x="27" y="0"/>
                  </a:lnTo>
                  <a:lnTo>
                    <a:pt x="27" y="2"/>
                  </a:lnTo>
                  <a:lnTo>
                    <a:pt x="30" y="8"/>
                  </a:lnTo>
                  <a:lnTo>
                    <a:pt x="30" y="25"/>
                  </a:lnTo>
                  <a:lnTo>
                    <a:pt x="32" y="35"/>
                  </a:lnTo>
                  <a:lnTo>
                    <a:pt x="32" y="61"/>
                  </a:lnTo>
                  <a:lnTo>
                    <a:pt x="36" y="65"/>
                  </a:lnTo>
                  <a:lnTo>
                    <a:pt x="34" y="65"/>
                  </a:lnTo>
                  <a:lnTo>
                    <a:pt x="36" y="61"/>
                  </a:lnTo>
                  <a:lnTo>
                    <a:pt x="38" y="59"/>
                  </a:lnTo>
                  <a:lnTo>
                    <a:pt x="38" y="50"/>
                  </a:lnTo>
                  <a:lnTo>
                    <a:pt x="40" y="48"/>
                  </a:lnTo>
                  <a:lnTo>
                    <a:pt x="40" y="46"/>
                  </a:lnTo>
                  <a:lnTo>
                    <a:pt x="42" y="44"/>
                  </a:lnTo>
                  <a:lnTo>
                    <a:pt x="42" y="40"/>
                  </a:lnTo>
                  <a:lnTo>
                    <a:pt x="44" y="37"/>
                  </a:lnTo>
                  <a:lnTo>
                    <a:pt x="46" y="35"/>
                  </a:lnTo>
                  <a:lnTo>
                    <a:pt x="46" y="31"/>
                  </a:lnTo>
                  <a:lnTo>
                    <a:pt x="49" y="29"/>
                  </a:lnTo>
                  <a:lnTo>
                    <a:pt x="51" y="29"/>
                  </a:lnTo>
                  <a:lnTo>
                    <a:pt x="53" y="27"/>
                  </a:lnTo>
                  <a:lnTo>
                    <a:pt x="55" y="25"/>
                  </a:lnTo>
                  <a:lnTo>
                    <a:pt x="55" y="18"/>
                  </a:lnTo>
                  <a:lnTo>
                    <a:pt x="57" y="16"/>
                  </a:lnTo>
                  <a:lnTo>
                    <a:pt x="57" y="12"/>
                  </a:lnTo>
                  <a:lnTo>
                    <a:pt x="59" y="8"/>
                  </a:lnTo>
                  <a:lnTo>
                    <a:pt x="59" y="4"/>
                  </a:lnTo>
                  <a:lnTo>
                    <a:pt x="61" y="6"/>
                  </a:lnTo>
                  <a:lnTo>
                    <a:pt x="61" y="8"/>
                  </a:lnTo>
                  <a:lnTo>
                    <a:pt x="63" y="12"/>
                  </a:lnTo>
                  <a:lnTo>
                    <a:pt x="63" y="23"/>
                  </a:lnTo>
                  <a:lnTo>
                    <a:pt x="65" y="29"/>
                  </a:lnTo>
                  <a:lnTo>
                    <a:pt x="65" y="44"/>
                  </a:lnTo>
                  <a:lnTo>
                    <a:pt x="68" y="48"/>
                  </a:lnTo>
                  <a:lnTo>
                    <a:pt x="70" y="46"/>
                  </a:lnTo>
                  <a:lnTo>
                    <a:pt x="74" y="42"/>
                  </a:lnTo>
                  <a:lnTo>
                    <a:pt x="72" y="42"/>
                  </a:lnTo>
                  <a:lnTo>
                    <a:pt x="74" y="44"/>
                  </a:lnTo>
                  <a:lnTo>
                    <a:pt x="76" y="46"/>
                  </a:lnTo>
                  <a:lnTo>
                    <a:pt x="80" y="46"/>
                  </a:lnTo>
                  <a:lnTo>
                    <a:pt x="80" y="42"/>
                  </a:lnTo>
                  <a:lnTo>
                    <a:pt x="82" y="40"/>
                  </a:lnTo>
                  <a:lnTo>
                    <a:pt x="82" y="37"/>
                  </a:lnTo>
                  <a:lnTo>
                    <a:pt x="84" y="35"/>
                  </a:lnTo>
                  <a:lnTo>
                    <a:pt x="84" y="27"/>
                  </a:lnTo>
                  <a:lnTo>
                    <a:pt x="87" y="25"/>
                  </a:lnTo>
                  <a:lnTo>
                    <a:pt x="87" y="16"/>
                  </a:lnTo>
                  <a:lnTo>
                    <a:pt x="89" y="12"/>
                  </a:lnTo>
                  <a:lnTo>
                    <a:pt x="89" y="10"/>
                  </a:lnTo>
                  <a:lnTo>
                    <a:pt x="89" y="12"/>
                  </a:lnTo>
                  <a:lnTo>
                    <a:pt x="91" y="14"/>
                  </a:lnTo>
                  <a:lnTo>
                    <a:pt x="91" y="18"/>
                  </a:lnTo>
                  <a:lnTo>
                    <a:pt x="93" y="23"/>
                  </a:lnTo>
                  <a:lnTo>
                    <a:pt x="93" y="31"/>
                  </a:lnTo>
                  <a:lnTo>
                    <a:pt x="95" y="33"/>
                  </a:lnTo>
                  <a:lnTo>
                    <a:pt x="97" y="31"/>
                  </a:lnTo>
                  <a:lnTo>
                    <a:pt x="99" y="29"/>
                  </a:lnTo>
                  <a:lnTo>
                    <a:pt x="99" y="27"/>
                  </a:lnTo>
                  <a:lnTo>
                    <a:pt x="101" y="25"/>
                  </a:lnTo>
                  <a:lnTo>
                    <a:pt x="101" y="21"/>
                  </a:lnTo>
                  <a:lnTo>
                    <a:pt x="103" y="23"/>
                  </a:lnTo>
                  <a:lnTo>
                    <a:pt x="103" y="25"/>
                  </a:lnTo>
                  <a:lnTo>
                    <a:pt x="106" y="27"/>
                  </a:lnTo>
                  <a:lnTo>
                    <a:pt x="106" y="35"/>
                  </a:lnTo>
                  <a:lnTo>
                    <a:pt x="108" y="40"/>
                  </a:lnTo>
                  <a:lnTo>
                    <a:pt x="108" y="46"/>
                  </a:lnTo>
                  <a:lnTo>
                    <a:pt x="110" y="48"/>
                  </a:lnTo>
                  <a:lnTo>
                    <a:pt x="110" y="52"/>
                  </a:lnTo>
                  <a:lnTo>
                    <a:pt x="114" y="48"/>
                  </a:lnTo>
                  <a:lnTo>
                    <a:pt x="112" y="48"/>
                  </a:lnTo>
                  <a:lnTo>
                    <a:pt x="114" y="48"/>
                  </a:lnTo>
                  <a:lnTo>
                    <a:pt x="116" y="46"/>
                  </a:lnTo>
                  <a:lnTo>
                    <a:pt x="116" y="42"/>
                  </a:lnTo>
                  <a:lnTo>
                    <a:pt x="120" y="37"/>
                  </a:lnTo>
                  <a:lnTo>
                    <a:pt x="118" y="37"/>
                  </a:lnTo>
                  <a:lnTo>
                    <a:pt x="120" y="37"/>
                  </a:lnTo>
                  <a:lnTo>
                    <a:pt x="123" y="35"/>
                  </a:lnTo>
                  <a:lnTo>
                    <a:pt x="123" y="31"/>
                  </a:lnTo>
                  <a:lnTo>
                    <a:pt x="125" y="27"/>
                  </a:lnTo>
                  <a:lnTo>
                    <a:pt x="125" y="23"/>
                  </a:lnTo>
                  <a:lnTo>
                    <a:pt x="127" y="21"/>
                  </a:lnTo>
                  <a:lnTo>
                    <a:pt x="129" y="23"/>
                  </a:lnTo>
                  <a:lnTo>
                    <a:pt x="129" y="29"/>
                  </a:lnTo>
                  <a:lnTo>
                    <a:pt x="131" y="33"/>
                  </a:lnTo>
                  <a:lnTo>
                    <a:pt x="131" y="42"/>
                  </a:lnTo>
                  <a:lnTo>
                    <a:pt x="133" y="44"/>
                  </a:lnTo>
                  <a:lnTo>
                    <a:pt x="133" y="48"/>
                  </a:lnTo>
                  <a:lnTo>
                    <a:pt x="135" y="46"/>
                  </a:lnTo>
                  <a:lnTo>
                    <a:pt x="135" y="42"/>
                  </a:lnTo>
                  <a:lnTo>
                    <a:pt x="137" y="37"/>
                  </a:lnTo>
                  <a:lnTo>
                    <a:pt x="137" y="31"/>
                  </a:lnTo>
                  <a:lnTo>
                    <a:pt x="139" y="27"/>
                  </a:lnTo>
                  <a:lnTo>
                    <a:pt x="139" y="21"/>
                  </a:lnTo>
                  <a:lnTo>
                    <a:pt x="142" y="18"/>
                  </a:lnTo>
                  <a:lnTo>
                    <a:pt x="144" y="21"/>
                  </a:lnTo>
                  <a:lnTo>
                    <a:pt x="144" y="25"/>
                  </a:lnTo>
                  <a:lnTo>
                    <a:pt x="146" y="27"/>
                  </a:lnTo>
                  <a:lnTo>
                    <a:pt x="146" y="33"/>
                  </a:lnTo>
                  <a:lnTo>
                    <a:pt x="148" y="35"/>
                  </a:lnTo>
                  <a:lnTo>
                    <a:pt x="150" y="33"/>
                  </a:lnTo>
                  <a:lnTo>
                    <a:pt x="152" y="33"/>
                  </a:lnTo>
                  <a:lnTo>
                    <a:pt x="154" y="35"/>
                  </a:lnTo>
                  <a:lnTo>
                    <a:pt x="156" y="37"/>
                  </a:lnTo>
                  <a:lnTo>
                    <a:pt x="156" y="40"/>
                  </a:lnTo>
                  <a:lnTo>
                    <a:pt x="156" y="37"/>
                  </a:lnTo>
                  <a:lnTo>
                    <a:pt x="158" y="35"/>
                  </a:lnTo>
                  <a:lnTo>
                    <a:pt x="158"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0" name="Freeform 164"/>
            <p:cNvSpPr>
              <a:spLocks noChangeAspect="1"/>
            </p:cNvSpPr>
            <p:nvPr/>
          </p:nvSpPr>
          <p:spPr bwMode="auto">
            <a:xfrm flipV="1">
              <a:off x="9952359" y="3655805"/>
              <a:ext cx="692441" cy="87503"/>
            </a:xfrm>
            <a:custGeom>
              <a:avLst/>
              <a:gdLst>
                <a:gd name="T0" fmla="*/ 3 w 108"/>
                <a:gd name="T1" fmla="*/ 29 h 54"/>
                <a:gd name="T2" fmla="*/ 5 w 108"/>
                <a:gd name="T3" fmla="*/ 16 h 54"/>
                <a:gd name="T4" fmla="*/ 7 w 108"/>
                <a:gd name="T5" fmla="*/ 2 h 54"/>
                <a:gd name="T6" fmla="*/ 9 w 108"/>
                <a:gd name="T7" fmla="*/ 4 h 54"/>
                <a:gd name="T8" fmla="*/ 11 w 108"/>
                <a:gd name="T9" fmla="*/ 31 h 54"/>
                <a:gd name="T10" fmla="*/ 13 w 108"/>
                <a:gd name="T11" fmla="*/ 46 h 54"/>
                <a:gd name="T12" fmla="*/ 15 w 108"/>
                <a:gd name="T13" fmla="*/ 52 h 54"/>
                <a:gd name="T14" fmla="*/ 17 w 108"/>
                <a:gd name="T15" fmla="*/ 44 h 54"/>
                <a:gd name="T16" fmla="*/ 19 w 108"/>
                <a:gd name="T17" fmla="*/ 27 h 54"/>
                <a:gd name="T18" fmla="*/ 22 w 108"/>
                <a:gd name="T19" fmla="*/ 23 h 54"/>
                <a:gd name="T20" fmla="*/ 24 w 108"/>
                <a:gd name="T21" fmla="*/ 29 h 54"/>
                <a:gd name="T22" fmla="*/ 26 w 108"/>
                <a:gd name="T23" fmla="*/ 40 h 54"/>
                <a:gd name="T24" fmla="*/ 28 w 108"/>
                <a:gd name="T25" fmla="*/ 52 h 54"/>
                <a:gd name="T26" fmla="*/ 30 w 108"/>
                <a:gd name="T27" fmla="*/ 48 h 54"/>
                <a:gd name="T28" fmla="*/ 34 w 108"/>
                <a:gd name="T29" fmla="*/ 48 h 54"/>
                <a:gd name="T30" fmla="*/ 36 w 108"/>
                <a:gd name="T31" fmla="*/ 42 h 54"/>
                <a:gd name="T32" fmla="*/ 38 w 108"/>
                <a:gd name="T33" fmla="*/ 29 h 54"/>
                <a:gd name="T34" fmla="*/ 43 w 108"/>
                <a:gd name="T35" fmla="*/ 31 h 54"/>
                <a:gd name="T36" fmla="*/ 45 w 108"/>
                <a:gd name="T37" fmla="*/ 37 h 54"/>
                <a:gd name="T38" fmla="*/ 49 w 108"/>
                <a:gd name="T39" fmla="*/ 33 h 54"/>
                <a:gd name="T40" fmla="*/ 51 w 108"/>
                <a:gd name="T41" fmla="*/ 27 h 54"/>
                <a:gd name="T42" fmla="*/ 55 w 108"/>
                <a:gd name="T43" fmla="*/ 23 h 54"/>
                <a:gd name="T44" fmla="*/ 57 w 108"/>
                <a:gd name="T45" fmla="*/ 16 h 54"/>
                <a:gd name="T46" fmla="*/ 60 w 108"/>
                <a:gd name="T47" fmla="*/ 14 h 54"/>
                <a:gd name="T48" fmla="*/ 62 w 108"/>
                <a:gd name="T49" fmla="*/ 21 h 54"/>
                <a:gd name="T50" fmla="*/ 64 w 108"/>
                <a:gd name="T51" fmla="*/ 27 h 54"/>
                <a:gd name="T52" fmla="*/ 66 w 108"/>
                <a:gd name="T53" fmla="*/ 33 h 54"/>
                <a:gd name="T54" fmla="*/ 68 w 108"/>
                <a:gd name="T55" fmla="*/ 42 h 54"/>
                <a:gd name="T56" fmla="*/ 72 w 108"/>
                <a:gd name="T57" fmla="*/ 42 h 54"/>
                <a:gd name="T58" fmla="*/ 74 w 108"/>
                <a:gd name="T59" fmla="*/ 35 h 54"/>
                <a:gd name="T60" fmla="*/ 76 w 108"/>
                <a:gd name="T61" fmla="*/ 29 h 54"/>
                <a:gd name="T62" fmla="*/ 79 w 108"/>
                <a:gd name="T63" fmla="*/ 37 h 54"/>
                <a:gd name="T64" fmla="*/ 81 w 108"/>
                <a:gd name="T65" fmla="*/ 48 h 54"/>
                <a:gd name="T66" fmla="*/ 83 w 108"/>
                <a:gd name="T67" fmla="*/ 37 h 54"/>
                <a:gd name="T68" fmla="*/ 85 w 108"/>
                <a:gd name="T69" fmla="*/ 31 h 54"/>
                <a:gd name="T70" fmla="*/ 87 w 108"/>
                <a:gd name="T71" fmla="*/ 31 h 54"/>
                <a:gd name="T72" fmla="*/ 93 w 108"/>
                <a:gd name="T73" fmla="*/ 35 h 54"/>
                <a:gd name="T74" fmla="*/ 93 w 108"/>
                <a:gd name="T75" fmla="*/ 35 h 54"/>
                <a:gd name="T76" fmla="*/ 98 w 108"/>
                <a:gd name="T77" fmla="*/ 40 h 54"/>
                <a:gd name="T78" fmla="*/ 100 w 108"/>
                <a:gd name="T79" fmla="*/ 44 h 54"/>
                <a:gd name="T80" fmla="*/ 102 w 108"/>
                <a:gd name="T81" fmla="*/ 42 h 54"/>
                <a:gd name="T82" fmla="*/ 104 w 108"/>
                <a:gd name="T83" fmla="*/ 35 h 54"/>
                <a:gd name="T84" fmla="*/ 106 w 108"/>
                <a:gd name="T85"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54">
                  <a:moveTo>
                    <a:pt x="0" y="33"/>
                  </a:moveTo>
                  <a:lnTo>
                    <a:pt x="3" y="29"/>
                  </a:lnTo>
                  <a:lnTo>
                    <a:pt x="3" y="21"/>
                  </a:lnTo>
                  <a:lnTo>
                    <a:pt x="5" y="16"/>
                  </a:lnTo>
                  <a:lnTo>
                    <a:pt x="5" y="6"/>
                  </a:lnTo>
                  <a:lnTo>
                    <a:pt x="7" y="2"/>
                  </a:lnTo>
                  <a:lnTo>
                    <a:pt x="7" y="0"/>
                  </a:lnTo>
                  <a:lnTo>
                    <a:pt x="9" y="4"/>
                  </a:lnTo>
                  <a:lnTo>
                    <a:pt x="9" y="25"/>
                  </a:lnTo>
                  <a:lnTo>
                    <a:pt x="11" y="31"/>
                  </a:lnTo>
                  <a:lnTo>
                    <a:pt x="11" y="42"/>
                  </a:lnTo>
                  <a:lnTo>
                    <a:pt x="13" y="46"/>
                  </a:lnTo>
                  <a:lnTo>
                    <a:pt x="13" y="54"/>
                  </a:lnTo>
                  <a:lnTo>
                    <a:pt x="15" y="52"/>
                  </a:lnTo>
                  <a:lnTo>
                    <a:pt x="15" y="48"/>
                  </a:lnTo>
                  <a:lnTo>
                    <a:pt x="17" y="44"/>
                  </a:lnTo>
                  <a:lnTo>
                    <a:pt x="17" y="31"/>
                  </a:lnTo>
                  <a:lnTo>
                    <a:pt x="19" y="27"/>
                  </a:lnTo>
                  <a:lnTo>
                    <a:pt x="19" y="21"/>
                  </a:lnTo>
                  <a:lnTo>
                    <a:pt x="22" y="23"/>
                  </a:lnTo>
                  <a:lnTo>
                    <a:pt x="22" y="25"/>
                  </a:lnTo>
                  <a:lnTo>
                    <a:pt x="24" y="29"/>
                  </a:lnTo>
                  <a:lnTo>
                    <a:pt x="24" y="35"/>
                  </a:lnTo>
                  <a:lnTo>
                    <a:pt x="26" y="40"/>
                  </a:lnTo>
                  <a:lnTo>
                    <a:pt x="26" y="50"/>
                  </a:lnTo>
                  <a:lnTo>
                    <a:pt x="28" y="52"/>
                  </a:lnTo>
                  <a:lnTo>
                    <a:pt x="32" y="48"/>
                  </a:lnTo>
                  <a:lnTo>
                    <a:pt x="30" y="48"/>
                  </a:lnTo>
                  <a:lnTo>
                    <a:pt x="32" y="50"/>
                  </a:lnTo>
                  <a:lnTo>
                    <a:pt x="34" y="48"/>
                  </a:lnTo>
                  <a:lnTo>
                    <a:pt x="34" y="46"/>
                  </a:lnTo>
                  <a:lnTo>
                    <a:pt x="36" y="42"/>
                  </a:lnTo>
                  <a:lnTo>
                    <a:pt x="36" y="31"/>
                  </a:lnTo>
                  <a:lnTo>
                    <a:pt x="38" y="29"/>
                  </a:lnTo>
                  <a:lnTo>
                    <a:pt x="38" y="27"/>
                  </a:lnTo>
                  <a:lnTo>
                    <a:pt x="43" y="31"/>
                  </a:lnTo>
                  <a:lnTo>
                    <a:pt x="43" y="35"/>
                  </a:lnTo>
                  <a:lnTo>
                    <a:pt x="45" y="37"/>
                  </a:lnTo>
                  <a:lnTo>
                    <a:pt x="47" y="37"/>
                  </a:lnTo>
                  <a:lnTo>
                    <a:pt x="49" y="33"/>
                  </a:lnTo>
                  <a:lnTo>
                    <a:pt x="51" y="31"/>
                  </a:lnTo>
                  <a:lnTo>
                    <a:pt x="51" y="27"/>
                  </a:lnTo>
                  <a:lnTo>
                    <a:pt x="53" y="25"/>
                  </a:lnTo>
                  <a:lnTo>
                    <a:pt x="55" y="23"/>
                  </a:lnTo>
                  <a:lnTo>
                    <a:pt x="55" y="18"/>
                  </a:lnTo>
                  <a:lnTo>
                    <a:pt x="57" y="16"/>
                  </a:lnTo>
                  <a:lnTo>
                    <a:pt x="57" y="12"/>
                  </a:lnTo>
                  <a:lnTo>
                    <a:pt x="60" y="14"/>
                  </a:lnTo>
                  <a:lnTo>
                    <a:pt x="62" y="16"/>
                  </a:lnTo>
                  <a:lnTo>
                    <a:pt x="62" y="21"/>
                  </a:lnTo>
                  <a:lnTo>
                    <a:pt x="64" y="23"/>
                  </a:lnTo>
                  <a:lnTo>
                    <a:pt x="64" y="27"/>
                  </a:lnTo>
                  <a:lnTo>
                    <a:pt x="66" y="29"/>
                  </a:lnTo>
                  <a:lnTo>
                    <a:pt x="66" y="33"/>
                  </a:lnTo>
                  <a:lnTo>
                    <a:pt x="68" y="35"/>
                  </a:lnTo>
                  <a:lnTo>
                    <a:pt x="68" y="42"/>
                  </a:lnTo>
                  <a:lnTo>
                    <a:pt x="70" y="44"/>
                  </a:lnTo>
                  <a:lnTo>
                    <a:pt x="72" y="42"/>
                  </a:lnTo>
                  <a:lnTo>
                    <a:pt x="72" y="37"/>
                  </a:lnTo>
                  <a:lnTo>
                    <a:pt x="74" y="35"/>
                  </a:lnTo>
                  <a:lnTo>
                    <a:pt x="74" y="31"/>
                  </a:lnTo>
                  <a:lnTo>
                    <a:pt x="76" y="29"/>
                  </a:lnTo>
                  <a:lnTo>
                    <a:pt x="76" y="33"/>
                  </a:lnTo>
                  <a:lnTo>
                    <a:pt x="79" y="37"/>
                  </a:lnTo>
                  <a:lnTo>
                    <a:pt x="79" y="46"/>
                  </a:lnTo>
                  <a:lnTo>
                    <a:pt x="81" y="48"/>
                  </a:lnTo>
                  <a:lnTo>
                    <a:pt x="83" y="46"/>
                  </a:lnTo>
                  <a:lnTo>
                    <a:pt x="83" y="37"/>
                  </a:lnTo>
                  <a:lnTo>
                    <a:pt x="85" y="35"/>
                  </a:lnTo>
                  <a:lnTo>
                    <a:pt x="85" y="31"/>
                  </a:lnTo>
                  <a:lnTo>
                    <a:pt x="89" y="31"/>
                  </a:lnTo>
                  <a:lnTo>
                    <a:pt x="87" y="31"/>
                  </a:lnTo>
                  <a:lnTo>
                    <a:pt x="89" y="31"/>
                  </a:lnTo>
                  <a:lnTo>
                    <a:pt x="93" y="35"/>
                  </a:lnTo>
                  <a:lnTo>
                    <a:pt x="91" y="35"/>
                  </a:lnTo>
                  <a:lnTo>
                    <a:pt x="93" y="35"/>
                  </a:lnTo>
                  <a:lnTo>
                    <a:pt x="98" y="35"/>
                  </a:lnTo>
                  <a:lnTo>
                    <a:pt x="98" y="40"/>
                  </a:lnTo>
                  <a:lnTo>
                    <a:pt x="100" y="42"/>
                  </a:lnTo>
                  <a:lnTo>
                    <a:pt x="100" y="44"/>
                  </a:lnTo>
                  <a:lnTo>
                    <a:pt x="102" y="46"/>
                  </a:lnTo>
                  <a:lnTo>
                    <a:pt x="102" y="42"/>
                  </a:lnTo>
                  <a:lnTo>
                    <a:pt x="104" y="40"/>
                  </a:lnTo>
                  <a:lnTo>
                    <a:pt x="104" y="35"/>
                  </a:lnTo>
                  <a:lnTo>
                    <a:pt x="108" y="31"/>
                  </a:lnTo>
                  <a:lnTo>
                    <a:pt x="106"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1" name="Freeform 165"/>
            <p:cNvSpPr>
              <a:spLocks noChangeAspect="1"/>
            </p:cNvSpPr>
            <p:nvPr/>
          </p:nvSpPr>
          <p:spPr bwMode="auto">
            <a:xfrm flipV="1">
              <a:off x="4742643" y="3719974"/>
              <a:ext cx="1046433" cy="192507"/>
            </a:xfrm>
            <a:custGeom>
              <a:avLst/>
              <a:gdLst>
                <a:gd name="T0" fmla="*/ 2 w 163"/>
                <a:gd name="T1" fmla="*/ 72 h 118"/>
                <a:gd name="T2" fmla="*/ 7 w 163"/>
                <a:gd name="T3" fmla="*/ 59 h 118"/>
                <a:gd name="T4" fmla="*/ 11 w 163"/>
                <a:gd name="T5" fmla="*/ 68 h 118"/>
                <a:gd name="T6" fmla="*/ 13 w 163"/>
                <a:gd name="T7" fmla="*/ 85 h 118"/>
                <a:gd name="T8" fmla="*/ 15 w 163"/>
                <a:gd name="T9" fmla="*/ 78 h 118"/>
                <a:gd name="T10" fmla="*/ 21 w 163"/>
                <a:gd name="T11" fmla="*/ 82 h 118"/>
                <a:gd name="T12" fmla="*/ 26 w 163"/>
                <a:gd name="T13" fmla="*/ 72 h 118"/>
                <a:gd name="T14" fmla="*/ 30 w 163"/>
                <a:gd name="T15" fmla="*/ 74 h 118"/>
                <a:gd name="T16" fmla="*/ 32 w 163"/>
                <a:gd name="T17" fmla="*/ 82 h 118"/>
                <a:gd name="T18" fmla="*/ 36 w 163"/>
                <a:gd name="T19" fmla="*/ 76 h 118"/>
                <a:gd name="T20" fmla="*/ 40 w 163"/>
                <a:gd name="T21" fmla="*/ 72 h 118"/>
                <a:gd name="T22" fmla="*/ 49 w 163"/>
                <a:gd name="T23" fmla="*/ 76 h 118"/>
                <a:gd name="T24" fmla="*/ 53 w 163"/>
                <a:gd name="T25" fmla="*/ 74 h 118"/>
                <a:gd name="T26" fmla="*/ 57 w 163"/>
                <a:gd name="T27" fmla="*/ 68 h 118"/>
                <a:gd name="T28" fmla="*/ 61 w 163"/>
                <a:gd name="T29" fmla="*/ 53 h 118"/>
                <a:gd name="T30" fmla="*/ 66 w 163"/>
                <a:gd name="T31" fmla="*/ 74 h 118"/>
                <a:gd name="T32" fmla="*/ 68 w 163"/>
                <a:gd name="T33" fmla="*/ 89 h 118"/>
                <a:gd name="T34" fmla="*/ 74 w 163"/>
                <a:gd name="T35" fmla="*/ 87 h 118"/>
                <a:gd name="T36" fmla="*/ 78 w 163"/>
                <a:gd name="T37" fmla="*/ 80 h 118"/>
                <a:gd name="T38" fmla="*/ 80 w 163"/>
                <a:gd name="T39" fmla="*/ 68 h 118"/>
                <a:gd name="T40" fmla="*/ 85 w 163"/>
                <a:gd name="T41" fmla="*/ 55 h 118"/>
                <a:gd name="T42" fmla="*/ 89 w 163"/>
                <a:gd name="T43" fmla="*/ 72 h 118"/>
                <a:gd name="T44" fmla="*/ 91 w 163"/>
                <a:gd name="T45" fmla="*/ 89 h 118"/>
                <a:gd name="T46" fmla="*/ 97 w 163"/>
                <a:gd name="T47" fmla="*/ 91 h 118"/>
                <a:gd name="T48" fmla="*/ 100 w 163"/>
                <a:gd name="T49" fmla="*/ 78 h 118"/>
                <a:gd name="T50" fmla="*/ 102 w 163"/>
                <a:gd name="T51" fmla="*/ 72 h 118"/>
                <a:gd name="T52" fmla="*/ 108 w 163"/>
                <a:gd name="T53" fmla="*/ 66 h 118"/>
                <a:gd name="T54" fmla="*/ 110 w 163"/>
                <a:gd name="T55" fmla="*/ 80 h 118"/>
                <a:gd name="T56" fmla="*/ 114 w 163"/>
                <a:gd name="T57" fmla="*/ 85 h 118"/>
                <a:gd name="T58" fmla="*/ 119 w 163"/>
                <a:gd name="T59" fmla="*/ 80 h 118"/>
                <a:gd name="T60" fmla="*/ 123 w 163"/>
                <a:gd name="T61" fmla="*/ 76 h 118"/>
                <a:gd name="T62" fmla="*/ 127 w 163"/>
                <a:gd name="T63" fmla="*/ 42 h 118"/>
                <a:gd name="T64" fmla="*/ 129 w 163"/>
                <a:gd name="T65" fmla="*/ 0 h 118"/>
                <a:gd name="T66" fmla="*/ 131 w 163"/>
                <a:gd name="T67" fmla="*/ 42 h 118"/>
                <a:gd name="T68" fmla="*/ 135 w 163"/>
                <a:gd name="T69" fmla="*/ 110 h 118"/>
                <a:gd name="T70" fmla="*/ 138 w 163"/>
                <a:gd name="T71" fmla="*/ 112 h 118"/>
                <a:gd name="T72" fmla="*/ 142 w 163"/>
                <a:gd name="T73" fmla="*/ 99 h 118"/>
                <a:gd name="T74" fmla="*/ 144 w 163"/>
                <a:gd name="T75" fmla="*/ 72 h 118"/>
                <a:gd name="T76" fmla="*/ 146 w 163"/>
                <a:gd name="T77" fmla="*/ 66 h 118"/>
                <a:gd name="T78" fmla="*/ 150 w 163"/>
                <a:gd name="T79" fmla="*/ 78 h 118"/>
                <a:gd name="T80" fmla="*/ 154 w 163"/>
                <a:gd name="T81" fmla="*/ 80 h 118"/>
                <a:gd name="T82" fmla="*/ 159 w 163"/>
                <a:gd name="T83" fmla="*/ 7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18">
                  <a:moveTo>
                    <a:pt x="0" y="78"/>
                  </a:moveTo>
                  <a:lnTo>
                    <a:pt x="0" y="72"/>
                  </a:lnTo>
                  <a:lnTo>
                    <a:pt x="2" y="72"/>
                  </a:lnTo>
                  <a:lnTo>
                    <a:pt x="4" y="72"/>
                  </a:lnTo>
                  <a:lnTo>
                    <a:pt x="7" y="66"/>
                  </a:lnTo>
                  <a:lnTo>
                    <a:pt x="7" y="59"/>
                  </a:lnTo>
                  <a:lnTo>
                    <a:pt x="9" y="57"/>
                  </a:lnTo>
                  <a:lnTo>
                    <a:pt x="9" y="63"/>
                  </a:lnTo>
                  <a:lnTo>
                    <a:pt x="11" y="68"/>
                  </a:lnTo>
                  <a:lnTo>
                    <a:pt x="11" y="76"/>
                  </a:lnTo>
                  <a:lnTo>
                    <a:pt x="13" y="80"/>
                  </a:lnTo>
                  <a:lnTo>
                    <a:pt x="13" y="85"/>
                  </a:lnTo>
                  <a:lnTo>
                    <a:pt x="13" y="82"/>
                  </a:lnTo>
                  <a:lnTo>
                    <a:pt x="17" y="78"/>
                  </a:lnTo>
                  <a:lnTo>
                    <a:pt x="15" y="78"/>
                  </a:lnTo>
                  <a:lnTo>
                    <a:pt x="17" y="82"/>
                  </a:lnTo>
                  <a:lnTo>
                    <a:pt x="19" y="85"/>
                  </a:lnTo>
                  <a:lnTo>
                    <a:pt x="21" y="82"/>
                  </a:lnTo>
                  <a:lnTo>
                    <a:pt x="23" y="80"/>
                  </a:lnTo>
                  <a:lnTo>
                    <a:pt x="26" y="76"/>
                  </a:lnTo>
                  <a:lnTo>
                    <a:pt x="26" y="72"/>
                  </a:lnTo>
                  <a:lnTo>
                    <a:pt x="28" y="70"/>
                  </a:lnTo>
                  <a:lnTo>
                    <a:pt x="28" y="72"/>
                  </a:lnTo>
                  <a:lnTo>
                    <a:pt x="30" y="74"/>
                  </a:lnTo>
                  <a:lnTo>
                    <a:pt x="30" y="78"/>
                  </a:lnTo>
                  <a:lnTo>
                    <a:pt x="34" y="82"/>
                  </a:lnTo>
                  <a:lnTo>
                    <a:pt x="32" y="82"/>
                  </a:lnTo>
                  <a:lnTo>
                    <a:pt x="34" y="82"/>
                  </a:lnTo>
                  <a:lnTo>
                    <a:pt x="36" y="80"/>
                  </a:lnTo>
                  <a:lnTo>
                    <a:pt x="36" y="76"/>
                  </a:lnTo>
                  <a:lnTo>
                    <a:pt x="38" y="74"/>
                  </a:lnTo>
                  <a:lnTo>
                    <a:pt x="38" y="70"/>
                  </a:lnTo>
                  <a:lnTo>
                    <a:pt x="40" y="72"/>
                  </a:lnTo>
                  <a:lnTo>
                    <a:pt x="42" y="74"/>
                  </a:lnTo>
                  <a:lnTo>
                    <a:pt x="42" y="76"/>
                  </a:lnTo>
                  <a:lnTo>
                    <a:pt x="49" y="76"/>
                  </a:lnTo>
                  <a:lnTo>
                    <a:pt x="49" y="74"/>
                  </a:lnTo>
                  <a:lnTo>
                    <a:pt x="51" y="72"/>
                  </a:lnTo>
                  <a:lnTo>
                    <a:pt x="53" y="74"/>
                  </a:lnTo>
                  <a:lnTo>
                    <a:pt x="55" y="74"/>
                  </a:lnTo>
                  <a:lnTo>
                    <a:pt x="57" y="72"/>
                  </a:lnTo>
                  <a:lnTo>
                    <a:pt x="57" y="68"/>
                  </a:lnTo>
                  <a:lnTo>
                    <a:pt x="59" y="66"/>
                  </a:lnTo>
                  <a:lnTo>
                    <a:pt x="59" y="55"/>
                  </a:lnTo>
                  <a:lnTo>
                    <a:pt x="61" y="53"/>
                  </a:lnTo>
                  <a:lnTo>
                    <a:pt x="64" y="55"/>
                  </a:lnTo>
                  <a:lnTo>
                    <a:pt x="64" y="68"/>
                  </a:lnTo>
                  <a:lnTo>
                    <a:pt x="66" y="74"/>
                  </a:lnTo>
                  <a:lnTo>
                    <a:pt x="66" y="82"/>
                  </a:lnTo>
                  <a:lnTo>
                    <a:pt x="70" y="89"/>
                  </a:lnTo>
                  <a:lnTo>
                    <a:pt x="68" y="89"/>
                  </a:lnTo>
                  <a:lnTo>
                    <a:pt x="70" y="89"/>
                  </a:lnTo>
                  <a:lnTo>
                    <a:pt x="72" y="89"/>
                  </a:lnTo>
                  <a:lnTo>
                    <a:pt x="74" y="87"/>
                  </a:lnTo>
                  <a:lnTo>
                    <a:pt x="76" y="85"/>
                  </a:lnTo>
                  <a:lnTo>
                    <a:pt x="76" y="82"/>
                  </a:lnTo>
                  <a:lnTo>
                    <a:pt x="78" y="80"/>
                  </a:lnTo>
                  <a:lnTo>
                    <a:pt x="78" y="76"/>
                  </a:lnTo>
                  <a:lnTo>
                    <a:pt x="80" y="74"/>
                  </a:lnTo>
                  <a:lnTo>
                    <a:pt x="80" y="68"/>
                  </a:lnTo>
                  <a:lnTo>
                    <a:pt x="83" y="66"/>
                  </a:lnTo>
                  <a:lnTo>
                    <a:pt x="83" y="57"/>
                  </a:lnTo>
                  <a:lnTo>
                    <a:pt x="85" y="55"/>
                  </a:lnTo>
                  <a:lnTo>
                    <a:pt x="87" y="57"/>
                  </a:lnTo>
                  <a:lnTo>
                    <a:pt x="87" y="68"/>
                  </a:lnTo>
                  <a:lnTo>
                    <a:pt x="89" y="72"/>
                  </a:lnTo>
                  <a:lnTo>
                    <a:pt x="89" y="78"/>
                  </a:lnTo>
                  <a:lnTo>
                    <a:pt x="91" y="82"/>
                  </a:lnTo>
                  <a:lnTo>
                    <a:pt x="91" y="89"/>
                  </a:lnTo>
                  <a:lnTo>
                    <a:pt x="93" y="91"/>
                  </a:lnTo>
                  <a:lnTo>
                    <a:pt x="95" y="93"/>
                  </a:lnTo>
                  <a:lnTo>
                    <a:pt x="97" y="91"/>
                  </a:lnTo>
                  <a:lnTo>
                    <a:pt x="97" y="89"/>
                  </a:lnTo>
                  <a:lnTo>
                    <a:pt x="100" y="85"/>
                  </a:lnTo>
                  <a:lnTo>
                    <a:pt x="100" y="78"/>
                  </a:lnTo>
                  <a:lnTo>
                    <a:pt x="102" y="72"/>
                  </a:lnTo>
                  <a:lnTo>
                    <a:pt x="102" y="74"/>
                  </a:lnTo>
                  <a:lnTo>
                    <a:pt x="102" y="72"/>
                  </a:lnTo>
                  <a:lnTo>
                    <a:pt x="104" y="70"/>
                  </a:lnTo>
                  <a:lnTo>
                    <a:pt x="104" y="66"/>
                  </a:lnTo>
                  <a:lnTo>
                    <a:pt x="108" y="66"/>
                  </a:lnTo>
                  <a:lnTo>
                    <a:pt x="108" y="72"/>
                  </a:lnTo>
                  <a:lnTo>
                    <a:pt x="110" y="74"/>
                  </a:lnTo>
                  <a:lnTo>
                    <a:pt x="110" y="80"/>
                  </a:lnTo>
                  <a:lnTo>
                    <a:pt x="112" y="82"/>
                  </a:lnTo>
                  <a:lnTo>
                    <a:pt x="112" y="87"/>
                  </a:lnTo>
                  <a:lnTo>
                    <a:pt x="114" y="85"/>
                  </a:lnTo>
                  <a:lnTo>
                    <a:pt x="116" y="85"/>
                  </a:lnTo>
                  <a:lnTo>
                    <a:pt x="121" y="80"/>
                  </a:lnTo>
                  <a:lnTo>
                    <a:pt x="119" y="80"/>
                  </a:lnTo>
                  <a:lnTo>
                    <a:pt x="121" y="80"/>
                  </a:lnTo>
                  <a:lnTo>
                    <a:pt x="123" y="78"/>
                  </a:lnTo>
                  <a:lnTo>
                    <a:pt x="123" y="76"/>
                  </a:lnTo>
                  <a:lnTo>
                    <a:pt x="125" y="72"/>
                  </a:lnTo>
                  <a:lnTo>
                    <a:pt x="125" y="53"/>
                  </a:lnTo>
                  <a:lnTo>
                    <a:pt x="127" y="42"/>
                  </a:lnTo>
                  <a:lnTo>
                    <a:pt x="127" y="19"/>
                  </a:lnTo>
                  <a:lnTo>
                    <a:pt x="129" y="9"/>
                  </a:lnTo>
                  <a:lnTo>
                    <a:pt x="129" y="0"/>
                  </a:lnTo>
                  <a:lnTo>
                    <a:pt x="129" y="4"/>
                  </a:lnTo>
                  <a:lnTo>
                    <a:pt x="131" y="13"/>
                  </a:lnTo>
                  <a:lnTo>
                    <a:pt x="131" y="42"/>
                  </a:lnTo>
                  <a:lnTo>
                    <a:pt x="133" y="59"/>
                  </a:lnTo>
                  <a:lnTo>
                    <a:pt x="133" y="101"/>
                  </a:lnTo>
                  <a:lnTo>
                    <a:pt x="135" y="110"/>
                  </a:lnTo>
                  <a:lnTo>
                    <a:pt x="135" y="118"/>
                  </a:lnTo>
                  <a:lnTo>
                    <a:pt x="138" y="116"/>
                  </a:lnTo>
                  <a:lnTo>
                    <a:pt x="138" y="112"/>
                  </a:lnTo>
                  <a:lnTo>
                    <a:pt x="140" y="110"/>
                  </a:lnTo>
                  <a:lnTo>
                    <a:pt x="140" y="101"/>
                  </a:lnTo>
                  <a:lnTo>
                    <a:pt x="142" y="99"/>
                  </a:lnTo>
                  <a:lnTo>
                    <a:pt x="142" y="89"/>
                  </a:lnTo>
                  <a:lnTo>
                    <a:pt x="144" y="82"/>
                  </a:lnTo>
                  <a:lnTo>
                    <a:pt x="144" y="72"/>
                  </a:lnTo>
                  <a:lnTo>
                    <a:pt x="146" y="66"/>
                  </a:lnTo>
                  <a:lnTo>
                    <a:pt x="146" y="63"/>
                  </a:lnTo>
                  <a:lnTo>
                    <a:pt x="146" y="66"/>
                  </a:lnTo>
                  <a:lnTo>
                    <a:pt x="148" y="68"/>
                  </a:lnTo>
                  <a:lnTo>
                    <a:pt x="148" y="74"/>
                  </a:lnTo>
                  <a:lnTo>
                    <a:pt x="150" y="78"/>
                  </a:lnTo>
                  <a:lnTo>
                    <a:pt x="150" y="85"/>
                  </a:lnTo>
                  <a:lnTo>
                    <a:pt x="152" y="82"/>
                  </a:lnTo>
                  <a:lnTo>
                    <a:pt x="154" y="80"/>
                  </a:lnTo>
                  <a:lnTo>
                    <a:pt x="159" y="80"/>
                  </a:lnTo>
                  <a:lnTo>
                    <a:pt x="157" y="80"/>
                  </a:lnTo>
                  <a:lnTo>
                    <a:pt x="159" y="78"/>
                  </a:lnTo>
                  <a:lnTo>
                    <a:pt x="161" y="76"/>
                  </a:lnTo>
                  <a:lnTo>
                    <a:pt x="163" y="7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2" name="Freeform 166"/>
            <p:cNvSpPr>
              <a:spLocks noChangeAspect="1"/>
            </p:cNvSpPr>
            <p:nvPr/>
          </p:nvSpPr>
          <p:spPr bwMode="auto">
            <a:xfrm flipV="1">
              <a:off x="5789076" y="3734558"/>
              <a:ext cx="1098236" cy="177923"/>
            </a:xfrm>
            <a:custGeom>
              <a:avLst/>
              <a:gdLst>
                <a:gd name="T0" fmla="*/ 4 w 171"/>
                <a:gd name="T1" fmla="*/ 78 h 110"/>
                <a:gd name="T2" fmla="*/ 13 w 171"/>
                <a:gd name="T3" fmla="*/ 74 h 110"/>
                <a:gd name="T4" fmla="*/ 15 w 171"/>
                <a:gd name="T5" fmla="*/ 74 h 110"/>
                <a:gd name="T6" fmla="*/ 19 w 171"/>
                <a:gd name="T7" fmla="*/ 63 h 110"/>
                <a:gd name="T8" fmla="*/ 23 w 171"/>
                <a:gd name="T9" fmla="*/ 59 h 110"/>
                <a:gd name="T10" fmla="*/ 25 w 171"/>
                <a:gd name="T11" fmla="*/ 78 h 110"/>
                <a:gd name="T12" fmla="*/ 29 w 171"/>
                <a:gd name="T13" fmla="*/ 87 h 110"/>
                <a:gd name="T14" fmla="*/ 34 w 171"/>
                <a:gd name="T15" fmla="*/ 78 h 110"/>
                <a:gd name="T16" fmla="*/ 38 w 171"/>
                <a:gd name="T17" fmla="*/ 59 h 110"/>
                <a:gd name="T18" fmla="*/ 40 w 171"/>
                <a:gd name="T19" fmla="*/ 57 h 110"/>
                <a:gd name="T20" fmla="*/ 44 w 171"/>
                <a:gd name="T21" fmla="*/ 70 h 110"/>
                <a:gd name="T22" fmla="*/ 48 w 171"/>
                <a:gd name="T23" fmla="*/ 82 h 110"/>
                <a:gd name="T24" fmla="*/ 55 w 171"/>
                <a:gd name="T25" fmla="*/ 85 h 110"/>
                <a:gd name="T26" fmla="*/ 57 w 171"/>
                <a:gd name="T27" fmla="*/ 76 h 110"/>
                <a:gd name="T28" fmla="*/ 61 w 171"/>
                <a:gd name="T29" fmla="*/ 78 h 110"/>
                <a:gd name="T30" fmla="*/ 65 w 171"/>
                <a:gd name="T31" fmla="*/ 70 h 110"/>
                <a:gd name="T32" fmla="*/ 72 w 171"/>
                <a:gd name="T33" fmla="*/ 89 h 110"/>
                <a:gd name="T34" fmla="*/ 74 w 171"/>
                <a:gd name="T35" fmla="*/ 85 h 110"/>
                <a:gd name="T36" fmla="*/ 80 w 171"/>
                <a:gd name="T37" fmla="*/ 87 h 110"/>
                <a:gd name="T38" fmla="*/ 84 w 171"/>
                <a:gd name="T39" fmla="*/ 82 h 110"/>
                <a:gd name="T40" fmla="*/ 89 w 171"/>
                <a:gd name="T41" fmla="*/ 40 h 110"/>
                <a:gd name="T42" fmla="*/ 91 w 171"/>
                <a:gd name="T43" fmla="*/ 9 h 110"/>
                <a:gd name="T44" fmla="*/ 95 w 171"/>
                <a:gd name="T45" fmla="*/ 70 h 110"/>
                <a:gd name="T46" fmla="*/ 97 w 171"/>
                <a:gd name="T47" fmla="*/ 110 h 110"/>
                <a:gd name="T48" fmla="*/ 101 w 171"/>
                <a:gd name="T49" fmla="*/ 104 h 110"/>
                <a:gd name="T50" fmla="*/ 103 w 171"/>
                <a:gd name="T51" fmla="*/ 76 h 110"/>
                <a:gd name="T52" fmla="*/ 108 w 171"/>
                <a:gd name="T53" fmla="*/ 59 h 110"/>
                <a:gd name="T54" fmla="*/ 110 w 171"/>
                <a:gd name="T55" fmla="*/ 42 h 110"/>
                <a:gd name="T56" fmla="*/ 114 w 171"/>
                <a:gd name="T57" fmla="*/ 66 h 110"/>
                <a:gd name="T58" fmla="*/ 116 w 171"/>
                <a:gd name="T59" fmla="*/ 104 h 110"/>
                <a:gd name="T60" fmla="*/ 118 w 171"/>
                <a:gd name="T61" fmla="*/ 104 h 110"/>
                <a:gd name="T62" fmla="*/ 122 w 171"/>
                <a:gd name="T63" fmla="*/ 91 h 110"/>
                <a:gd name="T64" fmla="*/ 127 w 171"/>
                <a:gd name="T65" fmla="*/ 78 h 110"/>
                <a:gd name="T66" fmla="*/ 129 w 171"/>
                <a:gd name="T67" fmla="*/ 87 h 110"/>
                <a:gd name="T68" fmla="*/ 133 w 171"/>
                <a:gd name="T69" fmla="*/ 68 h 110"/>
                <a:gd name="T70" fmla="*/ 137 w 171"/>
                <a:gd name="T71" fmla="*/ 72 h 110"/>
                <a:gd name="T72" fmla="*/ 141 w 171"/>
                <a:gd name="T73" fmla="*/ 72 h 110"/>
                <a:gd name="T74" fmla="*/ 146 w 171"/>
                <a:gd name="T75" fmla="*/ 68 h 110"/>
                <a:gd name="T76" fmla="*/ 152 w 171"/>
                <a:gd name="T77" fmla="*/ 68 h 110"/>
                <a:gd name="T78" fmla="*/ 154 w 171"/>
                <a:gd name="T79" fmla="*/ 76 h 110"/>
                <a:gd name="T80" fmla="*/ 160 w 171"/>
                <a:gd name="T81" fmla="*/ 76 h 110"/>
                <a:gd name="T82" fmla="*/ 167 w 171"/>
                <a:gd name="T83" fmla="*/ 7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110">
                  <a:moveTo>
                    <a:pt x="0" y="78"/>
                  </a:moveTo>
                  <a:lnTo>
                    <a:pt x="2" y="80"/>
                  </a:lnTo>
                  <a:lnTo>
                    <a:pt x="4" y="78"/>
                  </a:lnTo>
                  <a:lnTo>
                    <a:pt x="6" y="76"/>
                  </a:lnTo>
                  <a:lnTo>
                    <a:pt x="8" y="74"/>
                  </a:lnTo>
                  <a:lnTo>
                    <a:pt x="13" y="74"/>
                  </a:lnTo>
                  <a:lnTo>
                    <a:pt x="10" y="74"/>
                  </a:lnTo>
                  <a:lnTo>
                    <a:pt x="13" y="74"/>
                  </a:lnTo>
                  <a:lnTo>
                    <a:pt x="15" y="74"/>
                  </a:lnTo>
                  <a:lnTo>
                    <a:pt x="17" y="72"/>
                  </a:lnTo>
                  <a:lnTo>
                    <a:pt x="17" y="68"/>
                  </a:lnTo>
                  <a:lnTo>
                    <a:pt x="19" y="63"/>
                  </a:lnTo>
                  <a:lnTo>
                    <a:pt x="19" y="59"/>
                  </a:lnTo>
                  <a:lnTo>
                    <a:pt x="21" y="57"/>
                  </a:lnTo>
                  <a:lnTo>
                    <a:pt x="23" y="59"/>
                  </a:lnTo>
                  <a:lnTo>
                    <a:pt x="23" y="66"/>
                  </a:lnTo>
                  <a:lnTo>
                    <a:pt x="25" y="68"/>
                  </a:lnTo>
                  <a:lnTo>
                    <a:pt x="25" y="78"/>
                  </a:lnTo>
                  <a:lnTo>
                    <a:pt x="27" y="80"/>
                  </a:lnTo>
                  <a:lnTo>
                    <a:pt x="27" y="85"/>
                  </a:lnTo>
                  <a:lnTo>
                    <a:pt x="29" y="87"/>
                  </a:lnTo>
                  <a:lnTo>
                    <a:pt x="32" y="89"/>
                  </a:lnTo>
                  <a:lnTo>
                    <a:pt x="34" y="87"/>
                  </a:lnTo>
                  <a:lnTo>
                    <a:pt x="34" y="78"/>
                  </a:lnTo>
                  <a:lnTo>
                    <a:pt x="36" y="72"/>
                  </a:lnTo>
                  <a:lnTo>
                    <a:pt x="36" y="61"/>
                  </a:lnTo>
                  <a:lnTo>
                    <a:pt x="38" y="59"/>
                  </a:lnTo>
                  <a:lnTo>
                    <a:pt x="38" y="53"/>
                  </a:lnTo>
                  <a:lnTo>
                    <a:pt x="40" y="55"/>
                  </a:lnTo>
                  <a:lnTo>
                    <a:pt x="40" y="57"/>
                  </a:lnTo>
                  <a:lnTo>
                    <a:pt x="42" y="61"/>
                  </a:lnTo>
                  <a:lnTo>
                    <a:pt x="42" y="66"/>
                  </a:lnTo>
                  <a:lnTo>
                    <a:pt x="44" y="70"/>
                  </a:lnTo>
                  <a:lnTo>
                    <a:pt x="44" y="78"/>
                  </a:lnTo>
                  <a:lnTo>
                    <a:pt x="46" y="80"/>
                  </a:lnTo>
                  <a:lnTo>
                    <a:pt x="48" y="82"/>
                  </a:lnTo>
                  <a:lnTo>
                    <a:pt x="51" y="82"/>
                  </a:lnTo>
                  <a:lnTo>
                    <a:pt x="53" y="87"/>
                  </a:lnTo>
                  <a:lnTo>
                    <a:pt x="55" y="85"/>
                  </a:lnTo>
                  <a:lnTo>
                    <a:pt x="55" y="80"/>
                  </a:lnTo>
                  <a:lnTo>
                    <a:pt x="57" y="78"/>
                  </a:lnTo>
                  <a:lnTo>
                    <a:pt x="57" y="76"/>
                  </a:lnTo>
                  <a:lnTo>
                    <a:pt x="59" y="78"/>
                  </a:lnTo>
                  <a:lnTo>
                    <a:pt x="59" y="80"/>
                  </a:lnTo>
                  <a:lnTo>
                    <a:pt x="61" y="78"/>
                  </a:lnTo>
                  <a:lnTo>
                    <a:pt x="61" y="70"/>
                  </a:lnTo>
                  <a:lnTo>
                    <a:pt x="63" y="68"/>
                  </a:lnTo>
                  <a:lnTo>
                    <a:pt x="65" y="70"/>
                  </a:lnTo>
                  <a:lnTo>
                    <a:pt x="67" y="74"/>
                  </a:lnTo>
                  <a:lnTo>
                    <a:pt x="67" y="85"/>
                  </a:lnTo>
                  <a:lnTo>
                    <a:pt x="72" y="89"/>
                  </a:lnTo>
                  <a:lnTo>
                    <a:pt x="70" y="89"/>
                  </a:lnTo>
                  <a:lnTo>
                    <a:pt x="72" y="87"/>
                  </a:lnTo>
                  <a:lnTo>
                    <a:pt x="74" y="85"/>
                  </a:lnTo>
                  <a:lnTo>
                    <a:pt x="76" y="85"/>
                  </a:lnTo>
                  <a:lnTo>
                    <a:pt x="78" y="82"/>
                  </a:lnTo>
                  <a:lnTo>
                    <a:pt x="80" y="87"/>
                  </a:lnTo>
                  <a:lnTo>
                    <a:pt x="82" y="89"/>
                  </a:lnTo>
                  <a:lnTo>
                    <a:pt x="84" y="87"/>
                  </a:lnTo>
                  <a:lnTo>
                    <a:pt x="84" y="82"/>
                  </a:lnTo>
                  <a:lnTo>
                    <a:pt x="86" y="78"/>
                  </a:lnTo>
                  <a:lnTo>
                    <a:pt x="86" y="55"/>
                  </a:lnTo>
                  <a:lnTo>
                    <a:pt x="89" y="40"/>
                  </a:lnTo>
                  <a:lnTo>
                    <a:pt x="89" y="4"/>
                  </a:lnTo>
                  <a:lnTo>
                    <a:pt x="91" y="0"/>
                  </a:lnTo>
                  <a:lnTo>
                    <a:pt x="91" y="9"/>
                  </a:lnTo>
                  <a:lnTo>
                    <a:pt x="93" y="21"/>
                  </a:lnTo>
                  <a:lnTo>
                    <a:pt x="93" y="55"/>
                  </a:lnTo>
                  <a:lnTo>
                    <a:pt x="95" y="70"/>
                  </a:lnTo>
                  <a:lnTo>
                    <a:pt x="95" y="99"/>
                  </a:lnTo>
                  <a:lnTo>
                    <a:pt x="97" y="106"/>
                  </a:lnTo>
                  <a:lnTo>
                    <a:pt x="97" y="110"/>
                  </a:lnTo>
                  <a:lnTo>
                    <a:pt x="99" y="108"/>
                  </a:lnTo>
                  <a:lnTo>
                    <a:pt x="99" y="106"/>
                  </a:lnTo>
                  <a:lnTo>
                    <a:pt x="101" y="104"/>
                  </a:lnTo>
                  <a:lnTo>
                    <a:pt x="101" y="95"/>
                  </a:lnTo>
                  <a:lnTo>
                    <a:pt x="103" y="91"/>
                  </a:lnTo>
                  <a:lnTo>
                    <a:pt x="103" y="76"/>
                  </a:lnTo>
                  <a:lnTo>
                    <a:pt x="106" y="72"/>
                  </a:lnTo>
                  <a:lnTo>
                    <a:pt x="106" y="61"/>
                  </a:lnTo>
                  <a:lnTo>
                    <a:pt x="108" y="59"/>
                  </a:lnTo>
                  <a:lnTo>
                    <a:pt x="108" y="49"/>
                  </a:lnTo>
                  <a:lnTo>
                    <a:pt x="110" y="47"/>
                  </a:lnTo>
                  <a:lnTo>
                    <a:pt x="110" y="42"/>
                  </a:lnTo>
                  <a:lnTo>
                    <a:pt x="112" y="42"/>
                  </a:lnTo>
                  <a:lnTo>
                    <a:pt x="112" y="55"/>
                  </a:lnTo>
                  <a:lnTo>
                    <a:pt x="114" y="66"/>
                  </a:lnTo>
                  <a:lnTo>
                    <a:pt x="114" y="85"/>
                  </a:lnTo>
                  <a:lnTo>
                    <a:pt x="116" y="93"/>
                  </a:lnTo>
                  <a:lnTo>
                    <a:pt x="116" y="104"/>
                  </a:lnTo>
                  <a:lnTo>
                    <a:pt x="118" y="106"/>
                  </a:lnTo>
                  <a:lnTo>
                    <a:pt x="118" y="108"/>
                  </a:lnTo>
                  <a:lnTo>
                    <a:pt x="118" y="104"/>
                  </a:lnTo>
                  <a:lnTo>
                    <a:pt x="120" y="101"/>
                  </a:lnTo>
                  <a:lnTo>
                    <a:pt x="120" y="95"/>
                  </a:lnTo>
                  <a:lnTo>
                    <a:pt x="122" y="91"/>
                  </a:lnTo>
                  <a:lnTo>
                    <a:pt x="122" y="78"/>
                  </a:lnTo>
                  <a:lnTo>
                    <a:pt x="125" y="76"/>
                  </a:lnTo>
                  <a:lnTo>
                    <a:pt x="127" y="78"/>
                  </a:lnTo>
                  <a:lnTo>
                    <a:pt x="127" y="82"/>
                  </a:lnTo>
                  <a:lnTo>
                    <a:pt x="131" y="87"/>
                  </a:lnTo>
                  <a:lnTo>
                    <a:pt x="129" y="87"/>
                  </a:lnTo>
                  <a:lnTo>
                    <a:pt x="131" y="78"/>
                  </a:lnTo>
                  <a:lnTo>
                    <a:pt x="133" y="74"/>
                  </a:lnTo>
                  <a:lnTo>
                    <a:pt x="133" y="68"/>
                  </a:lnTo>
                  <a:lnTo>
                    <a:pt x="135" y="66"/>
                  </a:lnTo>
                  <a:lnTo>
                    <a:pt x="135" y="70"/>
                  </a:lnTo>
                  <a:lnTo>
                    <a:pt x="137" y="72"/>
                  </a:lnTo>
                  <a:lnTo>
                    <a:pt x="137" y="76"/>
                  </a:lnTo>
                  <a:lnTo>
                    <a:pt x="139" y="76"/>
                  </a:lnTo>
                  <a:lnTo>
                    <a:pt x="141" y="72"/>
                  </a:lnTo>
                  <a:lnTo>
                    <a:pt x="146" y="68"/>
                  </a:lnTo>
                  <a:lnTo>
                    <a:pt x="144" y="68"/>
                  </a:lnTo>
                  <a:lnTo>
                    <a:pt x="146" y="68"/>
                  </a:lnTo>
                  <a:lnTo>
                    <a:pt x="148" y="68"/>
                  </a:lnTo>
                  <a:lnTo>
                    <a:pt x="150" y="66"/>
                  </a:lnTo>
                  <a:lnTo>
                    <a:pt x="152" y="68"/>
                  </a:lnTo>
                  <a:lnTo>
                    <a:pt x="152" y="70"/>
                  </a:lnTo>
                  <a:lnTo>
                    <a:pt x="154" y="72"/>
                  </a:lnTo>
                  <a:lnTo>
                    <a:pt x="154" y="76"/>
                  </a:lnTo>
                  <a:lnTo>
                    <a:pt x="156" y="76"/>
                  </a:lnTo>
                  <a:lnTo>
                    <a:pt x="158" y="76"/>
                  </a:lnTo>
                  <a:lnTo>
                    <a:pt x="160" y="76"/>
                  </a:lnTo>
                  <a:lnTo>
                    <a:pt x="163" y="78"/>
                  </a:lnTo>
                  <a:lnTo>
                    <a:pt x="165" y="78"/>
                  </a:lnTo>
                  <a:lnTo>
                    <a:pt x="167" y="76"/>
                  </a:lnTo>
                  <a:lnTo>
                    <a:pt x="171" y="80"/>
                  </a:lnTo>
                  <a:lnTo>
                    <a:pt x="169" y="8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3" name="Freeform 167"/>
            <p:cNvSpPr>
              <a:spLocks noChangeAspect="1"/>
            </p:cNvSpPr>
            <p:nvPr/>
          </p:nvSpPr>
          <p:spPr bwMode="auto">
            <a:xfrm flipV="1">
              <a:off x="6875225" y="3734558"/>
              <a:ext cx="1046433" cy="135630"/>
            </a:xfrm>
            <a:custGeom>
              <a:avLst/>
              <a:gdLst>
                <a:gd name="T0" fmla="*/ 4 w 163"/>
                <a:gd name="T1" fmla="*/ 56 h 84"/>
                <a:gd name="T2" fmla="*/ 8 w 163"/>
                <a:gd name="T3" fmla="*/ 61 h 84"/>
                <a:gd name="T4" fmla="*/ 13 w 163"/>
                <a:gd name="T5" fmla="*/ 54 h 84"/>
                <a:gd name="T6" fmla="*/ 15 w 163"/>
                <a:gd name="T7" fmla="*/ 40 h 84"/>
                <a:gd name="T8" fmla="*/ 19 w 163"/>
                <a:gd name="T9" fmla="*/ 40 h 84"/>
                <a:gd name="T10" fmla="*/ 25 w 163"/>
                <a:gd name="T11" fmla="*/ 52 h 84"/>
                <a:gd name="T12" fmla="*/ 27 w 163"/>
                <a:gd name="T13" fmla="*/ 52 h 84"/>
                <a:gd name="T14" fmla="*/ 32 w 163"/>
                <a:gd name="T15" fmla="*/ 42 h 84"/>
                <a:gd name="T16" fmla="*/ 34 w 163"/>
                <a:gd name="T17" fmla="*/ 4 h 84"/>
                <a:gd name="T18" fmla="*/ 38 w 163"/>
                <a:gd name="T19" fmla="*/ 40 h 84"/>
                <a:gd name="T20" fmla="*/ 40 w 163"/>
                <a:gd name="T21" fmla="*/ 82 h 84"/>
                <a:gd name="T22" fmla="*/ 44 w 163"/>
                <a:gd name="T23" fmla="*/ 67 h 84"/>
                <a:gd name="T24" fmla="*/ 46 w 163"/>
                <a:gd name="T25" fmla="*/ 40 h 84"/>
                <a:gd name="T26" fmla="*/ 51 w 163"/>
                <a:gd name="T27" fmla="*/ 50 h 84"/>
                <a:gd name="T28" fmla="*/ 53 w 163"/>
                <a:gd name="T29" fmla="*/ 67 h 84"/>
                <a:gd name="T30" fmla="*/ 57 w 163"/>
                <a:gd name="T31" fmla="*/ 50 h 84"/>
                <a:gd name="T32" fmla="*/ 61 w 163"/>
                <a:gd name="T33" fmla="*/ 48 h 84"/>
                <a:gd name="T34" fmla="*/ 63 w 163"/>
                <a:gd name="T35" fmla="*/ 25 h 84"/>
                <a:gd name="T36" fmla="*/ 65 w 163"/>
                <a:gd name="T37" fmla="*/ 44 h 84"/>
                <a:gd name="T38" fmla="*/ 70 w 163"/>
                <a:gd name="T39" fmla="*/ 59 h 84"/>
                <a:gd name="T40" fmla="*/ 76 w 163"/>
                <a:gd name="T41" fmla="*/ 46 h 84"/>
                <a:gd name="T42" fmla="*/ 78 w 163"/>
                <a:gd name="T43" fmla="*/ 48 h 84"/>
                <a:gd name="T44" fmla="*/ 82 w 163"/>
                <a:gd name="T45" fmla="*/ 54 h 84"/>
                <a:gd name="T46" fmla="*/ 84 w 163"/>
                <a:gd name="T47" fmla="*/ 63 h 84"/>
                <a:gd name="T48" fmla="*/ 86 w 163"/>
                <a:gd name="T49" fmla="*/ 54 h 84"/>
                <a:gd name="T50" fmla="*/ 91 w 163"/>
                <a:gd name="T51" fmla="*/ 35 h 84"/>
                <a:gd name="T52" fmla="*/ 93 w 163"/>
                <a:gd name="T53" fmla="*/ 31 h 84"/>
                <a:gd name="T54" fmla="*/ 97 w 163"/>
                <a:gd name="T55" fmla="*/ 52 h 84"/>
                <a:gd name="T56" fmla="*/ 103 w 163"/>
                <a:gd name="T57" fmla="*/ 54 h 84"/>
                <a:gd name="T58" fmla="*/ 108 w 163"/>
                <a:gd name="T59" fmla="*/ 52 h 84"/>
                <a:gd name="T60" fmla="*/ 114 w 163"/>
                <a:gd name="T61" fmla="*/ 52 h 84"/>
                <a:gd name="T62" fmla="*/ 118 w 163"/>
                <a:gd name="T63" fmla="*/ 42 h 84"/>
                <a:gd name="T64" fmla="*/ 125 w 163"/>
                <a:gd name="T65" fmla="*/ 42 h 84"/>
                <a:gd name="T66" fmla="*/ 131 w 163"/>
                <a:gd name="T67" fmla="*/ 42 h 84"/>
                <a:gd name="T68" fmla="*/ 135 w 163"/>
                <a:gd name="T69" fmla="*/ 48 h 84"/>
                <a:gd name="T70" fmla="*/ 137 w 163"/>
                <a:gd name="T71" fmla="*/ 61 h 84"/>
                <a:gd name="T72" fmla="*/ 141 w 163"/>
                <a:gd name="T73" fmla="*/ 56 h 84"/>
                <a:gd name="T74" fmla="*/ 148 w 163"/>
                <a:gd name="T75" fmla="*/ 52 h 84"/>
                <a:gd name="T76" fmla="*/ 150 w 163"/>
                <a:gd name="T77" fmla="*/ 25 h 84"/>
                <a:gd name="T78" fmla="*/ 154 w 163"/>
                <a:gd name="T79" fmla="*/ 10 h 84"/>
                <a:gd name="T80" fmla="*/ 156 w 163"/>
                <a:gd name="T81" fmla="*/ 59 h 84"/>
                <a:gd name="T82" fmla="*/ 160 w 163"/>
                <a:gd name="T8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84">
                  <a:moveTo>
                    <a:pt x="0" y="54"/>
                  </a:moveTo>
                  <a:lnTo>
                    <a:pt x="2" y="54"/>
                  </a:lnTo>
                  <a:lnTo>
                    <a:pt x="4" y="56"/>
                  </a:lnTo>
                  <a:lnTo>
                    <a:pt x="4" y="61"/>
                  </a:lnTo>
                  <a:lnTo>
                    <a:pt x="6" y="63"/>
                  </a:lnTo>
                  <a:lnTo>
                    <a:pt x="8" y="61"/>
                  </a:lnTo>
                  <a:lnTo>
                    <a:pt x="10" y="59"/>
                  </a:lnTo>
                  <a:lnTo>
                    <a:pt x="10" y="56"/>
                  </a:lnTo>
                  <a:lnTo>
                    <a:pt x="13" y="54"/>
                  </a:lnTo>
                  <a:lnTo>
                    <a:pt x="13" y="48"/>
                  </a:lnTo>
                  <a:lnTo>
                    <a:pt x="15" y="46"/>
                  </a:lnTo>
                  <a:lnTo>
                    <a:pt x="15" y="40"/>
                  </a:lnTo>
                  <a:lnTo>
                    <a:pt x="19" y="35"/>
                  </a:lnTo>
                  <a:lnTo>
                    <a:pt x="17" y="35"/>
                  </a:lnTo>
                  <a:lnTo>
                    <a:pt x="19" y="40"/>
                  </a:lnTo>
                  <a:lnTo>
                    <a:pt x="21" y="42"/>
                  </a:lnTo>
                  <a:lnTo>
                    <a:pt x="21" y="48"/>
                  </a:lnTo>
                  <a:lnTo>
                    <a:pt x="25" y="52"/>
                  </a:lnTo>
                  <a:lnTo>
                    <a:pt x="23" y="52"/>
                  </a:lnTo>
                  <a:lnTo>
                    <a:pt x="25" y="52"/>
                  </a:lnTo>
                  <a:lnTo>
                    <a:pt x="27" y="52"/>
                  </a:lnTo>
                  <a:lnTo>
                    <a:pt x="29" y="50"/>
                  </a:lnTo>
                  <a:lnTo>
                    <a:pt x="29" y="46"/>
                  </a:lnTo>
                  <a:lnTo>
                    <a:pt x="32" y="42"/>
                  </a:lnTo>
                  <a:lnTo>
                    <a:pt x="32" y="29"/>
                  </a:lnTo>
                  <a:lnTo>
                    <a:pt x="34" y="21"/>
                  </a:lnTo>
                  <a:lnTo>
                    <a:pt x="34" y="4"/>
                  </a:lnTo>
                  <a:lnTo>
                    <a:pt x="36" y="0"/>
                  </a:lnTo>
                  <a:lnTo>
                    <a:pt x="36" y="25"/>
                  </a:lnTo>
                  <a:lnTo>
                    <a:pt x="38" y="40"/>
                  </a:lnTo>
                  <a:lnTo>
                    <a:pt x="38" y="63"/>
                  </a:lnTo>
                  <a:lnTo>
                    <a:pt x="40" y="71"/>
                  </a:lnTo>
                  <a:lnTo>
                    <a:pt x="40" y="82"/>
                  </a:lnTo>
                  <a:lnTo>
                    <a:pt x="42" y="80"/>
                  </a:lnTo>
                  <a:lnTo>
                    <a:pt x="42" y="71"/>
                  </a:lnTo>
                  <a:lnTo>
                    <a:pt x="44" y="67"/>
                  </a:lnTo>
                  <a:lnTo>
                    <a:pt x="44" y="54"/>
                  </a:lnTo>
                  <a:lnTo>
                    <a:pt x="46" y="48"/>
                  </a:lnTo>
                  <a:lnTo>
                    <a:pt x="46" y="40"/>
                  </a:lnTo>
                  <a:lnTo>
                    <a:pt x="48" y="42"/>
                  </a:lnTo>
                  <a:lnTo>
                    <a:pt x="48" y="46"/>
                  </a:lnTo>
                  <a:lnTo>
                    <a:pt x="51" y="50"/>
                  </a:lnTo>
                  <a:lnTo>
                    <a:pt x="51" y="69"/>
                  </a:lnTo>
                  <a:lnTo>
                    <a:pt x="53" y="71"/>
                  </a:lnTo>
                  <a:lnTo>
                    <a:pt x="53" y="67"/>
                  </a:lnTo>
                  <a:lnTo>
                    <a:pt x="55" y="63"/>
                  </a:lnTo>
                  <a:lnTo>
                    <a:pt x="55" y="52"/>
                  </a:lnTo>
                  <a:lnTo>
                    <a:pt x="57" y="50"/>
                  </a:lnTo>
                  <a:lnTo>
                    <a:pt x="59" y="52"/>
                  </a:lnTo>
                  <a:lnTo>
                    <a:pt x="59" y="50"/>
                  </a:lnTo>
                  <a:lnTo>
                    <a:pt x="61" y="48"/>
                  </a:lnTo>
                  <a:lnTo>
                    <a:pt x="61" y="37"/>
                  </a:lnTo>
                  <a:lnTo>
                    <a:pt x="63" y="31"/>
                  </a:lnTo>
                  <a:lnTo>
                    <a:pt x="63" y="25"/>
                  </a:lnTo>
                  <a:lnTo>
                    <a:pt x="63" y="27"/>
                  </a:lnTo>
                  <a:lnTo>
                    <a:pt x="65" y="31"/>
                  </a:lnTo>
                  <a:lnTo>
                    <a:pt x="65" y="44"/>
                  </a:lnTo>
                  <a:lnTo>
                    <a:pt x="67" y="50"/>
                  </a:lnTo>
                  <a:lnTo>
                    <a:pt x="67" y="61"/>
                  </a:lnTo>
                  <a:lnTo>
                    <a:pt x="70" y="59"/>
                  </a:lnTo>
                  <a:lnTo>
                    <a:pt x="72" y="56"/>
                  </a:lnTo>
                  <a:lnTo>
                    <a:pt x="72" y="50"/>
                  </a:lnTo>
                  <a:lnTo>
                    <a:pt x="76" y="46"/>
                  </a:lnTo>
                  <a:lnTo>
                    <a:pt x="74" y="46"/>
                  </a:lnTo>
                  <a:lnTo>
                    <a:pt x="76" y="46"/>
                  </a:lnTo>
                  <a:lnTo>
                    <a:pt x="78" y="48"/>
                  </a:lnTo>
                  <a:lnTo>
                    <a:pt x="80" y="50"/>
                  </a:lnTo>
                  <a:lnTo>
                    <a:pt x="80" y="52"/>
                  </a:lnTo>
                  <a:lnTo>
                    <a:pt x="82" y="54"/>
                  </a:lnTo>
                  <a:lnTo>
                    <a:pt x="82" y="59"/>
                  </a:lnTo>
                  <a:lnTo>
                    <a:pt x="84" y="61"/>
                  </a:lnTo>
                  <a:lnTo>
                    <a:pt x="84" y="63"/>
                  </a:lnTo>
                  <a:lnTo>
                    <a:pt x="84" y="61"/>
                  </a:lnTo>
                  <a:lnTo>
                    <a:pt x="86" y="59"/>
                  </a:lnTo>
                  <a:lnTo>
                    <a:pt x="86" y="54"/>
                  </a:lnTo>
                  <a:lnTo>
                    <a:pt x="89" y="52"/>
                  </a:lnTo>
                  <a:lnTo>
                    <a:pt x="91" y="50"/>
                  </a:lnTo>
                  <a:lnTo>
                    <a:pt x="91" y="35"/>
                  </a:lnTo>
                  <a:lnTo>
                    <a:pt x="93" y="31"/>
                  </a:lnTo>
                  <a:lnTo>
                    <a:pt x="93" y="29"/>
                  </a:lnTo>
                  <a:lnTo>
                    <a:pt x="93" y="31"/>
                  </a:lnTo>
                  <a:lnTo>
                    <a:pt x="95" y="35"/>
                  </a:lnTo>
                  <a:lnTo>
                    <a:pt x="95" y="48"/>
                  </a:lnTo>
                  <a:lnTo>
                    <a:pt x="97" y="52"/>
                  </a:lnTo>
                  <a:lnTo>
                    <a:pt x="97" y="56"/>
                  </a:lnTo>
                  <a:lnTo>
                    <a:pt x="99" y="59"/>
                  </a:lnTo>
                  <a:lnTo>
                    <a:pt x="103" y="54"/>
                  </a:lnTo>
                  <a:lnTo>
                    <a:pt x="103" y="52"/>
                  </a:lnTo>
                  <a:lnTo>
                    <a:pt x="106" y="50"/>
                  </a:lnTo>
                  <a:lnTo>
                    <a:pt x="108" y="52"/>
                  </a:lnTo>
                  <a:lnTo>
                    <a:pt x="110" y="54"/>
                  </a:lnTo>
                  <a:lnTo>
                    <a:pt x="112" y="54"/>
                  </a:lnTo>
                  <a:lnTo>
                    <a:pt x="114" y="52"/>
                  </a:lnTo>
                  <a:lnTo>
                    <a:pt x="116" y="50"/>
                  </a:lnTo>
                  <a:lnTo>
                    <a:pt x="118" y="48"/>
                  </a:lnTo>
                  <a:lnTo>
                    <a:pt x="118" y="42"/>
                  </a:lnTo>
                  <a:lnTo>
                    <a:pt x="120" y="40"/>
                  </a:lnTo>
                  <a:lnTo>
                    <a:pt x="122" y="42"/>
                  </a:lnTo>
                  <a:lnTo>
                    <a:pt x="125" y="42"/>
                  </a:lnTo>
                  <a:lnTo>
                    <a:pt x="127" y="40"/>
                  </a:lnTo>
                  <a:lnTo>
                    <a:pt x="129" y="40"/>
                  </a:lnTo>
                  <a:lnTo>
                    <a:pt x="131" y="42"/>
                  </a:lnTo>
                  <a:lnTo>
                    <a:pt x="133" y="44"/>
                  </a:lnTo>
                  <a:lnTo>
                    <a:pt x="133" y="46"/>
                  </a:lnTo>
                  <a:lnTo>
                    <a:pt x="135" y="48"/>
                  </a:lnTo>
                  <a:lnTo>
                    <a:pt x="135" y="54"/>
                  </a:lnTo>
                  <a:lnTo>
                    <a:pt x="137" y="56"/>
                  </a:lnTo>
                  <a:lnTo>
                    <a:pt x="137" y="61"/>
                  </a:lnTo>
                  <a:lnTo>
                    <a:pt x="139" y="61"/>
                  </a:lnTo>
                  <a:lnTo>
                    <a:pt x="144" y="56"/>
                  </a:lnTo>
                  <a:lnTo>
                    <a:pt x="141" y="56"/>
                  </a:lnTo>
                  <a:lnTo>
                    <a:pt x="144" y="56"/>
                  </a:lnTo>
                  <a:lnTo>
                    <a:pt x="146" y="54"/>
                  </a:lnTo>
                  <a:lnTo>
                    <a:pt x="148" y="52"/>
                  </a:lnTo>
                  <a:lnTo>
                    <a:pt x="148" y="44"/>
                  </a:lnTo>
                  <a:lnTo>
                    <a:pt x="150" y="40"/>
                  </a:lnTo>
                  <a:lnTo>
                    <a:pt x="150" y="25"/>
                  </a:lnTo>
                  <a:lnTo>
                    <a:pt x="152" y="21"/>
                  </a:lnTo>
                  <a:lnTo>
                    <a:pt x="152" y="12"/>
                  </a:lnTo>
                  <a:lnTo>
                    <a:pt x="154" y="10"/>
                  </a:lnTo>
                  <a:lnTo>
                    <a:pt x="154" y="19"/>
                  </a:lnTo>
                  <a:lnTo>
                    <a:pt x="156" y="27"/>
                  </a:lnTo>
                  <a:lnTo>
                    <a:pt x="156" y="59"/>
                  </a:lnTo>
                  <a:lnTo>
                    <a:pt x="158" y="69"/>
                  </a:lnTo>
                  <a:lnTo>
                    <a:pt x="158" y="80"/>
                  </a:lnTo>
                  <a:lnTo>
                    <a:pt x="160" y="84"/>
                  </a:lnTo>
                  <a:lnTo>
                    <a:pt x="163" y="82"/>
                  </a:lnTo>
                  <a:lnTo>
                    <a:pt x="163" y="7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4" name="Freeform 168"/>
            <p:cNvSpPr>
              <a:spLocks noChangeAspect="1"/>
            </p:cNvSpPr>
            <p:nvPr/>
          </p:nvSpPr>
          <p:spPr bwMode="auto">
            <a:xfrm flipV="1">
              <a:off x="7921658" y="3730183"/>
              <a:ext cx="918651" cy="126880"/>
            </a:xfrm>
            <a:custGeom>
              <a:avLst/>
              <a:gdLst>
                <a:gd name="T0" fmla="*/ 2 w 143"/>
                <a:gd name="T1" fmla="*/ 57 h 78"/>
                <a:gd name="T2" fmla="*/ 8 w 143"/>
                <a:gd name="T3" fmla="*/ 42 h 78"/>
                <a:gd name="T4" fmla="*/ 10 w 143"/>
                <a:gd name="T5" fmla="*/ 44 h 78"/>
                <a:gd name="T6" fmla="*/ 12 w 143"/>
                <a:gd name="T7" fmla="*/ 44 h 78"/>
                <a:gd name="T8" fmla="*/ 14 w 143"/>
                <a:gd name="T9" fmla="*/ 23 h 78"/>
                <a:gd name="T10" fmla="*/ 19 w 143"/>
                <a:gd name="T11" fmla="*/ 32 h 78"/>
                <a:gd name="T12" fmla="*/ 21 w 143"/>
                <a:gd name="T13" fmla="*/ 44 h 78"/>
                <a:gd name="T14" fmla="*/ 25 w 143"/>
                <a:gd name="T15" fmla="*/ 40 h 78"/>
                <a:gd name="T16" fmla="*/ 27 w 143"/>
                <a:gd name="T17" fmla="*/ 15 h 78"/>
                <a:gd name="T18" fmla="*/ 31 w 143"/>
                <a:gd name="T19" fmla="*/ 19 h 78"/>
                <a:gd name="T20" fmla="*/ 33 w 143"/>
                <a:gd name="T21" fmla="*/ 57 h 78"/>
                <a:gd name="T22" fmla="*/ 38 w 143"/>
                <a:gd name="T23" fmla="*/ 65 h 78"/>
                <a:gd name="T24" fmla="*/ 40 w 143"/>
                <a:gd name="T25" fmla="*/ 29 h 78"/>
                <a:gd name="T26" fmla="*/ 44 w 143"/>
                <a:gd name="T27" fmla="*/ 27 h 78"/>
                <a:gd name="T28" fmla="*/ 46 w 143"/>
                <a:gd name="T29" fmla="*/ 59 h 78"/>
                <a:gd name="T30" fmla="*/ 50 w 143"/>
                <a:gd name="T31" fmla="*/ 59 h 78"/>
                <a:gd name="T32" fmla="*/ 54 w 143"/>
                <a:gd name="T33" fmla="*/ 42 h 78"/>
                <a:gd name="T34" fmla="*/ 57 w 143"/>
                <a:gd name="T35" fmla="*/ 42 h 78"/>
                <a:gd name="T36" fmla="*/ 61 w 143"/>
                <a:gd name="T37" fmla="*/ 51 h 78"/>
                <a:gd name="T38" fmla="*/ 63 w 143"/>
                <a:gd name="T39" fmla="*/ 34 h 78"/>
                <a:gd name="T40" fmla="*/ 67 w 143"/>
                <a:gd name="T41" fmla="*/ 13 h 78"/>
                <a:gd name="T42" fmla="*/ 69 w 143"/>
                <a:gd name="T43" fmla="*/ 25 h 78"/>
                <a:gd name="T44" fmla="*/ 73 w 143"/>
                <a:gd name="T45" fmla="*/ 72 h 78"/>
                <a:gd name="T46" fmla="*/ 76 w 143"/>
                <a:gd name="T47" fmla="*/ 67 h 78"/>
                <a:gd name="T48" fmla="*/ 80 w 143"/>
                <a:gd name="T49" fmla="*/ 29 h 78"/>
                <a:gd name="T50" fmla="*/ 82 w 143"/>
                <a:gd name="T51" fmla="*/ 6 h 78"/>
                <a:gd name="T52" fmla="*/ 86 w 143"/>
                <a:gd name="T53" fmla="*/ 48 h 78"/>
                <a:gd name="T54" fmla="*/ 88 w 143"/>
                <a:gd name="T55" fmla="*/ 63 h 78"/>
                <a:gd name="T56" fmla="*/ 95 w 143"/>
                <a:gd name="T57" fmla="*/ 51 h 78"/>
                <a:gd name="T58" fmla="*/ 99 w 143"/>
                <a:gd name="T59" fmla="*/ 36 h 78"/>
                <a:gd name="T60" fmla="*/ 103 w 143"/>
                <a:gd name="T61" fmla="*/ 21 h 78"/>
                <a:gd name="T62" fmla="*/ 105 w 143"/>
                <a:gd name="T63" fmla="*/ 21 h 78"/>
                <a:gd name="T64" fmla="*/ 109 w 143"/>
                <a:gd name="T65" fmla="*/ 53 h 78"/>
                <a:gd name="T66" fmla="*/ 112 w 143"/>
                <a:gd name="T67" fmla="*/ 67 h 78"/>
                <a:gd name="T68" fmla="*/ 114 w 143"/>
                <a:gd name="T69" fmla="*/ 42 h 78"/>
                <a:gd name="T70" fmla="*/ 118 w 143"/>
                <a:gd name="T71" fmla="*/ 38 h 78"/>
                <a:gd name="T72" fmla="*/ 120 w 143"/>
                <a:gd name="T73" fmla="*/ 59 h 78"/>
                <a:gd name="T74" fmla="*/ 124 w 143"/>
                <a:gd name="T75" fmla="*/ 42 h 78"/>
                <a:gd name="T76" fmla="*/ 128 w 143"/>
                <a:gd name="T77" fmla="*/ 34 h 78"/>
                <a:gd name="T78" fmla="*/ 133 w 143"/>
                <a:gd name="T79" fmla="*/ 38 h 78"/>
                <a:gd name="T80" fmla="*/ 137 w 143"/>
                <a:gd name="T81" fmla="*/ 36 h 78"/>
                <a:gd name="T82" fmla="*/ 141 w 143"/>
                <a:gd name="T83"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78">
                  <a:moveTo>
                    <a:pt x="0" y="70"/>
                  </a:moveTo>
                  <a:lnTo>
                    <a:pt x="2" y="67"/>
                  </a:lnTo>
                  <a:lnTo>
                    <a:pt x="2" y="57"/>
                  </a:lnTo>
                  <a:lnTo>
                    <a:pt x="4" y="51"/>
                  </a:lnTo>
                  <a:lnTo>
                    <a:pt x="4" y="42"/>
                  </a:lnTo>
                  <a:lnTo>
                    <a:pt x="8" y="42"/>
                  </a:lnTo>
                  <a:lnTo>
                    <a:pt x="6" y="42"/>
                  </a:lnTo>
                  <a:lnTo>
                    <a:pt x="8" y="42"/>
                  </a:lnTo>
                  <a:lnTo>
                    <a:pt x="10" y="44"/>
                  </a:lnTo>
                  <a:lnTo>
                    <a:pt x="10" y="48"/>
                  </a:lnTo>
                  <a:lnTo>
                    <a:pt x="10" y="46"/>
                  </a:lnTo>
                  <a:lnTo>
                    <a:pt x="12" y="44"/>
                  </a:lnTo>
                  <a:lnTo>
                    <a:pt x="12" y="32"/>
                  </a:lnTo>
                  <a:lnTo>
                    <a:pt x="14" y="25"/>
                  </a:lnTo>
                  <a:lnTo>
                    <a:pt x="14" y="23"/>
                  </a:lnTo>
                  <a:lnTo>
                    <a:pt x="16" y="25"/>
                  </a:lnTo>
                  <a:lnTo>
                    <a:pt x="16" y="29"/>
                  </a:lnTo>
                  <a:lnTo>
                    <a:pt x="19" y="32"/>
                  </a:lnTo>
                  <a:lnTo>
                    <a:pt x="19" y="38"/>
                  </a:lnTo>
                  <a:lnTo>
                    <a:pt x="21" y="40"/>
                  </a:lnTo>
                  <a:lnTo>
                    <a:pt x="21" y="44"/>
                  </a:lnTo>
                  <a:lnTo>
                    <a:pt x="23" y="46"/>
                  </a:lnTo>
                  <a:lnTo>
                    <a:pt x="23" y="42"/>
                  </a:lnTo>
                  <a:lnTo>
                    <a:pt x="25" y="40"/>
                  </a:lnTo>
                  <a:lnTo>
                    <a:pt x="25" y="27"/>
                  </a:lnTo>
                  <a:lnTo>
                    <a:pt x="27" y="23"/>
                  </a:lnTo>
                  <a:lnTo>
                    <a:pt x="27" y="15"/>
                  </a:lnTo>
                  <a:lnTo>
                    <a:pt x="29" y="13"/>
                  </a:lnTo>
                  <a:lnTo>
                    <a:pt x="29" y="17"/>
                  </a:lnTo>
                  <a:lnTo>
                    <a:pt x="31" y="19"/>
                  </a:lnTo>
                  <a:lnTo>
                    <a:pt x="31" y="32"/>
                  </a:lnTo>
                  <a:lnTo>
                    <a:pt x="33" y="40"/>
                  </a:lnTo>
                  <a:lnTo>
                    <a:pt x="33" y="57"/>
                  </a:lnTo>
                  <a:lnTo>
                    <a:pt x="35" y="61"/>
                  </a:lnTo>
                  <a:lnTo>
                    <a:pt x="35" y="63"/>
                  </a:lnTo>
                  <a:lnTo>
                    <a:pt x="38" y="65"/>
                  </a:lnTo>
                  <a:lnTo>
                    <a:pt x="38" y="53"/>
                  </a:lnTo>
                  <a:lnTo>
                    <a:pt x="40" y="46"/>
                  </a:lnTo>
                  <a:lnTo>
                    <a:pt x="40" y="29"/>
                  </a:lnTo>
                  <a:lnTo>
                    <a:pt x="42" y="25"/>
                  </a:lnTo>
                  <a:lnTo>
                    <a:pt x="42" y="23"/>
                  </a:lnTo>
                  <a:lnTo>
                    <a:pt x="44" y="27"/>
                  </a:lnTo>
                  <a:lnTo>
                    <a:pt x="44" y="42"/>
                  </a:lnTo>
                  <a:lnTo>
                    <a:pt x="46" y="48"/>
                  </a:lnTo>
                  <a:lnTo>
                    <a:pt x="46" y="59"/>
                  </a:lnTo>
                  <a:lnTo>
                    <a:pt x="48" y="63"/>
                  </a:lnTo>
                  <a:lnTo>
                    <a:pt x="50" y="61"/>
                  </a:lnTo>
                  <a:lnTo>
                    <a:pt x="50" y="59"/>
                  </a:lnTo>
                  <a:lnTo>
                    <a:pt x="52" y="57"/>
                  </a:lnTo>
                  <a:lnTo>
                    <a:pt x="52" y="46"/>
                  </a:lnTo>
                  <a:lnTo>
                    <a:pt x="54" y="42"/>
                  </a:lnTo>
                  <a:lnTo>
                    <a:pt x="54" y="38"/>
                  </a:lnTo>
                  <a:lnTo>
                    <a:pt x="57" y="40"/>
                  </a:lnTo>
                  <a:lnTo>
                    <a:pt x="57" y="42"/>
                  </a:lnTo>
                  <a:lnTo>
                    <a:pt x="59" y="44"/>
                  </a:lnTo>
                  <a:lnTo>
                    <a:pt x="59" y="48"/>
                  </a:lnTo>
                  <a:lnTo>
                    <a:pt x="61" y="51"/>
                  </a:lnTo>
                  <a:lnTo>
                    <a:pt x="61" y="46"/>
                  </a:lnTo>
                  <a:lnTo>
                    <a:pt x="63" y="42"/>
                  </a:lnTo>
                  <a:lnTo>
                    <a:pt x="63" y="34"/>
                  </a:lnTo>
                  <a:lnTo>
                    <a:pt x="65" y="27"/>
                  </a:lnTo>
                  <a:lnTo>
                    <a:pt x="65" y="17"/>
                  </a:lnTo>
                  <a:lnTo>
                    <a:pt x="67" y="13"/>
                  </a:lnTo>
                  <a:lnTo>
                    <a:pt x="67" y="6"/>
                  </a:lnTo>
                  <a:lnTo>
                    <a:pt x="69" y="8"/>
                  </a:lnTo>
                  <a:lnTo>
                    <a:pt x="69" y="25"/>
                  </a:lnTo>
                  <a:lnTo>
                    <a:pt x="71" y="36"/>
                  </a:lnTo>
                  <a:lnTo>
                    <a:pt x="71" y="65"/>
                  </a:lnTo>
                  <a:lnTo>
                    <a:pt x="73" y="72"/>
                  </a:lnTo>
                  <a:lnTo>
                    <a:pt x="73" y="78"/>
                  </a:lnTo>
                  <a:lnTo>
                    <a:pt x="76" y="76"/>
                  </a:lnTo>
                  <a:lnTo>
                    <a:pt x="76" y="67"/>
                  </a:lnTo>
                  <a:lnTo>
                    <a:pt x="78" y="61"/>
                  </a:lnTo>
                  <a:lnTo>
                    <a:pt x="78" y="42"/>
                  </a:lnTo>
                  <a:lnTo>
                    <a:pt x="80" y="29"/>
                  </a:lnTo>
                  <a:lnTo>
                    <a:pt x="80" y="0"/>
                  </a:lnTo>
                  <a:lnTo>
                    <a:pt x="82" y="2"/>
                  </a:lnTo>
                  <a:lnTo>
                    <a:pt x="82" y="6"/>
                  </a:lnTo>
                  <a:lnTo>
                    <a:pt x="84" y="13"/>
                  </a:lnTo>
                  <a:lnTo>
                    <a:pt x="84" y="40"/>
                  </a:lnTo>
                  <a:lnTo>
                    <a:pt x="86" y="48"/>
                  </a:lnTo>
                  <a:lnTo>
                    <a:pt x="86" y="59"/>
                  </a:lnTo>
                  <a:lnTo>
                    <a:pt x="88" y="61"/>
                  </a:lnTo>
                  <a:lnTo>
                    <a:pt x="88" y="63"/>
                  </a:lnTo>
                  <a:lnTo>
                    <a:pt x="92" y="59"/>
                  </a:lnTo>
                  <a:lnTo>
                    <a:pt x="92" y="53"/>
                  </a:lnTo>
                  <a:lnTo>
                    <a:pt x="95" y="51"/>
                  </a:lnTo>
                  <a:lnTo>
                    <a:pt x="95" y="42"/>
                  </a:lnTo>
                  <a:lnTo>
                    <a:pt x="99" y="38"/>
                  </a:lnTo>
                  <a:lnTo>
                    <a:pt x="99" y="36"/>
                  </a:lnTo>
                  <a:lnTo>
                    <a:pt x="101" y="34"/>
                  </a:lnTo>
                  <a:lnTo>
                    <a:pt x="101" y="25"/>
                  </a:lnTo>
                  <a:lnTo>
                    <a:pt x="103" y="21"/>
                  </a:lnTo>
                  <a:lnTo>
                    <a:pt x="103" y="13"/>
                  </a:lnTo>
                  <a:lnTo>
                    <a:pt x="105" y="15"/>
                  </a:lnTo>
                  <a:lnTo>
                    <a:pt x="105" y="21"/>
                  </a:lnTo>
                  <a:lnTo>
                    <a:pt x="107" y="25"/>
                  </a:lnTo>
                  <a:lnTo>
                    <a:pt x="107" y="46"/>
                  </a:lnTo>
                  <a:lnTo>
                    <a:pt x="109" y="53"/>
                  </a:lnTo>
                  <a:lnTo>
                    <a:pt x="109" y="63"/>
                  </a:lnTo>
                  <a:lnTo>
                    <a:pt x="112" y="65"/>
                  </a:lnTo>
                  <a:lnTo>
                    <a:pt x="112" y="67"/>
                  </a:lnTo>
                  <a:lnTo>
                    <a:pt x="112" y="63"/>
                  </a:lnTo>
                  <a:lnTo>
                    <a:pt x="114" y="59"/>
                  </a:lnTo>
                  <a:lnTo>
                    <a:pt x="114" y="42"/>
                  </a:lnTo>
                  <a:lnTo>
                    <a:pt x="116" y="36"/>
                  </a:lnTo>
                  <a:lnTo>
                    <a:pt x="116" y="34"/>
                  </a:lnTo>
                  <a:lnTo>
                    <a:pt x="118" y="38"/>
                  </a:lnTo>
                  <a:lnTo>
                    <a:pt x="118" y="53"/>
                  </a:lnTo>
                  <a:lnTo>
                    <a:pt x="122" y="59"/>
                  </a:lnTo>
                  <a:lnTo>
                    <a:pt x="120" y="59"/>
                  </a:lnTo>
                  <a:lnTo>
                    <a:pt x="122" y="55"/>
                  </a:lnTo>
                  <a:lnTo>
                    <a:pt x="124" y="51"/>
                  </a:lnTo>
                  <a:lnTo>
                    <a:pt x="124" y="42"/>
                  </a:lnTo>
                  <a:lnTo>
                    <a:pt x="126" y="36"/>
                  </a:lnTo>
                  <a:lnTo>
                    <a:pt x="126" y="32"/>
                  </a:lnTo>
                  <a:lnTo>
                    <a:pt x="128" y="34"/>
                  </a:lnTo>
                  <a:lnTo>
                    <a:pt x="133" y="38"/>
                  </a:lnTo>
                  <a:lnTo>
                    <a:pt x="131" y="38"/>
                  </a:lnTo>
                  <a:lnTo>
                    <a:pt x="133" y="38"/>
                  </a:lnTo>
                  <a:lnTo>
                    <a:pt x="137" y="34"/>
                  </a:lnTo>
                  <a:lnTo>
                    <a:pt x="135" y="34"/>
                  </a:lnTo>
                  <a:lnTo>
                    <a:pt x="137" y="36"/>
                  </a:lnTo>
                  <a:lnTo>
                    <a:pt x="139" y="38"/>
                  </a:lnTo>
                  <a:lnTo>
                    <a:pt x="139" y="44"/>
                  </a:lnTo>
                  <a:lnTo>
                    <a:pt x="141" y="42"/>
                  </a:lnTo>
                  <a:lnTo>
                    <a:pt x="141" y="36"/>
                  </a:lnTo>
                  <a:lnTo>
                    <a:pt x="143"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5" name="Freeform 169"/>
            <p:cNvSpPr>
              <a:spLocks noChangeAspect="1"/>
            </p:cNvSpPr>
            <p:nvPr/>
          </p:nvSpPr>
          <p:spPr bwMode="auto">
            <a:xfrm flipV="1">
              <a:off x="8840308" y="3737475"/>
              <a:ext cx="963547" cy="119588"/>
            </a:xfrm>
            <a:custGeom>
              <a:avLst/>
              <a:gdLst>
                <a:gd name="T0" fmla="*/ 2 w 150"/>
                <a:gd name="T1" fmla="*/ 32 h 74"/>
                <a:gd name="T2" fmla="*/ 4 w 150"/>
                <a:gd name="T3" fmla="*/ 46 h 74"/>
                <a:gd name="T4" fmla="*/ 13 w 150"/>
                <a:gd name="T5" fmla="*/ 46 h 74"/>
                <a:gd name="T6" fmla="*/ 15 w 150"/>
                <a:gd name="T7" fmla="*/ 48 h 74"/>
                <a:gd name="T8" fmla="*/ 19 w 150"/>
                <a:gd name="T9" fmla="*/ 34 h 74"/>
                <a:gd name="T10" fmla="*/ 21 w 150"/>
                <a:gd name="T11" fmla="*/ 36 h 74"/>
                <a:gd name="T12" fmla="*/ 26 w 150"/>
                <a:gd name="T13" fmla="*/ 46 h 74"/>
                <a:gd name="T14" fmla="*/ 30 w 150"/>
                <a:gd name="T15" fmla="*/ 44 h 74"/>
                <a:gd name="T16" fmla="*/ 34 w 150"/>
                <a:gd name="T17" fmla="*/ 40 h 74"/>
                <a:gd name="T18" fmla="*/ 38 w 150"/>
                <a:gd name="T19" fmla="*/ 34 h 74"/>
                <a:gd name="T20" fmla="*/ 40 w 150"/>
                <a:gd name="T21" fmla="*/ 0 h 74"/>
                <a:gd name="T22" fmla="*/ 45 w 150"/>
                <a:gd name="T23" fmla="*/ 42 h 74"/>
                <a:gd name="T24" fmla="*/ 47 w 150"/>
                <a:gd name="T25" fmla="*/ 74 h 74"/>
                <a:gd name="T26" fmla="*/ 49 w 150"/>
                <a:gd name="T27" fmla="*/ 67 h 74"/>
                <a:gd name="T28" fmla="*/ 53 w 150"/>
                <a:gd name="T29" fmla="*/ 57 h 74"/>
                <a:gd name="T30" fmla="*/ 55 w 150"/>
                <a:gd name="T31" fmla="*/ 51 h 74"/>
                <a:gd name="T32" fmla="*/ 59 w 150"/>
                <a:gd name="T33" fmla="*/ 42 h 74"/>
                <a:gd name="T34" fmla="*/ 64 w 150"/>
                <a:gd name="T35" fmla="*/ 44 h 74"/>
                <a:gd name="T36" fmla="*/ 68 w 150"/>
                <a:gd name="T37" fmla="*/ 38 h 74"/>
                <a:gd name="T38" fmla="*/ 70 w 150"/>
                <a:gd name="T39" fmla="*/ 23 h 74"/>
                <a:gd name="T40" fmla="*/ 74 w 150"/>
                <a:gd name="T41" fmla="*/ 11 h 74"/>
                <a:gd name="T42" fmla="*/ 78 w 150"/>
                <a:gd name="T43" fmla="*/ 36 h 74"/>
                <a:gd name="T44" fmla="*/ 80 w 150"/>
                <a:gd name="T45" fmla="*/ 55 h 74"/>
                <a:gd name="T46" fmla="*/ 85 w 150"/>
                <a:gd name="T47" fmla="*/ 48 h 74"/>
                <a:gd name="T48" fmla="*/ 89 w 150"/>
                <a:gd name="T49" fmla="*/ 53 h 74"/>
                <a:gd name="T50" fmla="*/ 93 w 150"/>
                <a:gd name="T51" fmla="*/ 59 h 74"/>
                <a:gd name="T52" fmla="*/ 95 w 150"/>
                <a:gd name="T53" fmla="*/ 46 h 74"/>
                <a:gd name="T54" fmla="*/ 99 w 150"/>
                <a:gd name="T55" fmla="*/ 38 h 74"/>
                <a:gd name="T56" fmla="*/ 102 w 150"/>
                <a:gd name="T57" fmla="*/ 19 h 74"/>
                <a:gd name="T58" fmla="*/ 106 w 150"/>
                <a:gd name="T59" fmla="*/ 29 h 74"/>
                <a:gd name="T60" fmla="*/ 108 w 150"/>
                <a:gd name="T61" fmla="*/ 42 h 74"/>
                <a:gd name="T62" fmla="*/ 112 w 150"/>
                <a:gd name="T63" fmla="*/ 38 h 74"/>
                <a:gd name="T64" fmla="*/ 116 w 150"/>
                <a:gd name="T65" fmla="*/ 23 h 74"/>
                <a:gd name="T66" fmla="*/ 118 w 150"/>
                <a:gd name="T67" fmla="*/ 36 h 74"/>
                <a:gd name="T68" fmla="*/ 123 w 150"/>
                <a:gd name="T69" fmla="*/ 59 h 74"/>
                <a:gd name="T70" fmla="*/ 125 w 150"/>
                <a:gd name="T71" fmla="*/ 57 h 74"/>
                <a:gd name="T72" fmla="*/ 129 w 150"/>
                <a:gd name="T73" fmla="*/ 53 h 74"/>
                <a:gd name="T74" fmla="*/ 133 w 150"/>
                <a:gd name="T75" fmla="*/ 46 h 74"/>
                <a:gd name="T76" fmla="*/ 138 w 150"/>
                <a:gd name="T77" fmla="*/ 40 h 74"/>
                <a:gd name="T78" fmla="*/ 140 w 150"/>
                <a:gd name="T79" fmla="*/ 25 h 74"/>
                <a:gd name="T80" fmla="*/ 144 w 150"/>
                <a:gd name="T81" fmla="*/ 40 h 74"/>
                <a:gd name="T82" fmla="*/ 146 w 150"/>
                <a:gd name="T83" fmla="*/ 5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0" h="74">
                  <a:moveTo>
                    <a:pt x="0" y="34"/>
                  </a:moveTo>
                  <a:lnTo>
                    <a:pt x="0" y="29"/>
                  </a:lnTo>
                  <a:lnTo>
                    <a:pt x="2" y="32"/>
                  </a:lnTo>
                  <a:lnTo>
                    <a:pt x="2" y="38"/>
                  </a:lnTo>
                  <a:lnTo>
                    <a:pt x="4" y="40"/>
                  </a:lnTo>
                  <a:lnTo>
                    <a:pt x="4" y="46"/>
                  </a:lnTo>
                  <a:lnTo>
                    <a:pt x="7" y="44"/>
                  </a:lnTo>
                  <a:lnTo>
                    <a:pt x="9" y="42"/>
                  </a:lnTo>
                  <a:lnTo>
                    <a:pt x="13" y="46"/>
                  </a:lnTo>
                  <a:lnTo>
                    <a:pt x="13" y="48"/>
                  </a:lnTo>
                  <a:lnTo>
                    <a:pt x="15" y="51"/>
                  </a:lnTo>
                  <a:lnTo>
                    <a:pt x="15" y="48"/>
                  </a:lnTo>
                  <a:lnTo>
                    <a:pt x="17" y="46"/>
                  </a:lnTo>
                  <a:lnTo>
                    <a:pt x="17" y="38"/>
                  </a:lnTo>
                  <a:lnTo>
                    <a:pt x="19" y="34"/>
                  </a:lnTo>
                  <a:lnTo>
                    <a:pt x="19" y="29"/>
                  </a:lnTo>
                  <a:lnTo>
                    <a:pt x="21" y="32"/>
                  </a:lnTo>
                  <a:lnTo>
                    <a:pt x="21" y="36"/>
                  </a:lnTo>
                  <a:lnTo>
                    <a:pt x="23" y="38"/>
                  </a:lnTo>
                  <a:lnTo>
                    <a:pt x="23" y="44"/>
                  </a:lnTo>
                  <a:lnTo>
                    <a:pt x="26" y="46"/>
                  </a:lnTo>
                  <a:lnTo>
                    <a:pt x="26" y="48"/>
                  </a:lnTo>
                  <a:lnTo>
                    <a:pt x="30" y="48"/>
                  </a:lnTo>
                  <a:lnTo>
                    <a:pt x="30" y="44"/>
                  </a:lnTo>
                  <a:lnTo>
                    <a:pt x="32" y="44"/>
                  </a:lnTo>
                  <a:lnTo>
                    <a:pt x="34" y="42"/>
                  </a:lnTo>
                  <a:lnTo>
                    <a:pt x="34" y="40"/>
                  </a:lnTo>
                  <a:lnTo>
                    <a:pt x="36" y="38"/>
                  </a:lnTo>
                  <a:lnTo>
                    <a:pt x="36" y="36"/>
                  </a:lnTo>
                  <a:lnTo>
                    <a:pt x="38" y="34"/>
                  </a:lnTo>
                  <a:lnTo>
                    <a:pt x="38" y="13"/>
                  </a:lnTo>
                  <a:lnTo>
                    <a:pt x="40" y="4"/>
                  </a:lnTo>
                  <a:lnTo>
                    <a:pt x="40" y="0"/>
                  </a:lnTo>
                  <a:lnTo>
                    <a:pt x="42" y="4"/>
                  </a:lnTo>
                  <a:lnTo>
                    <a:pt x="42" y="32"/>
                  </a:lnTo>
                  <a:lnTo>
                    <a:pt x="45" y="42"/>
                  </a:lnTo>
                  <a:lnTo>
                    <a:pt x="45" y="63"/>
                  </a:lnTo>
                  <a:lnTo>
                    <a:pt x="47" y="70"/>
                  </a:lnTo>
                  <a:lnTo>
                    <a:pt x="47" y="74"/>
                  </a:lnTo>
                  <a:lnTo>
                    <a:pt x="47" y="72"/>
                  </a:lnTo>
                  <a:lnTo>
                    <a:pt x="49" y="70"/>
                  </a:lnTo>
                  <a:lnTo>
                    <a:pt x="49" y="67"/>
                  </a:lnTo>
                  <a:lnTo>
                    <a:pt x="51" y="63"/>
                  </a:lnTo>
                  <a:lnTo>
                    <a:pt x="51" y="59"/>
                  </a:lnTo>
                  <a:lnTo>
                    <a:pt x="53" y="57"/>
                  </a:lnTo>
                  <a:lnTo>
                    <a:pt x="53" y="55"/>
                  </a:lnTo>
                  <a:lnTo>
                    <a:pt x="55" y="53"/>
                  </a:lnTo>
                  <a:lnTo>
                    <a:pt x="55" y="51"/>
                  </a:lnTo>
                  <a:lnTo>
                    <a:pt x="57" y="48"/>
                  </a:lnTo>
                  <a:lnTo>
                    <a:pt x="57" y="44"/>
                  </a:lnTo>
                  <a:lnTo>
                    <a:pt x="59" y="42"/>
                  </a:lnTo>
                  <a:lnTo>
                    <a:pt x="59" y="40"/>
                  </a:lnTo>
                  <a:lnTo>
                    <a:pt x="64" y="40"/>
                  </a:lnTo>
                  <a:lnTo>
                    <a:pt x="64" y="44"/>
                  </a:lnTo>
                  <a:lnTo>
                    <a:pt x="66" y="42"/>
                  </a:lnTo>
                  <a:lnTo>
                    <a:pt x="66" y="40"/>
                  </a:lnTo>
                  <a:lnTo>
                    <a:pt x="68" y="38"/>
                  </a:lnTo>
                  <a:lnTo>
                    <a:pt x="68" y="34"/>
                  </a:lnTo>
                  <a:lnTo>
                    <a:pt x="70" y="32"/>
                  </a:lnTo>
                  <a:lnTo>
                    <a:pt x="70" y="23"/>
                  </a:lnTo>
                  <a:lnTo>
                    <a:pt x="72" y="21"/>
                  </a:lnTo>
                  <a:lnTo>
                    <a:pt x="72" y="15"/>
                  </a:lnTo>
                  <a:lnTo>
                    <a:pt x="74" y="11"/>
                  </a:lnTo>
                  <a:lnTo>
                    <a:pt x="76" y="15"/>
                  </a:lnTo>
                  <a:lnTo>
                    <a:pt x="76" y="29"/>
                  </a:lnTo>
                  <a:lnTo>
                    <a:pt x="78" y="36"/>
                  </a:lnTo>
                  <a:lnTo>
                    <a:pt x="78" y="46"/>
                  </a:lnTo>
                  <a:lnTo>
                    <a:pt x="80" y="51"/>
                  </a:lnTo>
                  <a:lnTo>
                    <a:pt x="80" y="55"/>
                  </a:lnTo>
                  <a:lnTo>
                    <a:pt x="83" y="53"/>
                  </a:lnTo>
                  <a:lnTo>
                    <a:pt x="87" y="48"/>
                  </a:lnTo>
                  <a:lnTo>
                    <a:pt x="85" y="48"/>
                  </a:lnTo>
                  <a:lnTo>
                    <a:pt x="87" y="48"/>
                  </a:lnTo>
                  <a:lnTo>
                    <a:pt x="89" y="51"/>
                  </a:lnTo>
                  <a:lnTo>
                    <a:pt x="89" y="53"/>
                  </a:lnTo>
                  <a:lnTo>
                    <a:pt x="91" y="55"/>
                  </a:lnTo>
                  <a:lnTo>
                    <a:pt x="91" y="57"/>
                  </a:lnTo>
                  <a:lnTo>
                    <a:pt x="93" y="59"/>
                  </a:lnTo>
                  <a:lnTo>
                    <a:pt x="93" y="57"/>
                  </a:lnTo>
                  <a:lnTo>
                    <a:pt x="95" y="53"/>
                  </a:lnTo>
                  <a:lnTo>
                    <a:pt x="95" y="46"/>
                  </a:lnTo>
                  <a:lnTo>
                    <a:pt x="97" y="44"/>
                  </a:lnTo>
                  <a:lnTo>
                    <a:pt x="97" y="40"/>
                  </a:lnTo>
                  <a:lnTo>
                    <a:pt x="99" y="38"/>
                  </a:lnTo>
                  <a:lnTo>
                    <a:pt x="99" y="29"/>
                  </a:lnTo>
                  <a:lnTo>
                    <a:pt x="102" y="25"/>
                  </a:lnTo>
                  <a:lnTo>
                    <a:pt x="102" y="19"/>
                  </a:lnTo>
                  <a:lnTo>
                    <a:pt x="104" y="21"/>
                  </a:lnTo>
                  <a:lnTo>
                    <a:pt x="104" y="25"/>
                  </a:lnTo>
                  <a:lnTo>
                    <a:pt x="106" y="29"/>
                  </a:lnTo>
                  <a:lnTo>
                    <a:pt x="106" y="38"/>
                  </a:lnTo>
                  <a:lnTo>
                    <a:pt x="108" y="40"/>
                  </a:lnTo>
                  <a:lnTo>
                    <a:pt x="108" y="42"/>
                  </a:lnTo>
                  <a:lnTo>
                    <a:pt x="112" y="38"/>
                  </a:lnTo>
                  <a:lnTo>
                    <a:pt x="110" y="38"/>
                  </a:lnTo>
                  <a:lnTo>
                    <a:pt x="112" y="38"/>
                  </a:lnTo>
                  <a:lnTo>
                    <a:pt x="114" y="38"/>
                  </a:lnTo>
                  <a:lnTo>
                    <a:pt x="114" y="34"/>
                  </a:lnTo>
                  <a:lnTo>
                    <a:pt x="116" y="23"/>
                  </a:lnTo>
                  <a:lnTo>
                    <a:pt x="116" y="25"/>
                  </a:lnTo>
                  <a:lnTo>
                    <a:pt x="118" y="27"/>
                  </a:lnTo>
                  <a:lnTo>
                    <a:pt x="118" y="36"/>
                  </a:lnTo>
                  <a:lnTo>
                    <a:pt x="121" y="42"/>
                  </a:lnTo>
                  <a:lnTo>
                    <a:pt x="121" y="57"/>
                  </a:lnTo>
                  <a:lnTo>
                    <a:pt x="123" y="59"/>
                  </a:lnTo>
                  <a:lnTo>
                    <a:pt x="123" y="61"/>
                  </a:lnTo>
                  <a:lnTo>
                    <a:pt x="125" y="59"/>
                  </a:lnTo>
                  <a:lnTo>
                    <a:pt x="125" y="57"/>
                  </a:lnTo>
                  <a:lnTo>
                    <a:pt x="129" y="53"/>
                  </a:lnTo>
                  <a:lnTo>
                    <a:pt x="127" y="53"/>
                  </a:lnTo>
                  <a:lnTo>
                    <a:pt x="129" y="53"/>
                  </a:lnTo>
                  <a:lnTo>
                    <a:pt x="131" y="51"/>
                  </a:lnTo>
                  <a:lnTo>
                    <a:pt x="131" y="46"/>
                  </a:lnTo>
                  <a:lnTo>
                    <a:pt x="133" y="46"/>
                  </a:lnTo>
                  <a:lnTo>
                    <a:pt x="135" y="44"/>
                  </a:lnTo>
                  <a:lnTo>
                    <a:pt x="135" y="42"/>
                  </a:lnTo>
                  <a:lnTo>
                    <a:pt x="138" y="40"/>
                  </a:lnTo>
                  <a:lnTo>
                    <a:pt x="138" y="34"/>
                  </a:lnTo>
                  <a:lnTo>
                    <a:pt x="140" y="29"/>
                  </a:lnTo>
                  <a:lnTo>
                    <a:pt x="140" y="25"/>
                  </a:lnTo>
                  <a:lnTo>
                    <a:pt x="142" y="27"/>
                  </a:lnTo>
                  <a:lnTo>
                    <a:pt x="142" y="36"/>
                  </a:lnTo>
                  <a:lnTo>
                    <a:pt x="144" y="40"/>
                  </a:lnTo>
                  <a:lnTo>
                    <a:pt x="144" y="51"/>
                  </a:lnTo>
                  <a:lnTo>
                    <a:pt x="148" y="55"/>
                  </a:lnTo>
                  <a:lnTo>
                    <a:pt x="146" y="55"/>
                  </a:lnTo>
                  <a:lnTo>
                    <a:pt x="148" y="53"/>
                  </a:lnTo>
                  <a:lnTo>
                    <a:pt x="150" y="5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6" name="Freeform 170"/>
            <p:cNvSpPr>
              <a:spLocks noChangeAspect="1"/>
            </p:cNvSpPr>
            <p:nvPr/>
          </p:nvSpPr>
          <p:spPr bwMode="auto">
            <a:xfrm flipV="1">
              <a:off x="9803855" y="3747684"/>
              <a:ext cx="840945" cy="81670"/>
            </a:xfrm>
            <a:custGeom>
              <a:avLst/>
              <a:gdLst>
                <a:gd name="T0" fmla="*/ 0 w 131"/>
                <a:gd name="T1" fmla="*/ 27 h 50"/>
                <a:gd name="T2" fmla="*/ 2 w 131"/>
                <a:gd name="T3" fmla="*/ 12 h 50"/>
                <a:gd name="T4" fmla="*/ 4 w 131"/>
                <a:gd name="T5" fmla="*/ 6 h 50"/>
                <a:gd name="T6" fmla="*/ 7 w 131"/>
                <a:gd name="T7" fmla="*/ 12 h 50"/>
                <a:gd name="T8" fmla="*/ 9 w 131"/>
                <a:gd name="T9" fmla="*/ 23 h 50"/>
                <a:gd name="T10" fmla="*/ 11 w 131"/>
                <a:gd name="T11" fmla="*/ 27 h 50"/>
                <a:gd name="T12" fmla="*/ 13 w 131"/>
                <a:gd name="T13" fmla="*/ 27 h 50"/>
                <a:gd name="T14" fmla="*/ 15 w 131"/>
                <a:gd name="T15" fmla="*/ 23 h 50"/>
                <a:gd name="T16" fmla="*/ 19 w 131"/>
                <a:gd name="T17" fmla="*/ 29 h 50"/>
                <a:gd name="T18" fmla="*/ 21 w 131"/>
                <a:gd name="T19" fmla="*/ 25 h 50"/>
                <a:gd name="T20" fmla="*/ 23 w 131"/>
                <a:gd name="T21" fmla="*/ 17 h 50"/>
                <a:gd name="T22" fmla="*/ 26 w 131"/>
                <a:gd name="T23" fmla="*/ 2 h 50"/>
                <a:gd name="T24" fmla="*/ 30 w 131"/>
                <a:gd name="T25" fmla="*/ 2 h 50"/>
                <a:gd name="T26" fmla="*/ 32 w 131"/>
                <a:gd name="T27" fmla="*/ 29 h 50"/>
                <a:gd name="T28" fmla="*/ 34 w 131"/>
                <a:gd name="T29" fmla="*/ 46 h 50"/>
                <a:gd name="T30" fmla="*/ 36 w 131"/>
                <a:gd name="T31" fmla="*/ 50 h 50"/>
                <a:gd name="T32" fmla="*/ 38 w 131"/>
                <a:gd name="T33" fmla="*/ 38 h 50"/>
                <a:gd name="T34" fmla="*/ 40 w 131"/>
                <a:gd name="T35" fmla="*/ 21 h 50"/>
                <a:gd name="T36" fmla="*/ 42 w 131"/>
                <a:gd name="T37" fmla="*/ 8 h 50"/>
                <a:gd name="T38" fmla="*/ 45 w 131"/>
                <a:gd name="T39" fmla="*/ 12 h 50"/>
                <a:gd name="T40" fmla="*/ 47 w 131"/>
                <a:gd name="T41" fmla="*/ 31 h 50"/>
                <a:gd name="T42" fmla="*/ 51 w 131"/>
                <a:gd name="T43" fmla="*/ 40 h 50"/>
                <a:gd name="T44" fmla="*/ 51 w 131"/>
                <a:gd name="T45" fmla="*/ 40 h 50"/>
                <a:gd name="T46" fmla="*/ 55 w 131"/>
                <a:gd name="T47" fmla="*/ 40 h 50"/>
                <a:gd name="T48" fmla="*/ 57 w 131"/>
                <a:gd name="T49" fmla="*/ 36 h 50"/>
                <a:gd name="T50" fmla="*/ 59 w 131"/>
                <a:gd name="T51" fmla="*/ 25 h 50"/>
                <a:gd name="T52" fmla="*/ 61 w 131"/>
                <a:gd name="T53" fmla="*/ 19 h 50"/>
                <a:gd name="T54" fmla="*/ 64 w 131"/>
                <a:gd name="T55" fmla="*/ 23 h 50"/>
                <a:gd name="T56" fmla="*/ 66 w 131"/>
                <a:gd name="T57" fmla="*/ 29 h 50"/>
                <a:gd name="T58" fmla="*/ 70 w 131"/>
                <a:gd name="T59" fmla="*/ 25 h 50"/>
                <a:gd name="T60" fmla="*/ 72 w 131"/>
                <a:gd name="T61" fmla="*/ 21 h 50"/>
                <a:gd name="T62" fmla="*/ 76 w 131"/>
                <a:gd name="T63" fmla="*/ 17 h 50"/>
                <a:gd name="T64" fmla="*/ 78 w 131"/>
                <a:gd name="T65" fmla="*/ 6 h 50"/>
                <a:gd name="T66" fmla="*/ 80 w 131"/>
                <a:gd name="T67" fmla="*/ 2 h 50"/>
                <a:gd name="T68" fmla="*/ 83 w 131"/>
                <a:gd name="T69" fmla="*/ 8 h 50"/>
                <a:gd name="T70" fmla="*/ 85 w 131"/>
                <a:gd name="T71" fmla="*/ 15 h 50"/>
                <a:gd name="T72" fmla="*/ 87 w 131"/>
                <a:gd name="T73" fmla="*/ 27 h 50"/>
                <a:gd name="T74" fmla="*/ 89 w 131"/>
                <a:gd name="T75" fmla="*/ 34 h 50"/>
                <a:gd name="T76" fmla="*/ 93 w 131"/>
                <a:gd name="T77" fmla="*/ 34 h 50"/>
                <a:gd name="T78" fmla="*/ 95 w 131"/>
                <a:gd name="T79" fmla="*/ 21 h 50"/>
                <a:gd name="T80" fmla="*/ 97 w 131"/>
                <a:gd name="T81" fmla="*/ 21 h 50"/>
                <a:gd name="T82" fmla="*/ 99 w 131"/>
                <a:gd name="T83" fmla="*/ 38 h 50"/>
                <a:gd name="T84" fmla="*/ 102 w 131"/>
                <a:gd name="T85" fmla="*/ 44 h 50"/>
                <a:gd name="T86" fmla="*/ 104 w 131"/>
                <a:gd name="T87" fmla="*/ 31 h 50"/>
                <a:gd name="T88" fmla="*/ 106 w 131"/>
                <a:gd name="T89" fmla="*/ 21 h 50"/>
                <a:gd name="T90" fmla="*/ 110 w 131"/>
                <a:gd name="T91" fmla="*/ 27 h 50"/>
                <a:gd name="T92" fmla="*/ 114 w 131"/>
                <a:gd name="T93" fmla="*/ 27 h 50"/>
                <a:gd name="T94" fmla="*/ 116 w 131"/>
                <a:gd name="T95" fmla="*/ 23 h 50"/>
                <a:gd name="T96" fmla="*/ 121 w 131"/>
                <a:gd name="T97" fmla="*/ 29 h 50"/>
                <a:gd name="T98" fmla="*/ 123 w 131"/>
                <a:gd name="T99" fmla="*/ 34 h 50"/>
                <a:gd name="T100" fmla="*/ 127 w 131"/>
                <a:gd name="T101" fmla="*/ 29 h 50"/>
                <a:gd name="T102" fmla="*/ 129 w 131"/>
                <a:gd name="T103" fmla="*/ 25 h 50"/>
                <a:gd name="T104" fmla="*/ 131 w 131"/>
                <a:gd name="T10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50">
                  <a:moveTo>
                    <a:pt x="0" y="34"/>
                  </a:moveTo>
                  <a:lnTo>
                    <a:pt x="0" y="27"/>
                  </a:lnTo>
                  <a:lnTo>
                    <a:pt x="2" y="23"/>
                  </a:lnTo>
                  <a:lnTo>
                    <a:pt x="2" y="12"/>
                  </a:lnTo>
                  <a:lnTo>
                    <a:pt x="4" y="8"/>
                  </a:lnTo>
                  <a:lnTo>
                    <a:pt x="4" y="6"/>
                  </a:lnTo>
                  <a:lnTo>
                    <a:pt x="7" y="8"/>
                  </a:lnTo>
                  <a:lnTo>
                    <a:pt x="7" y="12"/>
                  </a:lnTo>
                  <a:lnTo>
                    <a:pt x="9" y="17"/>
                  </a:lnTo>
                  <a:lnTo>
                    <a:pt x="9" y="23"/>
                  </a:lnTo>
                  <a:lnTo>
                    <a:pt x="11" y="25"/>
                  </a:lnTo>
                  <a:lnTo>
                    <a:pt x="11" y="27"/>
                  </a:lnTo>
                  <a:lnTo>
                    <a:pt x="13" y="29"/>
                  </a:lnTo>
                  <a:lnTo>
                    <a:pt x="13" y="27"/>
                  </a:lnTo>
                  <a:lnTo>
                    <a:pt x="17" y="23"/>
                  </a:lnTo>
                  <a:lnTo>
                    <a:pt x="15" y="23"/>
                  </a:lnTo>
                  <a:lnTo>
                    <a:pt x="17" y="27"/>
                  </a:lnTo>
                  <a:lnTo>
                    <a:pt x="19" y="29"/>
                  </a:lnTo>
                  <a:lnTo>
                    <a:pt x="21" y="27"/>
                  </a:lnTo>
                  <a:lnTo>
                    <a:pt x="21" y="25"/>
                  </a:lnTo>
                  <a:lnTo>
                    <a:pt x="23" y="23"/>
                  </a:lnTo>
                  <a:lnTo>
                    <a:pt x="23" y="17"/>
                  </a:lnTo>
                  <a:lnTo>
                    <a:pt x="26" y="12"/>
                  </a:lnTo>
                  <a:lnTo>
                    <a:pt x="26" y="2"/>
                  </a:lnTo>
                  <a:lnTo>
                    <a:pt x="28" y="0"/>
                  </a:lnTo>
                  <a:lnTo>
                    <a:pt x="30" y="2"/>
                  </a:lnTo>
                  <a:lnTo>
                    <a:pt x="32" y="8"/>
                  </a:lnTo>
                  <a:lnTo>
                    <a:pt x="32" y="29"/>
                  </a:lnTo>
                  <a:lnTo>
                    <a:pt x="34" y="36"/>
                  </a:lnTo>
                  <a:lnTo>
                    <a:pt x="34" y="46"/>
                  </a:lnTo>
                  <a:lnTo>
                    <a:pt x="36" y="48"/>
                  </a:lnTo>
                  <a:lnTo>
                    <a:pt x="36" y="50"/>
                  </a:lnTo>
                  <a:lnTo>
                    <a:pt x="36" y="46"/>
                  </a:lnTo>
                  <a:lnTo>
                    <a:pt x="38" y="38"/>
                  </a:lnTo>
                  <a:lnTo>
                    <a:pt x="38" y="25"/>
                  </a:lnTo>
                  <a:lnTo>
                    <a:pt x="40" y="21"/>
                  </a:lnTo>
                  <a:lnTo>
                    <a:pt x="40" y="10"/>
                  </a:lnTo>
                  <a:lnTo>
                    <a:pt x="42" y="8"/>
                  </a:lnTo>
                  <a:lnTo>
                    <a:pt x="42" y="10"/>
                  </a:lnTo>
                  <a:lnTo>
                    <a:pt x="45" y="12"/>
                  </a:lnTo>
                  <a:lnTo>
                    <a:pt x="45" y="27"/>
                  </a:lnTo>
                  <a:lnTo>
                    <a:pt x="47" y="31"/>
                  </a:lnTo>
                  <a:lnTo>
                    <a:pt x="47" y="40"/>
                  </a:lnTo>
                  <a:lnTo>
                    <a:pt x="51" y="40"/>
                  </a:lnTo>
                  <a:lnTo>
                    <a:pt x="49" y="40"/>
                  </a:lnTo>
                  <a:lnTo>
                    <a:pt x="51" y="40"/>
                  </a:lnTo>
                  <a:lnTo>
                    <a:pt x="53" y="42"/>
                  </a:lnTo>
                  <a:lnTo>
                    <a:pt x="55" y="40"/>
                  </a:lnTo>
                  <a:lnTo>
                    <a:pt x="55" y="38"/>
                  </a:lnTo>
                  <a:lnTo>
                    <a:pt x="57" y="36"/>
                  </a:lnTo>
                  <a:lnTo>
                    <a:pt x="57" y="29"/>
                  </a:lnTo>
                  <a:lnTo>
                    <a:pt x="59" y="25"/>
                  </a:lnTo>
                  <a:lnTo>
                    <a:pt x="59" y="17"/>
                  </a:lnTo>
                  <a:lnTo>
                    <a:pt x="61" y="19"/>
                  </a:lnTo>
                  <a:lnTo>
                    <a:pt x="61" y="21"/>
                  </a:lnTo>
                  <a:lnTo>
                    <a:pt x="64" y="23"/>
                  </a:lnTo>
                  <a:lnTo>
                    <a:pt x="64" y="29"/>
                  </a:lnTo>
                  <a:lnTo>
                    <a:pt x="66" y="29"/>
                  </a:lnTo>
                  <a:lnTo>
                    <a:pt x="68" y="27"/>
                  </a:lnTo>
                  <a:lnTo>
                    <a:pt x="70" y="25"/>
                  </a:lnTo>
                  <a:lnTo>
                    <a:pt x="72" y="23"/>
                  </a:lnTo>
                  <a:lnTo>
                    <a:pt x="72" y="21"/>
                  </a:lnTo>
                  <a:lnTo>
                    <a:pt x="74" y="19"/>
                  </a:lnTo>
                  <a:lnTo>
                    <a:pt x="76" y="17"/>
                  </a:lnTo>
                  <a:lnTo>
                    <a:pt x="78" y="15"/>
                  </a:lnTo>
                  <a:lnTo>
                    <a:pt x="78" y="6"/>
                  </a:lnTo>
                  <a:lnTo>
                    <a:pt x="80" y="4"/>
                  </a:lnTo>
                  <a:lnTo>
                    <a:pt x="80" y="2"/>
                  </a:lnTo>
                  <a:lnTo>
                    <a:pt x="83" y="4"/>
                  </a:lnTo>
                  <a:lnTo>
                    <a:pt x="83" y="8"/>
                  </a:lnTo>
                  <a:lnTo>
                    <a:pt x="85" y="10"/>
                  </a:lnTo>
                  <a:lnTo>
                    <a:pt x="85" y="15"/>
                  </a:lnTo>
                  <a:lnTo>
                    <a:pt x="87" y="17"/>
                  </a:lnTo>
                  <a:lnTo>
                    <a:pt x="87" y="27"/>
                  </a:lnTo>
                  <a:lnTo>
                    <a:pt x="89" y="29"/>
                  </a:lnTo>
                  <a:lnTo>
                    <a:pt x="89" y="34"/>
                  </a:lnTo>
                  <a:lnTo>
                    <a:pt x="91" y="34"/>
                  </a:lnTo>
                  <a:lnTo>
                    <a:pt x="93" y="34"/>
                  </a:lnTo>
                  <a:lnTo>
                    <a:pt x="95" y="31"/>
                  </a:lnTo>
                  <a:lnTo>
                    <a:pt x="95" y="21"/>
                  </a:lnTo>
                  <a:lnTo>
                    <a:pt x="97" y="19"/>
                  </a:lnTo>
                  <a:lnTo>
                    <a:pt x="97" y="21"/>
                  </a:lnTo>
                  <a:lnTo>
                    <a:pt x="99" y="23"/>
                  </a:lnTo>
                  <a:lnTo>
                    <a:pt x="99" y="38"/>
                  </a:lnTo>
                  <a:lnTo>
                    <a:pt x="102" y="40"/>
                  </a:lnTo>
                  <a:lnTo>
                    <a:pt x="102" y="44"/>
                  </a:lnTo>
                  <a:lnTo>
                    <a:pt x="104" y="42"/>
                  </a:lnTo>
                  <a:lnTo>
                    <a:pt x="104" y="31"/>
                  </a:lnTo>
                  <a:lnTo>
                    <a:pt x="106" y="27"/>
                  </a:lnTo>
                  <a:lnTo>
                    <a:pt x="106" y="21"/>
                  </a:lnTo>
                  <a:lnTo>
                    <a:pt x="110" y="21"/>
                  </a:lnTo>
                  <a:lnTo>
                    <a:pt x="110" y="27"/>
                  </a:lnTo>
                  <a:lnTo>
                    <a:pt x="112" y="29"/>
                  </a:lnTo>
                  <a:lnTo>
                    <a:pt x="114" y="27"/>
                  </a:lnTo>
                  <a:lnTo>
                    <a:pt x="118" y="23"/>
                  </a:lnTo>
                  <a:lnTo>
                    <a:pt x="116" y="23"/>
                  </a:lnTo>
                  <a:lnTo>
                    <a:pt x="118" y="27"/>
                  </a:lnTo>
                  <a:lnTo>
                    <a:pt x="121" y="29"/>
                  </a:lnTo>
                  <a:lnTo>
                    <a:pt x="121" y="31"/>
                  </a:lnTo>
                  <a:lnTo>
                    <a:pt x="123" y="34"/>
                  </a:lnTo>
                  <a:lnTo>
                    <a:pt x="125" y="31"/>
                  </a:lnTo>
                  <a:lnTo>
                    <a:pt x="127" y="29"/>
                  </a:lnTo>
                  <a:lnTo>
                    <a:pt x="127" y="27"/>
                  </a:lnTo>
                  <a:lnTo>
                    <a:pt x="129" y="25"/>
                  </a:lnTo>
                  <a:lnTo>
                    <a:pt x="129" y="21"/>
                  </a:lnTo>
                  <a:lnTo>
                    <a:pt x="131"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7" name="Freeform 171"/>
            <p:cNvSpPr>
              <a:spLocks noChangeAspect="1"/>
            </p:cNvSpPr>
            <p:nvPr/>
          </p:nvSpPr>
          <p:spPr bwMode="auto">
            <a:xfrm flipV="1">
              <a:off x="4742643" y="3838104"/>
              <a:ext cx="1131045" cy="156047"/>
            </a:xfrm>
            <a:custGeom>
              <a:avLst/>
              <a:gdLst>
                <a:gd name="T0" fmla="*/ 2 w 176"/>
                <a:gd name="T1" fmla="*/ 63 h 95"/>
                <a:gd name="T2" fmla="*/ 4 w 176"/>
                <a:gd name="T3" fmla="*/ 59 h 95"/>
                <a:gd name="T4" fmla="*/ 9 w 176"/>
                <a:gd name="T5" fmla="*/ 50 h 95"/>
                <a:gd name="T6" fmla="*/ 11 w 176"/>
                <a:gd name="T7" fmla="*/ 65 h 95"/>
                <a:gd name="T8" fmla="*/ 15 w 176"/>
                <a:gd name="T9" fmla="*/ 67 h 95"/>
                <a:gd name="T10" fmla="*/ 21 w 176"/>
                <a:gd name="T11" fmla="*/ 69 h 95"/>
                <a:gd name="T12" fmla="*/ 26 w 176"/>
                <a:gd name="T13" fmla="*/ 63 h 95"/>
                <a:gd name="T14" fmla="*/ 28 w 176"/>
                <a:gd name="T15" fmla="*/ 63 h 95"/>
                <a:gd name="T16" fmla="*/ 34 w 176"/>
                <a:gd name="T17" fmla="*/ 71 h 95"/>
                <a:gd name="T18" fmla="*/ 36 w 176"/>
                <a:gd name="T19" fmla="*/ 67 h 95"/>
                <a:gd name="T20" fmla="*/ 40 w 176"/>
                <a:gd name="T21" fmla="*/ 61 h 95"/>
                <a:gd name="T22" fmla="*/ 42 w 176"/>
                <a:gd name="T23" fmla="*/ 69 h 95"/>
                <a:gd name="T24" fmla="*/ 49 w 176"/>
                <a:gd name="T25" fmla="*/ 65 h 95"/>
                <a:gd name="T26" fmla="*/ 55 w 176"/>
                <a:gd name="T27" fmla="*/ 61 h 95"/>
                <a:gd name="T28" fmla="*/ 59 w 176"/>
                <a:gd name="T29" fmla="*/ 52 h 95"/>
                <a:gd name="T30" fmla="*/ 61 w 176"/>
                <a:gd name="T31" fmla="*/ 48 h 95"/>
                <a:gd name="T32" fmla="*/ 66 w 176"/>
                <a:gd name="T33" fmla="*/ 71 h 95"/>
                <a:gd name="T34" fmla="*/ 70 w 176"/>
                <a:gd name="T35" fmla="*/ 71 h 95"/>
                <a:gd name="T36" fmla="*/ 78 w 176"/>
                <a:gd name="T37" fmla="*/ 67 h 95"/>
                <a:gd name="T38" fmla="*/ 80 w 176"/>
                <a:gd name="T39" fmla="*/ 54 h 95"/>
                <a:gd name="T40" fmla="*/ 85 w 176"/>
                <a:gd name="T41" fmla="*/ 48 h 95"/>
                <a:gd name="T42" fmla="*/ 87 w 176"/>
                <a:gd name="T43" fmla="*/ 61 h 95"/>
                <a:gd name="T44" fmla="*/ 91 w 176"/>
                <a:gd name="T45" fmla="*/ 71 h 95"/>
                <a:gd name="T46" fmla="*/ 95 w 176"/>
                <a:gd name="T47" fmla="*/ 78 h 95"/>
                <a:gd name="T48" fmla="*/ 102 w 176"/>
                <a:gd name="T49" fmla="*/ 67 h 95"/>
                <a:gd name="T50" fmla="*/ 104 w 176"/>
                <a:gd name="T51" fmla="*/ 52 h 95"/>
                <a:gd name="T52" fmla="*/ 108 w 176"/>
                <a:gd name="T53" fmla="*/ 61 h 95"/>
                <a:gd name="T54" fmla="*/ 110 w 176"/>
                <a:gd name="T55" fmla="*/ 71 h 95"/>
                <a:gd name="T56" fmla="*/ 116 w 176"/>
                <a:gd name="T57" fmla="*/ 69 h 95"/>
                <a:gd name="T58" fmla="*/ 123 w 176"/>
                <a:gd name="T59" fmla="*/ 65 h 95"/>
                <a:gd name="T60" fmla="*/ 125 w 176"/>
                <a:gd name="T61" fmla="*/ 40 h 95"/>
                <a:gd name="T62" fmla="*/ 129 w 176"/>
                <a:gd name="T63" fmla="*/ 0 h 95"/>
                <a:gd name="T64" fmla="*/ 131 w 176"/>
                <a:gd name="T65" fmla="*/ 61 h 95"/>
                <a:gd name="T66" fmla="*/ 138 w 176"/>
                <a:gd name="T67" fmla="*/ 95 h 95"/>
                <a:gd name="T68" fmla="*/ 140 w 176"/>
                <a:gd name="T69" fmla="*/ 80 h 95"/>
                <a:gd name="T70" fmla="*/ 144 w 176"/>
                <a:gd name="T71" fmla="*/ 65 h 95"/>
                <a:gd name="T72" fmla="*/ 146 w 176"/>
                <a:gd name="T73" fmla="*/ 59 h 95"/>
                <a:gd name="T74" fmla="*/ 150 w 176"/>
                <a:gd name="T75" fmla="*/ 71 h 95"/>
                <a:gd name="T76" fmla="*/ 152 w 176"/>
                <a:gd name="T77" fmla="*/ 67 h 95"/>
                <a:gd name="T78" fmla="*/ 161 w 176"/>
                <a:gd name="T79" fmla="*/ 65 h 95"/>
                <a:gd name="T80" fmla="*/ 165 w 176"/>
                <a:gd name="T81" fmla="*/ 69 h 95"/>
                <a:gd name="T82" fmla="*/ 171 w 176"/>
                <a:gd name="T83" fmla="*/ 6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95">
                  <a:moveTo>
                    <a:pt x="0" y="65"/>
                  </a:moveTo>
                  <a:lnTo>
                    <a:pt x="0" y="61"/>
                  </a:lnTo>
                  <a:lnTo>
                    <a:pt x="2" y="63"/>
                  </a:lnTo>
                  <a:lnTo>
                    <a:pt x="2" y="65"/>
                  </a:lnTo>
                  <a:lnTo>
                    <a:pt x="4" y="67"/>
                  </a:lnTo>
                  <a:lnTo>
                    <a:pt x="4" y="59"/>
                  </a:lnTo>
                  <a:lnTo>
                    <a:pt x="7" y="54"/>
                  </a:lnTo>
                  <a:lnTo>
                    <a:pt x="7" y="48"/>
                  </a:lnTo>
                  <a:lnTo>
                    <a:pt x="9" y="50"/>
                  </a:lnTo>
                  <a:lnTo>
                    <a:pt x="9" y="61"/>
                  </a:lnTo>
                  <a:lnTo>
                    <a:pt x="11" y="63"/>
                  </a:lnTo>
                  <a:lnTo>
                    <a:pt x="11" y="65"/>
                  </a:lnTo>
                  <a:lnTo>
                    <a:pt x="15" y="69"/>
                  </a:lnTo>
                  <a:lnTo>
                    <a:pt x="13" y="69"/>
                  </a:lnTo>
                  <a:lnTo>
                    <a:pt x="15" y="67"/>
                  </a:lnTo>
                  <a:lnTo>
                    <a:pt x="17" y="69"/>
                  </a:lnTo>
                  <a:lnTo>
                    <a:pt x="19" y="71"/>
                  </a:lnTo>
                  <a:lnTo>
                    <a:pt x="21" y="69"/>
                  </a:lnTo>
                  <a:lnTo>
                    <a:pt x="23" y="67"/>
                  </a:lnTo>
                  <a:lnTo>
                    <a:pt x="23" y="65"/>
                  </a:lnTo>
                  <a:lnTo>
                    <a:pt x="26" y="63"/>
                  </a:lnTo>
                  <a:lnTo>
                    <a:pt x="26" y="57"/>
                  </a:lnTo>
                  <a:lnTo>
                    <a:pt x="28" y="59"/>
                  </a:lnTo>
                  <a:lnTo>
                    <a:pt x="28" y="63"/>
                  </a:lnTo>
                  <a:lnTo>
                    <a:pt x="30" y="65"/>
                  </a:lnTo>
                  <a:lnTo>
                    <a:pt x="30" y="67"/>
                  </a:lnTo>
                  <a:lnTo>
                    <a:pt x="34" y="71"/>
                  </a:lnTo>
                  <a:lnTo>
                    <a:pt x="32" y="71"/>
                  </a:lnTo>
                  <a:lnTo>
                    <a:pt x="34" y="69"/>
                  </a:lnTo>
                  <a:lnTo>
                    <a:pt x="36" y="67"/>
                  </a:lnTo>
                  <a:lnTo>
                    <a:pt x="36" y="63"/>
                  </a:lnTo>
                  <a:lnTo>
                    <a:pt x="38" y="59"/>
                  </a:lnTo>
                  <a:lnTo>
                    <a:pt x="40" y="61"/>
                  </a:lnTo>
                  <a:lnTo>
                    <a:pt x="40" y="63"/>
                  </a:lnTo>
                  <a:lnTo>
                    <a:pt x="42" y="65"/>
                  </a:lnTo>
                  <a:lnTo>
                    <a:pt x="42" y="69"/>
                  </a:lnTo>
                  <a:lnTo>
                    <a:pt x="47" y="65"/>
                  </a:lnTo>
                  <a:lnTo>
                    <a:pt x="47" y="63"/>
                  </a:lnTo>
                  <a:lnTo>
                    <a:pt x="49" y="65"/>
                  </a:lnTo>
                  <a:lnTo>
                    <a:pt x="51" y="63"/>
                  </a:lnTo>
                  <a:lnTo>
                    <a:pt x="53" y="63"/>
                  </a:lnTo>
                  <a:lnTo>
                    <a:pt x="55" y="61"/>
                  </a:lnTo>
                  <a:lnTo>
                    <a:pt x="57" y="59"/>
                  </a:lnTo>
                  <a:lnTo>
                    <a:pt x="57" y="54"/>
                  </a:lnTo>
                  <a:lnTo>
                    <a:pt x="59" y="52"/>
                  </a:lnTo>
                  <a:lnTo>
                    <a:pt x="59" y="44"/>
                  </a:lnTo>
                  <a:lnTo>
                    <a:pt x="61" y="46"/>
                  </a:lnTo>
                  <a:lnTo>
                    <a:pt x="61" y="48"/>
                  </a:lnTo>
                  <a:lnTo>
                    <a:pt x="64" y="52"/>
                  </a:lnTo>
                  <a:lnTo>
                    <a:pt x="64" y="67"/>
                  </a:lnTo>
                  <a:lnTo>
                    <a:pt x="66" y="71"/>
                  </a:lnTo>
                  <a:lnTo>
                    <a:pt x="66" y="76"/>
                  </a:lnTo>
                  <a:lnTo>
                    <a:pt x="68" y="73"/>
                  </a:lnTo>
                  <a:lnTo>
                    <a:pt x="70" y="71"/>
                  </a:lnTo>
                  <a:lnTo>
                    <a:pt x="72" y="73"/>
                  </a:lnTo>
                  <a:lnTo>
                    <a:pt x="74" y="71"/>
                  </a:lnTo>
                  <a:lnTo>
                    <a:pt x="78" y="67"/>
                  </a:lnTo>
                  <a:lnTo>
                    <a:pt x="78" y="63"/>
                  </a:lnTo>
                  <a:lnTo>
                    <a:pt x="80" y="61"/>
                  </a:lnTo>
                  <a:lnTo>
                    <a:pt x="80" y="54"/>
                  </a:lnTo>
                  <a:lnTo>
                    <a:pt x="83" y="50"/>
                  </a:lnTo>
                  <a:lnTo>
                    <a:pt x="83" y="46"/>
                  </a:lnTo>
                  <a:lnTo>
                    <a:pt x="85" y="48"/>
                  </a:lnTo>
                  <a:lnTo>
                    <a:pt x="85" y="52"/>
                  </a:lnTo>
                  <a:lnTo>
                    <a:pt x="87" y="54"/>
                  </a:lnTo>
                  <a:lnTo>
                    <a:pt x="87" y="61"/>
                  </a:lnTo>
                  <a:lnTo>
                    <a:pt x="89" y="63"/>
                  </a:lnTo>
                  <a:lnTo>
                    <a:pt x="89" y="69"/>
                  </a:lnTo>
                  <a:lnTo>
                    <a:pt x="91" y="71"/>
                  </a:lnTo>
                  <a:lnTo>
                    <a:pt x="91" y="78"/>
                  </a:lnTo>
                  <a:lnTo>
                    <a:pt x="93" y="78"/>
                  </a:lnTo>
                  <a:lnTo>
                    <a:pt x="95" y="78"/>
                  </a:lnTo>
                  <a:lnTo>
                    <a:pt x="97" y="76"/>
                  </a:lnTo>
                  <a:lnTo>
                    <a:pt x="97" y="71"/>
                  </a:lnTo>
                  <a:lnTo>
                    <a:pt x="102" y="67"/>
                  </a:lnTo>
                  <a:lnTo>
                    <a:pt x="102" y="61"/>
                  </a:lnTo>
                  <a:lnTo>
                    <a:pt x="104" y="57"/>
                  </a:lnTo>
                  <a:lnTo>
                    <a:pt x="104" y="52"/>
                  </a:lnTo>
                  <a:lnTo>
                    <a:pt x="106" y="54"/>
                  </a:lnTo>
                  <a:lnTo>
                    <a:pt x="106" y="59"/>
                  </a:lnTo>
                  <a:lnTo>
                    <a:pt x="108" y="61"/>
                  </a:lnTo>
                  <a:lnTo>
                    <a:pt x="108" y="65"/>
                  </a:lnTo>
                  <a:lnTo>
                    <a:pt x="110" y="67"/>
                  </a:lnTo>
                  <a:lnTo>
                    <a:pt x="110" y="71"/>
                  </a:lnTo>
                  <a:lnTo>
                    <a:pt x="112" y="73"/>
                  </a:lnTo>
                  <a:lnTo>
                    <a:pt x="114" y="71"/>
                  </a:lnTo>
                  <a:lnTo>
                    <a:pt x="116" y="69"/>
                  </a:lnTo>
                  <a:lnTo>
                    <a:pt x="119" y="67"/>
                  </a:lnTo>
                  <a:lnTo>
                    <a:pt x="121" y="67"/>
                  </a:lnTo>
                  <a:lnTo>
                    <a:pt x="123" y="65"/>
                  </a:lnTo>
                  <a:lnTo>
                    <a:pt x="123" y="63"/>
                  </a:lnTo>
                  <a:lnTo>
                    <a:pt x="125" y="57"/>
                  </a:lnTo>
                  <a:lnTo>
                    <a:pt x="125" y="40"/>
                  </a:lnTo>
                  <a:lnTo>
                    <a:pt x="127" y="27"/>
                  </a:lnTo>
                  <a:lnTo>
                    <a:pt x="127" y="6"/>
                  </a:lnTo>
                  <a:lnTo>
                    <a:pt x="129" y="0"/>
                  </a:lnTo>
                  <a:lnTo>
                    <a:pt x="129" y="14"/>
                  </a:lnTo>
                  <a:lnTo>
                    <a:pt x="131" y="29"/>
                  </a:lnTo>
                  <a:lnTo>
                    <a:pt x="131" y="61"/>
                  </a:lnTo>
                  <a:lnTo>
                    <a:pt x="133" y="73"/>
                  </a:lnTo>
                  <a:lnTo>
                    <a:pt x="133" y="95"/>
                  </a:lnTo>
                  <a:lnTo>
                    <a:pt x="138" y="95"/>
                  </a:lnTo>
                  <a:lnTo>
                    <a:pt x="138" y="86"/>
                  </a:lnTo>
                  <a:lnTo>
                    <a:pt x="140" y="84"/>
                  </a:lnTo>
                  <a:lnTo>
                    <a:pt x="140" y="80"/>
                  </a:lnTo>
                  <a:lnTo>
                    <a:pt x="142" y="78"/>
                  </a:lnTo>
                  <a:lnTo>
                    <a:pt x="142" y="69"/>
                  </a:lnTo>
                  <a:lnTo>
                    <a:pt x="144" y="65"/>
                  </a:lnTo>
                  <a:lnTo>
                    <a:pt x="144" y="54"/>
                  </a:lnTo>
                  <a:lnTo>
                    <a:pt x="146" y="52"/>
                  </a:lnTo>
                  <a:lnTo>
                    <a:pt x="146" y="59"/>
                  </a:lnTo>
                  <a:lnTo>
                    <a:pt x="148" y="63"/>
                  </a:lnTo>
                  <a:lnTo>
                    <a:pt x="148" y="69"/>
                  </a:lnTo>
                  <a:lnTo>
                    <a:pt x="150" y="71"/>
                  </a:lnTo>
                  <a:lnTo>
                    <a:pt x="150" y="73"/>
                  </a:lnTo>
                  <a:lnTo>
                    <a:pt x="152" y="71"/>
                  </a:lnTo>
                  <a:lnTo>
                    <a:pt x="152" y="67"/>
                  </a:lnTo>
                  <a:lnTo>
                    <a:pt x="154" y="67"/>
                  </a:lnTo>
                  <a:lnTo>
                    <a:pt x="157" y="69"/>
                  </a:lnTo>
                  <a:lnTo>
                    <a:pt x="161" y="65"/>
                  </a:lnTo>
                  <a:lnTo>
                    <a:pt x="161" y="63"/>
                  </a:lnTo>
                  <a:lnTo>
                    <a:pt x="165" y="67"/>
                  </a:lnTo>
                  <a:lnTo>
                    <a:pt x="165" y="69"/>
                  </a:lnTo>
                  <a:lnTo>
                    <a:pt x="169" y="65"/>
                  </a:lnTo>
                  <a:lnTo>
                    <a:pt x="169" y="63"/>
                  </a:lnTo>
                  <a:lnTo>
                    <a:pt x="171" y="63"/>
                  </a:lnTo>
                  <a:lnTo>
                    <a:pt x="173" y="63"/>
                  </a:lnTo>
                  <a:lnTo>
                    <a:pt x="176" y="6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8" name="Freeform 172"/>
            <p:cNvSpPr>
              <a:spLocks noChangeAspect="1"/>
            </p:cNvSpPr>
            <p:nvPr/>
          </p:nvSpPr>
          <p:spPr bwMode="auto">
            <a:xfrm flipV="1">
              <a:off x="5873689" y="3846854"/>
              <a:ext cx="1096510" cy="150214"/>
            </a:xfrm>
            <a:custGeom>
              <a:avLst/>
              <a:gdLst>
                <a:gd name="T0" fmla="*/ 4 w 171"/>
                <a:gd name="T1" fmla="*/ 63 h 92"/>
                <a:gd name="T2" fmla="*/ 6 w 171"/>
                <a:gd name="T3" fmla="*/ 52 h 92"/>
                <a:gd name="T4" fmla="*/ 10 w 171"/>
                <a:gd name="T5" fmla="*/ 54 h 92"/>
                <a:gd name="T6" fmla="*/ 12 w 171"/>
                <a:gd name="T7" fmla="*/ 71 h 92"/>
                <a:gd name="T8" fmla="*/ 16 w 171"/>
                <a:gd name="T9" fmla="*/ 75 h 92"/>
                <a:gd name="T10" fmla="*/ 21 w 171"/>
                <a:gd name="T11" fmla="*/ 65 h 92"/>
                <a:gd name="T12" fmla="*/ 25 w 171"/>
                <a:gd name="T13" fmla="*/ 48 h 92"/>
                <a:gd name="T14" fmla="*/ 29 w 171"/>
                <a:gd name="T15" fmla="*/ 56 h 92"/>
                <a:gd name="T16" fmla="*/ 31 w 171"/>
                <a:gd name="T17" fmla="*/ 69 h 92"/>
                <a:gd name="T18" fmla="*/ 38 w 171"/>
                <a:gd name="T19" fmla="*/ 71 h 92"/>
                <a:gd name="T20" fmla="*/ 42 w 171"/>
                <a:gd name="T21" fmla="*/ 67 h 92"/>
                <a:gd name="T22" fmla="*/ 46 w 171"/>
                <a:gd name="T23" fmla="*/ 73 h 92"/>
                <a:gd name="T24" fmla="*/ 52 w 171"/>
                <a:gd name="T25" fmla="*/ 63 h 92"/>
                <a:gd name="T26" fmla="*/ 54 w 171"/>
                <a:gd name="T27" fmla="*/ 75 h 92"/>
                <a:gd name="T28" fmla="*/ 59 w 171"/>
                <a:gd name="T29" fmla="*/ 78 h 92"/>
                <a:gd name="T30" fmla="*/ 63 w 171"/>
                <a:gd name="T31" fmla="*/ 69 h 92"/>
                <a:gd name="T32" fmla="*/ 67 w 171"/>
                <a:gd name="T33" fmla="*/ 75 h 92"/>
                <a:gd name="T34" fmla="*/ 71 w 171"/>
                <a:gd name="T35" fmla="*/ 75 h 92"/>
                <a:gd name="T36" fmla="*/ 73 w 171"/>
                <a:gd name="T37" fmla="*/ 38 h 92"/>
                <a:gd name="T38" fmla="*/ 78 w 171"/>
                <a:gd name="T39" fmla="*/ 4 h 92"/>
                <a:gd name="T40" fmla="*/ 80 w 171"/>
                <a:gd name="T41" fmla="*/ 67 h 92"/>
                <a:gd name="T42" fmla="*/ 84 w 171"/>
                <a:gd name="T43" fmla="*/ 92 h 92"/>
                <a:gd name="T44" fmla="*/ 88 w 171"/>
                <a:gd name="T45" fmla="*/ 82 h 92"/>
                <a:gd name="T46" fmla="*/ 90 w 171"/>
                <a:gd name="T47" fmla="*/ 61 h 92"/>
                <a:gd name="T48" fmla="*/ 95 w 171"/>
                <a:gd name="T49" fmla="*/ 48 h 92"/>
                <a:gd name="T50" fmla="*/ 97 w 171"/>
                <a:gd name="T51" fmla="*/ 38 h 92"/>
                <a:gd name="T52" fmla="*/ 101 w 171"/>
                <a:gd name="T53" fmla="*/ 73 h 92"/>
                <a:gd name="T54" fmla="*/ 105 w 171"/>
                <a:gd name="T55" fmla="*/ 90 h 92"/>
                <a:gd name="T56" fmla="*/ 107 w 171"/>
                <a:gd name="T57" fmla="*/ 75 h 92"/>
                <a:gd name="T58" fmla="*/ 112 w 171"/>
                <a:gd name="T59" fmla="*/ 67 h 92"/>
                <a:gd name="T60" fmla="*/ 118 w 171"/>
                <a:gd name="T61" fmla="*/ 69 h 92"/>
                <a:gd name="T62" fmla="*/ 122 w 171"/>
                <a:gd name="T63" fmla="*/ 63 h 92"/>
                <a:gd name="T64" fmla="*/ 126 w 171"/>
                <a:gd name="T65" fmla="*/ 67 h 92"/>
                <a:gd name="T66" fmla="*/ 128 w 171"/>
                <a:gd name="T67" fmla="*/ 59 h 92"/>
                <a:gd name="T68" fmla="*/ 135 w 171"/>
                <a:gd name="T69" fmla="*/ 63 h 92"/>
                <a:gd name="T70" fmla="*/ 139 w 171"/>
                <a:gd name="T71" fmla="*/ 65 h 92"/>
                <a:gd name="T72" fmla="*/ 141 w 171"/>
                <a:gd name="T73" fmla="*/ 67 h 92"/>
                <a:gd name="T74" fmla="*/ 147 w 171"/>
                <a:gd name="T75" fmla="*/ 65 h 92"/>
                <a:gd name="T76" fmla="*/ 152 w 171"/>
                <a:gd name="T77" fmla="*/ 69 h 92"/>
                <a:gd name="T78" fmla="*/ 158 w 171"/>
                <a:gd name="T79" fmla="*/ 69 h 92"/>
                <a:gd name="T80" fmla="*/ 162 w 171"/>
                <a:gd name="T81" fmla="*/ 78 h 92"/>
                <a:gd name="T82" fmla="*/ 169 w 171"/>
                <a:gd name="T83" fmla="*/ 6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92">
                  <a:moveTo>
                    <a:pt x="0" y="65"/>
                  </a:moveTo>
                  <a:lnTo>
                    <a:pt x="2" y="67"/>
                  </a:lnTo>
                  <a:lnTo>
                    <a:pt x="4" y="63"/>
                  </a:lnTo>
                  <a:lnTo>
                    <a:pt x="4" y="56"/>
                  </a:lnTo>
                  <a:lnTo>
                    <a:pt x="6" y="54"/>
                  </a:lnTo>
                  <a:lnTo>
                    <a:pt x="6" y="52"/>
                  </a:lnTo>
                  <a:lnTo>
                    <a:pt x="8" y="50"/>
                  </a:lnTo>
                  <a:lnTo>
                    <a:pt x="8" y="52"/>
                  </a:lnTo>
                  <a:lnTo>
                    <a:pt x="10" y="54"/>
                  </a:lnTo>
                  <a:lnTo>
                    <a:pt x="10" y="59"/>
                  </a:lnTo>
                  <a:lnTo>
                    <a:pt x="12" y="63"/>
                  </a:lnTo>
                  <a:lnTo>
                    <a:pt x="12" y="71"/>
                  </a:lnTo>
                  <a:lnTo>
                    <a:pt x="16" y="75"/>
                  </a:lnTo>
                  <a:lnTo>
                    <a:pt x="14" y="75"/>
                  </a:lnTo>
                  <a:lnTo>
                    <a:pt x="16" y="75"/>
                  </a:lnTo>
                  <a:lnTo>
                    <a:pt x="19" y="78"/>
                  </a:lnTo>
                  <a:lnTo>
                    <a:pt x="21" y="75"/>
                  </a:lnTo>
                  <a:lnTo>
                    <a:pt x="21" y="65"/>
                  </a:lnTo>
                  <a:lnTo>
                    <a:pt x="23" y="56"/>
                  </a:lnTo>
                  <a:lnTo>
                    <a:pt x="23" y="48"/>
                  </a:lnTo>
                  <a:lnTo>
                    <a:pt x="25" y="48"/>
                  </a:lnTo>
                  <a:lnTo>
                    <a:pt x="27" y="50"/>
                  </a:lnTo>
                  <a:lnTo>
                    <a:pt x="27" y="52"/>
                  </a:lnTo>
                  <a:lnTo>
                    <a:pt x="29" y="56"/>
                  </a:lnTo>
                  <a:lnTo>
                    <a:pt x="29" y="61"/>
                  </a:lnTo>
                  <a:lnTo>
                    <a:pt x="31" y="63"/>
                  </a:lnTo>
                  <a:lnTo>
                    <a:pt x="31" y="69"/>
                  </a:lnTo>
                  <a:lnTo>
                    <a:pt x="33" y="71"/>
                  </a:lnTo>
                  <a:lnTo>
                    <a:pt x="35" y="71"/>
                  </a:lnTo>
                  <a:lnTo>
                    <a:pt x="38" y="71"/>
                  </a:lnTo>
                  <a:lnTo>
                    <a:pt x="40" y="73"/>
                  </a:lnTo>
                  <a:lnTo>
                    <a:pt x="42" y="71"/>
                  </a:lnTo>
                  <a:lnTo>
                    <a:pt x="42" y="67"/>
                  </a:lnTo>
                  <a:lnTo>
                    <a:pt x="44" y="69"/>
                  </a:lnTo>
                  <a:lnTo>
                    <a:pt x="48" y="73"/>
                  </a:lnTo>
                  <a:lnTo>
                    <a:pt x="46" y="73"/>
                  </a:lnTo>
                  <a:lnTo>
                    <a:pt x="48" y="61"/>
                  </a:lnTo>
                  <a:lnTo>
                    <a:pt x="50" y="61"/>
                  </a:lnTo>
                  <a:lnTo>
                    <a:pt x="52" y="63"/>
                  </a:lnTo>
                  <a:lnTo>
                    <a:pt x="52" y="65"/>
                  </a:lnTo>
                  <a:lnTo>
                    <a:pt x="54" y="67"/>
                  </a:lnTo>
                  <a:lnTo>
                    <a:pt x="54" y="75"/>
                  </a:lnTo>
                  <a:lnTo>
                    <a:pt x="59" y="80"/>
                  </a:lnTo>
                  <a:lnTo>
                    <a:pt x="57" y="80"/>
                  </a:lnTo>
                  <a:lnTo>
                    <a:pt x="59" y="78"/>
                  </a:lnTo>
                  <a:lnTo>
                    <a:pt x="61" y="75"/>
                  </a:lnTo>
                  <a:lnTo>
                    <a:pt x="61" y="71"/>
                  </a:lnTo>
                  <a:lnTo>
                    <a:pt x="63" y="69"/>
                  </a:lnTo>
                  <a:lnTo>
                    <a:pt x="65" y="71"/>
                  </a:lnTo>
                  <a:lnTo>
                    <a:pt x="65" y="73"/>
                  </a:lnTo>
                  <a:lnTo>
                    <a:pt x="67" y="75"/>
                  </a:lnTo>
                  <a:lnTo>
                    <a:pt x="67" y="80"/>
                  </a:lnTo>
                  <a:lnTo>
                    <a:pt x="69" y="78"/>
                  </a:lnTo>
                  <a:lnTo>
                    <a:pt x="71" y="75"/>
                  </a:lnTo>
                  <a:lnTo>
                    <a:pt x="71" y="69"/>
                  </a:lnTo>
                  <a:lnTo>
                    <a:pt x="73" y="63"/>
                  </a:lnTo>
                  <a:lnTo>
                    <a:pt x="73" y="38"/>
                  </a:lnTo>
                  <a:lnTo>
                    <a:pt x="76" y="21"/>
                  </a:lnTo>
                  <a:lnTo>
                    <a:pt x="76" y="0"/>
                  </a:lnTo>
                  <a:lnTo>
                    <a:pt x="78" y="4"/>
                  </a:lnTo>
                  <a:lnTo>
                    <a:pt x="78" y="25"/>
                  </a:lnTo>
                  <a:lnTo>
                    <a:pt x="80" y="40"/>
                  </a:lnTo>
                  <a:lnTo>
                    <a:pt x="80" y="67"/>
                  </a:lnTo>
                  <a:lnTo>
                    <a:pt x="82" y="78"/>
                  </a:lnTo>
                  <a:lnTo>
                    <a:pt x="82" y="90"/>
                  </a:lnTo>
                  <a:lnTo>
                    <a:pt x="84" y="92"/>
                  </a:lnTo>
                  <a:lnTo>
                    <a:pt x="86" y="90"/>
                  </a:lnTo>
                  <a:lnTo>
                    <a:pt x="86" y="86"/>
                  </a:lnTo>
                  <a:lnTo>
                    <a:pt x="88" y="82"/>
                  </a:lnTo>
                  <a:lnTo>
                    <a:pt x="88" y="78"/>
                  </a:lnTo>
                  <a:lnTo>
                    <a:pt x="90" y="73"/>
                  </a:lnTo>
                  <a:lnTo>
                    <a:pt x="90" y="61"/>
                  </a:lnTo>
                  <a:lnTo>
                    <a:pt x="93" y="54"/>
                  </a:lnTo>
                  <a:lnTo>
                    <a:pt x="93" y="50"/>
                  </a:lnTo>
                  <a:lnTo>
                    <a:pt x="95" y="48"/>
                  </a:lnTo>
                  <a:lnTo>
                    <a:pt x="95" y="42"/>
                  </a:lnTo>
                  <a:lnTo>
                    <a:pt x="97" y="40"/>
                  </a:lnTo>
                  <a:lnTo>
                    <a:pt x="97" y="38"/>
                  </a:lnTo>
                  <a:lnTo>
                    <a:pt x="99" y="40"/>
                  </a:lnTo>
                  <a:lnTo>
                    <a:pt x="99" y="63"/>
                  </a:lnTo>
                  <a:lnTo>
                    <a:pt x="101" y="73"/>
                  </a:lnTo>
                  <a:lnTo>
                    <a:pt x="101" y="88"/>
                  </a:lnTo>
                  <a:lnTo>
                    <a:pt x="103" y="92"/>
                  </a:lnTo>
                  <a:lnTo>
                    <a:pt x="105" y="90"/>
                  </a:lnTo>
                  <a:lnTo>
                    <a:pt x="105" y="82"/>
                  </a:lnTo>
                  <a:lnTo>
                    <a:pt x="107" y="80"/>
                  </a:lnTo>
                  <a:lnTo>
                    <a:pt x="107" y="75"/>
                  </a:lnTo>
                  <a:lnTo>
                    <a:pt x="109" y="73"/>
                  </a:lnTo>
                  <a:lnTo>
                    <a:pt x="109" y="65"/>
                  </a:lnTo>
                  <a:lnTo>
                    <a:pt x="112" y="67"/>
                  </a:lnTo>
                  <a:lnTo>
                    <a:pt x="112" y="69"/>
                  </a:lnTo>
                  <a:lnTo>
                    <a:pt x="116" y="71"/>
                  </a:lnTo>
                  <a:lnTo>
                    <a:pt x="118" y="69"/>
                  </a:lnTo>
                  <a:lnTo>
                    <a:pt x="120" y="65"/>
                  </a:lnTo>
                  <a:lnTo>
                    <a:pt x="120" y="61"/>
                  </a:lnTo>
                  <a:lnTo>
                    <a:pt x="122" y="63"/>
                  </a:lnTo>
                  <a:lnTo>
                    <a:pt x="122" y="67"/>
                  </a:lnTo>
                  <a:lnTo>
                    <a:pt x="124" y="69"/>
                  </a:lnTo>
                  <a:lnTo>
                    <a:pt x="126" y="67"/>
                  </a:lnTo>
                  <a:lnTo>
                    <a:pt x="126" y="65"/>
                  </a:lnTo>
                  <a:lnTo>
                    <a:pt x="128" y="63"/>
                  </a:lnTo>
                  <a:lnTo>
                    <a:pt x="128" y="59"/>
                  </a:lnTo>
                  <a:lnTo>
                    <a:pt x="131" y="56"/>
                  </a:lnTo>
                  <a:lnTo>
                    <a:pt x="135" y="61"/>
                  </a:lnTo>
                  <a:lnTo>
                    <a:pt x="135" y="63"/>
                  </a:lnTo>
                  <a:lnTo>
                    <a:pt x="137" y="61"/>
                  </a:lnTo>
                  <a:lnTo>
                    <a:pt x="139" y="63"/>
                  </a:lnTo>
                  <a:lnTo>
                    <a:pt x="139" y="65"/>
                  </a:lnTo>
                  <a:lnTo>
                    <a:pt x="141" y="67"/>
                  </a:lnTo>
                  <a:lnTo>
                    <a:pt x="141" y="69"/>
                  </a:lnTo>
                  <a:lnTo>
                    <a:pt x="141" y="67"/>
                  </a:lnTo>
                  <a:lnTo>
                    <a:pt x="143" y="65"/>
                  </a:lnTo>
                  <a:lnTo>
                    <a:pt x="145" y="63"/>
                  </a:lnTo>
                  <a:lnTo>
                    <a:pt x="147" y="65"/>
                  </a:lnTo>
                  <a:lnTo>
                    <a:pt x="150" y="67"/>
                  </a:lnTo>
                  <a:lnTo>
                    <a:pt x="150" y="71"/>
                  </a:lnTo>
                  <a:lnTo>
                    <a:pt x="152" y="69"/>
                  </a:lnTo>
                  <a:lnTo>
                    <a:pt x="154" y="67"/>
                  </a:lnTo>
                  <a:lnTo>
                    <a:pt x="156" y="69"/>
                  </a:lnTo>
                  <a:lnTo>
                    <a:pt x="158" y="69"/>
                  </a:lnTo>
                  <a:lnTo>
                    <a:pt x="160" y="73"/>
                  </a:lnTo>
                  <a:lnTo>
                    <a:pt x="160" y="75"/>
                  </a:lnTo>
                  <a:lnTo>
                    <a:pt x="162" y="78"/>
                  </a:lnTo>
                  <a:lnTo>
                    <a:pt x="166" y="73"/>
                  </a:lnTo>
                  <a:lnTo>
                    <a:pt x="166" y="69"/>
                  </a:lnTo>
                  <a:lnTo>
                    <a:pt x="169" y="67"/>
                  </a:lnTo>
                  <a:lnTo>
                    <a:pt x="169" y="63"/>
                  </a:lnTo>
                  <a:lnTo>
                    <a:pt x="171"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89" name="Freeform 173"/>
            <p:cNvSpPr>
              <a:spLocks noChangeAspect="1"/>
            </p:cNvSpPr>
            <p:nvPr/>
          </p:nvSpPr>
          <p:spPr bwMode="auto">
            <a:xfrm flipV="1">
              <a:off x="6970198" y="3835187"/>
              <a:ext cx="1015351" cy="118129"/>
            </a:xfrm>
            <a:custGeom>
              <a:avLst/>
              <a:gdLst>
                <a:gd name="T0" fmla="*/ 2 w 158"/>
                <a:gd name="T1" fmla="*/ 25 h 72"/>
                <a:gd name="T2" fmla="*/ 4 w 158"/>
                <a:gd name="T3" fmla="*/ 27 h 72"/>
                <a:gd name="T4" fmla="*/ 6 w 158"/>
                <a:gd name="T5" fmla="*/ 42 h 72"/>
                <a:gd name="T6" fmla="*/ 14 w 158"/>
                <a:gd name="T7" fmla="*/ 40 h 72"/>
                <a:gd name="T8" fmla="*/ 17 w 158"/>
                <a:gd name="T9" fmla="*/ 8 h 72"/>
                <a:gd name="T10" fmla="*/ 21 w 158"/>
                <a:gd name="T11" fmla="*/ 2 h 72"/>
                <a:gd name="T12" fmla="*/ 23 w 158"/>
                <a:gd name="T13" fmla="*/ 65 h 72"/>
                <a:gd name="T14" fmla="*/ 25 w 158"/>
                <a:gd name="T15" fmla="*/ 67 h 72"/>
                <a:gd name="T16" fmla="*/ 29 w 158"/>
                <a:gd name="T17" fmla="*/ 44 h 72"/>
                <a:gd name="T18" fmla="*/ 31 w 158"/>
                <a:gd name="T19" fmla="*/ 27 h 72"/>
                <a:gd name="T20" fmla="*/ 36 w 158"/>
                <a:gd name="T21" fmla="*/ 51 h 72"/>
                <a:gd name="T22" fmla="*/ 38 w 158"/>
                <a:gd name="T23" fmla="*/ 48 h 72"/>
                <a:gd name="T24" fmla="*/ 40 w 158"/>
                <a:gd name="T25" fmla="*/ 40 h 72"/>
                <a:gd name="T26" fmla="*/ 44 w 158"/>
                <a:gd name="T27" fmla="*/ 38 h 72"/>
                <a:gd name="T28" fmla="*/ 48 w 158"/>
                <a:gd name="T29" fmla="*/ 15 h 72"/>
                <a:gd name="T30" fmla="*/ 50 w 158"/>
                <a:gd name="T31" fmla="*/ 27 h 72"/>
                <a:gd name="T32" fmla="*/ 52 w 158"/>
                <a:gd name="T33" fmla="*/ 53 h 72"/>
                <a:gd name="T34" fmla="*/ 55 w 158"/>
                <a:gd name="T35" fmla="*/ 44 h 72"/>
                <a:gd name="T36" fmla="*/ 59 w 158"/>
                <a:gd name="T37" fmla="*/ 34 h 72"/>
                <a:gd name="T38" fmla="*/ 65 w 158"/>
                <a:gd name="T39" fmla="*/ 42 h 72"/>
                <a:gd name="T40" fmla="*/ 69 w 158"/>
                <a:gd name="T41" fmla="*/ 55 h 72"/>
                <a:gd name="T42" fmla="*/ 71 w 158"/>
                <a:gd name="T43" fmla="*/ 40 h 72"/>
                <a:gd name="T44" fmla="*/ 76 w 158"/>
                <a:gd name="T45" fmla="*/ 21 h 72"/>
                <a:gd name="T46" fmla="*/ 80 w 158"/>
                <a:gd name="T47" fmla="*/ 32 h 72"/>
                <a:gd name="T48" fmla="*/ 82 w 158"/>
                <a:gd name="T49" fmla="*/ 46 h 72"/>
                <a:gd name="T50" fmla="*/ 86 w 158"/>
                <a:gd name="T51" fmla="*/ 42 h 72"/>
                <a:gd name="T52" fmla="*/ 95 w 158"/>
                <a:gd name="T53" fmla="*/ 44 h 72"/>
                <a:gd name="T54" fmla="*/ 101 w 158"/>
                <a:gd name="T55" fmla="*/ 40 h 72"/>
                <a:gd name="T56" fmla="*/ 103 w 158"/>
                <a:gd name="T57" fmla="*/ 29 h 72"/>
                <a:gd name="T58" fmla="*/ 107 w 158"/>
                <a:gd name="T59" fmla="*/ 36 h 72"/>
                <a:gd name="T60" fmla="*/ 112 w 158"/>
                <a:gd name="T61" fmla="*/ 29 h 72"/>
                <a:gd name="T62" fmla="*/ 118 w 158"/>
                <a:gd name="T63" fmla="*/ 34 h 72"/>
                <a:gd name="T64" fmla="*/ 120 w 158"/>
                <a:gd name="T65" fmla="*/ 46 h 72"/>
                <a:gd name="T66" fmla="*/ 126 w 158"/>
                <a:gd name="T67" fmla="*/ 44 h 72"/>
                <a:gd name="T68" fmla="*/ 131 w 158"/>
                <a:gd name="T69" fmla="*/ 42 h 72"/>
                <a:gd name="T70" fmla="*/ 135 w 158"/>
                <a:gd name="T71" fmla="*/ 25 h 72"/>
                <a:gd name="T72" fmla="*/ 137 w 158"/>
                <a:gd name="T73" fmla="*/ 11 h 72"/>
                <a:gd name="T74" fmla="*/ 141 w 158"/>
                <a:gd name="T75" fmla="*/ 36 h 72"/>
                <a:gd name="T76" fmla="*/ 143 w 158"/>
                <a:gd name="T77" fmla="*/ 65 h 72"/>
                <a:gd name="T78" fmla="*/ 148 w 158"/>
                <a:gd name="T79" fmla="*/ 57 h 72"/>
                <a:gd name="T80" fmla="*/ 152 w 158"/>
                <a:gd name="T81" fmla="*/ 42 h 72"/>
                <a:gd name="T82" fmla="*/ 154 w 158"/>
                <a:gd name="T83"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72">
                  <a:moveTo>
                    <a:pt x="0" y="34"/>
                  </a:moveTo>
                  <a:lnTo>
                    <a:pt x="0" y="29"/>
                  </a:lnTo>
                  <a:lnTo>
                    <a:pt x="2" y="25"/>
                  </a:lnTo>
                  <a:lnTo>
                    <a:pt x="2" y="23"/>
                  </a:lnTo>
                  <a:lnTo>
                    <a:pt x="2" y="25"/>
                  </a:lnTo>
                  <a:lnTo>
                    <a:pt x="4" y="27"/>
                  </a:lnTo>
                  <a:lnTo>
                    <a:pt x="4" y="34"/>
                  </a:lnTo>
                  <a:lnTo>
                    <a:pt x="6" y="36"/>
                  </a:lnTo>
                  <a:lnTo>
                    <a:pt x="6" y="42"/>
                  </a:lnTo>
                  <a:lnTo>
                    <a:pt x="8" y="42"/>
                  </a:lnTo>
                  <a:lnTo>
                    <a:pt x="10" y="40"/>
                  </a:lnTo>
                  <a:lnTo>
                    <a:pt x="14" y="40"/>
                  </a:lnTo>
                  <a:lnTo>
                    <a:pt x="14" y="32"/>
                  </a:lnTo>
                  <a:lnTo>
                    <a:pt x="17" y="25"/>
                  </a:lnTo>
                  <a:lnTo>
                    <a:pt x="17" y="8"/>
                  </a:lnTo>
                  <a:lnTo>
                    <a:pt x="19" y="6"/>
                  </a:lnTo>
                  <a:lnTo>
                    <a:pt x="19" y="0"/>
                  </a:lnTo>
                  <a:lnTo>
                    <a:pt x="21" y="2"/>
                  </a:lnTo>
                  <a:lnTo>
                    <a:pt x="21" y="38"/>
                  </a:lnTo>
                  <a:lnTo>
                    <a:pt x="23" y="48"/>
                  </a:lnTo>
                  <a:lnTo>
                    <a:pt x="23" y="65"/>
                  </a:lnTo>
                  <a:lnTo>
                    <a:pt x="25" y="70"/>
                  </a:lnTo>
                  <a:lnTo>
                    <a:pt x="25" y="72"/>
                  </a:lnTo>
                  <a:lnTo>
                    <a:pt x="25" y="67"/>
                  </a:lnTo>
                  <a:lnTo>
                    <a:pt x="27" y="61"/>
                  </a:lnTo>
                  <a:lnTo>
                    <a:pt x="27" y="48"/>
                  </a:lnTo>
                  <a:lnTo>
                    <a:pt x="29" y="44"/>
                  </a:lnTo>
                  <a:lnTo>
                    <a:pt x="29" y="38"/>
                  </a:lnTo>
                  <a:lnTo>
                    <a:pt x="31" y="32"/>
                  </a:lnTo>
                  <a:lnTo>
                    <a:pt x="31" y="27"/>
                  </a:lnTo>
                  <a:lnTo>
                    <a:pt x="33" y="32"/>
                  </a:lnTo>
                  <a:lnTo>
                    <a:pt x="33" y="44"/>
                  </a:lnTo>
                  <a:lnTo>
                    <a:pt x="36" y="51"/>
                  </a:lnTo>
                  <a:lnTo>
                    <a:pt x="36" y="61"/>
                  </a:lnTo>
                  <a:lnTo>
                    <a:pt x="38" y="59"/>
                  </a:lnTo>
                  <a:lnTo>
                    <a:pt x="38" y="48"/>
                  </a:lnTo>
                  <a:lnTo>
                    <a:pt x="40" y="42"/>
                  </a:lnTo>
                  <a:lnTo>
                    <a:pt x="40" y="38"/>
                  </a:lnTo>
                  <a:lnTo>
                    <a:pt x="40" y="40"/>
                  </a:lnTo>
                  <a:lnTo>
                    <a:pt x="44" y="44"/>
                  </a:lnTo>
                  <a:lnTo>
                    <a:pt x="42" y="44"/>
                  </a:lnTo>
                  <a:lnTo>
                    <a:pt x="44" y="38"/>
                  </a:lnTo>
                  <a:lnTo>
                    <a:pt x="46" y="29"/>
                  </a:lnTo>
                  <a:lnTo>
                    <a:pt x="46" y="19"/>
                  </a:lnTo>
                  <a:lnTo>
                    <a:pt x="48" y="15"/>
                  </a:lnTo>
                  <a:lnTo>
                    <a:pt x="48" y="13"/>
                  </a:lnTo>
                  <a:lnTo>
                    <a:pt x="48" y="21"/>
                  </a:lnTo>
                  <a:lnTo>
                    <a:pt x="50" y="27"/>
                  </a:lnTo>
                  <a:lnTo>
                    <a:pt x="50" y="42"/>
                  </a:lnTo>
                  <a:lnTo>
                    <a:pt x="52" y="48"/>
                  </a:lnTo>
                  <a:lnTo>
                    <a:pt x="52" y="53"/>
                  </a:lnTo>
                  <a:lnTo>
                    <a:pt x="52" y="51"/>
                  </a:lnTo>
                  <a:lnTo>
                    <a:pt x="55" y="48"/>
                  </a:lnTo>
                  <a:lnTo>
                    <a:pt x="55" y="44"/>
                  </a:lnTo>
                  <a:lnTo>
                    <a:pt x="57" y="40"/>
                  </a:lnTo>
                  <a:lnTo>
                    <a:pt x="57" y="34"/>
                  </a:lnTo>
                  <a:lnTo>
                    <a:pt x="59" y="34"/>
                  </a:lnTo>
                  <a:lnTo>
                    <a:pt x="61" y="36"/>
                  </a:lnTo>
                  <a:lnTo>
                    <a:pt x="65" y="40"/>
                  </a:lnTo>
                  <a:lnTo>
                    <a:pt x="65" y="42"/>
                  </a:lnTo>
                  <a:lnTo>
                    <a:pt x="67" y="44"/>
                  </a:lnTo>
                  <a:lnTo>
                    <a:pt x="67" y="53"/>
                  </a:lnTo>
                  <a:lnTo>
                    <a:pt x="69" y="55"/>
                  </a:lnTo>
                  <a:lnTo>
                    <a:pt x="69" y="53"/>
                  </a:lnTo>
                  <a:lnTo>
                    <a:pt x="71" y="48"/>
                  </a:lnTo>
                  <a:lnTo>
                    <a:pt x="71" y="40"/>
                  </a:lnTo>
                  <a:lnTo>
                    <a:pt x="74" y="40"/>
                  </a:lnTo>
                  <a:lnTo>
                    <a:pt x="76" y="36"/>
                  </a:lnTo>
                  <a:lnTo>
                    <a:pt x="76" y="21"/>
                  </a:lnTo>
                  <a:lnTo>
                    <a:pt x="78" y="23"/>
                  </a:lnTo>
                  <a:lnTo>
                    <a:pt x="78" y="27"/>
                  </a:lnTo>
                  <a:lnTo>
                    <a:pt x="80" y="32"/>
                  </a:lnTo>
                  <a:lnTo>
                    <a:pt x="80" y="42"/>
                  </a:lnTo>
                  <a:lnTo>
                    <a:pt x="84" y="46"/>
                  </a:lnTo>
                  <a:lnTo>
                    <a:pt x="82" y="46"/>
                  </a:lnTo>
                  <a:lnTo>
                    <a:pt x="84" y="46"/>
                  </a:lnTo>
                  <a:lnTo>
                    <a:pt x="86" y="44"/>
                  </a:lnTo>
                  <a:lnTo>
                    <a:pt x="86" y="42"/>
                  </a:lnTo>
                  <a:lnTo>
                    <a:pt x="91" y="40"/>
                  </a:lnTo>
                  <a:lnTo>
                    <a:pt x="93" y="42"/>
                  </a:lnTo>
                  <a:lnTo>
                    <a:pt x="95" y="44"/>
                  </a:lnTo>
                  <a:lnTo>
                    <a:pt x="97" y="44"/>
                  </a:lnTo>
                  <a:lnTo>
                    <a:pt x="99" y="42"/>
                  </a:lnTo>
                  <a:lnTo>
                    <a:pt x="101" y="40"/>
                  </a:lnTo>
                  <a:lnTo>
                    <a:pt x="101" y="38"/>
                  </a:lnTo>
                  <a:lnTo>
                    <a:pt x="103" y="36"/>
                  </a:lnTo>
                  <a:lnTo>
                    <a:pt x="103" y="29"/>
                  </a:lnTo>
                  <a:lnTo>
                    <a:pt x="105" y="32"/>
                  </a:lnTo>
                  <a:lnTo>
                    <a:pt x="110" y="36"/>
                  </a:lnTo>
                  <a:lnTo>
                    <a:pt x="107" y="36"/>
                  </a:lnTo>
                  <a:lnTo>
                    <a:pt x="110" y="34"/>
                  </a:lnTo>
                  <a:lnTo>
                    <a:pt x="114" y="29"/>
                  </a:lnTo>
                  <a:lnTo>
                    <a:pt x="112" y="29"/>
                  </a:lnTo>
                  <a:lnTo>
                    <a:pt x="114" y="29"/>
                  </a:lnTo>
                  <a:lnTo>
                    <a:pt x="116" y="32"/>
                  </a:lnTo>
                  <a:lnTo>
                    <a:pt x="118" y="34"/>
                  </a:lnTo>
                  <a:lnTo>
                    <a:pt x="118" y="38"/>
                  </a:lnTo>
                  <a:lnTo>
                    <a:pt x="120" y="42"/>
                  </a:lnTo>
                  <a:lnTo>
                    <a:pt x="120" y="46"/>
                  </a:lnTo>
                  <a:lnTo>
                    <a:pt x="122" y="48"/>
                  </a:lnTo>
                  <a:lnTo>
                    <a:pt x="124" y="46"/>
                  </a:lnTo>
                  <a:lnTo>
                    <a:pt x="126" y="44"/>
                  </a:lnTo>
                  <a:lnTo>
                    <a:pt x="129" y="44"/>
                  </a:lnTo>
                  <a:lnTo>
                    <a:pt x="131" y="44"/>
                  </a:lnTo>
                  <a:lnTo>
                    <a:pt x="131" y="42"/>
                  </a:lnTo>
                  <a:lnTo>
                    <a:pt x="133" y="38"/>
                  </a:lnTo>
                  <a:lnTo>
                    <a:pt x="133" y="29"/>
                  </a:lnTo>
                  <a:lnTo>
                    <a:pt x="135" y="25"/>
                  </a:lnTo>
                  <a:lnTo>
                    <a:pt x="135" y="15"/>
                  </a:lnTo>
                  <a:lnTo>
                    <a:pt x="137" y="13"/>
                  </a:lnTo>
                  <a:lnTo>
                    <a:pt x="137" y="11"/>
                  </a:lnTo>
                  <a:lnTo>
                    <a:pt x="139" y="13"/>
                  </a:lnTo>
                  <a:lnTo>
                    <a:pt x="139" y="25"/>
                  </a:lnTo>
                  <a:lnTo>
                    <a:pt x="141" y="36"/>
                  </a:lnTo>
                  <a:lnTo>
                    <a:pt x="141" y="59"/>
                  </a:lnTo>
                  <a:lnTo>
                    <a:pt x="145" y="65"/>
                  </a:lnTo>
                  <a:lnTo>
                    <a:pt x="143" y="65"/>
                  </a:lnTo>
                  <a:lnTo>
                    <a:pt x="145" y="61"/>
                  </a:lnTo>
                  <a:lnTo>
                    <a:pt x="148" y="59"/>
                  </a:lnTo>
                  <a:lnTo>
                    <a:pt x="148" y="57"/>
                  </a:lnTo>
                  <a:lnTo>
                    <a:pt x="150" y="55"/>
                  </a:lnTo>
                  <a:lnTo>
                    <a:pt x="150" y="46"/>
                  </a:lnTo>
                  <a:lnTo>
                    <a:pt x="152" y="42"/>
                  </a:lnTo>
                  <a:lnTo>
                    <a:pt x="152" y="36"/>
                  </a:lnTo>
                  <a:lnTo>
                    <a:pt x="154" y="38"/>
                  </a:lnTo>
                  <a:lnTo>
                    <a:pt x="154" y="42"/>
                  </a:lnTo>
                  <a:lnTo>
                    <a:pt x="156" y="44"/>
                  </a:lnTo>
                  <a:lnTo>
                    <a:pt x="158" y="4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0" name="Freeform 174"/>
            <p:cNvSpPr>
              <a:spLocks noChangeAspect="1"/>
            </p:cNvSpPr>
            <p:nvPr/>
          </p:nvSpPr>
          <p:spPr bwMode="auto">
            <a:xfrm flipV="1">
              <a:off x="7985549" y="3843937"/>
              <a:ext cx="925558" cy="116671"/>
            </a:xfrm>
            <a:custGeom>
              <a:avLst/>
              <a:gdLst>
                <a:gd name="T0" fmla="*/ 2 w 144"/>
                <a:gd name="T1" fmla="*/ 42 h 71"/>
                <a:gd name="T2" fmla="*/ 4 w 144"/>
                <a:gd name="T3" fmla="*/ 29 h 71"/>
                <a:gd name="T4" fmla="*/ 6 w 144"/>
                <a:gd name="T5" fmla="*/ 36 h 71"/>
                <a:gd name="T6" fmla="*/ 11 w 144"/>
                <a:gd name="T7" fmla="*/ 44 h 71"/>
                <a:gd name="T8" fmla="*/ 13 w 144"/>
                <a:gd name="T9" fmla="*/ 38 h 71"/>
                <a:gd name="T10" fmla="*/ 17 w 144"/>
                <a:gd name="T11" fmla="*/ 23 h 71"/>
                <a:gd name="T12" fmla="*/ 19 w 144"/>
                <a:gd name="T13" fmla="*/ 29 h 71"/>
                <a:gd name="T14" fmla="*/ 23 w 144"/>
                <a:gd name="T15" fmla="*/ 52 h 71"/>
                <a:gd name="T16" fmla="*/ 28 w 144"/>
                <a:gd name="T17" fmla="*/ 59 h 71"/>
                <a:gd name="T18" fmla="*/ 30 w 144"/>
                <a:gd name="T19" fmla="*/ 23 h 71"/>
                <a:gd name="T20" fmla="*/ 34 w 144"/>
                <a:gd name="T21" fmla="*/ 36 h 71"/>
                <a:gd name="T22" fmla="*/ 36 w 144"/>
                <a:gd name="T23" fmla="*/ 61 h 71"/>
                <a:gd name="T24" fmla="*/ 40 w 144"/>
                <a:gd name="T25" fmla="*/ 55 h 71"/>
                <a:gd name="T26" fmla="*/ 44 w 144"/>
                <a:gd name="T27" fmla="*/ 40 h 71"/>
                <a:gd name="T28" fmla="*/ 47 w 144"/>
                <a:gd name="T29" fmla="*/ 50 h 71"/>
                <a:gd name="T30" fmla="*/ 51 w 144"/>
                <a:gd name="T31" fmla="*/ 46 h 71"/>
                <a:gd name="T32" fmla="*/ 55 w 144"/>
                <a:gd name="T33" fmla="*/ 23 h 71"/>
                <a:gd name="T34" fmla="*/ 57 w 144"/>
                <a:gd name="T35" fmla="*/ 19 h 71"/>
                <a:gd name="T36" fmla="*/ 61 w 144"/>
                <a:gd name="T37" fmla="*/ 59 h 71"/>
                <a:gd name="T38" fmla="*/ 66 w 144"/>
                <a:gd name="T39" fmla="*/ 67 h 71"/>
                <a:gd name="T40" fmla="*/ 68 w 144"/>
                <a:gd name="T41" fmla="*/ 31 h 71"/>
                <a:gd name="T42" fmla="*/ 72 w 144"/>
                <a:gd name="T43" fmla="*/ 4 h 71"/>
                <a:gd name="T44" fmla="*/ 74 w 144"/>
                <a:gd name="T45" fmla="*/ 50 h 71"/>
                <a:gd name="T46" fmla="*/ 78 w 144"/>
                <a:gd name="T47" fmla="*/ 59 h 71"/>
                <a:gd name="T48" fmla="*/ 82 w 144"/>
                <a:gd name="T49" fmla="*/ 52 h 71"/>
                <a:gd name="T50" fmla="*/ 85 w 144"/>
                <a:gd name="T51" fmla="*/ 40 h 71"/>
                <a:gd name="T52" fmla="*/ 91 w 144"/>
                <a:gd name="T53" fmla="*/ 38 h 71"/>
                <a:gd name="T54" fmla="*/ 93 w 144"/>
                <a:gd name="T55" fmla="*/ 17 h 71"/>
                <a:gd name="T56" fmla="*/ 95 w 144"/>
                <a:gd name="T57" fmla="*/ 33 h 71"/>
                <a:gd name="T58" fmla="*/ 99 w 144"/>
                <a:gd name="T59" fmla="*/ 61 h 71"/>
                <a:gd name="T60" fmla="*/ 102 w 144"/>
                <a:gd name="T61" fmla="*/ 59 h 71"/>
                <a:gd name="T62" fmla="*/ 106 w 144"/>
                <a:gd name="T63" fmla="*/ 33 h 71"/>
                <a:gd name="T64" fmla="*/ 108 w 144"/>
                <a:gd name="T65" fmla="*/ 57 h 71"/>
                <a:gd name="T66" fmla="*/ 112 w 144"/>
                <a:gd name="T67" fmla="*/ 50 h 71"/>
                <a:gd name="T68" fmla="*/ 116 w 144"/>
                <a:gd name="T69" fmla="*/ 36 h 71"/>
                <a:gd name="T70" fmla="*/ 118 w 144"/>
                <a:gd name="T71" fmla="*/ 38 h 71"/>
                <a:gd name="T72" fmla="*/ 125 w 144"/>
                <a:gd name="T73" fmla="*/ 40 h 71"/>
                <a:gd name="T74" fmla="*/ 127 w 144"/>
                <a:gd name="T75" fmla="*/ 40 h 71"/>
                <a:gd name="T76" fmla="*/ 131 w 144"/>
                <a:gd name="T77" fmla="*/ 44 h 71"/>
                <a:gd name="T78" fmla="*/ 133 w 144"/>
                <a:gd name="T79" fmla="*/ 31 h 71"/>
                <a:gd name="T80" fmla="*/ 135 w 144"/>
                <a:gd name="T81" fmla="*/ 42 h 71"/>
                <a:gd name="T82" fmla="*/ 140 w 144"/>
                <a:gd name="T83"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71">
                  <a:moveTo>
                    <a:pt x="0" y="50"/>
                  </a:moveTo>
                  <a:lnTo>
                    <a:pt x="0" y="48"/>
                  </a:lnTo>
                  <a:lnTo>
                    <a:pt x="2" y="42"/>
                  </a:lnTo>
                  <a:lnTo>
                    <a:pt x="2" y="29"/>
                  </a:lnTo>
                  <a:lnTo>
                    <a:pt x="4" y="25"/>
                  </a:lnTo>
                  <a:lnTo>
                    <a:pt x="4" y="29"/>
                  </a:lnTo>
                  <a:lnTo>
                    <a:pt x="6" y="33"/>
                  </a:lnTo>
                  <a:lnTo>
                    <a:pt x="6" y="38"/>
                  </a:lnTo>
                  <a:lnTo>
                    <a:pt x="6" y="36"/>
                  </a:lnTo>
                  <a:lnTo>
                    <a:pt x="9" y="38"/>
                  </a:lnTo>
                  <a:lnTo>
                    <a:pt x="9" y="42"/>
                  </a:lnTo>
                  <a:lnTo>
                    <a:pt x="11" y="44"/>
                  </a:lnTo>
                  <a:lnTo>
                    <a:pt x="11" y="46"/>
                  </a:lnTo>
                  <a:lnTo>
                    <a:pt x="13" y="44"/>
                  </a:lnTo>
                  <a:lnTo>
                    <a:pt x="13" y="38"/>
                  </a:lnTo>
                  <a:lnTo>
                    <a:pt x="15" y="33"/>
                  </a:lnTo>
                  <a:lnTo>
                    <a:pt x="15" y="25"/>
                  </a:lnTo>
                  <a:lnTo>
                    <a:pt x="17" y="23"/>
                  </a:lnTo>
                  <a:lnTo>
                    <a:pt x="17" y="17"/>
                  </a:lnTo>
                  <a:lnTo>
                    <a:pt x="19" y="19"/>
                  </a:lnTo>
                  <a:lnTo>
                    <a:pt x="19" y="29"/>
                  </a:lnTo>
                  <a:lnTo>
                    <a:pt x="21" y="33"/>
                  </a:lnTo>
                  <a:lnTo>
                    <a:pt x="21" y="46"/>
                  </a:lnTo>
                  <a:lnTo>
                    <a:pt x="23" y="52"/>
                  </a:lnTo>
                  <a:lnTo>
                    <a:pt x="23" y="63"/>
                  </a:lnTo>
                  <a:lnTo>
                    <a:pt x="25" y="61"/>
                  </a:lnTo>
                  <a:lnTo>
                    <a:pt x="28" y="59"/>
                  </a:lnTo>
                  <a:lnTo>
                    <a:pt x="28" y="44"/>
                  </a:lnTo>
                  <a:lnTo>
                    <a:pt x="30" y="38"/>
                  </a:lnTo>
                  <a:lnTo>
                    <a:pt x="30" y="23"/>
                  </a:lnTo>
                  <a:lnTo>
                    <a:pt x="32" y="21"/>
                  </a:lnTo>
                  <a:lnTo>
                    <a:pt x="32" y="29"/>
                  </a:lnTo>
                  <a:lnTo>
                    <a:pt x="34" y="36"/>
                  </a:lnTo>
                  <a:lnTo>
                    <a:pt x="34" y="52"/>
                  </a:lnTo>
                  <a:lnTo>
                    <a:pt x="36" y="57"/>
                  </a:lnTo>
                  <a:lnTo>
                    <a:pt x="36" y="61"/>
                  </a:lnTo>
                  <a:lnTo>
                    <a:pt x="38" y="59"/>
                  </a:lnTo>
                  <a:lnTo>
                    <a:pt x="40" y="57"/>
                  </a:lnTo>
                  <a:lnTo>
                    <a:pt x="40" y="55"/>
                  </a:lnTo>
                  <a:lnTo>
                    <a:pt x="42" y="52"/>
                  </a:lnTo>
                  <a:lnTo>
                    <a:pt x="42" y="42"/>
                  </a:lnTo>
                  <a:lnTo>
                    <a:pt x="44" y="40"/>
                  </a:lnTo>
                  <a:lnTo>
                    <a:pt x="44" y="42"/>
                  </a:lnTo>
                  <a:lnTo>
                    <a:pt x="47" y="44"/>
                  </a:lnTo>
                  <a:lnTo>
                    <a:pt x="47" y="50"/>
                  </a:lnTo>
                  <a:lnTo>
                    <a:pt x="49" y="52"/>
                  </a:lnTo>
                  <a:lnTo>
                    <a:pt x="51" y="50"/>
                  </a:lnTo>
                  <a:lnTo>
                    <a:pt x="51" y="46"/>
                  </a:lnTo>
                  <a:lnTo>
                    <a:pt x="53" y="42"/>
                  </a:lnTo>
                  <a:lnTo>
                    <a:pt x="53" y="29"/>
                  </a:lnTo>
                  <a:lnTo>
                    <a:pt x="55" y="23"/>
                  </a:lnTo>
                  <a:lnTo>
                    <a:pt x="55" y="12"/>
                  </a:lnTo>
                  <a:lnTo>
                    <a:pt x="57" y="10"/>
                  </a:lnTo>
                  <a:lnTo>
                    <a:pt x="57" y="19"/>
                  </a:lnTo>
                  <a:lnTo>
                    <a:pt x="59" y="27"/>
                  </a:lnTo>
                  <a:lnTo>
                    <a:pt x="59" y="48"/>
                  </a:lnTo>
                  <a:lnTo>
                    <a:pt x="61" y="59"/>
                  </a:lnTo>
                  <a:lnTo>
                    <a:pt x="61" y="71"/>
                  </a:lnTo>
                  <a:lnTo>
                    <a:pt x="63" y="69"/>
                  </a:lnTo>
                  <a:lnTo>
                    <a:pt x="66" y="67"/>
                  </a:lnTo>
                  <a:lnTo>
                    <a:pt x="66" y="57"/>
                  </a:lnTo>
                  <a:lnTo>
                    <a:pt x="68" y="50"/>
                  </a:lnTo>
                  <a:lnTo>
                    <a:pt x="68" y="31"/>
                  </a:lnTo>
                  <a:lnTo>
                    <a:pt x="70" y="19"/>
                  </a:lnTo>
                  <a:lnTo>
                    <a:pt x="70" y="0"/>
                  </a:lnTo>
                  <a:lnTo>
                    <a:pt x="72" y="4"/>
                  </a:lnTo>
                  <a:lnTo>
                    <a:pt x="72" y="21"/>
                  </a:lnTo>
                  <a:lnTo>
                    <a:pt x="74" y="29"/>
                  </a:lnTo>
                  <a:lnTo>
                    <a:pt x="74" y="50"/>
                  </a:lnTo>
                  <a:lnTo>
                    <a:pt x="76" y="57"/>
                  </a:lnTo>
                  <a:lnTo>
                    <a:pt x="76" y="61"/>
                  </a:lnTo>
                  <a:lnTo>
                    <a:pt x="78" y="59"/>
                  </a:lnTo>
                  <a:lnTo>
                    <a:pt x="80" y="57"/>
                  </a:lnTo>
                  <a:lnTo>
                    <a:pt x="80" y="55"/>
                  </a:lnTo>
                  <a:lnTo>
                    <a:pt x="82" y="52"/>
                  </a:lnTo>
                  <a:lnTo>
                    <a:pt x="82" y="50"/>
                  </a:lnTo>
                  <a:lnTo>
                    <a:pt x="85" y="48"/>
                  </a:lnTo>
                  <a:lnTo>
                    <a:pt x="85" y="40"/>
                  </a:lnTo>
                  <a:lnTo>
                    <a:pt x="87" y="38"/>
                  </a:lnTo>
                  <a:lnTo>
                    <a:pt x="89" y="38"/>
                  </a:lnTo>
                  <a:lnTo>
                    <a:pt x="91" y="38"/>
                  </a:lnTo>
                  <a:lnTo>
                    <a:pt x="91" y="27"/>
                  </a:lnTo>
                  <a:lnTo>
                    <a:pt x="93" y="23"/>
                  </a:lnTo>
                  <a:lnTo>
                    <a:pt x="93" y="17"/>
                  </a:lnTo>
                  <a:lnTo>
                    <a:pt x="93" y="19"/>
                  </a:lnTo>
                  <a:lnTo>
                    <a:pt x="95" y="21"/>
                  </a:lnTo>
                  <a:lnTo>
                    <a:pt x="95" y="33"/>
                  </a:lnTo>
                  <a:lnTo>
                    <a:pt x="97" y="40"/>
                  </a:lnTo>
                  <a:lnTo>
                    <a:pt x="97" y="57"/>
                  </a:lnTo>
                  <a:lnTo>
                    <a:pt x="99" y="61"/>
                  </a:lnTo>
                  <a:lnTo>
                    <a:pt x="99" y="65"/>
                  </a:lnTo>
                  <a:lnTo>
                    <a:pt x="102" y="63"/>
                  </a:lnTo>
                  <a:lnTo>
                    <a:pt x="102" y="59"/>
                  </a:lnTo>
                  <a:lnTo>
                    <a:pt x="104" y="52"/>
                  </a:lnTo>
                  <a:lnTo>
                    <a:pt x="104" y="38"/>
                  </a:lnTo>
                  <a:lnTo>
                    <a:pt x="106" y="33"/>
                  </a:lnTo>
                  <a:lnTo>
                    <a:pt x="106" y="40"/>
                  </a:lnTo>
                  <a:lnTo>
                    <a:pt x="108" y="46"/>
                  </a:lnTo>
                  <a:lnTo>
                    <a:pt x="108" y="57"/>
                  </a:lnTo>
                  <a:lnTo>
                    <a:pt x="110" y="55"/>
                  </a:lnTo>
                  <a:lnTo>
                    <a:pt x="112" y="52"/>
                  </a:lnTo>
                  <a:lnTo>
                    <a:pt x="112" y="50"/>
                  </a:lnTo>
                  <a:lnTo>
                    <a:pt x="114" y="46"/>
                  </a:lnTo>
                  <a:lnTo>
                    <a:pt x="114" y="38"/>
                  </a:lnTo>
                  <a:lnTo>
                    <a:pt x="116" y="36"/>
                  </a:lnTo>
                  <a:lnTo>
                    <a:pt x="116" y="33"/>
                  </a:lnTo>
                  <a:lnTo>
                    <a:pt x="118" y="36"/>
                  </a:lnTo>
                  <a:lnTo>
                    <a:pt x="118" y="38"/>
                  </a:lnTo>
                  <a:lnTo>
                    <a:pt x="123" y="40"/>
                  </a:lnTo>
                  <a:lnTo>
                    <a:pt x="123" y="42"/>
                  </a:lnTo>
                  <a:lnTo>
                    <a:pt x="125" y="40"/>
                  </a:lnTo>
                  <a:lnTo>
                    <a:pt x="125" y="36"/>
                  </a:lnTo>
                  <a:lnTo>
                    <a:pt x="127" y="38"/>
                  </a:lnTo>
                  <a:lnTo>
                    <a:pt x="127" y="40"/>
                  </a:lnTo>
                  <a:lnTo>
                    <a:pt x="129" y="44"/>
                  </a:lnTo>
                  <a:lnTo>
                    <a:pt x="129" y="46"/>
                  </a:lnTo>
                  <a:lnTo>
                    <a:pt x="131" y="44"/>
                  </a:lnTo>
                  <a:lnTo>
                    <a:pt x="131" y="36"/>
                  </a:lnTo>
                  <a:lnTo>
                    <a:pt x="133" y="33"/>
                  </a:lnTo>
                  <a:lnTo>
                    <a:pt x="133" y="31"/>
                  </a:lnTo>
                  <a:lnTo>
                    <a:pt x="133" y="33"/>
                  </a:lnTo>
                  <a:lnTo>
                    <a:pt x="135" y="36"/>
                  </a:lnTo>
                  <a:lnTo>
                    <a:pt x="135" y="42"/>
                  </a:lnTo>
                  <a:lnTo>
                    <a:pt x="140" y="46"/>
                  </a:lnTo>
                  <a:lnTo>
                    <a:pt x="137" y="46"/>
                  </a:lnTo>
                  <a:lnTo>
                    <a:pt x="140" y="44"/>
                  </a:lnTo>
                  <a:lnTo>
                    <a:pt x="142" y="46"/>
                  </a:lnTo>
                  <a:lnTo>
                    <a:pt x="144" y="4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1" name="Freeform 175"/>
            <p:cNvSpPr>
              <a:spLocks noChangeAspect="1"/>
            </p:cNvSpPr>
            <p:nvPr/>
          </p:nvSpPr>
          <p:spPr bwMode="auto">
            <a:xfrm flipV="1">
              <a:off x="8911107" y="3846854"/>
              <a:ext cx="1001536" cy="103546"/>
            </a:xfrm>
            <a:custGeom>
              <a:avLst/>
              <a:gdLst>
                <a:gd name="T0" fmla="*/ 4 w 156"/>
                <a:gd name="T1" fmla="*/ 44 h 63"/>
                <a:gd name="T2" fmla="*/ 8 w 156"/>
                <a:gd name="T3" fmla="*/ 25 h 63"/>
                <a:gd name="T4" fmla="*/ 10 w 156"/>
                <a:gd name="T5" fmla="*/ 36 h 63"/>
                <a:gd name="T6" fmla="*/ 15 w 156"/>
                <a:gd name="T7" fmla="*/ 44 h 63"/>
                <a:gd name="T8" fmla="*/ 21 w 156"/>
                <a:gd name="T9" fmla="*/ 40 h 63"/>
                <a:gd name="T10" fmla="*/ 25 w 156"/>
                <a:gd name="T11" fmla="*/ 32 h 63"/>
                <a:gd name="T12" fmla="*/ 27 w 156"/>
                <a:gd name="T13" fmla="*/ 6 h 63"/>
                <a:gd name="T14" fmla="*/ 31 w 156"/>
                <a:gd name="T15" fmla="*/ 15 h 63"/>
                <a:gd name="T16" fmla="*/ 34 w 156"/>
                <a:gd name="T17" fmla="*/ 61 h 63"/>
                <a:gd name="T18" fmla="*/ 38 w 156"/>
                <a:gd name="T19" fmla="*/ 55 h 63"/>
                <a:gd name="T20" fmla="*/ 42 w 156"/>
                <a:gd name="T21" fmla="*/ 46 h 63"/>
                <a:gd name="T22" fmla="*/ 46 w 156"/>
                <a:gd name="T23" fmla="*/ 36 h 63"/>
                <a:gd name="T24" fmla="*/ 50 w 156"/>
                <a:gd name="T25" fmla="*/ 42 h 63"/>
                <a:gd name="T26" fmla="*/ 55 w 156"/>
                <a:gd name="T27" fmla="*/ 34 h 63"/>
                <a:gd name="T28" fmla="*/ 59 w 156"/>
                <a:gd name="T29" fmla="*/ 25 h 63"/>
                <a:gd name="T30" fmla="*/ 61 w 156"/>
                <a:gd name="T31" fmla="*/ 13 h 63"/>
                <a:gd name="T32" fmla="*/ 63 w 156"/>
                <a:gd name="T33" fmla="*/ 11 h 63"/>
                <a:gd name="T34" fmla="*/ 67 w 156"/>
                <a:gd name="T35" fmla="*/ 38 h 63"/>
                <a:gd name="T36" fmla="*/ 72 w 156"/>
                <a:gd name="T37" fmla="*/ 44 h 63"/>
                <a:gd name="T38" fmla="*/ 78 w 156"/>
                <a:gd name="T39" fmla="*/ 46 h 63"/>
                <a:gd name="T40" fmla="*/ 80 w 156"/>
                <a:gd name="T41" fmla="*/ 55 h 63"/>
                <a:gd name="T42" fmla="*/ 84 w 156"/>
                <a:gd name="T43" fmla="*/ 38 h 63"/>
                <a:gd name="T44" fmla="*/ 88 w 156"/>
                <a:gd name="T45" fmla="*/ 32 h 63"/>
                <a:gd name="T46" fmla="*/ 91 w 156"/>
                <a:gd name="T47" fmla="*/ 19 h 63"/>
                <a:gd name="T48" fmla="*/ 95 w 156"/>
                <a:gd name="T49" fmla="*/ 30 h 63"/>
                <a:gd name="T50" fmla="*/ 97 w 156"/>
                <a:gd name="T51" fmla="*/ 42 h 63"/>
                <a:gd name="T52" fmla="*/ 99 w 156"/>
                <a:gd name="T53" fmla="*/ 34 h 63"/>
                <a:gd name="T54" fmla="*/ 103 w 156"/>
                <a:gd name="T55" fmla="*/ 27 h 63"/>
                <a:gd name="T56" fmla="*/ 105 w 156"/>
                <a:gd name="T57" fmla="*/ 21 h 63"/>
                <a:gd name="T58" fmla="*/ 110 w 156"/>
                <a:gd name="T59" fmla="*/ 44 h 63"/>
                <a:gd name="T60" fmla="*/ 114 w 156"/>
                <a:gd name="T61" fmla="*/ 49 h 63"/>
                <a:gd name="T62" fmla="*/ 116 w 156"/>
                <a:gd name="T63" fmla="*/ 42 h 63"/>
                <a:gd name="T64" fmla="*/ 122 w 156"/>
                <a:gd name="T65" fmla="*/ 42 h 63"/>
                <a:gd name="T66" fmla="*/ 127 w 156"/>
                <a:gd name="T67" fmla="*/ 32 h 63"/>
                <a:gd name="T68" fmla="*/ 129 w 156"/>
                <a:gd name="T69" fmla="*/ 27 h 63"/>
                <a:gd name="T70" fmla="*/ 133 w 156"/>
                <a:gd name="T71" fmla="*/ 44 h 63"/>
                <a:gd name="T72" fmla="*/ 137 w 156"/>
                <a:gd name="T73" fmla="*/ 44 h 63"/>
                <a:gd name="T74" fmla="*/ 141 w 156"/>
                <a:gd name="T75" fmla="*/ 32 h 63"/>
                <a:gd name="T76" fmla="*/ 143 w 156"/>
                <a:gd name="T77" fmla="*/ 17 h 63"/>
                <a:gd name="T78" fmla="*/ 146 w 156"/>
                <a:gd name="T79" fmla="*/ 34 h 63"/>
                <a:gd name="T80" fmla="*/ 152 w 156"/>
                <a:gd name="T81" fmla="*/ 42 h 63"/>
                <a:gd name="T82" fmla="*/ 154 w 156"/>
                <a:gd name="T83" fmla="*/ 3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63">
                  <a:moveTo>
                    <a:pt x="0" y="42"/>
                  </a:moveTo>
                  <a:lnTo>
                    <a:pt x="2" y="42"/>
                  </a:lnTo>
                  <a:lnTo>
                    <a:pt x="4" y="44"/>
                  </a:lnTo>
                  <a:lnTo>
                    <a:pt x="6" y="40"/>
                  </a:lnTo>
                  <a:lnTo>
                    <a:pt x="6" y="30"/>
                  </a:lnTo>
                  <a:lnTo>
                    <a:pt x="8" y="25"/>
                  </a:lnTo>
                  <a:lnTo>
                    <a:pt x="8" y="30"/>
                  </a:lnTo>
                  <a:lnTo>
                    <a:pt x="10" y="32"/>
                  </a:lnTo>
                  <a:lnTo>
                    <a:pt x="10" y="36"/>
                  </a:lnTo>
                  <a:lnTo>
                    <a:pt x="12" y="38"/>
                  </a:lnTo>
                  <a:lnTo>
                    <a:pt x="12" y="42"/>
                  </a:lnTo>
                  <a:lnTo>
                    <a:pt x="15" y="44"/>
                  </a:lnTo>
                  <a:lnTo>
                    <a:pt x="19" y="40"/>
                  </a:lnTo>
                  <a:lnTo>
                    <a:pt x="19" y="38"/>
                  </a:lnTo>
                  <a:lnTo>
                    <a:pt x="21" y="40"/>
                  </a:lnTo>
                  <a:lnTo>
                    <a:pt x="23" y="38"/>
                  </a:lnTo>
                  <a:lnTo>
                    <a:pt x="23" y="34"/>
                  </a:lnTo>
                  <a:lnTo>
                    <a:pt x="25" y="32"/>
                  </a:lnTo>
                  <a:lnTo>
                    <a:pt x="25" y="27"/>
                  </a:lnTo>
                  <a:lnTo>
                    <a:pt x="27" y="25"/>
                  </a:lnTo>
                  <a:lnTo>
                    <a:pt x="27" y="6"/>
                  </a:lnTo>
                  <a:lnTo>
                    <a:pt x="29" y="0"/>
                  </a:lnTo>
                  <a:lnTo>
                    <a:pt x="29" y="6"/>
                  </a:lnTo>
                  <a:lnTo>
                    <a:pt x="31" y="15"/>
                  </a:lnTo>
                  <a:lnTo>
                    <a:pt x="31" y="44"/>
                  </a:lnTo>
                  <a:lnTo>
                    <a:pt x="34" y="53"/>
                  </a:lnTo>
                  <a:lnTo>
                    <a:pt x="34" y="61"/>
                  </a:lnTo>
                  <a:lnTo>
                    <a:pt x="36" y="63"/>
                  </a:lnTo>
                  <a:lnTo>
                    <a:pt x="36" y="59"/>
                  </a:lnTo>
                  <a:lnTo>
                    <a:pt x="38" y="55"/>
                  </a:lnTo>
                  <a:lnTo>
                    <a:pt x="38" y="51"/>
                  </a:lnTo>
                  <a:lnTo>
                    <a:pt x="40" y="49"/>
                  </a:lnTo>
                  <a:lnTo>
                    <a:pt x="42" y="46"/>
                  </a:lnTo>
                  <a:lnTo>
                    <a:pt x="44" y="44"/>
                  </a:lnTo>
                  <a:lnTo>
                    <a:pt x="46" y="42"/>
                  </a:lnTo>
                  <a:lnTo>
                    <a:pt x="46" y="36"/>
                  </a:lnTo>
                  <a:lnTo>
                    <a:pt x="48" y="34"/>
                  </a:lnTo>
                  <a:lnTo>
                    <a:pt x="50" y="36"/>
                  </a:lnTo>
                  <a:lnTo>
                    <a:pt x="50" y="42"/>
                  </a:lnTo>
                  <a:lnTo>
                    <a:pt x="53" y="44"/>
                  </a:lnTo>
                  <a:lnTo>
                    <a:pt x="55" y="42"/>
                  </a:lnTo>
                  <a:lnTo>
                    <a:pt x="55" y="34"/>
                  </a:lnTo>
                  <a:lnTo>
                    <a:pt x="57" y="30"/>
                  </a:lnTo>
                  <a:lnTo>
                    <a:pt x="57" y="27"/>
                  </a:lnTo>
                  <a:lnTo>
                    <a:pt x="59" y="25"/>
                  </a:lnTo>
                  <a:lnTo>
                    <a:pt x="59" y="21"/>
                  </a:lnTo>
                  <a:lnTo>
                    <a:pt x="61" y="17"/>
                  </a:lnTo>
                  <a:lnTo>
                    <a:pt x="61" y="13"/>
                  </a:lnTo>
                  <a:lnTo>
                    <a:pt x="63" y="11"/>
                  </a:lnTo>
                  <a:lnTo>
                    <a:pt x="63" y="9"/>
                  </a:lnTo>
                  <a:lnTo>
                    <a:pt x="63" y="11"/>
                  </a:lnTo>
                  <a:lnTo>
                    <a:pt x="65" y="15"/>
                  </a:lnTo>
                  <a:lnTo>
                    <a:pt x="65" y="32"/>
                  </a:lnTo>
                  <a:lnTo>
                    <a:pt x="67" y="38"/>
                  </a:lnTo>
                  <a:lnTo>
                    <a:pt x="67" y="44"/>
                  </a:lnTo>
                  <a:lnTo>
                    <a:pt x="69" y="46"/>
                  </a:lnTo>
                  <a:lnTo>
                    <a:pt x="72" y="44"/>
                  </a:lnTo>
                  <a:lnTo>
                    <a:pt x="74" y="42"/>
                  </a:lnTo>
                  <a:lnTo>
                    <a:pt x="76" y="42"/>
                  </a:lnTo>
                  <a:lnTo>
                    <a:pt x="78" y="46"/>
                  </a:lnTo>
                  <a:lnTo>
                    <a:pt x="78" y="51"/>
                  </a:lnTo>
                  <a:lnTo>
                    <a:pt x="82" y="55"/>
                  </a:lnTo>
                  <a:lnTo>
                    <a:pt x="80" y="55"/>
                  </a:lnTo>
                  <a:lnTo>
                    <a:pt x="82" y="49"/>
                  </a:lnTo>
                  <a:lnTo>
                    <a:pt x="84" y="46"/>
                  </a:lnTo>
                  <a:lnTo>
                    <a:pt x="84" y="38"/>
                  </a:lnTo>
                  <a:lnTo>
                    <a:pt x="86" y="36"/>
                  </a:lnTo>
                  <a:lnTo>
                    <a:pt x="86" y="34"/>
                  </a:lnTo>
                  <a:lnTo>
                    <a:pt x="88" y="32"/>
                  </a:lnTo>
                  <a:lnTo>
                    <a:pt x="88" y="25"/>
                  </a:lnTo>
                  <a:lnTo>
                    <a:pt x="91" y="23"/>
                  </a:lnTo>
                  <a:lnTo>
                    <a:pt x="91" y="19"/>
                  </a:lnTo>
                  <a:lnTo>
                    <a:pt x="93" y="19"/>
                  </a:lnTo>
                  <a:lnTo>
                    <a:pt x="93" y="27"/>
                  </a:lnTo>
                  <a:lnTo>
                    <a:pt x="95" y="30"/>
                  </a:lnTo>
                  <a:lnTo>
                    <a:pt x="95" y="38"/>
                  </a:lnTo>
                  <a:lnTo>
                    <a:pt x="97" y="40"/>
                  </a:lnTo>
                  <a:lnTo>
                    <a:pt x="97" y="42"/>
                  </a:lnTo>
                  <a:lnTo>
                    <a:pt x="97" y="38"/>
                  </a:lnTo>
                  <a:lnTo>
                    <a:pt x="101" y="34"/>
                  </a:lnTo>
                  <a:lnTo>
                    <a:pt x="99" y="34"/>
                  </a:lnTo>
                  <a:lnTo>
                    <a:pt x="101" y="36"/>
                  </a:lnTo>
                  <a:lnTo>
                    <a:pt x="103" y="36"/>
                  </a:lnTo>
                  <a:lnTo>
                    <a:pt x="103" y="27"/>
                  </a:lnTo>
                  <a:lnTo>
                    <a:pt x="105" y="21"/>
                  </a:lnTo>
                  <a:lnTo>
                    <a:pt x="105" y="17"/>
                  </a:lnTo>
                  <a:lnTo>
                    <a:pt x="105" y="21"/>
                  </a:lnTo>
                  <a:lnTo>
                    <a:pt x="107" y="25"/>
                  </a:lnTo>
                  <a:lnTo>
                    <a:pt x="107" y="38"/>
                  </a:lnTo>
                  <a:lnTo>
                    <a:pt x="110" y="44"/>
                  </a:lnTo>
                  <a:lnTo>
                    <a:pt x="110" y="53"/>
                  </a:lnTo>
                  <a:lnTo>
                    <a:pt x="112" y="51"/>
                  </a:lnTo>
                  <a:lnTo>
                    <a:pt x="114" y="49"/>
                  </a:lnTo>
                  <a:lnTo>
                    <a:pt x="114" y="46"/>
                  </a:lnTo>
                  <a:lnTo>
                    <a:pt x="116" y="44"/>
                  </a:lnTo>
                  <a:lnTo>
                    <a:pt x="116" y="42"/>
                  </a:lnTo>
                  <a:lnTo>
                    <a:pt x="120" y="44"/>
                  </a:lnTo>
                  <a:lnTo>
                    <a:pt x="120" y="40"/>
                  </a:lnTo>
                  <a:lnTo>
                    <a:pt x="122" y="42"/>
                  </a:lnTo>
                  <a:lnTo>
                    <a:pt x="124" y="40"/>
                  </a:lnTo>
                  <a:lnTo>
                    <a:pt x="124" y="36"/>
                  </a:lnTo>
                  <a:lnTo>
                    <a:pt x="127" y="32"/>
                  </a:lnTo>
                  <a:lnTo>
                    <a:pt x="127" y="25"/>
                  </a:lnTo>
                  <a:lnTo>
                    <a:pt x="129" y="23"/>
                  </a:lnTo>
                  <a:lnTo>
                    <a:pt x="129" y="27"/>
                  </a:lnTo>
                  <a:lnTo>
                    <a:pt x="131" y="32"/>
                  </a:lnTo>
                  <a:lnTo>
                    <a:pt x="131" y="42"/>
                  </a:lnTo>
                  <a:lnTo>
                    <a:pt x="133" y="44"/>
                  </a:lnTo>
                  <a:lnTo>
                    <a:pt x="133" y="49"/>
                  </a:lnTo>
                  <a:lnTo>
                    <a:pt x="135" y="46"/>
                  </a:lnTo>
                  <a:lnTo>
                    <a:pt x="137" y="44"/>
                  </a:lnTo>
                  <a:lnTo>
                    <a:pt x="139" y="42"/>
                  </a:lnTo>
                  <a:lnTo>
                    <a:pt x="139" y="38"/>
                  </a:lnTo>
                  <a:lnTo>
                    <a:pt x="141" y="32"/>
                  </a:lnTo>
                  <a:lnTo>
                    <a:pt x="141" y="21"/>
                  </a:lnTo>
                  <a:lnTo>
                    <a:pt x="143" y="19"/>
                  </a:lnTo>
                  <a:lnTo>
                    <a:pt x="143" y="17"/>
                  </a:lnTo>
                  <a:lnTo>
                    <a:pt x="143" y="21"/>
                  </a:lnTo>
                  <a:lnTo>
                    <a:pt x="146" y="25"/>
                  </a:lnTo>
                  <a:lnTo>
                    <a:pt x="146" y="34"/>
                  </a:lnTo>
                  <a:lnTo>
                    <a:pt x="148" y="36"/>
                  </a:lnTo>
                  <a:lnTo>
                    <a:pt x="148" y="38"/>
                  </a:lnTo>
                  <a:lnTo>
                    <a:pt x="152" y="42"/>
                  </a:lnTo>
                  <a:lnTo>
                    <a:pt x="150" y="42"/>
                  </a:lnTo>
                  <a:lnTo>
                    <a:pt x="152" y="38"/>
                  </a:lnTo>
                  <a:lnTo>
                    <a:pt x="154" y="36"/>
                  </a:lnTo>
                  <a:lnTo>
                    <a:pt x="156" y="38"/>
                  </a:lnTo>
                  <a:lnTo>
                    <a:pt x="156"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2" name="Freeform 176"/>
            <p:cNvSpPr>
              <a:spLocks noChangeAspect="1"/>
            </p:cNvSpPr>
            <p:nvPr/>
          </p:nvSpPr>
          <p:spPr bwMode="auto">
            <a:xfrm flipV="1">
              <a:off x="9912643" y="3854146"/>
              <a:ext cx="732158" cy="68544"/>
            </a:xfrm>
            <a:custGeom>
              <a:avLst/>
              <a:gdLst>
                <a:gd name="T0" fmla="*/ 2 w 114"/>
                <a:gd name="T1" fmla="*/ 23 h 42"/>
                <a:gd name="T2" fmla="*/ 4 w 114"/>
                <a:gd name="T3" fmla="*/ 17 h 42"/>
                <a:gd name="T4" fmla="*/ 6 w 114"/>
                <a:gd name="T5" fmla="*/ 13 h 42"/>
                <a:gd name="T6" fmla="*/ 9 w 114"/>
                <a:gd name="T7" fmla="*/ 2 h 42"/>
                <a:gd name="T8" fmla="*/ 13 w 114"/>
                <a:gd name="T9" fmla="*/ 6 h 42"/>
                <a:gd name="T10" fmla="*/ 15 w 114"/>
                <a:gd name="T11" fmla="*/ 29 h 42"/>
                <a:gd name="T12" fmla="*/ 17 w 114"/>
                <a:gd name="T13" fmla="*/ 40 h 42"/>
                <a:gd name="T14" fmla="*/ 19 w 114"/>
                <a:gd name="T15" fmla="*/ 29 h 42"/>
                <a:gd name="T16" fmla="*/ 21 w 114"/>
                <a:gd name="T17" fmla="*/ 10 h 42"/>
                <a:gd name="T18" fmla="*/ 25 w 114"/>
                <a:gd name="T19" fmla="*/ 10 h 42"/>
                <a:gd name="T20" fmla="*/ 28 w 114"/>
                <a:gd name="T21" fmla="*/ 27 h 42"/>
                <a:gd name="T22" fmla="*/ 30 w 114"/>
                <a:gd name="T23" fmla="*/ 36 h 42"/>
                <a:gd name="T24" fmla="*/ 32 w 114"/>
                <a:gd name="T25" fmla="*/ 32 h 42"/>
                <a:gd name="T26" fmla="*/ 36 w 114"/>
                <a:gd name="T27" fmla="*/ 34 h 42"/>
                <a:gd name="T28" fmla="*/ 38 w 114"/>
                <a:gd name="T29" fmla="*/ 25 h 42"/>
                <a:gd name="T30" fmla="*/ 40 w 114"/>
                <a:gd name="T31" fmla="*/ 19 h 42"/>
                <a:gd name="T32" fmla="*/ 42 w 114"/>
                <a:gd name="T33" fmla="*/ 13 h 42"/>
                <a:gd name="T34" fmla="*/ 44 w 114"/>
                <a:gd name="T35" fmla="*/ 21 h 42"/>
                <a:gd name="T36" fmla="*/ 47 w 114"/>
                <a:gd name="T37" fmla="*/ 25 h 42"/>
                <a:gd name="T38" fmla="*/ 53 w 114"/>
                <a:gd name="T39" fmla="*/ 19 h 42"/>
                <a:gd name="T40" fmla="*/ 55 w 114"/>
                <a:gd name="T41" fmla="*/ 17 h 42"/>
                <a:gd name="T42" fmla="*/ 59 w 114"/>
                <a:gd name="T43" fmla="*/ 13 h 42"/>
                <a:gd name="T44" fmla="*/ 61 w 114"/>
                <a:gd name="T45" fmla="*/ 2 h 42"/>
                <a:gd name="T46" fmla="*/ 66 w 114"/>
                <a:gd name="T47" fmla="*/ 6 h 42"/>
                <a:gd name="T48" fmla="*/ 66 w 114"/>
                <a:gd name="T49" fmla="*/ 6 h 42"/>
                <a:gd name="T50" fmla="*/ 68 w 114"/>
                <a:gd name="T51" fmla="*/ 17 h 42"/>
                <a:gd name="T52" fmla="*/ 70 w 114"/>
                <a:gd name="T53" fmla="*/ 27 h 42"/>
                <a:gd name="T54" fmla="*/ 74 w 114"/>
                <a:gd name="T55" fmla="*/ 27 h 42"/>
                <a:gd name="T56" fmla="*/ 78 w 114"/>
                <a:gd name="T57" fmla="*/ 23 h 42"/>
                <a:gd name="T58" fmla="*/ 80 w 114"/>
                <a:gd name="T59" fmla="*/ 17 h 42"/>
                <a:gd name="T60" fmla="*/ 82 w 114"/>
                <a:gd name="T61" fmla="*/ 27 h 42"/>
                <a:gd name="T62" fmla="*/ 85 w 114"/>
                <a:gd name="T63" fmla="*/ 34 h 42"/>
                <a:gd name="T64" fmla="*/ 87 w 114"/>
                <a:gd name="T65" fmla="*/ 21 h 42"/>
                <a:gd name="T66" fmla="*/ 89 w 114"/>
                <a:gd name="T67" fmla="*/ 15 h 42"/>
                <a:gd name="T68" fmla="*/ 93 w 114"/>
                <a:gd name="T69" fmla="*/ 21 h 42"/>
                <a:gd name="T70" fmla="*/ 95 w 114"/>
                <a:gd name="T71" fmla="*/ 25 h 42"/>
                <a:gd name="T72" fmla="*/ 99 w 114"/>
                <a:gd name="T73" fmla="*/ 19 h 42"/>
                <a:gd name="T74" fmla="*/ 101 w 114"/>
                <a:gd name="T75" fmla="*/ 23 h 42"/>
                <a:gd name="T76" fmla="*/ 108 w 114"/>
                <a:gd name="T77" fmla="*/ 23 h 42"/>
                <a:gd name="T78" fmla="*/ 112 w 114"/>
                <a:gd name="T79" fmla="*/ 19 h 42"/>
                <a:gd name="T80" fmla="*/ 114 w 114"/>
                <a:gd name="T81"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 h="42">
                  <a:moveTo>
                    <a:pt x="0" y="25"/>
                  </a:moveTo>
                  <a:lnTo>
                    <a:pt x="2" y="23"/>
                  </a:lnTo>
                  <a:lnTo>
                    <a:pt x="4" y="21"/>
                  </a:lnTo>
                  <a:lnTo>
                    <a:pt x="4" y="17"/>
                  </a:lnTo>
                  <a:lnTo>
                    <a:pt x="6" y="15"/>
                  </a:lnTo>
                  <a:lnTo>
                    <a:pt x="6" y="13"/>
                  </a:lnTo>
                  <a:lnTo>
                    <a:pt x="9" y="8"/>
                  </a:lnTo>
                  <a:lnTo>
                    <a:pt x="9" y="2"/>
                  </a:lnTo>
                  <a:lnTo>
                    <a:pt x="11" y="4"/>
                  </a:lnTo>
                  <a:lnTo>
                    <a:pt x="13" y="6"/>
                  </a:lnTo>
                  <a:lnTo>
                    <a:pt x="15" y="10"/>
                  </a:lnTo>
                  <a:lnTo>
                    <a:pt x="15" y="29"/>
                  </a:lnTo>
                  <a:lnTo>
                    <a:pt x="17" y="34"/>
                  </a:lnTo>
                  <a:lnTo>
                    <a:pt x="17" y="40"/>
                  </a:lnTo>
                  <a:lnTo>
                    <a:pt x="19" y="42"/>
                  </a:lnTo>
                  <a:lnTo>
                    <a:pt x="19" y="29"/>
                  </a:lnTo>
                  <a:lnTo>
                    <a:pt x="21" y="23"/>
                  </a:lnTo>
                  <a:lnTo>
                    <a:pt x="21" y="10"/>
                  </a:lnTo>
                  <a:lnTo>
                    <a:pt x="23" y="8"/>
                  </a:lnTo>
                  <a:lnTo>
                    <a:pt x="25" y="10"/>
                  </a:lnTo>
                  <a:lnTo>
                    <a:pt x="28" y="15"/>
                  </a:lnTo>
                  <a:lnTo>
                    <a:pt x="28" y="27"/>
                  </a:lnTo>
                  <a:lnTo>
                    <a:pt x="30" y="32"/>
                  </a:lnTo>
                  <a:lnTo>
                    <a:pt x="30" y="36"/>
                  </a:lnTo>
                  <a:lnTo>
                    <a:pt x="34" y="32"/>
                  </a:lnTo>
                  <a:lnTo>
                    <a:pt x="32" y="32"/>
                  </a:lnTo>
                  <a:lnTo>
                    <a:pt x="34" y="36"/>
                  </a:lnTo>
                  <a:lnTo>
                    <a:pt x="36" y="34"/>
                  </a:lnTo>
                  <a:lnTo>
                    <a:pt x="38" y="32"/>
                  </a:lnTo>
                  <a:lnTo>
                    <a:pt x="38" y="25"/>
                  </a:lnTo>
                  <a:lnTo>
                    <a:pt x="40" y="23"/>
                  </a:lnTo>
                  <a:lnTo>
                    <a:pt x="40" y="19"/>
                  </a:lnTo>
                  <a:lnTo>
                    <a:pt x="42" y="17"/>
                  </a:lnTo>
                  <a:lnTo>
                    <a:pt x="42" y="13"/>
                  </a:lnTo>
                  <a:lnTo>
                    <a:pt x="44" y="15"/>
                  </a:lnTo>
                  <a:lnTo>
                    <a:pt x="44" y="21"/>
                  </a:lnTo>
                  <a:lnTo>
                    <a:pt x="49" y="25"/>
                  </a:lnTo>
                  <a:lnTo>
                    <a:pt x="47" y="25"/>
                  </a:lnTo>
                  <a:lnTo>
                    <a:pt x="49" y="23"/>
                  </a:lnTo>
                  <a:lnTo>
                    <a:pt x="53" y="19"/>
                  </a:lnTo>
                  <a:lnTo>
                    <a:pt x="53" y="17"/>
                  </a:lnTo>
                  <a:lnTo>
                    <a:pt x="55" y="17"/>
                  </a:lnTo>
                  <a:lnTo>
                    <a:pt x="57" y="17"/>
                  </a:lnTo>
                  <a:lnTo>
                    <a:pt x="59" y="13"/>
                  </a:lnTo>
                  <a:lnTo>
                    <a:pt x="61" y="10"/>
                  </a:lnTo>
                  <a:lnTo>
                    <a:pt x="61" y="2"/>
                  </a:lnTo>
                  <a:lnTo>
                    <a:pt x="63" y="0"/>
                  </a:lnTo>
                  <a:lnTo>
                    <a:pt x="66" y="6"/>
                  </a:lnTo>
                  <a:lnTo>
                    <a:pt x="66" y="4"/>
                  </a:lnTo>
                  <a:lnTo>
                    <a:pt x="66" y="6"/>
                  </a:lnTo>
                  <a:lnTo>
                    <a:pt x="68" y="10"/>
                  </a:lnTo>
                  <a:lnTo>
                    <a:pt x="68" y="17"/>
                  </a:lnTo>
                  <a:lnTo>
                    <a:pt x="70" y="21"/>
                  </a:lnTo>
                  <a:lnTo>
                    <a:pt x="70" y="27"/>
                  </a:lnTo>
                  <a:lnTo>
                    <a:pt x="72" y="29"/>
                  </a:lnTo>
                  <a:lnTo>
                    <a:pt x="74" y="27"/>
                  </a:lnTo>
                  <a:lnTo>
                    <a:pt x="76" y="25"/>
                  </a:lnTo>
                  <a:lnTo>
                    <a:pt x="78" y="23"/>
                  </a:lnTo>
                  <a:lnTo>
                    <a:pt x="78" y="15"/>
                  </a:lnTo>
                  <a:lnTo>
                    <a:pt x="80" y="17"/>
                  </a:lnTo>
                  <a:lnTo>
                    <a:pt x="80" y="23"/>
                  </a:lnTo>
                  <a:lnTo>
                    <a:pt x="82" y="27"/>
                  </a:lnTo>
                  <a:lnTo>
                    <a:pt x="82" y="36"/>
                  </a:lnTo>
                  <a:lnTo>
                    <a:pt x="85" y="34"/>
                  </a:lnTo>
                  <a:lnTo>
                    <a:pt x="87" y="29"/>
                  </a:lnTo>
                  <a:lnTo>
                    <a:pt x="87" y="21"/>
                  </a:lnTo>
                  <a:lnTo>
                    <a:pt x="91" y="15"/>
                  </a:lnTo>
                  <a:lnTo>
                    <a:pt x="89" y="15"/>
                  </a:lnTo>
                  <a:lnTo>
                    <a:pt x="91" y="19"/>
                  </a:lnTo>
                  <a:lnTo>
                    <a:pt x="93" y="21"/>
                  </a:lnTo>
                  <a:lnTo>
                    <a:pt x="93" y="25"/>
                  </a:lnTo>
                  <a:lnTo>
                    <a:pt x="95" y="25"/>
                  </a:lnTo>
                  <a:lnTo>
                    <a:pt x="99" y="21"/>
                  </a:lnTo>
                  <a:lnTo>
                    <a:pt x="99" y="19"/>
                  </a:lnTo>
                  <a:lnTo>
                    <a:pt x="101" y="21"/>
                  </a:lnTo>
                  <a:lnTo>
                    <a:pt x="101" y="23"/>
                  </a:lnTo>
                  <a:lnTo>
                    <a:pt x="106" y="25"/>
                  </a:lnTo>
                  <a:lnTo>
                    <a:pt x="108" y="23"/>
                  </a:lnTo>
                  <a:lnTo>
                    <a:pt x="110" y="21"/>
                  </a:lnTo>
                  <a:lnTo>
                    <a:pt x="112" y="19"/>
                  </a:lnTo>
                  <a:lnTo>
                    <a:pt x="112" y="15"/>
                  </a:lnTo>
                  <a:lnTo>
                    <a:pt x="114" y="1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3" name="Freeform 177"/>
            <p:cNvSpPr>
              <a:spLocks noChangeAspect="1"/>
            </p:cNvSpPr>
            <p:nvPr/>
          </p:nvSpPr>
          <p:spPr bwMode="auto">
            <a:xfrm flipV="1">
              <a:off x="4742643" y="3970817"/>
              <a:ext cx="1317538" cy="59794"/>
            </a:xfrm>
            <a:custGeom>
              <a:avLst/>
              <a:gdLst>
                <a:gd name="T0" fmla="*/ 4 w 205"/>
                <a:gd name="T1" fmla="*/ 27 h 37"/>
                <a:gd name="T2" fmla="*/ 9 w 205"/>
                <a:gd name="T3" fmla="*/ 21 h 37"/>
                <a:gd name="T4" fmla="*/ 13 w 205"/>
                <a:gd name="T5" fmla="*/ 25 h 37"/>
                <a:gd name="T6" fmla="*/ 17 w 205"/>
                <a:gd name="T7" fmla="*/ 27 h 37"/>
                <a:gd name="T8" fmla="*/ 23 w 205"/>
                <a:gd name="T9" fmla="*/ 25 h 37"/>
                <a:gd name="T10" fmla="*/ 30 w 205"/>
                <a:gd name="T11" fmla="*/ 27 h 37"/>
                <a:gd name="T12" fmla="*/ 38 w 205"/>
                <a:gd name="T13" fmla="*/ 23 h 37"/>
                <a:gd name="T14" fmla="*/ 40 w 205"/>
                <a:gd name="T15" fmla="*/ 25 h 37"/>
                <a:gd name="T16" fmla="*/ 45 w 205"/>
                <a:gd name="T17" fmla="*/ 25 h 37"/>
                <a:gd name="T18" fmla="*/ 51 w 205"/>
                <a:gd name="T19" fmla="*/ 27 h 37"/>
                <a:gd name="T20" fmla="*/ 59 w 205"/>
                <a:gd name="T21" fmla="*/ 18 h 37"/>
                <a:gd name="T22" fmla="*/ 61 w 205"/>
                <a:gd name="T23" fmla="*/ 21 h 37"/>
                <a:gd name="T24" fmla="*/ 66 w 205"/>
                <a:gd name="T25" fmla="*/ 31 h 37"/>
                <a:gd name="T26" fmla="*/ 72 w 205"/>
                <a:gd name="T27" fmla="*/ 29 h 37"/>
                <a:gd name="T28" fmla="*/ 78 w 205"/>
                <a:gd name="T29" fmla="*/ 25 h 37"/>
                <a:gd name="T30" fmla="*/ 83 w 205"/>
                <a:gd name="T31" fmla="*/ 21 h 37"/>
                <a:gd name="T32" fmla="*/ 87 w 205"/>
                <a:gd name="T33" fmla="*/ 21 h 37"/>
                <a:gd name="T34" fmla="*/ 91 w 205"/>
                <a:gd name="T35" fmla="*/ 31 h 37"/>
                <a:gd name="T36" fmla="*/ 97 w 205"/>
                <a:gd name="T37" fmla="*/ 33 h 37"/>
                <a:gd name="T38" fmla="*/ 102 w 205"/>
                <a:gd name="T39" fmla="*/ 27 h 37"/>
                <a:gd name="T40" fmla="*/ 106 w 205"/>
                <a:gd name="T41" fmla="*/ 21 h 37"/>
                <a:gd name="T42" fmla="*/ 110 w 205"/>
                <a:gd name="T43" fmla="*/ 29 h 37"/>
                <a:gd name="T44" fmla="*/ 116 w 205"/>
                <a:gd name="T45" fmla="*/ 27 h 37"/>
                <a:gd name="T46" fmla="*/ 123 w 205"/>
                <a:gd name="T47" fmla="*/ 27 h 37"/>
                <a:gd name="T48" fmla="*/ 125 w 205"/>
                <a:gd name="T49" fmla="*/ 16 h 37"/>
                <a:gd name="T50" fmla="*/ 129 w 205"/>
                <a:gd name="T51" fmla="*/ 0 h 37"/>
                <a:gd name="T52" fmla="*/ 131 w 205"/>
                <a:gd name="T53" fmla="*/ 18 h 37"/>
                <a:gd name="T54" fmla="*/ 138 w 205"/>
                <a:gd name="T55" fmla="*/ 37 h 37"/>
                <a:gd name="T56" fmla="*/ 140 w 205"/>
                <a:gd name="T57" fmla="*/ 33 h 37"/>
                <a:gd name="T58" fmla="*/ 146 w 205"/>
                <a:gd name="T59" fmla="*/ 27 h 37"/>
                <a:gd name="T60" fmla="*/ 148 w 205"/>
                <a:gd name="T61" fmla="*/ 29 h 37"/>
                <a:gd name="T62" fmla="*/ 154 w 205"/>
                <a:gd name="T63" fmla="*/ 25 h 37"/>
                <a:gd name="T64" fmla="*/ 161 w 205"/>
                <a:gd name="T65" fmla="*/ 27 h 37"/>
                <a:gd name="T66" fmla="*/ 167 w 205"/>
                <a:gd name="T67" fmla="*/ 27 h 37"/>
                <a:gd name="T68" fmla="*/ 173 w 205"/>
                <a:gd name="T69" fmla="*/ 27 h 37"/>
                <a:gd name="T70" fmla="*/ 180 w 205"/>
                <a:gd name="T71" fmla="*/ 23 h 37"/>
                <a:gd name="T72" fmla="*/ 184 w 205"/>
                <a:gd name="T73" fmla="*/ 16 h 37"/>
                <a:gd name="T74" fmla="*/ 186 w 205"/>
                <a:gd name="T75" fmla="*/ 18 h 37"/>
                <a:gd name="T76" fmla="*/ 188 w 205"/>
                <a:gd name="T77" fmla="*/ 29 h 37"/>
                <a:gd name="T78" fmla="*/ 195 w 205"/>
                <a:gd name="T79" fmla="*/ 33 h 37"/>
                <a:gd name="T80" fmla="*/ 199 w 205"/>
                <a:gd name="T81" fmla="*/ 23 h 37"/>
                <a:gd name="T82" fmla="*/ 201 w 205"/>
                <a:gd name="T83"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5" h="37">
                  <a:moveTo>
                    <a:pt x="0" y="25"/>
                  </a:moveTo>
                  <a:lnTo>
                    <a:pt x="2" y="27"/>
                  </a:lnTo>
                  <a:lnTo>
                    <a:pt x="4" y="27"/>
                  </a:lnTo>
                  <a:lnTo>
                    <a:pt x="7" y="25"/>
                  </a:lnTo>
                  <a:lnTo>
                    <a:pt x="9" y="23"/>
                  </a:lnTo>
                  <a:lnTo>
                    <a:pt x="9" y="21"/>
                  </a:lnTo>
                  <a:lnTo>
                    <a:pt x="11" y="18"/>
                  </a:lnTo>
                  <a:lnTo>
                    <a:pt x="11" y="23"/>
                  </a:lnTo>
                  <a:lnTo>
                    <a:pt x="13" y="25"/>
                  </a:lnTo>
                  <a:lnTo>
                    <a:pt x="13" y="31"/>
                  </a:lnTo>
                  <a:lnTo>
                    <a:pt x="15" y="29"/>
                  </a:lnTo>
                  <a:lnTo>
                    <a:pt x="17" y="27"/>
                  </a:lnTo>
                  <a:lnTo>
                    <a:pt x="19" y="27"/>
                  </a:lnTo>
                  <a:lnTo>
                    <a:pt x="21" y="25"/>
                  </a:lnTo>
                  <a:lnTo>
                    <a:pt x="23" y="25"/>
                  </a:lnTo>
                  <a:lnTo>
                    <a:pt x="26" y="23"/>
                  </a:lnTo>
                  <a:lnTo>
                    <a:pt x="28" y="27"/>
                  </a:lnTo>
                  <a:lnTo>
                    <a:pt x="30" y="27"/>
                  </a:lnTo>
                  <a:lnTo>
                    <a:pt x="32" y="29"/>
                  </a:lnTo>
                  <a:lnTo>
                    <a:pt x="34" y="29"/>
                  </a:lnTo>
                  <a:lnTo>
                    <a:pt x="38" y="23"/>
                  </a:lnTo>
                  <a:lnTo>
                    <a:pt x="36" y="23"/>
                  </a:lnTo>
                  <a:lnTo>
                    <a:pt x="38" y="23"/>
                  </a:lnTo>
                  <a:lnTo>
                    <a:pt x="40" y="25"/>
                  </a:lnTo>
                  <a:lnTo>
                    <a:pt x="40" y="27"/>
                  </a:lnTo>
                  <a:lnTo>
                    <a:pt x="45" y="29"/>
                  </a:lnTo>
                  <a:lnTo>
                    <a:pt x="45" y="25"/>
                  </a:lnTo>
                  <a:lnTo>
                    <a:pt x="47" y="25"/>
                  </a:lnTo>
                  <a:lnTo>
                    <a:pt x="49" y="27"/>
                  </a:lnTo>
                  <a:lnTo>
                    <a:pt x="51" y="27"/>
                  </a:lnTo>
                  <a:lnTo>
                    <a:pt x="53" y="25"/>
                  </a:lnTo>
                  <a:lnTo>
                    <a:pt x="55" y="23"/>
                  </a:lnTo>
                  <a:lnTo>
                    <a:pt x="59" y="18"/>
                  </a:lnTo>
                  <a:lnTo>
                    <a:pt x="59" y="14"/>
                  </a:lnTo>
                  <a:lnTo>
                    <a:pt x="61" y="16"/>
                  </a:lnTo>
                  <a:lnTo>
                    <a:pt x="61" y="21"/>
                  </a:lnTo>
                  <a:lnTo>
                    <a:pt x="64" y="23"/>
                  </a:lnTo>
                  <a:lnTo>
                    <a:pt x="64" y="29"/>
                  </a:lnTo>
                  <a:lnTo>
                    <a:pt x="66" y="31"/>
                  </a:lnTo>
                  <a:lnTo>
                    <a:pt x="68" y="29"/>
                  </a:lnTo>
                  <a:lnTo>
                    <a:pt x="70" y="27"/>
                  </a:lnTo>
                  <a:lnTo>
                    <a:pt x="72" y="29"/>
                  </a:lnTo>
                  <a:lnTo>
                    <a:pt x="74" y="29"/>
                  </a:lnTo>
                  <a:lnTo>
                    <a:pt x="76" y="29"/>
                  </a:lnTo>
                  <a:lnTo>
                    <a:pt x="78" y="25"/>
                  </a:lnTo>
                  <a:lnTo>
                    <a:pt x="80" y="23"/>
                  </a:lnTo>
                  <a:lnTo>
                    <a:pt x="80" y="18"/>
                  </a:lnTo>
                  <a:lnTo>
                    <a:pt x="83" y="21"/>
                  </a:lnTo>
                  <a:lnTo>
                    <a:pt x="87" y="16"/>
                  </a:lnTo>
                  <a:lnTo>
                    <a:pt x="85" y="16"/>
                  </a:lnTo>
                  <a:lnTo>
                    <a:pt x="87" y="21"/>
                  </a:lnTo>
                  <a:lnTo>
                    <a:pt x="89" y="23"/>
                  </a:lnTo>
                  <a:lnTo>
                    <a:pt x="89" y="29"/>
                  </a:lnTo>
                  <a:lnTo>
                    <a:pt x="91" y="31"/>
                  </a:lnTo>
                  <a:lnTo>
                    <a:pt x="91" y="33"/>
                  </a:lnTo>
                  <a:lnTo>
                    <a:pt x="95" y="35"/>
                  </a:lnTo>
                  <a:lnTo>
                    <a:pt x="97" y="33"/>
                  </a:lnTo>
                  <a:lnTo>
                    <a:pt x="100" y="31"/>
                  </a:lnTo>
                  <a:lnTo>
                    <a:pt x="100" y="29"/>
                  </a:lnTo>
                  <a:lnTo>
                    <a:pt x="102" y="27"/>
                  </a:lnTo>
                  <a:lnTo>
                    <a:pt x="102" y="23"/>
                  </a:lnTo>
                  <a:lnTo>
                    <a:pt x="104" y="21"/>
                  </a:lnTo>
                  <a:lnTo>
                    <a:pt x="106" y="21"/>
                  </a:lnTo>
                  <a:lnTo>
                    <a:pt x="108" y="25"/>
                  </a:lnTo>
                  <a:lnTo>
                    <a:pt x="112" y="29"/>
                  </a:lnTo>
                  <a:lnTo>
                    <a:pt x="110" y="29"/>
                  </a:lnTo>
                  <a:lnTo>
                    <a:pt x="112" y="29"/>
                  </a:lnTo>
                  <a:lnTo>
                    <a:pt x="114" y="29"/>
                  </a:lnTo>
                  <a:lnTo>
                    <a:pt x="116" y="27"/>
                  </a:lnTo>
                  <a:lnTo>
                    <a:pt x="119" y="27"/>
                  </a:lnTo>
                  <a:lnTo>
                    <a:pt x="121" y="29"/>
                  </a:lnTo>
                  <a:lnTo>
                    <a:pt x="123" y="27"/>
                  </a:lnTo>
                  <a:lnTo>
                    <a:pt x="123" y="25"/>
                  </a:lnTo>
                  <a:lnTo>
                    <a:pt x="125" y="23"/>
                  </a:lnTo>
                  <a:lnTo>
                    <a:pt x="125" y="16"/>
                  </a:lnTo>
                  <a:lnTo>
                    <a:pt x="127" y="10"/>
                  </a:lnTo>
                  <a:lnTo>
                    <a:pt x="127" y="2"/>
                  </a:lnTo>
                  <a:lnTo>
                    <a:pt x="129" y="0"/>
                  </a:lnTo>
                  <a:lnTo>
                    <a:pt x="129" y="6"/>
                  </a:lnTo>
                  <a:lnTo>
                    <a:pt x="131" y="10"/>
                  </a:lnTo>
                  <a:lnTo>
                    <a:pt x="131" y="18"/>
                  </a:lnTo>
                  <a:lnTo>
                    <a:pt x="133" y="23"/>
                  </a:lnTo>
                  <a:lnTo>
                    <a:pt x="133" y="33"/>
                  </a:lnTo>
                  <a:lnTo>
                    <a:pt x="138" y="37"/>
                  </a:lnTo>
                  <a:lnTo>
                    <a:pt x="135" y="37"/>
                  </a:lnTo>
                  <a:lnTo>
                    <a:pt x="138" y="35"/>
                  </a:lnTo>
                  <a:lnTo>
                    <a:pt x="140" y="33"/>
                  </a:lnTo>
                  <a:lnTo>
                    <a:pt x="142" y="31"/>
                  </a:lnTo>
                  <a:lnTo>
                    <a:pt x="144" y="29"/>
                  </a:lnTo>
                  <a:lnTo>
                    <a:pt x="146" y="27"/>
                  </a:lnTo>
                  <a:lnTo>
                    <a:pt x="146" y="25"/>
                  </a:lnTo>
                  <a:lnTo>
                    <a:pt x="150" y="29"/>
                  </a:lnTo>
                  <a:lnTo>
                    <a:pt x="148" y="29"/>
                  </a:lnTo>
                  <a:lnTo>
                    <a:pt x="150" y="29"/>
                  </a:lnTo>
                  <a:lnTo>
                    <a:pt x="152" y="27"/>
                  </a:lnTo>
                  <a:lnTo>
                    <a:pt x="154" y="25"/>
                  </a:lnTo>
                  <a:lnTo>
                    <a:pt x="157" y="27"/>
                  </a:lnTo>
                  <a:lnTo>
                    <a:pt x="159" y="25"/>
                  </a:lnTo>
                  <a:lnTo>
                    <a:pt x="161" y="27"/>
                  </a:lnTo>
                  <a:lnTo>
                    <a:pt x="163" y="29"/>
                  </a:lnTo>
                  <a:lnTo>
                    <a:pt x="165" y="29"/>
                  </a:lnTo>
                  <a:lnTo>
                    <a:pt x="167" y="27"/>
                  </a:lnTo>
                  <a:lnTo>
                    <a:pt x="169" y="27"/>
                  </a:lnTo>
                  <a:lnTo>
                    <a:pt x="171" y="27"/>
                  </a:lnTo>
                  <a:lnTo>
                    <a:pt x="173" y="27"/>
                  </a:lnTo>
                  <a:lnTo>
                    <a:pt x="176" y="25"/>
                  </a:lnTo>
                  <a:lnTo>
                    <a:pt x="178" y="25"/>
                  </a:lnTo>
                  <a:lnTo>
                    <a:pt x="180" y="23"/>
                  </a:lnTo>
                  <a:lnTo>
                    <a:pt x="182" y="21"/>
                  </a:lnTo>
                  <a:lnTo>
                    <a:pt x="182" y="18"/>
                  </a:lnTo>
                  <a:lnTo>
                    <a:pt x="184" y="16"/>
                  </a:lnTo>
                  <a:lnTo>
                    <a:pt x="184" y="14"/>
                  </a:lnTo>
                  <a:lnTo>
                    <a:pt x="184" y="16"/>
                  </a:lnTo>
                  <a:lnTo>
                    <a:pt x="186" y="18"/>
                  </a:lnTo>
                  <a:lnTo>
                    <a:pt x="186" y="23"/>
                  </a:lnTo>
                  <a:lnTo>
                    <a:pt x="188" y="25"/>
                  </a:lnTo>
                  <a:lnTo>
                    <a:pt x="188" y="29"/>
                  </a:lnTo>
                  <a:lnTo>
                    <a:pt x="190" y="31"/>
                  </a:lnTo>
                  <a:lnTo>
                    <a:pt x="192" y="33"/>
                  </a:lnTo>
                  <a:lnTo>
                    <a:pt x="195" y="33"/>
                  </a:lnTo>
                  <a:lnTo>
                    <a:pt x="197" y="31"/>
                  </a:lnTo>
                  <a:lnTo>
                    <a:pt x="197" y="27"/>
                  </a:lnTo>
                  <a:lnTo>
                    <a:pt x="199" y="23"/>
                  </a:lnTo>
                  <a:lnTo>
                    <a:pt x="199" y="16"/>
                  </a:lnTo>
                  <a:lnTo>
                    <a:pt x="203" y="12"/>
                  </a:lnTo>
                  <a:lnTo>
                    <a:pt x="201" y="12"/>
                  </a:lnTo>
                  <a:lnTo>
                    <a:pt x="203" y="14"/>
                  </a:lnTo>
                  <a:lnTo>
                    <a:pt x="205"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4" name="Freeform 178"/>
            <p:cNvSpPr>
              <a:spLocks noChangeAspect="1"/>
            </p:cNvSpPr>
            <p:nvPr/>
          </p:nvSpPr>
          <p:spPr bwMode="auto">
            <a:xfrm flipV="1">
              <a:off x="6060182" y="3963525"/>
              <a:ext cx="1167308" cy="81670"/>
            </a:xfrm>
            <a:custGeom>
              <a:avLst/>
              <a:gdLst>
                <a:gd name="T0" fmla="*/ 2 w 182"/>
                <a:gd name="T1" fmla="*/ 32 h 51"/>
                <a:gd name="T2" fmla="*/ 9 w 182"/>
                <a:gd name="T3" fmla="*/ 36 h 51"/>
                <a:gd name="T4" fmla="*/ 17 w 182"/>
                <a:gd name="T5" fmla="*/ 42 h 51"/>
                <a:gd name="T6" fmla="*/ 19 w 182"/>
                <a:gd name="T7" fmla="*/ 38 h 51"/>
                <a:gd name="T8" fmla="*/ 23 w 182"/>
                <a:gd name="T9" fmla="*/ 32 h 51"/>
                <a:gd name="T10" fmla="*/ 25 w 182"/>
                <a:gd name="T11" fmla="*/ 42 h 51"/>
                <a:gd name="T12" fmla="*/ 30 w 182"/>
                <a:gd name="T13" fmla="*/ 42 h 51"/>
                <a:gd name="T14" fmla="*/ 36 w 182"/>
                <a:gd name="T15" fmla="*/ 36 h 51"/>
                <a:gd name="T16" fmla="*/ 38 w 182"/>
                <a:gd name="T17" fmla="*/ 44 h 51"/>
                <a:gd name="T18" fmla="*/ 42 w 182"/>
                <a:gd name="T19" fmla="*/ 34 h 51"/>
                <a:gd name="T20" fmla="*/ 47 w 182"/>
                <a:gd name="T21" fmla="*/ 11 h 51"/>
                <a:gd name="T22" fmla="*/ 49 w 182"/>
                <a:gd name="T23" fmla="*/ 11 h 51"/>
                <a:gd name="T24" fmla="*/ 53 w 182"/>
                <a:gd name="T25" fmla="*/ 32 h 51"/>
                <a:gd name="T26" fmla="*/ 55 w 182"/>
                <a:gd name="T27" fmla="*/ 44 h 51"/>
                <a:gd name="T28" fmla="*/ 59 w 182"/>
                <a:gd name="T29" fmla="*/ 38 h 51"/>
                <a:gd name="T30" fmla="*/ 64 w 182"/>
                <a:gd name="T31" fmla="*/ 30 h 51"/>
                <a:gd name="T32" fmla="*/ 68 w 182"/>
                <a:gd name="T33" fmla="*/ 17 h 51"/>
                <a:gd name="T34" fmla="*/ 70 w 182"/>
                <a:gd name="T35" fmla="*/ 38 h 51"/>
                <a:gd name="T36" fmla="*/ 74 w 182"/>
                <a:gd name="T37" fmla="*/ 46 h 51"/>
                <a:gd name="T38" fmla="*/ 78 w 182"/>
                <a:gd name="T39" fmla="*/ 38 h 51"/>
                <a:gd name="T40" fmla="*/ 85 w 182"/>
                <a:gd name="T41" fmla="*/ 38 h 51"/>
                <a:gd name="T42" fmla="*/ 89 w 182"/>
                <a:gd name="T43" fmla="*/ 38 h 51"/>
                <a:gd name="T44" fmla="*/ 93 w 182"/>
                <a:gd name="T45" fmla="*/ 38 h 51"/>
                <a:gd name="T46" fmla="*/ 97 w 182"/>
                <a:gd name="T47" fmla="*/ 32 h 51"/>
                <a:gd name="T48" fmla="*/ 102 w 182"/>
                <a:gd name="T49" fmla="*/ 25 h 51"/>
                <a:gd name="T50" fmla="*/ 106 w 182"/>
                <a:gd name="T51" fmla="*/ 32 h 51"/>
                <a:gd name="T52" fmla="*/ 112 w 182"/>
                <a:gd name="T53" fmla="*/ 34 h 51"/>
                <a:gd name="T54" fmla="*/ 118 w 182"/>
                <a:gd name="T55" fmla="*/ 36 h 51"/>
                <a:gd name="T56" fmla="*/ 123 w 182"/>
                <a:gd name="T57" fmla="*/ 38 h 51"/>
                <a:gd name="T58" fmla="*/ 127 w 182"/>
                <a:gd name="T59" fmla="*/ 36 h 51"/>
                <a:gd name="T60" fmla="*/ 137 w 182"/>
                <a:gd name="T61" fmla="*/ 40 h 51"/>
                <a:gd name="T62" fmla="*/ 140 w 182"/>
                <a:gd name="T63" fmla="*/ 34 h 51"/>
                <a:gd name="T64" fmla="*/ 144 w 182"/>
                <a:gd name="T65" fmla="*/ 23 h 51"/>
                <a:gd name="T66" fmla="*/ 146 w 182"/>
                <a:gd name="T67" fmla="*/ 34 h 51"/>
                <a:gd name="T68" fmla="*/ 150 w 182"/>
                <a:gd name="T69" fmla="*/ 38 h 51"/>
                <a:gd name="T70" fmla="*/ 156 w 182"/>
                <a:gd name="T71" fmla="*/ 34 h 51"/>
                <a:gd name="T72" fmla="*/ 159 w 182"/>
                <a:gd name="T73" fmla="*/ 0 h 51"/>
                <a:gd name="T74" fmla="*/ 163 w 182"/>
                <a:gd name="T75" fmla="*/ 15 h 51"/>
                <a:gd name="T76" fmla="*/ 165 w 182"/>
                <a:gd name="T77" fmla="*/ 49 h 51"/>
                <a:gd name="T78" fmla="*/ 169 w 182"/>
                <a:gd name="T79" fmla="*/ 46 h 51"/>
                <a:gd name="T80" fmla="*/ 173 w 182"/>
                <a:gd name="T81" fmla="*/ 40 h 51"/>
                <a:gd name="T82" fmla="*/ 178 w 182"/>
                <a:gd name="T83"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51">
                  <a:moveTo>
                    <a:pt x="0" y="25"/>
                  </a:moveTo>
                  <a:lnTo>
                    <a:pt x="2" y="27"/>
                  </a:lnTo>
                  <a:lnTo>
                    <a:pt x="2" y="32"/>
                  </a:lnTo>
                  <a:lnTo>
                    <a:pt x="4" y="34"/>
                  </a:lnTo>
                  <a:lnTo>
                    <a:pt x="6" y="36"/>
                  </a:lnTo>
                  <a:lnTo>
                    <a:pt x="9" y="36"/>
                  </a:lnTo>
                  <a:lnTo>
                    <a:pt x="11" y="40"/>
                  </a:lnTo>
                  <a:lnTo>
                    <a:pt x="13" y="38"/>
                  </a:lnTo>
                  <a:lnTo>
                    <a:pt x="17" y="42"/>
                  </a:lnTo>
                  <a:lnTo>
                    <a:pt x="17" y="44"/>
                  </a:lnTo>
                  <a:lnTo>
                    <a:pt x="19" y="42"/>
                  </a:lnTo>
                  <a:lnTo>
                    <a:pt x="19" y="38"/>
                  </a:lnTo>
                  <a:lnTo>
                    <a:pt x="21" y="36"/>
                  </a:lnTo>
                  <a:lnTo>
                    <a:pt x="21" y="34"/>
                  </a:lnTo>
                  <a:lnTo>
                    <a:pt x="23" y="32"/>
                  </a:lnTo>
                  <a:lnTo>
                    <a:pt x="23" y="34"/>
                  </a:lnTo>
                  <a:lnTo>
                    <a:pt x="25" y="36"/>
                  </a:lnTo>
                  <a:lnTo>
                    <a:pt x="25" y="42"/>
                  </a:lnTo>
                  <a:lnTo>
                    <a:pt x="28" y="44"/>
                  </a:lnTo>
                  <a:lnTo>
                    <a:pt x="30" y="46"/>
                  </a:lnTo>
                  <a:lnTo>
                    <a:pt x="30" y="42"/>
                  </a:lnTo>
                  <a:lnTo>
                    <a:pt x="32" y="40"/>
                  </a:lnTo>
                  <a:lnTo>
                    <a:pt x="32" y="36"/>
                  </a:lnTo>
                  <a:lnTo>
                    <a:pt x="36" y="36"/>
                  </a:lnTo>
                  <a:lnTo>
                    <a:pt x="36" y="40"/>
                  </a:lnTo>
                  <a:lnTo>
                    <a:pt x="40" y="44"/>
                  </a:lnTo>
                  <a:lnTo>
                    <a:pt x="38" y="44"/>
                  </a:lnTo>
                  <a:lnTo>
                    <a:pt x="40" y="40"/>
                  </a:lnTo>
                  <a:lnTo>
                    <a:pt x="42" y="38"/>
                  </a:lnTo>
                  <a:lnTo>
                    <a:pt x="42" y="34"/>
                  </a:lnTo>
                  <a:lnTo>
                    <a:pt x="44" y="30"/>
                  </a:lnTo>
                  <a:lnTo>
                    <a:pt x="44" y="17"/>
                  </a:lnTo>
                  <a:lnTo>
                    <a:pt x="47" y="11"/>
                  </a:lnTo>
                  <a:lnTo>
                    <a:pt x="47" y="4"/>
                  </a:lnTo>
                  <a:lnTo>
                    <a:pt x="49" y="6"/>
                  </a:lnTo>
                  <a:lnTo>
                    <a:pt x="49" y="11"/>
                  </a:lnTo>
                  <a:lnTo>
                    <a:pt x="51" y="17"/>
                  </a:lnTo>
                  <a:lnTo>
                    <a:pt x="51" y="27"/>
                  </a:lnTo>
                  <a:lnTo>
                    <a:pt x="53" y="32"/>
                  </a:lnTo>
                  <a:lnTo>
                    <a:pt x="53" y="40"/>
                  </a:lnTo>
                  <a:lnTo>
                    <a:pt x="57" y="44"/>
                  </a:lnTo>
                  <a:lnTo>
                    <a:pt x="55" y="44"/>
                  </a:lnTo>
                  <a:lnTo>
                    <a:pt x="57" y="42"/>
                  </a:lnTo>
                  <a:lnTo>
                    <a:pt x="59" y="40"/>
                  </a:lnTo>
                  <a:lnTo>
                    <a:pt x="59" y="38"/>
                  </a:lnTo>
                  <a:lnTo>
                    <a:pt x="61" y="36"/>
                  </a:lnTo>
                  <a:lnTo>
                    <a:pt x="61" y="30"/>
                  </a:lnTo>
                  <a:lnTo>
                    <a:pt x="64" y="30"/>
                  </a:lnTo>
                  <a:lnTo>
                    <a:pt x="66" y="30"/>
                  </a:lnTo>
                  <a:lnTo>
                    <a:pt x="66" y="21"/>
                  </a:lnTo>
                  <a:lnTo>
                    <a:pt x="68" y="17"/>
                  </a:lnTo>
                  <a:lnTo>
                    <a:pt x="68" y="21"/>
                  </a:lnTo>
                  <a:lnTo>
                    <a:pt x="70" y="25"/>
                  </a:lnTo>
                  <a:lnTo>
                    <a:pt x="70" y="38"/>
                  </a:lnTo>
                  <a:lnTo>
                    <a:pt x="72" y="42"/>
                  </a:lnTo>
                  <a:lnTo>
                    <a:pt x="72" y="49"/>
                  </a:lnTo>
                  <a:lnTo>
                    <a:pt x="74" y="46"/>
                  </a:lnTo>
                  <a:lnTo>
                    <a:pt x="76" y="44"/>
                  </a:lnTo>
                  <a:lnTo>
                    <a:pt x="76" y="40"/>
                  </a:lnTo>
                  <a:lnTo>
                    <a:pt x="78" y="38"/>
                  </a:lnTo>
                  <a:lnTo>
                    <a:pt x="80" y="38"/>
                  </a:lnTo>
                  <a:lnTo>
                    <a:pt x="83" y="40"/>
                  </a:lnTo>
                  <a:lnTo>
                    <a:pt x="85" y="38"/>
                  </a:lnTo>
                  <a:lnTo>
                    <a:pt x="85" y="34"/>
                  </a:lnTo>
                  <a:lnTo>
                    <a:pt x="87" y="36"/>
                  </a:lnTo>
                  <a:lnTo>
                    <a:pt x="89" y="38"/>
                  </a:lnTo>
                  <a:lnTo>
                    <a:pt x="89" y="42"/>
                  </a:lnTo>
                  <a:lnTo>
                    <a:pt x="91" y="40"/>
                  </a:lnTo>
                  <a:lnTo>
                    <a:pt x="93" y="38"/>
                  </a:lnTo>
                  <a:lnTo>
                    <a:pt x="95" y="36"/>
                  </a:lnTo>
                  <a:lnTo>
                    <a:pt x="97" y="34"/>
                  </a:lnTo>
                  <a:lnTo>
                    <a:pt x="97" y="32"/>
                  </a:lnTo>
                  <a:lnTo>
                    <a:pt x="99" y="30"/>
                  </a:lnTo>
                  <a:lnTo>
                    <a:pt x="99" y="27"/>
                  </a:lnTo>
                  <a:lnTo>
                    <a:pt x="102" y="25"/>
                  </a:lnTo>
                  <a:lnTo>
                    <a:pt x="104" y="27"/>
                  </a:lnTo>
                  <a:lnTo>
                    <a:pt x="104" y="32"/>
                  </a:lnTo>
                  <a:lnTo>
                    <a:pt x="106" y="32"/>
                  </a:lnTo>
                  <a:lnTo>
                    <a:pt x="108" y="34"/>
                  </a:lnTo>
                  <a:lnTo>
                    <a:pt x="110" y="36"/>
                  </a:lnTo>
                  <a:lnTo>
                    <a:pt x="112" y="34"/>
                  </a:lnTo>
                  <a:lnTo>
                    <a:pt x="114" y="32"/>
                  </a:lnTo>
                  <a:lnTo>
                    <a:pt x="116" y="34"/>
                  </a:lnTo>
                  <a:lnTo>
                    <a:pt x="118" y="36"/>
                  </a:lnTo>
                  <a:lnTo>
                    <a:pt x="123" y="40"/>
                  </a:lnTo>
                  <a:lnTo>
                    <a:pt x="121" y="40"/>
                  </a:lnTo>
                  <a:lnTo>
                    <a:pt x="123" y="38"/>
                  </a:lnTo>
                  <a:lnTo>
                    <a:pt x="125" y="36"/>
                  </a:lnTo>
                  <a:lnTo>
                    <a:pt x="127" y="34"/>
                  </a:lnTo>
                  <a:lnTo>
                    <a:pt x="127" y="36"/>
                  </a:lnTo>
                  <a:lnTo>
                    <a:pt x="129" y="38"/>
                  </a:lnTo>
                  <a:lnTo>
                    <a:pt x="131" y="40"/>
                  </a:lnTo>
                  <a:lnTo>
                    <a:pt x="137" y="40"/>
                  </a:lnTo>
                  <a:lnTo>
                    <a:pt x="137" y="38"/>
                  </a:lnTo>
                  <a:lnTo>
                    <a:pt x="140" y="36"/>
                  </a:lnTo>
                  <a:lnTo>
                    <a:pt x="140" y="34"/>
                  </a:lnTo>
                  <a:lnTo>
                    <a:pt x="142" y="32"/>
                  </a:lnTo>
                  <a:lnTo>
                    <a:pt x="142" y="25"/>
                  </a:lnTo>
                  <a:lnTo>
                    <a:pt x="144" y="23"/>
                  </a:lnTo>
                  <a:lnTo>
                    <a:pt x="144" y="25"/>
                  </a:lnTo>
                  <a:lnTo>
                    <a:pt x="146" y="30"/>
                  </a:lnTo>
                  <a:lnTo>
                    <a:pt x="146" y="34"/>
                  </a:lnTo>
                  <a:lnTo>
                    <a:pt x="150" y="38"/>
                  </a:lnTo>
                  <a:lnTo>
                    <a:pt x="148" y="38"/>
                  </a:lnTo>
                  <a:lnTo>
                    <a:pt x="150" y="38"/>
                  </a:lnTo>
                  <a:lnTo>
                    <a:pt x="152" y="36"/>
                  </a:lnTo>
                  <a:lnTo>
                    <a:pt x="154" y="36"/>
                  </a:lnTo>
                  <a:lnTo>
                    <a:pt x="156" y="34"/>
                  </a:lnTo>
                  <a:lnTo>
                    <a:pt x="156" y="30"/>
                  </a:lnTo>
                  <a:lnTo>
                    <a:pt x="159" y="21"/>
                  </a:lnTo>
                  <a:lnTo>
                    <a:pt x="159" y="0"/>
                  </a:lnTo>
                  <a:lnTo>
                    <a:pt x="161" y="2"/>
                  </a:lnTo>
                  <a:lnTo>
                    <a:pt x="161" y="9"/>
                  </a:lnTo>
                  <a:lnTo>
                    <a:pt x="163" y="15"/>
                  </a:lnTo>
                  <a:lnTo>
                    <a:pt x="163" y="36"/>
                  </a:lnTo>
                  <a:lnTo>
                    <a:pt x="165" y="42"/>
                  </a:lnTo>
                  <a:lnTo>
                    <a:pt x="165" y="49"/>
                  </a:lnTo>
                  <a:lnTo>
                    <a:pt x="167" y="51"/>
                  </a:lnTo>
                  <a:lnTo>
                    <a:pt x="167" y="49"/>
                  </a:lnTo>
                  <a:lnTo>
                    <a:pt x="169" y="46"/>
                  </a:lnTo>
                  <a:lnTo>
                    <a:pt x="169" y="40"/>
                  </a:lnTo>
                  <a:lnTo>
                    <a:pt x="171" y="38"/>
                  </a:lnTo>
                  <a:lnTo>
                    <a:pt x="173" y="40"/>
                  </a:lnTo>
                  <a:lnTo>
                    <a:pt x="178" y="44"/>
                  </a:lnTo>
                  <a:lnTo>
                    <a:pt x="175" y="44"/>
                  </a:lnTo>
                  <a:lnTo>
                    <a:pt x="178" y="44"/>
                  </a:lnTo>
                  <a:lnTo>
                    <a:pt x="180" y="42"/>
                  </a:lnTo>
                  <a:lnTo>
                    <a:pt x="182"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5" name="Freeform 179"/>
            <p:cNvSpPr>
              <a:spLocks noChangeAspect="1"/>
            </p:cNvSpPr>
            <p:nvPr/>
          </p:nvSpPr>
          <p:spPr bwMode="auto">
            <a:xfrm flipV="1">
              <a:off x="7227490" y="3966442"/>
              <a:ext cx="1162127" cy="51044"/>
            </a:xfrm>
            <a:custGeom>
              <a:avLst/>
              <a:gdLst>
                <a:gd name="T0" fmla="*/ 4 w 181"/>
                <a:gd name="T1" fmla="*/ 19 h 32"/>
                <a:gd name="T2" fmla="*/ 6 w 181"/>
                <a:gd name="T3" fmla="*/ 0 h 32"/>
                <a:gd name="T4" fmla="*/ 10 w 181"/>
                <a:gd name="T5" fmla="*/ 10 h 32"/>
                <a:gd name="T6" fmla="*/ 15 w 181"/>
                <a:gd name="T7" fmla="*/ 19 h 32"/>
                <a:gd name="T8" fmla="*/ 17 w 181"/>
                <a:gd name="T9" fmla="*/ 10 h 32"/>
                <a:gd name="T10" fmla="*/ 21 w 181"/>
                <a:gd name="T11" fmla="*/ 19 h 32"/>
                <a:gd name="T12" fmla="*/ 25 w 181"/>
                <a:gd name="T13" fmla="*/ 23 h 32"/>
                <a:gd name="T14" fmla="*/ 29 w 181"/>
                <a:gd name="T15" fmla="*/ 29 h 32"/>
                <a:gd name="T16" fmla="*/ 31 w 181"/>
                <a:gd name="T17" fmla="*/ 17 h 32"/>
                <a:gd name="T18" fmla="*/ 38 w 181"/>
                <a:gd name="T19" fmla="*/ 10 h 32"/>
                <a:gd name="T20" fmla="*/ 42 w 181"/>
                <a:gd name="T21" fmla="*/ 19 h 32"/>
                <a:gd name="T22" fmla="*/ 48 w 181"/>
                <a:gd name="T23" fmla="*/ 19 h 32"/>
                <a:gd name="T24" fmla="*/ 55 w 181"/>
                <a:gd name="T25" fmla="*/ 21 h 32"/>
                <a:gd name="T26" fmla="*/ 61 w 181"/>
                <a:gd name="T27" fmla="*/ 17 h 32"/>
                <a:gd name="T28" fmla="*/ 63 w 181"/>
                <a:gd name="T29" fmla="*/ 10 h 32"/>
                <a:gd name="T30" fmla="*/ 67 w 181"/>
                <a:gd name="T31" fmla="*/ 17 h 32"/>
                <a:gd name="T32" fmla="*/ 72 w 181"/>
                <a:gd name="T33" fmla="*/ 13 h 32"/>
                <a:gd name="T34" fmla="*/ 76 w 181"/>
                <a:gd name="T35" fmla="*/ 10 h 32"/>
                <a:gd name="T36" fmla="*/ 82 w 181"/>
                <a:gd name="T37" fmla="*/ 21 h 32"/>
                <a:gd name="T38" fmla="*/ 84 w 181"/>
                <a:gd name="T39" fmla="*/ 21 h 32"/>
                <a:gd name="T40" fmla="*/ 91 w 181"/>
                <a:gd name="T41" fmla="*/ 21 h 32"/>
                <a:gd name="T42" fmla="*/ 97 w 181"/>
                <a:gd name="T43" fmla="*/ 13 h 32"/>
                <a:gd name="T44" fmla="*/ 101 w 181"/>
                <a:gd name="T45" fmla="*/ 19 h 32"/>
                <a:gd name="T46" fmla="*/ 103 w 181"/>
                <a:gd name="T47" fmla="*/ 25 h 32"/>
                <a:gd name="T48" fmla="*/ 108 w 181"/>
                <a:gd name="T49" fmla="*/ 25 h 32"/>
                <a:gd name="T50" fmla="*/ 112 w 181"/>
                <a:gd name="T51" fmla="*/ 19 h 32"/>
                <a:gd name="T52" fmla="*/ 114 w 181"/>
                <a:gd name="T53" fmla="*/ 21 h 32"/>
                <a:gd name="T54" fmla="*/ 118 w 181"/>
                <a:gd name="T55" fmla="*/ 21 h 32"/>
                <a:gd name="T56" fmla="*/ 122 w 181"/>
                <a:gd name="T57" fmla="*/ 13 h 32"/>
                <a:gd name="T58" fmla="*/ 131 w 181"/>
                <a:gd name="T59" fmla="*/ 10 h 32"/>
                <a:gd name="T60" fmla="*/ 133 w 181"/>
                <a:gd name="T61" fmla="*/ 2 h 32"/>
                <a:gd name="T62" fmla="*/ 137 w 181"/>
                <a:gd name="T63" fmla="*/ 10 h 32"/>
                <a:gd name="T64" fmla="*/ 143 w 181"/>
                <a:gd name="T65" fmla="*/ 27 h 32"/>
                <a:gd name="T66" fmla="*/ 146 w 181"/>
                <a:gd name="T67" fmla="*/ 25 h 32"/>
                <a:gd name="T68" fmla="*/ 148 w 181"/>
                <a:gd name="T69" fmla="*/ 8 h 32"/>
                <a:gd name="T70" fmla="*/ 152 w 181"/>
                <a:gd name="T71" fmla="*/ 19 h 32"/>
                <a:gd name="T72" fmla="*/ 156 w 181"/>
                <a:gd name="T73" fmla="*/ 23 h 32"/>
                <a:gd name="T74" fmla="*/ 162 w 181"/>
                <a:gd name="T75" fmla="*/ 23 h 32"/>
                <a:gd name="T76" fmla="*/ 169 w 181"/>
                <a:gd name="T77" fmla="*/ 25 h 32"/>
                <a:gd name="T78" fmla="*/ 171 w 181"/>
                <a:gd name="T79" fmla="*/ 6 h 32"/>
                <a:gd name="T80" fmla="*/ 173 w 181"/>
                <a:gd name="T81" fmla="*/ 2 h 32"/>
                <a:gd name="T82" fmla="*/ 177 w 181"/>
                <a:gd name="T8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32">
                  <a:moveTo>
                    <a:pt x="0" y="23"/>
                  </a:moveTo>
                  <a:lnTo>
                    <a:pt x="2" y="21"/>
                  </a:lnTo>
                  <a:lnTo>
                    <a:pt x="4" y="19"/>
                  </a:lnTo>
                  <a:lnTo>
                    <a:pt x="4" y="10"/>
                  </a:lnTo>
                  <a:lnTo>
                    <a:pt x="6" y="6"/>
                  </a:lnTo>
                  <a:lnTo>
                    <a:pt x="6" y="0"/>
                  </a:lnTo>
                  <a:lnTo>
                    <a:pt x="8" y="2"/>
                  </a:lnTo>
                  <a:lnTo>
                    <a:pt x="8" y="8"/>
                  </a:lnTo>
                  <a:lnTo>
                    <a:pt x="10" y="10"/>
                  </a:lnTo>
                  <a:lnTo>
                    <a:pt x="10" y="19"/>
                  </a:lnTo>
                  <a:lnTo>
                    <a:pt x="12" y="21"/>
                  </a:lnTo>
                  <a:lnTo>
                    <a:pt x="15" y="19"/>
                  </a:lnTo>
                  <a:lnTo>
                    <a:pt x="15" y="17"/>
                  </a:lnTo>
                  <a:lnTo>
                    <a:pt x="19" y="10"/>
                  </a:lnTo>
                  <a:lnTo>
                    <a:pt x="17" y="10"/>
                  </a:lnTo>
                  <a:lnTo>
                    <a:pt x="19" y="15"/>
                  </a:lnTo>
                  <a:lnTo>
                    <a:pt x="23" y="19"/>
                  </a:lnTo>
                  <a:lnTo>
                    <a:pt x="21" y="19"/>
                  </a:lnTo>
                  <a:lnTo>
                    <a:pt x="23" y="17"/>
                  </a:lnTo>
                  <a:lnTo>
                    <a:pt x="25" y="19"/>
                  </a:lnTo>
                  <a:lnTo>
                    <a:pt x="25" y="23"/>
                  </a:lnTo>
                  <a:lnTo>
                    <a:pt x="27" y="27"/>
                  </a:lnTo>
                  <a:lnTo>
                    <a:pt x="27" y="32"/>
                  </a:lnTo>
                  <a:lnTo>
                    <a:pt x="29" y="29"/>
                  </a:lnTo>
                  <a:lnTo>
                    <a:pt x="29" y="27"/>
                  </a:lnTo>
                  <a:lnTo>
                    <a:pt x="31" y="23"/>
                  </a:lnTo>
                  <a:lnTo>
                    <a:pt x="31" y="17"/>
                  </a:lnTo>
                  <a:lnTo>
                    <a:pt x="34" y="17"/>
                  </a:lnTo>
                  <a:lnTo>
                    <a:pt x="38" y="13"/>
                  </a:lnTo>
                  <a:lnTo>
                    <a:pt x="38" y="10"/>
                  </a:lnTo>
                  <a:lnTo>
                    <a:pt x="40" y="13"/>
                  </a:lnTo>
                  <a:lnTo>
                    <a:pt x="40" y="17"/>
                  </a:lnTo>
                  <a:lnTo>
                    <a:pt x="42" y="19"/>
                  </a:lnTo>
                  <a:lnTo>
                    <a:pt x="44" y="21"/>
                  </a:lnTo>
                  <a:lnTo>
                    <a:pt x="46" y="19"/>
                  </a:lnTo>
                  <a:lnTo>
                    <a:pt x="48" y="19"/>
                  </a:lnTo>
                  <a:lnTo>
                    <a:pt x="51" y="19"/>
                  </a:lnTo>
                  <a:lnTo>
                    <a:pt x="53" y="21"/>
                  </a:lnTo>
                  <a:lnTo>
                    <a:pt x="55" y="21"/>
                  </a:lnTo>
                  <a:lnTo>
                    <a:pt x="57" y="21"/>
                  </a:lnTo>
                  <a:lnTo>
                    <a:pt x="59" y="19"/>
                  </a:lnTo>
                  <a:lnTo>
                    <a:pt x="61" y="17"/>
                  </a:lnTo>
                  <a:lnTo>
                    <a:pt x="61" y="15"/>
                  </a:lnTo>
                  <a:lnTo>
                    <a:pt x="63" y="13"/>
                  </a:lnTo>
                  <a:lnTo>
                    <a:pt x="63" y="10"/>
                  </a:lnTo>
                  <a:lnTo>
                    <a:pt x="65" y="13"/>
                  </a:lnTo>
                  <a:lnTo>
                    <a:pt x="65" y="15"/>
                  </a:lnTo>
                  <a:lnTo>
                    <a:pt x="67" y="17"/>
                  </a:lnTo>
                  <a:lnTo>
                    <a:pt x="67" y="19"/>
                  </a:lnTo>
                  <a:lnTo>
                    <a:pt x="67" y="17"/>
                  </a:lnTo>
                  <a:lnTo>
                    <a:pt x="72" y="13"/>
                  </a:lnTo>
                  <a:lnTo>
                    <a:pt x="72" y="10"/>
                  </a:lnTo>
                  <a:lnTo>
                    <a:pt x="74" y="8"/>
                  </a:lnTo>
                  <a:lnTo>
                    <a:pt x="76" y="10"/>
                  </a:lnTo>
                  <a:lnTo>
                    <a:pt x="78" y="13"/>
                  </a:lnTo>
                  <a:lnTo>
                    <a:pt x="78" y="17"/>
                  </a:lnTo>
                  <a:lnTo>
                    <a:pt x="82" y="21"/>
                  </a:lnTo>
                  <a:lnTo>
                    <a:pt x="80" y="21"/>
                  </a:lnTo>
                  <a:lnTo>
                    <a:pt x="82" y="21"/>
                  </a:lnTo>
                  <a:lnTo>
                    <a:pt x="84" y="21"/>
                  </a:lnTo>
                  <a:lnTo>
                    <a:pt x="86" y="21"/>
                  </a:lnTo>
                  <a:lnTo>
                    <a:pt x="89" y="21"/>
                  </a:lnTo>
                  <a:lnTo>
                    <a:pt x="91" y="21"/>
                  </a:lnTo>
                  <a:lnTo>
                    <a:pt x="93" y="17"/>
                  </a:lnTo>
                  <a:lnTo>
                    <a:pt x="93" y="13"/>
                  </a:lnTo>
                  <a:lnTo>
                    <a:pt x="97" y="13"/>
                  </a:lnTo>
                  <a:lnTo>
                    <a:pt x="97" y="15"/>
                  </a:lnTo>
                  <a:lnTo>
                    <a:pt x="99" y="15"/>
                  </a:lnTo>
                  <a:lnTo>
                    <a:pt x="101" y="19"/>
                  </a:lnTo>
                  <a:lnTo>
                    <a:pt x="101" y="21"/>
                  </a:lnTo>
                  <a:lnTo>
                    <a:pt x="103" y="23"/>
                  </a:lnTo>
                  <a:lnTo>
                    <a:pt x="103" y="25"/>
                  </a:lnTo>
                  <a:lnTo>
                    <a:pt x="108" y="25"/>
                  </a:lnTo>
                  <a:lnTo>
                    <a:pt x="105" y="25"/>
                  </a:lnTo>
                  <a:lnTo>
                    <a:pt x="108" y="25"/>
                  </a:lnTo>
                  <a:lnTo>
                    <a:pt x="110" y="23"/>
                  </a:lnTo>
                  <a:lnTo>
                    <a:pt x="110" y="21"/>
                  </a:lnTo>
                  <a:lnTo>
                    <a:pt x="112" y="19"/>
                  </a:lnTo>
                  <a:lnTo>
                    <a:pt x="112" y="17"/>
                  </a:lnTo>
                  <a:lnTo>
                    <a:pt x="112" y="19"/>
                  </a:lnTo>
                  <a:lnTo>
                    <a:pt x="114" y="21"/>
                  </a:lnTo>
                  <a:lnTo>
                    <a:pt x="114" y="25"/>
                  </a:lnTo>
                  <a:lnTo>
                    <a:pt x="116" y="23"/>
                  </a:lnTo>
                  <a:lnTo>
                    <a:pt x="118" y="21"/>
                  </a:lnTo>
                  <a:lnTo>
                    <a:pt x="120" y="19"/>
                  </a:lnTo>
                  <a:lnTo>
                    <a:pt x="120" y="15"/>
                  </a:lnTo>
                  <a:lnTo>
                    <a:pt x="122" y="13"/>
                  </a:lnTo>
                  <a:lnTo>
                    <a:pt x="124" y="13"/>
                  </a:lnTo>
                  <a:lnTo>
                    <a:pt x="127" y="15"/>
                  </a:lnTo>
                  <a:lnTo>
                    <a:pt x="131" y="10"/>
                  </a:lnTo>
                  <a:lnTo>
                    <a:pt x="131" y="8"/>
                  </a:lnTo>
                  <a:lnTo>
                    <a:pt x="133" y="6"/>
                  </a:lnTo>
                  <a:lnTo>
                    <a:pt x="133" y="2"/>
                  </a:lnTo>
                  <a:lnTo>
                    <a:pt x="135" y="2"/>
                  </a:lnTo>
                  <a:lnTo>
                    <a:pt x="137" y="6"/>
                  </a:lnTo>
                  <a:lnTo>
                    <a:pt x="137" y="10"/>
                  </a:lnTo>
                  <a:lnTo>
                    <a:pt x="139" y="15"/>
                  </a:lnTo>
                  <a:lnTo>
                    <a:pt x="139" y="23"/>
                  </a:lnTo>
                  <a:lnTo>
                    <a:pt x="143" y="27"/>
                  </a:lnTo>
                  <a:lnTo>
                    <a:pt x="141" y="27"/>
                  </a:lnTo>
                  <a:lnTo>
                    <a:pt x="143" y="27"/>
                  </a:lnTo>
                  <a:lnTo>
                    <a:pt x="146" y="25"/>
                  </a:lnTo>
                  <a:lnTo>
                    <a:pt x="146" y="17"/>
                  </a:lnTo>
                  <a:lnTo>
                    <a:pt x="148" y="13"/>
                  </a:lnTo>
                  <a:lnTo>
                    <a:pt x="148" y="8"/>
                  </a:lnTo>
                  <a:lnTo>
                    <a:pt x="150" y="10"/>
                  </a:lnTo>
                  <a:lnTo>
                    <a:pt x="152" y="13"/>
                  </a:lnTo>
                  <a:lnTo>
                    <a:pt x="152" y="19"/>
                  </a:lnTo>
                  <a:lnTo>
                    <a:pt x="156" y="23"/>
                  </a:lnTo>
                  <a:lnTo>
                    <a:pt x="154" y="23"/>
                  </a:lnTo>
                  <a:lnTo>
                    <a:pt x="156" y="23"/>
                  </a:lnTo>
                  <a:lnTo>
                    <a:pt x="158" y="23"/>
                  </a:lnTo>
                  <a:lnTo>
                    <a:pt x="160" y="23"/>
                  </a:lnTo>
                  <a:lnTo>
                    <a:pt x="162" y="23"/>
                  </a:lnTo>
                  <a:lnTo>
                    <a:pt x="165" y="25"/>
                  </a:lnTo>
                  <a:lnTo>
                    <a:pt x="167" y="27"/>
                  </a:lnTo>
                  <a:lnTo>
                    <a:pt x="169" y="25"/>
                  </a:lnTo>
                  <a:lnTo>
                    <a:pt x="169" y="21"/>
                  </a:lnTo>
                  <a:lnTo>
                    <a:pt x="171" y="17"/>
                  </a:lnTo>
                  <a:lnTo>
                    <a:pt x="171" y="6"/>
                  </a:lnTo>
                  <a:lnTo>
                    <a:pt x="173" y="2"/>
                  </a:lnTo>
                  <a:lnTo>
                    <a:pt x="173" y="0"/>
                  </a:lnTo>
                  <a:lnTo>
                    <a:pt x="173" y="2"/>
                  </a:lnTo>
                  <a:lnTo>
                    <a:pt x="175" y="4"/>
                  </a:lnTo>
                  <a:lnTo>
                    <a:pt x="175" y="17"/>
                  </a:lnTo>
                  <a:lnTo>
                    <a:pt x="177" y="19"/>
                  </a:lnTo>
                  <a:lnTo>
                    <a:pt x="177" y="25"/>
                  </a:lnTo>
                  <a:lnTo>
                    <a:pt x="181"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6" name="Freeform 180"/>
            <p:cNvSpPr>
              <a:spLocks noChangeAspect="1"/>
            </p:cNvSpPr>
            <p:nvPr/>
          </p:nvSpPr>
          <p:spPr bwMode="auto">
            <a:xfrm flipV="1">
              <a:off x="8377529" y="3966442"/>
              <a:ext cx="1208751" cy="56877"/>
            </a:xfrm>
            <a:custGeom>
              <a:avLst/>
              <a:gdLst>
                <a:gd name="T0" fmla="*/ 2 w 188"/>
                <a:gd name="T1" fmla="*/ 33 h 36"/>
                <a:gd name="T2" fmla="*/ 7 w 188"/>
                <a:gd name="T3" fmla="*/ 21 h 36"/>
                <a:gd name="T4" fmla="*/ 9 w 188"/>
                <a:gd name="T5" fmla="*/ 0 h 36"/>
                <a:gd name="T6" fmla="*/ 13 w 188"/>
                <a:gd name="T7" fmla="*/ 12 h 36"/>
                <a:gd name="T8" fmla="*/ 15 w 188"/>
                <a:gd name="T9" fmla="*/ 31 h 36"/>
                <a:gd name="T10" fmla="*/ 21 w 188"/>
                <a:gd name="T11" fmla="*/ 25 h 36"/>
                <a:gd name="T12" fmla="*/ 26 w 188"/>
                <a:gd name="T13" fmla="*/ 17 h 36"/>
                <a:gd name="T14" fmla="*/ 30 w 188"/>
                <a:gd name="T15" fmla="*/ 10 h 36"/>
                <a:gd name="T16" fmla="*/ 32 w 188"/>
                <a:gd name="T17" fmla="*/ 10 h 36"/>
                <a:gd name="T18" fmla="*/ 36 w 188"/>
                <a:gd name="T19" fmla="*/ 23 h 36"/>
                <a:gd name="T20" fmla="*/ 41 w 188"/>
                <a:gd name="T21" fmla="*/ 33 h 36"/>
                <a:gd name="T22" fmla="*/ 47 w 188"/>
                <a:gd name="T23" fmla="*/ 25 h 36"/>
                <a:gd name="T24" fmla="*/ 51 w 188"/>
                <a:gd name="T25" fmla="*/ 25 h 36"/>
                <a:gd name="T26" fmla="*/ 57 w 188"/>
                <a:gd name="T27" fmla="*/ 17 h 36"/>
                <a:gd name="T28" fmla="*/ 64 w 188"/>
                <a:gd name="T29" fmla="*/ 21 h 36"/>
                <a:gd name="T30" fmla="*/ 70 w 188"/>
                <a:gd name="T31" fmla="*/ 19 h 36"/>
                <a:gd name="T32" fmla="*/ 76 w 188"/>
                <a:gd name="T33" fmla="*/ 21 h 36"/>
                <a:gd name="T34" fmla="*/ 81 w 188"/>
                <a:gd name="T35" fmla="*/ 23 h 36"/>
                <a:gd name="T36" fmla="*/ 87 w 188"/>
                <a:gd name="T37" fmla="*/ 25 h 36"/>
                <a:gd name="T38" fmla="*/ 93 w 188"/>
                <a:gd name="T39" fmla="*/ 21 h 36"/>
                <a:gd name="T40" fmla="*/ 100 w 188"/>
                <a:gd name="T41" fmla="*/ 21 h 36"/>
                <a:gd name="T42" fmla="*/ 106 w 188"/>
                <a:gd name="T43" fmla="*/ 21 h 36"/>
                <a:gd name="T44" fmla="*/ 110 w 188"/>
                <a:gd name="T45" fmla="*/ 10 h 36"/>
                <a:gd name="T46" fmla="*/ 114 w 188"/>
                <a:gd name="T47" fmla="*/ 19 h 36"/>
                <a:gd name="T48" fmla="*/ 117 w 188"/>
                <a:gd name="T49" fmla="*/ 29 h 36"/>
                <a:gd name="T50" fmla="*/ 125 w 188"/>
                <a:gd name="T51" fmla="*/ 27 h 36"/>
                <a:gd name="T52" fmla="*/ 129 w 188"/>
                <a:gd name="T53" fmla="*/ 25 h 36"/>
                <a:gd name="T54" fmla="*/ 133 w 188"/>
                <a:gd name="T55" fmla="*/ 27 h 36"/>
                <a:gd name="T56" fmla="*/ 136 w 188"/>
                <a:gd name="T57" fmla="*/ 25 h 36"/>
                <a:gd name="T58" fmla="*/ 140 w 188"/>
                <a:gd name="T59" fmla="*/ 14 h 36"/>
                <a:gd name="T60" fmla="*/ 144 w 188"/>
                <a:gd name="T61" fmla="*/ 8 h 36"/>
                <a:gd name="T62" fmla="*/ 148 w 188"/>
                <a:gd name="T63" fmla="*/ 4 h 36"/>
                <a:gd name="T64" fmla="*/ 150 w 188"/>
                <a:gd name="T65" fmla="*/ 23 h 36"/>
                <a:gd name="T66" fmla="*/ 157 w 188"/>
                <a:gd name="T67" fmla="*/ 25 h 36"/>
                <a:gd name="T68" fmla="*/ 159 w 188"/>
                <a:gd name="T69" fmla="*/ 29 h 36"/>
                <a:gd name="T70" fmla="*/ 163 w 188"/>
                <a:gd name="T71" fmla="*/ 36 h 36"/>
                <a:gd name="T72" fmla="*/ 167 w 188"/>
                <a:gd name="T73" fmla="*/ 25 h 36"/>
                <a:gd name="T74" fmla="*/ 171 w 188"/>
                <a:gd name="T75" fmla="*/ 19 h 36"/>
                <a:gd name="T76" fmla="*/ 176 w 188"/>
                <a:gd name="T77" fmla="*/ 8 h 36"/>
                <a:gd name="T78" fmla="*/ 178 w 188"/>
                <a:gd name="T79" fmla="*/ 21 h 36"/>
                <a:gd name="T80" fmla="*/ 182 w 188"/>
                <a:gd name="T81" fmla="*/ 23 h 36"/>
                <a:gd name="T82" fmla="*/ 186 w 188"/>
                <a:gd name="T83"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6">
                  <a:moveTo>
                    <a:pt x="2" y="33"/>
                  </a:moveTo>
                  <a:lnTo>
                    <a:pt x="0" y="33"/>
                  </a:lnTo>
                  <a:lnTo>
                    <a:pt x="2" y="33"/>
                  </a:lnTo>
                  <a:lnTo>
                    <a:pt x="5" y="31"/>
                  </a:lnTo>
                  <a:lnTo>
                    <a:pt x="5" y="25"/>
                  </a:lnTo>
                  <a:lnTo>
                    <a:pt x="7" y="21"/>
                  </a:lnTo>
                  <a:lnTo>
                    <a:pt x="7" y="10"/>
                  </a:lnTo>
                  <a:lnTo>
                    <a:pt x="9" y="6"/>
                  </a:lnTo>
                  <a:lnTo>
                    <a:pt x="9" y="0"/>
                  </a:lnTo>
                  <a:lnTo>
                    <a:pt x="11" y="2"/>
                  </a:lnTo>
                  <a:lnTo>
                    <a:pt x="11" y="8"/>
                  </a:lnTo>
                  <a:lnTo>
                    <a:pt x="13" y="12"/>
                  </a:lnTo>
                  <a:lnTo>
                    <a:pt x="13" y="25"/>
                  </a:lnTo>
                  <a:lnTo>
                    <a:pt x="17" y="31"/>
                  </a:lnTo>
                  <a:lnTo>
                    <a:pt x="15" y="31"/>
                  </a:lnTo>
                  <a:lnTo>
                    <a:pt x="17" y="29"/>
                  </a:lnTo>
                  <a:lnTo>
                    <a:pt x="19" y="27"/>
                  </a:lnTo>
                  <a:lnTo>
                    <a:pt x="21" y="25"/>
                  </a:lnTo>
                  <a:lnTo>
                    <a:pt x="24" y="23"/>
                  </a:lnTo>
                  <a:lnTo>
                    <a:pt x="24" y="17"/>
                  </a:lnTo>
                  <a:lnTo>
                    <a:pt x="26" y="17"/>
                  </a:lnTo>
                  <a:lnTo>
                    <a:pt x="28" y="21"/>
                  </a:lnTo>
                  <a:lnTo>
                    <a:pt x="30" y="19"/>
                  </a:lnTo>
                  <a:lnTo>
                    <a:pt x="30" y="10"/>
                  </a:lnTo>
                  <a:lnTo>
                    <a:pt x="32" y="8"/>
                  </a:lnTo>
                  <a:lnTo>
                    <a:pt x="32" y="6"/>
                  </a:lnTo>
                  <a:lnTo>
                    <a:pt x="32" y="10"/>
                  </a:lnTo>
                  <a:lnTo>
                    <a:pt x="34" y="14"/>
                  </a:lnTo>
                  <a:lnTo>
                    <a:pt x="34" y="21"/>
                  </a:lnTo>
                  <a:lnTo>
                    <a:pt x="36" y="23"/>
                  </a:lnTo>
                  <a:lnTo>
                    <a:pt x="36" y="31"/>
                  </a:lnTo>
                  <a:lnTo>
                    <a:pt x="38" y="33"/>
                  </a:lnTo>
                  <a:lnTo>
                    <a:pt x="41" y="33"/>
                  </a:lnTo>
                  <a:lnTo>
                    <a:pt x="43" y="31"/>
                  </a:lnTo>
                  <a:lnTo>
                    <a:pt x="43" y="29"/>
                  </a:lnTo>
                  <a:lnTo>
                    <a:pt x="47" y="25"/>
                  </a:lnTo>
                  <a:lnTo>
                    <a:pt x="47" y="23"/>
                  </a:lnTo>
                  <a:lnTo>
                    <a:pt x="49" y="25"/>
                  </a:lnTo>
                  <a:lnTo>
                    <a:pt x="51" y="25"/>
                  </a:lnTo>
                  <a:lnTo>
                    <a:pt x="53" y="21"/>
                  </a:lnTo>
                  <a:lnTo>
                    <a:pt x="53" y="19"/>
                  </a:lnTo>
                  <a:lnTo>
                    <a:pt x="57" y="17"/>
                  </a:lnTo>
                  <a:lnTo>
                    <a:pt x="60" y="19"/>
                  </a:lnTo>
                  <a:lnTo>
                    <a:pt x="62" y="21"/>
                  </a:lnTo>
                  <a:lnTo>
                    <a:pt x="64" y="21"/>
                  </a:lnTo>
                  <a:lnTo>
                    <a:pt x="66" y="21"/>
                  </a:lnTo>
                  <a:lnTo>
                    <a:pt x="68" y="21"/>
                  </a:lnTo>
                  <a:lnTo>
                    <a:pt x="70" y="19"/>
                  </a:lnTo>
                  <a:lnTo>
                    <a:pt x="72" y="17"/>
                  </a:lnTo>
                  <a:lnTo>
                    <a:pt x="74" y="17"/>
                  </a:lnTo>
                  <a:lnTo>
                    <a:pt x="76" y="21"/>
                  </a:lnTo>
                  <a:lnTo>
                    <a:pt x="81" y="25"/>
                  </a:lnTo>
                  <a:lnTo>
                    <a:pt x="79" y="25"/>
                  </a:lnTo>
                  <a:lnTo>
                    <a:pt x="81" y="23"/>
                  </a:lnTo>
                  <a:lnTo>
                    <a:pt x="83" y="25"/>
                  </a:lnTo>
                  <a:lnTo>
                    <a:pt x="85" y="25"/>
                  </a:lnTo>
                  <a:lnTo>
                    <a:pt x="87" y="25"/>
                  </a:lnTo>
                  <a:lnTo>
                    <a:pt x="91" y="21"/>
                  </a:lnTo>
                  <a:lnTo>
                    <a:pt x="91" y="19"/>
                  </a:lnTo>
                  <a:lnTo>
                    <a:pt x="93" y="21"/>
                  </a:lnTo>
                  <a:lnTo>
                    <a:pt x="93" y="23"/>
                  </a:lnTo>
                  <a:lnTo>
                    <a:pt x="100" y="23"/>
                  </a:lnTo>
                  <a:lnTo>
                    <a:pt x="100" y="21"/>
                  </a:lnTo>
                  <a:lnTo>
                    <a:pt x="104" y="21"/>
                  </a:lnTo>
                  <a:lnTo>
                    <a:pt x="104" y="23"/>
                  </a:lnTo>
                  <a:lnTo>
                    <a:pt x="106" y="21"/>
                  </a:lnTo>
                  <a:lnTo>
                    <a:pt x="106" y="19"/>
                  </a:lnTo>
                  <a:lnTo>
                    <a:pt x="110" y="12"/>
                  </a:lnTo>
                  <a:lnTo>
                    <a:pt x="110" y="10"/>
                  </a:lnTo>
                  <a:lnTo>
                    <a:pt x="112" y="12"/>
                  </a:lnTo>
                  <a:lnTo>
                    <a:pt x="112" y="17"/>
                  </a:lnTo>
                  <a:lnTo>
                    <a:pt x="114" y="19"/>
                  </a:lnTo>
                  <a:lnTo>
                    <a:pt x="114" y="25"/>
                  </a:lnTo>
                  <a:lnTo>
                    <a:pt x="117" y="27"/>
                  </a:lnTo>
                  <a:lnTo>
                    <a:pt x="117" y="29"/>
                  </a:lnTo>
                  <a:lnTo>
                    <a:pt x="121" y="29"/>
                  </a:lnTo>
                  <a:lnTo>
                    <a:pt x="121" y="27"/>
                  </a:lnTo>
                  <a:lnTo>
                    <a:pt x="125" y="27"/>
                  </a:lnTo>
                  <a:lnTo>
                    <a:pt x="125" y="29"/>
                  </a:lnTo>
                  <a:lnTo>
                    <a:pt x="127" y="27"/>
                  </a:lnTo>
                  <a:lnTo>
                    <a:pt x="129" y="25"/>
                  </a:lnTo>
                  <a:lnTo>
                    <a:pt x="129" y="21"/>
                  </a:lnTo>
                  <a:lnTo>
                    <a:pt x="129" y="23"/>
                  </a:lnTo>
                  <a:lnTo>
                    <a:pt x="133" y="27"/>
                  </a:lnTo>
                  <a:lnTo>
                    <a:pt x="133" y="29"/>
                  </a:lnTo>
                  <a:lnTo>
                    <a:pt x="136" y="27"/>
                  </a:lnTo>
                  <a:lnTo>
                    <a:pt x="136" y="25"/>
                  </a:lnTo>
                  <a:lnTo>
                    <a:pt x="138" y="23"/>
                  </a:lnTo>
                  <a:lnTo>
                    <a:pt x="138" y="17"/>
                  </a:lnTo>
                  <a:lnTo>
                    <a:pt x="140" y="14"/>
                  </a:lnTo>
                  <a:lnTo>
                    <a:pt x="142" y="12"/>
                  </a:lnTo>
                  <a:lnTo>
                    <a:pt x="144" y="10"/>
                  </a:lnTo>
                  <a:lnTo>
                    <a:pt x="144" y="8"/>
                  </a:lnTo>
                  <a:lnTo>
                    <a:pt x="146" y="6"/>
                  </a:lnTo>
                  <a:lnTo>
                    <a:pt x="146" y="2"/>
                  </a:lnTo>
                  <a:lnTo>
                    <a:pt x="148" y="4"/>
                  </a:lnTo>
                  <a:lnTo>
                    <a:pt x="148" y="14"/>
                  </a:lnTo>
                  <a:lnTo>
                    <a:pt x="150" y="19"/>
                  </a:lnTo>
                  <a:lnTo>
                    <a:pt x="150" y="23"/>
                  </a:lnTo>
                  <a:lnTo>
                    <a:pt x="152" y="25"/>
                  </a:lnTo>
                  <a:lnTo>
                    <a:pt x="155" y="27"/>
                  </a:lnTo>
                  <a:lnTo>
                    <a:pt x="157" y="25"/>
                  </a:lnTo>
                  <a:lnTo>
                    <a:pt x="157" y="23"/>
                  </a:lnTo>
                  <a:lnTo>
                    <a:pt x="159" y="25"/>
                  </a:lnTo>
                  <a:lnTo>
                    <a:pt x="159" y="29"/>
                  </a:lnTo>
                  <a:lnTo>
                    <a:pt x="161" y="31"/>
                  </a:lnTo>
                  <a:lnTo>
                    <a:pt x="161" y="36"/>
                  </a:lnTo>
                  <a:lnTo>
                    <a:pt x="163" y="36"/>
                  </a:lnTo>
                  <a:lnTo>
                    <a:pt x="165" y="31"/>
                  </a:lnTo>
                  <a:lnTo>
                    <a:pt x="167" y="29"/>
                  </a:lnTo>
                  <a:lnTo>
                    <a:pt x="167" y="25"/>
                  </a:lnTo>
                  <a:lnTo>
                    <a:pt x="169" y="23"/>
                  </a:lnTo>
                  <a:lnTo>
                    <a:pt x="171" y="21"/>
                  </a:lnTo>
                  <a:lnTo>
                    <a:pt x="171" y="19"/>
                  </a:lnTo>
                  <a:lnTo>
                    <a:pt x="174" y="17"/>
                  </a:lnTo>
                  <a:lnTo>
                    <a:pt x="174" y="10"/>
                  </a:lnTo>
                  <a:lnTo>
                    <a:pt x="176" y="8"/>
                  </a:lnTo>
                  <a:lnTo>
                    <a:pt x="176" y="12"/>
                  </a:lnTo>
                  <a:lnTo>
                    <a:pt x="178" y="14"/>
                  </a:lnTo>
                  <a:lnTo>
                    <a:pt x="178" y="21"/>
                  </a:lnTo>
                  <a:lnTo>
                    <a:pt x="182" y="25"/>
                  </a:lnTo>
                  <a:lnTo>
                    <a:pt x="180" y="25"/>
                  </a:lnTo>
                  <a:lnTo>
                    <a:pt x="182" y="23"/>
                  </a:lnTo>
                  <a:lnTo>
                    <a:pt x="184" y="21"/>
                  </a:lnTo>
                  <a:lnTo>
                    <a:pt x="186" y="19"/>
                  </a:lnTo>
                  <a:lnTo>
                    <a:pt x="186" y="14"/>
                  </a:lnTo>
                  <a:lnTo>
                    <a:pt x="188" y="12"/>
                  </a:lnTo>
                  <a:lnTo>
                    <a:pt x="188" y="1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7" name="Freeform 181"/>
            <p:cNvSpPr>
              <a:spLocks noChangeAspect="1"/>
            </p:cNvSpPr>
            <p:nvPr/>
          </p:nvSpPr>
          <p:spPr bwMode="auto">
            <a:xfrm flipV="1">
              <a:off x="9586280" y="3966442"/>
              <a:ext cx="1058520" cy="53960"/>
            </a:xfrm>
            <a:custGeom>
              <a:avLst/>
              <a:gdLst>
                <a:gd name="T0" fmla="*/ 0 w 165"/>
                <a:gd name="T1" fmla="*/ 10 h 34"/>
                <a:gd name="T2" fmla="*/ 2 w 165"/>
                <a:gd name="T3" fmla="*/ 19 h 34"/>
                <a:gd name="T4" fmla="*/ 5 w 165"/>
                <a:gd name="T5" fmla="*/ 25 h 34"/>
                <a:gd name="T6" fmla="*/ 9 w 165"/>
                <a:gd name="T7" fmla="*/ 23 h 34"/>
                <a:gd name="T8" fmla="*/ 13 w 165"/>
                <a:gd name="T9" fmla="*/ 23 h 34"/>
                <a:gd name="T10" fmla="*/ 17 w 165"/>
                <a:gd name="T11" fmla="*/ 23 h 34"/>
                <a:gd name="T12" fmla="*/ 19 w 165"/>
                <a:gd name="T13" fmla="*/ 19 h 34"/>
                <a:gd name="T14" fmla="*/ 24 w 165"/>
                <a:gd name="T15" fmla="*/ 21 h 34"/>
                <a:gd name="T16" fmla="*/ 28 w 165"/>
                <a:gd name="T17" fmla="*/ 25 h 34"/>
                <a:gd name="T18" fmla="*/ 32 w 165"/>
                <a:gd name="T19" fmla="*/ 23 h 34"/>
                <a:gd name="T20" fmla="*/ 34 w 165"/>
                <a:gd name="T21" fmla="*/ 17 h 34"/>
                <a:gd name="T22" fmla="*/ 36 w 165"/>
                <a:gd name="T23" fmla="*/ 8 h 34"/>
                <a:gd name="T24" fmla="*/ 38 w 165"/>
                <a:gd name="T25" fmla="*/ 10 h 34"/>
                <a:gd name="T26" fmla="*/ 41 w 165"/>
                <a:gd name="T27" fmla="*/ 17 h 34"/>
                <a:gd name="T28" fmla="*/ 43 w 165"/>
                <a:gd name="T29" fmla="*/ 21 h 34"/>
                <a:gd name="T30" fmla="*/ 47 w 165"/>
                <a:gd name="T31" fmla="*/ 21 h 34"/>
                <a:gd name="T32" fmla="*/ 53 w 165"/>
                <a:gd name="T33" fmla="*/ 21 h 34"/>
                <a:gd name="T34" fmla="*/ 55 w 165"/>
                <a:gd name="T35" fmla="*/ 19 h 34"/>
                <a:gd name="T36" fmla="*/ 62 w 165"/>
                <a:gd name="T37" fmla="*/ 17 h 34"/>
                <a:gd name="T38" fmla="*/ 64 w 165"/>
                <a:gd name="T39" fmla="*/ 12 h 34"/>
                <a:gd name="T40" fmla="*/ 66 w 165"/>
                <a:gd name="T41" fmla="*/ 21 h 34"/>
                <a:gd name="T42" fmla="*/ 68 w 165"/>
                <a:gd name="T43" fmla="*/ 25 h 34"/>
                <a:gd name="T44" fmla="*/ 72 w 165"/>
                <a:gd name="T45" fmla="*/ 15 h 34"/>
                <a:gd name="T46" fmla="*/ 74 w 165"/>
                <a:gd name="T47" fmla="*/ 15 h 34"/>
                <a:gd name="T48" fmla="*/ 76 w 165"/>
                <a:gd name="T49" fmla="*/ 17 h 34"/>
                <a:gd name="T50" fmla="*/ 79 w 165"/>
                <a:gd name="T51" fmla="*/ 21 h 34"/>
                <a:gd name="T52" fmla="*/ 81 w 165"/>
                <a:gd name="T53" fmla="*/ 27 h 34"/>
                <a:gd name="T54" fmla="*/ 83 w 165"/>
                <a:gd name="T55" fmla="*/ 34 h 34"/>
                <a:gd name="T56" fmla="*/ 89 w 165"/>
                <a:gd name="T57" fmla="*/ 27 h 34"/>
                <a:gd name="T58" fmla="*/ 93 w 165"/>
                <a:gd name="T59" fmla="*/ 19 h 34"/>
                <a:gd name="T60" fmla="*/ 98 w 165"/>
                <a:gd name="T61" fmla="*/ 21 h 34"/>
                <a:gd name="T62" fmla="*/ 98 w 165"/>
                <a:gd name="T63" fmla="*/ 21 h 34"/>
                <a:gd name="T64" fmla="*/ 104 w 165"/>
                <a:gd name="T65" fmla="*/ 17 h 34"/>
                <a:gd name="T66" fmla="*/ 104 w 165"/>
                <a:gd name="T67" fmla="*/ 17 h 34"/>
                <a:gd name="T68" fmla="*/ 108 w 165"/>
                <a:gd name="T69" fmla="*/ 19 h 34"/>
                <a:gd name="T70" fmla="*/ 112 w 165"/>
                <a:gd name="T71" fmla="*/ 6 h 34"/>
                <a:gd name="T72" fmla="*/ 114 w 165"/>
                <a:gd name="T73" fmla="*/ 0 h 34"/>
                <a:gd name="T74" fmla="*/ 117 w 165"/>
                <a:gd name="T75" fmla="*/ 12 h 34"/>
                <a:gd name="T76" fmla="*/ 119 w 165"/>
                <a:gd name="T77" fmla="*/ 23 h 34"/>
                <a:gd name="T78" fmla="*/ 123 w 165"/>
                <a:gd name="T79" fmla="*/ 27 h 34"/>
                <a:gd name="T80" fmla="*/ 129 w 165"/>
                <a:gd name="T81" fmla="*/ 21 h 34"/>
                <a:gd name="T82" fmla="*/ 129 w 165"/>
                <a:gd name="T83" fmla="*/ 25 h 34"/>
                <a:gd name="T84" fmla="*/ 133 w 165"/>
                <a:gd name="T85" fmla="*/ 27 h 34"/>
                <a:gd name="T86" fmla="*/ 138 w 165"/>
                <a:gd name="T87" fmla="*/ 23 h 34"/>
                <a:gd name="T88" fmla="*/ 142 w 165"/>
                <a:gd name="T89" fmla="*/ 19 h 34"/>
                <a:gd name="T90" fmla="*/ 144 w 165"/>
                <a:gd name="T91" fmla="*/ 23 h 34"/>
                <a:gd name="T92" fmla="*/ 148 w 165"/>
                <a:gd name="T93" fmla="*/ 21 h 34"/>
                <a:gd name="T94" fmla="*/ 152 w 165"/>
                <a:gd name="T95" fmla="*/ 21 h 34"/>
                <a:gd name="T96" fmla="*/ 157 w 165"/>
                <a:gd name="T97" fmla="*/ 21 h 34"/>
                <a:gd name="T98" fmla="*/ 161 w 165"/>
                <a:gd name="T99" fmla="*/ 19 h 34"/>
                <a:gd name="T100" fmla="*/ 165 w 165"/>
                <a:gd name="T101" fmla="*/ 1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34">
                  <a:moveTo>
                    <a:pt x="0" y="8"/>
                  </a:moveTo>
                  <a:lnTo>
                    <a:pt x="0" y="10"/>
                  </a:lnTo>
                  <a:lnTo>
                    <a:pt x="2" y="12"/>
                  </a:lnTo>
                  <a:lnTo>
                    <a:pt x="2" y="19"/>
                  </a:lnTo>
                  <a:lnTo>
                    <a:pt x="5" y="21"/>
                  </a:lnTo>
                  <a:lnTo>
                    <a:pt x="5" y="25"/>
                  </a:lnTo>
                  <a:lnTo>
                    <a:pt x="7" y="23"/>
                  </a:lnTo>
                  <a:lnTo>
                    <a:pt x="9" y="23"/>
                  </a:lnTo>
                  <a:lnTo>
                    <a:pt x="11" y="23"/>
                  </a:lnTo>
                  <a:lnTo>
                    <a:pt x="13" y="23"/>
                  </a:lnTo>
                  <a:lnTo>
                    <a:pt x="15" y="23"/>
                  </a:lnTo>
                  <a:lnTo>
                    <a:pt x="17" y="23"/>
                  </a:lnTo>
                  <a:lnTo>
                    <a:pt x="19" y="21"/>
                  </a:lnTo>
                  <a:lnTo>
                    <a:pt x="19" y="19"/>
                  </a:lnTo>
                  <a:lnTo>
                    <a:pt x="24" y="17"/>
                  </a:lnTo>
                  <a:lnTo>
                    <a:pt x="24" y="21"/>
                  </a:lnTo>
                  <a:lnTo>
                    <a:pt x="26" y="23"/>
                  </a:lnTo>
                  <a:lnTo>
                    <a:pt x="28" y="25"/>
                  </a:lnTo>
                  <a:lnTo>
                    <a:pt x="30" y="25"/>
                  </a:lnTo>
                  <a:lnTo>
                    <a:pt x="32" y="23"/>
                  </a:lnTo>
                  <a:lnTo>
                    <a:pt x="34" y="21"/>
                  </a:lnTo>
                  <a:lnTo>
                    <a:pt x="34" y="17"/>
                  </a:lnTo>
                  <a:lnTo>
                    <a:pt x="36" y="15"/>
                  </a:lnTo>
                  <a:lnTo>
                    <a:pt x="36" y="8"/>
                  </a:lnTo>
                  <a:lnTo>
                    <a:pt x="38" y="6"/>
                  </a:lnTo>
                  <a:lnTo>
                    <a:pt x="38" y="10"/>
                  </a:lnTo>
                  <a:lnTo>
                    <a:pt x="41" y="12"/>
                  </a:lnTo>
                  <a:lnTo>
                    <a:pt x="41" y="17"/>
                  </a:lnTo>
                  <a:lnTo>
                    <a:pt x="43" y="19"/>
                  </a:lnTo>
                  <a:lnTo>
                    <a:pt x="43" y="21"/>
                  </a:lnTo>
                  <a:lnTo>
                    <a:pt x="47" y="23"/>
                  </a:lnTo>
                  <a:lnTo>
                    <a:pt x="47" y="21"/>
                  </a:lnTo>
                  <a:lnTo>
                    <a:pt x="49" y="19"/>
                  </a:lnTo>
                  <a:lnTo>
                    <a:pt x="53" y="21"/>
                  </a:lnTo>
                  <a:lnTo>
                    <a:pt x="53" y="17"/>
                  </a:lnTo>
                  <a:lnTo>
                    <a:pt x="55" y="19"/>
                  </a:lnTo>
                  <a:lnTo>
                    <a:pt x="57" y="21"/>
                  </a:lnTo>
                  <a:lnTo>
                    <a:pt x="62" y="17"/>
                  </a:lnTo>
                  <a:lnTo>
                    <a:pt x="62" y="10"/>
                  </a:lnTo>
                  <a:lnTo>
                    <a:pt x="64" y="12"/>
                  </a:lnTo>
                  <a:lnTo>
                    <a:pt x="66" y="15"/>
                  </a:lnTo>
                  <a:lnTo>
                    <a:pt x="66" y="21"/>
                  </a:lnTo>
                  <a:lnTo>
                    <a:pt x="70" y="25"/>
                  </a:lnTo>
                  <a:lnTo>
                    <a:pt x="68" y="25"/>
                  </a:lnTo>
                  <a:lnTo>
                    <a:pt x="70" y="17"/>
                  </a:lnTo>
                  <a:lnTo>
                    <a:pt x="72" y="15"/>
                  </a:lnTo>
                  <a:lnTo>
                    <a:pt x="72" y="12"/>
                  </a:lnTo>
                  <a:lnTo>
                    <a:pt x="74" y="15"/>
                  </a:lnTo>
                  <a:lnTo>
                    <a:pt x="74" y="19"/>
                  </a:lnTo>
                  <a:lnTo>
                    <a:pt x="76" y="17"/>
                  </a:lnTo>
                  <a:lnTo>
                    <a:pt x="79" y="19"/>
                  </a:lnTo>
                  <a:lnTo>
                    <a:pt x="79" y="21"/>
                  </a:lnTo>
                  <a:lnTo>
                    <a:pt x="81" y="23"/>
                  </a:lnTo>
                  <a:lnTo>
                    <a:pt x="81" y="27"/>
                  </a:lnTo>
                  <a:lnTo>
                    <a:pt x="83" y="29"/>
                  </a:lnTo>
                  <a:lnTo>
                    <a:pt x="83" y="34"/>
                  </a:lnTo>
                  <a:lnTo>
                    <a:pt x="85" y="31"/>
                  </a:lnTo>
                  <a:lnTo>
                    <a:pt x="89" y="27"/>
                  </a:lnTo>
                  <a:lnTo>
                    <a:pt x="89" y="23"/>
                  </a:lnTo>
                  <a:lnTo>
                    <a:pt x="93" y="19"/>
                  </a:lnTo>
                  <a:lnTo>
                    <a:pt x="93" y="17"/>
                  </a:lnTo>
                  <a:lnTo>
                    <a:pt x="98" y="21"/>
                  </a:lnTo>
                  <a:lnTo>
                    <a:pt x="95" y="21"/>
                  </a:lnTo>
                  <a:lnTo>
                    <a:pt x="98" y="21"/>
                  </a:lnTo>
                  <a:lnTo>
                    <a:pt x="100" y="21"/>
                  </a:lnTo>
                  <a:lnTo>
                    <a:pt x="104" y="17"/>
                  </a:lnTo>
                  <a:lnTo>
                    <a:pt x="102" y="17"/>
                  </a:lnTo>
                  <a:lnTo>
                    <a:pt x="104" y="17"/>
                  </a:lnTo>
                  <a:lnTo>
                    <a:pt x="106" y="19"/>
                  </a:lnTo>
                  <a:lnTo>
                    <a:pt x="108" y="19"/>
                  </a:lnTo>
                  <a:lnTo>
                    <a:pt x="112" y="12"/>
                  </a:lnTo>
                  <a:lnTo>
                    <a:pt x="112" y="6"/>
                  </a:lnTo>
                  <a:lnTo>
                    <a:pt x="114" y="2"/>
                  </a:lnTo>
                  <a:lnTo>
                    <a:pt x="114" y="0"/>
                  </a:lnTo>
                  <a:lnTo>
                    <a:pt x="117" y="2"/>
                  </a:lnTo>
                  <a:lnTo>
                    <a:pt x="117" y="12"/>
                  </a:lnTo>
                  <a:lnTo>
                    <a:pt x="119" y="17"/>
                  </a:lnTo>
                  <a:lnTo>
                    <a:pt x="119" y="23"/>
                  </a:lnTo>
                  <a:lnTo>
                    <a:pt x="121" y="25"/>
                  </a:lnTo>
                  <a:lnTo>
                    <a:pt x="123" y="27"/>
                  </a:lnTo>
                  <a:lnTo>
                    <a:pt x="125" y="25"/>
                  </a:lnTo>
                  <a:lnTo>
                    <a:pt x="129" y="21"/>
                  </a:lnTo>
                  <a:lnTo>
                    <a:pt x="127" y="21"/>
                  </a:lnTo>
                  <a:lnTo>
                    <a:pt x="129" y="25"/>
                  </a:lnTo>
                  <a:lnTo>
                    <a:pt x="131" y="25"/>
                  </a:lnTo>
                  <a:lnTo>
                    <a:pt x="133" y="27"/>
                  </a:lnTo>
                  <a:lnTo>
                    <a:pt x="136" y="25"/>
                  </a:lnTo>
                  <a:lnTo>
                    <a:pt x="138" y="23"/>
                  </a:lnTo>
                  <a:lnTo>
                    <a:pt x="138" y="19"/>
                  </a:lnTo>
                  <a:lnTo>
                    <a:pt x="142" y="19"/>
                  </a:lnTo>
                  <a:lnTo>
                    <a:pt x="142" y="21"/>
                  </a:lnTo>
                  <a:lnTo>
                    <a:pt x="144" y="23"/>
                  </a:lnTo>
                  <a:lnTo>
                    <a:pt x="146" y="23"/>
                  </a:lnTo>
                  <a:lnTo>
                    <a:pt x="148" y="21"/>
                  </a:lnTo>
                  <a:lnTo>
                    <a:pt x="150" y="19"/>
                  </a:lnTo>
                  <a:lnTo>
                    <a:pt x="152" y="21"/>
                  </a:lnTo>
                  <a:lnTo>
                    <a:pt x="155" y="21"/>
                  </a:lnTo>
                  <a:lnTo>
                    <a:pt x="157" y="21"/>
                  </a:lnTo>
                  <a:lnTo>
                    <a:pt x="159" y="21"/>
                  </a:lnTo>
                  <a:lnTo>
                    <a:pt x="161" y="19"/>
                  </a:lnTo>
                  <a:lnTo>
                    <a:pt x="163" y="17"/>
                  </a:lnTo>
                  <a:lnTo>
                    <a:pt x="165" y="1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8" name="Freeform 182"/>
            <p:cNvSpPr>
              <a:spLocks noChangeAspect="1"/>
            </p:cNvSpPr>
            <p:nvPr/>
          </p:nvSpPr>
          <p:spPr bwMode="auto">
            <a:xfrm flipV="1">
              <a:off x="4742643" y="4061237"/>
              <a:ext cx="1303724" cy="65627"/>
            </a:xfrm>
            <a:custGeom>
              <a:avLst/>
              <a:gdLst>
                <a:gd name="T0" fmla="*/ 2 w 203"/>
                <a:gd name="T1" fmla="*/ 25 h 40"/>
                <a:gd name="T2" fmla="*/ 7 w 203"/>
                <a:gd name="T3" fmla="*/ 31 h 40"/>
                <a:gd name="T4" fmla="*/ 9 w 203"/>
                <a:gd name="T5" fmla="*/ 21 h 40"/>
                <a:gd name="T6" fmla="*/ 13 w 203"/>
                <a:gd name="T7" fmla="*/ 23 h 40"/>
                <a:gd name="T8" fmla="*/ 23 w 203"/>
                <a:gd name="T9" fmla="*/ 18 h 40"/>
                <a:gd name="T10" fmla="*/ 26 w 203"/>
                <a:gd name="T11" fmla="*/ 23 h 40"/>
                <a:gd name="T12" fmla="*/ 32 w 203"/>
                <a:gd name="T13" fmla="*/ 21 h 40"/>
                <a:gd name="T14" fmla="*/ 34 w 203"/>
                <a:gd name="T15" fmla="*/ 23 h 40"/>
                <a:gd name="T16" fmla="*/ 42 w 203"/>
                <a:gd name="T17" fmla="*/ 25 h 40"/>
                <a:gd name="T18" fmla="*/ 45 w 203"/>
                <a:gd name="T19" fmla="*/ 25 h 40"/>
                <a:gd name="T20" fmla="*/ 51 w 203"/>
                <a:gd name="T21" fmla="*/ 25 h 40"/>
                <a:gd name="T22" fmla="*/ 57 w 203"/>
                <a:gd name="T23" fmla="*/ 23 h 40"/>
                <a:gd name="T24" fmla="*/ 64 w 203"/>
                <a:gd name="T25" fmla="*/ 23 h 40"/>
                <a:gd name="T26" fmla="*/ 68 w 203"/>
                <a:gd name="T27" fmla="*/ 21 h 40"/>
                <a:gd name="T28" fmla="*/ 74 w 203"/>
                <a:gd name="T29" fmla="*/ 23 h 40"/>
                <a:gd name="T30" fmla="*/ 80 w 203"/>
                <a:gd name="T31" fmla="*/ 23 h 40"/>
                <a:gd name="T32" fmla="*/ 85 w 203"/>
                <a:gd name="T33" fmla="*/ 27 h 40"/>
                <a:gd name="T34" fmla="*/ 91 w 203"/>
                <a:gd name="T35" fmla="*/ 21 h 40"/>
                <a:gd name="T36" fmla="*/ 95 w 203"/>
                <a:gd name="T37" fmla="*/ 29 h 40"/>
                <a:gd name="T38" fmla="*/ 100 w 203"/>
                <a:gd name="T39" fmla="*/ 27 h 40"/>
                <a:gd name="T40" fmla="*/ 104 w 203"/>
                <a:gd name="T41" fmla="*/ 25 h 40"/>
                <a:gd name="T42" fmla="*/ 106 w 203"/>
                <a:gd name="T43" fmla="*/ 23 h 40"/>
                <a:gd name="T44" fmla="*/ 112 w 203"/>
                <a:gd name="T45" fmla="*/ 21 h 40"/>
                <a:gd name="T46" fmla="*/ 119 w 203"/>
                <a:gd name="T47" fmla="*/ 23 h 40"/>
                <a:gd name="T48" fmla="*/ 125 w 203"/>
                <a:gd name="T49" fmla="*/ 29 h 40"/>
                <a:gd name="T50" fmla="*/ 127 w 203"/>
                <a:gd name="T51" fmla="*/ 37 h 40"/>
                <a:gd name="T52" fmla="*/ 131 w 203"/>
                <a:gd name="T53" fmla="*/ 21 h 40"/>
                <a:gd name="T54" fmla="*/ 133 w 203"/>
                <a:gd name="T55" fmla="*/ 0 h 40"/>
                <a:gd name="T56" fmla="*/ 135 w 203"/>
                <a:gd name="T57" fmla="*/ 14 h 40"/>
                <a:gd name="T58" fmla="*/ 140 w 203"/>
                <a:gd name="T59" fmla="*/ 23 h 40"/>
                <a:gd name="T60" fmla="*/ 144 w 203"/>
                <a:gd name="T61" fmla="*/ 33 h 40"/>
                <a:gd name="T62" fmla="*/ 146 w 203"/>
                <a:gd name="T63" fmla="*/ 31 h 40"/>
                <a:gd name="T64" fmla="*/ 150 w 203"/>
                <a:gd name="T65" fmla="*/ 21 h 40"/>
                <a:gd name="T66" fmla="*/ 157 w 203"/>
                <a:gd name="T67" fmla="*/ 23 h 40"/>
                <a:gd name="T68" fmla="*/ 163 w 203"/>
                <a:gd name="T69" fmla="*/ 25 h 40"/>
                <a:gd name="T70" fmla="*/ 169 w 203"/>
                <a:gd name="T71" fmla="*/ 25 h 40"/>
                <a:gd name="T72" fmla="*/ 173 w 203"/>
                <a:gd name="T73" fmla="*/ 25 h 40"/>
                <a:gd name="T74" fmla="*/ 182 w 203"/>
                <a:gd name="T75" fmla="*/ 27 h 40"/>
                <a:gd name="T76" fmla="*/ 184 w 203"/>
                <a:gd name="T77" fmla="*/ 25 h 40"/>
                <a:gd name="T78" fmla="*/ 190 w 203"/>
                <a:gd name="T79" fmla="*/ 23 h 40"/>
                <a:gd name="T80" fmla="*/ 197 w 203"/>
                <a:gd name="T81" fmla="*/ 29 h 40"/>
                <a:gd name="T82" fmla="*/ 201 w 203"/>
                <a:gd name="T83"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3" h="40">
                  <a:moveTo>
                    <a:pt x="2" y="25"/>
                  </a:moveTo>
                  <a:lnTo>
                    <a:pt x="0" y="25"/>
                  </a:lnTo>
                  <a:lnTo>
                    <a:pt x="2" y="25"/>
                  </a:lnTo>
                  <a:lnTo>
                    <a:pt x="4" y="23"/>
                  </a:lnTo>
                  <a:lnTo>
                    <a:pt x="4" y="29"/>
                  </a:lnTo>
                  <a:lnTo>
                    <a:pt x="7" y="31"/>
                  </a:lnTo>
                  <a:lnTo>
                    <a:pt x="7" y="33"/>
                  </a:lnTo>
                  <a:lnTo>
                    <a:pt x="9" y="31"/>
                  </a:lnTo>
                  <a:lnTo>
                    <a:pt x="9" y="21"/>
                  </a:lnTo>
                  <a:lnTo>
                    <a:pt x="11" y="18"/>
                  </a:lnTo>
                  <a:lnTo>
                    <a:pt x="13" y="21"/>
                  </a:lnTo>
                  <a:lnTo>
                    <a:pt x="13" y="23"/>
                  </a:lnTo>
                  <a:lnTo>
                    <a:pt x="17" y="25"/>
                  </a:lnTo>
                  <a:lnTo>
                    <a:pt x="17" y="23"/>
                  </a:lnTo>
                  <a:lnTo>
                    <a:pt x="23" y="18"/>
                  </a:lnTo>
                  <a:lnTo>
                    <a:pt x="21" y="18"/>
                  </a:lnTo>
                  <a:lnTo>
                    <a:pt x="23" y="21"/>
                  </a:lnTo>
                  <a:lnTo>
                    <a:pt x="26" y="23"/>
                  </a:lnTo>
                  <a:lnTo>
                    <a:pt x="26" y="27"/>
                  </a:lnTo>
                  <a:lnTo>
                    <a:pt x="28" y="25"/>
                  </a:lnTo>
                  <a:lnTo>
                    <a:pt x="32" y="21"/>
                  </a:lnTo>
                  <a:lnTo>
                    <a:pt x="30" y="21"/>
                  </a:lnTo>
                  <a:lnTo>
                    <a:pt x="32" y="23"/>
                  </a:lnTo>
                  <a:lnTo>
                    <a:pt x="34" y="23"/>
                  </a:lnTo>
                  <a:lnTo>
                    <a:pt x="36" y="23"/>
                  </a:lnTo>
                  <a:lnTo>
                    <a:pt x="38" y="25"/>
                  </a:lnTo>
                  <a:lnTo>
                    <a:pt x="42" y="25"/>
                  </a:lnTo>
                  <a:lnTo>
                    <a:pt x="40" y="25"/>
                  </a:lnTo>
                  <a:lnTo>
                    <a:pt x="42" y="25"/>
                  </a:lnTo>
                  <a:lnTo>
                    <a:pt x="45" y="25"/>
                  </a:lnTo>
                  <a:lnTo>
                    <a:pt x="47" y="25"/>
                  </a:lnTo>
                  <a:lnTo>
                    <a:pt x="49" y="25"/>
                  </a:lnTo>
                  <a:lnTo>
                    <a:pt x="51" y="25"/>
                  </a:lnTo>
                  <a:lnTo>
                    <a:pt x="53" y="23"/>
                  </a:lnTo>
                  <a:lnTo>
                    <a:pt x="55" y="21"/>
                  </a:lnTo>
                  <a:lnTo>
                    <a:pt x="57" y="23"/>
                  </a:lnTo>
                  <a:lnTo>
                    <a:pt x="59" y="25"/>
                  </a:lnTo>
                  <a:lnTo>
                    <a:pt x="61" y="25"/>
                  </a:lnTo>
                  <a:lnTo>
                    <a:pt x="64" y="23"/>
                  </a:lnTo>
                  <a:lnTo>
                    <a:pt x="66" y="21"/>
                  </a:lnTo>
                  <a:lnTo>
                    <a:pt x="70" y="21"/>
                  </a:lnTo>
                  <a:lnTo>
                    <a:pt x="68" y="21"/>
                  </a:lnTo>
                  <a:lnTo>
                    <a:pt x="70" y="21"/>
                  </a:lnTo>
                  <a:lnTo>
                    <a:pt x="72" y="23"/>
                  </a:lnTo>
                  <a:lnTo>
                    <a:pt x="74" y="23"/>
                  </a:lnTo>
                  <a:lnTo>
                    <a:pt x="76" y="25"/>
                  </a:lnTo>
                  <a:lnTo>
                    <a:pt x="78" y="25"/>
                  </a:lnTo>
                  <a:lnTo>
                    <a:pt x="80" y="23"/>
                  </a:lnTo>
                  <a:lnTo>
                    <a:pt x="83" y="27"/>
                  </a:lnTo>
                  <a:lnTo>
                    <a:pt x="83" y="29"/>
                  </a:lnTo>
                  <a:lnTo>
                    <a:pt x="85" y="27"/>
                  </a:lnTo>
                  <a:lnTo>
                    <a:pt x="85" y="21"/>
                  </a:lnTo>
                  <a:lnTo>
                    <a:pt x="87" y="16"/>
                  </a:lnTo>
                  <a:lnTo>
                    <a:pt x="91" y="21"/>
                  </a:lnTo>
                  <a:lnTo>
                    <a:pt x="91" y="25"/>
                  </a:lnTo>
                  <a:lnTo>
                    <a:pt x="93" y="27"/>
                  </a:lnTo>
                  <a:lnTo>
                    <a:pt x="95" y="29"/>
                  </a:lnTo>
                  <a:lnTo>
                    <a:pt x="97" y="31"/>
                  </a:lnTo>
                  <a:lnTo>
                    <a:pt x="100" y="29"/>
                  </a:lnTo>
                  <a:lnTo>
                    <a:pt x="100" y="27"/>
                  </a:lnTo>
                  <a:lnTo>
                    <a:pt x="102" y="25"/>
                  </a:lnTo>
                  <a:lnTo>
                    <a:pt x="102" y="23"/>
                  </a:lnTo>
                  <a:lnTo>
                    <a:pt x="104" y="25"/>
                  </a:lnTo>
                  <a:lnTo>
                    <a:pt x="104" y="29"/>
                  </a:lnTo>
                  <a:lnTo>
                    <a:pt x="106" y="27"/>
                  </a:lnTo>
                  <a:lnTo>
                    <a:pt x="106" y="23"/>
                  </a:lnTo>
                  <a:lnTo>
                    <a:pt x="108" y="21"/>
                  </a:lnTo>
                  <a:lnTo>
                    <a:pt x="108" y="18"/>
                  </a:lnTo>
                  <a:lnTo>
                    <a:pt x="112" y="21"/>
                  </a:lnTo>
                  <a:lnTo>
                    <a:pt x="114" y="23"/>
                  </a:lnTo>
                  <a:lnTo>
                    <a:pt x="116" y="23"/>
                  </a:lnTo>
                  <a:lnTo>
                    <a:pt x="119" y="23"/>
                  </a:lnTo>
                  <a:lnTo>
                    <a:pt x="121" y="25"/>
                  </a:lnTo>
                  <a:lnTo>
                    <a:pt x="123" y="25"/>
                  </a:lnTo>
                  <a:lnTo>
                    <a:pt x="125" y="29"/>
                  </a:lnTo>
                  <a:lnTo>
                    <a:pt x="125" y="31"/>
                  </a:lnTo>
                  <a:lnTo>
                    <a:pt x="127" y="33"/>
                  </a:lnTo>
                  <a:lnTo>
                    <a:pt x="127" y="37"/>
                  </a:lnTo>
                  <a:lnTo>
                    <a:pt x="129" y="37"/>
                  </a:lnTo>
                  <a:lnTo>
                    <a:pt x="129" y="27"/>
                  </a:lnTo>
                  <a:lnTo>
                    <a:pt x="131" y="21"/>
                  </a:lnTo>
                  <a:lnTo>
                    <a:pt x="131" y="6"/>
                  </a:lnTo>
                  <a:lnTo>
                    <a:pt x="133" y="2"/>
                  </a:lnTo>
                  <a:lnTo>
                    <a:pt x="133" y="0"/>
                  </a:lnTo>
                  <a:lnTo>
                    <a:pt x="133" y="4"/>
                  </a:lnTo>
                  <a:lnTo>
                    <a:pt x="135" y="6"/>
                  </a:lnTo>
                  <a:lnTo>
                    <a:pt x="135" y="14"/>
                  </a:lnTo>
                  <a:lnTo>
                    <a:pt x="138" y="16"/>
                  </a:lnTo>
                  <a:lnTo>
                    <a:pt x="138" y="21"/>
                  </a:lnTo>
                  <a:lnTo>
                    <a:pt x="140" y="23"/>
                  </a:lnTo>
                  <a:lnTo>
                    <a:pt x="142" y="25"/>
                  </a:lnTo>
                  <a:lnTo>
                    <a:pt x="142" y="29"/>
                  </a:lnTo>
                  <a:lnTo>
                    <a:pt x="144" y="33"/>
                  </a:lnTo>
                  <a:lnTo>
                    <a:pt x="144" y="40"/>
                  </a:lnTo>
                  <a:lnTo>
                    <a:pt x="146" y="37"/>
                  </a:lnTo>
                  <a:lnTo>
                    <a:pt x="146" y="31"/>
                  </a:lnTo>
                  <a:lnTo>
                    <a:pt x="148" y="27"/>
                  </a:lnTo>
                  <a:lnTo>
                    <a:pt x="148" y="23"/>
                  </a:lnTo>
                  <a:lnTo>
                    <a:pt x="150" y="21"/>
                  </a:lnTo>
                  <a:lnTo>
                    <a:pt x="152" y="23"/>
                  </a:lnTo>
                  <a:lnTo>
                    <a:pt x="154" y="21"/>
                  </a:lnTo>
                  <a:lnTo>
                    <a:pt x="157" y="23"/>
                  </a:lnTo>
                  <a:lnTo>
                    <a:pt x="159" y="21"/>
                  </a:lnTo>
                  <a:lnTo>
                    <a:pt x="161" y="23"/>
                  </a:lnTo>
                  <a:lnTo>
                    <a:pt x="163" y="25"/>
                  </a:lnTo>
                  <a:lnTo>
                    <a:pt x="165" y="25"/>
                  </a:lnTo>
                  <a:lnTo>
                    <a:pt x="167" y="25"/>
                  </a:lnTo>
                  <a:lnTo>
                    <a:pt x="169" y="25"/>
                  </a:lnTo>
                  <a:lnTo>
                    <a:pt x="173" y="25"/>
                  </a:lnTo>
                  <a:lnTo>
                    <a:pt x="171" y="25"/>
                  </a:lnTo>
                  <a:lnTo>
                    <a:pt x="173" y="25"/>
                  </a:lnTo>
                  <a:lnTo>
                    <a:pt x="176" y="23"/>
                  </a:lnTo>
                  <a:lnTo>
                    <a:pt x="178" y="23"/>
                  </a:lnTo>
                  <a:lnTo>
                    <a:pt x="182" y="27"/>
                  </a:lnTo>
                  <a:lnTo>
                    <a:pt x="180" y="27"/>
                  </a:lnTo>
                  <a:lnTo>
                    <a:pt x="182" y="27"/>
                  </a:lnTo>
                  <a:lnTo>
                    <a:pt x="184" y="25"/>
                  </a:lnTo>
                  <a:lnTo>
                    <a:pt x="184" y="23"/>
                  </a:lnTo>
                  <a:lnTo>
                    <a:pt x="188" y="21"/>
                  </a:lnTo>
                  <a:lnTo>
                    <a:pt x="190" y="23"/>
                  </a:lnTo>
                  <a:lnTo>
                    <a:pt x="192" y="25"/>
                  </a:lnTo>
                  <a:lnTo>
                    <a:pt x="195" y="27"/>
                  </a:lnTo>
                  <a:lnTo>
                    <a:pt x="197" y="29"/>
                  </a:lnTo>
                  <a:lnTo>
                    <a:pt x="199" y="27"/>
                  </a:lnTo>
                  <a:lnTo>
                    <a:pt x="201" y="25"/>
                  </a:lnTo>
                  <a:lnTo>
                    <a:pt x="201" y="18"/>
                  </a:lnTo>
                  <a:lnTo>
                    <a:pt x="203" y="16"/>
                  </a:lnTo>
                  <a:lnTo>
                    <a:pt x="203" y="1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999" name="Freeform 183"/>
            <p:cNvSpPr>
              <a:spLocks noChangeAspect="1"/>
            </p:cNvSpPr>
            <p:nvPr/>
          </p:nvSpPr>
          <p:spPr bwMode="auto">
            <a:xfrm flipV="1">
              <a:off x="6046367" y="4061237"/>
              <a:ext cx="1181122" cy="59794"/>
            </a:xfrm>
            <a:custGeom>
              <a:avLst/>
              <a:gdLst>
                <a:gd name="T0" fmla="*/ 6 w 184"/>
                <a:gd name="T1" fmla="*/ 10 h 36"/>
                <a:gd name="T2" fmla="*/ 8 w 184"/>
                <a:gd name="T3" fmla="*/ 12 h 36"/>
                <a:gd name="T4" fmla="*/ 11 w 184"/>
                <a:gd name="T5" fmla="*/ 19 h 36"/>
                <a:gd name="T6" fmla="*/ 15 w 184"/>
                <a:gd name="T7" fmla="*/ 25 h 36"/>
                <a:gd name="T8" fmla="*/ 19 w 184"/>
                <a:gd name="T9" fmla="*/ 27 h 36"/>
                <a:gd name="T10" fmla="*/ 23 w 184"/>
                <a:gd name="T11" fmla="*/ 29 h 36"/>
                <a:gd name="T12" fmla="*/ 27 w 184"/>
                <a:gd name="T13" fmla="*/ 23 h 36"/>
                <a:gd name="T14" fmla="*/ 34 w 184"/>
                <a:gd name="T15" fmla="*/ 21 h 36"/>
                <a:gd name="T16" fmla="*/ 36 w 184"/>
                <a:gd name="T17" fmla="*/ 19 h 36"/>
                <a:gd name="T18" fmla="*/ 42 w 184"/>
                <a:gd name="T19" fmla="*/ 19 h 36"/>
                <a:gd name="T20" fmla="*/ 46 w 184"/>
                <a:gd name="T21" fmla="*/ 23 h 36"/>
                <a:gd name="T22" fmla="*/ 49 w 184"/>
                <a:gd name="T23" fmla="*/ 31 h 36"/>
                <a:gd name="T24" fmla="*/ 53 w 184"/>
                <a:gd name="T25" fmla="*/ 6 h 36"/>
                <a:gd name="T26" fmla="*/ 55 w 184"/>
                <a:gd name="T27" fmla="*/ 6 h 36"/>
                <a:gd name="T28" fmla="*/ 61 w 184"/>
                <a:gd name="T29" fmla="*/ 14 h 36"/>
                <a:gd name="T30" fmla="*/ 63 w 184"/>
                <a:gd name="T31" fmla="*/ 17 h 36"/>
                <a:gd name="T32" fmla="*/ 68 w 184"/>
                <a:gd name="T33" fmla="*/ 27 h 36"/>
                <a:gd name="T34" fmla="*/ 70 w 184"/>
                <a:gd name="T35" fmla="*/ 29 h 36"/>
                <a:gd name="T36" fmla="*/ 74 w 184"/>
                <a:gd name="T37" fmla="*/ 14 h 36"/>
                <a:gd name="T38" fmla="*/ 80 w 184"/>
                <a:gd name="T39" fmla="*/ 19 h 36"/>
                <a:gd name="T40" fmla="*/ 85 w 184"/>
                <a:gd name="T41" fmla="*/ 25 h 36"/>
                <a:gd name="T42" fmla="*/ 89 w 184"/>
                <a:gd name="T43" fmla="*/ 21 h 36"/>
                <a:gd name="T44" fmla="*/ 95 w 184"/>
                <a:gd name="T45" fmla="*/ 31 h 36"/>
                <a:gd name="T46" fmla="*/ 97 w 184"/>
                <a:gd name="T47" fmla="*/ 21 h 36"/>
                <a:gd name="T48" fmla="*/ 101 w 184"/>
                <a:gd name="T49" fmla="*/ 14 h 36"/>
                <a:gd name="T50" fmla="*/ 108 w 184"/>
                <a:gd name="T51" fmla="*/ 14 h 36"/>
                <a:gd name="T52" fmla="*/ 114 w 184"/>
                <a:gd name="T53" fmla="*/ 19 h 36"/>
                <a:gd name="T54" fmla="*/ 118 w 184"/>
                <a:gd name="T55" fmla="*/ 21 h 36"/>
                <a:gd name="T56" fmla="*/ 125 w 184"/>
                <a:gd name="T57" fmla="*/ 21 h 36"/>
                <a:gd name="T58" fmla="*/ 129 w 184"/>
                <a:gd name="T59" fmla="*/ 19 h 36"/>
                <a:gd name="T60" fmla="*/ 133 w 184"/>
                <a:gd name="T61" fmla="*/ 21 h 36"/>
                <a:gd name="T62" fmla="*/ 139 w 184"/>
                <a:gd name="T63" fmla="*/ 21 h 36"/>
                <a:gd name="T64" fmla="*/ 146 w 184"/>
                <a:gd name="T65" fmla="*/ 17 h 36"/>
                <a:gd name="T66" fmla="*/ 152 w 184"/>
                <a:gd name="T67" fmla="*/ 21 h 36"/>
                <a:gd name="T68" fmla="*/ 158 w 184"/>
                <a:gd name="T69" fmla="*/ 14 h 36"/>
                <a:gd name="T70" fmla="*/ 163 w 184"/>
                <a:gd name="T71" fmla="*/ 25 h 36"/>
                <a:gd name="T72" fmla="*/ 165 w 184"/>
                <a:gd name="T73" fmla="*/ 8 h 36"/>
                <a:gd name="T74" fmla="*/ 169 w 184"/>
                <a:gd name="T75" fmla="*/ 17 h 36"/>
                <a:gd name="T76" fmla="*/ 173 w 184"/>
                <a:gd name="T77" fmla="*/ 23 h 36"/>
                <a:gd name="T78" fmla="*/ 175 w 184"/>
                <a:gd name="T79" fmla="*/ 36 h 36"/>
                <a:gd name="T80" fmla="*/ 180 w 184"/>
                <a:gd name="T81" fmla="*/ 23 h 36"/>
                <a:gd name="T82" fmla="*/ 182 w 184"/>
                <a:gd name="T8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36">
                  <a:moveTo>
                    <a:pt x="0" y="8"/>
                  </a:moveTo>
                  <a:lnTo>
                    <a:pt x="2" y="6"/>
                  </a:lnTo>
                  <a:lnTo>
                    <a:pt x="6" y="10"/>
                  </a:lnTo>
                  <a:lnTo>
                    <a:pt x="4" y="10"/>
                  </a:lnTo>
                  <a:lnTo>
                    <a:pt x="6" y="10"/>
                  </a:lnTo>
                  <a:lnTo>
                    <a:pt x="8" y="12"/>
                  </a:lnTo>
                  <a:lnTo>
                    <a:pt x="8" y="14"/>
                  </a:lnTo>
                  <a:lnTo>
                    <a:pt x="11" y="17"/>
                  </a:lnTo>
                  <a:lnTo>
                    <a:pt x="11" y="19"/>
                  </a:lnTo>
                  <a:lnTo>
                    <a:pt x="13" y="21"/>
                  </a:lnTo>
                  <a:lnTo>
                    <a:pt x="13" y="23"/>
                  </a:lnTo>
                  <a:lnTo>
                    <a:pt x="15" y="25"/>
                  </a:lnTo>
                  <a:lnTo>
                    <a:pt x="19" y="29"/>
                  </a:lnTo>
                  <a:lnTo>
                    <a:pt x="17" y="29"/>
                  </a:lnTo>
                  <a:lnTo>
                    <a:pt x="19" y="27"/>
                  </a:lnTo>
                  <a:lnTo>
                    <a:pt x="21" y="29"/>
                  </a:lnTo>
                  <a:lnTo>
                    <a:pt x="21" y="31"/>
                  </a:lnTo>
                  <a:lnTo>
                    <a:pt x="23" y="29"/>
                  </a:lnTo>
                  <a:lnTo>
                    <a:pt x="23" y="23"/>
                  </a:lnTo>
                  <a:lnTo>
                    <a:pt x="25" y="21"/>
                  </a:lnTo>
                  <a:lnTo>
                    <a:pt x="27" y="23"/>
                  </a:lnTo>
                  <a:lnTo>
                    <a:pt x="30" y="25"/>
                  </a:lnTo>
                  <a:lnTo>
                    <a:pt x="32" y="23"/>
                  </a:lnTo>
                  <a:lnTo>
                    <a:pt x="34" y="21"/>
                  </a:lnTo>
                  <a:lnTo>
                    <a:pt x="34" y="23"/>
                  </a:lnTo>
                  <a:lnTo>
                    <a:pt x="38" y="19"/>
                  </a:lnTo>
                  <a:lnTo>
                    <a:pt x="36" y="19"/>
                  </a:lnTo>
                  <a:lnTo>
                    <a:pt x="38" y="19"/>
                  </a:lnTo>
                  <a:lnTo>
                    <a:pt x="40" y="21"/>
                  </a:lnTo>
                  <a:lnTo>
                    <a:pt x="42" y="19"/>
                  </a:lnTo>
                  <a:lnTo>
                    <a:pt x="44" y="17"/>
                  </a:lnTo>
                  <a:lnTo>
                    <a:pt x="46" y="19"/>
                  </a:lnTo>
                  <a:lnTo>
                    <a:pt x="46" y="23"/>
                  </a:lnTo>
                  <a:lnTo>
                    <a:pt x="49" y="27"/>
                  </a:lnTo>
                  <a:lnTo>
                    <a:pt x="49" y="33"/>
                  </a:lnTo>
                  <a:lnTo>
                    <a:pt x="49" y="31"/>
                  </a:lnTo>
                  <a:lnTo>
                    <a:pt x="51" y="27"/>
                  </a:lnTo>
                  <a:lnTo>
                    <a:pt x="51" y="12"/>
                  </a:lnTo>
                  <a:lnTo>
                    <a:pt x="53" y="6"/>
                  </a:lnTo>
                  <a:lnTo>
                    <a:pt x="53" y="0"/>
                  </a:lnTo>
                  <a:lnTo>
                    <a:pt x="55" y="2"/>
                  </a:lnTo>
                  <a:lnTo>
                    <a:pt x="55" y="6"/>
                  </a:lnTo>
                  <a:lnTo>
                    <a:pt x="57" y="8"/>
                  </a:lnTo>
                  <a:lnTo>
                    <a:pt x="57" y="10"/>
                  </a:lnTo>
                  <a:lnTo>
                    <a:pt x="61" y="14"/>
                  </a:lnTo>
                  <a:lnTo>
                    <a:pt x="61" y="17"/>
                  </a:lnTo>
                  <a:lnTo>
                    <a:pt x="63" y="14"/>
                  </a:lnTo>
                  <a:lnTo>
                    <a:pt x="63" y="17"/>
                  </a:lnTo>
                  <a:lnTo>
                    <a:pt x="66" y="21"/>
                  </a:lnTo>
                  <a:lnTo>
                    <a:pt x="66" y="25"/>
                  </a:lnTo>
                  <a:lnTo>
                    <a:pt x="68" y="27"/>
                  </a:lnTo>
                  <a:lnTo>
                    <a:pt x="68" y="29"/>
                  </a:lnTo>
                  <a:lnTo>
                    <a:pt x="70" y="31"/>
                  </a:lnTo>
                  <a:lnTo>
                    <a:pt x="70" y="29"/>
                  </a:lnTo>
                  <a:lnTo>
                    <a:pt x="72" y="27"/>
                  </a:lnTo>
                  <a:lnTo>
                    <a:pt x="72" y="17"/>
                  </a:lnTo>
                  <a:lnTo>
                    <a:pt x="74" y="14"/>
                  </a:lnTo>
                  <a:lnTo>
                    <a:pt x="74" y="12"/>
                  </a:lnTo>
                  <a:lnTo>
                    <a:pt x="80" y="17"/>
                  </a:lnTo>
                  <a:lnTo>
                    <a:pt x="80" y="19"/>
                  </a:lnTo>
                  <a:lnTo>
                    <a:pt x="82" y="21"/>
                  </a:lnTo>
                  <a:lnTo>
                    <a:pt x="82" y="25"/>
                  </a:lnTo>
                  <a:lnTo>
                    <a:pt x="85" y="25"/>
                  </a:lnTo>
                  <a:lnTo>
                    <a:pt x="89" y="17"/>
                  </a:lnTo>
                  <a:lnTo>
                    <a:pt x="87" y="17"/>
                  </a:lnTo>
                  <a:lnTo>
                    <a:pt x="89" y="21"/>
                  </a:lnTo>
                  <a:lnTo>
                    <a:pt x="91" y="23"/>
                  </a:lnTo>
                  <a:lnTo>
                    <a:pt x="91" y="27"/>
                  </a:lnTo>
                  <a:lnTo>
                    <a:pt x="95" y="31"/>
                  </a:lnTo>
                  <a:lnTo>
                    <a:pt x="93" y="31"/>
                  </a:lnTo>
                  <a:lnTo>
                    <a:pt x="95" y="25"/>
                  </a:lnTo>
                  <a:lnTo>
                    <a:pt x="97" y="21"/>
                  </a:lnTo>
                  <a:lnTo>
                    <a:pt x="97" y="17"/>
                  </a:lnTo>
                  <a:lnTo>
                    <a:pt x="99" y="14"/>
                  </a:lnTo>
                  <a:lnTo>
                    <a:pt x="101" y="14"/>
                  </a:lnTo>
                  <a:lnTo>
                    <a:pt x="104" y="14"/>
                  </a:lnTo>
                  <a:lnTo>
                    <a:pt x="106" y="17"/>
                  </a:lnTo>
                  <a:lnTo>
                    <a:pt x="108" y="14"/>
                  </a:lnTo>
                  <a:lnTo>
                    <a:pt x="110" y="17"/>
                  </a:lnTo>
                  <a:lnTo>
                    <a:pt x="110" y="19"/>
                  </a:lnTo>
                  <a:lnTo>
                    <a:pt x="114" y="19"/>
                  </a:lnTo>
                  <a:lnTo>
                    <a:pt x="114" y="17"/>
                  </a:lnTo>
                  <a:lnTo>
                    <a:pt x="116" y="19"/>
                  </a:lnTo>
                  <a:lnTo>
                    <a:pt x="118" y="21"/>
                  </a:lnTo>
                  <a:lnTo>
                    <a:pt x="120" y="21"/>
                  </a:lnTo>
                  <a:lnTo>
                    <a:pt x="123" y="21"/>
                  </a:lnTo>
                  <a:lnTo>
                    <a:pt x="125" y="21"/>
                  </a:lnTo>
                  <a:lnTo>
                    <a:pt x="127" y="19"/>
                  </a:lnTo>
                  <a:lnTo>
                    <a:pt x="129" y="17"/>
                  </a:lnTo>
                  <a:lnTo>
                    <a:pt x="129" y="19"/>
                  </a:lnTo>
                  <a:lnTo>
                    <a:pt x="133" y="23"/>
                  </a:lnTo>
                  <a:lnTo>
                    <a:pt x="131" y="23"/>
                  </a:lnTo>
                  <a:lnTo>
                    <a:pt x="133" y="21"/>
                  </a:lnTo>
                  <a:lnTo>
                    <a:pt x="135" y="21"/>
                  </a:lnTo>
                  <a:lnTo>
                    <a:pt x="137" y="23"/>
                  </a:lnTo>
                  <a:lnTo>
                    <a:pt x="139" y="21"/>
                  </a:lnTo>
                  <a:lnTo>
                    <a:pt x="142" y="21"/>
                  </a:lnTo>
                  <a:lnTo>
                    <a:pt x="144" y="17"/>
                  </a:lnTo>
                  <a:lnTo>
                    <a:pt x="146" y="17"/>
                  </a:lnTo>
                  <a:lnTo>
                    <a:pt x="148" y="19"/>
                  </a:lnTo>
                  <a:lnTo>
                    <a:pt x="150" y="19"/>
                  </a:lnTo>
                  <a:lnTo>
                    <a:pt x="152" y="21"/>
                  </a:lnTo>
                  <a:lnTo>
                    <a:pt x="154" y="19"/>
                  </a:lnTo>
                  <a:lnTo>
                    <a:pt x="156" y="17"/>
                  </a:lnTo>
                  <a:lnTo>
                    <a:pt x="158" y="14"/>
                  </a:lnTo>
                  <a:lnTo>
                    <a:pt x="161" y="17"/>
                  </a:lnTo>
                  <a:lnTo>
                    <a:pt x="161" y="27"/>
                  </a:lnTo>
                  <a:lnTo>
                    <a:pt x="163" y="25"/>
                  </a:lnTo>
                  <a:lnTo>
                    <a:pt x="163" y="21"/>
                  </a:lnTo>
                  <a:lnTo>
                    <a:pt x="165" y="14"/>
                  </a:lnTo>
                  <a:lnTo>
                    <a:pt x="165" y="8"/>
                  </a:lnTo>
                  <a:lnTo>
                    <a:pt x="167" y="10"/>
                  </a:lnTo>
                  <a:lnTo>
                    <a:pt x="169" y="12"/>
                  </a:lnTo>
                  <a:lnTo>
                    <a:pt x="169" y="17"/>
                  </a:lnTo>
                  <a:lnTo>
                    <a:pt x="171" y="19"/>
                  </a:lnTo>
                  <a:lnTo>
                    <a:pt x="171" y="25"/>
                  </a:lnTo>
                  <a:lnTo>
                    <a:pt x="173" y="23"/>
                  </a:lnTo>
                  <a:lnTo>
                    <a:pt x="173" y="25"/>
                  </a:lnTo>
                  <a:lnTo>
                    <a:pt x="175" y="31"/>
                  </a:lnTo>
                  <a:lnTo>
                    <a:pt x="175" y="36"/>
                  </a:lnTo>
                  <a:lnTo>
                    <a:pt x="177" y="33"/>
                  </a:lnTo>
                  <a:lnTo>
                    <a:pt x="177" y="27"/>
                  </a:lnTo>
                  <a:lnTo>
                    <a:pt x="180" y="23"/>
                  </a:lnTo>
                  <a:lnTo>
                    <a:pt x="180" y="14"/>
                  </a:lnTo>
                  <a:lnTo>
                    <a:pt x="182" y="17"/>
                  </a:lnTo>
                  <a:lnTo>
                    <a:pt x="182" y="23"/>
                  </a:lnTo>
                  <a:lnTo>
                    <a:pt x="184" y="25"/>
                  </a:lnTo>
                  <a:lnTo>
                    <a:pt x="184"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0" name="Freeform 184"/>
            <p:cNvSpPr>
              <a:spLocks noChangeAspect="1"/>
            </p:cNvSpPr>
            <p:nvPr/>
          </p:nvSpPr>
          <p:spPr bwMode="auto">
            <a:xfrm flipV="1">
              <a:off x="7227490" y="4061237"/>
              <a:ext cx="1162127" cy="49585"/>
            </a:xfrm>
            <a:custGeom>
              <a:avLst/>
              <a:gdLst>
                <a:gd name="T0" fmla="*/ 2 w 181"/>
                <a:gd name="T1" fmla="*/ 17 h 30"/>
                <a:gd name="T2" fmla="*/ 4 w 181"/>
                <a:gd name="T3" fmla="*/ 4 h 30"/>
                <a:gd name="T4" fmla="*/ 6 w 181"/>
                <a:gd name="T5" fmla="*/ 15 h 30"/>
                <a:gd name="T6" fmla="*/ 12 w 181"/>
                <a:gd name="T7" fmla="*/ 4 h 30"/>
                <a:gd name="T8" fmla="*/ 15 w 181"/>
                <a:gd name="T9" fmla="*/ 11 h 30"/>
                <a:gd name="T10" fmla="*/ 17 w 181"/>
                <a:gd name="T11" fmla="*/ 8 h 30"/>
                <a:gd name="T12" fmla="*/ 23 w 181"/>
                <a:gd name="T13" fmla="*/ 17 h 30"/>
                <a:gd name="T14" fmla="*/ 29 w 181"/>
                <a:gd name="T15" fmla="*/ 17 h 30"/>
                <a:gd name="T16" fmla="*/ 34 w 181"/>
                <a:gd name="T17" fmla="*/ 13 h 30"/>
                <a:gd name="T18" fmla="*/ 38 w 181"/>
                <a:gd name="T19" fmla="*/ 15 h 30"/>
                <a:gd name="T20" fmla="*/ 40 w 181"/>
                <a:gd name="T21" fmla="*/ 13 h 30"/>
                <a:gd name="T22" fmla="*/ 44 w 181"/>
                <a:gd name="T23" fmla="*/ 11 h 30"/>
                <a:gd name="T24" fmla="*/ 48 w 181"/>
                <a:gd name="T25" fmla="*/ 15 h 30"/>
                <a:gd name="T26" fmla="*/ 53 w 181"/>
                <a:gd name="T27" fmla="*/ 15 h 30"/>
                <a:gd name="T28" fmla="*/ 59 w 181"/>
                <a:gd name="T29" fmla="*/ 15 h 30"/>
                <a:gd name="T30" fmla="*/ 65 w 181"/>
                <a:gd name="T31" fmla="*/ 15 h 30"/>
                <a:gd name="T32" fmla="*/ 72 w 181"/>
                <a:gd name="T33" fmla="*/ 11 h 30"/>
                <a:gd name="T34" fmla="*/ 76 w 181"/>
                <a:gd name="T35" fmla="*/ 6 h 30"/>
                <a:gd name="T36" fmla="*/ 80 w 181"/>
                <a:gd name="T37" fmla="*/ 11 h 30"/>
                <a:gd name="T38" fmla="*/ 86 w 181"/>
                <a:gd name="T39" fmla="*/ 15 h 30"/>
                <a:gd name="T40" fmla="*/ 93 w 181"/>
                <a:gd name="T41" fmla="*/ 19 h 30"/>
                <a:gd name="T42" fmla="*/ 97 w 181"/>
                <a:gd name="T43" fmla="*/ 27 h 30"/>
                <a:gd name="T44" fmla="*/ 99 w 181"/>
                <a:gd name="T45" fmla="*/ 25 h 30"/>
                <a:gd name="T46" fmla="*/ 101 w 181"/>
                <a:gd name="T47" fmla="*/ 0 h 30"/>
                <a:gd name="T48" fmla="*/ 105 w 181"/>
                <a:gd name="T49" fmla="*/ 8 h 30"/>
                <a:gd name="T50" fmla="*/ 112 w 181"/>
                <a:gd name="T51" fmla="*/ 17 h 30"/>
                <a:gd name="T52" fmla="*/ 116 w 181"/>
                <a:gd name="T53" fmla="*/ 19 h 30"/>
                <a:gd name="T54" fmla="*/ 118 w 181"/>
                <a:gd name="T55" fmla="*/ 13 h 30"/>
                <a:gd name="T56" fmla="*/ 122 w 181"/>
                <a:gd name="T57" fmla="*/ 25 h 30"/>
                <a:gd name="T58" fmla="*/ 124 w 181"/>
                <a:gd name="T59" fmla="*/ 11 h 30"/>
                <a:gd name="T60" fmla="*/ 129 w 181"/>
                <a:gd name="T61" fmla="*/ 2 h 30"/>
                <a:gd name="T62" fmla="*/ 135 w 181"/>
                <a:gd name="T63" fmla="*/ 13 h 30"/>
                <a:gd name="T64" fmla="*/ 143 w 181"/>
                <a:gd name="T65" fmla="*/ 13 h 30"/>
                <a:gd name="T66" fmla="*/ 148 w 181"/>
                <a:gd name="T67" fmla="*/ 19 h 30"/>
                <a:gd name="T68" fmla="*/ 152 w 181"/>
                <a:gd name="T69" fmla="*/ 8 h 30"/>
                <a:gd name="T70" fmla="*/ 154 w 181"/>
                <a:gd name="T71" fmla="*/ 6 h 30"/>
                <a:gd name="T72" fmla="*/ 158 w 181"/>
                <a:gd name="T73" fmla="*/ 15 h 30"/>
                <a:gd name="T74" fmla="*/ 162 w 181"/>
                <a:gd name="T75" fmla="*/ 25 h 30"/>
                <a:gd name="T76" fmla="*/ 167 w 181"/>
                <a:gd name="T77" fmla="*/ 19 h 30"/>
                <a:gd name="T78" fmla="*/ 173 w 181"/>
                <a:gd name="T79" fmla="*/ 19 h 30"/>
                <a:gd name="T80" fmla="*/ 175 w 181"/>
                <a:gd name="T81" fmla="*/ 21 h 30"/>
                <a:gd name="T82" fmla="*/ 181 w 181"/>
                <a:gd name="T8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30">
                  <a:moveTo>
                    <a:pt x="0" y="23"/>
                  </a:moveTo>
                  <a:lnTo>
                    <a:pt x="0" y="21"/>
                  </a:lnTo>
                  <a:lnTo>
                    <a:pt x="2" y="17"/>
                  </a:lnTo>
                  <a:lnTo>
                    <a:pt x="2" y="11"/>
                  </a:lnTo>
                  <a:lnTo>
                    <a:pt x="4" y="6"/>
                  </a:lnTo>
                  <a:lnTo>
                    <a:pt x="4" y="4"/>
                  </a:lnTo>
                  <a:lnTo>
                    <a:pt x="4" y="6"/>
                  </a:lnTo>
                  <a:lnTo>
                    <a:pt x="6" y="8"/>
                  </a:lnTo>
                  <a:lnTo>
                    <a:pt x="6" y="15"/>
                  </a:lnTo>
                  <a:lnTo>
                    <a:pt x="8" y="13"/>
                  </a:lnTo>
                  <a:lnTo>
                    <a:pt x="8" y="8"/>
                  </a:lnTo>
                  <a:lnTo>
                    <a:pt x="12" y="4"/>
                  </a:lnTo>
                  <a:lnTo>
                    <a:pt x="10" y="4"/>
                  </a:lnTo>
                  <a:lnTo>
                    <a:pt x="12" y="8"/>
                  </a:lnTo>
                  <a:lnTo>
                    <a:pt x="15" y="11"/>
                  </a:lnTo>
                  <a:lnTo>
                    <a:pt x="15" y="13"/>
                  </a:lnTo>
                  <a:lnTo>
                    <a:pt x="19" y="8"/>
                  </a:lnTo>
                  <a:lnTo>
                    <a:pt x="17" y="8"/>
                  </a:lnTo>
                  <a:lnTo>
                    <a:pt x="19" y="11"/>
                  </a:lnTo>
                  <a:lnTo>
                    <a:pt x="23" y="15"/>
                  </a:lnTo>
                  <a:lnTo>
                    <a:pt x="23" y="17"/>
                  </a:lnTo>
                  <a:lnTo>
                    <a:pt x="25" y="19"/>
                  </a:lnTo>
                  <a:lnTo>
                    <a:pt x="27" y="19"/>
                  </a:lnTo>
                  <a:lnTo>
                    <a:pt x="29" y="17"/>
                  </a:lnTo>
                  <a:lnTo>
                    <a:pt x="34" y="13"/>
                  </a:lnTo>
                  <a:lnTo>
                    <a:pt x="31" y="13"/>
                  </a:lnTo>
                  <a:lnTo>
                    <a:pt x="34" y="13"/>
                  </a:lnTo>
                  <a:lnTo>
                    <a:pt x="36" y="15"/>
                  </a:lnTo>
                  <a:lnTo>
                    <a:pt x="36" y="21"/>
                  </a:lnTo>
                  <a:lnTo>
                    <a:pt x="38" y="15"/>
                  </a:lnTo>
                  <a:lnTo>
                    <a:pt x="38" y="17"/>
                  </a:lnTo>
                  <a:lnTo>
                    <a:pt x="38" y="15"/>
                  </a:lnTo>
                  <a:lnTo>
                    <a:pt x="40" y="13"/>
                  </a:lnTo>
                  <a:lnTo>
                    <a:pt x="40" y="6"/>
                  </a:lnTo>
                  <a:lnTo>
                    <a:pt x="42" y="8"/>
                  </a:lnTo>
                  <a:lnTo>
                    <a:pt x="44" y="11"/>
                  </a:lnTo>
                  <a:lnTo>
                    <a:pt x="48" y="15"/>
                  </a:lnTo>
                  <a:lnTo>
                    <a:pt x="46" y="15"/>
                  </a:lnTo>
                  <a:lnTo>
                    <a:pt x="48" y="15"/>
                  </a:lnTo>
                  <a:lnTo>
                    <a:pt x="53" y="15"/>
                  </a:lnTo>
                  <a:lnTo>
                    <a:pt x="51" y="15"/>
                  </a:lnTo>
                  <a:lnTo>
                    <a:pt x="53" y="15"/>
                  </a:lnTo>
                  <a:lnTo>
                    <a:pt x="55" y="15"/>
                  </a:lnTo>
                  <a:lnTo>
                    <a:pt x="57" y="15"/>
                  </a:lnTo>
                  <a:lnTo>
                    <a:pt x="59" y="15"/>
                  </a:lnTo>
                  <a:lnTo>
                    <a:pt x="61" y="13"/>
                  </a:lnTo>
                  <a:lnTo>
                    <a:pt x="63" y="13"/>
                  </a:lnTo>
                  <a:lnTo>
                    <a:pt x="65" y="15"/>
                  </a:lnTo>
                  <a:lnTo>
                    <a:pt x="67" y="13"/>
                  </a:lnTo>
                  <a:lnTo>
                    <a:pt x="70" y="13"/>
                  </a:lnTo>
                  <a:lnTo>
                    <a:pt x="72" y="11"/>
                  </a:lnTo>
                  <a:lnTo>
                    <a:pt x="76" y="6"/>
                  </a:lnTo>
                  <a:lnTo>
                    <a:pt x="74" y="6"/>
                  </a:lnTo>
                  <a:lnTo>
                    <a:pt x="76" y="6"/>
                  </a:lnTo>
                  <a:lnTo>
                    <a:pt x="80" y="11"/>
                  </a:lnTo>
                  <a:lnTo>
                    <a:pt x="78" y="11"/>
                  </a:lnTo>
                  <a:lnTo>
                    <a:pt x="80" y="11"/>
                  </a:lnTo>
                  <a:lnTo>
                    <a:pt x="82" y="13"/>
                  </a:lnTo>
                  <a:lnTo>
                    <a:pt x="84" y="13"/>
                  </a:lnTo>
                  <a:lnTo>
                    <a:pt x="86" y="15"/>
                  </a:lnTo>
                  <a:lnTo>
                    <a:pt x="89" y="17"/>
                  </a:lnTo>
                  <a:lnTo>
                    <a:pt x="91" y="17"/>
                  </a:lnTo>
                  <a:lnTo>
                    <a:pt x="93" y="19"/>
                  </a:lnTo>
                  <a:lnTo>
                    <a:pt x="95" y="21"/>
                  </a:lnTo>
                  <a:lnTo>
                    <a:pt x="95" y="25"/>
                  </a:lnTo>
                  <a:lnTo>
                    <a:pt x="97" y="27"/>
                  </a:lnTo>
                  <a:lnTo>
                    <a:pt x="97" y="30"/>
                  </a:lnTo>
                  <a:lnTo>
                    <a:pt x="97" y="27"/>
                  </a:lnTo>
                  <a:lnTo>
                    <a:pt x="99" y="25"/>
                  </a:lnTo>
                  <a:lnTo>
                    <a:pt x="99" y="17"/>
                  </a:lnTo>
                  <a:lnTo>
                    <a:pt x="101" y="11"/>
                  </a:lnTo>
                  <a:lnTo>
                    <a:pt x="101" y="0"/>
                  </a:lnTo>
                  <a:lnTo>
                    <a:pt x="103" y="2"/>
                  </a:lnTo>
                  <a:lnTo>
                    <a:pt x="105" y="4"/>
                  </a:lnTo>
                  <a:lnTo>
                    <a:pt x="105" y="8"/>
                  </a:lnTo>
                  <a:lnTo>
                    <a:pt x="110" y="13"/>
                  </a:lnTo>
                  <a:lnTo>
                    <a:pt x="110" y="15"/>
                  </a:lnTo>
                  <a:lnTo>
                    <a:pt x="112" y="17"/>
                  </a:lnTo>
                  <a:lnTo>
                    <a:pt x="112" y="19"/>
                  </a:lnTo>
                  <a:lnTo>
                    <a:pt x="114" y="21"/>
                  </a:lnTo>
                  <a:lnTo>
                    <a:pt x="116" y="19"/>
                  </a:lnTo>
                  <a:lnTo>
                    <a:pt x="116" y="17"/>
                  </a:lnTo>
                  <a:lnTo>
                    <a:pt x="118" y="15"/>
                  </a:lnTo>
                  <a:lnTo>
                    <a:pt x="118" y="13"/>
                  </a:lnTo>
                  <a:lnTo>
                    <a:pt x="120" y="17"/>
                  </a:lnTo>
                  <a:lnTo>
                    <a:pt x="120" y="23"/>
                  </a:lnTo>
                  <a:lnTo>
                    <a:pt x="122" y="25"/>
                  </a:lnTo>
                  <a:lnTo>
                    <a:pt x="122" y="19"/>
                  </a:lnTo>
                  <a:lnTo>
                    <a:pt x="124" y="15"/>
                  </a:lnTo>
                  <a:lnTo>
                    <a:pt x="124" y="11"/>
                  </a:lnTo>
                  <a:lnTo>
                    <a:pt x="127" y="8"/>
                  </a:lnTo>
                  <a:lnTo>
                    <a:pt x="129" y="6"/>
                  </a:lnTo>
                  <a:lnTo>
                    <a:pt x="129" y="2"/>
                  </a:lnTo>
                  <a:lnTo>
                    <a:pt x="131" y="4"/>
                  </a:lnTo>
                  <a:lnTo>
                    <a:pt x="135" y="8"/>
                  </a:lnTo>
                  <a:lnTo>
                    <a:pt x="135" y="13"/>
                  </a:lnTo>
                  <a:lnTo>
                    <a:pt x="137" y="15"/>
                  </a:lnTo>
                  <a:lnTo>
                    <a:pt x="137" y="13"/>
                  </a:lnTo>
                  <a:lnTo>
                    <a:pt x="143" y="13"/>
                  </a:lnTo>
                  <a:lnTo>
                    <a:pt x="143" y="15"/>
                  </a:lnTo>
                  <a:lnTo>
                    <a:pt x="146" y="15"/>
                  </a:lnTo>
                  <a:lnTo>
                    <a:pt x="148" y="19"/>
                  </a:lnTo>
                  <a:lnTo>
                    <a:pt x="150" y="17"/>
                  </a:lnTo>
                  <a:lnTo>
                    <a:pt x="150" y="11"/>
                  </a:lnTo>
                  <a:lnTo>
                    <a:pt x="152" y="8"/>
                  </a:lnTo>
                  <a:lnTo>
                    <a:pt x="152" y="2"/>
                  </a:lnTo>
                  <a:lnTo>
                    <a:pt x="154" y="4"/>
                  </a:lnTo>
                  <a:lnTo>
                    <a:pt x="154" y="6"/>
                  </a:lnTo>
                  <a:lnTo>
                    <a:pt x="156" y="8"/>
                  </a:lnTo>
                  <a:lnTo>
                    <a:pt x="156" y="13"/>
                  </a:lnTo>
                  <a:lnTo>
                    <a:pt x="158" y="15"/>
                  </a:lnTo>
                  <a:lnTo>
                    <a:pt x="160" y="17"/>
                  </a:lnTo>
                  <a:lnTo>
                    <a:pt x="160" y="23"/>
                  </a:lnTo>
                  <a:lnTo>
                    <a:pt x="162" y="25"/>
                  </a:lnTo>
                  <a:lnTo>
                    <a:pt x="165" y="23"/>
                  </a:lnTo>
                  <a:lnTo>
                    <a:pt x="165" y="17"/>
                  </a:lnTo>
                  <a:lnTo>
                    <a:pt x="167" y="19"/>
                  </a:lnTo>
                  <a:lnTo>
                    <a:pt x="169" y="19"/>
                  </a:lnTo>
                  <a:lnTo>
                    <a:pt x="171" y="17"/>
                  </a:lnTo>
                  <a:lnTo>
                    <a:pt x="173" y="19"/>
                  </a:lnTo>
                  <a:lnTo>
                    <a:pt x="173" y="21"/>
                  </a:lnTo>
                  <a:lnTo>
                    <a:pt x="175" y="23"/>
                  </a:lnTo>
                  <a:lnTo>
                    <a:pt x="175" y="21"/>
                  </a:lnTo>
                  <a:lnTo>
                    <a:pt x="177" y="19"/>
                  </a:lnTo>
                  <a:lnTo>
                    <a:pt x="177" y="11"/>
                  </a:lnTo>
                  <a:lnTo>
                    <a:pt x="181" y="4"/>
                  </a:lnTo>
                  <a:lnTo>
                    <a:pt x="179" y="4"/>
                  </a:lnTo>
                  <a:lnTo>
                    <a:pt x="181" y="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1" name="Freeform 185"/>
            <p:cNvSpPr>
              <a:spLocks noChangeAspect="1"/>
            </p:cNvSpPr>
            <p:nvPr/>
          </p:nvSpPr>
          <p:spPr bwMode="auto">
            <a:xfrm flipV="1">
              <a:off x="8389617" y="4061237"/>
              <a:ext cx="1196663" cy="49585"/>
            </a:xfrm>
            <a:custGeom>
              <a:avLst/>
              <a:gdLst>
                <a:gd name="T0" fmla="*/ 5 w 186"/>
                <a:gd name="T1" fmla="*/ 8 h 30"/>
                <a:gd name="T2" fmla="*/ 7 w 186"/>
                <a:gd name="T3" fmla="*/ 19 h 30"/>
                <a:gd name="T4" fmla="*/ 11 w 186"/>
                <a:gd name="T5" fmla="*/ 6 h 30"/>
                <a:gd name="T6" fmla="*/ 13 w 186"/>
                <a:gd name="T7" fmla="*/ 8 h 30"/>
                <a:gd name="T8" fmla="*/ 19 w 186"/>
                <a:gd name="T9" fmla="*/ 13 h 30"/>
                <a:gd name="T10" fmla="*/ 24 w 186"/>
                <a:gd name="T11" fmla="*/ 15 h 30"/>
                <a:gd name="T12" fmla="*/ 32 w 186"/>
                <a:gd name="T13" fmla="*/ 19 h 30"/>
                <a:gd name="T14" fmla="*/ 34 w 186"/>
                <a:gd name="T15" fmla="*/ 13 h 30"/>
                <a:gd name="T16" fmla="*/ 39 w 186"/>
                <a:gd name="T17" fmla="*/ 19 h 30"/>
                <a:gd name="T18" fmla="*/ 43 w 186"/>
                <a:gd name="T19" fmla="*/ 30 h 30"/>
                <a:gd name="T20" fmla="*/ 45 w 186"/>
                <a:gd name="T21" fmla="*/ 4 h 30"/>
                <a:gd name="T22" fmla="*/ 51 w 186"/>
                <a:gd name="T23" fmla="*/ 13 h 30"/>
                <a:gd name="T24" fmla="*/ 53 w 186"/>
                <a:gd name="T25" fmla="*/ 13 h 30"/>
                <a:gd name="T26" fmla="*/ 60 w 186"/>
                <a:gd name="T27" fmla="*/ 13 h 30"/>
                <a:gd name="T28" fmla="*/ 62 w 186"/>
                <a:gd name="T29" fmla="*/ 19 h 30"/>
                <a:gd name="T30" fmla="*/ 66 w 186"/>
                <a:gd name="T31" fmla="*/ 13 h 30"/>
                <a:gd name="T32" fmla="*/ 72 w 186"/>
                <a:gd name="T33" fmla="*/ 6 h 30"/>
                <a:gd name="T34" fmla="*/ 77 w 186"/>
                <a:gd name="T35" fmla="*/ 19 h 30"/>
                <a:gd name="T36" fmla="*/ 83 w 186"/>
                <a:gd name="T37" fmla="*/ 13 h 30"/>
                <a:gd name="T38" fmla="*/ 87 w 186"/>
                <a:gd name="T39" fmla="*/ 21 h 30"/>
                <a:gd name="T40" fmla="*/ 93 w 186"/>
                <a:gd name="T41" fmla="*/ 13 h 30"/>
                <a:gd name="T42" fmla="*/ 100 w 186"/>
                <a:gd name="T43" fmla="*/ 11 h 30"/>
                <a:gd name="T44" fmla="*/ 106 w 186"/>
                <a:gd name="T45" fmla="*/ 11 h 30"/>
                <a:gd name="T46" fmla="*/ 110 w 186"/>
                <a:gd name="T47" fmla="*/ 27 h 30"/>
                <a:gd name="T48" fmla="*/ 112 w 186"/>
                <a:gd name="T49" fmla="*/ 23 h 30"/>
                <a:gd name="T50" fmla="*/ 115 w 186"/>
                <a:gd name="T51" fmla="*/ 2 h 30"/>
                <a:gd name="T52" fmla="*/ 117 w 186"/>
                <a:gd name="T53" fmla="*/ 8 h 30"/>
                <a:gd name="T54" fmla="*/ 125 w 186"/>
                <a:gd name="T55" fmla="*/ 17 h 30"/>
                <a:gd name="T56" fmla="*/ 127 w 186"/>
                <a:gd name="T57" fmla="*/ 19 h 30"/>
                <a:gd name="T58" fmla="*/ 131 w 186"/>
                <a:gd name="T59" fmla="*/ 21 h 30"/>
                <a:gd name="T60" fmla="*/ 136 w 186"/>
                <a:gd name="T61" fmla="*/ 11 h 30"/>
                <a:gd name="T62" fmla="*/ 142 w 186"/>
                <a:gd name="T63" fmla="*/ 13 h 30"/>
                <a:gd name="T64" fmla="*/ 146 w 186"/>
                <a:gd name="T65" fmla="*/ 2 h 30"/>
                <a:gd name="T66" fmla="*/ 148 w 186"/>
                <a:gd name="T67" fmla="*/ 6 h 30"/>
                <a:gd name="T68" fmla="*/ 153 w 186"/>
                <a:gd name="T69" fmla="*/ 15 h 30"/>
                <a:gd name="T70" fmla="*/ 159 w 186"/>
                <a:gd name="T71" fmla="*/ 19 h 30"/>
                <a:gd name="T72" fmla="*/ 163 w 186"/>
                <a:gd name="T73" fmla="*/ 19 h 30"/>
                <a:gd name="T74" fmla="*/ 169 w 186"/>
                <a:gd name="T75" fmla="*/ 19 h 30"/>
                <a:gd name="T76" fmla="*/ 174 w 186"/>
                <a:gd name="T77" fmla="*/ 11 h 30"/>
                <a:gd name="T78" fmla="*/ 178 w 186"/>
                <a:gd name="T79" fmla="*/ 8 h 30"/>
                <a:gd name="T80" fmla="*/ 180 w 186"/>
                <a:gd name="T81" fmla="*/ 19 h 30"/>
                <a:gd name="T82" fmla="*/ 186 w 186"/>
                <a:gd name="T8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30">
                  <a:moveTo>
                    <a:pt x="0" y="8"/>
                  </a:moveTo>
                  <a:lnTo>
                    <a:pt x="3" y="6"/>
                  </a:lnTo>
                  <a:lnTo>
                    <a:pt x="5" y="8"/>
                  </a:lnTo>
                  <a:lnTo>
                    <a:pt x="7" y="13"/>
                  </a:lnTo>
                  <a:lnTo>
                    <a:pt x="7" y="21"/>
                  </a:lnTo>
                  <a:lnTo>
                    <a:pt x="7" y="19"/>
                  </a:lnTo>
                  <a:lnTo>
                    <a:pt x="9" y="17"/>
                  </a:lnTo>
                  <a:lnTo>
                    <a:pt x="9" y="8"/>
                  </a:lnTo>
                  <a:lnTo>
                    <a:pt x="11" y="6"/>
                  </a:lnTo>
                  <a:lnTo>
                    <a:pt x="11" y="4"/>
                  </a:lnTo>
                  <a:lnTo>
                    <a:pt x="11" y="6"/>
                  </a:lnTo>
                  <a:lnTo>
                    <a:pt x="13" y="8"/>
                  </a:lnTo>
                  <a:lnTo>
                    <a:pt x="13" y="11"/>
                  </a:lnTo>
                  <a:lnTo>
                    <a:pt x="17" y="13"/>
                  </a:lnTo>
                  <a:lnTo>
                    <a:pt x="19" y="13"/>
                  </a:lnTo>
                  <a:lnTo>
                    <a:pt x="22" y="11"/>
                  </a:lnTo>
                  <a:lnTo>
                    <a:pt x="26" y="15"/>
                  </a:lnTo>
                  <a:lnTo>
                    <a:pt x="24" y="15"/>
                  </a:lnTo>
                  <a:lnTo>
                    <a:pt x="26" y="13"/>
                  </a:lnTo>
                  <a:lnTo>
                    <a:pt x="28" y="13"/>
                  </a:lnTo>
                  <a:lnTo>
                    <a:pt x="32" y="19"/>
                  </a:lnTo>
                  <a:lnTo>
                    <a:pt x="30" y="19"/>
                  </a:lnTo>
                  <a:lnTo>
                    <a:pt x="32" y="15"/>
                  </a:lnTo>
                  <a:lnTo>
                    <a:pt x="34" y="13"/>
                  </a:lnTo>
                  <a:lnTo>
                    <a:pt x="34" y="11"/>
                  </a:lnTo>
                  <a:lnTo>
                    <a:pt x="39" y="13"/>
                  </a:lnTo>
                  <a:lnTo>
                    <a:pt x="39" y="19"/>
                  </a:lnTo>
                  <a:lnTo>
                    <a:pt x="41" y="23"/>
                  </a:lnTo>
                  <a:lnTo>
                    <a:pt x="41" y="30"/>
                  </a:lnTo>
                  <a:lnTo>
                    <a:pt x="43" y="30"/>
                  </a:lnTo>
                  <a:lnTo>
                    <a:pt x="43" y="21"/>
                  </a:lnTo>
                  <a:lnTo>
                    <a:pt x="45" y="17"/>
                  </a:lnTo>
                  <a:lnTo>
                    <a:pt x="45" y="4"/>
                  </a:lnTo>
                  <a:lnTo>
                    <a:pt x="47" y="6"/>
                  </a:lnTo>
                  <a:lnTo>
                    <a:pt x="47" y="8"/>
                  </a:lnTo>
                  <a:lnTo>
                    <a:pt x="51" y="13"/>
                  </a:lnTo>
                  <a:lnTo>
                    <a:pt x="49" y="13"/>
                  </a:lnTo>
                  <a:lnTo>
                    <a:pt x="51" y="13"/>
                  </a:lnTo>
                  <a:lnTo>
                    <a:pt x="53" y="13"/>
                  </a:lnTo>
                  <a:lnTo>
                    <a:pt x="55" y="8"/>
                  </a:lnTo>
                  <a:lnTo>
                    <a:pt x="58" y="8"/>
                  </a:lnTo>
                  <a:lnTo>
                    <a:pt x="60" y="13"/>
                  </a:lnTo>
                  <a:lnTo>
                    <a:pt x="60" y="15"/>
                  </a:lnTo>
                  <a:lnTo>
                    <a:pt x="64" y="19"/>
                  </a:lnTo>
                  <a:lnTo>
                    <a:pt x="62" y="19"/>
                  </a:lnTo>
                  <a:lnTo>
                    <a:pt x="64" y="17"/>
                  </a:lnTo>
                  <a:lnTo>
                    <a:pt x="68" y="13"/>
                  </a:lnTo>
                  <a:lnTo>
                    <a:pt x="66" y="13"/>
                  </a:lnTo>
                  <a:lnTo>
                    <a:pt x="68" y="15"/>
                  </a:lnTo>
                  <a:lnTo>
                    <a:pt x="72" y="11"/>
                  </a:lnTo>
                  <a:lnTo>
                    <a:pt x="72" y="6"/>
                  </a:lnTo>
                  <a:lnTo>
                    <a:pt x="74" y="8"/>
                  </a:lnTo>
                  <a:lnTo>
                    <a:pt x="77" y="13"/>
                  </a:lnTo>
                  <a:lnTo>
                    <a:pt x="77" y="19"/>
                  </a:lnTo>
                  <a:lnTo>
                    <a:pt x="79" y="17"/>
                  </a:lnTo>
                  <a:lnTo>
                    <a:pt x="79" y="15"/>
                  </a:lnTo>
                  <a:lnTo>
                    <a:pt x="83" y="13"/>
                  </a:lnTo>
                  <a:lnTo>
                    <a:pt x="85" y="15"/>
                  </a:lnTo>
                  <a:lnTo>
                    <a:pt x="87" y="17"/>
                  </a:lnTo>
                  <a:lnTo>
                    <a:pt x="87" y="21"/>
                  </a:lnTo>
                  <a:lnTo>
                    <a:pt x="91" y="17"/>
                  </a:lnTo>
                  <a:lnTo>
                    <a:pt x="91" y="15"/>
                  </a:lnTo>
                  <a:lnTo>
                    <a:pt x="93" y="13"/>
                  </a:lnTo>
                  <a:lnTo>
                    <a:pt x="96" y="11"/>
                  </a:lnTo>
                  <a:lnTo>
                    <a:pt x="98" y="8"/>
                  </a:lnTo>
                  <a:lnTo>
                    <a:pt x="100" y="11"/>
                  </a:lnTo>
                  <a:lnTo>
                    <a:pt x="102" y="11"/>
                  </a:lnTo>
                  <a:lnTo>
                    <a:pt x="104" y="11"/>
                  </a:lnTo>
                  <a:lnTo>
                    <a:pt x="106" y="11"/>
                  </a:lnTo>
                  <a:lnTo>
                    <a:pt x="108" y="15"/>
                  </a:lnTo>
                  <a:lnTo>
                    <a:pt x="108" y="23"/>
                  </a:lnTo>
                  <a:lnTo>
                    <a:pt x="110" y="27"/>
                  </a:lnTo>
                  <a:lnTo>
                    <a:pt x="110" y="30"/>
                  </a:lnTo>
                  <a:lnTo>
                    <a:pt x="110" y="27"/>
                  </a:lnTo>
                  <a:lnTo>
                    <a:pt x="112" y="23"/>
                  </a:lnTo>
                  <a:lnTo>
                    <a:pt x="112" y="6"/>
                  </a:lnTo>
                  <a:lnTo>
                    <a:pt x="115" y="4"/>
                  </a:lnTo>
                  <a:lnTo>
                    <a:pt x="115" y="2"/>
                  </a:lnTo>
                  <a:lnTo>
                    <a:pt x="115" y="4"/>
                  </a:lnTo>
                  <a:lnTo>
                    <a:pt x="117" y="6"/>
                  </a:lnTo>
                  <a:lnTo>
                    <a:pt x="117" y="8"/>
                  </a:lnTo>
                  <a:lnTo>
                    <a:pt x="121" y="11"/>
                  </a:lnTo>
                  <a:lnTo>
                    <a:pt x="121" y="13"/>
                  </a:lnTo>
                  <a:lnTo>
                    <a:pt x="125" y="17"/>
                  </a:lnTo>
                  <a:lnTo>
                    <a:pt x="123" y="17"/>
                  </a:lnTo>
                  <a:lnTo>
                    <a:pt x="125" y="17"/>
                  </a:lnTo>
                  <a:lnTo>
                    <a:pt x="127" y="19"/>
                  </a:lnTo>
                  <a:lnTo>
                    <a:pt x="127" y="21"/>
                  </a:lnTo>
                  <a:lnTo>
                    <a:pt x="129" y="23"/>
                  </a:lnTo>
                  <a:lnTo>
                    <a:pt x="131" y="21"/>
                  </a:lnTo>
                  <a:lnTo>
                    <a:pt x="131" y="17"/>
                  </a:lnTo>
                  <a:lnTo>
                    <a:pt x="136" y="13"/>
                  </a:lnTo>
                  <a:lnTo>
                    <a:pt x="136" y="11"/>
                  </a:lnTo>
                  <a:lnTo>
                    <a:pt x="138" y="8"/>
                  </a:lnTo>
                  <a:lnTo>
                    <a:pt x="140" y="8"/>
                  </a:lnTo>
                  <a:lnTo>
                    <a:pt x="142" y="13"/>
                  </a:lnTo>
                  <a:lnTo>
                    <a:pt x="144" y="11"/>
                  </a:lnTo>
                  <a:lnTo>
                    <a:pt x="144" y="6"/>
                  </a:lnTo>
                  <a:lnTo>
                    <a:pt x="146" y="2"/>
                  </a:lnTo>
                  <a:lnTo>
                    <a:pt x="146" y="0"/>
                  </a:lnTo>
                  <a:lnTo>
                    <a:pt x="148" y="2"/>
                  </a:lnTo>
                  <a:lnTo>
                    <a:pt x="148" y="6"/>
                  </a:lnTo>
                  <a:lnTo>
                    <a:pt x="150" y="8"/>
                  </a:lnTo>
                  <a:lnTo>
                    <a:pt x="150" y="13"/>
                  </a:lnTo>
                  <a:lnTo>
                    <a:pt x="153" y="15"/>
                  </a:lnTo>
                  <a:lnTo>
                    <a:pt x="155" y="15"/>
                  </a:lnTo>
                  <a:lnTo>
                    <a:pt x="157" y="17"/>
                  </a:lnTo>
                  <a:lnTo>
                    <a:pt x="159" y="19"/>
                  </a:lnTo>
                  <a:lnTo>
                    <a:pt x="159" y="21"/>
                  </a:lnTo>
                  <a:lnTo>
                    <a:pt x="163" y="21"/>
                  </a:lnTo>
                  <a:lnTo>
                    <a:pt x="163" y="19"/>
                  </a:lnTo>
                  <a:lnTo>
                    <a:pt x="165" y="17"/>
                  </a:lnTo>
                  <a:lnTo>
                    <a:pt x="167" y="19"/>
                  </a:lnTo>
                  <a:lnTo>
                    <a:pt x="169" y="19"/>
                  </a:lnTo>
                  <a:lnTo>
                    <a:pt x="172" y="15"/>
                  </a:lnTo>
                  <a:lnTo>
                    <a:pt x="172" y="13"/>
                  </a:lnTo>
                  <a:lnTo>
                    <a:pt x="174" y="11"/>
                  </a:lnTo>
                  <a:lnTo>
                    <a:pt x="174" y="6"/>
                  </a:lnTo>
                  <a:lnTo>
                    <a:pt x="176" y="6"/>
                  </a:lnTo>
                  <a:lnTo>
                    <a:pt x="178" y="8"/>
                  </a:lnTo>
                  <a:lnTo>
                    <a:pt x="178" y="13"/>
                  </a:lnTo>
                  <a:lnTo>
                    <a:pt x="182" y="19"/>
                  </a:lnTo>
                  <a:lnTo>
                    <a:pt x="180" y="19"/>
                  </a:lnTo>
                  <a:lnTo>
                    <a:pt x="182" y="15"/>
                  </a:lnTo>
                  <a:lnTo>
                    <a:pt x="184" y="13"/>
                  </a:lnTo>
                  <a:lnTo>
                    <a:pt x="186" y="15"/>
                  </a:lnTo>
                  <a:lnTo>
                    <a:pt x="186" y="17"/>
                  </a:lnTo>
                  <a:lnTo>
                    <a:pt x="186" y="1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2" name="Freeform 186"/>
            <p:cNvSpPr>
              <a:spLocks noChangeAspect="1"/>
            </p:cNvSpPr>
            <p:nvPr/>
          </p:nvSpPr>
          <p:spPr bwMode="auto">
            <a:xfrm flipV="1">
              <a:off x="9586280" y="4069987"/>
              <a:ext cx="1058520" cy="35001"/>
            </a:xfrm>
            <a:custGeom>
              <a:avLst/>
              <a:gdLst>
                <a:gd name="T0" fmla="*/ 2 w 165"/>
                <a:gd name="T1" fmla="*/ 9 h 21"/>
                <a:gd name="T2" fmla="*/ 5 w 165"/>
                <a:gd name="T3" fmla="*/ 2 h 21"/>
                <a:gd name="T4" fmla="*/ 9 w 165"/>
                <a:gd name="T5" fmla="*/ 7 h 21"/>
                <a:gd name="T6" fmla="*/ 15 w 165"/>
                <a:gd name="T7" fmla="*/ 13 h 21"/>
                <a:gd name="T8" fmla="*/ 15 w 165"/>
                <a:gd name="T9" fmla="*/ 13 h 21"/>
                <a:gd name="T10" fmla="*/ 19 w 165"/>
                <a:gd name="T11" fmla="*/ 13 h 21"/>
                <a:gd name="T12" fmla="*/ 24 w 165"/>
                <a:gd name="T13" fmla="*/ 19 h 21"/>
                <a:gd name="T14" fmla="*/ 26 w 165"/>
                <a:gd name="T15" fmla="*/ 15 h 21"/>
                <a:gd name="T16" fmla="*/ 28 w 165"/>
                <a:gd name="T17" fmla="*/ 7 h 21"/>
                <a:gd name="T18" fmla="*/ 32 w 165"/>
                <a:gd name="T19" fmla="*/ 9 h 21"/>
                <a:gd name="T20" fmla="*/ 36 w 165"/>
                <a:gd name="T21" fmla="*/ 7 h 21"/>
                <a:gd name="T22" fmla="*/ 41 w 165"/>
                <a:gd name="T23" fmla="*/ 4 h 21"/>
                <a:gd name="T24" fmla="*/ 43 w 165"/>
                <a:gd name="T25" fmla="*/ 9 h 21"/>
                <a:gd name="T26" fmla="*/ 47 w 165"/>
                <a:gd name="T27" fmla="*/ 9 h 21"/>
                <a:gd name="T28" fmla="*/ 51 w 165"/>
                <a:gd name="T29" fmla="*/ 9 h 21"/>
                <a:gd name="T30" fmla="*/ 55 w 165"/>
                <a:gd name="T31" fmla="*/ 9 h 21"/>
                <a:gd name="T32" fmla="*/ 57 w 165"/>
                <a:gd name="T33" fmla="*/ 15 h 21"/>
                <a:gd name="T34" fmla="*/ 60 w 165"/>
                <a:gd name="T35" fmla="*/ 21 h 21"/>
                <a:gd name="T36" fmla="*/ 62 w 165"/>
                <a:gd name="T37" fmla="*/ 7 h 21"/>
                <a:gd name="T38" fmla="*/ 66 w 165"/>
                <a:gd name="T39" fmla="*/ 4 h 21"/>
                <a:gd name="T40" fmla="*/ 70 w 165"/>
                <a:gd name="T41" fmla="*/ 0 h 21"/>
                <a:gd name="T42" fmla="*/ 72 w 165"/>
                <a:gd name="T43" fmla="*/ 7 h 21"/>
                <a:gd name="T44" fmla="*/ 74 w 165"/>
                <a:gd name="T45" fmla="*/ 13 h 21"/>
                <a:gd name="T46" fmla="*/ 79 w 165"/>
                <a:gd name="T47" fmla="*/ 9 h 21"/>
                <a:gd name="T48" fmla="*/ 81 w 165"/>
                <a:gd name="T49" fmla="*/ 4 h 21"/>
                <a:gd name="T50" fmla="*/ 83 w 165"/>
                <a:gd name="T51" fmla="*/ 13 h 21"/>
                <a:gd name="T52" fmla="*/ 85 w 165"/>
                <a:gd name="T53" fmla="*/ 19 h 21"/>
                <a:gd name="T54" fmla="*/ 89 w 165"/>
                <a:gd name="T55" fmla="*/ 11 h 21"/>
                <a:gd name="T56" fmla="*/ 89 w 165"/>
                <a:gd name="T57" fmla="*/ 11 h 21"/>
                <a:gd name="T58" fmla="*/ 93 w 165"/>
                <a:gd name="T59" fmla="*/ 11 h 21"/>
                <a:gd name="T60" fmla="*/ 98 w 165"/>
                <a:gd name="T61" fmla="*/ 7 h 21"/>
                <a:gd name="T62" fmla="*/ 102 w 165"/>
                <a:gd name="T63" fmla="*/ 9 h 21"/>
                <a:gd name="T64" fmla="*/ 106 w 165"/>
                <a:gd name="T65" fmla="*/ 11 h 21"/>
                <a:gd name="T66" fmla="*/ 112 w 165"/>
                <a:gd name="T67" fmla="*/ 4 h 21"/>
                <a:gd name="T68" fmla="*/ 112 w 165"/>
                <a:gd name="T69" fmla="*/ 4 h 21"/>
                <a:gd name="T70" fmla="*/ 117 w 165"/>
                <a:gd name="T71" fmla="*/ 4 h 21"/>
                <a:gd name="T72" fmla="*/ 121 w 165"/>
                <a:gd name="T73" fmla="*/ 9 h 21"/>
                <a:gd name="T74" fmla="*/ 125 w 165"/>
                <a:gd name="T75" fmla="*/ 13 h 21"/>
                <a:gd name="T76" fmla="*/ 127 w 165"/>
                <a:gd name="T77" fmla="*/ 9 h 21"/>
                <a:gd name="T78" fmla="*/ 129 w 165"/>
                <a:gd name="T79" fmla="*/ 21 h 21"/>
                <a:gd name="T80" fmla="*/ 131 w 165"/>
                <a:gd name="T81" fmla="*/ 15 h 21"/>
                <a:gd name="T82" fmla="*/ 133 w 165"/>
                <a:gd name="T83" fmla="*/ 9 h 21"/>
                <a:gd name="T84" fmla="*/ 138 w 165"/>
                <a:gd name="T85" fmla="*/ 11 h 21"/>
                <a:gd name="T86" fmla="*/ 142 w 165"/>
                <a:gd name="T87" fmla="*/ 9 h 21"/>
                <a:gd name="T88" fmla="*/ 146 w 165"/>
                <a:gd name="T89" fmla="*/ 9 h 21"/>
                <a:gd name="T90" fmla="*/ 150 w 165"/>
                <a:gd name="T91" fmla="*/ 9 h 21"/>
                <a:gd name="T92" fmla="*/ 155 w 165"/>
                <a:gd name="T93" fmla="*/ 9 h 21"/>
                <a:gd name="T94" fmla="*/ 159 w 165"/>
                <a:gd name="T95" fmla="*/ 7 h 21"/>
                <a:gd name="T96" fmla="*/ 163 w 165"/>
                <a:gd name="T9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5" h="21">
                  <a:moveTo>
                    <a:pt x="0" y="11"/>
                  </a:moveTo>
                  <a:lnTo>
                    <a:pt x="2" y="9"/>
                  </a:lnTo>
                  <a:lnTo>
                    <a:pt x="2" y="2"/>
                  </a:lnTo>
                  <a:lnTo>
                    <a:pt x="5" y="2"/>
                  </a:lnTo>
                  <a:lnTo>
                    <a:pt x="7" y="4"/>
                  </a:lnTo>
                  <a:lnTo>
                    <a:pt x="9" y="7"/>
                  </a:lnTo>
                  <a:lnTo>
                    <a:pt x="11" y="9"/>
                  </a:lnTo>
                  <a:lnTo>
                    <a:pt x="15" y="13"/>
                  </a:lnTo>
                  <a:lnTo>
                    <a:pt x="13" y="13"/>
                  </a:lnTo>
                  <a:lnTo>
                    <a:pt x="15" y="13"/>
                  </a:lnTo>
                  <a:lnTo>
                    <a:pt x="17" y="13"/>
                  </a:lnTo>
                  <a:lnTo>
                    <a:pt x="19" y="13"/>
                  </a:lnTo>
                  <a:lnTo>
                    <a:pt x="22" y="17"/>
                  </a:lnTo>
                  <a:lnTo>
                    <a:pt x="24" y="19"/>
                  </a:lnTo>
                  <a:lnTo>
                    <a:pt x="24" y="17"/>
                  </a:lnTo>
                  <a:lnTo>
                    <a:pt x="26" y="15"/>
                  </a:lnTo>
                  <a:lnTo>
                    <a:pt x="26" y="9"/>
                  </a:lnTo>
                  <a:lnTo>
                    <a:pt x="28" y="7"/>
                  </a:lnTo>
                  <a:lnTo>
                    <a:pt x="30" y="9"/>
                  </a:lnTo>
                  <a:lnTo>
                    <a:pt x="32" y="9"/>
                  </a:lnTo>
                  <a:lnTo>
                    <a:pt x="34" y="7"/>
                  </a:lnTo>
                  <a:lnTo>
                    <a:pt x="36" y="7"/>
                  </a:lnTo>
                  <a:lnTo>
                    <a:pt x="38" y="4"/>
                  </a:lnTo>
                  <a:lnTo>
                    <a:pt x="41" y="4"/>
                  </a:lnTo>
                  <a:lnTo>
                    <a:pt x="43" y="7"/>
                  </a:lnTo>
                  <a:lnTo>
                    <a:pt x="43" y="9"/>
                  </a:lnTo>
                  <a:lnTo>
                    <a:pt x="45" y="11"/>
                  </a:lnTo>
                  <a:lnTo>
                    <a:pt x="47" y="9"/>
                  </a:lnTo>
                  <a:lnTo>
                    <a:pt x="51" y="11"/>
                  </a:lnTo>
                  <a:lnTo>
                    <a:pt x="51" y="9"/>
                  </a:lnTo>
                  <a:lnTo>
                    <a:pt x="53" y="7"/>
                  </a:lnTo>
                  <a:lnTo>
                    <a:pt x="55" y="9"/>
                  </a:lnTo>
                  <a:lnTo>
                    <a:pt x="55" y="13"/>
                  </a:lnTo>
                  <a:lnTo>
                    <a:pt x="57" y="15"/>
                  </a:lnTo>
                  <a:lnTo>
                    <a:pt x="60" y="17"/>
                  </a:lnTo>
                  <a:lnTo>
                    <a:pt x="60" y="21"/>
                  </a:lnTo>
                  <a:lnTo>
                    <a:pt x="62" y="19"/>
                  </a:lnTo>
                  <a:lnTo>
                    <a:pt x="62" y="7"/>
                  </a:lnTo>
                  <a:lnTo>
                    <a:pt x="64" y="7"/>
                  </a:lnTo>
                  <a:lnTo>
                    <a:pt x="66" y="4"/>
                  </a:lnTo>
                  <a:lnTo>
                    <a:pt x="66" y="2"/>
                  </a:lnTo>
                  <a:lnTo>
                    <a:pt x="70" y="0"/>
                  </a:lnTo>
                  <a:lnTo>
                    <a:pt x="70" y="4"/>
                  </a:lnTo>
                  <a:lnTo>
                    <a:pt x="72" y="7"/>
                  </a:lnTo>
                  <a:lnTo>
                    <a:pt x="72" y="13"/>
                  </a:lnTo>
                  <a:lnTo>
                    <a:pt x="74" y="13"/>
                  </a:lnTo>
                  <a:lnTo>
                    <a:pt x="76" y="11"/>
                  </a:lnTo>
                  <a:lnTo>
                    <a:pt x="79" y="9"/>
                  </a:lnTo>
                  <a:lnTo>
                    <a:pt x="79" y="7"/>
                  </a:lnTo>
                  <a:lnTo>
                    <a:pt x="81" y="4"/>
                  </a:lnTo>
                  <a:lnTo>
                    <a:pt x="81" y="9"/>
                  </a:lnTo>
                  <a:lnTo>
                    <a:pt x="83" y="13"/>
                  </a:lnTo>
                  <a:lnTo>
                    <a:pt x="83" y="21"/>
                  </a:lnTo>
                  <a:lnTo>
                    <a:pt x="85" y="19"/>
                  </a:lnTo>
                  <a:lnTo>
                    <a:pt x="85" y="15"/>
                  </a:lnTo>
                  <a:lnTo>
                    <a:pt x="89" y="11"/>
                  </a:lnTo>
                  <a:lnTo>
                    <a:pt x="87" y="11"/>
                  </a:lnTo>
                  <a:lnTo>
                    <a:pt x="89" y="11"/>
                  </a:lnTo>
                  <a:lnTo>
                    <a:pt x="91" y="9"/>
                  </a:lnTo>
                  <a:lnTo>
                    <a:pt x="93" y="11"/>
                  </a:lnTo>
                  <a:lnTo>
                    <a:pt x="95" y="11"/>
                  </a:lnTo>
                  <a:lnTo>
                    <a:pt x="98" y="7"/>
                  </a:lnTo>
                  <a:lnTo>
                    <a:pt x="100" y="9"/>
                  </a:lnTo>
                  <a:lnTo>
                    <a:pt x="102" y="9"/>
                  </a:lnTo>
                  <a:lnTo>
                    <a:pt x="104" y="9"/>
                  </a:lnTo>
                  <a:lnTo>
                    <a:pt x="106" y="11"/>
                  </a:lnTo>
                  <a:lnTo>
                    <a:pt x="108" y="9"/>
                  </a:lnTo>
                  <a:lnTo>
                    <a:pt x="112" y="4"/>
                  </a:lnTo>
                  <a:lnTo>
                    <a:pt x="110" y="4"/>
                  </a:lnTo>
                  <a:lnTo>
                    <a:pt x="112" y="4"/>
                  </a:lnTo>
                  <a:lnTo>
                    <a:pt x="114" y="2"/>
                  </a:lnTo>
                  <a:lnTo>
                    <a:pt x="117" y="4"/>
                  </a:lnTo>
                  <a:lnTo>
                    <a:pt x="117" y="7"/>
                  </a:lnTo>
                  <a:lnTo>
                    <a:pt x="121" y="9"/>
                  </a:lnTo>
                  <a:lnTo>
                    <a:pt x="121" y="11"/>
                  </a:lnTo>
                  <a:lnTo>
                    <a:pt x="125" y="13"/>
                  </a:lnTo>
                  <a:lnTo>
                    <a:pt x="125" y="11"/>
                  </a:lnTo>
                  <a:lnTo>
                    <a:pt x="127" y="9"/>
                  </a:lnTo>
                  <a:lnTo>
                    <a:pt x="129" y="13"/>
                  </a:lnTo>
                  <a:lnTo>
                    <a:pt x="129" y="21"/>
                  </a:lnTo>
                  <a:lnTo>
                    <a:pt x="131" y="19"/>
                  </a:lnTo>
                  <a:lnTo>
                    <a:pt x="131" y="15"/>
                  </a:lnTo>
                  <a:lnTo>
                    <a:pt x="133" y="13"/>
                  </a:lnTo>
                  <a:lnTo>
                    <a:pt x="133" y="9"/>
                  </a:lnTo>
                  <a:lnTo>
                    <a:pt x="136" y="9"/>
                  </a:lnTo>
                  <a:lnTo>
                    <a:pt x="138" y="11"/>
                  </a:lnTo>
                  <a:lnTo>
                    <a:pt x="140" y="11"/>
                  </a:lnTo>
                  <a:lnTo>
                    <a:pt x="142" y="9"/>
                  </a:lnTo>
                  <a:lnTo>
                    <a:pt x="144" y="9"/>
                  </a:lnTo>
                  <a:lnTo>
                    <a:pt x="146" y="9"/>
                  </a:lnTo>
                  <a:lnTo>
                    <a:pt x="148" y="9"/>
                  </a:lnTo>
                  <a:lnTo>
                    <a:pt x="150" y="9"/>
                  </a:lnTo>
                  <a:lnTo>
                    <a:pt x="152" y="9"/>
                  </a:lnTo>
                  <a:lnTo>
                    <a:pt x="155" y="9"/>
                  </a:lnTo>
                  <a:lnTo>
                    <a:pt x="157" y="9"/>
                  </a:lnTo>
                  <a:lnTo>
                    <a:pt x="159" y="7"/>
                  </a:lnTo>
                  <a:lnTo>
                    <a:pt x="161" y="9"/>
                  </a:lnTo>
                  <a:lnTo>
                    <a:pt x="163" y="11"/>
                  </a:lnTo>
                  <a:lnTo>
                    <a:pt x="165" y="1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3" name="Freeform 187"/>
            <p:cNvSpPr>
              <a:spLocks noChangeAspect="1"/>
            </p:cNvSpPr>
            <p:nvPr/>
          </p:nvSpPr>
          <p:spPr bwMode="auto">
            <a:xfrm flipV="1">
              <a:off x="4725376" y="4236244"/>
              <a:ext cx="1058520" cy="112296"/>
            </a:xfrm>
            <a:custGeom>
              <a:avLst/>
              <a:gdLst>
                <a:gd name="T0" fmla="*/ 3 w 186"/>
                <a:gd name="T1" fmla="*/ 38 h 78"/>
                <a:gd name="T2" fmla="*/ 5 w 186"/>
                <a:gd name="T3" fmla="*/ 52 h 78"/>
                <a:gd name="T4" fmla="*/ 7 w 186"/>
                <a:gd name="T5" fmla="*/ 45 h 78"/>
                <a:gd name="T6" fmla="*/ 12 w 186"/>
                <a:gd name="T7" fmla="*/ 38 h 78"/>
                <a:gd name="T8" fmla="*/ 14 w 186"/>
                <a:gd name="T9" fmla="*/ 26 h 78"/>
                <a:gd name="T10" fmla="*/ 19 w 186"/>
                <a:gd name="T11" fmla="*/ 28 h 78"/>
                <a:gd name="T12" fmla="*/ 24 w 186"/>
                <a:gd name="T13" fmla="*/ 38 h 78"/>
                <a:gd name="T14" fmla="*/ 29 w 186"/>
                <a:gd name="T15" fmla="*/ 28 h 78"/>
                <a:gd name="T16" fmla="*/ 34 w 186"/>
                <a:gd name="T17" fmla="*/ 50 h 78"/>
                <a:gd name="T18" fmla="*/ 38 w 186"/>
                <a:gd name="T19" fmla="*/ 35 h 78"/>
                <a:gd name="T20" fmla="*/ 43 w 186"/>
                <a:gd name="T21" fmla="*/ 35 h 78"/>
                <a:gd name="T22" fmla="*/ 48 w 186"/>
                <a:gd name="T23" fmla="*/ 33 h 78"/>
                <a:gd name="T24" fmla="*/ 53 w 186"/>
                <a:gd name="T25" fmla="*/ 40 h 78"/>
                <a:gd name="T26" fmla="*/ 57 w 186"/>
                <a:gd name="T27" fmla="*/ 30 h 78"/>
                <a:gd name="T28" fmla="*/ 62 w 186"/>
                <a:gd name="T29" fmla="*/ 28 h 78"/>
                <a:gd name="T30" fmla="*/ 69 w 186"/>
                <a:gd name="T31" fmla="*/ 26 h 78"/>
                <a:gd name="T32" fmla="*/ 72 w 186"/>
                <a:gd name="T33" fmla="*/ 28 h 78"/>
                <a:gd name="T34" fmla="*/ 74 w 186"/>
                <a:gd name="T35" fmla="*/ 38 h 78"/>
                <a:gd name="T36" fmla="*/ 81 w 186"/>
                <a:gd name="T37" fmla="*/ 45 h 78"/>
                <a:gd name="T38" fmla="*/ 86 w 186"/>
                <a:gd name="T39" fmla="*/ 33 h 78"/>
                <a:gd name="T40" fmla="*/ 93 w 186"/>
                <a:gd name="T41" fmla="*/ 38 h 78"/>
                <a:gd name="T42" fmla="*/ 100 w 186"/>
                <a:gd name="T43" fmla="*/ 45 h 78"/>
                <a:gd name="T44" fmla="*/ 105 w 186"/>
                <a:gd name="T45" fmla="*/ 40 h 78"/>
                <a:gd name="T46" fmla="*/ 110 w 186"/>
                <a:gd name="T47" fmla="*/ 30 h 78"/>
                <a:gd name="T48" fmla="*/ 112 w 186"/>
                <a:gd name="T49" fmla="*/ 33 h 78"/>
                <a:gd name="T50" fmla="*/ 117 w 186"/>
                <a:gd name="T51" fmla="*/ 40 h 78"/>
                <a:gd name="T52" fmla="*/ 127 w 186"/>
                <a:gd name="T53" fmla="*/ 33 h 78"/>
                <a:gd name="T54" fmla="*/ 134 w 186"/>
                <a:gd name="T55" fmla="*/ 35 h 78"/>
                <a:gd name="T56" fmla="*/ 136 w 186"/>
                <a:gd name="T57" fmla="*/ 28 h 78"/>
                <a:gd name="T58" fmla="*/ 139 w 186"/>
                <a:gd name="T59" fmla="*/ 40 h 78"/>
                <a:gd name="T60" fmla="*/ 146 w 186"/>
                <a:gd name="T61" fmla="*/ 50 h 78"/>
                <a:gd name="T62" fmla="*/ 148 w 186"/>
                <a:gd name="T63" fmla="*/ 42 h 78"/>
                <a:gd name="T64" fmla="*/ 155 w 186"/>
                <a:gd name="T65" fmla="*/ 33 h 78"/>
                <a:gd name="T66" fmla="*/ 158 w 186"/>
                <a:gd name="T67" fmla="*/ 16 h 78"/>
                <a:gd name="T68" fmla="*/ 162 w 186"/>
                <a:gd name="T69" fmla="*/ 0 h 78"/>
                <a:gd name="T70" fmla="*/ 165 w 186"/>
                <a:gd name="T71" fmla="*/ 69 h 78"/>
                <a:gd name="T72" fmla="*/ 167 w 186"/>
                <a:gd name="T73" fmla="*/ 76 h 78"/>
                <a:gd name="T74" fmla="*/ 172 w 186"/>
                <a:gd name="T75" fmla="*/ 52 h 78"/>
                <a:gd name="T76" fmla="*/ 174 w 186"/>
                <a:gd name="T77" fmla="*/ 40 h 78"/>
                <a:gd name="T78" fmla="*/ 179 w 186"/>
                <a:gd name="T79" fmla="*/ 26 h 78"/>
                <a:gd name="T80" fmla="*/ 181 w 186"/>
                <a:gd name="T81" fmla="*/ 11 h 78"/>
                <a:gd name="T82" fmla="*/ 184 w 186"/>
                <a:gd name="T83" fmla="*/ 2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78">
                  <a:moveTo>
                    <a:pt x="0" y="33"/>
                  </a:moveTo>
                  <a:lnTo>
                    <a:pt x="0" y="35"/>
                  </a:lnTo>
                  <a:lnTo>
                    <a:pt x="3" y="38"/>
                  </a:lnTo>
                  <a:lnTo>
                    <a:pt x="3" y="45"/>
                  </a:lnTo>
                  <a:lnTo>
                    <a:pt x="5" y="50"/>
                  </a:lnTo>
                  <a:lnTo>
                    <a:pt x="5" y="52"/>
                  </a:lnTo>
                  <a:lnTo>
                    <a:pt x="5" y="50"/>
                  </a:lnTo>
                  <a:lnTo>
                    <a:pt x="7" y="47"/>
                  </a:lnTo>
                  <a:lnTo>
                    <a:pt x="7" y="45"/>
                  </a:lnTo>
                  <a:lnTo>
                    <a:pt x="10" y="42"/>
                  </a:lnTo>
                  <a:lnTo>
                    <a:pt x="10" y="40"/>
                  </a:lnTo>
                  <a:lnTo>
                    <a:pt x="12" y="38"/>
                  </a:lnTo>
                  <a:lnTo>
                    <a:pt x="12" y="33"/>
                  </a:lnTo>
                  <a:lnTo>
                    <a:pt x="14" y="30"/>
                  </a:lnTo>
                  <a:lnTo>
                    <a:pt x="14" y="26"/>
                  </a:lnTo>
                  <a:lnTo>
                    <a:pt x="17" y="23"/>
                  </a:lnTo>
                  <a:lnTo>
                    <a:pt x="17" y="26"/>
                  </a:lnTo>
                  <a:lnTo>
                    <a:pt x="19" y="28"/>
                  </a:lnTo>
                  <a:lnTo>
                    <a:pt x="19" y="38"/>
                  </a:lnTo>
                  <a:lnTo>
                    <a:pt x="22" y="38"/>
                  </a:lnTo>
                  <a:lnTo>
                    <a:pt x="24" y="38"/>
                  </a:lnTo>
                  <a:lnTo>
                    <a:pt x="26" y="38"/>
                  </a:lnTo>
                  <a:lnTo>
                    <a:pt x="31" y="28"/>
                  </a:lnTo>
                  <a:lnTo>
                    <a:pt x="29" y="28"/>
                  </a:lnTo>
                  <a:lnTo>
                    <a:pt x="31" y="42"/>
                  </a:lnTo>
                  <a:lnTo>
                    <a:pt x="34" y="47"/>
                  </a:lnTo>
                  <a:lnTo>
                    <a:pt x="34" y="50"/>
                  </a:lnTo>
                  <a:lnTo>
                    <a:pt x="36" y="47"/>
                  </a:lnTo>
                  <a:lnTo>
                    <a:pt x="36" y="38"/>
                  </a:lnTo>
                  <a:lnTo>
                    <a:pt x="38" y="35"/>
                  </a:lnTo>
                  <a:lnTo>
                    <a:pt x="38" y="40"/>
                  </a:lnTo>
                  <a:lnTo>
                    <a:pt x="43" y="40"/>
                  </a:lnTo>
                  <a:lnTo>
                    <a:pt x="43" y="35"/>
                  </a:lnTo>
                  <a:lnTo>
                    <a:pt x="45" y="33"/>
                  </a:lnTo>
                  <a:lnTo>
                    <a:pt x="45" y="30"/>
                  </a:lnTo>
                  <a:lnTo>
                    <a:pt x="48" y="33"/>
                  </a:lnTo>
                  <a:lnTo>
                    <a:pt x="48" y="38"/>
                  </a:lnTo>
                  <a:lnTo>
                    <a:pt x="50" y="40"/>
                  </a:lnTo>
                  <a:lnTo>
                    <a:pt x="53" y="40"/>
                  </a:lnTo>
                  <a:lnTo>
                    <a:pt x="55" y="38"/>
                  </a:lnTo>
                  <a:lnTo>
                    <a:pt x="57" y="35"/>
                  </a:lnTo>
                  <a:lnTo>
                    <a:pt x="57" y="30"/>
                  </a:lnTo>
                  <a:lnTo>
                    <a:pt x="60" y="28"/>
                  </a:lnTo>
                  <a:lnTo>
                    <a:pt x="60" y="26"/>
                  </a:lnTo>
                  <a:lnTo>
                    <a:pt x="62" y="28"/>
                  </a:lnTo>
                  <a:lnTo>
                    <a:pt x="62" y="33"/>
                  </a:lnTo>
                  <a:lnTo>
                    <a:pt x="65" y="30"/>
                  </a:lnTo>
                  <a:lnTo>
                    <a:pt x="69" y="26"/>
                  </a:lnTo>
                  <a:lnTo>
                    <a:pt x="69" y="23"/>
                  </a:lnTo>
                  <a:lnTo>
                    <a:pt x="72" y="23"/>
                  </a:lnTo>
                  <a:lnTo>
                    <a:pt x="72" y="28"/>
                  </a:lnTo>
                  <a:lnTo>
                    <a:pt x="74" y="38"/>
                  </a:lnTo>
                  <a:lnTo>
                    <a:pt x="74" y="35"/>
                  </a:lnTo>
                  <a:lnTo>
                    <a:pt x="74" y="38"/>
                  </a:lnTo>
                  <a:lnTo>
                    <a:pt x="77" y="40"/>
                  </a:lnTo>
                  <a:lnTo>
                    <a:pt x="77" y="42"/>
                  </a:lnTo>
                  <a:lnTo>
                    <a:pt x="81" y="45"/>
                  </a:lnTo>
                  <a:lnTo>
                    <a:pt x="81" y="40"/>
                  </a:lnTo>
                  <a:lnTo>
                    <a:pt x="86" y="35"/>
                  </a:lnTo>
                  <a:lnTo>
                    <a:pt x="86" y="33"/>
                  </a:lnTo>
                  <a:lnTo>
                    <a:pt x="91" y="38"/>
                  </a:lnTo>
                  <a:lnTo>
                    <a:pt x="91" y="40"/>
                  </a:lnTo>
                  <a:lnTo>
                    <a:pt x="93" y="38"/>
                  </a:lnTo>
                  <a:lnTo>
                    <a:pt x="96" y="40"/>
                  </a:lnTo>
                  <a:lnTo>
                    <a:pt x="96" y="42"/>
                  </a:lnTo>
                  <a:lnTo>
                    <a:pt x="100" y="45"/>
                  </a:lnTo>
                  <a:lnTo>
                    <a:pt x="105" y="40"/>
                  </a:lnTo>
                  <a:lnTo>
                    <a:pt x="103" y="40"/>
                  </a:lnTo>
                  <a:lnTo>
                    <a:pt x="105" y="40"/>
                  </a:lnTo>
                  <a:lnTo>
                    <a:pt x="108" y="38"/>
                  </a:lnTo>
                  <a:lnTo>
                    <a:pt x="108" y="33"/>
                  </a:lnTo>
                  <a:lnTo>
                    <a:pt x="110" y="30"/>
                  </a:lnTo>
                  <a:lnTo>
                    <a:pt x="110" y="26"/>
                  </a:lnTo>
                  <a:lnTo>
                    <a:pt x="112" y="28"/>
                  </a:lnTo>
                  <a:lnTo>
                    <a:pt x="112" y="33"/>
                  </a:lnTo>
                  <a:lnTo>
                    <a:pt x="115" y="35"/>
                  </a:lnTo>
                  <a:lnTo>
                    <a:pt x="115" y="40"/>
                  </a:lnTo>
                  <a:lnTo>
                    <a:pt x="117" y="40"/>
                  </a:lnTo>
                  <a:lnTo>
                    <a:pt x="119" y="35"/>
                  </a:lnTo>
                  <a:lnTo>
                    <a:pt x="122" y="38"/>
                  </a:lnTo>
                  <a:lnTo>
                    <a:pt x="127" y="33"/>
                  </a:lnTo>
                  <a:lnTo>
                    <a:pt x="127" y="28"/>
                  </a:lnTo>
                  <a:lnTo>
                    <a:pt x="129" y="30"/>
                  </a:lnTo>
                  <a:lnTo>
                    <a:pt x="134" y="35"/>
                  </a:lnTo>
                  <a:lnTo>
                    <a:pt x="131" y="35"/>
                  </a:lnTo>
                  <a:lnTo>
                    <a:pt x="134" y="30"/>
                  </a:lnTo>
                  <a:lnTo>
                    <a:pt x="136" y="28"/>
                  </a:lnTo>
                  <a:lnTo>
                    <a:pt x="136" y="33"/>
                  </a:lnTo>
                  <a:lnTo>
                    <a:pt x="139" y="35"/>
                  </a:lnTo>
                  <a:lnTo>
                    <a:pt x="139" y="40"/>
                  </a:lnTo>
                  <a:lnTo>
                    <a:pt x="141" y="42"/>
                  </a:lnTo>
                  <a:lnTo>
                    <a:pt x="141" y="45"/>
                  </a:lnTo>
                  <a:lnTo>
                    <a:pt x="146" y="50"/>
                  </a:lnTo>
                  <a:lnTo>
                    <a:pt x="143" y="50"/>
                  </a:lnTo>
                  <a:lnTo>
                    <a:pt x="146" y="45"/>
                  </a:lnTo>
                  <a:lnTo>
                    <a:pt x="148" y="42"/>
                  </a:lnTo>
                  <a:lnTo>
                    <a:pt x="150" y="40"/>
                  </a:lnTo>
                  <a:lnTo>
                    <a:pt x="150" y="38"/>
                  </a:lnTo>
                  <a:lnTo>
                    <a:pt x="155" y="33"/>
                  </a:lnTo>
                  <a:lnTo>
                    <a:pt x="155" y="26"/>
                  </a:lnTo>
                  <a:lnTo>
                    <a:pt x="158" y="23"/>
                  </a:lnTo>
                  <a:lnTo>
                    <a:pt x="158" y="16"/>
                  </a:lnTo>
                  <a:lnTo>
                    <a:pt x="160" y="11"/>
                  </a:lnTo>
                  <a:lnTo>
                    <a:pt x="160" y="0"/>
                  </a:lnTo>
                  <a:lnTo>
                    <a:pt x="162" y="0"/>
                  </a:lnTo>
                  <a:lnTo>
                    <a:pt x="162" y="9"/>
                  </a:lnTo>
                  <a:lnTo>
                    <a:pt x="165" y="21"/>
                  </a:lnTo>
                  <a:lnTo>
                    <a:pt x="165" y="69"/>
                  </a:lnTo>
                  <a:lnTo>
                    <a:pt x="167" y="76"/>
                  </a:lnTo>
                  <a:lnTo>
                    <a:pt x="167" y="78"/>
                  </a:lnTo>
                  <a:lnTo>
                    <a:pt x="167" y="76"/>
                  </a:lnTo>
                  <a:lnTo>
                    <a:pt x="170" y="71"/>
                  </a:lnTo>
                  <a:lnTo>
                    <a:pt x="170" y="54"/>
                  </a:lnTo>
                  <a:lnTo>
                    <a:pt x="172" y="52"/>
                  </a:lnTo>
                  <a:lnTo>
                    <a:pt x="172" y="47"/>
                  </a:lnTo>
                  <a:lnTo>
                    <a:pt x="174" y="45"/>
                  </a:lnTo>
                  <a:lnTo>
                    <a:pt x="174" y="40"/>
                  </a:lnTo>
                  <a:lnTo>
                    <a:pt x="177" y="38"/>
                  </a:lnTo>
                  <a:lnTo>
                    <a:pt x="177" y="30"/>
                  </a:lnTo>
                  <a:lnTo>
                    <a:pt x="179" y="26"/>
                  </a:lnTo>
                  <a:lnTo>
                    <a:pt x="179" y="16"/>
                  </a:lnTo>
                  <a:lnTo>
                    <a:pt x="181" y="14"/>
                  </a:lnTo>
                  <a:lnTo>
                    <a:pt x="181" y="11"/>
                  </a:lnTo>
                  <a:lnTo>
                    <a:pt x="181" y="16"/>
                  </a:lnTo>
                  <a:lnTo>
                    <a:pt x="184" y="21"/>
                  </a:lnTo>
                  <a:lnTo>
                    <a:pt x="184" y="28"/>
                  </a:lnTo>
                  <a:lnTo>
                    <a:pt x="186" y="33"/>
                  </a:lnTo>
                  <a:lnTo>
                    <a:pt x="186"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4" name="Freeform 188"/>
            <p:cNvSpPr>
              <a:spLocks noChangeAspect="1"/>
            </p:cNvSpPr>
            <p:nvPr/>
          </p:nvSpPr>
          <p:spPr bwMode="auto">
            <a:xfrm flipV="1">
              <a:off x="5783896" y="4261036"/>
              <a:ext cx="1074061" cy="102087"/>
            </a:xfrm>
            <a:custGeom>
              <a:avLst/>
              <a:gdLst>
                <a:gd name="T0" fmla="*/ 5 w 189"/>
                <a:gd name="T1" fmla="*/ 55 h 71"/>
                <a:gd name="T2" fmla="*/ 12 w 189"/>
                <a:gd name="T3" fmla="*/ 45 h 71"/>
                <a:gd name="T4" fmla="*/ 17 w 189"/>
                <a:gd name="T5" fmla="*/ 50 h 71"/>
                <a:gd name="T6" fmla="*/ 22 w 189"/>
                <a:gd name="T7" fmla="*/ 43 h 71"/>
                <a:gd name="T8" fmla="*/ 29 w 189"/>
                <a:gd name="T9" fmla="*/ 52 h 71"/>
                <a:gd name="T10" fmla="*/ 34 w 189"/>
                <a:gd name="T11" fmla="*/ 48 h 71"/>
                <a:gd name="T12" fmla="*/ 38 w 189"/>
                <a:gd name="T13" fmla="*/ 36 h 71"/>
                <a:gd name="T14" fmla="*/ 41 w 189"/>
                <a:gd name="T15" fmla="*/ 57 h 71"/>
                <a:gd name="T16" fmla="*/ 43 w 189"/>
                <a:gd name="T17" fmla="*/ 62 h 71"/>
                <a:gd name="T18" fmla="*/ 48 w 189"/>
                <a:gd name="T19" fmla="*/ 50 h 71"/>
                <a:gd name="T20" fmla="*/ 53 w 189"/>
                <a:gd name="T21" fmla="*/ 38 h 71"/>
                <a:gd name="T22" fmla="*/ 58 w 189"/>
                <a:gd name="T23" fmla="*/ 21 h 71"/>
                <a:gd name="T24" fmla="*/ 62 w 189"/>
                <a:gd name="T25" fmla="*/ 31 h 71"/>
                <a:gd name="T26" fmla="*/ 65 w 189"/>
                <a:gd name="T27" fmla="*/ 48 h 71"/>
                <a:gd name="T28" fmla="*/ 72 w 189"/>
                <a:gd name="T29" fmla="*/ 57 h 71"/>
                <a:gd name="T30" fmla="*/ 74 w 189"/>
                <a:gd name="T31" fmla="*/ 57 h 71"/>
                <a:gd name="T32" fmla="*/ 81 w 189"/>
                <a:gd name="T33" fmla="*/ 55 h 71"/>
                <a:gd name="T34" fmla="*/ 84 w 189"/>
                <a:gd name="T35" fmla="*/ 48 h 71"/>
                <a:gd name="T36" fmla="*/ 86 w 189"/>
                <a:gd name="T37" fmla="*/ 55 h 71"/>
                <a:gd name="T38" fmla="*/ 91 w 189"/>
                <a:gd name="T39" fmla="*/ 50 h 71"/>
                <a:gd name="T40" fmla="*/ 96 w 189"/>
                <a:gd name="T41" fmla="*/ 57 h 71"/>
                <a:gd name="T42" fmla="*/ 98 w 189"/>
                <a:gd name="T43" fmla="*/ 36 h 71"/>
                <a:gd name="T44" fmla="*/ 103 w 189"/>
                <a:gd name="T45" fmla="*/ 40 h 71"/>
                <a:gd name="T46" fmla="*/ 105 w 189"/>
                <a:gd name="T47" fmla="*/ 60 h 71"/>
                <a:gd name="T48" fmla="*/ 110 w 189"/>
                <a:gd name="T49" fmla="*/ 50 h 71"/>
                <a:gd name="T50" fmla="*/ 112 w 189"/>
                <a:gd name="T51" fmla="*/ 19 h 71"/>
                <a:gd name="T52" fmla="*/ 115 w 189"/>
                <a:gd name="T53" fmla="*/ 2 h 71"/>
                <a:gd name="T54" fmla="*/ 120 w 189"/>
                <a:gd name="T55" fmla="*/ 40 h 71"/>
                <a:gd name="T56" fmla="*/ 122 w 189"/>
                <a:gd name="T57" fmla="*/ 60 h 71"/>
                <a:gd name="T58" fmla="*/ 129 w 189"/>
                <a:gd name="T59" fmla="*/ 57 h 71"/>
                <a:gd name="T60" fmla="*/ 134 w 189"/>
                <a:gd name="T61" fmla="*/ 43 h 71"/>
                <a:gd name="T62" fmla="*/ 136 w 189"/>
                <a:gd name="T63" fmla="*/ 26 h 71"/>
                <a:gd name="T64" fmla="*/ 141 w 189"/>
                <a:gd name="T65" fmla="*/ 17 h 71"/>
                <a:gd name="T66" fmla="*/ 143 w 189"/>
                <a:gd name="T67" fmla="*/ 71 h 71"/>
                <a:gd name="T68" fmla="*/ 148 w 189"/>
                <a:gd name="T69" fmla="*/ 57 h 71"/>
                <a:gd name="T70" fmla="*/ 153 w 189"/>
                <a:gd name="T71" fmla="*/ 50 h 71"/>
                <a:gd name="T72" fmla="*/ 160 w 189"/>
                <a:gd name="T73" fmla="*/ 60 h 71"/>
                <a:gd name="T74" fmla="*/ 162 w 189"/>
                <a:gd name="T75" fmla="*/ 45 h 71"/>
                <a:gd name="T76" fmla="*/ 167 w 189"/>
                <a:gd name="T77" fmla="*/ 43 h 71"/>
                <a:gd name="T78" fmla="*/ 172 w 189"/>
                <a:gd name="T79" fmla="*/ 38 h 71"/>
                <a:gd name="T80" fmla="*/ 179 w 189"/>
                <a:gd name="T81" fmla="*/ 43 h 71"/>
                <a:gd name="T82" fmla="*/ 184 w 189"/>
                <a:gd name="T83"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 h="71">
                  <a:moveTo>
                    <a:pt x="0" y="55"/>
                  </a:moveTo>
                  <a:lnTo>
                    <a:pt x="3" y="52"/>
                  </a:lnTo>
                  <a:lnTo>
                    <a:pt x="5" y="55"/>
                  </a:lnTo>
                  <a:lnTo>
                    <a:pt x="10" y="50"/>
                  </a:lnTo>
                  <a:lnTo>
                    <a:pt x="10" y="45"/>
                  </a:lnTo>
                  <a:lnTo>
                    <a:pt x="12" y="45"/>
                  </a:lnTo>
                  <a:lnTo>
                    <a:pt x="15" y="50"/>
                  </a:lnTo>
                  <a:lnTo>
                    <a:pt x="15" y="52"/>
                  </a:lnTo>
                  <a:lnTo>
                    <a:pt x="17" y="50"/>
                  </a:lnTo>
                  <a:lnTo>
                    <a:pt x="17" y="45"/>
                  </a:lnTo>
                  <a:lnTo>
                    <a:pt x="19" y="43"/>
                  </a:lnTo>
                  <a:lnTo>
                    <a:pt x="22" y="43"/>
                  </a:lnTo>
                  <a:lnTo>
                    <a:pt x="24" y="48"/>
                  </a:lnTo>
                  <a:lnTo>
                    <a:pt x="26" y="48"/>
                  </a:lnTo>
                  <a:lnTo>
                    <a:pt x="29" y="52"/>
                  </a:lnTo>
                  <a:lnTo>
                    <a:pt x="31" y="55"/>
                  </a:lnTo>
                  <a:lnTo>
                    <a:pt x="34" y="52"/>
                  </a:lnTo>
                  <a:lnTo>
                    <a:pt x="34" y="48"/>
                  </a:lnTo>
                  <a:lnTo>
                    <a:pt x="36" y="45"/>
                  </a:lnTo>
                  <a:lnTo>
                    <a:pt x="36" y="38"/>
                  </a:lnTo>
                  <a:lnTo>
                    <a:pt x="38" y="36"/>
                  </a:lnTo>
                  <a:lnTo>
                    <a:pt x="38" y="38"/>
                  </a:lnTo>
                  <a:lnTo>
                    <a:pt x="41" y="40"/>
                  </a:lnTo>
                  <a:lnTo>
                    <a:pt x="41" y="57"/>
                  </a:lnTo>
                  <a:lnTo>
                    <a:pt x="43" y="62"/>
                  </a:lnTo>
                  <a:lnTo>
                    <a:pt x="43" y="64"/>
                  </a:lnTo>
                  <a:lnTo>
                    <a:pt x="43" y="62"/>
                  </a:lnTo>
                  <a:lnTo>
                    <a:pt x="46" y="60"/>
                  </a:lnTo>
                  <a:lnTo>
                    <a:pt x="46" y="52"/>
                  </a:lnTo>
                  <a:lnTo>
                    <a:pt x="48" y="50"/>
                  </a:lnTo>
                  <a:lnTo>
                    <a:pt x="48" y="43"/>
                  </a:lnTo>
                  <a:lnTo>
                    <a:pt x="50" y="40"/>
                  </a:lnTo>
                  <a:lnTo>
                    <a:pt x="53" y="38"/>
                  </a:lnTo>
                  <a:lnTo>
                    <a:pt x="53" y="31"/>
                  </a:lnTo>
                  <a:lnTo>
                    <a:pt x="58" y="24"/>
                  </a:lnTo>
                  <a:lnTo>
                    <a:pt x="58" y="21"/>
                  </a:lnTo>
                  <a:lnTo>
                    <a:pt x="60" y="24"/>
                  </a:lnTo>
                  <a:lnTo>
                    <a:pt x="60" y="26"/>
                  </a:lnTo>
                  <a:lnTo>
                    <a:pt x="62" y="31"/>
                  </a:lnTo>
                  <a:lnTo>
                    <a:pt x="62" y="40"/>
                  </a:lnTo>
                  <a:lnTo>
                    <a:pt x="65" y="45"/>
                  </a:lnTo>
                  <a:lnTo>
                    <a:pt x="65" y="48"/>
                  </a:lnTo>
                  <a:lnTo>
                    <a:pt x="67" y="50"/>
                  </a:lnTo>
                  <a:lnTo>
                    <a:pt x="67" y="52"/>
                  </a:lnTo>
                  <a:lnTo>
                    <a:pt x="72" y="57"/>
                  </a:lnTo>
                  <a:lnTo>
                    <a:pt x="69" y="57"/>
                  </a:lnTo>
                  <a:lnTo>
                    <a:pt x="72" y="55"/>
                  </a:lnTo>
                  <a:lnTo>
                    <a:pt x="74" y="57"/>
                  </a:lnTo>
                  <a:lnTo>
                    <a:pt x="77" y="60"/>
                  </a:lnTo>
                  <a:lnTo>
                    <a:pt x="79" y="57"/>
                  </a:lnTo>
                  <a:lnTo>
                    <a:pt x="81" y="55"/>
                  </a:lnTo>
                  <a:lnTo>
                    <a:pt x="81" y="52"/>
                  </a:lnTo>
                  <a:lnTo>
                    <a:pt x="84" y="50"/>
                  </a:lnTo>
                  <a:lnTo>
                    <a:pt x="84" y="48"/>
                  </a:lnTo>
                  <a:lnTo>
                    <a:pt x="84" y="50"/>
                  </a:lnTo>
                  <a:lnTo>
                    <a:pt x="89" y="55"/>
                  </a:lnTo>
                  <a:lnTo>
                    <a:pt x="86" y="55"/>
                  </a:lnTo>
                  <a:lnTo>
                    <a:pt x="89" y="48"/>
                  </a:lnTo>
                  <a:lnTo>
                    <a:pt x="91" y="45"/>
                  </a:lnTo>
                  <a:lnTo>
                    <a:pt x="91" y="50"/>
                  </a:lnTo>
                  <a:lnTo>
                    <a:pt x="93" y="55"/>
                  </a:lnTo>
                  <a:lnTo>
                    <a:pt x="93" y="60"/>
                  </a:lnTo>
                  <a:lnTo>
                    <a:pt x="96" y="57"/>
                  </a:lnTo>
                  <a:lnTo>
                    <a:pt x="96" y="52"/>
                  </a:lnTo>
                  <a:lnTo>
                    <a:pt x="98" y="48"/>
                  </a:lnTo>
                  <a:lnTo>
                    <a:pt x="98" y="36"/>
                  </a:lnTo>
                  <a:lnTo>
                    <a:pt x="100" y="33"/>
                  </a:lnTo>
                  <a:lnTo>
                    <a:pt x="100" y="36"/>
                  </a:lnTo>
                  <a:lnTo>
                    <a:pt x="103" y="40"/>
                  </a:lnTo>
                  <a:lnTo>
                    <a:pt x="103" y="48"/>
                  </a:lnTo>
                  <a:lnTo>
                    <a:pt x="105" y="52"/>
                  </a:lnTo>
                  <a:lnTo>
                    <a:pt x="105" y="60"/>
                  </a:lnTo>
                  <a:lnTo>
                    <a:pt x="108" y="57"/>
                  </a:lnTo>
                  <a:lnTo>
                    <a:pt x="108" y="55"/>
                  </a:lnTo>
                  <a:lnTo>
                    <a:pt x="110" y="50"/>
                  </a:lnTo>
                  <a:lnTo>
                    <a:pt x="110" y="38"/>
                  </a:lnTo>
                  <a:lnTo>
                    <a:pt x="112" y="33"/>
                  </a:lnTo>
                  <a:lnTo>
                    <a:pt x="112" y="19"/>
                  </a:lnTo>
                  <a:lnTo>
                    <a:pt x="115" y="12"/>
                  </a:lnTo>
                  <a:lnTo>
                    <a:pt x="115" y="0"/>
                  </a:lnTo>
                  <a:lnTo>
                    <a:pt x="115" y="2"/>
                  </a:lnTo>
                  <a:lnTo>
                    <a:pt x="117" y="10"/>
                  </a:lnTo>
                  <a:lnTo>
                    <a:pt x="117" y="31"/>
                  </a:lnTo>
                  <a:lnTo>
                    <a:pt x="120" y="40"/>
                  </a:lnTo>
                  <a:lnTo>
                    <a:pt x="120" y="52"/>
                  </a:lnTo>
                  <a:lnTo>
                    <a:pt x="122" y="55"/>
                  </a:lnTo>
                  <a:lnTo>
                    <a:pt x="122" y="60"/>
                  </a:lnTo>
                  <a:lnTo>
                    <a:pt x="124" y="60"/>
                  </a:lnTo>
                  <a:lnTo>
                    <a:pt x="127" y="57"/>
                  </a:lnTo>
                  <a:lnTo>
                    <a:pt x="129" y="57"/>
                  </a:lnTo>
                  <a:lnTo>
                    <a:pt x="131" y="52"/>
                  </a:lnTo>
                  <a:lnTo>
                    <a:pt x="131" y="45"/>
                  </a:lnTo>
                  <a:lnTo>
                    <a:pt x="134" y="43"/>
                  </a:lnTo>
                  <a:lnTo>
                    <a:pt x="134" y="38"/>
                  </a:lnTo>
                  <a:lnTo>
                    <a:pt x="136" y="36"/>
                  </a:lnTo>
                  <a:lnTo>
                    <a:pt x="136" y="26"/>
                  </a:lnTo>
                  <a:lnTo>
                    <a:pt x="139" y="21"/>
                  </a:lnTo>
                  <a:lnTo>
                    <a:pt x="139" y="14"/>
                  </a:lnTo>
                  <a:lnTo>
                    <a:pt x="141" y="17"/>
                  </a:lnTo>
                  <a:lnTo>
                    <a:pt x="141" y="45"/>
                  </a:lnTo>
                  <a:lnTo>
                    <a:pt x="143" y="57"/>
                  </a:lnTo>
                  <a:lnTo>
                    <a:pt x="143" y="71"/>
                  </a:lnTo>
                  <a:lnTo>
                    <a:pt x="146" y="69"/>
                  </a:lnTo>
                  <a:lnTo>
                    <a:pt x="146" y="60"/>
                  </a:lnTo>
                  <a:lnTo>
                    <a:pt x="148" y="57"/>
                  </a:lnTo>
                  <a:lnTo>
                    <a:pt x="148" y="52"/>
                  </a:lnTo>
                  <a:lnTo>
                    <a:pt x="151" y="50"/>
                  </a:lnTo>
                  <a:lnTo>
                    <a:pt x="153" y="50"/>
                  </a:lnTo>
                  <a:lnTo>
                    <a:pt x="155" y="55"/>
                  </a:lnTo>
                  <a:lnTo>
                    <a:pt x="155" y="60"/>
                  </a:lnTo>
                  <a:lnTo>
                    <a:pt x="160" y="60"/>
                  </a:lnTo>
                  <a:lnTo>
                    <a:pt x="160" y="55"/>
                  </a:lnTo>
                  <a:lnTo>
                    <a:pt x="162" y="52"/>
                  </a:lnTo>
                  <a:lnTo>
                    <a:pt x="162" y="45"/>
                  </a:lnTo>
                  <a:lnTo>
                    <a:pt x="167" y="40"/>
                  </a:lnTo>
                  <a:lnTo>
                    <a:pt x="165" y="40"/>
                  </a:lnTo>
                  <a:lnTo>
                    <a:pt x="167" y="43"/>
                  </a:lnTo>
                  <a:lnTo>
                    <a:pt x="170" y="45"/>
                  </a:lnTo>
                  <a:lnTo>
                    <a:pt x="172" y="43"/>
                  </a:lnTo>
                  <a:lnTo>
                    <a:pt x="172" y="38"/>
                  </a:lnTo>
                  <a:lnTo>
                    <a:pt x="174" y="36"/>
                  </a:lnTo>
                  <a:lnTo>
                    <a:pt x="179" y="40"/>
                  </a:lnTo>
                  <a:lnTo>
                    <a:pt x="179" y="43"/>
                  </a:lnTo>
                  <a:lnTo>
                    <a:pt x="184" y="48"/>
                  </a:lnTo>
                  <a:lnTo>
                    <a:pt x="182" y="48"/>
                  </a:lnTo>
                  <a:lnTo>
                    <a:pt x="184" y="45"/>
                  </a:lnTo>
                  <a:lnTo>
                    <a:pt x="186" y="45"/>
                  </a:lnTo>
                  <a:lnTo>
                    <a:pt x="189"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5" name="Freeform 189"/>
            <p:cNvSpPr>
              <a:spLocks noChangeAspect="1"/>
            </p:cNvSpPr>
            <p:nvPr/>
          </p:nvSpPr>
          <p:spPr bwMode="auto">
            <a:xfrm flipV="1">
              <a:off x="6857957" y="4266870"/>
              <a:ext cx="1042979" cy="103546"/>
            </a:xfrm>
            <a:custGeom>
              <a:avLst/>
              <a:gdLst>
                <a:gd name="T0" fmla="*/ 2 w 183"/>
                <a:gd name="T1" fmla="*/ 41 h 72"/>
                <a:gd name="T2" fmla="*/ 7 w 183"/>
                <a:gd name="T3" fmla="*/ 55 h 72"/>
                <a:gd name="T4" fmla="*/ 14 w 183"/>
                <a:gd name="T5" fmla="*/ 53 h 72"/>
                <a:gd name="T6" fmla="*/ 19 w 183"/>
                <a:gd name="T7" fmla="*/ 62 h 72"/>
                <a:gd name="T8" fmla="*/ 26 w 183"/>
                <a:gd name="T9" fmla="*/ 62 h 72"/>
                <a:gd name="T10" fmla="*/ 31 w 183"/>
                <a:gd name="T11" fmla="*/ 45 h 72"/>
                <a:gd name="T12" fmla="*/ 38 w 183"/>
                <a:gd name="T13" fmla="*/ 38 h 72"/>
                <a:gd name="T14" fmla="*/ 43 w 183"/>
                <a:gd name="T15" fmla="*/ 50 h 72"/>
                <a:gd name="T16" fmla="*/ 47 w 183"/>
                <a:gd name="T17" fmla="*/ 65 h 72"/>
                <a:gd name="T18" fmla="*/ 50 w 183"/>
                <a:gd name="T19" fmla="*/ 62 h 72"/>
                <a:gd name="T20" fmla="*/ 52 w 183"/>
                <a:gd name="T21" fmla="*/ 12 h 72"/>
                <a:gd name="T22" fmla="*/ 55 w 183"/>
                <a:gd name="T23" fmla="*/ 5 h 72"/>
                <a:gd name="T24" fmla="*/ 59 w 183"/>
                <a:gd name="T25" fmla="*/ 72 h 72"/>
                <a:gd name="T26" fmla="*/ 62 w 183"/>
                <a:gd name="T27" fmla="*/ 65 h 72"/>
                <a:gd name="T28" fmla="*/ 67 w 183"/>
                <a:gd name="T29" fmla="*/ 65 h 72"/>
                <a:gd name="T30" fmla="*/ 71 w 183"/>
                <a:gd name="T31" fmla="*/ 53 h 72"/>
                <a:gd name="T32" fmla="*/ 74 w 183"/>
                <a:gd name="T33" fmla="*/ 62 h 72"/>
                <a:gd name="T34" fmla="*/ 78 w 183"/>
                <a:gd name="T35" fmla="*/ 41 h 72"/>
                <a:gd name="T36" fmla="*/ 81 w 183"/>
                <a:gd name="T37" fmla="*/ 53 h 72"/>
                <a:gd name="T38" fmla="*/ 83 w 183"/>
                <a:gd name="T39" fmla="*/ 41 h 72"/>
                <a:gd name="T40" fmla="*/ 88 w 183"/>
                <a:gd name="T41" fmla="*/ 29 h 72"/>
                <a:gd name="T42" fmla="*/ 90 w 183"/>
                <a:gd name="T43" fmla="*/ 57 h 72"/>
                <a:gd name="T44" fmla="*/ 93 w 183"/>
                <a:gd name="T45" fmla="*/ 60 h 72"/>
                <a:gd name="T46" fmla="*/ 98 w 183"/>
                <a:gd name="T47" fmla="*/ 45 h 72"/>
                <a:gd name="T48" fmla="*/ 102 w 183"/>
                <a:gd name="T49" fmla="*/ 48 h 72"/>
                <a:gd name="T50" fmla="*/ 105 w 183"/>
                <a:gd name="T51" fmla="*/ 45 h 72"/>
                <a:gd name="T52" fmla="*/ 107 w 183"/>
                <a:gd name="T53" fmla="*/ 43 h 72"/>
                <a:gd name="T54" fmla="*/ 112 w 183"/>
                <a:gd name="T55" fmla="*/ 67 h 72"/>
                <a:gd name="T56" fmla="*/ 114 w 183"/>
                <a:gd name="T57" fmla="*/ 62 h 72"/>
                <a:gd name="T58" fmla="*/ 117 w 183"/>
                <a:gd name="T59" fmla="*/ 45 h 72"/>
                <a:gd name="T60" fmla="*/ 121 w 183"/>
                <a:gd name="T61" fmla="*/ 57 h 72"/>
                <a:gd name="T62" fmla="*/ 126 w 183"/>
                <a:gd name="T63" fmla="*/ 65 h 72"/>
                <a:gd name="T64" fmla="*/ 131 w 183"/>
                <a:gd name="T65" fmla="*/ 57 h 72"/>
                <a:gd name="T66" fmla="*/ 136 w 183"/>
                <a:gd name="T67" fmla="*/ 50 h 72"/>
                <a:gd name="T68" fmla="*/ 143 w 183"/>
                <a:gd name="T69" fmla="*/ 53 h 72"/>
                <a:gd name="T70" fmla="*/ 150 w 183"/>
                <a:gd name="T71" fmla="*/ 48 h 72"/>
                <a:gd name="T72" fmla="*/ 152 w 183"/>
                <a:gd name="T73" fmla="*/ 41 h 72"/>
                <a:gd name="T74" fmla="*/ 157 w 183"/>
                <a:gd name="T75" fmla="*/ 50 h 72"/>
                <a:gd name="T76" fmla="*/ 162 w 183"/>
                <a:gd name="T77" fmla="*/ 43 h 72"/>
                <a:gd name="T78" fmla="*/ 169 w 183"/>
                <a:gd name="T79" fmla="*/ 53 h 72"/>
                <a:gd name="T80" fmla="*/ 174 w 183"/>
                <a:gd name="T81" fmla="*/ 55 h 72"/>
                <a:gd name="T82" fmla="*/ 179 w 183"/>
                <a:gd name="T83"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72">
                  <a:moveTo>
                    <a:pt x="0" y="48"/>
                  </a:moveTo>
                  <a:lnTo>
                    <a:pt x="2" y="45"/>
                  </a:lnTo>
                  <a:lnTo>
                    <a:pt x="2" y="41"/>
                  </a:lnTo>
                  <a:lnTo>
                    <a:pt x="4" y="43"/>
                  </a:lnTo>
                  <a:lnTo>
                    <a:pt x="7" y="48"/>
                  </a:lnTo>
                  <a:lnTo>
                    <a:pt x="7" y="55"/>
                  </a:lnTo>
                  <a:lnTo>
                    <a:pt x="9" y="57"/>
                  </a:lnTo>
                  <a:lnTo>
                    <a:pt x="12" y="55"/>
                  </a:lnTo>
                  <a:lnTo>
                    <a:pt x="14" y="53"/>
                  </a:lnTo>
                  <a:lnTo>
                    <a:pt x="16" y="55"/>
                  </a:lnTo>
                  <a:lnTo>
                    <a:pt x="19" y="57"/>
                  </a:lnTo>
                  <a:lnTo>
                    <a:pt x="19" y="62"/>
                  </a:lnTo>
                  <a:lnTo>
                    <a:pt x="21" y="65"/>
                  </a:lnTo>
                  <a:lnTo>
                    <a:pt x="24" y="65"/>
                  </a:lnTo>
                  <a:lnTo>
                    <a:pt x="26" y="62"/>
                  </a:lnTo>
                  <a:lnTo>
                    <a:pt x="28" y="57"/>
                  </a:lnTo>
                  <a:lnTo>
                    <a:pt x="31" y="55"/>
                  </a:lnTo>
                  <a:lnTo>
                    <a:pt x="31" y="45"/>
                  </a:lnTo>
                  <a:lnTo>
                    <a:pt x="33" y="43"/>
                  </a:lnTo>
                  <a:lnTo>
                    <a:pt x="33" y="38"/>
                  </a:lnTo>
                  <a:lnTo>
                    <a:pt x="38" y="38"/>
                  </a:lnTo>
                  <a:lnTo>
                    <a:pt x="38" y="43"/>
                  </a:lnTo>
                  <a:lnTo>
                    <a:pt x="43" y="48"/>
                  </a:lnTo>
                  <a:lnTo>
                    <a:pt x="43" y="50"/>
                  </a:lnTo>
                  <a:lnTo>
                    <a:pt x="45" y="53"/>
                  </a:lnTo>
                  <a:lnTo>
                    <a:pt x="45" y="62"/>
                  </a:lnTo>
                  <a:lnTo>
                    <a:pt x="47" y="65"/>
                  </a:lnTo>
                  <a:lnTo>
                    <a:pt x="47" y="67"/>
                  </a:lnTo>
                  <a:lnTo>
                    <a:pt x="47" y="65"/>
                  </a:lnTo>
                  <a:lnTo>
                    <a:pt x="50" y="62"/>
                  </a:lnTo>
                  <a:lnTo>
                    <a:pt x="50" y="43"/>
                  </a:lnTo>
                  <a:lnTo>
                    <a:pt x="52" y="34"/>
                  </a:lnTo>
                  <a:lnTo>
                    <a:pt x="52" y="12"/>
                  </a:lnTo>
                  <a:lnTo>
                    <a:pt x="55" y="5"/>
                  </a:lnTo>
                  <a:lnTo>
                    <a:pt x="55" y="0"/>
                  </a:lnTo>
                  <a:lnTo>
                    <a:pt x="55" y="5"/>
                  </a:lnTo>
                  <a:lnTo>
                    <a:pt x="57" y="15"/>
                  </a:lnTo>
                  <a:lnTo>
                    <a:pt x="57" y="65"/>
                  </a:lnTo>
                  <a:lnTo>
                    <a:pt x="59" y="72"/>
                  </a:lnTo>
                  <a:lnTo>
                    <a:pt x="59" y="69"/>
                  </a:lnTo>
                  <a:lnTo>
                    <a:pt x="62" y="67"/>
                  </a:lnTo>
                  <a:lnTo>
                    <a:pt x="62" y="65"/>
                  </a:lnTo>
                  <a:lnTo>
                    <a:pt x="67" y="65"/>
                  </a:lnTo>
                  <a:lnTo>
                    <a:pt x="67" y="67"/>
                  </a:lnTo>
                  <a:lnTo>
                    <a:pt x="67" y="65"/>
                  </a:lnTo>
                  <a:lnTo>
                    <a:pt x="69" y="62"/>
                  </a:lnTo>
                  <a:lnTo>
                    <a:pt x="69" y="55"/>
                  </a:lnTo>
                  <a:lnTo>
                    <a:pt x="71" y="53"/>
                  </a:lnTo>
                  <a:lnTo>
                    <a:pt x="71" y="62"/>
                  </a:lnTo>
                  <a:lnTo>
                    <a:pt x="74" y="65"/>
                  </a:lnTo>
                  <a:lnTo>
                    <a:pt x="74" y="62"/>
                  </a:lnTo>
                  <a:lnTo>
                    <a:pt x="76" y="60"/>
                  </a:lnTo>
                  <a:lnTo>
                    <a:pt x="76" y="45"/>
                  </a:lnTo>
                  <a:lnTo>
                    <a:pt x="78" y="41"/>
                  </a:lnTo>
                  <a:lnTo>
                    <a:pt x="78" y="43"/>
                  </a:lnTo>
                  <a:lnTo>
                    <a:pt x="81" y="48"/>
                  </a:lnTo>
                  <a:lnTo>
                    <a:pt x="81" y="53"/>
                  </a:lnTo>
                  <a:lnTo>
                    <a:pt x="81" y="50"/>
                  </a:lnTo>
                  <a:lnTo>
                    <a:pt x="83" y="48"/>
                  </a:lnTo>
                  <a:lnTo>
                    <a:pt x="83" y="41"/>
                  </a:lnTo>
                  <a:lnTo>
                    <a:pt x="86" y="38"/>
                  </a:lnTo>
                  <a:lnTo>
                    <a:pt x="86" y="31"/>
                  </a:lnTo>
                  <a:lnTo>
                    <a:pt x="88" y="29"/>
                  </a:lnTo>
                  <a:lnTo>
                    <a:pt x="88" y="38"/>
                  </a:lnTo>
                  <a:lnTo>
                    <a:pt x="90" y="43"/>
                  </a:lnTo>
                  <a:lnTo>
                    <a:pt x="90" y="57"/>
                  </a:lnTo>
                  <a:lnTo>
                    <a:pt x="93" y="62"/>
                  </a:lnTo>
                  <a:lnTo>
                    <a:pt x="93" y="65"/>
                  </a:lnTo>
                  <a:lnTo>
                    <a:pt x="93" y="60"/>
                  </a:lnTo>
                  <a:lnTo>
                    <a:pt x="95" y="55"/>
                  </a:lnTo>
                  <a:lnTo>
                    <a:pt x="95" y="48"/>
                  </a:lnTo>
                  <a:lnTo>
                    <a:pt x="98" y="45"/>
                  </a:lnTo>
                  <a:lnTo>
                    <a:pt x="100" y="43"/>
                  </a:lnTo>
                  <a:lnTo>
                    <a:pt x="100" y="45"/>
                  </a:lnTo>
                  <a:lnTo>
                    <a:pt x="102" y="48"/>
                  </a:lnTo>
                  <a:lnTo>
                    <a:pt x="102" y="57"/>
                  </a:lnTo>
                  <a:lnTo>
                    <a:pt x="105" y="55"/>
                  </a:lnTo>
                  <a:lnTo>
                    <a:pt x="105" y="45"/>
                  </a:lnTo>
                  <a:lnTo>
                    <a:pt x="107" y="43"/>
                  </a:lnTo>
                  <a:lnTo>
                    <a:pt x="107" y="41"/>
                  </a:lnTo>
                  <a:lnTo>
                    <a:pt x="107" y="43"/>
                  </a:lnTo>
                  <a:lnTo>
                    <a:pt x="109" y="48"/>
                  </a:lnTo>
                  <a:lnTo>
                    <a:pt x="109" y="62"/>
                  </a:lnTo>
                  <a:lnTo>
                    <a:pt x="112" y="67"/>
                  </a:lnTo>
                  <a:lnTo>
                    <a:pt x="112" y="69"/>
                  </a:lnTo>
                  <a:lnTo>
                    <a:pt x="112" y="67"/>
                  </a:lnTo>
                  <a:lnTo>
                    <a:pt x="114" y="62"/>
                  </a:lnTo>
                  <a:lnTo>
                    <a:pt x="114" y="50"/>
                  </a:lnTo>
                  <a:lnTo>
                    <a:pt x="119" y="45"/>
                  </a:lnTo>
                  <a:lnTo>
                    <a:pt x="117" y="45"/>
                  </a:lnTo>
                  <a:lnTo>
                    <a:pt x="119" y="48"/>
                  </a:lnTo>
                  <a:lnTo>
                    <a:pt x="121" y="53"/>
                  </a:lnTo>
                  <a:lnTo>
                    <a:pt x="121" y="57"/>
                  </a:lnTo>
                  <a:lnTo>
                    <a:pt x="124" y="60"/>
                  </a:lnTo>
                  <a:lnTo>
                    <a:pt x="129" y="65"/>
                  </a:lnTo>
                  <a:lnTo>
                    <a:pt x="126" y="65"/>
                  </a:lnTo>
                  <a:lnTo>
                    <a:pt x="129" y="62"/>
                  </a:lnTo>
                  <a:lnTo>
                    <a:pt x="131" y="60"/>
                  </a:lnTo>
                  <a:lnTo>
                    <a:pt x="131" y="57"/>
                  </a:lnTo>
                  <a:lnTo>
                    <a:pt x="133" y="55"/>
                  </a:lnTo>
                  <a:lnTo>
                    <a:pt x="133" y="50"/>
                  </a:lnTo>
                  <a:lnTo>
                    <a:pt x="136" y="50"/>
                  </a:lnTo>
                  <a:lnTo>
                    <a:pt x="138" y="48"/>
                  </a:lnTo>
                  <a:lnTo>
                    <a:pt x="140" y="50"/>
                  </a:lnTo>
                  <a:lnTo>
                    <a:pt x="143" y="53"/>
                  </a:lnTo>
                  <a:lnTo>
                    <a:pt x="145" y="53"/>
                  </a:lnTo>
                  <a:lnTo>
                    <a:pt x="148" y="50"/>
                  </a:lnTo>
                  <a:lnTo>
                    <a:pt x="150" y="48"/>
                  </a:lnTo>
                  <a:lnTo>
                    <a:pt x="150" y="45"/>
                  </a:lnTo>
                  <a:lnTo>
                    <a:pt x="155" y="41"/>
                  </a:lnTo>
                  <a:lnTo>
                    <a:pt x="152" y="41"/>
                  </a:lnTo>
                  <a:lnTo>
                    <a:pt x="155" y="45"/>
                  </a:lnTo>
                  <a:lnTo>
                    <a:pt x="157" y="48"/>
                  </a:lnTo>
                  <a:lnTo>
                    <a:pt x="157" y="50"/>
                  </a:lnTo>
                  <a:lnTo>
                    <a:pt x="160" y="48"/>
                  </a:lnTo>
                  <a:lnTo>
                    <a:pt x="160" y="43"/>
                  </a:lnTo>
                  <a:lnTo>
                    <a:pt x="162" y="43"/>
                  </a:lnTo>
                  <a:lnTo>
                    <a:pt x="164" y="45"/>
                  </a:lnTo>
                  <a:lnTo>
                    <a:pt x="164" y="48"/>
                  </a:lnTo>
                  <a:lnTo>
                    <a:pt x="169" y="53"/>
                  </a:lnTo>
                  <a:lnTo>
                    <a:pt x="169" y="53"/>
                  </a:lnTo>
                  <a:lnTo>
                    <a:pt x="171" y="53"/>
                  </a:lnTo>
                  <a:lnTo>
                    <a:pt x="174" y="55"/>
                  </a:lnTo>
                  <a:lnTo>
                    <a:pt x="176" y="55"/>
                  </a:lnTo>
                  <a:lnTo>
                    <a:pt x="181" y="60"/>
                  </a:lnTo>
                  <a:lnTo>
                    <a:pt x="179" y="60"/>
                  </a:lnTo>
                  <a:lnTo>
                    <a:pt x="181" y="55"/>
                  </a:lnTo>
                  <a:lnTo>
                    <a:pt x="183" y="5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6" name="Freeform 190"/>
            <p:cNvSpPr>
              <a:spLocks noChangeAspect="1"/>
            </p:cNvSpPr>
            <p:nvPr/>
          </p:nvSpPr>
          <p:spPr bwMode="auto">
            <a:xfrm flipV="1">
              <a:off x="7900936" y="4249369"/>
              <a:ext cx="949733" cy="93337"/>
            </a:xfrm>
            <a:custGeom>
              <a:avLst/>
              <a:gdLst>
                <a:gd name="T0" fmla="*/ 3 w 167"/>
                <a:gd name="T1" fmla="*/ 22 h 65"/>
                <a:gd name="T2" fmla="*/ 5 w 167"/>
                <a:gd name="T3" fmla="*/ 31 h 65"/>
                <a:gd name="T4" fmla="*/ 10 w 167"/>
                <a:gd name="T5" fmla="*/ 48 h 65"/>
                <a:gd name="T6" fmla="*/ 15 w 167"/>
                <a:gd name="T7" fmla="*/ 43 h 65"/>
                <a:gd name="T8" fmla="*/ 20 w 167"/>
                <a:gd name="T9" fmla="*/ 34 h 65"/>
                <a:gd name="T10" fmla="*/ 27 w 167"/>
                <a:gd name="T11" fmla="*/ 34 h 65"/>
                <a:gd name="T12" fmla="*/ 31 w 167"/>
                <a:gd name="T13" fmla="*/ 22 h 65"/>
                <a:gd name="T14" fmla="*/ 34 w 167"/>
                <a:gd name="T15" fmla="*/ 17 h 65"/>
                <a:gd name="T16" fmla="*/ 39 w 167"/>
                <a:gd name="T17" fmla="*/ 31 h 65"/>
                <a:gd name="T18" fmla="*/ 43 w 167"/>
                <a:gd name="T19" fmla="*/ 31 h 65"/>
                <a:gd name="T20" fmla="*/ 48 w 167"/>
                <a:gd name="T21" fmla="*/ 34 h 65"/>
                <a:gd name="T22" fmla="*/ 53 w 167"/>
                <a:gd name="T23" fmla="*/ 46 h 65"/>
                <a:gd name="T24" fmla="*/ 58 w 167"/>
                <a:gd name="T25" fmla="*/ 36 h 65"/>
                <a:gd name="T26" fmla="*/ 60 w 167"/>
                <a:gd name="T27" fmla="*/ 12 h 65"/>
                <a:gd name="T28" fmla="*/ 65 w 167"/>
                <a:gd name="T29" fmla="*/ 5 h 65"/>
                <a:gd name="T30" fmla="*/ 67 w 167"/>
                <a:gd name="T31" fmla="*/ 46 h 65"/>
                <a:gd name="T32" fmla="*/ 72 w 167"/>
                <a:gd name="T33" fmla="*/ 48 h 65"/>
                <a:gd name="T34" fmla="*/ 79 w 167"/>
                <a:gd name="T35" fmla="*/ 36 h 65"/>
                <a:gd name="T36" fmla="*/ 84 w 167"/>
                <a:gd name="T37" fmla="*/ 31 h 65"/>
                <a:gd name="T38" fmla="*/ 89 w 167"/>
                <a:gd name="T39" fmla="*/ 22 h 65"/>
                <a:gd name="T40" fmla="*/ 91 w 167"/>
                <a:gd name="T41" fmla="*/ 5 h 65"/>
                <a:gd name="T42" fmla="*/ 96 w 167"/>
                <a:gd name="T43" fmla="*/ 34 h 65"/>
                <a:gd name="T44" fmla="*/ 98 w 167"/>
                <a:gd name="T45" fmla="*/ 53 h 65"/>
                <a:gd name="T46" fmla="*/ 103 w 167"/>
                <a:gd name="T47" fmla="*/ 29 h 65"/>
                <a:gd name="T48" fmla="*/ 105 w 167"/>
                <a:gd name="T49" fmla="*/ 10 h 65"/>
                <a:gd name="T50" fmla="*/ 110 w 167"/>
                <a:gd name="T51" fmla="*/ 15 h 65"/>
                <a:gd name="T52" fmla="*/ 113 w 167"/>
                <a:gd name="T53" fmla="*/ 48 h 65"/>
                <a:gd name="T54" fmla="*/ 115 w 167"/>
                <a:gd name="T55" fmla="*/ 46 h 65"/>
                <a:gd name="T56" fmla="*/ 120 w 167"/>
                <a:gd name="T57" fmla="*/ 41 h 65"/>
                <a:gd name="T58" fmla="*/ 124 w 167"/>
                <a:gd name="T59" fmla="*/ 24 h 65"/>
                <a:gd name="T60" fmla="*/ 127 w 167"/>
                <a:gd name="T61" fmla="*/ 12 h 65"/>
                <a:gd name="T62" fmla="*/ 129 w 167"/>
                <a:gd name="T63" fmla="*/ 31 h 65"/>
                <a:gd name="T64" fmla="*/ 132 w 167"/>
                <a:gd name="T65" fmla="*/ 34 h 65"/>
                <a:gd name="T66" fmla="*/ 136 w 167"/>
                <a:gd name="T67" fmla="*/ 26 h 65"/>
                <a:gd name="T68" fmla="*/ 139 w 167"/>
                <a:gd name="T69" fmla="*/ 55 h 65"/>
                <a:gd name="T70" fmla="*/ 141 w 167"/>
                <a:gd name="T71" fmla="*/ 48 h 65"/>
                <a:gd name="T72" fmla="*/ 146 w 167"/>
                <a:gd name="T73" fmla="*/ 34 h 65"/>
                <a:gd name="T74" fmla="*/ 148 w 167"/>
                <a:gd name="T75" fmla="*/ 36 h 65"/>
                <a:gd name="T76" fmla="*/ 153 w 167"/>
                <a:gd name="T77" fmla="*/ 34 h 65"/>
                <a:gd name="T78" fmla="*/ 158 w 167"/>
                <a:gd name="T79" fmla="*/ 24 h 65"/>
                <a:gd name="T80" fmla="*/ 163 w 167"/>
                <a:gd name="T81" fmla="*/ 31 h 65"/>
                <a:gd name="T82" fmla="*/ 165 w 167"/>
                <a:gd name="T83" fmla="*/ 3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65">
                  <a:moveTo>
                    <a:pt x="0" y="31"/>
                  </a:moveTo>
                  <a:lnTo>
                    <a:pt x="0" y="24"/>
                  </a:lnTo>
                  <a:lnTo>
                    <a:pt x="3" y="22"/>
                  </a:lnTo>
                  <a:lnTo>
                    <a:pt x="3" y="17"/>
                  </a:lnTo>
                  <a:lnTo>
                    <a:pt x="5" y="22"/>
                  </a:lnTo>
                  <a:lnTo>
                    <a:pt x="5" y="31"/>
                  </a:lnTo>
                  <a:lnTo>
                    <a:pt x="8" y="36"/>
                  </a:lnTo>
                  <a:lnTo>
                    <a:pt x="8" y="48"/>
                  </a:lnTo>
                  <a:lnTo>
                    <a:pt x="10" y="48"/>
                  </a:lnTo>
                  <a:lnTo>
                    <a:pt x="15" y="41"/>
                  </a:lnTo>
                  <a:lnTo>
                    <a:pt x="12" y="41"/>
                  </a:lnTo>
                  <a:lnTo>
                    <a:pt x="15" y="43"/>
                  </a:lnTo>
                  <a:lnTo>
                    <a:pt x="17" y="43"/>
                  </a:lnTo>
                  <a:lnTo>
                    <a:pt x="20" y="38"/>
                  </a:lnTo>
                  <a:lnTo>
                    <a:pt x="20" y="34"/>
                  </a:lnTo>
                  <a:lnTo>
                    <a:pt x="22" y="31"/>
                  </a:lnTo>
                  <a:lnTo>
                    <a:pt x="24" y="34"/>
                  </a:lnTo>
                  <a:lnTo>
                    <a:pt x="27" y="34"/>
                  </a:lnTo>
                  <a:lnTo>
                    <a:pt x="27" y="29"/>
                  </a:lnTo>
                  <a:lnTo>
                    <a:pt x="29" y="24"/>
                  </a:lnTo>
                  <a:lnTo>
                    <a:pt x="31" y="22"/>
                  </a:lnTo>
                  <a:lnTo>
                    <a:pt x="31" y="15"/>
                  </a:lnTo>
                  <a:lnTo>
                    <a:pt x="34" y="12"/>
                  </a:lnTo>
                  <a:lnTo>
                    <a:pt x="34" y="17"/>
                  </a:lnTo>
                  <a:lnTo>
                    <a:pt x="36" y="22"/>
                  </a:lnTo>
                  <a:lnTo>
                    <a:pt x="36" y="31"/>
                  </a:lnTo>
                  <a:lnTo>
                    <a:pt x="39" y="31"/>
                  </a:lnTo>
                  <a:lnTo>
                    <a:pt x="41" y="26"/>
                  </a:lnTo>
                  <a:lnTo>
                    <a:pt x="43" y="29"/>
                  </a:lnTo>
                  <a:lnTo>
                    <a:pt x="43" y="31"/>
                  </a:lnTo>
                  <a:lnTo>
                    <a:pt x="48" y="36"/>
                  </a:lnTo>
                  <a:lnTo>
                    <a:pt x="46" y="36"/>
                  </a:lnTo>
                  <a:lnTo>
                    <a:pt x="48" y="34"/>
                  </a:lnTo>
                  <a:lnTo>
                    <a:pt x="51" y="36"/>
                  </a:lnTo>
                  <a:lnTo>
                    <a:pt x="51" y="41"/>
                  </a:lnTo>
                  <a:lnTo>
                    <a:pt x="53" y="46"/>
                  </a:lnTo>
                  <a:lnTo>
                    <a:pt x="55" y="43"/>
                  </a:lnTo>
                  <a:lnTo>
                    <a:pt x="55" y="41"/>
                  </a:lnTo>
                  <a:lnTo>
                    <a:pt x="58" y="36"/>
                  </a:lnTo>
                  <a:lnTo>
                    <a:pt x="58" y="29"/>
                  </a:lnTo>
                  <a:lnTo>
                    <a:pt x="60" y="26"/>
                  </a:lnTo>
                  <a:lnTo>
                    <a:pt x="60" y="12"/>
                  </a:lnTo>
                  <a:lnTo>
                    <a:pt x="62" y="5"/>
                  </a:lnTo>
                  <a:lnTo>
                    <a:pt x="62" y="0"/>
                  </a:lnTo>
                  <a:lnTo>
                    <a:pt x="65" y="5"/>
                  </a:lnTo>
                  <a:lnTo>
                    <a:pt x="65" y="36"/>
                  </a:lnTo>
                  <a:lnTo>
                    <a:pt x="67" y="43"/>
                  </a:lnTo>
                  <a:lnTo>
                    <a:pt x="67" y="46"/>
                  </a:lnTo>
                  <a:lnTo>
                    <a:pt x="70" y="43"/>
                  </a:lnTo>
                  <a:lnTo>
                    <a:pt x="74" y="48"/>
                  </a:lnTo>
                  <a:lnTo>
                    <a:pt x="72" y="48"/>
                  </a:lnTo>
                  <a:lnTo>
                    <a:pt x="74" y="46"/>
                  </a:lnTo>
                  <a:lnTo>
                    <a:pt x="79" y="41"/>
                  </a:lnTo>
                  <a:lnTo>
                    <a:pt x="79" y="36"/>
                  </a:lnTo>
                  <a:lnTo>
                    <a:pt x="82" y="36"/>
                  </a:lnTo>
                  <a:lnTo>
                    <a:pt x="84" y="34"/>
                  </a:lnTo>
                  <a:lnTo>
                    <a:pt x="84" y="31"/>
                  </a:lnTo>
                  <a:lnTo>
                    <a:pt x="86" y="29"/>
                  </a:lnTo>
                  <a:lnTo>
                    <a:pt x="86" y="24"/>
                  </a:lnTo>
                  <a:lnTo>
                    <a:pt x="89" y="22"/>
                  </a:lnTo>
                  <a:lnTo>
                    <a:pt x="89" y="19"/>
                  </a:lnTo>
                  <a:lnTo>
                    <a:pt x="91" y="17"/>
                  </a:lnTo>
                  <a:lnTo>
                    <a:pt x="91" y="5"/>
                  </a:lnTo>
                  <a:lnTo>
                    <a:pt x="93" y="7"/>
                  </a:lnTo>
                  <a:lnTo>
                    <a:pt x="93" y="19"/>
                  </a:lnTo>
                  <a:lnTo>
                    <a:pt x="96" y="34"/>
                  </a:lnTo>
                  <a:lnTo>
                    <a:pt x="96" y="65"/>
                  </a:lnTo>
                  <a:lnTo>
                    <a:pt x="98" y="62"/>
                  </a:lnTo>
                  <a:lnTo>
                    <a:pt x="98" y="53"/>
                  </a:lnTo>
                  <a:lnTo>
                    <a:pt x="101" y="46"/>
                  </a:lnTo>
                  <a:lnTo>
                    <a:pt x="101" y="34"/>
                  </a:lnTo>
                  <a:lnTo>
                    <a:pt x="103" y="29"/>
                  </a:lnTo>
                  <a:lnTo>
                    <a:pt x="103" y="24"/>
                  </a:lnTo>
                  <a:lnTo>
                    <a:pt x="105" y="19"/>
                  </a:lnTo>
                  <a:lnTo>
                    <a:pt x="105" y="10"/>
                  </a:lnTo>
                  <a:lnTo>
                    <a:pt x="108" y="7"/>
                  </a:lnTo>
                  <a:lnTo>
                    <a:pt x="108" y="10"/>
                  </a:lnTo>
                  <a:lnTo>
                    <a:pt x="110" y="15"/>
                  </a:lnTo>
                  <a:lnTo>
                    <a:pt x="110" y="31"/>
                  </a:lnTo>
                  <a:lnTo>
                    <a:pt x="113" y="41"/>
                  </a:lnTo>
                  <a:lnTo>
                    <a:pt x="113" y="48"/>
                  </a:lnTo>
                  <a:lnTo>
                    <a:pt x="113" y="46"/>
                  </a:lnTo>
                  <a:lnTo>
                    <a:pt x="117" y="46"/>
                  </a:lnTo>
                  <a:lnTo>
                    <a:pt x="115" y="46"/>
                  </a:lnTo>
                  <a:lnTo>
                    <a:pt x="117" y="46"/>
                  </a:lnTo>
                  <a:lnTo>
                    <a:pt x="120" y="43"/>
                  </a:lnTo>
                  <a:lnTo>
                    <a:pt x="120" y="41"/>
                  </a:lnTo>
                  <a:lnTo>
                    <a:pt x="122" y="38"/>
                  </a:lnTo>
                  <a:lnTo>
                    <a:pt x="122" y="29"/>
                  </a:lnTo>
                  <a:lnTo>
                    <a:pt x="124" y="24"/>
                  </a:lnTo>
                  <a:lnTo>
                    <a:pt x="124" y="17"/>
                  </a:lnTo>
                  <a:lnTo>
                    <a:pt x="127" y="15"/>
                  </a:lnTo>
                  <a:lnTo>
                    <a:pt x="127" y="12"/>
                  </a:lnTo>
                  <a:lnTo>
                    <a:pt x="127" y="15"/>
                  </a:lnTo>
                  <a:lnTo>
                    <a:pt x="129" y="19"/>
                  </a:lnTo>
                  <a:lnTo>
                    <a:pt x="129" y="31"/>
                  </a:lnTo>
                  <a:lnTo>
                    <a:pt x="132" y="34"/>
                  </a:lnTo>
                  <a:lnTo>
                    <a:pt x="132" y="36"/>
                  </a:lnTo>
                  <a:lnTo>
                    <a:pt x="132" y="34"/>
                  </a:lnTo>
                  <a:lnTo>
                    <a:pt x="134" y="31"/>
                  </a:lnTo>
                  <a:lnTo>
                    <a:pt x="134" y="24"/>
                  </a:lnTo>
                  <a:lnTo>
                    <a:pt x="136" y="26"/>
                  </a:lnTo>
                  <a:lnTo>
                    <a:pt x="136" y="38"/>
                  </a:lnTo>
                  <a:lnTo>
                    <a:pt x="139" y="46"/>
                  </a:lnTo>
                  <a:lnTo>
                    <a:pt x="139" y="55"/>
                  </a:lnTo>
                  <a:lnTo>
                    <a:pt x="139" y="53"/>
                  </a:lnTo>
                  <a:lnTo>
                    <a:pt x="141" y="50"/>
                  </a:lnTo>
                  <a:lnTo>
                    <a:pt x="141" y="48"/>
                  </a:lnTo>
                  <a:lnTo>
                    <a:pt x="144" y="46"/>
                  </a:lnTo>
                  <a:lnTo>
                    <a:pt x="144" y="36"/>
                  </a:lnTo>
                  <a:lnTo>
                    <a:pt x="146" y="34"/>
                  </a:lnTo>
                  <a:lnTo>
                    <a:pt x="146" y="26"/>
                  </a:lnTo>
                  <a:lnTo>
                    <a:pt x="148" y="29"/>
                  </a:lnTo>
                  <a:lnTo>
                    <a:pt x="148" y="36"/>
                  </a:lnTo>
                  <a:lnTo>
                    <a:pt x="151" y="34"/>
                  </a:lnTo>
                  <a:lnTo>
                    <a:pt x="155" y="34"/>
                  </a:lnTo>
                  <a:lnTo>
                    <a:pt x="153" y="34"/>
                  </a:lnTo>
                  <a:lnTo>
                    <a:pt x="155" y="31"/>
                  </a:lnTo>
                  <a:lnTo>
                    <a:pt x="158" y="29"/>
                  </a:lnTo>
                  <a:lnTo>
                    <a:pt x="158" y="24"/>
                  </a:lnTo>
                  <a:lnTo>
                    <a:pt x="160" y="26"/>
                  </a:lnTo>
                  <a:lnTo>
                    <a:pt x="160" y="29"/>
                  </a:lnTo>
                  <a:lnTo>
                    <a:pt x="163" y="31"/>
                  </a:lnTo>
                  <a:lnTo>
                    <a:pt x="163" y="34"/>
                  </a:lnTo>
                  <a:lnTo>
                    <a:pt x="165" y="36"/>
                  </a:lnTo>
                  <a:lnTo>
                    <a:pt x="165" y="34"/>
                  </a:lnTo>
                  <a:lnTo>
                    <a:pt x="167" y="31"/>
                  </a:lnTo>
                  <a:lnTo>
                    <a:pt x="167"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7" name="Freeform 191"/>
            <p:cNvSpPr>
              <a:spLocks noChangeAspect="1"/>
            </p:cNvSpPr>
            <p:nvPr/>
          </p:nvSpPr>
          <p:spPr bwMode="auto">
            <a:xfrm flipV="1">
              <a:off x="8850669" y="4263953"/>
              <a:ext cx="1125865" cy="58335"/>
            </a:xfrm>
            <a:custGeom>
              <a:avLst/>
              <a:gdLst>
                <a:gd name="T0" fmla="*/ 3 w 198"/>
                <a:gd name="T1" fmla="*/ 7 h 40"/>
                <a:gd name="T2" fmla="*/ 10 w 198"/>
                <a:gd name="T3" fmla="*/ 9 h 40"/>
                <a:gd name="T4" fmla="*/ 15 w 198"/>
                <a:gd name="T5" fmla="*/ 23 h 40"/>
                <a:gd name="T6" fmla="*/ 20 w 198"/>
                <a:gd name="T7" fmla="*/ 23 h 40"/>
                <a:gd name="T8" fmla="*/ 24 w 198"/>
                <a:gd name="T9" fmla="*/ 26 h 40"/>
                <a:gd name="T10" fmla="*/ 29 w 198"/>
                <a:gd name="T11" fmla="*/ 16 h 40"/>
                <a:gd name="T12" fmla="*/ 34 w 198"/>
                <a:gd name="T13" fmla="*/ 14 h 40"/>
                <a:gd name="T14" fmla="*/ 39 w 198"/>
                <a:gd name="T15" fmla="*/ 16 h 40"/>
                <a:gd name="T16" fmla="*/ 46 w 198"/>
                <a:gd name="T17" fmla="*/ 19 h 40"/>
                <a:gd name="T18" fmla="*/ 53 w 198"/>
                <a:gd name="T19" fmla="*/ 16 h 40"/>
                <a:gd name="T20" fmla="*/ 55 w 198"/>
                <a:gd name="T21" fmla="*/ 4 h 40"/>
                <a:gd name="T22" fmla="*/ 60 w 198"/>
                <a:gd name="T23" fmla="*/ 21 h 40"/>
                <a:gd name="T24" fmla="*/ 62 w 198"/>
                <a:gd name="T25" fmla="*/ 33 h 40"/>
                <a:gd name="T26" fmla="*/ 67 w 198"/>
                <a:gd name="T27" fmla="*/ 26 h 40"/>
                <a:gd name="T28" fmla="*/ 72 w 198"/>
                <a:gd name="T29" fmla="*/ 16 h 40"/>
                <a:gd name="T30" fmla="*/ 77 w 198"/>
                <a:gd name="T31" fmla="*/ 4 h 40"/>
                <a:gd name="T32" fmla="*/ 79 w 198"/>
                <a:gd name="T33" fmla="*/ 4 h 40"/>
                <a:gd name="T34" fmla="*/ 84 w 198"/>
                <a:gd name="T35" fmla="*/ 23 h 40"/>
                <a:gd name="T36" fmla="*/ 86 w 198"/>
                <a:gd name="T37" fmla="*/ 11 h 40"/>
                <a:gd name="T38" fmla="*/ 91 w 198"/>
                <a:gd name="T39" fmla="*/ 19 h 40"/>
                <a:gd name="T40" fmla="*/ 98 w 198"/>
                <a:gd name="T41" fmla="*/ 9 h 40"/>
                <a:gd name="T42" fmla="*/ 101 w 198"/>
                <a:gd name="T43" fmla="*/ 16 h 40"/>
                <a:gd name="T44" fmla="*/ 105 w 198"/>
                <a:gd name="T45" fmla="*/ 23 h 40"/>
                <a:gd name="T46" fmla="*/ 110 w 198"/>
                <a:gd name="T47" fmla="*/ 31 h 40"/>
                <a:gd name="T48" fmla="*/ 117 w 198"/>
                <a:gd name="T49" fmla="*/ 19 h 40"/>
                <a:gd name="T50" fmla="*/ 124 w 198"/>
                <a:gd name="T51" fmla="*/ 11 h 40"/>
                <a:gd name="T52" fmla="*/ 129 w 198"/>
                <a:gd name="T53" fmla="*/ 9 h 40"/>
                <a:gd name="T54" fmla="*/ 134 w 198"/>
                <a:gd name="T55" fmla="*/ 23 h 40"/>
                <a:gd name="T56" fmla="*/ 141 w 198"/>
                <a:gd name="T57" fmla="*/ 16 h 40"/>
                <a:gd name="T58" fmla="*/ 144 w 198"/>
                <a:gd name="T59" fmla="*/ 0 h 40"/>
                <a:gd name="T60" fmla="*/ 148 w 198"/>
                <a:gd name="T61" fmla="*/ 23 h 40"/>
                <a:gd name="T62" fmla="*/ 153 w 198"/>
                <a:gd name="T63" fmla="*/ 19 h 40"/>
                <a:gd name="T64" fmla="*/ 155 w 198"/>
                <a:gd name="T65" fmla="*/ 19 h 40"/>
                <a:gd name="T66" fmla="*/ 165 w 198"/>
                <a:gd name="T67" fmla="*/ 16 h 40"/>
                <a:gd name="T68" fmla="*/ 167 w 198"/>
                <a:gd name="T69" fmla="*/ 4 h 40"/>
                <a:gd name="T70" fmla="*/ 172 w 198"/>
                <a:gd name="T71" fmla="*/ 23 h 40"/>
                <a:gd name="T72" fmla="*/ 175 w 198"/>
                <a:gd name="T73" fmla="*/ 31 h 40"/>
                <a:gd name="T74" fmla="*/ 179 w 198"/>
                <a:gd name="T75" fmla="*/ 23 h 40"/>
                <a:gd name="T76" fmla="*/ 182 w 198"/>
                <a:gd name="T77" fmla="*/ 7 h 40"/>
                <a:gd name="T78" fmla="*/ 187 w 198"/>
                <a:gd name="T79" fmla="*/ 4 h 40"/>
                <a:gd name="T80" fmla="*/ 189 w 198"/>
                <a:gd name="T81" fmla="*/ 19 h 40"/>
                <a:gd name="T82" fmla="*/ 194 w 198"/>
                <a:gd name="T83"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40">
                  <a:moveTo>
                    <a:pt x="0" y="11"/>
                  </a:moveTo>
                  <a:lnTo>
                    <a:pt x="5" y="7"/>
                  </a:lnTo>
                  <a:lnTo>
                    <a:pt x="3" y="7"/>
                  </a:lnTo>
                  <a:lnTo>
                    <a:pt x="5" y="11"/>
                  </a:lnTo>
                  <a:lnTo>
                    <a:pt x="10" y="11"/>
                  </a:lnTo>
                  <a:lnTo>
                    <a:pt x="10" y="9"/>
                  </a:lnTo>
                  <a:lnTo>
                    <a:pt x="12" y="11"/>
                  </a:lnTo>
                  <a:lnTo>
                    <a:pt x="12" y="21"/>
                  </a:lnTo>
                  <a:lnTo>
                    <a:pt x="15" y="23"/>
                  </a:lnTo>
                  <a:lnTo>
                    <a:pt x="15" y="28"/>
                  </a:lnTo>
                  <a:lnTo>
                    <a:pt x="17" y="26"/>
                  </a:lnTo>
                  <a:lnTo>
                    <a:pt x="20" y="23"/>
                  </a:lnTo>
                  <a:lnTo>
                    <a:pt x="20" y="21"/>
                  </a:lnTo>
                  <a:lnTo>
                    <a:pt x="24" y="23"/>
                  </a:lnTo>
                  <a:lnTo>
                    <a:pt x="24" y="26"/>
                  </a:lnTo>
                  <a:lnTo>
                    <a:pt x="27" y="23"/>
                  </a:lnTo>
                  <a:lnTo>
                    <a:pt x="27" y="19"/>
                  </a:lnTo>
                  <a:lnTo>
                    <a:pt x="29" y="16"/>
                  </a:lnTo>
                  <a:lnTo>
                    <a:pt x="29" y="11"/>
                  </a:lnTo>
                  <a:lnTo>
                    <a:pt x="34" y="11"/>
                  </a:lnTo>
                  <a:lnTo>
                    <a:pt x="34" y="14"/>
                  </a:lnTo>
                  <a:lnTo>
                    <a:pt x="36" y="16"/>
                  </a:lnTo>
                  <a:lnTo>
                    <a:pt x="41" y="16"/>
                  </a:lnTo>
                  <a:lnTo>
                    <a:pt x="39" y="16"/>
                  </a:lnTo>
                  <a:lnTo>
                    <a:pt x="41" y="14"/>
                  </a:lnTo>
                  <a:lnTo>
                    <a:pt x="43" y="16"/>
                  </a:lnTo>
                  <a:lnTo>
                    <a:pt x="46" y="19"/>
                  </a:lnTo>
                  <a:lnTo>
                    <a:pt x="48" y="19"/>
                  </a:lnTo>
                  <a:lnTo>
                    <a:pt x="51" y="19"/>
                  </a:lnTo>
                  <a:lnTo>
                    <a:pt x="53" y="16"/>
                  </a:lnTo>
                  <a:lnTo>
                    <a:pt x="53" y="14"/>
                  </a:lnTo>
                  <a:lnTo>
                    <a:pt x="55" y="11"/>
                  </a:lnTo>
                  <a:lnTo>
                    <a:pt x="55" y="4"/>
                  </a:lnTo>
                  <a:lnTo>
                    <a:pt x="58" y="2"/>
                  </a:lnTo>
                  <a:lnTo>
                    <a:pt x="58" y="11"/>
                  </a:lnTo>
                  <a:lnTo>
                    <a:pt x="60" y="21"/>
                  </a:lnTo>
                  <a:lnTo>
                    <a:pt x="60" y="40"/>
                  </a:lnTo>
                  <a:lnTo>
                    <a:pt x="62" y="38"/>
                  </a:lnTo>
                  <a:lnTo>
                    <a:pt x="62" y="33"/>
                  </a:lnTo>
                  <a:lnTo>
                    <a:pt x="65" y="31"/>
                  </a:lnTo>
                  <a:lnTo>
                    <a:pt x="65" y="28"/>
                  </a:lnTo>
                  <a:lnTo>
                    <a:pt x="67" y="26"/>
                  </a:lnTo>
                  <a:lnTo>
                    <a:pt x="67" y="23"/>
                  </a:lnTo>
                  <a:lnTo>
                    <a:pt x="72" y="19"/>
                  </a:lnTo>
                  <a:lnTo>
                    <a:pt x="72" y="16"/>
                  </a:lnTo>
                  <a:lnTo>
                    <a:pt x="74" y="14"/>
                  </a:lnTo>
                  <a:lnTo>
                    <a:pt x="74" y="7"/>
                  </a:lnTo>
                  <a:lnTo>
                    <a:pt x="77" y="4"/>
                  </a:lnTo>
                  <a:lnTo>
                    <a:pt x="77" y="0"/>
                  </a:lnTo>
                  <a:lnTo>
                    <a:pt x="79" y="0"/>
                  </a:lnTo>
                  <a:lnTo>
                    <a:pt x="79" y="4"/>
                  </a:lnTo>
                  <a:lnTo>
                    <a:pt x="82" y="9"/>
                  </a:lnTo>
                  <a:lnTo>
                    <a:pt x="82" y="26"/>
                  </a:lnTo>
                  <a:lnTo>
                    <a:pt x="84" y="23"/>
                  </a:lnTo>
                  <a:lnTo>
                    <a:pt x="84" y="19"/>
                  </a:lnTo>
                  <a:lnTo>
                    <a:pt x="86" y="14"/>
                  </a:lnTo>
                  <a:lnTo>
                    <a:pt x="86" y="11"/>
                  </a:lnTo>
                  <a:lnTo>
                    <a:pt x="89" y="9"/>
                  </a:lnTo>
                  <a:lnTo>
                    <a:pt x="91" y="11"/>
                  </a:lnTo>
                  <a:lnTo>
                    <a:pt x="91" y="19"/>
                  </a:lnTo>
                  <a:lnTo>
                    <a:pt x="93" y="16"/>
                  </a:lnTo>
                  <a:lnTo>
                    <a:pt x="93" y="14"/>
                  </a:lnTo>
                  <a:lnTo>
                    <a:pt x="98" y="9"/>
                  </a:lnTo>
                  <a:lnTo>
                    <a:pt x="96" y="9"/>
                  </a:lnTo>
                  <a:lnTo>
                    <a:pt x="98" y="14"/>
                  </a:lnTo>
                  <a:lnTo>
                    <a:pt x="101" y="16"/>
                  </a:lnTo>
                  <a:lnTo>
                    <a:pt x="101" y="21"/>
                  </a:lnTo>
                  <a:lnTo>
                    <a:pt x="103" y="23"/>
                  </a:lnTo>
                  <a:lnTo>
                    <a:pt x="105" y="23"/>
                  </a:lnTo>
                  <a:lnTo>
                    <a:pt x="108" y="26"/>
                  </a:lnTo>
                  <a:lnTo>
                    <a:pt x="113" y="31"/>
                  </a:lnTo>
                  <a:lnTo>
                    <a:pt x="110" y="31"/>
                  </a:lnTo>
                  <a:lnTo>
                    <a:pt x="113" y="23"/>
                  </a:lnTo>
                  <a:lnTo>
                    <a:pt x="115" y="21"/>
                  </a:lnTo>
                  <a:lnTo>
                    <a:pt x="117" y="19"/>
                  </a:lnTo>
                  <a:lnTo>
                    <a:pt x="120" y="16"/>
                  </a:lnTo>
                  <a:lnTo>
                    <a:pt x="122" y="14"/>
                  </a:lnTo>
                  <a:lnTo>
                    <a:pt x="124" y="11"/>
                  </a:lnTo>
                  <a:lnTo>
                    <a:pt x="127" y="9"/>
                  </a:lnTo>
                  <a:lnTo>
                    <a:pt x="129" y="7"/>
                  </a:lnTo>
                  <a:lnTo>
                    <a:pt x="129" y="9"/>
                  </a:lnTo>
                  <a:lnTo>
                    <a:pt x="132" y="11"/>
                  </a:lnTo>
                  <a:lnTo>
                    <a:pt x="132" y="21"/>
                  </a:lnTo>
                  <a:lnTo>
                    <a:pt x="134" y="23"/>
                  </a:lnTo>
                  <a:lnTo>
                    <a:pt x="136" y="21"/>
                  </a:lnTo>
                  <a:lnTo>
                    <a:pt x="139" y="19"/>
                  </a:lnTo>
                  <a:lnTo>
                    <a:pt x="141" y="16"/>
                  </a:lnTo>
                  <a:lnTo>
                    <a:pt x="141" y="11"/>
                  </a:lnTo>
                  <a:lnTo>
                    <a:pt x="144" y="7"/>
                  </a:lnTo>
                  <a:lnTo>
                    <a:pt x="144" y="0"/>
                  </a:lnTo>
                  <a:lnTo>
                    <a:pt x="146" y="2"/>
                  </a:lnTo>
                  <a:lnTo>
                    <a:pt x="146" y="14"/>
                  </a:lnTo>
                  <a:lnTo>
                    <a:pt x="148" y="23"/>
                  </a:lnTo>
                  <a:lnTo>
                    <a:pt x="148" y="28"/>
                  </a:lnTo>
                  <a:lnTo>
                    <a:pt x="148" y="26"/>
                  </a:lnTo>
                  <a:lnTo>
                    <a:pt x="153" y="19"/>
                  </a:lnTo>
                  <a:lnTo>
                    <a:pt x="151" y="19"/>
                  </a:lnTo>
                  <a:lnTo>
                    <a:pt x="153" y="19"/>
                  </a:lnTo>
                  <a:lnTo>
                    <a:pt x="155" y="19"/>
                  </a:lnTo>
                  <a:lnTo>
                    <a:pt x="158" y="23"/>
                  </a:lnTo>
                  <a:lnTo>
                    <a:pt x="160" y="23"/>
                  </a:lnTo>
                  <a:lnTo>
                    <a:pt x="165" y="16"/>
                  </a:lnTo>
                  <a:lnTo>
                    <a:pt x="165" y="11"/>
                  </a:lnTo>
                  <a:lnTo>
                    <a:pt x="167" y="9"/>
                  </a:lnTo>
                  <a:lnTo>
                    <a:pt x="167" y="4"/>
                  </a:lnTo>
                  <a:lnTo>
                    <a:pt x="170" y="2"/>
                  </a:lnTo>
                  <a:lnTo>
                    <a:pt x="170" y="14"/>
                  </a:lnTo>
                  <a:lnTo>
                    <a:pt x="172" y="23"/>
                  </a:lnTo>
                  <a:lnTo>
                    <a:pt x="172" y="38"/>
                  </a:lnTo>
                  <a:lnTo>
                    <a:pt x="175" y="35"/>
                  </a:lnTo>
                  <a:lnTo>
                    <a:pt x="175" y="31"/>
                  </a:lnTo>
                  <a:lnTo>
                    <a:pt x="177" y="28"/>
                  </a:lnTo>
                  <a:lnTo>
                    <a:pt x="177" y="26"/>
                  </a:lnTo>
                  <a:lnTo>
                    <a:pt x="179" y="23"/>
                  </a:lnTo>
                  <a:lnTo>
                    <a:pt x="179" y="14"/>
                  </a:lnTo>
                  <a:lnTo>
                    <a:pt x="182" y="11"/>
                  </a:lnTo>
                  <a:lnTo>
                    <a:pt x="182" y="7"/>
                  </a:lnTo>
                  <a:lnTo>
                    <a:pt x="184" y="4"/>
                  </a:lnTo>
                  <a:lnTo>
                    <a:pt x="184" y="2"/>
                  </a:lnTo>
                  <a:lnTo>
                    <a:pt x="187" y="4"/>
                  </a:lnTo>
                  <a:lnTo>
                    <a:pt x="187" y="9"/>
                  </a:lnTo>
                  <a:lnTo>
                    <a:pt x="189" y="11"/>
                  </a:lnTo>
                  <a:lnTo>
                    <a:pt x="189" y="19"/>
                  </a:lnTo>
                  <a:lnTo>
                    <a:pt x="191" y="21"/>
                  </a:lnTo>
                  <a:lnTo>
                    <a:pt x="191" y="26"/>
                  </a:lnTo>
                  <a:lnTo>
                    <a:pt x="194" y="26"/>
                  </a:lnTo>
                  <a:lnTo>
                    <a:pt x="196" y="28"/>
                  </a:lnTo>
                  <a:lnTo>
                    <a:pt x="198"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8" name="Freeform 192"/>
            <p:cNvSpPr>
              <a:spLocks noChangeAspect="1"/>
            </p:cNvSpPr>
            <p:nvPr/>
          </p:nvSpPr>
          <p:spPr bwMode="auto">
            <a:xfrm flipV="1">
              <a:off x="9976534" y="4263953"/>
              <a:ext cx="654452" cy="58335"/>
            </a:xfrm>
            <a:custGeom>
              <a:avLst/>
              <a:gdLst>
                <a:gd name="T0" fmla="*/ 3 w 115"/>
                <a:gd name="T1" fmla="*/ 23 h 40"/>
                <a:gd name="T2" fmla="*/ 5 w 115"/>
                <a:gd name="T3" fmla="*/ 14 h 40"/>
                <a:gd name="T4" fmla="*/ 8 w 115"/>
                <a:gd name="T5" fmla="*/ 7 h 40"/>
                <a:gd name="T6" fmla="*/ 10 w 115"/>
                <a:gd name="T7" fmla="*/ 0 h 40"/>
                <a:gd name="T8" fmla="*/ 15 w 115"/>
                <a:gd name="T9" fmla="*/ 2 h 40"/>
                <a:gd name="T10" fmla="*/ 17 w 115"/>
                <a:gd name="T11" fmla="*/ 16 h 40"/>
                <a:gd name="T12" fmla="*/ 20 w 115"/>
                <a:gd name="T13" fmla="*/ 23 h 40"/>
                <a:gd name="T14" fmla="*/ 22 w 115"/>
                <a:gd name="T15" fmla="*/ 28 h 40"/>
                <a:gd name="T16" fmla="*/ 27 w 115"/>
                <a:gd name="T17" fmla="*/ 19 h 40"/>
                <a:gd name="T18" fmla="*/ 29 w 115"/>
                <a:gd name="T19" fmla="*/ 11 h 40"/>
                <a:gd name="T20" fmla="*/ 31 w 115"/>
                <a:gd name="T21" fmla="*/ 38 h 40"/>
                <a:gd name="T22" fmla="*/ 31 w 115"/>
                <a:gd name="T23" fmla="*/ 35 h 40"/>
                <a:gd name="T24" fmla="*/ 34 w 115"/>
                <a:gd name="T25" fmla="*/ 23 h 40"/>
                <a:gd name="T26" fmla="*/ 39 w 115"/>
                <a:gd name="T27" fmla="*/ 19 h 40"/>
                <a:gd name="T28" fmla="*/ 43 w 115"/>
                <a:gd name="T29" fmla="*/ 14 h 40"/>
                <a:gd name="T30" fmla="*/ 43 w 115"/>
                <a:gd name="T31" fmla="*/ 11 h 40"/>
                <a:gd name="T32" fmla="*/ 48 w 115"/>
                <a:gd name="T33" fmla="*/ 9 h 40"/>
                <a:gd name="T34" fmla="*/ 55 w 115"/>
                <a:gd name="T35" fmla="*/ 16 h 40"/>
                <a:gd name="T36" fmla="*/ 58 w 115"/>
                <a:gd name="T37" fmla="*/ 16 h 40"/>
                <a:gd name="T38" fmla="*/ 60 w 115"/>
                <a:gd name="T39" fmla="*/ 21 h 40"/>
                <a:gd name="T40" fmla="*/ 62 w 115"/>
                <a:gd name="T41" fmla="*/ 28 h 40"/>
                <a:gd name="T42" fmla="*/ 65 w 115"/>
                <a:gd name="T43" fmla="*/ 28 h 40"/>
                <a:gd name="T44" fmla="*/ 67 w 115"/>
                <a:gd name="T45" fmla="*/ 23 h 40"/>
                <a:gd name="T46" fmla="*/ 70 w 115"/>
                <a:gd name="T47" fmla="*/ 9 h 40"/>
                <a:gd name="T48" fmla="*/ 72 w 115"/>
                <a:gd name="T49" fmla="*/ 4 h 40"/>
                <a:gd name="T50" fmla="*/ 74 w 115"/>
                <a:gd name="T51" fmla="*/ 4 h 40"/>
                <a:gd name="T52" fmla="*/ 79 w 115"/>
                <a:gd name="T53" fmla="*/ 7 h 40"/>
                <a:gd name="T54" fmla="*/ 82 w 115"/>
                <a:gd name="T55" fmla="*/ 21 h 40"/>
                <a:gd name="T56" fmla="*/ 84 w 115"/>
                <a:gd name="T57" fmla="*/ 28 h 40"/>
                <a:gd name="T58" fmla="*/ 89 w 115"/>
                <a:gd name="T59" fmla="*/ 23 h 40"/>
                <a:gd name="T60" fmla="*/ 91 w 115"/>
                <a:gd name="T61" fmla="*/ 16 h 40"/>
                <a:gd name="T62" fmla="*/ 93 w 115"/>
                <a:gd name="T63" fmla="*/ 14 h 40"/>
                <a:gd name="T64" fmla="*/ 96 w 115"/>
                <a:gd name="T65" fmla="*/ 21 h 40"/>
                <a:gd name="T66" fmla="*/ 101 w 115"/>
                <a:gd name="T67" fmla="*/ 21 h 40"/>
                <a:gd name="T68" fmla="*/ 103 w 115"/>
                <a:gd name="T69" fmla="*/ 7 h 40"/>
                <a:gd name="T70" fmla="*/ 105 w 115"/>
                <a:gd name="T71" fmla="*/ 7 h 40"/>
                <a:gd name="T72" fmla="*/ 108 w 115"/>
                <a:gd name="T73" fmla="*/ 28 h 40"/>
                <a:gd name="T74" fmla="*/ 110 w 115"/>
                <a:gd name="T75" fmla="*/ 23 h 40"/>
                <a:gd name="T76" fmla="*/ 113 w 115"/>
                <a:gd name="T77"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5" h="40">
                  <a:moveTo>
                    <a:pt x="0" y="26"/>
                  </a:moveTo>
                  <a:lnTo>
                    <a:pt x="3" y="23"/>
                  </a:lnTo>
                  <a:lnTo>
                    <a:pt x="3" y="16"/>
                  </a:lnTo>
                  <a:lnTo>
                    <a:pt x="5" y="14"/>
                  </a:lnTo>
                  <a:lnTo>
                    <a:pt x="5" y="11"/>
                  </a:lnTo>
                  <a:lnTo>
                    <a:pt x="8" y="7"/>
                  </a:lnTo>
                  <a:lnTo>
                    <a:pt x="8" y="2"/>
                  </a:lnTo>
                  <a:lnTo>
                    <a:pt x="10" y="0"/>
                  </a:lnTo>
                  <a:lnTo>
                    <a:pt x="12" y="0"/>
                  </a:lnTo>
                  <a:lnTo>
                    <a:pt x="15" y="2"/>
                  </a:lnTo>
                  <a:lnTo>
                    <a:pt x="15" y="11"/>
                  </a:lnTo>
                  <a:lnTo>
                    <a:pt x="17" y="16"/>
                  </a:lnTo>
                  <a:lnTo>
                    <a:pt x="17" y="21"/>
                  </a:lnTo>
                  <a:lnTo>
                    <a:pt x="20" y="23"/>
                  </a:lnTo>
                  <a:lnTo>
                    <a:pt x="24" y="28"/>
                  </a:lnTo>
                  <a:lnTo>
                    <a:pt x="22" y="28"/>
                  </a:lnTo>
                  <a:lnTo>
                    <a:pt x="24" y="21"/>
                  </a:lnTo>
                  <a:lnTo>
                    <a:pt x="27" y="19"/>
                  </a:lnTo>
                  <a:lnTo>
                    <a:pt x="27" y="11"/>
                  </a:lnTo>
                  <a:lnTo>
                    <a:pt x="29" y="11"/>
                  </a:lnTo>
                  <a:lnTo>
                    <a:pt x="29" y="31"/>
                  </a:lnTo>
                  <a:lnTo>
                    <a:pt x="31" y="38"/>
                  </a:lnTo>
                  <a:lnTo>
                    <a:pt x="31" y="40"/>
                  </a:lnTo>
                  <a:lnTo>
                    <a:pt x="31" y="35"/>
                  </a:lnTo>
                  <a:lnTo>
                    <a:pt x="34" y="31"/>
                  </a:lnTo>
                  <a:lnTo>
                    <a:pt x="34" y="23"/>
                  </a:lnTo>
                  <a:lnTo>
                    <a:pt x="36" y="21"/>
                  </a:lnTo>
                  <a:lnTo>
                    <a:pt x="39" y="19"/>
                  </a:lnTo>
                  <a:lnTo>
                    <a:pt x="39" y="14"/>
                  </a:lnTo>
                  <a:lnTo>
                    <a:pt x="43" y="14"/>
                  </a:lnTo>
                  <a:lnTo>
                    <a:pt x="41" y="14"/>
                  </a:lnTo>
                  <a:lnTo>
                    <a:pt x="43" y="11"/>
                  </a:lnTo>
                  <a:lnTo>
                    <a:pt x="46" y="9"/>
                  </a:lnTo>
                  <a:lnTo>
                    <a:pt x="48" y="9"/>
                  </a:lnTo>
                  <a:lnTo>
                    <a:pt x="51" y="11"/>
                  </a:lnTo>
                  <a:lnTo>
                    <a:pt x="55" y="16"/>
                  </a:lnTo>
                  <a:lnTo>
                    <a:pt x="55" y="19"/>
                  </a:lnTo>
                  <a:lnTo>
                    <a:pt x="58" y="16"/>
                  </a:lnTo>
                  <a:lnTo>
                    <a:pt x="60" y="19"/>
                  </a:lnTo>
                  <a:lnTo>
                    <a:pt x="60" y="21"/>
                  </a:lnTo>
                  <a:lnTo>
                    <a:pt x="62" y="23"/>
                  </a:lnTo>
                  <a:lnTo>
                    <a:pt x="62" y="28"/>
                  </a:lnTo>
                  <a:lnTo>
                    <a:pt x="65" y="31"/>
                  </a:lnTo>
                  <a:lnTo>
                    <a:pt x="65" y="28"/>
                  </a:lnTo>
                  <a:lnTo>
                    <a:pt x="67" y="26"/>
                  </a:lnTo>
                  <a:lnTo>
                    <a:pt x="67" y="23"/>
                  </a:lnTo>
                  <a:lnTo>
                    <a:pt x="70" y="19"/>
                  </a:lnTo>
                  <a:lnTo>
                    <a:pt x="70" y="9"/>
                  </a:lnTo>
                  <a:lnTo>
                    <a:pt x="72" y="7"/>
                  </a:lnTo>
                  <a:lnTo>
                    <a:pt x="72" y="4"/>
                  </a:lnTo>
                  <a:lnTo>
                    <a:pt x="77" y="4"/>
                  </a:lnTo>
                  <a:lnTo>
                    <a:pt x="74" y="4"/>
                  </a:lnTo>
                  <a:lnTo>
                    <a:pt x="77" y="4"/>
                  </a:lnTo>
                  <a:lnTo>
                    <a:pt x="79" y="7"/>
                  </a:lnTo>
                  <a:lnTo>
                    <a:pt x="79" y="16"/>
                  </a:lnTo>
                  <a:lnTo>
                    <a:pt x="82" y="21"/>
                  </a:lnTo>
                  <a:lnTo>
                    <a:pt x="82" y="26"/>
                  </a:lnTo>
                  <a:lnTo>
                    <a:pt x="84" y="28"/>
                  </a:lnTo>
                  <a:lnTo>
                    <a:pt x="86" y="26"/>
                  </a:lnTo>
                  <a:lnTo>
                    <a:pt x="89" y="23"/>
                  </a:lnTo>
                  <a:lnTo>
                    <a:pt x="89" y="21"/>
                  </a:lnTo>
                  <a:lnTo>
                    <a:pt x="91" y="16"/>
                  </a:lnTo>
                  <a:lnTo>
                    <a:pt x="91" y="11"/>
                  </a:lnTo>
                  <a:lnTo>
                    <a:pt x="93" y="14"/>
                  </a:lnTo>
                  <a:lnTo>
                    <a:pt x="96" y="16"/>
                  </a:lnTo>
                  <a:lnTo>
                    <a:pt x="96" y="21"/>
                  </a:lnTo>
                  <a:lnTo>
                    <a:pt x="98" y="23"/>
                  </a:lnTo>
                  <a:lnTo>
                    <a:pt x="101" y="21"/>
                  </a:lnTo>
                  <a:lnTo>
                    <a:pt x="101" y="11"/>
                  </a:lnTo>
                  <a:lnTo>
                    <a:pt x="103" y="7"/>
                  </a:lnTo>
                  <a:lnTo>
                    <a:pt x="103" y="4"/>
                  </a:lnTo>
                  <a:lnTo>
                    <a:pt x="105" y="7"/>
                  </a:lnTo>
                  <a:lnTo>
                    <a:pt x="105" y="26"/>
                  </a:lnTo>
                  <a:lnTo>
                    <a:pt x="108" y="28"/>
                  </a:lnTo>
                  <a:lnTo>
                    <a:pt x="108" y="26"/>
                  </a:lnTo>
                  <a:lnTo>
                    <a:pt x="110" y="23"/>
                  </a:lnTo>
                  <a:lnTo>
                    <a:pt x="110" y="19"/>
                  </a:lnTo>
                  <a:lnTo>
                    <a:pt x="113" y="19"/>
                  </a:lnTo>
                  <a:lnTo>
                    <a:pt x="115"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09" name="Freeform 193"/>
            <p:cNvSpPr>
              <a:spLocks noChangeAspect="1"/>
            </p:cNvSpPr>
            <p:nvPr/>
          </p:nvSpPr>
          <p:spPr bwMode="auto">
            <a:xfrm flipV="1">
              <a:off x="4725376" y="4301871"/>
              <a:ext cx="1029165" cy="169173"/>
            </a:xfrm>
            <a:custGeom>
              <a:avLst/>
              <a:gdLst>
                <a:gd name="T0" fmla="*/ 3 w 181"/>
                <a:gd name="T1" fmla="*/ 57 h 117"/>
                <a:gd name="T2" fmla="*/ 5 w 181"/>
                <a:gd name="T3" fmla="*/ 62 h 117"/>
                <a:gd name="T4" fmla="*/ 12 w 181"/>
                <a:gd name="T5" fmla="*/ 48 h 117"/>
                <a:gd name="T6" fmla="*/ 17 w 181"/>
                <a:gd name="T7" fmla="*/ 43 h 117"/>
                <a:gd name="T8" fmla="*/ 19 w 181"/>
                <a:gd name="T9" fmla="*/ 53 h 117"/>
                <a:gd name="T10" fmla="*/ 26 w 181"/>
                <a:gd name="T11" fmla="*/ 53 h 117"/>
                <a:gd name="T12" fmla="*/ 29 w 181"/>
                <a:gd name="T13" fmla="*/ 45 h 117"/>
                <a:gd name="T14" fmla="*/ 31 w 181"/>
                <a:gd name="T15" fmla="*/ 62 h 117"/>
                <a:gd name="T16" fmla="*/ 36 w 181"/>
                <a:gd name="T17" fmla="*/ 60 h 117"/>
                <a:gd name="T18" fmla="*/ 38 w 181"/>
                <a:gd name="T19" fmla="*/ 57 h 117"/>
                <a:gd name="T20" fmla="*/ 43 w 181"/>
                <a:gd name="T21" fmla="*/ 53 h 117"/>
                <a:gd name="T22" fmla="*/ 45 w 181"/>
                <a:gd name="T23" fmla="*/ 48 h 117"/>
                <a:gd name="T24" fmla="*/ 50 w 181"/>
                <a:gd name="T25" fmla="*/ 57 h 117"/>
                <a:gd name="T26" fmla="*/ 55 w 181"/>
                <a:gd name="T27" fmla="*/ 50 h 117"/>
                <a:gd name="T28" fmla="*/ 60 w 181"/>
                <a:gd name="T29" fmla="*/ 43 h 117"/>
                <a:gd name="T30" fmla="*/ 65 w 181"/>
                <a:gd name="T31" fmla="*/ 48 h 117"/>
                <a:gd name="T32" fmla="*/ 69 w 181"/>
                <a:gd name="T33" fmla="*/ 38 h 117"/>
                <a:gd name="T34" fmla="*/ 74 w 181"/>
                <a:gd name="T35" fmla="*/ 50 h 117"/>
                <a:gd name="T36" fmla="*/ 79 w 181"/>
                <a:gd name="T37" fmla="*/ 50 h 117"/>
                <a:gd name="T38" fmla="*/ 84 w 181"/>
                <a:gd name="T39" fmla="*/ 48 h 117"/>
                <a:gd name="T40" fmla="*/ 88 w 181"/>
                <a:gd name="T41" fmla="*/ 60 h 117"/>
                <a:gd name="T42" fmla="*/ 96 w 181"/>
                <a:gd name="T43" fmla="*/ 60 h 117"/>
                <a:gd name="T44" fmla="*/ 103 w 181"/>
                <a:gd name="T45" fmla="*/ 53 h 117"/>
                <a:gd name="T46" fmla="*/ 108 w 181"/>
                <a:gd name="T47" fmla="*/ 45 h 117"/>
                <a:gd name="T48" fmla="*/ 110 w 181"/>
                <a:gd name="T49" fmla="*/ 38 h 117"/>
                <a:gd name="T50" fmla="*/ 117 w 181"/>
                <a:gd name="T51" fmla="*/ 60 h 117"/>
                <a:gd name="T52" fmla="*/ 119 w 181"/>
                <a:gd name="T53" fmla="*/ 57 h 117"/>
                <a:gd name="T54" fmla="*/ 124 w 181"/>
                <a:gd name="T55" fmla="*/ 48 h 117"/>
                <a:gd name="T56" fmla="*/ 131 w 181"/>
                <a:gd name="T57" fmla="*/ 45 h 117"/>
                <a:gd name="T58" fmla="*/ 136 w 181"/>
                <a:gd name="T59" fmla="*/ 45 h 117"/>
                <a:gd name="T60" fmla="*/ 139 w 181"/>
                <a:gd name="T61" fmla="*/ 62 h 117"/>
                <a:gd name="T62" fmla="*/ 143 w 181"/>
                <a:gd name="T63" fmla="*/ 69 h 117"/>
                <a:gd name="T64" fmla="*/ 146 w 181"/>
                <a:gd name="T65" fmla="*/ 57 h 117"/>
                <a:gd name="T66" fmla="*/ 150 w 181"/>
                <a:gd name="T67" fmla="*/ 48 h 117"/>
                <a:gd name="T68" fmla="*/ 153 w 181"/>
                <a:gd name="T69" fmla="*/ 36 h 117"/>
                <a:gd name="T70" fmla="*/ 158 w 181"/>
                <a:gd name="T71" fmla="*/ 12 h 117"/>
                <a:gd name="T72" fmla="*/ 160 w 181"/>
                <a:gd name="T73" fmla="*/ 7 h 117"/>
                <a:gd name="T74" fmla="*/ 165 w 181"/>
                <a:gd name="T75" fmla="*/ 74 h 117"/>
                <a:gd name="T76" fmla="*/ 167 w 181"/>
                <a:gd name="T77" fmla="*/ 100 h 117"/>
                <a:gd name="T78" fmla="*/ 172 w 181"/>
                <a:gd name="T79" fmla="*/ 67 h 117"/>
                <a:gd name="T80" fmla="*/ 174 w 181"/>
                <a:gd name="T81" fmla="*/ 50 h 117"/>
                <a:gd name="T82" fmla="*/ 179 w 181"/>
                <a:gd name="T83" fmla="*/ 2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17">
                  <a:moveTo>
                    <a:pt x="0" y="45"/>
                  </a:moveTo>
                  <a:lnTo>
                    <a:pt x="0" y="53"/>
                  </a:lnTo>
                  <a:lnTo>
                    <a:pt x="3" y="57"/>
                  </a:lnTo>
                  <a:lnTo>
                    <a:pt x="3" y="65"/>
                  </a:lnTo>
                  <a:lnTo>
                    <a:pt x="5" y="67"/>
                  </a:lnTo>
                  <a:lnTo>
                    <a:pt x="5" y="62"/>
                  </a:lnTo>
                  <a:lnTo>
                    <a:pt x="10" y="57"/>
                  </a:lnTo>
                  <a:lnTo>
                    <a:pt x="10" y="50"/>
                  </a:lnTo>
                  <a:lnTo>
                    <a:pt x="12" y="48"/>
                  </a:lnTo>
                  <a:lnTo>
                    <a:pt x="12" y="43"/>
                  </a:lnTo>
                  <a:lnTo>
                    <a:pt x="14" y="41"/>
                  </a:lnTo>
                  <a:lnTo>
                    <a:pt x="17" y="43"/>
                  </a:lnTo>
                  <a:lnTo>
                    <a:pt x="17" y="48"/>
                  </a:lnTo>
                  <a:lnTo>
                    <a:pt x="22" y="53"/>
                  </a:lnTo>
                  <a:lnTo>
                    <a:pt x="19" y="53"/>
                  </a:lnTo>
                  <a:lnTo>
                    <a:pt x="22" y="48"/>
                  </a:lnTo>
                  <a:lnTo>
                    <a:pt x="24" y="50"/>
                  </a:lnTo>
                  <a:lnTo>
                    <a:pt x="26" y="53"/>
                  </a:lnTo>
                  <a:lnTo>
                    <a:pt x="26" y="50"/>
                  </a:lnTo>
                  <a:lnTo>
                    <a:pt x="29" y="48"/>
                  </a:lnTo>
                  <a:lnTo>
                    <a:pt x="29" y="45"/>
                  </a:lnTo>
                  <a:lnTo>
                    <a:pt x="29" y="48"/>
                  </a:lnTo>
                  <a:lnTo>
                    <a:pt x="31" y="50"/>
                  </a:lnTo>
                  <a:lnTo>
                    <a:pt x="31" y="62"/>
                  </a:lnTo>
                  <a:lnTo>
                    <a:pt x="34" y="65"/>
                  </a:lnTo>
                  <a:lnTo>
                    <a:pt x="34" y="62"/>
                  </a:lnTo>
                  <a:lnTo>
                    <a:pt x="36" y="60"/>
                  </a:lnTo>
                  <a:lnTo>
                    <a:pt x="36" y="53"/>
                  </a:lnTo>
                  <a:lnTo>
                    <a:pt x="38" y="55"/>
                  </a:lnTo>
                  <a:lnTo>
                    <a:pt x="38" y="57"/>
                  </a:lnTo>
                  <a:lnTo>
                    <a:pt x="41" y="60"/>
                  </a:lnTo>
                  <a:lnTo>
                    <a:pt x="41" y="55"/>
                  </a:lnTo>
                  <a:lnTo>
                    <a:pt x="43" y="53"/>
                  </a:lnTo>
                  <a:lnTo>
                    <a:pt x="43" y="45"/>
                  </a:lnTo>
                  <a:lnTo>
                    <a:pt x="45" y="43"/>
                  </a:lnTo>
                  <a:lnTo>
                    <a:pt x="45" y="48"/>
                  </a:lnTo>
                  <a:lnTo>
                    <a:pt x="48" y="50"/>
                  </a:lnTo>
                  <a:lnTo>
                    <a:pt x="48" y="55"/>
                  </a:lnTo>
                  <a:lnTo>
                    <a:pt x="50" y="57"/>
                  </a:lnTo>
                  <a:lnTo>
                    <a:pt x="53" y="57"/>
                  </a:lnTo>
                  <a:lnTo>
                    <a:pt x="55" y="55"/>
                  </a:lnTo>
                  <a:lnTo>
                    <a:pt x="55" y="50"/>
                  </a:lnTo>
                  <a:lnTo>
                    <a:pt x="57" y="48"/>
                  </a:lnTo>
                  <a:lnTo>
                    <a:pt x="57" y="45"/>
                  </a:lnTo>
                  <a:lnTo>
                    <a:pt x="60" y="43"/>
                  </a:lnTo>
                  <a:lnTo>
                    <a:pt x="62" y="45"/>
                  </a:lnTo>
                  <a:lnTo>
                    <a:pt x="62" y="50"/>
                  </a:lnTo>
                  <a:lnTo>
                    <a:pt x="65" y="48"/>
                  </a:lnTo>
                  <a:lnTo>
                    <a:pt x="65" y="43"/>
                  </a:lnTo>
                  <a:lnTo>
                    <a:pt x="67" y="41"/>
                  </a:lnTo>
                  <a:lnTo>
                    <a:pt x="69" y="38"/>
                  </a:lnTo>
                  <a:lnTo>
                    <a:pt x="72" y="41"/>
                  </a:lnTo>
                  <a:lnTo>
                    <a:pt x="72" y="48"/>
                  </a:lnTo>
                  <a:lnTo>
                    <a:pt x="74" y="50"/>
                  </a:lnTo>
                  <a:lnTo>
                    <a:pt x="74" y="55"/>
                  </a:lnTo>
                  <a:lnTo>
                    <a:pt x="77" y="53"/>
                  </a:lnTo>
                  <a:lnTo>
                    <a:pt x="79" y="50"/>
                  </a:lnTo>
                  <a:lnTo>
                    <a:pt x="84" y="45"/>
                  </a:lnTo>
                  <a:lnTo>
                    <a:pt x="81" y="45"/>
                  </a:lnTo>
                  <a:lnTo>
                    <a:pt x="84" y="48"/>
                  </a:lnTo>
                  <a:lnTo>
                    <a:pt x="86" y="50"/>
                  </a:lnTo>
                  <a:lnTo>
                    <a:pt x="88" y="57"/>
                  </a:lnTo>
                  <a:lnTo>
                    <a:pt x="88" y="60"/>
                  </a:lnTo>
                  <a:lnTo>
                    <a:pt x="91" y="62"/>
                  </a:lnTo>
                  <a:lnTo>
                    <a:pt x="93" y="60"/>
                  </a:lnTo>
                  <a:lnTo>
                    <a:pt x="96" y="60"/>
                  </a:lnTo>
                  <a:lnTo>
                    <a:pt x="98" y="57"/>
                  </a:lnTo>
                  <a:lnTo>
                    <a:pt x="100" y="55"/>
                  </a:lnTo>
                  <a:lnTo>
                    <a:pt x="103" y="53"/>
                  </a:lnTo>
                  <a:lnTo>
                    <a:pt x="105" y="50"/>
                  </a:lnTo>
                  <a:lnTo>
                    <a:pt x="105" y="48"/>
                  </a:lnTo>
                  <a:lnTo>
                    <a:pt x="108" y="45"/>
                  </a:lnTo>
                  <a:lnTo>
                    <a:pt x="108" y="38"/>
                  </a:lnTo>
                  <a:lnTo>
                    <a:pt x="110" y="36"/>
                  </a:lnTo>
                  <a:lnTo>
                    <a:pt x="110" y="38"/>
                  </a:lnTo>
                  <a:lnTo>
                    <a:pt x="112" y="41"/>
                  </a:lnTo>
                  <a:lnTo>
                    <a:pt x="112" y="55"/>
                  </a:lnTo>
                  <a:lnTo>
                    <a:pt x="117" y="60"/>
                  </a:lnTo>
                  <a:lnTo>
                    <a:pt x="115" y="60"/>
                  </a:lnTo>
                  <a:lnTo>
                    <a:pt x="117" y="60"/>
                  </a:lnTo>
                  <a:lnTo>
                    <a:pt x="119" y="57"/>
                  </a:lnTo>
                  <a:lnTo>
                    <a:pt x="119" y="55"/>
                  </a:lnTo>
                  <a:lnTo>
                    <a:pt x="124" y="55"/>
                  </a:lnTo>
                  <a:lnTo>
                    <a:pt x="124" y="48"/>
                  </a:lnTo>
                  <a:lnTo>
                    <a:pt x="127" y="45"/>
                  </a:lnTo>
                  <a:lnTo>
                    <a:pt x="127" y="41"/>
                  </a:lnTo>
                  <a:lnTo>
                    <a:pt x="131" y="45"/>
                  </a:lnTo>
                  <a:lnTo>
                    <a:pt x="129" y="45"/>
                  </a:lnTo>
                  <a:lnTo>
                    <a:pt x="131" y="45"/>
                  </a:lnTo>
                  <a:lnTo>
                    <a:pt x="136" y="45"/>
                  </a:lnTo>
                  <a:lnTo>
                    <a:pt x="136" y="53"/>
                  </a:lnTo>
                  <a:lnTo>
                    <a:pt x="139" y="55"/>
                  </a:lnTo>
                  <a:lnTo>
                    <a:pt x="139" y="62"/>
                  </a:lnTo>
                  <a:lnTo>
                    <a:pt x="141" y="65"/>
                  </a:lnTo>
                  <a:lnTo>
                    <a:pt x="141" y="67"/>
                  </a:lnTo>
                  <a:lnTo>
                    <a:pt x="143" y="69"/>
                  </a:lnTo>
                  <a:lnTo>
                    <a:pt x="143" y="67"/>
                  </a:lnTo>
                  <a:lnTo>
                    <a:pt x="146" y="65"/>
                  </a:lnTo>
                  <a:lnTo>
                    <a:pt x="146" y="57"/>
                  </a:lnTo>
                  <a:lnTo>
                    <a:pt x="148" y="55"/>
                  </a:lnTo>
                  <a:lnTo>
                    <a:pt x="148" y="50"/>
                  </a:lnTo>
                  <a:lnTo>
                    <a:pt x="150" y="48"/>
                  </a:lnTo>
                  <a:lnTo>
                    <a:pt x="150" y="45"/>
                  </a:lnTo>
                  <a:lnTo>
                    <a:pt x="153" y="43"/>
                  </a:lnTo>
                  <a:lnTo>
                    <a:pt x="153" y="36"/>
                  </a:lnTo>
                  <a:lnTo>
                    <a:pt x="155" y="34"/>
                  </a:lnTo>
                  <a:lnTo>
                    <a:pt x="155" y="17"/>
                  </a:lnTo>
                  <a:lnTo>
                    <a:pt x="158" y="12"/>
                  </a:lnTo>
                  <a:lnTo>
                    <a:pt x="158" y="3"/>
                  </a:lnTo>
                  <a:lnTo>
                    <a:pt x="160" y="0"/>
                  </a:lnTo>
                  <a:lnTo>
                    <a:pt x="160" y="7"/>
                  </a:lnTo>
                  <a:lnTo>
                    <a:pt x="162" y="17"/>
                  </a:lnTo>
                  <a:lnTo>
                    <a:pt x="162" y="53"/>
                  </a:lnTo>
                  <a:lnTo>
                    <a:pt x="165" y="74"/>
                  </a:lnTo>
                  <a:lnTo>
                    <a:pt x="165" y="117"/>
                  </a:lnTo>
                  <a:lnTo>
                    <a:pt x="167" y="117"/>
                  </a:lnTo>
                  <a:lnTo>
                    <a:pt x="167" y="100"/>
                  </a:lnTo>
                  <a:lnTo>
                    <a:pt x="170" y="91"/>
                  </a:lnTo>
                  <a:lnTo>
                    <a:pt x="170" y="72"/>
                  </a:lnTo>
                  <a:lnTo>
                    <a:pt x="172" y="67"/>
                  </a:lnTo>
                  <a:lnTo>
                    <a:pt x="172" y="62"/>
                  </a:lnTo>
                  <a:lnTo>
                    <a:pt x="174" y="57"/>
                  </a:lnTo>
                  <a:lnTo>
                    <a:pt x="174" y="50"/>
                  </a:lnTo>
                  <a:lnTo>
                    <a:pt x="177" y="45"/>
                  </a:lnTo>
                  <a:lnTo>
                    <a:pt x="177" y="34"/>
                  </a:lnTo>
                  <a:lnTo>
                    <a:pt x="179" y="29"/>
                  </a:lnTo>
                  <a:lnTo>
                    <a:pt x="179" y="24"/>
                  </a:lnTo>
                  <a:lnTo>
                    <a:pt x="181"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0" name="Freeform 194"/>
            <p:cNvSpPr>
              <a:spLocks noChangeAspect="1"/>
            </p:cNvSpPr>
            <p:nvPr/>
          </p:nvSpPr>
          <p:spPr bwMode="auto">
            <a:xfrm flipV="1">
              <a:off x="5754540" y="4338331"/>
              <a:ext cx="1036072" cy="144380"/>
            </a:xfrm>
            <a:custGeom>
              <a:avLst/>
              <a:gdLst>
                <a:gd name="T0" fmla="*/ 3 w 182"/>
                <a:gd name="T1" fmla="*/ 59 h 100"/>
                <a:gd name="T2" fmla="*/ 5 w 182"/>
                <a:gd name="T3" fmla="*/ 74 h 100"/>
                <a:gd name="T4" fmla="*/ 12 w 182"/>
                <a:gd name="T5" fmla="*/ 64 h 100"/>
                <a:gd name="T6" fmla="*/ 17 w 182"/>
                <a:gd name="T7" fmla="*/ 62 h 100"/>
                <a:gd name="T8" fmla="*/ 22 w 182"/>
                <a:gd name="T9" fmla="*/ 57 h 100"/>
                <a:gd name="T10" fmla="*/ 31 w 182"/>
                <a:gd name="T11" fmla="*/ 62 h 100"/>
                <a:gd name="T12" fmla="*/ 36 w 182"/>
                <a:gd name="T13" fmla="*/ 64 h 100"/>
                <a:gd name="T14" fmla="*/ 39 w 182"/>
                <a:gd name="T15" fmla="*/ 50 h 100"/>
                <a:gd name="T16" fmla="*/ 43 w 182"/>
                <a:gd name="T17" fmla="*/ 57 h 100"/>
                <a:gd name="T18" fmla="*/ 48 w 182"/>
                <a:gd name="T19" fmla="*/ 76 h 100"/>
                <a:gd name="T20" fmla="*/ 53 w 182"/>
                <a:gd name="T21" fmla="*/ 59 h 100"/>
                <a:gd name="T22" fmla="*/ 55 w 182"/>
                <a:gd name="T23" fmla="*/ 47 h 100"/>
                <a:gd name="T24" fmla="*/ 60 w 182"/>
                <a:gd name="T25" fmla="*/ 31 h 100"/>
                <a:gd name="T26" fmla="*/ 63 w 182"/>
                <a:gd name="T27" fmla="*/ 33 h 100"/>
                <a:gd name="T28" fmla="*/ 65 w 182"/>
                <a:gd name="T29" fmla="*/ 52 h 100"/>
                <a:gd name="T30" fmla="*/ 70 w 182"/>
                <a:gd name="T31" fmla="*/ 74 h 100"/>
                <a:gd name="T32" fmla="*/ 77 w 182"/>
                <a:gd name="T33" fmla="*/ 71 h 100"/>
                <a:gd name="T34" fmla="*/ 84 w 182"/>
                <a:gd name="T35" fmla="*/ 64 h 100"/>
                <a:gd name="T36" fmla="*/ 89 w 182"/>
                <a:gd name="T37" fmla="*/ 62 h 100"/>
                <a:gd name="T38" fmla="*/ 94 w 182"/>
                <a:gd name="T39" fmla="*/ 64 h 100"/>
                <a:gd name="T40" fmla="*/ 98 w 182"/>
                <a:gd name="T41" fmla="*/ 74 h 100"/>
                <a:gd name="T42" fmla="*/ 101 w 182"/>
                <a:gd name="T43" fmla="*/ 66 h 100"/>
                <a:gd name="T44" fmla="*/ 105 w 182"/>
                <a:gd name="T45" fmla="*/ 50 h 100"/>
                <a:gd name="T46" fmla="*/ 108 w 182"/>
                <a:gd name="T47" fmla="*/ 71 h 100"/>
                <a:gd name="T48" fmla="*/ 113 w 182"/>
                <a:gd name="T49" fmla="*/ 66 h 100"/>
                <a:gd name="T50" fmla="*/ 115 w 182"/>
                <a:gd name="T51" fmla="*/ 24 h 100"/>
                <a:gd name="T52" fmla="*/ 120 w 182"/>
                <a:gd name="T53" fmla="*/ 0 h 100"/>
                <a:gd name="T54" fmla="*/ 122 w 182"/>
                <a:gd name="T55" fmla="*/ 71 h 100"/>
                <a:gd name="T56" fmla="*/ 127 w 182"/>
                <a:gd name="T57" fmla="*/ 88 h 100"/>
                <a:gd name="T58" fmla="*/ 132 w 182"/>
                <a:gd name="T59" fmla="*/ 78 h 100"/>
                <a:gd name="T60" fmla="*/ 134 w 182"/>
                <a:gd name="T61" fmla="*/ 62 h 100"/>
                <a:gd name="T62" fmla="*/ 139 w 182"/>
                <a:gd name="T63" fmla="*/ 38 h 100"/>
                <a:gd name="T64" fmla="*/ 141 w 182"/>
                <a:gd name="T65" fmla="*/ 24 h 100"/>
                <a:gd name="T66" fmla="*/ 146 w 182"/>
                <a:gd name="T67" fmla="*/ 47 h 100"/>
                <a:gd name="T68" fmla="*/ 148 w 182"/>
                <a:gd name="T69" fmla="*/ 100 h 100"/>
                <a:gd name="T70" fmla="*/ 151 w 182"/>
                <a:gd name="T71" fmla="*/ 81 h 100"/>
                <a:gd name="T72" fmla="*/ 156 w 182"/>
                <a:gd name="T73" fmla="*/ 66 h 100"/>
                <a:gd name="T74" fmla="*/ 160 w 182"/>
                <a:gd name="T75" fmla="*/ 66 h 100"/>
                <a:gd name="T76" fmla="*/ 163 w 182"/>
                <a:gd name="T77" fmla="*/ 69 h 100"/>
                <a:gd name="T78" fmla="*/ 167 w 182"/>
                <a:gd name="T79" fmla="*/ 57 h 100"/>
                <a:gd name="T80" fmla="*/ 172 w 182"/>
                <a:gd name="T81" fmla="*/ 54 h 100"/>
                <a:gd name="T82" fmla="*/ 177 w 182"/>
                <a:gd name="T83" fmla="*/ 5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100">
                  <a:moveTo>
                    <a:pt x="0" y="33"/>
                  </a:moveTo>
                  <a:lnTo>
                    <a:pt x="0" y="52"/>
                  </a:lnTo>
                  <a:lnTo>
                    <a:pt x="3" y="59"/>
                  </a:lnTo>
                  <a:lnTo>
                    <a:pt x="3" y="66"/>
                  </a:lnTo>
                  <a:lnTo>
                    <a:pt x="5" y="69"/>
                  </a:lnTo>
                  <a:lnTo>
                    <a:pt x="5" y="74"/>
                  </a:lnTo>
                  <a:lnTo>
                    <a:pt x="10" y="69"/>
                  </a:lnTo>
                  <a:lnTo>
                    <a:pt x="10" y="66"/>
                  </a:lnTo>
                  <a:lnTo>
                    <a:pt x="12" y="64"/>
                  </a:lnTo>
                  <a:lnTo>
                    <a:pt x="12" y="62"/>
                  </a:lnTo>
                  <a:lnTo>
                    <a:pt x="17" y="59"/>
                  </a:lnTo>
                  <a:lnTo>
                    <a:pt x="17" y="62"/>
                  </a:lnTo>
                  <a:lnTo>
                    <a:pt x="20" y="64"/>
                  </a:lnTo>
                  <a:lnTo>
                    <a:pt x="22" y="62"/>
                  </a:lnTo>
                  <a:lnTo>
                    <a:pt x="22" y="57"/>
                  </a:lnTo>
                  <a:lnTo>
                    <a:pt x="24" y="54"/>
                  </a:lnTo>
                  <a:lnTo>
                    <a:pt x="27" y="57"/>
                  </a:lnTo>
                  <a:lnTo>
                    <a:pt x="31" y="62"/>
                  </a:lnTo>
                  <a:lnTo>
                    <a:pt x="31" y="64"/>
                  </a:lnTo>
                  <a:lnTo>
                    <a:pt x="34" y="66"/>
                  </a:lnTo>
                  <a:lnTo>
                    <a:pt x="36" y="64"/>
                  </a:lnTo>
                  <a:lnTo>
                    <a:pt x="36" y="59"/>
                  </a:lnTo>
                  <a:lnTo>
                    <a:pt x="39" y="57"/>
                  </a:lnTo>
                  <a:lnTo>
                    <a:pt x="39" y="50"/>
                  </a:lnTo>
                  <a:lnTo>
                    <a:pt x="41" y="47"/>
                  </a:lnTo>
                  <a:lnTo>
                    <a:pt x="43" y="50"/>
                  </a:lnTo>
                  <a:lnTo>
                    <a:pt x="43" y="57"/>
                  </a:lnTo>
                  <a:lnTo>
                    <a:pt x="46" y="62"/>
                  </a:lnTo>
                  <a:lnTo>
                    <a:pt x="46" y="78"/>
                  </a:lnTo>
                  <a:lnTo>
                    <a:pt x="48" y="76"/>
                  </a:lnTo>
                  <a:lnTo>
                    <a:pt x="51" y="71"/>
                  </a:lnTo>
                  <a:lnTo>
                    <a:pt x="51" y="62"/>
                  </a:lnTo>
                  <a:lnTo>
                    <a:pt x="53" y="59"/>
                  </a:lnTo>
                  <a:lnTo>
                    <a:pt x="53" y="52"/>
                  </a:lnTo>
                  <a:lnTo>
                    <a:pt x="55" y="50"/>
                  </a:lnTo>
                  <a:lnTo>
                    <a:pt x="55" y="47"/>
                  </a:lnTo>
                  <a:lnTo>
                    <a:pt x="58" y="45"/>
                  </a:lnTo>
                  <a:lnTo>
                    <a:pt x="58" y="33"/>
                  </a:lnTo>
                  <a:lnTo>
                    <a:pt x="60" y="31"/>
                  </a:lnTo>
                  <a:lnTo>
                    <a:pt x="60" y="28"/>
                  </a:lnTo>
                  <a:lnTo>
                    <a:pt x="60" y="31"/>
                  </a:lnTo>
                  <a:lnTo>
                    <a:pt x="63" y="33"/>
                  </a:lnTo>
                  <a:lnTo>
                    <a:pt x="63" y="38"/>
                  </a:lnTo>
                  <a:lnTo>
                    <a:pt x="65" y="40"/>
                  </a:lnTo>
                  <a:lnTo>
                    <a:pt x="65" y="52"/>
                  </a:lnTo>
                  <a:lnTo>
                    <a:pt x="67" y="59"/>
                  </a:lnTo>
                  <a:lnTo>
                    <a:pt x="67" y="71"/>
                  </a:lnTo>
                  <a:lnTo>
                    <a:pt x="70" y="74"/>
                  </a:lnTo>
                  <a:lnTo>
                    <a:pt x="72" y="71"/>
                  </a:lnTo>
                  <a:lnTo>
                    <a:pt x="74" y="74"/>
                  </a:lnTo>
                  <a:lnTo>
                    <a:pt x="77" y="71"/>
                  </a:lnTo>
                  <a:lnTo>
                    <a:pt x="77" y="69"/>
                  </a:lnTo>
                  <a:lnTo>
                    <a:pt x="82" y="66"/>
                  </a:lnTo>
                  <a:lnTo>
                    <a:pt x="84" y="64"/>
                  </a:lnTo>
                  <a:lnTo>
                    <a:pt x="86" y="64"/>
                  </a:lnTo>
                  <a:lnTo>
                    <a:pt x="89" y="59"/>
                  </a:lnTo>
                  <a:lnTo>
                    <a:pt x="89" y="62"/>
                  </a:lnTo>
                  <a:lnTo>
                    <a:pt x="94" y="69"/>
                  </a:lnTo>
                  <a:lnTo>
                    <a:pt x="91" y="69"/>
                  </a:lnTo>
                  <a:lnTo>
                    <a:pt x="94" y="64"/>
                  </a:lnTo>
                  <a:lnTo>
                    <a:pt x="96" y="66"/>
                  </a:lnTo>
                  <a:lnTo>
                    <a:pt x="96" y="71"/>
                  </a:lnTo>
                  <a:lnTo>
                    <a:pt x="98" y="74"/>
                  </a:lnTo>
                  <a:lnTo>
                    <a:pt x="98" y="76"/>
                  </a:lnTo>
                  <a:lnTo>
                    <a:pt x="101" y="74"/>
                  </a:lnTo>
                  <a:lnTo>
                    <a:pt x="101" y="66"/>
                  </a:lnTo>
                  <a:lnTo>
                    <a:pt x="103" y="59"/>
                  </a:lnTo>
                  <a:lnTo>
                    <a:pt x="103" y="47"/>
                  </a:lnTo>
                  <a:lnTo>
                    <a:pt x="105" y="50"/>
                  </a:lnTo>
                  <a:lnTo>
                    <a:pt x="105" y="57"/>
                  </a:lnTo>
                  <a:lnTo>
                    <a:pt x="108" y="64"/>
                  </a:lnTo>
                  <a:lnTo>
                    <a:pt x="108" y="71"/>
                  </a:lnTo>
                  <a:lnTo>
                    <a:pt x="110" y="74"/>
                  </a:lnTo>
                  <a:lnTo>
                    <a:pt x="110" y="71"/>
                  </a:lnTo>
                  <a:lnTo>
                    <a:pt x="113" y="66"/>
                  </a:lnTo>
                  <a:lnTo>
                    <a:pt x="113" y="52"/>
                  </a:lnTo>
                  <a:lnTo>
                    <a:pt x="115" y="45"/>
                  </a:lnTo>
                  <a:lnTo>
                    <a:pt x="115" y="24"/>
                  </a:lnTo>
                  <a:lnTo>
                    <a:pt x="117" y="16"/>
                  </a:lnTo>
                  <a:lnTo>
                    <a:pt x="117" y="2"/>
                  </a:lnTo>
                  <a:lnTo>
                    <a:pt x="120" y="0"/>
                  </a:lnTo>
                  <a:lnTo>
                    <a:pt x="120" y="26"/>
                  </a:lnTo>
                  <a:lnTo>
                    <a:pt x="122" y="43"/>
                  </a:lnTo>
                  <a:lnTo>
                    <a:pt x="122" y="71"/>
                  </a:lnTo>
                  <a:lnTo>
                    <a:pt x="125" y="81"/>
                  </a:lnTo>
                  <a:lnTo>
                    <a:pt x="125" y="88"/>
                  </a:lnTo>
                  <a:lnTo>
                    <a:pt x="127" y="88"/>
                  </a:lnTo>
                  <a:lnTo>
                    <a:pt x="129" y="83"/>
                  </a:lnTo>
                  <a:lnTo>
                    <a:pt x="129" y="81"/>
                  </a:lnTo>
                  <a:lnTo>
                    <a:pt x="132" y="78"/>
                  </a:lnTo>
                  <a:lnTo>
                    <a:pt x="132" y="71"/>
                  </a:lnTo>
                  <a:lnTo>
                    <a:pt x="134" y="69"/>
                  </a:lnTo>
                  <a:lnTo>
                    <a:pt x="134" y="62"/>
                  </a:lnTo>
                  <a:lnTo>
                    <a:pt x="136" y="57"/>
                  </a:lnTo>
                  <a:lnTo>
                    <a:pt x="136" y="43"/>
                  </a:lnTo>
                  <a:lnTo>
                    <a:pt x="139" y="38"/>
                  </a:lnTo>
                  <a:lnTo>
                    <a:pt x="139" y="31"/>
                  </a:lnTo>
                  <a:lnTo>
                    <a:pt x="141" y="28"/>
                  </a:lnTo>
                  <a:lnTo>
                    <a:pt x="141" y="24"/>
                  </a:lnTo>
                  <a:lnTo>
                    <a:pt x="144" y="26"/>
                  </a:lnTo>
                  <a:lnTo>
                    <a:pt x="144" y="35"/>
                  </a:lnTo>
                  <a:lnTo>
                    <a:pt x="146" y="47"/>
                  </a:lnTo>
                  <a:lnTo>
                    <a:pt x="146" y="88"/>
                  </a:lnTo>
                  <a:lnTo>
                    <a:pt x="148" y="97"/>
                  </a:lnTo>
                  <a:lnTo>
                    <a:pt x="148" y="100"/>
                  </a:lnTo>
                  <a:lnTo>
                    <a:pt x="148" y="97"/>
                  </a:lnTo>
                  <a:lnTo>
                    <a:pt x="151" y="95"/>
                  </a:lnTo>
                  <a:lnTo>
                    <a:pt x="151" y="81"/>
                  </a:lnTo>
                  <a:lnTo>
                    <a:pt x="153" y="76"/>
                  </a:lnTo>
                  <a:lnTo>
                    <a:pt x="153" y="69"/>
                  </a:lnTo>
                  <a:lnTo>
                    <a:pt x="156" y="66"/>
                  </a:lnTo>
                  <a:lnTo>
                    <a:pt x="156" y="62"/>
                  </a:lnTo>
                  <a:lnTo>
                    <a:pt x="158" y="64"/>
                  </a:lnTo>
                  <a:lnTo>
                    <a:pt x="160" y="66"/>
                  </a:lnTo>
                  <a:lnTo>
                    <a:pt x="160" y="76"/>
                  </a:lnTo>
                  <a:lnTo>
                    <a:pt x="163" y="74"/>
                  </a:lnTo>
                  <a:lnTo>
                    <a:pt x="163" y="69"/>
                  </a:lnTo>
                  <a:lnTo>
                    <a:pt x="165" y="66"/>
                  </a:lnTo>
                  <a:lnTo>
                    <a:pt x="165" y="59"/>
                  </a:lnTo>
                  <a:lnTo>
                    <a:pt x="167" y="57"/>
                  </a:lnTo>
                  <a:lnTo>
                    <a:pt x="167" y="50"/>
                  </a:lnTo>
                  <a:lnTo>
                    <a:pt x="170" y="52"/>
                  </a:lnTo>
                  <a:lnTo>
                    <a:pt x="172" y="54"/>
                  </a:lnTo>
                  <a:lnTo>
                    <a:pt x="175" y="57"/>
                  </a:lnTo>
                  <a:lnTo>
                    <a:pt x="177" y="54"/>
                  </a:lnTo>
                  <a:lnTo>
                    <a:pt x="177" y="50"/>
                  </a:lnTo>
                  <a:lnTo>
                    <a:pt x="179" y="47"/>
                  </a:lnTo>
                  <a:lnTo>
                    <a:pt x="182" y="5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1" name="Freeform 195"/>
            <p:cNvSpPr>
              <a:spLocks noChangeAspect="1"/>
            </p:cNvSpPr>
            <p:nvPr/>
          </p:nvSpPr>
          <p:spPr bwMode="auto">
            <a:xfrm flipV="1">
              <a:off x="6790612" y="4332497"/>
              <a:ext cx="1018804" cy="141464"/>
            </a:xfrm>
            <a:custGeom>
              <a:avLst/>
              <a:gdLst>
                <a:gd name="T0" fmla="*/ 2 w 179"/>
                <a:gd name="T1" fmla="*/ 52 h 97"/>
                <a:gd name="T2" fmla="*/ 5 w 179"/>
                <a:gd name="T3" fmla="*/ 57 h 97"/>
                <a:gd name="T4" fmla="*/ 9 w 179"/>
                <a:gd name="T5" fmla="*/ 50 h 97"/>
                <a:gd name="T6" fmla="*/ 14 w 179"/>
                <a:gd name="T7" fmla="*/ 43 h 97"/>
                <a:gd name="T8" fmla="*/ 19 w 179"/>
                <a:gd name="T9" fmla="*/ 55 h 97"/>
                <a:gd name="T10" fmla="*/ 24 w 179"/>
                <a:gd name="T11" fmla="*/ 57 h 97"/>
                <a:gd name="T12" fmla="*/ 31 w 179"/>
                <a:gd name="T13" fmla="*/ 62 h 97"/>
                <a:gd name="T14" fmla="*/ 36 w 179"/>
                <a:gd name="T15" fmla="*/ 64 h 97"/>
                <a:gd name="T16" fmla="*/ 40 w 179"/>
                <a:gd name="T17" fmla="*/ 55 h 97"/>
                <a:gd name="T18" fmla="*/ 48 w 179"/>
                <a:gd name="T19" fmla="*/ 36 h 97"/>
                <a:gd name="T20" fmla="*/ 50 w 179"/>
                <a:gd name="T21" fmla="*/ 45 h 97"/>
                <a:gd name="T22" fmla="*/ 52 w 179"/>
                <a:gd name="T23" fmla="*/ 50 h 97"/>
                <a:gd name="T24" fmla="*/ 57 w 179"/>
                <a:gd name="T25" fmla="*/ 57 h 97"/>
                <a:gd name="T26" fmla="*/ 62 w 179"/>
                <a:gd name="T27" fmla="*/ 36 h 97"/>
                <a:gd name="T28" fmla="*/ 64 w 179"/>
                <a:gd name="T29" fmla="*/ 0 h 97"/>
                <a:gd name="T30" fmla="*/ 69 w 179"/>
                <a:gd name="T31" fmla="*/ 55 h 97"/>
                <a:gd name="T32" fmla="*/ 71 w 179"/>
                <a:gd name="T33" fmla="*/ 86 h 97"/>
                <a:gd name="T34" fmla="*/ 79 w 179"/>
                <a:gd name="T35" fmla="*/ 62 h 97"/>
                <a:gd name="T36" fmla="*/ 81 w 179"/>
                <a:gd name="T37" fmla="*/ 52 h 97"/>
                <a:gd name="T38" fmla="*/ 83 w 179"/>
                <a:gd name="T39" fmla="*/ 71 h 97"/>
                <a:gd name="T40" fmla="*/ 88 w 179"/>
                <a:gd name="T41" fmla="*/ 55 h 97"/>
                <a:gd name="T42" fmla="*/ 90 w 179"/>
                <a:gd name="T43" fmla="*/ 50 h 97"/>
                <a:gd name="T44" fmla="*/ 95 w 179"/>
                <a:gd name="T45" fmla="*/ 38 h 97"/>
                <a:gd name="T46" fmla="*/ 100 w 179"/>
                <a:gd name="T47" fmla="*/ 33 h 97"/>
                <a:gd name="T48" fmla="*/ 102 w 179"/>
                <a:gd name="T49" fmla="*/ 74 h 97"/>
                <a:gd name="T50" fmla="*/ 107 w 179"/>
                <a:gd name="T51" fmla="*/ 52 h 97"/>
                <a:gd name="T52" fmla="*/ 112 w 179"/>
                <a:gd name="T53" fmla="*/ 47 h 97"/>
                <a:gd name="T54" fmla="*/ 114 w 179"/>
                <a:gd name="T55" fmla="*/ 59 h 97"/>
                <a:gd name="T56" fmla="*/ 117 w 179"/>
                <a:gd name="T57" fmla="*/ 47 h 97"/>
                <a:gd name="T58" fmla="*/ 121 w 179"/>
                <a:gd name="T59" fmla="*/ 64 h 97"/>
                <a:gd name="T60" fmla="*/ 124 w 179"/>
                <a:gd name="T61" fmla="*/ 64 h 97"/>
                <a:gd name="T62" fmla="*/ 129 w 179"/>
                <a:gd name="T63" fmla="*/ 45 h 97"/>
                <a:gd name="T64" fmla="*/ 131 w 179"/>
                <a:gd name="T65" fmla="*/ 50 h 97"/>
                <a:gd name="T66" fmla="*/ 136 w 179"/>
                <a:gd name="T67" fmla="*/ 64 h 97"/>
                <a:gd name="T68" fmla="*/ 141 w 179"/>
                <a:gd name="T69" fmla="*/ 62 h 97"/>
                <a:gd name="T70" fmla="*/ 148 w 179"/>
                <a:gd name="T71" fmla="*/ 52 h 97"/>
                <a:gd name="T72" fmla="*/ 152 w 179"/>
                <a:gd name="T73" fmla="*/ 52 h 97"/>
                <a:gd name="T74" fmla="*/ 157 w 179"/>
                <a:gd name="T75" fmla="*/ 50 h 97"/>
                <a:gd name="T76" fmla="*/ 162 w 179"/>
                <a:gd name="T77" fmla="*/ 43 h 97"/>
                <a:gd name="T78" fmla="*/ 167 w 179"/>
                <a:gd name="T79" fmla="*/ 43 h 97"/>
                <a:gd name="T80" fmla="*/ 172 w 179"/>
                <a:gd name="T81" fmla="*/ 43 h 97"/>
                <a:gd name="T82" fmla="*/ 176 w 179"/>
                <a:gd name="T83"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97">
                  <a:moveTo>
                    <a:pt x="0" y="43"/>
                  </a:moveTo>
                  <a:lnTo>
                    <a:pt x="0" y="50"/>
                  </a:lnTo>
                  <a:lnTo>
                    <a:pt x="2" y="52"/>
                  </a:lnTo>
                  <a:lnTo>
                    <a:pt x="2" y="57"/>
                  </a:lnTo>
                  <a:lnTo>
                    <a:pt x="5" y="59"/>
                  </a:lnTo>
                  <a:lnTo>
                    <a:pt x="5" y="57"/>
                  </a:lnTo>
                  <a:lnTo>
                    <a:pt x="7" y="55"/>
                  </a:lnTo>
                  <a:lnTo>
                    <a:pt x="7" y="50"/>
                  </a:lnTo>
                  <a:lnTo>
                    <a:pt x="9" y="50"/>
                  </a:lnTo>
                  <a:lnTo>
                    <a:pt x="12" y="47"/>
                  </a:lnTo>
                  <a:lnTo>
                    <a:pt x="12" y="45"/>
                  </a:lnTo>
                  <a:lnTo>
                    <a:pt x="14" y="43"/>
                  </a:lnTo>
                  <a:lnTo>
                    <a:pt x="16" y="45"/>
                  </a:lnTo>
                  <a:lnTo>
                    <a:pt x="16" y="52"/>
                  </a:lnTo>
                  <a:lnTo>
                    <a:pt x="19" y="55"/>
                  </a:lnTo>
                  <a:lnTo>
                    <a:pt x="19" y="62"/>
                  </a:lnTo>
                  <a:lnTo>
                    <a:pt x="24" y="62"/>
                  </a:lnTo>
                  <a:lnTo>
                    <a:pt x="24" y="57"/>
                  </a:lnTo>
                  <a:lnTo>
                    <a:pt x="26" y="57"/>
                  </a:lnTo>
                  <a:lnTo>
                    <a:pt x="28" y="59"/>
                  </a:lnTo>
                  <a:lnTo>
                    <a:pt x="31" y="62"/>
                  </a:lnTo>
                  <a:lnTo>
                    <a:pt x="31" y="67"/>
                  </a:lnTo>
                  <a:lnTo>
                    <a:pt x="33" y="64"/>
                  </a:lnTo>
                  <a:lnTo>
                    <a:pt x="36" y="64"/>
                  </a:lnTo>
                  <a:lnTo>
                    <a:pt x="38" y="59"/>
                  </a:lnTo>
                  <a:lnTo>
                    <a:pt x="40" y="57"/>
                  </a:lnTo>
                  <a:lnTo>
                    <a:pt x="40" y="55"/>
                  </a:lnTo>
                  <a:lnTo>
                    <a:pt x="43" y="52"/>
                  </a:lnTo>
                  <a:lnTo>
                    <a:pt x="43" y="40"/>
                  </a:lnTo>
                  <a:lnTo>
                    <a:pt x="48" y="36"/>
                  </a:lnTo>
                  <a:lnTo>
                    <a:pt x="45" y="36"/>
                  </a:lnTo>
                  <a:lnTo>
                    <a:pt x="48" y="43"/>
                  </a:lnTo>
                  <a:lnTo>
                    <a:pt x="50" y="45"/>
                  </a:lnTo>
                  <a:lnTo>
                    <a:pt x="50" y="50"/>
                  </a:lnTo>
                  <a:lnTo>
                    <a:pt x="55" y="50"/>
                  </a:lnTo>
                  <a:lnTo>
                    <a:pt x="52" y="50"/>
                  </a:lnTo>
                  <a:lnTo>
                    <a:pt x="55" y="52"/>
                  </a:lnTo>
                  <a:lnTo>
                    <a:pt x="57" y="55"/>
                  </a:lnTo>
                  <a:lnTo>
                    <a:pt x="57" y="57"/>
                  </a:lnTo>
                  <a:lnTo>
                    <a:pt x="59" y="55"/>
                  </a:lnTo>
                  <a:lnTo>
                    <a:pt x="59" y="43"/>
                  </a:lnTo>
                  <a:lnTo>
                    <a:pt x="62" y="36"/>
                  </a:lnTo>
                  <a:lnTo>
                    <a:pt x="62" y="14"/>
                  </a:lnTo>
                  <a:lnTo>
                    <a:pt x="64" y="9"/>
                  </a:lnTo>
                  <a:lnTo>
                    <a:pt x="64" y="0"/>
                  </a:lnTo>
                  <a:lnTo>
                    <a:pt x="67" y="5"/>
                  </a:lnTo>
                  <a:lnTo>
                    <a:pt x="67" y="33"/>
                  </a:lnTo>
                  <a:lnTo>
                    <a:pt x="69" y="55"/>
                  </a:lnTo>
                  <a:lnTo>
                    <a:pt x="69" y="95"/>
                  </a:lnTo>
                  <a:lnTo>
                    <a:pt x="71" y="97"/>
                  </a:lnTo>
                  <a:lnTo>
                    <a:pt x="71" y="86"/>
                  </a:lnTo>
                  <a:lnTo>
                    <a:pt x="74" y="81"/>
                  </a:lnTo>
                  <a:lnTo>
                    <a:pt x="74" y="69"/>
                  </a:lnTo>
                  <a:lnTo>
                    <a:pt x="79" y="62"/>
                  </a:lnTo>
                  <a:lnTo>
                    <a:pt x="79" y="57"/>
                  </a:lnTo>
                  <a:lnTo>
                    <a:pt x="81" y="55"/>
                  </a:lnTo>
                  <a:lnTo>
                    <a:pt x="81" y="52"/>
                  </a:lnTo>
                  <a:lnTo>
                    <a:pt x="81" y="55"/>
                  </a:lnTo>
                  <a:lnTo>
                    <a:pt x="83" y="57"/>
                  </a:lnTo>
                  <a:lnTo>
                    <a:pt x="83" y="71"/>
                  </a:lnTo>
                  <a:lnTo>
                    <a:pt x="86" y="71"/>
                  </a:lnTo>
                  <a:lnTo>
                    <a:pt x="86" y="62"/>
                  </a:lnTo>
                  <a:lnTo>
                    <a:pt x="88" y="55"/>
                  </a:lnTo>
                  <a:lnTo>
                    <a:pt x="88" y="40"/>
                  </a:lnTo>
                  <a:lnTo>
                    <a:pt x="90" y="43"/>
                  </a:lnTo>
                  <a:lnTo>
                    <a:pt x="90" y="50"/>
                  </a:lnTo>
                  <a:lnTo>
                    <a:pt x="93" y="55"/>
                  </a:lnTo>
                  <a:lnTo>
                    <a:pt x="93" y="45"/>
                  </a:lnTo>
                  <a:lnTo>
                    <a:pt x="95" y="38"/>
                  </a:lnTo>
                  <a:lnTo>
                    <a:pt x="95" y="28"/>
                  </a:lnTo>
                  <a:lnTo>
                    <a:pt x="98" y="26"/>
                  </a:lnTo>
                  <a:lnTo>
                    <a:pt x="100" y="33"/>
                  </a:lnTo>
                  <a:lnTo>
                    <a:pt x="100" y="57"/>
                  </a:lnTo>
                  <a:lnTo>
                    <a:pt x="102" y="64"/>
                  </a:lnTo>
                  <a:lnTo>
                    <a:pt x="102" y="74"/>
                  </a:lnTo>
                  <a:lnTo>
                    <a:pt x="105" y="74"/>
                  </a:lnTo>
                  <a:lnTo>
                    <a:pt x="105" y="57"/>
                  </a:lnTo>
                  <a:lnTo>
                    <a:pt x="107" y="52"/>
                  </a:lnTo>
                  <a:lnTo>
                    <a:pt x="107" y="47"/>
                  </a:lnTo>
                  <a:lnTo>
                    <a:pt x="110" y="45"/>
                  </a:lnTo>
                  <a:lnTo>
                    <a:pt x="112" y="47"/>
                  </a:lnTo>
                  <a:lnTo>
                    <a:pt x="112" y="50"/>
                  </a:lnTo>
                  <a:lnTo>
                    <a:pt x="114" y="55"/>
                  </a:lnTo>
                  <a:lnTo>
                    <a:pt x="114" y="59"/>
                  </a:lnTo>
                  <a:lnTo>
                    <a:pt x="114" y="57"/>
                  </a:lnTo>
                  <a:lnTo>
                    <a:pt x="117" y="52"/>
                  </a:lnTo>
                  <a:lnTo>
                    <a:pt x="117" y="47"/>
                  </a:lnTo>
                  <a:lnTo>
                    <a:pt x="119" y="50"/>
                  </a:lnTo>
                  <a:lnTo>
                    <a:pt x="119" y="57"/>
                  </a:lnTo>
                  <a:lnTo>
                    <a:pt x="121" y="64"/>
                  </a:lnTo>
                  <a:lnTo>
                    <a:pt x="121" y="71"/>
                  </a:lnTo>
                  <a:lnTo>
                    <a:pt x="124" y="69"/>
                  </a:lnTo>
                  <a:lnTo>
                    <a:pt x="124" y="64"/>
                  </a:lnTo>
                  <a:lnTo>
                    <a:pt x="126" y="57"/>
                  </a:lnTo>
                  <a:lnTo>
                    <a:pt x="126" y="47"/>
                  </a:lnTo>
                  <a:lnTo>
                    <a:pt x="129" y="45"/>
                  </a:lnTo>
                  <a:lnTo>
                    <a:pt x="129" y="43"/>
                  </a:lnTo>
                  <a:lnTo>
                    <a:pt x="131" y="40"/>
                  </a:lnTo>
                  <a:lnTo>
                    <a:pt x="131" y="50"/>
                  </a:lnTo>
                  <a:lnTo>
                    <a:pt x="133" y="55"/>
                  </a:lnTo>
                  <a:lnTo>
                    <a:pt x="133" y="62"/>
                  </a:lnTo>
                  <a:lnTo>
                    <a:pt x="136" y="64"/>
                  </a:lnTo>
                  <a:lnTo>
                    <a:pt x="138" y="67"/>
                  </a:lnTo>
                  <a:lnTo>
                    <a:pt x="141" y="64"/>
                  </a:lnTo>
                  <a:lnTo>
                    <a:pt x="141" y="62"/>
                  </a:lnTo>
                  <a:lnTo>
                    <a:pt x="143" y="59"/>
                  </a:lnTo>
                  <a:lnTo>
                    <a:pt x="143" y="57"/>
                  </a:lnTo>
                  <a:lnTo>
                    <a:pt x="148" y="52"/>
                  </a:lnTo>
                  <a:lnTo>
                    <a:pt x="145" y="52"/>
                  </a:lnTo>
                  <a:lnTo>
                    <a:pt x="148" y="52"/>
                  </a:lnTo>
                  <a:lnTo>
                    <a:pt x="152" y="52"/>
                  </a:lnTo>
                  <a:lnTo>
                    <a:pt x="152" y="55"/>
                  </a:lnTo>
                  <a:lnTo>
                    <a:pt x="155" y="52"/>
                  </a:lnTo>
                  <a:lnTo>
                    <a:pt x="157" y="50"/>
                  </a:lnTo>
                  <a:lnTo>
                    <a:pt x="160" y="47"/>
                  </a:lnTo>
                  <a:lnTo>
                    <a:pt x="160" y="45"/>
                  </a:lnTo>
                  <a:lnTo>
                    <a:pt x="162" y="43"/>
                  </a:lnTo>
                  <a:lnTo>
                    <a:pt x="162" y="38"/>
                  </a:lnTo>
                  <a:lnTo>
                    <a:pt x="164" y="38"/>
                  </a:lnTo>
                  <a:lnTo>
                    <a:pt x="167" y="43"/>
                  </a:lnTo>
                  <a:lnTo>
                    <a:pt x="167" y="47"/>
                  </a:lnTo>
                  <a:lnTo>
                    <a:pt x="169" y="47"/>
                  </a:lnTo>
                  <a:lnTo>
                    <a:pt x="172" y="43"/>
                  </a:lnTo>
                  <a:lnTo>
                    <a:pt x="174" y="45"/>
                  </a:lnTo>
                  <a:lnTo>
                    <a:pt x="174" y="47"/>
                  </a:lnTo>
                  <a:lnTo>
                    <a:pt x="176" y="50"/>
                  </a:lnTo>
                  <a:lnTo>
                    <a:pt x="176" y="57"/>
                  </a:lnTo>
                  <a:lnTo>
                    <a:pt x="179" y="5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2" name="Freeform 196"/>
            <p:cNvSpPr>
              <a:spLocks noChangeAspect="1"/>
            </p:cNvSpPr>
            <p:nvPr/>
          </p:nvSpPr>
          <p:spPr bwMode="auto">
            <a:xfrm flipV="1">
              <a:off x="7809417" y="4332497"/>
              <a:ext cx="920377" cy="115213"/>
            </a:xfrm>
            <a:custGeom>
              <a:avLst/>
              <a:gdLst>
                <a:gd name="T0" fmla="*/ 2 w 162"/>
                <a:gd name="T1" fmla="*/ 42 h 80"/>
                <a:gd name="T2" fmla="*/ 9 w 162"/>
                <a:gd name="T3" fmla="*/ 40 h 80"/>
                <a:gd name="T4" fmla="*/ 14 w 162"/>
                <a:gd name="T5" fmla="*/ 23 h 80"/>
                <a:gd name="T6" fmla="*/ 19 w 162"/>
                <a:gd name="T7" fmla="*/ 11 h 80"/>
                <a:gd name="T8" fmla="*/ 21 w 162"/>
                <a:gd name="T9" fmla="*/ 45 h 80"/>
                <a:gd name="T10" fmla="*/ 26 w 162"/>
                <a:gd name="T11" fmla="*/ 71 h 80"/>
                <a:gd name="T12" fmla="*/ 28 w 162"/>
                <a:gd name="T13" fmla="*/ 50 h 80"/>
                <a:gd name="T14" fmla="*/ 33 w 162"/>
                <a:gd name="T15" fmla="*/ 45 h 80"/>
                <a:gd name="T16" fmla="*/ 38 w 162"/>
                <a:gd name="T17" fmla="*/ 30 h 80"/>
                <a:gd name="T18" fmla="*/ 43 w 162"/>
                <a:gd name="T19" fmla="*/ 28 h 80"/>
                <a:gd name="T20" fmla="*/ 47 w 162"/>
                <a:gd name="T21" fmla="*/ 14 h 80"/>
                <a:gd name="T22" fmla="*/ 50 w 162"/>
                <a:gd name="T23" fmla="*/ 28 h 80"/>
                <a:gd name="T24" fmla="*/ 55 w 162"/>
                <a:gd name="T25" fmla="*/ 35 h 80"/>
                <a:gd name="T26" fmla="*/ 59 w 162"/>
                <a:gd name="T27" fmla="*/ 28 h 80"/>
                <a:gd name="T28" fmla="*/ 62 w 162"/>
                <a:gd name="T29" fmla="*/ 30 h 80"/>
                <a:gd name="T30" fmla="*/ 67 w 162"/>
                <a:gd name="T31" fmla="*/ 42 h 80"/>
                <a:gd name="T32" fmla="*/ 69 w 162"/>
                <a:gd name="T33" fmla="*/ 57 h 80"/>
                <a:gd name="T34" fmla="*/ 74 w 162"/>
                <a:gd name="T35" fmla="*/ 35 h 80"/>
                <a:gd name="T36" fmla="*/ 76 w 162"/>
                <a:gd name="T37" fmla="*/ 4 h 80"/>
                <a:gd name="T38" fmla="*/ 81 w 162"/>
                <a:gd name="T39" fmla="*/ 21 h 80"/>
                <a:gd name="T40" fmla="*/ 83 w 162"/>
                <a:gd name="T41" fmla="*/ 59 h 80"/>
                <a:gd name="T42" fmla="*/ 88 w 162"/>
                <a:gd name="T43" fmla="*/ 50 h 80"/>
                <a:gd name="T44" fmla="*/ 95 w 162"/>
                <a:gd name="T45" fmla="*/ 40 h 80"/>
                <a:gd name="T46" fmla="*/ 98 w 162"/>
                <a:gd name="T47" fmla="*/ 40 h 80"/>
                <a:gd name="T48" fmla="*/ 102 w 162"/>
                <a:gd name="T49" fmla="*/ 26 h 80"/>
                <a:gd name="T50" fmla="*/ 105 w 162"/>
                <a:gd name="T51" fmla="*/ 7 h 80"/>
                <a:gd name="T52" fmla="*/ 109 w 162"/>
                <a:gd name="T53" fmla="*/ 19 h 80"/>
                <a:gd name="T54" fmla="*/ 112 w 162"/>
                <a:gd name="T55" fmla="*/ 80 h 80"/>
                <a:gd name="T56" fmla="*/ 117 w 162"/>
                <a:gd name="T57" fmla="*/ 50 h 80"/>
                <a:gd name="T58" fmla="*/ 119 w 162"/>
                <a:gd name="T59" fmla="*/ 14 h 80"/>
                <a:gd name="T60" fmla="*/ 124 w 162"/>
                <a:gd name="T61" fmla="*/ 0 h 80"/>
                <a:gd name="T62" fmla="*/ 126 w 162"/>
                <a:gd name="T63" fmla="*/ 52 h 80"/>
                <a:gd name="T64" fmla="*/ 129 w 162"/>
                <a:gd name="T65" fmla="*/ 57 h 80"/>
                <a:gd name="T66" fmla="*/ 133 w 162"/>
                <a:gd name="T67" fmla="*/ 47 h 80"/>
                <a:gd name="T68" fmla="*/ 138 w 162"/>
                <a:gd name="T69" fmla="*/ 35 h 80"/>
                <a:gd name="T70" fmla="*/ 140 w 162"/>
                <a:gd name="T71" fmla="*/ 16 h 80"/>
                <a:gd name="T72" fmla="*/ 145 w 162"/>
                <a:gd name="T73" fmla="*/ 26 h 80"/>
                <a:gd name="T74" fmla="*/ 148 w 162"/>
                <a:gd name="T75" fmla="*/ 26 h 80"/>
                <a:gd name="T76" fmla="*/ 152 w 162"/>
                <a:gd name="T77" fmla="*/ 40 h 80"/>
                <a:gd name="T78" fmla="*/ 155 w 162"/>
                <a:gd name="T79" fmla="*/ 69 h 80"/>
                <a:gd name="T80" fmla="*/ 157 w 162"/>
                <a:gd name="T81" fmla="*/ 52 h 80"/>
                <a:gd name="T82" fmla="*/ 162 w 162"/>
                <a:gd name="T83"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80">
                  <a:moveTo>
                    <a:pt x="0" y="42"/>
                  </a:moveTo>
                  <a:lnTo>
                    <a:pt x="4" y="42"/>
                  </a:lnTo>
                  <a:lnTo>
                    <a:pt x="2" y="42"/>
                  </a:lnTo>
                  <a:lnTo>
                    <a:pt x="4" y="42"/>
                  </a:lnTo>
                  <a:lnTo>
                    <a:pt x="7" y="42"/>
                  </a:lnTo>
                  <a:lnTo>
                    <a:pt x="9" y="40"/>
                  </a:lnTo>
                  <a:lnTo>
                    <a:pt x="12" y="40"/>
                  </a:lnTo>
                  <a:lnTo>
                    <a:pt x="14" y="38"/>
                  </a:lnTo>
                  <a:lnTo>
                    <a:pt x="14" y="23"/>
                  </a:lnTo>
                  <a:lnTo>
                    <a:pt x="16" y="19"/>
                  </a:lnTo>
                  <a:lnTo>
                    <a:pt x="16" y="14"/>
                  </a:lnTo>
                  <a:lnTo>
                    <a:pt x="19" y="11"/>
                  </a:lnTo>
                  <a:lnTo>
                    <a:pt x="19" y="16"/>
                  </a:lnTo>
                  <a:lnTo>
                    <a:pt x="21" y="26"/>
                  </a:lnTo>
                  <a:lnTo>
                    <a:pt x="21" y="45"/>
                  </a:lnTo>
                  <a:lnTo>
                    <a:pt x="24" y="54"/>
                  </a:lnTo>
                  <a:lnTo>
                    <a:pt x="24" y="71"/>
                  </a:lnTo>
                  <a:lnTo>
                    <a:pt x="26" y="71"/>
                  </a:lnTo>
                  <a:lnTo>
                    <a:pt x="26" y="61"/>
                  </a:lnTo>
                  <a:lnTo>
                    <a:pt x="28" y="57"/>
                  </a:lnTo>
                  <a:lnTo>
                    <a:pt x="28" y="50"/>
                  </a:lnTo>
                  <a:lnTo>
                    <a:pt x="31" y="50"/>
                  </a:lnTo>
                  <a:lnTo>
                    <a:pt x="33" y="47"/>
                  </a:lnTo>
                  <a:lnTo>
                    <a:pt x="33" y="45"/>
                  </a:lnTo>
                  <a:lnTo>
                    <a:pt x="36" y="40"/>
                  </a:lnTo>
                  <a:lnTo>
                    <a:pt x="36" y="30"/>
                  </a:lnTo>
                  <a:lnTo>
                    <a:pt x="38" y="30"/>
                  </a:lnTo>
                  <a:lnTo>
                    <a:pt x="40" y="35"/>
                  </a:lnTo>
                  <a:lnTo>
                    <a:pt x="43" y="33"/>
                  </a:lnTo>
                  <a:lnTo>
                    <a:pt x="43" y="28"/>
                  </a:lnTo>
                  <a:lnTo>
                    <a:pt x="45" y="26"/>
                  </a:lnTo>
                  <a:lnTo>
                    <a:pt x="45" y="19"/>
                  </a:lnTo>
                  <a:lnTo>
                    <a:pt x="47" y="14"/>
                  </a:lnTo>
                  <a:lnTo>
                    <a:pt x="47" y="9"/>
                  </a:lnTo>
                  <a:lnTo>
                    <a:pt x="50" y="9"/>
                  </a:lnTo>
                  <a:lnTo>
                    <a:pt x="50" y="28"/>
                  </a:lnTo>
                  <a:lnTo>
                    <a:pt x="55" y="38"/>
                  </a:lnTo>
                  <a:lnTo>
                    <a:pt x="52" y="38"/>
                  </a:lnTo>
                  <a:lnTo>
                    <a:pt x="55" y="35"/>
                  </a:lnTo>
                  <a:lnTo>
                    <a:pt x="57" y="33"/>
                  </a:lnTo>
                  <a:lnTo>
                    <a:pt x="57" y="30"/>
                  </a:lnTo>
                  <a:lnTo>
                    <a:pt x="59" y="28"/>
                  </a:lnTo>
                  <a:lnTo>
                    <a:pt x="59" y="26"/>
                  </a:lnTo>
                  <a:lnTo>
                    <a:pt x="59" y="28"/>
                  </a:lnTo>
                  <a:lnTo>
                    <a:pt x="62" y="30"/>
                  </a:lnTo>
                  <a:lnTo>
                    <a:pt x="62" y="35"/>
                  </a:lnTo>
                  <a:lnTo>
                    <a:pt x="64" y="38"/>
                  </a:lnTo>
                  <a:lnTo>
                    <a:pt x="67" y="42"/>
                  </a:lnTo>
                  <a:lnTo>
                    <a:pt x="67" y="59"/>
                  </a:lnTo>
                  <a:lnTo>
                    <a:pt x="69" y="61"/>
                  </a:lnTo>
                  <a:lnTo>
                    <a:pt x="69" y="57"/>
                  </a:lnTo>
                  <a:lnTo>
                    <a:pt x="71" y="52"/>
                  </a:lnTo>
                  <a:lnTo>
                    <a:pt x="71" y="40"/>
                  </a:lnTo>
                  <a:lnTo>
                    <a:pt x="74" y="35"/>
                  </a:lnTo>
                  <a:lnTo>
                    <a:pt x="74" y="26"/>
                  </a:lnTo>
                  <a:lnTo>
                    <a:pt x="76" y="21"/>
                  </a:lnTo>
                  <a:lnTo>
                    <a:pt x="76" y="4"/>
                  </a:lnTo>
                  <a:lnTo>
                    <a:pt x="78" y="2"/>
                  </a:lnTo>
                  <a:lnTo>
                    <a:pt x="78" y="11"/>
                  </a:lnTo>
                  <a:lnTo>
                    <a:pt x="81" y="21"/>
                  </a:lnTo>
                  <a:lnTo>
                    <a:pt x="81" y="57"/>
                  </a:lnTo>
                  <a:lnTo>
                    <a:pt x="83" y="61"/>
                  </a:lnTo>
                  <a:lnTo>
                    <a:pt x="83" y="59"/>
                  </a:lnTo>
                  <a:lnTo>
                    <a:pt x="86" y="57"/>
                  </a:lnTo>
                  <a:lnTo>
                    <a:pt x="86" y="50"/>
                  </a:lnTo>
                  <a:lnTo>
                    <a:pt x="88" y="50"/>
                  </a:lnTo>
                  <a:lnTo>
                    <a:pt x="90" y="47"/>
                  </a:lnTo>
                  <a:lnTo>
                    <a:pt x="90" y="45"/>
                  </a:lnTo>
                  <a:lnTo>
                    <a:pt x="95" y="40"/>
                  </a:lnTo>
                  <a:lnTo>
                    <a:pt x="93" y="40"/>
                  </a:lnTo>
                  <a:lnTo>
                    <a:pt x="95" y="40"/>
                  </a:lnTo>
                  <a:lnTo>
                    <a:pt x="98" y="40"/>
                  </a:lnTo>
                  <a:lnTo>
                    <a:pt x="100" y="35"/>
                  </a:lnTo>
                  <a:lnTo>
                    <a:pt x="100" y="30"/>
                  </a:lnTo>
                  <a:lnTo>
                    <a:pt x="102" y="26"/>
                  </a:lnTo>
                  <a:lnTo>
                    <a:pt x="102" y="14"/>
                  </a:lnTo>
                  <a:lnTo>
                    <a:pt x="105" y="11"/>
                  </a:lnTo>
                  <a:lnTo>
                    <a:pt x="105" y="7"/>
                  </a:lnTo>
                  <a:lnTo>
                    <a:pt x="107" y="4"/>
                  </a:lnTo>
                  <a:lnTo>
                    <a:pt x="107" y="9"/>
                  </a:lnTo>
                  <a:lnTo>
                    <a:pt x="109" y="19"/>
                  </a:lnTo>
                  <a:lnTo>
                    <a:pt x="109" y="47"/>
                  </a:lnTo>
                  <a:lnTo>
                    <a:pt x="112" y="64"/>
                  </a:lnTo>
                  <a:lnTo>
                    <a:pt x="112" y="80"/>
                  </a:lnTo>
                  <a:lnTo>
                    <a:pt x="114" y="76"/>
                  </a:lnTo>
                  <a:lnTo>
                    <a:pt x="114" y="59"/>
                  </a:lnTo>
                  <a:lnTo>
                    <a:pt x="117" y="50"/>
                  </a:lnTo>
                  <a:lnTo>
                    <a:pt x="117" y="30"/>
                  </a:lnTo>
                  <a:lnTo>
                    <a:pt x="119" y="26"/>
                  </a:lnTo>
                  <a:lnTo>
                    <a:pt x="119" y="14"/>
                  </a:lnTo>
                  <a:lnTo>
                    <a:pt x="121" y="7"/>
                  </a:lnTo>
                  <a:lnTo>
                    <a:pt x="121" y="0"/>
                  </a:lnTo>
                  <a:lnTo>
                    <a:pt x="124" y="0"/>
                  </a:lnTo>
                  <a:lnTo>
                    <a:pt x="124" y="23"/>
                  </a:lnTo>
                  <a:lnTo>
                    <a:pt x="126" y="33"/>
                  </a:lnTo>
                  <a:lnTo>
                    <a:pt x="126" y="52"/>
                  </a:lnTo>
                  <a:lnTo>
                    <a:pt x="129" y="59"/>
                  </a:lnTo>
                  <a:lnTo>
                    <a:pt x="129" y="61"/>
                  </a:lnTo>
                  <a:lnTo>
                    <a:pt x="129" y="57"/>
                  </a:lnTo>
                  <a:lnTo>
                    <a:pt x="131" y="52"/>
                  </a:lnTo>
                  <a:lnTo>
                    <a:pt x="133" y="50"/>
                  </a:lnTo>
                  <a:lnTo>
                    <a:pt x="133" y="47"/>
                  </a:lnTo>
                  <a:lnTo>
                    <a:pt x="136" y="45"/>
                  </a:lnTo>
                  <a:lnTo>
                    <a:pt x="136" y="38"/>
                  </a:lnTo>
                  <a:lnTo>
                    <a:pt x="138" y="35"/>
                  </a:lnTo>
                  <a:lnTo>
                    <a:pt x="138" y="23"/>
                  </a:lnTo>
                  <a:lnTo>
                    <a:pt x="140" y="21"/>
                  </a:lnTo>
                  <a:lnTo>
                    <a:pt x="140" y="16"/>
                  </a:lnTo>
                  <a:lnTo>
                    <a:pt x="143" y="19"/>
                  </a:lnTo>
                  <a:lnTo>
                    <a:pt x="143" y="21"/>
                  </a:lnTo>
                  <a:lnTo>
                    <a:pt x="145" y="26"/>
                  </a:lnTo>
                  <a:lnTo>
                    <a:pt x="145" y="30"/>
                  </a:lnTo>
                  <a:lnTo>
                    <a:pt x="148" y="28"/>
                  </a:lnTo>
                  <a:lnTo>
                    <a:pt x="148" y="26"/>
                  </a:lnTo>
                  <a:lnTo>
                    <a:pt x="150" y="23"/>
                  </a:lnTo>
                  <a:lnTo>
                    <a:pt x="150" y="33"/>
                  </a:lnTo>
                  <a:lnTo>
                    <a:pt x="152" y="40"/>
                  </a:lnTo>
                  <a:lnTo>
                    <a:pt x="152" y="59"/>
                  </a:lnTo>
                  <a:lnTo>
                    <a:pt x="155" y="66"/>
                  </a:lnTo>
                  <a:lnTo>
                    <a:pt x="155" y="69"/>
                  </a:lnTo>
                  <a:lnTo>
                    <a:pt x="155" y="64"/>
                  </a:lnTo>
                  <a:lnTo>
                    <a:pt x="157" y="59"/>
                  </a:lnTo>
                  <a:lnTo>
                    <a:pt x="157" y="52"/>
                  </a:lnTo>
                  <a:lnTo>
                    <a:pt x="160" y="47"/>
                  </a:lnTo>
                  <a:lnTo>
                    <a:pt x="160" y="33"/>
                  </a:lnTo>
                  <a:lnTo>
                    <a:pt x="162" y="28"/>
                  </a:lnTo>
                  <a:lnTo>
                    <a:pt x="162" y="26"/>
                  </a:lnTo>
                  <a:lnTo>
                    <a:pt x="162" y="2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3" name="Freeform 197"/>
            <p:cNvSpPr>
              <a:spLocks noChangeAspect="1"/>
            </p:cNvSpPr>
            <p:nvPr/>
          </p:nvSpPr>
          <p:spPr bwMode="auto">
            <a:xfrm flipV="1">
              <a:off x="8729794" y="4342706"/>
              <a:ext cx="1048160" cy="90420"/>
            </a:xfrm>
            <a:custGeom>
              <a:avLst/>
              <a:gdLst>
                <a:gd name="T0" fmla="*/ 2 w 184"/>
                <a:gd name="T1" fmla="*/ 36 h 62"/>
                <a:gd name="T2" fmla="*/ 9 w 184"/>
                <a:gd name="T3" fmla="*/ 22 h 62"/>
                <a:gd name="T4" fmla="*/ 12 w 184"/>
                <a:gd name="T5" fmla="*/ 17 h 62"/>
                <a:gd name="T6" fmla="*/ 17 w 184"/>
                <a:gd name="T7" fmla="*/ 29 h 62"/>
                <a:gd name="T8" fmla="*/ 19 w 184"/>
                <a:gd name="T9" fmla="*/ 22 h 62"/>
                <a:gd name="T10" fmla="*/ 24 w 184"/>
                <a:gd name="T11" fmla="*/ 12 h 62"/>
                <a:gd name="T12" fmla="*/ 26 w 184"/>
                <a:gd name="T13" fmla="*/ 24 h 62"/>
                <a:gd name="T14" fmla="*/ 31 w 184"/>
                <a:gd name="T15" fmla="*/ 22 h 62"/>
                <a:gd name="T16" fmla="*/ 36 w 184"/>
                <a:gd name="T17" fmla="*/ 36 h 62"/>
                <a:gd name="T18" fmla="*/ 41 w 184"/>
                <a:gd name="T19" fmla="*/ 31 h 62"/>
                <a:gd name="T20" fmla="*/ 45 w 184"/>
                <a:gd name="T21" fmla="*/ 31 h 62"/>
                <a:gd name="T22" fmla="*/ 50 w 184"/>
                <a:gd name="T23" fmla="*/ 17 h 62"/>
                <a:gd name="T24" fmla="*/ 55 w 184"/>
                <a:gd name="T25" fmla="*/ 17 h 62"/>
                <a:gd name="T26" fmla="*/ 57 w 184"/>
                <a:gd name="T27" fmla="*/ 27 h 62"/>
                <a:gd name="T28" fmla="*/ 64 w 184"/>
                <a:gd name="T29" fmla="*/ 27 h 62"/>
                <a:gd name="T30" fmla="*/ 69 w 184"/>
                <a:gd name="T31" fmla="*/ 22 h 62"/>
                <a:gd name="T32" fmla="*/ 74 w 184"/>
                <a:gd name="T33" fmla="*/ 10 h 62"/>
                <a:gd name="T34" fmla="*/ 76 w 184"/>
                <a:gd name="T35" fmla="*/ 0 h 62"/>
                <a:gd name="T36" fmla="*/ 79 w 184"/>
                <a:gd name="T37" fmla="*/ 34 h 62"/>
                <a:gd name="T38" fmla="*/ 83 w 184"/>
                <a:gd name="T39" fmla="*/ 58 h 62"/>
                <a:gd name="T40" fmla="*/ 86 w 184"/>
                <a:gd name="T41" fmla="*/ 43 h 62"/>
                <a:gd name="T42" fmla="*/ 91 w 184"/>
                <a:gd name="T43" fmla="*/ 31 h 62"/>
                <a:gd name="T44" fmla="*/ 93 w 184"/>
                <a:gd name="T45" fmla="*/ 19 h 62"/>
                <a:gd name="T46" fmla="*/ 98 w 184"/>
                <a:gd name="T47" fmla="*/ 5 h 62"/>
                <a:gd name="T48" fmla="*/ 100 w 184"/>
                <a:gd name="T49" fmla="*/ 17 h 62"/>
                <a:gd name="T50" fmla="*/ 105 w 184"/>
                <a:gd name="T51" fmla="*/ 24 h 62"/>
                <a:gd name="T52" fmla="*/ 107 w 184"/>
                <a:gd name="T53" fmla="*/ 12 h 62"/>
                <a:gd name="T54" fmla="*/ 112 w 184"/>
                <a:gd name="T55" fmla="*/ 22 h 62"/>
                <a:gd name="T56" fmla="*/ 117 w 184"/>
                <a:gd name="T57" fmla="*/ 27 h 62"/>
                <a:gd name="T58" fmla="*/ 122 w 184"/>
                <a:gd name="T59" fmla="*/ 36 h 62"/>
                <a:gd name="T60" fmla="*/ 129 w 184"/>
                <a:gd name="T61" fmla="*/ 39 h 62"/>
                <a:gd name="T62" fmla="*/ 136 w 184"/>
                <a:gd name="T63" fmla="*/ 27 h 62"/>
                <a:gd name="T64" fmla="*/ 141 w 184"/>
                <a:gd name="T65" fmla="*/ 19 h 62"/>
                <a:gd name="T66" fmla="*/ 145 w 184"/>
                <a:gd name="T67" fmla="*/ 15 h 62"/>
                <a:gd name="T68" fmla="*/ 150 w 184"/>
                <a:gd name="T69" fmla="*/ 24 h 62"/>
                <a:gd name="T70" fmla="*/ 155 w 184"/>
                <a:gd name="T71" fmla="*/ 27 h 62"/>
                <a:gd name="T72" fmla="*/ 157 w 184"/>
                <a:gd name="T73" fmla="*/ 19 h 62"/>
                <a:gd name="T74" fmla="*/ 162 w 184"/>
                <a:gd name="T75" fmla="*/ 8 h 62"/>
                <a:gd name="T76" fmla="*/ 167 w 184"/>
                <a:gd name="T77" fmla="*/ 24 h 62"/>
                <a:gd name="T78" fmla="*/ 169 w 184"/>
                <a:gd name="T79" fmla="*/ 39 h 62"/>
                <a:gd name="T80" fmla="*/ 174 w 184"/>
                <a:gd name="T81" fmla="*/ 29 h 62"/>
                <a:gd name="T82" fmla="*/ 181 w 184"/>
                <a:gd name="T83"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62">
                  <a:moveTo>
                    <a:pt x="0" y="17"/>
                  </a:moveTo>
                  <a:lnTo>
                    <a:pt x="2" y="19"/>
                  </a:lnTo>
                  <a:lnTo>
                    <a:pt x="2" y="36"/>
                  </a:lnTo>
                  <a:lnTo>
                    <a:pt x="5" y="34"/>
                  </a:lnTo>
                  <a:lnTo>
                    <a:pt x="5" y="27"/>
                  </a:lnTo>
                  <a:lnTo>
                    <a:pt x="9" y="22"/>
                  </a:lnTo>
                  <a:lnTo>
                    <a:pt x="9" y="17"/>
                  </a:lnTo>
                  <a:lnTo>
                    <a:pt x="12" y="15"/>
                  </a:lnTo>
                  <a:lnTo>
                    <a:pt x="12" y="17"/>
                  </a:lnTo>
                  <a:lnTo>
                    <a:pt x="14" y="19"/>
                  </a:lnTo>
                  <a:lnTo>
                    <a:pt x="14" y="27"/>
                  </a:lnTo>
                  <a:lnTo>
                    <a:pt x="17" y="29"/>
                  </a:lnTo>
                  <a:lnTo>
                    <a:pt x="17" y="31"/>
                  </a:lnTo>
                  <a:lnTo>
                    <a:pt x="19" y="29"/>
                  </a:lnTo>
                  <a:lnTo>
                    <a:pt x="19" y="22"/>
                  </a:lnTo>
                  <a:lnTo>
                    <a:pt x="21" y="19"/>
                  </a:lnTo>
                  <a:lnTo>
                    <a:pt x="21" y="15"/>
                  </a:lnTo>
                  <a:lnTo>
                    <a:pt x="24" y="12"/>
                  </a:lnTo>
                  <a:lnTo>
                    <a:pt x="24" y="15"/>
                  </a:lnTo>
                  <a:lnTo>
                    <a:pt x="26" y="17"/>
                  </a:lnTo>
                  <a:lnTo>
                    <a:pt x="26" y="24"/>
                  </a:lnTo>
                  <a:lnTo>
                    <a:pt x="29" y="27"/>
                  </a:lnTo>
                  <a:lnTo>
                    <a:pt x="29" y="19"/>
                  </a:lnTo>
                  <a:lnTo>
                    <a:pt x="31" y="22"/>
                  </a:lnTo>
                  <a:lnTo>
                    <a:pt x="33" y="24"/>
                  </a:lnTo>
                  <a:lnTo>
                    <a:pt x="33" y="34"/>
                  </a:lnTo>
                  <a:lnTo>
                    <a:pt x="36" y="36"/>
                  </a:lnTo>
                  <a:lnTo>
                    <a:pt x="36" y="31"/>
                  </a:lnTo>
                  <a:lnTo>
                    <a:pt x="38" y="29"/>
                  </a:lnTo>
                  <a:lnTo>
                    <a:pt x="41" y="31"/>
                  </a:lnTo>
                  <a:lnTo>
                    <a:pt x="45" y="36"/>
                  </a:lnTo>
                  <a:lnTo>
                    <a:pt x="43" y="36"/>
                  </a:lnTo>
                  <a:lnTo>
                    <a:pt x="45" y="31"/>
                  </a:lnTo>
                  <a:lnTo>
                    <a:pt x="48" y="27"/>
                  </a:lnTo>
                  <a:lnTo>
                    <a:pt x="48" y="19"/>
                  </a:lnTo>
                  <a:lnTo>
                    <a:pt x="50" y="17"/>
                  </a:lnTo>
                  <a:lnTo>
                    <a:pt x="50" y="12"/>
                  </a:lnTo>
                  <a:lnTo>
                    <a:pt x="52" y="15"/>
                  </a:lnTo>
                  <a:lnTo>
                    <a:pt x="55" y="17"/>
                  </a:lnTo>
                  <a:lnTo>
                    <a:pt x="55" y="22"/>
                  </a:lnTo>
                  <a:lnTo>
                    <a:pt x="60" y="27"/>
                  </a:lnTo>
                  <a:lnTo>
                    <a:pt x="57" y="27"/>
                  </a:lnTo>
                  <a:lnTo>
                    <a:pt x="60" y="27"/>
                  </a:lnTo>
                  <a:lnTo>
                    <a:pt x="62" y="24"/>
                  </a:lnTo>
                  <a:lnTo>
                    <a:pt x="64" y="27"/>
                  </a:lnTo>
                  <a:lnTo>
                    <a:pt x="67" y="27"/>
                  </a:lnTo>
                  <a:lnTo>
                    <a:pt x="69" y="24"/>
                  </a:lnTo>
                  <a:lnTo>
                    <a:pt x="69" y="22"/>
                  </a:lnTo>
                  <a:lnTo>
                    <a:pt x="72" y="19"/>
                  </a:lnTo>
                  <a:lnTo>
                    <a:pt x="72" y="12"/>
                  </a:lnTo>
                  <a:lnTo>
                    <a:pt x="74" y="10"/>
                  </a:lnTo>
                  <a:lnTo>
                    <a:pt x="74" y="5"/>
                  </a:lnTo>
                  <a:lnTo>
                    <a:pt x="76" y="3"/>
                  </a:lnTo>
                  <a:lnTo>
                    <a:pt x="76" y="0"/>
                  </a:lnTo>
                  <a:lnTo>
                    <a:pt x="76" y="3"/>
                  </a:lnTo>
                  <a:lnTo>
                    <a:pt x="79" y="10"/>
                  </a:lnTo>
                  <a:lnTo>
                    <a:pt x="79" y="34"/>
                  </a:lnTo>
                  <a:lnTo>
                    <a:pt x="81" y="48"/>
                  </a:lnTo>
                  <a:lnTo>
                    <a:pt x="81" y="62"/>
                  </a:lnTo>
                  <a:lnTo>
                    <a:pt x="83" y="58"/>
                  </a:lnTo>
                  <a:lnTo>
                    <a:pt x="83" y="50"/>
                  </a:lnTo>
                  <a:lnTo>
                    <a:pt x="86" y="48"/>
                  </a:lnTo>
                  <a:lnTo>
                    <a:pt x="86" y="43"/>
                  </a:lnTo>
                  <a:lnTo>
                    <a:pt x="88" y="39"/>
                  </a:lnTo>
                  <a:lnTo>
                    <a:pt x="88" y="34"/>
                  </a:lnTo>
                  <a:lnTo>
                    <a:pt x="91" y="31"/>
                  </a:lnTo>
                  <a:lnTo>
                    <a:pt x="91" y="27"/>
                  </a:lnTo>
                  <a:lnTo>
                    <a:pt x="93" y="24"/>
                  </a:lnTo>
                  <a:lnTo>
                    <a:pt x="93" y="19"/>
                  </a:lnTo>
                  <a:lnTo>
                    <a:pt x="95" y="17"/>
                  </a:lnTo>
                  <a:lnTo>
                    <a:pt x="95" y="8"/>
                  </a:lnTo>
                  <a:lnTo>
                    <a:pt x="98" y="5"/>
                  </a:lnTo>
                  <a:lnTo>
                    <a:pt x="98" y="8"/>
                  </a:lnTo>
                  <a:lnTo>
                    <a:pt x="100" y="10"/>
                  </a:lnTo>
                  <a:lnTo>
                    <a:pt x="100" y="17"/>
                  </a:lnTo>
                  <a:lnTo>
                    <a:pt x="103" y="24"/>
                  </a:lnTo>
                  <a:lnTo>
                    <a:pt x="103" y="29"/>
                  </a:lnTo>
                  <a:lnTo>
                    <a:pt x="105" y="24"/>
                  </a:lnTo>
                  <a:lnTo>
                    <a:pt x="105" y="17"/>
                  </a:lnTo>
                  <a:lnTo>
                    <a:pt x="110" y="12"/>
                  </a:lnTo>
                  <a:lnTo>
                    <a:pt x="107" y="12"/>
                  </a:lnTo>
                  <a:lnTo>
                    <a:pt x="110" y="15"/>
                  </a:lnTo>
                  <a:lnTo>
                    <a:pt x="112" y="17"/>
                  </a:lnTo>
                  <a:lnTo>
                    <a:pt x="112" y="22"/>
                  </a:lnTo>
                  <a:lnTo>
                    <a:pt x="114" y="19"/>
                  </a:lnTo>
                  <a:lnTo>
                    <a:pt x="117" y="22"/>
                  </a:lnTo>
                  <a:lnTo>
                    <a:pt x="117" y="27"/>
                  </a:lnTo>
                  <a:lnTo>
                    <a:pt x="119" y="29"/>
                  </a:lnTo>
                  <a:lnTo>
                    <a:pt x="119" y="34"/>
                  </a:lnTo>
                  <a:lnTo>
                    <a:pt x="122" y="36"/>
                  </a:lnTo>
                  <a:lnTo>
                    <a:pt x="124" y="34"/>
                  </a:lnTo>
                  <a:lnTo>
                    <a:pt x="126" y="34"/>
                  </a:lnTo>
                  <a:lnTo>
                    <a:pt x="129" y="39"/>
                  </a:lnTo>
                  <a:lnTo>
                    <a:pt x="131" y="39"/>
                  </a:lnTo>
                  <a:lnTo>
                    <a:pt x="136" y="31"/>
                  </a:lnTo>
                  <a:lnTo>
                    <a:pt x="136" y="27"/>
                  </a:lnTo>
                  <a:lnTo>
                    <a:pt x="138" y="24"/>
                  </a:lnTo>
                  <a:lnTo>
                    <a:pt x="138" y="22"/>
                  </a:lnTo>
                  <a:lnTo>
                    <a:pt x="141" y="19"/>
                  </a:lnTo>
                  <a:lnTo>
                    <a:pt x="141" y="15"/>
                  </a:lnTo>
                  <a:lnTo>
                    <a:pt x="143" y="12"/>
                  </a:lnTo>
                  <a:lnTo>
                    <a:pt x="145" y="15"/>
                  </a:lnTo>
                  <a:lnTo>
                    <a:pt x="148" y="17"/>
                  </a:lnTo>
                  <a:lnTo>
                    <a:pt x="148" y="22"/>
                  </a:lnTo>
                  <a:lnTo>
                    <a:pt x="150" y="24"/>
                  </a:lnTo>
                  <a:lnTo>
                    <a:pt x="155" y="29"/>
                  </a:lnTo>
                  <a:lnTo>
                    <a:pt x="153" y="29"/>
                  </a:lnTo>
                  <a:lnTo>
                    <a:pt x="155" y="27"/>
                  </a:lnTo>
                  <a:lnTo>
                    <a:pt x="157" y="19"/>
                  </a:lnTo>
                  <a:lnTo>
                    <a:pt x="157" y="22"/>
                  </a:lnTo>
                  <a:lnTo>
                    <a:pt x="157" y="19"/>
                  </a:lnTo>
                  <a:lnTo>
                    <a:pt x="160" y="19"/>
                  </a:lnTo>
                  <a:lnTo>
                    <a:pt x="162" y="17"/>
                  </a:lnTo>
                  <a:lnTo>
                    <a:pt x="162" y="8"/>
                  </a:lnTo>
                  <a:lnTo>
                    <a:pt x="165" y="5"/>
                  </a:lnTo>
                  <a:lnTo>
                    <a:pt x="165" y="17"/>
                  </a:lnTo>
                  <a:lnTo>
                    <a:pt x="167" y="24"/>
                  </a:lnTo>
                  <a:lnTo>
                    <a:pt x="167" y="41"/>
                  </a:lnTo>
                  <a:lnTo>
                    <a:pt x="169" y="46"/>
                  </a:lnTo>
                  <a:lnTo>
                    <a:pt x="169" y="39"/>
                  </a:lnTo>
                  <a:lnTo>
                    <a:pt x="172" y="36"/>
                  </a:lnTo>
                  <a:lnTo>
                    <a:pt x="172" y="31"/>
                  </a:lnTo>
                  <a:lnTo>
                    <a:pt x="174" y="29"/>
                  </a:lnTo>
                  <a:lnTo>
                    <a:pt x="176" y="29"/>
                  </a:lnTo>
                  <a:lnTo>
                    <a:pt x="179" y="29"/>
                  </a:lnTo>
                  <a:lnTo>
                    <a:pt x="181" y="27"/>
                  </a:lnTo>
                  <a:lnTo>
                    <a:pt x="184" y="24"/>
                  </a:lnTo>
                  <a:lnTo>
                    <a:pt x="184" y="2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4" name="Freeform 198"/>
            <p:cNvSpPr>
              <a:spLocks noChangeAspect="1"/>
            </p:cNvSpPr>
            <p:nvPr/>
          </p:nvSpPr>
          <p:spPr bwMode="auto">
            <a:xfrm flipV="1">
              <a:off x="9777954" y="4355831"/>
              <a:ext cx="853033" cy="77295"/>
            </a:xfrm>
            <a:custGeom>
              <a:avLst/>
              <a:gdLst>
                <a:gd name="T0" fmla="*/ 2 w 150"/>
                <a:gd name="T1" fmla="*/ 19 h 53"/>
                <a:gd name="T2" fmla="*/ 4 w 150"/>
                <a:gd name="T3" fmla="*/ 8 h 53"/>
                <a:gd name="T4" fmla="*/ 7 w 150"/>
                <a:gd name="T5" fmla="*/ 36 h 53"/>
                <a:gd name="T6" fmla="*/ 9 w 150"/>
                <a:gd name="T7" fmla="*/ 53 h 53"/>
                <a:gd name="T8" fmla="*/ 12 w 150"/>
                <a:gd name="T9" fmla="*/ 39 h 53"/>
                <a:gd name="T10" fmla="*/ 14 w 150"/>
                <a:gd name="T11" fmla="*/ 27 h 53"/>
                <a:gd name="T12" fmla="*/ 16 w 150"/>
                <a:gd name="T13" fmla="*/ 12 h 53"/>
                <a:gd name="T14" fmla="*/ 19 w 150"/>
                <a:gd name="T15" fmla="*/ 8 h 53"/>
                <a:gd name="T16" fmla="*/ 21 w 150"/>
                <a:gd name="T17" fmla="*/ 10 h 53"/>
                <a:gd name="T18" fmla="*/ 24 w 150"/>
                <a:gd name="T19" fmla="*/ 22 h 53"/>
                <a:gd name="T20" fmla="*/ 26 w 150"/>
                <a:gd name="T21" fmla="*/ 31 h 53"/>
                <a:gd name="T22" fmla="*/ 31 w 150"/>
                <a:gd name="T23" fmla="*/ 34 h 53"/>
                <a:gd name="T24" fmla="*/ 35 w 150"/>
                <a:gd name="T25" fmla="*/ 31 h 53"/>
                <a:gd name="T26" fmla="*/ 38 w 150"/>
                <a:gd name="T27" fmla="*/ 24 h 53"/>
                <a:gd name="T28" fmla="*/ 40 w 150"/>
                <a:gd name="T29" fmla="*/ 12 h 53"/>
                <a:gd name="T30" fmla="*/ 43 w 150"/>
                <a:gd name="T31" fmla="*/ 0 h 53"/>
                <a:gd name="T32" fmla="*/ 47 w 150"/>
                <a:gd name="T33" fmla="*/ 3 h 53"/>
                <a:gd name="T34" fmla="*/ 50 w 150"/>
                <a:gd name="T35" fmla="*/ 17 h 53"/>
                <a:gd name="T36" fmla="*/ 52 w 150"/>
                <a:gd name="T37" fmla="*/ 31 h 53"/>
                <a:gd name="T38" fmla="*/ 57 w 150"/>
                <a:gd name="T39" fmla="*/ 39 h 53"/>
                <a:gd name="T40" fmla="*/ 57 w 150"/>
                <a:gd name="T41" fmla="*/ 36 h 53"/>
                <a:gd name="T42" fmla="*/ 59 w 150"/>
                <a:gd name="T43" fmla="*/ 24 h 53"/>
                <a:gd name="T44" fmla="*/ 62 w 150"/>
                <a:gd name="T45" fmla="*/ 24 h 53"/>
                <a:gd name="T46" fmla="*/ 64 w 150"/>
                <a:gd name="T47" fmla="*/ 48 h 53"/>
                <a:gd name="T48" fmla="*/ 66 w 150"/>
                <a:gd name="T49" fmla="*/ 41 h 53"/>
                <a:gd name="T50" fmla="*/ 69 w 150"/>
                <a:gd name="T51" fmla="*/ 34 h 53"/>
                <a:gd name="T52" fmla="*/ 71 w 150"/>
                <a:gd name="T53" fmla="*/ 27 h 53"/>
                <a:gd name="T54" fmla="*/ 74 w 150"/>
                <a:gd name="T55" fmla="*/ 19 h 53"/>
                <a:gd name="T56" fmla="*/ 76 w 150"/>
                <a:gd name="T57" fmla="*/ 24 h 53"/>
                <a:gd name="T58" fmla="*/ 81 w 150"/>
                <a:gd name="T59" fmla="*/ 15 h 53"/>
                <a:gd name="T60" fmla="*/ 86 w 150"/>
                <a:gd name="T61" fmla="*/ 24 h 53"/>
                <a:gd name="T62" fmla="*/ 88 w 150"/>
                <a:gd name="T63" fmla="*/ 29 h 53"/>
                <a:gd name="T64" fmla="*/ 93 w 150"/>
                <a:gd name="T65" fmla="*/ 24 h 53"/>
                <a:gd name="T66" fmla="*/ 97 w 150"/>
                <a:gd name="T67" fmla="*/ 29 h 53"/>
                <a:gd name="T68" fmla="*/ 102 w 150"/>
                <a:gd name="T69" fmla="*/ 24 h 53"/>
                <a:gd name="T70" fmla="*/ 105 w 150"/>
                <a:gd name="T71" fmla="*/ 15 h 53"/>
                <a:gd name="T72" fmla="*/ 109 w 150"/>
                <a:gd name="T73" fmla="*/ 12 h 53"/>
                <a:gd name="T74" fmla="*/ 109 w 150"/>
                <a:gd name="T75" fmla="*/ 10 h 53"/>
                <a:gd name="T76" fmla="*/ 112 w 150"/>
                <a:gd name="T77" fmla="*/ 19 h 53"/>
                <a:gd name="T78" fmla="*/ 114 w 150"/>
                <a:gd name="T79" fmla="*/ 39 h 53"/>
                <a:gd name="T80" fmla="*/ 117 w 150"/>
                <a:gd name="T81" fmla="*/ 43 h 53"/>
                <a:gd name="T82" fmla="*/ 121 w 150"/>
                <a:gd name="T83" fmla="*/ 36 h 53"/>
                <a:gd name="T84" fmla="*/ 124 w 150"/>
                <a:gd name="T85" fmla="*/ 29 h 53"/>
                <a:gd name="T86" fmla="*/ 126 w 150"/>
                <a:gd name="T87" fmla="*/ 19 h 53"/>
                <a:gd name="T88" fmla="*/ 126 w 150"/>
                <a:gd name="T89" fmla="*/ 19 h 53"/>
                <a:gd name="T90" fmla="*/ 128 w 150"/>
                <a:gd name="T91" fmla="*/ 29 h 53"/>
                <a:gd name="T92" fmla="*/ 131 w 150"/>
                <a:gd name="T93" fmla="*/ 29 h 53"/>
                <a:gd name="T94" fmla="*/ 133 w 150"/>
                <a:gd name="T95" fmla="*/ 24 h 53"/>
                <a:gd name="T96" fmla="*/ 136 w 150"/>
                <a:gd name="T97" fmla="*/ 12 h 53"/>
                <a:gd name="T98" fmla="*/ 138 w 150"/>
                <a:gd name="T99" fmla="*/ 17 h 53"/>
                <a:gd name="T100" fmla="*/ 140 w 150"/>
                <a:gd name="T101" fmla="*/ 41 h 53"/>
                <a:gd name="T102" fmla="*/ 143 w 150"/>
                <a:gd name="T103" fmla="*/ 36 h 53"/>
                <a:gd name="T104" fmla="*/ 145 w 150"/>
                <a:gd name="T105" fmla="*/ 27 h 53"/>
                <a:gd name="T106" fmla="*/ 150 w 150"/>
                <a:gd name="T107" fmla="*/ 2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0" h="53">
                  <a:moveTo>
                    <a:pt x="0" y="22"/>
                  </a:moveTo>
                  <a:lnTo>
                    <a:pt x="2" y="19"/>
                  </a:lnTo>
                  <a:lnTo>
                    <a:pt x="2" y="12"/>
                  </a:lnTo>
                  <a:lnTo>
                    <a:pt x="4" y="8"/>
                  </a:lnTo>
                  <a:lnTo>
                    <a:pt x="7" y="10"/>
                  </a:lnTo>
                  <a:lnTo>
                    <a:pt x="7" y="36"/>
                  </a:lnTo>
                  <a:lnTo>
                    <a:pt x="9" y="46"/>
                  </a:lnTo>
                  <a:lnTo>
                    <a:pt x="9" y="53"/>
                  </a:lnTo>
                  <a:lnTo>
                    <a:pt x="12" y="50"/>
                  </a:lnTo>
                  <a:lnTo>
                    <a:pt x="12" y="39"/>
                  </a:lnTo>
                  <a:lnTo>
                    <a:pt x="14" y="34"/>
                  </a:lnTo>
                  <a:lnTo>
                    <a:pt x="14" y="27"/>
                  </a:lnTo>
                  <a:lnTo>
                    <a:pt x="16" y="22"/>
                  </a:lnTo>
                  <a:lnTo>
                    <a:pt x="16" y="12"/>
                  </a:lnTo>
                  <a:lnTo>
                    <a:pt x="19" y="10"/>
                  </a:lnTo>
                  <a:lnTo>
                    <a:pt x="19" y="8"/>
                  </a:lnTo>
                  <a:lnTo>
                    <a:pt x="21" y="5"/>
                  </a:lnTo>
                  <a:lnTo>
                    <a:pt x="21" y="10"/>
                  </a:lnTo>
                  <a:lnTo>
                    <a:pt x="24" y="15"/>
                  </a:lnTo>
                  <a:lnTo>
                    <a:pt x="24" y="22"/>
                  </a:lnTo>
                  <a:lnTo>
                    <a:pt x="26" y="27"/>
                  </a:lnTo>
                  <a:lnTo>
                    <a:pt x="26" y="31"/>
                  </a:lnTo>
                  <a:lnTo>
                    <a:pt x="28" y="34"/>
                  </a:lnTo>
                  <a:lnTo>
                    <a:pt x="31" y="34"/>
                  </a:lnTo>
                  <a:lnTo>
                    <a:pt x="33" y="31"/>
                  </a:lnTo>
                  <a:lnTo>
                    <a:pt x="35" y="31"/>
                  </a:lnTo>
                  <a:lnTo>
                    <a:pt x="38" y="27"/>
                  </a:lnTo>
                  <a:lnTo>
                    <a:pt x="38" y="24"/>
                  </a:lnTo>
                  <a:lnTo>
                    <a:pt x="40" y="19"/>
                  </a:lnTo>
                  <a:lnTo>
                    <a:pt x="40" y="12"/>
                  </a:lnTo>
                  <a:lnTo>
                    <a:pt x="43" y="8"/>
                  </a:lnTo>
                  <a:lnTo>
                    <a:pt x="43" y="0"/>
                  </a:lnTo>
                  <a:lnTo>
                    <a:pt x="45" y="0"/>
                  </a:lnTo>
                  <a:lnTo>
                    <a:pt x="47" y="3"/>
                  </a:lnTo>
                  <a:lnTo>
                    <a:pt x="47" y="10"/>
                  </a:lnTo>
                  <a:lnTo>
                    <a:pt x="50" y="17"/>
                  </a:lnTo>
                  <a:lnTo>
                    <a:pt x="50" y="29"/>
                  </a:lnTo>
                  <a:lnTo>
                    <a:pt x="52" y="31"/>
                  </a:lnTo>
                  <a:lnTo>
                    <a:pt x="52" y="34"/>
                  </a:lnTo>
                  <a:lnTo>
                    <a:pt x="57" y="39"/>
                  </a:lnTo>
                  <a:lnTo>
                    <a:pt x="55" y="39"/>
                  </a:lnTo>
                  <a:lnTo>
                    <a:pt x="57" y="36"/>
                  </a:lnTo>
                  <a:lnTo>
                    <a:pt x="59" y="31"/>
                  </a:lnTo>
                  <a:lnTo>
                    <a:pt x="59" y="24"/>
                  </a:lnTo>
                  <a:lnTo>
                    <a:pt x="62" y="22"/>
                  </a:lnTo>
                  <a:lnTo>
                    <a:pt x="62" y="24"/>
                  </a:lnTo>
                  <a:lnTo>
                    <a:pt x="64" y="29"/>
                  </a:lnTo>
                  <a:lnTo>
                    <a:pt x="64" y="48"/>
                  </a:lnTo>
                  <a:lnTo>
                    <a:pt x="66" y="50"/>
                  </a:lnTo>
                  <a:lnTo>
                    <a:pt x="66" y="41"/>
                  </a:lnTo>
                  <a:lnTo>
                    <a:pt x="69" y="39"/>
                  </a:lnTo>
                  <a:lnTo>
                    <a:pt x="69" y="34"/>
                  </a:lnTo>
                  <a:lnTo>
                    <a:pt x="71" y="31"/>
                  </a:lnTo>
                  <a:lnTo>
                    <a:pt x="71" y="27"/>
                  </a:lnTo>
                  <a:lnTo>
                    <a:pt x="74" y="24"/>
                  </a:lnTo>
                  <a:lnTo>
                    <a:pt x="74" y="19"/>
                  </a:lnTo>
                  <a:lnTo>
                    <a:pt x="78" y="24"/>
                  </a:lnTo>
                  <a:lnTo>
                    <a:pt x="76" y="24"/>
                  </a:lnTo>
                  <a:lnTo>
                    <a:pt x="78" y="17"/>
                  </a:lnTo>
                  <a:lnTo>
                    <a:pt x="81" y="15"/>
                  </a:lnTo>
                  <a:lnTo>
                    <a:pt x="86" y="19"/>
                  </a:lnTo>
                  <a:lnTo>
                    <a:pt x="86" y="24"/>
                  </a:lnTo>
                  <a:lnTo>
                    <a:pt x="90" y="29"/>
                  </a:lnTo>
                  <a:lnTo>
                    <a:pt x="88" y="29"/>
                  </a:lnTo>
                  <a:lnTo>
                    <a:pt x="90" y="27"/>
                  </a:lnTo>
                  <a:lnTo>
                    <a:pt x="93" y="24"/>
                  </a:lnTo>
                  <a:lnTo>
                    <a:pt x="95" y="27"/>
                  </a:lnTo>
                  <a:lnTo>
                    <a:pt x="97" y="29"/>
                  </a:lnTo>
                  <a:lnTo>
                    <a:pt x="100" y="27"/>
                  </a:lnTo>
                  <a:lnTo>
                    <a:pt x="102" y="24"/>
                  </a:lnTo>
                  <a:lnTo>
                    <a:pt x="102" y="19"/>
                  </a:lnTo>
                  <a:lnTo>
                    <a:pt x="105" y="15"/>
                  </a:lnTo>
                  <a:lnTo>
                    <a:pt x="105" y="8"/>
                  </a:lnTo>
                  <a:lnTo>
                    <a:pt x="109" y="12"/>
                  </a:lnTo>
                  <a:lnTo>
                    <a:pt x="107" y="12"/>
                  </a:lnTo>
                  <a:lnTo>
                    <a:pt x="109" y="10"/>
                  </a:lnTo>
                  <a:lnTo>
                    <a:pt x="112" y="12"/>
                  </a:lnTo>
                  <a:lnTo>
                    <a:pt x="112" y="19"/>
                  </a:lnTo>
                  <a:lnTo>
                    <a:pt x="114" y="24"/>
                  </a:lnTo>
                  <a:lnTo>
                    <a:pt x="114" y="39"/>
                  </a:lnTo>
                  <a:lnTo>
                    <a:pt x="119" y="43"/>
                  </a:lnTo>
                  <a:lnTo>
                    <a:pt x="117" y="43"/>
                  </a:lnTo>
                  <a:lnTo>
                    <a:pt x="119" y="39"/>
                  </a:lnTo>
                  <a:lnTo>
                    <a:pt x="121" y="36"/>
                  </a:lnTo>
                  <a:lnTo>
                    <a:pt x="121" y="31"/>
                  </a:lnTo>
                  <a:lnTo>
                    <a:pt x="124" y="29"/>
                  </a:lnTo>
                  <a:lnTo>
                    <a:pt x="124" y="22"/>
                  </a:lnTo>
                  <a:lnTo>
                    <a:pt x="126" y="19"/>
                  </a:lnTo>
                  <a:lnTo>
                    <a:pt x="126" y="17"/>
                  </a:lnTo>
                  <a:lnTo>
                    <a:pt x="126" y="19"/>
                  </a:lnTo>
                  <a:lnTo>
                    <a:pt x="128" y="22"/>
                  </a:lnTo>
                  <a:lnTo>
                    <a:pt x="128" y="29"/>
                  </a:lnTo>
                  <a:lnTo>
                    <a:pt x="131" y="31"/>
                  </a:lnTo>
                  <a:lnTo>
                    <a:pt x="131" y="29"/>
                  </a:lnTo>
                  <a:lnTo>
                    <a:pt x="133" y="27"/>
                  </a:lnTo>
                  <a:lnTo>
                    <a:pt x="133" y="24"/>
                  </a:lnTo>
                  <a:lnTo>
                    <a:pt x="136" y="22"/>
                  </a:lnTo>
                  <a:lnTo>
                    <a:pt x="136" y="12"/>
                  </a:lnTo>
                  <a:lnTo>
                    <a:pt x="138" y="12"/>
                  </a:lnTo>
                  <a:lnTo>
                    <a:pt x="138" y="17"/>
                  </a:lnTo>
                  <a:lnTo>
                    <a:pt x="140" y="24"/>
                  </a:lnTo>
                  <a:lnTo>
                    <a:pt x="140" y="41"/>
                  </a:lnTo>
                  <a:lnTo>
                    <a:pt x="143" y="39"/>
                  </a:lnTo>
                  <a:lnTo>
                    <a:pt x="143" y="36"/>
                  </a:lnTo>
                  <a:lnTo>
                    <a:pt x="145" y="34"/>
                  </a:lnTo>
                  <a:lnTo>
                    <a:pt x="145" y="27"/>
                  </a:lnTo>
                  <a:lnTo>
                    <a:pt x="148" y="24"/>
                  </a:lnTo>
                  <a:lnTo>
                    <a:pt x="150"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5" name="Freeform 199"/>
            <p:cNvSpPr>
              <a:spLocks noChangeAspect="1"/>
            </p:cNvSpPr>
            <p:nvPr/>
          </p:nvSpPr>
          <p:spPr bwMode="auto">
            <a:xfrm flipV="1">
              <a:off x="4725376" y="4376249"/>
              <a:ext cx="1029165" cy="223133"/>
            </a:xfrm>
            <a:custGeom>
              <a:avLst/>
              <a:gdLst>
                <a:gd name="T0" fmla="*/ 5 w 181"/>
                <a:gd name="T1" fmla="*/ 88 h 155"/>
                <a:gd name="T2" fmla="*/ 7 w 181"/>
                <a:gd name="T3" fmla="*/ 78 h 155"/>
                <a:gd name="T4" fmla="*/ 12 w 181"/>
                <a:gd name="T5" fmla="*/ 64 h 155"/>
                <a:gd name="T6" fmla="*/ 14 w 181"/>
                <a:gd name="T7" fmla="*/ 64 h 155"/>
                <a:gd name="T8" fmla="*/ 22 w 181"/>
                <a:gd name="T9" fmla="*/ 67 h 155"/>
                <a:gd name="T10" fmla="*/ 24 w 181"/>
                <a:gd name="T11" fmla="*/ 69 h 155"/>
                <a:gd name="T12" fmla="*/ 29 w 181"/>
                <a:gd name="T13" fmla="*/ 76 h 155"/>
                <a:gd name="T14" fmla="*/ 34 w 181"/>
                <a:gd name="T15" fmla="*/ 86 h 155"/>
                <a:gd name="T16" fmla="*/ 36 w 181"/>
                <a:gd name="T17" fmla="*/ 76 h 155"/>
                <a:gd name="T18" fmla="*/ 43 w 181"/>
                <a:gd name="T19" fmla="*/ 69 h 155"/>
                <a:gd name="T20" fmla="*/ 45 w 181"/>
                <a:gd name="T21" fmla="*/ 74 h 155"/>
                <a:gd name="T22" fmla="*/ 50 w 181"/>
                <a:gd name="T23" fmla="*/ 76 h 155"/>
                <a:gd name="T24" fmla="*/ 55 w 181"/>
                <a:gd name="T25" fmla="*/ 69 h 155"/>
                <a:gd name="T26" fmla="*/ 62 w 181"/>
                <a:gd name="T27" fmla="*/ 69 h 155"/>
                <a:gd name="T28" fmla="*/ 65 w 181"/>
                <a:gd name="T29" fmla="*/ 62 h 155"/>
                <a:gd name="T30" fmla="*/ 72 w 181"/>
                <a:gd name="T31" fmla="*/ 69 h 155"/>
                <a:gd name="T32" fmla="*/ 77 w 181"/>
                <a:gd name="T33" fmla="*/ 64 h 155"/>
                <a:gd name="T34" fmla="*/ 81 w 181"/>
                <a:gd name="T35" fmla="*/ 62 h 155"/>
                <a:gd name="T36" fmla="*/ 86 w 181"/>
                <a:gd name="T37" fmla="*/ 76 h 155"/>
                <a:gd name="T38" fmla="*/ 88 w 181"/>
                <a:gd name="T39" fmla="*/ 88 h 155"/>
                <a:gd name="T40" fmla="*/ 96 w 181"/>
                <a:gd name="T41" fmla="*/ 83 h 155"/>
                <a:gd name="T42" fmla="*/ 98 w 181"/>
                <a:gd name="T43" fmla="*/ 74 h 155"/>
                <a:gd name="T44" fmla="*/ 105 w 181"/>
                <a:gd name="T45" fmla="*/ 62 h 155"/>
                <a:gd name="T46" fmla="*/ 110 w 181"/>
                <a:gd name="T47" fmla="*/ 59 h 155"/>
                <a:gd name="T48" fmla="*/ 112 w 181"/>
                <a:gd name="T49" fmla="*/ 86 h 155"/>
                <a:gd name="T50" fmla="*/ 119 w 181"/>
                <a:gd name="T51" fmla="*/ 81 h 155"/>
                <a:gd name="T52" fmla="*/ 124 w 181"/>
                <a:gd name="T53" fmla="*/ 74 h 155"/>
                <a:gd name="T54" fmla="*/ 127 w 181"/>
                <a:gd name="T55" fmla="*/ 59 h 155"/>
                <a:gd name="T56" fmla="*/ 131 w 181"/>
                <a:gd name="T57" fmla="*/ 64 h 155"/>
                <a:gd name="T58" fmla="*/ 136 w 181"/>
                <a:gd name="T59" fmla="*/ 78 h 155"/>
                <a:gd name="T60" fmla="*/ 141 w 181"/>
                <a:gd name="T61" fmla="*/ 90 h 155"/>
                <a:gd name="T62" fmla="*/ 146 w 181"/>
                <a:gd name="T63" fmla="*/ 83 h 155"/>
                <a:gd name="T64" fmla="*/ 148 w 181"/>
                <a:gd name="T65" fmla="*/ 67 h 155"/>
                <a:gd name="T66" fmla="*/ 153 w 181"/>
                <a:gd name="T67" fmla="*/ 47 h 155"/>
                <a:gd name="T68" fmla="*/ 155 w 181"/>
                <a:gd name="T69" fmla="*/ 7 h 155"/>
                <a:gd name="T70" fmla="*/ 158 w 181"/>
                <a:gd name="T71" fmla="*/ 5 h 155"/>
                <a:gd name="T72" fmla="*/ 162 w 181"/>
                <a:gd name="T73" fmla="*/ 83 h 155"/>
                <a:gd name="T74" fmla="*/ 165 w 181"/>
                <a:gd name="T75" fmla="*/ 155 h 155"/>
                <a:gd name="T76" fmla="*/ 167 w 181"/>
                <a:gd name="T77" fmla="*/ 119 h 155"/>
                <a:gd name="T78" fmla="*/ 172 w 181"/>
                <a:gd name="T79" fmla="*/ 83 h 155"/>
                <a:gd name="T80" fmla="*/ 174 w 181"/>
                <a:gd name="T81" fmla="*/ 55 h 155"/>
                <a:gd name="T82" fmla="*/ 179 w 181"/>
                <a:gd name="T83" fmla="*/ 4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55">
                  <a:moveTo>
                    <a:pt x="0" y="67"/>
                  </a:moveTo>
                  <a:lnTo>
                    <a:pt x="0" y="81"/>
                  </a:lnTo>
                  <a:lnTo>
                    <a:pt x="5" y="88"/>
                  </a:lnTo>
                  <a:lnTo>
                    <a:pt x="3" y="88"/>
                  </a:lnTo>
                  <a:lnTo>
                    <a:pt x="5" y="81"/>
                  </a:lnTo>
                  <a:lnTo>
                    <a:pt x="7" y="78"/>
                  </a:lnTo>
                  <a:lnTo>
                    <a:pt x="10" y="76"/>
                  </a:lnTo>
                  <a:lnTo>
                    <a:pt x="10" y="69"/>
                  </a:lnTo>
                  <a:lnTo>
                    <a:pt x="12" y="64"/>
                  </a:lnTo>
                  <a:lnTo>
                    <a:pt x="12" y="62"/>
                  </a:lnTo>
                  <a:lnTo>
                    <a:pt x="14" y="59"/>
                  </a:lnTo>
                  <a:lnTo>
                    <a:pt x="14" y="64"/>
                  </a:lnTo>
                  <a:lnTo>
                    <a:pt x="17" y="67"/>
                  </a:lnTo>
                  <a:lnTo>
                    <a:pt x="17" y="71"/>
                  </a:lnTo>
                  <a:lnTo>
                    <a:pt x="22" y="67"/>
                  </a:lnTo>
                  <a:lnTo>
                    <a:pt x="19" y="67"/>
                  </a:lnTo>
                  <a:lnTo>
                    <a:pt x="22" y="67"/>
                  </a:lnTo>
                  <a:lnTo>
                    <a:pt x="24" y="69"/>
                  </a:lnTo>
                  <a:lnTo>
                    <a:pt x="24" y="74"/>
                  </a:lnTo>
                  <a:lnTo>
                    <a:pt x="26" y="74"/>
                  </a:lnTo>
                  <a:lnTo>
                    <a:pt x="29" y="76"/>
                  </a:lnTo>
                  <a:lnTo>
                    <a:pt x="31" y="81"/>
                  </a:lnTo>
                  <a:lnTo>
                    <a:pt x="31" y="88"/>
                  </a:lnTo>
                  <a:lnTo>
                    <a:pt x="34" y="86"/>
                  </a:lnTo>
                  <a:lnTo>
                    <a:pt x="34" y="81"/>
                  </a:lnTo>
                  <a:lnTo>
                    <a:pt x="36" y="78"/>
                  </a:lnTo>
                  <a:lnTo>
                    <a:pt x="36" y="76"/>
                  </a:lnTo>
                  <a:lnTo>
                    <a:pt x="41" y="76"/>
                  </a:lnTo>
                  <a:lnTo>
                    <a:pt x="41" y="71"/>
                  </a:lnTo>
                  <a:lnTo>
                    <a:pt x="43" y="69"/>
                  </a:lnTo>
                  <a:lnTo>
                    <a:pt x="43" y="64"/>
                  </a:lnTo>
                  <a:lnTo>
                    <a:pt x="45" y="67"/>
                  </a:lnTo>
                  <a:lnTo>
                    <a:pt x="45" y="74"/>
                  </a:lnTo>
                  <a:lnTo>
                    <a:pt x="50" y="78"/>
                  </a:lnTo>
                  <a:lnTo>
                    <a:pt x="48" y="78"/>
                  </a:lnTo>
                  <a:lnTo>
                    <a:pt x="50" y="76"/>
                  </a:lnTo>
                  <a:lnTo>
                    <a:pt x="53" y="76"/>
                  </a:lnTo>
                  <a:lnTo>
                    <a:pt x="57" y="69"/>
                  </a:lnTo>
                  <a:lnTo>
                    <a:pt x="55" y="69"/>
                  </a:lnTo>
                  <a:lnTo>
                    <a:pt x="57" y="69"/>
                  </a:lnTo>
                  <a:lnTo>
                    <a:pt x="60" y="71"/>
                  </a:lnTo>
                  <a:lnTo>
                    <a:pt x="62" y="69"/>
                  </a:lnTo>
                  <a:lnTo>
                    <a:pt x="62" y="67"/>
                  </a:lnTo>
                  <a:lnTo>
                    <a:pt x="65" y="64"/>
                  </a:lnTo>
                  <a:lnTo>
                    <a:pt x="65" y="62"/>
                  </a:lnTo>
                  <a:lnTo>
                    <a:pt x="69" y="59"/>
                  </a:lnTo>
                  <a:lnTo>
                    <a:pt x="72" y="62"/>
                  </a:lnTo>
                  <a:lnTo>
                    <a:pt x="72" y="69"/>
                  </a:lnTo>
                  <a:lnTo>
                    <a:pt x="74" y="71"/>
                  </a:lnTo>
                  <a:lnTo>
                    <a:pt x="77" y="69"/>
                  </a:lnTo>
                  <a:lnTo>
                    <a:pt x="77" y="64"/>
                  </a:lnTo>
                  <a:lnTo>
                    <a:pt x="81" y="59"/>
                  </a:lnTo>
                  <a:lnTo>
                    <a:pt x="79" y="59"/>
                  </a:lnTo>
                  <a:lnTo>
                    <a:pt x="81" y="62"/>
                  </a:lnTo>
                  <a:lnTo>
                    <a:pt x="84" y="67"/>
                  </a:lnTo>
                  <a:lnTo>
                    <a:pt x="84" y="71"/>
                  </a:lnTo>
                  <a:lnTo>
                    <a:pt x="86" y="76"/>
                  </a:lnTo>
                  <a:lnTo>
                    <a:pt x="86" y="78"/>
                  </a:lnTo>
                  <a:lnTo>
                    <a:pt x="88" y="81"/>
                  </a:lnTo>
                  <a:lnTo>
                    <a:pt x="88" y="88"/>
                  </a:lnTo>
                  <a:lnTo>
                    <a:pt x="91" y="88"/>
                  </a:lnTo>
                  <a:lnTo>
                    <a:pt x="93" y="86"/>
                  </a:lnTo>
                  <a:lnTo>
                    <a:pt x="96" y="83"/>
                  </a:lnTo>
                  <a:lnTo>
                    <a:pt x="96" y="81"/>
                  </a:lnTo>
                  <a:lnTo>
                    <a:pt x="98" y="78"/>
                  </a:lnTo>
                  <a:lnTo>
                    <a:pt x="98" y="74"/>
                  </a:lnTo>
                  <a:lnTo>
                    <a:pt x="103" y="69"/>
                  </a:lnTo>
                  <a:lnTo>
                    <a:pt x="103" y="64"/>
                  </a:lnTo>
                  <a:lnTo>
                    <a:pt x="105" y="62"/>
                  </a:lnTo>
                  <a:lnTo>
                    <a:pt x="105" y="59"/>
                  </a:lnTo>
                  <a:lnTo>
                    <a:pt x="108" y="57"/>
                  </a:lnTo>
                  <a:lnTo>
                    <a:pt x="110" y="59"/>
                  </a:lnTo>
                  <a:lnTo>
                    <a:pt x="110" y="69"/>
                  </a:lnTo>
                  <a:lnTo>
                    <a:pt x="112" y="74"/>
                  </a:lnTo>
                  <a:lnTo>
                    <a:pt x="112" y="86"/>
                  </a:lnTo>
                  <a:lnTo>
                    <a:pt x="115" y="86"/>
                  </a:lnTo>
                  <a:lnTo>
                    <a:pt x="117" y="83"/>
                  </a:lnTo>
                  <a:lnTo>
                    <a:pt x="119" y="81"/>
                  </a:lnTo>
                  <a:lnTo>
                    <a:pt x="122" y="78"/>
                  </a:lnTo>
                  <a:lnTo>
                    <a:pt x="122" y="76"/>
                  </a:lnTo>
                  <a:lnTo>
                    <a:pt x="124" y="74"/>
                  </a:lnTo>
                  <a:lnTo>
                    <a:pt x="124" y="64"/>
                  </a:lnTo>
                  <a:lnTo>
                    <a:pt x="129" y="59"/>
                  </a:lnTo>
                  <a:lnTo>
                    <a:pt x="127" y="59"/>
                  </a:lnTo>
                  <a:lnTo>
                    <a:pt x="129" y="59"/>
                  </a:lnTo>
                  <a:lnTo>
                    <a:pt x="131" y="62"/>
                  </a:lnTo>
                  <a:lnTo>
                    <a:pt x="131" y="64"/>
                  </a:lnTo>
                  <a:lnTo>
                    <a:pt x="134" y="67"/>
                  </a:lnTo>
                  <a:lnTo>
                    <a:pt x="134" y="76"/>
                  </a:lnTo>
                  <a:lnTo>
                    <a:pt x="136" y="78"/>
                  </a:lnTo>
                  <a:lnTo>
                    <a:pt x="139" y="81"/>
                  </a:lnTo>
                  <a:lnTo>
                    <a:pt x="139" y="88"/>
                  </a:lnTo>
                  <a:lnTo>
                    <a:pt x="141" y="90"/>
                  </a:lnTo>
                  <a:lnTo>
                    <a:pt x="143" y="88"/>
                  </a:lnTo>
                  <a:lnTo>
                    <a:pt x="143" y="86"/>
                  </a:lnTo>
                  <a:lnTo>
                    <a:pt x="146" y="83"/>
                  </a:lnTo>
                  <a:lnTo>
                    <a:pt x="146" y="74"/>
                  </a:lnTo>
                  <a:lnTo>
                    <a:pt x="148" y="71"/>
                  </a:lnTo>
                  <a:lnTo>
                    <a:pt x="148" y="67"/>
                  </a:lnTo>
                  <a:lnTo>
                    <a:pt x="150" y="62"/>
                  </a:lnTo>
                  <a:lnTo>
                    <a:pt x="150" y="52"/>
                  </a:lnTo>
                  <a:lnTo>
                    <a:pt x="153" y="47"/>
                  </a:lnTo>
                  <a:lnTo>
                    <a:pt x="153" y="36"/>
                  </a:lnTo>
                  <a:lnTo>
                    <a:pt x="155" y="28"/>
                  </a:lnTo>
                  <a:lnTo>
                    <a:pt x="155" y="7"/>
                  </a:lnTo>
                  <a:lnTo>
                    <a:pt x="158" y="2"/>
                  </a:lnTo>
                  <a:lnTo>
                    <a:pt x="158" y="0"/>
                  </a:lnTo>
                  <a:lnTo>
                    <a:pt x="158" y="5"/>
                  </a:lnTo>
                  <a:lnTo>
                    <a:pt x="160" y="12"/>
                  </a:lnTo>
                  <a:lnTo>
                    <a:pt x="160" y="62"/>
                  </a:lnTo>
                  <a:lnTo>
                    <a:pt x="162" y="83"/>
                  </a:lnTo>
                  <a:lnTo>
                    <a:pt x="162" y="126"/>
                  </a:lnTo>
                  <a:lnTo>
                    <a:pt x="165" y="143"/>
                  </a:lnTo>
                  <a:lnTo>
                    <a:pt x="165" y="155"/>
                  </a:lnTo>
                  <a:lnTo>
                    <a:pt x="165" y="150"/>
                  </a:lnTo>
                  <a:lnTo>
                    <a:pt x="167" y="140"/>
                  </a:lnTo>
                  <a:lnTo>
                    <a:pt x="167" y="119"/>
                  </a:lnTo>
                  <a:lnTo>
                    <a:pt x="170" y="109"/>
                  </a:lnTo>
                  <a:lnTo>
                    <a:pt x="170" y="88"/>
                  </a:lnTo>
                  <a:lnTo>
                    <a:pt x="172" y="83"/>
                  </a:lnTo>
                  <a:lnTo>
                    <a:pt x="172" y="74"/>
                  </a:lnTo>
                  <a:lnTo>
                    <a:pt x="174" y="67"/>
                  </a:lnTo>
                  <a:lnTo>
                    <a:pt x="174" y="55"/>
                  </a:lnTo>
                  <a:lnTo>
                    <a:pt x="177" y="50"/>
                  </a:lnTo>
                  <a:lnTo>
                    <a:pt x="177" y="45"/>
                  </a:lnTo>
                  <a:lnTo>
                    <a:pt x="179" y="45"/>
                  </a:lnTo>
                  <a:lnTo>
                    <a:pt x="179" y="55"/>
                  </a:lnTo>
                  <a:lnTo>
                    <a:pt x="181" y="6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6" name="Freeform 200"/>
            <p:cNvSpPr>
              <a:spLocks noChangeAspect="1"/>
            </p:cNvSpPr>
            <p:nvPr/>
          </p:nvSpPr>
          <p:spPr bwMode="auto">
            <a:xfrm flipV="1">
              <a:off x="5754540" y="4425834"/>
              <a:ext cx="996356" cy="173548"/>
            </a:xfrm>
            <a:custGeom>
              <a:avLst/>
              <a:gdLst>
                <a:gd name="T0" fmla="*/ 3 w 175"/>
                <a:gd name="T1" fmla="*/ 86 h 121"/>
                <a:gd name="T2" fmla="*/ 10 w 175"/>
                <a:gd name="T3" fmla="*/ 78 h 121"/>
                <a:gd name="T4" fmla="*/ 12 w 175"/>
                <a:gd name="T5" fmla="*/ 71 h 121"/>
                <a:gd name="T6" fmla="*/ 17 w 175"/>
                <a:gd name="T7" fmla="*/ 76 h 121"/>
                <a:gd name="T8" fmla="*/ 24 w 175"/>
                <a:gd name="T9" fmla="*/ 67 h 121"/>
                <a:gd name="T10" fmla="*/ 27 w 175"/>
                <a:gd name="T11" fmla="*/ 69 h 121"/>
                <a:gd name="T12" fmla="*/ 31 w 175"/>
                <a:gd name="T13" fmla="*/ 76 h 121"/>
                <a:gd name="T14" fmla="*/ 36 w 175"/>
                <a:gd name="T15" fmla="*/ 69 h 121"/>
                <a:gd name="T16" fmla="*/ 39 w 175"/>
                <a:gd name="T17" fmla="*/ 57 h 121"/>
                <a:gd name="T18" fmla="*/ 43 w 175"/>
                <a:gd name="T19" fmla="*/ 78 h 121"/>
                <a:gd name="T20" fmla="*/ 48 w 175"/>
                <a:gd name="T21" fmla="*/ 83 h 121"/>
                <a:gd name="T22" fmla="*/ 51 w 175"/>
                <a:gd name="T23" fmla="*/ 78 h 121"/>
                <a:gd name="T24" fmla="*/ 53 w 175"/>
                <a:gd name="T25" fmla="*/ 57 h 121"/>
                <a:gd name="T26" fmla="*/ 58 w 175"/>
                <a:gd name="T27" fmla="*/ 45 h 121"/>
                <a:gd name="T28" fmla="*/ 60 w 175"/>
                <a:gd name="T29" fmla="*/ 45 h 121"/>
                <a:gd name="T30" fmla="*/ 65 w 175"/>
                <a:gd name="T31" fmla="*/ 67 h 121"/>
                <a:gd name="T32" fmla="*/ 67 w 175"/>
                <a:gd name="T33" fmla="*/ 95 h 121"/>
                <a:gd name="T34" fmla="*/ 72 w 175"/>
                <a:gd name="T35" fmla="*/ 86 h 121"/>
                <a:gd name="T36" fmla="*/ 77 w 175"/>
                <a:gd name="T37" fmla="*/ 76 h 121"/>
                <a:gd name="T38" fmla="*/ 84 w 175"/>
                <a:gd name="T39" fmla="*/ 71 h 121"/>
                <a:gd name="T40" fmla="*/ 89 w 175"/>
                <a:gd name="T41" fmla="*/ 78 h 121"/>
                <a:gd name="T42" fmla="*/ 96 w 175"/>
                <a:gd name="T43" fmla="*/ 83 h 121"/>
                <a:gd name="T44" fmla="*/ 101 w 175"/>
                <a:gd name="T45" fmla="*/ 81 h 121"/>
                <a:gd name="T46" fmla="*/ 103 w 175"/>
                <a:gd name="T47" fmla="*/ 67 h 121"/>
                <a:gd name="T48" fmla="*/ 105 w 175"/>
                <a:gd name="T49" fmla="*/ 81 h 121"/>
                <a:gd name="T50" fmla="*/ 110 w 175"/>
                <a:gd name="T51" fmla="*/ 67 h 121"/>
                <a:gd name="T52" fmla="*/ 115 w 175"/>
                <a:gd name="T53" fmla="*/ 24 h 121"/>
                <a:gd name="T54" fmla="*/ 117 w 175"/>
                <a:gd name="T55" fmla="*/ 12 h 121"/>
                <a:gd name="T56" fmla="*/ 122 w 175"/>
                <a:gd name="T57" fmla="*/ 95 h 121"/>
                <a:gd name="T58" fmla="*/ 125 w 175"/>
                <a:gd name="T59" fmla="*/ 114 h 121"/>
                <a:gd name="T60" fmla="*/ 129 w 175"/>
                <a:gd name="T61" fmla="*/ 102 h 121"/>
                <a:gd name="T62" fmla="*/ 132 w 175"/>
                <a:gd name="T63" fmla="*/ 71 h 121"/>
                <a:gd name="T64" fmla="*/ 136 w 175"/>
                <a:gd name="T65" fmla="*/ 47 h 121"/>
                <a:gd name="T66" fmla="*/ 139 w 175"/>
                <a:gd name="T67" fmla="*/ 26 h 121"/>
                <a:gd name="T68" fmla="*/ 144 w 175"/>
                <a:gd name="T69" fmla="*/ 81 h 121"/>
                <a:gd name="T70" fmla="*/ 148 w 175"/>
                <a:gd name="T71" fmla="*/ 119 h 121"/>
                <a:gd name="T72" fmla="*/ 151 w 175"/>
                <a:gd name="T73" fmla="*/ 90 h 121"/>
                <a:gd name="T74" fmla="*/ 158 w 175"/>
                <a:gd name="T75" fmla="*/ 74 h 121"/>
                <a:gd name="T76" fmla="*/ 160 w 175"/>
                <a:gd name="T77" fmla="*/ 83 h 121"/>
                <a:gd name="T78" fmla="*/ 163 w 175"/>
                <a:gd name="T79" fmla="*/ 69 h 121"/>
                <a:gd name="T80" fmla="*/ 167 w 175"/>
                <a:gd name="T81" fmla="*/ 57 h 121"/>
                <a:gd name="T82" fmla="*/ 170 w 175"/>
                <a:gd name="T83" fmla="*/ 6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 h="121">
                  <a:moveTo>
                    <a:pt x="0" y="62"/>
                  </a:moveTo>
                  <a:lnTo>
                    <a:pt x="0" y="81"/>
                  </a:lnTo>
                  <a:lnTo>
                    <a:pt x="3" y="86"/>
                  </a:lnTo>
                  <a:lnTo>
                    <a:pt x="5" y="83"/>
                  </a:lnTo>
                  <a:lnTo>
                    <a:pt x="5" y="81"/>
                  </a:lnTo>
                  <a:lnTo>
                    <a:pt x="10" y="78"/>
                  </a:lnTo>
                  <a:lnTo>
                    <a:pt x="10" y="76"/>
                  </a:lnTo>
                  <a:lnTo>
                    <a:pt x="12" y="74"/>
                  </a:lnTo>
                  <a:lnTo>
                    <a:pt x="12" y="71"/>
                  </a:lnTo>
                  <a:lnTo>
                    <a:pt x="15" y="69"/>
                  </a:lnTo>
                  <a:lnTo>
                    <a:pt x="15" y="74"/>
                  </a:lnTo>
                  <a:lnTo>
                    <a:pt x="17" y="76"/>
                  </a:lnTo>
                  <a:lnTo>
                    <a:pt x="20" y="74"/>
                  </a:lnTo>
                  <a:lnTo>
                    <a:pt x="20" y="71"/>
                  </a:lnTo>
                  <a:lnTo>
                    <a:pt x="24" y="67"/>
                  </a:lnTo>
                  <a:lnTo>
                    <a:pt x="24" y="64"/>
                  </a:lnTo>
                  <a:lnTo>
                    <a:pt x="27" y="67"/>
                  </a:lnTo>
                  <a:lnTo>
                    <a:pt x="27" y="69"/>
                  </a:lnTo>
                  <a:lnTo>
                    <a:pt x="29" y="71"/>
                  </a:lnTo>
                  <a:lnTo>
                    <a:pt x="29" y="74"/>
                  </a:lnTo>
                  <a:lnTo>
                    <a:pt x="31" y="76"/>
                  </a:lnTo>
                  <a:lnTo>
                    <a:pt x="34" y="74"/>
                  </a:lnTo>
                  <a:lnTo>
                    <a:pt x="34" y="71"/>
                  </a:lnTo>
                  <a:lnTo>
                    <a:pt x="36" y="69"/>
                  </a:lnTo>
                  <a:lnTo>
                    <a:pt x="36" y="62"/>
                  </a:lnTo>
                  <a:lnTo>
                    <a:pt x="41" y="57"/>
                  </a:lnTo>
                  <a:lnTo>
                    <a:pt x="39" y="57"/>
                  </a:lnTo>
                  <a:lnTo>
                    <a:pt x="41" y="67"/>
                  </a:lnTo>
                  <a:lnTo>
                    <a:pt x="43" y="71"/>
                  </a:lnTo>
                  <a:lnTo>
                    <a:pt x="43" y="78"/>
                  </a:lnTo>
                  <a:lnTo>
                    <a:pt x="46" y="83"/>
                  </a:lnTo>
                  <a:lnTo>
                    <a:pt x="46" y="90"/>
                  </a:lnTo>
                  <a:lnTo>
                    <a:pt x="48" y="83"/>
                  </a:lnTo>
                  <a:lnTo>
                    <a:pt x="48" y="86"/>
                  </a:lnTo>
                  <a:lnTo>
                    <a:pt x="48" y="83"/>
                  </a:lnTo>
                  <a:lnTo>
                    <a:pt x="51" y="78"/>
                  </a:lnTo>
                  <a:lnTo>
                    <a:pt x="51" y="71"/>
                  </a:lnTo>
                  <a:lnTo>
                    <a:pt x="53" y="67"/>
                  </a:lnTo>
                  <a:lnTo>
                    <a:pt x="53" y="57"/>
                  </a:lnTo>
                  <a:lnTo>
                    <a:pt x="55" y="55"/>
                  </a:lnTo>
                  <a:lnTo>
                    <a:pt x="55" y="47"/>
                  </a:lnTo>
                  <a:lnTo>
                    <a:pt x="58" y="45"/>
                  </a:lnTo>
                  <a:lnTo>
                    <a:pt x="58" y="40"/>
                  </a:lnTo>
                  <a:lnTo>
                    <a:pt x="60" y="43"/>
                  </a:lnTo>
                  <a:lnTo>
                    <a:pt x="60" y="45"/>
                  </a:lnTo>
                  <a:lnTo>
                    <a:pt x="63" y="47"/>
                  </a:lnTo>
                  <a:lnTo>
                    <a:pt x="63" y="59"/>
                  </a:lnTo>
                  <a:lnTo>
                    <a:pt x="65" y="67"/>
                  </a:lnTo>
                  <a:lnTo>
                    <a:pt x="65" y="81"/>
                  </a:lnTo>
                  <a:lnTo>
                    <a:pt x="67" y="88"/>
                  </a:lnTo>
                  <a:lnTo>
                    <a:pt x="67" y="95"/>
                  </a:lnTo>
                  <a:lnTo>
                    <a:pt x="70" y="93"/>
                  </a:lnTo>
                  <a:lnTo>
                    <a:pt x="72" y="90"/>
                  </a:lnTo>
                  <a:lnTo>
                    <a:pt x="72" y="86"/>
                  </a:lnTo>
                  <a:lnTo>
                    <a:pt x="74" y="83"/>
                  </a:lnTo>
                  <a:lnTo>
                    <a:pt x="77" y="81"/>
                  </a:lnTo>
                  <a:lnTo>
                    <a:pt x="77" y="76"/>
                  </a:lnTo>
                  <a:lnTo>
                    <a:pt x="79" y="74"/>
                  </a:lnTo>
                  <a:lnTo>
                    <a:pt x="82" y="71"/>
                  </a:lnTo>
                  <a:lnTo>
                    <a:pt x="84" y="71"/>
                  </a:lnTo>
                  <a:lnTo>
                    <a:pt x="86" y="71"/>
                  </a:lnTo>
                  <a:lnTo>
                    <a:pt x="89" y="74"/>
                  </a:lnTo>
                  <a:lnTo>
                    <a:pt x="89" y="78"/>
                  </a:lnTo>
                  <a:lnTo>
                    <a:pt x="91" y="83"/>
                  </a:lnTo>
                  <a:lnTo>
                    <a:pt x="91" y="88"/>
                  </a:lnTo>
                  <a:lnTo>
                    <a:pt x="96" y="83"/>
                  </a:lnTo>
                  <a:lnTo>
                    <a:pt x="94" y="83"/>
                  </a:lnTo>
                  <a:lnTo>
                    <a:pt x="96" y="86"/>
                  </a:lnTo>
                  <a:lnTo>
                    <a:pt x="101" y="81"/>
                  </a:lnTo>
                  <a:lnTo>
                    <a:pt x="101" y="74"/>
                  </a:lnTo>
                  <a:lnTo>
                    <a:pt x="103" y="69"/>
                  </a:lnTo>
                  <a:lnTo>
                    <a:pt x="103" y="67"/>
                  </a:lnTo>
                  <a:lnTo>
                    <a:pt x="103" y="69"/>
                  </a:lnTo>
                  <a:lnTo>
                    <a:pt x="105" y="71"/>
                  </a:lnTo>
                  <a:lnTo>
                    <a:pt x="105" y="81"/>
                  </a:lnTo>
                  <a:lnTo>
                    <a:pt x="108" y="83"/>
                  </a:lnTo>
                  <a:lnTo>
                    <a:pt x="110" y="81"/>
                  </a:lnTo>
                  <a:lnTo>
                    <a:pt x="110" y="67"/>
                  </a:lnTo>
                  <a:lnTo>
                    <a:pt x="113" y="55"/>
                  </a:lnTo>
                  <a:lnTo>
                    <a:pt x="113" y="33"/>
                  </a:lnTo>
                  <a:lnTo>
                    <a:pt x="115" y="24"/>
                  </a:lnTo>
                  <a:lnTo>
                    <a:pt x="115" y="2"/>
                  </a:lnTo>
                  <a:lnTo>
                    <a:pt x="117" y="0"/>
                  </a:lnTo>
                  <a:lnTo>
                    <a:pt x="117" y="12"/>
                  </a:lnTo>
                  <a:lnTo>
                    <a:pt x="120" y="26"/>
                  </a:lnTo>
                  <a:lnTo>
                    <a:pt x="120" y="78"/>
                  </a:lnTo>
                  <a:lnTo>
                    <a:pt x="122" y="95"/>
                  </a:lnTo>
                  <a:lnTo>
                    <a:pt x="122" y="109"/>
                  </a:lnTo>
                  <a:lnTo>
                    <a:pt x="125" y="112"/>
                  </a:lnTo>
                  <a:lnTo>
                    <a:pt x="125" y="114"/>
                  </a:lnTo>
                  <a:lnTo>
                    <a:pt x="127" y="112"/>
                  </a:lnTo>
                  <a:lnTo>
                    <a:pt x="127" y="105"/>
                  </a:lnTo>
                  <a:lnTo>
                    <a:pt x="129" y="102"/>
                  </a:lnTo>
                  <a:lnTo>
                    <a:pt x="129" y="90"/>
                  </a:lnTo>
                  <a:lnTo>
                    <a:pt x="132" y="83"/>
                  </a:lnTo>
                  <a:lnTo>
                    <a:pt x="132" y="71"/>
                  </a:lnTo>
                  <a:lnTo>
                    <a:pt x="134" y="64"/>
                  </a:lnTo>
                  <a:lnTo>
                    <a:pt x="134" y="52"/>
                  </a:lnTo>
                  <a:lnTo>
                    <a:pt x="136" y="47"/>
                  </a:lnTo>
                  <a:lnTo>
                    <a:pt x="136" y="33"/>
                  </a:lnTo>
                  <a:lnTo>
                    <a:pt x="141" y="26"/>
                  </a:lnTo>
                  <a:lnTo>
                    <a:pt x="139" y="26"/>
                  </a:lnTo>
                  <a:lnTo>
                    <a:pt x="141" y="43"/>
                  </a:lnTo>
                  <a:lnTo>
                    <a:pt x="144" y="52"/>
                  </a:lnTo>
                  <a:lnTo>
                    <a:pt x="144" y="81"/>
                  </a:lnTo>
                  <a:lnTo>
                    <a:pt x="146" y="97"/>
                  </a:lnTo>
                  <a:lnTo>
                    <a:pt x="146" y="121"/>
                  </a:lnTo>
                  <a:lnTo>
                    <a:pt x="148" y="119"/>
                  </a:lnTo>
                  <a:lnTo>
                    <a:pt x="148" y="107"/>
                  </a:lnTo>
                  <a:lnTo>
                    <a:pt x="151" y="102"/>
                  </a:lnTo>
                  <a:lnTo>
                    <a:pt x="151" y="90"/>
                  </a:lnTo>
                  <a:lnTo>
                    <a:pt x="153" y="86"/>
                  </a:lnTo>
                  <a:lnTo>
                    <a:pt x="153" y="78"/>
                  </a:lnTo>
                  <a:lnTo>
                    <a:pt x="158" y="74"/>
                  </a:lnTo>
                  <a:lnTo>
                    <a:pt x="156" y="74"/>
                  </a:lnTo>
                  <a:lnTo>
                    <a:pt x="158" y="78"/>
                  </a:lnTo>
                  <a:lnTo>
                    <a:pt x="160" y="83"/>
                  </a:lnTo>
                  <a:lnTo>
                    <a:pt x="160" y="86"/>
                  </a:lnTo>
                  <a:lnTo>
                    <a:pt x="163" y="81"/>
                  </a:lnTo>
                  <a:lnTo>
                    <a:pt x="163" y="69"/>
                  </a:lnTo>
                  <a:lnTo>
                    <a:pt x="165" y="64"/>
                  </a:lnTo>
                  <a:lnTo>
                    <a:pt x="165" y="59"/>
                  </a:lnTo>
                  <a:lnTo>
                    <a:pt x="167" y="57"/>
                  </a:lnTo>
                  <a:lnTo>
                    <a:pt x="167" y="62"/>
                  </a:lnTo>
                  <a:lnTo>
                    <a:pt x="170" y="64"/>
                  </a:lnTo>
                  <a:lnTo>
                    <a:pt x="170" y="69"/>
                  </a:lnTo>
                  <a:lnTo>
                    <a:pt x="172" y="67"/>
                  </a:lnTo>
                  <a:lnTo>
                    <a:pt x="175" y="6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7" name="Freeform 201"/>
            <p:cNvSpPr>
              <a:spLocks noChangeAspect="1"/>
            </p:cNvSpPr>
            <p:nvPr/>
          </p:nvSpPr>
          <p:spPr bwMode="auto">
            <a:xfrm flipV="1">
              <a:off x="6750896" y="4418542"/>
              <a:ext cx="1041252" cy="160423"/>
            </a:xfrm>
            <a:custGeom>
              <a:avLst/>
              <a:gdLst>
                <a:gd name="T0" fmla="*/ 2 w 183"/>
                <a:gd name="T1" fmla="*/ 45 h 112"/>
                <a:gd name="T2" fmla="*/ 7 w 183"/>
                <a:gd name="T3" fmla="*/ 60 h 112"/>
                <a:gd name="T4" fmla="*/ 12 w 183"/>
                <a:gd name="T5" fmla="*/ 64 h 112"/>
                <a:gd name="T6" fmla="*/ 14 w 183"/>
                <a:gd name="T7" fmla="*/ 53 h 112"/>
                <a:gd name="T8" fmla="*/ 21 w 183"/>
                <a:gd name="T9" fmla="*/ 53 h 112"/>
                <a:gd name="T10" fmla="*/ 23 w 183"/>
                <a:gd name="T11" fmla="*/ 62 h 112"/>
                <a:gd name="T12" fmla="*/ 28 w 183"/>
                <a:gd name="T13" fmla="*/ 69 h 112"/>
                <a:gd name="T14" fmla="*/ 35 w 183"/>
                <a:gd name="T15" fmla="*/ 64 h 112"/>
                <a:gd name="T16" fmla="*/ 38 w 183"/>
                <a:gd name="T17" fmla="*/ 72 h 112"/>
                <a:gd name="T18" fmla="*/ 45 w 183"/>
                <a:gd name="T19" fmla="*/ 62 h 112"/>
                <a:gd name="T20" fmla="*/ 47 w 183"/>
                <a:gd name="T21" fmla="*/ 50 h 112"/>
                <a:gd name="T22" fmla="*/ 52 w 183"/>
                <a:gd name="T23" fmla="*/ 43 h 112"/>
                <a:gd name="T24" fmla="*/ 57 w 183"/>
                <a:gd name="T25" fmla="*/ 57 h 112"/>
                <a:gd name="T26" fmla="*/ 64 w 183"/>
                <a:gd name="T27" fmla="*/ 50 h 112"/>
                <a:gd name="T28" fmla="*/ 66 w 183"/>
                <a:gd name="T29" fmla="*/ 12 h 112"/>
                <a:gd name="T30" fmla="*/ 69 w 183"/>
                <a:gd name="T31" fmla="*/ 7 h 112"/>
                <a:gd name="T32" fmla="*/ 74 w 183"/>
                <a:gd name="T33" fmla="*/ 53 h 112"/>
                <a:gd name="T34" fmla="*/ 76 w 183"/>
                <a:gd name="T35" fmla="*/ 112 h 112"/>
                <a:gd name="T36" fmla="*/ 78 w 183"/>
                <a:gd name="T37" fmla="*/ 86 h 112"/>
                <a:gd name="T38" fmla="*/ 83 w 183"/>
                <a:gd name="T39" fmla="*/ 60 h 112"/>
                <a:gd name="T40" fmla="*/ 88 w 183"/>
                <a:gd name="T41" fmla="*/ 72 h 112"/>
                <a:gd name="T42" fmla="*/ 93 w 183"/>
                <a:gd name="T43" fmla="*/ 67 h 112"/>
                <a:gd name="T44" fmla="*/ 95 w 183"/>
                <a:gd name="T45" fmla="*/ 50 h 112"/>
                <a:gd name="T46" fmla="*/ 100 w 183"/>
                <a:gd name="T47" fmla="*/ 50 h 112"/>
                <a:gd name="T48" fmla="*/ 102 w 183"/>
                <a:gd name="T49" fmla="*/ 29 h 112"/>
                <a:gd name="T50" fmla="*/ 107 w 183"/>
                <a:gd name="T51" fmla="*/ 57 h 112"/>
                <a:gd name="T52" fmla="*/ 109 w 183"/>
                <a:gd name="T53" fmla="*/ 76 h 112"/>
                <a:gd name="T54" fmla="*/ 114 w 183"/>
                <a:gd name="T55" fmla="*/ 57 h 112"/>
                <a:gd name="T56" fmla="*/ 117 w 183"/>
                <a:gd name="T57" fmla="*/ 48 h 112"/>
                <a:gd name="T58" fmla="*/ 121 w 183"/>
                <a:gd name="T59" fmla="*/ 60 h 112"/>
                <a:gd name="T60" fmla="*/ 126 w 183"/>
                <a:gd name="T61" fmla="*/ 74 h 112"/>
                <a:gd name="T62" fmla="*/ 131 w 183"/>
                <a:gd name="T63" fmla="*/ 67 h 112"/>
                <a:gd name="T64" fmla="*/ 133 w 183"/>
                <a:gd name="T65" fmla="*/ 41 h 112"/>
                <a:gd name="T66" fmla="*/ 138 w 183"/>
                <a:gd name="T67" fmla="*/ 62 h 112"/>
                <a:gd name="T68" fmla="*/ 145 w 183"/>
                <a:gd name="T69" fmla="*/ 72 h 112"/>
                <a:gd name="T70" fmla="*/ 148 w 183"/>
                <a:gd name="T71" fmla="*/ 69 h 112"/>
                <a:gd name="T72" fmla="*/ 150 w 183"/>
                <a:gd name="T73" fmla="*/ 60 h 112"/>
                <a:gd name="T74" fmla="*/ 155 w 183"/>
                <a:gd name="T75" fmla="*/ 57 h 112"/>
                <a:gd name="T76" fmla="*/ 162 w 183"/>
                <a:gd name="T77" fmla="*/ 55 h 112"/>
                <a:gd name="T78" fmla="*/ 167 w 183"/>
                <a:gd name="T79" fmla="*/ 45 h 112"/>
                <a:gd name="T80" fmla="*/ 171 w 183"/>
                <a:gd name="T81" fmla="*/ 43 h 112"/>
                <a:gd name="T82" fmla="*/ 181 w 183"/>
                <a:gd name="T83"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 h="112">
                  <a:moveTo>
                    <a:pt x="0" y="50"/>
                  </a:moveTo>
                  <a:lnTo>
                    <a:pt x="4" y="45"/>
                  </a:lnTo>
                  <a:lnTo>
                    <a:pt x="2" y="45"/>
                  </a:lnTo>
                  <a:lnTo>
                    <a:pt x="4" y="45"/>
                  </a:lnTo>
                  <a:lnTo>
                    <a:pt x="7" y="48"/>
                  </a:lnTo>
                  <a:lnTo>
                    <a:pt x="7" y="60"/>
                  </a:lnTo>
                  <a:lnTo>
                    <a:pt x="9" y="62"/>
                  </a:lnTo>
                  <a:lnTo>
                    <a:pt x="9" y="67"/>
                  </a:lnTo>
                  <a:lnTo>
                    <a:pt x="12" y="64"/>
                  </a:lnTo>
                  <a:lnTo>
                    <a:pt x="12" y="60"/>
                  </a:lnTo>
                  <a:lnTo>
                    <a:pt x="14" y="57"/>
                  </a:lnTo>
                  <a:lnTo>
                    <a:pt x="14" y="53"/>
                  </a:lnTo>
                  <a:lnTo>
                    <a:pt x="16" y="50"/>
                  </a:lnTo>
                  <a:lnTo>
                    <a:pt x="19" y="50"/>
                  </a:lnTo>
                  <a:lnTo>
                    <a:pt x="21" y="53"/>
                  </a:lnTo>
                  <a:lnTo>
                    <a:pt x="21" y="55"/>
                  </a:lnTo>
                  <a:lnTo>
                    <a:pt x="23" y="57"/>
                  </a:lnTo>
                  <a:lnTo>
                    <a:pt x="23" y="62"/>
                  </a:lnTo>
                  <a:lnTo>
                    <a:pt x="26" y="67"/>
                  </a:lnTo>
                  <a:lnTo>
                    <a:pt x="26" y="72"/>
                  </a:lnTo>
                  <a:lnTo>
                    <a:pt x="28" y="69"/>
                  </a:lnTo>
                  <a:lnTo>
                    <a:pt x="31" y="67"/>
                  </a:lnTo>
                  <a:lnTo>
                    <a:pt x="31" y="64"/>
                  </a:lnTo>
                  <a:lnTo>
                    <a:pt x="35" y="64"/>
                  </a:lnTo>
                  <a:lnTo>
                    <a:pt x="35" y="67"/>
                  </a:lnTo>
                  <a:lnTo>
                    <a:pt x="38" y="69"/>
                  </a:lnTo>
                  <a:lnTo>
                    <a:pt x="38" y="72"/>
                  </a:lnTo>
                  <a:lnTo>
                    <a:pt x="43" y="67"/>
                  </a:lnTo>
                  <a:lnTo>
                    <a:pt x="43" y="64"/>
                  </a:lnTo>
                  <a:lnTo>
                    <a:pt x="45" y="62"/>
                  </a:lnTo>
                  <a:lnTo>
                    <a:pt x="45" y="60"/>
                  </a:lnTo>
                  <a:lnTo>
                    <a:pt x="47" y="57"/>
                  </a:lnTo>
                  <a:lnTo>
                    <a:pt x="47" y="50"/>
                  </a:lnTo>
                  <a:lnTo>
                    <a:pt x="50" y="48"/>
                  </a:lnTo>
                  <a:lnTo>
                    <a:pt x="50" y="41"/>
                  </a:lnTo>
                  <a:lnTo>
                    <a:pt x="52" y="43"/>
                  </a:lnTo>
                  <a:lnTo>
                    <a:pt x="55" y="45"/>
                  </a:lnTo>
                  <a:lnTo>
                    <a:pt x="55" y="55"/>
                  </a:lnTo>
                  <a:lnTo>
                    <a:pt x="57" y="57"/>
                  </a:lnTo>
                  <a:lnTo>
                    <a:pt x="59" y="57"/>
                  </a:lnTo>
                  <a:lnTo>
                    <a:pt x="62" y="53"/>
                  </a:lnTo>
                  <a:lnTo>
                    <a:pt x="64" y="50"/>
                  </a:lnTo>
                  <a:lnTo>
                    <a:pt x="64" y="41"/>
                  </a:lnTo>
                  <a:lnTo>
                    <a:pt x="66" y="31"/>
                  </a:lnTo>
                  <a:lnTo>
                    <a:pt x="66" y="12"/>
                  </a:lnTo>
                  <a:lnTo>
                    <a:pt x="69" y="5"/>
                  </a:lnTo>
                  <a:lnTo>
                    <a:pt x="69" y="0"/>
                  </a:lnTo>
                  <a:lnTo>
                    <a:pt x="69" y="7"/>
                  </a:lnTo>
                  <a:lnTo>
                    <a:pt x="71" y="14"/>
                  </a:lnTo>
                  <a:lnTo>
                    <a:pt x="71" y="38"/>
                  </a:lnTo>
                  <a:lnTo>
                    <a:pt x="74" y="53"/>
                  </a:lnTo>
                  <a:lnTo>
                    <a:pt x="74" y="88"/>
                  </a:lnTo>
                  <a:lnTo>
                    <a:pt x="76" y="102"/>
                  </a:lnTo>
                  <a:lnTo>
                    <a:pt x="76" y="112"/>
                  </a:lnTo>
                  <a:lnTo>
                    <a:pt x="76" y="110"/>
                  </a:lnTo>
                  <a:lnTo>
                    <a:pt x="78" y="102"/>
                  </a:lnTo>
                  <a:lnTo>
                    <a:pt x="78" y="86"/>
                  </a:lnTo>
                  <a:lnTo>
                    <a:pt x="81" y="79"/>
                  </a:lnTo>
                  <a:lnTo>
                    <a:pt x="81" y="64"/>
                  </a:lnTo>
                  <a:lnTo>
                    <a:pt x="83" y="60"/>
                  </a:lnTo>
                  <a:lnTo>
                    <a:pt x="86" y="62"/>
                  </a:lnTo>
                  <a:lnTo>
                    <a:pt x="88" y="64"/>
                  </a:lnTo>
                  <a:lnTo>
                    <a:pt x="88" y="72"/>
                  </a:lnTo>
                  <a:lnTo>
                    <a:pt x="90" y="76"/>
                  </a:lnTo>
                  <a:lnTo>
                    <a:pt x="90" y="72"/>
                  </a:lnTo>
                  <a:lnTo>
                    <a:pt x="93" y="67"/>
                  </a:lnTo>
                  <a:lnTo>
                    <a:pt x="93" y="57"/>
                  </a:lnTo>
                  <a:lnTo>
                    <a:pt x="95" y="53"/>
                  </a:lnTo>
                  <a:lnTo>
                    <a:pt x="95" y="50"/>
                  </a:lnTo>
                  <a:lnTo>
                    <a:pt x="97" y="53"/>
                  </a:lnTo>
                  <a:lnTo>
                    <a:pt x="97" y="55"/>
                  </a:lnTo>
                  <a:lnTo>
                    <a:pt x="100" y="50"/>
                  </a:lnTo>
                  <a:lnTo>
                    <a:pt x="100" y="31"/>
                  </a:lnTo>
                  <a:lnTo>
                    <a:pt x="102" y="26"/>
                  </a:lnTo>
                  <a:lnTo>
                    <a:pt x="102" y="29"/>
                  </a:lnTo>
                  <a:lnTo>
                    <a:pt x="105" y="33"/>
                  </a:lnTo>
                  <a:lnTo>
                    <a:pt x="105" y="48"/>
                  </a:lnTo>
                  <a:lnTo>
                    <a:pt x="107" y="57"/>
                  </a:lnTo>
                  <a:lnTo>
                    <a:pt x="107" y="81"/>
                  </a:lnTo>
                  <a:lnTo>
                    <a:pt x="109" y="81"/>
                  </a:lnTo>
                  <a:lnTo>
                    <a:pt x="109" y="76"/>
                  </a:lnTo>
                  <a:lnTo>
                    <a:pt x="112" y="72"/>
                  </a:lnTo>
                  <a:lnTo>
                    <a:pt x="112" y="60"/>
                  </a:lnTo>
                  <a:lnTo>
                    <a:pt x="114" y="57"/>
                  </a:lnTo>
                  <a:lnTo>
                    <a:pt x="114" y="55"/>
                  </a:lnTo>
                  <a:lnTo>
                    <a:pt x="117" y="53"/>
                  </a:lnTo>
                  <a:lnTo>
                    <a:pt x="117" y="48"/>
                  </a:lnTo>
                  <a:lnTo>
                    <a:pt x="119" y="50"/>
                  </a:lnTo>
                  <a:lnTo>
                    <a:pt x="119" y="57"/>
                  </a:lnTo>
                  <a:lnTo>
                    <a:pt x="121" y="60"/>
                  </a:lnTo>
                  <a:lnTo>
                    <a:pt x="124" y="62"/>
                  </a:lnTo>
                  <a:lnTo>
                    <a:pt x="126" y="67"/>
                  </a:lnTo>
                  <a:lnTo>
                    <a:pt x="126" y="74"/>
                  </a:lnTo>
                  <a:lnTo>
                    <a:pt x="128" y="76"/>
                  </a:lnTo>
                  <a:lnTo>
                    <a:pt x="128" y="72"/>
                  </a:lnTo>
                  <a:lnTo>
                    <a:pt x="131" y="67"/>
                  </a:lnTo>
                  <a:lnTo>
                    <a:pt x="131" y="55"/>
                  </a:lnTo>
                  <a:lnTo>
                    <a:pt x="133" y="50"/>
                  </a:lnTo>
                  <a:lnTo>
                    <a:pt x="133" y="41"/>
                  </a:lnTo>
                  <a:lnTo>
                    <a:pt x="136" y="43"/>
                  </a:lnTo>
                  <a:lnTo>
                    <a:pt x="138" y="45"/>
                  </a:lnTo>
                  <a:lnTo>
                    <a:pt x="138" y="62"/>
                  </a:lnTo>
                  <a:lnTo>
                    <a:pt x="140" y="67"/>
                  </a:lnTo>
                  <a:lnTo>
                    <a:pt x="140" y="72"/>
                  </a:lnTo>
                  <a:lnTo>
                    <a:pt x="145" y="72"/>
                  </a:lnTo>
                  <a:lnTo>
                    <a:pt x="143" y="72"/>
                  </a:lnTo>
                  <a:lnTo>
                    <a:pt x="145" y="72"/>
                  </a:lnTo>
                  <a:lnTo>
                    <a:pt x="148" y="69"/>
                  </a:lnTo>
                  <a:lnTo>
                    <a:pt x="148" y="64"/>
                  </a:lnTo>
                  <a:lnTo>
                    <a:pt x="150" y="62"/>
                  </a:lnTo>
                  <a:lnTo>
                    <a:pt x="150" y="60"/>
                  </a:lnTo>
                  <a:lnTo>
                    <a:pt x="152" y="57"/>
                  </a:lnTo>
                  <a:lnTo>
                    <a:pt x="157" y="57"/>
                  </a:lnTo>
                  <a:lnTo>
                    <a:pt x="155" y="57"/>
                  </a:lnTo>
                  <a:lnTo>
                    <a:pt x="157" y="60"/>
                  </a:lnTo>
                  <a:lnTo>
                    <a:pt x="159" y="57"/>
                  </a:lnTo>
                  <a:lnTo>
                    <a:pt x="162" y="55"/>
                  </a:lnTo>
                  <a:lnTo>
                    <a:pt x="164" y="53"/>
                  </a:lnTo>
                  <a:lnTo>
                    <a:pt x="164" y="48"/>
                  </a:lnTo>
                  <a:lnTo>
                    <a:pt x="167" y="45"/>
                  </a:lnTo>
                  <a:lnTo>
                    <a:pt x="167" y="43"/>
                  </a:lnTo>
                  <a:lnTo>
                    <a:pt x="169" y="41"/>
                  </a:lnTo>
                  <a:lnTo>
                    <a:pt x="171" y="43"/>
                  </a:lnTo>
                  <a:lnTo>
                    <a:pt x="171" y="45"/>
                  </a:lnTo>
                  <a:lnTo>
                    <a:pt x="176" y="48"/>
                  </a:lnTo>
                  <a:lnTo>
                    <a:pt x="181" y="53"/>
                  </a:lnTo>
                  <a:lnTo>
                    <a:pt x="181" y="60"/>
                  </a:lnTo>
                  <a:lnTo>
                    <a:pt x="183" y="6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8" name="Freeform 202"/>
            <p:cNvSpPr>
              <a:spLocks noChangeAspect="1"/>
            </p:cNvSpPr>
            <p:nvPr/>
          </p:nvSpPr>
          <p:spPr bwMode="auto">
            <a:xfrm flipV="1">
              <a:off x="7792149" y="4418542"/>
              <a:ext cx="910017" cy="135630"/>
            </a:xfrm>
            <a:custGeom>
              <a:avLst/>
              <a:gdLst>
                <a:gd name="T0" fmla="*/ 3 w 160"/>
                <a:gd name="T1" fmla="*/ 52 h 95"/>
                <a:gd name="T2" fmla="*/ 10 w 160"/>
                <a:gd name="T3" fmla="*/ 47 h 95"/>
                <a:gd name="T4" fmla="*/ 15 w 160"/>
                <a:gd name="T5" fmla="*/ 38 h 95"/>
                <a:gd name="T6" fmla="*/ 17 w 160"/>
                <a:gd name="T7" fmla="*/ 9 h 95"/>
                <a:gd name="T8" fmla="*/ 22 w 160"/>
                <a:gd name="T9" fmla="*/ 14 h 95"/>
                <a:gd name="T10" fmla="*/ 24 w 160"/>
                <a:gd name="T11" fmla="*/ 78 h 95"/>
                <a:gd name="T12" fmla="*/ 27 w 160"/>
                <a:gd name="T13" fmla="*/ 85 h 95"/>
                <a:gd name="T14" fmla="*/ 31 w 160"/>
                <a:gd name="T15" fmla="*/ 64 h 95"/>
                <a:gd name="T16" fmla="*/ 34 w 160"/>
                <a:gd name="T17" fmla="*/ 50 h 95"/>
                <a:gd name="T18" fmla="*/ 39 w 160"/>
                <a:gd name="T19" fmla="*/ 40 h 95"/>
                <a:gd name="T20" fmla="*/ 43 w 160"/>
                <a:gd name="T21" fmla="*/ 36 h 95"/>
                <a:gd name="T22" fmla="*/ 46 w 160"/>
                <a:gd name="T23" fmla="*/ 21 h 95"/>
                <a:gd name="T24" fmla="*/ 50 w 160"/>
                <a:gd name="T25" fmla="*/ 16 h 95"/>
                <a:gd name="T26" fmla="*/ 53 w 160"/>
                <a:gd name="T27" fmla="*/ 43 h 95"/>
                <a:gd name="T28" fmla="*/ 58 w 160"/>
                <a:gd name="T29" fmla="*/ 38 h 95"/>
                <a:gd name="T30" fmla="*/ 60 w 160"/>
                <a:gd name="T31" fmla="*/ 26 h 95"/>
                <a:gd name="T32" fmla="*/ 65 w 160"/>
                <a:gd name="T33" fmla="*/ 38 h 95"/>
                <a:gd name="T34" fmla="*/ 70 w 160"/>
                <a:gd name="T35" fmla="*/ 62 h 95"/>
                <a:gd name="T36" fmla="*/ 72 w 160"/>
                <a:gd name="T37" fmla="*/ 59 h 95"/>
                <a:gd name="T38" fmla="*/ 77 w 160"/>
                <a:gd name="T39" fmla="*/ 26 h 95"/>
                <a:gd name="T40" fmla="*/ 79 w 160"/>
                <a:gd name="T41" fmla="*/ 9 h 95"/>
                <a:gd name="T42" fmla="*/ 81 w 160"/>
                <a:gd name="T43" fmla="*/ 43 h 95"/>
                <a:gd name="T44" fmla="*/ 86 w 160"/>
                <a:gd name="T45" fmla="*/ 71 h 95"/>
                <a:gd name="T46" fmla="*/ 89 w 160"/>
                <a:gd name="T47" fmla="*/ 52 h 95"/>
                <a:gd name="T48" fmla="*/ 93 w 160"/>
                <a:gd name="T49" fmla="*/ 45 h 95"/>
                <a:gd name="T50" fmla="*/ 96 w 160"/>
                <a:gd name="T51" fmla="*/ 45 h 95"/>
                <a:gd name="T52" fmla="*/ 98 w 160"/>
                <a:gd name="T53" fmla="*/ 47 h 95"/>
                <a:gd name="T54" fmla="*/ 103 w 160"/>
                <a:gd name="T55" fmla="*/ 31 h 95"/>
                <a:gd name="T56" fmla="*/ 105 w 160"/>
                <a:gd name="T57" fmla="*/ 2 h 95"/>
                <a:gd name="T58" fmla="*/ 110 w 160"/>
                <a:gd name="T59" fmla="*/ 9 h 95"/>
                <a:gd name="T60" fmla="*/ 112 w 160"/>
                <a:gd name="T61" fmla="*/ 88 h 95"/>
                <a:gd name="T62" fmla="*/ 117 w 160"/>
                <a:gd name="T63" fmla="*/ 71 h 95"/>
                <a:gd name="T64" fmla="*/ 120 w 160"/>
                <a:gd name="T65" fmla="*/ 16 h 95"/>
                <a:gd name="T66" fmla="*/ 124 w 160"/>
                <a:gd name="T67" fmla="*/ 0 h 95"/>
                <a:gd name="T68" fmla="*/ 127 w 160"/>
                <a:gd name="T69" fmla="*/ 50 h 95"/>
                <a:gd name="T70" fmla="*/ 132 w 160"/>
                <a:gd name="T71" fmla="*/ 71 h 95"/>
                <a:gd name="T72" fmla="*/ 134 w 160"/>
                <a:gd name="T73" fmla="*/ 55 h 95"/>
                <a:gd name="T74" fmla="*/ 139 w 160"/>
                <a:gd name="T75" fmla="*/ 43 h 95"/>
                <a:gd name="T76" fmla="*/ 141 w 160"/>
                <a:gd name="T77" fmla="*/ 24 h 95"/>
                <a:gd name="T78" fmla="*/ 148 w 160"/>
                <a:gd name="T79" fmla="*/ 26 h 95"/>
                <a:gd name="T80" fmla="*/ 153 w 160"/>
                <a:gd name="T81" fmla="*/ 59 h 95"/>
                <a:gd name="T82" fmla="*/ 158 w 160"/>
                <a:gd name="T83" fmla="*/ 7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95">
                  <a:moveTo>
                    <a:pt x="0" y="45"/>
                  </a:moveTo>
                  <a:lnTo>
                    <a:pt x="0" y="50"/>
                  </a:lnTo>
                  <a:lnTo>
                    <a:pt x="3" y="52"/>
                  </a:lnTo>
                  <a:lnTo>
                    <a:pt x="5" y="50"/>
                  </a:lnTo>
                  <a:lnTo>
                    <a:pt x="7" y="50"/>
                  </a:lnTo>
                  <a:lnTo>
                    <a:pt x="10" y="47"/>
                  </a:lnTo>
                  <a:lnTo>
                    <a:pt x="12" y="45"/>
                  </a:lnTo>
                  <a:lnTo>
                    <a:pt x="12" y="40"/>
                  </a:lnTo>
                  <a:lnTo>
                    <a:pt x="15" y="38"/>
                  </a:lnTo>
                  <a:lnTo>
                    <a:pt x="15" y="31"/>
                  </a:lnTo>
                  <a:lnTo>
                    <a:pt x="17" y="26"/>
                  </a:lnTo>
                  <a:lnTo>
                    <a:pt x="17" y="9"/>
                  </a:lnTo>
                  <a:lnTo>
                    <a:pt x="19" y="5"/>
                  </a:lnTo>
                  <a:lnTo>
                    <a:pt x="19" y="7"/>
                  </a:lnTo>
                  <a:lnTo>
                    <a:pt x="22" y="14"/>
                  </a:lnTo>
                  <a:lnTo>
                    <a:pt x="22" y="43"/>
                  </a:lnTo>
                  <a:lnTo>
                    <a:pt x="24" y="55"/>
                  </a:lnTo>
                  <a:lnTo>
                    <a:pt x="24" y="78"/>
                  </a:lnTo>
                  <a:lnTo>
                    <a:pt x="27" y="85"/>
                  </a:lnTo>
                  <a:lnTo>
                    <a:pt x="27" y="90"/>
                  </a:lnTo>
                  <a:lnTo>
                    <a:pt x="27" y="85"/>
                  </a:lnTo>
                  <a:lnTo>
                    <a:pt x="29" y="81"/>
                  </a:lnTo>
                  <a:lnTo>
                    <a:pt x="29" y="69"/>
                  </a:lnTo>
                  <a:lnTo>
                    <a:pt x="31" y="64"/>
                  </a:lnTo>
                  <a:lnTo>
                    <a:pt x="31" y="55"/>
                  </a:lnTo>
                  <a:lnTo>
                    <a:pt x="34" y="52"/>
                  </a:lnTo>
                  <a:lnTo>
                    <a:pt x="34" y="50"/>
                  </a:lnTo>
                  <a:lnTo>
                    <a:pt x="36" y="47"/>
                  </a:lnTo>
                  <a:lnTo>
                    <a:pt x="36" y="43"/>
                  </a:lnTo>
                  <a:lnTo>
                    <a:pt x="39" y="40"/>
                  </a:lnTo>
                  <a:lnTo>
                    <a:pt x="39" y="36"/>
                  </a:lnTo>
                  <a:lnTo>
                    <a:pt x="41" y="38"/>
                  </a:lnTo>
                  <a:lnTo>
                    <a:pt x="43" y="36"/>
                  </a:lnTo>
                  <a:lnTo>
                    <a:pt x="43" y="33"/>
                  </a:lnTo>
                  <a:lnTo>
                    <a:pt x="46" y="28"/>
                  </a:lnTo>
                  <a:lnTo>
                    <a:pt x="46" y="21"/>
                  </a:lnTo>
                  <a:lnTo>
                    <a:pt x="48" y="19"/>
                  </a:lnTo>
                  <a:lnTo>
                    <a:pt x="48" y="14"/>
                  </a:lnTo>
                  <a:lnTo>
                    <a:pt x="50" y="16"/>
                  </a:lnTo>
                  <a:lnTo>
                    <a:pt x="50" y="21"/>
                  </a:lnTo>
                  <a:lnTo>
                    <a:pt x="53" y="28"/>
                  </a:lnTo>
                  <a:lnTo>
                    <a:pt x="53" y="43"/>
                  </a:lnTo>
                  <a:lnTo>
                    <a:pt x="55" y="45"/>
                  </a:lnTo>
                  <a:lnTo>
                    <a:pt x="55" y="40"/>
                  </a:lnTo>
                  <a:lnTo>
                    <a:pt x="58" y="38"/>
                  </a:lnTo>
                  <a:lnTo>
                    <a:pt x="58" y="33"/>
                  </a:lnTo>
                  <a:lnTo>
                    <a:pt x="60" y="31"/>
                  </a:lnTo>
                  <a:lnTo>
                    <a:pt x="60" y="26"/>
                  </a:lnTo>
                  <a:lnTo>
                    <a:pt x="62" y="28"/>
                  </a:lnTo>
                  <a:lnTo>
                    <a:pt x="65" y="31"/>
                  </a:lnTo>
                  <a:lnTo>
                    <a:pt x="65" y="38"/>
                  </a:lnTo>
                  <a:lnTo>
                    <a:pt x="67" y="43"/>
                  </a:lnTo>
                  <a:lnTo>
                    <a:pt x="67" y="55"/>
                  </a:lnTo>
                  <a:lnTo>
                    <a:pt x="70" y="62"/>
                  </a:lnTo>
                  <a:lnTo>
                    <a:pt x="70" y="76"/>
                  </a:lnTo>
                  <a:lnTo>
                    <a:pt x="72" y="74"/>
                  </a:lnTo>
                  <a:lnTo>
                    <a:pt x="72" y="59"/>
                  </a:lnTo>
                  <a:lnTo>
                    <a:pt x="74" y="52"/>
                  </a:lnTo>
                  <a:lnTo>
                    <a:pt x="74" y="31"/>
                  </a:lnTo>
                  <a:lnTo>
                    <a:pt x="77" y="26"/>
                  </a:lnTo>
                  <a:lnTo>
                    <a:pt x="77" y="16"/>
                  </a:lnTo>
                  <a:lnTo>
                    <a:pt x="79" y="12"/>
                  </a:lnTo>
                  <a:lnTo>
                    <a:pt x="79" y="9"/>
                  </a:lnTo>
                  <a:lnTo>
                    <a:pt x="79" y="12"/>
                  </a:lnTo>
                  <a:lnTo>
                    <a:pt x="81" y="19"/>
                  </a:lnTo>
                  <a:lnTo>
                    <a:pt x="81" y="43"/>
                  </a:lnTo>
                  <a:lnTo>
                    <a:pt x="84" y="57"/>
                  </a:lnTo>
                  <a:lnTo>
                    <a:pt x="84" y="74"/>
                  </a:lnTo>
                  <a:lnTo>
                    <a:pt x="86" y="71"/>
                  </a:lnTo>
                  <a:lnTo>
                    <a:pt x="86" y="66"/>
                  </a:lnTo>
                  <a:lnTo>
                    <a:pt x="89" y="62"/>
                  </a:lnTo>
                  <a:lnTo>
                    <a:pt x="89" y="52"/>
                  </a:lnTo>
                  <a:lnTo>
                    <a:pt x="91" y="50"/>
                  </a:lnTo>
                  <a:lnTo>
                    <a:pt x="91" y="47"/>
                  </a:lnTo>
                  <a:lnTo>
                    <a:pt x="93" y="45"/>
                  </a:lnTo>
                  <a:lnTo>
                    <a:pt x="93" y="40"/>
                  </a:lnTo>
                  <a:lnTo>
                    <a:pt x="96" y="47"/>
                  </a:lnTo>
                  <a:lnTo>
                    <a:pt x="96" y="45"/>
                  </a:lnTo>
                  <a:lnTo>
                    <a:pt x="96" y="47"/>
                  </a:lnTo>
                  <a:lnTo>
                    <a:pt x="98" y="50"/>
                  </a:lnTo>
                  <a:lnTo>
                    <a:pt x="98" y="47"/>
                  </a:lnTo>
                  <a:lnTo>
                    <a:pt x="101" y="45"/>
                  </a:lnTo>
                  <a:lnTo>
                    <a:pt x="101" y="36"/>
                  </a:lnTo>
                  <a:lnTo>
                    <a:pt x="103" y="31"/>
                  </a:lnTo>
                  <a:lnTo>
                    <a:pt x="103" y="19"/>
                  </a:lnTo>
                  <a:lnTo>
                    <a:pt x="105" y="14"/>
                  </a:lnTo>
                  <a:lnTo>
                    <a:pt x="105" y="2"/>
                  </a:lnTo>
                  <a:lnTo>
                    <a:pt x="108" y="0"/>
                  </a:lnTo>
                  <a:lnTo>
                    <a:pt x="108" y="5"/>
                  </a:lnTo>
                  <a:lnTo>
                    <a:pt x="110" y="9"/>
                  </a:lnTo>
                  <a:lnTo>
                    <a:pt x="110" y="43"/>
                  </a:lnTo>
                  <a:lnTo>
                    <a:pt x="112" y="59"/>
                  </a:lnTo>
                  <a:lnTo>
                    <a:pt x="112" y="88"/>
                  </a:lnTo>
                  <a:lnTo>
                    <a:pt x="115" y="95"/>
                  </a:lnTo>
                  <a:lnTo>
                    <a:pt x="115" y="81"/>
                  </a:lnTo>
                  <a:lnTo>
                    <a:pt x="117" y="71"/>
                  </a:lnTo>
                  <a:lnTo>
                    <a:pt x="117" y="52"/>
                  </a:lnTo>
                  <a:lnTo>
                    <a:pt x="120" y="40"/>
                  </a:lnTo>
                  <a:lnTo>
                    <a:pt x="120" y="16"/>
                  </a:lnTo>
                  <a:lnTo>
                    <a:pt x="122" y="12"/>
                  </a:lnTo>
                  <a:lnTo>
                    <a:pt x="122" y="2"/>
                  </a:lnTo>
                  <a:lnTo>
                    <a:pt x="124" y="0"/>
                  </a:lnTo>
                  <a:lnTo>
                    <a:pt x="124" y="7"/>
                  </a:lnTo>
                  <a:lnTo>
                    <a:pt x="127" y="14"/>
                  </a:lnTo>
                  <a:lnTo>
                    <a:pt x="127" y="50"/>
                  </a:lnTo>
                  <a:lnTo>
                    <a:pt x="129" y="59"/>
                  </a:lnTo>
                  <a:lnTo>
                    <a:pt x="129" y="71"/>
                  </a:lnTo>
                  <a:lnTo>
                    <a:pt x="132" y="71"/>
                  </a:lnTo>
                  <a:lnTo>
                    <a:pt x="132" y="62"/>
                  </a:lnTo>
                  <a:lnTo>
                    <a:pt x="134" y="59"/>
                  </a:lnTo>
                  <a:lnTo>
                    <a:pt x="134" y="55"/>
                  </a:lnTo>
                  <a:lnTo>
                    <a:pt x="136" y="52"/>
                  </a:lnTo>
                  <a:lnTo>
                    <a:pt x="136" y="45"/>
                  </a:lnTo>
                  <a:lnTo>
                    <a:pt x="139" y="43"/>
                  </a:lnTo>
                  <a:lnTo>
                    <a:pt x="139" y="36"/>
                  </a:lnTo>
                  <a:lnTo>
                    <a:pt x="141" y="33"/>
                  </a:lnTo>
                  <a:lnTo>
                    <a:pt x="141" y="24"/>
                  </a:lnTo>
                  <a:lnTo>
                    <a:pt x="143" y="21"/>
                  </a:lnTo>
                  <a:lnTo>
                    <a:pt x="146" y="24"/>
                  </a:lnTo>
                  <a:lnTo>
                    <a:pt x="148" y="26"/>
                  </a:lnTo>
                  <a:lnTo>
                    <a:pt x="151" y="28"/>
                  </a:lnTo>
                  <a:lnTo>
                    <a:pt x="153" y="33"/>
                  </a:lnTo>
                  <a:lnTo>
                    <a:pt x="153" y="59"/>
                  </a:lnTo>
                  <a:lnTo>
                    <a:pt x="155" y="69"/>
                  </a:lnTo>
                  <a:lnTo>
                    <a:pt x="155" y="78"/>
                  </a:lnTo>
                  <a:lnTo>
                    <a:pt x="158" y="76"/>
                  </a:lnTo>
                  <a:lnTo>
                    <a:pt x="158" y="62"/>
                  </a:lnTo>
                  <a:lnTo>
                    <a:pt x="160" y="5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19" name="Freeform 203"/>
            <p:cNvSpPr>
              <a:spLocks noChangeAspect="1"/>
            </p:cNvSpPr>
            <p:nvPr/>
          </p:nvSpPr>
          <p:spPr bwMode="auto">
            <a:xfrm flipV="1">
              <a:off x="8702165" y="4433126"/>
              <a:ext cx="991176" cy="115213"/>
            </a:xfrm>
            <a:custGeom>
              <a:avLst/>
              <a:gdLst>
                <a:gd name="T0" fmla="*/ 3 w 174"/>
                <a:gd name="T1" fmla="*/ 35 h 80"/>
                <a:gd name="T2" fmla="*/ 5 w 174"/>
                <a:gd name="T3" fmla="*/ 40 h 80"/>
                <a:gd name="T4" fmla="*/ 10 w 174"/>
                <a:gd name="T5" fmla="*/ 42 h 80"/>
                <a:gd name="T6" fmla="*/ 12 w 174"/>
                <a:gd name="T7" fmla="*/ 26 h 80"/>
                <a:gd name="T8" fmla="*/ 17 w 174"/>
                <a:gd name="T9" fmla="*/ 31 h 80"/>
                <a:gd name="T10" fmla="*/ 22 w 174"/>
                <a:gd name="T11" fmla="*/ 42 h 80"/>
                <a:gd name="T12" fmla="*/ 24 w 174"/>
                <a:gd name="T13" fmla="*/ 28 h 80"/>
                <a:gd name="T14" fmla="*/ 29 w 174"/>
                <a:gd name="T15" fmla="*/ 31 h 80"/>
                <a:gd name="T16" fmla="*/ 36 w 174"/>
                <a:gd name="T17" fmla="*/ 33 h 80"/>
                <a:gd name="T18" fmla="*/ 38 w 174"/>
                <a:gd name="T19" fmla="*/ 40 h 80"/>
                <a:gd name="T20" fmla="*/ 41 w 174"/>
                <a:gd name="T21" fmla="*/ 38 h 80"/>
                <a:gd name="T22" fmla="*/ 46 w 174"/>
                <a:gd name="T23" fmla="*/ 42 h 80"/>
                <a:gd name="T24" fmla="*/ 50 w 174"/>
                <a:gd name="T25" fmla="*/ 35 h 80"/>
                <a:gd name="T26" fmla="*/ 55 w 174"/>
                <a:gd name="T27" fmla="*/ 21 h 80"/>
                <a:gd name="T28" fmla="*/ 60 w 174"/>
                <a:gd name="T29" fmla="*/ 31 h 80"/>
                <a:gd name="T30" fmla="*/ 62 w 174"/>
                <a:gd name="T31" fmla="*/ 40 h 80"/>
                <a:gd name="T32" fmla="*/ 69 w 174"/>
                <a:gd name="T33" fmla="*/ 38 h 80"/>
                <a:gd name="T34" fmla="*/ 74 w 174"/>
                <a:gd name="T35" fmla="*/ 19 h 80"/>
                <a:gd name="T36" fmla="*/ 79 w 174"/>
                <a:gd name="T37" fmla="*/ 0 h 80"/>
                <a:gd name="T38" fmla="*/ 81 w 174"/>
                <a:gd name="T39" fmla="*/ 38 h 80"/>
                <a:gd name="T40" fmla="*/ 86 w 174"/>
                <a:gd name="T41" fmla="*/ 78 h 80"/>
                <a:gd name="T42" fmla="*/ 88 w 174"/>
                <a:gd name="T43" fmla="*/ 73 h 80"/>
                <a:gd name="T44" fmla="*/ 91 w 174"/>
                <a:gd name="T45" fmla="*/ 54 h 80"/>
                <a:gd name="T46" fmla="*/ 96 w 174"/>
                <a:gd name="T47" fmla="*/ 40 h 80"/>
                <a:gd name="T48" fmla="*/ 98 w 174"/>
                <a:gd name="T49" fmla="*/ 21 h 80"/>
                <a:gd name="T50" fmla="*/ 103 w 174"/>
                <a:gd name="T51" fmla="*/ 19 h 80"/>
                <a:gd name="T52" fmla="*/ 105 w 174"/>
                <a:gd name="T53" fmla="*/ 33 h 80"/>
                <a:gd name="T54" fmla="*/ 110 w 174"/>
                <a:gd name="T55" fmla="*/ 23 h 80"/>
                <a:gd name="T56" fmla="*/ 115 w 174"/>
                <a:gd name="T57" fmla="*/ 21 h 80"/>
                <a:gd name="T58" fmla="*/ 119 w 174"/>
                <a:gd name="T59" fmla="*/ 31 h 80"/>
                <a:gd name="T60" fmla="*/ 122 w 174"/>
                <a:gd name="T61" fmla="*/ 47 h 80"/>
                <a:gd name="T62" fmla="*/ 127 w 174"/>
                <a:gd name="T63" fmla="*/ 52 h 80"/>
                <a:gd name="T64" fmla="*/ 134 w 174"/>
                <a:gd name="T65" fmla="*/ 50 h 80"/>
                <a:gd name="T66" fmla="*/ 139 w 174"/>
                <a:gd name="T67" fmla="*/ 42 h 80"/>
                <a:gd name="T68" fmla="*/ 143 w 174"/>
                <a:gd name="T69" fmla="*/ 31 h 80"/>
                <a:gd name="T70" fmla="*/ 146 w 174"/>
                <a:gd name="T71" fmla="*/ 16 h 80"/>
                <a:gd name="T72" fmla="*/ 150 w 174"/>
                <a:gd name="T73" fmla="*/ 21 h 80"/>
                <a:gd name="T74" fmla="*/ 153 w 174"/>
                <a:gd name="T75" fmla="*/ 42 h 80"/>
                <a:gd name="T76" fmla="*/ 158 w 174"/>
                <a:gd name="T77" fmla="*/ 33 h 80"/>
                <a:gd name="T78" fmla="*/ 167 w 174"/>
                <a:gd name="T79" fmla="*/ 19 h 80"/>
                <a:gd name="T80" fmla="*/ 170 w 174"/>
                <a:gd name="T81" fmla="*/ 26 h 80"/>
                <a:gd name="T82" fmla="*/ 172 w 174"/>
                <a:gd name="T83"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 h="80">
                  <a:moveTo>
                    <a:pt x="0" y="50"/>
                  </a:moveTo>
                  <a:lnTo>
                    <a:pt x="0" y="40"/>
                  </a:lnTo>
                  <a:lnTo>
                    <a:pt x="3" y="35"/>
                  </a:lnTo>
                  <a:lnTo>
                    <a:pt x="3" y="31"/>
                  </a:lnTo>
                  <a:lnTo>
                    <a:pt x="5" y="31"/>
                  </a:lnTo>
                  <a:lnTo>
                    <a:pt x="5" y="40"/>
                  </a:lnTo>
                  <a:lnTo>
                    <a:pt x="7" y="45"/>
                  </a:lnTo>
                  <a:lnTo>
                    <a:pt x="7" y="47"/>
                  </a:lnTo>
                  <a:lnTo>
                    <a:pt x="10" y="42"/>
                  </a:lnTo>
                  <a:lnTo>
                    <a:pt x="10" y="33"/>
                  </a:lnTo>
                  <a:lnTo>
                    <a:pt x="12" y="31"/>
                  </a:lnTo>
                  <a:lnTo>
                    <a:pt x="12" y="26"/>
                  </a:lnTo>
                  <a:lnTo>
                    <a:pt x="14" y="23"/>
                  </a:lnTo>
                  <a:lnTo>
                    <a:pt x="17" y="26"/>
                  </a:lnTo>
                  <a:lnTo>
                    <a:pt x="17" y="31"/>
                  </a:lnTo>
                  <a:lnTo>
                    <a:pt x="19" y="35"/>
                  </a:lnTo>
                  <a:lnTo>
                    <a:pt x="19" y="40"/>
                  </a:lnTo>
                  <a:lnTo>
                    <a:pt x="22" y="42"/>
                  </a:lnTo>
                  <a:lnTo>
                    <a:pt x="22" y="40"/>
                  </a:lnTo>
                  <a:lnTo>
                    <a:pt x="24" y="38"/>
                  </a:lnTo>
                  <a:lnTo>
                    <a:pt x="24" y="28"/>
                  </a:lnTo>
                  <a:lnTo>
                    <a:pt x="29" y="23"/>
                  </a:lnTo>
                  <a:lnTo>
                    <a:pt x="26" y="23"/>
                  </a:lnTo>
                  <a:lnTo>
                    <a:pt x="29" y="31"/>
                  </a:lnTo>
                  <a:lnTo>
                    <a:pt x="31" y="33"/>
                  </a:lnTo>
                  <a:lnTo>
                    <a:pt x="31" y="38"/>
                  </a:lnTo>
                  <a:lnTo>
                    <a:pt x="36" y="33"/>
                  </a:lnTo>
                  <a:lnTo>
                    <a:pt x="34" y="33"/>
                  </a:lnTo>
                  <a:lnTo>
                    <a:pt x="36" y="38"/>
                  </a:lnTo>
                  <a:lnTo>
                    <a:pt x="38" y="40"/>
                  </a:lnTo>
                  <a:lnTo>
                    <a:pt x="38" y="45"/>
                  </a:lnTo>
                  <a:lnTo>
                    <a:pt x="41" y="42"/>
                  </a:lnTo>
                  <a:lnTo>
                    <a:pt x="41" y="38"/>
                  </a:lnTo>
                  <a:lnTo>
                    <a:pt x="43" y="35"/>
                  </a:lnTo>
                  <a:lnTo>
                    <a:pt x="43" y="40"/>
                  </a:lnTo>
                  <a:lnTo>
                    <a:pt x="46" y="42"/>
                  </a:lnTo>
                  <a:lnTo>
                    <a:pt x="46" y="47"/>
                  </a:lnTo>
                  <a:lnTo>
                    <a:pt x="50" y="47"/>
                  </a:lnTo>
                  <a:lnTo>
                    <a:pt x="50" y="35"/>
                  </a:lnTo>
                  <a:lnTo>
                    <a:pt x="53" y="31"/>
                  </a:lnTo>
                  <a:lnTo>
                    <a:pt x="53" y="23"/>
                  </a:lnTo>
                  <a:lnTo>
                    <a:pt x="55" y="21"/>
                  </a:lnTo>
                  <a:lnTo>
                    <a:pt x="57" y="23"/>
                  </a:lnTo>
                  <a:lnTo>
                    <a:pt x="57" y="28"/>
                  </a:lnTo>
                  <a:lnTo>
                    <a:pt x="60" y="31"/>
                  </a:lnTo>
                  <a:lnTo>
                    <a:pt x="60" y="35"/>
                  </a:lnTo>
                  <a:lnTo>
                    <a:pt x="65" y="40"/>
                  </a:lnTo>
                  <a:lnTo>
                    <a:pt x="62" y="40"/>
                  </a:lnTo>
                  <a:lnTo>
                    <a:pt x="65" y="40"/>
                  </a:lnTo>
                  <a:lnTo>
                    <a:pt x="67" y="38"/>
                  </a:lnTo>
                  <a:lnTo>
                    <a:pt x="69" y="38"/>
                  </a:lnTo>
                  <a:lnTo>
                    <a:pt x="72" y="35"/>
                  </a:lnTo>
                  <a:lnTo>
                    <a:pt x="74" y="33"/>
                  </a:lnTo>
                  <a:lnTo>
                    <a:pt x="74" y="19"/>
                  </a:lnTo>
                  <a:lnTo>
                    <a:pt x="77" y="11"/>
                  </a:lnTo>
                  <a:lnTo>
                    <a:pt x="77" y="2"/>
                  </a:lnTo>
                  <a:lnTo>
                    <a:pt x="79" y="0"/>
                  </a:lnTo>
                  <a:lnTo>
                    <a:pt x="79" y="4"/>
                  </a:lnTo>
                  <a:lnTo>
                    <a:pt x="81" y="9"/>
                  </a:lnTo>
                  <a:lnTo>
                    <a:pt x="81" y="38"/>
                  </a:lnTo>
                  <a:lnTo>
                    <a:pt x="84" y="50"/>
                  </a:lnTo>
                  <a:lnTo>
                    <a:pt x="84" y="71"/>
                  </a:lnTo>
                  <a:lnTo>
                    <a:pt x="86" y="78"/>
                  </a:lnTo>
                  <a:lnTo>
                    <a:pt x="86" y="80"/>
                  </a:lnTo>
                  <a:lnTo>
                    <a:pt x="86" y="76"/>
                  </a:lnTo>
                  <a:lnTo>
                    <a:pt x="88" y="73"/>
                  </a:lnTo>
                  <a:lnTo>
                    <a:pt x="88" y="69"/>
                  </a:lnTo>
                  <a:lnTo>
                    <a:pt x="91" y="66"/>
                  </a:lnTo>
                  <a:lnTo>
                    <a:pt x="91" y="54"/>
                  </a:lnTo>
                  <a:lnTo>
                    <a:pt x="93" y="50"/>
                  </a:lnTo>
                  <a:lnTo>
                    <a:pt x="93" y="42"/>
                  </a:lnTo>
                  <a:lnTo>
                    <a:pt x="96" y="40"/>
                  </a:lnTo>
                  <a:lnTo>
                    <a:pt x="96" y="33"/>
                  </a:lnTo>
                  <a:lnTo>
                    <a:pt x="98" y="28"/>
                  </a:lnTo>
                  <a:lnTo>
                    <a:pt x="98" y="21"/>
                  </a:lnTo>
                  <a:lnTo>
                    <a:pt x="100" y="19"/>
                  </a:lnTo>
                  <a:lnTo>
                    <a:pt x="100" y="16"/>
                  </a:lnTo>
                  <a:lnTo>
                    <a:pt x="103" y="19"/>
                  </a:lnTo>
                  <a:lnTo>
                    <a:pt x="103" y="23"/>
                  </a:lnTo>
                  <a:lnTo>
                    <a:pt x="105" y="28"/>
                  </a:lnTo>
                  <a:lnTo>
                    <a:pt x="105" y="33"/>
                  </a:lnTo>
                  <a:lnTo>
                    <a:pt x="108" y="35"/>
                  </a:lnTo>
                  <a:lnTo>
                    <a:pt x="108" y="28"/>
                  </a:lnTo>
                  <a:lnTo>
                    <a:pt x="110" y="23"/>
                  </a:lnTo>
                  <a:lnTo>
                    <a:pt x="110" y="19"/>
                  </a:lnTo>
                  <a:lnTo>
                    <a:pt x="115" y="19"/>
                  </a:lnTo>
                  <a:lnTo>
                    <a:pt x="115" y="21"/>
                  </a:lnTo>
                  <a:lnTo>
                    <a:pt x="117" y="23"/>
                  </a:lnTo>
                  <a:lnTo>
                    <a:pt x="117" y="28"/>
                  </a:lnTo>
                  <a:lnTo>
                    <a:pt x="119" y="31"/>
                  </a:lnTo>
                  <a:lnTo>
                    <a:pt x="119" y="33"/>
                  </a:lnTo>
                  <a:lnTo>
                    <a:pt x="122" y="38"/>
                  </a:lnTo>
                  <a:lnTo>
                    <a:pt x="122" y="47"/>
                  </a:lnTo>
                  <a:lnTo>
                    <a:pt x="127" y="52"/>
                  </a:lnTo>
                  <a:lnTo>
                    <a:pt x="124" y="52"/>
                  </a:lnTo>
                  <a:lnTo>
                    <a:pt x="127" y="52"/>
                  </a:lnTo>
                  <a:lnTo>
                    <a:pt x="129" y="50"/>
                  </a:lnTo>
                  <a:lnTo>
                    <a:pt x="131" y="47"/>
                  </a:lnTo>
                  <a:lnTo>
                    <a:pt x="134" y="50"/>
                  </a:lnTo>
                  <a:lnTo>
                    <a:pt x="136" y="50"/>
                  </a:lnTo>
                  <a:lnTo>
                    <a:pt x="139" y="45"/>
                  </a:lnTo>
                  <a:lnTo>
                    <a:pt x="139" y="42"/>
                  </a:lnTo>
                  <a:lnTo>
                    <a:pt x="141" y="38"/>
                  </a:lnTo>
                  <a:lnTo>
                    <a:pt x="141" y="33"/>
                  </a:lnTo>
                  <a:lnTo>
                    <a:pt x="143" y="31"/>
                  </a:lnTo>
                  <a:lnTo>
                    <a:pt x="143" y="23"/>
                  </a:lnTo>
                  <a:lnTo>
                    <a:pt x="146" y="21"/>
                  </a:lnTo>
                  <a:lnTo>
                    <a:pt x="146" y="16"/>
                  </a:lnTo>
                  <a:lnTo>
                    <a:pt x="148" y="14"/>
                  </a:lnTo>
                  <a:lnTo>
                    <a:pt x="148" y="19"/>
                  </a:lnTo>
                  <a:lnTo>
                    <a:pt x="150" y="21"/>
                  </a:lnTo>
                  <a:lnTo>
                    <a:pt x="150" y="31"/>
                  </a:lnTo>
                  <a:lnTo>
                    <a:pt x="153" y="33"/>
                  </a:lnTo>
                  <a:lnTo>
                    <a:pt x="153" y="42"/>
                  </a:lnTo>
                  <a:lnTo>
                    <a:pt x="155" y="40"/>
                  </a:lnTo>
                  <a:lnTo>
                    <a:pt x="158" y="38"/>
                  </a:lnTo>
                  <a:lnTo>
                    <a:pt x="158" y="33"/>
                  </a:lnTo>
                  <a:lnTo>
                    <a:pt x="162" y="28"/>
                  </a:lnTo>
                  <a:lnTo>
                    <a:pt x="162" y="23"/>
                  </a:lnTo>
                  <a:lnTo>
                    <a:pt x="167" y="19"/>
                  </a:lnTo>
                  <a:lnTo>
                    <a:pt x="165" y="19"/>
                  </a:lnTo>
                  <a:lnTo>
                    <a:pt x="167" y="21"/>
                  </a:lnTo>
                  <a:lnTo>
                    <a:pt x="170" y="26"/>
                  </a:lnTo>
                  <a:lnTo>
                    <a:pt x="170" y="52"/>
                  </a:lnTo>
                  <a:lnTo>
                    <a:pt x="172" y="59"/>
                  </a:lnTo>
                  <a:lnTo>
                    <a:pt x="172" y="64"/>
                  </a:lnTo>
                  <a:lnTo>
                    <a:pt x="174" y="61"/>
                  </a:lnTo>
                  <a:lnTo>
                    <a:pt x="174"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0" name="Freeform 204"/>
            <p:cNvSpPr>
              <a:spLocks noChangeAspect="1"/>
            </p:cNvSpPr>
            <p:nvPr/>
          </p:nvSpPr>
          <p:spPr bwMode="auto">
            <a:xfrm flipV="1">
              <a:off x="9693341" y="4456460"/>
              <a:ext cx="937645" cy="86045"/>
            </a:xfrm>
            <a:custGeom>
              <a:avLst/>
              <a:gdLst>
                <a:gd name="T0" fmla="*/ 3 w 165"/>
                <a:gd name="T1" fmla="*/ 46 h 60"/>
                <a:gd name="T2" fmla="*/ 7 w 165"/>
                <a:gd name="T3" fmla="*/ 38 h 60"/>
                <a:gd name="T4" fmla="*/ 10 w 165"/>
                <a:gd name="T5" fmla="*/ 34 h 60"/>
                <a:gd name="T6" fmla="*/ 12 w 165"/>
                <a:gd name="T7" fmla="*/ 29 h 60"/>
                <a:gd name="T8" fmla="*/ 15 w 165"/>
                <a:gd name="T9" fmla="*/ 24 h 60"/>
                <a:gd name="T10" fmla="*/ 19 w 165"/>
                <a:gd name="T11" fmla="*/ 15 h 60"/>
                <a:gd name="T12" fmla="*/ 19 w 165"/>
                <a:gd name="T13" fmla="*/ 27 h 60"/>
                <a:gd name="T14" fmla="*/ 22 w 165"/>
                <a:gd name="T15" fmla="*/ 57 h 60"/>
                <a:gd name="T16" fmla="*/ 24 w 165"/>
                <a:gd name="T17" fmla="*/ 55 h 60"/>
                <a:gd name="T18" fmla="*/ 27 w 165"/>
                <a:gd name="T19" fmla="*/ 38 h 60"/>
                <a:gd name="T20" fmla="*/ 29 w 165"/>
                <a:gd name="T21" fmla="*/ 24 h 60"/>
                <a:gd name="T22" fmla="*/ 31 w 165"/>
                <a:gd name="T23" fmla="*/ 10 h 60"/>
                <a:gd name="T24" fmla="*/ 36 w 165"/>
                <a:gd name="T25" fmla="*/ 15 h 60"/>
                <a:gd name="T26" fmla="*/ 39 w 165"/>
                <a:gd name="T27" fmla="*/ 29 h 60"/>
                <a:gd name="T28" fmla="*/ 43 w 165"/>
                <a:gd name="T29" fmla="*/ 41 h 60"/>
                <a:gd name="T30" fmla="*/ 43 w 165"/>
                <a:gd name="T31" fmla="*/ 38 h 60"/>
                <a:gd name="T32" fmla="*/ 48 w 165"/>
                <a:gd name="T33" fmla="*/ 38 h 60"/>
                <a:gd name="T34" fmla="*/ 53 w 165"/>
                <a:gd name="T35" fmla="*/ 31 h 60"/>
                <a:gd name="T36" fmla="*/ 55 w 165"/>
                <a:gd name="T37" fmla="*/ 19 h 60"/>
                <a:gd name="T38" fmla="*/ 58 w 165"/>
                <a:gd name="T39" fmla="*/ 7 h 60"/>
                <a:gd name="T40" fmla="*/ 60 w 165"/>
                <a:gd name="T41" fmla="*/ 3 h 60"/>
                <a:gd name="T42" fmla="*/ 62 w 165"/>
                <a:gd name="T43" fmla="*/ 10 h 60"/>
                <a:gd name="T44" fmla="*/ 65 w 165"/>
                <a:gd name="T45" fmla="*/ 34 h 60"/>
                <a:gd name="T46" fmla="*/ 70 w 165"/>
                <a:gd name="T47" fmla="*/ 48 h 60"/>
                <a:gd name="T48" fmla="*/ 70 w 165"/>
                <a:gd name="T49" fmla="*/ 46 h 60"/>
                <a:gd name="T50" fmla="*/ 72 w 165"/>
                <a:gd name="T51" fmla="*/ 36 h 60"/>
                <a:gd name="T52" fmla="*/ 77 w 165"/>
                <a:gd name="T53" fmla="*/ 31 h 60"/>
                <a:gd name="T54" fmla="*/ 79 w 165"/>
                <a:gd name="T55" fmla="*/ 48 h 60"/>
                <a:gd name="T56" fmla="*/ 81 w 165"/>
                <a:gd name="T57" fmla="*/ 48 h 60"/>
                <a:gd name="T58" fmla="*/ 81 w 165"/>
                <a:gd name="T59" fmla="*/ 48 h 60"/>
                <a:gd name="T60" fmla="*/ 84 w 165"/>
                <a:gd name="T61" fmla="*/ 41 h 60"/>
                <a:gd name="T62" fmla="*/ 86 w 165"/>
                <a:gd name="T63" fmla="*/ 31 h 60"/>
                <a:gd name="T64" fmla="*/ 89 w 165"/>
                <a:gd name="T65" fmla="*/ 34 h 60"/>
                <a:gd name="T66" fmla="*/ 93 w 165"/>
                <a:gd name="T67" fmla="*/ 29 h 60"/>
                <a:gd name="T68" fmla="*/ 96 w 165"/>
                <a:gd name="T69" fmla="*/ 22 h 60"/>
                <a:gd name="T70" fmla="*/ 98 w 165"/>
                <a:gd name="T71" fmla="*/ 31 h 60"/>
                <a:gd name="T72" fmla="*/ 101 w 165"/>
                <a:gd name="T73" fmla="*/ 36 h 60"/>
                <a:gd name="T74" fmla="*/ 108 w 165"/>
                <a:gd name="T75" fmla="*/ 34 h 60"/>
                <a:gd name="T76" fmla="*/ 112 w 165"/>
                <a:gd name="T77" fmla="*/ 29 h 60"/>
                <a:gd name="T78" fmla="*/ 112 w 165"/>
                <a:gd name="T79" fmla="*/ 29 h 60"/>
                <a:gd name="T80" fmla="*/ 115 w 165"/>
                <a:gd name="T81" fmla="*/ 24 h 60"/>
                <a:gd name="T82" fmla="*/ 117 w 165"/>
                <a:gd name="T83" fmla="*/ 15 h 60"/>
                <a:gd name="T84" fmla="*/ 120 w 165"/>
                <a:gd name="T85" fmla="*/ 10 h 60"/>
                <a:gd name="T86" fmla="*/ 124 w 165"/>
                <a:gd name="T87" fmla="*/ 19 h 60"/>
                <a:gd name="T88" fmla="*/ 127 w 165"/>
                <a:gd name="T89" fmla="*/ 27 h 60"/>
                <a:gd name="T90" fmla="*/ 129 w 165"/>
                <a:gd name="T91" fmla="*/ 46 h 60"/>
                <a:gd name="T92" fmla="*/ 132 w 165"/>
                <a:gd name="T93" fmla="*/ 55 h 60"/>
                <a:gd name="T94" fmla="*/ 134 w 165"/>
                <a:gd name="T95" fmla="*/ 50 h 60"/>
                <a:gd name="T96" fmla="*/ 136 w 165"/>
                <a:gd name="T97" fmla="*/ 41 h 60"/>
                <a:gd name="T98" fmla="*/ 139 w 165"/>
                <a:gd name="T99" fmla="*/ 31 h 60"/>
                <a:gd name="T100" fmla="*/ 141 w 165"/>
                <a:gd name="T101" fmla="*/ 29 h 60"/>
                <a:gd name="T102" fmla="*/ 143 w 165"/>
                <a:gd name="T103" fmla="*/ 36 h 60"/>
                <a:gd name="T104" fmla="*/ 146 w 165"/>
                <a:gd name="T105" fmla="*/ 29 h 60"/>
                <a:gd name="T106" fmla="*/ 148 w 165"/>
                <a:gd name="T107" fmla="*/ 24 h 60"/>
                <a:gd name="T108" fmla="*/ 153 w 165"/>
                <a:gd name="T109" fmla="*/ 29 h 60"/>
                <a:gd name="T110" fmla="*/ 155 w 165"/>
                <a:gd name="T111" fmla="*/ 41 h 60"/>
                <a:gd name="T112" fmla="*/ 158 w 165"/>
                <a:gd name="T113" fmla="*/ 46 h 60"/>
                <a:gd name="T114" fmla="*/ 160 w 165"/>
                <a:gd name="T115" fmla="*/ 38 h 60"/>
                <a:gd name="T116" fmla="*/ 163 w 165"/>
                <a:gd name="T117"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 h="60">
                  <a:moveTo>
                    <a:pt x="0" y="48"/>
                  </a:moveTo>
                  <a:lnTo>
                    <a:pt x="3" y="46"/>
                  </a:lnTo>
                  <a:lnTo>
                    <a:pt x="3" y="43"/>
                  </a:lnTo>
                  <a:lnTo>
                    <a:pt x="7" y="38"/>
                  </a:lnTo>
                  <a:lnTo>
                    <a:pt x="7" y="36"/>
                  </a:lnTo>
                  <a:lnTo>
                    <a:pt x="10" y="34"/>
                  </a:lnTo>
                  <a:lnTo>
                    <a:pt x="10" y="31"/>
                  </a:lnTo>
                  <a:lnTo>
                    <a:pt x="12" y="29"/>
                  </a:lnTo>
                  <a:lnTo>
                    <a:pt x="12" y="27"/>
                  </a:lnTo>
                  <a:lnTo>
                    <a:pt x="15" y="24"/>
                  </a:lnTo>
                  <a:lnTo>
                    <a:pt x="15" y="19"/>
                  </a:lnTo>
                  <a:lnTo>
                    <a:pt x="19" y="15"/>
                  </a:lnTo>
                  <a:lnTo>
                    <a:pt x="17" y="15"/>
                  </a:lnTo>
                  <a:lnTo>
                    <a:pt x="19" y="27"/>
                  </a:lnTo>
                  <a:lnTo>
                    <a:pt x="22" y="34"/>
                  </a:lnTo>
                  <a:lnTo>
                    <a:pt x="22" y="57"/>
                  </a:lnTo>
                  <a:lnTo>
                    <a:pt x="24" y="60"/>
                  </a:lnTo>
                  <a:lnTo>
                    <a:pt x="24" y="55"/>
                  </a:lnTo>
                  <a:lnTo>
                    <a:pt x="27" y="50"/>
                  </a:lnTo>
                  <a:lnTo>
                    <a:pt x="27" y="38"/>
                  </a:lnTo>
                  <a:lnTo>
                    <a:pt x="29" y="34"/>
                  </a:lnTo>
                  <a:lnTo>
                    <a:pt x="29" y="24"/>
                  </a:lnTo>
                  <a:lnTo>
                    <a:pt x="31" y="19"/>
                  </a:lnTo>
                  <a:lnTo>
                    <a:pt x="31" y="10"/>
                  </a:lnTo>
                  <a:lnTo>
                    <a:pt x="34" y="10"/>
                  </a:lnTo>
                  <a:lnTo>
                    <a:pt x="36" y="15"/>
                  </a:lnTo>
                  <a:lnTo>
                    <a:pt x="36" y="24"/>
                  </a:lnTo>
                  <a:lnTo>
                    <a:pt x="39" y="29"/>
                  </a:lnTo>
                  <a:lnTo>
                    <a:pt x="39" y="36"/>
                  </a:lnTo>
                  <a:lnTo>
                    <a:pt x="43" y="41"/>
                  </a:lnTo>
                  <a:lnTo>
                    <a:pt x="41" y="41"/>
                  </a:lnTo>
                  <a:lnTo>
                    <a:pt x="43" y="38"/>
                  </a:lnTo>
                  <a:lnTo>
                    <a:pt x="46" y="38"/>
                  </a:lnTo>
                  <a:lnTo>
                    <a:pt x="48" y="38"/>
                  </a:lnTo>
                  <a:lnTo>
                    <a:pt x="50" y="34"/>
                  </a:lnTo>
                  <a:lnTo>
                    <a:pt x="53" y="31"/>
                  </a:lnTo>
                  <a:lnTo>
                    <a:pt x="53" y="24"/>
                  </a:lnTo>
                  <a:lnTo>
                    <a:pt x="55" y="19"/>
                  </a:lnTo>
                  <a:lnTo>
                    <a:pt x="55" y="12"/>
                  </a:lnTo>
                  <a:lnTo>
                    <a:pt x="58" y="7"/>
                  </a:lnTo>
                  <a:lnTo>
                    <a:pt x="58" y="0"/>
                  </a:lnTo>
                  <a:lnTo>
                    <a:pt x="60" y="3"/>
                  </a:lnTo>
                  <a:lnTo>
                    <a:pt x="60" y="5"/>
                  </a:lnTo>
                  <a:lnTo>
                    <a:pt x="62" y="10"/>
                  </a:lnTo>
                  <a:lnTo>
                    <a:pt x="62" y="29"/>
                  </a:lnTo>
                  <a:lnTo>
                    <a:pt x="65" y="34"/>
                  </a:lnTo>
                  <a:lnTo>
                    <a:pt x="65" y="43"/>
                  </a:lnTo>
                  <a:lnTo>
                    <a:pt x="70" y="48"/>
                  </a:lnTo>
                  <a:lnTo>
                    <a:pt x="67" y="48"/>
                  </a:lnTo>
                  <a:lnTo>
                    <a:pt x="70" y="46"/>
                  </a:lnTo>
                  <a:lnTo>
                    <a:pt x="72" y="38"/>
                  </a:lnTo>
                  <a:lnTo>
                    <a:pt x="72" y="36"/>
                  </a:lnTo>
                  <a:lnTo>
                    <a:pt x="74" y="31"/>
                  </a:lnTo>
                  <a:lnTo>
                    <a:pt x="77" y="31"/>
                  </a:lnTo>
                  <a:lnTo>
                    <a:pt x="77" y="41"/>
                  </a:lnTo>
                  <a:lnTo>
                    <a:pt x="79" y="48"/>
                  </a:lnTo>
                  <a:lnTo>
                    <a:pt x="79" y="55"/>
                  </a:lnTo>
                  <a:lnTo>
                    <a:pt x="81" y="48"/>
                  </a:lnTo>
                  <a:lnTo>
                    <a:pt x="81" y="50"/>
                  </a:lnTo>
                  <a:lnTo>
                    <a:pt x="81" y="48"/>
                  </a:lnTo>
                  <a:lnTo>
                    <a:pt x="84" y="46"/>
                  </a:lnTo>
                  <a:lnTo>
                    <a:pt x="84" y="41"/>
                  </a:lnTo>
                  <a:lnTo>
                    <a:pt x="86" y="36"/>
                  </a:lnTo>
                  <a:lnTo>
                    <a:pt x="86" y="31"/>
                  </a:lnTo>
                  <a:lnTo>
                    <a:pt x="89" y="29"/>
                  </a:lnTo>
                  <a:lnTo>
                    <a:pt x="89" y="34"/>
                  </a:lnTo>
                  <a:lnTo>
                    <a:pt x="91" y="31"/>
                  </a:lnTo>
                  <a:lnTo>
                    <a:pt x="93" y="29"/>
                  </a:lnTo>
                  <a:lnTo>
                    <a:pt x="93" y="19"/>
                  </a:lnTo>
                  <a:lnTo>
                    <a:pt x="96" y="22"/>
                  </a:lnTo>
                  <a:lnTo>
                    <a:pt x="98" y="24"/>
                  </a:lnTo>
                  <a:lnTo>
                    <a:pt x="98" y="31"/>
                  </a:lnTo>
                  <a:lnTo>
                    <a:pt x="101" y="34"/>
                  </a:lnTo>
                  <a:lnTo>
                    <a:pt x="101" y="36"/>
                  </a:lnTo>
                  <a:lnTo>
                    <a:pt x="103" y="38"/>
                  </a:lnTo>
                  <a:lnTo>
                    <a:pt x="108" y="34"/>
                  </a:lnTo>
                  <a:lnTo>
                    <a:pt x="108" y="29"/>
                  </a:lnTo>
                  <a:lnTo>
                    <a:pt x="112" y="29"/>
                  </a:lnTo>
                  <a:lnTo>
                    <a:pt x="110" y="29"/>
                  </a:lnTo>
                  <a:lnTo>
                    <a:pt x="112" y="29"/>
                  </a:lnTo>
                  <a:lnTo>
                    <a:pt x="115" y="27"/>
                  </a:lnTo>
                  <a:lnTo>
                    <a:pt x="115" y="24"/>
                  </a:lnTo>
                  <a:lnTo>
                    <a:pt x="117" y="22"/>
                  </a:lnTo>
                  <a:lnTo>
                    <a:pt x="117" y="15"/>
                  </a:lnTo>
                  <a:lnTo>
                    <a:pt x="122" y="10"/>
                  </a:lnTo>
                  <a:lnTo>
                    <a:pt x="120" y="10"/>
                  </a:lnTo>
                  <a:lnTo>
                    <a:pt x="122" y="17"/>
                  </a:lnTo>
                  <a:lnTo>
                    <a:pt x="124" y="19"/>
                  </a:lnTo>
                  <a:lnTo>
                    <a:pt x="124" y="22"/>
                  </a:lnTo>
                  <a:lnTo>
                    <a:pt x="127" y="27"/>
                  </a:lnTo>
                  <a:lnTo>
                    <a:pt x="127" y="38"/>
                  </a:lnTo>
                  <a:lnTo>
                    <a:pt x="129" y="46"/>
                  </a:lnTo>
                  <a:lnTo>
                    <a:pt x="129" y="57"/>
                  </a:lnTo>
                  <a:lnTo>
                    <a:pt x="132" y="55"/>
                  </a:lnTo>
                  <a:lnTo>
                    <a:pt x="132" y="53"/>
                  </a:lnTo>
                  <a:lnTo>
                    <a:pt x="134" y="50"/>
                  </a:lnTo>
                  <a:lnTo>
                    <a:pt x="134" y="43"/>
                  </a:lnTo>
                  <a:lnTo>
                    <a:pt x="136" y="41"/>
                  </a:lnTo>
                  <a:lnTo>
                    <a:pt x="136" y="34"/>
                  </a:lnTo>
                  <a:lnTo>
                    <a:pt x="139" y="31"/>
                  </a:lnTo>
                  <a:lnTo>
                    <a:pt x="139" y="27"/>
                  </a:lnTo>
                  <a:lnTo>
                    <a:pt x="141" y="29"/>
                  </a:lnTo>
                  <a:lnTo>
                    <a:pt x="141" y="34"/>
                  </a:lnTo>
                  <a:lnTo>
                    <a:pt x="143" y="36"/>
                  </a:lnTo>
                  <a:lnTo>
                    <a:pt x="146" y="34"/>
                  </a:lnTo>
                  <a:lnTo>
                    <a:pt x="146" y="29"/>
                  </a:lnTo>
                  <a:lnTo>
                    <a:pt x="151" y="24"/>
                  </a:lnTo>
                  <a:lnTo>
                    <a:pt x="148" y="24"/>
                  </a:lnTo>
                  <a:lnTo>
                    <a:pt x="151" y="27"/>
                  </a:lnTo>
                  <a:lnTo>
                    <a:pt x="153" y="29"/>
                  </a:lnTo>
                  <a:lnTo>
                    <a:pt x="153" y="38"/>
                  </a:lnTo>
                  <a:lnTo>
                    <a:pt x="155" y="41"/>
                  </a:lnTo>
                  <a:lnTo>
                    <a:pt x="155" y="48"/>
                  </a:lnTo>
                  <a:lnTo>
                    <a:pt x="158" y="46"/>
                  </a:lnTo>
                  <a:lnTo>
                    <a:pt x="158" y="41"/>
                  </a:lnTo>
                  <a:lnTo>
                    <a:pt x="160" y="38"/>
                  </a:lnTo>
                  <a:lnTo>
                    <a:pt x="160" y="34"/>
                  </a:lnTo>
                  <a:lnTo>
                    <a:pt x="163" y="34"/>
                  </a:lnTo>
                  <a:lnTo>
                    <a:pt x="165"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1" name="Freeform 205"/>
            <p:cNvSpPr>
              <a:spLocks noChangeAspect="1"/>
            </p:cNvSpPr>
            <p:nvPr/>
          </p:nvSpPr>
          <p:spPr bwMode="auto">
            <a:xfrm flipV="1">
              <a:off x="4725376" y="4490003"/>
              <a:ext cx="1046433" cy="205633"/>
            </a:xfrm>
            <a:custGeom>
              <a:avLst/>
              <a:gdLst>
                <a:gd name="T0" fmla="*/ 3 w 184"/>
                <a:gd name="T1" fmla="*/ 84 h 143"/>
                <a:gd name="T2" fmla="*/ 10 w 184"/>
                <a:gd name="T3" fmla="*/ 69 h 143"/>
                <a:gd name="T4" fmla="*/ 14 w 184"/>
                <a:gd name="T5" fmla="*/ 62 h 143"/>
                <a:gd name="T6" fmla="*/ 24 w 184"/>
                <a:gd name="T7" fmla="*/ 72 h 143"/>
                <a:gd name="T8" fmla="*/ 26 w 184"/>
                <a:gd name="T9" fmla="*/ 74 h 143"/>
                <a:gd name="T10" fmla="*/ 31 w 184"/>
                <a:gd name="T11" fmla="*/ 81 h 143"/>
                <a:gd name="T12" fmla="*/ 34 w 184"/>
                <a:gd name="T13" fmla="*/ 76 h 143"/>
                <a:gd name="T14" fmla="*/ 36 w 184"/>
                <a:gd name="T15" fmla="*/ 74 h 143"/>
                <a:gd name="T16" fmla="*/ 41 w 184"/>
                <a:gd name="T17" fmla="*/ 69 h 143"/>
                <a:gd name="T18" fmla="*/ 45 w 184"/>
                <a:gd name="T19" fmla="*/ 74 h 143"/>
                <a:gd name="T20" fmla="*/ 53 w 184"/>
                <a:gd name="T21" fmla="*/ 69 h 143"/>
                <a:gd name="T22" fmla="*/ 60 w 184"/>
                <a:gd name="T23" fmla="*/ 69 h 143"/>
                <a:gd name="T24" fmla="*/ 67 w 184"/>
                <a:gd name="T25" fmla="*/ 57 h 143"/>
                <a:gd name="T26" fmla="*/ 69 w 184"/>
                <a:gd name="T27" fmla="*/ 60 h 143"/>
                <a:gd name="T28" fmla="*/ 74 w 184"/>
                <a:gd name="T29" fmla="*/ 65 h 143"/>
                <a:gd name="T30" fmla="*/ 77 w 184"/>
                <a:gd name="T31" fmla="*/ 55 h 143"/>
                <a:gd name="T32" fmla="*/ 84 w 184"/>
                <a:gd name="T33" fmla="*/ 72 h 143"/>
                <a:gd name="T34" fmla="*/ 86 w 184"/>
                <a:gd name="T35" fmla="*/ 84 h 143"/>
                <a:gd name="T36" fmla="*/ 93 w 184"/>
                <a:gd name="T37" fmla="*/ 81 h 143"/>
                <a:gd name="T38" fmla="*/ 98 w 184"/>
                <a:gd name="T39" fmla="*/ 69 h 143"/>
                <a:gd name="T40" fmla="*/ 103 w 184"/>
                <a:gd name="T41" fmla="*/ 60 h 143"/>
                <a:gd name="T42" fmla="*/ 105 w 184"/>
                <a:gd name="T43" fmla="*/ 55 h 143"/>
                <a:gd name="T44" fmla="*/ 110 w 184"/>
                <a:gd name="T45" fmla="*/ 69 h 143"/>
                <a:gd name="T46" fmla="*/ 112 w 184"/>
                <a:gd name="T47" fmla="*/ 88 h 143"/>
                <a:gd name="T48" fmla="*/ 117 w 184"/>
                <a:gd name="T49" fmla="*/ 81 h 143"/>
                <a:gd name="T50" fmla="*/ 122 w 184"/>
                <a:gd name="T51" fmla="*/ 72 h 143"/>
                <a:gd name="T52" fmla="*/ 124 w 184"/>
                <a:gd name="T53" fmla="*/ 60 h 143"/>
                <a:gd name="T54" fmla="*/ 129 w 184"/>
                <a:gd name="T55" fmla="*/ 57 h 143"/>
                <a:gd name="T56" fmla="*/ 134 w 184"/>
                <a:gd name="T57" fmla="*/ 74 h 143"/>
                <a:gd name="T58" fmla="*/ 141 w 184"/>
                <a:gd name="T59" fmla="*/ 86 h 143"/>
                <a:gd name="T60" fmla="*/ 143 w 184"/>
                <a:gd name="T61" fmla="*/ 84 h 143"/>
                <a:gd name="T62" fmla="*/ 146 w 184"/>
                <a:gd name="T63" fmla="*/ 67 h 143"/>
                <a:gd name="T64" fmla="*/ 150 w 184"/>
                <a:gd name="T65" fmla="*/ 50 h 143"/>
                <a:gd name="T66" fmla="*/ 153 w 184"/>
                <a:gd name="T67" fmla="*/ 12 h 143"/>
                <a:gd name="T68" fmla="*/ 155 w 184"/>
                <a:gd name="T69" fmla="*/ 3 h 143"/>
                <a:gd name="T70" fmla="*/ 160 w 184"/>
                <a:gd name="T71" fmla="*/ 50 h 143"/>
                <a:gd name="T72" fmla="*/ 162 w 184"/>
                <a:gd name="T73" fmla="*/ 141 h 143"/>
                <a:gd name="T74" fmla="*/ 167 w 184"/>
                <a:gd name="T75" fmla="*/ 122 h 143"/>
                <a:gd name="T76" fmla="*/ 170 w 184"/>
                <a:gd name="T77" fmla="*/ 74 h 143"/>
                <a:gd name="T78" fmla="*/ 174 w 184"/>
                <a:gd name="T79" fmla="*/ 50 h 143"/>
                <a:gd name="T80" fmla="*/ 177 w 184"/>
                <a:gd name="T81" fmla="*/ 53 h 143"/>
                <a:gd name="T82" fmla="*/ 181 w 184"/>
                <a:gd name="T83" fmla="*/ 7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143">
                  <a:moveTo>
                    <a:pt x="0" y="74"/>
                  </a:moveTo>
                  <a:lnTo>
                    <a:pt x="0" y="84"/>
                  </a:lnTo>
                  <a:lnTo>
                    <a:pt x="3" y="84"/>
                  </a:lnTo>
                  <a:lnTo>
                    <a:pt x="7" y="76"/>
                  </a:lnTo>
                  <a:lnTo>
                    <a:pt x="7" y="72"/>
                  </a:lnTo>
                  <a:lnTo>
                    <a:pt x="10" y="69"/>
                  </a:lnTo>
                  <a:lnTo>
                    <a:pt x="10" y="62"/>
                  </a:lnTo>
                  <a:lnTo>
                    <a:pt x="12" y="60"/>
                  </a:lnTo>
                  <a:lnTo>
                    <a:pt x="14" y="62"/>
                  </a:lnTo>
                  <a:lnTo>
                    <a:pt x="17" y="65"/>
                  </a:lnTo>
                  <a:lnTo>
                    <a:pt x="19" y="65"/>
                  </a:lnTo>
                  <a:lnTo>
                    <a:pt x="24" y="72"/>
                  </a:lnTo>
                  <a:lnTo>
                    <a:pt x="24" y="74"/>
                  </a:lnTo>
                  <a:lnTo>
                    <a:pt x="24" y="72"/>
                  </a:lnTo>
                  <a:lnTo>
                    <a:pt x="26" y="74"/>
                  </a:lnTo>
                  <a:lnTo>
                    <a:pt x="29" y="76"/>
                  </a:lnTo>
                  <a:lnTo>
                    <a:pt x="29" y="79"/>
                  </a:lnTo>
                  <a:lnTo>
                    <a:pt x="31" y="81"/>
                  </a:lnTo>
                  <a:lnTo>
                    <a:pt x="31" y="84"/>
                  </a:lnTo>
                  <a:lnTo>
                    <a:pt x="34" y="81"/>
                  </a:lnTo>
                  <a:lnTo>
                    <a:pt x="34" y="76"/>
                  </a:lnTo>
                  <a:lnTo>
                    <a:pt x="36" y="74"/>
                  </a:lnTo>
                  <a:lnTo>
                    <a:pt x="36" y="72"/>
                  </a:lnTo>
                  <a:lnTo>
                    <a:pt x="36" y="74"/>
                  </a:lnTo>
                  <a:lnTo>
                    <a:pt x="41" y="69"/>
                  </a:lnTo>
                  <a:lnTo>
                    <a:pt x="38" y="69"/>
                  </a:lnTo>
                  <a:lnTo>
                    <a:pt x="41" y="69"/>
                  </a:lnTo>
                  <a:lnTo>
                    <a:pt x="43" y="67"/>
                  </a:lnTo>
                  <a:lnTo>
                    <a:pt x="45" y="69"/>
                  </a:lnTo>
                  <a:lnTo>
                    <a:pt x="45" y="74"/>
                  </a:lnTo>
                  <a:lnTo>
                    <a:pt x="50" y="74"/>
                  </a:lnTo>
                  <a:lnTo>
                    <a:pt x="50" y="69"/>
                  </a:lnTo>
                  <a:lnTo>
                    <a:pt x="53" y="69"/>
                  </a:lnTo>
                  <a:lnTo>
                    <a:pt x="55" y="69"/>
                  </a:lnTo>
                  <a:lnTo>
                    <a:pt x="57" y="72"/>
                  </a:lnTo>
                  <a:lnTo>
                    <a:pt x="60" y="69"/>
                  </a:lnTo>
                  <a:lnTo>
                    <a:pt x="62" y="67"/>
                  </a:lnTo>
                  <a:lnTo>
                    <a:pt x="62" y="62"/>
                  </a:lnTo>
                  <a:lnTo>
                    <a:pt x="67" y="57"/>
                  </a:lnTo>
                  <a:lnTo>
                    <a:pt x="65" y="57"/>
                  </a:lnTo>
                  <a:lnTo>
                    <a:pt x="67" y="60"/>
                  </a:lnTo>
                  <a:lnTo>
                    <a:pt x="69" y="60"/>
                  </a:lnTo>
                  <a:lnTo>
                    <a:pt x="72" y="65"/>
                  </a:lnTo>
                  <a:lnTo>
                    <a:pt x="72" y="67"/>
                  </a:lnTo>
                  <a:lnTo>
                    <a:pt x="74" y="65"/>
                  </a:lnTo>
                  <a:lnTo>
                    <a:pt x="74" y="62"/>
                  </a:lnTo>
                  <a:lnTo>
                    <a:pt x="77" y="60"/>
                  </a:lnTo>
                  <a:lnTo>
                    <a:pt x="77" y="55"/>
                  </a:lnTo>
                  <a:lnTo>
                    <a:pt x="81" y="55"/>
                  </a:lnTo>
                  <a:lnTo>
                    <a:pt x="81" y="67"/>
                  </a:lnTo>
                  <a:lnTo>
                    <a:pt x="84" y="72"/>
                  </a:lnTo>
                  <a:lnTo>
                    <a:pt x="84" y="79"/>
                  </a:lnTo>
                  <a:lnTo>
                    <a:pt x="86" y="81"/>
                  </a:lnTo>
                  <a:lnTo>
                    <a:pt x="86" y="84"/>
                  </a:lnTo>
                  <a:lnTo>
                    <a:pt x="91" y="86"/>
                  </a:lnTo>
                  <a:lnTo>
                    <a:pt x="93" y="84"/>
                  </a:lnTo>
                  <a:lnTo>
                    <a:pt x="93" y="81"/>
                  </a:lnTo>
                  <a:lnTo>
                    <a:pt x="96" y="76"/>
                  </a:lnTo>
                  <a:lnTo>
                    <a:pt x="96" y="72"/>
                  </a:lnTo>
                  <a:lnTo>
                    <a:pt x="98" y="69"/>
                  </a:lnTo>
                  <a:lnTo>
                    <a:pt x="98" y="65"/>
                  </a:lnTo>
                  <a:lnTo>
                    <a:pt x="100" y="62"/>
                  </a:lnTo>
                  <a:lnTo>
                    <a:pt x="103" y="60"/>
                  </a:lnTo>
                  <a:lnTo>
                    <a:pt x="103" y="55"/>
                  </a:lnTo>
                  <a:lnTo>
                    <a:pt x="105" y="53"/>
                  </a:lnTo>
                  <a:lnTo>
                    <a:pt x="105" y="55"/>
                  </a:lnTo>
                  <a:lnTo>
                    <a:pt x="108" y="57"/>
                  </a:lnTo>
                  <a:lnTo>
                    <a:pt x="108" y="65"/>
                  </a:lnTo>
                  <a:lnTo>
                    <a:pt x="110" y="69"/>
                  </a:lnTo>
                  <a:lnTo>
                    <a:pt x="110" y="79"/>
                  </a:lnTo>
                  <a:lnTo>
                    <a:pt x="112" y="84"/>
                  </a:lnTo>
                  <a:lnTo>
                    <a:pt x="112" y="88"/>
                  </a:lnTo>
                  <a:lnTo>
                    <a:pt x="112" y="86"/>
                  </a:lnTo>
                  <a:lnTo>
                    <a:pt x="115" y="84"/>
                  </a:lnTo>
                  <a:lnTo>
                    <a:pt x="117" y="81"/>
                  </a:lnTo>
                  <a:lnTo>
                    <a:pt x="119" y="79"/>
                  </a:lnTo>
                  <a:lnTo>
                    <a:pt x="119" y="74"/>
                  </a:lnTo>
                  <a:lnTo>
                    <a:pt x="122" y="72"/>
                  </a:lnTo>
                  <a:lnTo>
                    <a:pt x="122" y="69"/>
                  </a:lnTo>
                  <a:lnTo>
                    <a:pt x="124" y="67"/>
                  </a:lnTo>
                  <a:lnTo>
                    <a:pt x="124" y="60"/>
                  </a:lnTo>
                  <a:lnTo>
                    <a:pt x="129" y="55"/>
                  </a:lnTo>
                  <a:lnTo>
                    <a:pt x="127" y="55"/>
                  </a:lnTo>
                  <a:lnTo>
                    <a:pt x="129" y="57"/>
                  </a:lnTo>
                  <a:lnTo>
                    <a:pt x="131" y="62"/>
                  </a:lnTo>
                  <a:lnTo>
                    <a:pt x="131" y="69"/>
                  </a:lnTo>
                  <a:lnTo>
                    <a:pt x="134" y="74"/>
                  </a:lnTo>
                  <a:lnTo>
                    <a:pt x="134" y="79"/>
                  </a:lnTo>
                  <a:lnTo>
                    <a:pt x="136" y="79"/>
                  </a:lnTo>
                  <a:lnTo>
                    <a:pt x="141" y="86"/>
                  </a:lnTo>
                  <a:lnTo>
                    <a:pt x="139" y="86"/>
                  </a:lnTo>
                  <a:lnTo>
                    <a:pt x="141" y="86"/>
                  </a:lnTo>
                  <a:lnTo>
                    <a:pt x="143" y="84"/>
                  </a:lnTo>
                  <a:lnTo>
                    <a:pt x="143" y="79"/>
                  </a:lnTo>
                  <a:lnTo>
                    <a:pt x="146" y="76"/>
                  </a:lnTo>
                  <a:lnTo>
                    <a:pt x="146" y="67"/>
                  </a:lnTo>
                  <a:lnTo>
                    <a:pt x="148" y="62"/>
                  </a:lnTo>
                  <a:lnTo>
                    <a:pt x="148" y="55"/>
                  </a:lnTo>
                  <a:lnTo>
                    <a:pt x="150" y="50"/>
                  </a:lnTo>
                  <a:lnTo>
                    <a:pt x="150" y="31"/>
                  </a:lnTo>
                  <a:lnTo>
                    <a:pt x="153" y="24"/>
                  </a:lnTo>
                  <a:lnTo>
                    <a:pt x="153" y="12"/>
                  </a:lnTo>
                  <a:lnTo>
                    <a:pt x="155" y="5"/>
                  </a:lnTo>
                  <a:lnTo>
                    <a:pt x="155" y="0"/>
                  </a:lnTo>
                  <a:lnTo>
                    <a:pt x="155" y="3"/>
                  </a:lnTo>
                  <a:lnTo>
                    <a:pt x="158" y="7"/>
                  </a:lnTo>
                  <a:lnTo>
                    <a:pt x="158" y="31"/>
                  </a:lnTo>
                  <a:lnTo>
                    <a:pt x="160" y="50"/>
                  </a:lnTo>
                  <a:lnTo>
                    <a:pt x="160" y="107"/>
                  </a:lnTo>
                  <a:lnTo>
                    <a:pt x="162" y="122"/>
                  </a:lnTo>
                  <a:lnTo>
                    <a:pt x="162" y="141"/>
                  </a:lnTo>
                  <a:lnTo>
                    <a:pt x="165" y="143"/>
                  </a:lnTo>
                  <a:lnTo>
                    <a:pt x="165" y="131"/>
                  </a:lnTo>
                  <a:lnTo>
                    <a:pt x="167" y="122"/>
                  </a:lnTo>
                  <a:lnTo>
                    <a:pt x="167" y="105"/>
                  </a:lnTo>
                  <a:lnTo>
                    <a:pt x="170" y="95"/>
                  </a:lnTo>
                  <a:lnTo>
                    <a:pt x="170" y="74"/>
                  </a:lnTo>
                  <a:lnTo>
                    <a:pt x="172" y="67"/>
                  </a:lnTo>
                  <a:lnTo>
                    <a:pt x="172" y="55"/>
                  </a:lnTo>
                  <a:lnTo>
                    <a:pt x="174" y="50"/>
                  </a:lnTo>
                  <a:lnTo>
                    <a:pt x="174" y="46"/>
                  </a:lnTo>
                  <a:lnTo>
                    <a:pt x="177" y="48"/>
                  </a:lnTo>
                  <a:lnTo>
                    <a:pt x="177" y="53"/>
                  </a:lnTo>
                  <a:lnTo>
                    <a:pt x="179" y="60"/>
                  </a:lnTo>
                  <a:lnTo>
                    <a:pt x="179" y="72"/>
                  </a:lnTo>
                  <a:lnTo>
                    <a:pt x="181" y="79"/>
                  </a:lnTo>
                  <a:lnTo>
                    <a:pt x="181" y="84"/>
                  </a:lnTo>
                  <a:lnTo>
                    <a:pt x="184" y="8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2" name="Freeform 206"/>
            <p:cNvSpPr>
              <a:spLocks noChangeAspect="1"/>
            </p:cNvSpPr>
            <p:nvPr/>
          </p:nvSpPr>
          <p:spPr bwMode="auto">
            <a:xfrm flipV="1">
              <a:off x="5771808" y="4525004"/>
              <a:ext cx="989449" cy="175006"/>
            </a:xfrm>
            <a:custGeom>
              <a:avLst/>
              <a:gdLst>
                <a:gd name="T0" fmla="*/ 2 w 174"/>
                <a:gd name="T1" fmla="*/ 76 h 121"/>
                <a:gd name="T2" fmla="*/ 9 w 174"/>
                <a:gd name="T3" fmla="*/ 71 h 121"/>
                <a:gd name="T4" fmla="*/ 19 w 174"/>
                <a:gd name="T5" fmla="*/ 67 h 121"/>
                <a:gd name="T6" fmla="*/ 21 w 174"/>
                <a:gd name="T7" fmla="*/ 67 h 121"/>
                <a:gd name="T8" fmla="*/ 26 w 174"/>
                <a:gd name="T9" fmla="*/ 74 h 121"/>
                <a:gd name="T10" fmla="*/ 31 w 174"/>
                <a:gd name="T11" fmla="*/ 62 h 121"/>
                <a:gd name="T12" fmla="*/ 33 w 174"/>
                <a:gd name="T13" fmla="*/ 59 h 121"/>
                <a:gd name="T14" fmla="*/ 38 w 174"/>
                <a:gd name="T15" fmla="*/ 76 h 121"/>
                <a:gd name="T16" fmla="*/ 43 w 174"/>
                <a:gd name="T17" fmla="*/ 86 h 121"/>
                <a:gd name="T18" fmla="*/ 45 w 174"/>
                <a:gd name="T19" fmla="*/ 83 h 121"/>
                <a:gd name="T20" fmla="*/ 48 w 174"/>
                <a:gd name="T21" fmla="*/ 64 h 121"/>
                <a:gd name="T22" fmla="*/ 55 w 174"/>
                <a:gd name="T23" fmla="*/ 43 h 121"/>
                <a:gd name="T24" fmla="*/ 57 w 174"/>
                <a:gd name="T25" fmla="*/ 48 h 121"/>
                <a:gd name="T26" fmla="*/ 60 w 174"/>
                <a:gd name="T27" fmla="*/ 74 h 121"/>
                <a:gd name="T28" fmla="*/ 64 w 174"/>
                <a:gd name="T29" fmla="*/ 95 h 121"/>
                <a:gd name="T30" fmla="*/ 69 w 174"/>
                <a:gd name="T31" fmla="*/ 88 h 121"/>
                <a:gd name="T32" fmla="*/ 71 w 174"/>
                <a:gd name="T33" fmla="*/ 76 h 121"/>
                <a:gd name="T34" fmla="*/ 76 w 174"/>
                <a:gd name="T35" fmla="*/ 74 h 121"/>
                <a:gd name="T36" fmla="*/ 81 w 174"/>
                <a:gd name="T37" fmla="*/ 67 h 121"/>
                <a:gd name="T38" fmla="*/ 86 w 174"/>
                <a:gd name="T39" fmla="*/ 74 h 121"/>
                <a:gd name="T40" fmla="*/ 93 w 174"/>
                <a:gd name="T41" fmla="*/ 86 h 121"/>
                <a:gd name="T42" fmla="*/ 95 w 174"/>
                <a:gd name="T43" fmla="*/ 76 h 121"/>
                <a:gd name="T44" fmla="*/ 102 w 174"/>
                <a:gd name="T45" fmla="*/ 78 h 121"/>
                <a:gd name="T46" fmla="*/ 105 w 174"/>
                <a:gd name="T47" fmla="*/ 71 h 121"/>
                <a:gd name="T48" fmla="*/ 110 w 174"/>
                <a:gd name="T49" fmla="*/ 26 h 121"/>
                <a:gd name="T50" fmla="*/ 112 w 174"/>
                <a:gd name="T51" fmla="*/ 0 h 121"/>
                <a:gd name="T52" fmla="*/ 114 w 174"/>
                <a:gd name="T53" fmla="*/ 55 h 121"/>
                <a:gd name="T54" fmla="*/ 119 w 174"/>
                <a:gd name="T55" fmla="*/ 112 h 121"/>
                <a:gd name="T56" fmla="*/ 122 w 174"/>
                <a:gd name="T57" fmla="*/ 109 h 121"/>
                <a:gd name="T58" fmla="*/ 126 w 174"/>
                <a:gd name="T59" fmla="*/ 93 h 121"/>
                <a:gd name="T60" fmla="*/ 129 w 174"/>
                <a:gd name="T61" fmla="*/ 52 h 121"/>
                <a:gd name="T62" fmla="*/ 133 w 174"/>
                <a:gd name="T63" fmla="*/ 31 h 121"/>
                <a:gd name="T64" fmla="*/ 136 w 174"/>
                <a:gd name="T65" fmla="*/ 36 h 121"/>
                <a:gd name="T66" fmla="*/ 141 w 174"/>
                <a:gd name="T67" fmla="*/ 88 h 121"/>
                <a:gd name="T68" fmla="*/ 143 w 174"/>
                <a:gd name="T69" fmla="*/ 121 h 121"/>
                <a:gd name="T70" fmla="*/ 145 w 174"/>
                <a:gd name="T71" fmla="*/ 97 h 121"/>
                <a:gd name="T72" fmla="*/ 150 w 174"/>
                <a:gd name="T73" fmla="*/ 81 h 121"/>
                <a:gd name="T74" fmla="*/ 155 w 174"/>
                <a:gd name="T75" fmla="*/ 81 h 121"/>
                <a:gd name="T76" fmla="*/ 160 w 174"/>
                <a:gd name="T77" fmla="*/ 67 h 121"/>
                <a:gd name="T78" fmla="*/ 164 w 174"/>
                <a:gd name="T79" fmla="*/ 59 h 121"/>
                <a:gd name="T80" fmla="*/ 167 w 174"/>
                <a:gd name="T81" fmla="*/ 71 h 121"/>
                <a:gd name="T82" fmla="*/ 172 w 174"/>
                <a:gd name="T83" fmla="*/ 5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 h="121">
                  <a:moveTo>
                    <a:pt x="0" y="83"/>
                  </a:moveTo>
                  <a:lnTo>
                    <a:pt x="2" y="81"/>
                  </a:lnTo>
                  <a:lnTo>
                    <a:pt x="2" y="76"/>
                  </a:lnTo>
                  <a:lnTo>
                    <a:pt x="5" y="76"/>
                  </a:lnTo>
                  <a:lnTo>
                    <a:pt x="7" y="74"/>
                  </a:lnTo>
                  <a:lnTo>
                    <a:pt x="9" y="71"/>
                  </a:lnTo>
                  <a:lnTo>
                    <a:pt x="12" y="74"/>
                  </a:lnTo>
                  <a:lnTo>
                    <a:pt x="14" y="74"/>
                  </a:lnTo>
                  <a:lnTo>
                    <a:pt x="19" y="67"/>
                  </a:lnTo>
                  <a:lnTo>
                    <a:pt x="19" y="64"/>
                  </a:lnTo>
                  <a:lnTo>
                    <a:pt x="19" y="67"/>
                  </a:lnTo>
                  <a:lnTo>
                    <a:pt x="21" y="67"/>
                  </a:lnTo>
                  <a:lnTo>
                    <a:pt x="24" y="69"/>
                  </a:lnTo>
                  <a:lnTo>
                    <a:pt x="28" y="74"/>
                  </a:lnTo>
                  <a:lnTo>
                    <a:pt x="26" y="74"/>
                  </a:lnTo>
                  <a:lnTo>
                    <a:pt x="28" y="69"/>
                  </a:lnTo>
                  <a:lnTo>
                    <a:pt x="31" y="67"/>
                  </a:lnTo>
                  <a:lnTo>
                    <a:pt x="31" y="62"/>
                  </a:lnTo>
                  <a:lnTo>
                    <a:pt x="33" y="59"/>
                  </a:lnTo>
                  <a:lnTo>
                    <a:pt x="33" y="57"/>
                  </a:lnTo>
                  <a:lnTo>
                    <a:pt x="33" y="59"/>
                  </a:lnTo>
                  <a:lnTo>
                    <a:pt x="36" y="62"/>
                  </a:lnTo>
                  <a:lnTo>
                    <a:pt x="38" y="64"/>
                  </a:lnTo>
                  <a:lnTo>
                    <a:pt x="38" y="76"/>
                  </a:lnTo>
                  <a:lnTo>
                    <a:pt x="40" y="78"/>
                  </a:lnTo>
                  <a:lnTo>
                    <a:pt x="40" y="83"/>
                  </a:lnTo>
                  <a:lnTo>
                    <a:pt x="43" y="86"/>
                  </a:lnTo>
                  <a:lnTo>
                    <a:pt x="43" y="88"/>
                  </a:lnTo>
                  <a:lnTo>
                    <a:pt x="43" y="86"/>
                  </a:lnTo>
                  <a:lnTo>
                    <a:pt x="45" y="83"/>
                  </a:lnTo>
                  <a:lnTo>
                    <a:pt x="45" y="76"/>
                  </a:lnTo>
                  <a:lnTo>
                    <a:pt x="48" y="74"/>
                  </a:lnTo>
                  <a:lnTo>
                    <a:pt x="48" y="64"/>
                  </a:lnTo>
                  <a:lnTo>
                    <a:pt x="50" y="59"/>
                  </a:lnTo>
                  <a:lnTo>
                    <a:pt x="50" y="50"/>
                  </a:lnTo>
                  <a:lnTo>
                    <a:pt x="55" y="43"/>
                  </a:lnTo>
                  <a:lnTo>
                    <a:pt x="52" y="43"/>
                  </a:lnTo>
                  <a:lnTo>
                    <a:pt x="55" y="45"/>
                  </a:lnTo>
                  <a:lnTo>
                    <a:pt x="57" y="48"/>
                  </a:lnTo>
                  <a:lnTo>
                    <a:pt x="57" y="52"/>
                  </a:lnTo>
                  <a:lnTo>
                    <a:pt x="60" y="57"/>
                  </a:lnTo>
                  <a:lnTo>
                    <a:pt x="60" y="74"/>
                  </a:lnTo>
                  <a:lnTo>
                    <a:pt x="62" y="81"/>
                  </a:lnTo>
                  <a:lnTo>
                    <a:pt x="62" y="93"/>
                  </a:lnTo>
                  <a:lnTo>
                    <a:pt x="64" y="95"/>
                  </a:lnTo>
                  <a:lnTo>
                    <a:pt x="67" y="93"/>
                  </a:lnTo>
                  <a:lnTo>
                    <a:pt x="67" y="90"/>
                  </a:lnTo>
                  <a:lnTo>
                    <a:pt x="69" y="88"/>
                  </a:lnTo>
                  <a:lnTo>
                    <a:pt x="69" y="83"/>
                  </a:lnTo>
                  <a:lnTo>
                    <a:pt x="71" y="81"/>
                  </a:lnTo>
                  <a:lnTo>
                    <a:pt x="71" y="76"/>
                  </a:lnTo>
                  <a:lnTo>
                    <a:pt x="76" y="71"/>
                  </a:lnTo>
                  <a:lnTo>
                    <a:pt x="74" y="71"/>
                  </a:lnTo>
                  <a:lnTo>
                    <a:pt x="76" y="74"/>
                  </a:lnTo>
                  <a:lnTo>
                    <a:pt x="79" y="71"/>
                  </a:lnTo>
                  <a:lnTo>
                    <a:pt x="81" y="69"/>
                  </a:lnTo>
                  <a:lnTo>
                    <a:pt x="81" y="67"/>
                  </a:lnTo>
                  <a:lnTo>
                    <a:pt x="81" y="69"/>
                  </a:lnTo>
                  <a:lnTo>
                    <a:pt x="83" y="71"/>
                  </a:lnTo>
                  <a:lnTo>
                    <a:pt x="86" y="74"/>
                  </a:lnTo>
                  <a:lnTo>
                    <a:pt x="86" y="88"/>
                  </a:lnTo>
                  <a:lnTo>
                    <a:pt x="88" y="90"/>
                  </a:lnTo>
                  <a:lnTo>
                    <a:pt x="93" y="86"/>
                  </a:lnTo>
                  <a:lnTo>
                    <a:pt x="93" y="83"/>
                  </a:lnTo>
                  <a:lnTo>
                    <a:pt x="95" y="81"/>
                  </a:lnTo>
                  <a:lnTo>
                    <a:pt x="95" y="76"/>
                  </a:lnTo>
                  <a:lnTo>
                    <a:pt x="98" y="76"/>
                  </a:lnTo>
                  <a:lnTo>
                    <a:pt x="100" y="76"/>
                  </a:lnTo>
                  <a:lnTo>
                    <a:pt x="102" y="78"/>
                  </a:lnTo>
                  <a:lnTo>
                    <a:pt x="102" y="81"/>
                  </a:lnTo>
                  <a:lnTo>
                    <a:pt x="105" y="78"/>
                  </a:lnTo>
                  <a:lnTo>
                    <a:pt x="105" y="71"/>
                  </a:lnTo>
                  <a:lnTo>
                    <a:pt x="107" y="64"/>
                  </a:lnTo>
                  <a:lnTo>
                    <a:pt x="107" y="36"/>
                  </a:lnTo>
                  <a:lnTo>
                    <a:pt x="110" y="26"/>
                  </a:lnTo>
                  <a:lnTo>
                    <a:pt x="110" y="7"/>
                  </a:lnTo>
                  <a:lnTo>
                    <a:pt x="112" y="2"/>
                  </a:lnTo>
                  <a:lnTo>
                    <a:pt x="112" y="0"/>
                  </a:lnTo>
                  <a:lnTo>
                    <a:pt x="112" y="9"/>
                  </a:lnTo>
                  <a:lnTo>
                    <a:pt x="114" y="21"/>
                  </a:lnTo>
                  <a:lnTo>
                    <a:pt x="114" y="55"/>
                  </a:lnTo>
                  <a:lnTo>
                    <a:pt x="117" y="71"/>
                  </a:lnTo>
                  <a:lnTo>
                    <a:pt x="117" y="107"/>
                  </a:lnTo>
                  <a:lnTo>
                    <a:pt x="119" y="112"/>
                  </a:lnTo>
                  <a:lnTo>
                    <a:pt x="119" y="114"/>
                  </a:lnTo>
                  <a:lnTo>
                    <a:pt x="122" y="112"/>
                  </a:lnTo>
                  <a:lnTo>
                    <a:pt x="122" y="109"/>
                  </a:lnTo>
                  <a:lnTo>
                    <a:pt x="124" y="107"/>
                  </a:lnTo>
                  <a:lnTo>
                    <a:pt x="124" y="97"/>
                  </a:lnTo>
                  <a:lnTo>
                    <a:pt x="126" y="93"/>
                  </a:lnTo>
                  <a:lnTo>
                    <a:pt x="126" y="76"/>
                  </a:lnTo>
                  <a:lnTo>
                    <a:pt x="129" y="69"/>
                  </a:lnTo>
                  <a:lnTo>
                    <a:pt x="129" y="52"/>
                  </a:lnTo>
                  <a:lnTo>
                    <a:pt x="131" y="45"/>
                  </a:lnTo>
                  <a:lnTo>
                    <a:pt x="131" y="33"/>
                  </a:lnTo>
                  <a:lnTo>
                    <a:pt x="133" y="31"/>
                  </a:lnTo>
                  <a:lnTo>
                    <a:pt x="133" y="26"/>
                  </a:lnTo>
                  <a:lnTo>
                    <a:pt x="136" y="26"/>
                  </a:lnTo>
                  <a:lnTo>
                    <a:pt x="136" y="36"/>
                  </a:lnTo>
                  <a:lnTo>
                    <a:pt x="138" y="40"/>
                  </a:lnTo>
                  <a:lnTo>
                    <a:pt x="138" y="76"/>
                  </a:lnTo>
                  <a:lnTo>
                    <a:pt x="141" y="88"/>
                  </a:lnTo>
                  <a:lnTo>
                    <a:pt x="141" y="112"/>
                  </a:lnTo>
                  <a:lnTo>
                    <a:pt x="143" y="119"/>
                  </a:lnTo>
                  <a:lnTo>
                    <a:pt x="143" y="121"/>
                  </a:lnTo>
                  <a:lnTo>
                    <a:pt x="143" y="114"/>
                  </a:lnTo>
                  <a:lnTo>
                    <a:pt x="145" y="109"/>
                  </a:lnTo>
                  <a:lnTo>
                    <a:pt x="145" y="97"/>
                  </a:lnTo>
                  <a:lnTo>
                    <a:pt x="148" y="95"/>
                  </a:lnTo>
                  <a:lnTo>
                    <a:pt x="148" y="86"/>
                  </a:lnTo>
                  <a:lnTo>
                    <a:pt x="150" y="81"/>
                  </a:lnTo>
                  <a:lnTo>
                    <a:pt x="150" y="76"/>
                  </a:lnTo>
                  <a:lnTo>
                    <a:pt x="155" y="76"/>
                  </a:lnTo>
                  <a:lnTo>
                    <a:pt x="155" y="81"/>
                  </a:lnTo>
                  <a:lnTo>
                    <a:pt x="157" y="83"/>
                  </a:lnTo>
                  <a:lnTo>
                    <a:pt x="157" y="74"/>
                  </a:lnTo>
                  <a:lnTo>
                    <a:pt x="160" y="67"/>
                  </a:lnTo>
                  <a:lnTo>
                    <a:pt x="160" y="59"/>
                  </a:lnTo>
                  <a:lnTo>
                    <a:pt x="162" y="57"/>
                  </a:lnTo>
                  <a:lnTo>
                    <a:pt x="164" y="59"/>
                  </a:lnTo>
                  <a:lnTo>
                    <a:pt x="164" y="67"/>
                  </a:lnTo>
                  <a:lnTo>
                    <a:pt x="167" y="69"/>
                  </a:lnTo>
                  <a:lnTo>
                    <a:pt x="167" y="71"/>
                  </a:lnTo>
                  <a:lnTo>
                    <a:pt x="169" y="69"/>
                  </a:lnTo>
                  <a:lnTo>
                    <a:pt x="169" y="62"/>
                  </a:lnTo>
                  <a:lnTo>
                    <a:pt x="172" y="59"/>
                  </a:lnTo>
                  <a:lnTo>
                    <a:pt x="174" y="57"/>
                  </a:lnTo>
                  <a:lnTo>
                    <a:pt x="174" y="5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3" name="Freeform 207"/>
            <p:cNvSpPr>
              <a:spLocks noChangeAspect="1"/>
            </p:cNvSpPr>
            <p:nvPr/>
          </p:nvSpPr>
          <p:spPr bwMode="auto">
            <a:xfrm flipV="1">
              <a:off x="6761257" y="4520629"/>
              <a:ext cx="1008443" cy="158964"/>
            </a:xfrm>
            <a:custGeom>
              <a:avLst/>
              <a:gdLst>
                <a:gd name="T0" fmla="*/ 2 w 177"/>
                <a:gd name="T1" fmla="*/ 50 h 110"/>
                <a:gd name="T2" fmla="*/ 7 w 177"/>
                <a:gd name="T3" fmla="*/ 64 h 110"/>
                <a:gd name="T4" fmla="*/ 12 w 177"/>
                <a:gd name="T5" fmla="*/ 55 h 110"/>
                <a:gd name="T6" fmla="*/ 17 w 177"/>
                <a:gd name="T7" fmla="*/ 50 h 110"/>
                <a:gd name="T8" fmla="*/ 19 w 177"/>
                <a:gd name="T9" fmla="*/ 62 h 110"/>
                <a:gd name="T10" fmla="*/ 26 w 177"/>
                <a:gd name="T11" fmla="*/ 72 h 110"/>
                <a:gd name="T12" fmla="*/ 31 w 177"/>
                <a:gd name="T13" fmla="*/ 64 h 110"/>
                <a:gd name="T14" fmla="*/ 33 w 177"/>
                <a:gd name="T15" fmla="*/ 69 h 110"/>
                <a:gd name="T16" fmla="*/ 41 w 177"/>
                <a:gd name="T17" fmla="*/ 62 h 110"/>
                <a:gd name="T18" fmla="*/ 43 w 177"/>
                <a:gd name="T19" fmla="*/ 53 h 110"/>
                <a:gd name="T20" fmla="*/ 48 w 177"/>
                <a:gd name="T21" fmla="*/ 43 h 110"/>
                <a:gd name="T22" fmla="*/ 50 w 177"/>
                <a:gd name="T23" fmla="*/ 50 h 110"/>
                <a:gd name="T24" fmla="*/ 55 w 177"/>
                <a:gd name="T25" fmla="*/ 57 h 110"/>
                <a:gd name="T26" fmla="*/ 60 w 177"/>
                <a:gd name="T27" fmla="*/ 41 h 110"/>
                <a:gd name="T28" fmla="*/ 64 w 177"/>
                <a:gd name="T29" fmla="*/ 5 h 110"/>
                <a:gd name="T30" fmla="*/ 67 w 177"/>
                <a:gd name="T31" fmla="*/ 34 h 110"/>
                <a:gd name="T32" fmla="*/ 72 w 177"/>
                <a:gd name="T33" fmla="*/ 93 h 110"/>
                <a:gd name="T34" fmla="*/ 74 w 177"/>
                <a:gd name="T35" fmla="*/ 95 h 110"/>
                <a:gd name="T36" fmla="*/ 79 w 177"/>
                <a:gd name="T37" fmla="*/ 64 h 110"/>
                <a:gd name="T38" fmla="*/ 81 w 177"/>
                <a:gd name="T39" fmla="*/ 60 h 110"/>
                <a:gd name="T40" fmla="*/ 86 w 177"/>
                <a:gd name="T41" fmla="*/ 72 h 110"/>
                <a:gd name="T42" fmla="*/ 88 w 177"/>
                <a:gd name="T43" fmla="*/ 60 h 110"/>
                <a:gd name="T44" fmla="*/ 95 w 177"/>
                <a:gd name="T45" fmla="*/ 48 h 110"/>
                <a:gd name="T46" fmla="*/ 98 w 177"/>
                <a:gd name="T47" fmla="*/ 26 h 110"/>
                <a:gd name="T48" fmla="*/ 100 w 177"/>
                <a:gd name="T49" fmla="*/ 45 h 110"/>
                <a:gd name="T50" fmla="*/ 105 w 177"/>
                <a:gd name="T51" fmla="*/ 74 h 110"/>
                <a:gd name="T52" fmla="*/ 107 w 177"/>
                <a:gd name="T53" fmla="*/ 67 h 110"/>
                <a:gd name="T54" fmla="*/ 112 w 177"/>
                <a:gd name="T55" fmla="*/ 57 h 110"/>
                <a:gd name="T56" fmla="*/ 115 w 177"/>
                <a:gd name="T57" fmla="*/ 48 h 110"/>
                <a:gd name="T58" fmla="*/ 117 w 177"/>
                <a:gd name="T59" fmla="*/ 55 h 110"/>
                <a:gd name="T60" fmla="*/ 119 w 177"/>
                <a:gd name="T61" fmla="*/ 64 h 110"/>
                <a:gd name="T62" fmla="*/ 124 w 177"/>
                <a:gd name="T63" fmla="*/ 72 h 110"/>
                <a:gd name="T64" fmla="*/ 126 w 177"/>
                <a:gd name="T65" fmla="*/ 57 h 110"/>
                <a:gd name="T66" fmla="*/ 131 w 177"/>
                <a:gd name="T67" fmla="*/ 41 h 110"/>
                <a:gd name="T68" fmla="*/ 134 w 177"/>
                <a:gd name="T69" fmla="*/ 50 h 110"/>
                <a:gd name="T70" fmla="*/ 138 w 177"/>
                <a:gd name="T71" fmla="*/ 72 h 110"/>
                <a:gd name="T72" fmla="*/ 146 w 177"/>
                <a:gd name="T73" fmla="*/ 64 h 110"/>
                <a:gd name="T74" fmla="*/ 148 w 177"/>
                <a:gd name="T75" fmla="*/ 57 h 110"/>
                <a:gd name="T76" fmla="*/ 155 w 177"/>
                <a:gd name="T77" fmla="*/ 60 h 110"/>
                <a:gd name="T78" fmla="*/ 160 w 177"/>
                <a:gd name="T79" fmla="*/ 48 h 110"/>
                <a:gd name="T80" fmla="*/ 169 w 177"/>
                <a:gd name="T81" fmla="*/ 45 h 110"/>
                <a:gd name="T82" fmla="*/ 174 w 177"/>
                <a:gd name="T83" fmla="*/ 5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110">
                  <a:moveTo>
                    <a:pt x="0" y="45"/>
                  </a:moveTo>
                  <a:lnTo>
                    <a:pt x="2" y="48"/>
                  </a:lnTo>
                  <a:lnTo>
                    <a:pt x="2" y="50"/>
                  </a:lnTo>
                  <a:lnTo>
                    <a:pt x="5" y="53"/>
                  </a:lnTo>
                  <a:lnTo>
                    <a:pt x="5" y="62"/>
                  </a:lnTo>
                  <a:lnTo>
                    <a:pt x="7" y="64"/>
                  </a:lnTo>
                  <a:lnTo>
                    <a:pt x="10" y="62"/>
                  </a:lnTo>
                  <a:lnTo>
                    <a:pt x="10" y="57"/>
                  </a:lnTo>
                  <a:lnTo>
                    <a:pt x="12" y="55"/>
                  </a:lnTo>
                  <a:lnTo>
                    <a:pt x="12" y="50"/>
                  </a:lnTo>
                  <a:lnTo>
                    <a:pt x="14" y="48"/>
                  </a:lnTo>
                  <a:lnTo>
                    <a:pt x="17" y="50"/>
                  </a:lnTo>
                  <a:lnTo>
                    <a:pt x="17" y="55"/>
                  </a:lnTo>
                  <a:lnTo>
                    <a:pt x="19" y="57"/>
                  </a:lnTo>
                  <a:lnTo>
                    <a:pt x="19" y="62"/>
                  </a:lnTo>
                  <a:lnTo>
                    <a:pt x="21" y="64"/>
                  </a:lnTo>
                  <a:lnTo>
                    <a:pt x="21" y="67"/>
                  </a:lnTo>
                  <a:lnTo>
                    <a:pt x="26" y="72"/>
                  </a:lnTo>
                  <a:lnTo>
                    <a:pt x="24" y="72"/>
                  </a:lnTo>
                  <a:lnTo>
                    <a:pt x="26" y="69"/>
                  </a:lnTo>
                  <a:lnTo>
                    <a:pt x="31" y="64"/>
                  </a:lnTo>
                  <a:lnTo>
                    <a:pt x="29" y="64"/>
                  </a:lnTo>
                  <a:lnTo>
                    <a:pt x="31" y="67"/>
                  </a:lnTo>
                  <a:lnTo>
                    <a:pt x="33" y="69"/>
                  </a:lnTo>
                  <a:lnTo>
                    <a:pt x="36" y="69"/>
                  </a:lnTo>
                  <a:lnTo>
                    <a:pt x="38" y="64"/>
                  </a:lnTo>
                  <a:lnTo>
                    <a:pt x="41" y="62"/>
                  </a:lnTo>
                  <a:lnTo>
                    <a:pt x="41" y="60"/>
                  </a:lnTo>
                  <a:lnTo>
                    <a:pt x="43" y="57"/>
                  </a:lnTo>
                  <a:lnTo>
                    <a:pt x="43" y="53"/>
                  </a:lnTo>
                  <a:lnTo>
                    <a:pt x="45" y="50"/>
                  </a:lnTo>
                  <a:lnTo>
                    <a:pt x="45" y="45"/>
                  </a:lnTo>
                  <a:lnTo>
                    <a:pt x="48" y="43"/>
                  </a:lnTo>
                  <a:lnTo>
                    <a:pt x="48" y="41"/>
                  </a:lnTo>
                  <a:lnTo>
                    <a:pt x="50" y="43"/>
                  </a:lnTo>
                  <a:lnTo>
                    <a:pt x="50" y="50"/>
                  </a:lnTo>
                  <a:lnTo>
                    <a:pt x="53" y="53"/>
                  </a:lnTo>
                  <a:lnTo>
                    <a:pt x="53" y="60"/>
                  </a:lnTo>
                  <a:lnTo>
                    <a:pt x="55" y="57"/>
                  </a:lnTo>
                  <a:lnTo>
                    <a:pt x="57" y="55"/>
                  </a:lnTo>
                  <a:lnTo>
                    <a:pt x="60" y="50"/>
                  </a:lnTo>
                  <a:lnTo>
                    <a:pt x="60" y="41"/>
                  </a:lnTo>
                  <a:lnTo>
                    <a:pt x="62" y="34"/>
                  </a:lnTo>
                  <a:lnTo>
                    <a:pt x="62" y="12"/>
                  </a:lnTo>
                  <a:lnTo>
                    <a:pt x="64" y="5"/>
                  </a:lnTo>
                  <a:lnTo>
                    <a:pt x="64" y="0"/>
                  </a:lnTo>
                  <a:lnTo>
                    <a:pt x="67" y="3"/>
                  </a:lnTo>
                  <a:lnTo>
                    <a:pt x="67" y="34"/>
                  </a:lnTo>
                  <a:lnTo>
                    <a:pt x="69" y="50"/>
                  </a:lnTo>
                  <a:lnTo>
                    <a:pt x="69" y="81"/>
                  </a:lnTo>
                  <a:lnTo>
                    <a:pt x="72" y="93"/>
                  </a:lnTo>
                  <a:lnTo>
                    <a:pt x="72" y="107"/>
                  </a:lnTo>
                  <a:lnTo>
                    <a:pt x="74" y="110"/>
                  </a:lnTo>
                  <a:lnTo>
                    <a:pt x="74" y="95"/>
                  </a:lnTo>
                  <a:lnTo>
                    <a:pt x="76" y="86"/>
                  </a:lnTo>
                  <a:lnTo>
                    <a:pt x="76" y="72"/>
                  </a:lnTo>
                  <a:lnTo>
                    <a:pt x="79" y="64"/>
                  </a:lnTo>
                  <a:lnTo>
                    <a:pt x="79" y="55"/>
                  </a:lnTo>
                  <a:lnTo>
                    <a:pt x="81" y="57"/>
                  </a:lnTo>
                  <a:lnTo>
                    <a:pt x="81" y="60"/>
                  </a:lnTo>
                  <a:lnTo>
                    <a:pt x="84" y="62"/>
                  </a:lnTo>
                  <a:lnTo>
                    <a:pt x="84" y="69"/>
                  </a:lnTo>
                  <a:lnTo>
                    <a:pt x="86" y="72"/>
                  </a:lnTo>
                  <a:lnTo>
                    <a:pt x="86" y="74"/>
                  </a:lnTo>
                  <a:lnTo>
                    <a:pt x="88" y="72"/>
                  </a:lnTo>
                  <a:lnTo>
                    <a:pt x="88" y="60"/>
                  </a:lnTo>
                  <a:lnTo>
                    <a:pt x="93" y="55"/>
                  </a:lnTo>
                  <a:lnTo>
                    <a:pt x="93" y="50"/>
                  </a:lnTo>
                  <a:lnTo>
                    <a:pt x="95" y="48"/>
                  </a:lnTo>
                  <a:lnTo>
                    <a:pt x="95" y="41"/>
                  </a:lnTo>
                  <a:lnTo>
                    <a:pt x="98" y="34"/>
                  </a:lnTo>
                  <a:lnTo>
                    <a:pt x="98" y="26"/>
                  </a:lnTo>
                  <a:lnTo>
                    <a:pt x="98" y="29"/>
                  </a:lnTo>
                  <a:lnTo>
                    <a:pt x="100" y="34"/>
                  </a:lnTo>
                  <a:lnTo>
                    <a:pt x="100" y="45"/>
                  </a:lnTo>
                  <a:lnTo>
                    <a:pt x="103" y="53"/>
                  </a:lnTo>
                  <a:lnTo>
                    <a:pt x="103" y="69"/>
                  </a:lnTo>
                  <a:lnTo>
                    <a:pt x="105" y="74"/>
                  </a:lnTo>
                  <a:lnTo>
                    <a:pt x="105" y="79"/>
                  </a:lnTo>
                  <a:lnTo>
                    <a:pt x="107" y="74"/>
                  </a:lnTo>
                  <a:lnTo>
                    <a:pt x="107" y="67"/>
                  </a:lnTo>
                  <a:lnTo>
                    <a:pt x="110" y="64"/>
                  </a:lnTo>
                  <a:lnTo>
                    <a:pt x="110" y="60"/>
                  </a:lnTo>
                  <a:lnTo>
                    <a:pt x="112" y="57"/>
                  </a:lnTo>
                  <a:lnTo>
                    <a:pt x="112" y="53"/>
                  </a:lnTo>
                  <a:lnTo>
                    <a:pt x="115" y="50"/>
                  </a:lnTo>
                  <a:lnTo>
                    <a:pt x="115" y="48"/>
                  </a:lnTo>
                  <a:lnTo>
                    <a:pt x="115" y="50"/>
                  </a:lnTo>
                  <a:lnTo>
                    <a:pt x="117" y="57"/>
                  </a:lnTo>
                  <a:lnTo>
                    <a:pt x="117" y="55"/>
                  </a:lnTo>
                  <a:lnTo>
                    <a:pt x="117" y="57"/>
                  </a:lnTo>
                  <a:lnTo>
                    <a:pt x="119" y="60"/>
                  </a:lnTo>
                  <a:lnTo>
                    <a:pt x="119" y="64"/>
                  </a:lnTo>
                  <a:lnTo>
                    <a:pt x="122" y="69"/>
                  </a:lnTo>
                  <a:lnTo>
                    <a:pt x="122" y="74"/>
                  </a:lnTo>
                  <a:lnTo>
                    <a:pt x="124" y="72"/>
                  </a:lnTo>
                  <a:lnTo>
                    <a:pt x="124" y="69"/>
                  </a:lnTo>
                  <a:lnTo>
                    <a:pt x="126" y="67"/>
                  </a:lnTo>
                  <a:lnTo>
                    <a:pt x="126" y="57"/>
                  </a:lnTo>
                  <a:lnTo>
                    <a:pt x="129" y="53"/>
                  </a:lnTo>
                  <a:lnTo>
                    <a:pt x="129" y="45"/>
                  </a:lnTo>
                  <a:lnTo>
                    <a:pt x="131" y="41"/>
                  </a:lnTo>
                  <a:lnTo>
                    <a:pt x="131" y="38"/>
                  </a:lnTo>
                  <a:lnTo>
                    <a:pt x="134" y="41"/>
                  </a:lnTo>
                  <a:lnTo>
                    <a:pt x="134" y="50"/>
                  </a:lnTo>
                  <a:lnTo>
                    <a:pt x="136" y="55"/>
                  </a:lnTo>
                  <a:lnTo>
                    <a:pt x="136" y="69"/>
                  </a:lnTo>
                  <a:lnTo>
                    <a:pt x="138" y="72"/>
                  </a:lnTo>
                  <a:lnTo>
                    <a:pt x="141" y="69"/>
                  </a:lnTo>
                  <a:lnTo>
                    <a:pt x="143" y="67"/>
                  </a:lnTo>
                  <a:lnTo>
                    <a:pt x="146" y="64"/>
                  </a:lnTo>
                  <a:lnTo>
                    <a:pt x="146" y="62"/>
                  </a:lnTo>
                  <a:lnTo>
                    <a:pt x="150" y="57"/>
                  </a:lnTo>
                  <a:lnTo>
                    <a:pt x="148" y="57"/>
                  </a:lnTo>
                  <a:lnTo>
                    <a:pt x="150" y="60"/>
                  </a:lnTo>
                  <a:lnTo>
                    <a:pt x="153" y="60"/>
                  </a:lnTo>
                  <a:lnTo>
                    <a:pt x="155" y="60"/>
                  </a:lnTo>
                  <a:lnTo>
                    <a:pt x="157" y="55"/>
                  </a:lnTo>
                  <a:lnTo>
                    <a:pt x="160" y="53"/>
                  </a:lnTo>
                  <a:lnTo>
                    <a:pt x="160" y="48"/>
                  </a:lnTo>
                  <a:lnTo>
                    <a:pt x="165" y="43"/>
                  </a:lnTo>
                  <a:lnTo>
                    <a:pt x="165" y="41"/>
                  </a:lnTo>
                  <a:lnTo>
                    <a:pt x="169" y="45"/>
                  </a:lnTo>
                  <a:lnTo>
                    <a:pt x="169" y="48"/>
                  </a:lnTo>
                  <a:lnTo>
                    <a:pt x="172" y="48"/>
                  </a:lnTo>
                  <a:lnTo>
                    <a:pt x="174" y="50"/>
                  </a:lnTo>
                  <a:lnTo>
                    <a:pt x="177" y="53"/>
                  </a:lnTo>
                  <a:lnTo>
                    <a:pt x="177"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4" name="Freeform 208"/>
            <p:cNvSpPr>
              <a:spLocks noChangeAspect="1"/>
            </p:cNvSpPr>
            <p:nvPr/>
          </p:nvSpPr>
          <p:spPr bwMode="auto">
            <a:xfrm flipV="1">
              <a:off x="7769701" y="4520629"/>
              <a:ext cx="903109" cy="134172"/>
            </a:xfrm>
            <a:custGeom>
              <a:avLst/>
              <a:gdLst>
                <a:gd name="T0" fmla="*/ 2 w 159"/>
                <a:gd name="T1" fmla="*/ 47 h 93"/>
                <a:gd name="T2" fmla="*/ 7 w 159"/>
                <a:gd name="T3" fmla="*/ 52 h 93"/>
                <a:gd name="T4" fmla="*/ 14 w 159"/>
                <a:gd name="T5" fmla="*/ 45 h 93"/>
                <a:gd name="T6" fmla="*/ 16 w 159"/>
                <a:gd name="T7" fmla="*/ 28 h 93"/>
                <a:gd name="T8" fmla="*/ 21 w 159"/>
                <a:gd name="T9" fmla="*/ 9 h 93"/>
                <a:gd name="T10" fmla="*/ 23 w 159"/>
                <a:gd name="T11" fmla="*/ 7 h 93"/>
                <a:gd name="T12" fmla="*/ 26 w 159"/>
                <a:gd name="T13" fmla="*/ 71 h 93"/>
                <a:gd name="T14" fmla="*/ 31 w 159"/>
                <a:gd name="T15" fmla="*/ 88 h 93"/>
                <a:gd name="T16" fmla="*/ 33 w 159"/>
                <a:gd name="T17" fmla="*/ 62 h 93"/>
                <a:gd name="T18" fmla="*/ 38 w 159"/>
                <a:gd name="T19" fmla="*/ 43 h 93"/>
                <a:gd name="T20" fmla="*/ 45 w 159"/>
                <a:gd name="T21" fmla="*/ 38 h 93"/>
                <a:gd name="T22" fmla="*/ 47 w 159"/>
                <a:gd name="T23" fmla="*/ 33 h 93"/>
                <a:gd name="T24" fmla="*/ 50 w 159"/>
                <a:gd name="T25" fmla="*/ 17 h 93"/>
                <a:gd name="T26" fmla="*/ 54 w 159"/>
                <a:gd name="T27" fmla="*/ 36 h 93"/>
                <a:gd name="T28" fmla="*/ 57 w 159"/>
                <a:gd name="T29" fmla="*/ 43 h 93"/>
                <a:gd name="T30" fmla="*/ 62 w 159"/>
                <a:gd name="T31" fmla="*/ 31 h 93"/>
                <a:gd name="T32" fmla="*/ 66 w 159"/>
                <a:gd name="T33" fmla="*/ 28 h 93"/>
                <a:gd name="T34" fmla="*/ 69 w 159"/>
                <a:gd name="T35" fmla="*/ 50 h 93"/>
                <a:gd name="T36" fmla="*/ 74 w 159"/>
                <a:gd name="T37" fmla="*/ 71 h 93"/>
                <a:gd name="T38" fmla="*/ 76 w 159"/>
                <a:gd name="T39" fmla="*/ 62 h 93"/>
                <a:gd name="T40" fmla="*/ 78 w 159"/>
                <a:gd name="T41" fmla="*/ 19 h 93"/>
                <a:gd name="T42" fmla="*/ 83 w 159"/>
                <a:gd name="T43" fmla="*/ 17 h 93"/>
                <a:gd name="T44" fmla="*/ 85 w 159"/>
                <a:gd name="T45" fmla="*/ 66 h 93"/>
                <a:gd name="T46" fmla="*/ 88 w 159"/>
                <a:gd name="T47" fmla="*/ 69 h 93"/>
                <a:gd name="T48" fmla="*/ 93 w 159"/>
                <a:gd name="T49" fmla="*/ 57 h 93"/>
                <a:gd name="T50" fmla="*/ 95 w 159"/>
                <a:gd name="T51" fmla="*/ 38 h 93"/>
                <a:gd name="T52" fmla="*/ 100 w 159"/>
                <a:gd name="T53" fmla="*/ 52 h 93"/>
                <a:gd name="T54" fmla="*/ 105 w 159"/>
                <a:gd name="T55" fmla="*/ 36 h 93"/>
                <a:gd name="T56" fmla="*/ 107 w 159"/>
                <a:gd name="T57" fmla="*/ 7 h 93"/>
                <a:gd name="T58" fmla="*/ 109 w 159"/>
                <a:gd name="T59" fmla="*/ 2 h 93"/>
                <a:gd name="T60" fmla="*/ 114 w 159"/>
                <a:gd name="T61" fmla="*/ 38 h 93"/>
                <a:gd name="T62" fmla="*/ 116 w 159"/>
                <a:gd name="T63" fmla="*/ 93 h 93"/>
                <a:gd name="T64" fmla="*/ 121 w 159"/>
                <a:gd name="T65" fmla="*/ 47 h 93"/>
                <a:gd name="T66" fmla="*/ 124 w 159"/>
                <a:gd name="T67" fmla="*/ 5 h 93"/>
                <a:gd name="T68" fmla="*/ 128 w 159"/>
                <a:gd name="T69" fmla="*/ 28 h 93"/>
                <a:gd name="T70" fmla="*/ 133 w 159"/>
                <a:gd name="T71" fmla="*/ 66 h 93"/>
                <a:gd name="T72" fmla="*/ 136 w 159"/>
                <a:gd name="T73" fmla="*/ 57 h 93"/>
                <a:gd name="T74" fmla="*/ 140 w 159"/>
                <a:gd name="T75" fmla="*/ 45 h 93"/>
                <a:gd name="T76" fmla="*/ 143 w 159"/>
                <a:gd name="T77" fmla="*/ 31 h 93"/>
                <a:gd name="T78" fmla="*/ 147 w 159"/>
                <a:gd name="T79" fmla="*/ 19 h 93"/>
                <a:gd name="T80" fmla="*/ 152 w 159"/>
                <a:gd name="T81" fmla="*/ 28 h 93"/>
                <a:gd name="T82" fmla="*/ 157 w 159"/>
                <a:gd name="T83"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93">
                  <a:moveTo>
                    <a:pt x="0" y="40"/>
                  </a:moveTo>
                  <a:lnTo>
                    <a:pt x="2" y="43"/>
                  </a:lnTo>
                  <a:lnTo>
                    <a:pt x="2" y="47"/>
                  </a:lnTo>
                  <a:lnTo>
                    <a:pt x="7" y="52"/>
                  </a:lnTo>
                  <a:lnTo>
                    <a:pt x="4" y="52"/>
                  </a:lnTo>
                  <a:lnTo>
                    <a:pt x="7" y="52"/>
                  </a:lnTo>
                  <a:lnTo>
                    <a:pt x="9" y="50"/>
                  </a:lnTo>
                  <a:lnTo>
                    <a:pt x="11" y="50"/>
                  </a:lnTo>
                  <a:lnTo>
                    <a:pt x="14" y="45"/>
                  </a:lnTo>
                  <a:lnTo>
                    <a:pt x="14" y="43"/>
                  </a:lnTo>
                  <a:lnTo>
                    <a:pt x="16" y="38"/>
                  </a:lnTo>
                  <a:lnTo>
                    <a:pt x="16" y="28"/>
                  </a:lnTo>
                  <a:lnTo>
                    <a:pt x="19" y="24"/>
                  </a:lnTo>
                  <a:lnTo>
                    <a:pt x="19" y="14"/>
                  </a:lnTo>
                  <a:lnTo>
                    <a:pt x="21" y="9"/>
                  </a:lnTo>
                  <a:lnTo>
                    <a:pt x="21" y="2"/>
                  </a:lnTo>
                  <a:lnTo>
                    <a:pt x="21" y="5"/>
                  </a:lnTo>
                  <a:lnTo>
                    <a:pt x="23" y="7"/>
                  </a:lnTo>
                  <a:lnTo>
                    <a:pt x="23" y="26"/>
                  </a:lnTo>
                  <a:lnTo>
                    <a:pt x="26" y="36"/>
                  </a:lnTo>
                  <a:lnTo>
                    <a:pt x="26" y="71"/>
                  </a:lnTo>
                  <a:lnTo>
                    <a:pt x="28" y="81"/>
                  </a:lnTo>
                  <a:lnTo>
                    <a:pt x="28" y="90"/>
                  </a:lnTo>
                  <a:lnTo>
                    <a:pt x="31" y="88"/>
                  </a:lnTo>
                  <a:lnTo>
                    <a:pt x="31" y="78"/>
                  </a:lnTo>
                  <a:lnTo>
                    <a:pt x="33" y="71"/>
                  </a:lnTo>
                  <a:lnTo>
                    <a:pt x="33" y="62"/>
                  </a:lnTo>
                  <a:lnTo>
                    <a:pt x="35" y="57"/>
                  </a:lnTo>
                  <a:lnTo>
                    <a:pt x="35" y="45"/>
                  </a:lnTo>
                  <a:lnTo>
                    <a:pt x="38" y="43"/>
                  </a:lnTo>
                  <a:lnTo>
                    <a:pt x="40" y="40"/>
                  </a:lnTo>
                  <a:lnTo>
                    <a:pt x="40" y="38"/>
                  </a:lnTo>
                  <a:lnTo>
                    <a:pt x="45" y="38"/>
                  </a:lnTo>
                  <a:lnTo>
                    <a:pt x="43" y="38"/>
                  </a:lnTo>
                  <a:lnTo>
                    <a:pt x="45" y="36"/>
                  </a:lnTo>
                  <a:lnTo>
                    <a:pt x="47" y="33"/>
                  </a:lnTo>
                  <a:lnTo>
                    <a:pt x="47" y="21"/>
                  </a:lnTo>
                  <a:lnTo>
                    <a:pt x="52" y="17"/>
                  </a:lnTo>
                  <a:lnTo>
                    <a:pt x="50" y="17"/>
                  </a:lnTo>
                  <a:lnTo>
                    <a:pt x="52" y="24"/>
                  </a:lnTo>
                  <a:lnTo>
                    <a:pt x="54" y="26"/>
                  </a:lnTo>
                  <a:lnTo>
                    <a:pt x="54" y="36"/>
                  </a:lnTo>
                  <a:lnTo>
                    <a:pt x="57" y="40"/>
                  </a:lnTo>
                  <a:lnTo>
                    <a:pt x="57" y="45"/>
                  </a:lnTo>
                  <a:lnTo>
                    <a:pt x="57" y="43"/>
                  </a:lnTo>
                  <a:lnTo>
                    <a:pt x="59" y="40"/>
                  </a:lnTo>
                  <a:lnTo>
                    <a:pt x="59" y="36"/>
                  </a:lnTo>
                  <a:lnTo>
                    <a:pt x="62" y="31"/>
                  </a:lnTo>
                  <a:lnTo>
                    <a:pt x="62" y="24"/>
                  </a:lnTo>
                  <a:lnTo>
                    <a:pt x="64" y="21"/>
                  </a:lnTo>
                  <a:lnTo>
                    <a:pt x="66" y="28"/>
                  </a:lnTo>
                  <a:lnTo>
                    <a:pt x="66" y="33"/>
                  </a:lnTo>
                  <a:lnTo>
                    <a:pt x="69" y="38"/>
                  </a:lnTo>
                  <a:lnTo>
                    <a:pt x="69" y="50"/>
                  </a:lnTo>
                  <a:lnTo>
                    <a:pt x="71" y="57"/>
                  </a:lnTo>
                  <a:lnTo>
                    <a:pt x="71" y="69"/>
                  </a:lnTo>
                  <a:lnTo>
                    <a:pt x="74" y="71"/>
                  </a:lnTo>
                  <a:lnTo>
                    <a:pt x="74" y="74"/>
                  </a:lnTo>
                  <a:lnTo>
                    <a:pt x="74" y="69"/>
                  </a:lnTo>
                  <a:lnTo>
                    <a:pt x="76" y="62"/>
                  </a:lnTo>
                  <a:lnTo>
                    <a:pt x="76" y="45"/>
                  </a:lnTo>
                  <a:lnTo>
                    <a:pt x="78" y="36"/>
                  </a:lnTo>
                  <a:lnTo>
                    <a:pt x="78" y="19"/>
                  </a:lnTo>
                  <a:lnTo>
                    <a:pt x="81" y="17"/>
                  </a:lnTo>
                  <a:lnTo>
                    <a:pt x="81" y="14"/>
                  </a:lnTo>
                  <a:lnTo>
                    <a:pt x="83" y="17"/>
                  </a:lnTo>
                  <a:lnTo>
                    <a:pt x="83" y="36"/>
                  </a:lnTo>
                  <a:lnTo>
                    <a:pt x="85" y="47"/>
                  </a:lnTo>
                  <a:lnTo>
                    <a:pt x="85" y="66"/>
                  </a:lnTo>
                  <a:lnTo>
                    <a:pt x="88" y="71"/>
                  </a:lnTo>
                  <a:lnTo>
                    <a:pt x="88" y="74"/>
                  </a:lnTo>
                  <a:lnTo>
                    <a:pt x="88" y="69"/>
                  </a:lnTo>
                  <a:lnTo>
                    <a:pt x="90" y="66"/>
                  </a:lnTo>
                  <a:lnTo>
                    <a:pt x="90" y="59"/>
                  </a:lnTo>
                  <a:lnTo>
                    <a:pt x="93" y="57"/>
                  </a:lnTo>
                  <a:lnTo>
                    <a:pt x="93" y="45"/>
                  </a:lnTo>
                  <a:lnTo>
                    <a:pt x="95" y="43"/>
                  </a:lnTo>
                  <a:lnTo>
                    <a:pt x="95" y="38"/>
                  </a:lnTo>
                  <a:lnTo>
                    <a:pt x="97" y="40"/>
                  </a:lnTo>
                  <a:lnTo>
                    <a:pt x="100" y="43"/>
                  </a:lnTo>
                  <a:lnTo>
                    <a:pt x="100" y="52"/>
                  </a:lnTo>
                  <a:lnTo>
                    <a:pt x="102" y="52"/>
                  </a:lnTo>
                  <a:lnTo>
                    <a:pt x="102" y="43"/>
                  </a:lnTo>
                  <a:lnTo>
                    <a:pt x="105" y="36"/>
                  </a:lnTo>
                  <a:lnTo>
                    <a:pt x="105" y="19"/>
                  </a:lnTo>
                  <a:lnTo>
                    <a:pt x="107" y="14"/>
                  </a:lnTo>
                  <a:lnTo>
                    <a:pt x="107" y="7"/>
                  </a:lnTo>
                  <a:lnTo>
                    <a:pt x="109" y="5"/>
                  </a:lnTo>
                  <a:lnTo>
                    <a:pt x="109" y="0"/>
                  </a:lnTo>
                  <a:lnTo>
                    <a:pt x="109" y="2"/>
                  </a:lnTo>
                  <a:lnTo>
                    <a:pt x="112" y="7"/>
                  </a:lnTo>
                  <a:lnTo>
                    <a:pt x="112" y="26"/>
                  </a:lnTo>
                  <a:lnTo>
                    <a:pt x="114" y="38"/>
                  </a:lnTo>
                  <a:lnTo>
                    <a:pt x="114" y="76"/>
                  </a:lnTo>
                  <a:lnTo>
                    <a:pt x="116" y="85"/>
                  </a:lnTo>
                  <a:lnTo>
                    <a:pt x="116" y="93"/>
                  </a:lnTo>
                  <a:lnTo>
                    <a:pt x="119" y="88"/>
                  </a:lnTo>
                  <a:lnTo>
                    <a:pt x="119" y="57"/>
                  </a:lnTo>
                  <a:lnTo>
                    <a:pt x="121" y="47"/>
                  </a:lnTo>
                  <a:lnTo>
                    <a:pt x="121" y="28"/>
                  </a:lnTo>
                  <a:lnTo>
                    <a:pt x="124" y="21"/>
                  </a:lnTo>
                  <a:lnTo>
                    <a:pt x="124" y="5"/>
                  </a:lnTo>
                  <a:lnTo>
                    <a:pt x="126" y="7"/>
                  </a:lnTo>
                  <a:lnTo>
                    <a:pt x="128" y="12"/>
                  </a:lnTo>
                  <a:lnTo>
                    <a:pt x="128" y="28"/>
                  </a:lnTo>
                  <a:lnTo>
                    <a:pt x="131" y="38"/>
                  </a:lnTo>
                  <a:lnTo>
                    <a:pt x="131" y="62"/>
                  </a:lnTo>
                  <a:lnTo>
                    <a:pt x="133" y="66"/>
                  </a:lnTo>
                  <a:lnTo>
                    <a:pt x="133" y="71"/>
                  </a:lnTo>
                  <a:lnTo>
                    <a:pt x="136" y="69"/>
                  </a:lnTo>
                  <a:lnTo>
                    <a:pt x="136" y="57"/>
                  </a:lnTo>
                  <a:lnTo>
                    <a:pt x="138" y="55"/>
                  </a:lnTo>
                  <a:lnTo>
                    <a:pt x="138" y="47"/>
                  </a:lnTo>
                  <a:lnTo>
                    <a:pt x="140" y="45"/>
                  </a:lnTo>
                  <a:lnTo>
                    <a:pt x="140" y="38"/>
                  </a:lnTo>
                  <a:lnTo>
                    <a:pt x="143" y="36"/>
                  </a:lnTo>
                  <a:lnTo>
                    <a:pt x="143" y="31"/>
                  </a:lnTo>
                  <a:lnTo>
                    <a:pt x="145" y="28"/>
                  </a:lnTo>
                  <a:lnTo>
                    <a:pt x="145" y="21"/>
                  </a:lnTo>
                  <a:lnTo>
                    <a:pt x="147" y="19"/>
                  </a:lnTo>
                  <a:lnTo>
                    <a:pt x="150" y="21"/>
                  </a:lnTo>
                  <a:lnTo>
                    <a:pt x="152" y="24"/>
                  </a:lnTo>
                  <a:lnTo>
                    <a:pt x="152" y="28"/>
                  </a:lnTo>
                  <a:lnTo>
                    <a:pt x="155" y="33"/>
                  </a:lnTo>
                  <a:lnTo>
                    <a:pt x="155" y="45"/>
                  </a:lnTo>
                  <a:lnTo>
                    <a:pt x="157" y="52"/>
                  </a:lnTo>
                  <a:lnTo>
                    <a:pt x="157" y="74"/>
                  </a:lnTo>
                  <a:lnTo>
                    <a:pt x="159" y="7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5" name="Freeform 209"/>
            <p:cNvSpPr>
              <a:spLocks noChangeAspect="1"/>
            </p:cNvSpPr>
            <p:nvPr/>
          </p:nvSpPr>
          <p:spPr bwMode="auto">
            <a:xfrm flipV="1">
              <a:off x="8672810" y="4533755"/>
              <a:ext cx="1075788" cy="121046"/>
            </a:xfrm>
            <a:custGeom>
              <a:avLst/>
              <a:gdLst>
                <a:gd name="T0" fmla="*/ 3 w 189"/>
                <a:gd name="T1" fmla="*/ 64 h 83"/>
                <a:gd name="T2" fmla="*/ 5 w 189"/>
                <a:gd name="T3" fmla="*/ 40 h 83"/>
                <a:gd name="T4" fmla="*/ 10 w 189"/>
                <a:gd name="T5" fmla="*/ 47 h 83"/>
                <a:gd name="T6" fmla="*/ 12 w 189"/>
                <a:gd name="T7" fmla="*/ 43 h 83"/>
                <a:gd name="T8" fmla="*/ 19 w 189"/>
                <a:gd name="T9" fmla="*/ 28 h 83"/>
                <a:gd name="T10" fmla="*/ 22 w 189"/>
                <a:gd name="T11" fmla="*/ 33 h 83"/>
                <a:gd name="T12" fmla="*/ 27 w 189"/>
                <a:gd name="T13" fmla="*/ 40 h 83"/>
                <a:gd name="T14" fmla="*/ 31 w 189"/>
                <a:gd name="T15" fmla="*/ 33 h 83"/>
                <a:gd name="T16" fmla="*/ 39 w 189"/>
                <a:gd name="T17" fmla="*/ 40 h 83"/>
                <a:gd name="T18" fmla="*/ 46 w 189"/>
                <a:gd name="T19" fmla="*/ 40 h 83"/>
                <a:gd name="T20" fmla="*/ 51 w 189"/>
                <a:gd name="T21" fmla="*/ 52 h 83"/>
                <a:gd name="T22" fmla="*/ 53 w 189"/>
                <a:gd name="T23" fmla="*/ 47 h 83"/>
                <a:gd name="T24" fmla="*/ 60 w 189"/>
                <a:gd name="T25" fmla="*/ 26 h 83"/>
                <a:gd name="T26" fmla="*/ 62 w 189"/>
                <a:gd name="T27" fmla="*/ 33 h 83"/>
                <a:gd name="T28" fmla="*/ 67 w 189"/>
                <a:gd name="T29" fmla="*/ 45 h 83"/>
                <a:gd name="T30" fmla="*/ 74 w 189"/>
                <a:gd name="T31" fmla="*/ 40 h 83"/>
                <a:gd name="T32" fmla="*/ 79 w 189"/>
                <a:gd name="T33" fmla="*/ 24 h 83"/>
                <a:gd name="T34" fmla="*/ 82 w 189"/>
                <a:gd name="T35" fmla="*/ 0 h 83"/>
                <a:gd name="T36" fmla="*/ 86 w 189"/>
                <a:gd name="T37" fmla="*/ 40 h 83"/>
                <a:gd name="T38" fmla="*/ 89 w 189"/>
                <a:gd name="T39" fmla="*/ 83 h 83"/>
                <a:gd name="T40" fmla="*/ 93 w 189"/>
                <a:gd name="T41" fmla="*/ 71 h 83"/>
                <a:gd name="T42" fmla="*/ 96 w 189"/>
                <a:gd name="T43" fmla="*/ 55 h 83"/>
                <a:gd name="T44" fmla="*/ 101 w 189"/>
                <a:gd name="T45" fmla="*/ 38 h 83"/>
                <a:gd name="T46" fmla="*/ 103 w 189"/>
                <a:gd name="T47" fmla="*/ 24 h 83"/>
                <a:gd name="T48" fmla="*/ 108 w 189"/>
                <a:gd name="T49" fmla="*/ 31 h 83"/>
                <a:gd name="T50" fmla="*/ 113 w 189"/>
                <a:gd name="T51" fmla="*/ 24 h 83"/>
                <a:gd name="T52" fmla="*/ 122 w 189"/>
                <a:gd name="T53" fmla="*/ 28 h 83"/>
                <a:gd name="T54" fmla="*/ 124 w 189"/>
                <a:gd name="T55" fmla="*/ 47 h 83"/>
                <a:gd name="T56" fmla="*/ 129 w 189"/>
                <a:gd name="T57" fmla="*/ 57 h 83"/>
                <a:gd name="T58" fmla="*/ 136 w 189"/>
                <a:gd name="T59" fmla="*/ 52 h 83"/>
                <a:gd name="T60" fmla="*/ 144 w 189"/>
                <a:gd name="T61" fmla="*/ 50 h 83"/>
                <a:gd name="T62" fmla="*/ 146 w 189"/>
                <a:gd name="T63" fmla="*/ 31 h 83"/>
                <a:gd name="T64" fmla="*/ 151 w 189"/>
                <a:gd name="T65" fmla="*/ 19 h 83"/>
                <a:gd name="T66" fmla="*/ 153 w 189"/>
                <a:gd name="T67" fmla="*/ 31 h 83"/>
                <a:gd name="T68" fmla="*/ 158 w 189"/>
                <a:gd name="T69" fmla="*/ 47 h 83"/>
                <a:gd name="T70" fmla="*/ 160 w 189"/>
                <a:gd name="T71" fmla="*/ 40 h 83"/>
                <a:gd name="T72" fmla="*/ 165 w 189"/>
                <a:gd name="T73" fmla="*/ 28 h 83"/>
                <a:gd name="T74" fmla="*/ 170 w 189"/>
                <a:gd name="T75" fmla="*/ 21 h 83"/>
                <a:gd name="T76" fmla="*/ 172 w 189"/>
                <a:gd name="T77" fmla="*/ 45 h 83"/>
                <a:gd name="T78" fmla="*/ 177 w 189"/>
                <a:gd name="T79" fmla="*/ 64 h 83"/>
                <a:gd name="T80" fmla="*/ 179 w 189"/>
                <a:gd name="T81" fmla="*/ 52 h 83"/>
                <a:gd name="T82" fmla="*/ 186 w 189"/>
                <a:gd name="T83"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 h="83">
                  <a:moveTo>
                    <a:pt x="0" y="76"/>
                  </a:moveTo>
                  <a:lnTo>
                    <a:pt x="0" y="71"/>
                  </a:lnTo>
                  <a:lnTo>
                    <a:pt x="3" y="64"/>
                  </a:lnTo>
                  <a:lnTo>
                    <a:pt x="3" y="45"/>
                  </a:lnTo>
                  <a:lnTo>
                    <a:pt x="5" y="43"/>
                  </a:lnTo>
                  <a:lnTo>
                    <a:pt x="5" y="40"/>
                  </a:lnTo>
                  <a:lnTo>
                    <a:pt x="8" y="38"/>
                  </a:lnTo>
                  <a:lnTo>
                    <a:pt x="8" y="45"/>
                  </a:lnTo>
                  <a:lnTo>
                    <a:pt x="10" y="47"/>
                  </a:lnTo>
                  <a:lnTo>
                    <a:pt x="10" y="52"/>
                  </a:lnTo>
                  <a:lnTo>
                    <a:pt x="12" y="50"/>
                  </a:lnTo>
                  <a:lnTo>
                    <a:pt x="12" y="43"/>
                  </a:lnTo>
                  <a:lnTo>
                    <a:pt x="15" y="38"/>
                  </a:lnTo>
                  <a:lnTo>
                    <a:pt x="15" y="33"/>
                  </a:lnTo>
                  <a:lnTo>
                    <a:pt x="19" y="28"/>
                  </a:lnTo>
                  <a:lnTo>
                    <a:pt x="17" y="28"/>
                  </a:lnTo>
                  <a:lnTo>
                    <a:pt x="19" y="31"/>
                  </a:lnTo>
                  <a:lnTo>
                    <a:pt x="22" y="33"/>
                  </a:lnTo>
                  <a:lnTo>
                    <a:pt x="22" y="40"/>
                  </a:lnTo>
                  <a:lnTo>
                    <a:pt x="24" y="43"/>
                  </a:lnTo>
                  <a:lnTo>
                    <a:pt x="27" y="40"/>
                  </a:lnTo>
                  <a:lnTo>
                    <a:pt x="29" y="38"/>
                  </a:lnTo>
                  <a:lnTo>
                    <a:pt x="29" y="33"/>
                  </a:lnTo>
                  <a:lnTo>
                    <a:pt x="31" y="33"/>
                  </a:lnTo>
                  <a:lnTo>
                    <a:pt x="34" y="36"/>
                  </a:lnTo>
                  <a:lnTo>
                    <a:pt x="34" y="38"/>
                  </a:lnTo>
                  <a:lnTo>
                    <a:pt x="39" y="40"/>
                  </a:lnTo>
                  <a:lnTo>
                    <a:pt x="41" y="43"/>
                  </a:lnTo>
                  <a:lnTo>
                    <a:pt x="43" y="43"/>
                  </a:lnTo>
                  <a:lnTo>
                    <a:pt x="46" y="40"/>
                  </a:lnTo>
                  <a:lnTo>
                    <a:pt x="48" y="47"/>
                  </a:lnTo>
                  <a:lnTo>
                    <a:pt x="48" y="50"/>
                  </a:lnTo>
                  <a:lnTo>
                    <a:pt x="51" y="52"/>
                  </a:lnTo>
                  <a:lnTo>
                    <a:pt x="51" y="55"/>
                  </a:lnTo>
                  <a:lnTo>
                    <a:pt x="53" y="52"/>
                  </a:lnTo>
                  <a:lnTo>
                    <a:pt x="53" y="47"/>
                  </a:lnTo>
                  <a:lnTo>
                    <a:pt x="55" y="45"/>
                  </a:lnTo>
                  <a:lnTo>
                    <a:pt x="55" y="33"/>
                  </a:lnTo>
                  <a:lnTo>
                    <a:pt x="60" y="26"/>
                  </a:lnTo>
                  <a:lnTo>
                    <a:pt x="58" y="26"/>
                  </a:lnTo>
                  <a:lnTo>
                    <a:pt x="60" y="31"/>
                  </a:lnTo>
                  <a:lnTo>
                    <a:pt x="62" y="33"/>
                  </a:lnTo>
                  <a:lnTo>
                    <a:pt x="62" y="38"/>
                  </a:lnTo>
                  <a:lnTo>
                    <a:pt x="67" y="43"/>
                  </a:lnTo>
                  <a:lnTo>
                    <a:pt x="67" y="45"/>
                  </a:lnTo>
                  <a:lnTo>
                    <a:pt x="70" y="47"/>
                  </a:lnTo>
                  <a:lnTo>
                    <a:pt x="74" y="43"/>
                  </a:lnTo>
                  <a:lnTo>
                    <a:pt x="74" y="40"/>
                  </a:lnTo>
                  <a:lnTo>
                    <a:pt x="77" y="38"/>
                  </a:lnTo>
                  <a:lnTo>
                    <a:pt x="77" y="28"/>
                  </a:lnTo>
                  <a:lnTo>
                    <a:pt x="79" y="24"/>
                  </a:lnTo>
                  <a:lnTo>
                    <a:pt x="79" y="7"/>
                  </a:lnTo>
                  <a:lnTo>
                    <a:pt x="82" y="2"/>
                  </a:lnTo>
                  <a:lnTo>
                    <a:pt x="82" y="0"/>
                  </a:lnTo>
                  <a:lnTo>
                    <a:pt x="84" y="7"/>
                  </a:lnTo>
                  <a:lnTo>
                    <a:pt x="84" y="28"/>
                  </a:lnTo>
                  <a:lnTo>
                    <a:pt x="86" y="40"/>
                  </a:lnTo>
                  <a:lnTo>
                    <a:pt x="86" y="74"/>
                  </a:lnTo>
                  <a:lnTo>
                    <a:pt x="89" y="78"/>
                  </a:lnTo>
                  <a:lnTo>
                    <a:pt x="89" y="83"/>
                  </a:lnTo>
                  <a:lnTo>
                    <a:pt x="91" y="81"/>
                  </a:lnTo>
                  <a:lnTo>
                    <a:pt x="91" y="74"/>
                  </a:lnTo>
                  <a:lnTo>
                    <a:pt x="93" y="71"/>
                  </a:lnTo>
                  <a:lnTo>
                    <a:pt x="93" y="69"/>
                  </a:lnTo>
                  <a:lnTo>
                    <a:pt x="96" y="66"/>
                  </a:lnTo>
                  <a:lnTo>
                    <a:pt x="96" y="55"/>
                  </a:lnTo>
                  <a:lnTo>
                    <a:pt x="98" y="50"/>
                  </a:lnTo>
                  <a:lnTo>
                    <a:pt x="98" y="40"/>
                  </a:lnTo>
                  <a:lnTo>
                    <a:pt x="101" y="38"/>
                  </a:lnTo>
                  <a:lnTo>
                    <a:pt x="101" y="31"/>
                  </a:lnTo>
                  <a:lnTo>
                    <a:pt x="103" y="28"/>
                  </a:lnTo>
                  <a:lnTo>
                    <a:pt x="103" y="24"/>
                  </a:lnTo>
                  <a:lnTo>
                    <a:pt x="105" y="26"/>
                  </a:lnTo>
                  <a:lnTo>
                    <a:pt x="105" y="28"/>
                  </a:lnTo>
                  <a:lnTo>
                    <a:pt x="108" y="31"/>
                  </a:lnTo>
                  <a:lnTo>
                    <a:pt x="108" y="33"/>
                  </a:lnTo>
                  <a:lnTo>
                    <a:pt x="113" y="33"/>
                  </a:lnTo>
                  <a:lnTo>
                    <a:pt x="113" y="24"/>
                  </a:lnTo>
                  <a:lnTo>
                    <a:pt x="115" y="21"/>
                  </a:lnTo>
                  <a:lnTo>
                    <a:pt x="117" y="24"/>
                  </a:lnTo>
                  <a:lnTo>
                    <a:pt x="122" y="28"/>
                  </a:lnTo>
                  <a:lnTo>
                    <a:pt x="122" y="38"/>
                  </a:lnTo>
                  <a:lnTo>
                    <a:pt x="124" y="40"/>
                  </a:lnTo>
                  <a:lnTo>
                    <a:pt x="124" y="47"/>
                  </a:lnTo>
                  <a:lnTo>
                    <a:pt x="127" y="50"/>
                  </a:lnTo>
                  <a:lnTo>
                    <a:pt x="127" y="57"/>
                  </a:lnTo>
                  <a:lnTo>
                    <a:pt x="129" y="57"/>
                  </a:lnTo>
                  <a:lnTo>
                    <a:pt x="132" y="57"/>
                  </a:lnTo>
                  <a:lnTo>
                    <a:pt x="134" y="55"/>
                  </a:lnTo>
                  <a:lnTo>
                    <a:pt x="136" y="52"/>
                  </a:lnTo>
                  <a:lnTo>
                    <a:pt x="139" y="55"/>
                  </a:lnTo>
                  <a:lnTo>
                    <a:pt x="141" y="52"/>
                  </a:lnTo>
                  <a:lnTo>
                    <a:pt x="144" y="50"/>
                  </a:lnTo>
                  <a:lnTo>
                    <a:pt x="144" y="40"/>
                  </a:lnTo>
                  <a:lnTo>
                    <a:pt x="146" y="36"/>
                  </a:lnTo>
                  <a:lnTo>
                    <a:pt x="146" y="31"/>
                  </a:lnTo>
                  <a:lnTo>
                    <a:pt x="148" y="28"/>
                  </a:lnTo>
                  <a:lnTo>
                    <a:pt x="148" y="21"/>
                  </a:lnTo>
                  <a:lnTo>
                    <a:pt x="151" y="19"/>
                  </a:lnTo>
                  <a:lnTo>
                    <a:pt x="151" y="17"/>
                  </a:lnTo>
                  <a:lnTo>
                    <a:pt x="153" y="19"/>
                  </a:lnTo>
                  <a:lnTo>
                    <a:pt x="153" y="31"/>
                  </a:lnTo>
                  <a:lnTo>
                    <a:pt x="155" y="36"/>
                  </a:lnTo>
                  <a:lnTo>
                    <a:pt x="155" y="45"/>
                  </a:lnTo>
                  <a:lnTo>
                    <a:pt x="158" y="47"/>
                  </a:lnTo>
                  <a:lnTo>
                    <a:pt x="158" y="50"/>
                  </a:lnTo>
                  <a:lnTo>
                    <a:pt x="160" y="47"/>
                  </a:lnTo>
                  <a:lnTo>
                    <a:pt x="160" y="40"/>
                  </a:lnTo>
                  <a:lnTo>
                    <a:pt x="163" y="38"/>
                  </a:lnTo>
                  <a:lnTo>
                    <a:pt x="163" y="31"/>
                  </a:lnTo>
                  <a:lnTo>
                    <a:pt x="165" y="28"/>
                  </a:lnTo>
                  <a:lnTo>
                    <a:pt x="167" y="26"/>
                  </a:lnTo>
                  <a:lnTo>
                    <a:pt x="167" y="24"/>
                  </a:lnTo>
                  <a:lnTo>
                    <a:pt x="170" y="21"/>
                  </a:lnTo>
                  <a:lnTo>
                    <a:pt x="170" y="28"/>
                  </a:lnTo>
                  <a:lnTo>
                    <a:pt x="172" y="33"/>
                  </a:lnTo>
                  <a:lnTo>
                    <a:pt x="172" y="45"/>
                  </a:lnTo>
                  <a:lnTo>
                    <a:pt x="175" y="52"/>
                  </a:lnTo>
                  <a:lnTo>
                    <a:pt x="175" y="66"/>
                  </a:lnTo>
                  <a:lnTo>
                    <a:pt x="177" y="64"/>
                  </a:lnTo>
                  <a:lnTo>
                    <a:pt x="177" y="62"/>
                  </a:lnTo>
                  <a:lnTo>
                    <a:pt x="179" y="57"/>
                  </a:lnTo>
                  <a:lnTo>
                    <a:pt x="179" y="52"/>
                  </a:lnTo>
                  <a:lnTo>
                    <a:pt x="184" y="52"/>
                  </a:lnTo>
                  <a:lnTo>
                    <a:pt x="184" y="47"/>
                  </a:lnTo>
                  <a:lnTo>
                    <a:pt x="186" y="45"/>
                  </a:lnTo>
                  <a:lnTo>
                    <a:pt x="186" y="43"/>
                  </a:lnTo>
                  <a:lnTo>
                    <a:pt x="189"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6" name="Freeform 210"/>
            <p:cNvSpPr>
              <a:spLocks noChangeAspect="1"/>
            </p:cNvSpPr>
            <p:nvPr/>
          </p:nvSpPr>
          <p:spPr bwMode="auto">
            <a:xfrm flipV="1">
              <a:off x="9748598" y="4560006"/>
              <a:ext cx="882388" cy="81670"/>
            </a:xfrm>
            <a:custGeom>
              <a:avLst/>
              <a:gdLst>
                <a:gd name="T0" fmla="*/ 0 w 155"/>
                <a:gd name="T1" fmla="*/ 24 h 57"/>
                <a:gd name="T2" fmla="*/ 2 w 155"/>
                <a:gd name="T3" fmla="*/ 19 h 57"/>
                <a:gd name="T4" fmla="*/ 7 w 155"/>
                <a:gd name="T5" fmla="*/ 19 h 57"/>
                <a:gd name="T6" fmla="*/ 9 w 155"/>
                <a:gd name="T7" fmla="*/ 31 h 57"/>
                <a:gd name="T8" fmla="*/ 12 w 155"/>
                <a:gd name="T9" fmla="*/ 50 h 57"/>
                <a:gd name="T10" fmla="*/ 14 w 155"/>
                <a:gd name="T11" fmla="*/ 53 h 57"/>
                <a:gd name="T12" fmla="*/ 17 w 155"/>
                <a:gd name="T13" fmla="*/ 41 h 57"/>
                <a:gd name="T14" fmla="*/ 19 w 155"/>
                <a:gd name="T15" fmla="*/ 24 h 57"/>
                <a:gd name="T16" fmla="*/ 21 w 155"/>
                <a:gd name="T17" fmla="*/ 10 h 57"/>
                <a:gd name="T18" fmla="*/ 21 w 155"/>
                <a:gd name="T19" fmla="*/ 10 h 57"/>
                <a:gd name="T20" fmla="*/ 24 w 155"/>
                <a:gd name="T21" fmla="*/ 17 h 57"/>
                <a:gd name="T22" fmla="*/ 26 w 155"/>
                <a:gd name="T23" fmla="*/ 31 h 57"/>
                <a:gd name="T24" fmla="*/ 29 w 155"/>
                <a:gd name="T25" fmla="*/ 38 h 57"/>
                <a:gd name="T26" fmla="*/ 33 w 155"/>
                <a:gd name="T27" fmla="*/ 38 h 57"/>
                <a:gd name="T28" fmla="*/ 38 w 155"/>
                <a:gd name="T29" fmla="*/ 36 h 57"/>
                <a:gd name="T30" fmla="*/ 40 w 155"/>
                <a:gd name="T31" fmla="*/ 31 h 57"/>
                <a:gd name="T32" fmla="*/ 43 w 155"/>
                <a:gd name="T33" fmla="*/ 19 h 57"/>
                <a:gd name="T34" fmla="*/ 45 w 155"/>
                <a:gd name="T35" fmla="*/ 10 h 57"/>
                <a:gd name="T36" fmla="*/ 48 w 155"/>
                <a:gd name="T37" fmla="*/ 0 h 57"/>
                <a:gd name="T38" fmla="*/ 50 w 155"/>
                <a:gd name="T39" fmla="*/ 10 h 57"/>
                <a:gd name="T40" fmla="*/ 52 w 155"/>
                <a:gd name="T41" fmla="*/ 24 h 57"/>
                <a:gd name="T42" fmla="*/ 57 w 155"/>
                <a:gd name="T43" fmla="*/ 46 h 57"/>
                <a:gd name="T44" fmla="*/ 57 w 155"/>
                <a:gd name="T45" fmla="*/ 43 h 57"/>
                <a:gd name="T46" fmla="*/ 60 w 155"/>
                <a:gd name="T47" fmla="*/ 38 h 57"/>
                <a:gd name="T48" fmla="*/ 62 w 155"/>
                <a:gd name="T49" fmla="*/ 31 h 57"/>
                <a:gd name="T50" fmla="*/ 64 w 155"/>
                <a:gd name="T51" fmla="*/ 38 h 57"/>
                <a:gd name="T52" fmla="*/ 67 w 155"/>
                <a:gd name="T53" fmla="*/ 50 h 57"/>
                <a:gd name="T54" fmla="*/ 69 w 155"/>
                <a:gd name="T55" fmla="*/ 55 h 57"/>
                <a:gd name="T56" fmla="*/ 71 w 155"/>
                <a:gd name="T57" fmla="*/ 50 h 57"/>
                <a:gd name="T58" fmla="*/ 74 w 155"/>
                <a:gd name="T59" fmla="*/ 43 h 57"/>
                <a:gd name="T60" fmla="*/ 76 w 155"/>
                <a:gd name="T61" fmla="*/ 34 h 57"/>
                <a:gd name="T62" fmla="*/ 81 w 155"/>
                <a:gd name="T63" fmla="*/ 34 h 57"/>
                <a:gd name="T64" fmla="*/ 83 w 155"/>
                <a:gd name="T65" fmla="*/ 22 h 57"/>
                <a:gd name="T66" fmla="*/ 86 w 155"/>
                <a:gd name="T67" fmla="*/ 22 h 57"/>
                <a:gd name="T68" fmla="*/ 88 w 155"/>
                <a:gd name="T69" fmla="*/ 29 h 57"/>
                <a:gd name="T70" fmla="*/ 91 w 155"/>
                <a:gd name="T71" fmla="*/ 38 h 57"/>
                <a:gd name="T72" fmla="*/ 95 w 155"/>
                <a:gd name="T73" fmla="*/ 34 h 57"/>
                <a:gd name="T74" fmla="*/ 98 w 155"/>
                <a:gd name="T75" fmla="*/ 29 h 57"/>
                <a:gd name="T76" fmla="*/ 100 w 155"/>
                <a:gd name="T77" fmla="*/ 24 h 57"/>
                <a:gd name="T78" fmla="*/ 100 w 155"/>
                <a:gd name="T79" fmla="*/ 24 h 57"/>
                <a:gd name="T80" fmla="*/ 105 w 155"/>
                <a:gd name="T81" fmla="*/ 19 h 57"/>
                <a:gd name="T82" fmla="*/ 107 w 155"/>
                <a:gd name="T83" fmla="*/ 15 h 57"/>
                <a:gd name="T84" fmla="*/ 110 w 155"/>
                <a:gd name="T85" fmla="*/ 8 h 57"/>
                <a:gd name="T86" fmla="*/ 112 w 155"/>
                <a:gd name="T87" fmla="*/ 12 h 57"/>
                <a:gd name="T88" fmla="*/ 114 w 155"/>
                <a:gd name="T89" fmla="*/ 22 h 57"/>
                <a:gd name="T90" fmla="*/ 117 w 155"/>
                <a:gd name="T91" fmla="*/ 41 h 57"/>
                <a:gd name="T92" fmla="*/ 119 w 155"/>
                <a:gd name="T93" fmla="*/ 55 h 57"/>
                <a:gd name="T94" fmla="*/ 119 w 155"/>
                <a:gd name="T95" fmla="*/ 55 h 57"/>
                <a:gd name="T96" fmla="*/ 122 w 155"/>
                <a:gd name="T97" fmla="*/ 50 h 57"/>
                <a:gd name="T98" fmla="*/ 124 w 155"/>
                <a:gd name="T99" fmla="*/ 43 h 57"/>
                <a:gd name="T100" fmla="*/ 129 w 155"/>
                <a:gd name="T101" fmla="*/ 31 h 57"/>
                <a:gd name="T102" fmla="*/ 129 w 155"/>
                <a:gd name="T103" fmla="*/ 34 h 57"/>
                <a:gd name="T104" fmla="*/ 133 w 155"/>
                <a:gd name="T105" fmla="*/ 29 h 57"/>
                <a:gd name="T106" fmla="*/ 136 w 155"/>
                <a:gd name="T107" fmla="*/ 24 h 57"/>
                <a:gd name="T108" fmla="*/ 141 w 155"/>
                <a:gd name="T109" fmla="*/ 29 h 57"/>
                <a:gd name="T110" fmla="*/ 143 w 155"/>
                <a:gd name="T111" fmla="*/ 41 h 57"/>
                <a:gd name="T112" fmla="*/ 148 w 155"/>
                <a:gd name="T113" fmla="*/ 38 h 57"/>
                <a:gd name="T114" fmla="*/ 153 w 155"/>
                <a:gd name="T115"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57">
                  <a:moveTo>
                    <a:pt x="0" y="31"/>
                  </a:moveTo>
                  <a:lnTo>
                    <a:pt x="0" y="24"/>
                  </a:lnTo>
                  <a:lnTo>
                    <a:pt x="2" y="22"/>
                  </a:lnTo>
                  <a:lnTo>
                    <a:pt x="2" y="19"/>
                  </a:lnTo>
                  <a:lnTo>
                    <a:pt x="5" y="17"/>
                  </a:lnTo>
                  <a:lnTo>
                    <a:pt x="7" y="19"/>
                  </a:lnTo>
                  <a:lnTo>
                    <a:pt x="7" y="27"/>
                  </a:lnTo>
                  <a:lnTo>
                    <a:pt x="9" y="31"/>
                  </a:lnTo>
                  <a:lnTo>
                    <a:pt x="9" y="43"/>
                  </a:lnTo>
                  <a:lnTo>
                    <a:pt x="12" y="50"/>
                  </a:lnTo>
                  <a:lnTo>
                    <a:pt x="12" y="55"/>
                  </a:lnTo>
                  <a:lnTo>
                    <a:pt x="14" y="53"/>
                  </a:lnTo>
                  <a:lnTo>
                    <a:pt x="14" y="46"/>
                  </a:lnTo>
                  <a:lnTo>
                    <a:pt x="17" y="41"/>
                  </a:lnTo>
                  <a:lnTo>
                    <a:pt x="17" y="29"/>
                  </a:lnTo>
                  <a:lnTo>
                    <a:pt x="19" y="24"/>
                  </a:lnTo>
                  <a:lnTo>
                    <a:pt x="19" y="15"/>
                  </a:lnTo>
                  <a:lnTo>
                    <a:pt x="21" y="10"/>
                  </a:lnTo>
                  <a:lnTo>
                    <a:pt x="21" y="8"/>
                  </a:lnTo>
                  <a:lnTo>
                    <a:pt x="21" y="10"/>
                  </a:lnTo>
                  <a:lnTo>
                    <a:pt x="24" y="12"/>
                  </a:lnTo>
                  <a:lnTo>
                    <a:pt x="24" y="17"/>
                  </a:lnTo>
                  <a:lnTo>
                    <a:pt x="26" y="22"/>
                  </a:lnTo>
                  <a:lnTo>
                    <a:pt x="26" y="31"/>
                  </a:lnTo>
                  <a:lnTo>
                    <a:pt x="31" y="38"/>
                  </a:lnTo>
                  <a:lnTo>
                    <a:pt x="29" y="38"/>
                  </a:lnTo>
                  <a:lnTo>
                    <a:pt x="31" y="38"/>
                  </a:lnTo>
                  <a:lnTo>
                    <a:pt x="33" y="38"/>
                  </a:lnTo>
                  <a:lnTo>
                    <a:pt x="36" y="38"/>
                  </a:lnTo>
                  <a:lnTo>
                    <a:pt x="38" y="36"/>
                  </a:lnTo>
                  <a:lnTo>
                    <a:pt x="38" y="34"/>
                  </a:lnTo>
                  <a:lnTo>
                    <a:pt x="40" y="31"/>
                  </a:lnTo>
                  <a:lnTo>
                    <a:pt x="40" y="24"/>
                  </a:lnTo>
                  <a:lnTo>
                    <a:pt x="43" y="19"/>
                  </a:lnTo>
                  <a:lnTo>
                    <a:pt x="43" y="15"/>
                  </a:lnTo>
                  <a:lnTo>
                    <a:pt x="45" y="10"/>
                  </a:lnTo>
                  <a:lnTo>
                    <a:pt x="45" y="3"/>
                  </a:lnTo>
                  <a:lnTo>
                    <a:pt x="48" y="0"/>
                  </a:lnTo>
                  <a:lnTo>
                    <a:pt x="48" y="5"/>
                  </a:lnTo>
                  <a:lnTo>
                    <a:pt x="50" y="10"/>
                  </a:lnTo>
                  <a:lnTo>
                    <a:pt x="50" y="19"/>
                  </a:lnTo>
                  <a:lnTo>
                    <a:pt x="52" y="24"/>
                  </a:lnTo>
                  <a:lnTo>
                    <a:pt x="52" y="41"/>
                  </a:lnTo>
                  <a:lnTo>
                    <a:pt x="57" y="46"/>
                  </a:lnTo>
                  <a:lnTo>
                    <a:pt x="55" y="46"/>
                  </a:lnTo>
                  <a:lnTo>
                    <a:pt x="57" y="43"/>
                  </a:lnTo>
                  <a:lnTo>
                    <a:pt x="60" y="41"/>
                  </a:lnTo>
                  <a:lnTo>
                    <a:pt x="60" y="38"/>
                  </a:lnTo>
                  <a:lnTo>
                    <a:pt x="62" y="36"/>
                  </a:lnTo>
                  <a:lnTo>
                    <a:pt x="62" y="31"/>
                  </a:lnTo>
                  <a:lnTo>
                    <a:pt x="64" y="34"/>
                  </a:lnTo>
                  <a:lnTo>
                    <a:pt x="64" y="38"/>
                  </a:lnTo>
                  <a:lnTo>
                    <a:pt x="67" y="43"/>
                  </a:lnTo>
                  <a:lnTo>
                    <a:pt x="67" y="50"/>
                  </a:lnTo>
                  <a:lnTo>
                    <a:pt x="69" y="53"/>
                  </a:lnTo>
                  <a:lnTo>
                    <a:pt x="69" y="55"/>
                  </a:lnTo>
                  <a:lnTo>
                    <a:pt x="69" y="53"/>
                  </a:lnTo>
                  <a:lnTo>
                    <a:pt x="71" y="50"/>
                  </a:lnTo>
                  <a:lnTo>
                    <a:pt x="71" y="46"/>
                  </a:lnTo>
                  <a:lnTo>
                    <a:pt x="74" y="43"/>
                  </a:lnTo>
                  <a:lnTo>
                    <a:pt x="74" y="36"/>
                  </a:lnTo>
                  <a:lnTo>
                    <a:pt x="76" y="34"/>
                  </a:lnTo>
                  <a:lnTo>
                    <a:pt x="79" y="36"/>
                  </a:lnTo>
                  <a:lnTo>
                    <a:pt x="81" y="34"/>
                  </a:lnTo>
                  <a:lnTo>
                    <a:pt x="81" y="24"/>
                  </a:lnTo>
                  <a:lnTo>
                    <a:pt x="83" y="22"/>
                  </a:lnTo>
                  <a:lnTo>
                    <a:pt x="83" y="19"/>
                  </a:lnTo>
                  <a:lnTo>
                    <a:pt x="86" y="22"/>
                  </a:lnTo>
                  <a:lnTo>
                    <a:pt x="86" y="27"/>
                  </a:lnTo>
                  <a:lnTo>
                    <a:pt x="88" y="29"/>
                  </a:lnTo>
                  <a:lnTo>
                    <a:pt x="88" y="36"/>
                  </a:lnTo>
                  <a:lnTo>
                    <a:pt x="91" y="38"/>
                  </a:lnTo>
                  <a:lnTo>
                    <a:pt x="93" y="36"/>
                  </a:lnTo>
                  <a:lnTo>
                    <a:pt x="95" y="34"/>
                  </a:lnTo>
                  <a:lnTo>
                    <a:pt x="95" y="31"/>
                  </a:lnTo>
                  <a:lnTo>
                    <a:pt x="98" y="29"/>
                  </a:lnTo>
                  <a:lnTo>
                    <a:pt x="98" y="27"/>
                  </a:lnTo>
                  <a:lnTo>
                    <a:pt x="100" y="24"/>
                  </a:lnTo>
                  <a:lnTo>
                    <a:pt x="100" y="22"/>
                  </a:lnTo>
                  <a:lnTo>
                    <a:pt x="100" y="24"/>
                  </a:lnTo>
                  <a:lnTo>
                    <a:pt x="102" y="24"/>
                  </a:lnTo>
                  <a:lnTo>
                    <a:pt x="105" y="19"/>
                  </a:lnTo>
                  <a:lnTo>
                    <a:pt x="105" y="17"/>
                  </a:lnTo>
                  <a:lnTo>
                    <a:pt x="107" y="15"/>
                  </a:lnTo>
                  <a:lnTo>
                    <a:pt x="107" y="10"/>
                  </a:lnTo>
                  <a:lnTo>
                    <a:pt x="110" y="8"/>
                  </a:lnTo>
                  <a:lnTo>
                    <a:pt x="110" y="10"/>
                  </a:lnTo>
                  <a:lnTo>
                    <a:pt x="112" y="12"/>
                  </a:lnTo>
                  <a:lnTo>
                    <a:pt x="112" y="17"/>
                  </a:lnTo>
                  <a:lnTo>
                    <a:pt x="114" y="22"/>
                  </a:lnTo>
                  <a:lnTo>
                    <a:pt x="114" y="34"/>
                  </a:lnTo>
                  <a:lnTo>
                    <a:pt x="117" y="41"/>
                  </a:lnTo>
                  <a:lnTo>
                    <a:pt x="117" y="50"/>
                  </a:lnTo>
                  <a:lnTo>
                    <a:pt x="119" y="55"/>
                  </a:lnTo>
                  <a:lnTo>
                    <a:pt x="119" y="57"/>
                  </a:lnTo>
                  <a:lnTo>
                    <a:pt x="119" y="55"/>
                  </a:lnTo>
                  <a:lnTo>
                    <a:pt x="122" y="48"/>
                  </a:lnTo>
                  <a:lnTo>
                    <a:pt x="122" y="50"/>
                  </a:lnTo>
                  <a:lnTo>
                    <a:pt x="122" y="48"/>
                  </a:lnTo>
                  <a:lnTo>
                    <a:pt x="124" y="43"/>
                  </a:lnTo>
                  <a:lnTo>
                    <a:pt x="124" y="36"/>
                  </a:lnTo>
                  <a:lnTo>
                    <a:pt x="129" y="31"/>
                  </a:lnTo>
                  <a:lnTo>
                    <a:pt x="126" y="31"/>
                  </a:lnTo>
                  <a:lnTo>
                    <a:pt x="129" y="34"/>
                  </a:lnTo>
                  <a:lnTo>
                    <a:pt x="133" y="34"/>
                  </a:lnTo>
                  <a:lnTo>
                    <a:pt x="133" y="29"/>
                  </a:lnTo>
                  <a:lnTo>
                    <a:pt x="138" y="24"/>
                  </a:lnTo>
                  <a:lnTo>
                    <a:pt x="136" y="24"/>
                  </a:lnTo>
                  <a:lnTo>
                    <a:pt x="138" y="27"/>
                  </a:lnTo>
                  <a:lnTo>
                    <a:pt x="141" y="29"/>
                  </a:lnTo>
                  <a:lnTo>
                    <a:pt x="141" y="38"/>
                  </a:lnTo>
                  <a:lnTo>
                    <a:pt x="143" y="41"/>
                  </a:lnTo>
                  <a:lnTo>
                    <a:pt x="148" y="41"/>
                  </a:lnTo>
                  <a:lnTo>
                    <a:pt x="148" y="38"/>
                  </a:lnTo>
                  <a:lnTo>
                    <a:pt x="150" y="36"/>
                  </a:lnTo>
                  <a:lnTo>
                    <a:pt x="153" y="38"/>
                  </a:lnTo>
                  <a:lnTo>
                    <a:pt x="155" y="3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7" name="Freeform 211"/>
            <p:cNvSpPr>
              <a:spLocks noChangeAspect="1"/>
            </p:cNvSpPr>
            <p:nvPr/>
          </p:nvSpPr>
          <p:spPr bwMode="auto">
            <a:xfrm flipV="1">
              <a:off x="4725376" y="4619799"/>
              <a:ext cx="1115504" cy="166256"/>
            </a:xfrm>
            <a:custGeom>
              <a:avLst/>
              <a:gdLst>
                <a:gd name="T0" fmla="*/ 3 w 196"/>
                <a:gd name="T1" fmla="*/ 72 h 115"/>
                <a:gd name="T2" fmla="*/ 7 w 196"/>
                <a:gd name="T3" fmla="*/ 62 h 115"/>
                <a:gd name="T4" fmla="*/ 12 w 196"/>
                <a:gd name="T5" fmla="*/ 53 h 115"/>
                <a:gd name="T6" fmla="*/ 19 w 196"/>
                <a:gd name="T7" fmla="*/ 60 h 115"/>
                <a:gd name="T8" fmla="*/ 24 w 196"/>
                <a:gd name="T9" fmla="*/ 67 h 115"/>
                <a:gd name="T10" fmla="*/ 31 w 196"/>
                <a:gd name="T11" fmla="*/ 72 h 115"/>
                <a:gd name="T12" fmla="*/ 38 w 196"/>
                <a:gd name="T13" fmla="*/ 60 h 115"/>
                <a:gd name="T14" fmla="*/ 43 w 196"/>
                <a:gd name="T15" fmla="*/ 65 h 115"/>
                <a:gd name="T16" fmla="*/ 45 w 196"/>
                <a:gd name="T17" fmla="*/ 67 h 115"/>
                <a:gd name="T18" fmla="*/ 53 w 196"/>
                <a:gd name="T19" fmla="*/ 62 h 115"/>
                <a:gd name="T20" fmla="*/ 57 w 196"/>
                <a:gd name="T21" fmla="*/ 65 h 115"/>
                <a:gd name="T22" fmla="*/ 67 w 196"/>
                <a:gd name="T23" fmla="*/ 55 h 115"/>
                <a:gd name="T24" fmla="*/ 69 w 196"/>
                <a:gd name="T25" fmla="*/ 55 h 115"/>
                <a:gd name="T26" fmla="*/ 77 w 196"/>
                <a:gd name="T27" fmla="*/ 48 h 115"/>
                <a:gd name="T28" fmla="*/ 81 w 196"/>
                <a:gd name="T29" fmla="*/ 58 h 115"/>
                <a:gd name="T30" fmla="*/ 84 w 196"/>
                <a:gd name="T31" fmla="*/ 79 h 115"/>
                <a:gd name="T32" fmla="*/ 91 w 196"/>
                <a:gd name="T33" fmla="*/ 74 h 115"/>
                <a:gd name="T34" fmla="*/ 96 w 196"/>
                <a:gd name="T35" fmla="*/ 62 h 115"/>
                <a:gd name="T36" fmla="*/ 98 w 196"/>
                <a:gd name="T37" fmla="*/ 53 h 115"/>
                <a:gd name="T38" fmla="*/ 103 w 196"/>
                <a:gd name="T39" fmla="*/ 48 h 115"/>
                <a:gd name="T40" fmla="*/ 108 w 196"/>
                <a:gd name="T41" fmla="*/ 62 h 115"/>
                <a:gd name="T42" fmla="*/ 110 w 196"/>
                <a:gd name="T43" fmla="*/ 77 h 115"/>
                <a:gd name="T44" fmla="*/ 112 w 196"/>
                <a:gd name="T45" fmla="*/ 79 h 115"/>
                <a:gd name="T46" fmla="*/ 117 w 196"/>
                <a:gd name="T47" fmla="*/ 72 h 115"/>
                <a:gd name="T48" fmla="*/ 119 w 196"/>
                <a:gd name="T49" fmla="*/ 62 h 115"/>
                <a:gd name="T50" fmla="*/ 124 w 196"/>
                <a:gd name="T51" fmla="*/ 48 h 115"/>
                <a:gd name="T52" fmla="*/ 129 w 196"/>
                <a:gd name="T53" fmla="*/ 62 h 115"/>
                <a:gd name="T54" fmla="*/ 134 w 196"/>
                <a:gd name="T55" fmla="*/ 74 h 115"/>
                <a:gd name="T56" fmla="*/ 141 w 196"/>
                <a:gd name="T57" fmla="*/ 72 h 115"/>
                <a:gd name="T58" fmla="*/ 146 w 196"/>
                <a:gd name="T59" fmla="*/ 60 h 115"/>
                <a:gd name="T60" fmla="*/ 148 w 196"/>
                <a:gd name="T61" fmla="*/ 31 h 115"/>
                <a:gd name="T62" fmla="*/ 153 w 196"/>
                <a:gd name="T63" fmla="*/ 3 h 115"/>
                <a:gd name="T64" fmla="*/ 155 w 196"/>
                <a:gd name="T65" fmla="*/ 5 h 115"/>
                <a:gd name="T66" fmla="*/ 158 w 196"/>
                <a:gd name="T67" fmla="*/ 77 h 115"/>
                <a:gd name="T68" fmla="*/ 165 w 196"/>
                <a:gd name="T69" fmla="*/ 115 h 115"/>
                <a:gd name="T70" fmla="*/ 167 w 196"/>
                <a:gd name="T71" fmla="*/ 96 h 115"/>
                <a:gd name="T72" fmla="*/ 170 w 196"/>
                <a:gd name="T73" fmla="*/ 53 h 115"/>
                <a:gd name="T74" fmla="*/ 174 w 196"/>
                <a:gd name="T75" fmla="*/ 43 h 115"/>
                <a:gd name="T76" fmla="*/ 177 w 196"/>
                <a:gd name="T77" fmla="*/ 62 h 115"/>
                <a:gd name="T78" fmla="*/ 181 w 196"/>
                <a:gd name="T79" fmla="*/ 74 h 115"/>
                <a:gd name="T80" fmla="*/ 189 w 196"/>
                <a:gd name="T81" fmla="*/ 65 h 115"/>
                <a:gd name="T82" fmla="*/ 191 w 196"/>
                <a:gd name="T83" fmla="*/ 6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6" h="115">
                  <a:moveTo>
                    <a:pt x="3" y="74"/>
                  </a:moveTo>
                  <a:lnTo>
                    <a:pt x="0" y="74"/>
                  </a:lnTo>
                  <a:lnTo>
                    <a:pt x="3" y="72"/>
                  </a:lnTo>
                  <a:lnTo>
                    <a:pt x="5" y="69"/>
                  </a:lnTo>
                  <a:lnTo>
                    <a:pt x="5" y="65"/>
                  </a:lnTo>
                  <a:lnTo>
                    <a:pt x="7" y="62"/>
                  </a:lnTo>
                  <a:lnTo>
                    <a:pt x="10" y="60"/>
                  </a:lnTo>
                  <a:lnTo>
                    <a:pt x="10" y="55"/>
                  </a:lnTo>
                  <a:lnTo>
                    <a:pt x="12" y="53"/>
                  </a:lnTo>
                  <a:lnTo>
                    <a:pt x="14" y="55"/>
                  </a:lnTo>
                  <a:lnTo>
                    <a:pt x="17" y="58"/>
                  </a:lnTo>
                  <a:lnTo>
                    <a:pt x="19" y="60"/>
                  </a:lnTo>
                  <a:lnTo>
                    <a:pt x="19" y="65"/>
                  </a:lnTo>
                  <a:lnTo>
                    <a:pt x="22" y="67"/>
                  </a:lnTo>
                  <a:lnTo>
                    <a:pt x="24" y="67"/>
                  </a:lnTo>
                  <a:lnTo>
                    <a:pt x="26" y="69"/>
                  </a:lnTo>
                  <a:lnTo>
                    <a:pt x="29" y="72"/>
                  </a:lnTo>
                  <a:lnTo>
                    <a:pt x="31" y="72"/>
                  </a:lnTo>
                  <a:lnTo>
                    <a:pt x="34" y="67"/>
                  </a:lnTo>
                  <a:lnTo>
                    <a:pt x="34" y="65"/>
                  </a:lnTo>
                  <a:lnTo>
                    <a:pt x="38" y="60"/>
                  </a:lnTo>
                  <a:lnTo>
                    <a:pt x="36" y="60"/>
                  </a:lnTo>
                  <a:lnTo>
                    <a:pt x="38" y="60"/>
                  </a:lnTo>
                  <a:lnTo>
                    <a:pt x="43" y="65"/>
                  </a:lnTo>
                  <a:lnTo>
                    <a:pt x="41" y="65"/>
                  </a:lnTo>
                  <a:lnTo>
                    <a:pt x="43" y="65"/>
                  </a:lnTo>
                  <a:lnTo>
                    <a:pt x="45" y="67"/>
                  </a:lnTo>
                  <a:lnTo>
                    <a:pt x="50" y="62"/>
                  </a:lnTo>
                  <a:lnTo>
                    <a:pt x="50" y="60"/>
                  </a:lnTo>
                  <a:lnTo>
                    <a:pt x="53" y="62"/>
                  </a:lnTo>
                  <a:lnTo>
                    <a:pt x="57" y="67"/>
                  </a:lnTo>
                  <a:lnTo>
                    <a:pt x="55" y="67"/>
                  </a:lnTo>
                  <a:lnTo>
                    <a:pt x="57" y="65"/>
                  </a:lnTo>
                  <a:lnTo>
                    <a:pt x="62" y="60"/>
                  </a:lnTo>
                  <a:lnTo>
                    <a:pt x="62" y="55"/>
                  </a:lnTo>
                  <a:lnTo>
                    <a:pt x="67" y="55"/>
                  </a:lnTo>
                  <a:lnTo>
                    <a:pt x="65" y="55"/>
                  </a:lnTo>
                  <a:lnTo>
                    <a:pt x="67" y="55"/>
                  </a:lnTo>
                  <a:lnTo>
                    <a:pt x="69" y="55"/>
                  </a:lnTo>
                  <a:lnTo>
                    <a:pt x="72" y="55"/>
                  </a:lnTo>
                  <a:lnTo>
                    <a:pt x="74" y="50"/>
                  </a:lnTo>
                  <a:lnTo>
                    <a:pt x="77" y="48"/>
                  </a:lnTo>
                  <a:lnTo>
                    <a:pt x="79" y="50"/>
                  </a:lnTo>
                  <a:lnTo>
                    <a:pt x="79" y="55"/>
                  </a:lnTo>
                  <a:lnTo>
                    <a:pt x="81" y="58"/>
                  </a:lnTo>
                  <a:lnTo>
                    <a:pt x="81" y="72"/>
                  </a:lnTo>
                  <a:lnTo>
                    <a:pt x="84" y="74"/>
                  </a:lnTo>
                  <a:lnTo>
                    <a:pt x="84" y="79"/>
                  </a:lnTo>
                  <a:lnTo>
                    <a:pt x="86" y="77"/>
                  </a:lnTo>
                  <a:lnTo>
                    <a:pt x="88" y="77"/>
                  </a:lnTo>
                  <a:lnTo>
                    <a:pt x="91" y="74"/>
                  </a:lnTo>
                  <a:lnTo>
                    <a:pt x="93" y="72"/>
                  </a:lnTo>
                  <a:lnTo>
                    <a:pt x="93" y="65"/>
                  </a:lnTo>
                  <a:lnTo>
                    <a:pt x="96" y="62"/>
                  </a:lnTo>
                  <a:lnTo>
                    <a:pt x="96" y="60"/>
                  </a:lnTo>
                  <a:lnTo>
                    <a:pt x="98" y="58"/>
                  </a:lnTo>
                  <a:lnTo>
                    <a:pt x="98" y="53"/>
                  </a:lnTo>
                  <a:lnTo>
                    <a:pt x="103" y="48"/>
                  </a:lnTo>
                  <a:lnTo>
                    <a:pt x="100" y="48"/>
                  </a:lnTo>
                  <a:lnTo>
                    <a:pt x="103" y="48"/>
                  </a:lnTo>
                  <a:lnTo>
                    <a:pt x="105" y="50"/>
                  </a:lnTo>
                  <a:lnTo>
                    <a:pt x="105" y="58"/>
                  </a:lnTo>
                  <a:lnTo>
                    <a:pt x="108" y="62"/>
                  </a:lnTo>
                  <a:lnTo>
                    <a:pt x="108" y="69"/>
                  </a:lnTo>
                  <a:lnTo>
                    <a:pt x="110" y="72"/>
                  </a:lnTo>
                  <a:lnTo>
                    <a:pt x="110" y="77"/>
                  </a:lnTo>
                  <a:lnTo>
                    <a:pt x="112" y="79"/>
                  </a:lnTo>
                  <a:lnTo>
                    <a:pt x="112" y="81"/>
                  </a:lnTo>
                  <a:lnTo>
                    <a:pt x="112" y="79"/>
                  </a:lnTo>
                  <a:lnTo>
                    <a:pt x="115" y="77"/>
                  </a:lnTo>
                  <a:lnTo>
                    <a:pt x="115" y="74"/>
                  </a:lnTo>
                  <a:lnTo>
                    <a:pt x="117" y="72"/>
                  </a:lnTo>
                  <a:lnTo>
                    <a:pt x="117" y="69"/>
                  </a:lnTo>
                  <a:lnTo>
                    <a:pt x="119" y="67"/>
                  </a:lnTo>
                  <a:lnTo>
                    <a:pt x="119" y="62"/>
                  </a:lnTo>
                  <a:lnTo>
                    <a:pt x="122" y="60"/>
                  </a:lnTo>
                  <a:lnTo>
                    <a:pt x="124" y="55"/>
                  </a:lnTo>
                  <a:lnTo>
                    <a:pt x="124" y="48"/>
                  </a:lnTo>
                  <a:lnTo>
                    <a:pt x="127" y="50"/>
                  </a:lnTo>
                  <a:lnTo>
                    <a:pt x="129" y="53"/>
                  </a:lnTo>
                  <a:lnTo>
                    <a:pt x="129" y="62"/>
                  </a:lnTo>
                  <a:lnTo>
                    <a:pt x="131" y="65"/>
                  </a:lnTo>
                  <a:lnTo>
                    <a:pt x="131" y="72"/>
                  </a:lnTo>
                  <a:lnTo>
                    <a:pt x="134" y="74"/>
                  </a:lnTo>
                  <a:lnTo>
                    <a:pt x="136" y="74"/>
                  </a:lnTo>
                  <a:lnTo>
                    <a:pt x="139" y="74"/>
                  </a:lnTo>
                  <a:lnTo>
                    <a:pt x="141" y="72"/>
                  </a:lnTo>
                  <a:lnTo>
                    <a:pt x="143" y="69"/>
                  </a:lnTo>
                  <a:lnTo>
                    <a:pt x="143" y="65"/>
                  </a:lnTo>
                  <a:lnTo>
                    <a:pt x="146" y="60"/>
                  </a:lnTo>
                  <a:lnTo>
                    <a:pt x="146" y="48"/>
                  </a:lnTo>
                  <a:lnTo>
                    <a:pt x="148" y="43"/>
                  </a:lnTo>
                  <a:lnTo>
                    <a:pt x="148" y="31"/>
                  </a:lnTo>
                  <a:lnTo>
                    <a:pt x="150" y="24"/>
                  </a:lnTo>
                  <a:lnTo>
                    <a:pt x="150" y="8"/>
                  </a:lnTo>
                  <a:lnTo>
                    <a:pt x="153" y="3"/>
                  </a:lnTo>
                  <a:lnTo>
                    <a:pt x="153" y="0"/>
                  </a:lnTo>
                  <a:lnTo>
                    <a:pt x="153" y="3"/>
                  </a:lnTo>
                  <a:lnTo>
                    <a:pt x="155" y="5"/>
                  </a:lnTo>
                  <a:lnTo>
                    <a:pt x="155" y="36"/>
                  </a:lnTo>
                  <a:lnTo>
                    <a:pt x="158" y="48"/>
                  </a:lnTo>
                  <a:lnTo>
                    <a:pt x="158" y="77"/>
                  </a:lnTo>
                  <a:lnTo>
                    <a:pt x="160" y="88"/>
                  </a:lnTo>
                  <a:lnTo>
                    <a:pt x="160" y="110"/>
                  </a:lnTo>
                  <a:lnTo>
                    <a:pt x="165" y="115"/>
                  </a:lnTo>
                  <a:lnTo>
                    <a:pt x="162" y="115"/>
                  </a:lnTo>
                  <a:lnTo>
                    <a:pt x="165" y="103"/>
                  </a:lnTo>
                  <a:lnTo>
                    <a:pt x="167" y="96"/>
                  </a:lnTo>
                  <a:lnTo>
                    <a:pt x="167" y="79"/>
                  </a:lnTo>
                  <a:lnTo>
                    <a:pt x="170" y="72"/>
                  </a:lnTo>
                  <a:lnTo>
                    <a:pt x="170" y="53"/>
                  </a:lnTo>
                  <a:lnTo>
                    <a:pt x="172" y="48"/>
                  </a:lnTo>
                  <a:lnTo>
                    <a:pt x="172" y="43"/>
                  </a:lnTo>
                  <a:lnTo>
                    <a:pt x="174" y="43"/>
                  </a:lnTo>
                  <a:lnTo>
                    <a:pt x="174" y="48"/>
                  </a:lnTo>
                  <a:lnTo>
                    <a:pt x="177" y="50"/>
                  </a:lnTo>
                  <a:lnTo>
                    <a:pt x="177" y="62"/>
                  </a:lnTo>
                  <a:lnTo>
                    <a:pt x="179" y="67"/>
                  </a:lnTo>
                  <a:lnTo>
                    <a:pt x="179" y="72"/>
                  </a:lnTo>
                  <a:lnTo>
                    <a:pt x="181" y="74"/>
                  </a:lnTo>
                  <a:lnTo>
                    <a:pt x="181" y="72"/>
                  </a:lnTo>
                  <a:lnTo>
                    <a:pt x="184" y="69"/>
                  </a:lnTo>
                  <a:lnTo>
                    <a:pt x="189" y="65"/>
                  </a:lnTo>
                  <a:lnTo>
                    <a:pt x="186" y="65"/>
                  </a:lnTo>
                  <a:lnTo>
                    <a:pt x="189" y="65"/>
                  </a:lnTo>
                  <a:lnTo>
                    <a:pt x="191" y="62"/>
                  </a:lnTo>
                  <a:lnTo>
                    <a:pt x="193" y="62"/>
                  </a:lnTo>
                  <a:lnTo>
                    <a:pt x="196" y="6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8" name="Freeform 212"/>
            <p:cNvSpPr>
              <a:spLocks noChangeAspect="1"/>
            </p:cNvSpPr>
            <p:nvPr/>
          </p:nvSpPr>
          <p:spPr bwMode="auto">
            <a:xfrm flipV="1">
              <a:off x="5840880" y="4637300"/>
              <a:ext cx="1058520" cy="148756"/>
            </a:xfrm>
            <a:custGeom>
              <a:avLst/>
              <a:gdLst>
                <a:gd name="T0" fmla="*/ 5 w 186"/>
                <a:gd name="T1" fmla="*/ 58 h 103"/>
                <a:gd name="T2" fmla="*/ 12 w 186"/>
                <a:gd name="T3" fmla="*/ 60 h 103"/>
                <a:gd name="T4" fmla="*/ 19 w 186"/>
                <a:gd name="T5" fmla="*/ 50 h 103"/>
                <a:gd name="T6" fmla="*/ 24 w 186"/>
                <a:gd name="T7" fmla="*/ 58 h 103"/>
                <a:gd name="T8" fmla="*/ 26 w 186"/>
                <a:gd name="T9" fmla="*/ 74 h 103"/>
                <a:gd name="T10" fmla="*/ 31 w 186"/>
                <a:gd name="T11" fmla="*/ 69 h 103"/>
                <a:gd name="T12" fmla="*/ 36 w 186"/>
                <a:gd name="T13" fmla="*/ 55 h 103"/>
                <a:gd name="T14" fmla="*/ 38 w 186"/>
                <a:gd name="T15" fmla="*/ 39 h 103"/>
                <a:gd name="T16" fmla="*/ 43 w 186"/>
                <a:gd name="T17" fmla="*/ 48 h 103"/>
                <a:gd name="T18" fmla="*/ 48 w 186"/>
                <a:gd name="T19" fmla="*/ 60 h 103"/>
                <a:gd name="T20" fmla="*/ 50 w 186"/>
                <a:gd name="T21" fmla="*/ 84 h 103"/>
                <a:gd name="T22" fmla="*/ 55 w 186"/>
                <a:gd name="T23" fmla="*/ 77 h 103"/>
                <a:gd name="T24" fmla="*/ 62 w 186"/>
                <a:gd name="T25" fmla="*/ 62 h 103"/>
                <a:gd name="T26" fmla="*/ 67 w 186"/>
                <a:gd name="T27" fmla="*/ 60 h 103"/>
                <a:gd name="T28" fmla="*/ 71 w 186"/>
                <a:gd name="T29" fmla="*/ 69 h 103"/>
                <a:gd name="T30" fmla="*/ 76 w 186"/>
                <a:gd name="T31" fmla="*/ 84 h 103"/>
                <a:gd name="T32" fmla="*/ 79 w 186"/>
                <a:gd name="T33" fmla="*/ 72 h 103"/>
                <a:gd name="T34" fmla="*/ 83 w 186"/>
                <a:gd name="T35" fmla="*/ 67 h 103"/>
                <a:gd name="T36" fmla="*/ 86 w 186"/>
                <a:gd name="T37" fmla="*/ 69 h 103"/>
                <a:gd name="T38" fmla="*/ 93 w 186"/>
                <a:gd name="T39" fmla="*/ 53 h 103"/>
                <a:gd name="T40" fmla="*/ 95 w 186"/>
                <a:gd name="T41" fmla="*/ 3 h 103"/>
                <a:gd name="T42" fmla="*/ 100 w 186"/>
                <a:gd name="T43" fmla="*/ 12 h 103"/>
                <a:gd name="T44" fmla="*/ 102 w 186"/>
                <a:gd name="T45" fmla="*/ 84 h 103"/>
                <a:gd name="T46" fmla="*/ 107 w 186"/>
                <a:gd name="T47" fmla="*/ 96 h 103"/>
                <a:gd name="T48" fmla="*/ 110 w 186"/>
                <a:gd name="T49" fmla="*/ 86 h 103"/>
                <a:gd name="T50" fmla="*/ 114 w 186"/>
                <a:gd name="T51" fmla="*/ 67 h 103"/>
                <a:gd name="T52" fmla="*/ 117 w 186"/>
                <a:gd name="T53" fmla="*/ 29 h 103"/>
                <a:gd name="T54" fmla="*/ 121 w 186"/>
                <a:gd name="T55" fmla="*/ 22 h 103"/>
                <a:gd name="T56" fmla="*/ 124 w 186"/>
                <a:gd name="T57" fmla="*/ 58 h 103"/>
                <a:gd name="T58" fmla="*/ 129 w 186"/>
                <a:gd name="T59" fmla="*/ 98 h 103"/>
                <a:gd name="T60" fmla="*/ 131 w 186"/>
                <a:gd name="T61" fmla="*/ 86 h 103"/>
                <a:gd name="T62" fmla="*/ 136 w 186"/>
                <a:gd name="T63" fmla="*/ 74 h 103"/>
                <a:gd name="T64" fmla="*/ 141 w 186"/>
                <a:gd name="T65" fmla="*/ 67 h 103"/>
                <a:gd name="T66" fmla="*/ 145 w 186"/>
                <a:gd name="T67" fmla="*/ 53 h 103"/>
                <a:gd name="T68" fmla="*/ 150 w 186"/>
                <a:gd name="T69" fmla="*/ 55 h 103"/>
                <a:gd name="T70" fmla="*/ 157 w 186"/>
                <a:gd name="T71" fmla="*/ 50 h 103"/>
                <a:gd name="T72" fmla="*/ 162 w 186"/>
                <a:gd name="T73" fmla="*/ 55 h 103"/>
                <a:gd name="T74" fmla="*/ 167 w 186"/>
                <a:gd name="T75" fmla="*/ 62 h 103"/>
                <a:gd name="T76" fmla="*/ 169 w 186"/>
                <a:gd name="T77" fmla="*/ 67 h 103"/>
                <a:gd name="T78" fmla="*/ 176 w 186"/>
                <a:gd name="T79" fmla="*/ 55 h 103"/>
                <a:gd name="T80" fmla="*/ 179 w 186"/>
                <a:gd name="T81" fmla="*/ 60 h 103"/>
                <a:gd name="T82" fmla="*/ 181 w 186"/>
                <a:gd name="T83"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103">
                  <a:moveTo>
                    <a:pt x="0" y="65"/>
                  </a:moveTo>
                  <a:lnTo>
                    <a:pt x="2" y="60"/>
                  </a:lnTo>
                  <a:lnTo>
                    <a:pt x="5" y="58"/>
                  </a:lnTo>
                  <a:lnTo>
                    <a:pt x="9" y="58"/>
                  </a:lnTo>
                  <a:lnTo>
                    <a:pt x="9" y="60"/>
                  </a:lnTo>
                  <a:lnTo>
                    <a:pt x="12" y="60"/>
                  </a:lnTo>
                  <a:lnTo>
                    <a:pt x="14" y="58"/>
                  </a:lnTo>
                  <a:lnTo>
                    <a:pt x="19" y="53"/>
                  </a:lnTo>
                  <a:lnTo>
                    <a:pt x="19" y="50"/>
                  </a:lnTo>
                  <a:lnTo>
                    <a:pt x="21" y="53"/>
                  </a:lnTo>
                  <a:lnTo>
                    <a:pt x="21" y="55"/>
                  </a:lnTo>
                  <a:lnTo>
                    <a:pt x="24" y="58"/>
                  </a:lnTo>
                  <a:lnTo>
                    <a:pt x="24" y="62"/>
                  </a:lnTo>
                  <a:lnTo>
                    <a:pt x="26" y="67"/>
                  </a:lnTo>
                  <a:lnTo>
                    <a:pt x="26" y="74"/>
                  </a:lnTo>
                  <a:lnTo>
                    <a:pt x="28" y="74"/>
                  </a:lnTo>
                  <a:lnTo>
                    <a:pt x="31" y="72"/>
                  </a:lnTo>
                  <a:lnTo>
                    <a:pt x="31" y="69"/>
                  </a:lnTo>
                  <a:lnTo>
                    <a:pt x="33" y="67"/>
                  </a:lnTo>
                  <a:lnTo>
                    <a:pt x="33" y="60"/>
                  </a:lnTo>
                  <a:lnTo>
                    <a:pt x="36" y="55"/>
                  </a:lnTo>
                  <a:lnTo>
                    <a:pt x="36" y="46"/>
                  </a:lnTo>
                  <a:lnTo>
                    <a:pt x="40" y="39"/>
                  </a:lnTo>
                  <a:lnTo>
                    <a:pt x="38" y="39"/>
                  </a:lnTo>
                  <a:lnTo>
                    <a:pt x="40" y="41"/>
                  </a:lnTo>
                  <a:lnTo>
                    <a:pt x="43" y="43"/>
                  </a:lnTo>
                  <a:lnTo>
                    <a:pt x="43" y="48"/>
                  </a:lnTo>
                  <a:lnTo>
                    <a:pt x="45" y="50"/>
                  </a:lnTo>
                  <a:lnTo>
                    <a:pt x="45" y="58"/>
                  </a:lnTo>
                  <a:lnTo>
                    <a:pt x="48" y="60"/>
                  </a:lnTo>
                  <a:lnTo>
                    <a:pt x="48" y="74"/>
                  </a:lnTo>
                  <a:lnTo>
                    <a:pt x="50" y="77"/>
                  </a:lnTo>
                  <a:lnTo>
                    <a:pt x="50" y="84"/>
                  </a:lnTo>
                  <a:lnTo>
                    <a:pt x="52" y="81"/>
                  </a:lnTo>
                  <a:lnTo>
                    <a:pt x="55" y="79"/>
                  </a:lnTo>
                  <a:lnTo>
                    <a:pt x="55" y="77"/>
                  </a:lnTo>
                  <a:lnTo>
                    <a:pt x="57" y="74"/>
                  </a:lnTo>
                  <a:lnTo>
                    <a:pt x="57" y="67"/>
                  </a:lnTo>
                  <a:lnTo>
                    <a:pt x="62" y="62"/>
                  </a:lnTo>
                  <a:lnTo>
                    <a:pt x="62" y="60"/>
                  </a:lnTo>
                  <a:lnTo>
                    <a:pt x="64" y="62"/>
                  </a:lnTo>
                  <a:lnTo>
                    <a:pt x="67" y="60"/>
                  </a:lnTo>
                  <a:lnTo>
                    <a:pt x="69" y="62"/>
                  </a:lnTo>
                  <a:lnTo>
                    <a:pt x="71" y="65"/>
                  </a:lnTo>
                  <a:lnTo>
                    <a:pt x="71" y="69"/>
                  </a:lnTo>
                  <a:lnTo>
                    <a:pt x="74" y="72"/>
                  </a:lnTo>
                  <a:lnTo>
                    <a:pt x="74" y="81"/>
                  </a:lnTo>
                  <a:lnTo>
                    <a:pt x="76" y="84"/>
                  </a:lnTo>
                  <a:lnTo>
                    <a:pt x="76" y="81"/>
                  </a:lnTo>
                  <a:lnTo>
                    <a:pt x="79" y="79"/>
                  </a:lnTo>
                  <a:lnTo>
                    <a:pt x="79" y="72"/>
                  </a:lnTo>
                  <a:lnTo>
                    <a:pt x="83" y="67"/>
                  </a:lnTo>
                  <a:lnTo>
                    <a:pt x="83" y="65"/>
                  </a:lnTo>
                  <a:lnTo>
                    <a:pt x="83" y="67"/>
                  </a:lnTo>
                  <a:lnTo>
                    <a:pt x="86" y="69"/>
                  </a:lnTo>
                  <a:lnTo>
                    <a:pt x="86" y="72"/>
                  </a:lnTo>
                  <a:lnTo>
                    <a:pt x="86" y="69"/>
                  </a:lnTo>
                  <a:lnTo>
                    <a:pt x="90" y="65"/>
                  </a:lnTo>
                  <a:lnTo>
                    <a:pt x="90" y="58"/>
                  </a:lnTo>
                  <a:lnTo>
                    <a:pt x="93" y="53"/>
                  </a:lnTo>
                  <a:lnTo>
                    <a:pt x="93" y="36"/>
                  </a:lnTo>
                  <a:lnTo>
                    <a:pt x="95" y="27"/>
                  </a:lnTo>
                  <a:lnTo>
                    <a:pt x="95" y="3"/>
                  </a:lnTo>
                  <a:lnTo>
                    <a:pt x="98" y="0"/>
                  </a:lnTo>
                  <a:lnTo>
                    <a:pt x="98" y="5"/>
                  </a:lnTo>
                  <a:lnTo>
                    <a:pt x="100" y="12"/>
                  </a:lnTo>
                  <a:lnTo>
                    <a:pt x="100" y="48"/>
                  </a:lnTo>
                  <a:lnTo>
                    <a:pt x="102" y="60"/>
                  </a:lnTo>
                  <a:lnTo>
                    <a:pt x="102" y="84"/>
                  </a:lnTo>
                  <a:lnTo>
                    <a:pt x="105" y="91"/>
                  </a:lnTo>
                  <a:lnTo>
                    <a:pt x="105" y="98"/>
                  </a:lnTo>
                  <a:lnTo>
                    <a:pt x="107" y="96"/>
                  </a:lnTo>
                  <a:lnTo>
                    <a:pt x="107" y="93"/>
                  </a:lnTo>
                  <a:lnTo>
                    <a:pt x="110" y="91"/>
                  </a:lnTo>
                  <a:lnTo>
                    <a:pt x="110" y="86"/>
                  </a:lnTo>
                  <a:lnTo>
                    <a:pt x="112" y="84"/>
                  </a:lnTo>
                  <a:lnTo>
                    <a:pt x="112" y="74"/>
                  </a:lnTo>
                  <a:lnTo>
                    <a:pt x="114" y="67"/>
                  </a:lnTo>
                  <a:lnTo>
                    <a:pt x="114" y="48"/>
                  </a:lnTo>
                  <a:lnTo>
                    <a:pt x="117" y="43"/>
                  </a:lnTo>
                  <a:lnTo>
                    <a:pt x="117" y="29"/>
                  </a:lnTo>
                  <a:lnTo>
                    <a:pt x="119" y="24"/>
                  </a:lnTo>
                  <a:lnTo>
                    <a:pt x="119" y="20"/>
                  </a:lnTo>
                  <a:lnTo>
                    <a:pt x="121" y="22"/>
                  </a:lnTo>
                  <a:lnTo>
                    <a:pt x="121" y="34"/>
                  </a:lnTo>
                  <a:lnTo>
                    <a:pt x="124" y="41"/>
                  </a:lnTo>
                  <a:lnTo>
                    <a:pt x="124" y="58"/>
                  </a:lnTo>
                  <a:lnTo>
                    <a:pt x="126" y="67"/>
                  </a:lnTo>
                  <a:lnTo>
                    <a:pt x="126" y="93"/>
                  </a:lnTo>
                  <a:lnTo>
                    <a:pt x="129" y="98"/>
                  </a:lnTo>
                  <a:lnTo>
                    <a:pt x="129" y="103"/>
                  </a:lnTo>
                  <a:lnTo>
                    <a:pt x="131" y="100"/>
                  </a:lnTo>
                  <a:lnTo>
                    <a:pt x="131" y="86"/>
                  </a:lnTo>
                  <a:lnTo>
                    <a:pt x="133" y="84"/>
                  </a:lnTo>
                  <a:lnTo>
                    <a:pt x="133" y="77"/>
                  </a:lnTo>
                  <a:lnTo>
                    <a:pt x="136" y="74"/>
                  </a:lnTo>
                  <a:lnTo>
                    <a:pt x="136" y="69"/>
                  </a:lnTo>
                  <a:lnTo>
                    <a:pt x="138" y="67"/>
                  </a:lnTo>
                  <a:lnTo>
                    <a:pt x="141" y="67"/>
                  </a:lnTo>
                  <a:lnTo>
                    <a:pt x="143" y="62"/>
                  </a:lnTo>
                  <a:lnTo>
                    <a:pt x="145" y="60"/>
                  </a:lnTo>
                  <a:lnTo>
                    <a:pt x="145" y="53"/>
                  </a:lnTo>
                  <a:lnTo>
                    <a:pt x="148" y="50"/>
                  </a:lnTo>
                  <a:lnTo>
                    <a:pt x="150" y="53"/>
                  </a:lnTo>
                  <a:lnTo>
                    <a:pt x="150" y="55"/>
                  </a:lnTo>
                  <a:lnTo>
                    <a:pt x="155" y="58"/>
                  </a:lnTo>
                  <a:lnTo>
                    <a:pt x="157" y="55"/>
                  </a:lnTo>
                  <a:lnTo>
                    <a:pt x="157" y="50"/>
                  </a:lnTo>
                  <a:lnTo>
                    <a:pt x="160" y="50"/>
                  </a:lnTo>
                  <a:lnTo>
                    <a:pt x="162" y="53"/>
                  </a:lnTo>
                  <a:lnTo>
                    <a:pt x="162" y="55"/>
                  </a:lnTo>
                  <a:lnTo>
                    <a:pt x="164" y="58"/>
                  </a:lnTo>
                  <a:lnTo>
                    <a:pt x="164" y="60"/>
                  </a:lnTo>
                  <a:lnTo>
                    <a:pt x="167" y="62"/>
                  </a:lnTo>
                  <a:lnTo>
                    <a:pt x="167" y="67"/>
                  </a:lnTo>
                  <a:lnTo>
                    <a:pt x="169" y="69"/>
                  </a:lnTo>
                  <a:lnTo>
                    <a:pt x="169" y="67"/>
                  </a:lnTo>
                  <a:lnTo>
                    <a:pt x="172" y="65"/>
                  </a:lnTo>
                  <a:lnTo>
                    <a:pt x="172" y="60"/>
                  </a:lnTo>
                  <a:lnTo>
                    <a:pt x="176" y="55"/>
                  </a:lnTo>
                  <a:lnTo>
                    <a:pt x="174" y="55"/>
                  </a:lnTo>
                  <a:lnTo>
                    <a:pt x="176" y="58"/>
                  </a:lnTo>
                  <a:lnTo>
                    <a:pt x="179" y="60"/>
                  </a:lnTo>
                  <a:lnTo>
                    <a:pt x="179" y="67"/>
                  </a:lnTo>
                  <a:lnTo>
                    <a:pt x="183" y="72"/>
                  </a:lnTo>
                  <a:lnTo>
                    <a:pt x="181" y="72"/>
                  </a:lnTo>
                  <a:lnTo>
                    <a:pt x="183" y="72"/>
                  </a:lnTo>
                  <a:lnTo>
                    <a:pt x="186" y="7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29" name="Freeform 213"/>
            <p:cNvSpPr>
              <a:spLocks noChangeAspect="1"/>
            </p:cNvSpPr>
            <p:nvPr/>
          </p:nvSpPr>
          <p:spPr bwMode="auto">
            <a:xfrm flipV="1">
              <a:off x="6899400" y="4634383"/>
              <a:ext cx="1096510" cy="134172"/>
            </a:xfrm>
            <a:custGeom>
              <a:avLst/>
              <a:gdLst>
                <a:gd name="T0" fmla="*/ 5 w 193"/>
                <a:gd name="T1" fmla="*/ 60 h 93"/>
                <a:gd name="T2" fmla="*/ 12 w 193"/>
                <a:gd name="T3" fmla="*/ 55 h 93"/>
                <a:gd name="T4" fmla="*/ 17 w 193"/>
                <a:gd name="T5" fmla="*/ 46 h 93"/>
                <a:gd name="T6" fmla="*/ 21 w 193"/>
                <a:gd name="T7" fmla="*/ 41 h 93"/>
                <a:gd name="T8" fmla="*/ 26 w 193"/>
                <a:gd name="T9" fmla="*/ 48 h 93"/>
                <a:gd name="T10" fmla="*/ 36 w 193"/>
                <a:gd name="T11" fmla="*/ 27 h 93"/>
                <a:gd name="T12" fmla="*/ 38 w 193"/>
                <a:gd name="T13" fmla="*/ 0 h 93"/>
                <a:gd name="T14" fmla="*/ 43 w 193"/>
                <a:gd name="T15" fmla="*/ 31 h 93"/>
                <a:gd name="T16" fmla="*/ 45 w 193"/>
                <a:gd name="T17" fmla="*/ 91 h 93"/>
                <a:gd name="T18" fmla="*/ 50 w 193"/>
                <a:gd name="T19" fmla="*/ 86 h 93"/>
                <a:gd name="T20" fmla="*/ 52 w 193"/>
                <a:gd name="T21" fmla="*/ 50 h 93"/>
                <a:gd name="T22" fmla="*/ 57 w 193"/>
                <a:gd name="T23" fmla="*/ 60 h 93"/>
                <a:gd name="T24" fmla="*/ 60 w 193"/>
                <a:gd name="T25" fmla="*/ 60 h 93"/>
                <a:gd name="T26" fmla="*/ 64 w 193"/>
                <a:gd name="T27" fmla="*/ 53 h 93"/>
                <a:gd name="T28" fmla="*/ 69 w 193"/>
                <a:gd name="T29" fmla="*/ 43 h 93"/>
                <a:gd name="T30" fmla="*/ 74 w 193"/>
                <a:gd name="T31" fmla="*/ 29 h 93"/>
                <a:gd name="T32" fmla="*/ 76 w 193"/>
                <a:gd name="T33" fmla="*/ 57 h 93"/>
                <a:gd name="T34" fmla="*/ 81 w 193"/>
                <a:gd name="T35" fmla="*/ 62 h 93"/>
                <a:gd name="T36" fmla="*/ 83 w 193"/>
                <a:gd name="T37" fmla="*/ 55 h 93"/>
                <a:gd name="T38" fmla="*/ 88 w 193"/>
                <a:gd name="T39" fmla="*/ 48 h 93"/>
                <a:gd name="T40" fmla="*/ 93 w 193"/>
                <a:gd name="T41" fmla="*/ 55 h 93"/>
                <a:gd name="T42" fmla="*/ 98 w 193"/>
                <a:gd name="T43" fmla="*/ 67 h 93"/>
                <a:gd name="T44" fmla="*/ 100 w 193"/>
                <a:gd name="T45" fmla="*/ 50 h 93"/>
                <a:gd name="T46" fmla="*/ 105 w 193"/>
                <a:gd name="T47" fmla="*/ 36 h 93"/>
                <a:gd name="T48" fmla="*/ 107 w 193"/>
                <a:gd name="T49" fmla="*/ 43 h 93"/>
                <a:gd name="T50" fmla="*/ 112 w 193"/>
                <a:gd name="T51" fmla="*/ 55 h 93"/>
                <a:gd name="T52" fmla="*/ 117 w 193"/>
                <a:gd name="T53" fmla="*/ 57 h 93"/>
                <a:gd name="T54" fmla="*/ 124 w 193"/>
                <a:gd name="T55" fmla="*/ 53 h 93"/>
                <a:gd name="T56" fmla="*/ 131 w 193"/>
                <a:gd name="T57" fmla="*/ 48 h 93"/>
                <a:gd name="T58" fmla="*/ 138 w 193"/>
                <a:gd name="T59" fmla="*/ 36 h 93"/>
                <a:gd name="T60" fmla="*/ 141 w 193"/>
                <a:gd name="T61" fmla="*/ 36 h 93"/>
                <a:gd name="T62" fmla="*/ 148 w 193"/>
                <a:gd name="T63" fmla="*/ 43 h 93"/>
                <a:gd name="T64" fmla="*/ 153 w 193"/>
                <a:gd name="T65" fmla="*/ 53 h 93"/>
                <a:gd name="T66" fmla="*/ 157 w 193"/>
                <a:gd name="T67" fmla="*/ 62 h 93"/>
                <a:gd name="T68" fmla="*/ 164 w 193"/>
                <a:gd name="T69" fmla="*/ 55 h 93"/>
                <a:gd name="T70" fmla="*/ 167 w 193"/>
                <a:gd name="T71" fmla="*/ 41 h 93"/>
                <a:gd name="T72" fmla="*/ 172 w 193"/>
                <a:gd name="T73" fmla="*/ 22 h 93"/>
                <a:gd name="T74" fmla="*/ 174 w 193"/>
                <a:gd name="T75" fmla="*/ 36 h 93"/>
                <a:gd name="T76" fmla="*/ 179 w 193"/>
                <a:gd name="T77" fmla="*/ 76 h 93"/>
                <a:gd name="T78" fmla="*/ 181 w 193"/>
                <a:gd name="T79" fmla="*/ 91 h 93"/>
                <a:gd name="T80" fmla="*/ 186 w 193"/>
                <a:gd name="T81" fmla="*/ 69 h 93"/>
                <a:gd name="T82" fmla="*/ 188 w 193"/>
                <a:gd name="T83" fmla="*/ 5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93">
                  <a:moveTo>
                    <a:pt x="0" y="62"/>
                  </a:moveTo>
                  <a:lnTo>
                    <a:pt x="2" y="60"/>
                  </a:lnTo>
                  <a:lnTo>
                    <a:pt x="5" y="60"/>
                  </a:lnTo>
                  <a:lnTo>
                    <a:pt x="7" y="57"/>
                  </a:lnTo>
                  <a:lnTo>
                    <a:pt x="9" y="57"/>
                  </a:lnTo>
                  <a:lnTo>
                    <a:pt x="12" y="55"/>
                  </a:lnTo>
                  <a:lnTo>
                    <a:pt x="14" y="53"/>
                  </a:lnTo>
                  <a:lnTo>
                    <a:pt x="17" y="50"/>
                  </a:lnTo>
                  <a:lnTo>
                    <a:pt x="17" y="46"/>
                  </a:lnTo>
                  <a:lnTo>
                    <a:pt x="21" y="41"/>
                  </a:lnTo>
                  <a:lnTo>
                    <a:pt x="19" y="41"/>
                  </a:lnTo>
                  <a:lnTo>
                    <a:pt x="21" y="41"/>
                  </a:lnTo>
                  <a:lnTo>
                    <a:pt x="24" y="43"/>
                  </a:lnTo>
                  <a:lnTo>
                    <a:pt x="26" y="46"/>
                  </a:lnTo>
                  <a:lnTo>
                    <a:pt x="26" y="48"/>
                  </a:lnTo>
                  <a:lnTo>
                    <a:pt x="33" y="48"/>
                  </a:lnTo>
                  <a:lnTo>
                    <a:pt x="33" y="34"/>
                  </a:lnTo>
                  <a:lnTo>
                    <a:pt x="36" y="27"/>
                  </a:lnTo>
                  <a:lnTo>
                    <a:pt x="36" y="10"/>
                  </a:lnTo>
                  <a:lnTo>
                    <a:pt x="38" y="5"/>
                  </a:lnTo>
                  <a:lnTo>
                    <a:pt x="38" y="0"/>
                  </a:lnTo>
                  <a:lnTo>
                    <a:pt x="40" y="5"/>
                  </a:lnTo>
                  <a:lnTo>
                    <a:pt x="40" y="22"/>
                  </a:lnTo>
                  <a:lnTo>
                    <a:pt x="43" y="31"/>
                  </a:lnTo>
                  <a:lnTo>
                    <a:pt x="43" y="67"/>
                  </a:lnTo>
                  <a:lnTo>
                    <a:pt x="45" y="79"/>
                  </a:lnTo>
                  <a:lnTo>
                    <a:pt x="45" y="91"/>
                  </a:lnTo>
                  <a:lnTo>
                    <a:pt x="48" y="93"/>
                  </a:lnTo>
                  <a:lnTo>
                    <a:pt x="48" y="91"/>
                  </a:lnTo>
                  <a:lnTo>
                    <a:pt x="50" y="86"/>
                  </a:lnTo>
                  <a:lnTo>
                    <a:pt x="50" y="67"/>
                  </a:lnTo>
                  <a:lnTo>
                    <a:pt x="52" y="60"/>
                  </a:lnTo>
                  <a:lnTo>
                    <a:pt x="52" y="50"/>
                  </a:lnTo>
                  <a:lnTo>
                    <a:pt x="55" y="50"/>
                  </a:lnTo>
                  <a:lnTo>
                    <a:pt x="55" y="55"/>
                  </a:lnTo>
                  <a:lnTo>
                    <a:pt x="57" y="60"/>
                  </a:lnTo>
                  <a:lnTo>
                    <a:pt x="57" y="65"/>
                  </a:lnTo>
                  <a:lnTo>
                    <a:pt x="60" y="62"/>
                  </a:lnTo>
                  <a:lnTo>
                    <a:pt x="60" y="60"/>
                  </a:lnTo>
                  <a:lnTo>
                    <a:pt x="62" y="57"/>
                  </a:lnTo>
                  <a:lnTo>
                    <a:pt x="62" y="55"/>
                  </a:lnTo>
                  <a:lnTo>
                    <a:pt x="64" y="53"/>
                  </a:lnTo>
                  <a:lnTo>
                    <a:pt x="67" y="50"/>
                  </a:lnTo>
                  <a:lnTo>
                    <a:pt x="67" y="48"/>
                  </a:lnTo>
                  <a:lnTo>
                    <a:pt x="69" y="43"/>
                  </a:lnTo>
                  <a:lnTo>
                    <a:pt x="69" y="29"/>
                  </a:lnTo>
                  <a:lnTo>
                    <a:pt x="71" y="27"/>
                  </a:lnTo>
                  <a:lnTo>
                    <a:pt x="74" y="29"/>
                  </a:lnTo>
                  <a:lnTo>
                    <a:pt x="74" y="38"/>
                  </a:lnTo>
                  <a:lnTo>
                    <a:pt x="76" y="46"/>
                  </a:lnTo>
                  <a:lnTo>
                    <a:pt x="76" y="57"/>
                  </a:lnTo>
                  <a:lnTo>
                    <a:pt x="79" y="60"/>
                  </a:lnTo>
                  <a:lnTo>
                    <a:pt x="79" y="65"/>
                  </a:lnTo>
                  <a:lnTo>
                    <a:pt x="81" y="62"/>
                  </a:lnTo>
                  <a:lnTo>
                    <a:pt x="81" y="60"/>
                  </a:lnTo>
                  <a:lnTo>
                    <a:pt x="83" y="57"/>
                  </a:lnTo>
                  <a:lnTo>
                    <a:pt x="83" y="55"/>
                  </a:lnTo>
                  <a:lnTo>
                    <a:pt x="86" y="53"/>
                  </a:lnTo>
                  <a:lnTo>
                    <a:pt x="88" y="50"/>
                  </a:lnTo>
                  <a:lnTo>
                    <a:pt x="88" y="48"/>
                  </a:lnTo>
                  <a:lnTo>
                    <a:pt x="91" y="46"/>
                  </a:lnTo>
                  <a:lnTo>
                    <a:pt x="93" y="48"/>
                  </a:lnTo>
                  <a:lnTo>
                    <a:pt x="93" y="55"/>
                  </a:lnTo>
                  <a:lnTo>
                    <a:pt x="95" y="57"/>
                  </a:lnTo>
                  <a:lnTo>
                    <a:pt x="95" y="65"/>
                  </a:lnTo>
                  <a:lnTo>
                    <a:pt x="98" y="67"/>
                  </a:lnTo>
                  <a:lnTo>
                    <a:pt x="98" y="65"/>
                  </a:lnTo>
                  <a:lnTo>
                    <a:pt x="100" y="62"/>
                  </a:lnTo>
                  <a:lnTo>
                    <a:pt x="100" y="50"/>
                  </a:lnTo>
                  <a:lnTo>
                    <a:pt x="102" y="46"/>
                  </a:lnTo>
                  <a:lnTo>
                    <a:pt x="102" y="38"/>
                  </a:lnTo>
                  <a:lnTo>
                    <a:pt x="105" y="36"/>
                  </a:lnTo>
                  <a:lnTo>
                    <a:pt x="105" y="34"/>
                  </a:lnTo>
                  <a:lnTo>
                    <a:pt x="107" y="36"/>
                  </a:lnTo>
                  <a:lnTo>
                    <a:pt x="107" y="43"/>
                  </a:lnTo>
                  <a:lnTo>
                    <a:pt x="110" y="46"/>
                  </a:lnTo>
                  <a:lnTo>
                    <a:pt x="110" y="53"/>
                  </a:lnTo>
                  <a:lnTo>
                    <a:pt x="112" y="55"/>
                  </a:lnTo>
                  <a:lnTo>
                    <a:pt x="112" y="62"/>
                  </a:lnTo>
                  <a:lnTo>
                    <a:pt x="114" y="60"/>
                  </a:lnTo>
                  <a:lnTo>
                    <a:pt x="117" y="57"/>
                  </a:lnTo>
                  <a:lnTo>
                    <a:pt x="119" y="57"/>
                  </a:lnTo>
                  <a:lnTo>
                    <a:pt x="122" y="53"/>
                  </a:lnTo>
                  <a:lnTo>
                    <a:pt x="124" y="53"/>
                  </a:lnTo>
                  <a:lnTo>
                    <a:pt x="126" y="53"/>
                  </a:lnTo>
                  <a:lnTo>
                    <a:pt x="129" y="53"/>
                  </a:lnTo>
                  <a:lnTo>
                    <a:pt x="131" y="48"/>
                  </a:lnTo>
                  <a:lnTo>
                    <a:pt x="133" y="46"/>
                  </a:lnTo>
                  <a:lnTo>
                    <a:pt x="133" y="41"/>
                  </a:lnTo>
                  <a:lnTo>
                    <a:pt x="138" y="36"/>
                  </a:lnTo>
                  <a:lnTo>
                    <a:pt x="136" y="36"/>
                  </a:lnTo>
                  <a:lnTo>
                    <a:pt x="138" y="36"/>
                  </a:lnTo>
                  <a:lnTo>
                    <a:pt x="141" y="36"/>
                  </a:lnTo>
                  <a:lnTo>
                    <a:pt x="143" y="41"/>
                  </a:lnTo>
                  <a:lnTo>
                    <a:pt x="145" y="41"/>
                  </a:lnTo>
                  <a:lnTo>
                    <a:pt x="148" y="43"/>
                  </a:lnTo>
                  <a:lnTo>
                    <a:pt x="150" y="46"/>
                  </a:lnTo>
                  <a:lnTo>
                    <a:pt x="150" y="50"/>
                  </a:lnTo>
                  <a:lnTo>
                    <a:pt x="153" y="53"/>
                  </a:lnTo>
                  <a:lnTo>
                    <a:pt x="153" y="55"/>
                  </a:lnTo>
                  <a:lnTo>
                    <a:pt x="157" y="60"/>
                  </a:lnTo>
                  <a:lnTo>
                    <a:pt x="157" y="62"/>
                  </a:lnTo>
                  <a:lnTo>
                    <a:pt x="160" y="60"/>
                  </a:lnTo>
                  <a:lnTo>
                    <a:pt x="162" y="57"/>
                  </a:lnTo>
                  <a:lnTo>
                    <a:pt x="164" y="55"/>
                  </a:lnTo>
                  <a:lnTo>
                    <a:pt x="164" y="53"/>
                  </a:lnTo>
                  <a:lnTo>
                    <a:pt x="167" y="50"/>
                  </a:lnTo>
                  <a:lnTo>
                    <a:pt x="167" y="41"/>
                  </a:lnTo>
                  <a:lnTo>
                    <a:pt x="169" y="38"/>
                  </a:lnTo>
                  <a:lnTo>
                    <a:pt x="169" y="27"/>
                  </a:lnTo>
                  <a:lnTo>
                    <a:pt x="172" y="22"/>
                  </a:lnTo>
                  <a:lnTo>
                    <a:pt x="172" y="17"/>
                  </a:lnTo>
                  <a:lnTo>
                    <a:pt x="174" y="17"/>
                  </a:lnTo>
                  <a:lnTo>
                    <a:pt x="174" y="36"/>
                  </a:lnTo>
                  <a:lnTo>
                    <a:pt x="176" y="46"/>
                  </a:lnTo>
                  <a:lnTo>
                    <a:pt x="176" y="67"/>
                  </a:lnTo>
                  <a:lnTo>
                    <a:pt x="179" y="76"/>
                  </a:lnTo>
                  <a:lnTo>
                    <a:pt x="179" y="91"/>
                  </a:lnTo>
                  <a:lnTo>
                    <a:pt x="181" y="93"/>
                  </a:lnTo>
                  <a:lnTo>
                    <a:pt x="181" y="91"/>
                  </a:lnTo>
                  <a:lnTo>
                    <a:pt x="184" y="86"/>
                  </a:lnTo>
                  <a:lnTo>
                    <a:pt x="184" y="74"/>
                  </a:lnTo>
                  <a:lnTo>
                    <a:pt x="186" y="69"/>
                  </a:lnTo>
                  <a:lnTo>
                    <a:pt x="186" y="60"/>
                  </a:lnTo>
                  <a:lnTo>
                    <a:pt x="188" y="57"/>
                  </a:lnTo>
                  <a:lnTo>
                    <a:pt x="188" y="50"/>
                  </a:lnTo>
                  <a:lnTo>
                    <a:pt x="191" y="48"/>
                  </a:lnTo>
                  <a:lnTo>
                    <a:pt x="193" y="5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0" name="Freeform 214"/>
            <p:cNvSpPr>
              <a:spLocks noChangeAspect="1"/>
            </p:cNvSpPr>
            <p:nvPr/>
          </p:nvSpPr>
          <p:spPr bwMode="auto">
            <a:xfrm flipV="1">
              <a:off x="7995910" y="4641675"/>
              <a:ext cx="1048160" cy="105004"/>
            </a:xfrm>
            <a:custGeom>
              <a:avLst/>
              <a:gdLst>
                <a:gd name="T0" fmla="*/ 5 w 184"/>
                <a:gd name="T1" fmla="*/ 31 h 73"/>
                <a:gd name="T2" fmla="*/ 7 w 184"/>
                <a:gd name="T3" fmla="*/ 14 h 73"/>
                <a:gd name="T4" fmla="*/ 12 w 184"/>
                <a:gd name="T5" fmla="*/ 23 h 73"/>
                <a:gd name="T6" fmla="*/ 14 w 184"/>
                <a:gd name="T7" fmla="*/ 35 h 73"/>
                <a:gd name="T8" fmla="*/ 19 w 184"/>
                <a:gd name="T9" fmla="*/ 21 h 73"/>
                <a:gd name="T10" fmla="*/ 24 w 184"/>
                <a:gd name="T11" fmla="*/ 21 h 73"/>
                <a:gd name="T12" fmla="*/ 29 w 184"/>
                <a:gd name="T13" fmla="*/ 47 h 73"/>
                <a:gd name="T14" fmla="*/ 31 w 184"/>
                <a:gd name="T15" fmla="*/ 61 h 73"/>
                <a:gd name="T16" fmla="*/ 36 w 184"/>
                <a:gd name="T17" fmla="*/ 21 h 73"/>
                <a:gd name="T18" fmla="*/ 38 w 184"/>
                <a:gd name="T19" fmla="*/ 14 h 73"/>
                <a:gd name="T20" fmla="*/ 43 w 184"/>
                <a:gd name="T21" fmla="*/ 33 h 73"/>
                <a:gd name="T22" fmla="*/ 45 w 184"/>
                <a:gd name="T23" fmla="*/ 64 h 73"/>
                <a:gd name="T24" fmla="*/ 50 w 184"/>
                <a:gd name="T25" fmla="*/ 50 h 73"/>
                <a:gd name="T26" fmla="*/ 53 w 184"/>
                <a:gd name="T27" fmla="*/ 33 h 73"/>
                <a:gd name="T28" fmla="*/ 57 w 184"/>
                <a:gd name="T29" fmla="*/ 42 h 73"/>
                <a:gd name="T30" fmla="*/ 62 w 184"/>
                <a:gd name="T31" fmla="*/ 35 h 73"/>
                <a:gd name="T32" fmla="*/ 65 w 184"/>
                <a:gd name="T33" fmla="*/ 2 h 73"/>
                <a:gd name="T34" fmla="*/ 69 w 184"/>
                <a:gd name="T35" fmla="*/ 26 h 73"/>
                <a:gd name="T36" fmla="*/ 74 w 184"/>
                <a:gd name="T37" fmla="*/ 66 h 73"/>
                <a:gd name="T38" fmla="*/ 76 w 184"/>
                <a:gd name="T39" fmla="*/ 59 h 73"/>
                <a:gd name="T40" fmla="*/ 81 w 184"/>
                <a:gd name="T41" fmla="*/ 19 h 73"/>
                <a:gd name="T42" fmla="*/ 84 w 184"/>
                <a:gd name="T43" fmla="*/ 12 h 73"/>
                <a:gd name="T44" fmla="*/ 88 w 184"/>
                <a:gd name="T45" fmla="*/ 33 h 73"/>
                <a:gd name="T46" fmla="*/ 91 w 184"/>
                <a:gd name="T47" fmla="*/ 59 h 73"/>
                <a:gd name="T48" fmla="*/ 96 w 184"/>
                <a:gd name="T49" fmla="*/ 45 h 73"/>
                <a:gd name="T50" fmla="*/ 100 w 184"/>
                <a:gd name="T51" fmla="*/ 33 h 73"/>
                <a:gd name="T52" fmla="*/ 105 w 184"/>
                <a:gd name="T53" fmla="*/ 21 h 73"/>
                <a:gd name="T54" fmla="*/ 110 w 184"/>
                <a:gd name="T55" fmla="*/ 23 h 73"/>
                <a:gd name="T56" fmla="*/ 115 w 184"/>
                <a:gd name="T57" fmla="*/ 47 h 73"/>
                <a:gd name="T58" fmla="*/ 119 w 184"/>
                <a:gd name="T59" fmla="*/ 57 h 73"/>
                <a:gd name="T60" fmla="*/ 122 w 184"/>
                <a:gd name="T61" fmla="*/ 38 h 73"/>
                <a:gd name="T62" fmla="*/ 129 w 184"/>
                <a:gd name="T63" fmla="*/ 40 h 73"/>
                <a:gd name="T64" fmla="*/ 136 w 184"/>
                <a:gd name="T65" fmla="*/ 23 h 73"/>
                <a:gd name="T66" fmla="*/ 138 w 184"/>
                <a:gd name="T67" fmla="*/ 28 h 73"/>
                <a:gd name="T68" fmla="*/ 143 w 184"/>
                <a:gd name="T69" fmla="*/ 35 h 73"/>
                <a:gd name="T70" fmla="*/ 150 w 184"/>
                <a:gd name="T71" fmla="*/ 31 h 73"/>
                <a:gd name="T72" fmla="*/ 160 w 184"/>
                <a:gd name="T73" fmla="*/ 35 h 73"/>
                <a:gd name="T74" fmla="*/ 162 w 184"/>
                <a:gd name="T75" fmla="*/ 38 h 73"/>
                <a:gd name="T76" fmla="*/ 167 w 184"/>
                <a:gd name="T77" fmla="*/ 47 h 73"/>
                <a:gd name="T78" fmla="*/ 172 w 184"/>
                <a:gd name="T79" fmla="*/ 35 h 73"/>
                <a:gd name="T80" fmla="*/ 177 w 184"/>
                <a:gd name="T81" fmla="*/ 26 h 73"/>
                <a:gd name="T82" fmla="*/ 184 w 184"/>
                <a:gd name="T83"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73">
                  <a:moveTo>
                    <a:pt x="0" y="35"/>
                  </a:moveTo>
                  <a:lnTo>
                    <a:pt x="3" y="33"/>
                  </a:lnTo>
                  <a:lnTo>
                    <a:pt x="5" y="31"/>
                  </a:lnTo>
                  <a:lnTo>
                    <a:pt x="5" y="21"/>
                  </a:lnTo>
                  <a:lnTo>
                    <a:pt x="7" y="19"/>
                  </a:lnTo>
                  <a:lnTo>
                    <a:pt x="7" y="14"/>
                  </a:lnTo>
                  <a:lnTo>
                    <a:pt x="10" y="16"/>
                  </a:lnTo>
                  <a:lnTo>
                    <a:pt x="10" y="21"/>
                  </a:lnTo>
                  <a:lnTo>
                    <a:pt x="12" y="23"/>
                  </a:lnTo>
                  <a:lnTo>
                    <a:pt x="12" y="31"/>
                  </a:lnTo>
                  <a:lnTo>
                    <a:pt x="17" y="35"/>
                  </a:lnTo>
                  <a:lnTo>
                    <a:pt x="14" y="35"/>
                  </a:lnTo>
                  <a:lnTo>
                    <a:pt x="17" y="31"/>
                  </a:lnTo>
                  <a:lnTo>
                    <a:pt x="19" y="26"/>
                  </a:lnTo>
                  <a:lnTo>
                    <a:pt x="19" y="21"/>
                  </a:lnTo>
                  <a:lnTo>
                    <a:pt x="24" y="14"/>
                  </a:lnTo>
                  <a:lnTo>
                    <a:pt x="22" y="14"/>
                  </a:lnTo>
                  <a:lnTo>
                    <a:pt x="24" y="21"/>
                  </a:lnTo>
                  <a:lnTo>
                    <a:pt x="26" y="26"/>
                  </a:lnTo>
                  <a:lnTo>
                    <a:pt x="26" y="42"/>
                  </a:lnTo>
                  <a:lnTo>
                    <a:pt x="29" y="47"/>
                  </a:lnTo>
                  <a:lnTo>
                    <a:pt x="29" y="57"/>
                  </a:lnTo>
                  <a:lnTo>
                    <a:pt x="34" y="61"/>
                  </a:lnTo>
                  <a:lnTo>
                    <a:pt x="31" y="61"/>
                  </a:lnTo>
                  <a:lnTo>
                    <a:pt x="34" y="45"/>
                  </a:lnTo>
                  <a:lnTo>
                    <a:pt x="36" y="35"/>
                  </a:lnTo>
                  <a:lnTo>
                    <a:pt x="36" y="21"/>
                  </a:lnTo>
                  <a:lnTo>
                    <a:pt x="38" y="16"/>
                  </a:lnTo>
                  <a:lnTo>
                    <a:pt x="38" y="12"/>
                  </a:lnTo>
                  <a:lnTo>
                    <a:pt x="38" y="14"/>
                  </a:lnTo>
                  <a:lnTo>
                    <a:pt x="41" y="19"/>
                  </a:lnTo>
                  <a:lnTo>
                    <a:pt x="41" y="28"/>
                  </a:lnTo>
                  <a:lnTo>
                    <a:pt x="43" y="33"/>
                  </a:lnTo>
                  <a:lnTo>
                    <a:pt x="43" y="52"/>
                  </a:lnTo>
                  <a:lnTo>
                    <a:pt x="45" y="57"/>
                  </a:lnTo>
                  <a:lnTo>
                    <a:pt x="45" y="64"/>
                  </a:lnTo>
                  <a:lnTo>
                    <a:pt x="48" y="61"/>
                  </a:lnTo>
                  <a:lnTo>
                    <a:pt x="48" y="54"/>
                  </a:lnTo>
                  <a:lnTo>
                    <a:pt x="50" y="50"/>
                  </a:lnTo>
                  <a:lnTo>
                    <a:pt x="50" y="45"/>
                  </a:lnTo>
                  <a:lnTo>
                    <a:pt x="53" y="42"/>
                  </a:lnTo>
                  <a:lnTo>
                    <a:pt x="53" y="33"/>
                  </a:lnTo>
                  <a:lnTo>
                    <a:pt x="55" y="35"/>
                  </a:lnTo>
                  <a:lnTo>
                    <a:pt x="57" y="38"/>
                  </a:lnTo>
                  <a:lnTo>
                    <a:pt x="57" y="42"/>
                  </a:lnTo>
                  <a:lnTo>
                    <a:pt x="60" y="45"/>
                  </a:lnTo>
                  <a:lnTo>
                    <a:pt x="60" y="40"/>
                  </a:lnTo>
                  <a:lnTo>
                    <a:pt x="62" y="35"/>
                  </a:lnTo>
                  <a:lnTo>
                    <a:pt x="62" y="21"/>
                  </a:lnTo>
                  <a:lnTo>
                    <a:pt x="65" y="14"/>
                  </a:lnTo>
                  <a:lnTo>
                    <a:pt x="65" y="2"/>
                  </a:lnTo>
                  <a:lnTo>
                    <a:pt x="67" y="0"/>
                  </a:lnTo>
                  <a:lnTo>
                    <a:pt x="69" y="4"/>
                  </a:lnTo>
                  <a:lnTo>
                    <a:pt x="69" y="26"/>
                  </a:lnTo>
                  <a:lnTo>
                    <a:pt x="72" y="35"/>
                  </a:lnTo>
                  <a:lnTo>
                    <a:pt x="72" y="57"/>
                  </a:lnTo>
                  <a:lnTo>
                    <a:pt x="74" y="66"/>
                  </a:lnTo>
                  <a:lnTo>
                    <a:pt x="74" y="73"/>
                  </a:lnTo>
                  <a:lnTo>
                    <a:pt x="76" y="71"/>
                  </a:lnTo>
                  <a:lnTo>
                    <a:pt x="76" y="59"/>
                  </a:lnTo>
                  <a:lnTo>
                    <a:pt x="79" y="52"/>
                  </a:lnTo>
                  <a:lnTo>
                    <a:pt x="79" y="23"/>
                  </a:lnTo>
                  <a:lnTo>
                    <a:pt x="81" y="19"/>
                  </a:lnTo>
                  <a:lnTo>
                    <a:pt x="81" y="9"/>
                  </a:lnTo>
                  <a:lnTo>
                    <a:pt x="84" y="4"/>
                  </a:lnTo>
                  <a:lnTo>
                    <a:pt x="84" y="12"/>
                  </a:lnTo>
                  <a:lnTo>
                    <a:pt x="86" y="16"/>
                  </a:lnTo>
                  <a:lnTo>
                    <a:pt x="86" y="26"/>
                  </a:lnTo>
                  <a:lnTo>
                    <a:pt x="88" y="33"/>
                  </a:lnTo>
                  <a:lnTo>
                    <a:pt x="88" y="45"/>
                  </a:lnTo>
                  <a:lnTo>
                    <a:pt x="91" y="50"/>
                  </a:lnTo>
                  <a:lnTo>
                    <a:pt x="91" y="59"/>
                  </a:lnTo>
                  <a:lnTo>
                    <a:pt x="93" y="57"/>
                  </a:lnTo>
                  <a:lnTo>
                    <a:pt x="96" y="54"/>
                  </a:lnTo>
                  <a:lnTo>
                    <a:pt x="96" y="45"/>
                  </a:lnTo>
                  <a:lnTo>
                    <a:pt x="98" y="42"/>
                  </a:lnTo>
                  <a:lnTo>
                    <a:pt x="98" y="35"/>
                  </a:lnTo>
                  <a:lnTo>
                    <a:pt x="100" y="33"/>
                  </a:lnTo>
                  <a:lnTo>
                    <a:pt x="100" y="26"/>
                  </a:lnTo>
                  <a:lnTo>
                    <a:pt x="103" y="23"/>
                  </a:lnTo>
                  <a:lnTo>
                    <a:pt x="105" y="21"/>
                  </a:lnTo>
                  <a:lnTo>
                    <a:pt x="105" y="14"/>
                  </a:lnTo>
                  <a:lnTo>
                    <a:pt x="110" y="14"/>
                  </a:lnTo>
                  <a:lnTo>
                    <a:pt x="110" y="23"/>
                  </a:lnTo>
                  <a:lnTo>
                    <a:pt x="112" y="28"/>
                  </a:lnTo>
                  <a:lnTo>
                    <a:pt x="112" y="40"/>
                  </a:lnTo>
                  <a:lnTo>
                    <a:pt x="115" y="47"/>
                  </a:lnTo>
                  <a:lnTo>
                    <a:pt x="115" y="57"/>
                  </a:lnTo>
                  <a:lnTo>
                    <a:pt x="117" y="61"/>
                  </a:lnTo>
                  <a:lnTo>
                    <a:pt x="119" y="57"/>
                  </a:lnTo>
                  <a:lnTo>
                    <a:pt x="119" y="47"/>
                  </a:lnTo>
                  <a:lnTo>
                    <a:pt x="122" y="42"/>
                  </a:lnTo>
                  <a:lnTo>
                    <a:pt x="122" y="38"/>
                  </a:lnTo>
                  <a:lnTo>
                    <a:pt x="124" y="40"/>
                  </a:lnTo>
                  <a:lnTo>
                    <a:pt x="127" y="42"/>
                  </a:lnTo>
                  <a:lnTo>
                    <a:pt x="129" y="40"/>
                  </a:lnTo>
                  <a:lnTo>
                    <a:pt x="131" y="38"/>
                  </a:lnTo>
                  <a:lnTo>
                    <a:pt x="131" y="28"/>
                  </a:lnTo>
                  <a:lnTo>
                    <a:pt x="136" y="23"/>
                  </a:lnTo>
                  <a:lnTo>
                    <a:pt x="134" y="23"/>
                  </a:lnTo>
                  <a:lnTo>
                    <a:pt x="136" y="26"/>
                  </a:lnTo>
                  <a:lnTo>
                    <a:pt x="138" y="28"/>
                  </a:lnTo>
                  <a:lnTo>
                    <a:pt x="141" y="31"/>
                  </a:lnTo>
                  <a:lnTo>
                    <a:pt x="141" y="35"/>
                  </a:lnTo>
                  <a:lnTo>
                    <a:pt x="143" y="35"/>
                  </a:lnTo>
                  <a:lnTo>
                    <a:pt x="146" y="33"/>
                  </a:lnTo>
                  <a:lnTo>
                    <a:pt x="148" y="31"/>
                  </a:lnTo>
                  <a:lnTo>
                    <a:pt x="150" y="31"/>
                  </a:lnTo>
                  <a:lnTo>
                    <a:pt x="153" y="33"/>
                  </a:lnTo>
                  <a:lnTo>
                    <a:pt x="153" y="35"/>
                  </a:lnTo>
                  <a:lnTo>
                    <a:pt x="160" y="35"/>
                  </a:lnTo>
                  <a:lnTo>
                    <a:pt x="158" y="35"/>
                  </a:lnTo>
                  <a:lnTo>
                    <a:pt x="160" y="35"/>
                  </a:lnTo>
                  <a:lnTo>
                    <a:pt x="162" y="38"/>
                  </a:lnTo>
                  <a:lnTo>
                    <a:pt x="165" y="40"/>
                  </a:lnTo>
                  <a:lnTo>
                    <a:pt x="167" y="42"/>
                  </a:lnTo>
                  <a:lnTo>
                    <a:pt x="167" y="47"/>
                  </a:lnTo>
                  <a:lnTo>
                    <a:pt x="170" y="45"/>
                  </a:lnTo>
                  <a:lnTo>
                    <a:pt x="172" y="42"/>
                  </a:lnTo>
                  <a:lnTo>
                    <a:pt x="172" y="35"/>
                  </a:lnTo>
                  <a:lnTo>
                    <a:pt x="174" y="33"/>
                  </a:lnTo>
                  <a:lnTo>
                    <a:pt x="174" y="23"/>
                  </a:lnTo>
                  <a:lnTo>
                    <a:pt x="177" y="26"/>
                  </a:lnTo>
                  <a:lnTo>
                    <a:pt x="179" y="28"/>
                  </a:lnTo>
                  <a:lnTo>
                    <a:pt x="179" y="33"/>
                  </a:lnTo>
                  <a:lnTo>
                    <a:pt x="184" y="38"/>
                  </a:lnTo>
                  <a:lnTo>
                    <a:pt x="181" y="38"/>
                  </a:lnTo>
                  <a:lnTo>
                    <a:pt x="184" y="3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1" name="Freeform 215"/>
            <p:cNvSpPr>
              <a:spLocks noChangeAspect="1"/>
            </p:cNvSpPr>
            <p:nvPr/>
          </p:nvSpPr>
          <p:spPr bwMode="auto">
            <a:xfrm flipV="1">
              <a:off x="9044069" y="4644592"/>
              <a:ext cx="1017077" cy="102087"/>
            </a:xfrm>
            <a:custGeom>
              <a:avLst/>
              <a:gdLst>
                <a:gd name="T0" fmla="*/ 5 w 179"/>
                <a:gd name="T1" fmla="*/ 38 h 71"/>
                <a:gd name="T2" fmla="*/ 12 w 179"/>
                <a:gd name="T3" fmla="*/ 19 h 71"/>
                <a:gd name="T4" fmla="*/ 14 w 179"/>
                <a:gd name="T5" fmla="*/ 0 h 71"/>
                <a:gd name="T6" fmla="*/ 17 w 179"/>
                <a:gd name="T7" fmla="*/ 23 h 71"/>
                <a:gd name="T8" fmla="*/ 21 w 179"/>
                <a:gd name="T9" fmla="*/ 61 h 71"/>
                <a:gd name="T10" fmla="*/ 26 w 179"/>
                <a:gd name="T11" fmla="*/ 66 h 71"/>
                <a:gd name="T12" fmla="*/ 28 w 179"/>
                <a:gd name="T13" fmla="*/ 57 h 71"/>
                <a:gd name="T14" fmla="*/ 33 w 179"/>
                <a:gd name="T15" fmla="*/ 35 h 71"/>
                <a:gd name="T16" fmla="*/ 36 w 179"/>
                <a:gd name="T17" fmla="*/ 26 h 71"/>
                <a:gd name="T18" fmla="*/ 40 w 179"/>
                <a:gd name="T19" fmla="*/ 28 h 71"/>
                <a:gd name="T20" fmla="*/ 45 w 179"/>
                <a:gd name="T21" fmla="*/ 19 h 71"/>
                <a:gd name="T22" fmla="*/ 50 w 179"/>
                <a:gd name="T23" fmla="*/ 16 h 71"/>
                <a:gd name="T24" fmla="*/ 55 w 179"/>
                <a:gd name="T25" fmla="*/ 26 h 71"/>
                <a:gd name="T26" fmla="*/ 57 w 179"/>
                <a:gd name="T27" fmla="*/ 40 h 71"/>
                <a:gd name="T28" fmla="*/ 62 w 179"/>
                <a:gd name="T29" fmla="*/ 47 h 71"/>
                <a:gd name="T30" fmla="*/ 69 w 179"/>
                <a:gd name="T31" fmla="*/ 47 h 71"/>
                <a:gd name="T32" fmla="*/ 76 w 179"/>
                <a:gd name="T33" fmla="*/ 45 h 71"/>
                <a:gd name="T34" fmla="*/ 79 w 179"/>
                <a:gd name="T35" fmla="*/ 26 h 71"/>
                <a:gd name="T36" fmla="*/ 83 w 179"/>
                <a:gd name="T37" fmla="*/ 16 h 71"/>
                <a:gd name="T38" fmla="*/ 88 w 179"/>
                <a:gd name="T39" fmla="*/ 23 h 71"/>
                <a:gd name="T40" fmla="*/ 90 w 179"/>
                <a:gd name="T41" fmla="*/ 42 h 71"/>
                <a:gd name="T42" fmla="*/ 95 w 179"/>
                <a:gd name="T43" fmla="*/ 35 h 71"/>
                <a:gd name="T44" fmla="*/ 98 w 179"/>
                <a:gd name="T45" fmla="*/ 23 h 71"/>
                <a:gd name="T46" fmla="*/ 102 w 179"/>
                <a:gd name="T47" fmla="*/ 21 h 71"/>
                <a:gd name="T48" fmla="*/ 105 w 179"/>
                <a:gd name="T49" fmla="*/ 40 h 71"/>
                <a:gd name="T50" fmla="*/ 110 w 179"/>
                <a:gd name="T51" fmla="*/ 54 h 71"/>
                <a:gd name="T52" fmla="*/ 112 w 179"/>
                <a:gd name="T53" fmla="*/ 52 h 71"/>
                <a:gd name="T54" fmla="*/ 119 w 179"/>
                <a:gd name="T55" fmla="*/ 45 h 71"/>
                <a:gd name="T56" fmla="*/ 121 w 179"/>
                <a:gd name="T57" fmla="*/ 31 h 71"/>
                <a:gd name="T58" fmla="*/ 126 w 179"/>
                <a:gd name="T59" fmla="*/ 19 h 71"/>
                <a:gd name="T60" fmla="*/ 129 w 179"/>
                <a:gd name="T61" fmla="*/ 35 h 71"/>
                <a:gd name="T62" fmla="*/ 136 w 179"/>
                <a:gd name="T63" fmla="*/ 52 h 71"/>
                <a:gd name="T64" fmla="*/ 138 w 179"/>
                <a:gd name="T65" fmla="*/ 42 h 71"/>
                <a:gd name="T66" fmla="*/ 141 w 179"/>
                <a:gd name="T67" fmla="*/ 23 h 71"/>
                <a:gd name="T68" fmla="*/ 145 w 179"/>
                <a:gd name="T69" fmla="*/ 23 h 71"/>
                <a:gd name="T70" fmla="*/ 150 w 179"/>
                <a:gd name="T71" fmla="*/ 33 h 71"/>
                <a:gd name="T72" fmla="*/ 155 w 179"/>
                <a:gd name="T73" fmla="*/ 42 h 71"/>
                <a:gd name="T74" fmla="*/ 162 w 179"/>
                <a:gd name="T75" fmla="*/ 38 h 71"/>
                <a:gd name="T76" fmla="*/ 164 w 179"/>
                <a:gd name="T77" fmla="*/ 16 h 71"/>
                <a:gd name="T78" fmla="*/ 169 w 179"/>
                <a:gd name="T79" fmla="*/ 14 h 71"/>
                <a:gd name="T80" fmla="*/ 174 w 179"/>
                <a:gd name="T81" fmla="*/ 28 h 71"/>
                <a:gd name="T82" fmla="*/ 176 w 179"/>
                <a:gd name="T83"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71">
                  <a:moveTo>
                    <a:pt x="0" y="38"/>
                  </a:moveTo>
                  <a:lnTo>
                    <a:pt x="2" y="40"/>
                  </a:lnTo>
                  <a:lnTo>
                    <a:pt x="5" y="38"/>
                  </a:lnTo>
                  <a:lnTo>
                    <a:pt x="9" y="33"/>
                  </a:lnTo>
                  <a:lnTo>
                    <a:pt x="9" y="23"/>
                  </a:lnTo>
                  <a:lnTo>
                    <a:pt x="12" y="19"/>
                  </a:lnTo>
                  <a:lnTo>
                    <a:pt x="12" y="9"/>
                  </a:lnTo>
                  <a:lnTo>
                    <a:pt x="14" y="4"/>
                  </a:lnTo>
                  <a:lnTo>
                    <a:pt x="14" y="0"/>
                  </a:lnTo>
                  <a:lnTo>
                    <a:pt x="14" y="2"/>
                  </a:lnTo>
                  <a:lnTo>
                    <a:pt x="17" y="7"/>
                  </a:lnTo>
                  <a:lnTo>
                    <a:pt x="17" y="23"/>
                  </a:lnTo>
                  <a:lnTo>
                    <a:pt x="19" y="33"/>
                  </a:lnTo>
                  <a:lnTo>
                    <a:pt x="19" y="54"/>
                  </a:lnTo>
                  <a:lnTo>
                    <a:pt x="21" y="61"/>
                  </a:lnTo>
                  <a:lnTo>
                    <a:pt x="21" y="71"/>
                  </a:lnTo>
                  <a:lnTo>
                    <a:pt x="24" y="69"/>
                  </a:lnTo>
                  <a:lnTo>
                    <a:pt x="26" y="66"/>
                  </a:lnTo>
                  <a:lnTo>
                    <a:pt x="26" y="61"/>
                  </a:lnTo>
                  <a:lnTo>
                    <a:pt x="28" y="59"/>
                  </a:lnTo>
                  <a:lnTo>
                    <a:pt x="28" y="57"/>
                  </a:lnTo>
                  <a:lnTo>
                    <a:pt x="31" y="54"/>
                  </a:lnTo>
                  <a:lnTo>
                    <a:pt x="31" y="42"/>
                  </a:lnTo>
                  <a:lnTo>
                    <a:pt x="33" y="35"/>
                  </a:lnTo>
                  <a:lnTo>
                    <a:pt x="33" y="31"/>
                  </a:lnTo>
                  <a:lnTo>
                    <a:pt x="36" y="28"/>
                  </a:lnTo>
                  <a:lnTo>
                    <a:pt x="36" y="26"/>
                  </a:lnTo>
                  <a:lnTo>
                    <a:pt x="38" y="23"/>
                  </a:lnTo>
                  <a:lnTo>
                    <a:pt x="43" y="28"/>
                  </a:lnTo>
                  <a:lnTo>
                    <a:pt x="40" y="28"/>
                  </a:lnTo>
                  <a:lnTo>
                    <a:pt x="43" y="26"/>
                  </a:lnTo>
                  <a:lnTo>
                    <a:pt x="45" y="23"/>
                  </a:lnTo>
                  <a:lnTo>
                    <a:pt x="45" y="19"/>
                  </a:lnTo>
                  <a:lnTo>
                    <a:pt x="50" y="14"/>
                  </a:lnTo>
                  <a:lnTo>
                    <a:pt x="48" y="14"/>
                  </a:lnTo>
                  <a:lnTo>
                    <a:pt x="50" y="16"/>
                  </a:lnTo>
                  <a:lnTo>
                    <a:pt x="52" y="19"/>
                  </a:lnTo>
                  <a:lnTo>
                    <a:pt x="52" y="23"/>
                  </a:lnTo>
                  <a:lnTo>
                    <a:pt x="55" y="26"/>
                  </a:lnTo>
                  <a:lnTo>
                    <a:pt x="55" y="31"/>
                  </a:lnTo>
                  <a:lnTo>
                    <a:pt x="57" y="33"/>
                  </a:lnTo>
                  <a:lnTo>
                    <a:pt x="57" y="40"/>
                  </a:lnTo>
                  <a:lnTo>
                    <a:pt x="59" y="42"/>
                  </a:lnTo>
                  <a:lnTo>
                    <a:pt x="59" y="47"/>
                  </a:lnTo>
                  <a:lnTo>
                    <a:pt x="62" y="47"/>
                  </a:lnTo>
                  <a:lnTo>
                    <a:pt x="64" y="50"/>
                  </a:lnTo>
                  <a:lnTo>
                    <a:pt x="67" y="52"/>
                  </a:lnTo>
                  <a:lnTo>
                    <a:pt x="69" y="47"/>
                  </a:lnTo>
                  <a:lnTo>
                    <a:pt x="71" y="50"/>
                  </a:lnTo>
                  <a:lnTo>
                    <a:pt x="74" y="47"/>
                  </a:lnTo>
                  <a:lnTo>
                    <a:pt x="76" y="45"/>
                  </a:lnTo>
                  <a:lnTo>
                    <a:pt x="76" y="40"/>
                  </a:lnTo>
                  <a:lnTo>
                    <a:pt x="79" y="35"/>
                  </a:lnTo>
                  <a:lnTo>
                    <a:pt x="79" y="26"/>
                  </a:lnTo>
                  <a:lnTo>
                    <a:pt x="81" y="23"/>
                  </a:lnTo>
                  <a:lnTo>
                    <a:pt x="81" y="19"/>
                  </a:lnTo>
                  <a:lnTo>
                    <a:pt x="83" y="16"/>
                  </a:lnTo>
                  <a:lnTo>
                    <a:pt x="86" y="19"/>
                  </a:lnTo>
                  <a:lnTo>
                    <a:pt x="86" y="21"/>
                  </a:lnTo>
                  <a:lnTo>
                    <a:pt x="88" y="23"/>
                  </a:lnTo>
                  <a:lnTo>
                    <a:pt x="88" y="35"/>
                  </a:lnTo>
                  <a:lnTo>
                    <a:pt x="90" y="38"/>
                  </a:lnTo>
                  <a:lnTo>
                    <a:pt x="90" y="42"/>
                  </a:lnTo>
                  <a:lnTo>
                    <a:pt x="93" y="40"/>
                  </a:lnTo>
                  <a:lnTo>
                    <a:pt x="93" y="38"/>
                  </a:lnTo>
                  <a:lnTo>
                    <a:pt x="95" y="35"/>
                  </a:lnTo>
                  <a:lnTo>
                    <a:pt x="95" y="31"/>
                  </a:lnTo>
                  <a:lnTo>
                    <a:pt x="98" y="28"/>
                  </a:lnTo>
                  <a:lnTo>
                    <a:pt x="98" y="23"/>
                  </a:lnTo>
                  <a:lnTo>
                    <a:pt x="100" y="21"/>
                  </a:lnTo>
                  <a:lnTo>
                    <a:pt x="100" y="19"/>
                  </a:lnTo>
                  <a:lnTo>
                    <a:pt x="102" y="21"/>
                  </a:lnTo>
                  <a:lnTo>
                    <a:pt x="102" y="23"/>
                  </a:lnTo>
                  <a:lnTo>
                    <a:pt x="105" y="26"/>
                  </a:lnTo>
                  <a:lnTo>
                    <a:pt x="105" y="40"/>
                  </a:lnTo>
                  <a:lnTo>
                    <a:pt x="107" y="45"/>
                  </a:lnTo>
                  <a:lnTo>
                    <a:pt x="107" y="52"/>
                  </a:lnTo>
                  <a:lnTo>
                    <a:pt x="110" y="54"/>
                  </a:lnTo>
                  <a:lnTo>
                    <a:pt x="110" y="57"/>
                  </a:lnTo>
                  <a:lnTo>
                    <a:pt x="110" y="54"/>
                  </a:lnTo>
                  <a:lnTo>
                    <a:pt x="112" y="52"/>
                  </a:lnTo>
                  <a:lnTo>
                    <a:pt x="112" y="47"/>
                  </a:lnTo>
                  <a:lnTo>
                    <a:pt x="114" y="45"/>
                  </a:lnTo>
                  <a:lnTo>
                    <a:pt x="119" y="45"/>
                  </a:lnTo>
                  <a:lnTo>
                    <a:pt x="119" y="40"/>
                  </a:lnTo>
                  <a:lnTo>
                    <a:pt x="121" y="38"/>
                  </a:lnTo>
                  <a:lnTo>
                    <a:pt x="121" y="31"/>
                  </a:lnTo>
                  <a:lnTo>
                    <a:pt x="124" y="28"/>
                  </a:lnTo>
                  <a:lnTo>
                    <a:pt x="124" y="21"/>
                  </a:lnTo>
                  <a:lnTo>
                    <a:pt x="126" y="19"/>
                  </a:lnTo>
                  <a:lnTo>
                    <a:pt x="126" y="21"/>
                  </a:lnTo>
                  <a:lnTo>
                    <a:pt x="129" y="23"/>
                  </a:lnTo>
                  <a:lnTo>
                    <a:pt x="129" y="35"/>
                  </a:lnTo>
                  <a:lnTo>
                    <a:pt x="131" y="40"/>
                  </a:lnTo>
                  <a:lnTo>
                    <a:pt x="131" y="47"/>
                  </a:lnTo>
                  <a:lnTo>
                    <a:pt x="136" y="52"/>
                  </a:lnTo>
                  <a:lnTo>
                    <a:pt x="133" y="52"/>
                  </a:lnTo>
                  <a:lnTo>
                    <a:pt x="136" y="47"/>
                  </a:lnTo>
                  <a:lnTo>
                    <a:pt x="138" y="42"/>
                  </a:lnTo>
                  <a:lnTo>
                    <a:pt x="138" y="35"/>
                  </a:lnTo>
                  <a:lnTo>
                    <a:pt x="141" y="33"/>
                  </a:lnTo>
                  <a:lnTo>
                    <a:pt x="141" y="23"/>
                  </a:lnTo>
                  <a:lnTo>
                    <a:pt x="145" y="16"/>
                  </a:lnTo>
                  <a:lnTo>
                    <a:pt x="143" y="16"/>
                  </a:lnTo>
                  <a:lnTo>
                    <a:pt x="145" y="23"/>
                  </a:lnTo>
                  <a:lnTo>
                    <a:pt x="148" y="26"/>
                  </a:lnTo>
                  <a:lnTo>
                    <a:pt x="148" y="31"/>
                  </a:lnTo>
                  <a:lnTo>
                    <a:pt x="150" y="33"/>
                  </a:lnTo>
                  <a:lnTo>
                    <a:pt x="150" y="40"/>
                  </a:lnTo>
                  <a:lnTo>
                    <a:pt x="153" y="42"/>
                  </a:lnTo>
                  <a:lnTo>
                    <a:pt x="155" y="42"/>
                  </a:lnTo>
                  <a:lnTo>
                    <a:pt x="157" y="42"/>
                  </a:lnTo>
                  <a:lnTo>
                    <a:pt x="160" y="40"/>
                  </a:lnTo>
                  <a:lnTo>
                    <a:pt x="162" y="38"/>
                  </a:lnTo>
                  <a:lnTo>
                    <a:pt x="162" y="28"/>
                  </a:lnTo>
                  <a:lnTo>
                    <a:pt x="164" y="26"/>
                  </a:lnTo>
                  <a:lnTo>
                    <a:pt x="164" y="16"/>
                  </a:lnTo>
                  <a:lnTo>
                    <a:pt x="169" y="12"/>
                  </a:lnTo>
                  <a:lnTo>
                    <a:pt x="167" y="12"/>
                  </a:lnTo>
                  <a:lnTo>
                    <a:pt x="169" y="14"/>
                  </a:lnTo>
                  <a:lnTo>
                    <a:pt x="172" y="16"/>
                  </a:lnTo>
                  <a:lnTo>
                    <a:pt x="172" y="23"/>
                  </a:lnTo>
                  <a:lnTo>
                    <a:pt x="174" y="28"/>
                  </a:lnTo>
                  <a:lnTo>
                    <a:pt x="174" y="38"/>
                  </a:lnTo>
                  <a:lnTo>
                    <a:pt x="176" y="40"/>
                  </a:lnTo>
                  <a:lnTo>
                    <a:pt x="176" y="50"/>
                  </a:lnTo>
                  <a:lnTo>
                    <a:pt x="179" y="47"/>
                  </a:lnTo>
                  <a:lnTo>
                    <a:pt x="179"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2" name="Freeform 216"/>
            <p:cNvSpPr>
              <a:spLocks noChangeAspect="1"/>
            </p:cNvSpPr>
            <p:nvPr/>
          </p:nvSpPr>
          <p:spPr bwMode="auto">
            <a:xfrm flipV="1">
              <a:off x="10061147" y="4665009"/>
              <a:ext cx="569840" cy="61252"/>
            </a:xfrm>
            <a:custGeom>
              <a:avLst/>
              <a:gdLst>
                <a:gd name="T0" fmla="*/ 2 w 100"/>
                <a:gd name="T1" fmla="*/ 28 h 43"/>
                <a:gd name="T2" fmla="*/ 5 w 100"/>
                <a:gd name="T3" fmla="*/ 21 h 43"/>
                <a:gd name="T4" fmla="*/ 7 w 100"/>
                <a:gd name="T5" fmla="*/ 28 h 43"/>
                <a:gd name="T6" fmla="*/ 9 w 100"/>
                <a:gd name="T7" fmla="*/ 38 h 43"/>
                <a:gd name="T8" fmla="*/ 12 w 100"/>
                <a:gd name="T9" fmla="*/ 43 h 43"/>
                <a:gd name="T10" fmla="*/ 16 w 100"/>
                <a:gd name="T11" fmla="*/ 33 h 43"/>
                <a:gd name="T12" fmla="*/ 19 w 100"/>
                <a:gd name="T13" fmla="*/ 28 h 43"/>
                <a:gd name="T14" fmla="*/ 24 w 100"/>
                <a:gd name="T15" fmla="*/ 24 h 43"/>
                <a:gd name="T16" fmla="*/ 26 w 100"/>
                <a:gd name="T17" fmla="*/ 17 h 43"/>
                <a:gd name="T18" fmla="*/ 28 w 100"/>
                <a:gd name="T19" fmla="*/ 14 h 43"/>
                <a:gd name="T20" fmla="*/ 31 w 100"/>
                <a:gd name="T21" fmla="*/ 19 h 43"/>
                <a:gd name="T22" fmla="*/ 36 w 100"/>
                <a:gd name="T23" fmla="*/ 28 h 43"/>
                <a:gd name="T24" fmla="*/ 36 w 100"/>
                <a:gd name="T25" fmla="*/ 26 h 43"/>
                <a:gd name="T26" fmla="*/ 38 w 100"/>
                <a:gd name="T27" fmla="*/ 21 h 43"/>
                <a:gd name="T28" fmla="*/ 40 w 100"/>
                <a:gd name="T29" fmla="*/ 14 h 43"/>
                <a:gd name="T30" fmla="*/ 45 w 100"/>
                <a:gd name="T31" fmla="*/ 9 h 43"/>
                <a:gd name="T32" fmla="*/ 50 w 100"/>
                <a:gd name="T33" fmla="*/ 5 h 43"/>
                <a:gd name="T34" fmla="*/ 52 w 100"/>
                <a:gd name="T35" fmla="*/ 0 h 43"/>
                <a:gd name="T36" fmla="*/ 57 w 100"/>
                <a:gd name="T37" fmla="*/ 9 h 43"/>
                <a:gd name="T38" fmla="*/ 59 w 100"/>
                <a:gd name="T39" fmla="*/ 26 h 43"/>
                <a:gd name="T40" fmla="*/ 64 w 100"/>
                <a:gd name="T41" fmla="*/ 40 h 43"/>
                <a:gd name="T42" fmla="*/ 64 w 100"/>
                <a:gd name="T43" fmla="*/ 38 h 43"/>
                <a:gd name="T44" fmla="*/ 67 w 100"/>
                <a:gd name="T45" fmla="*/ 28 h 43"/>
                <a:gd name="T46" fmla="*/ 69 w 100"/>
                <a:gd name="T47" fmla="*/ 24 h 43"/>
                <a:gd name="T48" fmla="*/ 74 w 100"/>
                <a:gd name="T49" fmla="*/ 26 h 43"/>
                <a:gd name="T50" fmla="*/ 76 w 100"/>
                <a:gd name="T51" fmla="*/ 19 h 43"/>
                <a:gd name="T52" fmla="*/ 78 w 100"/>
                <a:gd name="T53" fmla="*/ 14 h 43"/>
                <a:gd name="T54" fmla="*/ 83 w 100"/>
                <a:gd name="T55" fmla="*/ 21 h 43"/>
                <a:gd name="T56" fmla="*/ 86 w 100"/>
                <a:gd name="T57" fmla="*/ 26 h 43"/>
                <a:gd name="T58" fmla="*/ 88 w 100"/>
                <a:gd name="T59" fmla="*/ 28 h 43"/>
                <a:gd name="T60" fmla="*/ 93 w 100"/>
                <a:gd name="T61" fmla="*/ 26 h 43"/>
                <a:gd name="T62" fmla="*/ 98 w 100"/>
                <a:gd name="T63"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 h="43">
                  <a:moveTo>
                    <a:pt x="0" y="31"/>
                  </a:moveTo>
                  <a:lnTo>
                    <a:pt x="2" y="28"/>
                  </a:lnTo>
                  <a:lnTo>
                    <a:pt x="2" y="21"/>
                  </a:lnTo>
                  <a:lnTo>
                    <a:pt x="5" y="21"/>
                  </a:lnTo>
                  <a:lnTo>
                    <a:pt x="7" y="26"/>
                  </a:lnTo>
                  <a:lnTo>
                    <a:pt x="7" y="28"/>
                  </a:lnTo>
                  <a:lnTo>
                    <a:pt x="9" y="33"/>
                  </a:lnTo>
                  <a:lnTo>
                    <a:pt x="9" y="38"/>
                  </a:lnTo>
                  <a:lnTo>
                    <a:pt x="14" y="43"/>
                  </a:lnTo>
                  <a:lnTo>
                    <a:pt x="12" y="43"/>
                  </a:lnTo>
                  <a:lnTo>
                    <a:pt x="14" y="36"/>
                  </a:lnTo>
                  <a:lnTo>
                    <a:pt x="16" y="33"/>
                  </a:lnTo>
                  <a:lnTo>
                    <a:pt x="16" y="31"/>
                  </a:lnTo>
                  <a:lnTo>
                    <a:pt x="19" y="28"/>
                  </a:lnTo>
                  <a:lnTo>
                    <a:pt x="19" y="26"/>
                  </a:lnTo>
                  <a:lnTo>
                    <a:pt x="24" y="24"/>
                  </a:lnTo>
                  <a:lnTo>
                    <a:pt x="24" y="19"/>
                  </a:lnTo>
                  <a:lnTo>
                    <a:pt x="26" y="17"/>
                  </a:lnTo>
                  <a:lnTo>
                    <a:pt x="26" y="12"/>
                  </a:lnTo>
                  <a:lnTo>
                    <a:pt x="28" y="14"/>
                  </a:lnTo>
                  <a:lnTo>
                    <a:pt x="28" y="17"/>
                  </a:lnTo>
                  <a:lnTo>
                    <a:pt x="31" y="19"/>
                  </a:lnTo>
                  <a:lnTo>
                    <a:pt x="31" y="24"/>
                  </a:lnTo>
                  <a:lnTo>
                    <a:pt x="36" y="28"/>
                  </a:lnTo>
                  <a:lnTo>
                    <a:pt x="33" y="28"/>
                  </a:lnTo>
                  <a:lnTo>
                    <a:pt x="36" y="26"/>
                  </a:lnTo>
                  <a:lnTo>
                    <a:pt x="38" y="24"/>
                  </a:lnTo>
                  <a:lnTo>
                    <a:pt x="38" y="21"/>
                  </a:lnTo>
                  <a:lnTo>
                    <a:pt x="40" y="19"/>
                  </a:lnTo>
                  <a:lnTo>
                    <a:pt x="40" y="14"/>
                  </a:lnTo>
                  <a:lnTo>
                    <a:pt x="43" y="12"/>
                  </a:lnTo>
                  <a:lnTo>
                    <a:pt x="45" y="9"/>
                  </a:lnTo>
                  <a:lnTo>
                    <a:pt x="47" y="9"/>
                  </a:lnTo>
                  <a:lnTo>
                    <a:pt x="50" y="5"/>
                  </a:lnTo>
                  <a:lnTo>
                    <a:pt x="55" y="0"/>
                  </a:lnTo>
                  <a:lnTo>
                    <a:pt x="52" y="0"/>
                  </a:lnTo>
                  <a:lnTo>
                    <a:pt x="55" y="7"/>
                  </a:lnTo>
                  <a:lnTo>
                    <a:pt x="57" y="9"/>
                  </a:lnTo>
                  <a:lnTo>
                    <a:pt x="57" y="21"/>
                  </a:lnTo>
                  <a:lnTo>
                    <a:pt x="59" y="26"/>
                  </a:lnTo>
                  <a:lnTo>
                    <a:pt x="59" y="36"/>
                  </a:lnTo>
                  <a:lnTo>
                    <a:pt x="64" y="40"/>
                  </a:lnTo>
                  <a:lnTo>
                    <a:pt x="62" y="40"/>
                  </a:lnTo>
                  <a:lnTo>
                    <a:pt x="64" y="38"/>
                  </a:lnTo>
                  <a:lnTo>
                    <a:pt x="67" y="36"/>
                  </a:lnTo>
                  <a:lnTo>
                    <a:pt x="67" y="28"/>
                  </a:lnTo>
                  <a:lnTo>
                    <a:pt x="71" y="24"/>
                  </a:lnTo>
                  <a:lnTo>
                    <a:pt x="69" y="24"/>
                  </a:lnTo>
                  <a:lnTo>
                    <a:pt x="71" y="26"/>
                  </a:lnTo>
                  <a:lnTo>
                    <a:pt x="74" y="26"/>
                  </a:lnTo>
                  <a:lnTo>
                    <a:pt x="76" y="24"/>
                  </a:lnTo>
                  <a:lnTo>
                    <a:pt x="76" y="19"/>
                  </a:lnTo>
                  <a:lnTo>
                    <a:pt x="81" y="14"/>
                  </a:lnTo>
                  <a:lnTo>
                    <a:pt x="78" y="14"/>
                  </a:lnTo>
                  <a:lnTo>
                    <a:pt x="81" y="19"/>
                  </a:lnTo>
                  <a:lnTo>
                    <a:pt x="83" y="21"/>
                  </a:lnTo>
                  <a:lnTo>
                    <a:pt x="83" y="24"/>
                  </a:lnTo>
                  <a:lnTo>
                    <a:pt x="86" y="26"/>
                  </a:lnTo>
                  <a:lnTo>
                    <a:pt x="86" y="31"/>
                  </a:lnTo>
                  <a:lnTo>
                    <a:pt x="88" y="28"/>
                  </a:lnTo>
                  <a:lnTo>
                    <a:pt x="90" y="26"/>
                  </a:lnTo>
                  <a:lnTo>
                    <a:pt x="93" y="26"/>
                  </a:lnTo>
                  <a:lnTo>
                    <a:pt x="95" y="26"/>
                  </a:lnTo>
                  <a:lnTo>
                    <a:pt x="98" y="26"/>
                  </a:lnTo>
                  <a:lnTo>
                    <a:pt x="100"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3" name="Freeform 217"/>
            <p:cNvSpPr>
              <a:spLocks noChangeAspect="1"/>
            </p:cNvSpPr>
            <p:nvPr/>
          </p:nvSpPr>
          <p:spPr bwMode="auto">
            <a:xfrm flipV="1">
              <a:off x="4725376" y="4729179"/>
              <a:ext cx="1144860" cy="158964"/>
            </a:xfrm>
            <a:custGeom>
              <a:avLst/>
              <a:gdLst>
                <a:gd name="T0" fmla="*/ 3 w 201"/>
                <a:gd name="T1" fmla="*/ 69 h 110"/>
                <a:gd name="T2" fmla="*/ 10 w 201"/>
                <a:gd name="T3" fmla="*/ 60 h 110"/>
                <a:gd name="T4" fmla="*/ 12 w 201"/>
                <a:gd name="T5" fmla="*/ 52 h 110"/>
                <a:gd name="T6" fmla="*/ 17 w 201"/>
                <a:gd name="T7" fmla="*/ 64 h 110"/>
                <a:gd name="T8" fmla="*/ 24 w 201"/>
                <a:gd name="T9" fmla="*/ 74 h 110"/>
                <a:gd name="T10" fmla="*/ 31 w 201"/>
                <a:gd name="T11" fmla="*/ 69 h 110"/>
                <a:gd name="T12" fmla="*/ 38 w 201"/>
                <a:gd name="T13" fmla="*/ 62 h 110"/>
                <a:gd name="T14" fmla="*/ 43 w 201"/>
                <a:gd name="T15" fmla="*/ 67 h 110"/>
                <a:gd name="T16" fmla="*/ 50 w 201"/>
                <a:gd name="T17" fmla="*/ 62 h 110"/>
                <a:gd name="T18" fmla="*/ 53 w 201"/>
                <a:gd name="T19" fmla="*/ 69 h 110"/>
                <a:gd name="T20" fmla="*/ 62 w 201"/>
                <a:gd name="T21" fmla="*/ 60 h 110"/>
                <a:gd name="T22" fmla="*/ 65 w 201"/>
                <a:gd name="T23" fmla="*/ 60 h 110"/>
                <a:gd name="T24" fmla="*/ 72 w 201"/>
                <a:gd name="T25" fmla="*/ 50 h 110"/>
                <a:gd name="T26" fmla="*/ 79 w 201"/>
                <a:gd name="T27" fmla="*/ 64 h 110"/>
                <a:gd name="T28" fmla="*/ 81 w 201"/>
                <a:gd name="T29" fmla="*/ 81 h 110"/>
                <a:gd name="T30" fmla="*/ 88 w 201"/>
                <a:gd name="T31" fmla="*/ 76 h 110"/>
                <a:gd name="T32" fmla="*/ 91 w 201"/>
                <a:gd name="T33" fmla="*/ 67 h 110"/>
                <a:gd name="T34" fmla="*/ 96 w 201"/>
                <a:gd name="T35" fmla="*/ 57 h 110"/>
                <a:gd name="T36" fmla="*/ 98 w 201"/>
                <a:gd name="T37" fmla="*/ 48 h 110"/>
                <a:gd name="T38" fmla="*/ 103 w 201"/>
                <a:gd name="T39" fmla="*/ 50 h 110"/>
                <a:gd name="T40" fmla="*/ 105 w 201"/>
                <a:gd name="T41" fmla="*/ 71 h 110"/>
                <a:gd name="T42" fmla="*/ 110 w 201"/>
                <a:gd name="T43" fmla="*/ 81 h 110"/>
                <a:gd name="T44" fmla="*/ 115 w 201"/>
                <a:gd name="T45" fmla="*/ 76 h 110"/>
                <a:gd name="T46" fmla="*/ 117 w 201"/>
                <a:gd name="T47" fmla="*/ 64 h 110"/>
                <a:gd name="T48" fmla="*/ 124 w 201"/>
                <a:gd name="T49" fmla="*/ 52 h 110"/>
                <a:gd name="T50" fmla="*/ 127 w 201"/>
                <a:gd name="T51" fmla="*/ 62 h 110"/>
                <a:gd name="T52" fmla="*/ 134 w 201"/>
                <a:gd name="T53" fmla="*/ 76 h 110"/>
                <a:gd name="T54" fmla="*/ 136 w 201"/>
                <a:gd name="T55" fmla="*/ 74 h 110"/>
                <a:gd name="T56" fmla="*/ 141 w 201"/>
                <a:gd name="T57" fmla="*/ 67 h 110"/>
                <a:gd name="T58" fmla="*/ 146 w 201"/>
                <a:gd name="T59" fmla="*/ 48 h 110"/>
                <a:gd name="T60" fmla="*/ 148 w 201"/>
                <a:gd name="T61" fmla="*/ 10 h 110"/>
                <a:gd name="T62" fmla="*/ 150 w 201"/>
                <a:gd name="T63" fmla="*/ 2 h 110"/>
                <a:gd name="T64" fmla="*/ 155 w 201"/>
                <a:gd name="T65" fmla="*/ 48 h 110"/>
                <a:gd name="T66" fmla="*/ 158 w 201"/>
                <a:gd name="T67" fmla="*/ 110 h 110"/>
                <a:gd name="T68" fmla="*/ 162 w 201"/>
                <a:gd name="T69" fmla="*/ 102 h 110"/>
                <a:gd name="T70" fmla="*/ 165 w 201"/>
                <a:gd name="T71" fmla="*/ 83 h 110"/>
                <a:gd name="T72" fmla="*/ 170 w 201"/>
                <a:gd name="T73" fmla="*/ 57 h 110"/>
                <a:gd name="T74" fmla="*/ 172 w 201"/>
                <a:gd name="T75" fmla="*/ 52 h 110"/>
                <a:gd name="T76" fmla="*/ 177 w 201"/>
                <a:gd name="T77" fmla="*/ 69 h 110"/>
                <a:gd name="T78" fmla="*/ 184 w 201"/>
                <a:gd name="T79" fmla="*/ 69 h 110"/>
                <a:gd name="T80" fmla="*/ 189 w 201"/>
                <a:gd name="T81" fmla="*/ 67 h 110"/>
                <a:gd name="T82" fmla="*/ 196 w 201"/>
                <a:gd name="T83" fmla="*/ 6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110">
                  <a:moveTo>
                    <a:pt x="0" y="74"/>
                  </a:moveTo>
                  <a:lnTo>
                    <a:pt x="3" y="71"/>
                  </a:lnTo>
                  <a:lnTo>
                    <a:pt x="3" y="69"/>
                  </a:lnTo>
                  <a:lnTo>
                    <a:pt x="5" y="67"/>
                  </a:lnTo>
                  <a:lnTo>
                    <a:pt x="5" y="64"/>
                  </a:lnTo>
                  <a:lnTo>
                    <a:pt x="10" y="60"/>
                  </a:lnTo>
                  <a:lnTo>
                    <a:pt x="10" y="57"/>
                  </a:lnTo>
                  <a:lnTo>
                    <a:pt x="14" y="52"/>
                  </a:lnTo>
                  <a:lnTo>
                    <a:pt x="12" y="52"/>
                  </a:lnTo>
                  <a:lnTo>
                    <a:pt x="14" y="60"/>
                  </a:lnTo>
                  <a:lnTo>
                    <a:pt x="17" y="62"/>
                  </a:lnTo>
                  <a:lnTo>
                    <a:pt x="17" y="64"/>
                  </a:lnTo>
                  <a:lnTo>
                    <a:pt x="22" y="69"/>
                  </a:lnTo>
                  <a:lnTo>
                    <a:pt x="22" y="71"/>
                  </a:lnTo>
                  <a:lnTo>
                    <a:pt x="24" y="74"/>
                  </a:lnTo>
                  <a:lnTo>
                    <a:pt x="26" y="71"/>
                  </a:lnTo>
                  <a:lnTo>
                    <a:pt x="29" y="71"/>
                  </a:lnTo>
                  <a:lnTo>
                    <a:pt x="31" y="69"/>
                  </a:lnTo>
                  <a:lnTo>
                    <a:pt x="34" y="67"/>
                  </a:lnTo>
                  <a:lnTo>
                    <a:pt x="34" y="62"/>
                  </a:lnTo>
                  <a:lnTo>
                    <a:pt x="38" y="62"/>
                  </a:lnTo>
                  <a:lnTo>
                    <a:pt x="38" y="67"/>
                  </a:lnTo>
                  <a:lnTo>
                    <a:pt x="41" y="69"/>
                  </a:lnTo>
                  <a:lnTo>
                    <a:pt x="43" y="67"/>
                  </a:lnTo>
                  <a:lnTo>
                    <a:pt x="48" y="62"/>
                  </a:lnTo>
                  <a:lnTo>
                    <a:pt x="48" y="60"/>
                  </a:lnTo>
                  <a:lnTo>
                    <a:pt x="50" y="62"/>
                  </a:lnTo>
                  <a:lnTo>
                    <a:pt x="53" y="69"/>
                  </a:lnTo>
                  <a:lnTo>
                    <a:pt x="53" y="67"/>
                  </a:lnTo>
                  <a:lnTo>
                    <a:pt x="53" y="69"/>
                  </a:lnTo>
                  <a:lnTo>
                    <a:pt x="57" y="69"/>
                  </a:lnTo>
                  <a:lnTo>
                    <a:pt x="57" y="64"/>
                  </a:lnTo>
                  <a:lnTo>
                    <a:pt x="62" y="60"/>
                  </a:lnTo>
                  <a:lnTo>
                    <a:pt x="60" y="60"/>
                  </a:lnTo>
                  <a:lnTo>
                    <a:pt x="62" y="60"/>
                  </a:lnTo>
                  <a:lnTo>
                    <a:pt x="65" y="60"/>
                  </a:lnTo>
                  <a:lnTo>
                    <a:pt x="69" y="55"/>
                  </a:lnTo>
                  <a:lnTo>
                    <a:pt x="69" y="52"/>
                  </a:lnTo>
                  <a:lnTo>
                    <a:pt x="72" y="50"/>
                  </a:lnTo>
                  <a:lnTo>
                    <a:pt x="77" y="50"/>
                  </a:lnTo>
                  <a:lnTo>
                    <a:pt x="77" y="60"/>
                  </a:lnTo>
                  <a:lnTo>
                    <a:pt x="79" y="64"/>
                  </a:lnTo>
                  <a:lnTo>
                    <a:pt x="79" y="71"/>
                  </a:lnTo>
                  <a:lnTo>
                    <a:pt x="81" y="74"/>
                  </a:lnTo>
                  <a:lnTo>
                    <a:pt x="81" y="81"/>
                  </a:lnTo>
                  <a:lnTo>
                    <a:pt x="84" y="83"/>
                  </a:lnTo>
                  <a:lnTo>
                    <a:pt x="84" y="81"/>
                  </a:lnTo>
                  <a:lnTo>
                    <a:pt x="88" y="76"/>
                  </a:lnTo>
                  <a:lnTo>
                    <a:pt x="88" y="71"/>
                  </a:lnTo>
                  <a:lnTo>
                    <a:pt x="91" y="69"/>
                  </a:lnTo>
                  <a:lnTo>
                    <a:pt x="91" y="67"/>
                  </a:lnTo>
                  <a:lnTo>
                    <a:pt x="93" y="64"/>
                  </a:lnTo>
                  <a:lnTo>
                    <a:pt x="93" y="60"/>
                  </a:lnTo>
                  <a:lnTo>
                    <a:pt x="96" y="57"/>
                  </a:lnTo>
                  <a:lnTo>
                    <a:pt x="96" y="55"/>
                  </a:lnTo>
                  <a:lnTo>
                    <a:pt x="98" y="52"/>
                  </a:lnTo>
                  <a:lnTo>
                    <a:pt x="98" y="48"/>
                  </a:lnTo>
                  <a:lnTo>
                    <a:pt x="100" y="45"/>
                  </a:lnTo>
                  <a:lnTo>
                    <a:pt x="100" y="48"/>
                  </a:lnTo>
                  <a:lnTo>
                    <a:pt x="103" y="50"/>
                  </a:lnTo>
                  <a:lnTo>
                    <a:pt x="103" y="62"/>
                  </a:lnTo>
                  <a:lnTo>
                    <a:pt x="105" y="67"/>
                  </a:lnTo>
                  <a:lnTo>
                    <a:pt x="105" y="71"/>
                  </a:lnTo>
                  <a:lnTo>
                    <a:pt x="108" y="74"/>
                  </a:lnTo>
                  <a:lnTo>
                    <a:pt x="108" y="79"/>
                  </a:lnTo>
                  <a:lnTo>
                    <a:pt x="110" y="81"/>
                  </a:lnTo>
                  <a:lnTo>
                    <a:pt x="112" y="83"/>
                  </a:lnTo>
                  <a:lnTo>
                    <a:pt x="112" y="81"/>
                  </a:lnTo>
                  <a:lnTo>
                    <a:pt x="115" y="76"/>
                  </a:lnTo>
                  <a:lnTo>
                    <a:pt x="115" y="71"/>
                  </a:lnTo>
                  <a:lnTo>
                    <a:pt x="117" y="69"/>
                  </a:lnTo>
                  <a:lnTo>
                    <a:pt x="117" y="64"/>
                  </a:lnTo>
                  <a:lnTo>
                    <a:pt x="122" y="60"/>
                  </a:lnTo>
                  <a:lnTo>
                    <a:pt x="122" y="55"/>
                  </a:lnTo>
                  <a:lnTo>
                    <a:pt x="124" y="52"/>
                  </a:lnTo>
                  <a:lnTo>
                    <a:pt x="124" y="50"/>
                  </a:lnTo>
                  <a:lnTo>
                    <a:pt x="127" y="55"/>
                  </a:lnTo>
                  <a:lnTo>
                    <a:pt x="127" y="62"/>
                  </a:lnTo>
                  <a:lnTo>
                    <a:pt x="129" y="64"/>
                  </a:lnTo>
                  <a:lnTo>
                    <a:pt x="129" y="71"/>
                  </a:lnTo>
                  <a:lnTo>
                    <a:pt x="134" y="76"/>
                  </a:lnTo>
                  <a:lnTo>
                    <a:pt x="134" y="79"/>
                  </a:lnTo>
                  <a:lnTo>
                    <a:pt x="134" y="76"/>
                  </a:lnTo>
                  <a:lnTo>
                    <a:pt x="136" y="74"/>
                  </a:lnTo>
                  <a:lnTo>
                    <a:pt x="139" y="74"/>
                  </a:lnTo>
                  <a:lnTo>
                    <a:pt x="141" y="69"/>
                  </a:lnTo>
                  <a:lnTo>
                    <a:pt x="141" y="67"/>
                  </a:lnTo>
                  <a:lnTo>
                    <a:pt x="143" y="62"/>
                  </a:lnTo>
                  <a:lnTo>
                    <a:pt x="143" y="52"/>
                  </a:lnTo>
                  <a:lnTo>
                    <a:pt x="146" y="48"/>
                  </a:lnTo>
                  <a:lnTo>
                    <a:pt x="146" y="29"/>
                  </a:lnTo>
                  <a:lnTo>
                    <a:pt x="148" y="22"/>
                  </a:lnTo>
                  <a:lnTo>
                    <a:pt x="148" y="10"/>
                  </a:lnTo>
                  <a:lnTo>
                    <a:pt x="150" y="5"/>
                  </a:lnTo>
                  <a:lnTo>
                    <a:pt x="150" y="0"/>
                  </a:lnTo>
                  <a:lnTo>
                    <a:pt x="150" y="2"/>
                  </a:lnTo>
                  <a:lnTo>
                    <a:pt x="153" y="10"/>
                  </a:lnTo>
                  <a:lnTo>
                    <a:pt x="153" y="33"/>
                  </a:lnTo>
                  <a:lnTo>
                    <a:pt x="155" y="48"/>
                  </a:lnTo>
                  <a:lnTo>
                    <a:pt x="155" y="91"/>
                  </a:lnTo>
                  <a:lnTo>
                    <a:pt x="158" y="100"/>
                  </a:lnTo>
                  <a:lnTo>
                    <a:pt x="158" y="110"/>
                  </a:lnTo>
                  <a:lnTo>
                    <a:pt x="160" y="107"/>
                  </a:lnTo>
                  <a:lnTo>
                    <a:pt x="160" y="105"/>
                  </a:lnTo>
                  <a:lnTo>
                    <a:pt x="162" y="102"/>
                  </a:lnTo>
                  <a:lnTo>
                    <a:pt x="162" y="98"/>
                  </a:lnTo>
                  <a:lnTo>
                    <a:pt x="165" y="95"/>
                  </a:lnTo>
                  <a:lnTo>
                    <a:pt x="165" y="83"/>
                  </a:lnTo>
                  <a:lnTo>
                    <a:pt x="167" y="76"/>
                  </a:lnTo>
                  <a:lnTo>
                    <a:pt x="167" y="64"/>
                  </a:lnTo>
                  <a:lnTo>
                    <a:pt x="170" y="57"/>
                  </a:lnTo>
                  <a:lnTo>
                    <a:pt x="170" y="48"/>
                  </a:lnTo>
                  <a:lnTo>
                    <a:pt x="172" y="48"/>
                  </a:lnTo>
                  <a:lnTo>
                    <a:pt x="172" y="52"/>
                  </a:lnTo>
                  <a:lnTo>
                    <a:pt x="174" y="57"/>
                  </a:lnTo>
                  <a:lnTo>
                    <a:pt x="174" y="67"/>
                  </a:lnTo>
                  <a:lnTo>
                    <a:pt x="177" y="69"/>
                  </a:lnTo>
                  <a:lnTo>
                    <a:pt x="177" y="76"/>
                  </a:lnTo>
                  <a:lnTo>
                    <a:pt x="179" y="76"/>
                  </a:lnTo>
                  <a:lnTo>
                    <a:pt x="184" y="69"/>
                  </a:lnTo>
                  <a:lnTo>
                    <a:pt x="184" y="67"/>
                  </a:lnTo>
                  <a:lnTo>
                    <a:pt x="186" y="64"/>
                  </a:lnTo>
                  <a:lnTo>
                    <a:pt x="189" y="67"/>
                  </a:lnTo>
                  <a:lnTo>
                    <a:pt x="191" y="67"/>
                  </a:lnTo>
                  <a:lnTo>
                    <a:pt x="193" y="64"/>
                  </a:lnTo>
                  <a:lnTo>
                    <a:pt x="196" y="62"/>
                  </a:lnTo>
                  <a:lnTo>
                    <a:pt x="198" y="60"/>
                  </a:lnTo>
                  <a:lnTo>
                    <a:pt x="201" y="6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4" name="Freeform 218"/>
            <p:cNvSpPr>
              <a:spLocks noChangeAspect="1"/>
            </p:cNvSpPr>
            <p:nvPr/>
          </p:nvSpPr>
          <p:spPr bwMode="auto">
            <a:xfrm flipV="1">
              <a:off x="5870235" y="4740846"/>
              <a:ext cx="987722" cy="147297"/>
            </a:xfrm>
            <a:custGeom>
              <a:avLst/>
              <a:gdLst>
                <a:gd name="T0" fmla="*/ 4 w 174"/>
                <a:gd name="T1" fmla="*/ 60 h 102"/>
                <a:gd name="T2" fmla="*/ 9 w 174"/>
                <a:gd name="T3" fmla="*/ 52 h 102"/>
                <a:gd name="T4" fmla="*/ 14 w 174"/>
                <a:gd name="T5" fmla="*/ 55 h 102"/>
                <a:gd name="T6" fmla="*/ 16 w 174"/>
                <a:gd name="T7" fmla="*/ 67 h 102"/>
                <a:gd name="T8" fmla="*/ 21 w 174"/>
                <a:gd name="T9" fmla="*/ 79 h 102"/>
                <a:gd name="T10" fmla="*/ 23 w 174"/>
                <a:gd name="T11" fmla="*/ 71 h 102"/>
                <a:gd name="T12" fmla="*/ 28 w 174"/>
                <a:gd name="T13" fmla="*/ 57 h 102"/>
                <a:gd name="T14" fmla="*/ 31 w 174"/>
                <a:gd name="T15" fmla="*/ 38 h 102"/>
                <a:gd name="T16" fmla="*/ 35 w 174"/>
                <a:gd name="T17" fmla="*/ 45 h 102"/>
                <a:gd name="T18" fmla="*/ 38 w 174"/>
                <a:gd name="T19" fmla="*/ 62 h 102"/>
                <a:gd name="T20" fmla="*/ 43 w 174"/>
                <a:gd name="T21" fmla="*/ 71 h 102"/>
                <a:gd name="T22" fmla="*/ 47 w 174"/>
                <a:gd name="T23" fmla="*/ 79 h 102"/>
                <a:gd name="T24" fmla="*/ 50 w 174"/>
                <a:gd name="T25" fmla="*/ 71 h 102"/>
                <a:gd name="T26" fmla="*/ 54 w 174"/>
                <a:gd name="T27" fmla="*/ 62 h 102"/>
                <a:gd name="T28" fmla="*/ 62 w 174"/>
                <a:gd name="T29" fmla="*/ 64 h 102"/>
                <a:gd name="T30" fmla="*/ 66 w 174"/>
                <a:gd name="T31" fmla="*/ 76 h 102"/>
                <a:gd name="T32" fmla="*/ 69 w 174"/>
                <a:gd name="T33" fmla="*/ 86 h 102"/>
                <a:gd name="T34" fmla="*/ 74 w 174"/>
                <a:gd name="T35" fmla="*/ 76 h 102"/>
                <a:gd name="T36" fmla="*/ 78 w 174"/>
                <a:gd name="T37" fmla="*/ 71 h 102"/>
                <a:gd name="T38" fmla="*/ 81 w 174"/>
                <a:gd name="T39" fmla="*/ 71 h 102"/>
                <a:gd name="T40" fmla="*/ 85 w 174"/>
                <a:gd name="T41" fmla="*/ 45 h 102"/>
                <a:gd name="T42" fmla="*/ 88 w 174"/>
                <a:gd name="T43" fmla="*/ 5 h 102"/>
                <a:gd name="T44" fmla="*/ 93 w 174"/>
                <a:gd name="T45" fmla="*/ 17 h 102"/>
                <a:gd name="T46" fmla="*/ 95 w 174"/>
                <a:gd name="T47" fmla="*/ 91 h 102"/>
                <a:gd name="T48" fmla="*/ 100 w 174"/>
                <a:gd name="T49" fmla="*/ 98 h 102"/>
                <a:gd name="T50" fmla="*/ 102 w 174"/>
                <a:gd name="T51" fmla="*/ 83 h 102"/>
                <a:gd name="T52" fmla="*/ 107 w 174"/>
                <a:gd name="T53" fmla="*/ 67 h 102"/>
                <a:gd name="T54" fmla="*/ 109 w 174"/>
                <a:gd name="T55" fmla="*/ 33 h 102"/>
                <a:gd name="T56" fmla="*/ 114 w 174"/>
                <a:gd name="T57" fmla="*/ 24 h 102"/>
                <a:gd name="T58" fmla="*/ 116 w 174"/>
                <a:gd name="T59" fmla="*/ 67 h 102"/>
                <a:gd name="T60" fmla="*/ 121 w 174"/>
                <a:gd name="T61" fmla="*/ 100 h 102"/>
                <a:gd name="T62" fmla="*/ 124 w 174"/>
                <a:gd name="T63" fmla="*/ 98 h 102"/>
                <a:gd name="T64" fmla="*/ 126 w 174"/>
                <a:gd name="T65" fmla="*/ 76 h 102"/>
                <a:gd name="T66" fmla="*/ 131 w 174"/>
                <a:gd name="T67" fmla="*/ 74 h 102"/>
                <a:gd name="T68" fmla="*/ 136 w 174"/>
                <a:gd name="T69" fmla="*/ 60 h 102"/>
                <a:gd name="T70" fmla="*/ 140 w 174"/>
                <a:gd name="T71" fmla="*/ 57 h 102"/>
                <a:gd name="T72" fmla="*/ 147 w 174"/>
                <a:gd name="T73" fmla="*/ 57 h 102"/>
                <a:gd name="T74" fmla="*/ 152 w 174"/>
                <a:gd name="T75" fmla="*/ 50 h 102"/>
                <a:gd name="T76" fmla="*/ 157 w 174"/>
                <a:gd name="T77" fmla="*/ 57 h 102"/>
                <a:gd name="T78" fmla="*/ 162 w 174"/>
                <a:gd name="T79" fmla="*/ 67 h 102"/>
                <a:gd name="T80" fmla="*/ 167 w 174"/>
                <a:gd name="T81" fmla="*/ 64 h 102"/>
                <a:gd name="T82" fmla="*/ 171 w 174"/>
                <a:gd name="T83" fmla="*/ 6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 h="102">
                  <a:moveTo>
                    <a:pt x="0" y="60"/>
                  </a:moveTo>
                  <a:lnTo>
                    <a:pt x="2" y="62"/>
                  </a:lnTo>
                  <a:lnTo>
                    <a:pt x="4" y="60"/>
                  </a:lnTo>
                  <a:lnTo>
                    <a:pt x="7" y="57"/>
                  </a:lnTo>
                  <a:lnTo>
                    <a:pt x="7" y="55"/>
                  </a:lnTo>
                  <a:lnTo>
                    <a:pt x="9" y="52"/>
                  </a:lnTo>
                  <a:lnTo>
                    <a:pt x="11" y="50"/>
                  </a:lnTo>
                  <a:lnTo>
                    <a:pt x="11" y="52"/>
                  </a:lnTo>
                  <a:lnTo>
                    <a:pt x="14" y="55"/>
                  </a:lnTo>
                  <a:lnTo>
                    <a:pt x="14" y="57"/>
                  </a:lnTo>
                  <a:lnTo>
                    <a:pt x="16" y="60"/>
                  </a:lnTo>
                  <a:lnTo>
                    <a:pt x="16" y="67"/>
                  </a:lnTo>
                  <a:lnTo>
                    <a:pt x="19" y="71"/>
                  </a:lnTo>
                  <a:lnTo>
                    <a:pt x="19" y="76"/>
                  </a:lnTo>
                  <a:lnTo>
                    <a:pt x="21" y="79"/>
                  </a:lnTo>
                  <a:lnTo>
                    <a:pt x="21" y="76"/>
                  </a:lnTo>
                  <a:lnTo>
                    <a:pt x="23" y="74"/>
                  </a:lnTo>
                  <a:lnTo>
                    <a:pt x="23" y="71"/>
                  </a:lnTo>
                  <a:lnTo>
                    <a:pt x="26" y="69"/>
                  </a:lnTo>
                  <a:lnTo>
                    <a:pt x="26" y="62"/>
                  </a:lnTo>
                  <a:lnTo>
                    <a:pt x="28" y="57"/>
                  </a:lnTo>
                  <a:lnTo>
                    <a:pt x="28" y="48"/>
                  </a:lnTo>
                  <a:lnTo>
                    <a:pt x="31" y="45"/>
                  </a:lnTo>
                  <a:lnTo>
                    <a:pt x="31" y="38"/>
                  </a:lnTo>
                  <a:lnTo>
                    <a:pt x="33" y="41"/>
                  </a:lnTo>
                  <a:lnTo>
                    <a:pt x="33" y="43"/>
                  </a:lnTo>
                  <a:lnTo>
                    <a:pt x="35" y="45"/>
                  </a:lnTo>
                  <a:lnTo>
                    <a:pt x="35" y="50"/>
                  </a:lnTo>
                  <a:lnTo>
                    <a:pt x="38" y="52"/>
                  </a:lnTo>
                  <a:lnTo>
                    <a:pt x="38" y="62"/>
                  </a:lnTo>
                  <a:lnTo>
                    <a:pt x="40" y="64"/>
                  </a:lnTo>
                  <a:lnTo>
                    <a:pt x="40" y="69"/>
                  </a:lnTo>
                  <a:lnTo>
                    <a:pt x="43" y="71"/>
                  </a:lnTo>
                  <a:lnTo>
                    <a:pt x="43" y="79"/>
                  </a:lnTo>
                  <a:lnTo>
                    <a:pt x="45" y="81"/>
                  </a:lnTo>
                  <a:lnTo>
                    <a:pt x="47" y="79"/>
                  </a:lnTo>
                  <a:lnTo>
                    <a:pt x="47" y="76"/>
                  </a:lnTo>
                  <a:lnTo>
                    <a:pt x="50" y="74"/>
                  </a:lnTo>
                  <a:lnTo>
                    <a:pt x="50" y="71"/>
                  </a:lnTo>
                  <a:lnTo>
                    <a:pt x="52" y="69"/>
                  </a:lnTo>
                  <a:lnTo>
                    <a:pt x="52" y="64"/>
                  </a:lnTo>
                  <a:lnTo>
                    <a:pt x="54" y="62"/>
                  </a:lnTo>
                  <a:lnTo>
                    <a:pt x="57" y="62"/>
                  </a:lnTo>
                  <a:lnTo>
                    <a:pt x="59" y="62"/>
                  </a:lnTo>
                  <a:lnTo>
                    <a:pt x="62" y="64"/>
                  </a:lnTo>
                  <a:lnTo>
                    <a:pt x="64" y="67"/>
                  </a:lnTo>
                  <a:lnTo>
                    <a:pt x="64" y="71"/>
                  </a:lnTo>
                  <a:lnTo>
                    <a:pt x="66" y="76"/>
                  </a:lnTo>
                  <a:lnTo>
                    <a:pt x="66" y="81"/>
                  </a:lnTo>
                  <a:lnTo>
                    <a:pt x="69" y="83"/>
                  </a:lnTo>
                  <a:lnTo>
                    <a:pt x="69" y="86"/>
                  </a:lnTo>
                  <a:lnTo>
                    <a:pt x="71" y="83"/>
                  </a:lnTo>
                  <a:lnTo>
                    <a:pt x="71" y="79"/>
                  </a:lnTo>
                  <a:lnTo>
                    <a:pt x="74" y="76"/>
                  </a:lnTo>
                  <a:lnTo>
                    <a:pt x="74" y="69"/>
                  </a:lnTo>
                  <a:lnTo>
                    <a:pt x="76" y="69"/>
                  </a:lnTo>
                  <a:lnTo>
                    <a:pt x="78" y="71"/>
                  </a:lnTo>
                  <a:lnTo>
                    <a:pt x="78" y="76"/>
                  </a:lnTo>
                  <a:lnTo>
                    <a:pt x="81" y="76"/>
                  </a:lnTo>
                  <a:lnTo>
                    <a:pt x="81" y="71"/>
                  </a:lnTo>
                  <a:lnTo>
                    <a:pt x="83" y="67"/>
                  </a:lnTo>
                  <a:lnTo>
                    <a:pt x="83" y="50"/>
                  </a:lnTo>
                  <a:lnTo>
                    <a:pt x="85" y="45"/>
                  </a:lnTo>
                  <a:lnTo>
                    <a:pt x="85" y="31"/>
                  </a:lnTo>
                  <a:lnTo>
                    <a:pt x="88" y="22"/>
                  </a:lnTo>
                  <a:lnTo>
                    <a:pt x="88" y="5"/>
                  </a:lnTo>
                  <a:lnTo>
                    <a:pt x="90" y="0"/>
                  </a:lnTo>
                  <a:lnTo>
                    <a:pt x="90" y="7"/>
                  </a:lnTo>
                  <a:lnTo>
                    <a:pt x="93" y="17"/>
                  </a:lnTo>
                  <a:lnTo>
                    <a:pt x="93" y="45"/>
                  </a:lnTo>
                  <a:lnTo>
                    <a:pt x="95" y="60"/>
                  </a:lnTo>
                  <a:lnTo>
                    <a:pt x="95" y="91"/>
                  </a:lnTo>
                  <a:lnTo>
                    <a:pt x="97" y="95"/>
                  </a:lnTo>
                  <a:lnTo>
                    <a:pt x="97" y="100"/>
                  </a:lnTo>
                  <a:lnTo>
                    <a:pt x="100" y="98"/>
                  </a:lnTo>
                  <a:lnTo>
                    <a:pt x="100" y="93"/>
                  </a:lnTo>
                  <a:lnTo>
                    <a:pt x="102" y="91"/>
                  </a:lnTo>
                  <a:lnTo>
                    <a:pt x="102" y="83"/>
                  </a:lnTo>
                  <a:lnTo>
                    <a:pt x="105" y="81"/>
                  </a:lnTo>
                  <a:lnTo>
                    <a:pt x="105" y="71"/>
                  </a:lnTo>
                  <a:lnTo>
                    <a:pt x="107" y="67"/>
                  </a:lnTo>
                  <a:lnTo>
                    <a:pt x="107" y="55"/>
                  </a:lnTo>
                  <a:lnTo>
                    <a:pt x="109" y="48"/>
                  </a:lnTo>
                  <a:lnTo>
                    <a:pt x="109" y="33"/>
                  </a:lnTo>
                  <a:lnTo>
                    <a:pt x="112" y="29"/>
                  </a:lnTo>
                  <a:lnTo>
                    <a:pt x="112" y="24"/>
                  </a:lnTo>
                  <a:lnTo>
                    <a:pt x="114" y="24"/>
                  </a:lnTo>
                  <a:lnTo>
                    <a:pt x="114" y="29"/>
                  </a:lnTo>
                  <a:lnTo>
                    <a:pt x="116" y="36"/>
                  </a:lnTo>
                  <a:lnTo>
                    <a:pt x="116" y="67"/>
                  </a:lnTo>
                  <a:lnTo>
                    <a:pt x="119" y="79"/>
                  </a:lnTo>
                  <a:lnTo>
                    <a:pt x="119" y="95"/>
                  </a:lnTo>
                  <a:lnTo>
                    <a:pt x="121" y="100"/>
                  </a:lnTo>
                  <a:lnTo>
                    <a:pt x="121" y="102"/>
                  </a:lnTo>
                  <a:lnTo>
                    <a:pt x="121" y="100"/>
                  </a:lnTo>
                  <a:lnTo>
                    <a:pt x="124" y="98"/>
                  </a:lnTo>
                  <a:lnTo>
                    <a:pt x="124" y="91"/>
                  </a:lnTo>
                  <a:lnTo>
                    <a:pt x="126" y="86"/>
                  </a:lnTo>
                  <a:lnTo>
                    <a:pt x="126" y="76"/>
                  </a:lnTo>
                  <a:lnTo>
                    <a:pt x="131" y="71"/>
                  </a:lnTo>
                  <a:lnTo>
                    <a:pt x="128" y="71"/>
                  </a:lnTo>
                  <a:lnTo>
                    <a:pt x="131" y="74"/>
                  </a:lnTo>
                  <a:lnTo>
                    <a:pt x="133" y="71"/>
                  </a:lnTo>
                  <a:lnTo>
                    <a:pt x="136" y="69"/>
                  </a:lnTo>
                  <a:lnTo>
                    <a:pt x="136" y="60"/>
                  </a:lnTo>
                  <a:lnTo>
                    <a:pt x="140" y="55"/>
                  </a:lnTo>
                  <a:lnTo>
                    <a:pt x="138" y="55"/>
                  </a:lnTo>
                  <a:lnTo>
                    <a:pt x="140" y="57"/>
                  </a:lnTo>
                  <a:lnTo>
                    <a:pt x="143" y="60"/>
                  </a:lnTo>
                  <a:lnTo>
                    <a:pt x="145" y="60"/>
                  </a:lnTo>
                  <a:lnTo>
                    <a:pt x="147" y="57"/>
                  </a:lnTo>
                  <a:lnTo>
                    <a:pt x="150" y="55"/>
                  </a:lnTo>
                  <a:lnTo>
                    <a:pt x="152" y="52"/>
                  </a:lnTo>
                  <a:lnTo>
                    <a:pt x="152" y="50"/>
                  </a:lnTo>
                  <a:lnTo>
                    <a:pt x="152" y="52"/>
                  </a:lnTo>
                  <a:lnTo>
                    <a:pt x="155" y="55"/>
                  </a:lnTo>
                  <a:lnTo>
                    <a:pt x="157" y="57"/>
                  </a:lnTo>
                  <a:lnTo>
                    <a:pt x="157" y="64"/>
                  </a:lnTo>
                  <a:lnTo>
                    <a:pt x="159" y="64"/>
                  </a:lnTo>
                  <a:lnTo>
                    <a:pt x="162" y="67"/>
                  </a:lnTo>
                  <a:lnTo>
                    <a:pt x="164" y="69"/>
                  </a:lnTo>
                  <a:lnTo>
                    <a:pt x="164" y="67"/>
                  </a:lnTo>
                  <a:lnTo>
                    <a:pt x="167" y="64"/>
                  </a:lnTo>
                  <a:lnTo>
                    <a:pt x="167" y="60"/>
                  </a:lnTo>
                  <a:lnTo>
                    <a:pt x="169" y="60"/>
                  </a:lnTo>
                  <a:lnTo>
                    <a:pt x="171" y="62"/>
                  </a:lnTo>
                  <a:lnTo>
                    <a:pt x="171" y="64"/>
                  </a:lnTo>
                  <a:lnTo>
                    <a:pt x="174"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5" name="Freeform 219"/>
            <p:cNvSpPr>
              <a:spLocks noChangeAspect="1"/>
            </p:cNvSpPr>
            <p:nvPr/>
          </p:nvSpPr>
          <p:spPr bwMode="auto">
            <a:xfrm flipV="1">
              <a:off x="6857957" y="4733554"/>
              <a:ext cx="1098236" cy="141464"/>
            </a:xfrm>
            <a:custGeom>
              <a:avLst/>
              <a:gdLst>
                <a:gd name="T0" fmla="*/ 2 w 193"/>
                <a:gd name="T1" fmla="*/ 66 h 97"/>
                <a:gd name="T2" fmla="*/ 9 w 193"/>
                <a:gd name="T3" fmla="*/ 66 h 97"/>
                <a:gd name="T4" fmla="*/ 19 w 193"/>
                <a:gd name="T5" fmla="*/ 57 h 97"/>
                <a:gd name="T6" fmla="*/ 26 w 193"/>
                <a:gd name="T7" fmla="*/ 45 h 97"/>
                <a:gd name="T8" fmla="*/ 28 w 193"/>
                <a:gd name="T9" fmla="*/ 47 h 97"/>
                <a:gd name="T10" fmla="*/ 33 w 193"/>
                <a:gd name="T11" fmla="*/ 54 h 97"/>
                <a:gd name="T12" fmla="*/ 38 w 193"/>
                <a:gd name="T13" fmla="*/ 42 h 97"/>
                <a:gd name="T14" fmla="*/ 40 w 193"/>
                <a:gd name="T15" fmla="*/ 12 h 97"/>
                <a:gd name="T16" fmla="*/ 45 w 193"/>
                <a:gd name="T17" fmla="*/ 2 h 97"/>
                <a:gd name="T18" fmla="*/ 47 w 193"/>
                <a:gd name="T19" fmla="*/ 69 h 97"/>
                <a:gd name="T20" fmla="*/ 52 w 193"/>
                <a:gd name="T21" fmla="*/ 92 h 97"/>
                <a:gd name="T22" fmla="*/ 55 w 193"/>
                <a:gd name="T23" fmla="*/ 76 h 97"/>
                <a:gd name="T24" fmla="*/ 59 w 193"/>
                <a:gd name="T25" fmla="*/ 54 h 97"/>
                <a:gd name="T26" fmla="*/ 64 w 193"/>
                <a:gd name="T27" fmla="*/ 76 h 97"/>
                <a:gd name="T28" fmla="*/ 67 w 193"/>
                <a:gd name="T29" fmla="*/ 54 h 97"/>
                <a:gd name="T30" fmla="*/ 71 w 193"/>
                <a:gd name="T31" fmla="*/ 50 h 97"/>
                <a:gd name="T32" fmla="*/ 76 w 193"/>
                <a:gd name="T33" fmla="*/ 31 h 97"/>
                <a:gd name="T34" fmla="*/ 78 w 193"/>
                <a:gd name="T35" fmla="*/ 31 h 97"/>
                <a:gd name="T36" fmla="*/ 81 w 193"/>
                <a:gd name="T37" fmla="*/ 61 h 97"/>
                <a:gd name="T38" fmla="*/ 83 w 193"/>
                <a:gd name="T39" fmla="*/ 64 h 97"/>
                <a:gd name="T40" fmla="*/ 90 w 193"/>
                <a:gd name="T41" fmla="*/ 54 h 97"/>
                <a:gd name="T42" fmla="*/ 98 w 193"/>
                <a:gd name="T43" fmla="*/ 57 h 97"/>
                <a:gd name="T44" fmla="*/ 102 w 193"/>
                <a:gd name="T45" fmla="*/ 71 h 97"/>
                <a:gd name="T46" fmla="*/ 105 w 193"/>
                <a:gd name="T47" fmla="*/ 66 h 97"/>
                <a:gd name="T48" fmla="*/ 107 w 193"/>
                <a:gd name="T49" fmla="*/ 45 h 97"/>
                <a:gd name="T50" fmla="*/ 112 w 193"/>
                <a:gd name="T51" fmla="*/ 47 h 97"/>
                <a:gd name="T52" fmla="*/ 119 w 193"/>
                <a:gd name="T53" fmla="*/ 61 h 97"/>
                <a:gd name="T54" fmla="*/ 124 w 193"/>
                <a:gd name="T55" fmla="*/ 59 h 97"/>
                <a:gd name="T56" fmla="*/ 129 w 193"/>
                <a:gd name="T57" fmla="*/ 57 h 97"/>
                <a:gd name="T58" fmla="*/ 136 w 193"/>
                <a:gd name="T59" fmla="*/ 52 h 97"/>
                <a:gd name="T60" fmla="*/ 140 w 193"/>
                <a:gd name="T61" fmla="*/ 42 h 97"/>
                <a:gd name="T62" fmla="*/ 145 w 193"/>
                <a:gd name="T63" fmla="*/ 42 h 97"/>
                <a:gd name="T64" fmla="*/ 152 w 193"/>
                <a:gd name="T65" fmla="*/ 45 h 97"/>
                <a:gd name="T66" fmla="*/ 155 w 193"/>
                <a:gd name="T67" fmla="*/ 54 h 97"/>
                <a:gd name="T68" fmla="*/ 162 w 193"/>
                <a:gd name="T69" fmla="*/ 64 h 97"/>
                <a:gd name="T70" fmla="*/ 169 w 193"/>
                <a:gd name="T71" fmla="*/ 59 h 97"/>
                <a:gd name="T72" fmla="*/ 171 w 193"/>
                <a:gd name="T73" fmla="*/ 42 h 97"/>
                <a:gd name="T74" fmla="*/ 176 w 193"/>
                <a:gd name="T75" fmla="*/ 26 h 97"/>
                <a:gd name="T76" fmla="*/ 179 w 193"/>
                <a:gd name="T77" fmla="*/ 35 h 97"/>
                <a:gd name="T78" fmla="*/ 183 w 193"/>
                <a:gd name="T79" fmla="*/ 85 h 97"/>
                <a:gd name="T80" fmla="*/ 186 w 193"/>
                <a:gd name="T81" fmla="*/ 92 h 97"/>
                <a:gd name="T82" fmla="*/ 191 w 193"/>
                <a:gd name="T83" fmla="*/ 7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97">
                  <a:moveTo>
                    <a:pt x="0" y="57"/>
                  </a:moveTo>
                  <a:lnTo>
                    <a:pt x="0" y="64"/>
                  </a:lnTo>
                  <a:lnTo>
                    <a:pt x="2" y="66"/>
                  </a:lnTo>
                  <a:lnTo>
                    <a:pt x="4" y="66"/>
                  </a:lnTo>
                  <a:lnTo>
                    <a:pt x="7" y="66"/>
                  </a:lnTo>
                  <a:lnTo>
                    <a:pt x="9" y="66"/>
                  </a:lnTo>
                  <a:lnTo>
                    <a:pt x="12" y="64"/>
                  </a:lnTo>
                  <a:lnTo>
                    <a:pt x="14" y="61"/>
                  </a:lnTo>
                  <a:lnTo>
                    <a:pt x="19" y="57"/>
                  </a:lnTo>
                  <a:lnTo>
                    <a:pt x="19" y="52"/>
                  </a:lnTo>
                  <a:lnTo>
                    <a:pt x="21" y="50"/>
                  </a:lnTo>
                  <a:lnTo>
                    <a:pt x="26" y="45"/>
                  </a:lnTo>
                  <a:lnTo>
                    <a:pt x="24" y="45"/>
                  </a:lnTo>
                  <a:lnTo>
                    <a:pt x="26" y="45"/>
                  </a:lnTo>
                  <a:lnTo>
                    <a:pt x="28" y="47"/>
                  </a:lnTo>
                  <a:lnTo>
                    <a:pt x="31" y="50"/>
                  </a:lnTo>
                  <a:lnTo>
                    <a:pt x="31" y="54"/>
                  </a:lnTo>
                  <a:lnTo>
                    <a:pt x="33" y="54"/>
                  </a:lnTo>
                  <a:lnTo>
                    <a:pt x="36" y="52"/>
                  </a:lnTo>
                  <a:lnTo>
                    <a:pt x="36" y="45"/>
                  </a:lnTo>
                  <a:lnTo>
                    <a:pt x="38" y="42"/>
                  </a:lnTo>
                  <a:lnTo>
                    <a:pt x="38" y="35"/>
                  </a:lnTo>
                  <a:lnTo>
                    <a:pt x="40" y="31"/>
                  </a:lnTo>
                  <a:lnTo>
                    <a:pt x="40" y="12"/>
                  </a:lnTo>
                  <a:lnTo>
                    <a:pt x="43" y="4"/>
                  </a:lnTo>
                  <a:lnTo>
                    <a:pt x="43" y="0"/>
                  </a:lnTo>
                  <a:lnTo>
                    <a:pt x="45" y="2"/>
                  </a:lnTo>
                  <a:lnTo>
                    <a:pt x="45" y="33"/>
                  </a:lnTo>
                  <a:lnTo>
                    <a:pt x="47" y="45"/>
                  </a:lnTo>
                  <a:lnTo>
                    <a:pt x="47" y="69"/>
                  </a:lnTo>
                  <a:lnTo>
                    <a:pt x="50" y="78"/>
                  </a:lnTo>
                  <a:lnTo>
                    <a:pt x="50" y="95"/>
                  </a:lnTo>
                  <a:lnTo>
                    <a:pt x="52" y="92"/>
                  </a:lnTo>
                  <a:lnTo>
                    <a:pt x="52" y="90"/>
                  </a:lnTo>
                  <a:lnTo>
                    <a:pt x="55" y="85"/>
                  </a:lnTo>
                  <a:lnTo>
                    <a:pt x="55" y="76"/>
                  </a:lnTo>
                  <a:lnTo>
                    <a:pt x="57" y="71"/>
                  </a:lnTo>
                  <a:lnTo>
                    <a:pt x="57" y="57"/>
                  </a:lnTo>
                  <a:lnTo>
                    <a:pt x="59" y="54"/>
                  </a:lnTo>
                  <a:lnTo>
                    <a:pt x="62" y="57"/>
                  </a:lnTo>
                  <a:lnTo>
                    <a:pt x="62" y="73"/>
                  </a:lnTo>
                  <a:lnTo>
                    <a:pt x="64" y="76"/>
                  </a:lnTo>
                  <a:lnTo>
                    <a:pt x="64" y="73"/>
                  </a:lnTo>
                  <a:lnTo>
                    <a:pt x="67" y="71"/>
                  </a:lnTo>
                  <a:lnTo>
                    <a:pt x="67" y="54"/>
                  </a:lnTo>
                  <a:lnTo>
                    <a:pt x="69" y="52"/>
                  </a:lnTo>
                  <a:lnTo>
                    <a:pt x="71" y="54"/>
                  </a:lnTo>
                  <a:lnTo>
                    <a:pt x="71" y="50"/>
                  </a:lnTo>
                  <a:lnTo>
                    <a:pt x="74" y="47"/>
                  </a:lnTo>
                  <a:lnTo>
                    <a:pt x="74" y="35"/>
                  </a:lnTo>
                  <a:lnTo>
                    <a:pt x="76" y="31"/>
                  </a:lnTo>
                  <a:lnTo>
                    <a:pt x="76" y="23"/>
                  </a:lnTo>
                  <a:lnTo>
                    <a:pt x="76" y="26"/>
                  </a:lnTo>
                  <a:lnTo>
                    <a:pt x="78" y="31"/>
                  </a:lnTo>
                  <a:lnTo>
                    <a:pt x="78" y="40"/>
                  </a:lnTo>
                  <a:lnTo>
                    <a:pt x="81" y="47"/>
                  </a:lnTo>
                  <a:lnTo>
                    <a:pt x="81" y="61"/>
                  </a:lnTo>
                  <a:lnTo>
                    <a:pt x="83" y="64"/>
                  </a:lnTo>
                  <a:lnTo>
                    <a:pt x="83" y="66"/>
                  </a:lnTo>
                  <a:lnTo>
                    <a:pt x="83" y="64"/>
                  </a:lnTo>
                  <a:lnTo>
                    <a:pt x="86" y="61"/>
                  </a:lnTo>
                  <a:lnTo>
                    <a:pt x="90" y="57"/>
                  </a:lnTo>
                  <a:lnTo>
                    <a:pt x="90" y="54"/>
                  </a:lnTo>
                  <a:lnTo>
                    <a:pt x="93" y="57"/>
                  </a:lnTo>
                  <a:lnTo>
                    <a:pt x="95" y="54"/>
                  </a:lnTo>
                  <a:lnTo>
                    <a:pt x="98" y="57"/>
                  </a:lnTo>
                  <a:lnTo>
                    <a:pt x="100" y="59"/>
                  </a:lnTo>
                  <a:lnTo>
                    <a:pt x="100" y="69"/>
                  </a:lnTo>
                  <a:lnTo>
                    <a:pt x="102" y="71"/>
                  </a:lnTo>
                  <a:lnTo>
                    <a:pt x="102" y="73"/>
                  </a:lnTo>
                  <a:lnTo>
                    <a:pt x="102" y="69"/>
                  </a:lnTo>
                  <a:lnTo>
                    <a:pt x="105" y="66"/>
                  </a:lnTo>
                  <a:lnTo>
                    <a:pt x="105" y="59"/>
                  </a:lnTo>
                  <a:lnTo>
                    <a:pt x="107" y="54"/>
                  </a:lnTo>
                  <a:lnTo>
                    <a:pt x="107" y="45"/>
                  </a:lnTo>
                  <a:lnTo>
                    <a:pt x="112" y="40"/>
                  </a:lnTo>
                  <a:lnTo>
                    <a:pt x="109" y="40"/>
                  </a:lnTo>
                  <a:lnTo>
                    <a:pt x="112" y="47"/>
                  </a:lnTo>
                  <a:lnTo>
                    <a:pt x="114" y="50"/>
                  </a:lnTo>
                  <a:lnTo>
                    <a:pt x="114" y="57"/>
                  </a:lnTo>
                  <a:lnTo>
                    <a:pt x="119" y="61"/>
                  </a:lnTo>
                  <a:lnTo>
                    <a:pt x="119" y="64"/>
                  </a:lnTo>
                  <a:lnTo>
                    <a:pt x="121" y="61"/>
                  </a:lnTo>
                  <a:lnTo>
                    <a:pt x="124" y="59"/>
                  </a:lnTo>
                  <a:lnTo>
                    <a:pt x="124" y="57"/>
                  </a:lnTo>
                  <a:lnTo>
                    <a:pt x="131" y="57"/>
                  </a:lnTo>
                  <a:lnTo>
                    <a:pt x="129" y="57"/>
                  </a:lnTo>
                  <a:lnTo>
                    <a:pt x="131" y="57"/>
                  </a:lnTo>
                  <a:lnTo>
                    <a:pt x="133" y="54"/>
                  </a:lnTo>
                  <a:lnTo>
                    <a:pt x="136" y="52"/>
                  </a:lnTo>
                  <a:lnTo>
                    <a:pt x="138" y="50"/>
                  </a:lnTo>
                  <a:lnTo>
                    <a:pt x="138" y="45"/>
                  </a:lnTo>
                  <a:lnTo>
                    <a:pt x="140" y="42"/>
                  </a:lnTo>
                  <a:lnTo>
                    <a:pt x="140" y="40"/>
                  </a:lnTo>
                  <a:lnTo>
                    <a:pt x="145" y="38"/>
                  </a:lnTo>
                  <a:lnTo>
                    <a:pt x="145" y="42"/>
                  </a:lnTo>
                  <a:lnTo>
                    <a:pt x="148" y="42"/>
                  </a:lnTo>
                  <a:lnTo>
                    <a:pt x="150" y="42"/>
                  </a:lnTo>
                  <a:lnTo>
                    <a:pt x="152" y="45"/>
                  </a:lnTo>
                  <a:lnTo>
                    <a:pt x="152" y="47"/>
                  </a:lnTo>
                  <a:lnTo>
                    <a:pt x="155" y="50"/>
                  </a:lnTo>
                  <a:lnTo>
                    <a:pt x="155" y="54"/>
                  </a:lnTo>
                  <a:lnTo>
                    <a:pt x="157" y="57"/>
                  </a:lnTo>
                  <a:lnTo>
                    <a:pt x="157" y="59"/>
                  </a:lnTo>
                  <a:lnTo>
                    <a:pt x="162" y="64"/>
                  </a:lnTo>
                  <a:lnTo>
                    <a:pt x="162" y="66"/>
                  </a:lnTo>
                  <a:lnTo>
                    <a:pt x="164" y="64"/>
                  </a:lnTo>
                  <a:lnTo>
                    <a:pt x="169" y="59"/>
                  </a:lnTo>
                  <a:lnTo>
                    <a:pt x="169" y="52"/>
                  </a:lnTo>
                  <a:lnTo>
                    <a:pt x="171" y="50"/>
                  </a:lnTo>
                  <a:lnTo>
                    <a:pt x="171" y="42"/>
                  </a:lnTo>
                  <a:lnTo>
                    <a:pt x="174" y="38"/>
                  </a:lnTo>
                  <a:lnTo>
                    <a:pt x="174" y="28"/>
                  </a:lnTo>
                  <a:lnTo>
                    <a:pt x="176" y="26"/>
                  </a:lnTo>
                  <a:lnTo>
                    <a:pt x="176" y="21"/>
                  </a:lnTo>
                  <a:lnTo>
                    <a:pt x="179" y="23"/>
                  </a:lnTo>
                  <a:lnTo>
                    <a:pt x="179" y="35"/>
                  </a:lnTo>
                  <a:lnTo>
                    <a:pt x="181" y="45"/>
                  </a:lnTo>
                  <a:lnTo>
                    <a:pt x="181" y="76"/>
                  </a:lnTo>
                  <a:lnTo>
                    <a:pt x="183" y="85"/>
                  </a:lnTo>
                  <a:lnTo>
                    <a:pt x="183" y="95"/>
                  </a:lnTo>
                  <a:lnTo>
                    <a:pt x="186" y="97"/>
                  </a:lnTo>
                  <a:lnTo>
                    <a:pt x="186" y="92"/>
                  </a:lnTo>
                  <a:lnTo>
                    <a:pt x="188" y="90"/>
                  </a:lnTo>
                  <a:lnTo>
                    <a:pt x="188" y="83"/>
                  </a:lnTo>
                  <a:lnTo>
                    <a:pt x="191" y="78"/>
                  </a:lnTo>
                  <a:lnTo>
                    <a:pt x="191" y="66"/>
                  </a:lnTo>
                  <a:lnTo>
                    <a:pt x="193"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6" name="Freeform 220"/>
            <p:cNvSpPr>
              <a:spLocks noChangeAspect="1"/>
            </p:cNvSpPr>
            <p:nvPr/>
          </p:nvSpPr>
          <p:spPr bwMode="auto">
            <a:xfrm flipV="1">
              <a:off x="7956194" y="4729179"/>
              <a:ext cx="961820" cy="122505"/>
            </a:xfrm>
            <a:custGeom>
              <a:avLst/>
              <a:gdLst>
                <a:gd name="T0" fmla="*/ 2 w 169"/>
                <a:gd name="T1" fmla="*/ 36 h 84"/>
                <a:gd name="T2" fmla="*/ 7 w 169"/>
                <a:gd name="T3" fmla="*/ 41 h 84"/>
                <a:gd name="T4" fmla="*/ 10 w 169"/>
                <a:gd name="T5" fmla="*/ 26 h 84"/>
                <a:gd name="T6" fmla="*/ 14 w 169"/>
                <a:gd name="T7" fmla="*/ 24 h 84"/>
                <a:gd name="T8" fmla="*/ 17 w 169"/>
                <a:gd name="T9" fmla="*/ 29 h 84"/>
                <a:gd name="T10" fmla="*/ 21 w 169"/>
                <a:gd name="T11" fmla="*/ 34 h 84"/>
                <a:gd name="T12" fmla="*/ 24 w 169"/>
                <a:gd name="T13" fmla="*/ 19 h 84"/>
                <a:gd name="T14" fmla="*/ 29 w 169"/>
                <a:gd name="T15" fmla="*/ 15 h 84"/>
                <a:gd name="T16" fmla="*/ 31 w 169"/>
                <a:gd name="T17" fmla="*/ 41 h 84"/>
                <a:gd name="T18" fmla="*/ 36 w 169"/>
                <a:gd name="T19" fmla="*/ 62 h 84"/>
                <a:gd name="T20" fmla="*/ 41 w 169"/>
                <a:gd name="T21" fmla="*/ 48 h 84"/>
                <a:gd name="T22" fmla="*/ 43 w 169"/>
                <a:gd name="T23" fmla="*/ 17 h 84"/>
                <a:gd name="T24" fmla="*/ 48 w 169"/>
                <a:gd name="T25" fmla="*/ 43 h 84"/>
                <a:gd name="T26" fmla="*/ 52 w 169"/>
                <a:gd name="T27" fmla="*/ 57 h 84"/>
                <a:gd name="T28" fmla="*/ 60 w 169"/>
                <a:gd name="T29" fmla="*/ 38 h 84"/>
                <a:gd name="T30" fmla="*/ 64 w 169"/>
                <a:gd name="T31" fmla="*/ 45 h 84"/>
                <a:gd name="T32" fmla="*/ 67 w 169"/>
                <a:gd name="T33" fmla="*/ 36 h 84"/>
                <a:gd name="T34" fmla="*/ 69 w 169"/>
                <a:gd name="T35" fmla="*/ 7 h 84"/>
                <a:gd name="T36" fmla="*/ 72 w 169"/>
                <a:gd name="T37" fmla="*/ 3 h 84"/>
                <a:gd name="T38" fmla="*/ 76 w 169"/>
                <a:gd name="T39" fmla="*/ 34 h 84"/>
                <a:gd name="T40" fmla="*/ 79 w 169"/>
                <a:gd name="T41" fmla="*/ 84 h 84"/>
                <a:gd name="T42" fmla="*/ 81 w 169"/>
                <a:gd name="T43" fmla="*/ 53 h 84"/>
                <a:gd name="T44" fmla="*/ 86 w 169"/>
                <a:gd name="T45" fmla="*/ 24 h 84"/>
                <a:gd name="T46" fmla="*/ 88 w 169"/>
                <a:gd name="T47" fmla="*/ 10 h 84"/>
                <a:gd name="T48" fmla="*/ 93 w 169"/>
                <a:gd name="T49" fmla="*/ 41 h 84"/>
                <a:gd name="T50" fmla="*/ 95 w 169"/>
                <a:gd name="T51" fmla="*/ 57 h 84"/>
                <a:gd name="T52" fmla="*/ 100 w 169"/>
                <a:gd name="T53" fmla="*/ 55 h 84"/>
                <a:gd name="T54" fmla="*/ 103 w 169"/>
                <a:gd name="T55" fmla="*/ 41 h 84"/>
                <a:gd name="T56" fmla="*/ 107 w 169"/>
                <a:gd name="T57" fmla="*/ 26 h 84"/>
                <a:gd name="T58" fmla="*/ 114 w 169"/>
                <a:gd name="T59" fmla="*/ 15 h 84"/>
                <a:gd name="T60" fmla="*/ 117 w 169"/>
                <a:gd name="T61" fmla="*/ 26 h 84"/>
                <a:gd name="T62" fmla="*/ 119 w 169"/>
                <a:gd name="T63" fmla="*/ 62 h 84"/>
                <a:gd name="T64" fmla="*/ 124 w 169"/>
                <a:gd name="T65" fmla="*/ 50 h 84"/>
                <a:gd name="T66" fmla="*/ 129 w 169"/>
                <a:gd name="T67" fmla="*/ 43 h 84"/>
                <a:gd name="T68" fmla="*/ 131 w 169"/>
                <a:gd name="T69" fmla="*/ 53 h 84"/>
                <a:gd name="T70" fmla="*/ 134 w 169"/>
                <a:gd name="T71" fmla="*/ 41 h 84"/>
                <a:gd name="T72" fmla="*/ 138 w 169"/>
                <a:gd name="T73" fmla="*/ 31 h 84"/>
                <a:gd name="T74" fmla="*/ 145 w 169"/>
                <a:gd name="T75" fmla="*/ 31 h 84"/>
                <a:gd name="T76" fmla="*/ 148 w 169"/>
                <a:gd name="T77" fmla="*/ 34 h 84"/>
                <a:gd name="T78" fmla="*/ 155 w 169"/>
                <a:gd name="T79" fmla="*/ 36 h 84"/>
                <a:gd name="T80" fmla="*/ 160 w 169"/>
                <a:gd name="T81" fmla="*/ 41 h 84"/>
                <a:gd name="T82" fmla="*/ 167 w 169"/>
                <a:gd name="T83"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84">
                  <a:moveTo>
                    <a:pt x="0" y="45"/>
                  </a:moveTo>
                  <a:lnTo>
                    <a:pt x="0" y="38"/>
                  </a:lnTo>
                  <a:lnTo>
                    <a:pt x="2" y="36"/>
                  </a:lnTo>
                  <a:lnTo>
                    <a:pt x="2" y="34"/>
                  </a:lnTo>
                  <a:lnTo>
                    <a:pt x="7" y="38"/>
                  </a:lnTo>
                  <a:lnTo>
                    <a:pt x="7" y="41"/>
                  </a:lnTo>
                  <a:lnTo>
                    <a:pt x="7" y="38"/>
                  </a:lnTo>
                  <a:lnTo>
                    <a:pt x="10" y="36"/>
                  </a:lnTo>
                  <a:lnTo>
                    <a:pt x="10" y="26"/>
                  </a:lnTo>
                  <a:lnTo>
                    <a:pt x="12" y="22"/>
                  </a:lnTo>
                  <a:lnTo>
                    <a:pt x="12" y="17"/>
                  </a:lnTo>
                  <a:lnTo>
                    <a:pt x="14" y="24"/>
                  </a:lnTo>
                  <a:lnTo>
                    <a:pt x="14" y="22"/>
                  </a:lnTo>
                  <a:lnTo>
                    <a:pt x="14" y="24"/>
                  </a:lnTo>
                  <a:lnTo>
                    <a:pt x="17" y="29"/>
                  </a:lnTo>
                  <a:lnTo>
                    <a:pt x="17" y="36"/>
                  </a:lnTo>
                  <a:lnTo>
                    <a:pt x="19" y="36"/>
                  </a:lnTo>
                  <a:lnTo>
                    <a:pt x="21" y="34"/>
                  </a:lnTo>
                  <a:lnTo>
                    <a:pt x="21" y="31"/>
                  </a:lnTo>
                  <a:lnTo>
                    <a:pt x="24" y="29"/>
                  </a:lnTo>
                  <a:lnTo>
                    <a:pt x="24" y="19"/>
                  </a:lnTo>
                  <a:lnTo>
                    <a:pt x="26" y="15"/>
                  </a:lnTo>
                  <a:lnTo>
                    <a:pt x="26" y="12"/>
                  </a:lnTo>
                  <a:lnTo>
                    <a:pt x="29" y="15"/>
                  </a:lnTo>
                  <a:lnTo>
                    <a:pt x="29" y="22"/>
                  </a:lnTo>
                  <a:lnTo>
                    <a:pt x="31" y="26"/>
                  </a:lnTo>
                  <a:lnTo>
                    <a:pt x="31" y="41"/>
                  </a:lnTo>
                  <a:lnTo>
                    <a:pt x="33" y="48"/>
                  </a:lnTo>
                  <a:lnTo>
                    <a:pt x="33" y="60"/>
                  </a:lnTo>
                  <a:lnTo>
                    <a:pt x="36" y="62"/>
                  </a:lnTo>
                  <a:lnTo>
                    <a:pt x="38" y="60"/>
                  </a:lnTo>
                  <a:lnTo>
                    <a:pt x="38" y="53"/>
                  </a:lnTo>
                  <a:lnTo>
                    <a:pt x="41" y="48"/>
                  </a:lnTo>
                  <a:lnTo>
                    <a:pt x="41" y="29"/>
                  </a:lnTo>
                  <a:lnTo>
                    <a:pt x="43" y="22"/>
                  </a:lnTo>
                  <a:lnTo>
                    <a:pt x="43" y="17"/>
                  </a:lnTo>
                  <a:lnTo>
                    <a:pt x="45" y="17"/>
                  </a:lnTo>
                  <a:lnTo>
                    <a:pt x="45" y="36"/>
                  </a:lnTo>
                  <a:lnTo>
                    <a:pt x="48" y="43"/>
                  </a:lnTo>
                  <a:lnTo>
                    <a:pt x="48" y="55"/>
                  </a:lnTo>
                  <a:lnTo>
                    <a:pt x="50" y="60"/>
                  </a:lnTo>
                  <a:lnTo>
                    <a:pt x="52" y="57"/>
                  </a:lnTo>
                  <a:lnTo>
                    <a:pt x="55" y="55"/>
                  </a:lnTo>
                  <a:lnTo>
                    <a:pt x="55" y="43"/>
                  </a:lnTo>
                  <a:lnTo>
                    <a:pt x="60" y="38"/>
                  </a:lnTo>
                  <a:lnTo>
                    <a:pt x="57" y="38"/>
                  </a:lnTo>
                  <a:lnTo>
                    <a:pt x="60" y="41"/>
                  </a:lnTo>
                  <a:lnTo>
                    <a:pt x="64" y="45"/>
                  </a:lnTo>
                  <a:lnTo>
                    <a:pt x="62" y="45"/>
                  </a:lnTo>
                  <a:lnTo>
                    <a:pt x="64" y="41"/>
                  </a:lnTo>
                  <a:lnTo>
                    <a:pt x="67" y="36"/>
                  </a:lnTo>
                  <a:lnTo>
                    <a:pt x="67" y="24"/>
                  </a:lnTo>
                  <a:lnTo>
                    <a:pt x="69" y="19"/>
                  </a:lnTo>
                  <a:lnTo>
                    <a:pt x="69" y="7"/>
                  </a:lnTo>
                  <a:lnTo>
                    <a:pt x="72" y="3"/>
                  </a:lnTo>
                  <a:lnTo>
                    <a:pt x="72" y="0"/>
                  </a:lnTo>
                  <a:lnTo>
                    <a:pt x="72" y="3"/>
                  </a:lnTo>
                  <a:lnTo>
                    <a:pt x="74" y="5"/>
                  </a:lnTo>
                  <a:lnTo>
                    <a:pt x="74" y="22"/>
                  </a:lnTo>
                  <a:lnTo>
                    <a:pt x="76" y="34"/>
                  </a:lnTo>
                  <a:lnTo>
                    <a:pt x="76" y="72"/>
                  </a:lnTo>
                  <a:lnTo>
                    <a:pt x="79" y="79"/>
                  </a:lnTo>
                  <a:lnTo>
                    <a:pt x="79" y="84"/>
                  </a:lnTo>
                  <a:lnTo>
                    <a:pt x="79" y="81"/>
                  </a:lnTo>
                  <a:lnTo>
                    <a:pt x="81" y="76"/>
                  </a:lnTo>
                  <a:lnTo>
                    <a:pt x="81" y="53"/>
                  </a:lnTo>
                  <a:lnTo>
                    <a:pt x="83" y="48"/>
                  </a:lnTo>
                  <a:lnTo>
                    <a:pt x="83" y="31"/>
                  </a:lnTo>
                  <a:lnTo>
                    <a:pt x="86" y="24"/>
                  </a:lnTo>
                  <a:lnTo>
                    <a:pt x="86" y="5"/>
                  </a:lnTo>
                  <a:lnTo>
                    <a:pt x="88" y="7"/>
                  </a:lnTo>
                  <a:lnTo>
                    <a:pt x="88" y="10"/>
                  </a:lnTo>
                  <a:lnTo>
                    <a:pt x="91" y="15"/>
                  </a:lnTo>
                  <a:lnTo>
                    <a:pt x="91" y="36"/>
                  </a:lnTo>
                  <a:lnTo>
                    <a:pt x="93" y="41"/>
                  </a:lnTo>
                  <a:lnTo>
                    <a:pt x="93" y="50"/>
                  </a:lnTo>
                  <a:lnTo>
                    <a:pt x="95" y="53"/>
                  </a:lnTo>
                  <a:lnTo>
                    <a:pt x="95" y="57"/>
                  </a:lnTo>
                  <a:lnTo>
                    <a:pt x="98" y="60"/>
                  </a:lnTo>
                  <a:lnTo>
                    <a:pt x="98" y="57"/>
                  </a:lnTo>
                  <a:lnTo>
                    <a:pt x="100" y="55"/>
                  </a:lnTo>
                  <a:lnTo>
                    <a:pt x="100" y="50"/>
                  </a:lnTo>
                  <a:lnTo>
                    <a:pt x="103" y="48"/>
                  </a:lnTo>
                  <a:lnTo>
                    <a:pt x="103" y="41"/>
                  </a:lnTo>
                  <a:lnTo>
                    <a:pt x="105" y="36"/>
                  </a:lnTo>
                  <a:lnTo>
                    <a:pt x="105" y="31"/>
                  </a:lnTo>
                  <a:lnTo>
                    <a:pt x="107" y="26"/>
                  </a:lnTo>
                  <a:lnTo>
                    <a:pt x="107" y="22"/>
                  </a:lnTo>
                  <a:lnTo>
                    <a:pt x="110" y="19"/>
                  </a:lnTo>
                  <a:lnTo>
                    <a:pt x="114" y="15"/>
                  </a:lnTo>
                  <a:lnTo>
                    <a:pt x="112" y="15"/>
                  </a:lnTo>
                  <a:lnTo>
                    <a:pt x="114" y="22"/>
                  </a:lnTo>
                  <a:lnTo>
                    <a:pt x="117" y="26"/>
                  </a:lnTo>
                  <a:lnTo>
                    <a:pt x="117" y="48"/>
                  </a:lnTo>
                  <a:lnTo>
                    <a:pt x="119" y="55"/>
                  </a:lnTo>
                  <a:lnTo>
                    <a:pt x="119" y="62"/>
                  </a:lnTo>
                  <a:lnTo>
                    <a:pt x="122" y="65"/>
                  </a:lnTo>
                  <a:lnTo>
                    <a:pt x="124" y="62"/>
                  </a:lnTo>
                  <a:lnTo>
                    <a:pt x="124" y="50"/>
                  </a:lnTo>
                  <a:lnTo>
                    <a:pt x="126" y="45"/>
                  </a:lnTo>
                  <a:lnTo>
                    <a:pt x="126" y="41"/>
                  </a:lnTo>
                  <a:lnTo>
                    <a:pt x="129" y="43"/>
                  </a:lnTo>
                  <a:lnTo>
                    <a:pt x="129" y="48"/>
                  </a:lnTo>
                  <a:lnTo>
                    <a:pt x="131" y="50"/>
                  </a:lnTo>
                  <a:lnTo>
                    <a:pt x="131" y="53"/>
                  </a:lnTo>
                  <a:lnTo>
                    <a:pt x="131" y="50"/>
                  </a:lnTo>
                  <a:lnTo>
                    <a:pt x="134" y="48"/>
                  </a:lnTo>
                  <a:lnTo>
                    <a:pt x="134" y="41"/>
                  </a:lnTo>
                  <a:lnTo>
                    <a:pt x="136" y="38"/>
                  </a:lnTo>
                  <a:lnTo>
                    <a:pt x="136" y="36"/>
                  </a:lnTo>
                  <a:lnTo>
                    <a:pt x="138" y="31"/>
                  </a:lnTo>
                  <a:lnTo>
                    <a:pt x="138" y="24"/>
                  </a:lnTo>
                  <a:lnTo>
                    <a:pt x="141" y="24"/>
                  </a:lnTo>
                  <a:lnTo>
                    <a:pt x="145" y="31"/>
                  </a:lnTo>
                  <a:lnTo>
                    <a:pt x="143" y="31"/>
                  </a:lnTo>
                  <a:lnTo>
                    <a:pt x="145" y="31"/>
                  </a:lnTo>
                  <a:lnTo>
                    <a:pt x="148" y="34"/>
                  </a:lnTo>
                  <a:lnTo>
                    <a:pt x="150" y="36"/>
                  </a:lnTo>
                  <a:lnTo>
                    <a:pt x="153" y="38"/>
                  </a:lnTo>
                  <a:lnTo>
                    <a:pt x="155" y="36"/>
                  </a:lnTo>
                  <a:lnTo>
                    <a:pt x="157" y="34"/>
                  </a:lnTo>
                  <a:lnTo>
                    <a:pt x="160" y="36"/>
                  </a:lnTo>
                  <a:lnTo>
                    <a:pt x="160" y="41"/>
                  </a:lnTo>
                  <a:lnTo>
                    <a:pt x="165" y="41"/>
                  </a:lnTo>
                  <a:lnTo>
                    <a:pt x="165" y="36"/>
                  </a:lnTo>
                  <a:lnTo>
                    <a:pt x="167" y="36"/>
                  </a:lnTo>
                  <a:lnTo>
                    <a:pt x="169" y="41"/>
                  </a:lnTo>
                  <a:lnTo>
                    <a:pt x="169" y="4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7" name="Freeform 221"/>
            <p:cNvSpPr>
              <a:spLocks noChangeAspect="1"/>
            </p:cNvSpPr>
            <p:nvPr/>
          </p:nvSpPr>
          <p:spPr bwMode="auto">
            <a:xfrm flipV="1">
              <a:off x="8918014" y="4743762"/>
              <a:ext cx="1048160" cy="107921"/>
            </a:xfrm>
            <a:custGeom>
              <a:avLst/>
              <a:gdLst>
                <a:gd name="T0" fmla="*/ 5 w 184"/>
                <a:gd name="T1" fmla="*/ 45 h 74"/>
                <a:gd name="T2" fmla="*/ 10 w 184"/>
                <a:gd name="T3" fmla="*/ 36 h 74"/>
                <a:gd name="T4" fmla="*/ 17 w 184"/>
                <a:gd name="T5" fmla="*/ 36 h 74"/>
                <a:gd name="T6" fmla="*/ 22 w 184"/>
                <a:gd name="T7" fmla="*/ 41 h 74"/>
                <a:gd name="T8" fmla="*/ 27 w 184"/>
                <a:gd name="T9" fmla="*/ 36 h 74"/>
                <a:gd name="T10" fmla="*/ 31 w 184"/>
                <a:gd name="T11" fmla="*/ 19 h 74"/>
                <a:gd name="T12" fmla="*/ 34 w 184"/>
                <a:gd name="T13" fmla="*/ 0 h 74"/>
                <a:gd name="T14" fmla="*/ 39 w 184"/>
                <a:gd name="T15" fmla="*/ 41 h 74"/>
                <a:gd name="T16" fmla="*/ 41 w 184"/>
                <a:gd name="T17" fmla="*/ 74 h 74"/>
                <a:gd name="T18" fmla="*/ 46 w 184"/>
                <a:gd name="T19" fmla="*/ 67 h 74"/>
                <a:gd name="T20" fmla="*/ 48 w 184"/>
                <a:gd name="T21" fmla="*/ 57 h 74"/>
                <a:gd name="T22" fmla="*/ 53 w 184"/>
                <a:gd name="T23" fmla="*/ 50 h 74"/>
                <a:gd name="T24" fmla="*/ 55 w 184"/>
                <a:gd name="T25" fmla="*/ 29 h 74"/>
                <a:gd name="T26" fmla="*/ 62 w 184"/>
                <a:gd name="T27" fmla="*/ 36 h 74"/>
                <a:gd name="T28" fmla="*/ 65 w 184"/>
                <a:gd name="T29" fmla="*/ 19 h 74"/>
                <a:gd name="T30" fmla="*/ 70 w 184"/>
                <a:gd name="T31" fmla="*/ 12 h 74"/>
                <a:gd name="T32" fmla="*/ 72 w 184"/>
                <a:gd name="T33" fmla="*/ 22 h 74"/>
                <a:gd name="T34" fmla="*/ 77 w 184"/>
                <a:gd name="T35" fmla="*/ 34 h 74"/>
                <a:gd name="T36" fmla="*/ 79 w 184"/>
                <a:gd name="T37" fmla="*/ 48 h 74"/>
                <a:gd name="T38" fmla="*/ 89 w 184"/>
                <a:gd name="T39" fmla="*/ 55 h 74"/>
                <a:gd name="T40" fmla="*/ 91 w 184"/>
                <a:gd name="T41" fmla="*/ 53 h 74"/>
                <a:gd name="T42" fmla="*/ 98 w 184"/>
                <a:gd name="T43" fmla="*/ 41 h 74"/>
                <a:gd name="T44" fmla="*/ 101 w 184"/>
                <a:gd name="T45" fmla="*/ 19 h 74"/>
                <a:gd name="T46" fmla="*/ 105 w 184"/>
                <a:gd name="T47" fmla="*/ 26 h 74"/>
                <a:gd name="T48" fmla="*/ 110 w 184"/>
                <a:gd name="T49" fmla="*/ 36 h 74"/>
                <a:gd name="T50" fmla="*/ 115 w 184"/>
                <a:gd name="T51" fmla="*/ 38 h 74"/>
                <a:gd name="T52" fmla="*/ 117 w 184"/>
                <a:gd name="T53" fmla="*/ 29 h 74"/>
                <a:gd name="T54" fmla="*/ 122 w 184"/>
                <a:gd name="T55" fmla="*/ 29 h 74"/>
                <a:gd name="T56" fmla="*/ 127 w 184"/>
                <a:gd name="T57" fmla="*/ 48 h 74"/>
                <a:gd name="T58" fmla="*/ 132 w 184"/>
                <a:gd name="T59" fmla="*/ 53 h 74"/>
                <a:gd name="T60" fmla="*/ 134 w 184"/>
                <a:gd name="T61" fmla="*/ 45 h 74"/>
                <a:gd name="T62" fmla="*/ 141 w 184"/>
                <a:gd name="T63" fmla="*/ 41 h 74"/>
                <a:gd name="T64" fmla="*/ 143 w 184"/>
                <a:gd name="T65" fmla="*/ 24 h 74"/>
                <a:gd name="T66" fmla="*/ 146 w 184"/>
                <a:gd name="T67" fmla="*/ 22 h 74"/>
                <a:gd name="T68" fmla="*/ 151 w 184"/>
                <a:gd name="T69" fmla="*/ 41 h 74"/>
                <a:gd name="T70" fmla="*/ 153 w 184"/>
                <a:gd name="T71" fmla="*/ 57 h 74"/>
                <a:gd name="T72" fmla="*/ 158 w 184"/>
                <a:gd name="T73" fmla="*/ 45 h 74"/>
                <a:gd name="T74" fmla="*/ 160 w 184"/>
                <a:gd name="T75" fmla="*/ 26 h 74"/>
                <a:gd name="T76" fmla="*/ 165 w 184"/>
                <a:gd name="T77" fmla="*/ 22 h 74"/>
                <a:gd name="T78" fmla="*/ 167 w 184"/>
                <a:gd name="T79" fmla="*/ 36 h 74"/>
                <a:gd name="T80" fmla="*/ 175 w 184"/>
                <a:gd name="T81" fmla="*/ 43 h 74"/>
                <a:gd name="T82" fmla="*/ 182 w 184"/>
                <a:gd name="T83"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74">
                  <a:moveTo>
                    <a:pt x="0" y="45"/>
                  </a:moveTo>
                  <a:lnTo>
                    <a:pt x="3" y="45"/>
                  </a:lnTo>
                  <a:lnTo>
                    <a:pt x="5" y="45"/>
                  </a:lnTo>
                  <a:lnTo>
                    <a:pt x="8" y="41"/>
                  </a:lnTo>
                  <a:lnTo>
                    <a:pt x="8" y="38"/>
                  </a:lnTo>
                  <a:lnTo>
                    <a:pt x="10" y="36"/>
                  </a:lnTo>
                  <a:lnTo>
                    <a:pt x="10" y="31"/>
                  </a:lnTo>
                  <a:lnTo>
                    <a:pt x="12" y="31"/>
                  </a:lnTo>
                  <a:lnTo>
                    <a:pt x="17" y="36"/>
                  </a:lnTo>
                  <a:lnTo>
                    <a:pt x="17" y="41"/>
                  </a:lnTo>
                  <a:lnTo>
                    <a:pt x="19" y="43"/>
                  </a:lnTo>
                  <a:lnTo>
                    <a:pt x="22" y="41"/>
                  </a:lnTo>
                  <a:lnTo>
                    <a:pt x="27" y="41"/>
                  </a:lnTo>
                  <a:lnTo>
                    <a:pt x="24" y="41"/>
                  </a:lnTo>
                  <a:lnTo>
                    <a:pt x="27" y="36"/>
                  </a:lnTo>
                  <a:lnTo>
                    <a:pt x="29" y="31"/>
                  </a:lnTo>
                  <a:lnTo>
                    <a:pt x="29" y="24"/>
                  </a:lnTo>
                  <a:lnTo>
                    <a:pt x="31" y="19"/>
                  </a:lnTo>
                  <a:lnTo>
                    <a:pt x="31" y="7"/>
                  </a:lnTo>
                  <a:lnTo>
                    <a:pt x="34" y="3"/>
                  </a:lnTo>
                  <a:lnTo>
                    <a:pt x="34" y="0"/>
                  </a:lnTo>
                  <a:lnTo>
                    <a:pt x="36" y="5"/>
                  </a:lnTo>
                  <a:lnTo>
                    <a:pt x="36" y="31"/>
                  </a:lnTo>
                  <a:lnTo>
                    <a:pt x="39" y="41"/>
                  </a:lnTo>
                  <a:lnTo>
                    <a:pt x="39" y="62"/>
                  </a:lnTo>
                  <a:lnTo>
                    <a:pt x="41" y="67"/>
                  </a:lnTo>
                  <a:lnTo>
                    <a:pt x="41" y="74"/>
                  </a:lnTo>
                  <a:lnTo>
                    <a:pt x="43" y="72"/>
                  </a:lnTo>
                  <a:lnTo>
                    <a:pt x="43" y="69"/>
                  </a:lnTo>
                  <a:lnTo>
                    <a:pt x="46" y="67"/>
                  </a:lnTo>
                  <a:lnTo>
                    <a:pt x="46" y="62"/>
                  </a:lnTo>
                  <a:lnTo>
                    <a:pt x="48" y="60"/>
                  </a:lnTo>
                  <a:lnTo>
                    <a:pt x="48" y="57"/>
                  </a:lnTo>
                  <a:lnTo>
                    <a:pt x="50" y="55"/>
                  </a:lnTo>
                  <a:lnTo>
                    <a:pt x="50" y="53"/>
                  </a:lnTo>
                  <a:lnTo>
                    <a:pt x="53" y="50"/>
                  </a:lnTo>
                  <a:lnTo>
                    <a:pt x="53" y="36"/>
                  </a:lnTo>
                  <a:lnTo>
                    <a:pt x="58" y="29"/>
                  </a:lnTo>
                  <a:lnTo>
                    <a:pt x="55" y="29"/>
                  </a:lnTo>
                  <a:lnTo>
                    <a:pt x="58" y="31"/>
                  </a:lnTo>
                  <a:lnTo>
                    <a:pt x="60" y="34"/>
                  </a:lnTo>
                  <a:lnTo>
                    <a:pt x="62" y="36"/>
                  </a:lnTo>
                  <a:lnTo>
                    <a:pt x="62" y="29"/>
                  </a:lnTo>
                  <a:lnTo>
                    <a:pt x="65" y="26"/>
                  </a:lnTo>
                  <a:lnTo>
                    <a:pt x="65" y="19"/>
                  </a:lnTo>
                  <a:lnTo>
                    <a:pt x="67" y="17"/>
                  </a:lnTo>
                  <a:lnTo>
                    <a:pt x="67" y="15"/>
                  </a:lnTo>
                  <a:lnTo>
                    <a:pt x="70" y="12"/>
                  </a:lnTo>
                  <a:lnTo>
                    <a:pt x="70" y="17"/>
                  </a:lnTo>
                  <a:lnTo>
                    <a:pt x="72" y="19"/>
                  </a:lnTo>
                  <a:lnTo>
                    <a:pt x="72" y="22"/>
                  </a:lnTo>
                  <a:lnTo>
                    <a:pt x="74" y="24"/>
                  </a:lnTo>
                  <a:lnTo>
                    <a:pt x="74" y="31"/>
                  </a:lnTo>
                  <a:lnTo>
                    <a:pt x="77" y="34"/>
                  </a:lnTo>
                  <a:lnTo>
                    <a:pt x="77" y="41"/>
                  </a:lnTo>
                  <a:lnTo>
                    <a:pt x="79" y="43"/>
                  </a:lnTo>
                  <a:lnTo>
                    <a:pt x="79" y="48"/>
                  </a:lnTo>
                  <a:lnTo>
                    <a:pt x="81" y="48"/>
                  </a:lnTo>
                  <a:lnTo>
                    <a:pt x="84" y="50"/>
                  </a:lnTo>
                  <a:lnTo>
                    <a:pt x="89" y="55"/>
                  </a:lnTo>
                  <a:lnTo>
                    <a:pt x="89" y="57"/>
                  </a:lnTo>
                  <a:lnTo>
                    <a:pt x="89" y="55"/>
                  </a:lnTo>
                  <a:lnTo>
                    <a:pt x="91" y="53"/>
                  </a:lnTo>
                  <a:lnTo>
                    <a:pt x="96" y="53"/>
                  </a:lnTo>
                  <a:lnTo>
                    <a:pt x="96" y="45"/>
                  </a:lnTo>
                  <a:lnTo>
                    <a:pt x="98" y="41"/>
                  </a:lnTo>
                  <a:lnTo>
                    <a:pt x="98" y="31"/>
                  </a:lnTo>
                  <a:lnTo>
                    <a:pt x="101" y="29"/>
                  </a:lnTo>
                  <a:lnTo>
                    <a:pt x="101" y="19"/>
                  </a:lnTo>
                  <a:lnTo>
                    <a:pt x="103" y="19"/>
                  </a:lnTo>
                  <a:lnTo>
                    <a:pt x="105" y="22"/>
                  </a:lnTo>
                  <a:lnTo>
                    <a:pt x="105" y="26"/>
                  </a:lnTo>
                  <a:lnTo>
                    <a:pt x="108" y="29"/>
                  </a:lnTo>
                  <a:lnTo>
                    <a:pt x="108" y="34"/>
                  </a:lnTo>
                  <a:lnTo>
                    <a:pt x="110" y="36"/>
                  </a:lnTo>
                  <a:lnTo>
                    <a:pt x="110" y="43"/>
                  </a:lnTo>
                  <a:lnTo>
                    <a:pt x="112" y="43"/>
                  </a:lnTo>
                  <a:lnTo>
                    <a:pt x="115" y="38"/>
                  </a:lnTo>
                  <a:lnTo>
                    <a:pt x="115" y="34"/>
                  </a:lnTo>
                  <a:lnTo>
                    <a:pt x="117" y="31"/>
                  </a:lnTo>
                  <a:lnTo>
                    <a:pt x="117" y="29"/>
                  </a:lnTo>
                  <a:lnTo>
                    <a:pt x="122" y="24"/>
                  </a:lnTo>
                  <a:lnTo>
                    <a:pt x="120" y="24"/>
                  </a:lnTo>
                  <a:lnTo>
                    <a:pt x="122" y="29"/>
                  </a:lnTo>
                  <a:lnTo>
                    <a:pt x="124" y="34"/>
                  </a:lnTo>
                  <a:lnTo>
                    <a:pt x="124" y="43"/>
                  </a:lnTo>
                  <a:lnTo>
                    <a:pt x="127" y="48"/>
                  </a:lnTo>
                  <a:lnTo>
                    <a:pt x="127" y="55"/>
                  </a:lnTo>
                  <a:lnTo>
                    <a:pt x="129" y="55"/>
                  </a:lnTo>
                  <a:lnTo>
                    <a:pt x="132" y="53"/>
                  </a:lnTo>
                  <a:lnTo>
                    <a:pt x="132" y="50"/>
                  </a:lnTo>
                  <a:lnTo>
                    <a:pt x="136" y="45"/>
                  </a:lnTo>
                  <a:lnTo>
                    <a:pt x="134" y="45"/>
                  </a:lnTo>
                  <a:lnTo>
                    <a:pt x="136" y="45"/>
                  </a:lnTo>
                  <a:lnTo>
                    <a:pt x="139" y="43"/>
                  </a:lnTo>
                  <a:lnTo>
                    <a:pt x="141" y="41"/>
                  </a:lnTo>
                  <a:lnTo>
                    <a:pt x="141" y="34"/>
                  </a:lnTo>
                  <a:lnTo>
                    <a:pt x="143" y="31"/>
                  </a:lnTo>
                  <a:lnTo>
                    <a:pt x="143" y="24"/>
                  </a:lnTo>
                  <a:lnTo>
                    <a:pt x="146" y="22"/>
                  </a:lnTo>
                  <a:lnTo>
                    <a:pt x="146" y="19"/>
                  </a:lnTo>
                  <a:lnTo>
                    <a:pt x="146" y="22"/>
                  </a:lnTo>
                  <a:lnTo>
                    <a:pt x="148" y="24"/>
                  </a:lnTo>
                  <a:lnTo>
                    <a:pt x="148" y="34"/>
                  </a:lnTo>
                  <a:lnTo>
                    <a:pt x="151" y="41"/>
                  </a:lnTo>
                  <a:lnTo>
                    <a:pt x="151" y="57"/>
                  </a:lnTo>
                  <a:lnTo>
                    <a:pt x="153" y="60"/>
                  </a:lnTo>
                  <a:lnTo>
                    <a:pt x="153" y="57"/>
                  </a:lnTo>
                  <a:lnTo>
                    <a:pt x="155" y="55"/>
                  </a:lnTo>
                  <a:lnTo>
                    <a:pt x="155" y="48"/>
                  </a:lnTo>
                  <a:lnTo>
                    <a:pt x="158" y="45"/>
                  </a:lnTo>
                  <a:lnTo>
                    <a:pt x="158" y="36"/>
                  </a:lnTo>
                  <a:lnTo>
                    <a:pt x="160" y="34"/>
                  </a:lnTo>
                  <a:lnTo>
                    <a:pt x="160" y="26"/>
                  </a:lnTo>
                  <a:lnTo>
                    <a:pt x="163" y="24"/>
                  </a:lnTo>
                  <a:lnTo>
                    <a:pt x="163" y="19"/>
                  </a:lnTo>
                  <a:lnTo>
                    <a:pt x="165" y="22"/>
                  </a:lnTo>
                  <a:lnTo>
                    <a:pt x="165" y="24"/>
                  </a:lnTo>
                  <a:lnTo>
                    <a:pt x="167" y="26"/>
                  </a:lnTo>
                  <a:lnTo>
                    <a:pt x="167" y="36"/>
                  </a:lnTo>
                  <a:lnTo>
                    <a:pt x="170" y="38"/>
                  </a:lnTo>
                  <a:lnTo>
                    <a:pt x="172" y="41"/>
                  </a:lnTo>
                  <a:lnTo>
                    <a:pt x="175" y="43"/>
                  </a:lnTo>
                  <a:lnTo>
                    <a:pt x="177" y="45"/>
                  </a:lnTo>
                  <a:lnTo>
                    <a:pt x="179" y="43"/>
                  </a:lnTo>
                  <a:lnTo>
                    <a:pt x="182" y="41"/>
                  </a:lnTo>
                  <a:lnTo>
                    <a:pt x="182" y="36"/>
                  </a:lnTo>
                  <a:lnTo>
                    <a:pt x="184"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8" name="Freeform 222"/>
            <p:cNvSpPr>
              <a:spLocks noChangeAspect="1"/>
            </p:cNvSpPr>
            <p:nvPr/>
          </p:nvSpPr>
          <p:spPr bwMode="auto">
            <a:xfrm flipV="1">
              <a:off x="9966173" y="4756888"/>
              <a:ext cx="664813" cy="84586"/>
            </a:xfrm>
            <a:custGeom>
              <a:avLst/>
              <a:gdLst>
                <a:gd name="T0" fmla="*/ 0 w 117"/>
                <a:gd name="T1" fmla="*/ 12 h 58"/>
                <a:gd name="T2" fmla="*/ 2 w 117"/>
                <a:gd name="T3" fmla="*/ 0 h 58"/>
                <a:gd name="T4" fmla="*/ 5 w 117"/>
                <a:gd name="T5" fmla="*/ 10 h 58"/>
                <a:gd name="T6" fmla="*/ 7 w 117"/>
                <a:gd name="T7" fmla="*/ 22 h 58"/>
                <a:gd name="T8" fmla="*/ 10 w 117"/>
                <a:gd name="T9" fmla="*/ 34 h 58"/>
                <a:gd name="T10" fmla="*/ 12 w 117"/>
                <a:gd name="T11" fmla="*/ 41 h 58"/>
                <a:gd name="T12" fmla="*/ 14 w 117"/>
                <a:gd name="T13" fmla="*/ 46 h 58"/>
                <a:gd name="T14" fmla="*/ 17 w 117"/>
                <a:gd name="T15" fmla="*/ 36 h 58"/>
                <a:gd name="T16" fmla="*/ 19 w 117"/>
                <a:gd name="T17" fmla="*/ 24 h 58"/>
                <a:gd name="T18" fmla="*/ 22 w 117"/>
                <a:gd name="T19" fmla="*/ 36 h 58"/>
                <a:gd name="T20" fmla="*/ 24 w 117"/>
                <a:gd name="T21" fmla="*/ 55 h 58"/>
                <a:gd name="T22" fmla="*/ 29 w 117"/>
                <a:gd name="T23" fmla="*/ 55 h 58"/>
                <a:gd name="T24" fmla="*/ 31 w 117"/>
                <a:gd name="T25" fmla="*/ 50 h 58"/>
                <a:gd name="T26" fmla="*/ 33 w 117"/>
                <a:gd name="T27" fmla="*/ 41 h 58"/>
                <a:gd name="T28" fmla="*/ 36 w 117"/>
                <a:gd name="T29" fmla="*/ 34 h 58"/>
                <a:gd name="T30" fmla="*/ 38 w 117"/>
                <a:gd name="T31" fmla="*/ 29 h 58"/>
                <a:gd name="T32" fmla="*/ 43 w 117"/>
                <a:gd name="T33" fmla="*/ 24 h 58"/>
                <a:gd name="T34" fmla="*/ 45 w 117"/>
                <a:gd name="T35" fmla="*/ 31 h 58"/>
                <a:gd name="T36" fmla="*/ 48 w 117"/>
                <a:gd name="T37" fmla="*/ 36 h 58"/>
                <a:gd name="T38" fmla="*/ 53 w 117"/>
                <a:gd name="T39" fmla="*/ 34 h 58"/>
                <a:gd name="T40" fmla="*/ 57 w 117"/>
                <a:gd name="T41" fmla="*/ 24 h 58"/>
                <a:gd name="T42" fmla="*/ 60 w 117"/>
                <a:gd name="T43" fmla="*/ 17 h 58"/>
                <a:gd name="T44" fmla="*/ 64 w 117"/>
                <a:gd name="T45" fmla="*/ 12 h 58"/>
                <a:gd name="T46" fmla="*/ 72 w 117"/>
                <a:gd name="T47" fmla="*/ 12 h 58"/>
                <a:gd name="T48" fmla="*/ 74 w 117"/>
                <a:gd name="T49" fmla="*/ 36 h 58"/>
                <a:gd name="T50" fmla="*/ 79 w 117"/>
                <a:gd name="T51" fmla="*/ 50 h 58"/>
                <a:gd name="T52" fmla="*/ 79 w 117"/>
                <a:gd name="T53" fmla="*/ 48 h 58"/>
                <a:gd name="T54" fmla="*/ 81 w 117"/>
                <a:gd name="T55" fmla="*/ 41 h 58"/>
                <a:gd name="T56" fmla="*/ 84 w 117"/>
                <a:gd name="T57" fmla="*/ 36 h 58"/>
                <a:gd name="T58" fmla="*/ 88 w 117"/>
                <a:gd name="T59" fmla="*/ 41 h 58"/>
                <a:gd name="T60" fmla="*/ 91 w 117"/>
                <a:gd name="T61" fmla="*/ 36 h 58"/>
                <a:gd name="T62" fmla="*/ 93 w 117"/>
                <a:gd name="T63" fmla="*/ 29 h 58"/>
                <a:gd name="T64" fmla="*/ 95 w 117"/>
                <a:gd name="T65" fmla="*/ 27 h 58"/>
                <a:gd name="T66" fmla="*/ 98 w 117"/>
                <a:gd name="T67" fmla="*/ 38 h 58"/>
                <a:gd name="T68" fmla="*/ 103 w 117"/>
                <a:gd name="T69" fmla="*/ 38 h 58"/>
                <a:gd name="T70" fmla="*/ 105 w 117"/>
                <a:gd name="T71" fmla="*/ 34 h 58"/>
                <a:gd name="T72" fmla="*/ 110 w 117"/>
                <a:gd name="T73" fmla="*/ 38 h 58"/>
                <a:gd name="T74" fmla="*/ 115 w 117"/>
                <a:gd name="T75"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7" h="58">
                  <a:moveTo>
                    <a:pt x="0" y="27"/>
                  </a:moveTo>
                  <a:lnTo>
                    <a:pt x="0" y="12"/>
                  </a:lnTo>
                  <a:lnTo>
                    <a:pt x="2" y="8"/>
                  </a:lnTo>
                  <a:lnTo>
                    <a:pt x="2" y="0"/>
                  </a:lnTo>
                  <a:lnTo>
                    <a:pt x="5" y="3"/>
                  </a:lnTo>
                  <a:lnTo>
                    <a:pt x="5" y="10"/>
                  </a:lnTo>
                  <a:lnTo>
                    <a:pt x="7" y="15"/>
                  </a:lnTo>
                  <a:lnTo>
                    <a:pt x="7" y="22"/>
                  </a:lnTo>
                  <a:lnTo>
                    <a:pt x="10" y="27"/>
                  </a:lnTo>
                  <a:lnTo>
                    <a:pt x="10" y="34"/>
                  </a:lnTo>
                  <a:lnTo>
                    <a:pt x="12" y="36"/>
                  </a:lnTo>
                  <a:lnTo>
                    <a:pt x="12" y="41"/>
                  </a:lnTo>
                  <a:lnTo>
                    <a:pt x="14" y="43"/>
                  </a:lnTo>
                  <a:lnTo>
                    <a:pt x="14" y="46"/>
                  </a:lnTo>
                  <a:lnTo>
                    <a:pt x="14" y="41"/>
                  </a:lnTo>
                  <a:lnTo>
                    <a:pt x="17" y="36"/>
                  </a:lnTo>
                  <a:lnTo>
                    <a:pt x="17" y="29"/>
                  </a:lnTo>
                  <a:lnTo>
                    <a:pt x="19" y="24"/>
                  </a:lnTo>
                  <a:lnTo>
                    <a:pt x="22" y="27"/>
                  </a:lnTo>
                  <a:lnTo>
                    <a:pt x="22" y="36"/>
                  </a:lnTo>
                  <a:lnTo>
                    <a:pt x="24" y="43"/>
                  </a:lnTo>
                  <a:lnTo>
                    <a:pt x="24" y="55"/>
                  </a:lnTo>
                  <a:lnTo>
                    <a:pt x="26" y="58"/>
                  </a:lnTo>
                  <a:lnTo>
                    <a:pt x="29" y="55"/>
                  </a:lnTo>
                  <a:lnTo>
                    <a:pt x="29" y="53"/>
                  </a:lnTo>
                  <a:lnTo>
                    <a:pt x="31" y="50"/>
                  </a:lnTo>
                  <a:lnTo>
                    <a:pt x="31" y="41"/>
                  </a:lnTo>
                  <a:lnTo>
                    <a:pt x="33" y="41"/>
                  </a:lnTo>
                  <a:lnTo>
                    <a:pt x="36" y="38"/>
                  </a:lnTo>
                  <a:lnTo>
                    <a:pt x="36" y="34"/>
                  </a:lnTo>
                  <a:lnTo>
                    <a:pt x="38" y="31"/>
                  </a:lnTo>
                  <a:lnTo>
                    <a:pt x="38" y="29"/>
                  </a:lnTo>
                  <a:lnTo>
                    <a:pt x="41" y="27"/>
                  </a:lnTo>
                  <a:lnTo>
                    <a:pt x="43" y="24"/>
                  </a:lnTo>
                  <a:lnTo>
                    <a:pt x="45" y="27"/>
                  </a:lnTo>
                  <a:lnTo>
                    <a:pt x="45" y="31"/>
                  </a:lnTo>
                  <a:lnTo>
                    <a:pt x="50" y="36"/>
                  </a:lnTo>
                  <a:lnTo>
                    <a:pt x="48" y="36"/>
                  </a:lnTo>
                  <a:lnTo>
                    <a:pt x="50" y="36"/>
                  </a:lnTo>
                  <a:lnTo>
                    <a:pt x="53" y="34"/>
                  </a:lnTo>
                  <a:lnTo>
                    <a:pt x="53" y="29"/>
                  </a:lnTo>
                  <a:lnTo>
                    <a:pt x="57" y="24"/>
                  </a:lnTo>
                  <a:lnTo>
                    <a:pt x="57" y="19"/>
                  </a:lnTo>
                  <a:lnTo>
                    <a:pt x="60" y="17"/>
                  </a:lnTo>
                  <a:lnTo>
                    <a:pt x="62" y="15"/>
                  </a:lnTo>
                  <a:lnTo>
                    <a:pt x="64" y="12"/>
                  </a:lnTo>
                  <a:lnTo>
                    <a:pt x="67" y="12"/>
                  </a:lnTo>
                  <a:lnTo>
                    <a:pt x="72" y="12"/>
                  </a:lnTo>
                  <a:lnTo>
                    <a:pt x="72" y="29"/>
                  </a:lnTo>
                  <a:lnTo>
                    <a:pt x="74" y="36"/>
                  </a:lnTo>
                  <a:lnTo>
                    <a:pt x="74" y="46"/>
                  </a:lnTo>
                  <a:lnTo>
                    <a:pt x="79" y="50"/>
                  </a:lnTo>
                  <a:lnTo>
                    <a:pt x="76" y="50"/>
                  </a:lnTo>
                  <a:lnTo>
                    <a:pt x="79" y="48"/>
                  </a:lnTo>
                  <a:lnTo>
                    <a:pt x="81" y="46"/>
                  </a:lnTo>
                  <a:lnTo>
                    <a:pt x="81" y="41"/>
                  </a:lnTo>
                  <a:lnTo>
                    <a:pt x="86" y="36"/>
                  </a:lnTo>
                  <a:lnTo>
                    <a:pt x="84" y="36"/>
                  </a:lnTo>
                  <a:lnTo>
                    <a:pt x="86" y="38"/>
                  </a:lnTo>
                  <a:lnTo>
                    <a:pt x="88" y="41"/>
                  </a:lnTo>
                  <a:lnTo>
                    <a:pt x="88" y="38"/>
                  </a:lnTo>
                  <a:lnTo>
                    <a:pt x="91" y="36"/>
                  </a:lnTo>
                  <a:lnTo>
                    <a:pt x="91" y="31"/>
                  </a:lnTo>
                  <a:lnTo>
                    <a:pt x="93" y="29"/>
                  </a:lnTo>
                  <a:lnTo>
                    <a:pt x="93" y="24"/>
                  </a:lnTo>
                  <a:lnTo>
                    <a:pt x="95" y="27"/>
                  </a:lnTo>
                  <a:lnTo>
                    <a:pt x="98" y="29"/>
                  </a:lnTo>
                  <a:lnTo>
                    <a:pt x="98" y="38"/>
                  </a:lnTo>
                  <a:lnTo>
                    <a:pt x="100" y="41"/>
                  </a:lnTo>
                  <a:lnTo>
                    <a:pt x="103" y="38"/>
                  </a:lnTo>
                  <a:lnTo>
                    <a:pt x="107" y="34"/>
                  </a:lnTo>
                  <a:lnTo>
                    <a:pt x="105" y="34"/>
                  </a:lnTo>
                  <a:lnTo>
                    <a:pt x="107" y="36"/>
                  </a:lnTo>
                  <a:lnTo>
                    <a:pt x="110" y="38"/>
                  </a:lnTo>
                  <a:lnTo>
                    <a:pt x="112" y="36"/>
                  </a:lnTo>
                  <a:lnTo>
                    <a:pt x="115" y="34"/>
                  </a:lnTo>
                  <a:lnTo>
                    <a:pt x="117"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39" name="Freeform 223"/>
            <p:cNvSpPr>
              <a:spLocks noChangeAspect="1"/>
            </p:cNvSpPr>
            <p:nvPr/>
          </p:nvSpPr>
          <p:spPr bwMode="auto">
            <a:xfrm flipV="1">
              <a:off x="4725376" y="4823974"/>
              <a:ext cx="1046433" cy="167715"/>
            </a:xfrm>
            <a:custGeom>
              <a:avLst/>
              <a:gdLst>
                <a:gd name="T0" fmla="*/ 5 w 184"/>
                <a:gd name="T1" fmla="*/ 66 h 116"/>
                <a:gd name="T2" fmla="*/ 10 w 184"/>
                <a:gd name="T3" fmla="*/ 54 h 116"/>
                <a:gd name="T4" fmla="*/ 12 w 184"/>
                <a:gd name="T5" fmla="*/ 52 h 116"/>
                <a:gd name="T6" fmla="*/ 17 w 184"/>
                <a:gd name="T7" fmla="*/ 66 h 116"/>
                <a:gd name="T8" fmla="*/ 19 w 184"/>
                <a:gd name="T9" fmla="*/ 73 h 116"/>
                <a:gd name="T10" fmla="*/ 24 w 184"/>
                <a:gd name="T11" fmla="*/ 76 h 116"/>
                <a:gd name="T12" fmla="*/ 29 w 184"/>
                <a:gd name="T13" fmla="*/ 69 h 116"/>
                <a:gd name="T14" fmla="*/ 36 w 184"/>
                <a:gd name="T15" fmla="*/ 62 h 116"/>
                <a:gd name="T16" fmla="*/ 38 w 184"/>
                <a:gd name="T17" fmla="*/ 73 h 116"/>
                <a:gd name="T18" fmla="*/ 43 w 184"/>
                <a:gd name="T19" fmla="*/ 64 h 116"/>
                <a:gd name="T20" fmla="*/ 50 w 184"/>
                <a:gd name="T21" fmla="*/ 66 h 116"/>
                <a:gd name="T22" fmla="*/ 53 w 184"/>
                <a:gd name="T23" fmla="*/ 73 h 116"/>
                <a:gd name="T24" fmla="*/ 57 w 184"/>
                <a:gd name="T25" fmla="*/ 64 h 116"/>
                <a:gd name="T26" fmla="*/ 65 w 184"/>
                <a:gd name="T27" fmla="*/ 59 h 116"/>
                <a:gd name="T28" fmla="*/ 72 w 184"/>
                <a:gd name="T29" fmla="*/ 45 h 116"/>
                <a:gd name="T30" fmla="*/ 74 w 184"/>
                <a:gd name="T31" fmla="*/ 52 h 116"/>
                <a:gd name="T32" fmla="*/ 77 w 184"/>
                <a:gd name="T33" fmla="*/ 73 h 116"/>
                <a:gd name="T34" fmla="*/ 84 w 184"/>
                <a:gd name="T35" fmla="*/ 85 h 116"/>
                <a:gd name="T36" fmla="*/ 86 w 184"/>
                <a:gd name="T37" fmla="*/ 78 h 116"/>
                <a:gd name="T38" fmla="*/ 88 w 184"/>
                <a:gd name="T39" fmla="*/ 66 h 116"/>
                <a:gd name="T40" fmla="*/ 96 w 184"/>
                <a:gd name="T41" fmla="*/ 54 h 116"/>
                <a:gd name="T42" fmla="*/ 100 w 184"/>
                <a:gd name="T43" fmla="*/ 52 h 116"/>
                <a:gd name="T44" fmla="*/ 103 w 184"/>
                <a:gd name="T45" fmla="*/ 76 h 116"/>
                <a:gd name="T46" fmla="*/ 108 w 184"/>
                <a:gd name="T47" fmla="*/ 83 h 116"/>
                <a:gd name="T48" fmla="*/ 112 w 184"/>
                <a:gd name="T49" fmla="*/ 78 h 116"/>
                <a:gd name="T50" fmla="*/ 117 w 184"/>
                <a:gd name="T51" fmla="*/ 64 h 116"/>
                <a:gd name="T52" fmla="*/ 119 w 184"/>
                <a:gd name="T53" fmla="*/ 54 h 116"/>
                <a:gd name="T54" fmla="*/ 124 w 184"/>
                <a:gd name="T55" fmla="*/ 62 h 116"/>
                <a:gd name="T56" fmla="*/ 131 w 184"/>
                <a:gd name="T57" fmla="*/ 78 h 116"/>
                <a:gd name="T58" fmla="*/ 136 w 184"/>
                <a:gd name="T59" fmla="*/ 76 h 116"/>
                <a:gd name="T60" fmla="*/ 141 w 184"/>
                <a:gd name="T61" fmla="*/ 66 h 116"/>
                <a:gd name="T62" fmla="*/ 143 w 184"/>
                <a:gd name="T63" fmla="*/ 31 h 116"/>
                <a:gd name="T64" fmla="*/ 148 w 184"/>
                <a:gd name="T65" fmla="*/ 0 h 116"/>
                <a:gd name="T66" fmla="*/ 150 w 184"/>
                <a:gd name="T67" fmla="*/ 38 h 116"/>
                <a:gd name="T68" fmla="*/ 155 w 184"/>
                <a:gd name="T69" fmla="*/ 93 h 116"/>
                <a:gd name="T70" fmla="*/ 158 w 184"/>
                <a:gd name="T71" fmla="*/ 112 h 116"/>
                <a:gd name="T72" fmla="*/ 162 w 184"/>
                <a:gd name="T73" fmla="*/ 93 h 116"/>
                <a:gd name="T74" fmla="*/ 165 w 184"/>
                <a:gd name="T75" fmla="*/ 64 h 116"/>
                <a:gd name="T76" fmla="*/ 170 w 184"/>
                <a:gd name="T77" fmla="*/ 52 h 116"/>
                <a:gd name="T78" fmla="*/ 172 w 184"/>
                <a:gd name="T79" fmla="*/ 69 h 116"/>
                <a:gd name="T80" fmla="*/ 177 w 184"/>
                <a:gd name="T81" fmla="*/ 81 h 116"/>
                <a:gd name="T82" fmla="*/ 181 w 184"/>
                <a:gd name="T83" fmla="*/ 7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116">
                  <a:moveTo>
                    <a:pt x="0" y="73"/>
                  </a:moveTo>
                  <a:lnTo>
                    <a:pt x="0" y="71"/>
                  </a:lnTo>
                  <a:lnTo>
                    <a:pt x="5" y="66"/>
                  </a:lnTo>
                  <a:lnTo>
                    <a:pt x="5" y="64"/>
                  </a:lnTo>
                  <a:lnTo>
                    <a:pt x="10" y="59"/>
                  </a:lnTo>
                  <a:lnTo>
                    <a:pt x="10" y="54"/>
                  </a:lnTo>
                  <a:lnTo>
                    <a:pt x="12" y="52"/>
                  </a:lnTo>
                  <a:lnTo>
                    <a:pt x="12" y="50"/>
                  </a:lnTo>
                  <a:lnTo>
                    <a:pt x="12" y="52"/>
                  </a:lnTo>
                  <a:lnTo>
                    <a:pt x="14" y="54"/>
                  </a:lnTo>
                  <a:lnTo>
                    <a:pt x="14" y="64"/>
                  </a:lnTo>
                  <a:lnTo>
                    <a:pt x="17" y="66"/>
                  </a:lnTo>
                  <a:lnTo>
                    <a:pt x="17" y="69"/>
                  </a:lnTo>
                  <a:lnTo>
                    <a:pt x="19" y="71"/>
                  </a:lnTo>
                  <a:lnTo>
                    <a:pt x="19" y="73"/>
                  </a:lnTo>
                  <a:lnTo>
                    <a:pt x="24" y="78"/>
                  </a:lnTo>
                  <a:lnTo>
                    <a:pt x="22" y="78"/>
                  </a:lnTo>
                  <a:lnTo>
                    <a:pt x="24" y="76"/>
                  </a:lnTo>
                  <a:lnTo>
                    <a:pt x="26" y="73"/>
                  </a:lnTo>
                  <a:lnTo>
                    <a:pt x="29" y="71"/>
                  </a:lnTo>
                  <a:lnTo>
                    <a:pt x="29" y="69"/>
                  </a:lnTo>
                  <a:lnTo>
                    <a:pt x="31" y="66"/>
                  </a:lnTo>
                  <a:lnTo>
                    <a:pt x="31" y="64"/>
                  </a:lnTo>
                  <a:lnTo>
                    <a:pt x="36" y="62"/>
                  </a:lnTo>
                  <a:lnTo>
                    <a:pt x="36" y="69"/>
                  </a:lnTo>
                  <a:lnTo>
                    <a:pt x="41" y="73"/>
                  </a:lnTo>
                  <a:lnTo>
                    <a:pt x="38" y="73"/>
                  </a:lnTo>
                  <a:lnTo>
                    <a:pt x="41" y="71"/>
                  </a:lnTo>
                  <a:lnTo>
                    <a:pt x="43" y="69"/>
                  </a:lnTo>
                  <a:lnTo>
                    <a:pt x="43" y="64"/>
                  </a:lnTo>
                  <a:lnTo>
                    <a:pt x="45" y="62"/>
                  </a:lnTo>
                  <a:lnTo>
                    <a:pt x="48" y="64"/>
                  </a:lnTo>
                  <a:lnTo>
                    <a:pt x="50" y="66"/>
                  </a:lnTo>
                  <a:lnTo>
                    <a:pt x="50" y="69"/>
                  </a:lnTo>
                  <a:lnTo>
                    <a:pt x="55" y="73"/>
                  </a:lnTo>
                  <a:lnTo>
                    <a:pt x="53" y="73"/>
                  </a:lnTo>
                  <a:lnTo>
                    <a:pt x="55" y="69"/>
                  </a:lnTo>
                  <a:lnTo>
                    <a:pt x="57" y="66"/>
                  </a:lnTo>
                  <a:lnTo>
                    <a:pt x="57" y="64"/>
                  </a:lnTo>
                  <a:lnTo>
                    <a:pt x="65" y="59"/>
                  </a:lnTo>
                  <a:lnTo>
                    <a:pt x="62" y="59"/>
                  </a:lnTo>
                  <a:lnTo>
                    <a:pt x="65" y="59"/>
                  </a:lnTo>
                  <a:lnTo>
                    <a:pt x="67" y="57"/>
                  </a:lnTo>
                  <a:lnTo>
                    <a:pt x="67" y="50"/>
                  </a:lnTo>
                  <a:lnTo>
                    <a:pt x="72" y="45"/>
                  </a:lnTo>
                  <a:lnTo>
                    <a:pt x="69" y="45"/>
                  </a:lnTo>
                  <a:lnTo>
                    <a:pt x="72" y="50"/>
                  </a:lnTo>
                  <a:lnTo>
                    <a:pt x="74" y="52"/>
                  </a:lnTo>
                  <a:lnTo>
                    <a:pt x="74" y="59"/>
                  </a:lnTo>
                  <a:lnTo>
                    <a:pt x="77" y="64"/>
                  </a:lnTo>
                  <a:lnTo>
                    <a:pt x="77" y="73"/>
                  </a:lnTo>
                  <a:lnTo>
                    <a:pt x="79" y="76"/>
                  </a:lnTo>
                  <a:lnTo>
                    <a:pt x="79" y="81"/>
                  </a:lnTo>
                  <a:lnTo>
                    <a:pt x="84" y="85"/>
                  </a:lnTo>
                  <a:lnTo>
                    <a:pt x="81" y="85"/>
                  </a:lnTo>
                  <a:lnTo>
                    <a:pt x="84" y="81"/>
                  </a:lnTo>
                  <a:lnTo>
                    <a:pt x="86" y="78"/>
                  </a:lnTo>
                  <a:lnTo>
                    <a:pt x="86" y="76"/>
                  </a:lnTo>
                  <a:lnTo>
                    <a:pt x="88" y="73"/>
                  </a:lnTo>
                  <a:lnTo>
                    <a:pt x="88" y="66"/>
                  </a:lnTo>
                  <a:lnTo>
                    <a:pt x="91" y="64"/>
                  </a:lnTo>
                  <a:lnTo>
                    <a:pt x="91" y="59"/>
                  </a:lnTo>
                  <a:lnTo>
                    <a:pt x="96" y="54"/>
                  </a:lnTo>
                  <a:lnTo>
                    <a:pt x="96" y="52"/>
                  </a:lnTo>
                  <a:lnTo>
                    <a:pt x="98" y="50"/>
                  </a:lnTo>
                  <a:lnTo>
                    <a:pt x="100" y="52"/>
                  </a:lnTo>
                  <a:lnTo>
                    <a:pt x="100" y="62"/>
                  </a:lnTo>
                  <a:lnTo>
                    <a:pt x="103" y="64"/>
                  </a:lnTo>
                  <a:lnTo>
                    <a:pt x="103" y="76"/>
                  </a:lnTo>
                  <a:lnTo>
                    <a:pt x="105" y="78"/>
                  </a:lnTo>
                  <a:lnTo>
                    <a:pt x="108" y="81"/>
                  </a:lnTo>
                  <a:lnTo>
                    <a:pt x="108" y="83"/>
                  </a:lnTo>
                  <a:lnTo>
                    <a:pt x="110" y="85"/>
                  </a:lnTo>
                  <a:lnTo>
                    <a:pt x="112" y="83"/>
                  </a:lnTo>
                  <a:lnTo>
                    <a:pt x="112" y="78"/>
                  </a:lnTo>
                  <a:lnTo>
                    <a:pt x="115" y="73"/>
                  </a:lnTo>
                  <a:lnTo>
                    <a:pt x="115" y="66"/>
                  </a:lnTo>
                  <a:lnTo>
                    <a:pt x="117" y="64"/>
                  </a:lnTo>
                  <a:lnTo>
                    <a:pt x="117" y="59"/>
                  </a:lnTo>
                  <a:lnTo>
                    <a:pt x="119" y="57"/>
                  </a:lnTo>
                  <a:lnTo>
                    <a:pt x="119" y="54"/>
                  </a:lnTo>
                  <a:lnTo>
                    <a:pt x="122" y="52"/>
                  </a:lnTo>
                  <a:lnTo>
                    <a:pt x="124" y="54"/>
                  </a:lnTo>
                  <a:lnTo>
                    <a:pt x="124" y="62"/>
                  </a:lnTo>
                  <a:lnTo>
                    <a:pt x="127" y="66"/>
                  </a:lnTo>
                  <a:lnTo>
                    <a:pt x="127" y="73"/>
                  </a:lnTo>
                  <a:lnTo>
                    <a:pt x="131" y="78"/>
                  </a:lnTo>
                  <a:lnTo>
                    <a:pt x="131" y="81"/>
                  </a:lnTo>
                  <a:lnTo>
                    <a:pt x="134" y="78"/>
                  </a:lnTo>
                  <a:lnTo>
                    <a:pt x="136" y="76"/>
                  </a:lnTo>
                  <a:lnTo>
                    <a:pt x="139" y="73"/>
                  </a:lnTo>
                  <a:lnTo>
                    <a:pt x="139" y="71"/>
                  </a:lnTo>
                  <a:lnTo>
                    <a:pt x="141" y="66"/>
                  </a:lnTo>
                  <a:lnTo>
                    <a:pt x="141" y="54"/>
                  </a:lnTo>
                  <a:lnTo>
                    <a:pt x="143" y="47"/>
                  </a:lnTo>
                  <a:lnTo>
                    <a:pt x="143" y="31"/>
                  </a:lnTo>
                  <a:lnTo>
                    <a:pt x="146" y="21"/>
                  </a:lnTo>
                  <a:lnTo>
                    <a:pt x="146" y="2"/>
                  </a:lnTo>
                  <a:lnTo>
                    <a:pt x="148" y="0"/>
                  </a:lnTo>
                  <a:lnTo>
                    <a:pt x="148" y="2"/>
                  </a:lnTo>
                  <a:lnTo>
                    <a:pt x="150" y="7"/>
                  </a:lnTo>
                  <a:lnTo>
                    <a:pt x="150" y="38"/>
                  </a:lnTo>
                  <a:lnTo>
                    <a:pt x="153" y="52"/>
                  </a:lnTo>
                  <a:lnTo>
                    <a:pt x="153" y="81"/>
                  </a:lnTo>
                  <a:lnTo>
                    <a:pt x="155" y="93"/>
                  </a:lnTo>
                  <a:lnTo>
                    <a:pt x="155" y="114"/>
                  </a:lnTo>
                  <a:lnTo>
                    <a:pt x="158" y="116"/>
                  </a:lnTo>
                  <a:lnTo>
                    <a:pt x="158" y="112"/>
                  </a:lnTo>
                  <a:lnTo>
                    <a:pt x="160" y="107"/>
                  </a:lnTo>
                  <a:lnTo>
                    <a:pt x="160" y="95"/>
                  </a:lnTo>
                  <a:lnTo>
                    <a:pt x="162" y="93"/>
                  </a:lnTo>
                  <a:lnTo>
                    <a:pt x="162" y="83"/>
                  </a:lnTo>
                  <a:lnTo>
                    <a:pt x="165" y="81"/>
                  </a:lnTo>
                  <a:lnTo>
                    <a:pt x="165" y="64"/>
                  </a:lnTo>
                  <a:lnTo>
                    <a:pt x="167" y="59"/>
                  </a:lnTo>
                  <a:lnTo>
                    <a:pt x="167" y="54"/>
                  </a:lnTo>
                  <a:lnTo>
                    <a:pt x="170" y="52"/>
                  </a:lnTo>
                  <a:lnTo>
                    <a:pt x="170" y="59"/>
                  </a:lnTo>
                  <a:lnTo>
                    <a:pt x="172" y="62"/>
                  </a:lnTo>
                  <a:lnTo>
                    <a:pt x="172" y="69"/>
                  </a:lnTo>
                  <a:lnTo>
                    <a:pt x="174" y="73"/>
                  </a:lnTo>
                  <a:lnTo>
                    <a:pt x="174" y="81"/>
                  </a:lnTo>
                  <a:lnTo>
                    <a:pt x="177" y="81"/>
                  </a:lnTo>
                  <a:lnTo>
                    <a:pt x="179" y="76"/>
                  </a:lnTo>
                  <a:lnTo>
                    <a:pt x="179" y="73"/>
                  </a:lnTo>
                  <a:lnTo>
                    <a:pt x="181" y="71"/>
                  </a:lnTo>
                  <a:lnTo>
                    <a:pt x="181" y="66"/>
                  </a:lnTo>
                  <a:lnTo>
                    <a:pt x="184" y="6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0" name="Freeform 224"/>
            <p:cNvSpPr>
              <a:spLocks noChangeAspect="1"/>
            </p:cNvSpPr>
            <p:nvPr/>
          </p:nvSpPr>
          <p:spPr bwMode="auto">
            <a:xfrm flipV="1">
              <a:off x="5771808" y="4834182"/>
              <a:ext cx="1029165" cy="161881"/>
            </a:xfrm>
            <a:custGeom>
              <a:avLst/>
              <a:gdLst>
                <a:gd name="T0" fmla="*/ 5 w 181"/>
                <a:gd name="T1" fmla="*/ 72 h 112"/>
                <a:gd name="T2" fmla="*/ 12 w 181"/>
                <a:gd name="T3" fmla="*/ 65 h 112"/>
                <a:gd name="T4" fmla="*/ 19 w 181"/>
                <a:gd name="T5" fmla="*/ 65 h 112"/>
                <a:gd name="T6" fmla="*/ 24 w 181"/>
                <a:gd name="T7" fmla="*/ 57 h 112"/>
                <a:gd name="T8" fmla="*/ 26 w 181"/>
                <a:gd name="T9" fmla="*/ 50 h 112"/>
                <a:gd name="T10" fmla="*/ 31 w 181"/>
                <a:gd name="T11" fmla="*/ 65 h 112"/>
                <a:gd name="T12" fmla="*/ 33 w 181"/>
                <a:gd name="T13" fmla="*/ 81 h 112"/>
                <a:gd name="T14" fmla="*/ 38 w 181"/>
                <a:gd name="T15" fmla="*/ 79 h 112"/>
                <a:gd name="T16" fmla="*/ 43 w 181"/>
                <a:gd name="T17" fmla="*/ 65 h 112"/>
                <a:gd name="T18" fmla="*/ 45 w 181"/>
                <a:gd name="T19" fmla="*/ 43 h 112"/>
                <a:gd name="T20" fmla="*/ 50 w 181"/>
                <a:gd name="T21" fmla="*/ 57 h 112"/>
                <a:gd name="T22" fmla="*/ 55 w 181"/>
                <a:gd name="T23" fmla="*/ 69 h 112"/>
                <a:gd name="T24" fmla="*/ 60 w 181"/>
                <a:gd name="T25" fmla="*/ 81 h 112"/>
                <a:gd name="T26" fmla="*/ 62 w 181"/>
                <a:gd name="T27" fmla="*/ 81 h 112"/>
                <a:gd name="T28" fmla="*/ 67 w 181"/>
                <a:gd name="T29" fmla="*/ 72 h 112"/>
                <a:gd name="T30" fmla="*/ 76 w 181"/>
                <a:gd name="T31" fmla="*/ 60 h 112"/>
                <a:gd name="T32" fmla="*/ 79 w 181"/>
                <a:gd name="T33" fmla="*/ 69 h 112"/>
                <a:gd name="T34" fmla="*/ 81 w 181"/>
                <a:gd name="T35" fmla="*/ 88 h 112"/>
                <a:gd name="T36" fmla="*/ 86 w 181"/>
                <a:gd name="T37" fmla="*/ 84 h 112"/>
                <a:gd name="T38" fmla="*/ 91 w 181"/>
                <a:gd name="T39" fmla="*/ 74 h 112"/>
                <a:gd name="T40" fmla="*/ 93 w 181"/>
                <a:gd name="T41" fmla="*/ 81 h 112"/>
                <a:gd name="T42" fmla="*/ 98 w 181"/>
                <a:gd name="T43" fmla="*/ 84 h 112"/>
                <a:gd name="T44" fmla="*/ 100 w 181"/>
                <a:gd name="T45" fmla="*/ 22 h 112"/>
                <a:gd name="T46" fmla="*/ 105 w 181"/>
                <a:gd name="T47" fmla="*/ 0 h 112"/>
                <a:gd name="T48" fmla="*/ 107 w 181"/>
                <a:gd name="T49" fmla="*/ 48 h 112"/>
                <a:gd name="T50" fmla="*/ 112 w 181"/>
                <a:gd name="T51" fmla="*/ 98 h 112"/>
                <a:gd name="T52" fmla="*/ 117 w 181"/>
                <a:gd name="T53" fmla="*/ 105 h 112"/>
                <a:gd name="T54" fmla="*/ 119 w 181"/>
                <a:gd name="T55" fmla="*/ 79 h 112"/>
                <a:gd name="T56" fmla="*/ 124 w 181"/>
                <a:gd name="T57" fmla="*/ 48 h 112"/>
                <a:gd name="T58" fmla="*/ 126 w 181"/>
                <a:gd name="T59" fmla="*/ 22 h 112"/>
                <a:gd name="T60" fmla="*/ 129 w 181"/>
                <a:gd name="T61" fmla="*/ 38 h 112"/>
                <a:gd name="T62" fmla="*/ 133 w 181"/>
                <a:gd name="T63" fmla="*/ 79 h 112"/>
                <a:gd name="T64" fmla="*/ 136 w 181"/>
                <a:gd name="T65" fmla="*/ 112 h 112"/>
                <a:gd name="T66" fmla="*/ 141 w 181"/>
                <a:gd name="T67" fmla="*/ 88 h 112"/>
                <a:gd name="T68" fmla="*/ 143 w 181"/>
                <a:gd name="T69" fmla="*/ 72 h 112"/>
                <a:gd name="T70" fmla="*/ 148 w 181"/>
                <a:gd name="T71" fmla="*/ 79 h 112"/>
                <a:gd name="T72" fmla="*/ 153 w 181"/>
                <a:gd name="T73" fmla="*/ 65 h 112"/>
                <a:gd name="T74" fmla="*/ 160 w 181"/>
                <a:gd name="T75" fmla="*/ 67 h 112"/>
                <a:gd name="T76" fmla="*/ 162 w 181"/>
                <a:gd name="T77" fmla="*/ 62 h 112"/>
                <a:gd name="T78" fmla="*/ 164 w 181"/>
                <a:gd name="T79" fmla="*/ 55 h 112"/>
                <a:gd name="T80" fmla="*/ 169 w 181"/>
                <a:gd name="T81" fmla="*/ 60 h 112"/>
                <a:gd name="T82" fmla="*/ 174 w 181"/>
                <a:gd name="T83" fmla="*/ 6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12">
                  <a:moveTo>
                    <a:pt x="0" y="69"/>
                  </a:moveTo>
                  <a:lnTo>
                    <a:pt x="2" y="72"/>
                  </a:lnTo>
                  <a:lnTo>
                    <a:pt x="5" y="72"/>
                  </a:lnTo>
                  <a:lnTo>
                    <a:pt x="7" y="72"/>
                  </a:lnTo>
                  <a:lnTo>
                    <a:pt x="9" y="67"/>
                  </a:lnTo>
                  <a:lnTo>
                    <a:pt x="12" y="65"/>
                  </a:lnTo>
                  <a:lnTo>
                    <a:pt x="14" y="65"/>
                  </a:lnTo>
                  <a:lnTo>
                    <a:pt x="17" y="67"/>
                  </a:lnTo>
                  <a:lnTo>
                    <a:pt x="19" y="65"/>
                  </a:lnTo>
                  <a:lnTo>
                    <a:pt x="21" y="62"/>
                  </a:lnTo>
                  <a:lnTo>
                    <a:pt x="21" y="60"/>
                  </a:lnTo>
                  <a:lnTo>
                    <a:pt x="24" y="57"/>
                  </a:lnTo>
                  <a:lnTo>
                    <a:pt x="24" y="50"/>
                  </a:lnTo>
                  <a:lnTo>
                    <a:pt x="26" y="48"/>
                  </a:lnTo>
                  <a:lnTo>
                    <a:pt x="26" y="50"/>
                  </a:lnTo>
                  <a:lnTo>
                    <a:pt x="28" y="53"/>
                  </a:lnTo>
                  <a:lnTo>
                    <a:pt x="28" y="62"/>
                  </a:lnTo>
                  <a:lnTo>
                    <a:pt x="31" y="65"/>
                  </a:lnTo>
                  <a:lnTo>
                    <a:pt x="31" y="74"/>
                  </a:lnTo>
                  <a:lnTo>
                    <a:pt x="33" y="76"/>
                  </a:lnTo>
                  <a:lnTo>
                    <a:pt x="33" y="81"/>
                  </a:lnTo>
                  <a:lnTo>
                    <a:pt x="36" y="84"/>
                  </a:lnTo>
                  <a:lnTo>
                    <a:pt x="38" y="81"/>
                  </a:lnTo>
                  <a:lnTo>
                    <a:pt x="38" y="79"/>
                  </a:lnTo>
                  <a:lnTo>
                    <a:pt x="40" y="74"/>
                  </a:lnTo>
                  <a:lnTo>
                    <a:pt x="40" y="67"/>
                  </a:lnTo>
                  <a:lnTo>
                    <a:pt x="43" y="65"/>
                  </a:lnTo>
                  <a:lnTo>
                    <a:pt x="43" y="53"/>
                  </a:lnTo>
                  <a:lnTo>
                    <a:pt x="45" y="48"/>
                  </a:lnTo>
                  <a:lnTo>
                    <a:pt x="45" y="43"/>
                  </a:lnTo>
                  <a:lnTo>
                    <a:pt x="48" y="43"/>
                  </a:lnTo>
                  <a:lnTo>
                    <a:pt x="50" y="48"/>
                  </a:lnTo>
                  <a:lnTo>
                    <a:pt x="50" y="57"/>
                  </a:lnTo>
                  <a:lnTo>
                    <a:pt x="52" y="60"/>
                  </a:lnTo>
                  <a:lnTo>
                    <a:pt x="52" y="67"/>
                  </a:lnTo>
                  <a:lnTo>
                    <a:pt x="55" y="69"/>
                  </a:lnTo>
                  <a:lnTo>
                    <a:pt x="55" y="76"/>
                  </a:lnTo>
                  <a:lnTo>
                    <a:pt x="57" y="79"/>
                  </a:lnTo>
                  <a:lnTo>
                    <a:pt x="60" y="81"/>
                  </a:lnTo>
                  <a:lnTo>
                    <a:pt x="60" y="86"/>
                  </a:lnTo>
                  <a:lnTo>
                    <a:pt x="62" y="84"/>
                  </a:lnTo>
                  <a:lnTo>
                    <a:pt x="62" y="81"/>
                  </a:lnTo>
                  <a:lnTo>
                    <a:pt x="64" y="79"/>
                  </a:lnTo>
                  <a:lnTo>
                    <a:pt x="64" y="74"/>
                  </a:lnTo>
                  <a:lnTo>
                    <a:pt x="67" y="72"/>
                  </a:lnTo>
                  <a:lnTo>
                    <a:pt x="71" y="67"/>
                  </a:lnTo>
                  <a:lnTo>
                    <a:pt x="71" y="65"/>
                  </a:lnTo>
                  <a:lnTo>
                    <a:pt x="76" y="60"/>
                  </a:lnTo>
                  <a:lnTo>
                    <a:pt x="74" y="60"/>
                  </a:lnTo>
                  <a:lnTo>
                    <a:pt x="76" y="67"/>
                  </a:lnTo>
                  <a:lnTo>
                    <a:pt x="79" y="69"/>
                  </a:lnTo>
                  <a:lnTo>
                    <a:pt x="79" y="76"/>
                  </a:lnTo>
                  <a:lnTo>
                    <a:pt x="81" y="81"/>
                  </a:lnTo>
                  <a:lnTo>
                    <a:pt x="81" y="88"/>
                  </a:lnTo>
                  <a:lnTo>
                    <a:pt x="83" y="91"/>
                  </a:lnTo>
                  <a:lnTo>
                    <a:pt x="86" y="88"/>
                  </a:lnTo>
                  <a:lnTo>
                    <a:pt x="86" y="84"/>
                  </a:lnTo>
                  <a:lnTo>
                    <a:pt x="88" y="81"/>
                  </a:lnTo>
                  <a:lnTo>
                    <a:pt x="88" y="76"/>
                  </a:lnTo>
                  <a:lnTo>
                    <a:pt x="91" y="74"/>
                  </a:lnTo>
                  <a:lnTo>
                    <a:pt x="91" y="76"/>
                  </a:lnTo>
                  <a:lnTo>
                    <a:pt x="93" y="79"/>
                  </a:lnTo>
                  <a:lnTo>
                    <a:pt x="93" y="81"/>
                  </a:lnTo>
                  <a:lnTo>
                    <a:pt x="95" y="84"/>
                  </a:lnTo>
                  <a:lnTo>
                    <a:pt x="95" y="86"/>
                  </a:lnTo>
                  <a:lnTo>
                    <a:pt x="98" y="84"/>
                  </a:lnTo>
                  <a:lnTo>
                    <a:pt x="98" y="67"/>
                  </a:lnTo>
                  <a:lnTo>
                    <a:pt x="100" y="57"/>
                  </a:lnTo>
                  <a:lnTo>
                    <a:pt x="100" y="22"/>
                  </a:lnTo>
                  <a:lnTo>
                    <a:pt x="102" y="15"/>
                  </a:lnTo>
                  <a:lnTo>
                    <a:pt x="102" y="3"/>
                  </a:lnTo>
                  <a:lnTo>
                    <a:pt x="105" y="0"/>
                  </a:lnTo>
                  <a:lnTo>
                    <a:pt x="105" y="5"/>
                  </a:lnTo>
                  <a:lnTo>
                    <a:pt x="107" y="12"/>
                  </a:lnTo>
                  <a:lnTo>
                    <a:pt x="107" y="48"/>
                  </a:lnTo>
                  <a:lnTo>
                    <a:pt x="110" y="62"/>
                  </a:lnTo>
                  <a:lnTo>
                    <a:pt x="110" y="88"/>
                  </a:lnTo>
                  <a:lnTo>
                    <a:pt x="112" y="98"/>
                  </a:lnTo>
                  <a:lnTo>
                    <a:pt x="112" y="110"/>
                  </a:lnTo>
                  <a:lnTo>
                    <a:pt x="114" y="107"/>
                  </a:lnTo>
                  <a:lnTo>
                    <a:pt x="117" y="105"/>
                  </a:lnTo>
                  <a:lnTo>
                    <a:pt x="117" y="91"/>
                  </a:lnTo>
                  <a:lnTo>
                    <a:pt x="119" y="86"/>
                  </a:lnTo>
                  <a:lnTo>
                    <a:pt x="119" y="79"/>
                  </a:lnTo>
                  <a:lnTo>
                    <a:pt x="122" y="74"/>
                  </a:lnTo>
                  <a:lnTo>
                    <a:pt x="122" y="57"/>
                  </a:lnTo>
                  <a:lnTo>
                    <a:pt x="124" y="48"/>
                  </a:lnTo>
                  <a:lnTo>
                    <a:pt x="124" y="31"/>
                  </a:lnTo>
                  <a:lnTo>
                    <a:pt x="126" y="27"/>
                  </a:lnTo>
                  <a:lnTo>
                    <a:pt x="126" y="22"/>
                  </a:lnTo>
                  <a:lnTo>
                    <a:pt x="126" y="24"/>
                  </a:lnTo>
                  <a:lnTo>
                    <a:pt x="129" y="27"/>
                  </a:lnTo>
                  <a:lnTo>
                    <a:pt x="129" y="38"/>
                  </a:lnTo>
                  <a:lnTo>
                    <a:pt x="131" y="46"/>
                  </a:lnTo>
                  <a:lnTo>
                    <a:pt x="131" y="67"/>
                  </a:lnTo>
                  <a:lnTo>
                    <a:pt x="133" y="79"/>
                  </a:lnTo>
                  <a:lnTo>
                    <a:pt x="133" y="105"/>
                  </a:lnTo>
                  <a:lnTo>
                    <a:pt x="136" y="110"/>
                  </a:lnTo>
                  <a:lnTo>
                    <a:pt x="136" y="112"/>
                  </a:lnTo>
                  <a:lnTo>
                    <a:pt x="138" y="110"/>
                  </a:lnTo>
                  <a:lnTo>
                    <a:pt x="138" y="93"/>
                  </a:lnTo>
                  <a:lnTo>
                    <a:pt x="141" y="88"/>
                  </a:lnTo>
                  <a:lnTo>
                    <a:pt x="141" y="81"/>
                  </a:lnTo>
                  <a:lnTo>
                    <a:pt x="143" y="79"/>
                  </a:lnTo>
                  <a:lnTo>
                    <a:pt x="143" y="72"/>
                  </a:lnTo>
                  <a:lnTo>
                    <a:pt x="145" y="74"/>
                  </a:lnTo>
                  <a:lnTo>
                    <a:pt x="145" y="76"/>
                  </a:lnTo>
                  <a:lnTo>
                    <a:pt x="148" y="79"/>
                  </a:lnTo>
                  <a:lnTo>
                    <a:pt x="150" y="76"/>
                  </a:lnTo>
                  <a:lnTo>
                    <a:pt x="150" y="69"/>
                  </a:lnTo>
                  <a:lnTo>
                    <a:pt x="153" y="65"/>
                  </a:lnTo>
                  <a:lnTo>
                    <a:pt x="153" y="60"/>
                  </a:lnTo>
                  <a:lnTo>
                    <a:pt x="155" y="62"/>
                  </a:lnTo>
                  <a:lnTo>
                    <a:pt x="160" y="67"/>
                  </a:lnTo>
                  <a:lnTo>
                    <a:pt x="157" y="67"/>
                  </a:lnTo>
                  <a:lnTo>
                    <a:pt x="160" y="65"/>
                  </a:lnTo>
                  <a:lnTo>
                    <a:pt x="162" y="62"/>
                  </a:lnTo>
                  <a:lnTo>
                    <a:pt x="162" y="60"/>
                  </a:lnTo>
                  <a:lnTo>
                    <a:pt x="164" y="57"/>
                  </a:lnTo>
                  <a:lnTo>
                    <a:pt x="164" y="55"/>
                  </a:lnTo>
                  <a:lnTo>
                    <a:pt x="164" y="57"/>
                  </a:lnTo>
                  <a:lnTo>
                    <a:pt x="167" y="57"/>
                  </a:lnTo>
                  <a:lnTo>
                    <a:pt x="169" y="60"/>
                  </a:lnTo>
                  <a:lnTo>
                    <a:pt x="172" y="62"/>
                  </a:lnTo>
                  <a:lnTo>
                    <a:pt x="172" y="67"/>
                  </a:lnTo>
                  <a:lnTo>
                    <a:pt x="174" y="69"/>
                  </a:lnTo>
                  <a:lnTo>
                    <a:pt x="176" y="67"/>
                  </a:lnTo>
                  <a:lnTo>
                    <a:pt x="181"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1" name="Freeform 225"/>
            <p:cNvSpPr>
              <a:spLocks noChangeAspect="1"/>
            </p:cNvSpPr>
            <p:nvPr/>
          </p:nvSpPr>
          <p:spPr bwMode="auto">
            <a:xfrm flipV="1">
              <a:off x="6790612" y="4834182"/>
              <a:ext cx="1110324" cy="148756"/>
            </a:xfrm>
            <a:custGeom>
              <a:avLst/>
              <a:gdLst>
                <a:gd name="T0" fmla="*/ 2 w 195"/>
                <a:gd name="T1" fmla="*/ 59 h 104"/>
                <a:gd name="T2" fmla="*/ 12 w 195"/>
                <a:gd name="T3" fmla="*/ 68 h 104"/>
                <a:gd name="T4" fmla="*/ 16 w 195"/>
                <a:gd name="T5" fmla="*/ 71 h 104"/>
                <a:gd name="T6" fmla="*/ 24 w 195"/>
                <a:gd name="T7" fmla="*/ 71 h 104"/>
                <a:gd name="T8" fmla="*/ 28 w 195"/>
                <a:gd name="T9" fmla="*/ 64 h 104"/>
                <a:gd name="T10" fmla="*/ 31 w 195"/>
                <a:gd name="T11" fmla="*/ 52 h 104"/>
                <a:gd name="T12" fmla="*/ 38 w 195"/>
                <a:gd name="T13" fmla="*/ 54 h 104"/>
                <a:gd name="T14" fmla="*/ 40 w 195"/>
                <a:gd name="T15" fmla="*/ 61 h 104"/>
                <a:gd name="T16" fmla="*/ 48 w 195"/>
                <a:gd name="T17" fmla="*/ 57 h 104"/>
                <a:gd name="T18" fmla="*/ 50 w 195"/>
                <a:gd name="T19" fmla="*/ 7 h 104"/>
                <a:gd name="T20" fmla="*/ 52 w 195"/>
                <a:gd name="T21" fmla="*/ 4 h 104"/>
                <a:gd name="T22" fmla="*/ 57 w 195"/>
                <a:gd name="T23" fmla="*/ 47 h 104"/>
                <a:gd name="T24" fmla="*/ 59 w 195"/>
                <a:gd name="T25" fmla="*/ 102 h 104"/>
                <a:gd name="T26" fmla="*/ 64 w 195"/>
                <a:gd name="T27" fmla="*/ 92 h 104"/>
                <a:gd name="T28" fmla="*/ 67 w 195"/>
                <a:gd name="T29" fmla="*/ 68 h 104"/>
                <a:gd name="T30" fmla="*/ 71 w 195"/>
                <a:gd name="T31" fmla="*/ 66 h 104"/>
                <a:gd name="T32" fmla="*/ 74 w 195"/>
                <a:gd name="T33" fmla="*/ 83 h 104"/>
                <a:gd name="T34" fmla="*/ 79 w 195"/>
                <a:gd name="T35" fmla="*/ 73 h 104"/>
                <a:gd name="T36" fmla="*/ 81 w 195"/>
                <a:gd name="T37" fmla="*/ 49 h 104"/>
                <a:gd name="T38" fmla="*/ 86 w 195"/>
                <a:gd name="T39" fmla="*/ 30 h 104"/>
                <a:gd name="T40" fmla="*/ 90 w 195"/>
                <a:gd name="T41" fmla="*/ 59 h 104"/>
                <a:gd name="T42" fmla="*/ 98 w 195"/>
                <a:gd name="T43" fmla="*/ 64 h 104"/>
                <a:gd name="T44" fmla="*/ 100 w 195"/>
                <a:gd name="T45" fmla="*/ 61 h 104"/>
                <a:gd name="T46" fmla="*/ 107 w 195"/>
                <a:gd name="T47" fmla="*/ 68 h 104"/>
                <a:gd name="T48" fmla="*/ 114 w 195"/>
                <a:gd name="T49" fmla="*/ 78 h 104"/>
                <a:gd name="T50" fmla="*/ 117 w 195"/>
                <a:gd name="T51" fmla="*/ 59 h 104"/>
                <a:gd name="T52" fmla="*/ 119 w 195"/>
                <a:gd name="T53" fmla="*/ 47 h 104"/>
                <a:gd name="T54" fmla="*/ 124 w 195"/>
                <a:gd name="T55" fmla="*/ 61 h 104"/>
                <a:gd name="T56" fmla="*/ 131 w 195"/>
                <a:gd name="T57" fmla="*/ 68 h 104"/>
                <a:gd name="T58" fmla="*/ 136 w 195"/>
                <a:gd name="T59" fmla="*/ 66 h 104"/>
                <a:gd name="T60" fmla="*/ 143 w 195"/>
                <a:gd name="T61" fmla="*/ 64 h 104"/>
                <a:gd name="T62" fmla="*/ 148 w 195"/>
                <a:gd name="T63" fmla="*/ 54 h 104"/>
                <a:gd name="T64" fmla="*/ 152 w 195"/>
                <a:gd name="T65" fmla="*/ 45 h 104"/>
                <a:gd name="T66" fmla="*/ 160 w 195"/>
                <a:gd name="T67" fmla="*/ 49 h 104"/>
                <a:gd name="T68" fmla="*/ 164 w 195"/>
                <a:gd name="T69" fmla="*/ 59 h 104"/>
                <a:gd name="T70" fmla="*/ 169 w 195"/>
                <a:gd name="T71" fmla="*/ 71 h 104"/>
                <a:gd name="T72" fmla="*/ 176 w 195"/>
                <a:gd name="T73" fmla="*/ 68 h 104"/>
                <a:gd name="T74" fmla="*/ 181 w 195"/>
                <a:gd name="T75" fmla="*/ 57 h 104"/>
                <a:gd name="T76" fmla="*/ 183 w 195"/>
                <a:gd name="T77" fmla="*/ 30 h 104"/>
                <a:gd name="T78" fmla="*/ 186 w 195"/>
                <a:gd name="T79" fmla="*/ 28 h 104"/>
                <a:gd name="T80" fmla="*/ 191 w 195"/>
                <a:gd name="T81" fmla="*/ 57 h 104"/>
                <a:gd name="T82" fmla="*/ 193 w 195"/>
                <a:gd name="T83" fmla="*/ 9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5" h="104">
                  <a:moveTo>
                    <a:pt x="2" y="59"/>
                  </a:moveTo>
                  <a:lnTo>
                    <a:pt x="0" y="59"/>
                  </a:lnTo>
                  <a:lnTo>
                    <a:pt x="2" y="59"/>
                  </a:lnTo>
                  <a:lnTo>
                    <a:pt x="5" y="61"/>
                  </a:lnTo>
                  <a:lnTo>
                    <a:pt x="7" y="64"/>
                  </a:lnTo>
                  <a:lnTo>
                    <a:pt x="12" y="68"/>
                  </a:lnTo>
                  <a:lnTo>
                    <a:pt x="12" y="73"/>
                  </a:lnTo>
                  <a:lnTo>
                    <a:pt x="14" y="73"/>
                  </a:lnTo>
                  <a:lnTo>
                    <a:pt x="16" y="71"/>
                  </a:lnTo>
                  <a:lnTo>
                    <a:pt x="19" y="73"/>
                  </a:lnTo>
                  <a:lnTo>
                    <a:pt x="21" y="73"/>
                  </a:lnTo>
                  <a:lnTo>
                    <a:pt x="24" y="71"/>
                  </a:lnTo>
                  <a:lnTo>
                    <a:pt x="26" y="68"/>
                  </a:lnTo>
                  <a:lnTo>
                    <a:pt x="26" y="66"/>
                  </a:lnTo>
                  <a:lnTo>
                    <a:pt x="28" y="64"/>
                  </a:lnTo>
                  <a:lnTo>
                    <a:pt x="28" y="59"/>
                  </a:lnTo>
                  <a:lnTo>
                    <a:pt x="31" y="57"/>
                  </a:lnTo>
                  <a:lnTo>
                    <a:pt x="31" y="52"/>
                  </a:lnTo>
                  <a:lnTo>
                    <a:pt x="33" y="49"/>
                  </a:lnTo>
                  <a:lnTo>
                    <a:pt x="36" y="52"/>
                  </a:lnTo>
                  <a:lnTo>
                    <a:pt x="38" y="54"/>
                  </a:lnTo>
                  <a:lnTo>
                    <a:pt x="38" y="57"/>
                  </a:lnTo>
                  <a:lnTo>
                    <a:pt x="40" y="59"/>
                  </a:lnTo>
                  <a:lnTo>
                    <a:pt x="40" y="61"/>
                  </a:lnTo>
                  <a:lnTo>
                    <a:pt x="45" y="64"/>
                  </a:lnTo>
                  <a:lnTo>
                    <a:pt x="45" y="61"/>
                  </a:lnTo>
                  <a:lnTo>
                    <a:pt x="48" y="57"/>
                  </a:lnTo>
                  <a:lnTo>
                    <a:pt x="48" y="28"/>
                  </a:lnTo>
                  <a:lnTo>
                    <a:pt x="50" y="19"/>
                  </a:lnTo>
                  <a:lnTo>
                    <a:pt x="50" y="7"/>
                  </a:lnTo>
                  <a:lnTo>
                    <a:pt x="52" y="2"/>
                  </a:lnTo>
                  <a:lnTo>
                    <a:pt x="52" y="0"/>
                  </a:lnTo>
                  <a:lnTo>
                    <a:pt x="52" y="4"/>
                  </a:lnTo>
                  <a:lnTo>
                    <a:pt x="55" y="11"/>
                  </a:lnTo>
                  <a:lnTo>
                    <a:pt x="55" y="33"/>
                  </a:lnTo>
                  <a:lnTo>
                    <a:pt x="57" y="47"/>
                  </a:lnTo>
                  <a:lnTo>
                    <a:pt x="57" y="83"/>
                  </a:lnTo>
                  <a:lnTo>
                    <a:pt x="59" y="92"/>
                  </a:lnTo>
                  <a:lnTo>
                    <a:pt x="59" y="102"/>
                  </a:lnTo>
                  <a:lnTo>
                    <a:pt x="62" y="104"/>
                  </a:lnTo>
                  <a:lnTo>
                    <a:pt x="62" y="99"/>
                  </a:lnTo>
                  <a:lnTo>
                    <a:pt x="64" y="92"/>
                  </a:lnTo>
                  <a:lnTo>
                    <a:pt x="64" y="80"/>
                  </a:lnTo>
                  <a:lnTo>
                    <a:pt x="67" y="76"/>
                  </a:lnTo>
                  <a:lnTo>
                    <a:pt x="67" y="68"/>
                  </a:lnTo>
                  <a:lnTo>
                    <a:pt x="69" y="66"/>
                  </a:lnTo>
                  <a:lnTo>
                    <a:pt x="69" y="64"/>
                  </a:lnTo>
                  <a:lnTo>
                    <a:pt x="71" y="66"/>
                  </a:lnTo>
                  <a:lnTo>
                    <a:pt x="71" y="73"/>
                  </a:lnTo>
                  <a:lnTo>
                    <a:pt x="74" y="76"/>
                  </a:lnTo>
                  <a:lnTo>
                    <a:pt x="74" y="83"/>
                  </a:lnTo>
                  <a:lnTo>
                    <a:pt x="76" y="80"/>
                  </a:lnTo>
                  <a:lnTo>
                    <a:pt x="76" y="76"/>
                  </a:lnTo>
                  <a:lnTo>
                    <a:pt x="79" y="73"/>
                  </a:lnTo>
                  <a:lnTo>
                    <a:pt x="79" y="61"/>
                  </a:lnTo>
                  <a:lnTo>
                    <a:pt x="81" y="59"/>
                  </a:lnTo>
                  <a:lnTo>
                    <a:pt x="81" y="49"/>
                  </a:lnTo>
                  <a:lnTo>
                    <a:pt x="83" y="45"/>
                  </a:lnTo>
                  <a:lnTo>
                    <a:pt x="83" y="35"/>
                  </a:lnTo>
                  <a:lnTo>
                    <a:pt x="86" y="30"/>
                  </a:lnTo>
                  <a:lnTo>
                    <a:pt x="88" y="33"/>
                  </a:lnTo>
                  <a:lnTo>
                    <a:pt x="88" y="52"/>
                  </a:lnTo>
                  <a:lnTo>
                    <a:pt x="90" y="59"/>
                  </a:lnTo>
                  <a:lnTo>
                    <a:pt x="90" y="71"/>
                  </a:lnTo>
                  <a:lnTo>
                    <a:pt x="93" y="68"/>
                  </a:lnTo>
                  <a:lnTo>
                    <a:pt x="98" y="64"/>
                  </a:lnTo>
                  <a:lnTo>
                    <a:pt x="98" y="61"/>
                  </a:lnTo>
                  <a:lnTo>
                    <a:pt x="102" y="61"/>
                  </a:lnTo>
                  <a:lnTo>
                    <a:pt x="100" y="61"/>
                  </a:lnTo>
                  <a:lnTo>
                    <a:pt x="102" y="61"/>
                  </a:lnTo>
                  <a:lnTo>
                    <a:pt x="107" y="66"/>
                  </a:lnTo>
                  <a:lnTo>
                    <a:pt x="107" y="68"/>
                  </a:lnTo>
                  <a:lnTo>
                    <a:pt x="110" y="71"/>
                  </a:lnTo>
                  <a:lnTo>
                    <a:pt x="110" y="73"/>
                  </a:lnTo>
                  <a:lnTo>
                    <a:pt x="114" y="78"/>
                  </a:lnTo>
                  <a:lnTo>
                    <a:pt x="112" y="78"/>
                  </a:lnTo>
                  <a:lnTo>
                    <a:pt x="114" y="64"/>
                  </a:lnTo>
                  <a:lnTo>
                    <a:pt x="117" y="59"/>
                  </a:lnTo>
                  <a:lnTo>
                    <a:pt x="117" y="52"/>
                  </a:lnTo>
                  <a:lnTo>
                    <a:pt x="121" y="47"/>
                  </a:lnTo>
                  <a:lnTo>
                    <a:pt x="119" y="47"/>
                  </a:lnTo>
                  <a:lnTo>
                    <a:pt x="121" y="52"/>
                  </a:lnTo>
                  <a:lnTo>
                    <a:pt x="124" y="54"/>
                  </a:lnTo>
                  <a:lnTo>
                    <a:pt x="124" y="61"/>
                  </a:lnTo>
                  <a:lnTo>
                    <a:pt x="126" y="64"/>
                  </a:lnTo>
                  <a:lnTo>
                    <a:pt x="126" y="66"/>
                  </a:lnTo>
                  <a:lnTo>
                    <a:pt x="131" y="68"/>
                  </a:lnTo>
                  <a:lnTo>
                    <a:pt x="133" y="66"/>
                  </a:lnTo>
                  <a:lnTo>
                    <a:pt x="138" y="66"/>
                  </a:lnTo>
                  <a:lnTo>
                    <a:pt x="136" y="66"/>
                  </a:lnTo>
                  <a:lnTo>
                    <a:pt x="138" y="66"/>
                  </a:lnTo>
                  <a:lnTo>
                    <a:pt x="141" y="66"/>
                  </a:lnTo>
                  <a:lnTo>
                    <a:pt x="143" y="64"/>
                  </a:lnTo>
                  <a:lnTo>
                    <a:pt x="145" y="61"/>
                  </a:lnTo>
                  <a:lnTo>
                    <a:pt x="145" y="57"/>
                  </a:lnTo>
                  <a:lnTo>
                    <a:pt x="148" y="54"/>
                  </a:lnTo>
                  <a:lnTo>
                    <a:pt x="148" y="52"/>
                  </a:lnTo>
                  <a:lnTo>
                    <a:pt x="152" y="47"/>
                  </a:lnTo>
                  <a:lnTo>
                    <a:pt x="152" y="45"/>
                  </a:lnTo>
                  <a:lnTo>
                    <a:pt x="155" y="47"/>
                  </a:lnTo>
                  <a:lnTo>
                    <a:pt x="157" y="49"/>
                  </a:lnTo>
                  <a:lnTo>
                    <a:pt x="160" y="49"/>
                  </a:lnTo>
                  <a:lnTo>
                    <a:pt x="162" y="52"/>
                  </a:lnTo>
                  <a:lnTo>
                    <a:pt x="164" y="54"/>
                  </a:lnTo>
                  <a:lnTo>
                    <a:pt x="164" y="59"/>
                  </a:lnTo>
                  <a:lnTo>
                    <a:pt x="167" y="61"/>
                  </a:lnTo>
                  <a:lnTo>
                    <a:pt x="167" y="68"/>
                  </a:lnTo>
                  <a:lnTo>
                    <a:pt x="169" y="71"/>
                  </a:lnTo>
                  <a:lnTo>
                    <a:pt x="172" y="71"/>
                  </a:lnTo>
                  <a:lnTo>
                    <a:pt x="174" y="71"/>
                  </a:lnTo>
                  <a:lnTo>
                    <a:pt x="176" y="68"/>
                  </a:lnTo>
                  <a:lnTo>
                    <a:pt x="179" y="66"/>
                  </a:lnTo>
                  <a:lnTo>
                    <a:pt x="179" y="59"/>
                  </a:lnTo>
                  <a:lnTo>
                    <a:pt x="181" y="57"/>
                  </a:lnTo>
                  <a:lnTo>
                    <a:pt x="181" y="45"/>
                  </a:lnTo>
                  <a:lnTo>
                    <a:pt x="183" y="40"/>
                  </a:lnTo>
                  <a:lnTo>
                    <a:pt x="183" y="30"/>
                  </a:lnTo>
                  <a:lnTo>
                    <a:pt x="186" y="28"/>
                  </a:lnTo>
                  <a:lnTo>
                    <a:pt x="186" y="26"/>
                  </a:lnTo>
                  <a:lnTo>
                    <a:pt x="186" y="28"/>
                  </a:lnTo>
                  <a:lnTo>
                    <a:pt x="188" y="30"/>
                  </a:lnTo>
                  <a:lnTo>
                    <a:pt x="188" y="47"/>
                  </a:lnTo>
                  <a:lnTo>
                    <a:pt x="191" y="57"/>
                  </a:lnTo>
                  <a:lnTo>
                    <a:pt x="191" y="73"/>
                  </a:lnTo>
                  <a:lnTo>
                    <a:pt x="193" y="80"/>
                  </a:lnTo>
                  <a:lnTo>
                    <a:pt x="193" y="99"/>
                  </a:lnTo>
                  <a:lnTo>
                    <a:pt x="195" y="102"/>
                  </a:lnTo>
                  <a:lnTo>
                    <a:pt x="195" y="10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2" name="Freeform 226"/>
            <p:cNvSpPr>
              <a:spLocks noChangeAspect="1"/>
            </p:cNvSpPr>
            <p:nvPr/>
          </p:nvSpPr>
          <p:spPr bwMode="auto">
            <a:xfrm flipV="1">
              <a:off x="7900936" y="4823974"/>
              <a:ext cx="949733" cy="129796"/>
            </a:xfrm>
            <a:custGeom>
              <a:avLst/>
              <a:gdLst>
                <a:gd name="T0" fmla="*/ 3 w 167"/>
                <a:gd name="T1" fmla="*/ 78 h 90"/>
                <a:gd name="T2" fmla="*/ 5 w 167"/>
                <a:gd name="T3" fmla="*/ 52 h 90"/>
                <a:gd name="T4" fmla="*/ 12 w 167"/>
                <a:gd name="T5" fmla="*/ 38 h 90"/>
                <a:gd name="T6" fmla="*/ 15 w 167"/>
                <a:gd name="T7" fmla="*/ 40 h 90"/>
                <a:gd name="T8" fmla="*/ 20 w 167"/>
                <a:gd name="T9" fmla="*/ 28 h 90"/>
                <a:gd name="T10" fmla="*/ 22 w 167"/>
                <a:gd name="T11" fmla="*/ 26 h 90"/>
                <a:gd name="T12" fmla="*/ 29 w 167"/>
                <a:gd name="T13" fmla="*/ 40 h 90"/>
                <a:gd name="T14" fmla="*/ 31 w 167"/>
                <a:gd name="T15" fmla="*/ 28 h 90"/>
                <a:gd name="T16" fmla="*/ 34 w 167"/>
                <a:gd name="T17" fmla="*/ 12 h 90"/>
                <a:gd name="T18" fmla="*/ 39 w 167"/>
                <a:gd name="T19" fmla="*/ 24 h 90"/>
                <a:gd name="T20" fmla="*/ 41 w 167"/>
                <a:gd name="T21" fmla="*/ 62 h 90"/>
                <a:gd name="T22" fmla="*/ 43 w 167"/>
                <a:gd name="T23" fmla="*/ 64 h 90"/>
                <a:gd name="T24" fmla="*/ 48 w 167"/>
                <a:gd name="T25" fmla="*/ 40 h 90"/>
                <a:gd name="T26" fmla="*/ 51 w 167"/>
                <a:gd name="T27" fmla="*/ 24 h 90"/>
                <a:gd name="T28" fmla="*/ 55 w 167"/>
                <a:gd name="T29" fmla="*/ 38 h 90"/>
                <a:gd name="T30" fmla="*/ 58 w 167"/>
                <a:gd name="T31" fmla="*/ 67 h 90"/>
                <a:gd name="T32" fmla="*/ 62 w 167"/>
                <a:gd name="T33" fmla="*/ 57 h 90"/>
                <a:gd name="T34" fmla="*/ 65 w 167"/>
                <a:gd name="T35" fmla="*/ 38 h 90"/>
                <a:gd name="T36" fmla="*/ 70 w 167"/>
                <a:gd name="T37" fmla="*/ 45 h 90"/>
                <a:gd name="T38" fmla="*/ 72 w 167"/>
                <a:gd name="T39" fmla="*/ 40 h 90"/>
                <a:gd name="T40" fmla="*/ 77 w 167"/>
                <a:gd name="T41" fmla="*/ 17 h 90"/>
                <a:gd name="T42" fmla="*/ 79 w 167"/>
                <a:gd name="T43" fmla="*/ 2 h 90"/>
                <a:gd name="T44" fmla="*/ 84 w 167"/>
                <a:gd name="T45" fmla="*/ 45 h 90"/>
                <a:gd name="T46" fmla="*/ 86 w 167"/>
                <a:gd name="T47" fmla="*/ 90 h 90"/>
                <a:gd name="T48" fmla="*/ 91 w 167"/>
                <a:gd name="T49" fmla="*/ 57 h 90"/>
                <a:gd name="T50" fmla="*/ 93 w 167"/>
                <a:gd name="T51" fmla="*/ 7 h 90"/>
                <a:gd name="T52" fmla="*/ 96 w 167"/>
                <a:gd name="T53" fmla="*/ 7 h 90"/>
                <a:gd name="T54" fmla="*/ 101 w 167"/>
                <a:gd name="T55" fmla="*/ 38 h 90"/>
                <a:gd name="T56" fmla="*/ 103 w 167"/>
                <a:gd name="T57" fmla="*/ 62 h 90"/>
                <a:gd name="T58" fmla="*/ 108 w 167"/>
                <a:gd name="T59" fmla="*/ 50 h 90"/>
                <a:gd name="T60" fmla="*/ 113 w 167"/>
                <a:gd name="T61" fmla="*/ 40 h 90"/>
                <a:gd name="T62" fmla="*/ 115 w 167"/>
                <a:gd name="T63" fmla="*/ 26 h 90"/>
                <a:gd name="T64" fmla="*/ 120 w 167"/>
                <a:gd name="T65" fmla="*/ 9 h 90"/>
                <a:gd name="T66" fmla="*/ 124 w 167"/>
                <a:gd name="T67" fmla="*/ 31 h 90"/>
                <a:gd name="T68" fmla="*/ 127 w 167"/>
                <a:gd name="T69" fmla="*/ 69 h 90"/>
                <a:gd name="T70" fmla="*/ 132 w 167"/>
                <a:gd name="T71" fmla="*/ 55 h 90"/>
                <a:gd name="T72" fmla="*/ 136 w 167"/>
                <a:gd name="T73" fmla="*/ 45 h 90"/>
                <a:gd name="T74" fmla="*/ 141 w 167"/>
                <a:gd name="T75" fmla="*/ 52 h 90"/>
                <a:gd name="T76" fmla="*/ 144 w 167"/>
                <a:gd name="T77" fmla="*/ 36 h 90"/>
                <a:gd name="T78" fmla="*/ 148 w 167"/>
                <a:gd name="T79" fmla="*/ 28 h 90"/>
                <a:gd name="T80" fmla="*/ 158 w 167"/>
                <a:gd name="T81" fmla="*/ 33 h 90"/>
                <a:gd name="T82" fmla="*/ 163 w 167"/>
                <a:gd name="T83"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90">
                  <a:moveTo>
                    <a:pt x="0" y="83"/>
                  </a:moveTo>
                  <a:lnTo>
                    <a:pt x="0" y="81"/>
                  </a:lnTo>
                  <a:lnTo>
                    <a:pt x="3" y="78"/>
                  </a:lnTo>
                  <a:lnTo>
                    <a:pt x="3" y="69"/>
                  </a:lnTo>
                  <a:lnTo>
                    <a:pt x="5" y="64"/>
                  </a:lnTo>
                  <a:lnTo>
                    <a:pt x="5" y="52"/>
                  </a:lnTo>
                  <a:lnTo>
                    <a:pt x="8" y="50"/>
                  </a:lnTo>
                  <a:lnTo>
                    <a:pt x="8" y="43"/>
                  </a:lnTo>
                  <a:lnTo>
                    <a:pt x="12" y="38"/>
                  </a:lnTo>
                  <a:lnTo>
                    <a:pt x="10" y="38"/>
                  </a:lnTo>
                  <a:lnTo>
                    <a:pt x="12" y="43"/>
                  </a:lnTo>
                  <a:lnTo>
                    <a:pt x="15" y="40"/>
                  </a:lnTo>
                  <a:lnTo>
                    <a:pt x="17" y="38"/>
                  </a:lnTo>
                  <a:lnTo>
                    <a:pt x="17" y="31"/>
                  </a:lnTo>
                  <a:lnTo>
                    <a:pt x="20" y="28"/>
                  </a:lnTo>
                  <a:lnTo>
                    <a:pt x="20" y="21"/>
                  </a:lnTo>
                  <a:lnTo>
                    <a:pt x="22" y="24"/>
                  </a:lnTo>
                  <a:lnTo>
                    <a:pt x="22" y="26"/>
                  </a:lnTo>
                  <a:lnTo>
                    <a:pt x="24" y="28"/>
                  </a:lnTo>
                  <a:lnTo>
                    <a:pt x="24" y="36"/>
                  </a:lnTo>
                  <a:lnTo>
                    <a:pt x="29" y="40"/>
                  </a:lnTo>
                  <a:lnTo>
                    <a:pt x="27" y="40"/>
                  </a:lnTo>
                  <a:lnTo>
                    <a:pt x="29" y="33"/>
                  </a:lnTo>
                  <a:lnTo>
                    <a:pt x="31" y="28"/>
                  </a:lnTo>
                  <a:lnTo>
                    <a:pt x="31" y="19"/>
                  </a:lnTo>
                  <a:lnTo>
                    <a:pt x="34" y="17"/>
                  </a:lnTo>
                  <a:lnTo>
                    <a:pt x="34" y="12"/>
                  </a:lnTo>
                  <a:lnTo>
                    <a:pt x="36" y="14"/>
                  </a:lnTo>
                  <a:lnTo>
                    <a:pt x="36" y="17"/>
                  </a:lnTo>
                  <a:lnTo>
                    <a:pt x="39" y="24"/>
                  </a:lnTo>
                  <a:lnTo>
                    <a:pt x="39" y="43"/>
                  </a:lnTo>
                  <a:lnTo>
                    <a:pt x="41" y="50"/>
                  </a:lnTo>
                  <a:lnTo>
                    <a:pt x="41" y="62"/>
                  </a:lnTo>
                  <a:lnTo>
                    <a:pt x="43" y="67"/>
                  </a:lnTo>
                  <a:lnTo>
                    <a:pt x="43" y="69"/>
                  </a:lnTo>
                  <a:lnTo>
                    <a:pt x="43" y="64"/>
                  </a:lnTo>
                  <a:lnTo>
                    <a:pt x="46" y="57"/>
                  </a:lnTo>
                  <a:lnTo>
                    <a:pt x="46" y="47"/>
                  </a:lnTo>
                  <a:lnTo>
                    <a:pt x="48" y="40"/>
                  </a:lnTo>
                  <a:lnTo>
                    <a:pt x="48" y="33"/>
                  </a:lnTo>
                  <a:lnTo>
                    <a:pt x="51" y="31"/>
                  </a:lnTo>
                  <a:lnTo>
                    <a:pt x="51" y="24"/>
                  </a:lnTo>
                  <a:lnTo>
                    <a:pt x="53" y="24"/>
                  </a:lnTo>
                  <a:lnTo>
                    <a:pt x="53" y="33"/>
                  </a:lnTo>
                  <a:lnTo>
                    <a:pt x="55" y="38"/>
                  </a:lnTo>
                  <a:lnTo>
                    <a:pt x="55" y="57"/>
                  </a:lnTo>
                  <a:lnTo>
                    <a:pt x="58" y="62"/>
                  </a:lnTo>
                  <a:lnTo>
                    <a:pt x="58" y="67"/>
                  </a:lnTo>
                  <a:lnTo>
                    <a:pt x="60" y="64"/>
                  </a:lnTo>
                  <a:lnTo>
                    <a:pt x="60" y="59"/>
                  </a:lnTo>
                  <a:lnTo>
                    <a:pt x="62" y="57"/>
                  </a:lnTo>
                  <a:lnTo>
                    <a:pt x="62" y="50"/>
                  </a:lnTo>
                  <a:lnTo>
                    <a:pt x="65" y="45"/>
                  </a:lnTo>
                  <a:lnTo>
                    <a:pt x="65" y="38"/>
                  </a:lnTo>
                  <a:lnTo>
                    <a:pt x="67" y="40"/>
                  </a:lnTo>
                  <a:lnTo>
                    <a:pt x="67" y="43"/>
                  </a:lnTo>
                  <a:lnTo>
                    <a:pt x="70" y="45"/>
                  </a:lnTo>
                  <a:lnTo>
                    <a:pt x="70" y="50"/>
                  </a:lnTo>
                  <a:lnTo>
                    <a:pt x="72" y="47"/>
                  </a:lnTo>
                  <a:lnTo>
                    <a:pt x="72" y="40"/>
                  </a:lnTo>
                  <a:lnTo>
                    <a:pt x="74" y="33"/>
                  </a:lnTo>
                  <a:lnTo>
                    <a:pt x="74" y="21"/>
                  </a:lnTo>
                  <a:lnTo>
                    <a:pt x="77" y="17"/>
                  </a:lnTo>
                  <a:lnTo>
                    <a:pt x="77" y="7"/>
                  </a:lnTo>
                  <a:lnTo>
                    <a:pt x="79" y="5"/>
                  </a:lnTo>
                  <a:lnTo>
                    <a:pt x="79" y="2"/>
                  </a:lnTo>
                  <a:lnTo>
                    <a:pt x="82" y="7"/>
                  </a:lnTo>
                  <a:lnTo>
                    <a:pt x="82" y="31"/>
                  </a:lnTo>
                  <a:lnTo>
                    <a:pt x="84" y="45"/>
                  </a:lnTo>
                  <a:lnTo>
                    <a:pt x="84" y="69"/>
                  </a:lnTo>
                  <a:lnTo>
                    <a:pt x="86" y="78"/>
                  </a:lnTo>
                  <a:lnTo>
                    <a:pt x="86" y="90"/>
                  </a:lnTo>
                  <a:lnTo>
                    <a:pt x="89" y="88"/>
                  </a:lnTo>
                  <a:lnTo>
                    <a:pt x="89" y="69"/>
                  </a:lnTo>
                  <a:lnTo>
                    <a:pt x="91" y="57"/>
                  </a:lnTo>
                  <a:lnTo>
                    <a:pt x="91" y="24"/>
                  </a:lnTo>
                  <a:lnTo>
                    <a:pt x="93" y="17"/>
                  </a:lnTo>
                  <a:lnTo>
                    <a:pt x="93" y="7"/>
                  </a:lnTo>
                  <a:lnTo>
                    <a:pt x="96" y="2"/>
                  </a:lnTo>
                  <a:lnTo>
                    <a:pt x="96" y="0"/>
                  </a:lnTo>
                  <a:lnTo>
                    <a:pt x="96" y="7"/>
                  </a:lnTo>
                  <a:lnTo>
                    <a:pt x="98" y="14"/>
                  </a:lnTo>
                  <a:lnTo>
                    <a:pt x="98" y="31"/>
                  </a:lnTo>
                  <a:lnTo>
                    <a:pt x="101" y="38"/>
                  </a:lnTo>
                  <a:lnTo>
                    <a:pt x="101" y="57"/>
                  </a:lnTo>
                  <a:lnTo>
                    <a:pt x="105" y="62"/>
                  </a:lnTo>
                  <a:lnTo>
                    <a:pt x="103" y="62"/>
                  </a:lnTo>
                  <a:lnTo>
                    <a:pt x="105" y="62"/>
                  </a:lnTo>
                  <a:lnTo>
                    <a:pt x="108" y="59"/>
                  </a:lnTo>
                  <a:lnTo>
                    <a:pt x="108" y="50"/>
                  </a:lnTo>
                  <a:lnTo>
                    <a:pt x="110" y="47"/>
                  </a:lnTo>
                  <a:lnTo>
                    <a:pt x="110" y="43"/>
                  </a:lnTo>
                  <a:lnTo>
                    <a:pt x="113" y="40"/>
                  </a:lnTo>
                  <a:lnTo>
                    <a:pt x="113" y="36"/>
                  </a:lnTo>
                  <a:lnTo>
                    <a:pt x="115" y="33"/>
                  </a:lnTo>
                  <a:lnTo>
                    <a:pt x="115" y="26"/>
                  </a:lnTo>
                  <a:lnTo>
                    <a:pt x="117" y="21"/>
                  </a:lnTo>
                  <a:lnTo>
                    <a:pt x="117" y="12"/>
                  </a:lnTo>
                  <a:lnTo>
                    <a:pt x="120" y="9"/>
                  </a:lnTo>
                  <a:lnTo>
                    <a:pt x="122" y="12"/>
                  </a:lnTo>
                  <a:lnTo>
                    <a:pt x="122" y="24"/>
                  </a:lnTo>
                  <a:lnTo>
                    <a:pt x="124" y="31"/>
                  </a:lnTo>
                  <a:lnTo>
                    <a:pt x="124" y="45"/>
                  </a:lnTo>
                  <a:lnTo>
                    <a:pt x="127" y="52"/>
                  </a:lnTo>
                  <a:lnTo>
                    <a:pt x="127" y="69"/>
                  </a:lnTo>
                  <a:lnTo>
                    <a:pt x="129" y="67"/>
                  </a:lnTo>
                  <a:lnTo>
                    <a:pt x="132" y="64"/>
                  </a:lnTo>
                  <a:lnTo>
                    <a:pt x="132" y="55"/>
                  </a:lnTo>
                  <a:lnTo>
                    <a:pt x="134" y="52"/>
                  </a:lnTo>
                  <a:lnTo>
                    <a:pt x="134" y="45"/>
                  </a:lnTo>
                  <a:lnTo>
                    <a:pt x="136" y="45"/>
                  </a:lnTo>
                  <a:lnTo>
                    <a:pt x="139" y="50"/>
                  </a:lnTo>
                  <a:lnTo>
                    <a:pt x="139" y="55"/>
                  </a:lnTo>
                  <a:lnTo>
                    <a:pt x="141" y="52"/>
                  </a:lnTo>
                  <a:lnTo>
                    <a:pt x="141" y="47"/>
                  </a:lnTo>
                  <a:lnTo>
                    <a:pt x="144" y="45"/>
                  </a:lnTo>
                  <a:lnTo>
                    <a:pt x="144" y="36"/>
                  </a:lnTo>
                  <a:lnTo>
                    <a:pt x="146" y="33"/>
                  </a:lnTo>
                  <a:lnTo>
                    <a:pt x="146" y="31"/>
                  </a:lnTo>
                  <a:lnTo>
                    <a:pt x="148" y="28"/>
                  </a:lnTo>
                  <a:lnTo>
                    <a:pt x="148" y="26"/>
                  </a:lnTo>
                  <a:lnTo>
                    <a:pt x="151" y="28"/>
                  </a:lnTo>
                  <a:lnTo>
                    <a:pt x="158" y="33"/>
                  </a:lnTo>
                  <a:lnTo>
                    <a:pt x="158" y="38"/>
                  </a:lnTo>
                  <a:lnTo>
                    <a:pt x="160" y="40"/>
                  </a:lnTo>
                  <a:lnTo>
                    <a:pt x="163" y="40"/>
                  </a:lnTo>
                  <a:lnTo>
                    <a:pt x="165" y="36"/>
                  </a:lnTo>
                  <a:lnTo>
                    <a:pt x="167" y="3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3" name="Freeform 227"/>
            <p:cNvSpPr>
              <a:spLocks noChangeAspect="1"/>
            </p:cNvSpPr>
            <p:nvPr/>
          </p:nvSpPr>
          <p:spPr bwMode="auto">
            <a:xfrm flipV="1">
              <a:off x="8850669" y="4841474"/>
              <a:ext cx="1086149" cy="115213"/>
            </a:xfrm>
            <a:custGeom>
              <a:avLst/>
              <a:gdLst>
                <a:gd name="T0" fmla="*/ 5 w 191"/>
                <a:gd name="T1" fmla="*/ 40 h 80"/>
                <a:gd name="T2" fmla="*/ 12 w 191"/>
                <a:gd name="T3" fmla="*/ 47 h 80"/>
                <a:gd name="T4" fmla="*/ 17 w 191"/>
                <a:gd name="T5" fmla="*/ 47 h 80"/>
                <a:gd name="T6" fmla="*/ 22 w 191"/>
                <a:gd name="T7" fmla="*/ 35 h 80"/>
                <a:gd name="T8" fmla="*/ 29 w 191"/>
                <a:gd name="T9" fmla="*/ 45 h 80"/>
                <a:gd name="T10" fmla="*/ 36 w 191"/>
                <a:gd name="T11" fmla="*/ 42 h 80"/>
                <a:gd name="T12" fmla="*/ 39 w 191"/>
                <a:gd name="T13" fmla="*/ 23 h 80"/>
                <a:gd name="T14" fmla="*/ 43 w 191"/>
                <a:gd name="T15" fmla="*/ 0 h 80"/>
                <a:gd name="T16" fmla="*/ 46 w 191"/>
                <a:gd name="T17" fmla="*/ 26 h 80"/>
                <a:gd name="T18" fmla="*/ 51 w 191"/>
                <a:gd name="T19" fmla="*/ 73 h 80"/>
                <a:gd name="T20" fmla="*/ 55 w 191"/>
                <a:gd name="T21" fmla="*/ 76 h 80"/>
                <a:gd name="T22" fmla="*/ 58 w 191"/>
                <a:gd name="T23" fmla="*/ 61 h 80"/>
                <a:gd name="T24" fmla="*/ 62 w 191"/>
                <a:gd name="T25" fmla="*/ 47 h 80"/>
                <a:gd name="T26" fmla="*/ 65 w 191"/>
                <a:gd name="T27" fmla="*/ 35 h 80"/>
                <a:gd name="T28" fmla="*/ 70 w 191"/>
                <a:gd name="T29" fmla="*/ 42 h 80"/>
                <a:gd name="T30" fmla="*/ 74 w 191"/>
                <a:gd name="T31" fmla="*/ 35 h 80"/>
                <a:gd name="T32" fmla="*/ 77 w 191"/>
                <a:gd name="T33" fmla="*/ 19 h 80"/>
                <a:gd name="T34" fmla="*/ 84 w 191"/>
                <a:gd name="T35" fmla="*/ 26 h 80"/>
                <a:gd name="T36" fmla="*/ 86 w 191"/>
                <a:gd name="T37" fmla="*/ 42 h 80"/>
                <a:gd name="T38" fmla="*/ 91 w 191"/>
                <a:gd name="T39" fmla="*/ 52 h 80"/>
                <a:gd name="T40" fmla="*/ 98 w 191"/>
                <a:gd name="T41" fmla="*/ 59 h 80"/>
                <a:gd name="T42" fmla="*/ 103 w 191"/>
                <a:gd name="T43" fmla="*/ 61 h 80"/>
                <a:gd name="T44" fmla="*/ 105 w 191"/>
                <a:gd name="T45" fmla="*/ 49 h 80"/>
                <a:gd name="T46" fmla="*/ 110 w 191"/>
                <a:gd name="T47" fmla="*/ 33 h 80"/>
                <a:gd name="T48" fmla="*/ 113 w 191"/>
                <a:gd name="T49" fmla="*/ 19 h 80"/>
                <a:gd name="T50" fmla="*/ 117 w 191"/>
                <a:gd name="T51" fmla="*/ 30 h 80"/>
                <a:gd name="T52" fmla="*/ 120 w 191"/>
                <a:gd name="T53" fmla="*/ 45 h 80"/>
                <a:gd name="T54" fmla="*/ 124 w 191"/>
                <a:gd name="T55" fmla="*/ 40 h 80"/>
                <a:gd name="T56" fmla="*/ 132 w 191"/>
                <a:gd name="T57" fmla="*/ 26 h 80"/>
                <a:gd name="T58" fmla="*/ 134 w 191"/>
                <a:gd name="T59" fmla="*/ 49 h 80"/>
                <a:gd name="T60" fmla="*/ 139 w 191"/>
                <a:gd name="T61" fmla="*/ 57 h 80"/>
                <a:gd name="T62" fmla="*/ 146 w 191"/>
                <a:gd name="T63" fmla="*/ 49 h 80"/>
                <a:gd name="T64" fmla="*/ 151 w 191"/>
                <a:gd name="T65" fmla="*/ 35 h 80"/>
                <a:gd name="T66" fmla="*/ 155 w 191"/>
                <a:gd name="T67" fmla="*/ 23 h 80"/>
                <a:gd name="T68" fmla="*/ 158 w 191"/>
                <a:gd name="T69" fmla="*/ 42 h 80"/>
                <a:gd name="T70" fmla="*/ 163 w 191"/>
                <a:gd name="T71" fmla="*/ 61 h 80"/>
                <a:gd name="T72" fmla="*/ 165 w 191"/>
                <a:gd name="T73" fmla="*/ 57 h 80"/>
                <a:gd name="T74" fmla="*/ 170 w 191"/>
                <a:gd name="T75" fmla="*/ 38 h 80"/>
                <a:gd name="T76" fmla="*/ 172 w 191"/>
                <a:gd name="T77" fmla="*/ 23 h 80"/>
                <a:gd name="T78" fmla="*/ 177 w 191"/>
                <a:gd name="T79" fmla="*/ 35 h 80"/>
                <a:gd name="T80" fmla="*/ 182 w 191"/>
                <a:gd name="T81" fmla="*/ 45 h 80"/>
                <a:gd name="T82" fmla="*/ 189 w 191"/>
                <a:gd name="T83"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 h="80">
                  <a:moveTo>
                    <a:pt x="0" y="40"/>
                  </a:moveTo>
                  <a:lnTo>
                    <a:pt x="3" y="42"/>
                  </a:lnTo>
                  <a:lnTo>
                    <a:pt x="5" y="40"/>
                  </a:lnTo>
                  <a:lnTo>
                    <a:pt x="8" y="40"/>
                  </a:lnTo>
                  <a:lnTo>
                    <a:pt x="10" y="45"/>
                  </a:lnTo>
                  <a:lnTo>
                    <a:pt x="12" y="47"/>
                  </a:lnTo>
                  <a:lnTo>
                    <a:pt x="12" y="52"/>
                  </a:lnTo>
                  <a:lnTo>
                    <a:pt x="15" y="49"/>
                  </a:lnTo>
                  <a:lnTo>
                    <a:pt x="17" y="47"/>
                  </a:lnTo>
                  <a:lnTo>
                    <a:pt x="17" y="42"/>
                  </a:lnTo>
                  <a:lnTo>
                    <a:pt x="22" y="38"/>
                  </a:lnTo>
                  <a:lnTo>
                    <a:pt x="22" y="35"/>
                  </a:lnTo>
                  <a:lnTo>
                    <a:pt x="22" y="38"/>
                  </a:lnTo>
                  <a:lnTo>
                    <a:pt x="24" y="40"/>
                  </a:lnTo>
                  <a:lnTo>
                    <a:pt x="29" y="45"/>
                  </a:lnTo>
                  <a:lnTo>
                    <a:pt x="29" y="47"/>
                  </a:lnTo>
                  <a:lnTo>
                    <a:pt x="31" y="47"/>
                  </a:lnTo>
                  <a:lnTo>
                    <a:pt x="36" y="42"/>
                  </a:lnTo>
                  <a:lnTo>
                    <a:pt x="36" y="40"/>
                  </a:lnTo>
                  <a:lnTo>
                    <a:pt x="39" y="40"/>
                  </a:lnTo>
                  <a:lnTo>
                    <a:pt x="39" y="23"/>
                  </a:lnTo>
                  <a:lnTo>
                    <a:pt x="41" y="16"/>
                  </a:lnTo>
                  <a:lnTo>
                    <a:pt x="41" y="4"/>
                  </a:lnTo>
                  <a:lnTo>
                    <a:pt x="43" y="0"/>
                  </a:lnTo>
                  <a:lnTo>
                    <a:pt x="43" y="2"/>
                  </a:lnTo>
                  <a:lnTo>
                    <a:pt x="46" y="7"/>
                  </a:lnTo>
                  <a:lnTo>
                    <a:pt x="46" y="26"/>
                  </a:lnTo>
                  <a:lnTo>
                    <a:pt x="48" y="38"/>
                  </a:lnTo>
                  <a:lnTo>
                    <a:pt x="48" y="69"/>
                  </a:lnTo>
                  <a:lnTo>
                    <a:pt x="51" y="73"/>
                  </a:lnTo>
                  <a:lnTo>
                    <a:pt x="51" y="80"/>
                  </a:lnTo>
                  <a:lnTo>
                    <a:pt x="53" y="78"/>
                  </a:lnTo>
                  <a:lnTo>
                    <a:pt x="55" y="76"/>
                  </a:lnTo>
                  <a:lnTo>
                    <a:pt x="55" y="69"/>
                  </a:lnTo>
                  <a:lnTo>
                    <a:pt x="58" y="66"/>
                  </a:lnTo>
                  <a:lnTo>
                    <a:pt x="58" y="61"/>
                  </a:lnTo>
                  <a:lnTo>
                    <a:pt x="60" y="57"/>
                  </a:lnTo>
                  <a:lnTo>
                    <a:pt x="60" y="49"/>
                  </a:lnTo>
                  <a:lnTo>
                    <a:pt x="62" y="47"/>
                  </a:lnTo>
                  <a:lnTo>
                    <a:pt x="62" y="45"/>
                  </a:lnTo>
                  <a:lnTo>
                    <a:pt x="65" y="42"/>
                  </a:lnTo>
                  <a:lnTo>
                    <a:pt x="65" y="35"/>
                  </a:lnTo>
                  <a:lnTo>
                    <a:pt x="67" y="38"/>
                  </a:lnTo>
                  <a:lnTo>
                    <a:pt x="70" y="40"/>
                  </a:lnTo>
                  <a:lnTo>
                    <a:pt x="70" y="42"/>
                  </a:lnTo>
                  <a:lnTo>
                    <a:pt x="72" y="40"/>
                  </a:lnTo>
                  <a:lnTo>
                    <a:pt x="72" y="38"/>
                  </a:lnTo>
                  <a:lnTo>
                    <a:pt x="74" y="35"/>
                  </a:lnTo>
                  <a:lnTo>
                    <a:pt x="74" y="26"/>
                  </a:lnTo>
                  <a:lnTo>
                    <a:pt x="77" y="21"/>
                  </a:lnTo>
                  <a:lnTo>
                    <a:pt x="77" y="19"/>
                  </a:lnTo>
                  <a:lnTo>
                    <a:pt x="82" y="16"/>
                  </a:lnTo>
                  <a:lnTo>
                    <a:pt x="82" y="23"/>
                  </a:lnTo>
                  <a:lnTo>
                    <a:pt x="84" y="26"/>
                  </a:lnTo>
                  <a:lnTo>
                    <a:pt x="84" y="30"/>
                  </a:lnTo>
                  <a:lnTo>
                    <a:pt x="86" y="33"/>
                  </a:lnTo>
                  <a:lnTo>
                    <a:pt x="86" y="42"/>
                  </a:lnTo>
                  <a:lnTo>
                    <a:pt x="89" y="45"/>
                  </a:lnTo>
                  <a:lnTo>
                    <a:pt x="89" y="49"/>
                  </a:lnTo>
                  <a:lnTo>
                    <a:pt x="91" y="52"/>
                  </a:lnTo>
                  <a:lnTo>
                    <a:pt x="93" y="52"/>
                  </a:lnTo>
                  <a:lnTo>
                    <a:pt x="96" y="57"/>
                  </a:lnTo>
                  <a:lnTo>
                    <a:pt x="98" y="59"/>
                  </a:lnTo>
                  <a:lnTo>
                    <a:pt x="98" y="61"/>
                  </a:lnTo>
                  <a:lnTo>
                    <a:pt x="101" y="64"/>
                  </a:lnTo>
                  <a:lnTo>
                    <a:pt x="103" y="61"/>
                  </a:lnTo>
                  <a:lnTo>
                    <a:pt x="103" y="57"/>
                  </a:lnTo>
                  <a:lnTo>
                    <a:pt x="105" y="54"/>
                  </a:lnTo>
                  <a:lnTo>
                    <a:pt x="105" y="49"/>
                  </a:lnTo>
                  <a:lnTo>
                    <a:pt x="108" y="47"/>
                  </a:lnTo>
                  <a:lnTo>
                    <a:pt x="108" y="38"/>
                  </a:lnTo>
                  <a:lnTo>
                    <a:pt x="110" y="33"/>
                  </a:lnTo>
                  <a:lnTo>
                    <a:pt x="110" y="23"/>
                  </a:lnTo>
                  <a:lnTo>
                    <a:pt x="113" y="21"/>
                  </a:lnTo>
                  <a:lnTo>
                    <a:pt x="113" y="19"/>
                  </a:lnTo>
                  <a:lnTo>
                    <a:pt x="115" y="21"/>
                  </a:lnTo>
                  <a:lnTo>
                    <a:pt x="115" y="26"/>
                  </a:lnTo>
                  <a:lnTo>
                    <a:pt x="117" y="30"/>
                  </a:lnTo>
                  <a:lnTo>
                    <a:pt x="117" y="38"/>
                  </a:lnTo>
                  <a:lnTo>
                    <a:pt x="120" y="40"/>
                  </a:lnTo>
                  <a:lnTo>
                    <a:pt x="120" y="45"/>
                  </a:lnTo>
                  <a:lnTo>
                    <a:pt x="122" y="47"/>
                  </a:lnTo>
                  <a:lnTo>
                    <a:pt x="124" y="45"/>
                  </a:lnTo>
                  <a:lnTo>
                    <a:pt x="124" y="40"/>
                  </a:lnTo>
                  <a:lnTo>
                    <a:pt x="127" y="38"/>
                  </a:lnTo>
                  <a:lnTo>
                    <a:pt x="127" y="26"/>
                  </a:lnTo>
                  <a:lnTo>
                    <a:pt x="132" y="26"/>
                  </a:lnTo>
                  <a:lnTo>
                    <a:pt x="132" y="38"/>
                  </a:lnTo>
                  <a:lnTo>
                    <a:pt x="134" y="40"/>
                  </a:lnTo>
                  <a:lnTo>
                    <a:pt x="134" y="49"/>
                  </a:lnTo>
                  <a:lnTo>
                    <a:pt x="136" y="54"/>
                  </a:lnTo>
                  <a:lnTo>
                    <a:pt x="136" y="59"/>
                  </a:lnTo>
                  <a:lnTo>
                    <a:pt x="139" y="57"/>
                  </a:lnTo>
                  <a:lnTo>
                    <a:pt x="141" y="57"/>
                  </a:lnTo>
                  <a:lnTo>
                    <a:pt x="144" y="52"/>
                  </a:lnTo>
                  <a:lnTo>
                    <a:pt x="146" y="49"/>
                  </a:lnTo>
                  <a:lnTo>
                    <a:pt x="148" y="47"/>
                  </a:lnTo>
                  <a:lnTo>
                    <a:pt x="151" y="45"/>
                  </a:lnTo>
                  <a:lnTo>
                    <a:pt x="151" y="35"/>
                  </a:lnTo>
                  <a:lnTo>
                    <a:pt x="153" y="33"/>
                  </a:lnTo>
                  <a:lnTo>
                    <a:pt x="153" y="26"/>
                  </a:lnTo>
                  <a:lnTo>
                    <a:pt x="155" y="23"/>
                  </a:lnTo>
                  <a:lnTo>
                    <a:pt x="155" y="26"/>
                  </a:lnTo>
                  <a:lnTo>
                    <a:pt x="158" y="28"/>
                  </a:lnTo>
                  <a:lnTo>
                    <a:pt x="158" y="42"/>
                  </a:lnTo>
                  <a:lnTo>
                    <a:pt x="160" y="47"/>
                  </a:lnTo>
                  <a:lnTo>
                    <a:pt x="160" y="57"/>
                  </a:lnTo>
                  <a:lnTo>
                    <a:pt x="163" y="61"/>
                  </a:lnTo>
                  <a:lnTo>
                    <a:pt x="163" y="66"/>
                  </a:lnTo>
                  <a:lnTo>
                    <a:pt x="165" y="64"/>
                  </a:lnTo>
                  <a:lnTo>
                    <a:pt x="165" y="57"/>
                  </a:lnTo>
                  <a:lnTo>
                    <a:pt x="167" y="52"/>
                  </a:lnTo>
                  <a:lnTo>
                    <a:pt x="167" y="42"/>
                  </a:lnTo>
                  <a:lnTo>
                    <a:pt x="170" y="38"/>
                  </a:lnTo>
                  <a:lnTo>
                    <a:pt x="170" y="28"/>
                  </a:lnTo>
                  <a:lnTo>
                    <a:pt x="175" y="23"/>
                  </a:lnTo>
                  <a:lnTo>
                    <a:pt x="172" y="23"/>
                  </a:lnTo>
                  <a:lnTo>
                    <a:pt x="175" y="28"/>
                  </a:lnTo>
                  <a:lnTo>
                    <a:pt x="177" y="30"/>
                  </a:lnTo>
                  <a:lnTo>
                    <a:pt x="177" y="35"/>
                  </a:lnTo>
                  <a:lnTo>
                    <a:pt x="179" y="40"/>
                  </a:lnTo>
                  <a:lnTo>
                    <a:pt x="179" y="45"/>
                  </a:lnTo>
                  <a:lnTo>
                    <a:pt x="182" y="45"/>
                  </a:lnTo>
                  <a:lnTo>
                    <a:pt x="184" y="47"/>
                  </a:lnTo>
                  <a:lnTo>
                    <a:pt x="187" y="47"/>
                  </a:lnTo>
                  <a:lnTo>
                    <a:pt x="189" y="45"/>
                  </a:lnTo>
                  <a:lnTo>
                    <a:pt x="191" y="42"/>
                  </a:lnTo>
                  <a:lnTo>
                    <a:pt x="191"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4" name="Freeform 228"/>
            <p:cNvSpPr>
              <a:spLocks noChangeAspect="1"/>
            </p:cNvSpPr>
            <p:nvPr/>
          </p:nvSpPr>
          <p:spPr bwMode="auto">
            <a:xfrm flipV="1">
              <a:off x="9936818" y="4854600"/>
              <a:ext cx="694168" cy="88962"/>
            </a:xfrm>
            <a:custGeom>
              <a:avLst/>
              <a:gdLst>
                <a:gd name="T0" fmla="*/ 3 w 122"/>
                <a:gd name="T1" fmla="*/ 26 h 62"/>
                <a:gd name="T2" fmla="*/ 5 w 122"/>
                <a:gd name="T3" fmla="*/ 17 h 62"/>
                <a:gd name="T4" fmla="*/ 7 w 122"/>
                <a:gd name="T5" fmla="*/ 2 h 62"/>
                <a:gd name="T6" fmla="*/ 7 w 122"/>
                <a:gd name="T7" fmla="*/ 2 h 62"/>
                <a:gd name="T8" fmla="*/ 10 w 122"/>
                <a:gd name="T9" fmla="*/ 24 h 62"/>
                <a:gd name="T10" fmla="*/ 12 w 122"/>
                <a:gd name="T11" fmla="*/ 38 h 62"/>
                <a:gd name="T12" fmla="*/ 15 w 122"/>
                <a:gd name="T13" fmla="*/ 48 h 62"/>
                <a:gd name="T14" fmla="*/ 17 w 122"/>
                <a:gd name="T15" fmla="*/ 40 h 62"/>
                <a:gd name="T16" fmla="*/ 19 w 122"/>
                <a:gd name="T17" fmla="*/ 29 h 62"/>
                <a:gd name="T18" fmla="*/ 22 w 122"/>
                <a:gd name="T19" fmla="*/ 21 h 62"/>
                <a:gd name="T20" fmla="*/ 24 w 122"/>
                <a:gd name="T21" fmla="*/ 38 h 62"/>
                <a:gd name="T22" fmla="*/ 27 w 122"/>
                <a:gd name="T23" fmla="*/ 55 h 62"/>
                <a:gd name="T24" fmla="*/ 29 w 122"/>
                <a:gd name="T25" fmla="*/ 62 h 62"/>
                <a:gd name="T26" fmla="*/ 31 w 122"/>
                <a:gd name="T27" fmla="*/ 57 h 62"/>
                <a:gd name="T28" fmla="*/ 34 w 122"/>
                <a:gd name="T29" fmla="*/ 52 h 62"/>
                <a:gd name="T30" fmla="*/ 36 w 122"/>
                <a:gd name="T31" fmla="*/ 45 h 62"/>
                <a:gd name="T32" fmla="*/ 41 w 122"/>
                <a:gd name="T33" fmla="*/ 40 h 62"/>
                <a:gd name="T34" fmla="*/ 43 w 122"/>
                <a:gd name="T35" fmla="*/ 29 h 62"/>
                <a:gd name="T36" fmla="*/ 48 w 122"/>
                <a:gd name="T37" fmla="*/ 31 h 62"/>
                <a:gd name="T38" fmla="*/ 53 w 122"/>
                <a:gd name="T39" fmla="*/ 36 h 62"/>
                <a:gd name="T40" fmla="*/ 58 w 122"/>
                <a:gd name="T41" fmla="*/ 31 h 62"/>
                <a:gd name="T42" fmla="*/ 60 w 122"/>
                <a:gd name="T43" fmla="*/ 24 h 62"/>
                <a:gd name="T44" fmla="*/ 62 w 122"/>
                <a:gd name="T45" fmla="*/ 19 h 62"/>
                <a:gd name="T46" fmla="*/ 65 w 122"/>
                <a:gd name="T47" fmla="*/ 12 h 62"/>
                <a:gd name="T48" fmla="*/ 69 w 122"/>
                <a:gd name="T49" fmla="*/ 10 h 62"/>
                <a:gd name="T50" fmla="*/ 72 w 122"/>
                <a:gd name="T51" fmla="*/ 17 h 62"/>
                <a:gd name="T52" fmla="*/ 74 w 122"/>
                <a:gd name="T53" fmla="*/ 29 h 62"/>
                <a:gd name="T54" fmla="*/ 77 w 122"/>
                <a:gd name="T55" fmla="*/ 45 h 62"/>
                <a:gd name="T56" fmla="*/ 79 w 122"/>
                <a:gd name="T57" fmla="*/ 52 h 62"/>
                <a:gd name="T58" fmla="*/ 84 w 122"/>
                <a:gd name="T59" fmla="*/ 48 h 62"/>
                <a:gd name="T60" fmla="*/ 86 w 122"/>
                <a:gd name="T61" fmla="*/ 40 h 62"/>
                <a:gd name="T62" fmla="*/ 86 w 122"/>
                <a:gd name="T63" fmla="*/ 40 h 62"/>
                <a:gd name="T64" fmla="*/ 91 w 122"/>
                <a:gd name="T65" fmla="*/ 40 h 62"/>
                <a:gd name="T66" fmla="*/ 93 w 122"/>
                <a:gd name="T67" fmla="*/ 31 h 62"/>
                <a:gd name="T68" fmla="*/ 96 w 122"/>
                <a:gd name="T69" fmla="*/ 26 h 62"/>
                <a:gd name="T70" fmla="*/ 100 w 122"/>
                <a:gd name="T71" fmla="*/ 36 h 62"/>
                <a:gd name="T72" fmla="*/ 105 w 122"/>
                <a:gd name="T73" fmla="*/ 45 h 62"/>
                <a:gd name="T74" fmla="*/ 105 w 122"/>
                <a:gd name="T75" fmla="*/ 40 h 62"/>
                <a:gd name="T76" fmla="*/ 108 w 122"/>
                <a:gd name="T77" fmla="*/ 36 h 62"/>
                <a:gd name="T78" fmla="*/ 115 w 122"/>
                <a:gd name="T79" fmla="*/ 40 h 62"/>
                <a:gd name="T80" fmla="*/ 115 w 122"/>
                <a:gd name="T81" fmla="*/ 40 h 62"/>
                <a:gd name="T82" fmla="*/ 120 w 122"/>
                <a:gd name="T83" fmla="*/ 36 h 62"/>
                <a:gd name="T84" fmla="*/ 122 w 122"/>
                <a:gd name="T85"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2" h="62">
                  <a:moveTo>
                    <a:pt x="0" y="31"/>
                  </a:moveTo>
                  <a:lnTo>
                    <a:pt x="3" y="26"/>
                  </a:lnTo>
                  <a:lnTo>
                    <a:pt x="3" y="19"/>
                  </a:lnTo>
                  <a:lnTo>
                    <a:pt x="5" y="17"/>
                  </a:lnTo>
                  <a:lnTo>
                    <a:pt x="5" y="7"/>
                  </a:lnTo>
                  <a:lnTo>
                    <a:pt x="7" y="2"/>
                  </a:lnTo>
                  <a:lnTo>
                    <a:pt x="7" y="0"/>
                  </a:lnTo>
                  <a:lnTo>
                    <a:pt x="7" y="2"/>
                  </a:lnTo>
                  <a:lnTo>
                    <a:pt x="10" y="5"/>
                  </a:lnTo>
                  <a:lnTo>
                    <a:pt x="10" y="24"/>
                  </a:lnTo>
                  <a:lnTo>
                    <a:pt x="12" y="29"/>
                  </a:lnTo>
                  <a:lnTo>
                    <a:pt x="12" y="38"/>
                  </a:lnTo>
                  <a:lnTo>
                    <a:pt x="15" y="43"/>
                  </a:lnTo>
                  <a:lnTo>
                    <a:pt x="15" y="48"/>
                  </a:lnTo>
                  <a:lnTo>
                    <a:pt x="17" y="45"/>
                  </a:lnTo>
                  <a:lnTo>
                    <a:pt x="17" y="40"/>
                  </a:lnTo>
                  <a:lnTo>
                    <a:pt x="19" y="38"/>
                  </a:lnTo>
                  <a:lnTo>
                    <a:pt x="19" y="29"/>
                  </a:lnTo>
                  <a:lnTo>
                    <a:pt x="22" y="26"/>
                  </a:lnTo>
                  <a:lnTo>
                    <a:pt x="22" y="21"/>
                  </a:lnTo>
                  <a:lnTo>
                    <a:pt x="24" y="24"/>
                  </a:lnTo>
                  <a:lnTo>
                    <a:pt x="24" y="38"/>
                  </a:lnTo>
                  <a:lnTo>
                    <a:pt x="27" y="43"/>
                  </a:lnTo>
                  <a:lnTo>
                    <a:pt x="27" y="55"/>
                  </a:lnTo>
                  <a:lnTo>
                    <a:pt x="29" y="57"/>
                  </a:lnTo>
                  <a:lnTo>
                    <a:pt x="29" y="62"/>
                  </a:lnTo>
                  <a:lnTo>
                    <a:pt x="29" y="60"/>
                  </a:lnTo>
                  <a:lnTo>
                    <a:pt x="31" y="57"/>
                  </a:lnTo>
                  <a:lnTo>
                    <a:pt x="31" y="55"/>
                  </a:lnTo>
                  <a:lnTo>
                    <a:pt x="34" y="52"/>
                  </a:lnTo>
                  <a:lnTo>
                    <a:pt x="34" y="48"/>
                  </a:lnTo>
                  <a:lnTo>
                    <a:pt x="36" y="45"/>
                  </a:lnTo>
                  <a:lnTo>
                    <a:pt x="38" y="43"/>
                  </a:lnTo>
                  <a:lnTo>
                    <a:pt x="41" y="40"/>
                  </a:lnTo>
                  <a:lnTo>
                    <a:pt x="41" y="31"/>
                  </a:lnTo>
                  <a:lnTo>
                    <a:pt x="43" y="29"/>
                  </a:lnTo>
                  <a:lnTo>
                    <a:pt x="46" y="29"/>
                  </a:lnTo>
                  <a:lnTo>
                    <a:pt x="48" y="31"/>
                  </a:lnTo>
                  <a:lnTo>
                    <a:pt x="50" y="36"/>
                  </a:lnTo>
                  <a:lnTo>
                    <a:pt x="53" y="36"/>
                  </a:lnTo>
                  <a:lnTo>
                    <a:pt x="55" y="33"/>
                  </a:lnTo>
                  <a:lnTo>
                    <a:pt x="58" y="31"/>
                  </a:lnTo>
                  <a:lnTo>
                    <a:pt x="58" y="26"/>
                  </a:lnTo>
                  <a:lnTo>
                    <a:pt x="60" y="24"/>
                  </a:lnTo>
                  <a:lnTo>
                    <a:pt x="62" y="21"/>
                  </a:lnTo>
                  <a:lnTo>
                    <a:pt x="62" y="19"/>
                  </a:lnTo>
                  <a:lnTo>
                    <a:pt x="65" y="17"/>
                  </a:lnTo>
                  <a:lnTo>
                    <a:pt x="65" y="12"/>
                  </a:lnTo>
                  <a:lnTo>
                    <a:pt x="67" y="10"/>
                  </a:lnTo>
                  <a:lnTo>
                    <a:pt x="69" y="10"/>
                  </a:lnTo>
                  <a:lnTo>
                    <a:pt x="72" y="12"/>
                  </a:lnTo>
                  <a:lnTo>
                    <a:pt x="72" y="17"/>
                  </a:lnTo>
                  <a:lnTo>
                    <a:pt x="74" y="21"/>
                  </a:lnTo>
                  <a:lnTo>
                    <a:pt x="74" y="29"/>
                  </a:lnTo>
                  <a:lnTo>
                    <a:pt x="77" y="33"/>
                  </a:lnTo>
                  <a:lnTo>
                    <a:pt x="77" y="45"/>
                  </a:lnTo>
                  <a:lnTo>
                    <a:pt x="81" y="52"/>
                  </a:lnTo>
                  <a:lnTo>
                    <a:pt x="79" y="52"/>
                  </a:lnTo>
                  <a:lnTo>
                    <a:pt x="81" y="50"/>
                  </a:lnTo>
                  <a:lnTo>
                    <a:pt x="84" y="48"/>
                  </a:lnTo>
                  <a:lnTo>
                    <a:pt x="84" y="43"/>
                  </a:lnTo>
                  <a:lnTo>
                    <a:pt x="86" y="40"/>
                  </a:lnTo>
                  <a:lnTo>
                    <a:pt x="86" y="38"/>
                  </a:lnTo>
                  <a:lnTo>
                    <a:pt x="86" y="40"/>
                  </a:lnTo>
                  <a:lnTo>
                    <a:pt x="89" y="43"/>
                  </a:lnTo>
                  <a:lnTo>
                    <a:pt x="91" y="40"/>
                  </a:lnTo>
                  <a:lnTo>
                    <a:pt x="93" y="38"/>
                  </a:lnTo>
                  <a:lnTo>
                    <a:pt x="93" y="31"/>
                  </a:lnTo>
                  <a:lnTo>
                    <a:pt x="98" y="26"/>
                  </a:lnTo>
                  <a:lnTo>
                    <a:pt x="96" y="26"/>
                  </a:lnTo>
                  <a:lnTo>
                    <a:pt x="98" y="33"/>
                  </a:lnTo>
                  <a:lnTo>
                    <a:pt x="100" y="36"/>
                  </a:lnTo>
                  <a:lnTo>
                    <a:pt x="100" y="40"/>
                  </a:lnTo>
                  <a:lnTo>
                    <a:pt x="105" y="45"/>
                  </a:lnTo>
                  <a:lnTo>
                    <a:pt x="103" y="45"/>
                  </a:lnTo>
                  <a:lnTo>
                    <a:pt x="105" y="40"/>
                  </a:lnTo>
                  <a:lnTo>
                    <a:pt x="110" y="36"/>
                  </a:lnTo>
                  <a:lnTo>
                    <a:pt x="108" y="36"/>
                  </a:lnTo>
                  <a:lnTo>
                    <a:pt x="110" y="36"/>
                  </a:lnTo>
                  <a:lnTo>
                    <a:pt x="115" y="40"/>
                  </a:lnTo>
                  <a:lnTo>
                    <a:pt x="112" y="40"/>
                  </a:lnTo>
                  <a:lnTo>
                    <a:pt x="115" y="40"/>
                  </a:lnTo>
                  <a:lnTo>
                    <a:pt x="117" y="38"/>
                  </a:lnTo>
                  <a:lnTo>
                    <a:pt x="120" y="36"/>
                  </a:lnTo>
                  <a:lnTo>
                    <a:pt x="120" y="33"/>
                  </a:lnTo>
                  <a:lnTo>
                    <a:pt x="122"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5" name="Freeform 229"/>
            <p:cNvSpPr>
              <a:spLocks noChangeAspect="1"/>
            </p:cNvSpPr>
            <p:nvPr/>
          </p:nvSpPr>
          <p:spPr bwMode="auto">
            <a:xfrm flipV="1">
              <a:off x="4725376" y="4933353"/>
              <a:ext cx="1046433" cy="173548"/>
            </a:xfrm>
            <a:custGeom>
              <a:avLst/>
              <a:gdLst>
                <a:gd name="T0" fmla="*/ 3 w 184"/>
                <a:gd name="T1" fmla="*/ 78 h 121"/>
                <a:gd name="T2" fmla="*/ 7 w 184"/>
                <a:gd name="T3" fmla="*/ 76 h 121"/>
                <a:gd name="T4" fmla="*/ 12 w 184"/>
                <a:gd name="T5" fmla="*/ 64 h 121"/>
                <a:gd name="T6" fmla="*/ 17 w 184"/>
                <a:gd name="T7" fmla="*/ 78 h 121"/>
                <a:gd name="T8" fmla="*/ 19 w 184"/>
                <a:gd name="T9" fmla="*/ 90 h 121"/>
                <a:gd name="T10" fmla="*/ 26 w 184"/>
                <a:gd name="T11" fmla="*/ 88 h 121"/>
                <a:gd name="T12" fmla="*/ 29 w 184"/>
                <a:gd name="T13" fmla="*/ 71 h 121"/>
                <a:gd name="T14" fmla="*/ 36 w 184"/>
                <a:gd name="T15" fmla="*/ 78 h 121"/>
                <a:gd name="T16" fmla="*/ 41 w 184"/>
                <a:gd name="T17" fmla="*/ 86 h 121"/>
                <a:gd name="T18" fmla="*/ 43 w 184"/>
                <a:gd name="T19" fmla="*/ 69 h 121"/>
                <a:gd name="T20" fmla="*/ 48 w 184"/>
                <a:gd name="T21" fmla="*/ 83 h 121"/>
                <a:gd name="T22" fmla="*/ 53 w 184"/>
                <a:gd name="T23" fmla="*/ 81 h 121"/>
                <a:gd name="T24" fmla="*/ 65 w 184"/>
                <a:gd name="T25" fmla="*/ 71 h 121"/>
                <a:gd name="T26" fmla="*/ 67 w 184"/>
                <a:gd name="T27" fmla="*/ 55 h 121"/>
                <a:gd name="T28" fmla="*/ 72 w 184"/>
                <a:gd name="T29" fmla="*/ 59 h 121"/>
                <a:gd name="T30" fmla="*/ 74 w 184"/>
                <a:gd name="T31" fmla="*/ 86 h 121"/>
                <a:gd name="T32" fmla="*/ 79 w 184"/>
                <a:gd name="T33" fmla="*/ 93 h 121"/>
                <a:gd name="T34" fmla="*/ 86 w 184"/>
                <a:gd name="T35" fmla="*/ 86 h 121"/>
                <a:gd name="T36" fmla="*/ 88 w 184"/>
                <a:gd name="T37" fmla="*/ 74 h 121"/>
                <a:gd name="T38" fmla="*/ 93 w 184"/>
                <a:gd name="T39" fmla="*/ 62 h 121"/>
                <a:gd name="T40" fmla="*/ 98 w 184"/>
                <a:gd name="T41" fmla="*/ 74 h 121"/>
                <a:gd name="T42" fmla="*/ 103 w 184"/>
                <a:gd name="T43" fmla="*/ 86 h 121"/>
                <a:gd name="T44" fmla="*/ 108 w 184"/>
                <a:gd name="T45" fmla="*/ 95 h 121"/>
                <a:gd name="T46" fmla="*/ 112 w 184"/>
                <a:gd name="T47" fmla="*/ 83 h 121"/>
                <a:gd name="T48" fmla="*/ 117 w 184"/>
                <a:gd name="T49" fmla="*/ 71 h 121"/>
                <a:gd name="T50" fmla="*/ 119 w 184"/>
                <a:gd name="T51" fmla="*/ 62 h 121"/>
                <a:gd name="T52" fmla="*/ 124 w 184"/>
                <a:gd name="T53" fmla="*/ 74 h 121"/>
                <a:gd name="T54" fmla="*/ 127 w 184"/>
                <a:gd name="T55" fmla="*/ 90 h 121"/>
                <a:gd name="T56" fmla="*/ 131 w 184"/>
                <a:gd name="T57" fmla="*/ 90 h 121"/>
                <a:gd name="T58" fmla="*/ 136 w 184"/>
                <a:gd name="T59" fmla="*/ 86 h 121"/>
                <a:gd name="T60" fmla="*/ 141 w 184"/>
                <a:gd name="T61" fmla="*/ 71 h 121"/>
                <a:gd name="T62" fmla="*/ 143 w 184"/>
                <a:gd name="T63" fmla="*/ 17 h 121"/>
                <a:gd name="T64" fmla="*/ 146 w 184"/>
                <a:gd name="T65" fmla="*/ 5 h 121"/>
                <a:gd name="T66" fmla="*/ 150 w 184"/>
                <a:gd name="T67" fmla="*/ 52 h 121"/>
                <a:gd name="T68" fmla="*/ 153 w 184"/>
                <a:gd name="T69" fmla="*/ 119 h 121"/>
                <a:gd name="T70" fmla="*/ 158 w 184"/>
                <a:gd name="T71" fmla="*/ 114 h 121"/>
                <a:gd name="T72" fmla="*/ 160 w 184"/>
                <a:gd name="T73" fmla="*/ 95 h 121"/>
                <a:gd name="T74" fmla="*/ 165 w 184"/>
                <a:gd name="T75" fmla="*/ 74 h 121"/>
                <a:gd name="T76" fmla="*/ 167 w 184"/>
                <a:gd name="T77" fmla="*/ 69 h 121"/>
                <a:gd name="T78" fmla="*/ 172 w 184"/>
                <a:gd name="T79" fmla="*/ 90 h 121"/>
                <a:gd name="T80" fmla="*/ 177 w 184"/>
                <a:gd name="T81" fmla="*/ 90 h 121"/>
                <a:gd name="T82" fmla="*/ 179 w 184"/>
                <a:gd name="T83" fmla="*/ 8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4" h="121">
                  <a:moveTo>
                    <a:pt x="3" y="78"/>
                  </a:moveTo>
                  <a:lnTo>
                    <a:pt x="0" y="78"/>
                  </a:lnTo>
                  <a:lnTo>
                    <a:pt x="3" y="78"/>
                  </a:lnTo>
                  <a:lnTo>
                    <a:pt x="5" y="81"/>
                  </a:lnTo>
                  <a:lnTo>
                    <a:pt x="5" y="78"/>
                  </a:lnTo>
                  <a:lnTo>
                    <a:pt x="7" y="76"/>
                  </a:lnTo>
                  <a:lnTo>
                    <a:pt x="7" y="69"/>
                  </a:lnTo>
                  <a:lnTo>
                    <a:pt x="10" y="66"/>
                  </a:lnTo>
                  <a:lnTo>
                    <a:pt x="12" y="64"/>
                  </a:lnTo>
                  <a:lnTo>
                    <a:pt x="14" y="69"/>
                  </a:lnTo>
                  <a:lnTo>
                    <a:pt x="14" y="76"/>
                  </a:lnTo>
                  <a:lnTo>
                    <a:pt x="17" y="78"/>
                  </a:lnTo>
                  <a:lnTo>
                    <a:pt x="17" y="83"/>
                  </a:lnTo>
                  <a:lnTo>
                    <a:pt x="19" y="86"/>
                  </a:lnTo>
                  <a:lnTo>
                    <a:pt x="19" y="90"/>
                  </a:lnTo>
                  <a:lnTo>
                    <a:pt x="24" y="90"/>
                  </a:lnTo>
                  <a:lnTo>
                    <a:pt x="24" y="88"/>
                  </a:lnTo>
                  <a:lnTo>
                    <a:pt x="26" y="88"/>
                  </a:lnTo>
                  <a:lnTo>
                    <a:pt x="26" y="83"/>
                  </a:lnTo>
                  <a:lnTo>
                    <a:pt x="29" y="81"/>
                  </a:lnTo>
                  <a:lnTo>
                    <a:pt x="29" y="71"/>
                  </a:lnTo>
                  <a:lnTo>
                    <a:pt x="34" y="71"/>
                  </a:lnTo>
                  <a:lnTo>
                    <a:pt x="34" y="76"/>
                  </a:lnTo>
                  <a:lnTo>
                    <a:pt x="36" y="78"/>
                  </a:lnTo>
                  <a:lnTo>
                    <a:pt x="36" y="86"/>
                  </a:lnTo>
                  <a:lnTo>
                    <a:pt x="38" y="88"/>
                  </a:lnTo>
                  <a:lnTo>
                    <a:pt x="41" y="86"/>
                  </a:lnTo>
                  <a:lnTo>
                    <a:pt x="41" y="76"/>
                  </a:lnTo>
                  <a:lnTo>
                    <a:pt x="45" y="69"/>
                  </a:lnTo>
                  <a:lnTo>
                    <a:pt x="43" y="69"/>
                  </a:lnTo>
                  <a:lnTo>
                    <a:pt x="45" y="74"/>
                  </a:lnTo>
                  <a:lnTo>
                    <a:pt x="48" y="76"/>
                  </a:lnTo>
                  <a:lnTo>
                    <a:pt x="48" y="83"/>
                  </a:lnTo>
                  <a:lnTo>
                    <a:pt x="50" y="86"/>
                  </a:lnTo>
                  <a:lnTo>
                    <a:pt x="53" y="83"/>
                  </a:lnTo>
                  <a:lnTo>
                    <a:pt x="53" y="81"/>
                  </a:lnTo>
                  <a:lnTo>
                    <a:pt x="55" y="78"/>
                  </a:lnTo>
                  <a:lnTo>
                    <a:pt x="60" y="76"/>
                  </a:lnTo>
                  <a:lnTo>
                    <a:pt x="65" y="71"/>
                  </a:lnTo>
                  <a:lnTo>
                    <a:pt x="65" y="66"/>
                  </a:lnTo>
                  <a:lnTo>
                    <a:pt x="67" y="64"/>
                  </a:lnTo>
                  <a:lnTo>
                    <a:pt x="67" y="55"/>
                  </a:lnTo>
                  <a:lnTo>
                    <a:pt x="69" y="52"/>
                  </a:lnTo>
                  <a:lnTo>
                    <a:pt x="69" y="57"/>
                  </a:lnTo>
                  <a:lnTo>
                    <a:pt x="72" y="59"/>
                  </a:lnTo>
                  <a:lnTo>
                    <a:pt x="72" y="71"/>
                  </a:lnTo>
                  <a:lnTo>
                    <a:pt x="74" y="76"/>
                  </a:lnTo>
                  <a:lnTo>
                    <a:pt x="74" y="86"/>
                  </a:lnTo>
                  <a:lnTo>
                    <a:pt x="77" y="88"/>
                  </a:lnTo>
                  <a:lnTo>
                    <a:pt x="77" y="93"/>
                  </a:lnTo>
                  <a:lnTo>
                    <a:pt x="79" y="93"/>
                  </a:lnTo>
                  <a:lnTo>
                    <a:pt x="81" y="93"/>
                  </a:lnTo>
                  <a:lnTo>
                    <a:pt x="84" y="88"/>
                  </a:lnTo>
                  <a:lnTo>
                    <a:pt x="86" y="86"/>
                  </a:lnTo>
                  <a:lnTo>
                    <a:pt x="86" y="81"/>
                  </a:lnTo>
                  <a:lnTo>
                    <a:pt x="88" y="78"/>
                  </a:lnTo>
                  <a:lnTo>
                    <a:pt x="88" y="74"/>
                  </a:lnTo>
                  <a:lnTo>
                    <a:pt x="91" y="69"/>
                  </a:lnTo>
                  <a:lnTo>
                    <a:pt x="91" y="64"/>
                  </a:lnTo>
                  <a:lnTo>
                    <a:pt x="93" y="62"/>
                  </a:lnTo>
                  <a:lnTo>
                    <a:pt x="96" y="64"/>
                  </a:lnTo>
                  <a:lnTo>
                    <a:pt x="98" y="66"/>
                  </a:lnTo>
                  <a:lnTo>
                    <a:pt x="98" y="74"/>
                  </a:lnTo>
                  <a:lnTo>
                    <a:pt x="100" y="78"/>
                  </a:lnTo>
                  <a:lnTo>
                    <a:pt x="100" y="83"/>
                  </a:lnTo>
                  <a:lnTo>
                    <a:pt x="103" y="86"/>
                  </a:lnTo>
                  <a:lnTo>
                    <a:pt x="103" y="90"/>
                  </a:lnTo>
                  <a:lnTo>
                    <a:pt x="105" y="93"/>
                  </a:lnTo>
                  <a:lnTo>
                    <a:pt x="108" y="95"/>
                  </a:lnTo>
                  <a:lnTo>
                    <a:pt x="110" y="93"/>
                  </a:lnTo>
                  <a:lnTo>
                    <a:pt x="112" y="90"/>
                  </a:lnTo>
                  <a:lnTo>
                    <a:pt x="112" y="83"/>
                  </a:lnTo>
                  <a:lnTo>
                    <a:pt x="115" y="81"/>
                  </a:lnTo>
                  <a:lnTo>
                    <a:pt x="115" y="76"/>
                  </a:lnTo>
                  <a:lnTo>
                    <a:pt x="117" y="71"/>
                  </a:lnTo>
                  <a:lnTo>
                    <a:pt x="117" y="66"/>
                  </a:lnTo>
                  <a:lnTo>
                    <a:pt x="119" y="64"/>
                  </a:lnTo>
                  <a:lnTo>
                    <a:pt x="119" y="62"/>
                  </a:lnTo>
                  <a:lnTo>
                    <a:pt x="122" y="64"/>
                  </a:lnTo>
                  <a:lnTo>
                    <a:pt x="122" y="71"/>
                  </a:lnTo>
                  <a:lnTo>
                    <a:pt x="124" y="74"/>
                  </a:lnTo>
                  <a:lnTo>
                    <a:pt x="124" y="83"/>
                  </a:lnTo>
                  <a:lnTo>
                    <a:pt x="127" y="86"/>
                  </a:lnTo>
                  <a:lnTo>
                    <a:pt x="127" y="90"/>
                  </a:lnTo>
                  <a:lnTo>
                    <a:pt x="131" y="90"/>
                  </a:lnTo>
                  <a:lnTo>
                    <a:pt x="129" y="90"/>
                  </a:lnTo>
                  <a:lnTo>
                    <a:pt x="131" y="90"/>
                  </a:lnTo>
                  <a:lnTo>
                    <a:pt x="136" y="86"/>
                  </a:lnTo>
                  <a:lnTo>
                    <a:pt x="134" y="86"/>
                  </a:lnTo>
                  <a:lnTo>
                    <a:pt x="136" y="86"/>
                  </a:lnTo>
                  <a:lnTo>
                    <a:pt x="139" y="83"/>
                  </a:lnTo>
                  <a:lnTo>
                    <a:pt x="139" y="78"/>
                  </a:lnTo>
                  <a:lnTo>
                    <a:pt x="141" y="71"/>
                  </a:lnTo>
                  <a:lnTo>
                    <a:pt x="141" y="50"/>
                  </a:lnTo>
                  <a:lnTo>
                    <a:pt x="143" y="40"/>
                  </a:lnTo>
                  <a:lnTo>
                    <a:pt x="143" y="17"/>
                  </a:lnTo>
                  <a:lnTo>
                    <a:pt x="146" y="7"/>
                  </a:lnTo>
                  <a:lnTo>
                    <a:pt x="146" y="0"/>
                  </a:lnTo>
                  <a:lnTo>
                    <a:pt x="146" y="5"/>
                  </a:lnTo>
                  <a:lnTo>
                    <a:pt x="148" y="12"/>
                  </a:lnTo>
                  <a:lnTo>
                    <a:pt x="148" y="38"/>
                  </a:lnTo>
                  <a:lnTo>
                    <a:pt x="150" y="52"/>
                  </a:lnTo>
                  <a:lnTo>
                    <a:pt x="150" y="97"/>
                  </a:lnTo>
                  <a:lnTo>
                    <a:pt x="153" y="109"/>
                  </a:lnTo>
                  <a:lnTo>
                    <a:pt x="153" y="119"/>
                  </a:lnTo>
                  <a:lnTo>
                    <a:pt x="155" y="121"/>
                  </a:lnTo>
                  <a:lnTo>
                    <a:pt x="155" y="119"/>
                  </a:lnTo>
                  <a:lnTo>
                    <a:pt x="158" y="114"/>
                  </a:lnTo>
                  <a:lnTo>
                    <a:pt x="158" y="107"/>
                  </a:lnTo>
                  <a:lnTo>
                    <a:pt x="160" y="105"/>
                  </a:lnTo>
                  <a:lnTo>
                    <a:pt x="160" y="95"/>
                  </a:lnTo>
                  <a:lnTo>
                    <a:pt x="162" y="90"/>
                  </a:lnTo>
                  <a:lnTo>
                    <a:pt x="162" y="78"/>
                  </a:lnTo>
                  <a:lnTo>
                    <a:pt x="165" y="74"/>
                  </a:lnTo>
                  <a:lnTo>
                    <a:pt x="165" y="62"/>
                  </a:lnTo>
                  <a:lnTo>
                    <a:pt x="167" y="64"/>
                  </a:lnTo>
                  <a:lnTo>
                    <a:pt x="167" y="69"/>
                  </a:lnTo>
                  <a:lnTo>
                    <a:pt x="170" y="74"/>
                  </a:lnTo>
                  <a:lnTo>
                    <a:pt x="170" y="88"/>
                  </a:lnTo>
                  <a:lnTo>
                    <a:pt x="172" y="90"/>
                  </a:lnTo>
                  <a:lnTo>
                    <a:pt x="172" y="95"/>
                  </a:lnTo>
                  <a:lnTo>
                    <a:pt x="174" y="93"/>
                  </a:lnTo>
                  <a:lnTo>
                    <a:pt x="177" y="90"/>
                  </a:lnTo>
                  <a:lnTo>
                    <a:pt x="177" y="86"/>
                  </a:lnTo>
                  <a:lnTo>
                    <a:pt x="179" y="78"/>
                  </a:lnTo>
                  <a:lnTo>
                    <a:pt x="179" y="81"/>
                  </a:lnTo>
                  <a:lnTo>
                    <a:pt x="179" y="78"/>
                  </a:lnTo>
                  <a:lnTo>
                    <a:pt x="184" y="7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6" name="Freeform 230"/>
            <p:cNvSpPr>
              <a:spLocks noChangeAspect="1"/>
            </p:cNvSpPr>
            <p:nvPr/>
          </p:nvSpPr>
          <p:spPr bwMode="auto">
            <a:xfrm flipV="1">
              <a:off x="5754540" y="4928978"/>
              <a:ext cx="967001" cy="180840"/>
            </a:xfrm>
            <a:custGeom>
              <a:avLst/>
              <a:gdLst>
                <a:gd name="T0" fmla="*/ 3 w 170"/>
                <a:gd name="T1" fmla="*/ 78 h 126"/>
                <a:gd name="T2" fmla="*/ 8 w 170"/>
                <a:gd name="T3" fmla="*/ 83 h 126"/>
                <a:gd name="T4" fmla="*/ 15 w 170"/>
                <a:gd name="T5" fmla="*/ 76 h 126"/>
                <a:gd name="T6" fmla="*/ 22 w 170"/>
                <a:gd name="T7" fmla="*/ 78 h 126"/>
                <a:gd name="T8" fmla="*/ 24 w 170"/>
                <a:gd name="T9" fmla="*/ 66 h 126"/>
                <a:gd name="T10" fmla="*/ 29 w 170"/>
                <a:gd name="T11" fmla="*/ 61 h 126"/>
                <a:gd name="T12" fmla="*/ 31 w 170"/>
                <a:gd name="T13" fmla="*/ 66 h 126"/>
                <a:gd name="T14" fmla="*/ 34 w 170"/>
                <a:gd name="T15" fmla="*/ 97 h 126"/>
                <a:gd name="T16" fmla="*/ 39 w 170"/>
                <a:gd name="T17" fmla="*/ 92 h 126"/>
                <a:gd name="T18" fmla="*/ 43 w 170"/>
                <a:gd name="T19" fmla="*/ 78 h 126"/>
                <a:gd name="T20" fmla="*/ 46 w 170"/>
                <a:gd name="T21" fmla="*/ 54 h 126"/>
                <a:gd name="T22" fmla="*/ 51 w 170"/>
                <a:gd name="T23" fmla="*/ 64 h 126"/>
                <a:gd name="T24" fmla="*/ 55 w 170"/>
                <a:gd name="T25" fmla="*/ 83 h 126"/>
                <a:gd name="T26" fmla="*/ 60 w 170"/>
                <a:gd name="T27" fmla="*/ 90 h 126"/>
                <a:gd name="T28" fmla="*/ 65 w 170"/>
                <a:gd name="T29" fmla="*/ 85 h 126"/>
                <a:gd name="T30" fmla="*/ 70 w 170"/>
                <a:gd name="T31" fmla="*/ 80 h 126"/>
                <a:gd name="T32" fmla="*/ 74 w 170"/>
                <a:gd name="T33" fmla="*/ 76 h 126"/>
                <a:gd name="T34" fmla="*/ 77 w 170"/>
                <a:gd name="T35" fmla="*/ 64 h 126"/>
                <a:gd name="T36" fmla="*/ 82 w 170"/>
                <a:gd name="T37" fmla="*/ 90 h 126"/>
                <a:gd name="T38" fmla="*/ 84 w 170"/>
                <a:gd name="T39" fmla="*/ 104 h 126"/>
                <a:gd name="T40" fmla="*/ 89 w 170"/>
                <a:gd name="T41" fmla="*/ 88 h 126"/>
                <a:gd name="T42" fmla="*/ 94 w 170"/>
                <a:gd name="T43" fmla="*/ 85 h 126"/>
                <a:gd name="T44" fmla="*/ 98 w 170"/>
                <a:gd name="T45" fmla="*/ 97 h 126"/>
                <a:gd name="T46" fmla="*/ 101 w 170"/>
                <a:gd name="T47" fmla="*/ 59 h 126"/>
                <a:gd name="T48" fmla="*/ 105 w 170"/>
                <a:gd name="T49" fmla="*/ 0 h 126"/>
                <a:gd name="T50" fmla="*/ 108 w 170"/>
                <a:gd name="T51" fmla="*/ 47 h 126"/>
                <a:gd name="T52" fmla="*/ 113 w 170"/>
                <a:gd name="T53" fmla="*/ 104 h 126"/>
                <a:gd name="T54" fmla="*/ 115 w 170"/>
                <a:gd name="T55" fmla="*/ 118 h 126"/>
                <a:gd name="T56" fmla="*/ 120 w 170"/>
                <a:gd name="T57" fmla="*/ 104 h 126"/>
                <a:gd name="T58" fmla="*/ 122 w 170"/>
                <a:gd name="T59" fmla="*/ 76 h 126"/>
                <a:gd name="T60" fmla="*/ 127 w 170"/>
                <a:gd name="T61" fmla="*/ 40 h 126"/>
                <a:gd name="T62" fmla="*/ 129 w 170"/>
                <a:gd name="T63" fmla="*/ 40 h 126"/>
                <a:gd name="T64" fmla="*/ 134 w 170"/>
                <a:gd name="T65" fmla="*/ 99 h 126"/>
                <a:gd name="T66" fmla="*/ 136 w 170"/>
                <a:gd name="T67" fmla="*/ 126 h 126"/>
                <a:gd name="T68" fmla="*/ 139 w 170"/>
                <a:gd name="T69" fmla="*/ 107 h 126"/>
                <a:gd name="T70" fmla="*/ 144 w 170"/>
                <a:gd name="T71" fmla="*/ 88 h 126"/>
                <a:gd name="T72" fmla="*/ 148 w 170"/>
                <a:gd name="T73" fmla="*/ 88 h 126"/>
                <a:gd name="T74" fmla="*/ 153 w 170"/>
                <a:gd name="T75" fmla="*/ 78 h 126"/>
                <a:gd name="T76" fmla="*/ 156 w 170"/>
                <a:gd name="T77" fmla="*/ 76 h 126"/>
                <a:gd name="T78" fmla="*/ 160 w 170"/>
                <a:gd name="T79" fmla="*/ 78 h 126"/>
                <a:gd name="T80" fmla="*/ 165 w 170"/>
                <a:gd name="T81" fmla="*/ 66 h 126"/>
                <a:gd name="T82" fmla="*/ 167 w 170"/>
                <a:gd name="T83" fmla="*/ 6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126">
                  <a:moveTo>
                    <a:pt x="3" y="76"/>
                  </a:moveTo>
                  <a:lnTo>
                    <a:pt x="0" y="76"/>
                  </a:lnTo>
                  <a:lnTo>
                    <a:pt x="3" y="78"/>
                  </a:lnTo>
                  <a:lnTo>
                    <a:pt x="5" y="80"/>
                  </a:lnTo>
                  <a:lnTo>
                    <a:pt x="5" y="85"/>
                  </a:lnTo>
                  <a:lnTo>
                    <a:pt x="8" y="83"/>
                  </a:lnTo>
                  <a:lnTo>
                    <a:pt x="12" y="78"/>
                  </a:lnTo>
                  <a:lnTo>
                    <a:pt x="12" y="76"/>
                  </a:lnTo>
                  <a:lnTo>
                    <a:pt x="15" y="76"/>
                  </a:lnTo>
                  <a:lnTo>
                    <a:pt x="17" y="78"/>
                  </a:lnTo>
                  <a:lnTo>
                    <a:pt x="20" y="80"/>
                  </a:lnTo>
                  <a:lnTo>
                    <a:pt x="22" y="78"/>
                  </a:lnTo>
                  <a:lnTo>
                    <a:pt x="22" y="73"/>
                  </a:lnTo>
                  <a:lnTo>
                    <a:pt x="24" y="71"/>
                  </a:lnTo>
                  <a:lnTo>
                    <a:pt x="24" y="66"/>
                  </a:lnTo>
                  <a:lnTo>
                    <a:pt x="27" y="61"/>
                  </a:lnTo>
                  <a:lnTo>
                    <a:pt x="27" y="54"/>
                  </a:lnTo>
                  <a:lnTo>
                    <a:pt x="29" y="61"/>
                  </a:lnTo>
                  <a:lnTo>
                    <a:pt x="29" y="59"/>
                  </a:lnTo>
                  <a:lnTo>
                    <a:pt x="29" y="61"/>
                  </a:lnTo>
                  <a:lnTo>
                    <a:pt x="31" y="66"/>
                  </a:lnTo>
                  <a:lnTo>
                    <a:pt x="31" y="83"/>
                  </a:lnTo>
                  <a:lnTo>
                    <a:pt x="34" y="90"/>
                  </a:lnTo>
                  <a:lnTo>
                    <a:pt x="34" y="97"/>
                  </a:lnTo>
                  <a:lnTo>
                    <a:pt x="39" y="92"/>
                  </a:lnTo>
                  <a:lnTo>
                    <a:pt x="36" y="92"/>
                  </a:lnTo>
                  <a:lnTo>
                    <a:pt x="39" y="92"/>
                  </a:lnTo>
                  <a:lnTo>
                    <a:pt x="41" y="90"/>
                  </a:lnTo>
                  <a:lnTo>
                    <a:pt x="41" y="83"/>
                  </a:lnTo>
                  <a:lnTo>
                    <a:pt x="43" y="78"/>
                  </a:lnTo>
                  <a:lnTo>
                    <a:pt x="43" y="66"/>
                  </a:lnTo>
                  <a:lnTo>
                    <a:pt x="46" y="64"/>
                  </a:lnTo>
                  <a:lnTo>
                    <a:pt x="46" y="54"/>
                  </a:lnTo>
                  <a:lnTo>
                    <a:pt x="48" y="57"/>
                  </a:lnTo>
                  <a:lnTo>
                    <a:pt x="51" y="59"/>
                  </a:lnTo>
                  <a:lnTo>
                    <a:pt x="51" y="64"/>
                  </a:lnTo>
                  <a:lnTo>
                    <a:pt x="53" y="66"/>
                  </a:lnTo>
                  <a:lnTo>
                    <a:pt x="53" y="80"/>
                  </a:lnTo>
                  <a:lnTo>
                    <a:pt x="55" y="83"/>
                  </a:lnTo>
                  <a:lnTo>
                    <a:pt x="55" y="88"/>
                  </a:lnTo>
                  <a:lnTo>
                    <a:pt x="58" y="90"/>
                  </a:lnTo>
                  <a:lnTo>
                    <a:pt x="60" y="90"/>
                  </a:lnTo>
                  <a:lnTo>
                    <a:pt x="63" y="95"/>
                  </a:lnTo>
                  <a:lnTo>
                    <a:pt x="65" y="92"/>
                  </a:lnTo>
                  <a:lnTo>
                    <a:pt x="65" y="85"/>
                  </a:lnTo>
                  <a:lnTo>
                    <a:pt x="67" y="83"/>
                  </a:lnTo>
                  <a:lnTo>
                    <a:pt x="67" y="78"/>
                  </a:lnTo>
                  <a:lnTo>
                    <a:pt x="70" y="80"/>
                  </a:lnTo>
                  <a:lnTo>
                    <a:pt x="72" y="83"/>
                  </a:lnTo>
                  <a:lnTo>
                    <a:pt x="72" y="78"/>
                  </a:lnTo>
                  <a:lnTo>
                    <a:pt x="74" y="76"/>
                  </a:lnTo>
                  <a:lnTo>
                    <a:pt x="74" y="73"/>
                  </a:lnTo>
                  <a:lnTo>
                    <a:pt x="77" y="68"/>
                  </a:lnTo>
                  <a:lnTo>
                    <a:pt x="77" y="64"/>
                  </a:lnTo>
                  <a:lnTo>
                    <a:pt x="79" y="66"/>
                  </a:lnTo>
                  <a:lnTo>
                    <a:pt x="79" y="83"/>
                  </a:lnTo>
                  <a:lnTo>
                    <a:pt x="82" y="90"/>
                  </a:lnTo>
                  <a:lnTo>
                    <a:pt x="82" y="102"/>
                  </a:lnTo>
                  <a:lnTo>
                    <a:pt x="84" y="107"/>
                  </a:lnTo>
                  <a:lnTo>
                    <a:pt x="84" y="104"/>
                  </a:lnTo>
                  <a:lnTo>
                    <a:pt x="86" y="102"/>
                  </a:lnTo>
                  <a:lnTo>
                    <a:pt x="86" y="92"/>
                  </a:lnTo>
                  <a:lnTo>
                    <a:pt x="89" y="88"/>
                  </a:lnTo>
                  <a:lnTo>
                    <a:pt x="89" y="80"/>
                  </a:lnTo>
                  <a:lnTo>
                    <a:pt x="91" y="83"/>
                  </a:lnTo>
                  <a:lnTo>
                    <a:pt x="94" y="85"/>
                  </a:lnTo>
                  <a:lnTo>
                    <a:pt x="94" y="97"/>
                  </a:lnTo>
                  <a:lnTo>
                    <a:pt x="96" y="99"/>
                  </a:lnTo>
                  <a:lnTo>
                    <a:pt x="98" y="97"/>
                  </a:lnTo>
                  <a:lnTo>
                    <a:pt x="98" y="92"/>
                  </a:lnTo>
                  <a:lnTo>
                    <a:pt x="101" y="85"/>
                  </a:lnTo>
                  <a:lnTo>
                    <a:pt x="101" y="59"/>
                  </a:lnTo>
                  <a:lnTo>
                    <a:pt x="103" y="40"/>
                  </a:lnTo>
                  <a:lnTo>
                    <a:pt x="103" y="4"/>
                  </a:lnTo>
                  <a:lnTo>
                    <a:pt x="105" y="0"/>
                  </a:lnTo>
                  <a:lnTo>
                    <a:pt x="105" y="7"/>
                  </a:lnTo>
                  <a:lnTo>
                    <a:pt x="108" y="16"/>
                  </a:lnTo>
                  <a:lnTo>
                    <a:pt x="108" y="47"/>
                  </a:lnTo>
                  <a:lnTo>
                    <a:pt x="110" y="61"/>
                  </a:lnTo>
                  <a:lnTo>
                    <a:pt x="110" y="97"/>
                  </a:lnTo>
                  <a:lnTo>
                    <a:pt x="113" y="104"/>
                  </a:lnTo>
                  <a:lnTo>
                    <a:pt x="113" y="114"/>
                  </a:lnTo>
                  <a:lnTo>
                    <a:pt x="115" y="116"/>
                  </a:lnTo>
                  <a:lnTo>
                    <a:pt x="115" y="118"/>
                  </a:lnTo>
                  <a:lnTo>
                    <a:pt x="117" y="116"/>
                  </a:lnTo>
                  <a:lnTo>
                    <a:pt x="117" y="109"/>
                  </a:lnTo>
                  <a:lnTo>
                    <a:pt x="120" y="104"/>
                  </a:lnTo>
                  <a:lnTo>
                    <a:pt x="120" y="90"/>
                  </a:lnTo>
                  <a:lnTo>
                    <a:pt x="122" y="85"/>
                  </a:lnTo>
                  <a:lnTo>
                    <a:pt x="122" y="76"/>
                  </a:lnTo>
                  <a:lnTo>
                    <a:pt x="125" y="73"/>
                  </a:lnTo>
                  <a:lnTo>
                    <a:pt x="125" y="49"/>
                  </a:lnTo>
                  <a:lnTo>
                    <a:pt x="127" y="40"/>
                  </a:lnTo>
                  <a:lnTo>
                    <a:pt x="127" y="28"/>
                  </a:lnTo>
                  <a:lnTo>
                    <a:pt x="129" y="26"/>
                  </a:lnTo>
                  <a:lnTo>
                    <a:pt x="129" y="40"/>
                  </a:lnTo>
                  <a:lnTo>
                    <a:pt x="132" y="54"/>
                  </a:lnTo>
                  <a:lnTo>
                    <a:pt x="132" y="85"/>
                  </a:lnTo>
                  <a:lnTo>
                    <a:pt x="134" y="99"/>
                  </a:lnTo>
                  <a:lnTo>
                    <a:pt x="134" y="116"/>
                  </a:lnTo>
                  <a:lnTo>
                    <a:pt x="136" y="123"/>
                  </a:lnTo>
                  <a:lnTo>
                    <a:pt x="136" y="126"/>
                  </a:lnTo>
                  <a:lnTo>
                    <a:pt x="136" y="121"/>
                  </a:lnTo>
                  <a:lnTo>
                    <a:pt x="139" y="116"/>
                  </a:lnTo>
                  <a:lnTo>
                    <a:pt x="139" y="107"/>
                  </a:lnTo>
                  <a:lnTo>
                    <a:pt x="141" y="102"/>
                  </a:lnTo>
                  <a:lnTo>
                    <a:pt x="141" y="90"/>
                  </a:lnTo>
                  <a:lnTo>
                    <a:pt x="144" y="88"/>
                  </a:lnTo>
                  <a:lnTo>
                    <a:pt x="144" y="83"/>
                  </a:lnTo>
                  <a:lnTo>
                    <a:pt x="146" y="83"/>
                  </a:lnTo>
                  <a:lnTo>
                    <a:pt x="148" y="88"/>
                  </a:lnTo>
                  <a:lnTo>
                    <a:pt x="151" y="85"/>
                  </a:lnTo>
                  <a:lnTo>
                    <a:pt x="151" y="80"/>
                  </a:lnTo>
                  <a:lnTo>
                    <a:pt x="153" y="78"/>
                  </a:lnTo>
                  <a:lnTo>
                    <a:pt x="153" y="71"/>
                  </a:lnTo>
                  <a:lnTo>
                    <a:pt x="156" y="68"/>
                  </a:lnTo>
                  <a:lnTo>
                    <a:pt x="156" y="76"/>
                  </a:lnTo>
                  <a:lnTo>
                    <a:pt x="160" y="80"/>
                  </a:lnTo>
                  <a:lnTo>
                    <a:pt x="158" y="80"/>
                  </a:lnTo>
                  <a:lnTo>
                    <a:pt x="160" y="78"/>
                  </a:lnTo>
                  <a:lnTo>
                    <a:pt x="163" y="76"/>
                  </a:lnTo>
                  <a:lnTo>
                    <a:pt x="163" y="68"/>
                  </a:lnTo>
                  <a:lnTo>
                    <a:pt x="165" y="66"/>
                  </a:lnTo>
                  <a:lnTo>
                    <a:pt x="165" y="61"/>
                  </a:lnTo>
                  <a:lnTo>
                    <a:pt x="167" y="64"/>
                  </a:lnTo>
                  <a:lnTo>
                    <a:pt x="167" y="66"/>
                  </a:lnTo>
                  <a:lnTo>
                    <a:pt x="170" y="71"/>
                  </a:lnTo>
                  <a:lnTo>
                    <a:pt x="170" y="7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7" name="Freeform 231"/>
            <p:cNvSpPr>
              <a:spLocks noChangeAspect="1"/>
            </p:cNvSpPr>
            <p:nvPr/>
          </p:nvSpPr>
          <p:spPr bwMode="auto">
            <a:xfrm flipV="1">
              <a:off x="6721541" y="4926061"/>
              <a:ext cx="1087876" cy="179382"/>
            </a:xfrm>
            <a:custGeom>
              <a:avLst/>
              <a:gdLst>
                <a:gd name="T0" fmla="*/ 5 w 191"/>
                <a:gd name="T1" fmla="*/ 76 h 124"/>
                <a:gd name="T2" fmla="*/ 9 w 191"/>
                <a:gd name="T3" fmla="*/ 72 h 124"/>
                <a:gd name="T4" fmla="*/ 12 w 191"/>
                <a:gd name="T5" fmla="*/ 67 h 124"/>
                <a:gd name="T6" fmla="*/ 17 w 191"/>
                <a:gd name="T7" fmla="*/ 76 h 124"/>
                <a:gd name="T8" fmla="*/ 19 w 191"/>
                <a:gd name="T9" fmla="*/ 88 h 124"/>
                <a:gd name="T10" fmla="*/ 26 w 191"/>
                <a:gd name="T11" fmla="*/ 84 h 124"/>
                <a:gd name="T12" fmla="*/ 33 w 191"/>
                <a:gd name="T13" fmla="*/ 86 h 124"/>
                <a:gd name="T14" fmla="*/ 38 w 191"/>
                <a:gd name="T15" fmla="*/ 76 h 124"/>
                <a:gd name="T16" fmla="*/ 43 w 191"/>
                <a:gd name="T17" fmla="*/ 64 h 124"/>
                <a:gd name="T18" fmla="*/ 48 w 191"/>
                <a:gd name="T19" fmla="*/ 64 h 124"/>
                <a:gd name="T20" fmla="*/ 50 w 191"/>
                <a:gd name="T21" fmla="*/ 79 h 124"/>
                <a:gd name="T22" fmla="*/ 57 w 191"/>
                <a:gd name="T23" fmla="*/ 74 h 124"/>
                <a:gd name="T24" fmla="*/ 60 w 191"/>
                <a:gd name="T25" fmla="*/ 34 h 124"/>
                <a:gd name="T26" fmla="*/ 64 w 191"/>
                <a:gd name="T27" fmla="*/ 0 h 124"/>
                <a:gd name="T28" fmla="*/ 67 w 191"/>
                <a:gd name="T29" fmla="*/ 100 h 124"/>
                <a:gd name="T30" fmla="*/ 71 w 191"/>
                <a:gd name="T31" fmla="*/ 122 h 124"/>
                <a:gd name="T32" fmla="*/ 74 w 191"/>
                <a:gd name="T33" fmla="*/ 93 h 124"/>
                <a:gd name="T34" fmla="*/ 79 w 191"/>
                <a:gd name="T35" fmla="*/ 74 h 124"/>
                <a:gd name="T36" fmla="*/ 81 w 191"/>
                <a:gd name="T37" fmla="*/ 91 h 124"/>
                <a:gd name="T38" fmla="*/ 88 w 191"/>
                <a:gd name="T39" fmla="*/ 86 h 124"/>
                <a:gd name="T40" fmla="*/ 93 w 191"/>
                <a:gd name="T41" fmla="*/ 64 h 124"/>
                <a:gd name="T42" fmla="*/ 95 w 191"/>
                <a:gd name="T43" fmla="*/ 29 h 124"/>
                <a:gd name="T44" fmla="*/ 98 w 191"/>
                <a:gd name="T45" fmla="*/ 57 h 124"/>
                <a:gd name="T46" fmla="*/ 102 w 191"/>
                <a:gd name="T47" fmla="*/ 95 h 124"/>
                <a:gd name="T48" fmla="*/ 105 w 191"/>
                <a:gd name="T49" fmla="*/ 74 h 124"/>
                <a:gd name="T50" fmla="*/ 110 w 191"/>
                <a:gd name="T51" fmla="*/ 72 h 124"/>
                <a:gd name="T52" fmla="*/ 112 w 191"/>
                <a:gd name="T53" fmla="*/ 76 h 124"/>
                <a:gd name="T54" fmla="*/ 117 w 191"/>
                <a:gd name="T55" fmla="*/ 86 h 124"/>
                <a:gd name="T56" fmla="*/ 122 w 191"/>
                <a:gd name="T57" fmla="*/ 93 h 124"/>
                <a:gd name="T58" fmla="*/ 126 w 191"/>
                <a:gd name="T59" fmla="*/ 81 h 124"/>
                <a:gd name="T60" fmla="*/ 129 w 191"/>
                <a:gd name="T61" fmla="*/ 57 h 124"/>
                <a:gd name="T62" fmla="*/ 133 w 191"/>
                <a:gd name="T63" fmla="*/ 74 h 124"/>
                <a:gd name="T64" fmla="*/ 138 w 191"/>
                <a:gd name="T65" fmla="*/ 81 h 124"/>
                <a:gd name="T66" fmla="*/ 145 w 191"/>
                <a:gd name="T67" fmla="*/ 79 h 124"/>
                <a:gd name="T68" fmla="*/ 153 w 191"/>
                <a:gd name="T69" fmla="*/ 81 h 124"/>
                <a:gd name="T70" fmla="*/ 157 w 191"/>
                <a:gd name="T71" fmla="*/ 64 h 124"/>
                <a:gd name="T72" fmla="*/ 162 w 191"/>
                <a:gd name="T73" fmla="*/ 64 h 124"/>
                <a:gd name="T74" fmla="*/ 172 w 191"/>
                <a:gd name="T75" fmla="*/ 62 h 124"/>
                <a:gd name="T76" fmla="*/ 174 w 191"/>
                <a:gd name="T77" fmla="*/ 67 h 124"/>
                <a:gd name="T78" fmla="*/ 176 w 191"/>
                <a:gd name="T79" fmla="*/ 81 h 124"/>
                <a:gd name="T80" fmla="*/ 181 w 191"/>
                <a:gd name="T81" fmla="*/ 86 h 124"/>
                <a:gd name="T82" fmla="*/ 188 w 191"/>
                <a:gd name="T83" fmla="*/ 8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 h="124">
                  <a:moveTo>
                    <a:pt x="0" y="72"/>
                  </a:moveTo>
                  <a:lnTo>
                    <a:pt x="2" y="74"/>
                  </a:lnTo>
                  <a:lnTo>
                    <a:pt x="5" y="76"/>
                  </a:lnTo>
                  <a:lnTo>
                    <a:pt x="7" y="79"/>
                  </a:lnTo>
                  <a:lnTo>
                    <a:pt x="7" y="74"/>
                  </a:lnTo>
                  <a:lnTo>
                    <a:pt x="9" y="72"/>
                  </a:lnTo>
                  <a:lnTo>
                    <a:pt x="9" y="67"/>
                  </a:lnTo>
                  <a:lnTo>
                    <a:pt x="12" y="64"/>
                  </a:lnTo>
                  <a:lnTo>
                    <a:pt x="12" y="67"/>
                  </a:lnTo>
                  <a:lnTo>
                    <a:pt x="14" y="69"/>
                  </a:lnTo>
                  <a:lnTo>
                    <a:pt x="14" y="74"/>
                  </a:lnTo>
                  <a:lnTo>
                    <a:pt x="17" y="76"/>
                  </a:lnTo>
                  <a:lnTo>
                    <a:pt x="17" y="84"/>
                  </a:lnTo>
                  <a:lnTo>
                    <a:pt x="21" y="88"/>
                  </a:lnTo>
                  <a:lnTo>
                    <a:pt x="19" y="88"/>
                  </a:lnTo>
                  <a:lnTo>
                    <a:pt x="21" y="86"/>
                  </a:lnTo>
                  <a:lnTo>
                    <a:pt x="24" y="86"/>
                  </a:lnTo>
                  <a:lnTo>
                    <a:pt x="26" y="84"/>
                  </a:lnTo>
                  <a:lnTo>
                    <a:pt x="28" y="86"/>
                  </a:lnTo>
                  <a:lnTo>
                    <a:pt x="31" y="88"/>
                  </a:lnTo>
                  <a:lnTo>
                    <a:pt x="33" y="86"/>
                  </a:lnTo>
                  <a:lnTo>
                    <a:pt x="36" y="84"/>
                  </a:lnTo>
                  <a:lnTo>
                    <a:pt x="38" y="81"/>
                  </a:lnTo>
                  <a:lnTo>
                    <a:pt x="38" y="76"/>
                  </a:lnTo>
                  <a:lnTo>
                    <a:pt x="40" y="74"/>
                  </a:lnTo>
                  <a:lnTo>
                    <a:pt x="40" y="67"/>
                  </a:lnTo>
                  <a:lnTo>
                    <a:pt x="43" y="64"/>
                  </a:lnTo>
                  <a:lnTo>
                    <a:pt x="43" y="60"/>
                  </a:lnTo>
                  <a:lnTo>
                    <a:pt x="45" y="62"/>
                  </a:lnTo>
                  <a:lnTo>
                    <a:pt x="48" y="64"/>
                  </a:lnTo>
                  <a:lnTo>
                    <a:pt x="48" y="72"/>
                  </a:lnTo>
                  <a:lnTo>
                    <a:pt x="52" y="79"/>
                  </a:lnTo>
                  <a:lnTo>
                    <a:pt x="50" y="79"/>
                  </a:lnTo>
                  <a:lnTo>
                    <a:pt x="52" y="79"/>
                  </a:lnTo>
                  <a:lnTo>
                    <a:pt x="55" y="79"/>
                  </a:lnTo>
                  <a:lnTo>
                    <a:pt x="57" y="74"/>
                  </a:lnTo>
                  <a:lnTo>
                    <a:pt x="57" y="67"/>
                  </a:lnTo>
                  <a:lnTo>
                    <a:pt x="60" y="60"/>
                  </a:lnTo>
                  <a:lnTo>
                    <a:pt x="60" y="34"/>
                  </a:lnTo>
                  <a:lnTo>
                    <a:pt x="62" y="24"/>
                  </a:lnTo>
                  <a:lnTo>
                    <a:pt x="62" y="3"/>
                  </a:lnTo>
                  <a:lnTo>
                    <a:pt x="64" y="0"/>
                  </a:lnTo>
                  <a:lnTo>
                    <a:pt x="64" y="43"/>
                  </a:lnTo>
                  <a:lnTo>
                    <a:pt x="67" y="64"/>
                  </a:lnTo>
                  <a:lnTo>
                    <a:pt x="67" y="100"/>
                  </a:lnTo>
                  <a:lnTo>
                    <a:pt x="69" y="112"/>
                  </a:lnTo>
                  <a:lnTo>
                    <a:pt x="69" y="124"/>
                  </a:lnTo>
                  <a:lnTo>
                    <a:pt x="71" y="122"/>
                  </a:lnTo>
                  <a:lnTo>
                    <a:pt x="71" y="112"/>
                  </a:lnTo>
                  <a:lnTo>
                    <a:pt x="74" y="107"/>
                  </a:lnTo>
                  <a:lnTo>
                    <a:pt x="74" y="93"/>
                  </a:lnTo>
                  <a:lnTo>
                    <a:pt x="76" y="86"/>
                  </a:lnTo>
                  <a:lnTo>
                    <a:pt x="76" y="76"/>
                  </a:lnTo>
                  <a:lnTo>
                    <a:pt x="79" y="74"/>
                  </a:lnTo>
                  <a:lnTo>
                    <a:pt x="79" y="76"/>
                  </a:lnTo>
                  <a:lnTo>
                    <a:pt x="81" y="81"/>
                  </a:lnTo>
                  <a:lnTo>
                    <a:pt x="81" y="91"/>
                  </a:lnTo>
                  <a:lnTo>
                    <a:pt x="83" y="93"/>
                  </a:lnTo>
                  <a:lnTo>
                    <a:pt x="88" y="88"/>
                  </a:lnTo>
                  <a:lnTo>
                    <a:pt x="88" y="86"/>
                  </a:lnTo>
                  <a:lnTo>
                    <a:pt x="91" y="84"/>
                  </a:lnTo>
                  <a:lnTo>
                    <a:pt x="91" y="74"/>
                  </a:lnTo>
                  <a:lnTo>
                    <a:pt x="93" y="64"/>
                  </a:lnTo>
                  <a:lnTo>
                    <a:pt x="93" y="43"/>
                  </a:lnTo>
                  <a:lnTo>
                    <a:pt x="95" y="36"/>
                  </a:lnTo>
                  <a:lnTo>
                    <a:pt x="95" y="29"/>
                  </a:lnTo>
                  <a:lnTo>
                    <a:pt x="95" y="34"/>
                  </a:lnTo>
                  <a:lnTo>
                    <a:pt x="98" y="38"/>
                  </a:lnTo>
                  <a:lnTo>
                    <a:pt x="98" y="57"/>
                  </a:lnTo>
                  <a:lnTo>
                    <a:pt x="100" y="72"/>
                  </a:lnTo>
                  <a:lnTo>
                    <a:pt x="100" y="95"/>
                  </a:lnTo>
                  <a:lnTo>
                    <a:pt x="102" y="95"/>
                  </a:lnTo>
                  <a:lnTo>
                    <a:pt x="102" y="91"/>
                  </a:lnTo>
                  <a:lnTo>
                    <a:pt x="105" y="86"/>
                  </a:lnTo>
                  <a:lnTo>
                    <a:pt x="105" y="74"/>
                  </a:lnTo>
                  <a:lnTo>
                    <a:pt x="107" y="72"/>
                  </a:lnTo>
                  <a:lnTo>
                    <a:pt x="107" y="69"/>
                  </a:lnTo>
                  <a:lnTo>
                    <a:pt x="110" y="72"/>
                  </a:lnTo>
                  <a:lnTo>
                    <a:pt x="110" y="76"/>
                  </a:lnTo>
                  <a:lnTo>
                    <a:pt x="114" y="76"/>
                  </a:lnTo>
                  <a:lnTo>
                    <a:pt x="112" y="76"/>
                  </a:lnTo>
                  <a:lnTo>
                    <a:pt x="114" y="76"/>
                  </a:lnTo>
                  <a:lnTo>
                    <a:pt x="117" y="79"/>
                  </a:lnTo>
                  <a:lnTo>
                    <a:pt x="117" y="86"/>
                  </a:lnTo>
                  <a:lnTo>
                    <a:pt x="119" y="91"/>
                  </a:lnTo>
                  <a:lnTo>
                    <a:pt x="119" y="95"/>
                  </a:lnTo>
                  <a:lnTo>
                    <a:pt x="122" y="93"/>
                  </a:lnTo>
                  <a:lnTo>
                    <a:pt x="124" y="91"/>
                  </a:lnTo>
                  <a:lnTo>
                    <a:pt x="124" y="86"/>
                  </a:lnTo>
                  <a:lnTo>
                    <a:pt x="126" y="81"/>
                  </a:lnTo>
                  <a:lnTo>
                    <a:pt x="126" y="64"/>
                  </a:lnTo>
                  <a:lnTo>
                    <a:pt x="131" y="57"/>
                  </a:lnTo>
                  <a:lnTo>
                    <a:pt x="129" y="57"/>
                  </a:lnTo>
                  <a:lnTo>
                    <a:pt x="131" y="67"/>
                  </a:lnTo>
                  <a:lnTo>
                    <a:pt x="133" y="69"/>
                  </a:lnTo>
                  <a:lnTo>
                    <a:pt x="133" y="74"/>
                  </a:lnTo>
                  <a:lnTo>
                    <a:pt x="136" y="76"/>
                  </a:lnTo>
                  <a:lnTo>
                    <a:pt x="136" y="81"/>
                  </a:lnTo>
                  <a:lnTo>
                    <a:pt x="138" y="81"/>
                  </a:lnTo>
                  <a:lnTo>
                    <a:pt x="141" y="81"/>
                  </a:lnTo>
                  <a:lnTo>
                    <a:pt x="143" y="79"/>
                  </a:lnTo>
                  <a:lnTo>
                    <a:pt x="145" y="79"/>
                  </a:lnTo>
                  <a:lnTo>
                    <a:pt x="148" y="81"/>
                  </a:lnTo>
                  <a:lnTo>
                    <a:pt x="150" y="81"/>
                  </a:lnTo>
                  <a:lnTo>
                    <a:pt x="153" y="81"/>
                  </a:lnTo>
                  <a:lnTo>
                    <a:pt x="155" y="76"/>
                  </a:lnTo>
                  <a:lnTo>
                    <a:pt x="157" y="72"/>
                  </a:lnTo>
                  <a:lnTo>
                    <a:pt x="157" y="64"/>
                  </a:lnTo>
                  <a:lnTo>
                    <a:pt x="162" y="60"/>
                  </a:lnTo>
                  <a:lnTo>
                    <a:pt x="160" y="60"/>
                  </a:lnTo>
                  <a:lnTo>
                    <a:pt x="162" y="64"/>
                  </a:lnTo>
                  <a:lnTo>
                    <a:pt x="164" y="67"/>
                  </a:lnTo>
                  <a:lnTo>
                    <a:pt x="167" y="67"/>
                  </a:lnTo>
                  <a:lnTo>
                    <a:pt x="172" y="62"/>
                  </a:lnTo>
                  <a:lnTo>
                    <a:pt x="169" y="62"/>
                  </a:lnTo>
                  <a:lnTo>
                    <a:pt x="172" y="64"/>
                  </a:lnTo>
                  <a:lnTo>
                    <a:pt x="174" y="67"/>
                  </a:lnTo>
                  <a:lnTo>
                    <a:pt x="174" y="74"/>
                  </a:lnTo>
                  <a:lnTo>
                    <a:pt x="176" y="76"/>
                  </a:lnTo>
                  <a:lnTo>
                    <a:pt x="176" y="81"/>
                  </a:lnTo>
                  <a:lnTo>
                    <a:pt x="179" y="84"/>
                  </a:lnTo>
                  <a:lnTo>
                    <a:pt x="179" y="88"/>
                  </a:lnTo>
                  <a:lnTo>
                    <a:pt x="181" y="86"/>
                  </a:lnTo>
                  <a:lnTo>
                    <a:pt x="184" y="84"/>
                  </a:lnTo>
                  <a:lnTo>
                    <a:pt x="186" y="84"/>
                  </a:lnTo>
                  <a:lnTo>
                    <a:pt x="188" y="86"/>
                  </a:lnTo>
                  <a:lnTo>
                    <a:pt x="188" y="81"/>
                  </a:lnTo>
                  <a:lnTo>
                    <a:pt x="191" y="7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8" name="Freeform 232"/>
            <p:cNvSpPr>
              <a:spLocks noChangeAspect="1"/>
            </p:cNvSpPr>
            <p:nvPr/>
          </p:nvSpPr>
          <p:spPr bwMode="auto">
            <a:xfrm flipV="1">
              <a:off x="7809417" y="4918769"/>
              <a:ext cx="961820" cy="148756"/>
            </a:xfrm>
            <a:custGeom>
              <a:avLst/>
              <a:gdLst>
                <a:gd name="T0" fmla="*/ 2 w 169"/>
                <a:gd name="T1" fmla="*/ 34 h 103"/>
                <a:gd name="T2" fmla="*/ 7 w 169"/>
                <a:gd name="T3" fmla="*/ 17 h 103"/>
                <a:gd name="T4" fmla="*/ 9 w 169"/>
                <a:gd name="T5" fmla="*/ 67 h 103"/>
                <a:gd name="T6" fmla="*/ 14 w 169"/>
                <a:gd name="T7" fmla="*/ 84 h 103"/>
                <a:gd name="T8" fmla="*/ 19 w 169"/>
                <a:gd name="T9" fmla="*/ 74 h 103"/>
                <a:gd name="T10" fmla="*/ 21 w 169"/>
                <a:gd name="T11" fmla="*/ 48 h 103"/>
                <a:gd name="T12" fmla="*/ 28 w 169"/>
                <a:gd name="T13" fmla="*/ 58 h 103"/>
                <a:gd name="T14" fmla="*/ 31 w 169"/>
                <a:gd name="T15" fmla="*/ 43 h 103"/>
                <a:gd name="T16" fmla="*/ 36 w 169"/>
                <a:gd name="T17" fmla="*/ 31 h 103"/>
                <a:gd name="T18" fmla="*/ 38 w 169"/>
                <a:gd name="T19" fmla="*/ 50 h 103"/>
                <a:gd name="T20" fmla="*/ 45 w 169"/>
                <a:gd name="T21" fmla="*/ 46 h 103"/>
                <a:gd name="T22" fmla="*/ 47 w 169"/>
                <a:gd name="T23" fmla="*/ 17 h 103"/>
                <a:gd name="T24" fmla="*/ 50 w 169"/>
                <a:gd name="T25" fmla="*/ 24 h 103"/>
                <a:gd name="T26" fmla="*/ 55 w 169"/>
                <a:gd name="T27" fmla="*/ 53 h 103"/>
                <a:gd name="T28" fmla="*/ 57 w 169"/>
                <a:gd name="T29" fmla="*/ 79 h 103"/>
                <a:gd name="T30" fmla="*/ 62 w 169"/>
                <a:gd name="T31" fmla="*/ 31 h 103"/>
                <a:gd name="T32" fmla="*/ 67 w 169"/>
                <a:gd name="T33" fmla="*/ 46 h 103"/>
                <a:gd name="T34" fmla="*/ 71 w 169"/>
                <a:gd name="T35" fmla="*/ 67 h 103"/>
                <a:gd name="T36" fmla="*/ 76 w 169"/>
                <a:gd name="T37" fmla="*/ 72 h 103"/>
                <a:gd name="T38" fmla="*/ 78 w 169"/>
                <a:gd name="T39" fmla="*/ 48 h 103"/>
                <a:gd name="T40" fmla="*/ 83 w 169"/>
                <a:gd name="T41" fmla="*/ 55 h 103"/>
                <a:gd name="T42" fmla="*/ 86 w 169"/>
                <a:gd name="T43" fmla="*/ 58 h 103"/>
                <a:gd name="T44" fmla="*/ 90 w 169"/>
                <a:gd name="T45" fmla="*/ 22 h 103"/>
                <a:gd name="T46" fmla="*/ 93 w 169"/>
                <a:gd name="T47" fmla="*/ 3 h 103"/>
                <a:gd name="T48" fmla="*/ 95 w 169"/>
                <a:gd name="T49" fmla="*/ 34 h 103"/>
                <a:gd name="T50" fmla="*/ 100 w 169"/>
                <a:gd name="T51" fmla="*/ 98 h 103"/>
                <a:gd name="T52" fmla="*/ 102 w 169"/>
                <a:gd name="T53" fmla="*/ 86 h 103"/>
                <a:gd name="T54" fmla="*/ 107 w 169"/>
                <a:gd name="T55" fmla="*/ 36 h 103"/>
                <a:gd name="T56" fmla="*/ 109 w 169"/>
                <a:gd name="T57" fmla="*/ 5 h 103"/>
                <a:gd name="T58" fmla="*/ 114 w 169"/>
                <a:gd name="T59" fmla="*/ 48 h 103"/>
                <a:gd name="T60" fmla="*/ 117 w 169"/>
                <a:gd name="T61" fmla="*/ 74 h 103"/>
                <a:gd name="T62" fmla="*/ 121 w 169"/>
                <a:gd name="T63" fmla="*/ 65 h 103"/>
                <a:gd name="T64" fmla="*/ 126 w 169"/>
                <a:gd name="T65" fmla="*/ 48 h 103"/>
                <a:gd name="T66" fmla="*/ 131 w 169"/>
                <a:gd name="T67" fmla="*/ 43 h 103"/>
                <a:gd name="T68" fmla="*/ 133 w 169"/>
                <a:gd name="T69" fmla="*/ 12 h 103"/>
                <a:gd name="T70" fmla="*/ 138 w 169"/>
                <a:gd name="T71" fmla="*/ 27 h 103"/>
                <a:gd name="T72" fmla="*/ 140 w 169"/>
                <a:gd name="T73" fmla="*/ 79 h 103"/>
                <a:gd name="T74" fmla="*/ 145 w 169"/>
                <a:gd name="T75" fmla="*/ 77 h 103"/>
                <a:gd name="T76" fmla="*/ 148 w 169"/>
                <a:gd name="T77" fmla="*/ 53 h 103"/>
                <a:gd name="T78" fmla="*/ 155 w 169"/>
                <a:gd name="T79" fmla="*/ 60 h 103"/>
                <a:gd name="T80" fmla="*/ 160 w 169"/>
                <a:gd name="T81" fmla="*/ 43 h 103"/>
                <a:gd name="T82" fmla="*/ 164 w 169"/>
                <a:gd name="T83" fmla="*/ 4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03">
                  <a:moveTo>
                    <a:pt x="0" y="50"/>
                  </a:moveTo>
                  <a:lnTo>
                    <a:pt x="0" y="38"/>
                  </a:lnTo>
                  <a:lnTo>
                    <a:pt x="2" y="34"/>
                  </a:lnTo>
                  <a:lnTo>
                    <a:pt x="2" y="17"/>
                  </a:lnTo>
                  <a:lnTo>
                    <a:pt x="4" y="12"/>
                  </a:lnTo>
                  <a:lnTo>
                    <a:pt x="7" y="17"/>
                  </a:lnTo>
                  <a:lnTo>
                    <a:pt x="7" y="29"/>
                  </a:lnTo>
                  <a:lnTo>
                    <a:pt x="9" y="38"/>
                  </a:lnTo>
                  <a:lnTo>
                    <a:pt x="9" y="67"/>
                  </a:lnTo>
                  <a:lnTo>
                    <a:pt x="12" y="74"/>
                  </a:lnTo>
                  <a:lnTo>
                    <a:pt x="12" y="81"/>
                  </a:lnTo>
                  <a:lnTo>
                    <a:pt x="14" y="84"/>
                  </a:lnTo>
                  <a:lnTo>
                    <a:pt x="16" y="81"/>
                  </a:lnTo>
                  <a:lnTo>
                    <a:pt x="16" y="77"/>
                  </a:lnTo>
                  <a:lnTo>
                    <a:pt x="19" y="74"/>
                  </a:lnTo>
                  <a:lnTo>
                    <a:pt x="19" y="62"/>
                  </a:lnTo>
                  <a:lnTo>
                    <a:pt x="21" y="58"/>
                  </a:lnTo>
                  <a:lnTo>
                    <a:pt x="21" y="48"/>
                  </a:lnTo>
                  <a:lnTo>
                    <a:pt x="26" y="48"/>
                  </a:lnTo>
                  <a:lnTo>
                    <a:pt x="26" y="55"/>
                  </a:lnTo>
                  <a:lnTo>
                    <a:pt x="28" y="58"/>
                  </a:lnTo>
                  <a:lnTo>
                    <a:pt x="28" y="62"/>
                  </a:lnTo>
                  <a:lnTo>
                    <a:pt x="31" y="58"/>
                  </a:lnTo>
                  <a:lnTo>
                    <a:pt x="31" y="43"/>
                  </a:lnTo>
                  <a:lnTo>
                    <a:pt x="33" y="34"/>
                  </a:lnTo>
                  <a:lnTo>
                    <a:pt x="33" y="29"/>
                  </a:lnTo>
                  <a:lnTo>
                    <a:pt x="36" y="31"/>
                  </a:lnTo>
                  <a:lnTo>
                    <a:pt x="36" y="38"/>
                  </a:lnTo>
                  <a:lnTo>
                    <a:pt x="38" y="43"/>
                  </a:lnTo>
                  <a:lnTo>
                    <a:pt x="38" y="50"/>
                  </a:lnTo>
                  <a:lnTo>
                    <a:pt x="40" y="50"/>
                  </a:lnTo>
                  <a:lnTo>
                    <a:pt x="43" y="48"/>
                  </a:lnTo>
                  <a:lnTo>
                    <a:pt x="45" y="46"/>
                  </a:lnTo>
                  <a:lnTo>
                    <a:pt x="45" y="31"/>
                  </a:lnTo>
                  <a:lnTo>
                    <a:pt x="47" y="27"/>
                  </a:lnTo>
                  <a:lnTo>
                    <a:pt x="47" y="17"/>
                  </a:lnTo>
                  <a:lnTo>
                    <a:pt x="50" y="24"/>
                  </a:lnTo>
                  <a:lnTo>
                    <a:pt x="50" y="22"/>
                  </a:lnTo>
                  <a:lnTo>
                    <a:pt x="50" y="24"/>
                  </a:lnTo>
                  <a:lnTo>
                    <a:pt x="52" y="31"/>
                  </a:lnTo>
                  <a:lnTo>
                    <a:pt x="52" y="46"/>
                  </a:lnTo>
                  <a:lnTo>
                    <a:pt x="55" y="53"/>
                  </a:lnTo>
                  <a:lnTo>
                    <a:pt x="55" y="74"/>
                  </a:lnTo>
                  <a:lnTo>
                    <a:pt x="59" y="79"/>
                  </a:lnTo>
                  <a:lnTo>
                    <a:pt x="57" y="79"/>
                  </a:lnTo>
                  <a:lnTo>
                    <a:pt x="59" y="55"/>
                  </a:lnTo>
                  <a:lnTo>
                    <a:pt x="62" y="46"/>
                  </a:lnTo>
                  <a:lnTo>
                    <a:pt x="62" y="31"/>
                  </a:lnTo>
                  <a:lnTo>
                    <a:pt x="64" y="27"/>
                  </a:lnTo>
                  <a:lnTo>
                    <a:pt x="67" y="31"/>
                  </a:lnTo>
                  <a:lnTo>
                    <a:pt x="67" y="46"/>
                  </a:lnTo>
                  <a:lnTo>
                    <a:pt x="69" y="50"/>
                  </a:lnTo>
                  <a:lnTo>
                    <a:pt x="69" y="62"/>
                  </a:lnTo>
                  <a:lnTo>
                    <a:pt x="71" y="67"/>
                  </a:lnTo>
                  <a:lnTo>
                    <a:pt x="71" y="74"/>
                  </a:lnTo>
                  <a:lnTo>
                    <a:pt x="74" y="72"/>
                  </a:lnTo>
                  <a:lnTo>
                    <a:pt x="76" y="72"/>
                  </a:lnTo>
                  <a:lnTo>
                    <a:pt x="76" y="58"/>
                  </a:lnTo>
                  <a:lnTo>
                    <a:pt x="78" y="53"/>
                  </a:lnTo>
                  <a:lnTo>
                    <a:pt x="78" y="48"/>
                  </a:lnTo>
                  <a:lnTo>
                    <a:pt x="81" y="50"/>
                  </a:lnTo>
                  <a:lnTo>
                    <a:pt x="81" y="53"/>
                  </a:lnTo>
                  <a:lnTo>
                    <a:pt x="83" y="55"/>
                  </a:lnTo>
                  <a:lnTo>
                    <a:pt x="83" y="62"/>
                  </a:lnTo>
                  <a:lnTo>
                    <a:pt x="86" y="65"/>
                  </a:lnTo>
                  <a:lnTo>
                    <a:pt x="86" y="58"/>
                  </a:lnTo>
                  <a:lnTo>
                    <a:pt x="88" y="50"/>
                  </a:lnTo>
                  <a:lnTo>
                    <a:pt x="88" y="31"/>
                  </a:lnTo>
                  <a:lnTo>
                    <a:pt x="90" y="22"/>
                  </a:lnTo>
                  <a:lnTo>
                    <a:pt x="90" y="8"/>
                  </a:lnTo>
                  <a:lnTo>
                    <a:pt x="93" y="5"/>
                  </a:lnTo>
                  <a:lnTo>
                    <a:pt x="93" y="3"/>
                  </a:lnTo>
                  <a:lnTo>
                    <a:pt x="93" y="5"/>
                  </a:lnTo>
                  <a:lnTo>
                    <a:pt x="95" y="10"/>
                  </a:lnTo>
                  <a:lnTo>
                    <a:pt x="95" y="34"/>
                  </a:lnTo>
                  <a:lnTo>
                    <a:pt x="98" y="48"/>
                  </a:lnTo>
                  <a:lnTo>
                    <a:pt x="98" y="88"/>
                  </a:lnTo>
                  <a:lnTo>
                    <a:pt x="100" y="98"/>
                  </a:lnTo>
                  <a:lnTo>
                    <a:pt x="100" y="103"/>
                  </a:lnTo>
                  <a:lnTo>
                    <a:pt x="102" y="100"/>
                  </a:lnTo>
                  <a:lnTo>
                    <a:pt x="102" y="86"/>
                  </a:lnTo>
                  <a:lnTo>
                    <a:pt x="105" y="77"/>
                  </a:lnTo>
                  <a:lnTo>
                    <a:pt x="105" y="53"/>
                  </a:lnTo>
                  <a:lnTo>
                    <a:pt x="107" y="36"/>
                  </a:lnTo>
                  <a:lnTo>
                    <a:pt x="107" y="3"/>
                  </a:lnTo>
                  <a:lnTo>
                    <a:pt x="109" y="0"/>
                  </a:lnTo>
                  <a:lnTo>
                    <a:pt x="109" y="5"/>
                  </a:lnTo>
                  <a:lnTo>
                    <a:pt x="112" y="10"/>
                  </a:lnTo>
                  <a:lnTo>
                    <a:pt x="112" y="38"/>
                  </a:lnTo>
                  <a:lnTo>
                    <a:pt x="114" y="48"/>
                  </a:lnTo>
                  <a:lnTo>
                    <a:pt x="114" y="65"/>
                  </a:lnTo>
                  <a:lnTo>
                    <a:pt x="117" y="69"/>
                  </a:lnTo>
                  <a:lnTo>
                    <a:pt x="117" y="74"/>
                  </a:lnTo>
                  <a:lnTo>
                    <a:pt x="119" y="72"/>
                  </a:lnTo>
                  <a:lnTo>
                    <a:pt x="121" y="69"/>
                  </a:lnTo>
                  <a:lnTo>
                    <a:pt x="121" y="65"/>
                  </a:lnTo>
                  <a:lnTo>
                    <a:pt x="124" y="62"/>
                  </a:lnTo>
                  <a:lnTo>
                    <a:pt x="124" y="50"/>
                  </a:lnTo>
                  <a:lnTo>
                    <a:pt x="126" y="48"/>
                  </a:lnTo>
                  <a:lnTo>
                    <a:pt x="126" y="41"/>
                  </a:lnTo>
                  <a:lnTo>
                    <a:pt x="129" y="43"/>
                  </a:lnTo>
                  <a:lnTo>
                    <a:pt x="131" y="43"/>
                  </a:lnTo>
                  <a:lnTo>
                    <a:pt x="131" y="34"/>
                  </a:lnTo>
                  <a:lnTo>
                    <a:pt x="133" y="27"/>
                  </a:lnTo>
                  <a:lnTo>
                    <a:pt x="133" y="12"/>
                  </a:lnTo>
                  <a:lnTo>
                    <a:pt x="136" y="15"/>
                  </a:lnTo>
                  <a:lnTo>
                    <a:pt x="136" y="19"/>
                  </a:lnTo>
                  <a:lnTo>
                    <a:pt x="138" y="27"/>
                  </a:lnTo>
                  <a:lnTo>
                    <a:pt x="138" y="58"/>
                  </a:lnTo>
                  <a:lnTo>
                    <a:pt x="140" y="67"/>
                  </a:lnTo>
                  <a:lnTo>
                    <a:pt x="140" y="79"/>
                  </a:lnTo>
                  <a:lnTo>
                    <a:pt x="143" y="84"/>
                  </a:lnTo>
                  <a:lnTo>
                    <a:pt x="143" y="81"/>
                  </a:lnTo>
                  <a:lnTo>
                    <a:pt x="145" y="77"/>
                  </a:lnTo>
                  <a:lnTo>
                    <a:pt x="145" y="62"/>
                  </a:lnTo>
                  <a:lnTo>
                    <a:pt x="148" y="58"/>
                  </a:lnTo>
                  <a:lnTo>
                    <a:pt x="148" y="53"/>
                  </a:lnTo>
                  <a:lnTo>
                    <a:pt x="150" y="55"/>
                  </a:lnTo>
                  <a:lnTo>
                    <a:pt x="150" y="58"/>
                  </a:lnTo>
                  <a:lnTo>
                    <a:pt x="155" y="60"/>
                  </a:lnTo>
                  <a:lnTo>
                    <a:pt x="157" y="58"/>
                  </a:lnTo>
                  <a:lnTo>
                    <a:pt x="157" y="48"/>
                  </a:lnTo>
                  <a:lnTo>
                    <a:pt x="160" y="43"/>
                  </a:lnTo>
                  <a:lnTo>
                    <a:pt x="160" y="38"/>
                  </a:lnTo>
                  <a:lnTo>
                    <a:pt x="162" y="38"/>
                  </a:lnTo>
                  <a:lnTo>
                    <a:pt x="164" y="41"/>
                  </a:lnTo>
                  <a:lnTo>
                    <a:pt x="169" y="41"/>
                  </a:lnTo>
                  <a:lnTo>
                    <a:pt x="167" y="4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49" name="Freeform 233"/>
            <p:cNvSpPr>
              <a:spLocks noChangeAspect="1"/>
            </p:cNvSpPr>
            <p:nvPr/>
          </p:nvSpPr>
          <p:spPr bwMode="auto">
            <a:xfrm flipV="1">
              <a:off x="8759149" y="4940645"/>
              <a:ext cx="1018804" cy="132713"/>
            </a:xfrm>
            <a:custGeom>
              <a:avLst/>
              <a:gdLst>
                <a:gd name="T0" fmla="*/ 4 w 179"/>
                <a:gd name="T1" fmla="*/ 47 h 92"/>
                <a:gd name="T2" fmla="*/ 7 w 179"/>
                <a:gd name="T3" fmla="*/ 59 h 92"/>
                <a:gd name="T4" fmla="*/ 12 w 179"/>
                <a:gd name="T5" fmla="*/ 50 h 92"/>
                <a:gd name="T6" fmla="*/ 19 w 179"/>
                <a:gd name="T7" fmla="*/ 50 h 92"/>
                <a:gd name="T8" fmla="*/ 24 w 179"/>
                <a:gd name="T9" fmla="*/ 57 h 92"/>
                <a:gd name="T10" fmla="*/ 31 w 179"/>
                <a:gd name="T11" fmla="*/ 62 h 92"/>
                <a:gd name="T12" fmla="*/ 33 w 179"/>
                <a:gd name="T13" fmla="*/ 50 h 92"/>
                <a:gd name="T14" fmla="*/ 38 w 179"/>
                <a:gd name="T15" fmla="*/ 52 h 92"/>
                <a:gd name="T16" fmla="*/ 43 w 179"/>
                <a:gd name="T17" fmla="*/ 59 h 92"/>
                <a:gd name="T18" fmla="*/ 50 w 179"/>
                <a:gd name="T19" fmla="*/ 57 h 92"/>
                <a:gd name="T20" fmla="*/ 52 w 179"/>
                <a:gd name="T21" fmla="*/ 47 h 92"/>
                <a:gd name="T22" fmla="*/ 57 w 179"/>
                <a:gd name="T23" fmla="*/ 4 h 92"/>
                <a:gd name="T24" fmla="*/ 59 w 179"/>
                <a:gd name="T25" fmla="*/ 35 h 92"/>
                <a:gd name="T26" fmla="*/ 64 w 179"/>
                <a:gd name="T27" fmla="*/ 83 h 92"/>
                <a:gd name="T28" fmla="*/ 67 w 179"/>
                <a:gd name="T29" fmla="*/ 85 h 92"/>
                <a:gd name="T30" fmla="*/ 71 w 179"/>
                <a:gd name="T31" fmla="*/ 76 h 92"/>
                <a:gd name="T32" fmla="*/ 74 w 179"/>
                <a:gd name="T33" fmla="*/ 66 h 92"/>
                <a:gd name="T34" fmla="*/ 78 w 179"/>
                <a:gd name="T35" fmla="*/ 45 h 92"/>
                <a:gd name="T36" fmla="*/ 83 w 179"/>
                <a:gd name="T37" fmla="*/ 59 h 92"/>
                <a:gd name="T38" fmla="*/ 86 w 179"/>
                <a:gd name="T39" fmla="*/ 54 h 92"/>
                <a:gd name="T40" fmla="*/ 90 w 179"/>
                <a:gd name="T41" fmla="*/ 35 h 92"/>
                <a:gd name="T42" fmla="*/ 95 w 179"/>
                <a:gd name="T43" fmla="*/ 31 h 92"/>
                <a:gd name="T44" fmla="*/ 100 w 179"/>
                <a:gd name="T45" fmla="*/ 40 h 92"/>
                <a:gd name="T46" fmla="*/ 102 w 179"/>
                <a:gd name="T47" fmla="*/ 59 h 92"/>
                <a:gd name="T48" fmla="*/ 107 w 179"/>
                <a:gd name="T49" fmla="*/ 62 h 92"/>
                <a:gd name="T50" fmla="*/ 114 w 179"/>
                <a:gd name="T51" fmla="*/ 73 h 92"/>
                <a:gd name="T52" fmla="*/ 117 w 179"/>
                <a:gd name="T53" fmla="*/ 78 h 92"/>
                <a:gd name="T54" fmla="*/ 121 w 179"/>
                <a:gd name="T55" fmla="*/ 59 h 92"/>
                <a:gd name="T56" fmla="*/ 124 w 179"/>
                <a:gd name="T57" fmla="*/ 40 h 92"/>
                <a:gd name="T58" fmla="*/ 129 w 179"/>
                <a:gd name="T59" fmla="*/ 31 h 92"/>
                <a:gd name="T60" fmla="*/ 131 w 179"/>
                <a:gd name="T61" fmla="*/ 47 h 92"/>
                <a:gd name="T62" fmla="*/ 136 w 179"/>
                <a:gd name="T63" fmla="*/ 59 h 92"/>
                <a:gd name="T64" fmla="*/ 140 w 179"/>
                <a:gd name="T65" fmla="*/ 45 h 92"/>
                <a:gd name="T66" fmla="*/ 145 w 179"/>
                <a:gd name="T67" fmla="*/ 28 h 92"/>
                <a:gd name="T68" fmla="*/ 148 w 179"/>
                <a:gd name="T69" fmla="*/ 66 h 92"/>
                <a:gd name="T70" fmla="*/ 152 w 179"/>
                <a:gd name="T71" fmla="*/ 69 h 92"/>
                <a:gd name="T72" fmla="*/ 157 w 179"/>
                <a:gd name="T73" fmla="*/ 64 h 92"/>
                <a:gd name="T74" fmla="*/ 164 w 179"/>
                <a:gd name="T75" fmla="*/ 59 h 92"/>
                <a:gd name="T76" fmla="*/ 167 w 179"/>
                <a:gd name="T77" fmla="*/ 33 h 92"/>
                <a:gd name="T78" fmla="*/ 169 w 179"/>
                <a:gd name="T79" fmla="*/ 31 h 92"/>
                <a:gd name="T80" fmla="*/ 174 w 179"/>
                <a:gd name="T81" fmla="*/ 59 h 92"/>
                <a:gd name="T82" fmla="*/ 176 w 179"/>
                <a:gd name="T83"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92">
                  <a:moveTo>
                    <a:pt x="0" y="45"/>
                  </a:moveTo>
                  <a:lnTo>
                    <a:pt x="2" y="45"/>
                  </a:lnTo>
                  <a:lnTo>
                    <a:pt x="4" y="47"/>
                  </a:lnTo>
                  <a:lnTo>
                    <a:pt x="4" y="50"/>
                  </a:lnTo>
                  <a:lnTo>
                    <a:pt x="7" y="52"/>
                  </a:lnTo>
                  <a:lnTo>
                    <a:pt x="7" y="59"/>
                  </a:lnTo>
                  <a:lnTo>
                    <a:pt x="9" y="57"/>
                  </a:lnTo>
                  <a:lnTo>
                    <a:pt x="12" y="54"/>
                  </a:lnTo>
                  <a:lnTo>
                    <a:pt x="12" y="50"/>
                  </a:lnTo>
                  <a:lnTo>
                    <a:pt x="14" y="52"/>
                  </a:lnTo>
                  <a:lnTo>
                    <a:pt x="16" y="52"/>
                  </a:lnTo>
                  <a:lnTo>
                    <a:pt x="19" y="50"/>
                  </a:lnTo>
                  <a:lnTo>
                    <a:pt x="21" y="52"/>
                  </a:lnTo>
                  <a:lnTo>
                    <a:pt x="24" y="54"/>
                  </a:lnTo>
                  <a:lnTo>
                    <a:pt x="24" y="57"/>
                  </a:lnTo>
                  <a:lnTo>
                    <a:pt x="28" y="62"/>
                  </a:lnTo>
                  <a:lnTo>
                    <a:pt x="28" y="64"/>
                  </a:lnTo>
                  <a:lnTo>
                    <a:pt x="31" y="62"/>
                  </a:lnTo>
                  <a:lnTo>
                    <a:pt x="31" y="57"/>
                  </a:lnTo>
                  <a:lnTo>
                    <a:pt x="33" y="54"/>
                  </a:lnTo>
                  <a:lnTo>
                    <a:pt x="33" y="50"/>
                  </a:lnTo>
                  <a:lnTo>
                    <a:pt x="36" y="47"/>
                  </a:lnTo>
                  <a:lnTo>
                    <a:pt x="38" y="50"/>
                  </a:lnTo>
                  <a:lnTo>
                    <a:pt x="38" y="52"/>
                  </a:lnTo>
                  <a:lnTo>
                    <a:pt x="40" y="54"/>
                  </a:lnTo>
                  <a:lnTo>
                    <a:pt x="40" y="59"/>
                  </a:lnTo>
                  <a:lnTo>
                    <a:pt x="43" y="59"/>
                  </a:lnTo>
                  <a:lnTo>
                    <a:pt x="45" y="59"/>
                  </a:lnTo>
                  <a:lnTo>
                    <a:pt x="47" y="59"/>
                  </a:lnTo>
                  <a:lnTo>
                    <a:pt x="50" y="57"/>
                  </a:lnTo>
                  <a:lnTo>
                    <a:pt x="50" y="54"/>
                  </a:lnTo>
                  <a:lnTo>
                    <a:pt x="52" y="52"/>
                  </a:lnTo>
                  <a:lnTo>
                    <a:pt x="52" y="47"/>
                  </a:lnTo>
                  <a:lnTo>
                    <a:pt x="55" y="42"/>
                  </a:lnTo>
                  <a:lnTo>
                    <a:pt x="55" y="14"/>
                  </a:lnTo>
                  <a:lnTo>
                    <a:pt x="57" y="4"/>
                  </a:lnTo>
                  <a:lnTo>
                    <a:pt x="57" y="0"/>
                  </a:lnTo>
                  <a:lnTo>
                    <a:pt x="59" y="4"/>
                  </a:lnTo>
                  <a:lnTo>
                    <a:pt x="59" y="35"/>
                  </a:lnTo>
                  <a:lnTo>
                    <a:pt x="62" y="50"/>
                  </a:lnTo>
                  <a:lnTo>
                    <a:pt x="62" y="76"/>
                  </a:lnTo>
                  <a:lnTo>
                    <a:pt x="64" y="83"/>
                  </a:lnTo>
                  <a:lnTo>
                    <a:pt x="64" y="92"/>
                  </a:lnTo>
                  <a:lnTo>
                    <a:pt x="67" y="90"/>
                  </a:lnTo>
                  <a:lnTo>
                    <a:pt x="67" y="85"/>
                  </a:lnTo>
                  <a:lnTo>
                    <a:pt x="69" y="83"/>
                  </a:lnTo>
                  <a:lnTo>
                    <a:pt x="69" y="78"/>
                  </a:lnTo>
                  <a:lnTo>
                    <a:pt x="71" y="76"/>
                  </a:lnTo>
                  <a:lnTo>
                    <a:pt x="71" y="71"/>
                  </a:lnTo>
                  <a:lnTo>
                    <a:pt x="74" y="69"/>
                  </a:lnTo>
                  <a:lnTo>
                    <a:pt x="74" y="66"/>
                  </a:lnTo>
                  <a:lnTo>
                    <a:pt x="76" y="62"/>
                  </a:lnTo>
                  <a:lnTo>
                    <a:pt x="76" y="47"/>
                  </a:lnTo>
                  <a:lnTo>
                    <a:pt x="78" y="45"/>
                  </a:lnTo>
                  <a:lnTo>
                    <a:pt x="81" y="47"/>
                  </a:lnTo>
                  <a:lnTo>
                    <a:pt x="81" y="54"/>
                  </a:lnTo>
                  <a:lnTo>
                    <a:pt x="83" y="59"/>
                  </a:lnTo>
                  <a:lnTo>
                    <a:pt x="83" y="64"/>
                  </a:lnTo>
                  <a:lnTo>
                    <a:pt x="86" y="62"/>
                  </a:lnTo>
                  <a:lnTo>
                    <a:pt x="86" y="54"/>
                  </a:lnTo>
                  <a:lnTo>
                    <a:pt x="88" y="47"/>
                  </a:lnTo>
                  <a:lnTo>
                    <a:pt x="88" y="38"/>
                  </a:lnTo>
                  <a:lnTo>
                    <a:pt x="90" y="35"/>
                  </a:lnTo>
                  <a:lnTo>
                    <a:pt x="90" y="31"/>
                  </a:lnTo>
                  <a:lnTo>
                    <a:pt x="93" y="33"/>
                  </a:lnTo>
                  <a:lnTo>
                    <a:pt x="95" y="31"/>
                  </a:lnTo>
                  <a:lnTo>
                    <a:pt x="98" y="33"/>
                  </a:lnTo>
                  <a:lnTo>
                    <a:pt x="98" y="38"/>
                  </a:lnTo>
                  <a:lnTo>
                    <a:pt x="100" y="40"/>
                  </a:lnTo>
                  <a:lnTo>
                    <a:pt x="100" y="47"/>
                  </a:lnTo>
                  <a:lnTo>
                    <a:pt x="102" y="52"/>
                  </a:lnTo>
                  <a:lnTo>
                    <a:pt x="102" y="59"/>
                  </a:lnTo>
                  <a:lnTo>
                    <a:pt x="105" y="62"/>
                  </a:lnTo>
                  <a:lnTo>
                    <a:pt x="105" y="64"/>
                  </a:lnTo>
                  <a:lnTo>
                    <a:pt x="107" y="62"/>
                  </a:lnTo>
                  <a:lnTo>
                    <a:pt x="112" y="66"/>
                  </a:lnTo>
                  <a:lnTo>
                    <a:pt x="112" y="71"/>
                  </a:lnTo>
                  <a:lnTo>
                    <a:pt x="114" y="73"/>
                  </a:lnTo>
                  <a:lnTo>
                    <a:pt x="114" y="78"/>
                  </a:lnTo>
                  <a:lnTo>
                    <a:pt x="117" y="81"/>
                  </a:lnTo>
                  <a:lnTo>
                    <a:pt x="117" y="78"/>
                  </a:lnTo>
                  <a:lnTo>
                    <a:pt x="119" y="73"/>
                  </a:lnTo>
                  <a:lnTo>
                    <a:pt x="119" y="62"/>
                  </a:lnTo>
                  <a:lnTo>
                    <a:pt x="121" y="59"/>
                  </a:lnTo>
                  <a:lnTo>
                    <a:pt x="121" y="52"/>
                  </a:lnTo>
                  <a:lnTo>
                    <a:pt x="124" y="47"/>
                  </a:lnTo>
                  <a:lnTo>
                    <a:pt x="124" y="40"/>
                  </a:lnTo>
                  <a:lnTo>
                    <a:pt x="126" y="35"/>
                  </a:lnTo>
                  <a:lnTo>
                    <a:pt x="126" y="28"/>
                  </a:lnTo>
                  <a:lnTo>
                    <a:pt x="129" y="31"/>
                  </a:lnTo>
                  <a:lnTo>
                    <a:pt x="129" y="35"/>
                  </a:lnTo>
                  <a:lnTo>
                    <a:pt x="131" y="40"/>
                  </a:lnTo>
                  <a:lnTo>
                    <a:pt x="131" y="47"/>
                  </a:lnTo>
                  <a:lnTo>
                    <a:pt x="133" y="52"/>
                  </a:lnTo>
                  <a:lnTo>
                    <a:pt x="133" y="59"/>
                  </a:lnTo>
                  <a:lnTo>
                    <a:pt x="136" y="59"/>
                  </a:lnTo>
                  <a:lnTo>
                    <a:pt x="138" y="57"/>
                  </a:lnTo>
                  <a:lnTo>
                    <a:pt x="140" y="54"/>
                  </a:lnTo>
                  <a:lnTo>
                    <a:pt x="140" y="45"/>
                  </a:lnTo>
                  <a:lnTo>
                    <a:pt x="143" y="38"/>
                  </a:lnTo>
                  <a:lnTo>
                    <a:pt x="143" y="26"/>
                  </a:lnTo>
                  <a:lnTo>
                    <a:pt x="145" y="28"/>
                  </a:lnTo>
                  <a:lnTo>
                    <a:pt x="145" y="40"/>
                  </a:lnTo>
                  <a:lnTo>
                    <a:pt x="148" y="47"/>
                  </a:lnTo>
                  <a:lnTo>
                    <a:pt x="148" y="66"/>
                  </a:lnTo>
                  <a:lnTo>
                    <a:pt x="152" y="71"/>
                  </a:lnTo>
                  <a:lnTo>
                    <a:pt x="150" y="71"/>
                  </a:lnTo>
                  <a:lnTo>
                    <a:pt x="152" y="69"/>
                  </a:lnTo>
                  <a:lnTo>
                    <a:pt x="157" y="64"/>
                  </a:lnTo>
                  <a:lnTo>
                    <a:pt x="155" y="64"/>
                  </a:lnTo>
                  <a:lnTo>
                    <a:pt x="157" y="64"/>
                  </a:lnTo>
                  <a:lnTo>
                    <a:pt x="160" y="62"/>
                  </a:lnTo>
                  <a:lnTo>
                    <a:pt x="162" y="62"/>
                  </a:lnTo>
                  <a:lnTo>
                    <a:pt x="164" y="59"/>
                  </a:lnTo>
                  <a:lnTo>
                    <a:pt x="164" y="52"/>
                  </a:lnTo>
                  <a:lnTo>
                    <a:pt x="167" y="45"/>
                  </a:lnTo>
                  <a:lnTo>
                    <a:pt x="167" y="33"/>
                  </a:lnTo>
                  <a:lnTo>
                    <a:pt x="169" y="31"/>
                  </a:lnTo>
                  <a:lnTo>
                    <a:pt x="169" y="28"/>
                  </a:lnTo>
                  <a:lnTo>
                    <a:pt x="169" y="31"/>
                  </a:lnTo>
                  <a:lnTo>
                    <a:pt x="171" y="35"/>
                  </a:lnTo>
                  <a:lnTo>
                    <a:pt x="171" y="50"/>
                  </a:lnTo>
                  <a:lnTo>
                    <a:pt x="174" y="59"/>
                  </a:lnTo>
                  <a:lnTo>
                    <a:pt x="174" y="73"/>
                  </a:lnTo>
                  <a:lnTo>
                    <a:pt x="176" y="76"/>
                  </a:lnTo>
                  <a:lnTo>
                    <a:pt x="176" y="78"/>
                  </a:lnTo>
                  <a:lnTo>
                    <a:pt x="176" y="76"/>
                  </a:lnTo>
                  <a:lnTo>
                    <a:pt x="179" y="7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0" name="Freeform 234"/>
            <p:cNvSpPr>
              <a:spLocks noChangeAspect="1"/>
            </p:cNvSpPr>
            <p:nvPr/>
          </p:nvSpPr>
          <p:spPr bwMode="auto">
            <a:xfrm flipV="1">
              <a:off x="9777954" y="4956687"/>
              <a:ext cx="853033" cy="86045"/>
            </a:xfrm>
            <a:custGeom>
              <a:avLst/>
              <a:gdLst>
                <a:gd name="T0" fmla="*/ 0 w 150"/>
                <a:gd name="T1" fmla="*/ 48 h 60"/>
                <a:gd name="T2" fmla="*/ 2 w 150"/>
                <a:gd name="T3" fmla="*/ 38 h 60"/>
                <a:gd name="T4" fmla="*/ 4 w 150"/>
                <a:gd name="T5" fmla="*/ 19 h 60"/>
                <a:gd name="T6" fmla="*/ 7 w 150"/>
                <a:gd name="T7" fmla="*/ 10 h 60"/>
                <a:gd name="T8" fmla="*/ 9 w 150"/>
                <a:gd name="T9" fmla="*/ 17 h 60"/>
                <a:gd name="T10" fmla="*/ 12 w 150"/>
                <a:gd name="T11" fmla="*/ 29 h 60"/>
                <a:gd name="T12" fmla="*/ 14 w 150"/>
                <a:gd name="T13" fmla="*/ 33 h 60"/>
                <a:gd name="T14" fmla="*/ 21 w 150"/>
                <a:gd name="T15" fmla="*/ 38 h 60"/>
                <a:gd name="T16" fmla="*/ 26 w 150"/>
                <a:gd name="T17" fmla="*/ 33 h 60"/>
                <a:gd name="T18" fmla="*/ 28 w 150"/>
                <a:gd name="T19" fmla="*/ 26 h 60"/>
                <a:gd name="T20" fmla="*/ 31 w 150"/>
                <a:gd name="T21" fmla="*/ 19 h 60"/>
                <a:gd name="T22" fmla="*/ 33 w 150"/>
                <a:gd name="T23" fmla="*/ 12 h 60"/>
                <a:gd name="T24" fmla="*/ 35 w 150"/>
                <a:gd name="T25" fmla="*/ 7 h 60"/>
                <a:gd name="T26" fmla="*/ 38 w 150"/>
                <a:gd name="T27" fmla="*/ 14 h 60"/>
                <a:gd name="T28" fmla="*/ 40 w 150"/>
                <a:gd name="T29" fmla="*/ 41 h 60"/>
                <a:gd name="T30" fmla="*/ 43 w 150"/>
                <a:gd name="T31" fmla="*/ 55 h 60"/>
                <a:gd name="T32" fmla="*/ 43 w 150"/>
                <a:gd name="T33" fmla="*/ 50 h 60"/>
                <a:gd name="T34" fmla="*/ 45 w 150"/>
                <a:gd name="T35" fmla="*/ 21 h 60"/>
                <a:gd name="T36" fmla="*/ 47 w 150"/>
                <a:gd name="T37" fmla="*/ 17 h 60"/>
                <a:gd name="T38" fmla="*/ 50 w 150"/>
                <a:gd name="T39" fmla="*/ 21 h 60"/>
                <a:gd name="T40" fmla="*/ 52 w 150"/>
                <a:gd name="T41" fmla="*/ 38 h 60"/>
                <a:gd name="T42" fmla="*/ 57 w 150"/>
                <a:gd name="T43" fmla="*/ 60 h 60"/>
                <a:gd name="T44" fmla="*/ 57 w 150"/>
                <a:gd name="T45" fmla="*/ 50 h 60"/>
                <a:gd name="T46" fmla="*/ 59 w 150"/>
                <a:gd name="T47" fmla="*/ 45 h 60"/>
                <a:gd name="T48" fmla="*/ 66 w 150"/>
                <a:gd name="T49" fmla="*/ 41 h 60"/>
                <a:gd name="T50" fmla="*/ 69 w 150"/>
                <a:gd name="T51" fmla="*/ 33 h 60"/>
                <a:gd name="T52" fmla="*/ 71 w 150"/>
                <a:gd name="T53" fmla="*/ 29 h 60"/>
                <a:gd name="T54" fmla="*/ 74 w 150"/>
                <a:gd name="T55" fmla="*/ 36 h 60"/>
                <a:gd name="T56" fmla="*/ 78 w 150"/>
                <a:gd name="T57" fmla="*/ 33 h 60"/>
                <a:gd name="T58" fmla="*/ 83 w 150"/>
                <a:gd name="T59" fmla="*/ 29 h 60"/>
                <a:gd name="T60" fmla="*/ 88 w 150"/>
                <a:gd name="T61" fmla="*/ 24 h 60"/>
                <a:gd name="T62" fmla="*/ 90 w 150"/>
                <a:gd name="T63" fmla="*/ 14 h 60"/>
                <a:gd name="T64" fmla="*/ 93 w 150"/>
                <a:gd name="T65" fmla="*/ 5 h 60"/>
                <a:gd name="T66" fmla="*/ 95 w 150"/>
                <a:gd name="T67" fmla="*/ 0 h 60"/>
                <a:gd name="T68" fmla="*/ 97 w 150"/>
                <a:gd name="T69" fmla="*/ 5 h 60"/>
                <a:gd name="T70" fmla="*/ 100 w 150"/>
                <a:gd name="T71" fmla="*/ 17 h 60"/>
                <a:gd name="T72" fmla="*/ 102 w 150"/>
                <a:gd name="T73" fmla="*/ 41 h 60"/>
                <a:gd name="T74" fmla="*/ 105 w 150"/>
                <a:gd name="T75" fmla="*/ 50 h 60"/>
                <a:gd name="T76" fmla="*/ 109 w 150"/>
                <a:gd name="T77" fmla="*/ 50 h 60"/>
                <a:gd name="T78" fmla="*/ 112 w 150"/>
                <a:gd name="T79" fmla="*/ 41 h 60"/>
                <a:gd name="T80" fmla="*/ 114 w 150"/>
                <a:gd name="T81" fmla="*/ 38 h 60"/>
                <a:gd name="T82" fmla="*/ 117 w 150"/>
                <a:gd name="T83" fmla="*/ 43 h 60"/>
                <a:gd name="T84" fmla="*/ 119 w 150"/>
                <a:gd name="T85" fmla="*/ 43 h 60"/>
                <a:gd name="T86" fmla="*/ 121 w 150"/>
                <a:gd name="T87" fmla="*/ 26 h 60"/>
                <a:gd name="T88" fmla="*/ 124 w 150"/>
                <a:gd name="T89" fmla="*/ 21 h 60"/>
                <a:gd name="T90" fmla="*/ 126 w 150"/>
                <a:gd name="T91" fmla="*/ 33 h 60"/>
                <a:gd name="T92" fmla="*/ 128 w 150"/>
                <a:gd name="T93" fmla="*/ 48 h 60"/>
                <a:gd name="T94" fmla="*/ 131 w 150"/>
                <a:gd name="T95" fmla="*/ 48 h 60"/>
                <a:gd name="T96" fmla="*/ 133 w 150"/>
                <a:gd name="T97" fmla="*/ 41 h 60"/>
                <a:gd name="T98" fmla="*/ 136 w 150"/>
                <a:gd name="T99" fmla="*/ 31 h 60"/>
                <a:gd name="T100" fmla="*/ 140 w 150"/>
                <a:gd name="T101" fmla="*/ 38 h 60"/>
                <a:gd name="T102" fmla="*/ 145 w 150"/>
                <a:gd name="T103" fmla="*/ 38 h 60"/>
                <a:gd name="T104" fmla="*/ 148 w 150"/>
                <a:gd name="T105" fmla="*/ 33 h 60"/>
                <a:gd name="T106" fmla="*/ 150 w 150"/>
                <a:gd name="T107" fmla="*/ 2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0" h="60">
                  <a:moveTo>
                    <a:pt x="0" y="52"/>
                  </a:moveTo>
                  <a:lnTo>
                    <a:pt x="0" y="48"/>
                  </a:lnTo>
                  <a:lnTo>
                    <a:pt x="2" y="45"/>
                  </a:lnTo>
                  <a:lnTo>
                    <a:pt x="2" y="38"/>
                  </a:lnTo>
                  <a:lnTo>
                    <a:pt x="4" y="33"/>
                  </a:lnTo>
                  <a:lnTo>
                    <a:pt x="4" y="19"/>
                  </a:lnTo>
                  <a:lnTo>
                    <a:pt x="7" y="14"/>
                  </a:lnTo>
                  <a:lnTo>
                    <a:pt x="7" y="10"/>
                  </a:lnTo>
                  <a:lnTo>
                    <a:pt x="9" y="12"/>
                  </a:lnTo>
                  <a:lnTo>
                    <a:pt x="9" y="17"/>
                  </a:lnTo>
                  <a:lnTo>
                    <a:pt x="12" y="19"/>
                  </a:lnTo>
                  <a:lnTo>
                    <a:pt x="12" y="29"/>
                  </a:lnTo>
                  <a:lnTo>
                    <a:pt x="14" y="31"/>
                  </a:lnTo>
                  <a:lnTo>
                    <a:pt x="14" y="33"/>
                  </a:lnTo>
                  <a:lnTo>
                    <a:pt x="19" y="36"/>
                  </a:lnTo>
                  <a:lnTo>
                    <a:pt x="21" y="38"/>
                  </a:lnTo>
                  <a:lnTo>
                    <a:pt x="24" y="36"/>
                  </a:lnTo>
                  <a:lnTo>
                    <a:pt x="26" y="33"/>
                  </a:lnTo>
                  <a:lnTo>
                    <a:pt x="26" y="29"/>
                  </a:lnTo>
                  <a:lnTo>
                    <a:pt x="28" y="26"/>
                  </a:lnTo>
                  <a:lnTo>
                    <a:pt x="28" y="21"/>
                  </a:lnTo>
                  <a:lnTo>
                    <a:pt x="31" y="19"/>
                  </a:lnTo>
                  <a:lnTo>
                    <a:pt x="31" y="14"/>
                  </a:lnTo>
                  <a:lnTo>
                    <a:pt x="33" y="12"/>
                  </a:lnTo>
                  <a:lnTo>
                    <a:pt x="33" y="10"/>
                  </a:lnTo>
                  <a:lnTo>
                    <a:pt x="35" y="7"/>
                  </a:lnTo>
                  <a:lnTo>
                    <a:pt x="35" y="10"/>
                  </a:lnTo>
                  <a:lnTo>
                    <a:pt x="38" y="14"/>
                  </a:lnTo>
                  <a:lnTo>
                    <a:pt x="38" y="33"/>
                  </a:lnTo>
                  <a:lnTo>
                    <a:pt x="40" y="41"/>
                  </a:lnTo>
                  <a:lnTo>
                    <a:pt x="40" y="50"/>
                  </a:lnTo>
                  <a:lnTo>
                    <a:pt x="43" y="55"/>
                  </a:lnTo>
                  <a:lnTo>
                    <a:pt x="43" y="57"/>
                  </a:lnTo>
                  <a:lnTo>
                    <a:pt x="43" y="50"/>
                  </a:lnTo>
                  <a:lnTo>
                    <a:pt x="45" y="38"/>
                  </a:lnTo>
                  <a:lnTo>
                    <a:pt x="45" y="21"/>
                  </a:lnTo>
                  <a:lnTo>
                    <a:pt x="47" y="19"/>
                  </a:lnTo>
                  <a:lnTo>
                    <a:pt x="47" y="17"/>
                  </a:lnTo>
                  <a:lnTo>
                    <a:pt x="47" y="19"/>
                  </a:lnTo>
                  <a:lnTo>
                    <a:pt x="50" y="21"/>
                  </a:lnTo>
                  <a:lnTo>
                    <a:pt x="50" y="31"/>
                  </a:lnTo>
                  <a:lnTo>
                    <a:pt x="52" y="38"/>
                  </a:lnTo>
                  <a:lnTo>
                    <a:pt x="52" y="55"/>
                  </a:lnTo>
                  <a:lnTo>
                    <a:pt x="57" y="60"/>
                  </a:lnTo>
                  <a:lnTo>
                    <a:pt x="55" y="60"/>
                  </a:lnTo>
                  <a:lnTo>
                    <a:pt x="57" y="50"/>
                  </a:lnTo>
                  <a:lnTo>
                    <a:pt x="62" y="45"/>
                  </a:lnTo>
                  <a:lnTo>
                    <a:pt x="59" y="45"/>
                  </a:lnTo>
                  <a:lnTo>
                    <a:pt x="62" y="45"/>
                  </a:lnTo>
                  <a:lnTo>
                    <a:pt x="66" y="41"/>
                  </a:lnTo>
                  <a:lnTo>
                    <a:pt x="66" y="36"/>
                  </a:lnTo>
                  <a:lnTo>
                    <a:pt x="69" y="33"/>
                  </a:lnTo>
                  <a:lnTo>
                    <a:pt x="69" y="26"/>
                  </a:lnTo>
                  <a:lnTo>
                    <a:pt x="71" y="29"/>
                  </a:lnTo>
                  <a:lnTo>
                    <a:pt x="74" y="31"/>
                  </a:lnTo>
                  <a:lnTo>
                    <a:pt x="74" y="36"/>
                  </a:lnTo>
                  <a:lnTo>
                    <a:pt x="76" y="36"/>
                  </a:lnTo>
                  <a:lnTo>
                    <a:pt x="78" y="33"/>
                  </a:lnTo>
                  <a:lnTo>
                    <a:pt x="81" y="31"/>
                  </a:lnTo>
                  <a:lnTo>
                    <a:pt x="83" y="29"/>
                  </a:lnTo>
                  <a:lnTo>
                    <a:pt x="86" y="26"/>
                  </a:lnTo>
                  <a:lnTo>
                    <a:pt x="88" y="24"/>
                  </a:lnTo>
                  <a:lnTo>
                    <a:pt x="90" y="21"/>
                  </a:lnTo>
                  <a:lnTo>
                    <a:pt x="90" y="14"/>
                  </a:lnTo>
                  <a:lnTo>
                    <a:pt x="93" y="12"/>
                  </a:lnTo>
                  <a:lnTo>
                    <a:pt x="93" y="5"/>
                  </a:lnTo>
                  <a:lnTo>
                    <a:pt x="95" y="2"/>
                  </a:lnTo>
                  <a:lnTo>
                    <a:pt x="95" y="0"/>
                  </a:lnTo>
                  <a:lnTo>
                    <a:pt x="95" y="2"/>
                  </a:lnTo>
                  <a:lnTo>
                    <a:pt x="97" y="5"/>
                  </a:lnTo>
                  <a:lnTo>
                    <a:pt x="97" y="12"/>
                  </a:lnTo>
                  <a:lnTo>
                    <a:pt x="100" y="17"/>
                  </a:lnTo>
                  <a:lnTo>
                    <a:pt x="100" y="36"/>
                  </a:lnTo>
                  <a:lnTo>
                    <a:pt x="102" y="41"/>
                  </a:lnTo>
                  <a:lnTo>
                    <a:pt x="102" y="48"/>
                  </a:lnTo>
                  <a:lnTo>
                    <a:pt x="105" y="50"/>
                  </a:lnTo>
                  <a:lnTo>
                    <a:pt x="107" y="52"/>
                  </a:lnTo>
                  <a:lnTo>
                    <a:pt x="109" y="50"/>
                  </a:lnTo>
                  <a:lnTo>
                    <a:pt x="109" y="43"/>
                  </a:lnTo>
                  <a:lnTo>
                    <a:pt x="112" y="41"/>
                  </a:lnTo>
                  <a:lnTo>
                    <a:pt x="112" y="36"/>
                  </a:lnTo>
                  <a:lnTo>
                    <a:pt x="114" y="38"/>
                  </a:lnTo>
                  <a:lnTo>
                    <a:pt x="114" y="41"/>
                  </a:lnTo>
                  <a:lnTo>
                    <a:pt x="117" y="43"/>
                  </a:lnTo>
                  <a:lnTo>
                    <a:pt x="117" y="45"/>
                  </a:lnTo>
                  <a:lnTo>
                    <a:pt x="119" y="43"/>
                  </a:lnTo>
                  <a:lnTo>
                    <a:pt x="119" y="31"/>
                  </a:lnTo>
                  <a:lnTo>
                    <a:pt x="121" y="26"/>
                  </a:lnTo>
                  <a:lnTo>
                    <a:pt x="121" y="19"/>
                  </a:lnTo>
                  <a:lnTo>
                    <a:pt x="124" y="21"/>
                  </a:lnTo>
                  <a:lnTo>
                    <a:pt x="124" y="29"/>
                  </a:lnTo>
                  <a:lnTo>
                    <a:pt x="126" y="33"/>
                  </a:lnTo>
                  <a:lnTo>
                    <a:pt x="126" y="45"/>
                  </a:lnTo>
                  <a:lnTo>
                    <a:pt x="128" y="48"/>
                  </a:lnTo>
                  <a:lnTo>
                    <a:pt x="128" y="50"/>
                  </a:lnTo>
                  <a:lnTo>
                    <a:pt x="131" y="48"/>
                  </a:lnTo>
                  <a:lnTo>
                    <a:pt x="131" y="43"/>
                  </a:lnTo>
                  <a:lnTo>
                    <a:pt x="133" y="41"/>
                  </a:lnTo>
                  <a:lnTo>
                    <a:pt x="133" y="33"/>
                  </a:lnTo>
                  <a:lnTo>
                    <a:pt x="136" y="31"/>
                  </a:lnTo>
                  <a:lnTo>
                    <a:pt x="140" y="36"/>
                  </a:lnTo>
                  <a:lnTo>
                    <a:pt x="140" y="38"/>
                  </a:lnTo>
                  <a:lnTo>
                    <a:pt x="143" y="41"/>
                  </a:lnTo>
                  <a:lnTo>
                    <a:pt x="145" y="38"/>
                  </a:lnTo>
                  <a:lnTo>
                    <a:pt x="145" y="36"/>
                  </a:lnTo>
                  <a:lnTo>
                    <a:pt x="148" y="33"/>
                  </a:lnTo>
                  <a:lnTo>
                    <a:pt x="148" y="29"/>
                  </a:lnTo>
                  <a:lnTo>
                    <a:pt x="150"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1" name="Freeform 235"/>
            <p:cNvSpPr>
              <a:spLocks noChangeAspect="1"/>
            </p:cNvSpPr>
            <p:nvPr/>
          </p:nvSpPr>
          <p:spPr bwMode="auto">
            <a:xfrm flipV="1">
              <a:off x="4725376" y="5045649"/>
              <a:ext cx="1018804" cy="154589"/>
            </a:xfrm>
            <a:custGeom>
              <a:avLst/>
              <a:gdLst>
                <a:gd name="T0" fmla="*/ 3 w 179"/>
                <a:gd name="T1" fmla="*/ 73 h 107"/>
                <a:gd name="T2" fmla="*/ 10 w 179"/>
                <a:gd name="T3" fmla="*/ 66 h 107"/>
                <a:gd name="T4" fmla="*/ 12 w 179"/>
                <a:gd name="T5" fmla="*/ 59 h 107"/>
                <a:gd name="T6" fmla="*/ 14 w 179"/>
                <a:gd name="T7" fmla="*/ 76 h 107"/>
                <a:gd name="T8" fmla="*/ 22 w 179"/>
                <a:gd name="T9" fmla="*/ 83 h 107"/>
                <a:gd name="T10" fmla="*/ 26 w 179"/>
                <a:gd name="T11" fmla="*/ 73 h 107"/>
                <a:gd name="T12" fmla="*/ 31 w 179"/>
                <a:gd name="T13" fmla="*/ 64 h 107"/>
                <a:gd name="T14" fmla="*/ 34 w 179"/>
                <a:gd name="T15" fmla="*/ 76 h 107"/>
                <a:gd name="T16" fmla="*/ 38 w 179"/>
                <a:gd name="T17" fmla="*/ 78 h 107"/>
                <a:gd name="T18" fmla="*/ 43 w 179"/>
                <a:gd name="T19" fmla="*/ 64 h 107"/>
                <a:gd name="T20" fmla="*/ 45 w 179"/>
                <a:gd name="T21" fmla="*/ 73 h 107"/>
                <a:gd name="T22" fmla="*/ 50 w 179"/>
                <a:gd name="T23" fmla="*/ 76 h 107"/>
                <a:gd name="T24" fmla="*/ 55 w 179"/>
                <a:gd name="T25" fmla="*/ 73 h 107"/>
                <a:gd name="T26" fmla="*/ 62 w 179"/>
                <a:gd name="T27" fmla="*/ 69 h 107"/>
                <a:gd name="T28" fmla="*/ 65 w 179"/>
                <a:gd name="T29" fmla="*/ 59 h 107"/>
                <a:gd name="T30" fmla="*/ 69 w 179"/>
                <a:gd name="T31" fmla="*/ 57 h 107"/>
                <a:gd name="T32" fmla="*/ 72 w 179"/>
                <a:gd name="T33" fmla="*/ 62 h 107"/>
                <a:gd name="T34" fmla="*/ 74 w 179"/>
                <a:gd name="T35" fmla="*/ 83 h 107"/>
                <a:gd name="T36" fmla="*/ 81 w 179"/>
                <a:gd name="T37" fmla="*/ 81 h 107"/>
                <a:gd name="T38" fmla="*/ 86 w 179"/>
                <a:gd name="T39" fmla="*/ 73 h 107"/>
                <a:gd name="T40" fmla="*/ 91 w 179"/>
                <a:gd name="T41" fmla="*/ 64 h 107"/>
                <a:gd name="T42" fmla="*/ 96 w 179"/>
                <a:gd name="T43" fmla="*/ 59 h 107"/>
                <a:gd name="T44" fmla="*/ 98 w 179"/>
                <a:gd name="T45" fmla="*/ 73 h 107"/>
                <a:gd name="T46" fmla="*/ 103 w 179"/>
                <a:gd name="T47" fmla="*/ 81 h 107"/>
                <a:gd name="T48" fmla="*/ 108 w 179"/>
                <a:gd name="T49" fmla="*/ 90 h 107"/>
                <a:gd name="T50" fmla="*/ 112 w 179"/>
                <a:gd name="T51" fmla="*/ 81 h 107"/>
                <a:gd name="T52" fmla="*/ 115 w 179"/>
                <a:gd name="T53" fmla="*/ 69 h 107"/>
                <a:gd name="T54" fmla="*/ 119 w 179"/>
                <a:gd name="T55" fmla="*/ 62 h 107"/>
                <a:gd name="T56" fmla="*/ 124 w 179"/>
                <a:gd name="T57" fmla="*/ 73 h 107"/>
                <a:gd name="T58" fmla="*/ 129 w 179"/>
                <a:gd name="T59" fmla="*/ 81 h 107"/>
                <a:gd name="T60" fmla="*/ 136 w 179"/>
                <a:gd name="T61" fmla="*/ 78 h 107"/>
                <a:gd name="T62" fmla="*/ 141 w 179"/>
                <a:gd name="T63" fmla="*/ 62 h 107"/>
                <a:gd name="T64" fmla="*/ 143 w 179"/>
                <a:gd name="T65" fmla="*/ 7 h 107"/>
                <a:gd name="T66" fmla="*/ 148 w 179"/>
                <a:gd name="T67" fmla="*/ 31 h 107"/>
                <a:gd name="T68" fmla="*/ 150 w 179"/>
                <a:gd name="T69" fmla="*/ 102 h 107"/>
                <a:gd name="T70" fmla="*/ 155 w 179"/>
                <a:gd name="T71" fmla="*/ 97 h 107"/>
                <a:gd name="T72" fmla="*/ 160 w 179"/>
                <a:gd name="T73" fmla="*/ 88 h 107"/>
                <a:gd name="T74" fmla="*/ 162 w 179"/>
                <a:gd name="T75" fmla="*/ 66 h 107"/>
                <a:gd name="T76" fmla="*/ 165 w 179"/>
                <a:gd name="T77" fmla="*/ 59 h 107"/>
                <a:gd name="T78" fmla="*/ 170 w 179"/>
                <a:gd name="T79" fmla="*/ 78 h 107"/>
                <a:gd name="T80" fmla="*/ 174 w 179"/>
                <a:gd name="T81" fmla="*/ 85 h 107"/>
                <a:gd name="T82" fmla="*/ 177 w 179"/>
                <a:gd name="T83" fmla="*/ 7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9" h="107">
                  <a:moveTo>
                    <a:pt x="3" y="71"/>
                  </a:moveTo>
                  <a:lnTo>
                    <a:pt x="0" y="71"/>
                  </a:lnTo>
                  <a:lnTo>
                    <a:pt x="3" y="73"/>
                  </a:lnTo>
                  <a:lnTo>
                    <a:pt x="5" y="76"/>
                  </a:lnTo>
                  <a:lnTo>
                    <a:pt x="5" y="73"/>
                  </a:lnTo>
                  <a:lnTo>
                    <a:pt x="10" y="66"/>
                  </a:lnTo>
                  <a:lnTo>
                    <a:pt x="10" y="64"/>
                  </a:lnTo>
                  <a:lnTo>
                    <a:pt x="12" y="62"/>
                  </a:lnTo>
                  <a:lnTo>
                    <a:pt x="12" y="59"/>
                  </a:lnTo>
                  <a:lnTo>
                    <a:pt x="12" y="62"/>
                  </a:lnTo>
                  <a:lnTo>
                    <a:pt x="14" y="64"/>
                  </a:lnTo>
                  <a:lnTo>
                    <a:pt x="14" y="76"/>
                  </a:lnTo>
                  <a:lnTo>
                    <a:pt x="19" y="81"/>
                  </a:lnTo>
                  <a:lnTo>
                    <a:pt x="19" y="83"/>
                  </a:lnTo>
                  <a:lnTo>
                    <a:pt x="22" y="83"/>
                  </a:lnTo>
                  <a:lnTo>
                    <a:pt x="24" y="81"/>
                  </a:lnTo>
                  <a:lnTo>
                    <a:pt x="26" y="78"/>
                  </a:lnTo>
                  <a:lnTo>
                    <a:pt x="26" y="73"/>
                  </a:lnTo>
                  <a:lnTo>
                    <a:pt x="29" y="69"/>
                  </a:lnTo>
                  <a:lnTo>
                    <a:pt x="29" y="62"/>
                  </a:lnTo>
                  <a:lnTo>
                    <a:pt x="31" y="64"/>
                  </a:lnTo>
                  <a:lnTo>
                    <a:pt x="31" y="69"/>
                  </a:lnTo>
                  <a:lnTo>
                    <a:pt x="34" y="71"/>
                  </a:lnTo>
                  <a:lnTo>
                    <a:pt x="34" y="76"/>
                  </a:lnTo>
                  <a:lnTo>
                    <a:pt x="38" y="81"/>
                  </a:lnTo>
                  <a:lnTo>
                    <a:pt x="36" y="81"/>
                  </a:lnTo>
                  <a:lnTo>
                    <a:pt x="38" y="78"/>
                  </a:lnTo>
                  <a:lnTo>
                    <a:pt x="41" y="76"/>
                  </a:lnTo>
                  <a:lnTo>
                    <a:pt x="41" y="66"/>
                  </a:lnTo>
                  <a:lnTo>
                    <a:pt x="43" y="64"/>
                  </a:lnTo>
                  <a:lnTo>
                    <a:pt x="43" y="62"/>
                  </a:lnTo>
                  <a:lnTo>
                    <a:pt x="45" y="64"/>
                  </a:lnTo>
                  <a:lnTo>
                    <a:pt x="45" y="73"/>
                  </a:lnTo>
                  <a:lnTo>
                    <a:pt x="50" y="81"/>
                  </a:lnTo>
                  <a:lnTo>
                    <a:pt x="48" y="81"/>
                  </a:lnTo>
                  <a:lnTo>
                    <a:pt x="50" y="76"/>
                  </a:lnTo>
                  <a:lnTo>
                    <a:pt x="55" y="71"/>
                  </a:lnTo>
                  <a:lnTo>
                    <a:pt x="53" y="71"/>
                  </a:lnTo>
                  <a:lnTo>
                    <a:pt x="55" y="73"/>
                  </a:lnTo>
                  <a:lnTo>
                    <a:pt x="60" y="73"/>
                  </a:lnTo>
                  <a:lnTo>
                    <a:pt x="60" y="71"/>
                  </a:lnTo>
                  <a:lnTo>
                    <a:pt x="62" y="69"/>
                  </a:lnTo>
                  <a:lnTo>
                    <a:pt x="62" y="66"/>
                  </a:lnTo>
                  <a:lnTo>
                    <a:pt x="65" y="64"/>
                  </a:lnTo>
                  <a:lnTo>
                    <a:pt x="65" y="59"/>
                  </a:lnTo>
                  <a:lnTo>
                    <a:pt x="67" y="57"/>
                  </a:lnTo>
                  <a:lnTo>
                    <a:pt x="67" y="50"/>
                  </a:lnTo>
                  <a:lnTo>
                    <a:pt x="69" y="57"/>
                  </a:lnTo>
                  <a:lnTo>
                    <a:pt x="69" y="54"/>
                  </a:lnTo>
                  <a:lnTo>
                    <a:pt x="69" y="57"/>
                  </a:lnTo>
                  <a:lnTo>
                    <a:pt x="72" y="62"/>
                  </a:lnTo>
                  <a:lnTo>
                    <a:pt x="72" y="76"/>
                  </a:lnTo>
                  <a:lnTo>
                    <a:pt x="74" y="78"/>
                  </a:lnTo>
                  <a:lnTo>
                    <a:pt x="74" y="83"/>
                  </a:lnTo>
                  <a:lnTo>
                    <a:pt x="79" y="83"/>
                  </a:lnTo>
                  <a:lnTo>
                    <a:pt x="79" y="81"/>
                  </a:lnTo>
                  <a:lnTo>
                    <a:pt x="81" y="81"/>
                  </a:lnTo>
                  <a:lnTo>
                    <a:pt x="84" y="78"/>
                  </a:lnTo>
                  <a:lnTo>
                    <a:pt x="86" y="76"/>
                  </a:lnTo>
                  <a:lnTo>
                    <a:pt x="86" y="73"/>
                  </a:lnTo>
                  <a:lnTo>
                    <a:pt x="88" y="71"/>
                  </a:lnTo>
                  <a:lnTo>
                    <a:pt x="88" y="66"/>
                  </a:lnTo>
                  <a:lnTo>
                    <a:pt x="91" y="64"/>
                  </a:lnTo>
                  <a:lnTo>
                    <a:pt x="91" y="59"/>
                  </a:lnTo>
                  <a:lnTo>
                    <a:pt x="93" y="57"/>
                  </a:lnTo>
                  <a:lnTo>
                    <a:pt x="96" y="59"/>
                  </a:lnTo>
                  <a:lnTo>
                    <a:pt x="96" y="64"/>
                  </a:lnTo>
                  <a:lnTo>
                    <a:pt x="98" y="66"/>
                  </a:lnTo>
                  <a:lnTo>
                    <a:pt x="98" y="73"/>
                  </a:lnTo>
                  <a:lnTo>
                    <a:pt x="100" y="76"/>
                  </a:lnTo>
                  <a:lnTo>
                    <a:pt x="100" y="78"/>
                  </a:lnTo>
                  <a:lnTo>
                    <a:pt x="103" y="81"/>
                  </a:lnTo>
                  <a:lnTo>
                    <a:pt x="103" y="85"/>
                  </a:lnTo>
                  <a:lnTo>
                    <a:pt x="105" y="88"/>
                  </a:lnTo>
                  <a:lnTo>
                    <a:pt x="108" y="90"/>
                  </a:lnTo>
                  <a:lnTo>
                    <a:pt x="110" y="88"/>
                  </a:lnTo>
                  <a:lnTo>
                    <a:pt x="110" y="83"/>
                  </a:lnTo>
                  <a:lnTo>
                    <a:pt x="112" y="81"/>
                  </a:lnTo>
                  <a:lnTo>
                    <a:pt x="112" y="76"/>
                  </a:lnTo>
                  <a:lnTo>
                    <a:pt x="115" y="73"/>
                  </a:lnTo>
                  <a:lnTo>
                    <a:pt x="115" y="69"/>
                  </a:lnTo>
                  <a:lnTo>
                    <a:pt x="117" y="64"/>
                  </a:lnTo>
                  <a:lnTo>
                    <a:pt x="117" y="59"/>
                  </a:lnTo>
                  <a:lnTo>
                    <a:pt x="119" y="62"/>
                  </a:lnTo>
                  <a:lnTo>
                    <a:pt x="122" y="64"/>
                  </a:lnTo>
                  <a:lnTo>
                    <a:pt x="122" y="71"/>
                  </a:lnTo>
                  <a:lnTo>
                    <a:pt x="124" y="73"/>
                  </a:lnTo>
                  <a:lnTo>
                    <a:pt x="124" y="81"/>
                  </a:lnTo>
                  <a:lnTo>
                    <a:pt x="127" y="83"/>
                  </a:lnTo>
                  <a:lnTo>
                    <a:pt x="129" y="81"/>
                  </a:lnTo>
                  <a:lnTo>
                    <a:pt x="131" y="81"/>
                  </a:lnTo>
                  <a:lnTo>
                    <a:pt x="134" y="78"/>
                  </a:lnTo>
                  <a:lnTo>
                    <a:pt x="136" y="78"/>
                  </a:lnTo>
                  <a:lnTo>
                    <a:pt x="139" y="76"/>
                  </a:lnTo>
                  <a:lnTo>
                    <a:pt x="139" y="69"/>
                  </a:lnTo>
                  <a:lnTo>
                    <a:pt x="141" y="62"/>
                  </a:lnTo>
                  <a:lnTo>
                    <a:pt x="141" y="40"/>
                  </a:lnTo>
                  <a:lnTo>
                    <a:pt x="143" y="28"/>
                  </a:lnTo>
                  <a:lnTo>
                    <a:pt x="143" y="7"/>
                  </a:lnTo>
                  <a:lnTo>
                    <a:pt x="146" y="0"/>
                  </a:lnTo>
                  <a:lnTo>
                    <a:pt x="146" y="16"/>
                  </a:lnTo>
                  <a:lnTo>
                    <a:pt x="148" y="31"/>
                  </a:lnTo>
                  <a:lnTo>
                    <a:pt x="148" y="64"/>
                  </a:lnTo>
                  <a:lnTo>
                    <a:pt x="150" y="78"/>
                  </a:lnTo>
                  <a:lnTo>
                    <a:pt x="150" y="102"/>
                  </a:lnTo>
                  <a:lnTo>
                    <a:pt x="153" y="107"/>
                  </a:lnTo>
                  <a:lnTo>
                    <a:pt x="155" y="104"/>
                  </a:lnTo>
                  <a:lnTo>
                    <a:pt x="155" y="97"/>
                  </a:lnTo>
                  <a:lnTo>
                    <a:pt x="158" y="95"/>
                  </a:lnTo>
                  <a:lnTo>
                    <a:pt x="158" y="90"/>
                  </a:lnTo>
                  <a:lnTo>
                    <a:pt x="160" y="88"/>
                  </a:lnTo>
                  <a:lnTo>
                    <a:pt x="160" y="81"/>
                  </a:lnTo>
                  <a:lnTo>
                    <a:pt x="162" y="78"/>
                  </a:lnTo>
                  <a:lnTo>
                    <a:pt x="162" y="66"/>
                  </a:lnTo>
                  <a:lnTo>
                    <a:pt x="165" y="62"/>
                  </a:lnTo>
                  <a:lnTo>
                    <a:pt x="165" y="57"/>
                  </a:lnTo>
                  <a:lnTo>
                    <a:pt x="165" y="59"/>
                  </a:lnTo>
                  <a:lnTo>
                    <a:pt x="167" y="64"/>
                  </a:lnTo>
                  <a:lnTo>
                    <a:pt x="167" y="73"/>
                  </a:lnTo>
                  <a:lnTo>
                    <a:pt x="170" y="78"/>
                  </a:lnTo>
                  <a:lnTo>
                    <a:pt x="170" y="90"/>
                  </a:lnTo>
                  <a:lnTo>
                    <a:pt x="172" y="88"/>
                  </a:lnTo>
                  <a:lnTo>
                    <a:pt x="174" y="85"/>
                  </a:lnTo>
                  <a:lnTo>
                    <a:pt x="174" y="81"/>
                  </a:lnTo>
                  <a:lnTo>
                    <a:pt x="177" y="78"/>
                  </a:lnTo>
                  <a:lnTo>
                    <a:pt x="177" y="76"/>
                  </a:lnTo>
                  <a:lnTo>
                    <a:pt x="179" y="73"/>
                  </a:lnTo>
                  <a:lnTo>
                    <a:pt x="179" y="6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2" name="Freeform 236"/>
            <p:cNvSpPr>
              <a:spLocks noChangeAspect="1"/>
            </p:cNvSpPr>
            <p:nvPr/>
          </p:nvSpPr>
          <p:spPr bwMode="auto">
            <a:xfrm flipV="1">
              <a:off x="5744180" y="5039815"/>
              <a:ext cx="961820" cy="164798"/>
            </a:xfrm>
            <a:custGeom>
              <a:avLst/>
              <a:gdLst>
                <a:gd name="T0" fmla="*/ 2 w 169"/>
                <a:gd name="T1" fmla="*/ 72 h 114"/>
                <a:gd name="T2" fmla="*/ 7 w 169"/>
                <a:gd name="T3" fmla="*/ 79 h 114"/>
                <a:gd name="T4" fmla="*/ 10 w 169"/>
                <a:gd name="T5" fmla="*/ 76 h 114"/>
                <a:gd name="T6" fmla="*/ 17 w 169"/>
                <a:gd name="T7" fmla="*/ 74 h 114"/>
                <a:gd name="T8" fmla="*/ 24 w 169"/>
                <a:gd name="T9" fmla="*/ 74 h 114"/>
                <a:gd name="T10" fmla="*/ 26 w 169"/>
                <a:gd name="T11" fmla="*/ 62 h 114"/>
                <a:gd name="T12" fmla="*/ 31 w 169"/>
                <a:gd name="T13" fmla="*/ 53 h 114"/>
                <a:gd name="T14" fmla="*/ 33 w 169"/>
                <a:gd name="T15" fmla="*/ 86 h 114"/>
                <a:gd name="T16" fmla="*/ 38 w 169"/>
                <a:gd name="T17" fmla="*/ 86 h 114"/>
                <a:gd name="T18" fmla="*/ 43 w 169"/>
                <a:gd name="T19" fmla="*/ 84 h 114"/>
                <a:gd name="T20" fmla="*/ 45 w 169"/>
                <a:gd name="T21" fmla="*/ 57 h 114"/>
                <a:gd name="T22" fmla="*/ 50 w 169"/>
                <a:gd name="T23" fmla="*/ 53 h 114"/>
                <a:gd name="T24" fmla="*/ 53 w 169"/>
                <a:gd name="T25" fmla="*/ 69 h 114"/>
                <a:gd name="T26" fmla="*/ 57 w 169"/>
                <a:gd name="T27" fmla="*/ 81 h 114"/>
                <a:gd name="T28" fmla="*/ 65 w 169"/>
                <a:gd name="T29" fmla="*/ 84 h 114"/>
                <a:gd name="T30" fmla="*/ 67 w 169"/>
                <a:gd name="T31" fmla="*/ 76 h 114"/>
                <a:gd name="T32" fmla="*/ 72 w 169"/>
                <a:gd name="T33" fmla="*/ 79 h 114"/>
                <a:gd name="T34" fmla="*/ 74 w 169"/>
                <a:gd name="T35" fmla="*/ 76 h 114"/>
                <a:gd name="T36" fmla="*/ 79 w 169"/>
                <a:gd name="T37" fmla="*/ 60 h 114"/>
                <a:gd name="T38" fmla="*/ 81 w 169"/>
                <a:gd name="T39" fmla="*/ 91 h 114"/>
                <a:gd name="T40" fmla="*/ 86 w 169"/>
                <a:gd name="T41" fmla="*/ 98 h 114"/>
                <a:gd name="T42" fmla="*/ 88 w 169"/>
                <a:gd name="T43" fmla="*/ 79 h 114"/>
                <a:gd name="T44" fmla="*/ 91 w 169"/>
                <a:gd name="T45" fmla="*/ 74 h 114"/>
                <a:gd name="T46" fmla="*/ 96 w 169"/>
                <a:gd name="T47" fmla="*/ 88 h 114"/>
                <a:gd name="T48" fmla="*/ 98 w 169"/>
                <a:gd name="T49" fmla="*/ 93 h 114"/>
                <a:gd name="T50" fmla="*/ 103 w 169"/>
                <a:gd name="T51" fmla="*/ 72 h 114"/>
                <a:gd name="T52" fmla="*/ 105 w 169"/>
                <a:gd name="T53" fmla="*/ 0 h 114"/>
                <a:gd name="T54" fmla="*/ 110 w 169"/>
                <a:gd name="T55" fmla="*/ 38 h 114"/>
                <a:gd name="T56" fmla="*/ 112 w 169"/>
                <a:gd name="T57" fmla="*/ 95 h 114"/>
                <a:gd name="T58" fmla="*/ 117 w 169"/>
                <a:gd name="T59" fmla="*/ 105 h 114"/>
                <a:gd name="T60" fmla="*/ 119 w 169"/>
                <a:gd name="T61" fmla="*/ 93 h 114"/>
                <a:gd name="T62" fmla="*/ 124 w 169"/>
                <a:gd name="T63" fmla="*/ 72 h 114"/>
                <a:gd name="T64" fmla="*/ 127 w 169"/>
                <a:gd name="T65" fmla="*/ 38 h 114"/>
                <a:gd name="T66" fmla="*/ 131 w 169"/>
                <a:gd name="T67" fmla="*/ 29 h 114"/>
                <a:gd name="T68" fmla="*/ 134 w 169"/>
                <a:gd name="T69" fmla="*/ 105 h 114"/>
                <a:gd name="T70" fmla="*/ 138 w 169"/>
                <a:gd name="T71" fmla="*/ 112 h 114"/>
                <a:gd name="T72" fmla="*/ 141 w 169"/>
                <a:gd name="T73" fmla="*/ 88 h 114"/>
                <a:gd name="T74" fmla="*/ 146 w 169"/>
                <a:gd name="T75" fmla="*/ 79 h 114"/>
                <a:gd name="T76" fmla="*/ 153 w 169"/>
                <a:gd name="T77" fmla="*/ 76 h 114"/>
                <a:gd name="T78" fmla="*/ 158 w 169"/>
                <a:gd name="T79" fmla="*/ 79 h 114"/>
                <a:gd name="T80" fmla="*/ 162 w 169"/>
                <a:gd name="T81" fmla="*/ 72 h 114"/>
                <a:gd name="T82" fmla="*/ 167 w 169"/>
                <a:gd name="T83" fmla="*/ 5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114">
                  <a:moveTo>
                    <a:pt x="0" y="72"/>
                  </a:moveTo>
                  <a:lnTo>
                    <a:pt x="2" y="69"/>
                  </a:lnTo>
                  <a:lnTo>
                    <a:pt x="2" y="72"/>
                  </a:lnTo>
                  <a:lnTo>
                    <a:pt x="5" y="74"/>
                  </a:lnTo>
                  <a:lnTo>
                    <a:pt x="5" y="76"/>
                  </a:lnTo>
                  <a:lnTo>
                    <a:pt x="7" y="79"/>
                  </a:lnTo>
                  <a:lnTo>
                    <a:pt x="7" y="81"/>
                  </a:lnTo>
                  <a:lnTo>
                    <a:pt x="10" y="79"/>
                  </a:lnTo>
                  <a:lnTo>
                    <a:pt x="10" y="76"/>
                  </a:lnTo>
                  <a:lnTo>
                    <a:pt x="17" y="72"/>
                  </a:lnTo>
                  <a:lnTo>
                    <a:pt x="14" y="72"/>
                  </a:lnTo>
                  <a:lnTo>
                    <a:pt x="17" y="74"/>
                  </a:lnTo>
                  <a:lnTo>
                    <a:pt x="19" y="76"/>
                  </a:lnTo>
                  <a:lnTo>
                    <a:pt x="22" y="76"/>
                  </a:lnTo>
                  <a:lnTo>
                    <a:pt x="24" y="74"/>
                  </a:lnTo>
                  <a:lnTo>
                    <a:pt x="24" y="69"/>
                  </a:lnTo>
                  <a:lnTo>
                    <a:pt x="26" y="67"/>
                  </a:lnTo>
                  <a:lnTo>
                    <a:pt x="26" y="62"/>
                  </a:lnTo>
                  <a:lnTo>
                    <a:pt x="29" y="57"/>
                  </a:lnTo>
                  <a:lnTo>
                    <a:pt x="29" y="50"/>
                  </a:lnTo>
                  <a:lnTo>
                    <a:pt x="31" y="53"/>
                  </a:lnTo>
                  <a:lnTo>
                    <a:pt x="31" y="65"/>
                  </a:lnTo>
                  <a:lnTo>
                    <a:pt x="33" y="69"/>
                  </a:lnTo>
                  <a:lnTo>
                    <a:pt x="33" y="86"/>
                  </a:lnTo>
                  <a:lnTo>
                    <a:pt x="36" y="91"/>
                  </a:lnTo>
                  <a:lnTo>
                    <a:pt x="38" y="84"/>
                  </a:lnTo>
                  <a:lnTo>
                    <a:pt x="38" y="86"/>
                  </a:lnTo>
                  <a:lnTo>
                    <a:pt x="38" y="84"/>
                  </a:lnTo>
                  <a:lnTo>
                    <a:pt x="41" y="86"/>
                  </a:lnTo>
                  <a:lnTo>
                    <a:pt x="43" y="84"/>
                  </a:lnTo>
                  <a:lnTo>
                    <a:pt x="43" y="74"/>
                  </a:lnTo>
                  <a:lnTo>
                    <a:pt x="45" y="67"/>
                  </a:lnTo>
                  <a:lnTo>
                    <a:pt x="45" y="57"/>
                  </a:lnTo>
                  <a:lnTo>
                    <a:pt x="48" y="55"/>
                  </a:lnTo>
                  <a:lnTo>
                    <a:pt x="48" y="50"/>
                  </a:lnTo>
                  <a:lnTo>
                    <a:pt x="50" y="53"/>
                  </a:lnTo>
                  <a:lnTo>
                    <a:pt x="50" y="57"/>
                  </a:lnTo>
                  <a:lnTo>
                    <a:pt x="53" y="60"/>
                  </a:lnTo>
                  <a:lnTo>
                    <a:pt x="53" y="69"/>
                  </a:lnTo>
                  <a:lnTo>
                    <a:pt x="55" y="72"/>
                  </a:lnTo>
                  <a:lnTo>
                    <a:pt x="55" y="79"/>
                  </a:lnTo>
                  <a:lnTo>
                    <a:pt x="57" y="81"/>
                  </a:lnTo>
                  <a:lnTo>
                    <a:pt x="60" y="84"/>
                  </a:lnTo>
                  <a:lnTo>
                    <a:pt x="62" y="81"/>
                  </a:lnTo>
                  <a:lnTo>
                    <a:pt x="65" y="84"/>
                  </a:lnTo>
                  <a:lnTo>
                    <a:pt x="65" y="86"/>
                  </a:lnTo>
                  <a:lnTo>
                    <a:pt x="67" y="84"/>
                  </a:lnTo>
                  <a:lnTo>
                    <a:pt x="67" y="76"/>
                  </a:lnTo>
                  <a:lnTo>
                    <a:pt x="69" y="74"/>
                  </a:lnTo>
                  <a:lnTo>
                    <a:pt x="69" y="76"/>
                  </a:lnTo>
                  <a:lnTo>
                    <a:pt x="72" y="79"/>
                  </a:lnTo>
                  <a:lnTo>
                    <a:pt x="72" y="81"/>
                  </a:lnTo>
                  <a:lnTo>
                    <a:pt x="74" y="84"/>
                  </a:lnTo>
                  <a:lnTo>
                    <a:pt x="74" y="76"/>
                  </a:lnTo>
                  <a:lnTo>
                    <a:pt x="76" y="72"/>
                  </a:lnTo>
                  <a:lnTo>
                    <a:pt x="76" y="65"/>
                  </a:lnTo>
                  <a:lnTo>
                    <a:pt x="79" y="60"/>
                  </a:lnTo>
                  <a:lnTo>
                    <a:pt x="79" y="62"/>
                  </a:lnTo>
                  <a:lnTo>
                    <a:pt x="81" y="69"/>
                  </a:lnTo>
                  <a:lnTo>
                    <a:pt x="81" y="91"/>
                  </a:lnTo>
                  <a:lnTo>
                    <a:pt x="84" y="95"/>
                  </a:lnTo>
                  <a:lnTo>
                    <a:pt x="84" y="100"/>
                  </a:lnTo>
                  <a:lnTo>
                    <a:pt x="86" y="98"/>
                  </a:lnTo>
                  <a:lnTo>
                    <a:pt x="86" y="95"/>
                  </a:lnTo>
                  <a:lnTo>
                    <a:pt x="88" y="88"/>
                  </a:lnTo>
                  <a:lnTo>
                    <a:pt x="88" y="79"/>
                  </a:lnTo>
                  <a:lnTo>
                    <a:pt x="91" y="74"/>
                  </a:lnTo>
                  <a:lnTo>
                    <a:pt x="91" y="72"/>
                  </a:lnTo>
                  <a:lnTo>
                    <a:pt x="91" y="74"/>
                  </a:lnTo>
                  <a:lnTo>
                    <a:pt x="93" y="76"/>
                  </a:lnTo>
                  <a:lnTo>
                    <a:pt x="93" y="86"/>
                  </a:lnTo>
                  <a:lnTo>
                    <a:pt x="96" y="88"/>
                  </a:lnTo>
                  <a:lnTo>
                    <a:pt x="96" y="98"/>
                  </a:lnTo>
                  <a:lnTo>
                    <a:pt x="98" y="95"/>
                  </a:lnTo>
                  <a:lnTo>
                    <a:pt x="98" y="93"/>
                  </a:lnTo>
                  <a:lnTo>
                    <a:pt x="100" y="91"/>
                  </a:lnTo>
                  <a:lnTo>
                    <a:pt x="100" y="79"/>
                  </a:lnTo>
                  <a:lnTo>
                    <a:pt x="103" y="72"/>
                  </a:lnTo>
                  <a:lnTo>
                    <a:pt x="103" y="43"/>
                  </a:lnTo>
                  <a:lnTo>
                    <a:pt x="105" y="24"/>
                  </a:lnTo>
                  <a:lnTo>
                    <a:pt x="105" y="0"/>
                  </a:lnTo>
                  <a:lnTo>
                    <a:pt x="107" y="5"/>
                  </a:lnTo>
                  <a:lnTo>
                    <a:pt x="107" y="24"/>
                  </a:lnTo>
                  <a:lnTo>
                    <a:pt x="110" y="38"/>
                  </a:lnTo>
                  <a:lnTo>
                    <a:pt x="110" y="67"/>
                  </a:lnTo>
                  <a:lnTo>
                    <a:pt x="112" y="79"/>
                  </a:lnTo>
                  <a:lnTo>
                    <a:pt x="112" y="95"/>
                  </a:lnTo>
                  <a:lnTo>
                    <a:pt x="115" y="98"/>
                  </a:lnTo>
                  <a:lnTo>
                    <a:pt x="115" y="103"/>
                  </a:lnTo>
                  <a:lnTo>
                    <a:pt x="117" y="105"/>
                  </a:lnTo>
                  <a:lnTo>
                    <a:pt x="117" y="103"/>
                  </a:lnTo>
                  <a:lnTo>
                    <a:pt x="119" y="100"/>
                  </a:lnTo>
                  <a:lnTo>
                    <a:pt x="119" y="93"/>
                  </a:lnTo>
                  <a:lnTo>
                    <a:pt x="122" y="91"/>
                  </a:lnTo>
                  <a:lnTo>
                    <a:pt x="122" y="76"/>
                  </a:lnTo>
                  <a:lnTo>
                    <a:pt x="124" y="72"/>
                  </a:lnTo>
                  <a:lnTo>
                    <a:pt x="124" y="67"/>
                  </a:lnTo>
                  <a:lnTo>
                    <a:pt x="127" y="62"/>
                  </a:lnTo>
                  <a:lnTo>
                    <a:pt x="127" y="38"/>
                  </a:lnTo>
                  <a:lnTo>
                    <a:pt x="129" y="31"/>
                  </a:lnTo>
                  <a:lnTo>
                    <a:pt x="129" y="26"/>
                  </a:lnTo>
                  <a:lnTo>
                    <a:pt x="131" y="29"/>
                  </a:lnTo>
                  <a:lnTo>
                    <a:pt x="131" y="65"/>
                  </a:lnTo>
                  <a:lnTo>
                    <a:pt x="134" y="79"/>
                  </a:lnTo>
                  <a:lnTo>
                    <a:pt x="134" y="105"/>
                  </a:lnTo>
                  <a:lnTo>
                    <a:pt x="136" y="112"/>
                  </a:lnTo>
                  <a:lnTo>
                    <a:pt x="136" y="114"/>
                  </a:lnTo>
                  <a:lnTo>
                    <a:pt x="138" y="112"/>
                  </a:lnTo>
                  <a:lnTo>
                    <a:pt x="138" y="98"/>
                  </a:lnTo>
                  <a:lnTo>
                    <a:pt x="141" y="95"/>
                  </a:lnTo>
                  <a:lnTo>
                    <a:pt x="141" y="88"/>
                  </a:lnTo>
                  <a:lnTo>
                    <a:pt x="143" y="86"/>
                  </a:lnTo>
                  <a:lnTo>
                    <a:pt x="143" y="79"/>
                  </a:lnTo>
                  <a:lnTo>
                    <a:pt x="146" y="79"/>
                  </a:lnTo>
                  <a:lnTo>
                    <a:pt x="148" y="79"/>
                  </a:lnTo>
                  <a:lnTo>
                    <a:pt x="150" y="76"/>
                  </a:lnTo>
                  <a:lnTo>
                    <a:pt x="153" y="76"/>
                  </a:lnTo>
                  <a:lnTo>
                    <a:pt x="155" y="72"/>
                  </a:lnTo>
                  <a:lnTo>
                    <a:pt x="158" y="74"/>
                  </a:lnTo>
                  <a:lnTo>
                    <a:pt x="158" y="79"/>
                  </a:lnTo>
                  <a:lnTo>
                    <a:pt x="160" y="79"/>
                  </a:lnTo>
                  <a:lnTo>
                    <a:pt x="162" y="74"/>
                  </a:lnTo>
                  <a:lnTo>
                    <a:pt x="162" y="72"/>
                  </a:lnTo>
                  <a:lnTo>
                    <a:pt x="165" y="69"/>
                  </a:lnTo>
                  <a:lnTo>
                    <a:pt x="165" y="60"/>
                  </a:lnTo>
                  <a:lnTo>
                    <a:pt x="167" y="57"/>
                  </a:lnTo>
                  <a:lnTo>
                    <a:pt x="167" y="55"/>
                  </a:lnTo>
                  <a:lnTo>
                    <a:pt x="169"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3" name="Freeform 237"/>
            <p:cNvSpPr>
              <a:spLocks noChangeAspect="1"/>
            </p:cNvSpPr>
            <p:nvPr/>
          </p:nvSpPr>
          <p:spPr bwMode="auto">
            <a:xfrm flipV="1">
              <a:off x="6706000" y="5028148"/>
              <a:ext cx="1006717" cy="154589"/>
            </a:xfrm>
            <a:custGeom>
              <a:avLst/>
              <a:gdLst>
                <a:gd name="T0" fmla="*/ 5 w 177"/>
                <a:gd name="T1" fmla="*/ 61 h 107"/>
                <a:gd name="T2" fmla="*/ 8 w 177"/>
                <a:gd name="T3" fmla="*/ 61 h 107"/>
                <a:gd name="T4" fmla="*/ 12 w 177"/>
                <a:gd name="T5" fmla="*/ 52 h 107"/>
                <a:gd name="T6" fmla="*/ 15 w 177"/>
                <a:gd name="T7" fmla="*/ 52 h 107"/>
                <a:gd name="T8" fmla="*/ 20 w 177"/>
                <a:gd name="T9" fmla="*/ 64 h 107"/>
                <a:gd name="T10" fmla="*/ 22 w 177"/>
                <a:gd name="T11" fmla="*/ 73 h 107"/>
                <a:gd name="T12" fmla="*/ 29 w 177"/>
                <a:gd name="T13" fmla="*/ 66 h 107"/>
                <a:gd name="T14" fmla="*/ 34 w 177"/>
                <a:gd name="T15" fmla="*/ 71 h 107"/>
                <a:gd name="T16" fmla="*/ 41 w 177"/>
                <a:gd name="T17" fmla="*/ 64 h 107"/>
                <a:gd name="T18" fmla="*/ 43 w 177"/>
                <a:gd name="T19" fmla="*/ 47 h 107"/>
                <a:gd name="T20" fmla="*/ 46 w 177"/>
                <a:gd name="T21" fmla="*/ 42 h 107"/>
                <a:gd name="T22" fmla="*/ 51 w 177"/>
                <a:gd name="T23" fmla="*/ 54 h 107"/>
                <a:gd name="T24" fmla="*/ 53 w 177"/>
                <a:gd name="T25" fmla="*/ 64 h 107"/>
                <a:gd name="T26" fmla="*/ 60 w 177"/>
                <a:gd name="T27" fmla="*/ 59 h 107"/>
                <a:gd name="T28" fmla="*/ 63 w 177"/>
                <a:gd name="T29" fmla="*/ 4 h 107"/>
                <a:gd name="T30" fmla="*/ 67 w 177"/>
                <a:gd name="T31" fmla="*/ 7 h 107"/>
                <a:gd name="T32" fmla="*/ 70 w 177"/>
                <a:gd name="T33" fmla="*/ 104 h 107"/>
                <a:gd name="T34" fmla="*/ 74 w 177"/>
                <a:gd name="T35" fmla="*/ 90 h 107"/>
                <a:gd name="T36" fmla="*/ 77 w 177"/>
                <a:gd name="T37" fmla="*/ 66 h 107"/>
                <a:gd name="T38" fmla="*/ 82 w 177"/>
                <a:gd name="T39" fmla="*/ 59 h 107"/>
                <a:gd name="T40" fmla="*/ 84 w 177"/>
                <a:gd name="T41" fmla="*/ 80 h 107"/>
                <a:gd name="T42" fmla="*/ 86 w 177"/>
                <a:gd name="T43" fmla="*/ 73 h 107"/>
                <a:gd name="T44" fmla="*/ 89 w 177"/>
                <a:gd name="T45" fmla="*/ 71 h 107"/>
                <a:gd name="T46" fmla="*/ 94 w 177"/>
                <a:gd name="T47" fmla="*/ 50 h 107"/>
                <a:gd name="T48" fmla="*/ 98 w 177"/>
                <a:gd name="T49" fmla="*/ 11 h 107"/>
                <a:gd name="T50" fmla="*/ 101 w 177"/>
                <a:gd name="T51" fmla="*/ 66 h 107"/>
                <a:gd name="T52" fmla="*/ 103 w 177"/>
                <a:gd name="T53" fmla="*/ 80 h 107"/>
                <a:gd name="T54" fmla="*/ 108 w 177"/>
                <a:gd name="T55" fmla="*/ 59 h 107"/>
                <a:gd name="T56" fmla="*/ 110 w 177"/>
                <a:gd name="T57" fmla="*/ 54 h 107"/>
                <a:gd name="T58" fmla="*/ 115 w 177"/>
                <a:gd name="T59" fmla="*/ 66 h 107"/>
                <a:gd name="T60" fmla="*/ 120 w 177"/>
                <a:gd name="T61" fmla="*/ 66 h 107"/>
                <a:gd name="T62" fmla="*/ 125 w 177"/>
                <a:gd name="T63" fmla="*/ 80 h 107"/>
                <a:gd name="T64" fmla="*/ 129 w 177"/>
                <a:gd name="T65" fmla="*/ 61 h 107"/>
                <a:gd name="T66" fmla="*/ 134 w 177"/>
                <a:gd name="T67" fmla="*/ 45 h 107"/>
                <a:gd name="T68" fmla="*/ 136 w 177"/>
                <a:gd name="T69" fmla="*/ 61 h 107"/>
                <a:gd name="T70" fmla="*/ 141 w 177"/>
                <a:gd name="T71" fmla="*/ 66 h 107"/>
                <a:gd name="T72" fmla="*/ 148 w 177"/>
                <a:gd name="T73" fmla="*/ 64 h 107"/>
                <a:gd name="T74" fmla="*/ 156 w 177"/>
                <a:gd name="T75" fmla="*/ 64 h 107"/>
                <a:gd name="T76" fmla="*/ 160 w 177"/>
                <a:gd name="T77" fmla="*/ 54 h 107"/>
                <a:gd name="T78" fmla="*/ 165 w 177"/>
                <a:gd name="T79" fmla="*/ 50 h 107"/>
                <a:gd name="T80" fmla="*/ 167 w 177"/>
                <a:gd name="T81" fmla="*/ 54 h 107"/>
                <a:gd name="T82" fmla="*/ 175 w 177"/>
                <a:gd name="T83" fmla="*/ 5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7" h="107">
                  <a:moveTo>
                    <a:pt x="0" y="42"/>
                  </a:moveTo>
                  <a:lnTo>
                    <a:pt x="0" y="54"/>
                  </a:lnTo>
                  <a:lnTo>
                    <a:pt x="5" y="61"/>
                  </a:lnTo>
                  <a:lnTo>
                    <a:pt x="3" y="61"/>
                  </a:lnTo>
                  <a:lnTo>
                    <a:pt x="5" y="61"/>
                  </a:lnTo>
                  <a:lnTo>
                    <a:pt x="8" y="61"/>
                  </a:lnTo>
                  <a:lnTo>
                    <a:pt x="10" y="61"/>
                  </a:lnTo>
                  <a:lnTo>
                    <a:pt x="10" y="57"/>
                  </a:lnTo>
                  <a:lnTo>
                    <a:pt x="12" y="52"/>
                  </a:lnTo>
                  <a:lnTo>
                    <a:pt x="12" y="47"/>
                  </a:lnTo>
                  <a:lnTo>
                    <a:pt x="15" y="50"/>
                  </a:lnTo>
                  <a:lnTo>
                    <a:pt x="15" y="52"/>
                  </a:lnTo>
                  <a:lnTo>
                    <a:pt x="17" y="54"/>
                  </a:lnTo>
                  <a:lnTo>
                    <a:pt x="17" y="61"/>
                  </a:lnTo>
                  <a:lnTo>
                    <a:pt x="20" y="64"/>
                  </a:lnTo>
                  <a:lnTo>
                    <a:pt x="20" y="73"/>
                  </a:lnTo>
                  <a:lnTo>
                    <a:pt x="22" y="76"/>
                  </a:lnTo>
                  <a:lnTo>
                    <a:pt x="22" y="73"/>
                  </a:lnTo>
                  <a:lnTo>
                    <a:pt x="24" y="71"/>
                  </a:lnTo>
                  <a:lnTo>
                    <a:pt x="24" y="69"/>
                  </a:lnTo>
                  <a:lnTo>
                    <a:pt x="29" y="66"/>
                  </a:lnTo>
                  <a:lnTo>
                    <a:pt x="34" y="71"/>
                  </a:lnTo>
                  <a:lnTo>
                    <a:pt x="31" y="71"/>
                  </a:lnTo>
                  <a:lnTo>
                    <a:pt x="34" y="71"/>
                  </a:lnTo>
                  <a:lnTo>
                    <a:pt x="36" y="71"/>
                  </a:lnTo>
                  <a:lnTo>
                    <a:pt x="39" y="66"/>
                  </a:lnTo>
                  <a:lnTo>
                    <a:pt x="41" y="64"/>
                  </a:lnTo>
                  <a:lnTo>
                    <a:pt x="41" y="59"/>
                  </a:lnTo>
                  <a:lnTo>
                    <a:pt x="43" y="57"/>
                  </a:lnTo>
                  <a:lnTo>
                    <a:pt x="43" y="47"/>
                  </a:lnTo>
                  <a:lnTo>
                    <a:pt x="46" y="45"/>
                  </a:lnTo>
                  <a:lnTo>
                    <a:pt x="46" y="40"/>
                  </a:lnTo>
                  <a:lnTo>
                    <a:pt x="46" y="42"/>
                  </a:lnTo>
                  <a:lnTo>
                    <a:pt x="48" y="45"/>
                  </a:lnTo>
                  <a:lnTo>
                    <a:pt x="48" y="52"/>
                  </a:lnTo>
                  <a:lnTo>
                    <a:pt x="51" y="54"/>
                  </a:lnTo>
                  <a:lnTo>
                    <a:pt x="51" y="64"/>
                  </a:lnTo>
                  <a:lnTo>
                    <a:pt x="55" y="64"/>
                  </a:lnTo>
                  <a:lnTo>
                    <a:pt x="53" y="64"/>
                  </a:lnTo>
                  <a:lnTo>
                    <a:pt x="55" y="64"/>
                  </a:lnTo>
                  <a:lnTo>
                    <a:pt x="58" y="61"/>
                  </a:lnTo>
                  <a:lnTo>
                    <a:pt x="60" y="59"/>
                  </a:lnTo>
                  <a:lnTo>
                    <a:pt x="60" y="47"/>
                  </a:lnTo>
                  <a:lnTo>
                    <a:pt x="63" y="35"/>
                  </a:lnTo>
                  <a:lnTo>
                    <a:pt x="63" y="4"/>
                  </a:lnTo>
                  <a:lnTo>
                    <a:pt x="65" y="2"/>
                  </a:lnTo>
                  <a:lnTo>
                    <a:pt x="65" y="0"/>
                  </a:lnTo>
                  <a:lnTo>
                    <a:pt x="67" y="7"/>
                  </a:lnTo>
                  <a:lnTo>
                    <a:pt x="67" y="64"/>
                  </a:lnTo>
                  <a:lnTo>
                    <a:pt x="70" y="80"/>
                  </a:lnTo>
                  <a:lnTo>
                    <a:pt x="70" y="104"/>
                  </a:lnTo>
                  <a:lnTo>
                    <a:pt x="72" y="107"/>
                  </a:lnTo>
                  <a:lnTo>
                    <a:pt x="72" y="97"/>
                  </a:lnTo>
                  <a:lnTo>
                    <a:pt x="74" y="90"/>
                  </a:lnTo>
                  <a:lnTo>
                    <a:pt x="74" y="80"/>
                  </a:lnTo>
                  <a:lnTo>
                    <a:pt x="77" y="76"/>
                  </a:lnTo>
                  <a:lnTo>
                    <a:pt x="77" y="66"/>
                  </a:lnTo>
                  <a:lnTo>
                    <a:pt x="79" y="59"/>
                  </a:lnTo>
                  <a:lnTo>
                    <a:pt x="79" y="57"/>
                  </a:lnTo>
                  <a:lnTo>
                    <a:pt x="82" y="59"/>
                  </a:lnTo>
                  <a:lnTo>
                    <a:pt x="82" y="71"/>
                  </a:lnTo>
                  <a:lnTo>
                    <a:pt x="84" y="76"/>
                  </a:lnTo>
                  <a:lnTo>
                    <a:pt x="84" y="80"/>
                  </a:lnTo>
                  <a:lnTo>
                    <a:pt x="84" y="78"/>
                  </a:lnTo>
                  <a:lnTo>
                    <a:pt x="86" y="76"/>
                  </a:lnTo>
                  <a:lnTo>
                    <a:pt x="86" y="73"/>
                  </a:lnTo>
                  <a:lnTo>
                    <a:pt x="89" y="71"/>
                  </a:lnTo>
                  <a:lnTo>
                    <a:pt x="89" y="69"/>
                  </a:lnTo>
                  <a:lnTo>
                    <a:pt x="89" y="71"/>
                  </a:lnTo>
                  <a:lnTo>
                    <a:pt x="91" y="69"/>
                  </a:lnTo>
                  <a:lnTo>
                    <a:pt x="94" y="69"/>
                  </a:lnTo>
                  <a:lnTo>
                    <a:pt x="94" y="50"/>
                  </a:lnTo>
                  <a:lnTo>
                    <a:pt x="96" y="38"/>
                  </a:lnTo>
                  <a:lnTo>
                    <a:pt x="96" y="16"/>
                  </a:lnTo>
                  <a:lnTo>
                    <a:pt x="98" y="11"/>
                  </a:lnTo>
                  <a:lnTo>
                    <a:pt x="98" y="28"/>
                  </a:lnTo>
                  <a:lnTo>
                    <a:pt x="101" y="40"/>
                  </a:lnTo>
                  <a:lnTo>
                    <a:pt x="101" y="66"/>
                  </a:lnTo>
                  <a:lnTo>
                    <a:pt x="103" y="76"/>
                  </a:lnTo>
                  <a:lnTo>
                    <a:pt x="103" y="83"/>
                  </a:lnTo>
                  <a:lnTo>
                    <a:pt x="103" y="80"/>
                  </a:lnTo>
                  <a:lnTo>
                    <a:pt x="105" y="76"/>
                  </a:lnTo>
                  <a:lnTo>
                    <a:pt x="105" y="64"/>
                  </a:lnTo>
                  <a:lnTo>
                    <a:pt x="108" y="59"/>
                  </a:lnTo>
                  <a:lnTo>
                    <a:pt x="108" y="50"/>
                  </a:lnTo>
                  <a:lnTo>
                    <a:pt x="110" y="52"/>
                  </a:lnTo>
                  <a:lnTo>
                    <a:pt x="110" y="54"/>
                  </a:lnTo>
                  <a:lnTo>
                    <a:pt x="113" y="57"/>
                  </a:lnTo>
                  <a:lnTo>
                    <a:pt x="113" y="64"/>
                  </a:lnTo>
                  <a:lnTo>
                    <a:pt x="115" y="66"/>
                  </a:lnTo>
                  <a:lnTo>
                    <a:pt x="115" y="59"/>
                  </a:lnTo>
                  <a:lnTo>
                    <a:pt x="117" y="61"/>
                  </a:lnTo>
                  <a:lnTo>
                    <a:pt x="120" y="66"/>
                  </a:lnTo>
                  <a:lnTo>
                    <a:pt x="120" y="80"/>
                  </a:lnTo>
                  <a:lnTo>
                    <a:pt x="122" y="85"/>
                  </a:lnTo>
                  <a:lnTo>
                    <a:pt x="125" y="80"/>
                  </a:lnTo>
                  <a:lnTo>
                    <a:pt x="125" y="66"/>
                  </a:lnTo>
                  <a:lnTo>
                    <a:pt x="127" y="64"/>
                  </a:lnTo>
                  <a:lnTo>
                    <a:pt x="129" y="61"/>
                  </a:lnTo>
                  <a:lnTo>
                    <a:pt x="129" y="47"/>
                  </a:lnTo>
                  <a:lnTo>
                    <a:pt x="132" y="42"/>
                  </a:lnTo>
                  <a:lnTo>
                    <a:pt x="134" y="45"/>
                  </a:lnTo>
                  <a:lnTo>
                    <a:pt x="134" y="57"/>
                  </a:lnTo>
                  <a:lnTo>
                    <a:pt x="136" y="59"/>
                  </a:lnTo>
                  <a:lnTo>
                    <a:pt x="136" y="61"/>
                  </a:lnTo>
                  <a:lnTo>
                    <a:pt x="141" y="66"/>
                  </a:lnTo>
                  <a:lnTo>
                    <a:pt x="139" y="66"/>
                  </a:lnTo>
                  <a:lnTo>
                    <a:pt x="141" y="66"/>
                  </a:lnTo>
                  <a:lnTo>
                    <a:pt x="144" y="64"/>
                  </a:lnTo>
                  <a:lnTo>
                    <a:pt x="146" y="61"/>
                  </a:lnTo>
                  <a:lnTo>
                    <a:pt x="148" y="64"/>
                  </a:lnTo>
                  <a:lnTo>
                    <a:pt x="151" y="66"/>
                  </a:lnTo>
                  <a:lnTo>
                    <a:pt x="153" y="66"/>
                  </a:lnTo>
                  <a:lnTo>
                    <a:pt x="156" y="64"/>
                  </a:lnTo>
                  <a:lnTo>
                    <a:pt x="158" y="61"/>
                  </a:lnTo>
                  <a:lnTo>
                    <a:pt x="158" y="57"/>
                  </a:lnTo>
                  <a:lnTo>
                    <a:pt x="160" y="54"/>
                  </a:lnTo>
                  <a:lnTo>
                    <a:pt x="160" y="45"/>
                  </a:lnTo>
                  <a:lnTo>
                    <a:pt x="163" y="47"/>
                  </a:lnTo>
                  <a:lnTo>
                    <a:pt x="165" y="50"/>
                  </a:lnTo>
                  <a:lnTo>
                    <a:pt x="165" y="59"/>
                  </a:lnTo>
                  <a:lnTo>
                    <a:pt x="167" y="59"/>
                  </a:lnTo>
                  <a:lnTo>
                    <a:pt x="167" y="54"/>
                  </a:lnTo>
                  <a:lnTo>
                    <a:pt x="170" y="50"/>
                  </a:lnTo>
                  <a:lnTo>
                    <a:pt x="172" y="47"/>
                  </a:lnTo>
                  <a:lnTo>
                    <a:pt x="175" y="50"/>
                  </a:lnTo>
                  <a:lnTo>
                    <a:pt x="175" y="52"/>
                  </a:lnTo>
                  <a:lnTo>
                    <a:pt x="177" y="5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4" name="Freeform 238"/>
            <p:cNvSpPr>
              <a:spLocks noChangeAspect="1"/>
            </p:cNvSpPr>
            <p:nvPr/>
          </p:nvSpPr>
          <p:spPr bwMode="auto">
            <a:xfrm flipV="1">
              <a:off x="7712717" y="5032523"/>
              <a:ext cx="922104" cy="140005"/>
            </a:xfrm>
            <a:custGeom>
              <a:avLst/>
              <a:gdLst>
                <a:gd name="T0" fmla="*/ 2 w 162"/>
                <a:gd name="T1" fmla="*/ 57 h 97"/>
                <a:gd name="T2" fmla="*/ 5 w 162"/>
                <a:gd name="T3" fmla="*/ 64 h 97"/>
                <a:gd name="T4" fmla="*/ 12 w 162"/>
                <a:gd name="T5" fmla="*/ 62 h 97"/>
                <a:gd name="T6" fmla="*/ 17 w 162"/>
                <a:gd name="T7" fmla="*/ 52 h 97"/>
                <a:gd name="T8" fmla="*/ 19 w 162"/>
                <a:gd name="T9" fmla="*/ 21 h 97"/>
                <a:gd name="T10" fmla="*/ 24 w 162"/>
                <a:gd name="T11" fmla="*/ 38 h 97"/>
                <a:gd name="T12" fmla="*/ 26 w 162"/>
                <a:gd name="T13" fmla="*/ 76 h 97"/>
                <a:gd name="T14" fmla="*/ 33 w 162"/>
                <a:gd name="T15" fmla="*/ 73 h 97"/>
                <a:gd name="T16" fmla="*/ 36 w 162"/>
                <a:gd name="T17" fmla="*/ 59 h 97"/>
                <a:gd name="T18" fmla="*/ 41 w 162"/>
                <a:gd name="T19" fmla="*/ 47 h 97"/>
                <a:gd name="T20" fmla="*/ 43 w 162"/>
                <a:gd name="T21" fmla="*/ 64 h 97"/>
                <a:gd name="T22" fmla="*/ 48 w 162"/>
                <a:gd name="T23" fmla="*/ 57 h 97"/>
                <a:gd name="T24" fmla="*/ 50 w 162"/>
                <a:gd name="T25" fmla="*/ 31 h 97"/>
                <a:gd name="T26" fmla="*/ 53 w 162"/>
                <a:gd name="T27" fmla="*/ 52 h 97"/>
                <a:gd name="T28" fmla="*/ 55 w 162"/>
                <a:gd name="T29" fmla="*/ 54 h 97"/>
                <a:gd name="T30" fmla="*/ 62 w 162"/>
                <a:gd name="T31" fmla="*/ 43 h 97"/>
                <a:gd name="T32" fmla="*/ 64 w 162"/>
                <a:gd name="T33" fmla="*/ 23 h 97"/>
                <a:gd name="T34" fmla="*/ 69 w 162"/>
                <a:gd name="T35" fmla="*/ 50 h 97"/>
                <a:gd name="T36" fmla="*/ 72 w 162"/>
                <a:gd name="T37" fmla="*/ 78 h 97"/>
                <a:gd name="T38" fmla="*/ 76 w 162"/>
                <a:gd name="T39" fmla="*/ 71 h 97"/>
                <a:gd name="T40" fmla="*/ 79 w 162"/>
                <a:gd name="T41" fmla="*/ 26 h 97"/>
                <a:gd name="T42" fmla="*/ 84 w 162"/>
                <a:gd name="T43" fmla="*/ 40 h 97"/>
                <a:gd name="T44" fmla="*/ 86 w 162"/>
                <a:gd name="T45" fmla="*/ 71 h 97"/>
                <a:gd name="T46" fmla="*/ 93 w 162"/>
                <a:gd name="T47" fmla="*/ 69 h 97"/>
                <a:gd name="T48" fmla="*/ 95 w 162"/>
                <a:gd name="T49" fmla="*/ 54 h 97"/>
                <a:gd name="T50" fmla="*/ 100 w 162"/>
                <a:gd name="T51" fmla="*/ 69 h 97"/>
                <a:gd name="T52" fmla="*/ 105 w 162"/>
                <a:gd name="T53" fmla="*/ 47 h 97"/>
                <a:gd name="T54" fmla="*/ 107 w 162"/>
                <a:gd name="T55" fmla="*/ 4 h 97"/>
                <a:gd name="T56" fmla="*/ 112 w 162"/>
                <a:gd name="T57" fmla="*/ 40 h 97"/>
                <a:gd name="T58" fmla="*/ 115 w 162"/>
                <a:gd name="T59" fmla="*/ 97 h 97"/>
                <a:gd name="T60" fmla="*/ 119 w 162"/>
                <a:gd name="T61" fmla="*/ 85 h 97"/>
                <a:gd name="T62" fmla="*/ 122 w 162"/>
                <a:gd name="T63" fmla="*/ 38 h 97"/>
                <a:gd name="T64" fmla="*/ 126 w 162"/>
                <a:gd name="T65" fmla="*/ 2 h 97"/>
                <a:gd name="T66" fmla="*/ 129 w 162"/>
                <a:gd name="T67" fmla="*/ 59 h 97"/>
                <a:gd name="T68" fmla="*/ 134 w 162"/>
                <a:gd name="T69" fmla="*/ 73 h 97"/>
                <a:gd name="T70" fmla="*/ 138 w 162"/>
                <a:gd name="T71" fmla="*/ 66 h 97"/>
                <a:gd name="T72" fmla="*/ 141 w 162"/>
                <a:gd name="T73" fmla="*/ 50 h 97"/>
                <a:gd name="T74" fmla="*/ 146 w 162"/>
                <a:gd name="T75" fmla="*/ 45 h 97"/>
                <a:gd name="T76" fmla="*/ 148 w 162"/>
                <a:gd name="T77" fmla="*/ 38 h 97"/>
                <a:gd name="T78" fmla="*/ 153 w 162"/>
                <a:gd name="T79" fmla="*/ 21 h 97"/>
                <a:gd name="T80" fmla="*/ 155 w 162"/>
                <a:gd name="T81" fmla="*/ 73 h 97"/>
                <a:gd name="T82" fmla="*/ 160 w 162"/>
                <a:gd name="T83"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97">
                  <a:moveTo>
                    <a:pt x="0" y="47"/>
                  </a:moveTo>
                  <a:lnTo>
                    <a:pt x="0" y="54"/>
                  </a:lnTo>
                  <a:lnTo>
                    <a:pt x="2" y="57"/>
                  </a:lnTo>
                  <a:lnTo>
                    <a:pt x="2" y="59"/>
                  </a:lnTo>
                  <a:lnTo>
                    <a:pt x="7" y="64"/>
                  </a:lnTo>
                  <a:lnTo>
                    <a:pt x="5" y="64"/>
                  </a:lnTo>
                  <a:lnTo>
                    <a:pt x="7" y="62"/>
                  </a:lnTo>
                  <a:lnTo>
                    <a:pt x="10" y="59"/>
                  </a:lnTo>
                  <a:lnTo>
                    <a:pt x="12" y="62"/>
                  </a:lnTo>
                  <a:lnTo>
                    <a:pt x="14" y="64"/>
                  </a:lnTo>
                  <a:lnTo>
                    <a:pt x="14" y="59"/>
                  </a:lnTo>
                  <a:lnTo>
                    <a:pt x="17" y="52"/>
                  </a:lnTo>
                  <a:lnTo>
                    <a:pt x="17" y="40"/>
                  </a:lnTo>
                  <a:lnTo>
                    <a:pt x="19" y="33"/>
                  </a:lnTo>
                  <a:lnTo>
                    <a:pt x="19" y="21"/>
                  </a:lnTo>
                  <a:lnTo>
                    <a:pt x="21" y="23"/>
                  </a:lnTo>
                  <a:lnTo>
                    <a:pt x="21" y="33"/>
                  </a:lnTo>
                  <a:lnTo>
                    <a:pt x="24" y="38"/>
                  </a:lnTo>
                  <a:lnTo>
                    <a:pt x="24" y="52"/>
                  </a:lnTo>
                  <a:lnTo>
                    <a:pt x="26" y="59"/>
                  </a:lnTo>
                  <a:lnTo>
                    <a:pt x="26" y="76"/>
                  </a:lnTo>
                  <a:lnTo>
                    <a:pt x="29" y="78"/>
                  </a:lnTo>
                  <a:lnTo>
                    <a:pt x="31" y="76"/>
                  </a:lnTo>
                  <a:lnTo>
                    <a:pt x="33" y="73"/>
                  </a:lnTo>
                  <a:lnTo>
                    <a:pt x="33" y="71"/>
                  </a:lnTo>
                  <a:lnTo>
                    <a:pt x="36" y="69"/>
                  </a:lnTo>
                  <a:lnTo>
                    <a:pt x="36" y="59"/>
                  </a:lnTo>
                  <a:lnTo>
                    <a:pt x="38" y="54"/>
                  </a:lnTo>
                  <a:lnTo>
                    <a:pt x="38" y="45"/>
                  </a:lnTo>
                  <a:lnTo>
                    <a:pt x="41" y="47"/>
                  </a:lnTo>
                  <a:lnTo>
                    <a:pt x="41" y="54"/>
                  </a:lnTo>
                  <a:lnTo>
                    <a:pt x="43" y="59"/>
                  </a:lnTo>
                  <a:lnTo>
                    <a:pt x="43" y="64"/>
                  </a:lnTo>
                  <a:lnTo>
                    <a:pt x="45" y="66"/>
                  </a:lnTo>
                  <a:lnTo>
                    <a:pt x="45" y="64"/>
                  </a:lnTo>
                  <a:lnTo>
                    <a:pt x="48" y="57"/>
                  </a:lnTo>
                  <a:lnTo>
                    <a:pt x="48" y="38"/>
                  </a:lnTo>
                  <a:lnTo>
                    <a:pt x="50" y="33"/>
                  </a:lnTo>
                  <a:lnTo>
                    <a:pt x="50" y="31"/>
                  </a:lnTo>
                  <a:lnTo>
                    <a:pt x="50" y="35"/>
                  </a:lnTo>
                  <a:lnTo>
                    <a:pt x="53" y="40"/>
                  </a:lnTo>
                  <a:lnTo>
                    <a:pt x="53" y="52"/>
                  </a:lnTo>
                  <a:lnTo>
                    <a:pt x="55" y="54"/>
                  </a:lnTo>
                  <a:lnTo>
                    <a:pt x="55" y="57"/>
                  </a:lnTo>
                  <a:lnTo>
                    <a:pt x="55" y="54"/>
                  </a:lnTo>
                  <a:lnTo>
                    <a:pt x="60" y="50"/>
                  </a:lnTo>
                  <a:lnTo>
                    <a:pt x="60" y="47"/>
                  </a:lnTo>
                  <a:lnTo>
                    <a:pt x="62" y="43"/>
                  </a:lnTo>
                  <a:lnTo>
                    <a:pt x="62" y="31"/>
                  </a:lnTo>
                  <a:lnTo>
                    <a:pt x="64" y="26"/>
                  </a:lnTo>
                  <a:lnTo>
                    <a:pt x="64" y="23"/>
                  </a:lnTo>
                  <a:lnTo>
                    <a:pt x="67" y="26"/>
                  </a:lnTo>
                  <a:lnTo>
                    <a:pt x="67" y="43"/>
                  </a:lnTo>
                  <a:lnTo>
                    <a:pt x="69" y="50"/>
                  </a:lnTo>
                  <a:lnTo>
                    <a:pt x="69" y="64"/>
                  </a:lnTo>
                  <a:lnTo>
                    <a:pt x="72" y="69"/>
                  </a:lnTo>
                  <a:lnTo>
                    <a:pt x="72" y="78"/>
                  </a:lnTo>
                  <a:lnTo>
                    <a:pt x="74" y="76"/>
                  </a:lnTo>
                  <a:lnTo>
                    <a:pt x="74" y="73"/>
                  </a:lnTo>
                  <a:lnTo>
                    <a:pt x="76" y="71"/>
                  </a:lnTo>
                  <a:lnTo>
                    <a:pt x="76" y="47"/>
                  </a:lnTo>
                  <a:lnTo>
                    <a:pt x="79" y="38"/>
                  </a:lnTo>
                  <a:lnTo>
                    <a:pt x="79" y="26"/>
                  </a:lnTo>
                  <a:lnTo>
                    <a:pt x="81" y="28"/>
                  </a:lnTo>
                  <a:lnTo>
                    <a:pt x="81" y="33"/>
                  </a:lnTo>
                  <a:lnTo>
                    <a:pt x="84" y="40"/>
                  </a:lnTo>
                  <a:lnTo>
                    <a:pt x="84" y="59"/>
                  </a:lnTo>
                  <a:lnTo>
                    <a:pt x="86" y="64"/>
                  </a:lnTo>
                  <a:lnTo>
                    <a:pt x="86" y="71"/>
                  </a:lnTo>
                  <a:lnTo>
                    <a:pt x="91" y="71"/>
                  </a:lnTo>
                  <a:lnTo>
                    <a:pt x="91" y="69"/>
                  </a:lnTo>
                  <a:lnTo>
                    <a:pt x="93" y="69"/>
                  </a:lnTo>
                  <a:lnTo>
                    <a:pt x="93" y="54"/>
                  </a:lnTo>
                  <a:lnTo>
                    <a:pt x="95" y="52"/>
                  </a:lnTo>
                  <a:lnTo>
                    <a:pt x="95" y="54"/>
                  </a:lnTo>
                  <a:lnTo>
                    <a:pt x="98" y="57"/>
                  </a:lnTo>
                  <a:lnTo>
                    <a:pt x="98" y="66"/>
                  </a:lnTo>
                  <a:lnTo>
                    <a:pt x="100" y="69"/>
                  </a:lnTo>
                  <a:lnTo>
                    <a:pt x="103" y="62"/>
                  </a:lnTo>
                  <a:lnTo>
                    <a:pt x="103" y="54"/>
                  </a:lnTo>
                  <a:lnTo>
                    <a:pt x="105" y="47"/>
                  </a:lnTo>
                  <a:lnTo>
                    <a:pt x="105" y="28"/>
                  </a:lnTo>
                  <a:lnTo>
                    <a:pt x="107" y="16"/>
                  </a:lnTo>
                  <a:lnTo>
                    <a:pt x="107" y="4"/>
                  </a:lnTo>
                  <a:lnTo>
                    <a:pt x="110" y="4"/>
                  </a:lnTo>
                  <a:lnTo>
                    <a:pt x="110" y="26"/>
                  </a:lnTo>
                  <a:lnTo>
                    <a:pt x="112" y="40"/>
                  </a:lnTo>
                  <a:lnTo>
                    <a:pt x="112" y="71"/>
                  </a:lnTo>
                  <a:lnTo>
                    <a:pt x="115" y="83"/>
                  </a:lnTo>
                  <a:lnTo>
                    <a:pt x="115" y="97"/>
                  </a:lnTo>
                  <a:lnTo>
                    <a:pt x="117" y="95"/>
                  </a:lnTo>
                  <a:lnTo>
                    <a:pt x="117" y="90"/>
                  </a:lnTo>
                  <a:lnTo>
                    <a:pt x="119" y="85"/>
                  </a:lnTo>
                  <a:lnTo>
                    <a:pt x="119" y="73"/>
                  </a:lnTo>
                  <a:lnTo>
                    <a:pt x="122" y="64"/>
                  </a:lnTo>
                  <a:lnTo>
                    <a:pt x="122" y="38"/>
                  </a:lnTo>
                  <a:lnTo>
                    <a:pt x="124" y="23"/>
                  </a:lnTo>
                  <a:lnTo>
                    <a:pt x="124" y="0"/>
                  </a:lnTo>
                  <a:lnTo>
                    <a:pt x="126" y="2"/>
                  </a:lnTo>
                  <a:lnTo>
                    <a:pt x="126" y="19"/>
                  </a:lnTo>
                  <a:lnTo>
                    <a:pt x="129" y="28"/>
                  </a:lnTo>
                  <a:lnTo>
                    <a:pt x="129" y="59"/>
                  </a:lnTo>
                  <a:lnTo>
                    <a:pt x="131" y="66"/>
                  </a:lnTo>
                  <a:lnTo>
                    <a:pt x="131" y="76"/>
                  </a:lnTo>
                  <a:lnTo>
                    <a:pt x="134" y="73"/>
                  </a:lnTo>
                  <a:lnTo>
                    <a:pt x="136" y="71"/>
                  </a:lnTo>
                  <a:lnTo>
                    <a:pt x="136" y="69"/>
                  </a:lnTo>
                  <a:lnTo>
                    <a:pt x="138" y="66"/>
                  </a:lnTo>
                  <a:lnTo>
                    <a:pt x="138" y="64"/>
                  </a:lnTo>
                  <a:lnTo>
                    <a:pt x="141" y="62"/>
                  </a:lnTo>
                  <a:lnTo>
                    <a:pt x="141" y="50"/>
                  </a:lnTo>
                  <a:lnTo>
                    <a:pt x="143" y="47"/>
                  </a:lnTo>
                  <a:lnTo>
                    <a:pt x="143" y="43"/>
                  </a:lnTo>
                  <a:lnTo>
                    <a:pt x="146" y="45"/>
                  </a:lnTo>
                  <a:lnTo>
                    <a:pt x="146" y="50"/>
                  </a:lnTo>
                  <a:lnTo>
                    <a:pt x="148" y="50"/>
                  </a:lnTo>
                  <a:lnTo>
                    <a:pt x="148" y="38"/>
                  </a:lnTo>
                  <a:lnTo>
                    <a:pt x="150" y="28"/>
                  </a:lnTo>
                  <a:lnTo>
                    <a:pt x="150" y="16"/>
                  </a:lnTo>
                  <a:lnTo>
                    <a:pt x="153" y="21"/>
                  </a:lnTo>
                  <a:lnTo>
                    <a:pt x="153" y="38"/>
                  </a:lnTo>
                  <a:lnTo>
                    <a:pt x="155" y="47"/>
                  </a:lnTo>
                  <a:lnTo>
                    <a:pt x="155" y="73"/>
                  </a:lnTo>
                  <a:lnTo>
                    <a:pt x="157" y="78"/>
                  </a:lnTo>
                  <a:lnTo>
                    <a:pt x="157" y="83"/>
                  </a:lnTo>
                  <a:lnTo>
                    <a:pt x="160" y="81"/>
                  </a:lnTo>
                  <a:lnTo>
                    <a:pt x="160" y="76"/>
                  </a:lnTo>
                  <a:lnTo>
                    <a:pt x="162" y="7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5" name="Freeform 239"/>
            <p:cNvSpPr>
              <a:spLocks noChangeAspect="1"/>
            </p:cNvSpPr>
            <p:nvPr/>
          </p:nvSpPr>
          <p:spPr bwMode="auto">
            <a:xfrm flipV="1">
              <a:off x="8634821" y="5050024"/>
              <a:ext cx="1058520" cy="119588"/>
            </a:xfrm>
            <a:custGeom>
              <a:avLst/>
              <a:gdLst>
                <a:gd name="T0" fmla="*/ 3 w 186"/>
                <a:gd name="T1" fmla="*/ 52 h 83"/>
                <a:gd name="T2" fmla="*/ 7 w 186"/>
                <a:gd name="T3" fmla="*/ 60 h 83"/>
                <a:gd name="T4" fmla="*/ 12 w 186"/>
                <a:gd name="T5" fmla="*/ 45 h 83"/>
                <a:gd name="T6" fmla="*/ 19 w 186"/>
                <a:gd name="T7" fmla="*/ 43 h 83"/>
                <a:gd name="T8" fmla="*/ 22 w 186"/>
                <a:gd name="T9" fmla="*/ 45 h 83"/>
                <a:gd name="T10" fmla="*/ 26 w 186"/>
                <a:gd name="T11" fmla="*/ 50 h 83"/>
                <a:gd name="T12" fmla="*/ 31 w 186"/>
                <a:gd name="T13" fmla="*/ 55 h 83"/>
                <a:gd name="T14" fmla="*/ 34 w 186"/>
                <a:gd name="T15" fmla="*/ 45 h 83"/>
                <a:gd name="T16" fmla="*/ 41 w 186"/>
                <a:gd name="T17" fmla="*/ 48 h 83"/>
                <a:gd name="T18" fmla="*/ 46 w 186"/>
                <a:gd name="T19" fmla="*/ 57 h 83"/>
                <a:gd name="T20" fmla="*/ 53 w 186"/>
                <a:gd name="T21" fmla="*/ 60 h 83"/>
                <a:gd name="T22" fmla="*/ 55 w 186"/>
                <a:gd name="T23" fmla="*/ 45 h 83"/>
                <a:gd name="T24" fmla="*/ 62 w 186"/>
                <a:gd name="T25" fmla="*/ 57 h 83"/>
                <a:gd name="T26" fmla="*/ 69 w 186"/>
                <a:gd name="T27" fmla="*/ 55 h 83"/>
                <a:gd name="T28" fmla="*/ 74 w 186"/>
                <a:gd name="T29" fmla="*/ 45 h 83"/>
                <a:gd name="T30" fmla="*/ 77 w 186"/>
                <a:gd name="T31" fmla="*/ 5 h 83"/>
                <a:gd name="T32" fmla="*/ 81 w 186"/>
                <a:gd name="T33" fmla="*/ 21 h 83"/>
                <a:gd name="T34" fmla="*/ 84 w 186"/>
                <a:gd name="T35" fmla="*/ 81 h 83"/>
                <a:gd name="T36" fmla="*/ 89 w 186"/>
                <a:gd name="T37" fmla="*/ 76 h 83"/>
                <a:gd name="T38" fmla="*/ 91 w 186"/>
                <a:gd name="T39" fmla="*/ 67 h 83"/>
                <a:gd name="T40" fmla="*/ 96 w 186"/>
                <a:gd name="T41" fmla="*/ 60 h 83"/>
                <a:gd name="T42" fmla="*/ 100 w 186"/>
                <a:gd name="T43" fmla="*/ 43 h 83"/>
                <a:gd name="T44" fmla="*/ 103 w 186"/>
                <a:gd name="T45" fmla="*/ 64 h 83"/>
                <a:gd name="T46" fmla="*/ 108 w 186"/>
                <a:gd name="T47" fmla="*/ 62 h 83"/>
                <a:gd name="T48" fmla="*/ 110 w 186"/>
                <a:gd name="T49" fmla="*/ 33 h 83"/>
                <a:gd name="T50" fmla="*/ 115 w 186"/>
                <a:gd name="T51" fmla="*/ 33 h 83"/>
                <a:gd name="T52" fmla="*/ 120 w 186"/>
                <a:gd name="T53" fmla="*/ 36 h 83"/>
                <a:gd name="T54" fmla="*/ 124 w 186"/>
                <a:gd name="T55" fmla="*/ 52 h 83"/>
                <a:gd name="T56" fmla="*/ 127 w 186"/>
                <a:gd name="T57" fmla="*/ 62 h 83"/>
                <a:gd name="T58" fmla="*/ 134 w 186"/>
                <a:gd name="T59" fmla="*/ 74 h 83"/>
                <a:gd name="T60" fmla="*/ 139 w 186"/>
                <a:gd name="T61" fmla="*/ 69 h 83"/>
                <a:gd name="T62" fmla="*/ 143 w 186"/>
                <a:gd name="T63" fmla="*/ 50 h 83"/>
                <a:gd name="T64" fmla="*/ 146 w 186"/>
                <a:gd name="T65" fmla="*/ 38 h 83"/>
                <a:gd name="T66" fmla="*/ 151 w 186"/>
                <a:gd name="T67" fmla="*/ 29 h 83"/>
                <a:gd name="T68" fmla="*/ 153 w 186"/>
                <a:gd name="T69" fmla="*/ 52 h 83"/>
                <a:gd name="T70" fmla="*/ 158 w 186"/>
                <a:gd name="T71" fmla="*/ 57 h 83"/>
                <a:gd name="T72" fmla="*/ 162 w 186"/>
                <a:gd name="T73" fmla="*/ 50 h 83"/>
                <a:gd name="T74" fmla="*/ 165 w 186"/>
                <a:gd name="T75" fmla="*/ 21 h 83"/>
                <a:gd name="T76" fmla="*/ 167 w 186"/>
                <a:gd name="T77" fmla="*/ 48 h 83"/>
                <a:gd name="T78" fmla="*/ 172 w 186"/>
                <a:gd name="T79" fmla="*/ 64 h 83"/>
                <a:gd name="T80" fmla="*/ 177 w 186"/>
                <a:gd name="T81" fmla="*/ 57 h 83"/>
                <a:gd name="T82" fmla="*/ 182 w 186"/>
                <a:gd name="T83"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6" h="83">
                  <a:moveTo>
                    <a:pt x="0" y="69"/>
                  </a:moveTo>
                  <a:lnTo>
                    <a:pt x="0" y="55"/>
                  </a:lnTo>
                  <a:lnTo>
                    <a:pt x="3" y="52"/>
                  </a:lnTo>
                  <a:lnTo>
                    <a:pt x="5" y="55"/>
                  </a:lnTo>
                  <a:lnTo>
                    <a:pt x="5" y="62"/>
                  </a:lnTo>
                  <a:lnTo>
                    <a:pt x="7" y="60"/>
                  </a:lnTo>
                  <a:lnTo>
                    <a:pt x="10" y="57"/>
                  </a:lnTo>
                  <a:lnTo>
                    <a:pt x="12" y="55"/>
                  </a:lnTo>
                  <a:lnTo>
                    <a:pt x="12" y="45"/>
                  </a:lnTo>
                  <a:lnTo>
                    <a:pt x="15" y="41"/>
                  </a:lnTo>
                  <a:lnTo>
                    <a:pt x="15" y="38"/>
                  </a:lnTo>
                  <a:lnTo>
                    <a:pt x="19" y="43"/>
                  </a:lnTo>
                  <a:lnTo>
                    <a:pt x="19" y="45"/>
                  </a:lnTo>
                  <a:lnTo>
                    <a:pt x="24" y="45"/>
                  </a:lnTo>
                  <a:lnTo>
                    <a:pt x="22" y="45"/>
                  </a:lnTo>
                  <a:lnTo>
                    <a:pt x="24" y="45"/>
                  </a:lnTo>
                  <a:lnTo>
                    <a:pt x="26" y="48"/>
                  </a:lnTo>
                  <a:lnTo>
                    <a:pt x="26" y="50"/>
                  </a:lnTo>
                  <a:lnTo>
                    <a:pt x="29" y="52"/>
                  </a:lnTo>
                  <a:lnTo>
                    <a:pt x="29" y="57"/>
                  </a:lnTo>
                  <a:lnTo>
                    <a:pt x="31" y="55"/>
                  </a:lnTo>
                  <a:lnTo>
                    <a:pt x="31" y="52"/>
                  </a:lnTo>
                  <a:lnTo>
                    <a:pt x="34" y="50"/>
                  </a:lnTo>
                  <a:lnTo>
                    <a:pt x="34" y="45"/>
                  </a:lnTo>
                  <a:lnTo>
                    <a:pt x="36" y="48"/>
                  </a:lnTo>
                  <a:lnTo>
                    <a:pt x="38" y="48"/>
                  </a:lnTo>
                  <a:lnTo>
                    <a:pt x="41" y="48"/>
                  </a:lnTo>
                  <a:lnTo>
                    <a:pt x="43" y="50"/>
                  </a:lnTo>
                  <a:lnTo>
                    <a:pt x="46" y="52"/>
                  </a:lnTo>
                  <a:lnTo>
                    <a:pt x="46" y="57"/>
                  </a:lnTo>
                  <a:lnTo>
                    <a:pt x="48" y="57"/>
                  </a:lnTo>
                  <a:lnTo>
                    <a:pt x="50" y="62"/>
                  </a:lnTo>
                  <a:lnTo>
                    <a:pt x="53" y="60"/>
                  </a:lnTo>
                  <a:lnTo>
                    <a:pt x="53" y="52"/>
                  </a:lnTo>
                  <a:lnTo>
                    <a:pt x="58" y="45"/>
                  </a:lnTo>
                  <a:lnTo>
                    <a:pt x="55" y="45"/>
                  </a:lnTo>
                  <a:lnTo>
                    <a:pt x="58" y="50"/>
                  </a:lnTo>
                  <a:lnTo>
                    <a:pt x="62" y="55"/>
                  </a:lnTo>
                  <a:lnTo>
                    <a:pt x="62" y="57"/>
                  </a:lnTo>
                  <a:lnTo>
                    <a:pt x="65" y="57"/>
                  </a:lnTo>
                  <a:lnTo>
                    <a:pt x="67" y="55"/>
                  </a:lnTo>
                  <a:lnTo>
                    <a:pt x="69" y="55"/>
                  </a:lnTo>
                  <a:lnTo>
                    <a:pt x="72" y="52"/>
                  </a:lnTo>
                  <a:lnTo>
                    <a:pt x="72" y="48"/>
                  </a:lnTo>
                  <a:lnTo>
                    <a:pt x="74" y="45"/>
                  </a:lnTo>
                  <a:lnTo>
                    <a:pt x="74" y="38"/>
                  </a:lnTo>
                  <a:lnTo>
                    <a:pt x="77" y="33"/>
                  </a:lnTo>
                  <a:lnTo>
                    <a:pt x="77" y="5"/>
                  </a:lnTo>
                  <a:lnTo>
                    <a:pt x="79" y="0"/>
                  </a:lnTo>
                  <a:lnTo>
                    <a:pt x="79" y="10"/>
                  </a:lnTo>
                  <a:lnTo>
                    <a:pt x="81" y="21"/>
                  </a:lnTo>
                  <a:lnTo>
                    <a:pt x="81" y="60"/>
                  </a:lnTo>
                  <a:lnTo>
                    <a:pt x="84" y="67"/>
                  </a:lnTo>
                  <a:lnTo>
                    <a:pt x="84" y="81"/>
                  </a:lnTo>
                  <a:lnTo>
                    <a:pt x="86" y="83"/>
                  </a:lnTo>
                  <a:lnTo>
                    <a:pt x="86" y="79"/>
                  </a:lnTo>
                  <a:lnTo>
                    <a:pt x="89" y="76"/>
                  </a:lnTo>
                  <a:lnTo>
                    <a:pt x="89" y="71"/>
                  </a:lnTo>
                  <a:lnTo>
                    <a:pt x="93" y="67"/>
                  </a:lnTo>
                  <a:lnTo>
                    <a:pt x="91" y="67"/>
                  </a:lnTo>
                  <a:lnTo>
                    <a:pt x="93" y="67"/>
                  </a:lnTo>
                  <a:lnTo>
                    <a:pt x="96" y="64"/>
                  </a:lnTo>
                  <a:lnTo>
                    <a:pt x="96" y="60"/>
                  </a:lnTo>
                  <a:lnTo>
                    <a:pt x="98" y="55"/>
                  </a:lnTo>
                  <a:lnTo>
                    <a:pt x="98" y="41"/>
                  </a:lnTo>
                  <a:lnTo>
                    <a:pt x="100" y="43"/>
                  </a:lnTo>
                  <a:lnTo>
                    <a:pt x="100" y="45"/>
                  </a:lnTo>
                  <a:lnTo>
                    <a:pt x="103" y="50"/>
                  </a:lnTo>
                  <a:lnTo>
                    <a:pt x="103" y="64"/>
                  </a:lnTo>
                  <a:lnTo>
                    <a:pt x="105" y="67"/>
                  </a:lnTo>
                  <a:lnTo>
                    <a:pt x="105" y="64"/>
                  </a:lnTo>
                  <a:lnTo>
                    <a:pt x="108" y="62"/>
                  </a:lnTo>
                  <a:lnTo>
                    <a:pt x="108" y="43"/>
                  </a:lnTo>
                  <a:lnTo>
                    <a:pt x="112" y="33"/>
                  </a:lnTo>
                  <a:lnTo>
                    <a:pt x="110" y="33"/>
                  </a:lnTo>
                  <a:lnTo>
                    <a:pt x="112" y="33"/>
                  </a:lnTo>
                  <a:lnTo>
                    <a:pt x="115" y="36"/>
                  </a:lnTo>
                  <a:lnTo>
                    <a:pt x="115" y="33"/>
                  </a:lnTo>
                  <a:lnTo>
                    <a:pt x="120" y="26"/>
                  </a:lnTo>
                  <a:lnTo>
                    <a:pt x="117" y="26"/>
                  </a:lnTo>
                  <a:lnTo>
                    <a:pt x="120" y="36"/>
                  </a:lnTo>
                  <a:lnTo>
                    <a:pt x="122" y="41"/>
                  </a:lnTo>
                  <a:lnTo>
                    <a:pt x="122" y="50"/>
                  </a:lnTo>
                  <a:lnTo>
                    <a:pt x="124" y="52"/>
                  </a:lnTo>
                  <a:lnTo>
                    <a:pt x="124" y="57"/>
                  </a:lnTo>
                  <a:lnTo>
                    <a:pt x="129" y="62"/>
                  </a:lnTo>
                  <a:lnTo>
                    <a:pt x="127" y="62"/>
                  </a:lnTo>
                  <a:lnTo>
                    <a:pt x="129" y="60"/>
                  </a:lnTo>
                  <a:lnTo>
                    <a:pt x="134" y="64"/>
                  </a:lnTo>
                  <a:lnTo>
                    <a:pt x="134" y="74"/>
                  </a:lnTo>
                  <a:lnTo>
                    <a:pt x="139" y="79"/>
                  </a:lnTo>
                  <a:lnTo>
                    <a:pt x="136" y="79"/>
                  </a:lnTo>
                  <a:lnTo>
                    <a:pt x="139" y="69"/>
                  </a:lnTo>
                  <a:lnTo>
                    <a:pt x="141" y="64"/>
                  </a:lnTo>
                  <a:lnTo>
                    <a:pt x="141" y="55"/>
                  </a:lnTo>
                  <a:lnTo>
                    <a:pt x="143" y="50"/>
                  </a:lnTo>
                  <a:lnTo>
                    <a:pt x="143" y="45"/>
                  </a:lnTo>
                  <a:lnTo>
                    <a:pt x="146" y="43"/>
                  </a:lnTo>
                  <a:lnTo>
                    <a:pt x="146" y="38"/>
                  </a:lnTo>
                  <a:lnTo>
                    <a:pt x="148" y="36"/>
                  </a:lnTo>
                  <a:lnTo>
                    <a:pt x="148" y="29"/>
                  </a:lnTo>
                  <a:lnTo>
                    <a:pt x="151" y="29"/>
                  </a:lnTo>
                  <a:lnTo>
                    <a:pt x="151" y="38"/>
                  </a:lnTo>
                  <a:lnTo>
                    <a:pt x="153" y="43"/>
                  </a:lnTo>
                  <a:lnTo>
                    <a:pt x="153" y="52"/>
                  </a:lnTo>
                  <a:lnTo>
                    <a:pt x="155" y="57"/>
                  </a:lnTo>
                  <a:lnTo>
                    <a:pt x="155" y="60"/>
                  </a:lnTo>
                  <a:lnTo>
                    <a:pt x="158" y="57"/>
                  </a:lnTo>
                  <a:lnTo>
                    <a:pt x="158" y="55"/>
                  </a:lnTo>
                  <a:lnTo>
                    <a:pt x="160" y="52"/>
                  </a:lnTo>
                  <a:lnTo>
                    <a:pt x="162" y="50"/>
                  </a:lnTo>
                  <a:lnTo>
                    <a:pt x="162" y="38"/>
                  </a:lnTo>
                  <a:lnTo>
                    <a:pt x="165" y="29"/>
                  </a:lnTo>
                  <a:lnTo>
                    <a:pt x="165" y="21"/>
                  </a:lnTo>
                  <a:lnTo>
                    <a:pt x="165" y="26"/>
                  </a:lnTo>
                  <a:lnTo>
                    <a:pt x="167" y="33"/>
                  </a:lnTo>
                  <a:lnTo>
                    <a:pt x="167" y="48"/>
                  </a:lnTo>
                  <a:lnTo>
                    <a:pt x="170" y="55"/>
                  </a:lnTo>
                  <a:lnTo>
                    <a:pt x="170" y="67"/>
                  </a:lnTo>
                  <a:lnTo>
                    <a:pt x="172" y="64"/>
                  </a:lnTo>
                  <a:lnTo>
                    <a:pt x="174" y="62"/>
                  </a:lnTo>
                  <a:lnTo>
                    <a:pt x="174" y="60"/>
                  </a:lnTo>
                  <a:lnTo>
                    <a:pt x="177" y="57"/>
                  </a:lnTo>
                  <a:lnTo>
                    <a:pt x="179" y="60"/>
                  </a:lnTo>
                  <a:lnTo>
                    <a:pt x="182" y="62"/>
                  </a:lnTo>
                  <a:lnTo>
                    <a:pt x="182" y="57"/>
                  </a:lnTo>
                  <a:lnTo>
                    <a:pt x="184" y="60"/>
                  </a:lnTo>
                  <a:lnTo>
                    <a:pt x="186"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6" name="Freeform 240"/>
            <p:cNvSpPr>
              <a:spLocks noChangeAspect="1"/>
            </p:cNvSpPr>
            <p:nvPr/>
          </p:nvSpPr>
          <p:spPr bwMode="auto">
            <a:xfrm flipV="1">
              <a:off x="9693341" y="5063149"/>
              <a:ext cx="937645" cy="87503"/>
            </a:xfrm>
            <a:custGeom>
              <a:avLst/>
              <a:gdLst>
                <a:gd name="T0" fmla="*/ 0 w 165"/>
                <a:gd name="T1" fmla="*/ 31 h 60"/>
                <a:gd name="T2" fmla="*/ 3 w 165"/>
                <a:gd name="T3" fmla="*/ 15 h 60"/>
                <a:gd name="T4" fmla="*/ 5 w 165"/>
                <a:gd name="T5" fmla="*/ 27 h 60"/>
                <a:gd name="T6" fmla="*/ 7 w 165"/>
                <a:gd name="T7" fmla="*/ 50 h 60"/>
                <a:gd name="T8" fmla="*/ 10 w 165"/>
                <a:gd name="T9" fmla="*/ 57 h 60"/>
                <a:gd name="T10" fmla="*/ 15 w 165"/>
                <a:gd name="T11" fmla="*/ 50 h 60"/>
                <a:gd name="T12" fmla="*/ 17 w 165"/>
                <a:gd name="T13" fmla="*/ 46 h 60"/>
                <a:gd name="T14" fmla="*/ 19 w 165"/>
                <a:gd name="T15" fmla="*/ 34 h 60"/>
                <a:gd name="T16" fmla="*/ 22 w 165"/>
                <a:gd name="T17" fmla="*/ 12 h 60"/>
                <a:gd name="T18" fmla="*/ 22 w 165"/>
                <a:gd name="T19" fmla="*/ 15 h 60"/>
                <a:gd name="T20" fmla="*/ 24 w 165"/>
                <a:gd name="T21" fmla="*/ 29 h 60"/>
                <a:gd name="T22" fmla="*/ 27 w 165"/>
                <a:gd name="T23" fmla="*/ 36 h 60"/>
                <a:gd name="T24" fmla="*/ 29 w 165"/>
                <a:gd name="T25" fmla="*/ 41 h 60"/>
                <a:gd name="T26" fmla="*/ 36 w 165"/>
                <a:gd name="T27" fmla="*/ 41 h 60"/>
                <a:gd name="T28" fmla="*/ 39 w 165"/>
                <a:gd name="T29" fmla="*/ 41 h 60"/>
                <a:gd name="T30" fmla="*/ 41 w 165"/>
                <a:gd name="T31" fmla="*/ 31 h 60"/>
                <a:gd name="T32" fmla="*/ 43 w 165"/>
                <a:gd name="T33" fmla="*/ 31 h 60"/>
                <a:gd name="T34" fmla="*/ 46 w 165"/>
                <a:gd name="T35" fmla="*/ 24 h 60"/>
                <a:gd name="T36" fmla="*/ 50 w 165"/>
                <a:gd name="T37" fmla="*/ 19 h 60"/>
                <a:gd name="T38" fmla="*/ 50 w 165"/>
                <a:gd name="T39" fmla="*/ 19 h 60"/>
                <a:gd name="T40" fmla="*/ 53 w 165"/>
                <a:gd name="T41" fmla="*/ 43 h 60"/>
                <a:gd name="T42" fmla="*/ 55 w 165"/>
                <a:gd name="T43" fmla="*/ 57 h 60"/>
                <a:gd name="T44" fmla="*/ 58 w 165"/>
                <a:gd name="T45" fmla="*/ 43 h 60"/>
                <a:gd name="T46" fmla="*/ 60 w 165"/>
                <a:gd name="T47" fmla="*/ 17 h 60"/>
                <a:gd name="T48" fmla="*/ 62 w 165"/>
                <a:gd name="T49" fmla="*/ 31 h 60"/>
                <a:gd name="T50" fmla="*/ 65 w 165"/>
                <a:gd name="T51" fmla="*/ 46 h 60"/>
                <a:gd name="T52" fmla="*/ 67 w 165"/>
                <a:gd name="T53" fmla="*/ 57 h 60"/>
                <a:gd name="T54" fmla="*/ 72 w 165"/>
                <a:gd name="T55" fmla="*/ 53 h 60"/>
                <a:gd name="T56" fmla="*/ 74 w 165"/>
                <a:gd name="T57" fmla="*/ 50 h 60"/>
                <a:gd name="T58" fmla="*/ 79 w 165"/>
                <a:gd name="T59" fmla="*/ 46 h 60"/>
                <a:gd name="T60" fmla="*/ 81 w 165"/>
                <a:gd name="T61" fmla="*/ 38 h 60"/>
                <a:gd name="T62" fmla="*/ 84 w 165"/>
                <a:gd name="T63" fmla="*/ 31 h 60"/>
                <a:gd name="T64" fmla="*/ 86 w 165"/>
                <a:gd name="T65" fmla="*/ 36 h 60"/>
                <a:gd name="T66" fmla="*/ 89 w 165"/>
                <a:gd name="T67" fmla="*/ 41 h 60"/>
                <a:gd name="T68" fmla="*/ 93 w 165"/>
                <a:gd name="T69" fmla="*/ 38 h 60"/>
                <a:gd name="T70" fmla="*/ 96 w 165"/>
                <a:gd name="T71" fmla="*/ 34 h 60"/>
                <a:gd name="T72" fmla="*/ 98 w 165"/>
                <a:gd name="T73" fmla="*/ 34 h 60"/>
                <a:gd name="T74" fmla="*/ 103 w 165"/>
                <a:gd name="T75" fmla="*/ 31 h 60"/>
                <a:gd name="T76" fmla="*/ 105 w 165"/>
                <a:gd name="T77" fmla="*/ 27 h 60"/>
                <a:gd name="T78" fmla="*/ 108 w 165"/>
                <a:gd name="T79" fmla="*/ 10 h 60"/>
                <a:gd name="T80" fmla="*/ 110 w 165"/>
                <a:gd name="T81" fmla="*/ 0 h 60"/>
                <a:gd name="T82" fmla="*/ 112 w 165"/>
                <a:gd name="T83" fmla="*/ 17 h 60"/>
                <a:gd name="T84" fmla="*/ 115 w 165"/>
                <a:gd name="T85" fmla="*/ 38 h 60"/>
                <a:gd name="T86" fmla="*/ 117 w 165"/>
                <a:gd name="T87" fmla="*/ 55 h 60"/>
                <a:gd name="T88" fmla="*/ 122 w 165"/>
                <a:gd name="T89" fmla="*/ 50 h 60"/>
                <a:gd name="T90" fmla="*/ 124 w 165"/>
                <a:gd name="T91" fmla="*/ 46 h 60"/>
                <a:gd name="T92" fmla="*/ 127 w 165"/>
                <a:gd name="T93" fmla="*/ 41 h 60"/>
                <a:gd name="T94" fmla="*/ 129 w 165"/>
                <a:gd name="T95" fmla="*/ 46 h 60"/>
                <a:gd name="T96" fmla="*/ 134 w 165"/>
                <a:gd name="T97" fmla="*/ 43 h 60"/>
                <a:gd name="T98" fmla="*/ 136 w 165"/>
                <a:gd name="T99" fmla="*/ 24 h 60"/>
                <a:gd name="T100" fmla="*/ 139 w 165"/>
                <a:gd name="T101" fmla="*/ 31 h 60"/>
                <a:gd name="T102" fmla="*/ 141 w 165"/>
                <a:gd name="T103" fmla="*/ 46 h 60"/>
                <a:gd name="T104" fmla="*/ 143 w 165"/>
                <a:gd name="T105" fmla="*/ 50 h 60"/>
                <a:gd name="T106" fmla="*/ 146 w 165"/>
                <a:gd name="T107" fmla="*/ 43 h 60"/>
                <a:gd name="T108" fmla="*/ 148 w 165"/>
                <a:gd name="T109" fmla="*/ 36 h 60"/>
                <a:gd name="T110" fmla="*/ 151 w 165"/>
                <a:gd name="T111" fmla="*/ 31 h 60"/>
                <a:gd name="T112" fmla="*/ 153 w 165"/>
                <a:gd name="T113" fmla="*/ 36 h 60"/>
                <a:gd name="T114" fmla="*/ 158 w 165"/>
                <a:gd name="T115" fmla="*/ 43 h 60"/>
                <a:gd name="T116" fmla="*/ 158 w 165"/>
                <a:gd name="T117" fmla="*/ 43 h 60"/>
                <a:gd name="T118" fmla="*/ 160 w 165"/>
                <a:gd name="T119" fmla="*/ 38 h 60"/>
                <a:gd name="T120" fmla="*/ 163 w 165"/>
                <a:gd name="T121"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 h="60">
                  <a:moveTo>
                    <a:pt x="0" y="43"/>
                  </a:moveTo>
                  <a:lnTo>
                    <a:pt x="0" y="31"/>
                  </a:lnTo>
                  <a:lnTo>
                    <a:pt x="3" y="24"/>
                  </a:lnTo>
                  <a:lnTo>
                    <a:pt x="3" y="15"/>
                  </a:lnTo>
                  <a:lnTo>
                    <a:pt x="5" y="12"/>
                  </a:lnTo>
                  <a:lnTo>
                    <a:pt x="5" y="27"/>
                  </a:lnTo>
                  <a:lnTo>
                    <a:pt x="7" y="34"/>
                  </a:lnTo>
                  <a:lnTo>
                    <a:pt x="7" y="50"/>
                  </a:lnTo>
                  <a:lnTo>
                    <a:pt x="12" y="57"/>
                  </a:lnTo>
                  <a:lnTo>
                    <a:pt x="10" y="57"/>
                  </a:lnTo>
                  <a:lnTo>
                    <a:pt x="12" y="53"/>
                  </a:lnTo>
                  <a:lnTo>
                    <a:pt x="15" y="50"/>
                  </a:lnTo>
                  <a:lnTo>
                    <a:pt x="15" y="48"/>
                  </a:lnTo>
                  <a:lnTo>
                    <a:pt x="17" y="46"/>
                  </a:lnTo>
                  <a:lnTo>
                    <a:pt x="17" y="38"/>
                  </a:lnTo>
                  <a:lnTo>
                    <a:pt x="19" y="34"/>
                  </a:lnTo>
                  <a:lnTo>
                    <a:pt x="19" y="19"/>
                  </a:lnTo>
                  <a:lnTo>
                    <a:pt x="22" y="12"/>
                  </a:lnTo>
                  <a:lnTo>
                    <a:pt x="22" y="10"/>
                  </a:lnTo>
                  <a:lnTo>
                    <a:pt x="22" y="15"/>
                  </a:lnTo>
                  <a:lnTo>
                    <a:pt x="24" y="19"/>
                  </a:lnTo>
                  <a:lnTo>
                    <a:pt x="24" y="29"/>
                  </a:lnTo>
                  <a:lnTo>
                    <a:pt x="27" y="31"/>
                  </a:lnTo>
                  <a:lnTo>
                    <a:pt x="27" y="36"/>
                  </a:lnTo>
                  <a:lnTo>
                    <a:pt x="31" y="41"/>
                  </a:lnTo>
                  <a:lnTo>
                    <a:pt x="29" y="41"/>
                  </a:lnTo>
                  <a:lnTo>
                    <a:pt x="31" y="41"/>
                  </a:lnTo>
                  <a:lnTo>
                    <a:pt x="36" y="41"/>
                  </a:lnTo>
                  <a:lnTo>
                    <a:pt x="36" y="43"/>
                  </a:lnTo>
                  <a:lnTo>
                    <a:pt x="39" y="41"/>
                  </a:lnTo>
                  <a:lnTo>
                    <a:pt x="39" y="36"/>
                  </a:lnTo>
                  <a:lnTo>
                    <a:pt x="41" y="31"/>
                  </a:lnTo>
                  <a:lnTo>
                    <a:pt x="41" y="29"/>
                  </a:lnTo>
                  <a:lnTo>
                    <a:pt x="43" y="31"/>
                  </a:lnTo>
                  <a:lnTo>
                    <a:pt x="46" y="29"/>
                  </a:lnTo>
                  <a:lnTo>
                    <a:pt x="46" y="24"/>
                  </a:lnTo>
                  <a:lnTo>
                    <a:pt x="48" y="22"/>
                  </a:lnTo>
                  <a:lnTo>
                    <a:pt x="50" y="19"/>
                  </a:lnTo>
                  <a:lnTo>
                    <a:pt x="50" y="17"/>
                  </a:lnTo>
                  <a:lnTo>
                    <a:pt x="50" y="19"/>
                  </a:lnTo>
                  <a:lnTo>
                    <a:pt x="53" y="24"/>
                  </a:lnTo>
                  <a:lnTo>
                    <a:pt x="53" y="43"/>
                  </a:lnTo>
                  <a:lnTo>
                    <a:pt x="55" y="50"/>
                  </a:lnTo>
                  <a:lnTo>
                    <a:pt x="55" y="57"/>
                  </a:lnTo>
                  <a:lnTo>
                    <a:pt x="58" y="60"/>
                  </a:lnTo>
                  <a:lnTo>
                    <a:pt x="58" y="43"/>
                  </a:lnTo>
                  <a:lnTo>
                    <a:pt x="60" y="31"/>
                  </a:lnTo>
                  <a:lnTo>
                    <a:pt x="60" y="17"/>
                  </a:lnTo>
                  <a:lnTo>
                    <a:pt x="62" y="19"/>
                  </a:lnTo>
                  <a:lnTo>
                    <a:pt x="62" y="31"/>
                  </a:lnTo>
                  <a:lnTo>
                    <a:pt x="65" y="36"/>
                  </a:lnTo>
                  <a:lnTo>
                    <a:pt x="65" y="46"/>
                  </a:lnTo>
                  <a:lnTo>
                    <a:pt x="67" y="50"/>
                  </a:lnTo>
                  <a:lnTo>
                    <a:pt x="67" y="57"/>
                  </a:lnTo>
                  <a:lnTo>
                    <a:pt x="70" y="57"/>
                  </a:lnTo>
                  <a:lnTo>
                    <a:pt x="72" y="53"/>
                  </a:lnTo>
                  <a:lnTo>
                    <a:pt x="72" y="48"/>
                  </a:lnTo>
                  <a:lnTo>
                    <a:pt x="74" y="50"/>
                  </a:lnTo>
                  <a:lnTo>
                    <a:pt x="77" y="48"/>
                  </a:lnTo>
                  <a:lnTo>
                    <a:pt x="79" y="46"/>
                  </a:lnTo>
                  <a:lnTo>
                    <a:pt x="79" y="41"/>
                  </a:lnTo>
                  <a:lnTo>
                    <a:pt x="81" y="38"/>
                  </a:lnTo>
                  <a:lnTo>
                    <a:pt x="84" y="36"/>
                  </a:lnTo>
                  <a:lnTo>
                    <a:pt x="84" y="31"/>
                  </a:lnTo>
                  <a:lnTo>
                    <a:pt x="86" y="34"/>
                  </a:lnTo>
                  <a:lnTo>
                    <a:pt x="86" y="36"/>
                  </a:lnTo>
                  <a:lnTo>
                    <a:pt x="91" y="41"/>
                  </a:lnTo>
                  <a:lnTo>
                    <a:pt x="89" y="41"/>
                  </a:lnTo>
                  <a:lnTo>
                    <a:pt x="91" y="41"/>
                  </a:lnTo>
                  <a:lnTo>
                    <a:pt x="93" y="38"/>
                  </a:lnTo>
                  <a:lnTo>
                    <a:pt x="93" y="36"/>
                  </a:lnTo>
                  <a:lnTo>
                    <a:pt x="96" y="34"/>
                  </a:lnTo>
                  <a:lnTo>
                    <a:pt x="101" y="34"/>
                  </a:lnTo>
                  <a:lnTo>
                    <a:pt x="98" y="34"/>
                  </a:lnTo>
                  <a:lnTo>
                    <a:pt x="101" y="34"/>
                  </a:lnTo>
                  <a:lnTo>
                    <a:pt x="103" y="31"/>
                  </a:lnTo>
                  <a:lnTo>
                    <a:pt x="103" y="29"/>
                  </a:lnTo>
                  <a:lnTo>
                    <a:pt x="105" y="27"/>
                  </a:lnTo>
                  <a:lnTo>
                    <a:pt x="105" y="15"/>
                  </a:lnTo>
                  <a:lnTo>
                    <a:pt x="108" y="10"/>
                  </a:lnTo>
                  <a:lnTo>
                    <a:pt x="108" y="3"/>
                  </a:lnTo>
                  <a:lnTo>
                    <a:pt x="110" y="0"/>
                  </a:lnTo>
                  <a:lnTo>
                    <a:pt x="110" y="10"/>
                  </a:lnTo>
                  <a:lnTo>
                    <a:pt x="112" y="17"/>
                  </a:lnTo>
                  <a:lnTo>
                    <a:pt x="112" y="31"/>
                  </a:lnTo>
                  <a:lnTo>
                    <a:pt x="115" y="38"/>
                  </a:lnTo>
                  <a:lnTo>
                    <a:pt x="115" y="53"/>
                  </a:lnTo>
                  <a:lnTo>
                    <a:pt x="117" y="55"/>
                  </a:lnTo>
                  <a:lnTo>
                    <a:pt x="120" y="53"/>
                  </a:lnTo>
                  <a:lnTo>
                    <a:pt x="122" y="50"/>
                  </a:lnTo>
                  <a:lnTo>
                    <a:pt x="124" y="43"/>
                  </a:lnTo>
                  <a:lnTo>
                    <a:pt x="124" y="46"/>
                  </a:lnTo>
                  <a:lnTo>
                    <a:pt x="124" y="43"/>
                  </a:lnTo>
                  <a:lnTo>
                    <a:pt x="127" y="41"/>
                  </a:lnTo>
                  <a:lnTo>
                    <a:pt x="129" y="43"/>
                  </a:lnTo>
                  <a:lnTo>
                    <a:pt x="129" y="46"/>
                  </a:lnTo>
                  <a:lnTo>
                    <a:pt x="132" y="48"/>
                  </a:lnTo>
                  <a:lnTo>
                    <a:pt x="134" y="43"/>
                  </a:lnTo>
                  <a:lnTo>
                    <a:pt x="134" y="29"/>
                  </a:lnTo>
                  <a:lnTo>
                    <a:pt x="136" y="24"/>
                  </a:lnTo>
                  <a:lnTo>
                    <a:pt x="136" y="29"/>
                  </a:lnTo>
                  <a:lnTo>
                    <a:pt x="139" y="31"/>
                  </a:lnTo>
                  <a:lnTo>
                    <a:pt x="139" y="41"/>
                  </a:lnTo>
                  <a:lnTo>
                    <a:pt x="141" y="46"/>
                  </a:lnTo>
                  <a:lnTo>
                    <a:pt x="141" y="53"/>
                  </a:lnTo>
                  <a:lnTo>
                    <a:pt x="143" y="50"/>
                  </a:lnTo>
                  <a:lnTo>
                    <a:pt x="146" y="48"/>
                  </a:lnTo>
                  <a:lnTo>
                    <a:pt x="146" y="43"/>
                  </a:lnTo>
                  <a:lnTo>
                    <a:pt x="148" y="41"/>
                  </a:lnTo>
                  <a:lnTo>
                    <a:pt x="148" y="36"/>
                  </a:lnTo>
                  <a:lnTo>
                    <a:pt x="151" y="34"/>
                  </a:lnTo>
                  <a:lnTo>
                    <a:pt x="151" y="31"/>
                  </a:lnTo>
                  <a:lnTo>
                    <a:pt x="151" y="34"/>
                  </a:lnTo>
                  <a:lnTo>
                    <a:pt x="153" y="36"/>
                  </a:lnTo>
                  <a:lnTo>
                    <a:pt x="153" y="38"/>
                  </a:lnTo>
                  <a:lnTo>
                    <a:pt x="158" y="43"/>
                  </a:lnTo>
                  <a:lnTo>
                    <a:pt x="155" y="43"/>
                  </a:lnTo>
                  <a:lnTo>
                    <a:pt x="158" y="43"/>
                  </a:lnTo>
                  <a:lnTo>
                    <a:pt x="160" y="41"/>
                  </a:lnTo>
                  <a:lnTo>
                    <a:pt x="160" y="38"/>
                  </a:lnTo>
                  <a:lnTo>
                    <a:pt x="163" y="36"/>
                  </a:lnTo>
                  <a:lnTo>
                    <a:pt x="163" y="31"/>
                  </a:lnTo>
                  <a:lnTo>
                    <a:pt x="165"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7" name="Freeform 241"/>
            <p:cNvSpPr>
              <a:spLocks noChangeAspect="1"/>
            </p:cNvSpPr>
            <p:nvPr/>
          </p:nvSpPr>
          <p:spPr bwMode="auto">
            <a:xfrm flipV="1">
              <a:off x="4725376" y="5176903"/>
              <a:ext cx="1303724" cy="71461"/>
            </a:xfrm>
            <a:custGeom>
              <a:avLst/>
              <a:gdLst>
                <a:gd name="T0" fmla="*/ 5 w 229"/>
                <a:gd name="T1" fmla="*/ 41 h 50"/>
                <a:gd name="T2" fmla="*/ 12 w 229"/>
                <a:gd name="T3" fmla="*/ 34 h 50"/>
                <a:gd name="T4" fmla="*/ 17 w 229"/>
                <a:gd name="T5" fmla="*/ 43 h 50"/>
                <a:gd name="T6" fmla="*/ 24 w 229"/>
                <a:gd name="T7" fmla="*/ 38 h 50"/>
                <a:gd name="T8" fmla="*/ 29 w 229"/>
                <a:gd name="T9" fmla="*/ 34 h 50"/>
                <a:gd name="T10" fmla="*/ 36 w 229"/>
                <a:gd name="T11" fmla="*/ 38 h 50"/>
                <a:gd name="T12" fmla="*/ 43 w 229"/>
                <a:gd name="T13" fmla="*/ 34 h 50"/>
                <a:gd name="T14" fmla="*/ 45 w 229"/>
                <a:gd name="T15" fmla="*/ 43 h 50"/>
                <a:gd name="T16" fmla="*/ 50 w 229"/>
                <a:gd name="T17" fmla="*/ 36 h 50"/>
                <a:gd name="T18" fmla="*/ 57 w 229"/>
                <a:gd name="T19" fmla="*/ 38 h 50"/>
                <a:gd name="T20" fmla="*/ 65 w 229"/>
                <a:gd name="T21" fmla="*/ 29 h 50"/>
                <a:gd name="T22" fmla="*/ 69 w 229"/>
                <a:gd name="T23" fmla="*/ 29 h 50"/>
                <a:gd name="T24" fmla="*/ 74 w 229"/>
                <a:gd name="T25" fmla="*/ 41 h 50"/>
                <a:gd name="T26" fmla="*/ 81 w 229"/>
                <a:gd name="T27" fmla="*/ 41 h 50"/>
                <a:gd name="T28" fmla="*/ 88 w 229"/>
                <a:gd name="T29" fmla="*/ 36 h 50"/>
                <a:gd name="T30" fmla="*/ 91 w 229"/>
                <a:gd name="T31" fmla="*/ 29 h 50"/>
                <a:gd name="T32" fmla="*/ 98 w 229"/>
                <a:gd name="T33" fmla="*/ 29 h 50"/>
                <a:gd name="T34" fmla="*/ 100 w 229"/>
                <a:gd name="T35" fmla="*/ 36 h 50"/>
                <a:gd name="T36" fmla="*/ 103 w 229"/>
                <a:gd name="T37" fmla="*/ 46 h 50"/>
                <a:gd name="T38" fmla="*/ 110 w 229"/>
                <a:gd name="T39" fmla="*/ 48 h 50"/>
                <a:gd name="T40" fmla="*/ 115 w 229"/>
                <a:gd name="T41" fmla="*/ 38 h 50"/>
                <a:gd name="T42" fmla="*/ 122 w 229"/>
                <a:gd name="T43" fmla="*/ 36 h 50"/>
                <a:gd name="T44" fmla="*/ 129 w 229"/>
                <a:gd name="T45" fmla="*/ 41 h 50"/>
                <a:gd name="T46" fmla="*/ 136 w 229"/>
                <a:gd name="T47" fmla="*/ 41 h 50"/>
                <a:gd name="T48" fmla="*/ 141 w 229"/>
                <a:gd name="T49" fmla="*/ 31 h 50"/>
                <a:gd name="T50" fmla="*/ 143 w 229"/>
                <a:gd name="T51" fmla="*/ 3 h 50"/>
                <a:gd name="T52" fmla="*/ 148 w 229"/>
                <a:gd name="T53" fmla="*/ 17 h 50"/>
                <a:gd name="T54" fmla="*/ 150 w 229"/>
                <a:gd name="T55" fmla="*/ 43 h 50"/>
                <a:gd name="T56" fmla="*/ 155 w 229"/>
                <a:gd name="T57" fmla="*/ 48 h 50"/>
                <a:gd name="T58" fmla="*/ 160 w 229"/>
                <a:gd name="T59" fmla="*/ 43 h 50"/>
                <a:gd name="T60" fmla="*/ 165 w 229"/>
                <a:gd name="T61" fmla="*/ 38 h 50"/>
                <a:gd name="T62" fmla="*/ 174 w 229"/>
                <a:gd name="T63" fmla="*/ 41 h 50"/>
                <a:gd name="T64" fmla="*/ 179 w 229"/>
                <a:gd name="T65" fmla="*/ 34 h 50"/>
                <a:gd name="T66" fmla="*/ 184 w 229"/>
                <a:gd name="T67" fmla="*/ 41 h 50"/>
                <a:gd name="T68" fmla="*/ 193 w 229"/>
                <a:gd name="T69" fmla="*/ 38 h 50"/>
                <a:gd name="T70" fmla="*/ 196 w 229"/>
                <a:gd name="T71" fmla="*/ 38 h 50"/>
                <a:gd name="T72" fmla="*/ 203 w 229"/>
                <a:gd name="T73" fmla="*/ 36 h 50"/>
                <a:gd name="T74" fmla="*/ 208 w 229"/>
                <a:gd name="T75" fmla="*/ 29 h 50"/>
                <a:gd name="T76" fmla="*/ 210 w 229"/>
                <a:gd name="T77" fmla="*/ 34 h 50"/>
                <a:gd name="T78" fmla="*/ 215 w 229"/>
                <a:gd name="T79" fmla="*/ 43 h 50"/>
                <a:gd name="T80" fmla="*/ 222 w 229"/>
                <a:gd name="T81" fmla="*/ 41 h 50"/>
                <a:gd name="T82" fmla="*/ 224 w 229"/>
                <a:gd name="T83"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9" h="50">
                  <a:moveTo>
                    <a:pt x="0" y="36"/>
                  </a:moveTo>
                  <a:lnTo>
                    <a:pt x="3" y="38"/>
                  </a:lnTo>
                  <a:lnTo>
                    <a:pt x="5" y="41"/>
                  </a:lnTo>
                  <a:lnTo>
                    <a:pt x="10" y="36"/>
                  </a:lnTo>
                  <a:lnTo>
                    <a:pt x="10" y="31"/>
                  </a:lnTo>
                  <a:lnTo>
                    <a:pt x="12" y="34"/>
                  </a:lnTo>
                  <a:lnTo>
                    <a:pt x="14" y="36"/>
                  </a:lnTo>
                  <a:lnTo>
                    <a:pt x="14" y="43"/>
                  </a:lnTo>
                  <a:lnTo>
                    <a:pt x="17" y="43"/>
                  </a:lnTo>
                  <a:lnTo>
                    <a:pt x="19" y="41"/>
                  </a:lnTo>
                  <a:lnTo>
                    <a:pt x="22" y="41"/>
                  </a:lnTo>
                  <a:lnTo>
                    <a:pt x="24" y="38"/>
                  </a:lnTo>
                  <a:lnTo>
                    <a:pt x="29" y="34"/>
                  </a:lnTo>
                  <a:lnTo>
                    <a:pt x="26" y="34"/>
                  </a:lnTo>
                  <a:lnTo>
                    <a:pt x="29" y="34"/>
                  </a:lnTo>
                  <a:lnTo>
                    <a:pt x="31" y="36"/>
                  </a:lnTo>
                  <a:lnTo>
                    <a:pt x="34" y="38"/>
                  </a:lnTo>
                  <a:lnTo>
                    <a:pt x="36" y="38"/>
                  </a:lnTo>
                  <a:lnTo>
                    <a:pt x="38" y="38"/>
                  </a:lnTo>
                  <a:lnTo>
                    <a:pt x="41" y="36"/>
                  </a:lnTo>
                  <a:lnTo>
                    <a:pt x="43" y="34"/>
                  </a:lnTo>
                  <a:lnTo>
                    <a:pt x="43" y="36"/>
                  </a:lnTo>
                  <a:lnTo>
                    <a:pt x="45" y="38"/>
                  </a:lnTo>
                  <a:lnTo>
                    <a:pt x="45" y="43"/>
                  </a:lnTo>
                  <a:lnTo>
                    <a:pt x="48" y="43"/>
                  </a:lnTo>
                  <a:lnTo>
                    <a:pt x="50" y="41"/>
                  </a:lnTo>
                  <a:lnTo>
                    <a:pt x="50" y="36"/>
                  </a:lnTo>
                  <a:lnTo>
                    <a:pt x="53" y="36"/>
                  </a:lnTo>
                  <a:lnTo>
                    <a:pt x="55" y="41"/>
                  </a:lnTo>
                  <a:lnTo>
                    <a:pt x="57" y="38"/>
                  </a:lnTo>
                  <a:lnTo>
                    <a:pt x="60" y="36"/>
                  </a:lnTo>
                  <a:lnTo>
                    <a:pt x="65" y="31"/>
                  </a:lnTo>
                  <a:lnTo>
                    <a:pt x="65" y="29"/>
                  </a:lnTo>
                  <a:lnTo>
                    <a:pt x="69" y="24"/>
                  </a:lnTo>
                  <a:lnTo>
                    <a:pt x="67" y="24"/>
                  </a:lnTo>
                  <a:lnTo>
                    <a:pt x="69" y="29"/>
                  </a:lnTo>
                  <a:lnTo>
                    <a:pt x="72" y="31"/>
                  </a:lnTo>
                  <a:lnTo>
                    <a:pt x="72" y="38"/>
                  </a:lnTo>
                  <a:lnTo>
                    <a:pt x="74" y="41"/>
                  </a:lnTo>
                  <a:lnTo>
                    <a:pt x="77" y="41"/>
                  </a:lnTo>
                  <a:lnTo>
                    <a:pt x="79" y="38"/>
                  </a:lnTo>
                  <a:lnTo>
                    <a:pt x="81" y="41"/>
                  </a:lnTo>
                  <a:lnTo>
                    <a:pt x="84" y="41"/>
                  </a:lnTo>
                  <a:lnTo>
                    <a:pt x="86" y="38"/>
                  </a:lnTo>
                  <a:lnTo>
                    <a:pt x="88" y="36"/>
                  </a:lnTo>
                  <a:lnTo>
                    <a:pt x="88" y="34"/>
                  </a:lnTo>
                  <a:lnTo>
                    <a:pt x="91" y="31"/>
                  </a:lnTo>
                  <a:lnTo>
                    <a:pt x="91" y="29"/>
                  </a:lnTo>
                  <a:lnTo>
                    <a:pt x="93" y="27"/>
                  </a:lnTo>
                  <a:lnTo>
                    <a:pt x="93" y="29"/>
                  </a:lnTo>
                  <a:lnTo>
                    <a:pt x="98" y="29"/>
                  </a:lnTo>
                  <a:lnTo>
                    <a:pt x="96" y="29"/>
                  </a:lnTo>
                  <a:lnTo>
                    <a:pt x="98" y="34"/>
                  </a:lnTo>
                  <a:lnTo>
                    <a:pt x="100" y="36"/>
                  </a:lnTo>
                  <a:lnTo>
                    <a:pt x="100" y="41"/>
                  </a:lnTo>
                  <a:lnTo>
                    <a:pt x="103" y="43"/>
                  </a:lnTo>
                  <a:lnTo>
                    <a:pt x="103" y="46"/>
                  </a:lnTo>
                  <a:lnTo>
                    <a:pt x="110" y="50"/>
                  </a:lnTo>
                  <a:lnTo>
                    <a:pt x="108" y="50"/>
                  </a:lnTo>
                  <a:lnTo>
                    <a:pt x="110" y="48"/>
                  </a:lnTo>
                  <a:lnTo>
                    <a:pt x="112" y="46"/>
                  </a:lnTo>
                  <a:lnTo>
                    <a:pt x="112" y="41"/>
                  </a:lnTo>
                  <a:lnTo>
                    <a:pt x="115" y="38"/>
                  </a:lnTo>
                  <a:lnTo>
                    <a:pt x="115" y="36"/>
                  </a:lnTo>
                  <a:lnTo>
                    <a:pt x="119" y="34"/>
                  </a:lnTo>
                  <a:lnTo>
                    <a:pt x="122" y="36"/>
                  </a:lnTo>
                  <a:lnTo>
                    <a:pt x="124" y="38"/>
                  </a:lnTo>
                  <a:lnTo>
                    <a:pt x="127" y="41"/>
                  </a:lnTo>
                  <a:lnTo>
                    <a:pt x="129" y="41"/>
                  </a:lnTo>
                  <a:lnTo>
                    <a:pt x="131" y="41"/>
                  </a:lnTo>
                  <a:lnTo>
                    <a:pt x="134" y="41"/>
                  </a:lnTo>
                  <a:lnTo>
                    <a:pt x="136" y="41"/>
                  </a:lnTo>
                  <a:lnTo>
                    <a:pt x="139" y="38"/>
                  </a:lnTo>
                  <a:lnTo>
                    <a:pt x="139" y="36"/>
                  </a:lnTo>
                  <a:lnTo>
                    <a:pt x="141" y="31"/>
                  </a:lnTo>
                  <a:lnTo>
                    <a:pt x="141" y="22"/>
                  </a:lnTo>
                  <a:lnTo>
                    <a:pt x="143" y="17"/>
                  </a:lnTo>
                  <a:lnTo>
                    <a:pt x="143" y="3"/>
                  </a:lnTo>
                  <a:lnTo>
                    <a:pt x="146" y="0"/>
                  </a:lnTo>
                  <a:lnTo>
                    <a:pt x="146" y="12"/>
                  </a:lnTo>
                  <a:lnTo>
                    <a:pt x="148" y="17"/>
                  </a:lnTo>
                  <a:lnTo>
                    <a:pt x="148" y="29"/>
                  </a:lnTo>
                  <a:lnTo>
                    <a:pt x="150" y="34"/>
                  </a:lnTo>
                  <a:lnTo>
                    <a:pt x="150" y="43"/>
                  </a:lnTo>
                  <a:lnTo>
                    <a:pt x="155" y="48"/>
                  </a:lnTo>
                  <a:lnTo>
                    <a:pt x="153" y="48"/>
                  </a:lnTo>
                  <a:lnTo>
                    <a:pt x="155" y="48"/>
                  </a:lnTo>
                  <a:lnTo>
                    <a:pt x="160" y="43"/>
                  </a:lnTo>
                  <a:lnTo>
                    <a:pt x="158" y="43"/>
                  </a:lnTo>
                  <a:lnTo>
                    <a:pt x="160" y="43"/>
                  </a:lnTo>
                  <a:lnTo>
                    <a:pt x="165" y="38"/>
                  </a:lnTo>
                  <a:lnTo>
                    <a:pt x="165" y="36"/>
                  </a:lnTo>
                  <a:lnTo>
                    <a:pt x="165" y="38"/>
                  </a:lnTo>
                  <a:lnTo>
                    <a:pt x="170" y="43"/>
                  </a:lnTo>
                  <a:lnTo>
                    <a:pt x="170" y="46"/>
                  </a:lnTo>
                  <a:lnTo>
                    <a:pt x="174" y="41"/>
                  </a:lnTo>
                  <a:lnTo>
                    <a:pt x="174" y="38"/>
                  </a:lnTo>
                  <a:lnTo>
                    <a:pt x="177" y="38"/>
                  </a:lnTo>
                  <a:lnTo>
                    <a:pt x="179" y="34"/>
                  </a:lnTo>
                  <a:lnTo>
                    <a:pt x="181" y="36"/>
                  </a:lnTo>
                  <a:lnTo>
                    <a:pt x="186" y="41"/>
                  </a:lnTo>
                  <a:lnTo>
                    <a:pt x="184" y="41"/>
                  </a:lnTo>
                  <a:lnTo>
                    <a:pt x="186" y="41"/>
                  </a:lnTo>
                  <a:lnTo>
                    <a:pt x="189" y="38"/>
                  </a:lnTo>
                  <a:lnTo>
                    <a:pt x="193" y="38"/>
                  </a:lnTo>
                  <a:lnTo>
                    <a:pt x="191" y="38"/>
                  </a:lnTo>
                  <a:lnTo>
                    <a:pt x="193" y="38"/>
                  </a:lnTo>
                  <a:lnTo>
                    <a:pt x="196" y="38"/>
                  </a:lnTo>
                  <a:lnTo>
                    <a:pt x="198" y="38"/>
                  </a:lnTo>
                  <a:lnTo>
                    <a:pt x="201" y="38"/>
                  </a:lnTo>
                  <a:lnTo>
                    <a:pt x="203" y="36"/>
                  </a:lnTo>
                  <a:lnTo>
                    <a:pt x="205" y="34"/>
                  </a:lnTo>
                  <a:lnTo>
                    <a:pt x="205" y="31"/>
                  </a:lnTo>
                  <a:lnTo>
                    <a:pt x="208" y="29"/>
                  </a:lnTo>
                  <a:lnTo>
                    <a:pt x="208" y="27"/>
                  </a:lnTo>
                  <a:lnTo>
                    <a:pt x="210" y="29"/>
                  </a:lnTo>
                  <a:lnTo>
                    <a:pt x="210" y="34"/>
                  </a:lnTo>
                  <a:lnTo>
                    <a:pt x="212" y="36"/>
                  </a:lnTo>
                  <a:lnTo>
                    <a:pt x="212" y="41"/>
                  </a:lnTo>
                  <a:lnTo>
                    <a:pt x="215" y="43"/>
                  </a:lnTo>
                  <a:lnTo>
                    <a:pt x="217" y="41"/>
                  </a:lnTo>
                  <a:lnTo>
                    <a:pt x="220" y="43"/>
                  </a:lnTo>
                  <a:lnTo>
                    <a:pt x="222" y="41"/>
                  </a:lnTo>
                  <a:lnTo>
                    <a:pt x="222" y="36"/>
                  </a:lnTo>
                  <a:lnTo>
                    <a:pt x="224" y="31"/>
                  </a:lnTo>
                  <a:lnTo>
                    <a:pt x="224" y="24"/>
                  </a:lnTo>
                  <a:lnTo>
                    <a:pt x="229" y="19"/>
                  </a:lnTo>
                  <a:lnTo>
                    <a:pt x="227"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8" name="Freeform 242"/>
            <p:cNvSpPr>
              <a:spLocks noChangeAspect="1"/>
            </p:cNvSpPr>
            <p:nvPr/>
          </p:nvSpPr>
          <p:spPr bwMode="auto">
            <a:xfrm flipV="1">
              <a:off x="6017012" y="5172528"/>
              <a:ext cx="1086149" cy="86045"/>
            </a:xfrm>
            <a:custGeom>
              <a:avLst/>
              <a:gdLst>
                <a:gd name="T0" fmla="*/ 5 w 191"/>
                <a:gd name="T1" fmla="*/ 34 h 60"/>
                <a:gd name="T2" fmla="*/ 7 w 191"/>
                <a:gd name="T3" fmla="*/ 43 h 60"/>
                <a:gd name="T4" fmla="*/ 14 w 191"/>
                <a:gd name="T5" fmla="*/ 45 h 60"/>
                <a:gd name="T6" fmla="*/ 21 w 191"/>
                <a:gd name="T7" fmla="*/ 48 h 60"/>
                <a:gd name="T8" fmla="*/ 24 w 191"/>
                <a:gd name="T9" fmla="*/ 55 h 60"/>
                <a:gd name="T10" fmla="*/ 28 w 191"/>
                <a:gd name="T11" fmla="*/ 43 h 60"/>
                <a:gd name="T12" fmla="*/ 31 w 191"/>
                <a:gd name="T13" fmla="*/ 43 h 60"/>
                <a:gd name="T14" fmla="*/ 38 w 191"/>
                <a:gd name="T15" fmla="*/ 60 h 60"/>
                <a:gd name="T16" fmla="*/ 40 w 191"/>
                <a:gd name="T17" fmla="*/ 53 h 60"/>
                <a:gd name="T18" fmla="*/ 43 w 191"/>
                <a:gd name="T19" fmla="*/ 45 h 60"/>
                <a:gd name="T20" fmla="*/ 48 w 191"/>
                <a:gd name="T21" fmla="*/ 57 h 60"/>
                <a:gd name="T22" fmla="*/ 50 w 191"/>
                <a:gd name="T23" fmla="*/ 55 h 60"/>
                <a:gd name="T24" fmla="*/ 52 w 191"/>
                <a:gd name="T25" fmla="*/ 43 h 60"/>
                <a:gd name="T26" fmla="*/ 57 w 191"/>
                <a:gd name="T27" fmla="*/ 17 h 60"/>
                <a:gd name="T28" fmla="*/ 59 w 191"/>
                <a:gd name="T29" fmla="*/ 17 h 60"/>
                <a:gd name="T30" fmla="*/ 64 w 191"/>
                <a:gd name="T31" fmla="*/ 38 h 60"/>
                <a:gd name="T32" fmla="*/ 67 w 191"/>
                <a:gd name="T33" fmla="*/ 53 h 60"/>
                <a:gd name="T34" fmla="*/ 74 w 191"/>
                <a:gd name="T35" fmla="*/ 50 h 60"/>
                <a:gd name="T36" fmla="*/ 79 w 191"/>
                <a:gd name="T37" fmla="*/ 36 h 60"/>
                <a:gd name="T38" fmla="*/ 81 w 191"/>
                <a:gd name="T39" fmla="*/ 26 h 60"/>
                <a:gd name="T40" fmla="*/ 86 w 191"/>
                <a:gd name="T41" fmla="*/ 53 h 60"/>
                <a:gd name="T42" fmla="*/ 90 w 191"/>
                <a:gd name="T43" fmla="*/ 55 h 60"/>
                <a:gd name="T44" fmla="*/ 95 w 191"/>
                <a:gd name="T45" fmla="*/ 48 h 60"/>
                <a:gd name="T46" fmla="*/ 100 w 191"/>
                <a:gd name="T47" fmla="*/ 43 h 60"/>
                <a:gd name="T48" fmla="*/ 105 w 191"/>
                <a:gd name="T49" fmla="*/ 45 h 60"/>
                <a:gd name="T50" fmla="*/ 110 w 191"/>
                <a:gd name="T51" fmla="*/ 50 h 60"/>
                <a:gd name="T52" fmla="*/ 114 w 191"/>
                <a:gd name="T53" fmla="*/ 41 h 60"/>
                <a:gd name="T54" fmla="*/ 119 w 191"/>
                <a:gd name="T55" fmla="*/ 31 h 60"/>
                <a:gd name="T56" fmla="*/ 124 w 191"/>
                <a:gd name="T57" fmla="*/ 45 h 60"/>
                <a:gd name="T58" fmla="*/ 131 w 191"/>
                <a:gd name="T59" fmla="*/ 43 h 60"/>
                <a:gd name="T60" fmla="*/ 138 w 191"/>
                <a:gd name="T61" fmla="*/ 41 h 60"/>
                <a:gd name="T62" fmla="*/ 141 w 191"/>
                <a:gd name="T63" fmla="*/ 53 h 60"/>
                <a:gd name="T64" fmla="*/ 145 w 191"/>
                <a:gd name="T65" fmla="*/ 43 h 60"/>
                <a:gd name="T66" fmla="*/ 155 w 191"/>
                <a:gd name="T67" fmla="*/ 53 h 60"/>
                <a:gd name="T68" fmla="*/ 157 w 191"/>
                <a:gd name="T69" fmla="*/ 53 h 60"/>
                <a:gd name="T70" fmla="*/ 162 w 191"/>
                <a:gd name="T71" fmla="*/ 43 h 60"/>
                <a:gd name="T72" fmla="*/ 167 w 191"/>
                <a:gd name="T73" fmla="*/ 31 h 60"/>
                <a:gd name="T74" fmla="*/ 169 w 191"/>
                <a:gd name="T75" fmla="*/ 41 h 60"/>
                <a:gd name="T76" fmla="*/ 174 w 191"/>
                <a:gd name="T77" fmla="*/ 48 h 60"/>
                <a:gd name="T78" fmla="*/ 181 w 191"/>
                <a:gd name="T79" fmla="*/ 45 h 60"/>
                <a:gd name="T80" fmla="*/ 184 w 191"/>
                <a:gd name="T81" fmla="*/ 0 h 60"/>
                <a:gd name="T82" fmla="*/ 188 w 191"/>
                <a:gd name="T83" fmla="*/ 2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1" h="60">
                  <a:moveTo>
                    <a:pt x="0" y="26"/>
                  </a:moveTo>
                  <a:lnTo>
                    <a:pt x="2" y="31"/>
                  </a:lnTo>
                  <a:lnTo>
                    <a:pt x="5" y="34"/>
                  </a:lnTo>
                  <a:lnTo>
                    <a:pt x="5" y="36"/>
                  </a:lnTo>
                  <a:lnTo>
                    <a:pt x="7" y="38"/>
                  </a:lnTo>
                  <a:lnTo>
                    <a:pt x="7" y="43"/>
                  </a:lnTo>
                  <a:lnTo>
                    <a:pt x="9" y="41"/>
                  </a:lnTo>
                  <a:lnTo>
                    <a:pt x="12" y="43"/>
                  </a:lnTo>
                  <a:lnTo>
                    <a:pt x="14" y="45"/>
                  </a:lnTo>
                  <a:lnTo>
                    <a:pt x="17" y="48"/>
                  </a:lnTo>
                  <a:lnTo>
                    <a:pt x="17" y="53"/>
                  </a:lnTo>
                  <a:lnTo>
                    <a:pt x="21" y="48"/>
                  </a:lnTo>
                  <a:lnTo>
                    <a:pt x="19" y="48"/>
                  </a:lnTo>
                  <a:lnTo>
                    <a:pt x="21" y="53"/>
                  </a:lnTo>
                  <a:lnTo>
                    <a:pt x="24" y="55"/>
                  </a:lnTo>
                  <a:lnTo>
                    <a:pt x="26" y="53"/>
                  </a:lnTo>
                  <a:lnTo>
                    <a:pt x="26" y="45"/>
                  </a:lnTo>
                  <a:lnTo>
                    <a:pt x="28" y="43"/>
                  </a:lnTo>
                  <a:lnTo>
                    <a:pt x="28" y="38"/>
                  </a:lnTo>
                  <a:lnTo>
                    <a:pt x="31" y="36"/>
                  </a:lnTo>
                  <a:lnTo>
                    <a:pt x="31" y="43"/>
                  </a:lnTo>
                  <a:lnTo>
                    <a:pt x="33" y="45"/>
                  </a:lnTo>
                  <a:lnTo>
                    <a:pt x="33" y="55"/>
                  </a:lnTo>
                  <a:lnTo>
                    <a:pt x="38" y="60"/>
                  </a:lnTo>
                  <a:lnTo>
                    <a:pt x="36" y="60"/>
                  </a:lnTo>
                  <a:lnTo>
                    <a:pt x="38" y="55"/>
                  </a:lnTo>
                  <a:lnTo>
                    <a:pt x="40" y="53"/>
                  </a:lnTo>
                  <a:lnTo>
                    <a:pt x="40" y="45"/>
                  </a:lnTo>
                  <a:lnTo>
                    <a:pt x="43" y="43"/>
                  </a:lnTo>
                  <a:lnTo>
                    <a:pt x="43" y="45"/>
                  </a:lnTo>
                  <a:lnTo>
                    <a:pt x="45" y="50"/>
                  </a:lnTo>
                  <a:lnTo>
                    <a:pt x="45" y="55"/>
                  </a:lnTo>
                  <a:lnTo>
                    <a:pt x="48" y="57"/>
                  </a:lnTo>
                  <a:lnTo>
                    <a:pt x="48" y="60"/>
                  </a:lnTo>
                  <a:lnTo>
                    <a:pt x="48" y="57"/>
                  </a:lnTo>
                  <a:lnTo>
                    <a:pt x="50" y="55"/>
                  </a:lnTo>
                  <a:lnTo>
                    <a:pt x="50" y="53"/>
                  </a:lnTo>
                  <a:lnTo>
                    <a:pt x="52" y="50"/>
                  </a:lnTo>
                  <a:lnTo>
                    <a:pt x="52" y="43"/>
                  </a:lnTo>
                  <a:lnTo>
                    <a:pt x="55" y="38"/>
                  </a:lnTo>
                  <a:lnTo>
                    <a:pt x="55" y="24"/>
                  </a:lnTo>
                  <a:lnTo>
                    <a:pt x="57" y="17"/>
                  </a:lnTo>
                  <a:lnTo>
                    <a:pt x="57" y="10"/>
                  </a:lnTo>
                  <a:lnTo>
                    <a:pt x="59" y="12"/>
                  </a:lnTo>
                  <a:lnTo>
                    <a:pt x="59" y="17"/>
                  </a:lnTo>
                  <a:lnTo>
                    <a:pt x="62" y="22"/>
                  </a:lnTo>
                  <a:lnTo>
                    <a:pt x="62" y="34"/>
                  </a:lnTo>
                  <a:lnTo>
                    <a:pt x="64" y="38"/>
                  </a:lnTo>
                  <a:lnTo>
                    <a:pt x="64" y="48"/>
                  </a:lnTo>
                  <a:lnTo>
                    <a:pt x="67" y="50"/>
                  </a:lnTo>
                  <a:lnTo>
                    <a:pt x="67" y="53"/>
                  </a:lnTo>
                  <a:lnTo>
                    <a:pt x="71" y="55"/>
                  </a:lnTo>
                  <a:lnTo>
                    <a:pt x="71" y="53"/>
                  </a:lnTo>
                  <a:lnTo>
                    <a:pt x="74" y="50"/>
                  </a:lnTo>
                  <a:lnTo>
                    <a:pt x="74" y="41"/>
                  </a:lnTo>
                  <a:lnTo>
                    <a:pt x="76" y="38"/>
                  </a:lnTo>
                  <a:lnTo>
                    <a:pt x="79" y="36"/>
                  </a:lnTo>
                  <a:lnTo>
                    <a:pt x="79" y="24"/>
                  </a:lnTo>
                  <a:lnTo>
                    <a:pt x="81" y="22"/>
                  </a:lnTo>
                  <a:lnTo>
                    <a:pt x="81" y="26"/>
                  </a:lnTo>
                  <a:lnTo>
                    <a:pt x="83" y="31"/>
                  </a:lnTo>
                  <a:lnTo>
                    <a:pt x="83" y="48"/>
                  </a:lnTo>
                  <a:lnTo>
                    <a:pt x="86" y="53"/>
                  </a:lnTo>
                  <a:lnTo>
                    <a:pt x="86" y="60"/>
                  </a:lnTo>
                  <a:lnTo>
                    <a:pt x="88" y="57"/>
                  </a:lnTo>
                  <a:lnTo>
                    <a:pt x="90" y="55"/>
                  </a:lnTo>
                  <a:lnTo>
                    <a:pt x="90" y="50"/>
                  </a:lnTo>
                  <a:lnTo>
                    <a:pt x="93" y="48"/>
                  </a:lnTo>
                  <a:lnTo>
                    <a:pt x="95" y="48"/>
                  </a:lnTo>
                  <a:lnTo>
                    <a:pt x="98" y="50"/>
                  </a:lnTo>
                  <a:lnTo>
                    <a:pt x="100" y="48"/>
                  </a:lnTo>
                  <a:lnTo>
                    <a:pt x="100" y="43"/>
                  </a:lnTo>
                  <a:lnTo>
                    <a:pt x="102" y="41"/>
                  </a:lnTo>
                  <a:lnTo>
                    <a:pt x="102" y="43"/>
                  </a:lnTo>
                  <a:lnTo>
                    <a:pt x="105" y="45"/>
                  </a:lnTo>
                  <a:lnTo>
                    <a:pt x="105" y="53"/>
                  </a:lnTo>
                  <a:lnTo>
                    <a:pt x="107" y="50"/>
                  </a:lnTo>
                  <a:lnTo>
                    <a:pt x="110" y="50"/>
                  </a:lnTo>
                  <a:lnTo>
                    <a:pt x="112" y="45"/>
                  </a:lnTo>
                  <a:lnTo>
                    <a:pt x="114" y="43"/>
                  </a:lnTo>
                  <a:lnTo>
                    <a:pt x="114" y="41"/>
                  </a:lnTo>
                  <a:lnTo>
                    <a:pt x="117" y="38"/>
                  </a:lnTo>
                  <a:lnTo>
                    <a:pt x="117" y="34"/>
                  </a:lnTo>
                  <a:lnTo>
                    <a:pt x="119" y="31"/>
                  </a:lnTo>
                  <a:lnTo>
                    <a:pt x="121" y="34"/>
                  </a:lnTo>
                  <a:lnTo>
                    <a:pt x="121" y="43"/>
                  </a:lnTo>
                  <a:lnTo>
                    <a:pt x="124" y="45"/>
                  </a:lnTo>
                  <a:lnTo>
                    <a:pt x="126" y="43"/>
                  </a:lnTo>
                  <a:lnTo>
                    <a:pt x="129" y="45"/>
                  </a:lnTo>
                  <a:lnTo>
                    <a:pt x="131" y="43"/>
                  </a:lnTo>
                  <a:lnTo>
                    <a:pt x="131" y="41"/>
                  </a:lnTo>
                  <a:lnTo>
                    <a:pt x="136" y="38"/>
                  </a:lnTo>
                  <a:lnTo>
                    <a:pt x="138" y="41"/>
                  </a:lnTo>
                  <a:lnTo>
                    <a:pt x="138" y="45"/>
                  </a:lnTo>
                  <a:lnTo>
                    <a:pt x="141" y="48"/>
                  </a:lnTo>
                  <a:lnTo>
                    <a:pt x="141" y="53"/>
                  </a:lnTo>
                  <a:lnTo>
                    <a:pt x="143" y="50"/>
                  </a:lnTo>
                  <a:lnTo>
                    <a:pt x="145" y="48"/>
                  </a:lnTo>
                  <a:lnTo>
                    <a:pt x="145" y="43"/>
                  </a:lnTo>
                  <a:lnTo>
                    <a:pt x="148" y="45"/>
                  </a:lnTo>
                  <a:lnTo>
                    <a:pt x="150" y="48"/>
                  </a:lnTo>
                  <a:lnTo>
                    <a:pt x="155" y="53"/>
                  </a:lnTo>
                  <a:lnTo>
                    <a:pt x="152" y="53"/>
                  </a:lnTo>
                  <a:lnTo>
                    <a:pt x="155" y="53"/>
                  </a:lnTo>
                  <a:lnTo>
                    <a:pt x="157" y="53"/>
                  </a:lnTo>
                  <a:lnTo>
                    <a:pt x="160" y="50"/>
                  </a:lnTo>
                  <a:lnTo>
                    <a:pt x="162" y="45"/>
                  </a:lnTo>
                  <a:lnTo>
                    <a:pt x="162" y="43"/>
                  </a:lnTo>
                  <a:lnTo>
                    <a:pt x="164" y="41"/>
                  </a:lnTo>
                  <a:lnTo>
                    <a:pt x="164" y="34"/>
                  </a:lnTo>
                  <a:lnTo>
                    <a:pt x="167" y="31"/>
                  </a:lnTo>
                  <a:lnTo>
                    <a:pt x="167" y="34"/>
                  </a:lnTo>
                  <a:lnTo>
                    <a:pt x="169" y="36"/>
                  </a:lnTo>
                  <a:lnTo>
                    <a:pt x="169" y="41"/>
                  </a:lnTo>
                  <a:lnTo>
                    <a:pt x="174" y="48"/>
                  </a:lnTo>
                  <a:lnTo>
                    <a:pt x="172" y="48"/>
                  </a:lnTo>
                  <a:lnTo>
                    <a:pt x="174" y="48"/>
                  </a:lnTo>
                  <a:lnTo>
                    <a:pt x="176" y="48"/>
                  </a:lnTo>
                  <a:lnTo>
                    <a:pt x="179" y="45"/>
                  </a:lnTo>
                  <a:lnTo>
                    <a:pt x="181" y="45"/>
                  </a:lnTo>
                  <a:lnTo>
                    <a:pt x="181" y="34"/>
                  </a:lnTo>
                  <a:lnTo>
                    <a:pt x="184" y="24"/>
                  </a:lnTo>
                  <a:lnTo>
                    <a:pt x="184" y="0"/>
                  </a:lnTo>
                  <a:lnTo>
                    <a:pt x="186" y="3"/>
                  </a:lnTo>
                  <a:lnTo>
                    <a:pt x="186" y="15"/>
                  </a:lnTo>
                  <a:lnTo>
                    <a:pt x="188" y="22"/>
                  </a:lnTo>
                  <a:lnTo>
                    <a:pt x="188" y="45"/>
                  </a:lnTo>
                  <a:lnTo>
                    <a:pt x="191" y="5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59" name="Freeform 243"/>
            <p:cNvSpPr>
              <a:spLocks noChangeAspect="1"/>
            </p:cNvSpPr>
            <p:nvPr/>
          </p:nvSpPr>
          <p:spPr bwMode="auto">
            <a:xfrm flipV="1">
              <a:off x="7103161" y="5169612"/>
              <a:ext cx="1125865" cy="62711"/>
            </a:xfrm>
            <a:custGeom>
              <a:avLst/>
              <a:gdLst>
                <a:gd name="T0" fmla="*/ 2 w 198"/>
                <a:gd name="T1" fmla="*/ 41 h 43"/>
                <a:gd name="T2" fmla="*/ 4 w 198"/>
                <a:gd name="T3" fmla="*/ 31 h 43"/>
                <a:gd name="T4" fmla="*/ 9 w 198"/>
                <a:gd name="T5" fmla="*/ 34 h 43"/>
                <a:gd name="T6" fmla="*/ 14 w 198"/>
                <a:gd name="T7" fmla="*/ 38 h 43"/>
                <a:gd name="T8" fmla="*/ 21 w 198"/>
                <a:gd name="T9" fmla="*/ 31 h 43"/>
                <a:gd name="T10" fmla="*/ 24 w 198"/>
                <a:gd name="T11" fmla="*/ 12 h 43"/>
                <a:gd name="T12" fmla="*/ 28 w 198"/>
                <a:gd name="T13" fmla="*/ 0 h 43"/>
                <a:gd name="T14" fmla="*/ 31 w 198"/>
                <a:gd name="T15" fmla="*/ 29 h 43"/>
                <a:gd name="T16" fmla="*/ 35 w 198"/>
                <a:gd name="T17" fmla="*/ 24 h 43"/>
                <a:gd name="T18" fmla="*/ 40 w 198"/>
                <a:gd name="T19" fmla="*/ 24 h 43"/>
                <a:gd name="T20" fmla="*/ 45 w 198"/>
                <a:gd name="T21" fmla="*/ 26 h 43"/>
                <a:gd name="T22" fmla="*/ 50 w 198"/>
                <a:gd name="T23" fmla="*/ 36 h 43"/>
                <a:gd name="T24" fmla="*/ 52 w 198"/>
                <a:gd name="T25" fmla="*/ 36 h 43"/>
                <a:gd name="T26" fmla="*/ 57 w 198"/>
                <a:gd name="T27" fmla="*/ 24 h 43"/>
                <a:gd name="T28" fmla="*/ 64 w 198"/>
                <a:gd name="T29" fmla="*/ 15 h 43"/>
                <a:gd name="T30" fmla="*/ 69 w 198"/>
                <a:gd name="T31" fmla="*/ 24 h 43"/>
                <a:gd name="T32" fmla="*/ 74 w 198"/>
                <a:gd name="T33" fmla="*/ 29 h 43"/>
                <a:gd name="T34" fmla="*/ 81 w 198"/>
                <a:gd name="T35" fmla="*/ 29 h 43"/>
                <a:gd name="T36" fmla="*/ 88 w 198"/>
                <a:gd name="T37" fmla="*/ 24 h 43"/>
                <a:gd name="T38" fmla="*/ 90 w 198"/>
                <a:gd name="T39" fmla="*/ 17 h 43"/>
                <a:gd name="T40" fmla="*/ 95 w 198"/>
                <a:gd name="T41" fmla="*/ 24 h 43"/>
                <a:gd name="T42" fmla="*/ 97 w 198"/>
                <a:gd name="T43" fmla="*/ 19 h 43"/>
                <a:gd name="T44" fmla="*/ 102 w 198"/>
                <a:gd name="T45" fmla="*/ 12 h 43"/>
                <a:gd name="T46" fmla="*/ 107 w 198"/>
                <a:gd name="T47" fmla="*/ 22 h 43"/>
                <a:gd name="T48" fmla="*/ 114 w 198"/>
                <a:gd name="T49" fmla="*/ 29 h 43"/>
                <a:gd name="T50" fmla="*/ 121 w 198"/>
                <a:gd name="T51" fmla="*/ 34 h 43"/>
                <a:gd name="T52" fmla="*/ 124 w 198"/>
                <a:gd name="T53" fmla="*/ 24 h 43"/>
                <a:gd name="T54" fmla="*/ 131 w 198"/>
                <a:gd name="T55" fmla="*/ 24 h 43"/>
                <a:gd name="T56" fmla="*/ 136 w 198"/>
                <a:gd name="T57" fmla="*/ 31 h 43"/>
                <a:gd name="T58" fmla="*/ 143 w 198"/>
                <a:gd name="T59" fmla="*/ 31 h 43"/>
                <a:gd name="T60" fmla="*/ 145 w 198"/>
                <a:gd name="T61" fmla="*/ 24 h 43"/>
                <a:gd name="T62" fmla="*/ 150 w 198"/>
                <a:gd name="T63" fmla="*/ 31 h 43"/>
                <a:gd name="T64" fmla="*/ 155 w 198"/>
                <a:gd name="T65" fmla="*/ 22 h 43"/>
                <a:gd name="T66" fmla="*/ 160 w 198"/>
                <a:gd name="T67" fmla="*/ 22 h 43"/>
                <a:gd name="T68" fmla="*/ 167 w 198"/>
                <a:gd name="T69" fmla="*/ 15 h 43"/>
                <a:gd name="T70" fmla="*/ 171 w 198"/>
                <a:gd name="T71" fmla="*/ 10 h 43"/>
                <a:gd name="T72" fmla="*/ 176 w 198"/>
                <a:gd name="T73" fmla="*/ 26 h 43"/>
                <a:gd name="T74" fmla="*/ 179 w 198"/>
                <a:gd name="T75" fmla="*/ 38 h 43"/>
                <a:gd name="T76" fmla="*/ 183 w 198"/>
                <a:gd name="T77" fmla="*/ 31 h 43"/>
                <a:gd name="T78" fmla="*/ 186 w 198"/>
                <a:gd name="T79" fmla="*/ 10 h 43"/>
                <a:gd name="T80" fmla="*/ 191 w 198"/>
                <a:gd name="T81" fmla="*/ 12 h 43"/>
                <a:gd name="T82" fmla="*/ 193 w 198"/>
                <a:gd name="T83"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43">
                  <a:moveTo>
                    <a:pt x="0" y="34"/>
                  </a:moveTo>
                  <a:lnTo>
                    <a:pt x="0" y="43"/>
                  </a:lnTo>
                  <a:lnTo>
                    <a:pt x="2" y="41"/>
                  </a:lnTo>
                  <a:lnTo>
                    <a:pt x="2" y="38"/>
                  </a:lnTo>
                  <a:lnTo>
                    <a:pt x="4" y="36"/>
                  </a:lnTo>
                  <a:lnTo>
                    <a:pt x="4" y="31"/>
                  </a:lnTo>
                  <a:lnTo>
                    <a:pt x="7" y="29"/>
                  </a:lnTo>
                  <a:lnTo>
                    <a:pt x="9" y="31"/>
                  </a:lnTo>
                  <a:lnTo>
                    <a:pt x="9" y="34"/>
                  </a:lnTo>
                  <a:lnTo>
                    <a:pt x="12" y="36"/>
                  </a:lnTo>
                  <a:lnTo>
                    <a:pt x="12" y="41"/>
                  </a:lnTo>
                  <a:lnTo>
                    <a:pt x="14" y="38"/>
                  </a:lnTo>
                  <a:lnTo>
                    <a:pt x="16" y="36"/>
                  </a:lnTo>
                  <a:lnTo>
                    <a:pt x="19" y="34"/>
                  </a:lnTo>
                  <a:lnTo>
                    <a:pt x="21" y="31"/>
                  </a:lnTo>
                  <a:lnTo>
                    <a:pt x="21" y="26"/>
                  </a:lnTo>
                  <a:lnTo>
                    <a:pt x="24" y="24"/>
                  </a:lnTo>
                  <a:lnTo>
                    <a:pt x="24" y="12"/>
                  </a:lnTo>
                  <a:lnTo>
                    <a:pt x="26" y="5"/>
                  </a:lnTo>
                  <a:lnTo>
                    <a:pt x="26" y="0"/>
                  </a:lnTo>
                  <a:lnTo>
                    <a:pt x="28" y="0"/>
                  </a:lnTo>
                  <a:lnTo>
                    <a:pt x="28" y="12"/>
                  </a:lnTo>
                  <a:lnTo>
                    <a:pt x="31" y="19"/>
                  </a:lnTo>
                  <a:lnTo>
                    <a:pt x="31" y="29"/>
                  </a:lnTo>
                  <a:lnTo>
                    <a:pt x="33" y="31"/>
                  </a:lnTo>
                  <a:lnTo>
                    <a:pt x="35" y="29"/>
                  </a:lnTo>
                  <a:lnTo>
                    <a:pt x="35" y="24"/>
                  </a:lnTo>
                  <a:lnTo>
                    <a:pt x="40" y="17"/>
                  </a:lnTo>
                  <a:lnTo>
                    <a:pt x="38" y="17"/>
                  </a:lnTo>
                  <a:lnTo>
                    <a:pt x="40" y="24"/>
                  </a:lnTo>
                  <a:lnTo>
                    <a:pt x="45" y="29"/>
                  </a:lnTo>
                  <a:lnTo>
                    <a:pt x="43" y="29"/>
                  </a:lnTo>
                  <a:lnTo>
                    <a:pt x="45" y="26"/>
                  </a:lnTo>
                  <a:lnTo>
                    <a:pt x="47" y="29"/>
                  </a:lnTo>
                  <a:lnTo>
                    <a:pt x="47" y="34"/>
                  </a:lnTo>
                  <a:lnTo>
                    <a:pt x="50" y="36"/>
                  </a:lnTo>
                  <a:lnTo>
                    <a:pt x="50" y="41"/>
                  </a:lnTo>
                  <a:lnTo>
                    <a:pt x="52" y="38"/>
                  </a:lnTo>
                  <a:lnTo>
                    <a:pt x="52" y="36"/>
                  </a:lnTo>
                  <a:lnTo>
                    <a:pt x="55" y="34"/>
                  </a:lnTo>
                  <a:lnTo>
                    <a:pt x="55" y="24"/>
                  </a:lnTo>
                  <a:lnTo>
                    <a:pt x="57" y="24"/>
                  </a:lnTo>
                  <a:lnTo>
                    <a:pt x="59" y="22"/>
                  </a:lnTo>
                  <a:lnTo>
                    <a:pt x="59" y="19"/>
                  </a:lnTo>
                  <a:lnTo>
                    <a:pt x="64" y="15"/>
                  </a:lnTo>
                  <a:lnTo>
                    <a:pt x="62" y="15"/>
                  </a:lnTo>
                  <a:lnTo>
                    <a:pt x="64" y="19"/>
                  </a:lnTo>
                  <a:lnTo>
                    <a:pt x="69" y="24"/>
                  </a:lnTo>
                  <a:lnTo>
                    <a:pt x="69" y="29"/>
                  </a:lnTo>
                  <a:lnTo>
                    <a:pt x="71" y="29"/>
                  </a:lnTo>
                  <a:lnTo>
                    <a:pt x="74" y="29"/>
                  </a:lnTo>
                  <a:lnTo>
                    <a:pt x="76" y="29"/>
                  </a:lnTo>
                  <a:lnTo>
                    <a:pt x="78" y="29"/>
                  </a:lnTo>
                  <a:lnTo>
                    <a:pt x="81" y="29"/>
                  </a:lnTo>
                  <a:lnTo>
                    <a:pt x="83" y="29"/>
                  </a:lnTo>
                  <a:lnTo>
                    <a:pt x="86" y="29"/>
                  </a:lnTo>
                  <a:lnTo>
                    <a:pt x="88" y="24"/>
                  </a:lnTo>
                  <a:lnTo>
                    <a:pt x="88" y="22"/>
                  </a:lnTo>
                  <a:lnTo>
                    <a:pt x="90" y="19"/>
                  </a:lnTo>
                  <a:lnTo>
                    <a:pt x="90" y="17"/>
                  </a:lnTo>
                  <a:lnTo>
                    <a:pt x="93" y="19"/>
                  </a:lnTo>
                  <a:lnTo>
                    <a:pt x="93" y="22"/>
                  </a:lnTo>
                  <a:lnTo>
                    <a:pt x="95" y="24"/>
                  </a:lnTo>
                  <a:lnTo>
                    <a:pt x="95" y="26"/>
                  </a:lnTo>
                  <a:lnTo>
                    <a:pt x="97" y="24"/>
                  </a:lnTo>
                  <a:lnTo>
                    <a:pt x="97" y="19"/>
                  </a:lnTo>
                  <a:lnTo>
                    <a:pt x="100" y="17"/>
                  </a:lnTo>
                  <a:lnTo>
                    <a:pt x="105" y="12"/>
                  </a:lnTo>
                  <a:lnTo>
                    <a:pt x="102" y="12"/>
                  </a:lnTo>
                  <a:lnTo>
                    <a:pt x="105" y="15"/>
                  </a:lnTo>
                  <a:lnTo>
                    <a:pt x="107" y="17"/>
                  </a:lnTo>
                  <a:lnTo>
                    <a:pt x="107" y="22"/>
                  </a:lnTo>
                  <a:lnTo>
                    <a:pt x="112" y="26"/>
                  </a:lnTo>
                  <a:lnTo>
                    <a:pt x="112" y="29"/>
                  </a:lnTo>
                  <a:lnTo>
                    <a:pt x="114" y="29"/>
                  </a:lnTo>
                  <a:lnTo>
                    <a:pt x="117" y="29"/>
                  </a:lnTo>
                  <a:lnTo>
                    <a:pt x="119" y="31"/>
                  </a:lnTo>
                  <a:lnTo>
                    <a:pt x="121" y="34"/>
                  </a:lnTo>
                  <a:lnTo>
                    <a:pt x="121" y="31"/>
                  </a:lnTo>
                  <a:lnTo>
                    <a:pt x="124" y="29"/>
                  </a:lnTo>
                  <a:lnTo>
                    <a:pt x="124" y="24"/>
                  </a:lnTo>
                  <a:lnTo>
                    <a:pt x="126" y="22"/>
                  </a:lnTo>
                  <a:lnTo>
                    <a:pt x="126" y="19"/>
                  </a:lnTo>
                  <a:lnTo>
                    <a:pt x="131" y="24"/>
                  </a:lnTo>
                  <a:lnTo>
                    <a:pt x="131" y="26"/>
                  </a:lnTo>
                  <a:lnTo>
                    <a:pt x="133" y="29"/>
                  </a:lnTo>
                  <a:lnTo>
                    <a:pt x="136" y="31"/>
                  </a:lnTo>
                  <a:lnTo>
                    <a:pt x="138" y="31"/>
                  </a:lnTo>
                  <a:lnTo>
                    <a:pt x="140" y="34"/>
                  </a:lnTo>
                  <a:lnTo>
                    <a:pt x="143" y="31"/>
                  </a:lnTo>
                  <a:lnTo>
                    <a:pt x="143" y="29"/>
                  </a:lnTo>
                  <a:lnTo>
                    <a:pt x="145" y="26"/>
                  </a:lnTo>
                  <a:lnTo>
                    <a:pt x="145" y="24"/>
                  </a:lnTo>
                  <a:lnTo>
                    <a:pt x="148" y="26"/>
                  </a:lnTo>
                  <a:lnTo>
                    <a:pt x="148" y="31"/>
                  </a:lnTo>
                  <a:lnTo>
                    <a:pt x="150" y="31"/>
                  </a:lnTo>
                  <a:lnTo>
                    <a:pt x="152" y="26"/>
                  </a:lnTo>
                  <a:lnTo>
                    <a:pt x="155" y="26"/>
                  </a:lnTo>
                  <a:lnTo>
                    <a:pt x="155" y="22"/>
                  </a:lnTo>
                  <a:lnTo>
                    <a:pt x="157" y="22"/>
                  </a:lnTo>
                  <a:lnTo>
                    <a:pt x="162" y="22"/>
                  </a:lnTo>
                  <a:lnTo>
                    <a:pt x="160" y="22"/>
                  </a:lnTo>
                  <a:lnTo>
                    <a:pt x="162" y="22"/>
                  </a:lnTo>
                  <a:lnTo>
                    <a:pt x="167" y="17"/>
                  </a:lnTo>
                  <a:lnTo>
                    <a:pt x="167" y="15"/>
                  </a:lnTo>
                  <a:lnTo>
                    <a:pt x="169" y="12"/>
                  </a:lnTo>
                  <a:lnTo>
                    <a:pt x="169" y="7"/>
                  </a:lnTo>
                  <a:lnTo>
                    <a:pt x="171" y="10"/>
                  </a:lnTo>
                  <a:lnTo>
                    <a:pt x="174" y="12"/>
                  </a:lnTo>
                  <a:lnTo>
                    <a:pt x="174" y="22"/>
                  </a:lnTo>
                  <a:lnTo>
                    <a:pt x="176" y="26"/>
                  </a:lnTo>
                  <a:lnTo>
                    <a:pt x="176" y="34"/>
                  </a:lnTo>
                  <a:lnTo>
                    <a:pt x="179" y="36"/>
                  </a:lnTo>
                  <a:lnTo>
                    <a:pt x="179" y="38"/>
                  </a:lnTo>
                  <a:lnTo>
                    <a:pt x="179" y="36"/>
                  </a:lnTo>
                  <a:lnTo>
                    <a:pt x="181" y="34"/>
                  </a:lnTo>
                  <a:lnTo>
                    <a:pt x="183" y="31"/>
                  </a:lnTo>
                  <a:lnTo>
                    <a:pt x="183" y="24"/>
                  </a:lnTo>
                  <a:lnTo>
                    <a:pt x="186" y="19"/>
                  </a:lnTo>
                  <a:lnTo>
                    <a:pt x="186" y="10"/>
                  </a:lnTo>
                  <a:lnTo>
                    <a:pt x="188" y="7"/>
                  </a:lnTo>
                  <a:lnTo>
                    <a:pt x="188" y="10"/>
                  </a:lnTo>
                  <a:lnTo>
                    <a:pt x="191" y="12"/>
                  </a:lnTo>
                  <a:lnTo>
                    <a:pt x="191" y="24"/>
                  </a:lnTo>
                  <a:lnTo>
                    <a:pt x="193" y="26"/>
                  </a:lnTo>
                  <a:lnTo>
                    <a:pt x="193" y="29"/>
                  </a:lnTo>
                  <a:lnTo>
                    <a:pt x="198" y="34"/>
                  </a:lnTo>
                  <a:lnTo>
                    <a:pt x="195" y="3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0" name="Freeform 244"/>
            <p:cNvSpPr>
              <a:spLocks noChangeAspect="1"/>
            </p:cNvSpPr>
            <p:nvPr/>
          </p:nvSpPr>
          <p:spPr bwMode="auto">
            <a:xfrm flipV="1">
              <a:off x="8213485" y="5172528"/>
              <a:ext cx="1143133" cy="68544"/>
            </a:xfrm>
            <a:custGeom>
              <a:avLst/>
              <a:gdLst>
                <a:gd name="T0" fmla="*/ 5 w 201"/>
                <a:gd name="T1" fmla="*/ 41 h 48"/>
                <a:gd name="T2" fmla="*/ 12 w 201"/>
                <a:gd name="T3" fmla="*/ 43 h 48"/>
                <a:gd name="T4" fmla="*/ 17 w 201"/>
                <a:gd name="T5" fmla="*/ 31 h 48"/>
                <a:gd name="T6" fmla="*/ 19 w 201"/>
                <a:gd name="T7" fmla="*/ 10 h 48"/>
                <a:gd name="T8" fmla="*/ 22 w 201"/>
                <a:gd name="T9" fmla="*/ 31 h 48"/>
                <a:gd name="T10" fmla="*/ 27 w 201"/>
                <a:gd name="T11" fmla="*/ 48 h 48"/>
                <a:gd name="T12" fmla="*/ 31 w 201"/>
                <a:gd name="T13" fmla="*/ 36 h 48"/>
                <a:gd name="T14" fmla="*/ 36 w 201"/>
                <a:gd name="T15" fmla="*/ 7 h 48"/>
                <a:gd name="T16" fmla="*/ 38 w 201"/>
                <a:gd name="T17" fmla="*/ 12 h 48"/>
                <a:gd name="T18" fmla="*/ 46 w 201"/>
                <a:gd name="T19" fmla="*/ 43 h 48"/>
                <a:gd name="T20" fmla="*/ 48 w 201"/>
                <a:gd name="T21" fmla="*/ 38 h 48"/>
                <a:gd name="T22" fmla="*/ 53 w 201"/>
                <a:gd name="T23" fmla="*/ 29 h 48"/>
                <a:gd name="T24" fmla="*/ 60 w 201"/>
                <a:gd name="T25" fmla="*/ 29 h 48"/>
                <a:gd name="T26" fmla="*/ 62 w 201"/>
                <a:gd name="T27" fmla="*/ 22 h 48"/>
                <a:gd name="T28" fmla="*/ 67 w 201"/>
                <a:gd name="T29" fmla="*/ 31 h 48"/>
                <a:gd name="T30" fmla="*/ 69 w 201"/>
                <a:gd name="T31" fmla="*/ 45 h 48"/>
                <a:gd name="T32" fmla="*/ 74 w 201"/>
                <a:gd name="T33" fmla="*/ 38 h 48"/>
                <a:gd name="T34" fmla="*/ 79 w 201"/>
                <a:gd name="T35" fmla="*/ 36 h 48"/>
                <a:gd name="T36" fmla="*/ 86 w 201"/>
                <a:gd name="T37" fmla="*/ 31 h 48"/>
                <a:gd name="T38" fmla="*/ 91 w 201"/>
                <a:gd name="T39" fmla="*/ 24 h 48"/>
                <a:gd name="T40" fmla="*/ 96 w 201"/>
                <a:gd name="T41" fmla="*/ 33 h 48"/>
                <a:gd name="T42" fmla="*/ 103 w 201"/>
                <a:gd name="T43" fmla="*/ 36 h 48"/>
                <a:gd name="T44" fmla="*/ 108 w 201"/>
                <a:gd name="T45" fmla="*/ 29 h 48"/>
                <a:gd name="T46" fmla="*/ 112 w 201"/>
                <a:gd name="T47" fmla="*/ 29 h 48"/>
                <a:gd name="T48" fmla="*/ 117 w 201"/>
                <a:gd name="T49" fmla="*/ 33 h 48"/>
                <a:gd name="T50" fmla="*/ 124 w 201"/>
                <a:gd name="T51" fmla="*/ 38 h 48"/>
                <a:gd name="T52" fmla="*/ 134 w 201"/>
                <a:gd name="T53" fmla="*/ 33 h 48"/>
                <a:gd name="T54" fmla="*/ 139 w 201"/>
                <a:gd name="T55" fmla="*/ 31 h 48"/>
                <a:gd name="T56" fmla="*/ 146 w 201"/>
                <a:gd name="T57" fmla="*/ 31 h 48"/>
                <a:gd name="T58" fmla="*/ 148 w 201"/>
                <a:gd name="T59" fmla="*/ 22 h 48"/>
                <a:gd name="T60" fmla="*/ 153 w 201"/>
                <a:gd name="T61" fmla="*/ 17 h 48"/>
                <a:gd name="T62" fmla="*/ 155 w 201"/>
                <a:gd name="T63" fmla="*/ 36 h 48"/>
                <a:gd name="T64" fmla="*/ 160 w 201"/>
                <a:gd name="T65" fmla="*/ 41 h 48"/>
                <a:gd name="T66" fmla="*/ 170 w 201"/>
                <a:gd name="T67" fmla="*/ 43 h 48"/>
                <a:gd name="T68" fmla="*/ 172 w 201"/>
                <a:gd name="T69" fmla="*/ 36 h 48"/>
                <a:gd name="T70" fmla="*/ 174 w 201"/>
                <a:gd name="T71" fmla="*/ 38 h 48"/>
                <a:gd name="T72" fmla="*/ 179 w 201"/>
                <a:gd name="T73" fmla="*/ 41 h 48"/>
                <a:gd name="T74" fmla="*/ 182 w 201"/>
                <a:gd name="T75" fmla="*/ 22 h 48"/>
                <a:gd name="T76" fmla="*/ 189 w 201"/>
                <a:gd name="T77" fmla="*/ 17 h 48"/>
                <a:gd name="T78" fmla="*/ 191 w 201"/>
                <a:gd name="T79" fmla="*/ 5 h 48"/>
                <a:gd name="T80" fmla="*/ 196 w 201"/>
                <a:gd name="T81" fmla="*/ 22 h 48"/>
                <a:gd name="T82" fmla="*/ 198 w 201"/>
                <a:gd name="T8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48">
                  <a:moveTo>
                    <a:pt x="0" y="41"/>
                  </a:moveTo>
                  <a:lnTo>
                    <a:pt x="3" y="41"/>
                  </a:lnTo>
                  <a:lnTo>
                    <a:pt x="5" y="41"/>
                  </a:lnTo>
                  <a:lnTo>
                    <a:pt x="7" y="43"/>
                  </a:lnTo>
                  <a:lnTo>
                    <a:pt x="10" y="43"/>
                  </a:lnTo>
                  <a:lnTo>
                    <a:pt x="12" y="43"/>
                  </a:lnTo>
                  <a:lnTo>
                    <a:pt x="15" y="41"/>
                  </a:lnTo>
                  <a:lnTo>
                    <a:pt x="15" y="36"/>
                  </a:lnTo>
                  <a:lnTo>
                    <a:pt x="17" y="31"/>
                  </a:lnTo>
                  <a:lnTo>
                    <a:pt x="17" y="17"/>
                  </a:lnTo>
                  <a:lnTo>
                    <a:pt x="19" y="12"/>
                  </a:lnTo>
                  <a:lnTo>
                    <a:pt x="19" y="10"/>
                  </a:lnTo>
                  <a:lnTo>
                    <a:pt x="19" y="12"/>
                  </a:lnTo>
                  <a:lnTo>
                    <a:pt x="22" y="17"/>
                  </a:lnTo>
                  <a:lnTo>
                    <a:pt x="22" y="31"/>
                  </a:lnTo>
                  <a:lnTo>
                    <a:pt x="24" y="38"/>
                  </a:lnTo>
                  <a:lnTo>
                    <a:pt x="24" y="48"/>
                  </a:lnTo>
                  <a:lnTo>
                    <a:pt x="27" y="48"/>
                  </a:lnTo>
                  <a:lnTo>
                    <a:pt x="29" y="45"/>
                  </a:lnTo>
                  <a:lnTo>
                    <a:pt x="31" y="41"/>
                  </a:lnTo>
                  <a:lnTo>
                    <a:pt x="31" y="36"/>
                  </a:lnTo>
                  <a:lnTo>
                    <a:pt x="34" y="29"/>
                  </a:lnTo>
                  <a:lnTo>
                    <a:pt x="34" y="14"/>
                  </a:lnTo>
                  <a:lnTo>
                    <a:pt x="36" y="7"/>
                  </a:lnTo>
                  <a:lnTo>
                    <a:pt x="36" y="0"/>
                  </a:lnTo>
                  <a:lnTo>
                    <a:pt x="38" y="5"/>
                  </a:lnTo>
                  <a:lnTo>
                    <a:pt x="38" y="12"/>
                  </a:lnTo>
                  <a:lnTo>
                    <a:pt x="41" y="19"/>
                  </a:lnTo>
                  <a:lnTo>
                    <a:pt x="41" y="36"/>
                  </a:lnTo>
                  <a:lnTo>
                    <a:pt x="46" y="43"/>
                  </a:lnTo>
                  <a:lnTo>
                    <a:pt x="43" y="43"/>
                  </a:lnTo>
                  <a:lnTo>
                    <a:pt x="46" y="41"/>
                  </a:lnTo>
                  <a:lnTo>
                    <a:pt x="48" y="38"/>
                  </a:lnTo>
                  <a:lnTo>
                    <a:pt x="50" y="38"/>
                  </a:lnTo>
                  <a:lnTo>
                    <a:pt x="53" y="33"/>
                  </a:lnTo>
                  <a:lnTo>
                    <a:pt x="53" y="29"/>
                  </a:lnTo>
                  <a:lnTo>
                    <a:pt x="55" y="29"/>
                  </a:lnTo>
                  <a:lnTo>
                    <a:pt x="58" y="31"/>
                  </a:lnTo>
                  <a:lnTo>
                    <a:pt x="60" y="29"/>
                  </a:lnTo>
                  <a:lnTo>
                    <a:pt x="60" y="22"/>
                  </a:lnTo>
                  <a:lnTo>
                    <a:pt x="62" y="17"/>
                  </a:lnTo>
                  <a:lnTo>
                    <a:pt x="62" y="22"/>
                  </a:lnTo>
                  <a:lnTo>
                    <a:pt x="65" y="24"/>
                  </a:lnTo>
                  <a:lnTo>
                    <a:pt x="65" y="29"/>
                  </a:lnTo>
                  <a:lnTo>
                    <a:pt x="67" y="31"/>
                  </a:lnTo>
                  <a:lnTo>
                    <a:pt x="67" y="41"/>
                  </a:lnTo>
                  <a:lnTo>
                    <a:pt x="72" y="45"/>
                  </a:lnTo>
                  <a:lnTo>
                    <a:pt x="69" y="45"/>
                  </a:lnTo>
                  <a:lnTo>
                    <a:pt x="72" y="45"/>
                  </a:lnTo>
                  <a:lnTo>
                    <a:pt x="74" y="43"/>
                  </a:lnTo>
                  <a:lnTo>
                    <a:pt x="74" y="38"/>
                  </a:lnTo>
                  <a:lnTo>
                    <a:pt x="77" y="36"/>
                  </a:lnTo>
                  <a:lnTo>
                    <a:pt x="81" y="36"/>
                  </a:lnTo>
                  <a:lnTo>
                    <a:pt x="79" y="36"/>
                  </a:lnTo>
                  <a:lnTo>
                    <a:pt x="81" y="36"/>
                  </a:lnTo>
                  <a:lnTo>
                    <a:pt x="84" y="33"/>
                  </a:lnTo>
                  <a:lnTo>
                    <a:pt x="86" y="31"/>
                  </a:lnTo>
                  <a:lnTo>
                    <a:pt x="86" y="26"/>
                  </a:lnTo>
                  <a:lnTo>
                    <a:pt x="89" y="24"/>
                  </a:lnTo>
                  <a:lnTo>
                    <a:pt x="91" y="24"/>
                  </a:lnTo>
                  <a:lnTo>
                    <a:pt x="93" y="29"/>
                  </a:lnTo>
                  <a:lnTo>
                    <a:pt x="98" y="33"/>
                  </a:lnTo>
                  <a:lnTo>
                    <a:pt x="96" y="33"/>
                  </a:lnTo>
                  <a:lnTo>
                    <a:pt x="98" y="33"/>
                  </a:lnTo>
                  <a:lnTo>
                    <a:pt x="100" y="33"/>
                  </a:lnTo>
                  <a:lnTo>
                    <a:pt x="103" y="36"/>
                  </a:lnTo>
                  <a:lnTo>
                    <a:pt x="105" y="33"/>
                  </a:lnTo>
                  <a:lnTo>
                    <a:pt x="105" y="31"/>
                  </a:lnTo>
                  <a:lnTo>
                    <a:pt x="108" y="29"/>
                  </a:lnTo>
                  <a:lnTo>
                    <a:pt x="108" y="26"/>
                  </a:lnTo>
                  <a:lnTo>
                    <a:pt x="112" y="24"/>
                  </a:lnTo>
                  <a:lnTo>
                    <a:pt x="112" y="29"/>
                  </a:lnTo>
                  <a:lnTo>
                    <a:pt x="117" y="33"/>
                  </a:lnTo>
                  <a:lnTo>
                    <a:pt x="115" y="33"/>
                  </a:lnTo>
                  <a:lnTo>
                    <a:pt x="117" y="33"/>
                  </a:lnTo>
                  <a:lnTo>
                    <a:pt x="122" y="33"/>
                  </a:lnTo>
                  <a:lnTo>
                    <a:pt x="122" y="36"/>
                  </a:lnTo>
                  <a:lnTo>
                    <a:pt x="124" y="38"/>
                  </a:lnTo>
                  <a:lnTo>
                    <a:pt x="127" y="36"/>
                  </a:lnTo>
                  <a:lnTo>
                    <a:pt x="127" y="33"/>
                  </a:lnTo>
                  <a:lnTo>
                    <a:pt x="134" y="33"/>
                  </a:lnTo>
                  <a:lnTo>
                    <a:pt x="134" y="36"/>
                  </a:lnTo>
                  <a:lnTo>
                    <a:pt x="136" y="33"/>
                  </a:lnTo>
                  <a:lnTo>
                    <a:pt x="139" y="31"/>
                  </a:lnTo>
                  <a:lnTo>
                    <a:pt x="141" y="31"/>
                  </a:lnTo>
                  <a:lnTo>
                    <a:pt x="143" y="33"/>
                  </a:lnTo>
                  <a:lnTo>
                    <a:pt x="146" y="31"/>
                  </a:lnTo>
                  <a:lnTo>
                    <a:pt x="146" y="26"/>
                  </a:lnTo>
                  <a:lnTo>
                    <a:pt x="148" y="24"/>
                  </a:lnTo>
                  <a:lnTo>
                    <a:pt x="148" y="22"/>
                  </a:lnTo>
                  <a:lnTo>
                    <a:pt x="151" y="19"/>
                  </a:lnTo>
                  <a:lnTo>
                    <a:pt x="151" y="14"/>
                  </a:lnTo>
                  <a:lnTo>
                    <a:pt x="153" y="17"/>
                  </a:lnTo>
                  <a:lnTo>
                    <a:pt x="153" y="24"/>
                  </a:lnTo>
                  <a:lnTo>
                    <a:pt x="155" y="26"/>
                  </a:lnTo>
                  <a:lnTo>
                    <a:pt x="155" y="36"/>
                  </a:lnTo>
                  <a:lnTo>
                    <a:pt x="158" y="38"/>
                  </a:lnTo>
                  <a:lnTo>
                    <a:pt x="158" y="43"/>
                  </a:lnTo>
                  <a:lnTo>
                    <a:pt x="160" y="41"/>
                  </a:lnTo>
                  <a:lnTo>
                    <a:pt x="163" y="41"/>
                  </a:lnTo>
                  <a:lnTo>
                    <a:pt x="165" y="38"/>
                  </a:lnTo>
                  <a:lnTo>
                    <a:pt x="170" y="43"/>
                  </a:lnTo>
                  <a:lnTo>
                    <a:pt x="167" y="43"/>
                  </a:lnTo>
                  <a:lnTo>
                    <a:pt x="170" y="38"/>
                  </a:lnTo>
                  <a:lnTo>
                    <a:pt x="172" y="36"/>
                  </a:lnTo>
                  <a:lnTo>
                    <a:pt x="172" y="33"/>
                  </a:lnTo>
                  <a:lnTo>
                    <a:pt x="174" y="36"/>
                  </a:lnTo>
                  <a:lnTo>
                    <a:pt x="174" y="38"/>
                  </a:lnTo>
                  <a:lnTo>
                    <a:pt x="177" y="41"/>
                  </a:lnTo>
                  <a:lnTo>
                    <a:pt x="177" y="43"/>
                  </a:lnTo>
                  <a:lnTo>
                    <a:pt x="179" y="41"/>
                  </a:lnTo>
                  <a:lnTo>
                    <a:pt x="179" y="36"/>
                  </a:lnTo>
                  <a:lnTo>
                    <a:pt x="182" y="33"/>
                  </a:lnTo>
                  <a:lnTo>
                    <a:pt x="182" y="22"/>
                  </a:lnTo>
                  <a:lnTo>
                    <a:pt x="184" y="19"/>
                  </a:lnTo>
                  <a:lnTo>
                    <a:pt x="186" y="19"/>
                  </a:lnTo>
                  <a:lnTo>
                    <a:pt x="189" y="17"/>
                  </a:lnTo>
                  <a:lnTo>
                    <a:pt x="189" y="14"/>
                  </a:lnTo>
                  <a:lnTo>
                    <a:pt x="191" y="10"/>
                  </a:lnTo>
                  <a:lnTo>
                    <a:pt x="191" y="5"/>
                  </a:lnTo>
                  <a:lnTo>
                    <a:pt x="194" y="7"/>
                  </a:lnTo>
                  <a:lnTo>
                    <a:pt x="194" y="17"/>
                  </a:lnTo>
                  <a:lnTo>
                    <a:pt x="196" y="22"/>
                  </a:lnTo>
                  <a:lnTo>
                    <a:pt x="196" y="29"/>
                  </a:lnTo>
                  <a:lnTo>
                    <a:pt x="198" y="31"/>
                  </a:lnTo>
                  <a:lnTo>
                    <a:pt x="198" y="36"/>
                  </a:lnTo>
                  <a:lnTo>
                    <a:pt x="201" y="38"/>
                  </a:lnTo>
                  <a:lnTo>
                    <a:pt x="201"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1" name="Freeform 245"/>
            <p:cNvSpPr>
              <a:spLocks noChangeAspect="1"/>
            </p:cNvSpPr>
            <p:nvPr/>
          </p:nvSpPr>
          <p:spPr bwMode="auto">
            <a:xfrm flipV="1">
              <a:off x="9356618" y="5162320"/>
              <a:ext cx="1110324" cy="75836"/>
            </a:xfrm>
            <a:custGeom>
              <a:avLst/>
              <a:gdLst>
                <a:gd name="T0" fmla="*/ 2 w 195"/>
                <a:gd name="T1" fmla="*/ 35 h 52"/>
                <a:gd name="T2" fmla="*/ 7 w 195"/>
                <a:gd name="T3" fmla="*/ 45 h 52"/>
                <a:gd name="T4" fmla="*/ 9 w 195"/>
                <a:gd name="T5" fmla="*/ 49 h 52"/>
                <a:gd name="T6" fmla="*/ 14 w 195"/>
                <a:gd name="T7" fmla="*/ 40 h 52"/>
                <a:gd name="T8" fmla="*/ 19 w 195"/>
                <a:gd name="T9" fmla="*/ 26 h 52"/>
                <a:gd name="T10" fmla="*/ 24 w 195"/>
                <a:gd name="T11" fmla="*/ 19 h 52"/>
                <a:gd name="T12" fmla="*/ 28 w 195"/>
                <a:gd name="T13" fmla="*/ 30 h 52"/>
                <a:gd name="T14" fmla="*/ 33 w 195"/>
                <a:gd name="T15" fmla="*/ 28 h 52"/>
                <a:gd name="T16" fmla="*/ 38 w 195"/>
                <a:gd name="T17" fmla="*/ 19 h 52"/>
                <a:gd name="T18" fmla="*/ 40 w 195"/>
                <a:gd name="T19" fmla="*/ 23 h 52"/>
                <a:gd name="T20" fmla="*/ 43 w 195"/>
                <a:gd name="T21" fmla="*/ 30 h 52"/>
                <a:gd name="T22" fmla="*/ 50 w 195"/>
                <a:gd name="T23" fmla="*/ 33 h 52"/>
                <a:gd name="T24" fmla="*/ 57 w 195"/>
                <a:gd name="T25" fmla="*/ 35 h 52"/>
                <a:gd name="T26" fmla="*/ 59 w 195"/>
                <a:gd name="T27" fmla="*/ 26 h 52"/>
                <a:gd name="T28" fmla="*/ 64 w 195"/>
                <a:gd name="T29" fmla="*/ 30 h 52"/>
                <a:gd name="T30" fmla="*/ 69 w 195"/>
                <a:gd name="T31" fmla="*/ 35 h 52"/>
                <a:gd name="T32" fmla="*/ 76 w 195"/>
                <a:gd name="T33" fmla="*/ 30 h 52"/>
                <a:gd name="T34" fmla="*/ 78 w 195"/>
                <a:gd name="T35" fmla="*/ 16 h 52"/>
                <a:gd name="T36" fmla="*/ 83 w 195"/>
                <a:gd name="T37" fmla="*/ 16 h 52"/>
                <a:gd name="T38" fmla="*/ 86 w 195"/>
                <a:gd name="T39" fmla="*/ 28 h 52"/>
                <a:gd name="T40" fmla="*/ 90 w 195"/>
                <a:gd name="T41" fmla="*/ 30 h 52"/>
                <a:gd name="T42" fmla="*/ 98 w 195"/>
                <a:gd name="T43" fmla="*/ 28 h 52"/>
                <a:gd name="T44" fmla="*/ 100 w 195"/>
                <a:gd name="T45" fmla="*/ 28 h 52"/>
                <a:gd name="T46" fmla="*/ 105 w 195"/>
                <a:gd name="T47" fmla="*/ 30 h 52"/>
                <a:gd name="T48" fmla="*/ 107 w 195"/>
                <a:gd name="T49" fmla="*/ 19 h 52"/>
                <a:gd name="T50" fmla="*/ 112 w 195"/>
                <a:gd name="T51" fmla="*/ 30 h 52"/>
                <a:gd name="T52" fmla="*/ 117 w 195"/>
                <a:gd name="T53" fmla="*/ 38 h 52"/>
                <a:gd name="T54" fmla="*/ 121 w 195"/>
                <a:gd name="T55" fmla="*/ 26 h 52"/>
                <a:gd name="T56" fmla="*/ 126 w 195"/>
                <a:gd name="T57" fmla="*/ 35 h 52"/>
                <a:gd name="T58" fmla="*/ 131 w 195"/>
                <a:gd name="T59" fmla="*/ 42 h 52"/>
                <a:gd name="T60" fmla="*/ 136 w 195"/>
                <a:gd name="T61" fmla="*/ 35 h 52"/>
                <a:gd name="T62" fmla="*/ 143 w 195"/>
                <a:gd name="T63" fmla="*/ 26 h 52"/>
                <a:gd name="T64" fmla="*/ 148 w 195"/>
                <a:gd name="T65" fmla="*/ 30 h 52"/>
                <a:gd name="T66" fmla="*/ 152 w 195"/>
                <a:gd name="T67" fmla="*/ 26 h 52"/>
                <a:gd name="T68" fmla="*/ 157 w 195"/>
                <a:gd name="T69" fmla="*/ 30 h 52"/>
                <a:gd name="T70" fmla="*/ 162 w 195"/>
                <a:gd name="T71" fmla="*/ 19 h 52"/>
                <a:gd name="T72" fmla="*/ 167 w 195"/>
                <a:gd name="T73" fmla="*/ 2 h 52"/>
                <a:gd name="T74" fmla="*/ 169 w 195"/>
                <a:gd name="T75" fmla="*/ 19 h 52"/>
                <a:gd name="T76" fmla="*/ 176 w 195"/>
                <a:gd name="T77" fmla="*/ 40 h 52"/>
                <a:gd name="T78" fmla="*/ 183 w 195"/>
                <a:gd name="T79" fmla="*/ 35 h 52"/>
                <a:gd name="T80" fmla="*/ 186 w 195"/>
                <a:gd name="T81" fmla="*/ 35 h 52"/>
                <a:gd name="T82" fmla="*/ 195 w 195"/>
                <a:gd name="T83"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5" h="52">
                  <a:moveTo>
                    <a:pt x="0" y="40"/>
                  </a:moveTo>
                  <a:lnTo>
                    <a:pt x="2" y="38"/>
                  </a:lnTo>
                  <a:lnTo>
                    <a:pt x="2" y="35"/>
                  </a:lnTo>
                  <a:lnTo>
                    <a:pt x="4" y="38"/>
                  </a:lnTo>
                  <a:lnTo>
                    <a:pt x="4" y="42"/>
                  </a:lnTo>
                  <a:lnTo>
                    <a:pt x="7" y="45"/>
                  </a:lnTo>
                  <a:lnTo>
                    <a:pt x="7" y="49"/>
                  </a:lnTo>
                  <a:lnTo>
                    <a:pt x="9" y="52"/>
                  </a:lnTo>
                  <a:lnTo>
                    <a:pt x="9" y="49"/>
                  </a:lnTo>
                  <a:lnTo>
                    <a:pt x="12" y="47"/>
                  </a:lnTo>
                  <a:lnTo>
                    <a:pt x="12" y="42"/>
                  </a:lnTo>
                  <a:lnTo>
                    <a:pt x="14" y="40"/>
                  </a:lnTo>
                  <a:lnTo>
                    <a:pt x="14" y="33"/>
                  </a:lnTo>
                  <a:lnTo>
                    <a:pt x="19" y="28"/>
                  </a:lnTo>
                  <a:lnTo>
                    <a:pt x="19" y="26"/>
                  </a:lnTo>
                  <a:lnTo>
                    <a:pt x="21" y="23"/>
                  </a:lnTo>
                  <a:lnTo>
                    <a:pt x="21" y="16"/>
                  </a:lnTo>
                  <a:lnTo>
                    <a:pt x="24" y="19"/>
                  </a:lnTo>
                  <a:lnTo>
                    <a:pt x="26" y="21"/>
                  </a:lnTo>
                  <a:lnTo>
                    <a:pt x="26" y="28"/>
                  </a:lnTo>
                  <a:lnTo>
                    <a:pt x="28" y="30"/>
                  </a:lnTo>
                  <a:lnTo>
                    <a:pt x="28" y="33"/>
                  </a:lnTo>
                  <a:lnTo>
                    <a:pt x="31" y="30"/>
                  </a:lnTo>
                  <a:lnTo>
                    <a:pt x="33" y="28"/>
                  </a:lnTo>
                  <a:lnTo>
                    <a:pt x="35" y="26"/>
                  </a:lnTo>
                  <a:lnTo>
                    <a:pt x="35" y="21"/>
                  </a:lnTo>
                  <a:lnTo>
                    <a:pt x="38" y="19"/>
                  </a:lnTo>
                  <a:lnTo>
                    <a:pt x="38" y="16"/>
                  </a:lnTo>
                  <a:lnTo>
                    <a:pt x="38" y="21"/>
                  </a:lnTo>
                  <a:lnTo>
                    <a:pt x="40" y="23"/>
                  </a:lnTo>
                  <a:lnTo>
                    <a:pt x="40" y="26"/>
                  </a:lnTo>
                  <a:lnTo>
                    <a:pt x="45" y="30"/>
                  </a:lnTo>
                  <a:lnTo>
                    <a:pt x="43" y="30"/>
                  </a:lnTo>
                  <a:lnTo>
                    <a:pt x="45" y="28"/>
                  </a:lnTo>
                  <a:lnTo>
                    <a:pt x="47" y="30"/>
                  </a:lnTo>
                  <a:lnTo>
                    <a:pt x="50" y="33"/>
                  </a:lnTo>
                  <a:lnTo>
                    <a:pt x="52" y="35"/>
                  </a:lnTo>
                  <a:lnTo>
                    <a:pt x="55" y="35"/>
                  </a:lnTo>
                  <a:lnTo>
                    <a:pt x="57" y="35"/>
                  </a:lnTo>
                  <a:lnTo>
                    <a:pt x="59" y="26"/>
                  </a:lnTo>
                  <a:lnTo>
                    <a:pt x="59" y="28"/>
                  </a:lnTo>
                  <a:lnTo>
                    <a:pt x="59" y="26"/>
                  </a:lnTo>
                  <a:lnTo>
                    <a:pt x="62" y="26"/>
                  </a:lnTo>
                  <a:lnTo>
                    <a:pt x="64" y="28"/>
                  </a:lnTo>
                  <a:lnTo>
                    <a:pt x="64" y="30"/>
                  </a:lnTo>
                  <a:lnTo>
                    <a:pt x="69" y="35"/>
                  </a:lnTo>
                  <a:lnTo>
                    <a:pt x="66" y="35"/>
                  </a:lnTo>
                  <a:lnTo>
                    <a:pt x="69" y="35"/>
                  </a:lnTo>
                  <a:lnTo>
                    <a:pt x="71" y="35"/>
                  </a:lnTo>
                  <a:lnTo>
                    <a:pt x="74" y="33"/>
                  </a:lnTo>
                  <a:lnTo>
                    <a:pt x="76" y="30"/>
                  </a:lnTo>
                  <a:lnTo>
                    <a:pt x="76" y="28"/>
                  </a:lnTo>
                  <a:lnTo>
                    <a:pt x="78" y="23"/>
                  </a:lnTo>
                  <a:lnTo>
                    <a:pt x="78" y="16"/>
                  </a:lnTo>
                  <a:lnTo>
                    <a:pt x="81" y="11"/>
                  </a:lnTo>
                  <a:lnTo>
                    <a:pt x="81" y="14"/>
                  </a:lnTo>
                  <a:lnTo>
                    <a:pt x="83" y="16"/>
                  </a:lnTo>
                  <a:lnTo>
                    <a:pt x="83" y="21"/>
                  </a:lnTo>
                  <a:lnTo>
                    <a:pt x="86" y="23"/>
                  </a:lnTo>
                  <a:lnTo>
                    <a:pt x="86" y="28"/>
                  </a:lnTo>
                  <a:lnTo>
                    <a:pt x="90" y="33"/>
                  </a:lnTo>
                  <a:lnTo>
                    <a:pt x="88" y="33"/>
                  </a:lnTo>
                  <a:lnTo>
                    <a:pt x="90" y="30"/>
                  </a:lnTo>
                  <a:lnTo>
                    <a:pt x="93" y="30"/>
                  </a:lnTo>
                  <a:lnTo>
                    <a:pt x="95" y="33"/>
                  </a:lnTo>
                  <a:lnTo>
                    <a:pt x="98" y="28"/>
                  </a:lnTo>
                  <a:lnTo>
                    <a:pt x="98" y="26"/>
                  </a:lnTo>
                  <a:lnTo>
                    <a:pt x="100" y="23"/>
                  </a:lnTo>
                  <a:lnTo>
                    <a:pt x="100" y="28"/>
                  </a:lnTo>
                  <a:lnTo>
                    <a:pt x="102" y="30"/>
                  </a:lnTo>
                  <a:lnTo>
                    <a:pt x="102" y="33"/>
                  </a:lnTo>
                  <a:lnTo>
                    <a:pt x="105" y="30"/>
                  </a:lnTo>
                  <a:lnTo>
                    <a:pt x="105" y="28"/>
                  </a:lnTo>
                  <a:lnTo>
                    <a:pt x="107" y="26"/>
                  </a:lnTo>
                  <a:lnTo>
                    <a:pt x="107" y="19"/>
                  </a:lnTo>
                  <a:lnTo>
                    <a:pt x="109" y="16"/>
                  </a:lnTo>
                  <a:lnTo>
                    <a:pt x="112" y="19"/>
                  </a:lnTo>
                  <a:lnTo>
                    <a:pt x="112" y="30"/>
                  </a:lnTo>
                  <a:lnTo>
                    <a:pt x="114" y="33"/>
                  </a:lnTo>
                  <a:lnTo>
                    <a:pt x="114" y="35"/>
                  </a:lnTo>
                  <a:lnTo>
                    <a:pt x="117" y="38"/>
                  </a:lnTo>
                  <a:lnTo>
                    <a:pt x="117" y="28"/>
                  </a:lnTo>
                  <a:lnTo>
                    <a:pt x="119" y="23"/>
                  </a:lnTo>
                  <a:lnTo>
                    <a:pt x="121" y="26"/>
                  </a:lnTo>
                  <a:lnTo>
                    <a:pt x="121" y="33"/>
                  </a:lnTo>
                  <a:lnTo>
                    <a:pt x="124" y="35"/>
                  </a:lnTo>
                  <a:lnTo>
                    <a:pt x="126" y="35"/>
                  </a:lnTo>
                  <a:lnTo>
                    <a:pt x="129" y="38"/>
                  </a:lnTo>
                  <a:lnTo>
                    <a:pt x="133" y="42"/>
                  </a:lnTo>
                  <a:lnTo>
                    <a:pt x="131" y="42"/>
                  </a:lnTo>
                  <a:lnTo>
                    <a:pt x="133" y="40"/>
                  </a:lnTo>
                  <a:lnTo>
                    <a:pt x="136" y="38"/>
                  </a:lnTo>
                  <a:lnTo>
                    <a:pt x="136" y="35"/>
                  </a:lnTo>
                  <a:lnTo>
                    <a:pt x="140" y="30"/>
                  </a:lnTo>
                  <a:lnTo>
                    <a:pt x="140" y="28"/>
                  </a:lnTo>
                  <a:lnTo>
                    <a:pt x="143" y="26"/>
                  </a:lnTo>
                  <a:lnTo>
                    <a:pt x="148" y="30"/>
                  </a:lnTo>
                  <a:lnTo>
                    <a:pt x="145" y="30"/>
                  </a:lnTo>
                  <a:lnTo>
                    <a:pt x="148" y="30"/>
                  </a:lnTo>
                  <a:lnTo>
                    <a:pt x="150" y="30"/>
                  </a:lnTo>
                  <a:lnTo>
                    <a:pt x="155" y="26"/>
                  </a:lnTo>
                  <a:lnTo>
                    <a:pt x="152" y="26"/>
                  </a:lnTo>
                  <a:lnTo>
                    <a:pt x="155" y="26"/>
                  </a:lnTo>
                  <a:lnTo>
                    <a:pt x="160" y="30"/>
                  </a:lnTo>
                  <a:lnTo>
                    <a:pt x="157" y="30"/>
                  </a:lnTo>
                  <a:lnTo>
                    <a:pt x="160" y="28"/>
                  </a:lnTo>
                  <a:lnTo>
                    <a:pt x="162" y="23"/>
                  </a:lnTo>
                  <a:lnTo>
                    <a:pt x="162" y="19"/>
                  </a:lnTo>
                  <a:lnTo>
                    <a:pt x="164" y="16"/>
                  </a:lnTo>
                  <a:lnTo>
                    <a:pt x="164" y="7"/>
                  </a:lnTo>
                  <a:lnTo>
                    <a:pt x="167" y="2"/>
                  </a:lnTo>
                  <a:lnTo>
                    <a:pt x="167" y="0"/>
                  </a:lnTo>
                  <a:lnTo>
                    <a:pt x="169" y="2"/>
                  </a:lnTo>
                  <a:lnTo>
                    <a:pt x="169" y="19"/>
                  </a:lnTo>
                  <a:lnTo>
                    <a:pt x="171" y="23"/>
                  </a:lnTo>
                  <a:lnTo>
                    <a:pt x="171" y="35"/>
                  </a:lnTo>
                  <a:lnTo>
                    <a:pt x="176" y="40"/>
                  </a:lnTo>
                  <a:lnTo>
                    <a:pt x="176" y="42"/>
                  </a:lnTo>
                  <a:lnTo>
                    <a:pt x="179" y="40"/>
                  </a:lnTo>
                  <a:lnTo>
                    <a:pt x="183" y="35"/>
                  </a:lnTo>
                  <a:lnTo>
                    <a:pt x="181" y="35"/>
                  </a:lnTo>
                  <a:lnTo>
                    <a:pt x="183" y="35"/>
                  </a:lnTo>
                  <a:lnTo>
                    <a:pt x="186" y="35"/>
                  </a:lnTo>
                  <a:lnTo>
                    <a:pt x="188" y="35"/>
                  </a:lnTo>
                  <a:lnTo>
                    <a:pt x="191" y="35"/>
                  </a:lnTo>
                  <a:lnTo>
                    <a:pt x="195" y="28"/>
                  </a:lnTo>
                  <a:lnTo>
                    <a:pt x="193" y="28"/>
                  </a:lnTo>
                  <a:lnTo>
                    <a:pt x="195"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2" name="Freeform 246"/>
            <p:cNvSpPr>
              <a:spLocks noChangeAspect="1"/>
            </p:cNvSpPr>
            <p:nvPr/>
          </p:nvSpPr>
          <p:spPr bwMode="auto">
            <a:xfrm flipV="1">
              <a:off x="10466941" y="5187112"/>
              <a:ext cx="164045" cy="10209"/>
            </a:xfrm>
            <a:custGeom>
              <a:avLst/>
              <a:gdLst>
                <a:gd name="T0" fmla="*/ 0 w 29"/>
                <a:gd name="T1" fmla="*/ 5 h 7"/>
                <a:gd name="T2" fmla="*/ 3 w 29"/>
                <a:gd name="T3" fmla="*/ 5 h 7"/>
                <a:gd name="T4" fmla="*/ 5 w 29"/>
                <a:gd name="T5" fmla="*/ 7 h 7"/>
                <a:gd name="T6" fmla="*/ 7 w 29"/>
                <a:gd name="T7" fmla="*/ 5 h 7"/>
                <a:gd name="T8" fmla="*/ 10 w 29"/>
                <a:gd name="T9" fmla="*/ 2 h 7"/>
                <a:gd name="T10" fmla="*/ 12 w 29"/>
                <a:gd name="T11" fmla="*/ 0 h 7"/>
                <a:gd name="T12" fmla="*/ 17 w 29"/>
                <a:gd name="T13" fmla="*/ 0 h 7"/>
                <a:gd name="T14" fmla="*/ 15 w 29"/>
                <a:gd name="T15" fmla="*/ 0 h 7"/>
                <a:gd name="T16" fmla="*/ 17 w 29"/>
                <a:gd name="T17" fmla="*/ 0 h 7"/>
                <a:gd name="T18" fmla="*/ 19 w 29"/>
                <a:gd name="T19" fmla="*/ 0 h 7"/>
                <a:gd name="T20" fmla="*/ 22 w 29"/>
                <a:gd name="T21" fmla="*/ 0 h 7"/>
                <a:gd name="T22" fmla="*/ 24 w 29"/>
                <a:gd name="T23" fmla="*/ 2 h 7"/>
                <a:gd name="T24" fmla="*/ 27 w 29"/>
                <a:gd name="T25" fmla="*/ 0 h 7"/>
                <a:gd name="T26" fmla="*/ 29 w 29"/>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7">
                  <a:moveTo>
                    <a:pt x="0" y="5"/>
                  </a:moveTo>
                  <a:lnTo>
                    <a:pt x="3" y="5"/>
                  </a:lnTo>
                  <a:lnTo>
                    <a:pt x="5" y="7"/>
                  </a:lnTo>
                  <a:lnTo>
                    <a:pt x="7" y="5"/>
                  </a:lnTo>
                  <a:lnTo>
                    <a:pt x="10" y="2"/>
                  </a:lnTo>
                  <a:lnTo>
                    <a:pt x="12" y="0"/>
                  </a:lnTo>
                  <a:lnTo>
                    <a:pt x="17" y="0"/>
                  </a:lnTo>
                  <a:lnTo>
                    <a:pt x="15" y="0"/>
                  </a:lnTo>
                  <a:lnTo>
                    <a:pt x="17" y="0"/>
                  </a:lnTo>
                  <a:lnTo>
                    <a:pt x="19" y="0"/>
                  </a:lnTo>
                  <a:lnTo>
                    <a:pt x="22" y="0"/>
                  </a:lnTo>
                  <a:lnTo>
                    <a:pt x="24" y="2"/>
                  </a:lnTo>
                  <a:lnTo>
                    <a:pt x="27" y="0"/>
                  </a:lnTo>
                  <a:lnTo>
                    <a:pt x="29" y="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3" name="Freeform 247"/>
            <p:cNvSpPr>
              <a:spLocks noChangeAspect="1"/>
            </p:cNvSpPr>
            <p:nvPr/>
          </p:nvSpPr>
          <p:spPr bwMode="auto">
            <a:xfrm flipV="1">
              <a:off x="4742643" y="5265865"/>
              <a:ext cx="1274369" cy="68544"/>
            </a:xfrm>
            <a:custGeom>
              <a:avLst/>
              <a:gdLst>
                <a:gd name="T0" fmla="*/ 4 w 224"/>
                <a:gd name="T1" fmla="*/ 33 h 47"/>
                <a:gd name="T2" fmla="*/ 7 w 224"/>
                <a:gd name="T3" fmla="*/ 31 h 47"/>
                <a:gd name="T4" fmla="*/ 11 w 224"/>
                <a:gd name="T5" fmla="*/ 33 h 47"/>
                <a:gd name="T6" fmla="*/ 16 w 224"/>
                <a:gd name="T7" fmla="*/ 26 h 47"/>
                <a:gd name="T8" fmla="*/ 23 w 224"/>
                <a:gd name="T9" fmla="*/ 21 h 47"/>
                <a:gd name="T10" fmla="*/ 26 w 224"/>
                <a:gd name="T11" fmla="*/ 31 h 47"/>
                <a:gd name="T12" fmla="*/ 31 w 224"/>
                <a:gd name="T13" fmla="*/ 24 h 47"/>
                <a:gd name="T14" fmla="*/ 38 w 224"/>
                <a:gd name="T15" fmla="*/ 28 h 47"/>
                <a:gd name="T16" fmla="*/ 40 w 224"/>
                <a:gd name="T17" fmla="*/ 36 h 47"/>
                <a:gd name="T18" fmla="*/ 47 w 224"/>
                <a:gd name="T19" fmla="*/ 28 h 47"/>
                <a:gd name="T20" fmla="*/ 54 w 224"/>
                <a:gd name="T21" fmla="*/ 26 h 47"/>
                <a:gd name="T22" fmla="*/ 62 w 224"/>
                <a:gd name="T23" fmla="*/ 26 h 47"/>
                <a:gd name="T24" fmla="*/ 71 w 224"/>
                <a:gd name="T25" fmla="*/ 24 h 47"/>
                <a:gd name="T26" fmla="*/ 74 w 224"/>
                <a:gd name="T27" fmla="*/ 24 h 47"/>
                <a:gd name="T28" fmla="*/ 81 w 224"/>
                <a:gd name="T29" fmla="*/ 28 h 47"/>
                <a:gd name="T30" fmla="*/ 85 w 224"/>
                <a:gd name="T31" fmla="*/ 28 h 47"/>
                <a:gd name="T32" fmla="*/ 90 w 224"/>
                <a:gd name="T33" fmla="*/ 26 h 47"/>
                <a:gd name="T34" fmla="*/ 95 w 224"/>
                <a:gd name="T35" fmla="*/ 17 h 47"/>
                <a:gd name="T36" fmla="*/ 97 w 224"/>
                <a:gd name="T37" fmla="*/ 26 h 47"/>
                <a:gd name="T38" fmla="*/ 105 w 224"/>
                <a:gd name="T39" fmla="*/ 36 h 47"/>
                <a:gd name="T40" fmla="*/ 112 w 224"/>
                <a:gd name="T41" fmla="*/ 31 h 47"/>
                <a:gd name="T42" fmla="*/ 116 w 224"/>
                <a:gd name="T43" fmla="*/ 28 h 47"/>
                <a:gd name="T44" fmla="*/ 124 w 224"/>
                <a:gd name="T45" fmla="*/ 21 h 47"/>
                <a:gd name="T46" fmla="*/ 126 w 224"/>
                <a:gd name="T47" fmla="*/ 24 h 47"/>
                <a:gd name="T48" fmla="*/ 133 w 224"/>
                <a:gd name="T49" fmla="*/ 31 h 47"/>
                <a:gd name="T50" fmla="*/ 138 w 224"/>
                <a:gd name="T51" fmla="*/ 38 h 47"/>
                <a:gd name="T52" fmla="*/ 143 w 224"/>
                <a:gd name="T53" fmla="*/ 24 h 47"/>
                <a:gd name="T54" fmla="*/ 147 w 224"/>
                <a:gd name="T55" fmla="*/ 0 h 47"/>
                <a:gd name="T56" fmla="*/ 150 w 224"/>
                <a:gd name="T57" fmla="*/ 17 h 47"/>
                <a:gd name="T58" fmla="*/ 155 w 224"/>
                <a:gd name="T59" fmla="*/ 26 h 47"/>
                <a:gd name="T60" fmla="*/ 159 w 224"/>
                <a:gd name="T61" fmla="*/ 36 h 47"/>
                <a:gd name="T62" fmla="*/ 162 w 224"/>
                <a:gd name="T63" fmla="*/ 47 h 47"/>
                <a:gd name="T64" fmla="*/ 164 w 224"/>
                <a:gd name="T65" fmla="*/ 31 h 47"/>
                <a:gd name="T66" fmla="*/ 169 w 224"/>
                <a:gd name="T67" fmla="*/ 24 h 47"/>
                <a:gd name="T68" fmla="*/ 176 w 224"/>
                <a:gd name="T69" fmla="*/ 26 h 47"/>
                <a:gd name="T70" fmla="*/ 183 w 224"/>
                <a:gd name="T71" fmla="*/ 26 h 47"/>
                <a:gd name="T72" fmla="*/ 190 w 224"/>
                <a:gd name="T73" fmla="*/ 31 h 47"/>
                <a:gd name="T74" fmla="*/ 198 w 224"/>
                <a:gd name="T75" fmla="*/ 26 h 47"/>
                <a:gd name="T76" fmla="*/ 202 w 224"/>
                <a:gd name="T77" fmla="*/ 31 h 47"/>
                <a:gd name="T78" fmla="*/ 207 w 224"/>
                <a:gd name="T79" fmla="*/ 26 h 47"/>
                <a:gd name="T80" fmla="*/ 212 w 224"/>
                <a:gd name="T81" fmla="*/ 21 h 47"/>
                <a:gd name="T82" fmla="*/ 217 w 224"/>
                <a:gd name="T83"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4" h="47">
                  <a:moveTo>
                    <a:pt x="0" y="26"/>
                  </a:moveTo>
                  <a:lnTo>
                    <a:pt x="0" y="28"/>
                  </a:lnTo>
                  <a:lnTo>
                    <a:pt x="4" y="33"/>
                  </a:lnTo>
                  <a:lnTo>
                    <a:pt x="2" y="33"/>
                  </a:lnTo>
                  <a:lnTo>
                    <a:pt x="4" y="33"/>
                  </a:lnTo>
                  <a:lnTo>
                    <a:pt x="7" y="31"/>
                  </a:lnTo>
                  <a:lnTo>
                    <a:pt x="9" y="33"/>
                  </a:lnTo>
                  <a:lnTo>
                    <a:pt x="9" y="36"/>
                  </a:lnTo>
                  <a:lnTo>
                    <a:pt x="11" y="33"/>
                  </a:lnTo>
                  <a:lnTo>
                    <a:pt x="11" y="28"/>
                  </a:lnTo>
                  <a:lnTo>
                    <a:pt x="14" y="26"/>
                  </a:lnTo>
                  <a:lnTo>
                    <a:pt x="16" y="26"/>
                  </a:lnTo>
                  <a:lnTo>
                    <a:pt x="19" y="21"/>
                  </a:lnTo>
                  <a:lnTo>
                    <a:pt x="21" y="21"/>
                  </a:lnTo>
                  <a:lnTo>
                    <a:pt x="23" y="21"/>
                  </a:lnTo>
                  <a:lnTo>
                    <a:pt x="23" y="24"/>
                  </a:lnTo>
                  <a:lnTo>
                    <a:pt x="26" y="26"/>
                  </a:lnTo>
                  <a:lnTo>
                    <a:pt x="26" y="31"/>
                  </a:lnTo>
                  <a:lnTo>
                    <a:pt x="28" y="28"/>
                  </a:lnTo>
                  <a:lnTo>
                    <a:pt x="31" y="26"/>
                  </a:lnTo>
                  <a:lnTo>
                    <a:pt x="31" y="24"/>
                  </a:lnTo>
                  <a:lnTo>
                    <a:pt x="35" y="24"/>
                  </a:lnTo>
                  <a:lnTo>
                    <a:pt x="35" y="26"/>
                  </a:lnTo>
                  <a:lnTo>
                    <a:pt x="38" y="28"/>
                  </a:lnTo>
                  <a:lnTo>
                    <a:pt x="38" y="31"/>
                  </a:lnTo>
                  <a:lnTo>
                    <a:pt x="42" y="36"/>
                  </a:lnTo>
                  <a:lnTo>
                    <a:pt x="40" y="36"/>
                  </a:lnTo>
                  <a:lnTo>
                    <a:pt x="42" y="28"/>
                  </a:lnTo>
                  <a:lnTo>
                    <a:pt x="45" y="28"/>
                  </a:lnTo>
                  <a:lnTo>
                    <a:pt x="47" y="28"/>
                  </a:lnTo>
                  <a:lnTo>
                    <a:pt x="50" y="28"/>
                  </a:lnTo>
                  <a:lnTo>
                    <a:pt x="52" y="26"/>
                  </a:lnTo>
                  <a:lnTo>
                    <a:pt x="54" y="26"/>
                  </a:lnTo>
                  <a:lnTo>
                    <a:pt x="57" y="28"/>
                  </a:lnTo>
                  <a:lnTo>
                    <a:pt x="59" y="26"/>
                  </a:lnTo>
                  <a:lnTo>
                    <a:pt x="62" y="26"/>
                  </a:lnTo>
                  <a:lnTo>
                    <a:pt x="64" y="26"/>
                  </a:lnTo>
                  <a:lnTo>
                    <a:pt x="66" y="24"/>
                  </a:lnTo>
                  <a:lnTo>
                    <a:pt x="71" y="24"/>
                  </a:lnTo>
                  <a:lnTo>
                    <a:pt x="69" y="24"/>
                  </a:lnTo>
                  <a:lnTo>
                    <a:pt x="71" y="24"/>
                  </a:lnTo>
                  <a:lnTo>
                    <a:pt x="74" y="24"/>
                  </a:lnTo>
                  <a:lnTo>
                    <a:pt x="76" y="24"/>
                  </a:lnTo>
                  <a:lnTo>
                    <a:pt x="78" y="26"/>
                  </a:lnTo>
                  <a:lnTo>
                    <a:pt x="81" y="28"/>
                  </a:lnTo>
                  <a:lnTo>
                    <a:pt x="83" y="31"/>
                  </a:lnTo>
                  <a:lnTo>
                    <a:pt x="85" y="33"/>
                  </a:lnTo>
                  <a:lnTo>
                    <a:pt x="85" y="28"/>
                  </a:lnTo>
                  <a:lnTo>
                    <a:pt x="90" y="24"/>
                  </a:lnTo>
                  <a:lnTo>
                    <a:pt x="88" y="24"/>
                  </a:lnTo>
                  <a:lnTo>
                    <a:pt x="90" y="26"/>
                  </a:lnTo>
                  <a:lnTo>
                    <a:pt x="93" y="24"/>
                  </a:lnTo>
                  <a:lnTo>
                    <a:pt x="93" y="19"/>
                  </a:lnTo>
                  <a:lnTo>
                    <a:pt x="95" y="17"/>
                  </a:lnTo>
                  <a:lnTo>
                    <a:pt x="95" y="19"/>
                  </a:lnTo>
                  <a:lnTo>
                    <a:pt x="97" y="21"/>
                  </a:lnTo>
                  <a:lnTo>
                    <a:pt x="97" y="26"/>
                  </a:lnTo>
                  <a:lnTo>
                    <a:pt x="102" y="31"/>
                  </a:lnTo>
                  <a:lnTo>
                    <a:pt x="102" y="33"/>
                  </a:lnTo>
                  <a:lnTo>
                    <a:pt x="105" y="36"/>
                  </a:lnTo>
                  <a:lnTo>
                    <a:pt x="107" y="36"/>
                  </a:lnTo>
                  <a:lnTo>
                    <a:pt x="109" y="33"/>
                  </a:lnTo>
                  <a:lnTo>
                    <a:pt x="112" y="31"/>
                  </a:lnTo>
                  <a:lnTo>
                    <a:pt x="116" y="36"/>
                  </a:lnTo>
                  <a:lnTo>
                    <a:pt x="114" y="36"/>
                  </a:lnTo>
                  <a:lnTo>
                    <a:pt x="116" y="28"/>
                  </a:lnTo>
                  <a:lnTo>
                    <a:pt x="119" y="26"/>
                  </a:lnTo>
                  <a:lnTo>
                    <a:pt x="119" y="21"/>
                  </a:lnTo>
                  <a:lnTo>
                    <a:pt x="124" y="21"/>
                  </a:lnTo>
                  <a:lnTo>
                    <a:pt x="121" y="21"/>
                  </a:lnTo>
                  <a:lnTo>
                    <a:pt x="124" y="21"/>
                  </a:lnTo>
                  <a:lnTo>
                    <a:pt x="126" y="24"/>
                  </a:lnTo>
                  <a:lnTo>
                    <a:pt x="128" y="26"/>
                  </a:lnTo>
                  <a:lnTo>
                    <a:pt x="131" y="28"/>
                  </a:lnTo>
                  <a:lnTo>
                    <a:pt x="133" y="31"/>
                  </a:lnTo>
                  <a:lnTo>
                    <a:pt x="136" y="31"/>
                  </a:lnTo>
                  <a:lnTo>
                    <a:pt x="138" y="36"/>
                  </a:lnTo>
                  <a:lnTo>
                    <a:pt x="138" y="38"/>
                  </a:lnTo>
                  <a:lnTo>
                    <a:pt x="140" y="40"/>
                  </a:lnTo>
                  <a:lnTo>
                    <a:pt x="143" y="38"/>
                  </a:lnTo>
                  <a:lnTo>
                    <a:pt x="143" y="24"/>
                  </a:lnTo>
                  <a:lnTo>
                    <a:pt x="145" y="14"/>
                  </a:lnTo>
                  <a:lnTo>
                    <a:pt x="145" y="2"/>
                  </a:lnTo>
                  <a:lnTo>
                    <a:pt x="147" y="0"/>
                  </a:lnTo>
                  <a:lnTo>
                    <a:pt x="147" y="5"/>
                  </a:lnTo>
                  <a:lnTo>
                    <a:pt x="150" y="9"/>
                  </a:lnTo>
                  <a:lnTo>
                    <a:pt x="150" y="17"/>
                  </a:lnTo>
                  <a:lnTo>
                    <a:pt x="152" y="19"/>
                  </a:lnTo>
                  <a:lnTo>
                    <a:pt x="152" y="24"/>
                  </a:lnTo>
                  <a:lnTo>
                    <a:pt x="155" y="26"/>
                  </a:lnTo>
                  <a:lnTo>
                    <a:pt x="157" y="28"/>
                  </a:lnTo>
                  <a:lnTo>
                    <a:pt x="157" y="33"/>
                  </a:lnTo>
                  <a:lnTo>
                    <a:pt x="159" y="36"/>
                  </a:lnTo>
                  <a:lnTo>
                    <a:pt x="159" y="43"/>
                  </a:lnTo>
                  <a:lnTo>
                    <a:pt x="162" y="45"/>
                  </a:lnTo>
                  <a:lnTo>
                    <a:pt x="162" y="47"/>
                  </a:lnTo>
                  <a:lnTo>
                    <a:pt x="162" y="43"/>
                  </a:lnTo>
                  <a:lnTo>
                    <a:pt x="164" y="40"/>
                  </a:lnTo>
                  <a:lnTo>
                    <a:pt x="164" y="31"/>
                  </a:lnTo>
                  <a:lnTo>
                    <a:pt x="167" y="28"/>
                  </a:lnTo>
                  <a:lnTo>
                    <a:pt x="167" y="24"/>
                  </a:lnTo>
                  <a:lnTo>
                    <a:pt x="169" y="24"/>
                  </a:lnTo>
                  <a:lnTo>
                    <a:pt x="171" y="24"/>
                  </a:lnTo>
                  <a:lnTo>
                    <a:pt x="174" y="26"/>
                  </a:lnTo>
                  <a:lnTo>
                    <a:pt x="176" y="26"/>
                  </a:lnTo>
                  <a:lnTo>
                    <a:pt x="178" y="26"/>
                  </a:lnTo>
                  <a:lnTo>
                    <a:pt x="181" y="26"/>
                  </a:lnTo>
                  <a:lnTo>
                    <a:pt x="183" y="26"/>
                  </a:lnTo>
                  <a:lnTo>
                    <a:pt x="186" y="28"/>
                  </a:lnTo>
                  <a:lnTo>
                    <a:pt x="188" y="31"/>
                  </a:lnTo>
                  <a:lnTo>
                    <a:pt x="190" y="31"/>
                  </a:lnTo>
                  <a:lnTo>
                    <a:pt x="193" y="28"/>
                  </a:lnTo>
                  <a:lnTo>
                    <a:pt x="195" y="26"/>
                  </a:lnTo>
                  <a:lnTo>
                    <a:pt x="198" y="26"/>
                  </a:lnTo>
                  <a:lnTo>
                    <a:pt x="202" y="31"/>
                  </a:lnTo>
                  <a:lnTo>
                    <a:pt x="200" y="31"/>
                  </a:lnTo>
                  <a:lnTo>
                    <a:pt x="202" y="31"/>
                  </a:lnTo>
                  <a:lnTo>
                    <a:pt x="205" y="33"/>
                  </a:lnTo>
                  <a:lnTo>
                    <a:pt x="207" y="31"/>
                  </a:lnTo>
                  <a:lnTo>
                    <a:pt x="207" y="26"/>
                  </a:lnTo>
                  <a:lnTo>
                    <a:pt x="209" y="24"/>
                  </a:lnTo>
                  <a:lnTo>
                    <a:pt x="209" y="19"/>
                  </a:lnTo>
                  <a:lnTo>
                    <a:pt x="212" y="21"/>
                  </a:lnTo>
                  <a:lnTo>
                    <a:pt x="214" y="24"/>
                  </a:lnTo>
                  <a:lnTo>
                    <a:pt x="214" y="28"/>
                  </a:lnTo>
                  <a:lnTo>
                    <a:pt x="217" y="31"/>
                  </a:lnTo>
                  <a:lnTo>
                    <a:pt x="219" y="28"/>
                  </a:lnTo>
                  <a:lnTo>
                    <a:pt x="224" y="2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4" name="Freeform 248"/>
            <p:cNvSpPr>
              <a:spLocks noChangeAspect="1"/>
            </p:cNvSpPr>
            <p:nvPr/>
          </p:nvSpPr>
          <p:spPr bwMode="auto">
            <a:xfrm flipV="1">
              <a:off x="6017012" y="5255656"/>
              <a:ext cx="1205297" cy="75836"/>
            </a:xfrm>
            <a:custGeom>
              <a:avLst/>
              <a:gdLst>
                <a:gd name="T0" fmla="*/ 2 w 212"/>
                <a:gd name="T1" fmla="*/ 15 h 53"/>
                <a:gd name="T2" fmla="*/ 9 w 212"/>
                <a:gd name="T3" fmla="*/ 10 h 53"/>
                <a:gd name="T4" fmla="*/ 14 w 212"/>
                <a:gd name="T5" fmla="*/ 19 h 53"/>
                <a:gd name="T6" fmla="*/ 17 w 212"/>
                <a:gd name="T7" fmla="*/ 31 h 53"/>
                <a:gd name="T8" fmla="*/ 26 w 212"/>
                <a:gd name="T9" fmla="*/ 36 h 53"/>
                <a:gd name="T10" fmla="*/ 28 w 212"/>
                <a:gd name="T11" fmla="*/ 26 h 53"/>
                <a:gd name="T12" fmla="*/ 33 w 212"/>
                <a:gd name="T13" fmla="*/ 24 h 53"/>
                <a:gd name="T14" fmla="*/ 40 w 212"/>
                <a:gd name="T15" fmla="*/ 36 h 53"/>
                <a:gd name="T16" fmla="*/ 48 w 212"/>
                <a:gd name="T17" fmla="*/ 26 h 53"/>
                <a:gd name="T18" fmla="*/ 52 w 212"/>
                <a:gd name="T19" fmla="*/ 24 h 53"/>
                <a:gd name="T20" fmla="*/ 57 w 212"/>
                <a:gd name="T21" fmla="*/ 36 h 53"/>
                <a:gd name="T22" fmla="*/ 59 w 212"/>
                <a:gd name="T23" fmla="*/ 29 h 53"/>
                <a:gd name="T24" fmla="*/ 62 w 212"/>
                <a:gd name="T25" fmla="*/ 3 h 53"/>
                <a:gd name="T26" fmla="*/ 67 w 212"/>
                <a:gd name="T27" fmla="*/ 10 h 53"/>
                <a:gd name="T28" fmla="*/ 74 w 212"/>
                <a:gd name="T29" fmla="*/ 22 h 53"/>
                <a:gd name="T30" fmla="*/ 76 w 212"/>
                <a:gd name="T31" fmla="*/ 26 h 53"/>
                <a:gd name="T32" fmla="*/ 81 w 212"/>
                <a:gd name="T33" fmla="*/ 50 h 53"/>
                <a:gd name="T34" fmla="*/ 83 w 212"/>
                <a:gd name="T35" fmla="*/ 43 h 53"/>
                <a:gd name="T36" fmla="*/ 86 w 212"/>
                <a:gd name="T37" fmla="*/ 10 h 53"/>
                <a:gd name="T38" fmla="*/ 90 w 212"/>
                <a:gd name="T39" fmla="*/ 19 h 53"/>
                <a:gd name="T40" fmla="*/ 95 w 212"/>
                <a:gd name="T41" fmla="*/ 26 h 53"/>
                <a:gd name="T42" fmla="*/ 100 w 212"/>
                <a:gd name="T43" fmla="*/ 24 h 53"/>
                <a:gd name="T44" fmla="*/ 107 w 212"/>
                <a:gd name="T45" fmla="*/ 36 h 53"/>
                <a:gd name="T46" fmla="*/ 112 w 212"/>
                <a:gd name="T47" fmla="*/ 29 h 53"/>
                <a:gd name="T48" fmla="*/ 119 w 212"/>
                <a:gd name="T49" fmla="*/ 22 h 53"/>
                <a:gd name="T50" fmla="*/ 126 w 212"/>
                <a:gd name="T51" fmla="*/ 19 h 53"/>
                <a:gd name="T52" fmla="*/ 131 w 212"/>
                <a:gd name="T53" fmla="*/ 22 h 53"/>
                <a:gd name="T54" fmla="*/ 136 w 212"/>
                <a:gd name="T55" fmla="*/ 29 h 53"/>
                <a:gd name="T56" fmla="*/ 141 w 212"/>
                <a:gd name="T57" fmla="*/ 22 h 53"/>
                <a:gd name="T58" fmla="*/ 148 w 212"/>
                <a:gd name="T59" fmla="*/ 22 h 53"/>
                <a:gd name="T60" fmla="*/ 150 w 212"/>
                <a:gd name="T61" fmla="*/ 29 h 53"/>
                <a:gd name="T62" fmla="*/ 157 w 212"/>
                <a:gd name="T63" fmla="*/ 29 h 53"/>
                <a:gd name="T64" fmla="*/ 164 w 212"/>
                <a:gd name="T65" fmla="*/ 22 h 53"/>
                <a:gd name="T66" fmla="*/ 172 w 212"/>
                <a:gd name="T67" fmla="*/ 24 h 53"/>
                <a:gd name="T68" fmla="*/ 179 w 212"/>
                <a:gd name="T69" fmla="*/ 24 h 53"/>
                <a:gd name="T70" fmla="*/ 184 w 212"/>
                <a:gd name="T71" fmla="*/ 45 h 53"/>
                <a:gd name="T72" fmla="*/ 188 w 212"/>
                <a:gd name="T73" fmla="*/ 19 h 53"/>
                <a:gd name="T74" fmla="*/ 191 w 212"/>
                <a:gd name="T75" fmla="*/ 5 h 53"/>
                <a:gd name="T76" fmla="*/ 198 w 212"/>
                <a:gd name="T77" fmla="*/ 24 h 53"/>
                <a:gd name="T78" fmla="*/ 200 w 212"/>
                <a:gd name="T79" fmla="*/ 41 h 53"/>
                <a:gd name="T80" fmla="*/ 207 w 212"/>
                <a:gd name="T81" fmla="*/ 31 h 53"/>
                <a:gd name="T82" fmla="*/ 210 w 212"/>
                <a:gd name="T83" fmla="*/ 3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2" h="53">
                  <a:moveTo>
                    <a:pt x="0" y="22"/>
                  </a:moveTo>
                  <a:lnTo>
                    <a:pt x="0" y="17"/>
                  </a:lnTo>
                  <a:lnTo>
                    <a:pt x="2" y="15"/>
                  </a:lnTo>
                  <a:lnTo>
                    <a:pt x="5" y="12"/>
                  </a:lnTo>
                  <a:lnTo>
                    <a:pt x="9" y="12"/>
                  </a:lnTo>
                  <a:lnTo>
                    <a:pt x="9" y="10"/>
                  </a:lnTo>
                  <a:lnTo>
                    <a:pt x="12" y="12"/>
                  </a:lnTo>
                  <a:lnTo>
                    <a:pt x="12" y="17"/>
                  </a:lnTo>
                  <a:lnTo>
                    <a:pt x="14" y="19"/>
                  </a:lnTo>
                  <a:lnTo>
                    <a:pt x="14" y="24"/>
                  </a:lnTo>
                  <a:lnTo>
                    <a:pt x="17" y="26"/>
                  </a:lnTo>
                  <a:lnTo>
                    <a:pt x="17" y="31"/>
                  </a:lnTo>
                  <a:lnTo>
                    <a:pt x="19" y="34"/>
                  </a:lnTo>
                  <a:lnTo>
                    <a:pt x="19" y="36"/>
                  </a:lnTo>
                  <a:lnTo>
                    <a:pt x="26" y="36"/>
                  </a:lnTo>
                  <a:lnTo>
                    <a:pt x="26" y="31"/>
                  </a:lnTo>
                  <a:lnTo>
                    <a:pt x="28" y="29"/>
                  </a:lnTo>
                  <a:lnTo>
                    <a:pt x="28" y="26"/>
                  </a:lnTo>
                  <a:lnTo>
                    <a:pt x="31" y="29"/>
                  </a:lnTo>
                  <a:lnTo>
                    <a:pt x="36" y="24"/>
                  </a:lnTo>
                  <a:lnTo>
                    <a:pt x="33" y="24"/>
                  </a:lnTo>
                  <a:lnTo>
                    <a:pt x="36" y="26"/>
                  </a:lnTo>
                  <a:lnTo>
                    <a:pt x="40" y="31"/>
                  </a:lnTo>
                  <a:lnTo>
                    <a:pt x="40" y="36"/>
                  </a:lnTo>
                  <a:lnTo>
                    <a:pt x="43" y="34"/>
                  </a:lnTo>
                  <a:lnTo>
                    <a:pt x="43" y="31"/>
                  </a:lnTo>
                  <a:lnTo>
                    <a:pt x="48" y="26"/>
                  </a:lnTo>
                  <a:lnTo>
                    <a:pt x="48" y="24"/>
                  </a:lnTo>
                  <a:lnTo>
                    <a:pt x="50" y="24"/>
                  </a:lnTo>
                  <a:lnTo>
                    <a:pt x="52" y="24"/>
                  </a:lnTo>
                  <a:lnTo>
                    <a:pt x="55" y="24"/>
                  </a:lnTo>
                  <a:lnTo>
                    <a:pt x="55" y="29"/>
                  </a:lnTo>
                  <a:lnTo>
                    <a:pt x="57" y="36"/>
                  </a:lnTo>
                  <a:lnTo>
                    <a:pt x="57" y="41"/>
                  </a:lnTo>
                  <a:lnTo>
                    <a:pt x="57" y="36"/>
                  </a:lnTo>
                  <a:lnTo>
                    <a:pt x="59" y="29"/>
                  </a:lnTo>
                  <a:lnTo>
                    <a:pt x="59" y="15"/>
                  </a:lnTo>
                  <a:lnTo>
                    <a:pt x="62" y="10"/>
                  </a:lnTo>
                  <a:lnTo>
                    <a:pt x="62" y="3"/>
                  </a:lnTo>
                  <a:lnTo>
                    <a:pt x="64" y="5"/>
                  </a:lnTo>
                  <a:lnTo>
                    <a:pt x="67" y="7"/>
                  </a:lnTo>
                  <a:lnTo>
                    <a:pt x="67" y="10"/>
                  </a:lnTo>
                  <a:lnTo>
                    <a:pt x="69" y="12"/>
                  </a:lnTo>
                  <a:lnTo>
                    <a:pt x="69" y="17"/>
                  </a:lnTo>
                  <a:lnTo>
                    <a:pt x="74" y="22"/>
                  </a:lnTo>
                  <a:lnTo>
                    <a:pt x="74" y="22"/>
                  </a:lnTo>
                  <a:lnTo>
                    <a:pt x="76" y="24"/>
                  </a:lnTo>
                  <a:lnTo>
                    <a:pt x="76" y="26"/>
                  </a:lnTo>
                  <a:lnTo>
                    <a:pt x="79" y="29"/>
                  </a:lnTo>
                  <a:lnTo>
                    <a:pt x="79" y="43"/>
                  </a:lnTo>
                  <a:lnTo>
                    <a:pt x="81" y="50"/>
                  </a:lnTo>
                  <a:lnTo>
                    <a:pt x="81" y="53"/>
                  </a:lnTo>
                  <a:lnTo>
                    <a:pt x="81" y="50"/>
                  </a:lnTo>
                  <a:lnTo>
                    <a:pt x="83" y="43"/>
                  </a:lnTo>
                  <a:lnTo>
                    <a:pt x="83" y="19"/>
                  </a:lnTo>
                  <a:lnTo>
                    <a:pt x="86" y="15"/>
                  </a:lnTo>
                  <a:lnTo>
                    <a:pt x="86" y="10"/>
                  </a:lnTo>
                  <a:lnTo>
                    <a:pt x="88" y="12"/>
                  </a:lnTo>
                  <a:lnTo>
                    <a:pt x="90" y="15"/>
                  </a:lnTo>
                  <a:lnTo>
                    <a:pt x="90" y="19"/>
                  </a:lnTo>
                  <a:lnTo>
                    <a:pt x="93" y="22"/>
                  </a:lnTo>
                  <a:lnTo>
                    <a:pt x="93" y="24"/>
                  </a:lnTo>
                  <a:lnTo>
                    <a:pt x="95" y="26"/>
                  </a:lnTo>
                  <a:lnTo>
                    <a:pt x="95" y="29"/>
                  </a:lnTo>
                  <a:lnTo>
                    <a:pt x="100" y="29"/>
                  </a:lnTo>
                  <a:lnTo>
                    <a:pt x="100" y="24"/>
                  </a:lnTo>
                  <a:lnTo>
                    <a:pt x="105" y="29"/>
                  </a:lnTo>
                  <a:lnTo>
                    <a:pt x="105" y="34"/>
                  </a:lnTo>
                  <a:lnTo>
                    <a:pt x="107" y="36"/>
                  </a:lnTo>
                  <a:lnTo>
                    <a:pt x="110" y="34"/>
                  </a:lnTo>
                  <a:lnTo>
                    <a:pt x="110" y="31"/>
                  </a:lnTo>
                  <a:lnTo>
                    <a:pt x="112" y="29"/>
                  </a:lnTo>
                  <a:lnTo>
                    <a:pt x="112" y="26"/>
                  </a:lnTo>
                  <a:lnTo>
                    <a:pt x="117" y="24"/>
                  </a:lnTo>
                  <a:lnTo>
                    <a:pt x="119" y="22"/>
                  </a:lnTo>
                  <a:lnTo>
                    <a:pt x="121" y="19"/>
                  </a:lnTo>
                  <a:lnTo>
                    <a:pt x="124" y="17"/>
                  </a:lnTo>
                  <a:lnTo>
                    <a:pt x="126" y="19"/>
                  </a:lnTo>
                  <a:lnTo>
                    <a:pt x="126" y="22"/>
                  </a:lnTo>
                  <a:lnTo>
                    <a:pt x="131" y="24"/>
                  </a:lnTo>
                  <a:lnTo>
                    <a:pt x="131" y="22"/>
                  </a:lnTo>
                  <a:lnTo>
                    <a:pt x="131" y="24"/>
                  </a:lnTo>
                  <a:lnTo>
                    <a:pt x="133" y="26"/>
                  </a:lnTo>
                  <a:lnTo>
                    <a:pt x="136" y="29"/>
                  </a:lnTo>
                  <a:lnTo>
                    <a:pt x="138" y="26"/>
                  </a:lnTo>
                  <a:lnTo>
                    <a:pt x="138" y="24"/>
                  </a:lnTo>
                  <a:lnTo>
                    <a:pt x="141" y="22"/>
                  </a:lnTo>
                  <a:lnTo>
                    <a:pt x="145" y="22"/>
                  </a:lnTo>
                  <a:lnTo>
                    <a:pt x="145" y="19"/>
                  </a:lnTo>
                  <a:lnTo>
                    <a:pt x="148" y="22"/>
                  </a:lnTo>
                  <a:lnTo>
                    <a:pt x="148" y="24"/>
                  </a:lnTo>
                  <a:lnTo>
                    <a:pt x="152" y="29"/>
                  </a:lnTo>
                  <a:lnTo>
                    <a:pt x="150" y="29"/>
                  </a:lnTo>
                  <a:lnTo>
                    <a:pt x="152" y="29"/>
                  </a:lnTo>
                  <a:lnTo>
                    <a:pt x="155" y="29"/>
                  </a:lnTo>
                  <a:lnTo>
                    <a:pt x="157" y="29"/>
                  </a:lnTo>
                  <a:lnTo>
                    <a:pt x="160" y="29"/>
                  </a:lnTo>
                  <a:lnTo>
                    <a:pt x="164" y="24"/>
                  </a:lnTo>
                  <a:lnTo>
                    <a:pt x="164" y="22"/>
                  </a:lnTo>
                  <a:lnTo>
                    <a:pt x="167" y="22"/>
                  </a:lnTo>
                  <a:lnTo>
                    <a:pt x="169" y="24"/>
                  </a:lnTo>
                  <a:lnTo>
                    <a:pt x="172" y="24"/>
                  </a:lnTo>
                  <a:lnTo>
                    <a:pt x="174" y="26"/>
                  </a:lnTo>
                  <a:lnTo>
                    <a:pt x="176" y="26"/>
                  </a:lnTo>
                  <a:lnTo>
                    <a:pt x="179" y="24"/>
                  </a:lnTo>
                  <a:lnTo>
                    <a:pt x="181" y="22"/>
                  </a:lnTo>
                  <a:lnTo>
                    <a:pt x="184" y="24"/>
                  </a:lnTo>
                  <a:lnTo>
                    <a:pt x="184" y="45"/>
                  </a:lnTo>
                  <a:lnTo>
                    <a:pt x="186" y="45"/>
                  </a:lnTo>
                  <a:lnTo>
                    <a:pt x="186" y="29"/>
                  </a:lnTo>
                  <a:lnTo>
                    <a:pt x="188" y="19"/>
                  </a:lnTo>
                  <a:lnTo>
                    <a:pt x="188" y="0"/>
                  </a:lnTo>
                  <a:lnTo>
                    <a:pt x="191" y="0"/>
                  </a:lnTo>
                  <a:lnTo>
                    <a:pt x="191" y="5"/>
                  </a:lnTo>
                  <a:lnTo>
                    <a:pt x="193" y="15"/>
                  </a:lnTo>
                  <a:lnTo>
                    <a:pt x="193" y="17"/>
                  </a:lnTo>
                  <a:lnTo>
                    <a:pt x="198" y="24"/>
                  </a:lnTo>
                  <a:lnTo>
                    <a:pt x="198" y="31"/>
                  </a:lnTo>
                  <a:lnTo>
                    <a:pt x="200" y="36"/>
                  </a:lnTo>
                  <a:lnTo>
                    <a:pt x="200" y="41"/>
                  </a:lnTo>
                  <a:lnTo>
                    <a:pt x="203" y="38"/>
                  </a:lnTo>
                  <a:lnTo>
                    <a:pt x="203" y="36"/>
                  </a:lnTo>
                  <a:lnTo>
                    <a:pt x="207" y="31"/>
                  </a:lnTo>
                  <a:lnTo>
                    <a:pt x="205" y="31"/>
                  </a:lnTo>
                  <a:lnTo>
                    <a:pt x="207" y="34"/>
                  </a:lnTo>
                  <a:lnTo>
                    <a:pt x="210" y="31"/>
                  </a:lnTo>
                  <a:lnTo>
                    <a:pt x="210" y="29"/>
                  </a:lnTo>
                  <a:lnTo>
                    <a:pt x="212" y="2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5" name="Freeform 249"/>
            <p:cNvSpPr>
              <a:spLocks noChangeAspect="1"/>
            </p:cNvSpPr>
            <p:nvPr/>
          </p:nvSpPr>
          <p:spPr bwMode="auto">
            <a:xfrm flipV="1">
              <a:off x="7222309" y="5261490"/>
              <a:ext cx="1098236" cy="55419"/>
            </a:xfrm>
            <a:custGeom>
              <a:avLst/>
              <a:gdLst>
                <a:gd name="T0" fmla="*/ 3 w 193"/>
                <a:gd name="T1" fmla="*/ 5 h 38"/>
                <a:gd name="T2" fmla="*/ 5 w 193"/>
                <a:gd name="T3" fmla="*/ 26 h 38"/>
                <a:gd name="T4" fmla="*/ 10 w 193"/>
                <a:gd name="T5" fmla="*/ 7 h 38"/>
                <a:gd name="T6" fmla="*/ 12 w 193"/>
                <a:gd name="T7" fmla="*/ 7 h 38"/>
                <a:gd name="T8" fmla="*/ 17 w 193"/>
                <a:gd name="T9" fmla="*/ 12 h 38"/>
                <a:gd name="T10" fmla="*/ 24 w 193"/>
                <a:gd name="T11" fmla="*/ 16 h 38"/>
                <a:gd name="T12" fmla="*/ 29 w 193"/>
                <a:gd name="T13" fmla="*/ 24 h 38"/>
                <a:gd name="T14" fmla="*/ 31 w 193"/>
                <a:gd name="T15" fmla="*/ 12 h 38"/>
                <a:gd name="T16" fmla="*/ 41 w 193"/>
                <a:gd name="T17" fmla="*/ 19 h 38"/>
                <a:gd name="T18" fmla="*/ 43 w 193"/>
                <a:gd name="T19" fmla="*/ 14 h 38"/>
                <a:gd name="T20" fmla="*/ 48 w 193"/>
                <a:gd name="T21" fmla="*/ 12 h 38"/>
                <a:gd name="T22" fmla="*/ 55 w 193"/>
                <a:gd name="T23" fmla="*/ 19 h 38"/>
                <a:gd name="T24" fmla="*/ 62 w 193"/>
                <a:gd name="T25" fmla="*/ 16 h 38"/>
                <a:gd name="T26" fmla="*/ 69 w 193"/>
                <a:gd name="T27" fmla="*/ 19 h 38"/>
                <a:gd name="T28" fmla="*/ 74 w 193"/>
                <a:gd name="T29" fmla="*/ 12 h 38"/>
                <a:gd name="T30" fmla="*/ 81 w 193"/>
                <a:gd name="T31" fmla="*/ 9 h 38"/>
                <a:gd name="T32" fmla="*/ 84 w 193"/>
                <a:gd name="T33" fmla="*/ 2 h 38"/>
                <a:gd name="T34" fmla="*/ 93 w 193"/>
                <a:gd name="T35" fmla="*/ 12 h 38"/>
                <a:gd name="T36" fmla="*/ 96 w 193"/>
                <a:gd name="T37" fmla="*/ 19 h 38"/>
                <a:gd name="T38" fmla="*/ 100 w 193"/>
                <a:gd name="T39" fmla="*/ 24 h 38"/>
                <a:gd name="T40" fmla="*/ 105 w 193"/>
                <a:gd name="T41" fmla="*/ 35 h 38"/>
                <a:gd name="T42" fmla="*/ 107 w 193"/>
                <a:gd name="T43" fmla="*/ 26 h 38"/>
                <a:gd name="T44" fmla="*/ 112 w 193"/>
                <a:gd name="T45" fmla="*/ 7 h 38"/>
                <a:gd name="T46" fmla="*/ 117 w 193"/>
                <a:gd name="T47" fmla="*/ 5 h 38"/>
                <a:gd name="T48" fmla="*/ 119 w 193"/>
                <a:gd name="T49" fmla="*/ 14 h 38"/>
                <a:gd name="T50" fmla="*/ 124 w 193"/>
                <a:gd name="T51" fmla="*/ 21 h 38"/>
                <a:gd name="T52" fmla="*/ 127 w 193"/>
                <a:gd name="T53" fmla="*/ 21 h 38"/>
                <a:gd name="T54" fmla="*/ 131 w 193"/>
                <a:gd name="T55" fmla="*/ 9 h 38"/>
                <a:gd name="T56" fmla="*/ 134 w 193"/>
                <a:gd name="T57" fmla="*/ 26 h 38"/>
                <a:gd name="T58" fmla="*/ 139 w 193"/>
                <a:gd name="T59" fmla="*/ 19 h 38"/>
                <a:gd name="T60" fmla="*/ 143 w 193"/>
                <a:gd name="T61" fmla="*/ 9 h 38"/>
                <a:gd name="T62" fmla="*/ 148 w 193"/>
                <a:gd name="T63" fmla="*/ 7 h 38"/>
                <a:gd name="T64" fmla="*/ 150 w 193"/>
                <a:gd name="T65" fmla="*/ 16 h 38"/>
                <a:gd name="T66" fmla="*/ 158 w 193"/>
                <a:gd name="T67" fmla="*/ 12 h 38"/>
                <a:gd name="T68" fmla="*/ 162 w 193"/>
                <a:gd name="T69" fmla="*/ 24 h 38"/>
                <a:gd name="T70" fmla="*/ 167 w 193"/>
                <a:gd name="T71" fmla="*/ 9 h 38"/>
                <a:gd name="T72" fmla="*/ 172 w 193"/>
                <a:gd name="T73" fmla="*/ 2 h 38"/>
                <a:gd name="T74" fmla="*/ 174 w 193"/>
                <a:gd name="T75" fmla="*/ 14 h 38"/>
                <a:gd name="T76" fmla="*/ 179 w 193"/>
                <a:gd name="T77" fmla="*/ 21 h 38"/>
                <a:gd name="T78" fmla="*/ 181 w 193"/>
                <a:gd name="T79" fmla="*/ 33 h 38"/>
                <a:gd name="T80" fmla="*/ 189 w 193"/>
                <a:gd name="T81" fmla="*/ 21 h 38"/>
                <a:gd name="T82" fmla="*/ 191 w 193"/>
                <a:gd name="T83"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3" h="38">
                  <a:moveTo>
                    <a:pt x="0" y="16"/>
                  </a:moveTo>
                  <a:lnTo>
                    <a:pt x="0" y="9"/>
                  </a:lnTo>
                  <a:lnTo>
                    <a:pt x="3" y="5"/>
                  </a:lnTo>
                  <a:lnTo>
                    <a:pt x="3" y="7"/>
                  </a:lnTo>
                  <a:lnTo>
                    <a:pt x="5" y="14"/>
                  </a:lnTo>
                  <a:lnTo>
                    <a:pt x="5" y="26"/>
                  </a:lnTo>
                  <a:lnTo>
                    <a:pt x="7" y="24"/>
                  </a:lnTo>
                  <a:lnTo>
                    <a:pt x="7" y="12"/>
                  </a:lnTo>
                  <a:lnTo>
                    <a:pt x="10" y="7"/>
                  </a:lnTo>
                  <a:lnTo>
                    <a:pt x="10" y="0"/>
                  </a:lnTo>
                  <a:lnTo>
                    <a:pt x="12" y="2"/>
                  </a:lnTo>
                  <a:lnTo>
                    <a:pt x="12" y="7"/>
                  </a:lnTo>
                  <a:lnTo>
                    <a:pt x="14" y="9"/>
                  </a:lnTo>
                  <a:lnTo>
                    <a:pt x="14" y="14"/>
                  </a:lnTo>
                  <a:lnTo>
                    <a:pt x="17" y="12"/>
                  </a:lnTo>
                  <a:lnTo>
                    <a:pt x="19" y="14"/>
                  </a:lnTo>
                  <a:lnTo>
                    <a:pt x="22" y="14"/>
                  </a:lnTo>
                  <a:lnTo>
                    <a:pt x="24" y="16"/>
                  </a:lnTo>
                  <a:lnTo>
                    <a:pt x="24" y="24"/>
                  </a:lnTo>
                  <a:lnTo>
                    <a:pt x="26" y="26"/>
                  </a:lnTo>
                  <a:lnTo>
                    <a:pt x="29" y="24"/>
                  </a:lnTo>
                  <a:lnTo>
                    <a:pt x="29" y="16"/>
                  </a:lnTo>
                  <a:lnTo>
                    <a:pt x="34" y="12"/>
                  </a:lnTo>
                  <a:lnTo>
                    <a:pt x="31" y="12"/>
                  </a:lnTo>
                  <a:lnTo>
                    <a:pt x="34" y="12"/>
                  </a:lnTo>
                  <a:lnTo>
                    <a:pt x="36" y="14"/>
                  </a:lnTo>
                  <a:lnTo>
                    <a:pt x="41" y="19"/>
                  </a:lnTo>
                  <a:lnTo>
                    <a:pt x="38" y="19"/>
                  </a:lnTo>
                  <a:lnTo>
                    <a:pt x="41" y="16"/>
                  </a:lnTo>
                  <a:lnTo>
                    <a:pt x="43" y="14"/>
                  </a:lnTo>
                  <a:lnTo>
                    <a:pt x="43" y="9"/>
                  </a:lnTo>
                  <a:lnTo>
                    <a:pt x="48" y="9"/>
                  </a:lnTo>
                  <a:lnTo>
                    <a:pt x="48" y="12"/>
                  </a:lnTo>
                  <a:lnTo>
                    <a:pt x="50" y="14"/>
                  </a:lnTo>
                  <a:lnTo>
                    <a:pt x="50" y="16"/>
                  </a:lnTo>
                  <a:lnTo>
                    <a:pt x="55" y="19"/>
                  </a:lnTo>
                  <a:lnTo>
                    <a:pt x="57" y="19"/>
                  </a:lnTo>
                  <a:lnTo>
                    <a:pt x="60" y="16"/>
                  </a:lnTo>
                  <a:lnTo>
                    <a:pt x="62" y="16"/>
                  </a:lnTo>
                  <a:lnTo>
                    <a:pt x="65" y="16"/>
                  </a:lnTo>
                  <a:lnTo>
                    <a:pt x="67" y="16"/>
                  </a:lnTo>
                  <a:lnTo>
                    <a:pt x="69" y="19"/>
                  </a:lnTo>
                  <a:lnTo>
                    <a:pt x="72" y="19"/>
                  </a:lnTo>
                  <a:lnTo>
                    <a:pt x="76" y="12"/>
                  </a:lnTo>
                  <a:lnTo>
                    <a:pt x="74" y="12"/>
                  </a:lnTo>
                  <a:lnTo>
                    <a:pt x="76" y="14"/>
                  </a:lnTo>
                  <a:lnTo>
                    <a:pt x="79" y="12"/>
                  </a:lnTo>
                  <a:lnTo>
                    <a:pt x="81" y="9"/>
                  </a:lnTo>
                  <a:lnTo>
                    <a:pt x="81" y="7"/>
                  </a:lnTo>
                  <a:lnTo>
                    <a:pt x="86" y="2"/>
                  </a:lnTo>
                  <a:lnTo>
                    <a:pt x="84" y="2"/>
                  </a:lnTo>
                  <a:lnTo>
                    <a:pt x="86" y="5"/>
                  </a:lnTo>
                  <a:lnTo>
                    <a:pt x="88" y="7"/>
                  </a:lnTo>
                  <a:lnTo>
                    <a:pt x="93" y="12"/>
                  </a:lnTo>
                  <a:lnTo>
                    <a:pt x="93" y="14"/>
                  </a:lnTo>
                  <a:lnTo>
                    <a:pt x="98" y="19"/>
                  </a:lnTo>
                  <a:lnTo>
                    <a:pt x="96" y="19"/>
                  </a:lnTo>
                  <a:lnTo>
                    <a:pt x="98" y="19"/>
                  </a:lnTo>
                  <a:lnTo>
                    <a:pt x="100" y="21"/>
                  </a:lnTo>
                  <a:lnTo>
                    <a:pt x="100" y="24"/>
                  </a:lnTo>
                  <a:lnTo>
                    <a:pt x="103" y="26"/>
                  </a:lnTo>
                  <a:lnTo>
                    <a:pt x="103" y="31"/>
                  </a:lnTo>
                  <a:lnTo>
                    <a:pt x="105" y="35"/>
                  </a:lnTo>
                  <a:lnTo>
                    <a:pt x="105" y="38"/>
                  </a:lnTo>
                  <a:lnTo>
                    <a:pt x="107" y="35"/>
                  </a:lnTo>
                  <a:lnTo>
                    <a:pt x="107" y="26"/>
                  </a:lnTo>
                  <a:lnTo>
                    <a:pt x="110" y="21"/>
                  </a:lnTo>
                  <a:lnTo>
                    <a:pt x="110" y="12"/>
                  </a:lnTo>
                  <a:lnTo>
                    <a:pt x="112" y="7"/>
                  </a:lnTo>
                  <a:lnTo>
                    <a:pt x="112" y="0"/>
                  </a:lnTo>
                  <a:lnTo>
                    <a:pt x="115" y="2"/>
                  </a:lnTo>
                  <a:lnTo>
                    <a:pt x="117" y="5"/>
                  </a:lnTo>
                  <a:lnTo>
                    <a:pt x="117" y="9"/>
                  </a:lnTo>
                  <a:lnTo>
                    <a:pt x="119" y="12"/>
                  </a:lnTo>
                  <a:lnTo>
                    <a:pt x="119" y="14"/>
                  </a:lnTo>
                  <a:lnTo>
                    <a:pt x="122" y="16"/>
                  </a:lnTo>
                  <a:lnTo>
                    <a:pt x="122" y="19"/>
                  </a:lnTo>
                  <a:lnTo>
                    <a:pt x="124" y="21"/>
                  </a:lnTo>
                  <a:lnTo>
                    <a:pt x="124" y="24"/>
                  </a:lnTo>
                  <a:lnTo>
                    <a:pt x="127" y="26"/>
                  </a:lnTo>
                  <a:lnTo>
                    <a:pt x="127" y="21"/>
                  </a:lnTo>
                  <a:lnTo>
                    <a:pt x="129" y="19"/>
                  </a:lnTo>
                  <a:lnTo>
                    <a:pt x="129" y="12"/>
                  </a:lnTo>
                  <a:lnTo>
                    <a:pt x="131" y="9"/>
                  </a:lnTo>
                  <a:lnTo>
                    <a:pt x="131" y="12"/>
                  </a:lnTo>
                  <a:lnTo>
                    <a:pt x="134" y="14"/>
                  </a:lnTo>
                  <a:lnTo>
                    <a:pt x="134" y="26"/>
                  </a:lnTo>
                  <a:lnTo>
                    <a:pt x="136" y="28"/>
                  </a:lnTo>
                  <a:lnTo>
                    <a:pt x="136" y="24"/>
                  </a:lnTo>
                  <a:lnTo>
                    <a:pt x="139" y="19"/>
                  </a:lnTo>
                  <a:lnTo>
                    <a:pt x="139" y="7"/>
                  </a:lnTo>
                  <a:lnTo>
                    <a:pt x="143" y="7"/>
                  </a:lnTo>
                  <a:lnTo>
                    <a:pt x="143" y="9"/>
                  </a:lnTo>
                  <a:lnTo>
                    <a:pt x="143" y="7"/>
                  </a:lnTo>
                  <a:lnTo>
                    <a:pt x="146" y="5"/>
                  </a:lnTo>
                  <a:lnTo>
                    <a:pt x="148" y="7"/>
                  </a:lnTo>
                  <a:lnTo>
                    <a:pt x="148" y="12"/>
                  </a:lnTo>
                  <a:lnTo>
                    <a:pt x="153" y="16"/>
                  </a:lnTo>
                  <a:lnTo>
                    <a:pt x="150" y="16"/>
                  </a:lnTo>
                  <a:lnTo>
                    <a:pt x="153" y="12"/>
                  </a:lnTo>
                  <a:lnTo>
                    <a:pt x="155" y="9"/>
                  </a:lnTo>
                  <a:lnTo>
                    <a:pt x="158" y="12"/>
                  </a:lnTo>
                  <a:lnTo>
                    <a:pt x="160" y="14"/>
                  </a:lnTo>
                  <a:lnTo>
                    <a:pt x="162" y="16"/>
                  </a:lnTo>
                  <a:lnTo>
                    <a:pt x="162" y="24"/>
                  </a:lnTo>
                  <a:lnTo>
                    <a:pt x="165" y="24"/>
                  </a:lnTo>
                  <a:lnTo>
                    <a:pt x="165" y="14"/>
                  </a:lnTo>
                  <a:lnTo>
                    <a:pt x="167" y="9"/>
                  </a:lnTo>
                  <a:lnTo>
                    <a:pt x="167" y="2"/>
                  </a:lnTo>
                  <a:lnTo>
                    <a:pt x="170" y="0"/>
                  </a:lnTo>
                  <a:lnTo>
                    <a:pt x="172" y="2"/>
                  </a:lnTo>
                  <a:lnTo>
                    <a:pt x="172" y="5"/>
                  </a:lnTo>
                  <a:lnTo>
                    <a:pt x="174" y="7"/>
                  </a:lnTo>
                  <a:lnTo>
                    <a:pt x="174" y="14"/>
                  </a:lnTo>
                  <a:lnTo>
                    <a:pt x="177" y="16"/>
                  </a:lnTo>
                  <a:lnTo>
                    <a:pt x="177" y="19"/>
                  </a:lnTo>
                  <a:lnTo>
                    <a:pt x="179" y="21"/>
                  </a:lnTo>
                  <a:lnTo>
                    <a:pt x="179" y="33"/>
                  </a:lnTo>
                  <a:lnTo>
                    <a:pt x="181" y="35"/>
                  </a:lnTo>
                  <a:lnTo>
                    <a:pt x="181" y="33"/>
                  </a:lnTo>
                  <a:lnTo>
                    <a:pt x="184" y="28"/>
                  </a:lnTo>
                  <a:lnTo>
                    <a:pt x="184" y="21"/>
                  </a:lnTo>
                  <a:lnTo>
                    <a:pt x="189" y="21"/>
                  </a:lnTo>
                  <a:lnTo>
                    <a:pt x="189" y="24"/>
                  </a:lnTo>
                  <a:lnTo>
                    <a:pt x="191" y="26"/>
                  </a:lnTo>
                  <a:lnTo>
                    <a:pt x="191" y="31"/>
                  </a:lnTo>
                  <a:lnTo>
                    <a:pt x="193" y="33"/>
                  </a:lnTo>
                  <a:lnTo>
                    <a:pt x="193" y="3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6" name="Freeform 250"/>
            <p:cNvSpPr>
              <a:spLocks noChangeAspect="1"/>
            </p:cNvSpPr>
            <p:nvPr/>
          </p:nvSpPr>
          <p:spPr bwMode="auto">
            <a:xfrm flipV="1">
              <a:off x="8320546" y="5265865"/>
              <a:ext cx="1224292" cy="61252"/>
            </a:xfrm>
            <a:custGeom>
              <a:avLst/>
              <a:gdLst>
                <a:gd name="T0" fmla="*/ 3 w 215"/>
                <a:gd name="T1" fmla="*/ 28 h 42"/>
                <a:gd name="T2" fmla="*/ 8 w 215"/>
                <a:gd name="T3" fmla="*/ 9 h 42"/>
                <a:gd name="T4" fmla="*/ 10 w 215"/>
                <a:gd name="T5" fmla="*/ 14 h 42"/>
                <a:gd name="T6" fmla="*/ 15 w 215"/>
                <a:gd name="T7" fmla="*/ 9 h 42"/>
                <a:gd name="T8" fmla="*/ 17 w 215"/>
                <a:gd name="T9" fmla="*/ 26 h 42"/>
                <a:gd name="T10" fmla="*/ 22 w 215"/>
                <a:gd name="T11" fmla="*/ 14 h 42"/>
                <a:gd name="T12" fmla="*/ 27 w 215"/>
                <a:gd name="T13" fmla="*/ 19 h 42"/>
                <a:gd name="T14" fmla="*/ 31 w 215"/>
                <a:gd name="T15" fmla="*/ 21 h 42"/>
                <a:gd name="T16" fmla="*/ 36 w 215"/>
                <a:gd name="T17" fmla="*/ 28 h 42"/>
                <a:gd name="T18" fmla="*/ 41 w 215"/>
                <a:gd name="T19" fmla="*/ 23 h 42"/>
                <a:gd name="T20" fmla="*/ 46 w 215"/>
                <a:gd name="T21" fmla="*/ 31 h 42"/>
                <a:gd name="T22" fmla="*/ 48 w 215"/>
                <a:gd name="T23" fmla="*/ 12 h 42"/>
                <a:gd name="T24" fmla="*/ 53 w 215"/>
                <a:gd name="T25" fmla="*/ 19 h 42"/>
                <a:gd name="T26" fmla="*/ 55 w 215"/>
                <a:gd name="T27" fmla="*/ 33 h 42"/>
                <a:gd name="T28" fmla="*/ 60 w 215"/>
                <a:gd name="T29" fmla="*/ 21 h 42"/>
                <a:gd name="T30" fmla="*/ 67 w 215"/>
                <a:gd name="T31" fmla="*/ 19 h 42"/>
                <a:gd name="T32" fmla="*/ 74 w 215"/>
                <a:gd name="T33" fmla="*/ 19 h 42"/>
                <a:gd name="T34" fmla="*/ 81 w 215"/>
                <a:gd name="T35" fmla="*/ 28 h 42"/>
                <a:gd name="T36" fmla="*/ 86 w 215"/>
                <a:gd name="T37" fmla="*/ 19 h 42"/>
                <a:gd name="T38" fmla="*/ 93 w 215"/>
                <a:gd name="T39" fmla="*/ 14 h 42"/>
                <a:gd name="T40" fmla="*/ 96 w 215"/>
                <a:gd name="T41" fmla="*/ 26 h 42"/>
                <a:gd name="T42" fmla="*/ 101 w 215"/>
                <a:gd name="T43" fmla="*/ 21 h 42"/>
                <a:gd name="T44" fmla="*/ 108 w 215"/>
                <a:gd name="T45" fmla="*/ 28 h 42"/>
                <a:gd name="T46" fmla="*/ 113 w 215"/>
                <a:gd name="T47" fmla="*/ 26 h 42"/>
                <a:gd name="T48" fmla="*/ 120 w 215"/>
                <a:gd name="T49" fmla="*/ 16 h 42"/>
                <a:gd name="T50" fmla="*/ 127 w 215"/>
                <a:gd name="T51" fmla="*/ 16 h 42"/>
                <a:gd name="T52" fmla="*/ 132 w 215"/>
                <a:gd name="T53" fmla="*/ 23 h 42"/>
                <a:gd name="T54" fmla="*/ 134 w 215"/>
                <a:gd name="T55" fmla="*/ 35 h 42"/>
                <a:gd name="T56" fmla="*/ 139 w 215"/>
                <a:gd name="T57" fmla="*/ 9 h 42"/>
                <a:gd name="T58" fmla="*/ 144 w 215"/>
                <a:gd name="T59" fmla="*/ 19 h 42"/>
                <a:gd name="T60" fmla="*/ 151 w 215"/>
                <a:gd name="T61" fmla="*/ 28 h 42"/>
                <a:gd name="T62" fmla="*/ 155 w 215"/>
                <a:gd name="T63" fmla="*/ 40 h 42"/>
                <a:gd name="T64" fmla="*/ 158 w 215"/>
                <a:gd name="T65" fmla="*/ 21 h 42"/>
                <a:gd name="T66" fmla="*/ 165 w 215"/>
                <a:gd name="T67" fmla="*/ 16 h 42"/>
                <a:gd name="T68" fmla="*/ 172 w 215"/>
                <a:gd name="T69" fmla="*/ 7 h 42"/>
                <a:gd name="T70" fmla="*/ 175 w 215"/>
                <a:gd name="T71" fmla="*/ 4 h 42"/>
                <a:gd name="T72" fmla="*/ 179 w 215"/>
                <a:gd name="T73" fmla="*/ 19 h 42"/>
                <a:gd name="T74" fmla="*/ 184 w 215"/>
                <a:gd name="T75" fmla="*/ 28 h 42"/>
                <a:gd name="T76" fmla="*/ 191 w 215"/>
                <a:gd name="T77" fmla="*/ 33 h 42"/>
                <a:gd name="T78" fmla="*/ 198 w 215"/>
                <a:gd name="T79" fmla="*/ 28 h 42"/>
                <a:gd name="T80" fmla="*/ 206 w 215"/>
                <a:gd name="T81" fmla="*/ 21 h 42"/>
                <a:gd name="T82" fmla="*/ 210 w 215"/>
                <a:gd name="T83"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5" h="42">
                  <a:moveTo>
                    <a:pt x="0" y="42"/>
                  </a:moveTo>
                  <a:lnTo>
                    <a:pt x="3" y="40"/>
                  </a:lnTo>
                  <a:lnTo>
                    <a:pt x="3" y="28"/>
                  </a:lnTo>
                  <a:lnTo>
                    <a:pt x="5" y="23"/>
                  </a:lnTo>
                  <a:lnTo>
                    <a:pt x="5" y="12"/>
                  </a:lnTo>
                  <a:lnTo>
                    <a:pt x="8" y="9"/>
                  </a:lnTo>
                  <a:lnTo>
                    <a:pt x="8" y="7"/>
                  </a:lnTo>
                  <a:lnTo>
                    <a:pt x="10" y="9"/>
                  </a:lnTo>
                  <a:lnTo>
                    <a:pt x="10" y="14"/>
                  </a:lnTo>
                  <a:lnTo>
                    <a:pt x="12" y="16"/>
                  </a:lnTo>
                  <a:lnTo>
                    <a:pt x="12" y="12"/>
                  </a:lnTo>
                  <a:lnTo>
                    <a:pt x="15" y="9"/>
                  </a:lnTo>
                  <a:lnTo>
                    <a:pt x="15" y="12"/>
                  </a:lnTo>
                  <a:lnTo>
                    <a:pt x="17" y="16"/>
                  </a:lnTo>
                  <a:lnTo>
                    <a:pt x="17" y="26"/>
                  </a:lnTo>
                  <a:lnTo>
                    <a:pt x="19" y="23"/>
                  </a:lnTo>
                  <a:lnTo>
                    <a:pt x="19" y="16"/>
                  </a:lnTo>
                  <a:lnTo>
                    <a:pt x="22" y="14"/>
                  </a:lnTo>
                  <a:lnTo>
                    <a:pt x="22" y="12"/>
                  </a:lnTo>
                  <a:lnTo>
                    <a:pt x="22" y="14"/>
                  </a:lnTo>
                  <a:lnTo>
                    <a:pt x="27" y="19"/>
                  </a:lnTo>
                  <a:lnTo>
                    <a:pt x="27" y="21"/>
                  </a:lnTo>
                  <a:lnTo>
                    <a:pt x="29" y="21"/>
                  </a:lnTo>
                  <a:lnTo>
                    <a:pt x="31" y="21"/>
                  </a:lnTo>
                  <a:lnTo>
                    <a:pt x="34" y="23"/>
                  </a:lnTo>
                  <a:lnTo>
                    <a:pt x="39" y="28"/>
                  </a:lnTo>
                  <a:lnTo>
                    <a:pt x="36" y="28"/>
                  </a:lnTo>
                  <a:lnTo>
                    <a:pt x="39" y="21"/>
                  </a:lnTo>
                  <a:lnTo>
                    <a:pt x="41" y="19"/>
                  </a:lnTo>
                  <a:lnTo>
                    <a:pt x="41" y="23"/>
                  </a:lnTo>
                  <a:lnTo>
                    <a:pt x="43" y="28"/>
                  </a:lnTo>
                  <a:lnTo>
                    <a:pt x="43" y="35"/>
                  </a:lnTo>
                  <a:lnTo>
                    <a:pt x="46" y="31"/>
                  </a:lnTo>
                  <a:lnTo>
                    <a:pt x="46" y="21"/>
                  </a:lnTo>
                  <a:lnTo>
                    <a:pt x="48" y="16"/>
                  </a:lnTo>
                  <a:lnTo>
                    <a:pt x="48" y="12"/>
                  </a:lnTo>
                  <a:lnTo>
                    <a:pt x="50" y="14"/>
                  </a:lnTo>
                  <a:lnTo>
                    <a:pt x="50" y="16"/>
                  </a:lnTo>
                  <a:lnTo>
                    <a:pt x="53" y="19"/>
                  </a:lnTo>
                  <a:lnTo>
                    <a:pt x="53" y="26"/>
                  </a:lnTo>
                  <a:lnTo>
                    <a:pt x="55" y="28"/>
                  </a:lnTo>
                  <a:lnTo>
                    <a:pt x="55" y="33"/>
                  </a:lnTo>
                  <a:lnTo>
                    <a:pt x="58" y="31"/>
                  </a:lnTo>
                  <a:lnTo>
                    <a:pt x="60" y="28"/>
                  </a:lnTo>
                  <a:lnTo>
                    <a:pt x="60" y="21"/>
                  </a:lnTo>
                  <a:lnTo>
                    <a:pt x="62" y="19"/>
                  </a:lnTo>
                  <a:lnTo>
                    <a:pt x="65" y="21"/>
                  </a:lnTo>
                  <a:lnTo>
                    <a:pt x="67" y="19"/>
                  </a:lnTo>
                  <a:lnTo>
                    <a:pt x="70" y="19"/>
                  </a:lnTo>
                  <a:lnTo>
                    <a:pt x="72" y="16"/>
                  </a:lnTo>
                  <a:lnTo>
                    <a:pt x="74" y="19"/>
                  </a:lnTo>
                  <a:lnTo>
                    <a:pt x="77" y="21"/>
                  </a:lnTo>
                  <a:lnTo>
                    <a:pt x="77" y="28"/>
                  </a:lnTo>
                  <a:lnTo>
                    <a:pt x="81" y="28"/>
                  </a:lnTo>
                  <a:lnTo>
                    <a:pt x="81" y="26"/>
                  </a:lnTo>
                  <a:lnTo>
                    <a:pt x="86" y="21"/>
                  </a:lnTo>
                  <a:lnTo>
                    <a:pt x="86" y="19"/>
                  </a:lnTo>
                  <a:lnTo>
                    <a:pt x="91" y="14"/>
                  </a:lnTo>
                  <a:lnTo>
                    <a:pt x="91" y="12"/>
                  </a:lnTo>
                  <a:lnTo>
                    <a:pt x="93" y="14"/>
                  </a:lnTo>
                  <a:lnTo>
                    <a:pt x="93" y="16"/>
                  </a:lnTo>
                  <a:lnTo>
                    <a:pt x="96" y="21"/>
                  </a:lnTo>
                  <a:lnTo>
                    <a:pt x="96" y="26"/>
                  </a:lnTo>
                  <a:lnTo>
                    <a:pt x="101" y="21"/>
                  </a:lnTo>
                  <a:lnTo>
                    <a:pt x="98" y="21"/>
                  </a:lnTo>
                  <a:lnTo>
                    <a:pt x="101" y="21"/>
                  </a:lnTo>
                  <a:lnTo>
                    <a:pt x="103" y="21"/>
                  </a:lnTo>
                  <a:lnTo>
                    <a:pt x="108" y="26"/>
                  </a:lnTo>
                  <a:lnTo>
                    <a:pt x="108" y="28"/>
                  </a:lnTo>
                  <a:lnTo>
                    <a:pt x="110" y="31"/>
                  </a:lnTo>
                  <a:lnTo>
                    <a:pt x="110" y="28"/>
                  </a:lnTo>
                  <a:lnTo>
                    <a:pt x="113" y="26"/>
                  </a:lnTo>
                  <a:lnTo>
                    <a:pt x="117" y="21"/>
                  </a:lnTo>
                  <a:lnTo>
                    <a:pt x="117" y="16"/>
                  </a:lnTo>
                  <a:lnTo>
                    <a:pt x="120" y="16"/>
                  </a:lnTo>
                  <a:lnTo>
                    <a:pt x="122" y="19"/>
                  </a:lnTo>
                  <a:lnTo>
                    <a:pt x="124" y="19"/>
                  </a:lnTo>
                  <a:lnTo>
                    <a:pt x="127" y="16"/>
                  </a:lnTo>
                  <a:lnTo>
                    <a:pt x="129" y="19"/>
                  </a:lnTo>
                  <a:lnTo>
                    <a:pt x="129" y="21"/>
                  </a:lnTo>
                  <a:lnTo>
                    <a:pt x="132" y="23"/>
                  </a:lnTo>
                  <a:lnTo>
                    <a:pt x="132" y="40"/>
                  </a:lnTo>
                  <a:lnTo>
                    <a:pt x="134" y="42"/>
                  </a:lnTo>
                  <a:lnTo>
                    <a:pt x="134" y="35"/>
                  </a:lnTo>
                  <a:lnTo>
                    <a:pt x="136" y="28"/>
                  </a:lnTo>
                  <a:lnTo>
                    <a:pt x="136" y="12"/>
                  </a:lnTo>
                  <a:lnTo>
                    <a:pt x="139" y="9"/>
                  </a:lnTo>
                  <a:lnTo>
                    <a:pt x="141" y="12"/>
                  </a:lnTo>
                  <a:lnTo>
                    <a:pt x="141" y="16"/>
                  </a:lnTo>
                  <a:lnTo>
                    <a:pt x="144" y="19"/>
                  </a:lnTo>
                  <a:lnTo>
                    <a:pt x="146" y="21"/>
                  </a:lnTo>
                  <a:lnTo>
                    <a:pt x="151" y="26"/>
                  </a:lnTo>
                  <a:lnTo>
                    <a:pt x="151" y="28"/>
                  </a:lnTo>
                  <a:lnTo>
                    <a:pt x="153" y="33"/>
                  </a:lnTo>
                  <a:lnTo>
                    <a:pt x="153" y="42"/>
                  </a:lnTo>
                  <a:lnTo>
                    <a:pt x="155" y="40"/>
                  </a:lnTo>
                  <a:lnTo>
                    <a:pt x="155" y="35"/>
                  </a:lnTo>
                  <a:lnTo>
                    <a:pt x="158" y="31"/>
                  </a:lnTo>
                  <a:lnTo>
                    <a:pt x="158" y="21"/>
                  </a:lnTo>
                  <a:lnTo>
                    <a:pt x="160" y="19"/>
                  </a:lnTo>
                  <a:lnTo>
                    <a:pt x="163" y="19"/>
                  </a:lnTo>
                  <a:lnTo>
                    <a:pt x="165" y="16"/>
                  </a:lnTo>
                  <a:lnTo>
                    <a:pt x="170" y="12"/>
                  </a:lnTo>
                  <a:lnTo>
                    <a:pt x="170" y="9"/>
                  </a:lnTo>
                  <a:lnTo>
                    <a:pt x="172" y="7"/>
                  </a:lnTo>
                  <a:lnTo>
                    <a:pt x="172" y="2"/>
                  </a:lnTo>
                  <a:lnTo>
                    <a:pt x="175" y="0"/>
                  </a:lnTo>
                  <a:lnTo>
                    <a:pt x="175" y="4"/>
                  </a:lnTo>
                  <a:lnTo>
                    <a:pt x="177" y="7"/>
                  </a:lnTo>
                  <a:lnTo>
                    <a:pt x="177" y="14"/>
                  </a:lnTo>
                  <a:lnTo>
                    <a:pt x="179" y="19"/>
                  </a:lnTo>
                  <a:lnTo>
                    <a:pt x="179" y="26"/>
                  </a:lnTo>
                  <a:lnTo>
                    <a:pt x="182" y="28"/>
                  </a:lnTo>
                  <a:lnTo>
                    <a:pt x="184" y="28"/>
                  </a:lnTo>
                  <a:lnTo>
                    <a:pt x="186" y="31"/>
                  </a:lnTo>
                  <a:lnTo>
                    <a:pt x="189" y="35"/>
                  </a:lnTo>
                  <a:lnTo>
                    <a:pt x="191" y="33"/>
                  </a:lnTo>
                  <a:lnTo>
                    <a:pt x="194" y="31"/>
                  </a:lnTo>
                  <a:lnTo>
                    <a:pt x="196" y="28"/>
                  </a:lnTo>
                  <a:lnTo>
                    <a:pt x="198" y="28"/>
                  </a:lnTo>
                  <a:lnTo>
                    <a:pt x="201" y="28"/>
                  </a:lnTo>
                  <a:lnTo>
                    <a:pt x="203" y="23"/>
                  </a:lnTo>
                  <a:lnTo>
                    <a:pt x="206" y="21"/>
                  </a:lnTo>
                  <a:lnTo>
                    <a:pt x="206" y="16"/>
                  </a:lnTo>
                  <a:lnTo>
                    <a:pt x="208" y="14"/>
                  </a:lnTo>
                  <a:lnTo>
                    <a:pt x="210" y="16"/>
                  </a:lnTo>
                  <a:lnTo>
                    <a:pt x="215" y="21"/>
                  </a:lnTo>
                  <a:lnTo>
                    <a:pt x="213" y="2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7" name="Freeform 251"/>
            <p:cNvSpPr>
              <a:spLocks noChangeAspect="1"/>
            </p:cNvSpPr>
            <p:nvPr/>
          </p:nvSpPr>
          <p:spPr bwMode="auto">
            <a:xfrm flipV="1">
              <a:off x="9532750" y="5268782"/>
              <a:ext cx="1098236" cy="48127"/>
            </a:xfrm>
            <a:custGeom>
              <a:avLst/>
              <a:gdLst>
                <a:gd name="T0" fmla="*/ 2 w 193"/>
                <a:gd name="T1" fmla="*/ 12 h 33"/>
                <a:gd name="T2" fmla="*/ 4 w 193"/>
                <a:gd name="T3" fmla="*/ 16 h 33"/>
                <a:gd name="T4" fmla="*/ 7 w 193"/>
                <a:gd name="T5" fmla="*/ 24 h 33"/>
                <a:gd name="T6" fmla="*/ 9 w 193"/>
                <a:gd name="T7" fmla="*/ 16 h 33"/>
                <a:gd name="T8" fmla="*/ 14 w 193"/>
                <a:gd name="T9" fmla="*/ 2 h 33"/>
                <a:gd name="T10" fmla="*/ 14 w 193"/>
                <a:gd name="T11" fmla="*/ 5 h 33"/>
                <a:gd name="T12" fmla="*/ 16 w 193"/>
                <a:gd name="T13" fmla="*/ 9 h 33"/>
                <a:gd name="T14" fmla="*/ 21 w 193"/>
                <a:gd name="T15" fmla="*/ 16 h 33"/>
                <a:gd name="T16" fmla="*/ 26 w 193"/>
                <a:gd name="T17" fmla="*/ 19 h 33"/>
                <a:gd name="T18" fmla="*/ 28 w 193"/>
                <a:gd name="T19" fmla="*/ 24 h 33"/>
                <a:gd name="T20" fmla="*/ 31 w 193"/>
                <a:gd name="T21" fmla="*/ 33 h 33"/>
                <a:gd name="T22" fmla="*/ 35 w 193"/>
                <a:gd name="T23" fmla="*/ 16 h 33"/>
                <a:gd name="T24" fmla="*/ 40 w 193"/>
                <a:gd name="T25" fmla="*/ 9 h 33"/>
                <a:gd name="T26" fmla="*/ 43 w 193"/>
                <a:gd name="T27" fmla="*/ 14 h 33"/>
                <a:gd name="T28" fmla="*/ 47 w 193"/>
                <a:gd name="T29" fmla="*/ 12 h 33"/>
                <a:gd name="T30" fmla="*/ 50 w 193"/>
                <a:gd name="T31" fmla="*/ 7 h 33"/>
                <a:gd name="T32" fmla="*/ 55 w 193"/>
                <a:gd name="T33" fmla="*/ 7 h 33"/>
                <a:gd name="T34" fmla="*/ 59 w 193"/>
                <a:gd name="T35" fmla="*/ 16 h 33"/>
                <a:gd name="T36" fmla="*/ 59 w 193"/>
                <a:gd name="T37" fmla="*/ 14 h 33"/>
                <a:gd name="T38" fmla="*/ 64 w 193"/>
                <a:gd name="T39" fmla="*/ 16 h 33"/>
                <a:gd name="T40" fmla="*/ 69 w 193"/>
                <a:gd name="T41" fmla="*/ 21 h 33"/>
                <a:gd name="T42" fmla="*/ 74 w 193"/>
                <a:gd name="T43" fmla="*/ 26 h 33"/>
                <a:gd name="T44" fmla="*/ 76 w 193"/>
                <a:gd name="T45" fmla="*/ 21 h 33"/>
                <a:gd name="T46" fmla="*/ 78 w 193"/>
                <a:gd name="T47" fmla="*/ 7 h 33"/>
                <a:gd name="T48" fmla="*/ 83 w 193"/>
                <a:gd name="T49" fmla="*/ 5 h 33"/>
                <a:gd name="T50" fmla="*/ 86 w 193"/>
                <a:gd name="T51" fmla="*/ 14 h 33"/>
                <a:gd name="T52" fmla="*/ 88 w 193"/>
                <a:gd name="T53" fmla="*/ 31 h 33"/>
                <a:gd name="T54" fmla="*/ 90 w 193"/>
                <a:gd name="T55" fmla="*/ 16 h 33"/>
                <a:gd name="T56" fmla="*/ 95 w 193"/>
                <a:gd name="T57" fmla="*/ 9 h 33"/>
                <a:gd name="T58" fmla="*/ 98 w 193"/>
                <a:gd name="T59" fmla="*/ 14 h 33"/>
                <a:gd name="T60" fmla="*/ 100 w 193"/>
                <a:gd name="T61" fmla="*/ 31 h 33"/>
                <a:gd name="T62" fmla="*/ 102 w 193"/>
                <a:gd name="T63" fmla="*/ 24 h 33"/>
                <a:gd name="T64" fmla="*/ 105 w 193"/>
                <a:gd name="T65" fmla="*/ 16 h 33"/>
                <a:gd name="T66" fmla="*/ 109 w 193"/>
                <a:gd name="T67" fmla="*/ 12 h 33"/>
                <a:gd name="T68" fmla="*/ 117 w 193"/>
                <a:gd name="T69" fmla="*/ 14 h 33"/>
                <a:gd name="T70" fmla="*/ 119 w 193"/>
                <a:gd name="T71" fmla="*/ 14 h 33"/>
                <a:gd name="T72" fmla="*/ 124 w 193"/>
                <a:gd name="T73" fmla="*/ 16 h 33"/>
                <a:gd name="T74" fmla="*/ 129 w 193"/>
                <a:gd name="T75" fmla="*/ 14 h 33"/>
                <a:gd name="T76" fmla="*/ 131 w 193"/>
                <a:gd name="T77" fmla="*/ 7 h 33"/>
                <a:gd name="T78" fmla="*/ 133 w 193"/>
                <a:gd name="T79" fmla="*/ 0 h 33"/>
                <a:gd name="T80" fmla="*/ 136 w 193"/>
                <a:gd name="T81" fmla="*/ 5 h 33"/>
                <a:gd name="T82" fmla="*/ 138 w 193"/>
                <a:gd name="T83" fmla="*/ 16 h 33"/>
                <a:gd name="T84" fmla="*/ 143 w 193"/>
                <a:gd name="T85" fmla="*/ 19 h 33"/>
                <a:gd name="T86" fmla="*/ 148 w 193"/>
                <a:gd name="T87" fmla="*/ 16 h 33"/>
                <a:gd name="T88" fmla="*/ 152 w 193"/>
                <a:gd name="T89" fmla="*/ 16 h 33"/>
                <a:gd name="T90" fmla="*/ 155 w 193"/>
                <a:gd name="T91" fmla="*/ 24 h 33"/>
                <a:gd name="T92" fmla="*/ 160 w 193"/>
                <a:gd name="T93" fmla="*/ 19 h 33"/>
                <a:gd name="T94" fmla="*/ 162 w 193"/>
                <a:gd name="T95" fmla="*/ 19 h 33"/>
                <a:gd name="T96" fmla="*/ 164 w 193"/>
                <a:gd name="T97" fmla="*/ 28 h 33"/>
                <a:gd name="T98" fmla="*/ 167 w 193"/>
                <a:gd name="T99" fmla="*/ 21 h 33"/>
                <a:gd name="T100" fmla="*/ 169 w 193"/>
                <a:gd name="T101" fmla="*/ 9 h 33"/>
                <a:gd name="T102" fmla="*/ 174 w 193"/>
                <a:gd name="T103" fmla="*/ 12 h 33"/>
                <a:gd name="T104" fmla="*/ 179 w 193"/>
                <a:gd name="T105" fmla="*/ 16 h 33"/>
                <a:gd name="T106" fmla="*/ 183 w 193"/>
                <a:gd name="T107" fmla="*/ 9 h 33"/>
                <a:gd name="T108" fmla="*/ 188 w 193"/>
                <a:gd name="T109" fmla="*/ 14 h 33"/>
                <a:gd name="T110" fmla="*/ 193 w 193"/>
                <a:gd name="T111" fmla="*/ 1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3" h="33">
                  <a:moveTo>
                    <a:pt x="0" y="14"/>
                  </a:moveTo>
                  <a:lnTo>
                    <a:pt x="2" y="12"/>
                  </a:lnTo>
                  <a:lnTo>
                    <a:pt x="4" y="14"/>
                  </a:lnTo>
                  <a:lnTo>
                    <a:pt x="4" y="16"/>
                  </a:lnTo>
                  <a:lnTo>
                    <a:pt x="7" y="21"/>
                  </a:lnTo>
                  <a:lnTo>
                    <a:pt x="7" y="24"/>
                  </a:lnTo>
                  <a:lnTo>
                    <a:pt x="7" y="21"/>
                  </a:lnTo>
                  <a:lnTo>
                    <a:pt x="9" y="16"/>
                  </a:lnTo>
                  <a:lnTo>
                    <a:pt x="9" y="7"/>
                  </a:lnTo>
                  <a:lnTo>
                    <a:pt x="14" y="2"/>
                  </a:lnTo>
                  <a:lnTo>
                    <a:pt x="12" y="2"/>
                  </a:lnTo>
                  <a:lnTo>
                    <a:pt x="14" y="5"/>
                  </a:lnTo>
                  <a:lnTo>
                    <a:pt x="16" y="7"/>
                  </a:lnTo>
                  <a:lnTo>
                    <a:pt x="16" y="9"/>
                  </a:lnTo>
                  <a:lnTo>
                    <a:pt x="21" y="14"/>
                  </a:lnTo>
                  <a:lnTo>
                    <a:pt x="21" y="16"/>
                  </a:lnTo>
                  <a:lnTo>
                    <a:pt x="24" y="19"/>
                  </a:lnTo>
                  <a:lnTo>
                    <a:pt x="26" y="19"/>
                  </a:lnTo>
                  <a:lnTo>
                    <a:pt x="28" y="21"/>
                  </a:lnTo>
                  <a:lnTo>
                    <a:pt x="28" y="24"/>
                  </a:lnTo>
                  <a:lnTo>
                    <a:pt x="33" y="33"/>
                  </a:lnTo>
                  <a:lnTo>
                    <a:pt x="31" y="33"/>
                  </a:lnTo>
                  <a:lnTo>
                    <a:pt x="33" y="21"/>
                  </a:lnTo>
                  <a:lnTo>
                    <a:pt x="35" y="16"/>
                  </a:lnTo>
                  <a:lnTo>
                    <a:pt x="35" y="9"/>
                  </a:lnTo>
                  <a:lnTo>
                    <a:pt x="40" y="9"/>
                  </a:lnTo>
                  <a:lnTo>
                    <a:pt x="40" y="12"/>
                  </a:lnTo>
                  <a:lnTo>
                    <a:pt x="43" y="14"/>
                  </a:lnTo>
                  <a:lnTo>
                    <a:pt x="45" y="14"/>
                  </a:lnTo>
                  <a:lnTo>
                    <a:pt x="47" y="12"/>
                  </a:lnTo>
                  <a:lnTo>
                    <a:pt x="50" y="9"/>
                  </a:lnTo>
                  <a:lnTo>
                    <a:pt x="50" y="7"/>
                  </a:lnTo>
                  <a:lnTo>
                    <a:pt x="52" y="5"/>
                  </a:lnTo>
                  <a:lnTo>
                    <a:pt x="55" y="7"/>
                  </a:lnTo>
                  <a:lnTo>
                    <a:pt x="55" y="12"/>
                  </a:lnTo>
                  <a:lnTo>
                    <a:pt x="59" y="16"/>
                  </a:lnTo>
                  <a:lnTo>
                    <a:pt x="57" y="16"/>
                  </a:lnTo>
                  <a:lnTo>
                    <a:pt x="59" y="14"/>
                  </a:lnTo>
                  <a:lnTo>
                    <a:pt x="62" y="14"/>
                  </a:lnTo>
                  <a:lnTo>
                    <a:pt x="64" y="16"/>
                  </a:lnTo>
                  <a:lnTo>
                    <a:pt x="67" y="19"/>
                  </a:lnTo>
                  <a:lnTo>
                    <a:pt x="69" y="21"/>
                  </a:lnTo>
                  <a:lnTo>
                    <a:pt x="71" y="21"/>
                  </a:lnTo>
                  <a:lnTo>
                    <a:pt x="74" y="26"/>
                  </a:lnTo>
                  <a:lnTo>
                    <a:pt x="74" y="24"/>
                  </a:lnTo>
                  <a:lnTo>
                    <a:pt x="76" y="21"/>
                  </a:lnTo>
                  <a:lnTo>
                    <a:pt x="76" y="7"/>
                  </a:lnTo>
                  <a:lnTo>
                    <a:pt x="78" y="7"/>
                  </a:lnTo>
                  <a:lnTo>
                    <a:pt x="81" y="7"/>
                  </a:lnTo>
                  <a:lnTo>
                    <a:pt x="83" y="5"/>
                  </a:lnTo>
                  <a:lnTo>
                    <a:pt x="86" y="7"/>
                  </a:lnTo>
                  <a:lnTo>
                    <a:pt x="86" y="14"/>
                  </a:lnTo>
                  <a:lnTo>
                    <a:pt x="88" y="21"/>
                  </a:lnTo>
                  <a:lnTo>
                    <a:pt x="88" y="31"/>
                  </a:lnTo>
                  <a:lnTo>
                    <a:pt x="90" y="31"/>
                  </a:lnTo>
                  <a:lnTo>
                    <a:pt x="90" y="16"/>
                  </a:lnTo>
                  <a:lnTo>
                    <a:pt x="95" y="12"/>
                  </a:lnTo>
                  <a:lnTo>
                    <a:pt x="95" y="9"/>
                  </a:lnTo>
                  <a:lnTo>
                    <a:pt x="98" y="12"/>
                  </a:lnTo>
                  <a:lnTo>
                    <a:pt x="98" y="14"/>
                  </a:lnTo>
                  <a:lnTo>
                    <a:pt x="100" y="19"/>
                  </a:lnTo>
                  <a:lnTo>
                    <a:pt x="100" y="31"/>
                  </a:lnTo>
                  <a:lnTo>
                    <a:pt x="102" y="28"/>
                  </a:lnTo>
                  <a:lnTo>
                    <a:pt x="102" y="24"/>
                  </a:lnTo>
                  <a:lnTo>
                    <a:pt x="105" y="19"/>
                  </a:lnTo>
                  <a:lnTo>
                    <a:pt x="105" y="16"/>
                  </a:lnTo>
                  <a:lnTo>
                    <a:pt x="112" y="12"/>
                  </a:lnTo>
                  <a:lnTo>
                    <a:pt x="109" y="12"/>
                  </a:lnTo>
                  <a:lnTo>
                    <a:pt x="112" y="14"/>
                  </a:lnTo>
                  <a:lnTo>
                    <a:pt x="117" y="14"/>
                  </a:lnTo>
                  <a:lnTo>
                    <a:pt x="117" y="12"/>
                  </a:lnTo>
                  <a:lnTo>
                    <a:pt x="119" y="14"/>
                  </a:lnTo>
                  <a:lnTo>
                    <a:pt x="121" y="14"/>
                  </a:lnTo>
                  <a:lnTo>
                    <a:pt x="124" y="16"/>
                  </a:lnTo>
                  <a:lnTo>
                    <a:pt x="126" y="16"/>
                  </a:lnTo>
                  <a:lnTo>
                    <a:pt x="129" y="14"/>
                  </a:lnTo>
                  <a:lnTo>
                    <a:pt x="129" y="12"/>
                  </a:lnTo>
                  <a:lnTo>
                    <a:pt x="131" y="7"/>
                  </a:lnTo>
                  <a:lnTo>
                    <a:pt x="131" y="2"/>
                  </a:lnTo>
                  <a:lnTo>
                    <a:pt x="133" y="0"/>
                  </a:lnTo>
                  <a:lnTo>
                    <a:pt x="136" y="2"/>
                  </a:lnTo>
                  <a:lnTo>
                    <a:pt x="136" y="5"/>
                  </a:lnTo>
                  <a:lnTo>
                    <a:pt x="138" y="9"/>
                  </a:lnTo>
                  <a:lnTo>
                    <a:pt x="138" y="16"/>
                  </a:lnTo>
                  <a:lnTo>
                    <a:pt x="140" y="16"/>
                  </a:lnTo>
                  <a:lnTo>
                    <a:pt x="143" y="19"/>
                  </a:lnTo>
                  <a:lnTo>
                    <a:pt x="145" y="19"/>
                  </a:lnTo>
                  <a:lnTo>
                    <a:pt x="148" y="16"/>
                  </a:lnTo>
                  <a:lnTo>
                    <a:pt x="150" y="14"/>
                  </a:lnTo>
                  <a:lnTo>
                    <a:pt x="152" y="16"/>
                  </a:lnTo>
                  <a:lnTo>
                    <a:pt x="152" y="24"/>
                  </a:lnTo>
                  <a:lnTo>
                    <a:pt x="155" y="24"/>
                  </a:lnTo>
                  <a:lnTo>
                    <a:pt x="157" y="21"/>
                  </a:lnTo>
                  <a:lnTo>
                    <a:pt x="160" y="19"/>
                  </a:lnTo>
                  <a:lnTo>
                    <a:pt x="160" y="16"/>
                  </a:lnTo>
                  <a:lnTo>
                    <a:pt x="162" y="19"/>
                  </a:lnTo>
                  <a:lnTo>
                    <a:pt x="162" y="24"/>
                  </a:lnTo>
                  <a:lnTo>
                    <a:pt x="164" y="28"/>
                  </a:lnTo>
                  <a:lnTo>
                    <a:pt x="164" y="24"/>
                  </a:lnTo>
                  <a:lnTo>
                    <a:pt x="167" y="21"/>
                  </a:lnTo>
                  <a:lnTo>
                    <a:pt x="167" y="12"/>
                  </a:lnTo>
                  <a:lnTo>
                    <a:pt x="169" y="9"/>
                  </a:lnTo>
                  <a:lnTo>
                    <a:pt x="171" y="12"/>
                  </a:lnTo>
                  <a:lnTo>
                    <a:pt x="174" y="12"/>
                  </a:lnTo>
                  <a:lnTo>
                    <a:pt x="176" y="14"/>
                  </a:lnTo>
                  <a:lnTo>
                    <a:pt x="179" y="16"/>
                  </a:lnTo>
                  <a:lnTo>
                    <a:pt x="181" y="12"/>
                  </a:lnTo>
                  <a:lnTo>
                    <a:pt x="183" y="9"/>
                  </a:lnTo>
                  <a:lnTo>
                    <a:pt x="186" y="9"/>
                  </a:lnTo>
                  <a:lnTo>
                    <a:pt x="188" y="14"/>
                  </a:lnTo>
                  <a:lnTo>
                    <a:pt x="191" y="16"/>
                  </a:lnTo>
                  <a:lnTo>
                    <a:pt x="193"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8" name="Freeform 252"/>
            <p:cNvSpPr>
              <a:spLocks noChangeAspect="1"/>
            </p:cNvSpPr>
            <p:nvPr/>
          </p:nvSpPr>
          <p:spPr bwMode="auto">
            <a:xfrm flipV="1">
              <a:off x="4763365" y="5394203"/>
              <a:ext cx="980815" cy="186674"/>
            </a:xfrm>
            <a:custGeom>
              <a:avLst/>
              <a:gdLst>
                <a:gd name="T0" fmla="*/ 2 w 142"/>
                <a:gd name="T1" fmla="*/ 48 h 109"/>
                <a:gd name="T2" fmla="*/ 4 w 142"/>
                <a:gd name="T3" fmla="*/ 52 h 109"/>
                <a:gd name="T4" fmla="*/ 10 w 142"/>
                <a:gd name="T5" fmla="*/ 45 h 109"/>
                <a:gd name="T6" fmla="*/ 12 w 142"/>
                <a:gd name="T7" fmla="*/ 41 h 109"/>
                <a:gd name="T8" fmla="*/ 18 w 142"/>
                <a:gd name="T9" fmla="*/ 52 h 109"/>
                <a:gd name="T10" fmla="*/ 20 w 142"/>
                <a:gd name="T11" fmla="*/ 48 h 109"/>
                <a:gd name="T12" fmla="*/ 22 w 142"/>
                <a:gd name="T13" fmla="*/ 37 h 109"/>
                <a:gd name="T14" fmla="*/ 26 w 142"/>
                <a:gd name="T15" fmla="*/ 47 h 109"/>
                <a:gd name="T16" fmla="*/ 28 w 142"/>
                <a:gd name="T17" fmla="*/ 56 h 109"/>
                <a:gd name="T18" fmla="*/ 32 w 142"/>
                <a:gd name="T19" fmla="*/ 50 h 109"/>
                <a:gd name="T20" fmla="*/ 34 w 142"/>
                <a:gd name="T21" fmla="*/ 50 h 109"/>
                <a:gd name="T22" fmla="*/ 36 w 142"/>
                <a:gd name="T23" fmla="*/ 43 h 109"/>
                <a:gd name="T24" fmla="*/ 38 w 142"/>
                <a:gd name="T25" fmla="*/ 39 h 109"/>
                <a:gd name="T26" fmla="*/ 41 w 142"/>
                <a:gd name="T27" fmla="*/ 50 h 109"/>
                <a:gd name="T28" fmla="*/ 45 w 142"/>
                <a:gd name="T29" fmla="*/ 50 h 109"/>
                <a:gd name="T30" fmla="*/ 47 w 142"/>
                <a:gd name="T31" fmla="*/ 41 h 109"/>
                <a:gd name="T32" fmla="*/ 51 w 142"/>
                <a:gd name="T33" fmla="*/ 52 h 109"/>
                <a:gd name="T34" fmla="*/ 53 w 142"/>
                <a:gd name="T35" fmla="*/ 43 h 109"/>
                <a:gd name="T36" fmla="*/ 59 w 142"/>
                <a:gd name="T37" fmla="*/ 39 h 109"/>
                <a:gd name="T38" fmla="*/ 61 w 142"/>
                <a:gd name="T39" fmla="*/ 48 h 109"/>
                <a:gd name="T40" fmla="*/ 65 w 142"/>
                <a:gd name="T41" fmla="*/ 41 h 109"/>
                <a:gd name="T42" fmla="*/ 69 w 142"/>
                <a:gd name="T43" fmla="*/ 43 h 109"/>
                <a:gd name="T44" fmla="*/ 71 w 142"/>
                <a:gd name="T45" fmla="*/ 48 h 109"/>
                <a:gd name="T46" fmla="*/ 75 w 142"/>
                <a:gd name="T47" fmla="*/ 60 h 109"/>
                <a:gd name="T48" fmla="*/ 81 w 142"/>
                <a:gd name="T49" fmla="*/ 54 h 109"/>
                <a:gd name="T50" fmla="*/ 83 w 142"/>
                <a:gd name="T51" fmla="*/ 47 h 109"/>
                <a:gd name="T52" fmla="*/ 89 w 142"/>
                <a:gd name="T53" fmla="*/ 37 h 109"/>
                <a:gd name="T54" fmla="*/ 93 w 142"/>
                <a:gd name="T55" fmla="*/ 52 h 109"/>
                <a:gd name="T56" fmla="*/ 98 w 142"/>
                <a:gd name="T57" fmla="*/ 52 h 109"/>
                <a:gd name="T58" fmla="*/ 102 w 142"/>
                <a:gd name="T59" fmla="*/ 47 h 109"/>
                <a:gd name="T60" fmla="*/ 108 w 142"/>
                <a:gd name="T61" fmla="*/ 39 h 109"/>
                <a:gd name="T62" fmla="*/ 110 w 142"/>
                <a:gd name="T63" fmla="*/ 35 h 109"/>
                <a:gd name="T64" fmla="*/ 114 w 142"/>
                <a:gd name="T65" fmla="*/ 48 h 109"/>
                <a:gd name="T66" fmla="*/ 116 w 142"/>
                <a:gd name="T67" fmla="*/ 66 h 109"/>
                <a:gd name="T68" fmla="*/ 120 w 142"/>
                <a:gd name="T69" fmla="*/ 64 h 109"/>
                <a:gd name="T70" fmla="*/ 122 w 142"/>
                <a:gd name="T71" fmla="*/ 48 h 109"/>
                <a:gd name="T72" fmla="*/ 126 w 142"/>
                <a:gd name="T73" fmla="*/ 41 h 109"/>
                <a:gd name="T74" fmla="*/ 128 w 142"/>
                <a:gd name="T75" fmla="*/ 15 h 109"/>
                <a:gd name="T76" fmla="*/ 132 w 142"/>
                <a:gd name="T77" fmla="*/ 0 h 109"/>
                <a:gd name="T78" fmla="*/ 134 w 142"/>
                <a:gd name="T79" fmla="*/ 47 h 109"/>
                <a:gd name="T80" fmla="*/ 138 w 142"/>
                <a:gd name="T81" fmla="*/ 109 h 109"/>
                <a:gd name="T82" fmla="*/ 140 w 142"/>
                <a:gd name="T8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09">
                  <a:moveTo>
                    <a:pt x="0" y="39"/>
                  </a:moveTo>
                  <a:lnTo>
                    <a:pt x="0" y="45"/>
                  </a:lnTo>
                  <a:lnTo>
                    <a:pt x="2" y="48"/>
                  </a:lnTo>
                  <a:lnTo>
                    <a:pt x="2" y="54"/>
                  </a:lnTo>
                  <a:lnTo>
                    <a:pt x="4" y="56"/>
                  </a:lnTo>
                  <a:lnTo>
                    <a:pt x="4" y="52"/>
                  </a:lnTo>
                  <a:lnTo>
                    <a:pt x="8" y="48"/>
                  </a:lnTo>
                  <a:lnTo>
                    <a:pt x="8" y="47"/>
                  </a:lnTo>
                  <a:lnTo>
                    <a:pt x="10" y="45"/>
                  </a:lnTo>
                  <a:lnTo>
                    <a:pt x="10" y="41"/>
                  </a:lnTo>
                  <a:lnTo>
                    <a:pt x="12" y="39"/>
                  </a:lnTo>
                  <a:lnTo>
                    <a:pt x="12" y="41"/>
                  </a:lnTo>
                  <a:lnTo>
                    <a:pt x="14" y="43"/>
                  </a:lnTo>
                  <a:lnTo>
                    <a:pt x="14" y="48"/>
                  </a:lnTo>
                  <a:lnTo>
                    <a:pt x="18" y="52"/>
                  </a:lnTo>
                  <a:lnTo>
                    <a:pt x="16" y="52"/>
                  </a:lnTo>
                  <a:lnTo>
                    <a:pt x="18" y="50"/>
                  </a:lnTo>
                  <a:lnTo>
                    <a:pt x="20" y="48"/>
                  </a:lnTo>
                  <a:lnTo>
                    <a:pt x="20" y="43"/>
                  </a:lnTo>
                  <a:lnTo>
                    <a:pt x="22" y="41"/>
                  </a:lnTo>
                  <a:lnTo>
                    <a:pt x="22" y="37"/>
                  </a:lnTo>
                  <a:lnTo>
                    <a:pt x="24" y="35"/>
                  </a:lnTo>
                  <a:lnTo>
                    <a:pt x="24" y="41"/>
                  </a:lnTo>
                  <a:lnTo>
                    <a:pt x="26" y="47"/>
                  </a:lnTo>
                  <a:lnTo>
                    <a:pt x="26" y="64"/>
                  </a:lnTo>
                  <a:lnTo>
                    <a:pt x="28" y="62"/>
                  </a:lnTo>
                  <a:lnTo>
                    <a:pt x="28" y="56"/>
                  </a:lnTo>
                  <a:lnTo>
                    <a:pt x="30" y="52"/>
                  </a:lnTo>
                  <a:lnTo>
                    <a:pt x="30" y="48"/>
                  </a:lnTo>
                  <a:lnTo>
                    <a:pt x="32" y="50"/>
                  </a:lnTo>
                  <a:lnTo>
                    <a:pt x="32" y="54"/>
                  </a:lnTo>
                  <a:lnTo>
                    <a:pt x="34" y="54"/>
                  </a:lnTo>
                  <a:lnTo>
                    <a:pt x="34" y="50"/>
                  </a:lnTo>
                  <a:lnTo>
                    <a:pt x="36" y="43"/>
                  </a:lnTo>
                  <a:lnTo>
                    <a:pt x="36" y="45"/>
                  </a:lnTo>
                  <a:lnTo>
                    <a:pt x="36" y="43"/>
                  </a:lnTo>
                  <a:lnTo>
                    <a:pt x="38" y="39"/>
                  </a:lnTo>
                  <a:lnTo>
                    <a:pt x="38" y="37"/>
                  </a:lnTo>
                  <a:lnTo>
                    <a:pt x="38" y="39"/>
                  </a:lnTo>
                  <a:lnTo>
                    <a:pt x="40" y="43"/>
                  </a:lnTo>
                  <a:lnTo>
                    <a:pt x="40" y="48"/>
                  </a:lnTo>
                  <a:lnTo>
                    <a:pt x="41" y="50"/>
                  </a:lnTo>
                  <a:lnTo>
                    <a:pt x="41" y="54"/>
                  </a:lnTo>
                  <a:lnTo>
                    <a:pt x="43" y="54"/>
                  </a:lnTo>
                  <a:lnTo>
                    <a:pt x="45" y="50"/>
                  </a:lnTo>
                  <a:lnTo>
                    <a:pt x="45" y="47"/>
                  </a:lnTo>
                  <a:lnTo>
                    <a:pt x="49" y="41"/>
                  </a:lnTo>
                  <a:lnTo>
                    <a:pt x="47" y="41"/>
                  </a:lnTo>
                  <a:lnTo>
                    <a:pt x="49" y="45"/>
                  </a:lnTo>
                  <a:lnTo>
                    <a:pt x="51" y="47"/>
                  </a:lnTo>
                  <a:lnTo>
                    <a:pt x="51" y="52"/>
                  </a:lnTo>
                  <a:lnTo>
                    <a:pt x="51" y="50"/>
                  </a:lnTo>
                  <a:lnTo>
                    <a:pt x="53" y="48"/>
                  </a:lnTo>
                  <a:lnTo>
                    <a:pt x="53" y="43"/>
                  </a:lnTo>
                  <a:lnTo>
                    <a:pt x="57" y="39"/>
                  </a:lnTo>
                  <a:lnTo>
                    <a:pt x="57" y="37"/>
                  </a:lnTo>
                  <a:lnTo>
                    <a:pt x="59" y="39"/>
                  </a:lnTo>
                  <a:lnTo>
                    <a:pt x="59" y="45"/>
                  </a:lnTo>
                  <a:lnTo>
                    <a:pt x="63" y="48"/>
                  </a:lnTo>
                  <a:lnTo>
                    <a:pt x="61" y="48"/>
                  </a:lnTo>
                  <a:lnTo>
                    <a:pt x="63" y="45"/>
                  </a:lnTo>
                  <a:lnTo>
                    <a:pt x="65" y="43"/>
                  </a:lnTo>
                  <a:lnTo>
                    <a:pt x="65" y="41"/>
                  </a:lnTo>
                  <a:lnTo>
                    <a:pt x="67" y="39"/>
                  </a:lnTo>
                  <a:lnTo>
                    <a:pt x="67" y="41"/>
                  </a:lnTo>
                  <a:lnTo>
                    <a:pt x="69" y="43"/>
                  </a:lnTo>
                  <a:lnTo>
                    <a:pt x="69" y="45"/>
                  </a:lnTo>
                  <a:lnTo>
                    <a:pt x="71" y="47"/>
                  </a:lnTo>
                  <a:lnTo>
                    <a:pt x="71" y="48"/>
                  </a:lnTo>
                  <a:lnTo>
                    <a:pt x="73" y="50"/>
                  </a:lnTo>
                  <a:lnTo>
                    <a:pt x="73" y="58"/>
                  </a:lnTo>
                  <a:lnTo>
                    <a:pt x="75" y="60"/>
                  </a:lnTo>
                  <a:lnTo>
                    <a:pt x="77" y="58"/>
                  </a:lnTo>
                  <a:lnTo>
                    <a:pt x="79" y="58"/>
                  </a:lnTo>
                  <a:lnTo>
                    <a:pt x="81" y="54"/>
                  </a:lnTo>
                  <a:lnTo>
                    <a:pt x="81" y="52"/>
                  </a:lnTo>
                  <a:lnTo>
                    <a:pt x="83" y="50"/>
                  </a:lnTo>
                  <a:lnTo>
                    <a:pt x="83" y="47"/>
                  </a:lnTo>
                  <a:lnTo>
                    <a:pt x="85" y="45"/>
                  </a:lnTo>
                  <a:lnTo>
                    <a:pt x="89" y="41"/>
                  </a:lnTo>
                  <a:lnTo>
                    <a:pt x="89" y="37"/>
                  </a:lnTo>
                  <a:lnTo>
                    <a:pt x="91" y="37"/>
                  </a:lnTo>
                  <a:lnTo>
                    <a:pt x="93" y="41"/>
                  </a:lnTo>
                  <a:lnTo>
                    <a:pt x="93" y="52"/>
                  </a:lnTo>
                  <a:lnTo>
                    <a:pt x="94" y="54"/>
                  </a:lnTo>
                  <a:lnTo>
                    <a:pt x="96" y="54"/>
                  </a:lnTo>
                  <a:lnTo>
                    <a:pt x="98" y="52"/>
                  </a:lnTo>
                  <a:lnTo>
                    <a:pt x="100" y="54"/>
                  </a:lnTo>
                  <a:lnTo>
                    <a:pt x="102" y="52"/>
                  </a:lnTo>
                  <a:lnTo>
                    <a:pt x="102" y="47"/>
                  </a:lnTo>
                  <a:lnTo>
                    <a:pt x="104" y="45"/>
                  </a:lnTo>
                  <a:lnTo>
                    <a:pt x="104" y="39"/>
                  </a:lnTo>
                  <a:lnTo>
                    <a:pt x="108" y="39"/>
                  </a:lnTo>
                  <a:lnTo>
                    <a:pt x="106" y="39"/>
                  </a:lnTo>
                  <a:lnTo>
                    <a:pt x="108" y="37"/>
                  </a:lnTo>
                  <a:lnTo>
                    <a:pt x="110" y="35"/>
                  </a:lnTo>
                  <a:lnTo>
                    <a:pt x="112" y="37"/>
                  </a:lnTo>
                  <a:lnTo>
                    <a:pt x="112" y="43"/>
                  </a:lnTo>
                  <a:lnTo>
                    <a:pt x="114" y="48"/>
                  </a:lnTo>
                  <a:lnTo>
                    <a:pt x="114" y="58"/>
                  </a:lnTo>
                  <a:lnTo>
                    <a:pt x="116" y="62"/>
                  </a:lnTo>
                  <a:lnTo>
                    <a:pt x="116" y="66"/>
                  </a:lnTo>
                  <a:lnTo>
                    <a:pt x="118" y="68"/>
                  </a:lnTo>
                  <a:lnTo>
                    <a:pt x="118" y="66"/>
                  </a:lnTo>
                  <a:lnTo>
                    <a:pt x="120" y="64"/>
                  </a:lnTo>
                  <a:lnTo>
                    <a:pt x="120" y="54"/>
                  </a:lnTo>
                  <a:lnTo>
                    <a:pt x="122" y="52"/>
                  </a:lnTo>
                  <a:lnTo>
                    <a:pt x="122" y="48"/>
                  </a:lnTo>
                  <a:lnTo>
                    <a:pt x="124" y="47"/>
                  </a:lnTo>
                  <a:lnTo>
                    <a:pt x="124" y="43"/>
                  </a:lnTo>
                  <a:lnTo>
                    <a:pt x="126" y="41"/>
                  </a:lnTo>
                  <a:lnTo>
                    <a:pt x="126" y="35"/>
                  </a:lnTo>
                  <a:lnTo>
                    <a:pt x="128" y="29"/>
                  </a:lnTo>
                  <a:lnTo>
                    <a:pt x="128" y="15"/>
                  </a:lnTo>
                  <a:lnTo>
                    <a:pt x="130" y="9"/>
                  </a:lnTo>
                  <a:lnTo>
                    <a:pt x="130" y="1"/>
                  </a:lnTo>
                  <a:lnTo>
                    <a:pt x="132" y="0"/>
                  </a:lnTo>
                  <a:lnTo>
                    <a:pt x="132" y="7"/>
                  </a:lnTo>
                  <a:lnTo>
                    <a:pt x="134" y="17"/>
                  </a:lnTo>
                  <a:lnTo>
                    <a:pt x="134" y="47"/>
                  </a:lnTo>
                  <a:lnTo>
                    <a:pt x="136" y="66"/>
                  </a:lnTo>
                  <a:lnTo>
                    <a:pt x="136" y="107"/>
                  </a:lnTo>
                  <a:lnTo>
                    <a:pt x="138" y="109"/>
                  </a:lnTo>
                  <a:lnTo>
                    <a:pt x="138" y="93"/>
                  </a:lnTo>
                  <a:lnTo>
                    <a:pt x="140" y="86"/>
                  </a:lnTo>
                  <a:lnTo>
                    <a:pt x="140" y="66"/>
                  </a:lnTo>
                  <a:lnTo>
                    <a:pt x="142" y="62"/>
                  </a:lnTo>
                  <a:lnTo>
                    <a:pt x="142" y="5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69" name="Freeform 253"/>
            <p:cNvSpPr>
              <a:spLocks noChangeAspect="1"/>
            </p:cNvSpPr>
            <p:nvPr/>
          </p:nvSpPr>
          <p:spPr bwMode="auto">
            <a:xfrm flipV="1">
              <a:off x="5744180" y="5451080"/>
              <a:ext cx="875481" cy="147297"/>
            </a:xfrm>
            <a:custGeom>
              <a:avLst/>
              <a:gdLst>
                <a:gd name="T0" fmla="*/ 2 w 127"/>
                <a:gd name="T1" fmla="*/ 57 h 86"/>
                <a:gd name="T2" fmla="*/ 5 w 127"/>
                <a:gd name="T3" fmla="*/ 35 h 86"/>
                <a:gd name="T4" fmla="*/ 7 w 127"/>
                <a:gd name="T5" fmla="*/ 49 h 86"/>
                <a:gd name="T6" fmla="*/ 11 w 127"/>
                <a:gd name="T7" fmla="*/ 74 h 86"/>
                <a:gd name="T8" fmla="*/ 15 w 127"/>
                <a:gd name="T9" fmla="*/ 66 h 86"/>
                <a:gd name="T10" fmla="*/ 17 w 127"/>
                <a:gd name="T11" fmla="*/ 57 h 86"/>
                <a:gd name="T12" fmla="*/ 19 w 127"/>
                <a:gd name="T13" fmla="*/ 55 h 86"/>
                <a:gd name="T14" fmla="*/ 23 w 127"/>
                <a:gd name="T15" fmla="*/ 62 h 86"/>
                <a:gd name="T16" fmla="*/ 25 w 127"/>
                <a:gd name="T17" fmla="*/ 57 h 86"/>
                <a:gd name="T18" fmla="*/ 27 w 127"/>
                <a:gd name="T19" fmla="*/ 51 h 86"/>
                <a:gd name="T20" fmla="*/ 31 w 127"/>
                <a:gd name="T21" fmla="*/ 57 h 86"/>
                <a:gd name="T22" fmla="*/ 35 w 127"/>
                <a:gd name="T23" fmla="*/ 64 h 86"/>
                <a:gd name="T24" fmla="*/ 37 w 127"/>
                <a:gd name="T25" fmla="*/ 58 h 86"/>
                <a:gd name="T26" fmla="*/ 41 w 127"/>
                <a:gd name="T27" fmla="*/ 43 h 86"/>
                <a:gd name="T28" fmla="*/ 43 w 127"/>
                <a:gd name="T29" fmla="*/ 43 h 86"/>
                <a:gd name="T30" fmla="*/ 45 w 127"/>
                <a:gd name="T31" fmla="*/ 78 h 86"/>
                <a:gd name="T32" fmla="*/ 49 w 127"/>
                <a:gd name="T33" fmla="*/ 66 h 86"/>
                <a:gd name="T34" fmla="*/ 51 w 127"/>
                <a:gd name="T35" fmla="*/ 51 h 86"/>
                <a:gd name="T36" fmla="*/ 55 w 127"/>
                <a:gd name="T37" fmla="*/ 35 h 86"/>
                <a:gd name="T38" fmla="*/ 58 w 127"/>
                <a:gd name="T39" fmla="*/ 29 h 86"/>
                <a:gd name="T40" fmla="*/ 60 w 127"/>
                <a:gd name="T41" fmla="*/ 51 h 86"/>
                <a:gd name="T42" fmla="*/ 64 w 127"/>
                <a:gd name="T43" fmla="*/ 70 h 86"/>
                <a:gd name="T44" fmla="*/ 70 w 127"/>
                <a:gd name="T45" fmla="*/ 74 h 86"/>
                <a:gd name="T46" fmla="*/ 72 w 127"/>
                <a:gd name="T47" fmla="*/ 66 h 86"/>
                <a:gd name="T48" fmla="*/ 74 w 127"/>
                <a:gd name="T49" fmla="*/ 55 h 86"/>
                <a:gd name="T50" fmla="*/ 78 w 127"/>
                <a:gd name="T51" fmla="*/ 57 h 86"/>
                <a:gd name="T52" fmla="*/ 82 w 127"/>
                <a:gd name="T53" fmla="*/ 58 h 86"/>
                <a:gd name="T54" fmla="*/ 84 w 127"/>
                <a:gd name="T55" fmla="*/ 58 h 86"/>
                <a:gd name="T56" fmla="*/ 88 w 127"/>
                <a:gd name="T57" fmla="*/ 78 h 86"/>
                <a:gd name="T58" fmla="*/ 90 w 127"/>
                <a:gd name="T59" fmla="*/ 70 h 86"/>
                <a:gd name="T60" fmla="*/ 92 w 127"/>
                <a:gd name="T61" fmla="*/ 45 h 86"/>
                <a:gd name="T62" fmla="*/ 96 w 127"/>
                <a:gd name="T63" fmla="*/ 58 h 86"/>
                <a:gd name="T64" fmla="*/ 98 w 127"/>
                <a:gd name="T65" fmla="*/ 74 h 86"/>
                <a:gd name="T66" fmla="*/ 100 w 127"/>
                <a:gd name="T67" fmla="*/ 53 h 86"/>
                <a:gd name="T68" fmla="*/ 104 w 127"/>
                <a:gd name="T69" fmla="*/ 13 h 86"/>
                <a:gd name="T70" fmla="*/ 106 w 127"/>
                <a:gd name="T71" fmla="*/ 27 h 86"/>
                <a:gd name="T72" fmla="*/ 109 w 127"/>
                <a:gd name="T73" fmla="*/ 74 h 86"/>
                <a:gd name="T74" fmla="*/ 113 w 127"/>
                <a:gd name="T75" fmla="*/ 84 h 86"/>
                <a:gd name="T76" fmla="*/ 115 w 127"/>
                <a:gd name="T77" fmla="*/ 70 h 86"/>
                <a:gd name="T78" fmla="*/ 119 w 127"/>
                <a:gd name="T79" fmla="*/ 57 h 86"/>
                <a:gd name="T80" fmla="*/ 121 w 127"/>
                <a:gd name="T81" fmla="*/ 27 h 86"/>
                <a:gd name="T82" fmla="*/ 125 w 127"/>
                <a:gd name="T83"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6">
                  <a:moveTo>
                    <a:pt x="0" y="66"/>
                  </a:moveTo>
                  <a:lnTo>
                    <a:pt x="2" y="64"/>
                  </a:lnTo>
                  <a:lnTo>
                    <a:pt x="2" y="57"/>
                  </a:lnTo>
                  <a:lnTo>
                    <a:pt x="3" y="53"/>
                  </a:lnTo>
                  <a:lnTo>
                    <a:pt x="3" y="41"/>
                  </a:lnTo>
                  <a:lnTo>
                    <a:pt x="5" y="35"/>
                  </a:lnTo>
                  <a:lnTo>
                    <a:pt x="5" y="27"/>
                  </a:lnTo>
                  <a:lnTo>
                    <a:pt x="7" y="29"/>
                  </a:lnTo>
                  <a:lnTo>
                    <a:pt x="7" y="49"/>
                  </a:lnTo>
                  <a:lnTo>
                    <a:pt x="9" y="58"/>
                  </a:lnTo>
                  <a:lnTo>
                    <a:pt x="9" y="72"/>
                  </a:lnTo>
                  <a:lnTo>
                    <a:pt x="11" y="74"/>
                  </a:lnTo>
                  <a:lnTo>
                    <a:pt x="11" y="76"/>
                  </a:lnTo>
                  <a:lnTo>
                    <a:pt x="11" y="72"/>
                  </a:lnTo>
                  <a:lnTo>
                    <a:pt x="15" y="66"/>
                  </a:lnTo>
                  <a:lnTo>
                    <a:pt x="15" y="62"/>
                  </a:lnTo>
                  <a:lnTo>
                    <a:pt x="17" y="60"/>
                  </a:lnTo>
                  <a:lnTo>
                    <a:pt x="17" y="57"/>
                  </a:lnTo>
                  <a:lnTo>
                    <a:pt x="19" y="55"/>
                  </a:lnTo>
                  <a:lnTo>
                    <a:pt x="19" y="53"/>
                  </a:lnTo>
                  <a:lnTo>
                    <a:pt x="19" y="55"/>
                  </a:lnTo>
                  <a:lnTo>
                    <a:pt x="21" y="57"/>
                  </a:lnTo>
                  <a:lnTo>
                    <a:pt x="21" y="60"/>
                  </a:lnTo>
                  <a:lnTo>
                    <a:pt x="23" y="62"/>
                  </a:lnTo>
                  <a:lnTo>
                    <a:pt x="23" y="64"/>
                  </a:lnTo>
                  <a:lnTo>
                    <a:pt x="23" y="62"/>
                  </a:lnTo>
                  <a:lnTo>
                    <a:pt x="25" y="57"/>
                  </a:lnTo>
                  <a:lnTo>
                    <a:pt x="25" y="55"/>
                  </a:lnTo>
                  <a:lnTo>
                    <a:pt x="29" y="51"/>
                  </a:lnTo>
                  <a:lnTo>
                    <a:pt x="27" y="51"/>
                  </a:lnTo>
                  <a:lnTo>
                    <a:pt x="29" y="53"/>
                  </a:lnTo>
                  <a:lnTo>
                    <a:pt x="31" y="55"/>
                  </a:lnTo>
                  <a:lnTo>
                    <a:pt x="31" y="57"/>
                  </a:lnTo>
                  <a:lnTo>
                    <a:pt x="33" y="58"/>
                  </a:lnTo>
                  <a:lnTo>
                    <a:pt x="33" y="62"/>
                  </a:lnTo>
                  <a:lnTo>
                    <a:pt x="35" y="64"/>
                  </a:lnTo>
                  <a:lnTo>
                    <a:pt x="35" y="66"/>
                  </a:lnTo>
                  <a:lnTo>
                    <a:pt x="37" y="64"/>
                  </a:lnTo>
                  <a:lnTo>
                    <a:pt x="37" y="58"/>
                  </a:lnTo>
                  <a:lnTo>
                    <a:pt x="39" y="55"/>
                  </a:lnTo>
                  <a:lnTo>
                    <a:pt x="39" y="47"/>
                  </a:lnTo>
                  <a:lnTo>
                    <a:pt x="41" y="43"/>
                  </a:lnTo>
                  <a:lnTo>
                    <a:pt x="41" y="39"/>
                  </a:lnTo>
                  <a:lnTo>
                    <a:pt x="41" y="41"/>
                  </a:lnTo>
                  <a:lnTo>
                    <a:pt x="43" y="43"/>
                  </a:lnTo>
                  <a:lnTo>
                    <a:pt x="43" y="53"/>
                  </a:lnTo>
                  <a:lnTo>
                    <a:pt x="45" y="60"/>
                  </a:lnTo>
                  <a:lnTo>
                    <a:pt x="45" y="78"/>
                  </a:lnTo>
                  <a:lnTo>
                    <a:pt x="47" y="76"/>
                  </a:lnTo>
                  <a:lnTo>
                    <a:pt x="47" y="72"/>
                  </a:lnTo>
                  <a:lnTo>
                    <a:pt x="49" y="66"/>
                  </a:lnTo>
                  <a:lnTo>
                    <a:pt x="49" y="57"/>
                  </a:lnTo>
                  <a:lnTo>
                    <a:pt x="51" y="55"/>
                  </a:lnTo>
                  <a:lnTo>
                    <a:pt x="51" y="51"/>
                  </a:lnTo>
                  <a:lnTo>
                    <a:pt x="53" y="49"/>
                  </a:lnTo>
                  <a:lnTo>
                    <a:pt x="55" y="47"/>
                  </a:lnTo>
                  <a:lnTo>
                    <a:pt x="55" y="35"/>
                  </a:lnTo>
                  <a:lnTo>
                    <a:pt x="56" y="31"/>
                  </a:lnTo>
                  <a:lnTo>
                    <a:pt x="56" y="27"/>
                  </a:lnTo>
                  <a:lnTo>
                    <a:pt x="58" y="29"/>
                  </a:lnTo>
                  <a:lnTo>
                    <a:pt x="58" y="33"/>
                  </a:lnTo>
                  <a:lnTo>
                    <a:pt x="60" y="39"/>
                  </a:lnTo>
                  <a:lnTo>
                    <a:pt x="60" y="51"/>
                  </a:lnTo>
                  <a:lnTo>
                    <a:pt x="62" y="58"/>
                  </a:lnTo>
                  <a:lnTo>
                    <a:pt x="62" y="68"/>
                  </a:lnTo>
                  <a:lnTo>
                    <a:pt x="64" y="70"/>
                  </a:lnTo>
                  <a:lnTo>
                    <a:pt x="64" y="72"/>
                  </a:lnTo>
                  <a:lnTo>
                    <a:pt x="66" y="70"/>
                  </a:lnTo>
                  <a:lnTo>
                    <a:pt x="70" y="74"/>
                  </a:lnTo>
                  <a:lnTo>
                    <a:pt x="68" y="74"/>
                  </a:lnTo>
                  <a:lnTo>
                    <a:pt x="70" y="68"/>
                  </a:lnTo>
                  <a:lnTo>
                    <a:pt x="72" y="66"/>
                  </a:lnTo>
                  <a:lnTo>
                    <a:pt x="72" y="60"/>
                  </a:lnTo>
                  <a:lnTo>
                    <a:pt x="74" y="58"/>
                  </a:lnTo>
                  <a:lnTo>
                    <a:pt x="74" y="55"/>
                  </a:lnTo>
                  <a:lnTo>
                    <a:pt x="76" y="53"/>
                  </a:lnTo>
                  <a:lnTo>
                    <a:pt x="76" y="55"/>
                  </a:lnTo>
                  <a:lnTo>
                    <a:pt x="78" y="57"/>
                  </a:lnTo>
                  <a:lnTo>
                    <a:pt x="78" y="62"/>
                  </a:lnTo>
                  <a:lnTo>
                    <a:pt x="80" y="60"/>
                  </a:lnTo>
                  <a:lnTo>
                    <a:pt x="82" y="58"/>
                  </a:lnTo>
                  <a:lnTo>
                    <a:pt x="82" y="55"/>
                  </a:lnTo>
                  <a:lnTo>
                    <a:pt x="84" y="57"/>
                  </a:lnTo>
                  <a:lnTo>
                    <a:pt x="84" y="58"/>
                  </a:lnTo>
                  <a:lnTo>
                    <a:pt x="86" y="62"/>
                  </a:lnTo>
                  <a:lnTo>
                    <a:pt x="86" y="74"/>
                  </a:lnTo>
                  <a:lnTo>
                    <a:pt x="88" y="78"/>
                  </a:lnTo>
                  <a:lnTo>
                    <a:pt x="88" y="80"/>
                  </a:lnTo>
                  <a:lnTo>
                    <a:pt x="88" y="74"/>
                  </a:lnTo>
                  <a:lnTo>
                    <a:pt x="90" y="70"/>
                  </a:lnTo>
                  <a:lnTo>
                    <a:pt x="90" y="60"/>
                  </a:lnTo>
                  <a:lnTo>
                    <a:pt x="92" y="55"/>
                  </a:lnTo>
                  <a:lnTo>
                    <a:pt x="92" y="45"/>
                  </a:lnTo>
                  <a:lnTo>
                    <a:pt x="94" y="47"/>
                  </a:lnTo>
                  <a:lnTo>
                    <a:pt x="94" y="53"/>
                  </a:lnTo>
                  <a:lnTo>
                    <a:pt x="96" y="58"/>
                  </a:lnTo>
                  <a:lnTo>
                    <a:pt x="96" y="68"/>
                  </a:lnTo>
                  <a:lnTo>
                    <a:pt x="98" y="70"/>
                  </a:lnTo>
                  <a:lnTo>
                    <a:pt x="98" y="74"/>
                  </a:lnTo>
                  <a:lnTo>
                    <a:pt x="98" y="72"/>
                  </a:lnTo>
                  <a:lnTo>
                    <a:pt x="100" y="68"/>
                  </a:lnTo>
                  <a:lnTo>
                    <a:pt x="100" y="53"/>
                  </a:lnTo>
                  <a:lnTo>
                    <a:pt x="102" y="45"/>
                  </a:lnTo>
                  <a:lnTo>
                    <a:pt x="102" y="21"/>
                  </a:lnTo>
                  <a:lnTo>
                    <a:pt x="104" y="13"/>
                  </a:lnTo>
                  <a:lnTo>
                    <a:pt x="104" y="2"/>
                  </a:lnTo>
                  <a:lnTo>
                    <a:pt x="106" y="0"/>
                  </a:lnTo>
                  <a:lnTo>
                    <a:pt x="106" y="27"/>
                  </a:lnTo>
                  <a:lnTo>
                    <a:pt x="108" y="43"/>
                  </a:lnTo>
                  <a:lnTo>
                    <a:pt x="108" y="68"/>
                  </a:lnTo>
                  <a:lnTo>
                    <a:pt x="109" y="74"/>
                  </a:lnTo>
                  <a:lnTo>
                    <a:pt x="109" y="84"/>
                  </a:lnTo>
                  <a:lnTo>
                    <a:pt x="111" y="86"/>
                  </a:lnTo>
                  <a:lnTo>
                    <a:pt x="113" y="84"/>
                  </a:lnTo>
                  <a:lnTo>
                    <a:pt x="113" y="80"/>
                  </a:lnTo>
                  <a:lnTo>
                    <a:pt x="115" y="76"/>
                  </a:lnTo>
                  <a:lnTo>
                    <a:pt x="115" y="70"/>
                  </a:lnTo>
                  <a:lnTo>
                    <a:pt x="117" y="66"/>
                  </a:lnTo>
                  <a:lnTo>
                    <a:pt x="117" y="60"/>
                  </a:lnTo>
                  <a:lnTo>
                    <a:pt x="119" y="57"/>
                  </a:lnTo>
                  <a:lnTo>
                    <a:pt x="119" y="43"/>
                  </a:lnTo>
                  <a:lnTo>
                    <a:pt x="121" y="37"/>
                  </a:lnTo>
                  <a:lnTo>
                    <a:pt x="121" y="27"/>
                  </a:lnTo>
                  <a:lnTo>
                    <a:pt x="123" y="21"/>
                  </a:lnTo>
                  <a:lnTo>
                    <a:pt x="123" y="8"/>
                  </a:lnTo>
                  <a:lnTo>
                    <a:pt x="125" y="8"/>
                  </a:lnTo>
                  <a:lnTo>
                    <a:pt x="125" y="27"/>
                  </a:lnTo>
                  <a:lnTo>
                    <a:pt x="127"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0" name="Freeform 254"/>
            <p:cNvSpPr>
              <a:spLocks noChangeAspect="1"/>
            </p:cNvSpPr>
            <p:nvPr/>
          </p:nvSpPr>
          <p:spPr bwMode="auto">
            <a:xfrm flipV="1">
              <a:off x="6619661" y="5411704"/>
              <a:ext cx="973908" cy="204174"/>
            </a:xfrm>
            <a:custGeom>
              <a:avLst/>
              <a:gdLst>
                <a:gd name="T0" fmla="*/ 2 w 141"/>
                <a:gd name="T1" fmla="*/ 115 h 119"/>
                <a:gd name="T2" fmla="*/ 4 w 141"/>
                <a:gd name="T3" fmla="*/ 88 h 119"/>
                <a:gd name="T4" fmla="*/ 8 w 141"/>
                <a:gd name="T5" fmla="*/ 78 h 119"/>
                <a:gd name="T6" fmla="*/ 12 w 141"/>
                <a:gd name="T7" fmla="*/ 76 h 119"/>
                <a:gd name="T8" fmla="*/ 14 w 141"/>
                <a:gd name="T9" fmla="*/ 74 h 119"/>
                <a:gd name="T10" fmla="*/ 18 w 141"/>
                <a:gd name="T11" fmla="*/ 65 h 119"/>
                <a:gd name="T12" fmla="*/ 24 w 141"/>
                <a:gd name="T13" fmla="*/ 63 h 119"/>
                <a:gd name="T14" fmla="*/ 26 w 141"/>
                <a:gd name="T15" fmla="*/ 53 h 119"/>
                <a:gd name="T16" fmla="*/ 30 w 141"/>
                <a:gd name="T17" fmla="*/ 65 h 119"/>
                <a:gd name="T18" fmla="*/ 33 w 141"/>
                <a:gd name="T19" fmla="*/ 78 h 119"/>
                <a:gd name="T20" fmla="*/ 35 w 141"/>
                <a:gd name="T21" fmla="*/ 65 h 119"/>
                <a:gd name="T22" fmla="*/ 39 w 141"/>
                <a:gd name="T23" fmla="*/ 57 h 119"/>
                <a:gd name="T24" fmla="*/ 43 w 141"/>
                <a:gd name="T25" fmla="*/ 53 h 119"/>
                <a:gd name="T26" fmla="*/ 45 w 141"/>
                <a:gd name="T27" fmla="*/ 80 h 119"/>
                <a:gd name="T28" fmla="*/ 51 w 141"/>
                <a:gd name="T29" fmla="*/ 74 h 119"/>
                <a:gd name="T30" fmla="*/ 57 w 141"/>
                <a:gd name="T31" fmla="*/ 76 h 119"/>
                <a:gd name="T32" fmla="*/ 59 w 141"/>
                <a:gd name="T33" fmla="*/ 74 h 119"/>
                <a:gd name="T34" fmla="*/ 65 w 141"/>
                <a:gd name="T35" fmla="*/ 65 h 119"/>
                <a:gd name="T36" fmla="*/ 67 w 141"/>
                <a:gd name="T37" fmla="*/ 51 h 119"/>
                <a:gd name="T38" fmla="*/ 71 w 141"/>
                <a:gd name="T39" fmla="*/ 63 h 119"/>
                <a:gd name="T40" fmla="*/ 73 w 141"/>
                <a:gd name="T41" fmla="*/ 72 h 119"/>
                <a:gd name="T42" fmla="*/ 79 w 141"/>
                <a:gd name="T43" fmla="*/ 65 h 119"/>
                <a:gd name="T44" fmla="*/ 81 w 141"/>
                <a:gd name="T45" fmla="*/ 14 h 119"/>
                <a:gd name="T46" fmla="*/ 85 w 141"/>
                <a:gd name="T47" fmla="*/ 10 h 119"/>
                <a:gd name="T48" fmla="*/ 86 w 141"/>
                <a:gd name="T49" fmla="*/ 119 h 119"/>
                <a:gd name="T50" fmla="*/ 90 w 141"/>
                <a:gd name="T51" fmla="*/ 88 h 119"/>
                <a:gd name="T52" fmla="*/ 94 w 141"/>
                <a:gd name="T53" fmla="*/ 78 h 119"/>
                <a:gd name="T54" fmla="*/ 98 w 141"/>
                <a:gd name="T55" fmla="*/ 74 h 119"/>
                <a:gd name="T56" fmla="*/ 100 w 141"/>
                <a:gd name="T57" fmla="*/ 76 h 119"/>
                <a:gd name="T58" fmla="*/ 104 w 141"/>
                <a:gd name="T59" fmla="*/ 68 h 119"/>
                <a:gd name="T60" fmla="*/ 106 w 141"/>
                <a:gd name="T61" fmla="*/ 70 h 119"/>
                <a:gd name="T62" fmla="*/ 108 w 141"/>
                <a:gd name="T63" fmla="*/ 33 h 119"/>
                <a:gd name="T64" fmla="*/ 110 w 141"/>
                <a:gd name="T65" fmla="*/ 29 h 119"/>
                <a:gd name="T66" fmla="*/ 114 w 141"/>
                <a:gd name="T67" fmla="*/ 84 h 119"/>
                <a:gd name="T68" fmla="*/ 116 w 141"/>
                <a:gd name="T69" fmla="*/ 72 h 119"/>
                <a:gd name="T70" fmla="*/ 120 w 141"/>
                <a:gd name="T71" fmla="*/ 61 h 119"/>
                <a:gd name="T72" fmla="*/ 124 w 141"/>
                <a:gd name="T73" fmla="*/ 72 h 119"/>
                <a:gd name="T74" fmla="*/ 126 w 141"/>
                <a:gd name="T75" fmla="*/ 67 h 119"/>
                <a:gd name="T76" fmla="*/ 128 w 141"/>
                <a:gd name="T77" fmla="*/ 80 h 119"/>
                <a:gd name="T78" fmla="*/ 132 w 141"/>
                <a:gd name="T79" fmla="*/ 92 h 119"/>
                <a:gd name="T80" fmla="*/ 134 w 141"/>
                <a:gd name="T81" fmla="*/ 65 h 119"/>
                <a:gd name="T82" fmla="*/ 138 w 141"/>
                <a:gd name="T83" fmla="*/ 6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19">
                  <a:moveTo>
                    <a:pt x="0" y="53"/>
                  </a:moveTo>
                  <a:lnTo>
                    <a:pt x="0" y="108"/>
                  </a:lnTo>
                  <a:lnTo>
                    <a:pt x="2" y="115"/>
                  </a:lnTo>
                  <a:lnTo>
                    <a:pt x="2" y="110"/>
                  </a:lnTo>
                  <a:lnTo>
                    <a:pt x="4" y="102"/>
                  </a:lnTo>
                  <a:lnTo>
                    <a:pt x="4" y="88"/>
                  </a:lnTo>
                  <a:lnTo>
                    <a:pt x="6" y="86"/>
                  </a:lnTo>
                  <a:lnTo>
                    <a:pt x="6" y="80"/>
                  </a:lnTo>
                  <a:lnTo>
                    <a:pt x="8" y="78"/>
                  </a:lnTo>
                  <a:lnTo>
                    <a:pt x="8" y="72"/>
                  </a:lnTo>
                  <a:lnTo>
                    <a:pt x="10" y="74"/>
                  </a:lnTo>
                  <a:lnTo>
                    <a:pt x="12" y="76"/>
                  </a:lnTo>
                  <a:lnTo>
                    <a:pt x="12" y="80"/>
                  </a:lnTo>
                  <a:lnTo>
                    <a:pt x="14" y="78"/>
                  </a:lnTo>
                  <a:lnTo>
                    <a:pt x="14" y="74"/>
                  </a:lnTo>
                  <a:lnTo>
                    <a:pt x="16" y="70"/>
                  </a:lnTo>
                  <a:lnTo>
                    <a:pt x="16" y="67"/>
                  </a:lnTo>
                  <a:lnTo>
                    <a:pt x="18" y="65"/>
                  </a:lnTo>
                  <a:lnTo>
                    <a:pt x="18" y="61"/>
                  </a:lnTo>
                  <a:lnTo>
                    <a:pt x="20" y="63"/>
                  </a:lnTo>
                  <a:lnTo>
                    <a:pt x="24" y="63"/>
                  </a:lnTo>
                  <a:lnTo>
                    <a:pt x="24" y="61"/>
                  </a:lnTo>
                  <a:lnTo>
                    <a:pt x="26" y="59"/>
                  </a:lnTo>
                  <a:lnTo>
                    <a:pt x="26" y="53"/>
                  </a:lnTo>
                  <a:lnTo>
                    <a:pt x="28" y="51"/>
                  </a:lnTo>
                  <a:lnTo>
                    <a:pt x="30" y="53"/>
                  </a:lnTo>
                  <a:lnTo>
                    <a:pt x="30" y="65"/>
                  </a:lnTo>
                  <a:lnTo>
                    <a:pt x="32" y="70"/>
                  </a:lnTo>
                  <a:lnTo>
                    <a:pt x="32" y="76"/>
                  </a:lnTo>
                  <a:lnTo>
                    <a:pt x="33" y="78"/>
                  </a:lnTo>
                  <a:lnTo>
                    <a:pt x="33" y="74"/>
                  </a:lnTo>
                  <a:lnTo>
                    <a:pt x="35" y="70"/>
                  </a:lnTo>
                  <a:lnTo>
                    <a:pt x="35" y="65"/>
                  </a:lnTo>
                  <a:lnTo>
                    <a:pt x="37" y="63"/>
                  </a:lnTo>
                  <a:lnTo>
                    <a:pt x="37" y="59"/>
                  </a:lnTo>
                  <a:lnTo>
                    <a:pt x="39" y="57"/>
                  </a:lnTo>
                  <a:lnTo>
                    <a:pt x="39" y="51"/>
                  </a:lnTo>
                  <a:lnTo>
                    <a:pt x="41" y="49"/>
                  </a:lnTo>
                  <a:lnTo>
                    <a:pt x="43" y="53"/>
                  </a:lnTo>
                  <a:lnTo>
                    <a:pt x="43" y="68"/>
                  </a:lnTo>
                  <a:lnTo>
                    <a:pt x="45" y="72"/>
                  </a:lnTo>
                  <a:lnTo>
                    <a:pt x="45" y="80"/>
                  </a:lnTo>
                  <a:lnTo>
                    <a:pt x="49" y="80"/>
                  </a:lnTo>
                  <a:lnTo>
                    <a:pt x="49" y="76"/>
                  </a:lnTo>
                  <a:lnTo>
                    <a:pt x="51" y="74"/>
                  </a:lnTo>
                  <a:lnTo>
                    <a:pt x="51" y="70"/>
                  </a:lnTo>
                  <a:lnTo>
                    <a:pt x="53" y="70"/>
                  </a:lnTo>
                  <a:lnTo>
                    <a:pt x="57" y="76"/>
                  </a:lnTo>
                  <a:lnTo>
                    <a:pt x="55" y="76"/>
                  </a:lnTo>
                  <a:lnTo>
                    <a:pt x="57" y="74"/>
                  </a:lnTo>
                  <a:lnTo>
                    <a:pt x="59" y="74"/>
                  </a:lnTo>
                  <a:lnTo>
                    <a:pt x="63" y="70"/>
                  </a:lnTo>
                  <a:lnTo>
                    <a:pt x="63" y="67"/>
                  </a:lnTo>
                  <a:lnTo>
                    <a:pt x="65" y="65"/>
                  </a:lnTo>
                  <a:lnTo>
                    <a:pt x="65" y="57"/>
                  </a:lnTo>
                  <a:lnTo>
                    <a:pt x="67" y="55"/>
                  </a:lnTo>
                  <a:lnTo>
                    <a:pt x="67" y="51"/>
                  </a:lnTo>
                  <a:lnTo>
                    <a:pt x="69" y="53"/>
                  </a:lnTo>
                  <a:lnTo>
                    <a:pt x="69" y="59"/>
                  </a:lnTo>
                  <a:lnTo>
                    <a:pt x="71" y="63"/>
                  </a:lnTo>
                  <a:lnTo>
                    <a:pt x="71" y="70"/>
                  </a:lnTo>
                  <a:lnTo>
                    <a:pt x="73" y="74"/>
                  </a:lnTo>
                  <a:lnTo>
                    <a:pt x="73" y="72"/>
                  </a:lnTo>
                  <a:lnTo>
                    <a:pt x="77" y="70"/>
                  </a:lnTo>
                  <a:lnTo>
                    <a:pt x="77" y="68"/>
                  </a:lnTo>
                  <a:lnTo>
                    <a:pt x="79" y="65"/>
                  </a:lnTo>
                  <a:lnTo>
                    <a:pt x="79" y="51"/>
                  </a:lnTo>
                  <a:lnTo>
                    <a:pt x="81" y="43"/>
                  </a:lnTo>
                  <a:lnTo>
                    <a:pt x="81" y="14"/>
                  </a:lnTo>
                  <a:lnTo>
                    <a:pt x="83" y="6"/>
                  </a:lnTo>
                  <a:lnTo>
                    <a:pt x="83" y="0"/>
                  </a:lnTo>
                  <a:lnTo>
                    <a:pt x="85" y="10"/>
                  </a:lnTo>
                  <a:lnTo>
                    <a:pt x="85" y="49"/>
                  </a:lnTo>
                  <a:lnTo>
                    <a:pt x="86" y="76"/>
                  </a:lnTo>
                  <a:lnTo>
                    <a:pt x="86" y="119"/>
                  </a:lnTo>
                  <a:lnTo>
                    <a:pt x="88" y="113"/>
                  </a:lnTo>
                  <a:lnTo>
                    <a:pt x="88" y="96"/>
                  </a:lnTo>
                  <a:lnTo>
                    <a:pt x="90" y="88"/>
                  </a:lnTo>
                  <a:lnTo>
                    <a:pt x="90" y="78"/>
                  </a:lnTo>
                  <a:lnTo>
                    <a:pt x="92" y="80"/>
                  </a:lnTo>
                  <a:lnTo>
                    <a:pt x="94" y="78"/>
                  </a:lnTo>
                  <a:lnTo>
                    <a:pt x="96" y="74"/>
                  </a:lnTo>
                  <a:lnTo>
                    <a:pt x="96" y="72"/>
                  </a:lnTo>
                  <a:lnTo>
                    <a:pt x="98" y="74"/>
                  </a:lnTo>
                  <a:lnTo>
                    <a:pt x="98" y="82"/>
                  </a:lnTo>
                  <a:lnTo>
                    <a:pt x="100" y="80"/>
                  </a:lnTo>
                  <a:lnTo>
                    <a:pt x="100" y="76"/>
                  </a:lnTo>
                  <a:lnTo>
                    <a:pt x="102" y="72"/>
                  </a:lnTo>
                  <a:lnTo>
                    <a:pt x="102" y="63"/>
                  </a:lnTo>
                  <a:lnTo>
                    <a:pt x="104" y="68"/>
                  </a:lnTo>
                  <a:lnTo>
                    <a:pt x="104" y="67"/>
                  </a:lnTo>
                  <a:lnTo>
                    <a:pt x="104" y="68"/>
                  </a:lnTo>
                  <a:lnTo>
                    <a:pt x="106" y="70"/>
                  </a:lnTo>
                  <a:lnTo>
                    <a:pt x="106" y="57"/>
                  </a:lnTo>
                  <a:lnTo>
                    <a:pt x="108" y="47"/>
                  </a:lnTo>
                  <a:lnTo>
                    <a:pt x="108" y="33"/>
                  </a:lnTo>
                  <a:lnTo>
                    <a:pt x="110" y="29"/>
                  </a:lnTo>
                  <a:lnTo>
                    <a:pt x="110" y="27"/>
                  </a:lnTo>
                  <a:lnTo>
                    <a:pt x="110" y="29"/>
                  </a:lnTo>
                  <a:lnTo>
                    <a:pt x="112" y="37"/>
                  </a:lnTo>
                  <a:lnTo>
                    <a:pt x="112" y="72"/>
                  </a:lnTo>
                  <a:lnTo>
                    <a:pt x="114" y="84"/>
                  </a:lnTo>
                  <a:lnTo>
                    <a:pt x="114" y="98"/>
                  </a:lnTo>
                  <a:lnTo>
                    <a:pt x="116" y="96"/>
                  </a:lnTo>
                  <a:lnTo>
                    <a:pt x="116" y="72"/>
                  </a:lnTo>
                  <a:lnTo>
                    <a:pt x="118" y="67"/>
                  </a:lnTo>
                  <a:lnTo>
                    <a:pt x="118" y="61"/>
                  </a:lnTo>
                  <a:lnTo>
                    <a:pt x="120" y="61"/>
                  </a:lnTo>
                  <a:lnTo>
                    <a:pt x="122" y="65"/>
                  </a:lnTo>
                  <a:lnTo>
                    <a:pt x="122" y="68"/>
                  </a:lnTo>
                  <a:lnTo>
                    <a:pt x="124" y="72"/>
                  </a:lnTo>
                  <a:lnTo>
                    <a:pt x="124" y="76"/>
                  </a:lnTo>
                  <a:lnTo>
                    <a:pt x="124" y="72"/>
                  </a:lnTo>
                  <a:lnTo>
                    <a:pt x="126" y="67"/>
                  </a:lnTo>
                  <a:lnTo>
                    <a:pt x="126" y="61"/>
                  </a:lnTo>
                  <a:lnTo>
                    <a:pt x="128" y="61"/>
                  </a:lnTo>
                  <a:lnTo>
                    <a:pt x="128" y="80"/>
                  </a:lnTo>
                  <a:lnTo>
                    <a:pt x="130" y="86"/>
                  </a:lnTo>
                  <a:lnTo>
                    <a:pt x="130" y="94"/>
                  </a:lnTo>
                  <a:lnTo>
                    <a:pt x="132" y="92"/>
                  </a:lnTo>
                  <a:lnTo>
                    <a:pt x="132" y="80"/>
                  </a:lnTo>
                  <a:lnTo>
                    <a:pt x="134" y="74"/>
                  </a:lnTo>
                  <a:lnTo>
                    <a:pt x="134" y="65"/>
                  </a:lnTo>
                  <a:lnTo>
                    <a:pt x="138" y="61"/>
                  </a:lnTo>
                  <a:lnTo>
                    <a:pt x="136" y="61"/>
                  </a:lnTo>
                  <a:lnTo>
                    <a:pt x="138" y="65"/>
                  </a:lnTo>
                  <a:lnTo>
                    <a:pt x="141" y="68"/>
                  </a:lnTo>
                  <a:lnTo>
                    <a:pt x="141" y="7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1" name="Freeform 255"/>
            <p:cNvSpPr>
              <a:spLocks noChangeAspect="1"/>
            </p:cNvSpPr>
            <p:nvPr/>
          </p:nvSpPr>
          <p:spPr bwMode="auto">
            <a:xfrm flipV="1">
              <a:off x="7593568" y="5414621"/>
              <a:ext cx="979088" cy="164798"/>
            </a:xfrm>
            <a:custGeom>
              <a:avLst/>
              <a:gdLst>
                <a:gd name="T0" fmla="*/ 2 w 142"/>
                <a:gd name="T1" fmla="*/ 59 h 96"/>
                <a:gd name="T2" fmla="*/ 6 w 142"/>
                <a:gd name="T3" fmla="*/ 53 h 96"/>
                <a:gd name="T4" fmla="*/ 8 w 142"/>
                <a:gd name="T5" fmla="*/ 44 h 96"/>
                <a:gd name="T6" fmla="*/ 14 w 142"/>
                <a:gd name="T7" fmla="*/ 47 h 96"/>
                <a:gd name="T8" fmla="*/ 18 w 142"/>
                <a:gd name="T9" fmla="*/ 42 h 96"/>
                <a:gd name="T10" fmla="*/ 22 w 142"/>
                <a:gd name="T11" fmla="*/ 32 h 96"/>
                <a:gd name="T12" fmla="*/ 24 w 142"/>
                <a:gd name="T13" fmla="*/ 32 h 96"/>
                <a:gd name="T14" fmla="*/ 28 w 142"/>
                <a:gd name="T15" fmla="*/ 40 h 96"/>
                <a:gd name="T16" fmla="*/ 32 w 142"/>
                <a:gd name="T17" fmla="*/ 36 h 96"/>
                <a:gd name="T18" fmla="*/ 34 w 142"/>
                <a:gd name="T19" fmla="*/ 49 h 96"/>
                <a:gd name="T20" fmla="*/ 40 w 142"/>
                <a:gd name="T21" fmla="*/ 53 h 96"/>
                <a:gd name="T22" fmla="*/ 46 w 142"/>
                <a:gd name="T23" fmla="*/ 49 h 96"/>
                <a:gd name="T24" fmla="*/ 49 w 142"/>
                <a:gd name="T25" fmla="*/ 24 h 96"/>
                <a:gd name="T26" fmla="*/ 51 w 142"/>
                <a:gd name="T27" fmla="*/ 38 h 96"/>
                <a:gd name="T28" fmla="*/ 55 w 142"/>
                <a:gd name="T29" fmla="*/ 67 h 96"/>
                <a:gd name="T30" fmla="*/ 57 w 142"/>
                <a:gd name="T31" fmla="*/ 73 h 96"/>
                <a:gd name="T32" fmla="*/ 61 w 142"/>
                <a:gd name="T33" fmla="*/ 57 h 96"/>
                <a:gd name="T34" fmla="*/ 63 w 142"/>
                <a:gd name="T35" fmla="*/ 47 h 96"/>
                <a:gd name="T36" fmla="*/ 67 w 142"/>
                <a:gd name="T37" fmla="*/ 38 h 96"/>
                <a:gd name="T38" fmla="*/ 69 w 142"/>
                <a:gd name="T39" fmla="*/ 51 h 96"/>
                <a:gd name="T40" fmla="*/ 73 w 142"/>
                <a:gd name="T41" fmla="*/ 38 h 96"/>
                <a:gd name="T42" fmla="*/ 75 w 142"/>
                <a:gd name="T43" fmla="*/ 20 h 96"/>
                <a:gd name="T44" fmla="*/ 79 w 142"/>
                <a:gd name="T45" fmla="*/ 47 h 96"/>
                <a:gd name="T46" fmla="*/ 81 w 142"/>
                <a:gd name="T47" fmla="*/ 40 h 96"/>
                <a:gd name="T48" fmla="*/ 85 w 142"/>
                <a:gd name="T49" fmla="*/ 42 h 96"/>
                <a:gd name="T50" fmla="*/ 89 w 142"/>
                <a:gd name="T51" fmla="*/ 47 h 96"/>
                <a:gd name="T52" fmla="*/ 93 w 142"/>
                <a:gd name="T53" fmla="*/ 77 h 96"/>
                <a:gd name="T54" fmla="*/ 95 w 142"/>
                <a:gd name="T55" fmla="*/ 53 h 96"/>
                <a:gd name="T56" fmla="*/ 99 w 142"/>
                <a:gd name="T57" fmla="*/ 26 h 96"/>
                <a:gd name="T58" fmla="*/ 101 w 142"/>
                <a:gd name="T59" fmla="*/ 26 h 96"/>
                <a:gd name="T60" fmla="*/ 106 w 142"/>
                <a:gd name="T61" fmla="*/ 61 h 96"/>
                <a:gd name="T62" fmla="*/ 110 w 142"/>
                <a:gd name="T63" fmla="*/ 57 h 96"/>
                <a:gd name="T64" fmla="*/ 114 w 142"/>
                <a:gd name="T65" fmla="*/ 53 h 96"/>
                <a:gd name="T66" fmla="*/ 118 w 142"/>
                <a:gd name="T67" fmla="*/ 51 h 96"/>
                <a:gd name="T68" fmla="*/ 120 w 142"/>
                <a:gd name="T69" fmla="*/ 18 h 96"/>
                <a:gd name="T70" fmla="*/ 124 w 142"/>
                <a:gd name="T71" fmla="*/ 2 h 96"/>
                <a:gd name="T72" fmla="*/ 126 w 142"/>
                <a:gd name="T73" fmla="*/ 71 h 96"/>
                <a:gd name="T74" fmla="*/ 128 w 142"/>
                <a:gd name="T75" fmla="*/ 94 h 96"/>
                <a:gd name="T76" fmla="*/ 132 w 142"/>
                <a:gd name="T77" fmla="*/ 63 h 96"/>
                <a:gd name="T78" fmla="*/ 134 w 142"/>
                <a:gd name="T79" fmla="*/ 22 h 96"/>
                <a:gd name="T80" fmla="*/ 138 w 142"/>
                <a:gd name="T81" fmla="*/ 6 h 96"/>
                <a:gd name="T82" fmla="*/ 140 w 142"/>
                <a:gd name="T83" fmla="*/ 6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96">
                  <a:moveTo>
                    <a:pt x="0" y="51"/>
                  </a:moveTo>
                  <a:lnTo>
                    <a:pt x="2" y="55"/>
                  </a:lnTo>
                  <a:lnTo>
                    <a:pt x="2" y="59"/>
                  </a:lnTo>
                  <a:lnTo>
                    <a:pt x="4" y="61"/>
                  </a:lnTo>
                  <a:lnTo>
                    <a:pt x="4" y="55"/>
                  </a:lnTo>
                  <a:lnTo>
                    <a:pt x="6" y="53"/>
                  </a:lnTo>
                  <a:lnTo>
                    <a:pt x="6" y="49"/>
                  </a:lnTo>
                  <a:lnTo>
                    <a:pt x="8" y="47"/>
                  </a:lnTo>
                  <a:lnTo>
                    <a:pt x="8" y="44"/>
                  </a:lnTo>
                  <a:lnTo>
                    <a:pt x="10" y="44"/>
                  </a:lnTo>
                  <a:lnTo>
                    <a:pt x="12" y="46"/>
                  </a:lnTo>
                  <a:lnTo>
                    <a:pt x="14" y="47"/>
                  </a:lnTo>
                  <a:lnTo>
                    <a:pt x="16" y="46"/>
                  </a:lnTo>
                  <a:lnTo>
                    <a:pt x="18" y="44"/>
                  </a:lnTo>
                  <a:lnTo>
                    <a:pt x="18" y="42"/>
                  </a:lnTo>
                  <a:lnTo>
                    <a:pt x="20" y="40"/>
                  </a:lnTo>
                  <a:lnTo>
                    <a:pt x="20" y="36"/>
                  </a:lnTo>
                  <a:lnTo>
                    <a:pt x="22" y="32"/>
                  </a:lnTo>
                  <a:lnTo>
                    <a:pt x="22" y="28"/>
                  </a:lnTo>
                  <a:lnTo>
                    <a:pt x="24" y="30"/>
                  </a:lnTo>
                  <a:lnTo>
                    <a:pt x="24" y="32"/>
                  </a:lnTo>
                  <a:lnTo>
                    <a:pt x="26" y="34"/>
                  </a:lnTo>
                  <a:lnTo>
                    <a:pt x="26" y="42"/>
                  </a:lnTo>
                  <a:lnTo>
                    <a:pt x="28" y="40"/>
                  </a:lnTo>
                  <a:lnTo>
                    <a:pt x="30" y="38"/>
                  </a:lnTo>
                  <a:lnTo>
                    <a:pt x="30" y="34"/>
                  </a:lnTo>
                  <a:lnTo>
                    <a:pt x="32" y="36"/>
                  </a:lnTo>
                  <a:lnTo>
                    <a:pt x="32" y="40"/>
                  </a:lnTo>
                  <a:lnTo>
                    <a:pt x="34" y="42"/>
                  </a:lnTo>
                  <a:lnTo>
                    <a:pt x="34" y="49"/>
                  </a:lnTo>
                  <a:lnTo>
                    <a:pt x="36" y="51"/>
                  </a:lnTo>
                  <a:lnTo>
                    <a:pt x="38" y="53"/>
                  </a:lnTo>
                  <a:lnTo>
                    <a:pt x="40" y="53"/>
                  </a:lnTo>
                  <a:lnTo>
                    <a:pt x="42" y="51"/>
                  </a:lnTo>
                  <a:lnTo>
                    <a:pt x="44" y="51"/>
                  </a:lnTo>
                  <a:lnTo>
                    <a:pt x="46" y="49"/>
                  </a:lnTo>
                  <a:lnTo>
                    <a:pt x="48" y="46"/>
                  </a:lnTo>
                  <a:lnTo>
                    <a:pt x="48" y="28"/>
                  </a:lnTo>
                  <a:lnTo>
                    <a:pt x="49" y="24"/>
                  </a:lnTo>
                  <a:lnTo>
                    <a:pt x="49" y="22"/>
                  </a:lnTo>
                  <a:lnTo>
                    <a:pt x="51" y="24"/>
                  </a:lnTo>
                  <a:lnTo>
                    <a:pt x="51" y="38"/>
                  </a:lnTo>
                  <a:lnTo>
                    <a:pt x="53" y="44"/>
                  </a:lnTo>
                  <a:lnTo>
                    <a:pt x="53" y="59"/>
                  </a:lnTo>
                  <a:lnTo>
                    <a:pt x="55" y="67"/>
                  </a:lnTo>
                  <a:lnTo>
                    <a:pt x="55" y="83"/>
                  </a:lnTo>
                  <a:lnTo>
                    <a:pt x="57" y="81"/>
                  </a:lnTo>
                  <a:lnTo>
                    <a:pt x="57" y="73"/>
                  </a:lnTo>
                  <a:lnTo>
                    <a:pt x="59" y="67"/>
                  </a:lnTo>
                  <a:lnTo>
                    <a:pt x="59" y="59"/>
                  </a:lnTo>
                  <a:lnTo>
                    <a:pt x="61" y="57"/>
                  </a:lnTo>
                  <a:lnTo>
                    <a:pt x="61" y="55"/>
                  </a:lnTo>
                  <a:lnTo>
                    <a:pt x="63" y="53"/>
                  </a:lnTo>
                  <a:lnTo>
                    <a:pt x="63" y="47"/>
                  </a:lnTo>
                  <a:lnTo>
                    <a:pt x="65" y="42"/>
                  </a:lnTo>
                  <a:lnTo>
                    <a:pt x="65" y="36"/>
                  </a:lnTo>
                  <a:lnTo>
                    <a:pt x="67" y="38"/>
                  </a:lnTo>
                  <a:lnTo>
                    <a:pt x="67" y="44"/>
                  </a:lnTo>
                  <a:lnTo>
                    <a:pt x="69" y="46"/>
                  </a:lnTo>
                  <a:lnTo>
                    <a:pt x="69" y="51"/>
                  </a:lnTo>
                  <a:lnTo>
                    <a:pt x="71" y="47"/>
                  </a:lnTo>
                  <a:lnTo>
                    <a:pt x="71" y="40"/>
                  </a:lnTo>
                  <a:lnTo>
                    <a:pt x="73" y="38"/>
                  </a:lnTo>
                  <a:lnTo>
                    <a:pt x="73" y="28"/>
                  </a:lnTo>
                  <a:lnTo>
                    <a:pt x="75" y="24"/>
                  </a:lnTo>
                  <a:lnTo>
                    <a:pt x="75" y="20"/>
                  </a:lnTo>
                  <a:lnTo>
                    <a:pt x="77" y="22"/>
                  </a:lnTo>
                  <a:lnTo>
                    <a:pt x="77" y="40"/>
                  </a:lnTo>
                  <a:lnTo>
                    <a:pt x="79" y="47"/>
                  </a:lnTo>
                  <a:lnTo>
                    <a:pt x="79" y="51"/>
                  </a:lnTo>
                  <a:lnTo>
                    <a:pt x="81" y="49"/>
                  </a:lnTo>
                  <a:lnTo>
                    <a:pt x="81" y="40"/>
                  </a:lnTo>
                  <a:lnTo>
                    <a:pt x="83" y="38"/>
                  </a:lnTo>
                  <a:lnTo>
                    <a:pt x="87" y="42"/>
                  </a:lnTo>
                  <a:lnTo>
                    <a:pt x="85" y="42"/>
                  </a:lnTo>
                  <a:lnTo>
                    <a:pt x="87" y="42"/>
                  </a:lnTo>
                  <a:lnTo>
                    <a:pt x="89" y="44"/>
                  </a:lnTo>
                  <a:lnTo>
                    <a:pt x="89" y="47"/>
                  </a:lnTo>
                  <a:lnTo>
                    <a:pt x="91" y="53"/>
                  </a:lnTo>
                  <a:lnTo>
                    <a:pt x="91" y="73"/>
                  </a:lnTo>
                  <a:lnTo>
                    <a:pt x="93" y="77"/>
                  </a:lnTo>
                  <a:lnTo>
                    <a:pt x="93" y="73"/>
                  </a:lnTo>
                  <a:lnTo>
                    <a:pt x="95" y="69"/>
                  </a:lnTo>
                  <a:lnTo>
                    <a:pt x="95" y="53"/>
                  </a:lnTo>
                  <a:lnTo>
                    <a:pt x="97" y="47"/>
                  </a:lnTo>
                  <a:lnTo>
                    <a:pt x="97" y="34"/>
                  </a:lnTo>
                  <a:lnTo>
                    <a:pt x="99" y="26"/>
                  </a:lnTo>
                  <a:lnTo>
                    <a:pt x="99" y="12"/>
                  </a:lnTo>
                  <a:lnTo>
                    <a:pt x="101" y="12"/>
                  </a:lnTo>
                  <a:lnTo>
                    <a:pt x="101" y="26"/>
                  </a:lnTo>
                  <a:lnTo>
                    <a:pt x="102" y="36"/>
                  </a:lnTo>
                  <a:lnTo>
                    <a:pt x="102" y="61"/>
                  </a:lnTo>
                  <a:lnTo>
                    <a:pt x="106" y="61"/>
                  </a:lnTo>
                  <a:lnTo>
                    <a:pt x="106" y="59"/>
                  </a:lnTo>
                  <a:lnTo>
                    <a:pt x="108" y="59"/>
                  </a:lnTo>
                  <a:lnTo>
                    <a:pt x="110" y="57"/>
                  </a:lnTo>
                  <a:lnTo>
                    <a:pt x="114" y="53"/>
                  </a:lnTo>
                  <a:lnTo>
                    <a:pt x="112" y="53"/>
                  </a:lnTo>
                  <a:lnTo>
                    <a:pt x="114" y="53"/>
                  </a:lnTo>
                  <a:lnTo>
                    <a:pt x="116" y="55"/>
                  </a:lnTo>
                  <a:lnTo>
                    <a:pt x="116" y="53"/>
                  </a:lnTo>
                  <a:lnTo>
                    <a:pt x="118" y="51"/>
                  </a:lnTo>
                  <a:lnTo>
                    <a:pt x="118" y="42"/>
                  </a:lnTo>
                  <a:lnTo>
                    <a:pt x="120" y="36"/>
                  </a:lnTo>
                  <a:lnTo>
                    <a:pt x="120" y="18"/>
                  </a:lnTo>
                  <a:lnTo>
                    <a:pt x="122" y="10"/>
                  </a:lnTo>
                  <a:lnTo>
                    <a:pt x="122" y="0"/>
                  </a:lnTo>
                  <a:lnTo>
                    <a:pt x="124" y="2"/>
                  </a:lnTo>
                  <a:lnTo>
                    <a:pt x="124" y="20"/>
                  </a:lnTo>
                  <a:lnTo>
                    <a:pt x="126" y="36"/>
                  </a:lnTo>
                  <a:lnTo>
                    <a:pt x="126" y="71"/>
                  </a:lnTo>
                  <a:lnTo>
                    <a:pt x="128" y="87"/>
                  </a:lnTo>
                  <a:lnTo>
                    <a:pt x="128" y="96"/>
                  </a:lnTo>
                  <a:lnTo>
                    <a:pt x="128" y="94"/>
                  </a:lnTo>
                  <a:lnTo>
                    <a:pt x="130" y="89"/>
                  </a:lnTo>
                  <a:lnTo>
                    <a:pt x="130" y="73"/>
                  </a:lnTo>
                  <a:lnTo>
                    <a:pt x="132" y="63"/>
                  </a:lnTo>
                  <a:lnTo>
                    <a:pt x="132" y="44"/>
                  </a:lnTo>
                  <a:lnTo>
                    <a:pt x="134" y="36"/>
                  </a:lnTo>
                  <a:lnTo>
                    <a:pt x="134" y="22"/>
                  </a:lnTo>
                  <a:lnTo>
                    <a:pt x="136" y="16"/>
                  </a:lnTo>
                  <a:lnTo>
                    <a:pt x="136" y="6"/>
                  </a:lnTo>
                  <a:lnTo>
                    <a:pt x="138" y="6"/>
                  </a:lnTo>
                  <a:lnTo>
                    <a:pt x="138" y="30"/>
                  </a:lnTo>
                  <a:lnTo>
                    <a:pt x="140" y="42"/>
                  </a:lnTo>
                  <a:lnTo>
                    <a:pt x="140" y="61"/>
                  </a:lnTo>
                  <a:lnTo>
                    <a:pt x="142" y="67"/>
                  </a:lnTo>
                  <a:lnTo>
                    <a:pt x="142" y="6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2" name="Freeform 256"/>
            <p:cNvSpPr>
              <a:spLocks noChangeAspect="1"/>
            </p:cNvSpPr>
            <p:nvPr/>
          </p:nvSpPr>
          <p:spPr bwMode="auto">
            <a:xfrm flipV="1">
              <a:off x="8572656" y="5440872"/>
              <a:ext cx="891022" cy="107921"/>
            </a:xfrm>
            <a:custGeom>
              <a:avLst/>
              <a:gdLst>
                <a:gd name="T0" fmla="*/ 4 w 129"/>
                <a:gd name="T1" fmla="*/ 41 h 63"/>
                <a:gd name="T2" fmla="*/ 6 w 129"/>
                <a:gd name="T3" fmla="*/ 29 h 63"/>
                <a:gd name="T4" fmla="*/ 12 w 129"/>
                <a:gd name="T5" fmla="*/ 10 h 63"/>
                <a:gd name="T6" fmla="*/ 13 w 129"/>
                <a:gd name="T7" fmla="*/ 22 h 63"/>
                <a:gd name="T8" fmla="*/ 15 w 129"/>
                <a:gd name="T9" fmla="*/ 8 h 63"/>
                <a:gd name="T10" fmla="*/ 19 w 129"/>
                <a:gd name="T11" fmla="*/ 29 h 63"/>
                <a:gd name="T12" fmla="*/ 21 w 129"/>
                <a:gd name="T13" fmla="*/ 63 h 63"/>
                <a:gd name="T14" fmla="*/ 23 w 129"/>
                <a:gd name="T15" fmla="*/ 47 h 63"/>
                <a:gd name="T16" fmla="*/ 27 w 129"/>
                <a:gd name="T17" fmla="*/ 29 h 63"/>
                <a:gd name="T18" fmla="*/ 29 w 129"/>
                <a:gd name="T19" fmla="*/ 33 h 63"/>
                <a:gd name="T20" fmla="*/ 33 w 129"/>
                <a:gd name="T21" fmla="*/ 28 h 63"/>
                <a:gd name="T22" fmla="*/ 35 w 129"/>
                <a:gd name="T23" fmla="*/ 22 h 63"/>
                <a:gd name="T24" fmla="*/ 37 w 129"/>
                <a:gd name="T25" fmla="*/ 20 h 63"/>
                <a:gd name="T26" fmla="*/ 41 w 129"/>
                <a:gd name="T27" fmla="*/ 29 h 63"/>
                <a:gd name="T28" fmla="*/ 43 w 129"/>
                <a:gd name="T29" fmla="*/ 24 h 63"/>
                <a:gd name="T30" fmla="*/ 47 w 129"/>
                <a:gd name="T31" fmla="*/ 18 h 63"/>
                <a:gd name="T32" fmla="*/ 49 w 129"/>
                <a:gd name="T33" fmla="*/ 31 h 63"/>
                <a:gd name="T34" fmla="*/ 53 w 129"/>
                <a:gd name="T35" fmla="*/ 26 h 63"/>
                <a:gd name="T36" fmla="*/ 57 w 129"/>
                <a:gd name="T37" fmla="*/ 33 h 63"/>
                <a:gd name="T38" fmla="*/ 61 w 129"/>
                <a:gd name="T39" fmla="*/ 31 h 63"/>
                <a:gd name="T40" fmla="*/ 64 w 129"/>
                <a:gd name="T41" fmla="*/ 37 h 63"/>
                <a:gd name="T42" fmla="*/ 66 w 129"/>
                <a:gd name="T43" fmla="*/ 28 h 63"/>
                <a:gd name="T44" fmla="*/ 70 w 129"/>
                <a:gd name="T45" fmla="*/ 24 h 63"/>
                <a:gd name="T46" fmla="*/ 78 w 129"/>
                <a:gd name="T47" fmla="*/ 29 h 63"/>
                <a:gd name="T48" fmla="*/ 80 w 129"/>
                <a:gd name="T49" fmla="*/ 31 h 63"/>
                <a:gd name="T50" fmla="*/ 84 w 129"/>
                <a:gd name="T51" fmla="*/ 26 h 63"/>
                <a:gd name="T52" fmla="*/ 88 w 129"/>
                <a:gd name="T53" fmla="*/ 12 h 63"/>
                <a:gd name="T54" fmla="*/ 90 w 129"/>
                <a:gd name="T55" fmla="*/ 0 h 63"/>
                <a:gd name="T56" fmla="*/ 92 w 129"/>
                <a:gd name="T57" fmla="*/ 29 h 63"/>
                <a:gd name="T58" fmla="*/ 96 w 129"/>
                <a:gd name="T59" fmla="*/ 55 h 63"/>
                <a:gd name="T60" fmla="*/ 98 w 129"/>
                <a:gd name="T61" fmla="*/ 53 h 63"/>
                <a:gd name="T62" fmla="*/ 100 w 129"/>
                <a:gd name="T63" fmla="*/ 39 h 63"/>
                <a:gd name="T64" fmla="*/ 104 w 129"/>
                <a:gd name="T65" fmla="*/ 31 h 63"/>
                <a:gd name="T66" fmla="*/ 106 w 129"/>
                <a:gd name="T67" fmla="*/ 4 h 63"/>
                <a:gd name="T68" fmla="*/ 110 w 129"/>
                <a:gd name="T69" fmla="*/ 14 h 63"/>
                <a:gd name="T70" fmla="*/ 112 w 129"/>
                <a:gd name="T71" fmla="*/ 37 h 63"/>
                <a:gd name="T72" fmla="*/ 114 w 129"/>
                <a:gd name="T73" fmla="*/ 14 h 63"/>
                <a:gd name="T74" fmla="*/ 116 w 129"/>
                <a:gd name="T75" fmla="*/ 8 h 63"/>
                <a:gd name="T76" fmla="*/ 119 w 129"/>
                <a:gd name="T77" fmla="*/ 22 h 63"/>
                <a:gd name="T78" fmla="*/ 121 w 129"/>
                <a:gd name="T79" fmla="*/ 28 h 63"/>
                <a:gd name="T80" fmla="*/ 125 w 129"/>
                <a:gd name="T81" fmla="*/ 26 h 63"/>
                <a:gd name="T82" fmla="*/ 127 w 129"/>
                <a:gd name="T83"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63">
                  <a:moveTo>
                    <a:pt x="0" y="45"/>
                  </a:moveTo>
                  <a:lnTo>
                    <a:pt x="2" y="43"/>
                  </a:lnTo>
                  <a:lnTo>
                    <a:pt x="4" y="41"/>
                  </a:lnTo>
                  <a:lnTo>
                    <a:pt x="4" y="37"/>
                  </a:lnTo>
                  <a:lnTo>
                    <a:pt x="6" y="35"/>
                  </a:lnTo>
                  <a:lnTo>
                    <a:pt x="6" y="29"/>
                  </a:lnTo>
                  <a:lnTo>
                    <a:pt x="8" y="26"/>
                  </a:lnTo>
                  <a:lnTo>
                    <a:pt x="8" y="16"/>
                  </a:lnTo>
                  <a:lnTo>
                    <a:pt x="12" y="10"/>
                  </a:lnTo>
                  <a:lnTo>
                    <a:pt x="10" y="10"/>
                  </a:lnTo>
                  <a:lnTo>
                    <a:pt x="12" y="18"/>
                  </a:lnTo>
                  <a:lnTo>
                    <a:pt x="13" y="22"/>
                  </a:lnTo>
                  <a:lnTo>
                    <a:pt x="13" y="24"/>
                  </a:lnTo>
                  <a:lnTo>
                    <a:pt x="15" y="20"/>
                  </a:lnTo>
                  <a:lnTo>
                    <a:pt x="15" y="8"/>
                  </a:lnTo>
                  <a:lnTo>
                    <a:pt x="17" y="2"/>
                  </a:lnTo>
                  <a:lnTo>
                    <a:pt x="17" y="18"/>
                  </a:lnTo>
                  <a:lnTo>
                    <a:pt x="19" y="29"/>
                  </a:lnTo>
                  <a:lnTo>
                    <a:pt x="19" y="53"/>
                  </a:lnTo>
                  <a:lnTo>
                    <a:pt x="21" y="61"/>
                  </a:lnTo>
                  <a:lnTo>
                    <a:pt x="21" y="63"/>
                  </a:lnTo>
                  <a:lnTo>
                    <a:pt x="21" y="57"/>
                  </a:lnTo>
                  <a:lnTo>
                    <a:pt x="23" y="53"/>
                  </a:lnTo>
                  <a:lnTo>
                    <a:pt x="23" y="47"/>
                  </a:lnTo>
                  <a:lnTo>
                    <a:pt x="25" y="43"/>
                  </a:lnTo>
                  <a:lnTo>
                    <a:pt x="25" y="33"/>
                  </a:lnTo>
                  <a:lnTo>
                    <a:pt x="27" y="29"/>
                  </a:lnTo>
                  <a:lnTo>
                    <a:pt x="27" y="28"/>
                  </a:lnTo>
                  <a:lnTo>
                    <a:pt x="29" y="29"/>
                  </a:lnTo>
                  <a:lnTo>
                    <a:pt x="29" y="33"/>
                  </a:lnTo>
                  <a:lnTo>
                    <a:pt x="31" y="31"/>
                  </a:lnTo>
                  <a:lnTo>
                    <a:pt x="31" y="29"/>
                  </a:lnTo>
                  <a:lnTo>
                    <a:pt x="33" y="28"/>
                  </a:lnTo>
                  <a:lnTo>
                    <a:pt x="33" y="26"/>
                  </a:lnTo>
                  <a:lnTo>
                    <a:pt x="35" y="24"/>
                  </a:lnTo>
                  <a:lnTo>
                    <a:pt x="35" y="22"/>
                  </a:lnTo>
                  <a:lnTo>
                    <a:pt x="37" y="20"/>
                  </a:lnTo>
                  <a:lnTo>
                    <a:pt x="37" y="18"/>
                  </a:lnTo>
                  <a:lnTo>
                    <a:pt x="37" y="20"/>
                  </a:lnTo>
                  <a:lnTo>
                    <a:pt x="39" y="22"/>
                  </a:lnTo>
                  <a:lnTo>
                    <a:pt x="39" y="26"/>
                  </a:lnTo>
                  <a:lnTo>
                    <a:pt x="41" y="29"/>
                  </a:lnTo>
                  <a:lnTo>
                    <a:pt x="41" y="33"/>
                  </a:lnTo>
                  <a:lnTo>
                    <a:pt x="43" y="31"/>
                  </a:lnTo>
                  <a:lnTo>
                    <a:pt x="43" y="24"/>
                  </a:lnTo>
                  <a:lnTo>
                    <a:pt x="45" y="20"/>
                  </a:lnTo>
                  <a:lnTo>
                    <a:pt x="45" y="16"/>
                  </a:lnTo>
                  <a:lnTo>
                    <a:pt x="47" y="18"/>
                  </a:lnTo>
                  <a:lnTo>
                    <a:pt x="47" y="20"/>
                  </a:lnTo>
                  <a:lnTo>
                    <a:pt x="49" y="24"/>
                  </a:lnTo>
                  <a:lnTo>
                    <a:pt x="49" y="31"/>
                  </a:lnTo>
                  <a:lnTo>
                    <a:pt x="51" y="33"/>
                  </a:lnTo>
                  <a:lnTo>
                    <a:pt x="51" y="28"/>
                  </a:lnTo>
                  <a:lnTo>
                    <a:pt x="53" y="26"/>
                  </a:lnTo>
                  <a:lnTo>
                    <a:pt x="55" y="28"/>
                  </a:lnTo>
                  <a:lnTo>
                    <a:pt x="55" y="35"/>
                  </a:lnTo>
                  <a:lnTo>
                    <a:pt x="57" y="33"/>
                  </a:lnTo>
                  <a:lnTo>
                    <a:pt x="61" y="29"/>
                  </a:lnTo>
                  <a:lnTo>
                    <a:pt x="59" y="29"/>
                  </a:lnTo>
                  <a:lnTo>
                    <a:pt x="61" y="31"/>
                  </a:lnTo>
                  <a:lnTo>
                    <a:pt x="63" y="33"/>
                  </a:lnTo>
                  <a:lnTo>
                    <a:pt x="63" y="37"/>
                  </a:lnTo>
                  <a:lnTo>
                    <a:pt x="64" y="37"/>
                  </a:lnTo>
                  <a:lnTo>
                    <a:pt x="64" y="33"/>
                  </a:lnTo>
                  <a:lnTo>
                    <a:pt x="66" y="26"/>
                  </a:lnTo>
                  <a:lnTo>
                    <a:pt x="66" y="28"/>
                  </a:lnTo>
                  <a:lnTo>
                    <a:pt x="66" y="26"/>
                  </a:lnTo>
                  <a:lnTo>
                    <a:pt x="68" y="24"/>
                  </a:lnTo>
                  <a:lnTo>
                    <a:pt x="70" y="24"/>
                  </a:lnTo>
                  <a:lnTo>
                    <a:pt x="72" y="24"/>
                  </a:lnTo>
                  <a:lnTo>
                    <a:pt x="74" y="26"/>
                  </a:lnTo>
                  <a:lnTo>
                    <a:pt x="78" y="29"/>
                  </a:lnTo>
                  <a:lnTo>
                    <a:pt x="76" y="29"/>
                  </a:lnTo>
                  <a:lnTo>
                    <a:pt x="78" y="29"/>
                  </a:lnTo>
                  <a:lnTo>
                    <a:pt x="80" y="31"/>
                  </a:lnTo>
                  <a:lnTo>
                    <a:pt x="82" y="31"/>
                  </a:lnTo>
                  <a:lnTo>
                    <a:pt x="84" y="29"/>
                  </a:lnTo>
                  <a:lnTo>
                    <a:pt x="84" y="26"/>
                  </a:lnTo>
                  <a:lnTo>
                    <a:pt x="86" y="22"/>
                  </a:lnTo>
                  <a:lnTo>
                    <a:pt x="86" y="14"/>
                  </a:lnTo>
                  <a:lnTo>
                    <a:pt x="88" y="12"/>
                  </a:lnTo>
                  <a:lnTo>
                    <a:pt x="88" y="4"/>
                  </a:lnTo>
                  <a:lnTo>
                    <a:pt x="90" y="2"/>
                  </a:lnTo>
                  <a:lnTo>
                    <a:pt x="90" y="0"/>
                  </a:lnTo>
                  <a:lnTo>
                    <a:pt x="90" y="2"/>
                  </a:lnTo>
                  <a:lnTo>
                    <a:pt x="92" y="8"/>
                  </a:lnTo>
                  <a:lnTo>
                    <a:pt x="92" y="29"/>
                  </a:lnTo>
                  <a:lnTo>
                    <a:pt x="94" y="43"/>
                  </a:lnTo>
                  <a:lnTo>
                    <a:pt x="94" y="61"/>
                  </a:lnTo>
                  <a:lnTo>
                    <a:pt x="96" y="55"/>
                  </a:lnTo>
                  <a:lnTo>
                    <a:pt x="96" y="57"/>
                  </a:lnTo>
                  <a:lnTo>
                    <a:pt x="96" y="55"/>
                  </a:lnTo>
                  <a:lnTo>
                    <a:pt x="98" y="53"/>
                  </a:lnTo>
                  <a:lnTo>
                    <a:pt x="98" y="47"/>
                  </a:lnTo>
                  <a:lnTo>
                    <a:pt x="100" y="43"/>
                  </a:lnTo>
                  <a:lnTo>
                    <a:pt x="100" y="39"/>
                  </a:lnTo>
                  <a:lnTo>
                    <a:pt x="102" y="37"/>
                  </a:lnTo>
                  <a:lnTo>
                    <a:pt x="102" y="33"/>
                  </a:lnTo>
                  <a:lnTo>
                    <a:pt x="104" y="31"/>
                  </a:lnTo>
                  <a:lnTo>
                    <a:pt x="104" y="24"/>
                  </a:lnTo>
                  <a:lnTo>
                    <a:pt x="106" y="20"/>
                  </a:lnTo>
                  <a:lnTo>
                    <a:pt x="106" y="4"/>
                  </a:lnTo>
                  <a:lnTo>
                    <a:pt x="108" y="4"/>
                  </a:lnTo>
                  <a:lnTo>
                    <a:pt x="108" y="8"/>
                  </a:lnTo>
                  <a:lnTo>
                    <a:pt x="110" y="14"/>
                  </a:lnTo>
                  <a:lnTo>
                    <a:pt x="110" y="28"/>
                  </a:lnTo>
                  <a:lnTo>
                    <a:pt x="112" y="35"/>
                  </a:lnTo>
                  <a:lnTo>
                    <a:pt x="112" y="37"/>
                  </a:lnTo>
                  <a:lnTo>
                    <a:pt x="112" y="33"/>
                  </a:lnTo>
                  <a:lnTo>
                    <a:pt x="114" y="28"/>
                  </a:lnTo>
                  <a:lnTo>
                    <a:pt x="114" y="14"/>
                  </a:lnTo>
                  <a:lnTo>
                    <a:pt x="116" y="10"/>
                  </a:lnTo>
                  <a:lnTo>
                    <a:pt x="116" y="6"/>
                  </a:lnTo>
                  <a:lnTo>
                    <a:pt x="116" y="8"/>
                  </a:lnTo>
                  <a:lnTo>
                    <a:pt x="117" y="8"/>
                  </a:lnTo>
                  <a:lnTo>
                    <a:pt x="117" y="16"/>
                  </a:lnTo>
                  <a:lnTo>
                    <a:pt x="119" y="22"/>
                  </a:lnTo>
                  <a:lnTo>
                    <a:pt x="119" y="31"/>
                  </a:lnTo>
                  <a:lnTo>
                    <a:pt x="121" y="29"/>
                  </a:lnTo>
                  <a:lnTo>
                    <a:pt x="121" y="28"/>
                  </a:lnTo>
                  <a:lnTo>
                    <a:pt x="123" y="26"/>
                  </a:lnTo>
                  <a:lnTo>
                    <a:pt x="123" y="24"/>
                  </a:lnTo>
                  <a:lnTo>
                    <a:pt x="125" y="26"/>
                  </a:lnTo>
                  <a:lnTo>
                    <a:pt x="125" y="29"/>
                  </a:lnTo>
                  <a:lnTo>
                    <a:pt x="127" y="31"/>
                  </a:lnTo>
                  <a:lnTo>
                    <a:pt x="127" y="35"/>
                  </a:lnTo>
                  <a:lnTo>
                    <a:pt x="129" y="37"/>
                  </a:lnTo>
                  <a:lnTo>
                    <a:pt x="129" y="3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3" name="Freeform 257"/>
            <p:cNvSpPr>
              <a:spLocks noChangeAspect="1"/>
            </p:cNvSpPr>
            <p:nvPr/>
          </p:nvSpPr>
          <p:spPr bwMode="auto">
            <a:xfrm flipV="1">
              <a:off x="9463678" y="5436496"/>
              <a:ext cx="979088" cy="107921"/>
            </a:xfrm>
            <a:custGeom>
              <a:avLst/>
              <a:gdLst>
                <a:gd name="T0" fmla="*/ 2 w 142"/>
                <a:gd name="T1" fmla="*/ 33 h 63"/>
                <a:gd name="T2" fmla="*/ 6 w 142"/>
                <a:gd name="T3" fmla="*/ 43 h 63"/>
                <a:gd name="T4" fmla="*/ 10 w 142"/>
                <a:gd name="T5" fmla="*/ 35 h 63"/>
                <a:gd name="T6" fmla="*/ 12 w 142"/>
                <a:gd name="T7" fmla="*/ 22 h 63"/>
                <a:gd name="T8" fmla="*/ 16 w 142"/>
                <a:gd name="T9" fmla="*/ 14 h 63"/>
                <a:gd name="T10" fmla="*/ 20 w 142"/>
                <a:gd name="T11" fmla="*/ 20 h 63"/>
                <a:gd name="T12" fmla="*/ 24 w 142"/>
                <a:gd name="T13" fmla="*/ 29 h 63"/>
                <a:gd name="T14" fmla="*/ 28 w 142"/>
                <a:gd name="T15" fmla="*/ 33 h 63"/>
                <a:gd name="T16" fmla="*/ 30 w 142"/>
                <a:gd name="T17" fmla="*/ 18 h 63"/>
                <a:gd name="T18" fmla="*/ 34 w 142"/>
                <a:gd name="T19" fmla="*/ 2 h 63"/>
                <a:gd name="T20" fmla="*/ 36 w 142"/>
                <a:gd name="T21" fmla="*/ 45 h 63"/>
                <a:gd name="T22" fmla="*/ 38 w 142"/>
                <a:gd name="T23" fmla="*/ 43 h 63"/>
                <a:gd name="T24" fmla="*/ 43 w 142"/>
                <a:gd name="T25" fmla="*/ 31 h 63"/>
                <a:gd name="T26" fmla="*/ 45 w 142"/>
                <a:gd name="T27" fmla="*/ 33 h 63"/>
                <a:gd name="T28" fmla="*/ 49 w 142"/>
                <a:gd name="T29" fmla="*/ 22 h 63"/>
                <a:gd name="T30" fmla="*/ 53 w 142"/>
                <a:gd name="T31" fmla="*/ 2 h 63"/>
                <a:gd name="T32" fmla="*/ 55 w 142"/>
                <a:gd name="T33" fmla="*/ 8 h 63"/>
                <a:gd name="T34" fmla="*/ 57 w 142"/>
                <a:gd name="T35" fmla="*/ 57 h 63"/>
                <a:gd name="T36" fmla="*/ 61 w 142"/>
                <a:gd name="T37" fmla="*/ 35 h 63"/>
                <a:gd name="T38" fmla="*/ 63 w 142"/>
                <a:gd name="T39" fmla="*/ 16 h 63"/>
                <a:gd name="T40" fmla="*/ 67 w 142"/>
                <a:gd name="T41" fmla="*/ 4 h 63"/>
                <a:gd name="T42" fmla="*/ 69 w 142"/>
                <a:gd name="T43" fmla="*/ 20 h 63"/>
                <a:gd name="T44" fmla="*/ 73 w 142"/>
                <a:gd name="T45" fmla="*/ 35 h 63"/>
                <a:gd name="T46" fmla="*/ 79 w 142"/>
                <a:gd name="T47" fmla="*/ 31 h 63"/>
                <a:gd name="T48" fmla="*/ 83 w 142"/>
                <a:gd name="T49" fmla="*/ 20 h 63"/>
                <a:gd name="T50" fmla="*/ 85 w 142"/>
                <a:gd name="T51" fmla="*/ 4 h 63"/>
                <a:gd name="T52" fmla="*/ 89 w 142"/>
                <a:gd name="T53" fmla="*/ 10 h 63"/>
                <a:gd name="T54" fmla="*/ 92 w 142"/>
                <a:gd name="T55" fmla="*/ 27 h 63"/>
                <a:gd name="T56" fmla="*/ 94 w 142"/>
                <a:gd name="T57" fmla="*/ 37 h 63"/>
                <a:gd name="T58" fmla="*/ 98 w 142"/>
                <a:gd name="T59" fmla="*/ 24 h 63"/>
                <a:gd name="T60" fmla="*/ 100 w 142"/>
                <a:gd name="T61" fmla="*/ 27 h 63"/>
                <a:gd name="T62" fmla="*/ 104 w 142"/>
                <a:gd name="T63" fmla="*/ 61 h 63"/>
                <a:gd name="T64" fmla="*/ 106 w 142"/>
                <a:gd name="T65" fmla="*/ 35 h 63"/>
                <a:gd name="T66" fmla="*/ 110 w 142"/>
                <a:gd name="T67" fmla="*/ 27 h 63"/>
                <a:gd name="T68" fmla="*/ 114 w 142"/>
                <a:gd name="T69" fmla="*/ 22 h 63"/>
                <a:gd name="T70" fmla="*/ 118 w 142"/>
                <a:gd name="T71" fmla="*/ 20 h 63"/>
                <a:gd name="T72" fmla="*/ 122 w 142"/>
                <a:gd name="T73" fmla="*/ 27 h 63"/>
                <a:gd name="T74" fmla="*/ 126 w 142"/>
                <a:gd name="T75" fmla="*/ 27 h 63"/>
                <a:gd name="T76" fmla="*/ 132 w 142"/>
                <a:gd name="T77" fmla="*/ 27 h 63"/>
                <a:gd name="T78" fmla="*/ 134 w 142"/>
                <a:gd name="T79" fmla="*/ 26 h 63"/>
                <a:gd name="T80" fmla="*/ 136 w 142"/>
                <a:gd name="T81" fmla="*/ 10 h 63"/>
                <a:gd name="T82" fmla="*/ 140 w 142"/>
                <a:gd name="T8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63">
                  <a:moveTo>
                    <a:pt x="0" y="33"/>
                  </a:moveTo>
                  <a:lnTo>
                    <a:pt x="2" y="31"/>
                  </a:lnTo>
                  <a:lnTo>
                    <a:pt x="2" y="33"/>
                  </a:lnTo>
                  <a:lnTo>
                    <a:pt x="4" y="35"/>
                  </a:lnTo>
                  <a:lnTo>
                    <a:pt x="4" y="41"/>
                  </a:lnTo>
                  <a:lnTo>
                    <a:pt x="6" y="43"/>
                  </a:lnTo>
                  <a:lnTo>
                    <a:pt x="8" y="41"/>
                  </a:lnTo>
                  <a:lnTo>
                    <a:pt x="8" y="37"/>
                  </a:lnTo>
                  <a:lnTo>
                    <a:pt x="10" y="35"/>
                  </a:lnTo>
                  <a:lnTo>
                    <a:pt x="10" y="29"/>
                  </a:lnTo>
                  <a:lnTo>
                    <a:pt x="12" y="27"/>
                  </a:lnTo>
                  <a:lnTo>
                    <a:pt x="12" y="22"/>
                  </a:lnTo>
                  <a:lnTo>
                    <a:pt x="14" y="20"/>
                  </a:lnTo>
                  <a:lnTo>
                    <a:pt x="14" y="16"/>
                  </a:lnTo>
                  <a:lnTo>
                    <a:pt x="16" y="14"/>
                  </a:lnTo>
                  <a:lnTo>
                    <a:pt x="18" y="16"/>
                  </a:lnTo>
                  <a:lnTo>
                    <a:pt x="20" y="18"/>
                  </a:lnTo>
                  <a:lnTo>
                    <a:pt x="20" y="20"/>
                  </a:lnTo>
                  <a:lnTo>
                    <a:pt x="22" y="22"/>
                  </a:lnTo>
                  <a:lnTo>
                    <a:pt x="22" y="26"/>
                  </a:lnTo>
                  <a:lnTo>
                    <a:pt x="24" y="29"/>
                  </a:lnTo>
                  <a:lnTo>
                    <a:pt x="24" y="37"/>
                  </a:lnTo>
                  <a:lnTo>
                    <a:pt x="26" y="35"/>
                  </a:lnTo>
                  <a:lnTo>
                    <a:pt x="28" y="33"/>
                  </a:lnTo>
                  <a:lnTo>
                    <a:pt x="28" y="26"/>
                  </a:lnTo>
                  <a:lnTo>
                    <a:pt x="30" y="24"/>
                  </a:lnTo>
                  <a:lnTo>
                    <a:pt x="30" y="18"/>
                  </a:lnTo>
                  <a:lnTo>
                    <a:pt x="32" y="14"/>
                  </a:lnTo>
                  <a:lnTo>
                    <a:pt x="32" y="6"/>
                  </a:lnTo>
                  <a:lnTo>
                    <a:pt x="34" y="2"/>
                  </a:lnTo>
                  <a:lnTo>
                    <a:pt x="34" y="16"/>
                  </a:lnTo>
                  <a:lnTo>
                    <a:pt x="36" y="26"/>
                  </a:lnTo>
                  <a:lnTo>
                    <a:pt x="36" y="45"/>
                  </a:lnTo>
                  <a:lnTo>
                    <a:pt x="38" y="49"/>
                  </a:lnTo>
                  <a:lnTo>
                    <a:pt x="38" y="51"/>
                  </a:lnTo>
                  <a:lnTo>
                    <a:pt x="38" y="43"/>
                  </a:lnTo>
                  <a:lnTo>
                    <a:pt x="40" y="37"/>
                  </a:lnTo>
                  <a:lnTo>
                    <a:pt x="40" y="35"/>
                  </a:lnTo>
                  <a:lnTo>
                    <a:pt x="43" y="31"/>
                  </a:lnTo>
                  <a:lnTo>
                    <a:pt x="43" y="29"/>
                  </a:lnTo>
                  <a:lnTo>
                    <a:pt x="43" y="31"/>
                  </a:lnTo>
                  <a:lnTo>
                    <a:pt x="45" y="33"/>
                  </a:lnTo>
                  <a:lnTo>
                    <a:pt x="47" y="31"/>
                  </a:lnTo>
                  <a:lnTo>
                    <a:pt x="49" y="29"/>
                  </a:lnTo>
                  <a:lnTo>
                    <a:pt x="49" y="22"/>
                  </a:lnTo>
                  <a:lnTo>
                    <a:pt x="51" y="18"/>
                  </a:lnTo>
                  <a:lnTo>
                    <a:pt x="51" y="6"/>
                  </a:lnTo>
                  <a:lnTo>
                    <a:pt x="53" y="2"/>
                  </a:lnTo>
                  <a:lnTo>
                    <a:pt x="53" y="0"/>
                  </a:lnTo>
                  <a:lnTo>
                    <a:pt x="53" y="2"/>
                  </a:lnTo>
                  <a:lnTo>
                    <a:pt x="55" y="8"/>
                  </a:lnTo>
                  <a:lnTo>
                    <a:pt x="55" y="41"/>
                  </a:lnTo>
                  <a:lnTo>
                    <a:pt x="57" y="51"/>
                  </a:lnTo>
                  <a:lnTo>
                    <a:pt x="57" y="57"/>
                  </a:lnTo>
                  <a:lnTo>
                    <a:pt x="59" y="53"/>
                  </a:lnTo>
                  <a:lnTo>
                    <a:pt x="59" y="39"/>
                  </a:lnTo>
                  <a:lnTo>
                    <a:pt x="61" y="35"/>
                  </a:lnTo>
                  <a:lnTo>
                    <a:pt x="61" y="29"/>
                  </a:lnTo>
                  <a:lnTo>
                    <a:pt x="63" y="26"/>
                  </a:lnTo>
                  <a:lnTo>
                    <a:pt x="63" y="16"/>
                  </a:lnTo>
                  <a:lnTo>
                    <a:pt x="65" y="14"/>
                  </a:lnTo>
                  <a:lnTo>
                    <a:pt x="65" y="8"/>
                  </a:lnTo>
                  <a:lnTo>
                    <a:pt x="67" y="4"/>
                  </a:lnTo>
                  <a:lnTo>
                    <a:pt x="67" y="6"/>
                  </a:lnTo>
                  <a:lnTo>
                    <a:pt x="69" y="10"/>
                  </a:lnTo>
                  <a:lnTo>
                    <a:pt x="69" y="20"/>
                  </a:lnTo>
                  <a:lnTo>
                    <a:pt x="71" y="26"/>
                  </a:lnTo>
                  <a:lnTo>
                    <a:pt x="71" y="35"/>
                  </a:lnTo>
                  <a:lnTo>
                    <a:pt x="73" y="35"/>
                  </a:lnTo>
                  <a:lnTo>
                    <a:pt x="75" y="33"/>
                  </a:lnTo>
                  <a:lnTo>
                    <a:pt x="79" y="35"/>
                  </a:lnTo>
                  <a:lnTo>
                    <a:pt x="79" y="31"/>
                  </a:lnTo>
                  <a:lnTo>
                    <a:pt x="81" y="29"/>
                  </a:lnTo>
                  <a:lnTo>
                    <a:pt x="81" y="24"/>
                  </a:lnTo>
                  <a:lnTo>
                    <a:pt x="83" y="20"/>
                  </a:lnTo>
                  <a:lnTo>
                    <a:pt x="83" y="14"/>
                  </a:lnTo>
                  <a:lnTo>
                    <a:pt x="85" y="10"/>
                  </a:lnTo>
                  <a:lnTo>
                    <a:pt x="85" y="4"/>
                  </a:lnTo>
                  <a:lnTo>
                    <a:pt x="87" y="6"/>
                  </a:lnTo>
                  <a:lnTo>
                    <a:pt x="89" y="8"/>
                  </a:lnTo>
                  <a:lnTo>
                    <a:pt x="89" y="10"/>
                  </a:lnTo>
                  <a:lnTo>
                    <a:pt x="91" y="14"/>
                  </a:lnTo>
                  <a:lnTo>
                    <a:pt x="91" y="24"/>
                  </a:lnTo>
                  <a:lnTo>
                    <a:pt x="92" y="27"/>
                  </a:lnTo>
                  <a:lnTo>
                    <a:pt x="92" y="31"/>
                  </a:lnTo>
                  <a:lnTo>
                    <a:pt x="94" y="33"/>
                  </a:lnTo>
                  <a:lnTo>
                    <a:pt x="94" y="37"/>
                  </a:lnTo>
                  <a:lnTo>
                    <a:pt x="96" y="37"/>
                  </a:lnTo>
                  <a:lnTo>
                    <a:pt x="96" y="29"/>
                  </a:lnTo>
                  <a:lnTo>
                    <a:pt x="98" y="24"/>
                  </a:lnTo>
                  <a:lnTo>
                    <a:pt x="98" y="16"/>
                  </a:lnTo>
                  <a:lnTo>
                    <a:pt x="100" y="16"/>
                  </a:lnTo>
                  <a:lnTo>
                    <a:pt x="100" y="27"/>
                  </a:lnTo>
                  <a:lnTo>
                    <a:pt x="102" y="37"/>
                  </a:lnTo>
                  <a:lnTo>
                    <a:pt x="102" y="63"/>
                  </a:lnTo>
                  <a:lnTo>
                    <a:pt x="104" y="61"/>
                  </a:lnTo>
                  <a:lnTo>
                    <a:pt x="104" y="47"/>
                  </a:lnTo>
                  <a:lnTo>
                    <a:pt x="106" y="41"/>
                  </a:lnTo>
                  <a:lnTo>
                    <a:pt x="106" y="35"/>
                  </a:lnTo>
                  <a:lnTo>
                    <a:pt x="108" y="33"/>
                  </a:lnTo>
                  <a:lnTo>
                    <a:pt x="108" y="31"/>
                  </a:lnTo>
                  <a:lnTo>
                    <a:pt x="110" y="27"/>
                  </a:lnTo>
                  <a:lnTo>
                    <a:pt x="110" y="22"/>
                  </a:lnTo>
                  <a:lnTo>
                    <a:pt x="112" y="24"/>
                  </a:lnTo>
                  <a:lnTo>
                    <a:pt x="114" y="22"/>
                  </a:lnTo>
                  <a:lnTo>
                    <a:pt x="114" y="20"/>
                  </a:lnTo>
                  <a:lnTo>
                    <a:pt x="116" y="18"/>
                  </a:lnTo>
                  <a:lnTo>
                    <a:pt x="118" y="20"/>
                  </a:lnTo>
                  <a:lnTo>
                    <a:pt x="118" y="24"/>
                  </a:lnTo>
                  <a:lnTo>
                    <a:pt x="120" y="26"/>
                  </a:lnTo>
                  <a:lnTo>
                    <a:pt x="122" y="27"/>
                  </a:lnTo>
                  <a:lnTo>
                    <a:pt x="126" y="31"/>
                  </a:lnTo>
                  <a:lnTo>
                    <a:pt x="124" y="31"/>
                  </a:lnTo>
                  <a:lnTo>
                    <a:pt x="126" y="27"/>
                  </a:lnTo>
                  <a:lnTo>
                    <a:pt x="128" y="26"/>
                  </a:lnTo>
                  <a:lnTo>
                    <a:pt x="128" y="27"/>
                  </a:lnTo>
                  <a:lnTo>
                    <a:pt x="132" y="27"/>
                  </a:lnTo>
                  <a:lnTo>
                    <a:pt x="130" y="27"/>
                  </a:lnTo>
                  <a:lnTo>
                    <a:pt x="132" y="27"/>
                  </a:lnTo>
                  <a:lnTo>
                    <a:pt x="134" y="26"/>
                  </a:lnTo>
                  <a:lnTo>
                    <a:pt x="134" y="22"/>
                  </a:lnTo>
                  <a:lnTo>
                    <a:pt x="136" y="20"/>
                  </a:lnTo>
                  <a:lnTo>
                    <a:pt x="136" y="10"/>
                  </a:lnTo>
                  <a:lnTo>
                    <a:pt x="138" y="8"/>
                  </a:lnTo>
                  <a:lnTo>
                    <a:pt x="138" y="6"/>
                  </a:lnTo>
                  <a:lnTo>
                    <a:pt x="140" y="4"/>
                  </a:lnTo>
                  <a:lnTo>
                    <a:pt x="140" y="0"/>
                  </a:lnTo>
                  <a:lnTo>
                    <a:pt x="142" y="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4" name="Freeform 258"/>
            <p:cNvSpPr>
              <a:spLocks noChangeAspect="1"/>
            </p:cNvSpPr>
            <p:nvPr/>
          </p:nvSpPr>
          <p:spPr bwMode="auto">
            <a:xfrm flipV="1">
              <a:off x="10442766" y="5456914"/>
              <a:ext cx="214122" cy="84586"/>
            </a:xfrm>
            <a:custGeom>
              <a:avLst/>
              <a:gdLst>
                <a:gd name="T0" fmla="*/ 0 w 31"/>
                <a:gd name="T1" fmla="*/ 0 h 49"/>
                <a:gd name="T2" fmla="*/ 0 w 31"/>
                <a:gd name="T3" fmla="*/ 12 h 49"/>
                <a:gd name="T4" fmla="*/ 2 w 31"/>
                <a:gd name="T5" fmla="*/ 20 h 49"/>
                <a:gd name="T6" fmla="*/ 2 w 31"/>
                <a:gd name="T7" fmla="*/ 39 h 49"/>
                <a:gd name="T8" fmla="*/ 3 w 31"/>
                <a:gd name="T9" fmla="*/ 43 h 49"/>
                <a:gd name="T10" fmla="*/ 3 w 31"/>
                <a:gd name="T11" fmla="*/ 45 h 49"/>
                <a:gd name="T12" fmla="*/ 5 w 31"/>
                <a:gd name="T13" fmla="*/ 43 h 49"/>
                <a:gd name="T14" fmla="*/ 5 w 31"/>
                <a:gd name="T15" fmla="*/ 39 h 49"/>
                <a:gd name="T16" fmla="*/ 7 w 31"/>
                <a:gd name="T17" fmla="*/ 37 h 49"/>
                <a:gd name="T18" fmla="*/ 9 w 31"/>
                <a:gd name="T19" fmla="*/ 35 h 49"/>
                <a:gd name="T20" fmla="*/ 9 w 31"/>
                <a:gd name="T21" fmla="*/ 27 h 49"/>
                <a:gd name="T22" fmla="*/ 11 w 31"/>
                <a:gd name="T23" fmla="*/ 25 h 49"/>
                <a:gd name="T24" fmla="*/ 11 w 31"/>
                <a:gd name="T25" fmla="*/ 22 h 49"/>
                <a:gd name="T26" fmla="*/ 15 w 31"/>
                <a:gd name="T27" fmla="*/ 25 h 49"/>
                <a:gd name="T28" fmla="*/ 13 w 31"/>
                <a:gd name="T29" fmla="*/ 25 h 49"/>
                <a:gd name="T30" fmla="*/ 15 w 31"/>
                <a:gd name="T31" fmla="*/ 25 h 49"/>
                <a:gd name="T32" fmla="*/ 17 w 31"/>
                <a:gd name="T33" fmla="*/ 24 h 49"/>
                <a:gd name="T34" fmla="*/ 17 w 31"/>
                <a:gd name="T35" fmla="*/ 20 h 49"/>
                <a:gd name="T36" fmla="*/ 19 w 31"/>
                <a:gd name="T37" fmla="*/ 16 h 49"/>
                <a:gd name="T38" fmla="*/ 19 w 31"/>
                <a:gd name="T39" fmla="*/ 6 h 49"/>
                <a:gd name="T40" fmla="*/ 21 w 31"/>
                <a:gd name="T41" fmla="*/ 8 h 49"/>
                <a:gd name="T42" fmla="*/ 21 w 31"/>
                <a:gd name="T43" fmla="*/ 20 h 49"/>
                <a:gd name="T44" fmla="*/ 23 w 31"/>
                <a:gd name="T45" fmla="*/ 29 h 49"/>
                <a:gd name="T46" fmla="*/ 23 w 31"/>
                <a:gd name="T47" fmla="*/ 49 h 49"/>
                <a:gd name="T48" fmla="*/ 25 w 31"/>
                <a:gd name="T49" fmla="*/ 47 h 49"/>
                <a:gd name="T50" fmla="*/ 25 w 31"/>
                <a:gd name="T51" fmla="*/ 41 h 49"/>
                <a:gd name="T52" fmla="*/ 27 w 31"/>
                <a:gd name="T53" fmla="*/ 37 h 49"/>
                <a:gd name="T54" fmla="*/ 27 w 31"/>
                <a:gd name="T55" fmla="*/ 27 h 49"/>
                <a:gd name="T56" fmla="*/ 29 w 31"/>
                <a:gd name="T57" fmla="*/ 25 h 49"/>
                <a:gd name="T58" fmla="*/ 29 w 31"/>
                <a:gd name="T59" fmla="*/ 22 h 49"/>
                <a:gd name="T60" fmla="*/ 31 w 31"/>
                <a:gd name="T61"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49">
                  <a:moveTo>
                    <a:pt x="0" y="0"/>
                  </a:moveTo>
                  <a:lnTo>
                    <a:pt x="0" y="12"/>
                  </a:lnTo>
                  <a:lnTo>
                    <a:pt x="2" y="20"/>
                  </a:lnTo>
                  <a:lnTo>
                    <a:pt x="2" y="39"/>
                  </a:lnTo>
                  <a:lnTo>
                    <a:pt x="3" y="43"/>
                  </a:lnTo>
                  <a:lnTo>
                    <a:pt x="3" y="45"/>
                  </a:lnTo>
                  <a:lnTo>
                    <a:pt x="5" y="43"/>
                  </a:lnTo>
                  <a:lnTo>
                    <a:pt x="5" y="39"/>
                  </a:lnTo>
                  <a:lnTo>
                    <a:pt x="7" y="37"/>
                  </a:lnTo>
                  <a:lnTo>
                    <a:pt x="9" y="35"/>
                  </a:lnTo>
                  <a:lnTo>
                    <a:pt x="9" y="27"/>
                  </a:lnTo>
                  <a:lnTo>
                    <a:pt x="11" y="25"/>
                  </a:lnTo>
                  <a:lnTo>
                    <a:pt x="11" y="22"/>
                  </a:lnTo>
                  <a:lnTo>
                    <a:pt x="15" y="25"/>
                  </a:lnTo>
                  <a:lnTo>
                    <a:pt x="13" y="25"/>
                  </a:lnTo>
                  <a:lnTo>
                    <a:pt x="15" y="25"/>
                  </a:lnTo>
                  <a:lnTo>
                    <a:pt x="17" y="24"/>
                  </a:lnTo>
                  <a:lnTo>
                    <a:pt x="17" y="20"/>
                  </a:lnTo>
                  <a:lnTo>
                    <a:pt x="19" y="16"/>
                  </a:lnTo>
                  <a:lnTo>
                    <a:pt x="19" y="6"/>
                  </a:lnTo>
                  <a:lnTo>
                    <a:pt x="21" y="8"/>
                  </a:lnTo>
                  <a:lnTo>
                    <a:pt x="21" y="20"/>
                  </a:lnTo>
                  <a:lnTo>
                    <a:pt x="23" y="29"/>
                  </a:lnTo>
                  <a:lnTo>
                    <a:pt x="23" y="49"/>
                  </a:lnTo>
                  <a:lnTo>
                    <a:pt x="25" y="47"/>
                  </a:lnTo>
                  <a:lnTo>
                    <a:pt x="25" y="41"/>
                  </a:lnTo>
                  <a:lnTo>
                    <a:pt x="27" y="37"/>
                  </a:lnTo>
                  <a:lnTo>
                    <a:pt x="27" y="27"/>
                  </a:lnTo>
                  <a:lnTo>
                    <a:pt x="29" y="25"/>
                  </a:lnTo>
                  <a:lnTo>
                    <a:pt x="29" y="22"/>
                  </a:lnTo>
                  <a:lnTo>
                    <a:pt x="31" y="2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5" name="Freeform 259"/>
            <p:cNvSpPr>
              <a:spLocks noChangeAspect="1"/>
            </p:cNvSpPr>
            <p:nvPr/>
          </p:nvSpPr>
          <p:spPr bwMode="auto">
            <a:xfrm flipV="1">
              <a:off x="4763365" y="5488998"/>
              <a:ext cx="980815" cy="204174"/>
            </a:xfrm>
            <a:custGeom>
              <a:avLst/>
              <a:gdLst>
                <a:gd name="T0" fmla="*/ 2 w 142"/>
                <a:gd name="T1" fmla="*/ 63 h 119"/>
                <a:gd name="T2" fmla="*/ 4 w 142"/>
                <a:gd name="T3" fmla="*/ 59 h 119"/>
                <a:gd name="T4" fmla="*/ 8 w 142"/>
                <a:gd name="T5" fmla="*/ 53 h 119"/>
                <a:gd name="T6" fmla="*/ 12 w 142"/>
                <a:gd name="T7" fmla="*/ 53 h 119"/>
                <a:gd name="T8" fmla="*/ 16 w 142"/>
                <a:gd name="T9" fmla="*/ 61 h 119"/>
                <a:gd name="T10" fmla="*/ 18 w 142"/>
                <a:gd name="T11" fmla="*/ 53 h 119"/>
                <a:gd name="T12" fmla="*/ 22 w 142"/>
                <a:gd name="T13" fmla="*/ 49 h 119"/>
                <a:gd name="T14" fmla="*/ 24 w 142"/>
                <a:gd name="T15" fmla="*/ 65 h 119"/>
                <a:gd name="T16" fmla="*/ 26 w 142"/>
                <a:gd name="T17" fmla="*/ 66 h 119"/>
                <a:gd name="T18" fmla="*/ 32 w 142"/>
                <a:gd name="T19" fmla="*/ 63 h 119"/>
                <a:gd name="T20" fmla="*/ 34 w 142"/>
                <a:gd name="T21" fmla="*/ 57 h 119"/>
                <a:gd name="T22" fmla="*/ 36 w 142"/>
                <a:gd name="T23" fmla="*/ 47 h 119"/>
                <a:gd name="T24" fmla="*/ 40 w 142"/>
                <a:gd name="T25" fmla="*/ 59 h 119"/>
                <a:gd name="T26" fmla="*/ 41 w 142"/>
                <a:gd name="T27" fmla="*/ 59 h 119"/>
                <a:gd name="T28" fmla="*/ 45 w 142"/>
                <a:gd name="T29" fmla="*/ 55 h 119"/>
                <a:gd name="T30" fmla="*/ 51 w 142"/>
                <a:gd name="T31" fmla="*/ 57 h 119"/>
                <a:gd name="T32" fmla="*/ 53 w 142"/>
                <a:gd name="T33" fmla="*/ 47 h 119"/>
                <a:gd name="T34" fmla="*/ 61 w 142"/>
                <a:gd name="T35" fmla="*/ 51 h 119"/>
                <a:gd name="T36" fmla="*/ 65 w 142"/>
                <a:gd name="T37" fmla="*/ 45 h 119"/>
                <a:gd name="T38" fmla="*/ 67 w 142"/>
                <a:gd name="T39" fmla="*/ 47 h 119"/>
                <a:gd name="T40" fmla="*/ 69 w 142"/>
                <a:gd name="T41" fmla="*/ 59 h 119"/>
                <a:gd name="T42" fmla="*/ 73 w 142"/>
                <a:gd name="T43" fmla="*/ 65 h 119"/>
                <a:gd name="T44" fmla="*/ 77 w 142"/>
                <a:gd name="T45" fmla="*/ 68 h 119"/>
                <a:gd name="T46" fmla="*/ 79 w 142"/>
                <a:gd name="T47" fmla="*/ 61 h 119"/>
                <a:gd name="T48" fmla="*/ 85 w 142"/>
                <a:gd name="T49" fmla="*/ 49 h 119"/>
                <a:gd name="T50" fmla="*/ 89 w 142"/>
                <a:gd name="T51" fmla="*/ 47 h 119"/>
                <a:gd name="T52" fmla="*/ 93 w 142"/>
                <a:gd name="T53" fmla="*/ 61 h 119"/>
                <a:gd name="T54" fmla="*/ 96 w 142"/>
                <a:gd name="T55" fmla="*/ 66 h 119"/>
                <a:gd name="T56" fmla="*/ 102 w 142"/>
                <a:gd name="T57" fmla="*/ 61 h 119"/>
                <a:gd name="T58" fmla="*/ 104 w 142"/>
                <a:gd name="T59" fmla="*/ 43 h 119"/>
                <a:gd name="T60" fmla="*/ 108 w 142"/>
                <a:gd name="T61" fmla="*/ 45 h 119"/>
                <a:gd name="T62" fmla="*/ 112 w 142"/>
                <a:gd name="T63" fmla="*/ 59 h 119"/>
                <a:gd name="T64" fmla="*/ 114 w 142"/>
                <a:gd name="T65" fmla="*/ 74 h 119"/>
                <a:gd name="T66" fmla="*/ 118 w 142"/>
                <a:gd name="T67" fmla="*/ 76 h 119"/>
                <a:gd name="T68" fmla="*/ 120 w 142"/>
                <a:gd name="T69" fmla="*/ 59 h 119"/>
                <a:gd name="T70" fmla="*/ 124 w 142"/>
                <a:gd name="T71" fmla="*/ 47 h 119"/>
                <a:gd name="T72" fmla="*/ 126 w 142"/>
                <a:gd name="T73" fmla="*/ 21 h 119"/>
                <a:gd name="T74" fmla="*/ 130 w 142"/>
                <a:gd name="T75" fmla="*/ 0 h 119"/>
                <a:gd name="T76" fmla="*/ 132 w 142"/>
                <a:gd name="T77" fmla="*/ 49 h 119"/>
                <a:gd name="T78" fmla="*/ 136 w 142"/>
                <a:gd name="T79" fmla="*/ 110 h 119"/>
                <a:gd name="T80" fmla="*/ 138 w 142"/>
                <a:gd name="T81" fmla="*/ 110 h 119"/>
                <a:gd name="T82" fmla="*/ 140 w 142"/>
                <a:gd name="T83"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19">
                  <a:moveTo>
                    <a:pt x="0" y="51"/>
                  </a:moveTo>
                  <a:lnTo>
                    <a:pt x="0" y="61"/>
                  </a:lnTo>
                  <a:lnTo>
                    <a:pt x="2" y="63"/>
                  </a:lnTo>
                  <a:lnTo>
                    <a:pt x="2" y="65"/>
                  </a:lnTo>
                  <a:lnTo>
                    <a:pt x="4" y="63"/>
                  </a:lnTo>
                  <a:lnTo>
                    <a:pt x="4" y="59"/>
                  </a:lnTo>
                  <a:lnTo>
                    <a:pt x="6" y="59"/>
                  </a:lnTo>
                  <a:lnTo>
                    <a:pt x="8" y="57"/>
                  </a:lnTo>
                  <a:lnTo>
                    <a:pt x="8" y="53"/>
                  </a:lnTo>
                  <a:lnTo>
                    <a:pt x="12" y="49"/>
                  </a:lnTo>
                  <a:lnTo>
                    <a:pt x="10" y="49"/>
                  </a:lnTo>
                  <a:lnTo>
                    <a:pt x="12" y="53"/>
                  </a:lnTo>
                  <a:lnTo>
                    <a:pt x="14" y="55"/>
                  </a:lnTo>
                  <a:lnTo>
                    <a:pt x="14" y="59"/>
                  </a:lnTo>
                  <a:lnTo>
                    <a:pt x="16" y="61"/>
                  </a:lnTo>
                  <a:lnTo>
                    <a:pt x="16" y="59"/>
                  </a:lnTo>
                  <a:lnTo>
                    <a:pt x="18" y="57"/>
                  </a:lnTo>
                  <a:lnTo>
                    <a:pt x="18" y="53"/>
                  </a:lnTo>
                  <a:lnTo>
                    <a:pt x="20" y="49"/>
                  </a:lnTo>
                  <a:lnTo>
                    <a:pt x="20" y="47"/>
                  </a:lnTo>
                  <a:lnTo>
                    <a:pt x="22" y="49"/>
                  </a:lnTo>
                  <a:lnTo>
                    <a:pt x="22" y="53"/>
                  </a:lnTo>
                  <a:lnTo>
                    <a:pt x="24" y="57"/>
                  </a:lnTo>
                  <a:lnTo>
                    <a:pt x="24" y="65"/>
                  </a:lnTo>
                  <a:lnTo>
                    <a:pt x="26" y="68"/>
                  </a:lnTo>
                  <a:lnTo>
                    <a:pt x="26" y="70"/>
                  </a:lnTo>
                  <a:lnTo>
                    <a:pt x="26" y="66"/>
                  </a:lnTo>
                  <a:lnTo>
                    <a:pt x="28" y="63"/>
                  </a:lnTo>
                  <a:lnTo>
                    <a:pt x="28" y="59"/>
                  </a:lnTo>
                  <a:lnTo>
                    <a:pt x="32" y="63"/>
                  </a:lnTo>
                  <a:lnTo>
                    <a:pt x="30" y="63"/>
                  </a:lnTo>
                  <a:lnTo>
                    <a:pt x="32" y="59"/>
                  </a:lnTo>
                  <a:lnTo>
                    <a:pt x="34" y="57"/>
                  </a:lnTo>
                  <a:lnTo>
                    <a:pt x="34" y="53"/>
                  </a:lnTo>
                  <a:lnTo>
                    <a:pt x="36" y="51"/>
                  </a:lnTo>
                  <a:lnTo>
                    <a:pt x="36" y="47"/>
                  </a:lnTo>
                  <a:lnTo>
                    <a:pt x="38" y="49"/>
                  </a:lnTo>
                  <a:lnTo>
                    <a:pt x="38" y="55"/>
                  </a:lnTo>
                  <a:lnTo>
                    <a:pt x="40" y="59"/>
                  </a:lnTo>
                  <a:lnTo>
                    <a:pt x="40" y="63"/>
                  </a:lnTo>
                  <a:lnTo>
                    <a:pt x="41" y="61"/>
                  </a:lnTo>
                  <a:lnTo>
                    <a:pt x="41" y="59"/>
                  </a:lnTo>
                  <a:lnTo>
                    <a:pt x="45" y="55"/>
                  </a:lnTo>
                  <a:lnTo>
                    <a:pt x="43" y="55"/>
                  </a:lnTo>
                  <a:lnTo>
                    <a:pt x="45" y="55"/>
                  </a:lnTo>
                  <a:lnTo>
                    <a:pt x="47" y="57"/>
                  </a:lnTo>
                  <a:lnTo>
                    <a:pt x="49" y="59"/>
                  </a:lnTo>
                  <a:lnTo>
                    <a:pt x="51" y="57"/>
                  </a:lnTo>
                  <a:lnTo>
                    <a:pt x="51" y="53"/>
                  </a:lnTo>
                  <a:lnTo>
                    <a:pt x="53" y="51"/>
                  </a:lnTo>
                  <a:lnTo>
                    <a:pt x="53" y="47"/>
                  </a:lnTo>
                  <a:lnTo>
                    <a:pt x="55" y="47"/>
                  </a:lnTo>
                  <a:lnTo>
                    <a:pt x="57" y="47"/>
                  </a:lnTo>
                  <a:lnTo>
                    <a:pt x="61" y="51"/>
                  </a:lnTo>
                  <a:lnTo>
                    <a:pt x="59" y="51"/>
                  </a:lnTo>
                  <a:lnTo>
                    <a:pt x="61" y="49"/>
                  </a:lnTo>
                  <a:lnTo>
                    <a:pt x="65" y="45"/>
                  </a:lnTo>
                  <a:lnTo>
                    <a:pt x="63" y="45"/>
                  </a:lnTo>
                  <a:lnTo>
                    <a:pt x="65" y="45"/>
                  </a:lnTo>
                  <a:lnTo>
                    <a:pt x="67" y="47"/>
                  </a:lnTo>
                  <a:lnTo>
                    <a:pt x="67" y="51"/>
                  </a:lnTo>
                  <a:lnTo>
                    <a:pt x="69" y="53"/>
                  </a:lnTo>
                  <a:lnTo>
                    <a:pt x="69" y="59"/>
                  </a:lnTo>
                  <a:lnTo>
                    <a:pt x="71" y="61"/>
                  </a:lnTo>
                  <a:lnTo>
                    <a:pt x="71" y="63"/>
                  </a:lnTo>
                  <a:lnTo>
                    <a:pt x="73" y="65"/>
                  </a:lnTo>
                  <a:lnTo>
                    <a:pt x="73" y="70"/>
                  </a:lnTo>
                  <a:lnTo>
                    <a:pt x="75" y="70"/>
                  </a:lnTo>
                  <a:lnTo>
                    <a:pt x="77" y="68"/>
                  </a:lnTo>
                  <a:lnTo>
                    <a:pt x="77" y="66"/>
                  </a:lnTo>
                  <a:lnTo>
                    <a:pt x="79" y="65"/>
                  </a:lnTo>
                  <a:lnTo>
                    <a:pt x="79" y="61"/>
                  </a:lnTo>
                  <a:lnTo>
                    <a:pt x="81" y="59"/>
                  </a:lnTo>
                  <a:lnTo>
                    <a:pt x="81" y="53"/>
                  </a:lnTo>
                  <a:lnTo>
                    <a:pt x="85" y="49"/>
                  </a:lnTo>
                  <a:lnTo>
                    <a:pt x="85" y="47"/>
                  </a:lnTo>
                  <a:lnTo>
                    <a:pt x="87" y="45"/>
                  </a:lnTo>
                  <a:lnTo>
                    <a:pt x="89" y="47"/>
                  </a:lnTo>
                  <a:lnTo>
                    <a:pt x="91" y="49"/>
                  </a:lnTo>
                  <a:lnTo>
                    <a:pt x="91" y="57"/>
                  </a:lnTo>
                  <a:lnTo>
                    <a:pt x="93" y="61"/>
                  </a:lnTo>
                  <a:lnTo>
                    <a:pt x="93" y="65"/>
                  </a:lnTo>
                  <a:lnTo>
                    <a:pt x="96" y="65"/>
                  </a:lnTo>
                  <a:lnTo>
                    <a:pt x="96" y="66"/>
                  </a:lnTo>
                  <a:lnTo>
                    <a:pt x="98" y="65"/>
                  </a:lnTo>
                  <a:lnTo>
                    <a:pt x="100" y="63"/>
                  </a:lnTo>
                  <a:lnTo>
                    <a:pt x="102" y="61"/>
                  </a:lnTo>
                  <a:lnTo>
                    <a:pt x="102" y="51"/>
                  </a:lnTo>
                  <a:lnTo>
                    <a:pt x="104" y="47"/>
                  </a:lnTo>
                  <a:lnTo>
                    <a:pt x="104" y="43"/>
                  </a:lnTo>
                  <a:lnTo>
                    <a:pt x="106" y="41"/>
                  </a:lnTo>
                  <a:lnTo>
                    <a:pt x="108" y="43"/>
                  </a:lnTo>
                  <a:lnTo>
                    <a:pt x="108" y="45"/>
                  </a:lnTo>
                  <a:lnTo>
                    <a:pt x="110" y="47"/>
                  </a:lnTo>
                  <a:lnTo>
                    <a:pt x="110" y="57"/>
                  </a:lnTo>
                  <a:lnTo>
                    <a:pt x="112" y="59"/>
                  </a:lnTo>
                  <a:lnTo>
                    <a:pt x="112" y="61"/>
                  </a:lnTo>
                  <a:lnTo>
                    <a:pt x="114" y="65"/>
                  </a:lnTo>
                  <a:lnTo>
                    <a:pt x="114" y="74"/>
                  </a:lnTo>
                  <a:lnTo>
                    <a:pt x="116" y="76"/>
                  </a:lnTo>
                  <a:lnTo>
                    <a:pt x="116" y="78"/>
                  </a:lnTo>
                  <a:lnTo>
                    <a:pt x="118" y="76"/>
                  </a:lnTo>
                  <a:lnTo>
                    <a:pt x="118" y="70"/>
                  </a:lnTo>
                  <a:lnTo>
                    <a:pt x="120" y="66"/>
                  </a:lnTo>
                  <a:lnTo>
                    <a:pt x="120" y="59"/>
                  </a:lnTo>
                  <a:lnTo>
                    <a:pt x="122" y="55"/>
                  </a:lnTo>
                  <a:lnTo>
                    <a:pt x="122" y="51"/>
                  </a:lnTo>
                  <a:lnTo>
                    <a:pt x="124" y="47"/>
                  </a:lnTo>
                  <a:lnTo>
                    <a:pt x="124" y="37"/>
                  </a:lnTo>
                  <a:lnTo>
                    <a:pt x="126" y="31"/>
                  </a:lnTo>
                  <a:lnTo>
                    <a:pt x="126" y="21"/>
                  </a:lnTo>
                  <a:lnTo>
                    <a:pt x="128" y="16"/>
                  </a:lnTo>
                  <a:lnTo>
                    <a:pt x="128" y="2"/>
                  </a:lnTo>
                  <a:lnTo>
                    <a:pt x="130" y="0"/>
                  </a:lnTo>
                  <a:lnTo>
                    <a:pt x="130" y="6"/>
                  </a:lnTo>
                  <a:lnTo>
                    <a:pt x="132" y="12"/>
                  </a:lnTo>
                  <a:lnTo>
                    <a:pt x="132" y="49"/>
                  </a:lnTo>
                  <a:lnTo>
                    <a:pt x="134" y="65"/>
                  </a:lnTo>
                  <a:lnTo>
                    <a:pt x="134" y="98"/>
                  </a:lnTo>
                  <a:lnTo>
                    <a:pt x="136" y="110"/>
                  </a:lnTo>
                  <a:lnTo>
                    <a:pt x="136" y="119"/>
                  </a:lnTo>
                  <a:lnTo>
                    <a:pt x="136" y="115"/>
                  </a:lnTo>
                  <a:lnTo>
                    <a:pt x="138" y="110"/>
                  </a:lnTo>
                  <a:lnTo>
                    <a:pt x="138" y="94"/>
                  </a:lnTo>
                  <a:lnTo>
                    <a:pt x="140" y="86"/>
                  </a:lnTo>
                  <a:lnTo>
                    <a:pt x="140" y="68"/>
                  </a:lnTo>
                  <a:lnTo>
                    <a:pt x="142" y="65"/>
                  </a:lnTo>
                  <a:lnTo>
                    <a:pt x="142" y="5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6" name="Freeform 260"/>
            <p:cNvSpPr>
              <a:spLocks noChangeAspect="1"/>
            </p:cNvSpPr>
            <p:nvPr/>
          </p:nvSpPr>
          <p:spPr bwMode="auto">
            <a:xfrm flipV="1">
              <a:off x="5744180" y="5507957"/>
              <a:ext cx="930738" cy="191049"/>
            </a:xfrm>
            <a:custGeom>
              <a:avLst/>
              <a:gdLst>
                <a:gd name="T0" fmla="*/ 2 w 135"/>
                <a:gd name="T1" fmla="*/ 45 h 112"/>
                <a:gd name="T2" fmla="*/ 5 w 135"/>
                <a:gd name="T3" fmla="*/ 35 h 112"/>
                <a:gd name="T4" fmla="*/ 7 w 135"/>
                <a:gd name="T5" fmla="*/ 76 h 112"/>
                <a:gd name="T6" fmla="*/ 11 w 135"/>
                <a:gd name="T7" fmla="*/ 72 h 112"/>
                <a:gd name="T8" fmla="*/ 15 w 135"/>
                <a:gd name="T9" fmla="*/ 63 h 112"/>
                <a:gd name="T10" fmla="*/ 17 w 135"/>
                <a:gd name="T11" fmla="*/ 55 h 112"/>
                <a:gd name="T12" fmla="*/ 21 w 135"/>
                <a:gd name="T13" fmla="*/ 65 h 112"/>
                <a:gd name="T14" fmla="*/ 27 w 135"/>
                <a:gd name="T15" fmla="*/ 53 h 112"/>
                <a:gd name="T16" fmla="*/ 29 w 135"/>
                <a:gd name="T17" fmla="*/ 57 h 112"/>
                <a:gd name="T18" fmla="*/ 33 w 135"/>
                <a:gd name="T19" fmla="*/ 65 h 112"/>
                <a:gd name="T20" fmla="*/ 37 w 135"/>
                <a:gd name="T21" fmla="*/ 57 h 112"/>
                <a:gd name="T22" fmla="*/ 39 w 135"/>
                <a:gd name="T23" fmla="*/ 43 h 112"/>
                <a:gd name="T24" fmla="*/ 43 w 135"/>
                <a:gd name="T25" fmla="*/ 70 h 112"/>
                <a:gd name="T26" fmla="*/ 45 w 135"/>
                <a:gd name="T27" fmla="*/ 74 h 112"/>
                <a:gd name="T28" fmla="*/ 49 w 135"/>
                <a:gd name="T29" fmla="*/ 61 h 112"/>
                <a:gd name="T30" fmla="*/ 51 w 135"/>
                <a:gd name="T31" fmla="*/ 49 h 112"/>
                <a:gd name="T32" fmla="*/ 55 w 135"/>
                <a:gd name="T33" fmla="*/ 39 h 112"/>
                <a:gd name="T34" fmla="*/ 56 w 135"/>
                <a:gd name="T35" fmla="*/ 31 h 112"/>
                <a:gd name="T36" fmla="*/ 60 w 135"/>
                <a:gd name="T37" fmla="*/ 53 h 112"/>
                <a:gd name="T38" fmla="*/ 62 w 135"/>
                <a:gd name="T39" fmla="*/ 78 h 112"/>
                <a:gd name="T40" fmla="*/ 68 w 135"/>
                <a:gd name="T41" fmla="*/ 72 h 112"/>
                <a:gd name="T42" fmla="*/ 72 w 135"/>
                <a:gd name="T43" fmla="*/ 63 h 112"/>
                <a:gd name="T44" fmla="*/ 76 w 135"/>
                <a:gd name="T45" fmla="*/ 57 h 112"/>
                <a:gd name="T46" fmla="*/ 80 w 135"/>
                <a:gd name="T47" fmla="*/ 61 h 112"/>
                <a:gd name="T48" fmla="*/ 82 w 135"/>
                <a:gd name="T49" fmla="*/ 69 h 112"/>
                <a:gd name="T50" fmla="*/ 86 w 135"/>
                <a:gd name="T51" fmla="*/ 80 h 112"/>
                <a:gd name="T52" fmla="*/ 88 w 135"/>
                <a:gd name="T53" fmla="*/ 63 h 112"/>
                <a:gd name="T54" fmla="*/ 92 w 135"/>
                <a:gd name="T55" fmla="*/ 55 h 112"/>
                <a:gd name="T56" fmla="*/ 94 w 135"/>
                <a:gd name="T57" fmla="*/ 67 h 112"/>
                <a:gd name="T58" fmla="*/ 98 w 135"/>
                <a:gd name="T59" fmla="*/ 53 h 112"/>
                <a:gd name="T60" fmla="*/ 102 w 135"/>
                <a:gd name="T61" fmla="*/ 16 h 112"/>
                <a:gd name="T62" fmla="*/ 104 w 135"/>
                <a:gd name="T63" fmla="*/ 14 h 112"/>
                <a:gd name="T64" fmla="*/ 108 w 135"/>
                <a:gd name="T65" fmla="*/ 76 h 112"/>
                <a:gd name="T66" fmla="*/ 109 w 135"/>
                <a:gd name="T67" fmla="*/ 92 h 112"/>
                <a:gd name="T68" fmla="*/ 113 w 135"/>
                <a:gd name="T69" fmla="*/ 86 h 112"/>
                <a:gd name="T70" fmla="*/ 115 w 135"/>
                <a:gd name="T71" fmla="*/ 61 h 112"/>
                <a:gd name="T72" fmla="*/ 119 w 135"/>
                <a:gd name="T73" fmla="*/ 39 h 112"/>
                <a:gd name="T74" fmla="*/ 121 w 135"/>
                <a:gd name="T75" fmla="*/ 6 h 112"/>
                <a:gd name="T76" fmla="*/ 125 w 135"/>
                <a:gd name="T77" fmla="*/ 47 h 112"/>
                <a:gd name="T78" fmla="*/ 127 w 135"/>
                <a:gd name="T79" fmla="*/ 112 h 112"/>
                <a:gd name="T80" fmla="*/ 129 w 135"/>
                <a:gd name="T81" fmla="*/ 86 h 112"/>
                <a:gd name="T82" fmla="*/ 133 w 135"/>
                <a:gd name="T83"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 h="112">
                  <a:moveTo>
                    <a:pt x="0" y="59"/>
                  </a:moveTo>
                  <a:lnTo>
                    <a:pt x="2" y="55"/>
                  </a:lnTo>
                  <a:lnTo>
                    <a:pt x="2" y="45"/>
                  </a:lnTo>
                  <a:lnTo>
                    <a:pt x="3" y="39"/>
                  </a:lnTo>
                  <a:lnTo>
                    <a:pt x="3" y="33"/>
                  </a:lnTo>
                  <a:lnTo>
                    <a:pt x="5" y="35"/>
                  </a:lnTo>
                  <a:lnTo>
                    <a:pt x="5" y="45"/>
                  </a:lnTo>
                  <a:lnTo>
                    <a:pt x="7" y="53"/>
                  </a:lnTo>
                  <a:lnTo>
                    <a:pt x="7" y="76"/>
                  </a:lnTo>
                  <a:lnTo>
                    <a:pt x="9" y="78"/>
                  </a:lnTo>
                  <a:lnTo>
                    <a:pt x="9" y="76"/>
                  </a:lnTo>
                  <a:lnTo>
                    <a:pt x="11" y="72"/>
                  </a:lnTo>
                  <a:lnTo>
                    <a:pt x="11" y="65"/>
                  </a:lnTo>
                  <a:lnTo>
                    <a:pt x="13" y="65"/>
                  </a:lnTo>
                  <a:lnTo>
                    <a:pt x="15" y="63"/>
                  </a:lnTo>
                  <a:lnTo>
                    <a:pt x="15" y="59"/>
                  </a:lnTo>
                  <a:lnTo>
                    <a:pt x="17" y="57"/>
                  </a:lnTo>
                  <a:lnTo>
                    <a:pt x="17" y="55"/>
                  </a:lnTo>
                  <a:lnTo>
                    <a:pt x="19" y="57"/>
                  </a:lnTo>
                  <a:lnTo>
                    <a:pt x="19" y="63"/>
                  </a:lnTo>
                  <a:lnTo>
                    <a:pt x="21" y="65"/>
                  </a:lnTo>
                  <a:lnTo>
                    <a:pt x="23" y="63"/>
                  </a:lnTo>
                  <a:lnTo>
                    <a:pt x="23" y="57"/>
                  </a:lnTo>
                  <a:lnTo>
                    <a:pt x="27" y="53"/>
                  </a:lnTo>
                  <a:lnTo>
                    <a:pt x="27" y="51"/>
                  </a:lnTo>
                  <a:lnTo>
                    <a:pt x="29" y="53"/>
                  </a:lnTo>
                  <a:lnTo>
                    <a:pt x="29" y="57"/>
                  </a:lnTo>
                  <a:lnTo>
                    <a:pt x="31" y="59"/>
                  </a:lnTo>
                  <a:lnTo>
                    <a:pt x="31" y="63"/>
                  </a:lnTo>
                  <a:lnTo>
                    <a:pt x="33" y="65"/>
                  </a:lnTo>
                  <a:lnTo>
                    <a:pt x="35" y="63"/>
                  </a:lnTo>
                  <a:lnTo>
                    <a:pt x="35" y="59"/>
                  </a:lnTo>
                  <a:lnTo>
                    <a:pt x="37" y="57"/>
                  </a:lnTo>
                  <a:lnTo>
                    <a:pt x="37" y="49"/>
                  </a:lnTo>
                  <a:lnTo>
                    <a:pt x="41" y="43"/>
                  </a:lnTo>
                  <a:lnTo>
                    <a:pt x="39" y="43"/>
                  </a:lnTo>
                  <a:lnTo>
                    <a:pt x="41" y="55"/>
                  </a:lnTo>
                  <a:lnTo>
                    <a:pt x="43" y="61"/>
                  </a:lnTo>
                  <a:lnTo>
                    <a:pt x="43" y="70"/>
                  </a:lnTo>
                  <a:lnTo>
                    <a:pt x="45" y="74"/>
                  </a:lnTo>
                  <a:lnTo>
                    <a:pt x="45" y="76"/>
                  </a:lnTo>
                  <a:lnTo>
                    <a:pt x="45" y="74"/>
                  </a:lnTo>
                  <a:lnTo>
                    <a:pt x="47" y="72"/>
                  </a:lnTo>
                  <a:lnTo>
                    <a:pt x="47" y="65"/>
                  </a:lnTo>
                  <a:lnTo>
                    <a:pt x="49" y="61"/>
                  </a:lnTo>
                  <a:lnTo>
                    <a:pt x="49" y="55"/>
                  </a:lnTo>
                  <a:lnTo>
                    <a:pt x="51" y="53"/>
                  </a:lnTo>
                  <a:lnTo>
                    <a:pt x="51" y="49"/>
                  </a:lnTo>
                  <a:lnTo>
                    <a:pt x="53" y="47"/>
                  </a:lnTo>
                  <a:lnTo>
                    <a:pt x="53" y="41"/>
                  </a:lnTo>
                  <a:lnTo>
                    <a:pt x="55" y="39"/>
                  </a:lnTo>
                  <a:lnTo>
                    <a:pt x="55" y="31"/>
                  </a:lnTo>
                  <a:lnTo>
                    <a:pt x="56" y="29"/>
                  </a:lnTo>
                  <a:lnTo>
                    <a:pt x="56" y="31"/>
                  </a:lnTo>
                  <a:lnTo>
                    <a:pt x="58" y="35"/>
                  </a:lnTo>
                  <a:lnTo>
                    <a:pt x="58" y="47"/>
                  </a:lnTo>
                  <a:lnTo>
                    <a:pt x="60" y="53"/>
                  </a:lnTo>
                  <a:lnTo>
                    <a:pt x="60" y="67"/>
                  </a:lnTo>
                  <a:lnTo>
                    <a:pt x="62" y="70"/>
                  </a:lnTo>
                  <a:lnTo>
                    <a:pt x="62" y="78"/>
                  </a:lnTo>
                  <a:lnTo>
                    <a:pt x="64" y="78"/>
                  </a:lnTo>
                  <a:lnTo>
                    <a:pt x="68" y="74"/>
                  </a:lnTo>
                  <a:lnTo>
                    <a:pt x="68" y="72"/>
                  </a:lnTo>
                  <a:lnTo>
                    <a:pt x="70" y="70"/>
                  </a:lnTo>
                  <a:lnTo>
                    <a:pt x="70" y="65"/>
                  </a:lnTo>
                  <a:lnTo>
                    <a:pt x="72" y="63"/>
                  </a:lnTo>
                  <a:lnTo>
                    <a:pt x="72" y="57"/>
                  </a:lnTo>
                  <a:lnTo>
                    <a:pt x="74" y="55"/>
                  </a:lnTo>
                  <a:lnTo>
                    <a:pt x="76" y="57"/>
                  </a:lnTo>
                  <a:lnTo>
                    <a:pt x="76" y="61"/>
                  </a:lnTo>
                  <a:lnTo>
                    <a:pt x="78" y="63"/>
                  </a:lnTo>
                  <a:lnTo>
                    <a:pt x="80" y="61"/>
                  </a:lnTo>
                  <a:lnTo>
                    <a:pt x="80" y="59"/>
                  </a:lnTo>
                  <a:lnTo>
                    <a:pt x="82" y="61"/>
                  </a:lnTo>
                  <a:lnTo>
                    <a:pt x="82" y="69"/>
                  </a:lnTo>
                  <a:lnTo>
                    <a:pt x="84" y="72"/>
                  </a:lnTo>
                  <a:lnTo>
                    <a:pt x="84" y="80"/>
                  </a:lnTo>
                  <a:lnTo>
                    <a:pt x="86" y="80"/>
                  </a:lnTo>
                  <a:lnTo>
                    <a:pt x="86" y="76"/>
                  </a:lnTo>
                  <a:lnTo>
                    <a:pt x="88" y="72"/>
                  </a:lnTo>
                  <a:lnTo>
                    <a:pt x="88" y="63"/>
                  </a:lnTo>
                  <a:lnTo>
                    <a:pt x="90" y="63"/>
                  </a:lnTo>
                  <a:lnTo>
                    <a:pt x="90" y="59"/>
                  </a:lnTo>
                  <a:lnTo>
                    <a:pt x="92" y="55"/>
                  </a:lnTo>
                  <a:lnTo>
                    <a:pt x="92" y="59"/>
                  </a:lnTo>
                  <a:lnTo>
                    <a:pt x="94" y="61"/>
                  </a:lnTo>
                  <a:lnTo>
                    <a:pt x="94" y="67"/>
                  </a:lnTo>
                  <a:lnTo>
                    <a:pt x="98" y="70"/>
                  </a:lnTo>
                  <a:lnTo>
                    <a:pt x="96" y="70"/>
                  </a:lnTo>
                  <a:lnTo>
                    <a:pt x="98" y="53"/>
                  </a:lnTo>
                  <a:lnTo>
                    <a:pt x="100" y="43"/>
                  </a:lnTo>
                  <a:lnTo>
                    <a:pt x="100" y="24"/>
                  </a:lnTo>
                  <a:lnTo>
                    <a:pt x="102" y="16"/>
                  </a:lnTo>
                  <a:lnTo>
                    <a:pt x="102" y="0"/>
                  </a:lnTo>
                  <a:lnTo>
                    <a:pt x="104" y="2"/>
                  </a:lnTo>
                  <a:lnTo>
                    <a:pt x="104" y="14"/>
                  </a:lnTo>
                  <a:lnTo>
                    <a:pt x="106" y="25"/>
                  </a:lnTo>
                  <a:lnTo>
                    <a:pt x="106" y="67"/>
                  </a:lnTo>
                  <a:lnTo>
                    <a:pt x="108" y="76"/>
                  </a:lnTo>
                  <a:lnTo>
                    <a:pt x="108" y="84"/>
                  </a:lnTo>
                  <a:lnTo>
                    <a:pt x="109" y="86"/>
                  </a:lnTo>
                  <a:lnTo>
                    <a:pt x="109" y="92"/>
                  </a:lnTo>
                  <a:lnTo>
                    <a:pt x="111" y="90"/>
                  </a:lnTo>
                  <a:lnTo>
                    <a:pt x="111" y="88"/>
                  </a:lnTo>
                  <a:lnTo>
                    <a:pt x="113" y="86"/>
                  </a:lnTo>
                  <a:lnTo>
                    <a:pt x="113" y="76"/>
                  </a:lnTo>
                  <a:lnTo>
                    <a:pt x="115" y="72"/>
                  </a:lnTo>
                  <a:lnTo>
                    <a:pt x="115" y="61"/>
                  </a:lnTo>
                  <a:lnTo>
                    <a:pt x="117" y="57"/>
                  </a:lnTo>
                  <a:lnTo>
                    <a:pt x="117" y="45"/>
                  </a:lnTo>
                  <a:lnTo>
                    <a:pt x="119" y="39"/>
                  </a:lnTo>
                  <a:lnTo>
                    <a:pt x="119" y="18"/>
                  </a:lnTo>
                  <a:lnTo>
                    <a:pt x="121" y="12"/>
                  </a:lnTo>
                  <a:lnTo>
                    <a:pt x="121" y="6"/>
                  </a:lnTo>
                  <a:lnTo>
                    <a:pt x="123" y="6"/>
                  </a:lnTo>
                  <a:lnTo>
                    <a:pt x="123" y="33"/>
                  </a:lnTo>
                  <a:lnTo>
                    <a:pt x="125" y="47"/>
                  </a:lnTo>
                  <a:lnTo>
                    <a:pt x="125" y="82"/>
                  </a:lnTo>
                  <a:lnTo>
                    <a:pt x="127" y="98"/>
                  </a:lnTo>
                  <a:lnTo>
                    <a:pt x="127" y="112"/>
                  </a:lnTo>
                  <a:lnTo>
                    <a:pt x="127" y="110"/>
                  </a:lnTo>
                  <a:lnTo>
                    <a:pt x="129" y="102"/>
                  </a:lnTo>
                  <a:lnTo>
                    <a:pt x="129" y="86"/>
                  </a:lnTo>
                  <a:lnTo>
                    <a:pt x="131" y="80"/>
                  </a:lnTo>
                  <a:lnTo>
                    <a:pt x="131" y="76"/>
                  </a:lnTo>
                  <a:lnTo>
                    <a:pt x="133" y="74"/>
                  </a:lnTo>
                  <a:lnTo>
                    <a:pt x="133" y="69"/>
                  </a:lnTo>
                  <a:lnTo>
                    <a:pt x="135" y="6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7" name="Freeform 261"/>
            <p:cNvSpPr>
              <a:spLocks noChangeAspect="1"/>
            </p:cNvSpPr>
            <p:nvPr/>
          </p:nvSpPr>
          <p:spPr bwMode="auto">
            <a:xfrm flipV="1">
              <a:off x="6674918" y="5510874"/>
              <a:ext cx="946279" cy="198341"/>
            </a:xfrm>
            <a:custGeom>
              <a:avLst/>
              <a:gdLst>
                <a:gd name="T0" fmla="*/ 2 w 137"/>
                <a:gd name="T1" fmla="*/ 71 h 116"/>
                <a:gd name="T2" fmla="*/ 4 w 137"/>
                <a:gd name="T3" fmla="*/ 73 h 116"/>
                <a:gd name="T4" fmla="*/ 10 w 137"/>
                <a:gd name="T5" fmla="*/ 57 h 116"/>
                <a:gd name="T6" fmla="*/ 14 w 137"/>
                <a:gd name="T7" fmla="*/ 63 h 116"/>
                <a:gd name="T8" fmla="*/ 16 w 137"/>
                <a:gd name="T9" fmla="*/ 55 h 116"/>
                <a:gd name="T10" fmla="*/ 18 w 137"/>
                <a:gd name="T11" fmla="*/ 47 h 116"/>
                <a:gd name="T12" fmla="*/ 20 w 137"/>
                <a:gd name="T13" fmla="*/ 55 h 116"/>
                <a:gd name="T14" fmla="*/ 24 w 137"/>
                <a:gd name="T15" fmla="*/ 78 h 116"/>
                <a:gd name="T16" fmla="*/ 25 w 137"/>
                <a:gd name="T17" fmla="*/ 67 h 116"/>
                <a:gd name="T18" fmla="*/ 31 w 137"/>
                <a:gd name="T19" fmla="*/ 51 h 116"/>
                <a:gd name="T20" fmla="*/ 33 w 137"/>
                <a:gd name="T21" fmla="*/ 55 h 116"/>
                <a:gd name="T22" fmla="*/ 35 w 137"/>
                <a:gd name="T23" fmla="*/ 78 h 116"/>
                <a:gd name="T24" fmla="*/ 39 w 137"/>
                <a:gd name="T25" fmla="*/ 82 h 116"/>
                <a:gd name="T26" fmla="*/ 41 w 137"/>
                <a:gd name="T27" fmla="*/ 71 h 116"/>
                <a:gd name="T28" fmla="*/ 45 w 137"/>
                <a:gd name="T29" fmla="*/ 71 h 116"/>
                <a:gd name="T30" fmla="*/ 51 w 137"/>
                <a:gd name="T31" fmla="*/ 71 h 116"/>
                <a:gd name="T32" fmla="*/ 53 w 137"/>
                <a:gd name="T33" fmla="*/ 65 h 116"/>
                <a:gd name="T34" fmla="*/ 57 w 137"/>
                <a:gd name="T35" fmla="*/ 57 h 116"/>
                <a:gd name="T36" fmla="*/ 61 w 137"/>
                <a:gd name="T37" fmla="*/ 55 h 116"/>
                <a:gd name="T38" fmla="*/ 63 w 137"/>
                <a:gd name="T39" fmla="*/ 71 h 116"/>
                <a:gd name="T40" fmla="*/ 67 w 137"/>
                <a:gd name="T41" fmla="*/ 61 h 116"/>
                <a:gd name="T42" fmla="*/ 71 w 137"/>
                <a:gd name="T43" fmla="*/ 30 h 116"/>
                <a:gd name="T44" fmla="*/ 73 w 137"/>
                <a:gd name="T45" fmla="*/ 0 h 116"/>
                <a:gd name="T46" fmla="*/ 75 w 137"/>
                <a:gd name="T47" fmla="*/ 57 h 116"/>
                <a:gd name="T48" fmla="*/ 78 w 137"/>
                <a:gd name="T49" fmla="*/ 116 h 116"/>
                <a:gd name="T50" fmla="*/ 80 w 137"/>
                <a:gd name="T51" fmla="*/ 84 h 116"/>
                <a:gd name="T52" fmla="*/ 86 w 137"/>
                <a:gd name="T53" fmla="*/ 76 h 116"/>
                <a:gd name="T54" fmla="*/ 88 w 137"/>
                <a:gd name="T55" fmla="*/ 78 h 116"/>
                <a:gd name="T56" fmla="*/ 92 w 137"/>
                <a:gd name="T57" fmla="*/ 75 h 116"/>
                <a:gd name="T58" fmla="*/ 94 w 137"/>
                <a:gd name="T59" fmla="*/ 59 h 116"/>
                <a:gd name="T60" fmla="*/ 98 w 137"/>
                <a:gd name="T61" fmla="*/ 49 h 116"/>
                <a:gd name="T62" fmla="*/ 100 w 137"/>
                <a:gd name="T63" fmla="*/ 30 h 116"/>
                <a:gd name="T64" fmla="*/ 104 w 137"/>
                <a:gd name="T65" fmla="*/ 69 h 116"/>
                <a:gd name="T66" fmla="*/ 106 w 137"/>
                <a:gd name="T67" fmla="*/ 84 h 116"/>
                <a:gd name="T68" fmla="*/ 110 w 137"/>
                <a:gd name="T69" fmla="*/ 61 h 116"/>
                <a:gd name="T70" fmla="*/ 114 w 137"/>
                <a:gd name="T71" fmla="*/ 59 h 116"/>
                <a:gd name="T72" fmla="*/ 118 w 137"/>
                <a:gd name="T73" fmla="*/ 76 h 116"/>
                <a:gd name="T74" fmla="*/ 122 w 137"/>
                <a:gd name="T75" fmla="*/ 86 h 116"/>
                <a:gd name="T76" fmla="*/ 124 w 137"/>
                <a:gd name="T77" fmla="*/ 63 h 116"/>
                <a:gd name="T78" fmla="*/ 128 w 137"/>
                <a:gd name="T79" fmla="*/ 53 h 116"/>
                <a:gd name="T80" fmla="*/ 130 w 137"/>
                <a:gd name="T81" fmla="*/ 61 h 116"/>
                <a:gd name="T82" fmla="*/ 133 w 137"/>
                <a:gd name="T83" fmla="*/ 7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116">
                  <a:moveTo>
                    <a:pt x="0" y="73"/>
                  </a:moveTo>
                  <a:lnTo>
                    <a:pt x="0" y="69"/>
                  </a:lnTo>
                  <a:lnTo>
                    <a:pt x="2" y="71"/>
                  </a:lnTo>
                  <a:lnTo>
                    <a:pt x="2" y="73"/>
                  </a:lnTo>
                  <a:lnTo>
                    <a:pt x="4" y="75"/>
                  </a:lnTo>
                  <a:lnTo>
                    <a:pt x="4" y="73"/>
                  </a:lnTo>
                  <a:lnTo>
                    <a:pt x="6" y="69"/>
                  </a:lnTo>
                  <a:lnTo>
                    <a:pt x="6" y="63"/>
                  </a:lnTo>
                  <a:lnTo>
                    <a:pt x="10" y="57"/>
                  </a:lnTo>
                  <a:lnTo>
                    <a:pt x="8" y="57"/>
                  </a:lnTo>
                  <a:lnTo>
                    <a:pt x="10" y="59"/>
                  </a:lnTo>
                  <a:lnTo>
                    <a:pt x="14" y="63"/>
                  </a:lnTo>
                  <a:lnTo>
                    <a:pt x="12" y="63"/>
                  </a:lnTo>
                  <a:lnTo>
                    <a:pt x="14" y="57"/>
                  </a:lnTo>
                  <a:lnTo>
                    <a:pt x="16" y="55"/>
                  </a:lnTo>
                  <a:lnTo>
                    <a:pt x="16" y="51"/>
                  </a:lnTo>
                  <a:lnTo>
                    <a:pt x="18" y="49"/>
                  </a:lnTo>
                  <a:lnTo>
                    <a:pt x="18" y="47"/>
                  </a:lnTo>
                  <a:lnTo>
                    <a:pt x="18" y="49"/>
                  </a:lnTo>
                  <a:lnTo>
                    <a:pt x="20" y="51"/>
                  </a:lnTo>
                  <a:lnTo>
                    <a:pt x="20" y="55"/>
                  </a:lnTo>
                  <a:lnTo>
                    <a:pt x="22" y="59"/>
                  </a:lnTo>
                  <a:lnTo>
                    <a:pt x="22" y="75"/>
                  </a:lnTo>
                  <a:lnTo>
                    <a:pt x="24" y="78"/>
                  </a:lnTo>
                  <a:lnTo>
                    <a:pt x="24" y="80"/>
                  </a:lnTo>
                  <a:lnTo>
                    <a:pt x="25" y="78"/>
                  </a:lnTo>
                  <a:lnTo>
                    <a:pt x="25" y="67"/>
                  </a:lnTo>
                  <a:lnTo>
                    <a:pt x="27" y="63"/>
                  </a:lnTo>
                  <a:lnTo>
                    <a:pt x="27" y="55"/>
                  </a:lnTo>
                  <a:lnTo>
                    <a:pt x="31" y="51"/>
                  </a:lnTo>
                  <a:lnTo>
                    <a:pt x="29" y="51"/>
                  </a:lnTo>
                  <a:lnTo>
                    <a:pt x="31" y="53"/>
                  </a:lnTo>
                  <a:lnTo>
                    <a:pt x="33" y="55"/>
                  </a:lnTo>
                  <a:lnTo>
                    <a:pt x="33" y="63"/>
                  </a:lnTo>
                  <a:lnTo>
                    <a:pt x="35" y="67"/>
                  </a:lnTo>
                  <a:lnTo>
                    <a:pt x="35" y="78"/>
                  </a:lnTo>
                  <a:lnTo>
                    <a:pt x="37" y="80"/>
                  </a:lnTo>
                  <a:lnTo>
                    <a:pt x="37" y="84"/>
                  </a:lnTo>
                  <a:lnTo>
                    <a:pt x="39" y="82"/>
                  </a:lnTo>
                  <a:lnTo>
                    <a:pt x="39" y="80"/>
                  </a:lnTo>
                  <a:lnTo>
                    <a:pt x="41" y="76"/>
                  </a:lnTo>
                  <a:lnTo>
                    <a:pt x="41" y="71"/>
                  </a:lnTo>
                  <a:lnTo>
                    <a:pt x="45" y="67"/>
                  </a:lnTo>
                  <a:lnTo>
                    <a:pt x="43" y="67"/>
                  </a:lnTo>
                  <a:lnTo>
                    <a:pt x="45" y="71"/>
                  </a:lnTo>
                  <a:lnTo>
                    <a:pt x="47" y="73"/>
                  </a:lnTo>
                  <a:lnTo>
                    <a:pt x="47" y="75"/>
                  </a:lnTo>
                  <a:lnTo>
                    <a:pt x="51" y="71"/>
                  </a:lnTo>
                  <a:lnTo>
                    <a:pt x="51" y="69"/>
                  </a:lnTo>
                  <a:lnTo>
                    <a:pt x="53" y="67"/>
                  </a:lnTo>
                  <a:lnTo>
                    <a:pt x="53" y="65"/>
                  </a:lnTo>
                  <a:lnTo>
                    <a:pt x="55" y="63"/>
                  </a:lnTo>
                  <a:lnTo>
                    <a:pt x="55" y="59"/>
                  </a:lnTo>
                  <a:lnTo>
                    <a:pt x="57" y="57"/>
                  </a:lnTo>
                  <a:lnTo>
                    <a:pt x="57" y="51"/>
                  </a:lnTo>
                  <a:lnTo>
                    <a:pt x="59" y="53"/>
                  </a:lnTo>
                  <a:lnTo>
                    <a:pt x="61" y="55"/>
                  </a:lnTo>
                  <a:lnTo>
                    <a:pt x="61" y="67"/>
                  </a:lnTo>
                  <a:lnTo>
                    <a:pt x="65" y="71"/>
                  </a:lnTo>
                  <a:lnTo>
                    <a:pt x="63" y="71"/>
                  </a:lnTo>
                  <a:lnTo>
                    <a:pt x="65" y="67"/>
                  </a:lnTo>
                  <a:lnTo>
                    <a:pt x="67" y="65"/>
                  </a:lnTo>
                  <a:lnTo>
                    <a:pt x="67" y="61"/>
                  </a:lnTo>
                  <a:lnTo>
                    <a:pt x="69" y="57"/>
                  </a:lnTo>
                  <a:lnTo>
                    <a:pt x="69" y="39"/>
                  </a:lnTo>
                  <a:lnTo>
                    <a:pt x="71" y="30"/>
                  </a:lnTo>
                  <a:lnTo>
                    <a:pt x="71" y="10"/>
                  </a:lnTo>
                  <a:lnTo>
                    <a:pt x="73" y="2"/>
                  </a:lnTo>
                  <a:lnTo>
                    <a:pt x="73" y="0"/>
                  </a:lnTo>
                  <a:lnTo>
                    <a:pt x="73" y="12"/>
                  </a:lnTo>
                  <a:lnTo>
                    <a:pt x="75" y="24"/>
                  </a:lnTo>
                  <a:lnTo>
                    <a:pt x="75" y="57"/>
                  </a:lnTo>
                  <a:lnTo>
                    <a:pt x="77" y="76"/>
                  </a:lnTo>
                  <a:lnTo>
                    <a:pt x="77" y="110"/>
                  </a:lnTo>
                  <a:lnTo>
                    <a:pt x="78" y="116"/>
                  </a:lnTo>
                  <a:lnTo>
                    <a:pt x="78" y="102"/>
                  </a:lnTo>
                  <a:lnTo>
                    <a:pt x="80" y="96"/>
                  </a:lnTo>
                  <a:lnTo>
                    <a:pt x="80" y="84"/>
                  </a:lnTo>
                  <a:lnTo>
                    <a:pt x="82" y="80"/>
                  </a:lnTo>
                  <a:lnTo>
                    <a:pt x="82" y="76"/>
                  </a:lnTo>
                  <a:lnTo>
                    <a:pt x="86" y="76"/>
                  </a:lnTo>
                  <a:lnTo>
                    <a:pt x="84" y="76"/>
                  </a:lnTo>
                  <a:lnTo>
                    <a:pt x="86" y="76"/>
                  </a:lnTo>
                  <a:lnTo>
                    <a:pt x="88" y="78"/>
                  </a:lnTo>
                  <a:lnTo>
                    <a:pt x="90" y="80"/>
                  </a:lnTo>
                  <a:lnTo>
                    <a:pt x="90" y="78"/>
                  </a:lnTo>
                  <a:lnTo>
                    <a:pt x="92" y="75"/>
                  </a:lnTo>
                  <a:lnTo>
                    <a:pt x="92" y="67"/>
                  </a:lnTo>
                  <a:lnTo>
                    <a:pt x="94" y="63"/>
                  </a:lnTo>
                  <a:lnTo>
                    <a:pt x="94" y="59"/>
                  </a:lnTo>
                  <a:lnTo>
                    <a:pt x="96" y="57"/>
                  </a:lnTo>
                  <a:lnTo>
                    <a:pt x="96" y="55"/>
                  </a:lnTo>
                  <a:lnTo>
                    <a:pt x="98" y="49"/>
                  </a:lnTo>
                  <a:lnTo>
                    <a:pt x="98" y="28"/>
                  </a:lnTo>
                  <a:lnTo>
                    <a:pt x="100" y="26"/>
                  </a:lnTo>
                  <a:lnTo>
                    <a:pt x="100" y="30"/>
                  </a:lnTo>
                  <a:lnTo>
                    <a:pt x="102" y="35"/>
                  </a:lnTo>
                  <a:lnTo>
                    <a:pt x="102" y="55"/>
                  </a:lnTo>
                  <a:lnTo>
                    <a:pt x="104" y="69"/>
                  </a:lnTo>
                  <a:lnTo>
                    <a:pt x="104" y="94"/>
                  </a:lnTo>
                  <a:lnTo>
                    <a:pt x="106" y="94"/>
                  </a:lnTo>
                  <a:lnTo>
                    <a:pt x="106" y="84"/>
                  </a:lnTo>
                  <a:lnTo>
                    <a:pt x="108" y="76"/>
                  </a:lnTo>
                  <a:lnTo>
                    <a:pt x="108" y="63"/>
                  </a:lnTo>
                  <a:lnTo>
                    <a:pt x="110" y="61"/>
                  </a:lnTo>
                  <a:lnTo>
                    <a:pt x="112" y="59"/>
                  </a:lnTo>
                  <a:lnTo>
                    <a:pt x="112" y="57"/>
                  </a:lnTo>
                  <a:lnTo>
                    <a:pt x="114" y="59"/>
                  </a:lnTo>
                  <a:lnTo>
                    <a:pt x="114" y="65"/>
                  </a:lnTo>
                  <a:lnTo>
                    <a:pt x="118" y="69"/>
                  </a:lnTo>
                  <a:lnTo>
                    <a:pt x="118" y="76"/>
                  </a:lnTo>
                  <a:lnTo>
                    <a:pt x="120" y="80"/>
                  </a:lnTo>
                  <a:lnTo>
                    <a:pt x="120" y="90"/>
                  </a:lnTo>
                  <a:lnTo>
                    <a:pt x="122" y="86"/>
                  </a:lnTo>
                  <a:lnTo>
                    <a:pt x="122" y="76"/>
                  </a:lnTo>
                  <a:lnTo>
                    <a:pt x="124" y="71"/>
                  </a:lnTo>
                  <a:lnTo>
                    <a:pt x="124" y="63"/>
                  </a:lnTo>
                  <a:lnTo>
                    <a:pt x="126" y="61"/>
                  </a:lnTo>
                  <a:lnTo>
                    <a:pt x="126" y="55"/>
                  </a:lnTo>
                  <a:lnTo>
                    <a:pt x="128" y="53"/>
                  </a:lnTo>
                  <a:lnTo>
                    <a:pt x="128" y="51"/>
                  </a:lnTo>
                  <a:lnTo>
                    <a:pt x="130" y="53"/>
                  </a:lnTo>
                  <a:lnTo>
                    <a:pt x="130" y="61"/>
                  </a:lnTo>
                  <a:lnTo>
                    <a:pt x="131" y="65"/>
                  </a:lnTo>
                  <a:lnTo>
                    <a:pt x="131" y="69"/>
                  </a:lnTo>
                  <a:lnTo>
                    <a:pt x="133" y="71"/>
                  </a:lnTo>
                  <a:lnTo>
                    <a:pt x="133" y="76"/>
                  </a:lnTo>
                  <a:lnTo>
                    <a:pt x="137" y="8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8" name="Freeform 262"/>
            <p:cNvSpPr>
              <a:spLocks noChangeAspect="1"/>
            </p:cNvSpPr>
            <p:nvPr/>
          </p:nvSpPr>
          <p:spPr bwMode="auto">
            <a:xfrm flipV="1">
              <a:off x="7607383" y="5510874"/>
              <a:ext cx="937645" cy="164798"/>
            </a:xfrm>
            <a:custGeom>
              <a:avLst/>
              <a:gdLst>
                <a:gd name="T0" fmla="*/ 2 w 136"/>
                <a:gd name="T1" fmla="*/ 51 h 96"/>
                <a:gd name="T2" fmla="*/ 8 w 136"/>
                <a:gd name="T3" fmla="*/ 45 h 96"/>
                <a:gd name="T4" fmla="*/ 10 w 136"/>
                <a:gd name="T5" fmla="*/ 47 h 96"/>
                <a:gd name="T6" fmla="*/ 14 w 136"/>
                <a:gd name="T7" fmla="*/ 41 h 96"/>
                <a:gd name="T8" fmla="*/ 18 w 136"/>
                <a:gd name="T9" fmla="*/ 31 h 96"/>
                <a:gd name="T10" fmla="*/ 20 w 136"/>
                <a:gd name="T11" fmla="*/ 31 h 96"/>
                <a:gd name="T12" fmla="*/ 24 w 136"/>
                <a:gd name="T13" fmla="*/ 37 h 96"/>
                <a:gd name="T14" fmla="*/ 28 w 136"/>
                <a:gd name="T15" fmla="*/ 35 h 96"/>
                <a:gd name="T16" fmla="*/ 30 w 136"/>
                <a:gd name="T17" fmla="*/ 47 h 96"/>
                <a:gd name="T18" fmla="*/ 34 w 136"/>
                <a:gd name="T19" fmla="*/ 53 h 96"/>
                <a:gd name="T20" fmla="*/ 40 w 136"/>
                <a:gd name="T21" fmla="*/ 51 h 96"/>
                <a:gd name="T22" fmla="*/ 44 w 136"/>
                <a:gd name="T23" fmla="*/ 41 h 96"/>
                <a:gd name="T24" fmla="*/ 46 w 136"/>
                <a:gd name="T25" fmla="*/ 19 h 96"/>
                <a:gd name="T26" fmla="*/ 49 w 136"/>
                <a:gd name="T27" fmla="*/ 35 h 96"/>
                <a:gd name="T28" fmla="*/ 51 w 136"/>
                <a:gd name="T29" fmla="*/ 74 h 96"/>
                <a:gd name="T30" fmla="*/ 53 w 136"/>
                <a:gd name="T31" fmla="*/ 80 h 96"/>
                <a:gd name="T32" fmla="*/ 57 w 136"/>
                <a:gd name="T33" fmla="*/ 62 h 96"/>
                <a:gd name="T34" fmla="*/ 59 w 136"/>
                <a:gd name="T35" fmla="*/ 47 h 96"/>
                <a:gd name="T36" fmla="*/ 63 w 136"/>
                <a:gd name="T37" fmla="*/ 41 h 96"/>
                <a:gd name="T38" fmla="*/ 65 w 136"/>
                <a:gd name="T39" fmla="*/ 49 h 96"/>
                <a:gd name="T40" fmla="*/ 69 w 136"/>
                <a:gd name="T41" fmla="*/ 27 h 96"/>
                <a:gd name="T42" fmla="*/ 73 w 136"/>
                <a:gd name="T43" fmla="*/ 33 h 96"/>
                <a:gd name="T44" fmla="*/ 77 w 136"/>
                <a:gd name="T45" fmla="*/ 49 h 96"/>
                <a:gd name="T46" fmla="*/ 79 w 136"/>
                <a:gd name="T47" fmla="*/ 31 h 96"/>
                <a:gd name="T48" fmla="*/ 81 w 136"/>
                <a:gd name="T49" fmla="*/ 33 h 96"/>
                <a:gd name="T50" fmla="*/ 85 w 136"/>
                <a:gd name="T51" fmla="*/ 43 h 96"/>
                <a:gd name="T52" fmla="*/ 89 w 136"/>
                <a:gd name="T53" fmla="*/ 70 h 96"/>
                <a:gd name="T54" fmla="*/ 91 w 136"/>
                <a:gd name="T55" fmla="*/ 62 h 96"/>
                <a:gd name="T56" fmla="*/ 95 w 136"/>
                <a:gd name="T57" fmla="*/ 23 h 96"/>
                <a:gd name="T58" fmla="*/ 97 w 136"/>
                <a:gd name="T59" fmla="*/ 23 h 96"/>
                <a:gd name="T60" fmla="*/ 100 w 136"/>
                <a:gd name="T61" fmla="*/ 55 h 96"/>
                <a:gd name="T62" fmla="*/ 104 w 136"/>
                <a:gd name="T63" fmla="*/ 62 h 96"/>
                <a:gd name="T64" fmla="*/ 106 w 136"/>
                <a:gd name="T65" fmla="*/ 55 h 96"/>
                <a:gd name="T66" fmla="*/ 110 w 136"/>
                <a:gd name="T67" fmla="*/ 53 h 96"/>
                <a:gd name="T68" fmla="*/ 112 w 136"/>
                <a:gd name="T69" fmla="*/ 56 h 96"/>
                <a:gd name="T70" fmla="*/ 116 w 136"/>
                <a:gd name="T71" fmla="*/ 31 h 96"/>
                <a:gd name="T72" fmla="*/ 118 w 136"/>
                <a:gd name="T73" fmla="*/ 0 h 96"/>
                <a:gd name="T74" fmla="*/ 122 w 136"/>
                <a:gd name="T75" fmla="*/ 25 h 96"/>
                <a:gd name="T76" fmla="*/ 124 w 136"/>
                <a:gd name="T77" fmla="*/ 96 h 96"/>
                <a:gd name="T78" fmla="*/ 128 w 136"/>
                <a:gd name="T79" fmla="*/ 70 h 96"/>
                <a:gd name="T80" fmla="*/ 130 w 136"/>
                <a:gd name="T81" fmla="*/ 21 h 96"/>
                <a:gd name="T82" fmla="*/ 134 w 136"/>
                <a:gd name="T83"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96">
                  <a:moveTo>
                    <a:pt x="2" y="60"/>
                  </a:moveTo>
                  <a:lnTo>
                    <a:pt x="0" y="60"/>
                  </a:lnTo>
                  <a:lnTo>
                    <a:pt x="2" y="51"/>
                  </a:lnTo>
                  <a:lnTo>
                    <a:pt x="4" y="49"/>
                  </a:lnTo>
                  <a:lnTo>
                    <a:pt x="4" y="45"/>
                  </a:lnTo>
                  <a:lnTo>
                    <a:pt x="8" y="45"/>
                  </a:lnTo>
                  <a:lnTo>
                    <a:pt x="6" y="45"/>
                  </a:lnTo>
                  <a:lnTo>
                    <a:pt x="8" y="45"/>
                  </a:lnTo>
                  <a:lnTo>
                    <a:pt x="10" y="47"/>
                  </a:lnTo>
                  <a:lnTo>
                    <a:pt x="12" y="47"/>
                  </a:lnTo>
                  <a:lnTo>
                    <a:pt x="14" y="43"/>
                  </a:lnTo>
                  <a:lnTo>
                    <a:pt x="14" y="41"/>
                  </a:lnTo>
                  <a:lnTo>
                    <a:pt x="16" y="39"/>
                  </a:lnTo>
                  <a:lnTo>
                    <a:pt x="16" y="33"/>
                  </a:lnTo>
                  <a:lnTo>
                    <a:pt x="18" y="31"/>
                  </a:lnTo>
                  <a:lnTo>
                    <a:pt x="18" y="29"/>
                  </a:lnTo>
                  <a:lnTo>
                    <a:pt x="20" y="27"/>
                  </a:lnTo>
                  <a:lnTo>
                    <a:pt x="20" y="31"/>
                  </a:lnTo>
                  <a:lnTo>
                    <a:pt x="22" y="33"/>
                  </a:lnTo>
                  <a:lnTo>
                    <a:pt x="22" y="35"/>
                  </a:lnTo>
                  <a:lnTo>
                    <a:pt x="24" y="37"/>
                  </a:lnTo>
                  <a:lnTo>
                    <a:pt x="24" y="35"/>
                  </a:lnTo>
                  <a:lnTo>
                    <a:pt x="26" y="33"/>
                  </a:lnTo>
                  <a:lnTo>
                    <a:pt x="28" y="35"/>
                  </a:lnTo>
                  <a:lnTo>
                    <a:pt x="28" y="41"/>
                  </a:lnTo>
                  <a:lnTo>
                    <a:pt x="30" y="43"/>
                  </a:lnTo>
                  <a:lnTo>
                    <a:pt x="30" y="47"/>
                  </a:lnTo>
                  <a:lnTo>
                    <a:pt x="34" y="53"/>
                  </a:lnTo>
                  <a:lnTo>
                    <a:pt x="32" y="53"/>
                  </a:lnTo>
                  <a:lnTo>
                    <a:pt x="34" y="53"/>
                  </a:lnTo>
                  <a:lnTo>
                    <a:pt x="36" y="55"/>
                  </a:lnTo>
                  <a:lnTo>
                    <a:pt x="40" y="55"/>
                  </a:lnTo>
                  <a:lnTo>
                    <a:pt x="40" y="51"/>
                  </a:lnTo>
                  <a:lnTo>
                    <a:pt x="42" y="49"/>
                  </a:lnTo>
                  <a:lnTo>
                    <a:pt x="42" y="45"/>
                  </a:lnTo>
                  <a:lnTo>
                    <a:pt x="44" y="41"/>
                  </a:lnTo>
                  <a:lnTo>
                    <a:pt x="44" y="35"/>
                  </a:lnTo>
                  <a:lnTo>
                    <a:pt x="46" y="29"/>
                  </a:lnTo>
                  <a:lnTo>
                    <a:pt x="46" y="19"/>
                  </a:lnTo>
                  <a:lnTo>
                    <a:pt x="47" y="19"/>
                  </a:lnTo>
                  <a:lnTo>
                    <a:pt x="47" y="29"/>
                  </a:lnTo>
                  <a:lnTo>
                    <a:pt x="49" y="35"/>
                  </a:lnTo>
                  <a:lnTo>
                    <a:pt x="49" y="55"/>
                  </a:lnTo>
                  <a:lnTo>
                    <a:pt x="51" y="62"/>
                  </a:lnTo>
                  <a:lnTo>
                    <a:pt x="51" y="74"/>
                  </a:lnTo>
                  <a:lnTo>
                    <a:pt x="53" y="80"/>
                  </a:lnTo>
                  <a:lnTo>
                    <a:pt x="53" y="82"/>
                  </a:lnTo>
                  <a:lnTo>
                    <a:pt x="53" y="80"/>
                  </a:lnTo>
                  <a:lnTo>
                    <a:pt x="55" y="76"/>
                  </a:lnTo>
                  <a:lnTo>
                    <a:pt x="55" y="68"/>
                  </a:lnTo>
                  <a:lnTo>
                    <a:pt x="57" y="62"/>
                  </a:lnTo>
                  <a:lnTo>
                    <a:pt x="57" y="53"/>
                  </a:lnTo>
                  <a:lnTo>
                    <a:pt x="59" y="51"/>
                  </a:lnTo>
                  <a:lnTo>
                    <a:pt x="59" y="47"/>
                  </a:lnTo>
                  <a:lnTo>
                    <a:pt x="61" y="45"/>
                  </a:lnTo>
                  <a:lnTo>
                    <a:pt x="61" y="39"/>
                  </a:lnTo>
                  <a:lnTo>
                    <a:pt x="63" y="41"/>
                  </a:lnTo>
                  <a:lnTo>
                    <a:pt x="63" y="43"/>
                  </a:lnTo>
                  <a:lnTo>
                    <a:pt x="67" y="49"/>
                  </a:lnTo>
                  <a:lnTo>
                    <a:pt x="65" y="49"/>
                  </a:lnTo>
                  <a:lnTo>
                    <a:pt x="67" y="39"/>
                  </a:lnTo>
                  <a:lnTo>
                    <a:pt x="69" y="33"/>
                  </a:lnTo>
                  <a:lnTo>
                    <a:pt x="69" y="27"/>
                  </a:lnTo>
                  <a:lnTo>
                    <a:pt x="71" y="25"/>
                  </a:lnTo>
                  <a:lnTo>
                    <a:pt x="73" y="25"/>
                  </a:lnTo>
                  <a:lnTo>
                    <a:pt x="73" y="33"/>
                  </a:lnTo>
                  <a:lnTo>
                    <a:pt x="75" y="41"/>
                  </a:lnTo>
                  <a:lnTo>
                    <a:pt x="75" y="53"/>
                  </a:lnTo>
                  <a:lnTo>
                    <a:pt x="77" y="49"/>
                  </a:lnTo>
                  <a:lnTo>
                    <a:pt x="77" y="37"/>
                  </a:lnTo>
                  <a:lnTo>
                    <a:pt x="79" y="33"/>
                  </a:lnTo>
                  <a:lnTo>
                    <a:pt x="79" y="31"/>
                  </a:lnTo>
                  <a:lnTo>
                    <a:pt x="79" y="33"/>
                  </a:lnTo>
                  <a:lnTo>
                    <a:pt x="83" y="33"/>
                  </a:lnTo>
                  <a:lnTo>
                    <a:pt x="81" y="33"/>
                  </a:lnTo>
                  <a:lnTo>
                    <a:pt x="83" y="33"/>
                  </a:lnTo>
                  <a:lnTo>
                    <a:pt x="85" y="35"/>
                  </a:lnTo>
                  <a:lnTo>
                    <a:pt x="85" y="43"/>
                  </a:lnTo>
                  <a:lnTo>
                    <a:pt x="87" y="49"/>
                  </a:lnTo>
                  <a:lnTo>
                    <a:pt x="87" y="62"/>
                  </a:lnTo>
                  <a:lnTo>
                    <a:pt x="89" y="70"/>
                  </a:lnTo>
                  <a:lnTo>
                    <a:pt x="89" y="82"/>
                  </a:lnTo>
                  <a:lnTo>
                    <a:pt x="91" y="78"/>
                  </a:lnTo>
                  <a:lnTo>
                    <a:pt x="91" y="62"/>
                  </a:lnTo>
                  <a:lnTo>
                    <a:pt x="93" y="53"/>
                  </a:lnTo>
                  <a:lnTo>
                    <a:pt x="93" y="29"/>
                  </a:lnTo>
                  <a:lnTo>
                    <a:pt x="95" y="23"/>
                  </a:lnTo>
                  <a:lnTo>
                    <a:pt x="95" y="17"/>
                  </a:lnTo>
                  <a:lnTo>
                    <a:pt x="97" y="15"/>
                  </a:lnTo>
                  <a:lnTo>
                    <a:pt x="97" y="23"/>
                  </a:lnTo>
                  <a:lnTo>
                    <a:pt x="99" y="31"/>
                  </a:lnTo>
                  <a:lnTo>
                    <a:pt x="99" y="49"/>
                  </a:lnTo>
                  <a:lnTo>
                    <a:pt x="100" y="55"/>
                  </a:lnTo>
                  <a:lnTo>
                    <a:pt x="100" y="62"/>
                  </a:lnTo>
                  <a:lnTo>
                    <a:pt x="102" y="64"/>
                  </a:lnTo>
                  <a:lnTo>
                    <a:pt x="104" y="62"/>
                  </a:lnTo>
                  <a:lnTo>
                    <a:pt x="104" y="58"/>
                  </a:lnTo>
                  <a:lnTo>
                    <a:pt x="106" y="56"/>
                  </a:lnTo>
                  <a:lnTo>
                    <a:pt x="106" y="55"/>
                  </a:lnTo>
                  <a:lnTo>
                    <a:pt x="108" y="53"/>
                  </a:lnTo>
                  <a:lnTo>
                    <a:pt x="108" y="51"/>
                  </a:lnTo>
                  <a:lnTo>
                    <a:pt x="110" y="53"/>
                  </a:lnTo>
                  <a:lnTo>
                    <a:pt x="110" y="56"/>
                  </a:lnTo>
                  <a:lnTo>
                    <a:pt x="112" y="58"/>
                  </a:lnTo>
                  <a:lnTo>
                    <a:pt x="112" y="56"/>
                  </a:lnTo>
                  <a:lnTo>
                    <a:pt x="114" y="55"/>
                  </a:lnTo>
                  <a:lnTo>
                    <a:pt x="114" y="37"/>
                  </a:lnTo>
                  <a:lnTo>
                    <a:pt x="116" y="31"/>
                  </a:lnTo>
                  <a:lnTo>
                    <a:pt x="116" y="17"/>
                  </a:lnTo>
                  <a:lnTo>
                    <a:pt x="118" y="10"/>
                  </a:lnTo>
                  <a:lnTo>
                    <a:pt x="118" y="0"/>
                  </a:lnTo>
                  <a:lnTo>
                    <a:pt x="120" y="2"/>
                  </a:lnTo>
                  <a:lnTo>
                    <a:pt x="120" y="15"/>
                  </a:lnTo>
                  <a:lnTo>
                    <a:pt x="122" y="25"/>
                  </a:lnTo>
                  <a:lnTo>
                    <a:pt x="122" y="66"/>
                  </a:lnTo>
                  <a:lnTo>
                    <a:pt x="124" y="80"/>
                  </a:lnTo>
                  <a:lnTo>
                    <a:pt x="124" y="96"/>
                  </a:lnTo>
                  <a:lnTo>
                    <a:pt x="126" y="94"/>
                  </a:lnTo>
                  <a:lnTo>
                    <a:pt x="126" y="78"/>
                  </a:lnTo>
                  <a:lnTo>
                    <a:pt x="128" y="70"/>
                  </a:lnTo>
                  <a:lnTo>
                    <a:pt x="128" y="53"/>
                  </a:lnTo>
                  <a:lnTo>
                    <a:pt x="130" y="45"/>
                  </a:lnTo>
                  <a:lnTo>
                    <a:pt x="130" y="21"/>
                  </a:lnTo>
                  <a:lnTo>
                    <a:pt x="132" y="15"/>
                  </a:lnTo>
                  <a:lnTo>
                    <a:pt x="132" y="8"/>
                  </a:lnTo>
                  <a:lnTo>
                    <a:pt x="134" y="6"/>
                  </a:lnTo>
                  <a:lnTo>
                    <a:pt x="134" y="11"/>
                  </a:lnTo>
                  <a:lnTo>
                    <a:pt x="136" y="1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79" name="Freeform 263"/>
            <p:cNvSpPr>
              <a:spLocks noChangeAspect="1"/>
            </p:cNvSpPr>
            <p:nvPr/>
          </p:nvSpPr>
          <p:spPr bwMode="auto">
            <a:xfrm flipV="1">
              <a:off x="8545028" y="5534208"/>
              <a:ext cx="987722" cy="122505"/>
            </a:xfrm>
            <a:custGeom>
              <a:avLst/>
              <a:gdLst>
                <a:gd name="T0" fmla="*/ 2 w 143"/>
                <a:gd name="T1" fmla="*/ 51 h 71"/>
                <a:gd name="T2" fmla="*/ 4 w 143"/>
                <a:gd name="T3" fmla="*/ 53 h 71"/>
                <a:gd name="T4" fmla="*/ 8 w 143"/>
                <a:gd name="T5" fmla="*/ 44 h 71"/>
                <a:gd name="T6" fmla="*/ 10 w 143"/>
                <a:gd name="T7" fmla="*/ 28 h 71"/>
                <a:gd name="T8" fmla="*/ 14 w 143"/>
                <a:gd name="T9" fmla="*/ 18 h 71"/>
                <a:gd name="T10" fmla="*/ 17 w 143"/>
                <a:gd name="T11" fmla="*/ 16 h 71"/>
                <a:gd name="T12" fmla="*/ 19 w 143"/>
                <a:gd name="T13" fmla="*/ 18 h 71"/>
                <a:gd name="T14" fmla="*/ 23 w 143"/>
                <a:gd name="T15" fmla="*/ 67 h 71"/>
                <a:gd name="T16" fmla="*/ 25 w 143"/>
                <a:gd name="T17" fmla="*/ 49 h 71"/>
                <a:gd name="T18" fmla="*/ 29 w 143"/>
                <a:gd name="T19" fmla="*/ 44 h 71"/>
                <a:gd name="T20" fmla="*/ 33 w 143"/>
                <a:gd name="T21" fmla="*/ 40 h 71"/>
                <a:gd name="T22" fmla="*/ 37 w 143"/>
                <a:gd name="T23" fmla="*/ 32 h 71"/>
                <a:gd name="T24" fmla="*/ 39 w 143"/>
                <a:gd name="T25" fmla="*/ 20 h 71"/>
                <a:gd name="T26" fmla="*/ 43 w 143"/>
                <a:gd name="T27" fmla="*/ 30 h 71"/>
                <a:gd name="T28" fmla="*/ 47 w 143"/>
                <a:gd name="T29" fmla="*/ 36 h 71"/>
                <a:gd name="T30" fmla="*/ 51 w 143"/>
                <a:gd name="T31" fmla="*/ 26 h 71"/>
                <a:gd name="T32" fmla="*/ 53 w 143"/>
                <a:gd name="T33" fmla="*/ 38 h 71"/>
                <a:gd name="T34" fmla="*/ 59 w 143"/>
                <a:gd name="T35" fmla="*/ 36 h 71"/>
                <a:gd name="T36" fmla="*/ 63 w 143"/>
                <a:gd name="T37" fmla="*/ 36 h 71"/>
                <a:gd name="T38" fmla="*/ 67 w 143"/>
                <a:gd name="T39" fmla="*/ 45 h 71"/>
                <a:gd name="T40" fmla="*/ 70 w 143"/>
                <a:gd name="T41" fmla="*/ 32 h 71"/>
                <a:gd name="T42" fmla="*/ 76 w 143"/>
                <a:gd name="T43" fmla="*/ 30 h 71"/>
                <a:gd name="T44" fmla="*/ 78 w 143"/>
                <a:gd name="T45" fmla="*/ 38 h 71"/>
                <a:gd name="T46" fmla="*/ 84 w 143"/>
                <a:gd name="T47" fmla="*/ 34 h 71"/>
                <a:gd name="T48" fmla="*/ 88 w 143"/>
                <a:gd name="T49" fmla="*/ 16 h 71"/>
                <a:gd name="T50" fmla="*/ 92 w 143"/>
                <a:gd name="T51" fmla="*/ 0 h 71"/>
                <a:gd name="T52" fmla="*/ 94 w 143"/>
                <a:gd name="T53" fmla="*/ 36 h 71"/>
                <a:gd name="T54" fmla="*/ 98 w 143"/>
                <a:gd name="T55" fmla="*/ 67 h 71"/>
                <a:gd name="T56" fmla="*/ 100 w 143"/>
                <a:gd name="T57" fmla="*/ 65 h 71"/>
                <a:gd name="T58" fmla="*/ 104 w 143"/>
                <a:gd name="T59" fmla="*/ 47 h 71"/>
                <a:gd name="T60" fmla="*/ 106 w 143"/>
                <a:gd name="T61" fmla="*/ 32 h 71"/>
                <a:gd name="T62" fmla="*/ 110 w 143"/>
                <a:gd name="T63" fmla="*/ 16 h 71"/>
                <a:gd name="T64" fmla="*/ 112 w 143"/>
                <a:gd name="T65" fmla="*/ 24 h 71"/>
                <a:gd name="T66" fmla="*/ 114 w 143"/>
                <a:gd name="T67" fmla="*/ 42 h 71"/>
                <a:gd name="T68" fmla="*/ 116 w 143"/>
                <a:gd name="T69" fmla="*/ 18 h 71"/>
                <a:gd name="T70" fmla="*/ 120 w 143"/>
                <a:gd name="T71" fmla="*/ 12 h 71"/>
                <a:gd name="T72" fmla="*/ 121 w 143"/>
                <a:gd name="T73" fmla="*/ 28 h 71"/>
                <a:gd name="T74" fmla="*/ 127 w 143"/>
                <a:gd name="T75" fmla="*/ 34 h 71"/>
                <a:gd name="T76" fmla="*/ 129 w 143"/>
                <a:gd name="T77" fmla="*/ 42 h 71"/>
                <a:gd name="T78" fmla="*/ 133 w 143"/>
                <a:gd name="T79" fmla="*/ 45 h 71"/>
                <a:gd name="T80" fmla="*/ 137 w 143"/>
                <a:gd name="T81" fmla="*/ 51 h 71"/>
                <a:gd name="T82" fmla="*/ 141 w 143"/>
                <a:gd name="T83" fmla="*/ 4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71">
                  <a:moveTo>
                    <a:pt x="0" y="8"/>
                  </a:moveTo>
                  <a:lnTo>
                    <a:pt x="0" y="44"/>
                  </a:lnTo>
                  <a:lnTo>
                    <a:pt x="2" y="51"/>
                  </a:lnTo>
                  <a:lnTo>
                    <a:pt x="2" y="59"/>
                  </a:lnTo>
                  <a:lnTo>
                    <a:pt x="4" y="61"/>
                  </a:lnTo>
                  <a:lnTo>
                    <a:pt x="4" y="53"/>
                  </a:lnTo>
                  <a:lnTo>
                    <a:pt x="6" y="51"/>
                  </a:lnTo>
                  <a:lnTo>
                    <a:pt x="6" y="45"/>
                  </a:lnTo>
                  <a:lnTo>
                    <a:pt x="8" y="44"/>
                  </a:lnTo>
                  <a:lnTo>
                    <a:pt x="8" y="38"/>
                  </a:lnTo>
                  <a:lnTo>
                    <a:pt x="10" y="34"/>
                  </a:lnTo>
                  <a:lnTo>
                    <a:pt x="10" y="28"/>
                  </a:lnTo>
                  <a:lnTo>
                    <a:pt x="12" y="26"/>
                  </a:lnTo>
                  <a:lnTo>
                    <a:pt x="12" y="18"/>
                  </a:lnTo>
                  <a:lnTo>
                    <a:pt x="14" y="18"/>
                  </a:lnTo>
                  <a:lnTo>
                    <a:pt x="16" y="20"/>
                  </a:lnTo>
                  <a:lnTo>
                    <a:pt x="16" y="18"/>
                  </a:lnTo>
                  <a:lnTo>
                    <a:pt x="17" y="16"/>
                  </a:lnTo>
                  <a:lnTo>
                    <a:pt x="17" y="14"/>
                  </a:lnTo>
                  <a:lnTo>
                    <a:pt x="19" y="12"/>
                  </a:lnTo>
                  <a:lnTo>
                    <a:pt x="19" y="18"/>
                  </a:lnTo>
                  <a:lnTo>
                    <a:pt x="21" y="26"/>
                  </a:lnTo>
                  <a:lnTo>
                    <a:pt x="21" y="59"/>
                  </a:lnTo>
                  <a:lnTo>
                    <a:pt x="23" y="67"/>
                  </a:lnTo>
                  <a:lnTo>
                    <a:pt x="23" y="71"/>
                  </a:lnTo>
                  <a:lnTo>
                    <a:pt x="25" y="65"/>
                  </a:lnTo>
                  <a:lnTo>
                    <a:pt x="25" y="49"/>
                  </a:lnTo>
                  <a:lnTo>
                    <a:pt x="27" y="47"/>
                  </a:lnTo>
                  <a:lnTo>
                    <a:pt x="27" y="45"/>
                  </a:lnTo>
                  <a:lnTo>
                    <a:pt x="29" y="44"/>
                  </a:lnTo>
                  <a:lnTo>
                    <a:pt x="29" y="36"/>
                  </a:lnTo>
                  <a:lnTo>
                    <a:pt x="31" y="38"/>
                  </a:lnTo>
                  <a:lnTo>
                    <a:pt x="33" y="40"/>
                  </a:lnTo>
                  <a:lnTo>
                    <a:pt x="35" y="38"/>
                  </a:lnTo>
                  <a:lnTo>
                    <a:pt x="35" y="34"/>
                  </a:lnTo>
                  <a:lnTo>
                    <a:pt x="37" y="32"/>
                  </a:lnTo>
                  <a:lnTo>
                    <a:pt x="37" y="26"/>
                  </a:lnTo>
                  <a:lnTo>
                    <a:pt x="39" y="24"/>
                  </a:lnTo>
                  <a:lnTo>
                    <a:pt x="39" y="20"/>
                  </a:lnTo>
                  <a:lnTo>
                    <a:pt x="41" y="22"/>
                  </a:lnTo>
                  <a:lnTo>
                    <a:pt x="41" y="26"/>
                  </a:lnTo>
                  <a:lnTo>
                    <a:pt x="43" y="30"/>
                  </a:lnTo>
                  <a:lnTo>
                    <a:pt x="43" y="36"/>
                  </a:lnTo>
                  <a:lnTo>
                    <a:pt x="45" y="38"/>
                  </a:lnTo>
                  <a:lnTo>
                    <a:pt x="47" y="36"/>
                  </a:lnTo>
                  <a:lnTo>
                    <a:pt x="47" y="26"/>
                  </a:lnTo>
                  <a:lnTo>
                    <a:pt x="49" y="24"/>
                  </a:lnTo>
                  <a:lnTo>
                    <a:pt x="51" y="26"/>
                  </a:lnTo>
                  <a:lnTo>
                    <a:pt x="51" y="32"/>
                  </a:lnTo>
                  <a:lnTo>
                    <a:pt x="55" y="38"/>
                  </a:lnTo>
                  <a:lnTo>
                    <a:pt x="53" y="38"/>
                  </a:lnTo>
                  <a:lnTo>
                    <a:pt x="55" y="32"/>
                  </a:lnTo>
                  <a:lnTo>
                    <a:pt x="57" y="34"/>
                  </a:lnTo>
                  <a:lnTo>
                    <a:pt x="59" y="36"/>
                  </a:lnTo>
                  <a:lnTo>
                    <a:pt x="63" y="32"/>
                  </a:lnTo>
                  <a:lnTo>
                    <a:pt x="61" y="32"/>
                  </a:lnTo>
                  <a:lnTo>
                    <a:pt x="63" y="36"/>
                  </a:lnTo>
                  <a:lnTo>
                    <a:pt x="65" y="40"/>
                  </a:lnTo>
                  <a:lnTo>
                    <a:pt x="65" y="44"/>
                  </a:lnTo>
                  <a:lnTo>
                    <a:pt x="67" y="45"/>
                  </a:lnTo>
                  <a:lnTo>
                    <a:pt x="68" y="44"/>
                  </a:lnTo>
                  <a:lnTo>
                    <a:pt x="68" y="36"/>
                  </a:lnTo>
                  <a:lnTo>
                    <a:pt x="70" y="32"/>
                  </a:lnTo>
                  <a:lnTo>
                    <a:pt x="70" y="30"/>
                  </a:lnTo>
                  <a:lnTo>
                    <a:pt x="74" y="28"/>
                  </a:lnTo>
                  <a:lnTo>
                    <a:pt x="76" y="30"/>
                  </a:lnTo>
                  <a:lnTo>
                    <a:pt x="76" y="34"/>
                  </a:lnTo>
                  <a:lnTo>
                    <a:pt x="80" y="38"/>
                  </a:lnTo>
                  <a:lnTo>
                    <a:pt x="78" y="38"/>
                  </a:lnTo>
                  <a:lnTo>
                    <a:pt x="80" y="38"/>
                  </a:lnTo>
                  <a:lnTo>
                    <a:pt x="82" y="36"/>
                  </a:lnTo>
                  <a:lnTo>
                    <a:pt x="84" y="34"/>
                  </a:lnTo>
                  <a:lnTo>
                    <a:pt x="86" y="32"/>
                  </a:lnTo>
                  <a:lnTo>
                    <a:pt x="88" y="30"/>
                  </a:lnTo>
                  <a:lnTo>
                    <a:pt x="88" y="16"/>
                  </a:lnTo>
                  <a:lnTo>
                    <a:pt x="90" y="12"/>
                  </a:lnTo>
                  <a:lnTo>
                    <a:pt x="90" y="2"/>
                  </a:lnTo>
                  <a:lnTo>
                    <a:pt x="92" y="0"/>
                  </a:lnTo>
                  <a:lnTo>
                    <a:pt x="92" y="6"/>
                  </a:lnTo>
                  <a:lnTo>
                    <a:pt x="94" y="12"/>
                  </a:lnTo>
                  <a:lnTo>
                    <a:pt x="94" y="36"/>
                  </a:lnTo>
                  <a:lnTo>
                    <a:pt x="96" y="45"/>
                  </a:lnTo>
                  <a:lnTo>
                    <a:pt x="96" y="61"/>
                  </a:lnTo>
                  <a:lnTo>
                    <a:pt x="98" y="67"/>
                  </a:lnTo>
                  <a:lnTo>
                    <a:pt x="98" y="69"/>
                  </a:lnTo>
                  <a:lnTo>
                    <a:pt x="98" y="67"/>
                  </a:lnTo>
                  <a:lnTo>
                    <a:pt x="100" y="65"/>
                  </a:lnTo>
                  <a:lnTo>
                    <a:pt x="102" y="63"/>
                  </a:lnTo>
                  <a:lnTo>
                    <a:pt x="102" y="51"/>
                  </a:lnTo>
                  <a:lnTo>
                    <a:pt x="104" y="47"/>
                  </a:lnTo>
                  <a:lnTo>
                    <a:pt x="104" y="44"/>
                  </a:lnTo>
                  <a:lnTo>
                    <a:pt x="106" y="42"/>
                  </a:lnTo>
                  <a:lnTo>
                    <a:pt x="106" y="32"/>
                  </a:lnTo>
                  <a:lnTo>
                    <a:pt x="108" y="26"/>
                  </a:lnTo>
                  <a:lnTo>
                    <a:pt x="108" y="18"/>
                  </a:lnTo>
                  <a:lnTo>
                    <a:pt x="110" y="16"/>
                  </a:lnTo>
                  <a:lnTo>
                    <a:pt x="110" y="14"/>
                  </a:lnTo>
                  <a:lnTo>
                    <a:pt x="110" y="20"/>
                  </a:lnTo>
                  <a:lnTo>
                    <a:pt x="112" y="24"/>
                  </a:lnTo>
                  <a:lnTo>
                    <a:pt x="112" y="34"/>
                  </a:lnTo>
                  <a:lnTo>
                    <a:pt x="114" y="40"/>
                  </a:lnTo>
                  <a:lnTo>
                    <a:pt x="114" y="42"/>
                  </a:lnTo>
                  <a:lnTo>
                    <a:pt x="114" y="40"/>
                  </a:lnTo>
                  <a:lnTo>
                    <a:pt x="116" y="36"/>
                  </a:lnTo>
                  <a:lnTo>
                    <a:pt x="116" y="18"/>
                  </a:lnTo>
                  <a:lnTo>
                    <a:pt x="118" y="14"/>
                  </a:lnTo>
                  <a:lnTo>
                    <a:pt x="118" y="10"/>
                  </a:lnTo>
                  <a:lnTo>
                    <a:pt x="120" y="12"/>
                  </a:lnTo>
                  <a:lnTo>
                    <a:pt x="120" y="20"/>
                  </a:lnTo>
                  <a:lnTo>
                    <a:pt x="121" y="22"/>
                  </a:lnTo>
                  <a:lnTo>
                    <a:pt x="121" y="28"/>
                  </a:lnTo>
                  <a:lnTo>
                    <a:pt x="123" y="30"/>
                  </a:lnTo>
                  <a:lnTo>
                    <a:pt x="125" y="32"/>
                  </a:lnTo>
                  <a:lnTo>
                    <a:pt x="127" y="34"/>
                  </a:lnTo>
                  <a:lnTo>
                    <a:pt x="127" y="36"/>
                  </a:lnTo>
                  <a:lnTo>
                    <a:pt x="129" y="38"/>
                  </a:lnTo>
                  <a:lnTo>
                    <a:pt x="129" y="42"/>
                  </a:lnTo>
                  <a:lnTo>
                    <a:pt x="131" y="44"/>
                  </a:lnTo>
                  <a:lnTo>
                    <a:pt x="131" y="47"/>
                  </a:lnTo>
                  <a:lnTo>
                    <a:pt x="133" y="45"/>
                  </a:lnTo>
                  <a:lnTo>
                    <a:pt x="135" y="47"/>
                  </a:lnTo>
                  <a:lnTo>
                    <a:pt x="135" y="49"/>
                  </a:lnTo>
                  <a:lnTo>
                    <a:pt x="137" y="51"/>
                  </a:lnTo>
                  <a:lnTo>
                    <a:pt x="139" y="53"/>
                  </a:lnTo>
                  <a:lnTo>
                    <a:pt x="139" y="51"/>
                  </a:lnTo>
                  <a:lnTo>
                    <a:pt x="141" y="49"/>
                  </a:lnTo>
                  <a:lnTo>
                    <a:pt x="141" y="42"/>
                  </a:lnTo>
                  <a:lnTo>
                    <a:pt x="143" y="40"/>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0" name="Freeform 264"/>
            <p:cNvSpPr>
              <a:spLocks noChangeAspect="1"/>
            </p:cNvSpPr>
            <p:nvPr/>
          </p:nvSpPr>
          <p:spPr bwMode="auto">
            <a:xfrm flipV="1">
              <a:off x="9532750" y="5538584"/>
              <a:ext cx="972181" cy="110837"/>
            </a:xfrm>
            <a:custGeom>
              <a:avLst/>
              <a:gdLst>
                <a:gd name="T0" fmla="*/ 2 w 141"/>
                <a:gd name="T1" fmla="*/ 26 h 65"/>
                <a:gd name="T2" fmla="*/ 4 w 141"/>
                <a:gd name="T3" fmla="*/ 12 h 65"/>
                <a:gd name="T4" fmla="*/ 8 w 141"/>
                <a:gd name="T5" fmla="*/ 24 h 65"/>
                <a:gd name="T6" fmla="*/ 12 w 141"/>
                <a:gd name="T7" fmla="*/ 38 h 65"/>
                <a:gd name="T8" fmla="*/ 16 w 141"/>
                <a:gd name="T9" fmla="*/ 32 h 65"/>
                <a:gd name="T10" fmla="*/ 18 w 141"/>
                <a:gd name="T11" fmla="*/ 16 h 65"/>
                <a:gd name="T12" fmla="*/ 22 w 141"/>
                <a:gd name="T13" fmla="*/ 12 h 65"/>
                <a:gd name="T14" fmla="*/ 24 w 141"/>
                <a:gd name="T15" fmla="*/ 47 h 65"/>
                <a:gd name="T16" fmla="*/ 26 w 141"/>
                <a:gd name="T17" fmla="*/ 53 h 65"/>
                <a:gd name="T18" fmla="*/ 30 w 141"/>
                <a:gd name="T19" fmla="*/ 40 h 65"/>
                <a:gd name="T20" fmla="*/ 35 w 141"/>
                <a:gd name="T21" fmla="*/ 32 h 65"/>
                <a:gd name="T22" fmla="*/ 39 w 141"/>
                <a:gd name="T23" fmla="*/ 22 h 65"/>
                <a:gd name="T24" fmla="*/ 41 w 141"/>
                <a:gd name="T25" fmla="*/ 12 h 65"/>
                <a:gd name="T26" fmla="*/ 45 w 141"/>
                <a:gd name="T27" fmla="*/ 41 h 65"/>
                <a:gd name="T28" fmla="*/ 47 w 141"/>
                <a:gd name="T29" fmla="*/ 49 h 65"/>
                <a:gd name="T30" fmla="*/ 51 w 141"/>
                <a:gd name="T31" fmla="*/ 32 h 65"/>
                <a:gd name="T32" fmla="*/ 53 w 141"/>
                <a:gd name="T33" fmla="*/ 8 h 65"/>
                <a:gd name="T34" fmla="*/ 57 w 141"/>
                <a:gd name="T35" fmla="*/ 20 h 65"/>
                <a:gd name="T36" fmla="*/ 63 w 141"/>
                <a:gd name="T37" fmla="*/ 40 h 65"/>
                <a:gd name="T38" fmla="*/ 65 w 141"/>
                <a:gd name="T39" fmla="*/ 41 h 65"/>
                <a:gd name="T40" fmla="*/ 69 w 141"/>
                <a:gd name="T41" fmla="*/ 34 h 65"/>
                <a:gd name="T42" fmla="*/ 71 w 141"/>
                <a:gd name="T43" fmla="*/ 18 h 65"/>
                <a:gd name="T44" fmla="*/ 77 w 141"/>
                <a:gd name="T45" fmla="*/ 8 h 65"/>
                <a:gd name="T46" fmla="*/ 79 w 141"/>
                <a:gd name="T47" fmla="*/ 14 h 65"/>
                <a:gd name="T48" fmla="*/ 81 w 141"/>
                <a:gd name="T49" fmla="*/ 36 h 65"/>
                <a:gd name="T50" fmla="*/ 84 w 141"/>
                <a:gd name="T51" fmla="*/ 40 h 65"/>
                <a:gd name="T52" fmla="*/ 88 w 141"/>
                <a:gd name="T53" fmla="*/ 30 h 65"/>
                <a:gd name="T54" fmla="*/ 90 w 141"/>
                <a:gd name="T55" fmla="*/ 59 h 65"/>
                <a:gd name="T56" fmla="*/ 92 w 141"/>
                <a:gd name="T57" fmla="*/ 55 h 65"/>
                <a:gd name="T58" fmla="*/ 96 w 141"/>
                <a:gd name="T59" fmla="*/ 40 h 65"/>
                <a:gd name="T60" fmla="*/ 98 w 141"/>
                <a:gd name="T61" fmla="*/ 30 h 65"/>
                <a:gd name="T62" fmla="*/ 102 w 141"/>
                <a:gd name="T63" fmla="*/ 30 h 65"/>
                <a:gd name="T64" fmla="*/ 104 w 141"/>
                <a:gd name="T65" fmla="*/ 20 h 65"/>
                <a:gd name="T66" fmla="*/ 110 w 141"/>
                <a:gd name="T67" fmla="*/ 28 h 65"/>
                <a:gd name="T68" fmla="*/ 114 w 141"/>
                <a:gd name="T69" fmla="*/ 34 h 65"/>
                <a:gd name="T70" fmla="*/ 118 w 141"/>
                <a:gd name="T71" fmla="*/ 26 h 65"/>
                <a:gd name="T72" fmla="*/ 124 w 141"/>
                <a:gd name="T73" fmla="*/ 24 h 65"/>
                <a:gd name="T74" fmla="*/ 126 w 141"/>
                <a:gd name="T75" fmla="*/ 0 h 65"/>
                <a:gd name="T76" fmla="*/ 130 w 141"/>
                <a:gd name="T77" fmla="*/ 16 h 65"/>
                <a:gd name="T78" fmla="*/ 134 w 141"/>
                <a:gd name="T79" fmla="*/ 47 h 65"/>
                <a:gd name="T80" fmla="*/ 135 w 141"/>
                <a:gd name="T81" fmla="*/ 55 h 65"/>
                <a:gd name="T82" fmla="*/ 139 w 141"/>
                <a:gd name="T83"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65">
                  <a:moveTo>
                    <a:pt x="0" y="36"/>
                  </a:moveTo>
                  <a:lnTo>
                    <a:pt x="0" y="28"/>
                  </a:lnTo>
                  <a:lnTo>
                    <a:pt x="2" y="26"/>
                  </a:lnTo>
                  <a:lnTo>
                    <a:pt x="2" y="18"/>
                  </a:lnTo>
                  <a:lnTo>
                    <a:pt x="4" y="16"/>
                  </a:lnTo>
                  <a:lnTo>
                    <a:pt x="4" y="12"/>
                  </a:lnTo>
                  <a:lnTo>
                    <a:pt x="6" y="14"/>
                  </a:lnTo>
                  <a:lnTo>
                    <a:pt x="8" y="16"/>
                  </a:lnTo>
                  <a:lnTo>
                    <a:pt x="8" y="24"/>
                  </a:lnTo>
                  <a:lnTo>
                    <a:pt x="10" y="28"/>
                  </a:lnTo>
                  <a:lnTo>
                    <a:pt x="10" y="36"/>
                  </a:lnTo>
                  <a:lnTo>
                    <a:pt x="12" y="38"/>
                  </a:lnTo>
                  <a:lnTo>
                    <a:pt x="14" y="36"/>
                  </a:lnTo>
                  <a:lnTo>
                    <a:pt x="14" y="34"/>
                  </a:lnTo>
                  <a:lnTo>
                    <a:pt x="16" y="32"/>
                  </a:lnTo>
                  <a:lnTo>
                    <a:pt x="16" y="28"/>
                  </a:lnTo>
                  <a:lnTo>
                    <a:pt x="18" y="24"/>
                  </a:lnTo>
                  <a:lnTo>
                    <a:pt x="18" y="16"/>
                  </a:lnTo>
                  <a:lnTo>
                    <a:pt x="20" y="14"/>
                  </a:lnTo>
                  <a:lnTo>
                    <a:pt x="20" y="10"/>
                  </a:lnTo>
                  <a:lnTo>
                    <a:pt x="22" y="12"/>
                  </a:lnTo>
                  <a:lnTo>
                    <a:pt x="22" y="16"/>
                  </a:lnTo>
                  <a:lnTo>
                    <a:pt x="24" y="20"/>
                  </a:lnTo>
                  <a:lnTo>
                    <a:pt x="24" y="47"/>
                  </a:lnTo>
                  <a:lnTo>
                    <a:pt x="26" y="53"/>
                  </a:lnTo>
                  <a:lnTo>
                    <a:pt x="26" y="55"/>
                  </a:lnTo>
                  <a:lnTo>
                    <a:pt x="26" y="53"/>
                  </a:lnTo>
                  <a:lnTo>
                    <a:pt x="28" y="47"/>
                  </a:lnTo>
                  <a:lnTo>
                    <a:pt x="28" y="38"/>
                  </a:lnTo>
                  <a:lnTo>
                    <a:pt x="30" y="40"/>
                  </a:lnTo>
                  <a:lnTo>
                    <a:pt x="31" y="38"/>
                  </a:lnTo>
                  <a:lnTo>
                    <a:pt x="35" y="34"/>
                  </a:lnTo>
                  <a:lnTo>
                    <a:pt x="35" y="32"/>
                  </a:lnTo>
                  <a:lnTo>
                    <a:pt x="37" y="30"/>
                  </a:lnTo>
                  <a:lnTo>
                    <a:pt x="37" y="26"/>
                  </a:lnTo>
                  <a:lnTo>
                    <a:pt x="39" y="22"/>
                  </a:lnTo>
                  <a:lnTo>
                    <a:pt x="39" y="12"/>
                  </a:lnTo>
                  <a:lnTo>
                    <a:pt x="41" y="10"/>
                  </a:lnTo>
                  <a:lnTo>
                    <a:pt x="41" y="12"/>
                  </a:lnTo>
                  <a:lnTo>
                    <a:pt x="43" y="16"/>
                  </a:lnTo>
                  <a:lnTo>
                    <a:pt x="43" y="32"/>
                  </a:lnTo>
                  <a:lnTo>
                    <a:pt x="45" y="41"/>
                  </a:lnTo>
                  <a:lnTo>
                    <a:pt x="45" y="57"/>
                  </a:lnTo>
                  <a:lnTo>
                    <a:pt x="47" y="57"/>
                  </a:lnTo>
                  <a:lnTo>
                    <a:pt x="47" y="49"/>
                  </a:lnTo>
                  <a:lnTo>
                    <a:pt x="49" y="47"/>
                  </a:lnTo>
                  <a:lnTo>
                    <a:pt x="49" y="36"/>
                  </a:lnTo>
                  <a:lnTo>
                    <a:pt x="51" y="32"/>
                  </a:lnTo>
                  <a:lnTo>
                    <a:pt x="51" y="24"/>
                  </a:lnTo>
                  <a:lnTo>
                    <a:pt x="53" y="20"/>
                  </a:lnTo>
                  <a:lnTo>
                    <a:pt x="53" y="8"/>
                  </a:lnTo>
                  <a:lnTo>
                    <a:pt x="55" y="6"/>
                  </a:lnTo>
                  <a:lnTo>
                    <a:pt x="57" y="8"/>
                  </a:lnTo>
                  <a:lnTo>
                    <a:pt x="57" y="20"/>
                  </a:lnTo>
                  <a:lnTo>
                    <a:pt x="59" y="26"/>
                  </a:lnTo>
                  <a:lnTo>
                    <a:pt x="59" y="36"/>
                  </a:lnTo>
                  <a:lnTo>
                    <a:pt x="63" y="40"/>
                  </a:lnTo>
                  <a:lnTo>
                    <a:pt x="61" y="40"/>
                  </a:lnTo>
                  <a:lnTo>
                    <a:pt x="63" y="40"/>
                  </a:lnTo>
                  <a:lnTo>
                    <a:pt x="65" y="41"/>
                  </a:lnTo>
                  <a:lnTo>
                    <a:pt x="67" y="40"/>
                  </a:lnTo>
                  <a:lnTo>
                    <a:pt x="67" y="36"/>
                  </a:lnTo>
                  <a:lnTo>
                    <a:pt x="69" y="34"/>
                  </a:lnTo>
                  <a:lnTo>
                    <a:pt x="69" y="28"/>
                  </a:lnTo>
                  <a:lnTo>
                    <a:pt x="71" y="26"/>
                  </a:lnTo>
                  <a:lnTo>
                    <a:pt x="71" y="18"/>
                  </a:lnTo>
                  <a:lnTo>
                    <a:pt x="73" y="16"/>
                  </a:lnTo>
                  <a:lnTo>
                    <a:pt x="73" y="12"/>
                  </a:lnTo>
                  <a:lnTo>
                    <a:pt x="77" y="8"/>
                  </a:lnTo>
                  <a:lnTo>
                    <a:pt x="75" y="8"/>
                  </a:lnTo>
                  <a:lnTo>
                    <a:pt x="77" y="12"/>
                  </a:lnTo>
                  <a:lnTo>
                    <a:pt x="79" y="14"/>
                  </a:lnTo>
                  <a:lnTo>
                    <a:pt x="79" y="24"/>
                  </a:lnTo>
                  <a:lnTo>
                    <a:pt x="81" y="30"/>
                  </a:lnTo>
                  <a:lnTo>
                    <a:pt x="81" y="36"/>
                  </a:lnTo>
                  <a:lnTo>
                    <a:pt x="84" y="40"/>
                  </a:lnTo>
                  <a:lnTo>
                    <a:pt x="82" y="40"/>
                  </a:lnTo>
                  <a:lnTo>
                    <a:pt x="84" y="40"/>
                  </a:lnTo>
                  <a:lnTo>
                    <a:pt x="86" y="36"/>
                  </a:lnTo>
                  <a:lnTo>
                    <a:pt x="86" y="28"/>
                  </a:lnTo>
                  <a:lnTo>
                    <a:pt x="88" y="30"/>
                  </a:lnTo>
                  <a:lnTo>
                    <a:pt x="88" y="38"/>
                  </a:lnTo>
                  <a:lnTo>
                    <a:pt x="90" y="43"/>
                  </a:lnTo>
                  <a:lnTo>
                    <a:pt x="90" y="59"/>
                  </a:lnTo>
                  <a:lnTo>
                    <a:pt x="92" y="63"/>
                  </a:lnTo>
                  <a:lnTo>
                    <a:pt x="92" y="65"/>
                  </a:lnTo>
                  <a:lnTo>
                    <a:pt x="92" y="55"/>
                  </a:lnTo>
                  <a:lnTo>
                    <a:pt x="94" y="49"/>
                  </a:lnTo>
                  <a:lnTo>
                    <a:pt x="94" y="41"/>
                  </a:lnTo>
                  <a:lnTo>
                    <a:pt x="96" y="40"/>
                  </a:lnTo>
                  <a:lnTo>
                    <a:pt x="96" y="38"/>
                  </a:lnTo>
                  <a:lnTo>
                    <a:pt x="98" y="34"/>
                  </a:lnTo>
                  <a:lnTo>
                    <a:pt x="98" y="30"/>
                  </a:lnTo>
                  <a:lnTo>
                    <a:pt x="100" y="26"/>
                  </a:lnTo>
                  <a:lnTo>
                    <a:pt x="100" y="28"/>
                  </a:lnTo>
                  <a:lnTo>
                    <a:pt x="102" y="30"/>
                  </a:lnTo>
                  <a:lnTo>
                    <a:pt x="102" y="28"/>
                  </a:lnTo>
                  <a:lnTo>
                    <a:pt x="104" y="26"/>
                  </a:lnTo>
                  <a:lnTo>
                    <a:pt x="104" y="20"/>
                  </a:lnTo>
                  <a:lnTo>
                    <a:pt x="106" y="22"/>
                  </a:lnTo>
                  <a:lnTo>
                    <a:pt x="106" y="24"/>
                  </a:lnTo>
                  <a:lnTo>
                    <a:pt x="110" y="28"/>
                  </a:lnTo>
                  <a:lnTo>
                    <a:pt x="110" y="32"/>
                  </a:lnTo>
                  <a:lnTo>
                    <a:pt x="112" y="34"/>
                  </a:lnTo>
                  <a:lnTo>
                    <a:pt x="114" y="34"/>
                  </a:lnTo>
                  <a:lnTo>
                    <a:pt x="116" y="32"/>
                  </a:lnTo>
                  <a:lnTo>
                    <a:pt x="116" y="28"/>
                  </a:lnTo>
                  <a:lnTo>
                    <a:pt x="118" y="26"/>
                  </a:lnTo>
                  <a:lnTo>
                    <a:pt x="120" y="28"/>
                  </a:lnTo>
                  <a:lnTo>
                    <a:pt x="122" y="26"/>
                  </a:lnTo>
                  <a:lnTo>
                    <a:pt x="124" y="24"/>
                  </a:lnTo>
                  <a:lnTo>
                    <a:pt x="124" y="16"/>
                  </a:lnTo>
                  <a:lnTo>
                    <a:pt x="126" y="10"/>
                  </a:lnTo>
                  <a:lnTo>
                    <a:pt x="126" y="0"/>
                  </a:lnTo>
                  <a:lnTo>
                    <a:pt x="128" y="2"/>
                  </a:lnTo>
                  <a:lnTo>
                    <a:pt x="130" y="4"/>
                  </a:lnTo>
                  <a:lnTo>
                    <a:pt x="130" y="16"/>
                  </a:lnTo>
                  <a:lnTo>
                    <a:pt x="132" y="22"/>
                  </a:lnTo>
                  <a:lnTo>
                    <a:pt x="132" y="40"/>
                  </a:lnTo>
                  <a:lnTo>
                    <a:pt x="134" y="47"/>
                  </a:lnTo>
                  <a:lnTo>
                    <a:pt x="134" y="59"/>
                  </a:lnTo>
                  <a:lnTo>
                    <a:pt x="135" y="57"/>
                  </a:lnTo>
                  <a:lnTo>
                    <a:pt x="135" y="55"/>
                  </a:lnTo>
                  <a:lnTo>
                    <a:pt x="137" y="51"/>
                  </a:lnTo>
                  <a:lnTo>
                    <a:pt x="137" y="49"/>
                  </a:lnTo>
                  <a:lnTo>
                    <a:pt x="139" y="47"/>
                  </a:lnTo>
                  <a:lnTo>
                    <a:pt x="139" y="38"/>
                  </a:lnTo>
                  <a:lnTo>
                    <a:pt x="141" y="3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1" name="Freeform 265"/>
            <p:cNvSpPr>
              <a:spLocks noChangeAspect="1"/>
            </p:cNvSpPr>
            <p:nvPr/>
          </p:nvSpPr>
          <p:spPr bwMode="auto">
            <a:xfrm flipV="1">
              <a:off x="10504931" y="5569210"/>
              <a:ext cx="151957" cy="46668"/>
            </a:xfrm>
            <a:custGeom>
              <a:avLst/>
              <a:gdLst>
                <a:gd name="T0" fmla="*/ 0 w 22"/>
                <a:gd name="T1" fmla="*/ 16 h 27"/>
                <a:gd name="T2" fmla="*/ 0 w 22"/>
                <a:gd name="T3" fmla="*/ 10 h 27"/>
                <a:gd name="T4" fmla="*/ 2 w 22"/>
                <a:gd name="T5" fmla="*/ 10 h 27"/>
                <a:gd name="T6" fmla="*/ 4 w 22"/>
                <a:gd name="T7" fmla="*/ 12 h 27"/>
                <a:gd name="T8" fmla="*/ 6 w 22"/>
                <a:gd name="T9" fmla="*/ 8 h 27"/>
                <a:gd name="T10" fmla="*/ 6 w 22"/>
                <a:gd name="T11" fmla="*/ 2 h 27"/>
                <a:gd name="T12" fmla="*/ 8 w 22"/>
                <a:gd name="T13" fmla="*/ 0 h 27"/>
                <a:gd name="T14" fmla="*/ 10 w 22"/>
                <a:gd name="T15" fmla="*/ 0 h 27"/>
                <a:gd name="T16" fmla="*/ 10 w 22"/>
                <a:gd name="T17" fmla="*/ 12 h 27"/>
                <a:gd name="T18" fmla="*/ 12 w 22"/>
                <a:gd name="T19" fmla="*/ 18 h 27"/>
                <a:gd name="T20" fmla="*/ 12 w 22"/>
                <a:gd name="T21" fmla="*/ 27 h 27"/>
                <a:gd name="T22" fmla="*/ 14 w 22"/>
                <a:gd name="T23" fmla="*/ 25 h 27"/>
                <a:gd name="T24" fmla="*/ 14 w 22"/>
                <a:gd name="T25" fmla="*/ 23 h 27"/>
                <a:gd name="T26" fmla="*/ 16 w 22"/>
                <a:gd name="T27" fmla="*/ 21 h 27"/>
                <a:gd name="T28" fmla="*/ 16 w 22"/>
                <a:gd name="T29" fmla="*/ 18 h 27"/>
                <a:gd name="T30" fmla="*/ 18 w 22"/>
                <a:gd name="T31" fmla="*/ 16 h 27"/>
                <a:gd name="T32" fmla="*/ 18 w 22"/>
                <a:gd name="T33" fmla="*/ 8 h 27"/>
                <a:gd name="T34" fmla="*/ 20 w 22"/>
                <a:gd name="T35" fmla="*/ 6 h 27"/>
                <a:gd name="T36" fmla="*/ 22 w 22"/>
                <a:gd name="T3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7">
                  <a:moveTo>
                    <a:pt x="0" y="16"/>
                  </a:moveTo>
                  <a:lnTo>
                    <a:pt x="0" y="10"/>
                  </a:lnTo>
                  <a:lnTo>
                    <a:pt x="2" y="10"/>
                  </a:lnTo>
                  <a:lnTo>
                    <a:pt x="4" y="12"/>
                  </a:lnTo>
                  <a:lnTo>
                    <a:pt x="6" y="8"/>
                  </a:lnTo>
                  <a:lnTo>
                    <a:pt x="6" y="2"/>
                  </a:lnTo>
                  <a:lnTo>
                    <a:pt x="8" y="0"/>
                  </a:lnTo>
                  <a:lnTo>
                    <a:pt x="10" y="0"/>
                  </a:lnTo>
                  <a:lnTo>
                    <a:pt x="10" y="12"/>
                  </a:lnTo>
                  <a:lnTo>
                    <a:pt x="12" y="18"/>
                  </a:lnTo>
                  <a:lnTo>
                    <a:pt x="12" y="27"/>
                  </a:lnTo>
                  <a:lnTo>
                    <a:pt x="14" y="25"/>
                  </a:lnTo>
                  <a:lnTo>
                    <a:pt x="14" y="23"/>
                  </a:lnTo>
                  <a:lnTo>
                    <a:pt x="16" y="21"/>
                  </a:lnTo>
                  <a:lnTo>
                    <a:pt x="16" y="18"/>
                  </a:lnTo>
                  <a:lnTo>
                    <a:pt x="18" y="16"/>
                  </a:lnTo>
                  <a:lnTo>
                    <a:pt x="18" y="8"/>
                  </a:lnTo>
                  <a:lnTo>
                    <a:pt x="20" y="6"/>
                  </a:lnTo>
                  <a:lnTo>
                    <a:pt x="22" y="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2" name="Freeform 266"/>
            <p:cNvSpPr>
              <a:spLocks noChangeAspect="1"/>
            </p:cNvSpPr>
            <p:nvPr/>
          </p:nvSpPr>
          <p:spPr bwMode="auto">
            <a:xfrm flipV="1">
              <a:off x="4763365" y="5611503"/>
              <a:ext cx="1068881" cy="164798"/>
            </a:xfrm>
            <a:custGeom>
              <a:avLst/>
              <a:gdLst>
                <a:gd name="T0" fmla="*/ 2 w 155"/>
                <a:gd name="T1" fmla="*/ 53 h 96"/>
                <a:gd name="T2" fmla="*/ 8 w 155"/>
                <a:gd name="T3" fmla="*/ 47 h 96"/>
                <a:gd name="T4" fmla="*/ 12 w 155"/>
                <a:gd name="T5" fmla="*/ 45 h 96"/>
                <a:gd name="T6" fmla="*/ 16 w 155"/>
                <a:gd name="T7" fmla="*/ 45 h 96"/>
                <a:gd name="T8" fmla="*/ 20 w 155"/>
                <a:gd name="T9" fmla="*/ 49 h 96"/>
                <a:gd name="T10" fmla="*/ 24 w 155"/>
                <a:gd name="T11" fmla="*/ 57 h 96"/>
                <a:gd name="T12" fmla="*/ 30 w 155"/>
                <a:gd name="T13" fmla="*/ 49 h 96"/>
                <a:gd name="T14" fmla="*/ 36 w 155"/>
                <a:gd name="T15" fmla="*/ 43 h 96"/>
                <a:gd name="T16" fmla="*/ 38 w 155"/>
                <a:gd name="T17" fmla="*/ 51 h 96"/>
                <a:gd name="T18" fmla="*/ 41 w 155"/>
                <a:gd name="T19" fmla="*/ 49 h 96"/>
                <a:gd name="T20" fmla="*/ 45 w 155"/>
                <a:gd name="T21" fmla="*/ 47 h 96"/>
                <a:gd name="T22" fmla="*/ 49 w 155"/>
                <a:gd name="T23" fmla="*/ 49 h 96"/>
                <a:gd name="T24" fmla="*/ 53 w 155"/>
                <a:gd name="T25" fmla="*/ 39 h 96"/>
                <a:gd name="T26" fmla="*/ 59 w 155"/>
                <a:gd name="T27" fmla="*/ 41 h 96"/>
                <a:gd name="T28" fmla="*/ 63 w 155"/>
                <a:gd name="T29" fmla="*/ 37 h 96"/>
                <a:gd name="T30" fmla="*/ 69 w 155"/>
                <a:gd name="T31" fmla="*/ 51 h 96"/>
                <a:gd name="T32" fmla="*/ 75 w 155"/>
                <a:gd name="T33" fmla="*/ 61 h 96"/>
                <a:gd name="T34" fmla="*/ 77 w 155"/>
                <a:gd name="T35" fmla="*/ 59 h 96"/>
                <a:gd name="T36" fmla="*/ 79 w 155"/>
                <a:gd name="T37" fmla="*/ 45 h 96"/>
                <a:gd name="T38" fmla="*/ 83 w 155"/>
                <a:gd name="T39" fmla="*/ 39 h 96"/>
                <a:gd name="T40" fmla="*/ 89 w 155"/>
                <a:gd name="T41" fmla="*/ 41 h 96"/>
                <a:gd name="T42" fmla="*/ 91 w 155"/>
                <a:gd name="T43" fmla="*/ 53 h 96"/>
                <a:gd name="T44" fmla="*/ 94 w 155"/>
                <a:gd name="T45" fmla="*/ 57 h 96"/>
                <a:gd name="T46" fmla="*/ 98 w 155"/>
                <a:gd name="T47" fmla="*/ 53 h 96"/>
                <a:gd name="T48" fmla="*/ 102 w 155"/>
                <a:gd name="T49" fmla="*/ 39 h 96"/>
                <a:gd name="T50" fmla="*/ 106 w 155"/>
                <a:gd name="T51" fmla="*/ 33 h 96"/>
                <a:gd name="T52" fmla="*/ 108 w 155"/>
                <a:gd name="T53" fmla="*/ 45 h 96"/>
                <a:gd name="T54" fmla="*/ 114 w 155"/>
                <a:gd name="T55" fmla="*/ 59 h 96"/>
                <a:gd name="T56" fmla="*/ 116 w 155"/>
                <a:gd name="T57" fmla="*/ 63 h 96"/>
                <a:gd name="T58" fmla="*/ 120 w 155"/>
                <a:gd name="T59" fmla="*/ 53 h 96"/>
                <a:gd name="T60" fmla="*/ 122 w 155"/>
                <a:gd name="T61" fmla="*/ 33 h 96"/>
                <a:gd name="T62" fmla="*/ 126 w 155"/>
                <a:gd name="T63" fmla="*/ 12 h 96"/>
                <a:gd name="T64" fmla="*/ 128 w 155"/>
                <a:gd name="T65" fmla="*/ 0 h 96"/>
                <a:gd name="T66" fmla="*/ 130 w 155"/>
                <a:gd name="T67" fmla="*/ 27 h 96"/>
                <a:gd name="T68" fmla="*/ 134 w 155"/>
                <a:gd name="T69" fmla="*/ 80 h 96"/>
                <a:gd name="T70" fmla="*/ 136 w 155"/>
                <a:gd name="T71" fmla="*/ 96 h 96"/>
                <a:gd name="T72" fmla="*/ 138 w 155"/>
                <a:gd name="T73" fmla="*/ 72 h 96"/>
                <a:gd name="T74" fmla="*/ 142 w 155"/>
                <a:gd name="T75" fmla="*/ 45 h 96"/>
                <a:gd name="T76" fmla="*/ 144 w 155"/>
                <a:gd name="T77" fmla="*/ 25 h 96"/>
                <a:gd name="T78" fmla="*/ 147 w 155"/>
                <a:gd name="T79" fmla="*/ 41 h 96"/>
                <a:gd name="T80" fmla="*/ 149 w 155"/>
                <a:gd name="T81" fmla="*/ 63 h 96"/>
                <a:gd name="T82" fmla="*/ 153 w 155"/>
                <a:gd name="T83"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96">
                  <a:moveTo>
                    <a:pt x="2" y="53"/>
                  </a:moveTo>
                  <a:lnTo>
                    <a:pt x="0" y="53"/>
                  </a:lnTo>
                  <a:lnTo>
                    <a:pt x="2" y="53"/>
                  </a:lnTo>
                  <a:lnTo>
                    <a:pt x="4" y="51"/>
                  </a:lnTo>
                  <a:lnTo>
                    <a:pt x="6" y="49"/>
                  </a:lnTo>
                  <a:lnTo>
                    <a:pt x="8" y="47"/>
                  </a:lnTo>
                  <a:lnTo>
                    <a:pt x="8" y="43"/>
                  </a:lnTo>
                  <a:lnTo>
                    <a:pt x="10" y="43"/>
                  </a:lnTo>
                  <a:lnTo>
                    <a:pt x="12" y="45"/>
                  </a:lnTo>
                  <a:lnTo>
                    <a:pt x="12" y="47"/>
                  </a:lnTo>
                  <a:lnTo>
                    <a:pt x="16" y="49"/>
                  </a:lnTo>
                  <a:lnTo>
                    <a:pt x="16" y="45"/>
                  </a:lnTo>
                  <a:lnTo>
                    <a:pt x="18" y="43"/>
                  </a:lnTo>
                  <a:lnTo>
                    <a:pt x="20" y="45"/>
                  </a:lnTo>
                  <a:lnTo>
                    <a:pt x="20" y="49"/>
                  </a:lnTo>
                  <a:lnTo>
                    <a:pt x="22" y="51"/>
                  </a:lnTo>
                  <a:lnTo>
                    <a:pt x="22" y="55"/>
                  </a:lnTo>
                  <a:lnTo>
                    <a:pt x="24" y="57"/>
                  </a:lnTo>
                  <a:lnTo>
                    <a:pt x="26" y="55"/>
                  </a:lnTo>
                  <a:lnTo>
                    <a:pt x="30" y="51"/>
                  </a:lnTo>
                  <a:lnTo>
                    <a:pt x="30" y="49"/>
                  </a:lnTo>
                  <a:lnTo>
                    <a:pt x="32" y="47"/>
                  </a:lnTo>
                  <a:lnTo>
                    <a:pt x="32" y="45"/>
                  </a:lnTo>
                  <a:lnTo>
                    <a:pt x="36" y="43"/>
                  </a:lnTo>
                  <a:lnTo>
                    <a:pt x="36" y="45"/>
                  </a:lnTo>
                  <a:lnTo>
                    <a:pt x="38" y="47"/>
                  </a:lnTo>
                  <a:lnTo>
                    <a:pt x="38" y="51"/>
                  </a:lnTo>
                  <a:lnTo>
                    <a:pt x="40" y="53"/>
                  </a:lnTo>
                  <a:lnTo>
                    <a:pt x="40" y="51"/>
                  </a:lnTo>
                  <a:lnTo>
                    <a:pt x="41" y="49"/>
                  </a:lnTo>
                  <a:lnTo>
                    <a:pt x="41" y="43"/>
                  </a:lnTo>
                  <a:lnTo>
                    <a:pt x="43" y="45"/>
                  </a:lnTo>
                  <a:lnTo>
                    <a:pt x="45" y="47"/>
                  </a:lnTo>
                  <a:lnTo>
                    <a:pt x="45" y="53"/>
                  </a:lnTo>
                  <a:lnTo>
                    <a:pt x="47" y="53"/>
                  </a:lnTo>
                  <a:lnTo>
                    <a:pt x="49" y="49"/>
                  </a:lnTo>
                  <a:lnTo>
                    <a:pt x="51" y="47"/>
                  </a:lnTo>
                  <a:lnTo>
                    <a:pt x="51" y="41"/>
                  </a:lnTo>
                  <a:lnTo>
                    <a:pt x="53" y="39"/>
                  </a:lnTo>
                  <a:lnTo>
                    <a:pt x="55" y="41"/>
                  </a:lnTo>
                  <a:lnTo>
                    <a:pt x="57" y="39"/>
                  </a:lnTo>
                  <a:lnTo>
                    <a:pt x="59" y="41"/>
                  </a:lnTo>
                  <a:lnTo>
                    <a:pt x="63" y="37"/>
                  </a:lnTo>
                  <a:lnTo>
                    <a:pt x="61" y="37"/>
                  </a:lnTo>
                  <a:lnTo>
                    <a:pt x="63" y="37"/>
                  </a:lnTo>
                  <a:lnTo>
                    <a:pt x="67" y="41"/>
                  </a:lnTo>
                  <a:lnTo>
                    <a:pt x="67" y="47"/>
                  </a:lnTo>
                  <a:lnTo>
                    <a:pt x="69" y="51"/>
                  </a:lnTo>
                  <a:lnTo>
                    <a:pt x="69" y="55"/>
                  </a:lnTo>
                  <a:lnTo>
                    <a:pt x="71" y="57"/>
                  </a:lnTo>
                  <a:lnTo>
                    <a:pt x="75" y="61"/>
                  </a:lnTo>
                  <a:lnTo>
                    <a:pt x="73" y="61"/>
                  </a:lnTo>
                  <a:lnTo>
                    <a:pt x="75" y="61"/>
                  </a:lnTo>
                  <a:lnTo>
                    <a:pt x="77" y="59"/>
                  </a:lnTo>
                  <a:lnTo>
                    <a:pt x="77" y="53"/>
                  </a:lnTo>
                  <a:lnTo>
                    <a:pt x="79" y="49"/>
                  </a:lnTo>
                  <a:lnTo>
                    <a:pt x="79" y="45"/>
                  </a:lnTo>
                  <a:lnTo>
                    <a:pt x="81" y="43"/>
                  </a:lnTo>
                  <a:lnTo>
                    <a:pt x="81" y="39"/>
                  </a:lnTo>
                  <a:lnTo>
                    <a:pt x="83" y="39"/>
                  </a:lnTo>
                  <a:lnTo>
                    <a:pt x="85" y="37"/>
                  </a:lnTo>
                  <a:lnTo>
                    <a:pt x="87" y="39"/>
                  </a:lnTo>
                  <a:lnTo>
                    <a:pt x="89" y="41"/>
                  </a:lnTo>
                  <a:lnTo>
                    <a:pt x="89" y="47"/>
                  </a:lnTo>
                  <a:lnTo>
                    <a:pt x="91" y="49"/>
                  </a:lnTo>
                  <a:lnTo>
                    <a:pt x="91" y="53"/>
                  </a:lnTo>
                  <a:lnTo>
                    <a:pt x="94" y="57"/>
                  </a:lnTo>
                  <a:lnTo>
                    <a:pt x="93" y="57"/>
                  </a:lnTo>
                  <a:lnTo>
                    <a:pt x="94" y="57"/>
                  </a:lnTo>
                  <a:lnTo>
                    <a:pt x="96" y="59"/>
                  </a:lnTo>
                  <a:lnTo>
                    <a:pt x="98" y="57"/>
                  </a:lnTo>
                  <a:lnTo>
                    <a:pt x="98" y="53"/>
                  </a:lnTo>
                  <a:lnTo>
                    <a:pt x="100" y="51"/>
                  </a:lnTo>
                  <a:lnTo>
                    <a:pt x="102" y="47"/>
                  </a:lnTo>
                  <a:lnTo>
                    <a:pt x="102" y="39"/>
                  </a:lnTo>
                  <a:lnTo>
                    <a:pt x="104" y="37"/>
                  </a:lnTo>
                  <a:lnTo>
                    <a:pt x="104" y="35"/>
                  </a:lnTo>
                  <a:lnTo>
                    <a:pt x="106" y="33"/>
                  </a:lnTo>
                  <a:lnTo>
                    <a:pt x="106" y="35"/>
                  </a:lnTo>
                  <a:lnTo>
                    <a:pt x="108" y="37"/>
                  </a:lnTo>
                  <a:lnTo>
                    <a:pt x="108" y="45"/>
                  </a:lnTo>
                  <a:lnTo>
                    <a:pt x="110" y="49"/>
                  </a:lnTo>
                  <a:lnTo>
                    <a:pt x="110" y="55"/>
                  </a:lnTo>
                  <a:lnTo>
                    <a:pt x="114" y="59"/>
                  </a:lnTo>
                  <a:lnTo>
                    <a:pt x="114" y="63"/>
                  </a:lnTo>
                  <a:lnTo>
                    <a:pt x="116" y="65"/>
                  </a:lnTo>
                  <a:lnTo>
                    <a:pt x="116" y="63"/>
                  </a:lnTo>
                  <a:lnTo>
                    <a:pt x="118" y="61"/>
                  </a:lnTo>
                  <a:lnTo>
                    <a:pt x="118" y="55"/>
                  </a:lnTo>
                  <a:lnTo>
                    <a:pt x="120" y="53"/>
                  </a:lnTo>
                  <a:lnTo>
                    <a:pt x="120" y="43"/>
                  </a:lnTo>
                  <a:lnTo>
                    <a:pt x="122" y="41"/>
                  </a:lnTo>
                  <a:lnTo>
                    <a:pt x="122" y="33"/>
                  </a:lnTo>
                  <a:lnTo>
                    <a:pt x="124" y="29"/>
                  </a:lnTo>
                  <a:lnTo>
                    <a:pt x="124" y="16"/>
                  </a:lnTo>
                  <a:lnTo>
                    <a:pt x="126" y="12"/>
                  </a:lnTo>
                  <a:lnTo>
                    <a:pt x="126" y="4"/>
                  </a:lnTo>
                  <a:lnTo>
                    <a:pt x="128" y="2"/>
                  </a:lnTo>
                  <a:lnTo>
                    <a:pt x="128" y="0"/>
                  </a:lnTo>
                  <a:lnTo>
                    <a:pt x="128" y="6"/>
                  </a:lnTo>
                  <a:lnTo>
                    <a:pt x="130" y="10"/>
                  </a:lnTo>
                  <a:lnTo>
                    <a:pt x="130" y="27"/>
                  </a:lnTo>
                  <a:lnTo>
                    <a:pt x="132" y="37"/>
                  </a:lnTo>
                  <a:lnTo>
                    <a:pt x="132" y="70"/>
                  </a:lnTo>
                  <a:lnTo>
                    <a:pt x="134" y="80"/>
                  </a:lnTo>
                  <a:lnTo>
                    <a:pt x="134" y="92"/>
                  </a:lnTo>
                  <a:lnTo>
                    <a:pt x="136" y="94"/>
                  </a:lnTo>
                  <a:lnTo>
                    <a:pt x="136" y="96"/>
                  </a:lnTo>
                  <a:lnTo>
                    <a:pt x="136" y="90"/>
                  </a:lnTo>
                  <a:lnTo>
                    <a:pt x="138" y="84"/>
                  </a:lnTo>
                  <a:lnTo>
                    <a:pt x="138" y="72"/>
                  </a:lnTo>
                  <a:lnTo>
                    <a:pt x="140" y="67"/>
                  </a:lnTo>
                  <a:lnTo>
                    <a:pt x="140" y="51"/>
                  </a:lnTo>
                  <a:lnTo>
                    <a:pt x="142" y="45"/>
                  </a:lnTo>
                  <a:lnTo>
                    <a:pt x="142" y="35"/>
                  </a:lnTo>
                  <a:lnTo>
                    <a:pt x="144" y="31"/>
                  </a:lnTo>
                  <a:lnTo>
                    <a:pt x="144" y="25"/>
                  </a:lnTo>
                  <a:lnTo>
                    <a:pt x="145" y="27"/>
                  </a:lnTo>
                  <a:lnTo>
                    <a:pt x="145" y="35"/>
                  </a:lnTo>
                  <a:lnTo>
                    <a:pt x="147" y="41"/>
                  </a:lnTo>
                  <a:lnTo>
                    <a:pt x="147" y="55"/>
                  </a:lnTo>
                  <a:lnTo>
                    <a:pt x="149" y="59"/>
                  </a:lnTo>
                  <a:lnTo>
                    <a:pt x="149" y="63"/>
                  </a:lnTo>
                  <a:lnTo>
                    <a:pt x="151" y="61"/>
                  </a:lnTo>
                  <a:lnTo>
                    <a:pt x="151" y="57"/>
                  </a:lnTo>
                  <a:lnTo>
                    <a:pt x="153" y="55"/>
                  </a:lnTo>
                  <a:lnTo>
                    <a:pt x="153" y="49"/>
                  </a:lnTo>
                  <a:lnTo>
                    <a:pt x="155" y="4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3" name="Freeform 267"/>
            <p:cNvSpPr>
              <a:spLocks noChangeAspect="1"/>
            </p:cNvSpPr>
            <p:nvPr/>
          </p:nvSpPr>
          <p:spPr bwMode="auto">
            <a:xfrm flipV="1">
              <a:off x="5832246" y="5629004"/>
              <a:ext cx="1008443" cy="154589"/>
            </a:xfrm>
            <a:custGeom>
              <a:avLst/>
              <a:gdLst>
                <a:gd name="T0" fmla="*/ 2 w 146"/>
                <a:gd name="T1" fmla="*/ 49 h 90"/>
                <a:gd name="T2" fmla="*/ 6 w 146"/>
                <a:gd name="T3" fmla="*/ 55 h 90"/>
                <a:gd name="T4" fmla="*/ 10 w 146"/>
                <a:gd name="T5" fmla="*/ 45 h 90"/>
                <a:gd name="T6" fmla="*/ 16 w 146"/>
                <a:gd name="T7" fmla="*/ 49 h 90"/>
                <a:gd name="T8" fmla="*/ 18 w 146"/>
                <a:gd name="T9" fmla="*/ 55 h 90"/>
                <a:gd name="T10" fmla="*/ 22 w 146"/>
                <a:gd name="T11" fmla="*/ 43 h 90"/>
                <a:gd name="T12" fmla="*/ 26 w 146"/>
                <a:gd name="T13" fmla="*/ 39 h 90"/>
                <a:gd name="T14" fmla="*/ 28 w 146"/>
                <a:gd name="T15" fmla="*/ 59 h 90"/>
                <a:gd name="T16" fmla="*/ 32 w 146"/>
                <a:gd name="T17" fmla="*/ 59 h 90"/>
                <a:gd name="T18" fmla="*/ 36 w 146"/>
                <a:gd name="T19" fmla="*/ 49 h 90"/>
                <a:gd name="T20" fmla="*/ 38 w 146"/>
                <a:gd name="T21" fmla="*/ 35 h 90"/>
                <a:gd name="T22" fmla="*/ 43 w 146"/>
                <a:gd name="T23" fmla="*/ 29 h 90"/>
                <a:gd name="T24" fmla="*/ 45 w 146"/>
                <a:gd name="T25" fmla="*/ 49 h 90"/>
                <a:gd name="T26" fmla="*/ 51 w 146"/>
                <a:gd name="T27" fmla="*/ 69 h 90"/>
                <a:gd name="T28" fmla="*/ 53 w 146"/>
                <a:gd name="T29" fmla="*/ 65 h 90"/>
                <a:gd name="T30" fmla="*/ 57 w 146"/>
                <a:gd name="T31" fmla="*/ 57 h 90"/>
                <a:gd name="T32" fmla="*/ 59 w 146"/>
                <a:gd name="T33" fmla="*/ 47 h 90"/>
                <a:gd name="T34" fmla="*/ 61 w 146"/>
                <a:gd name="T35" fmla="*/ 53 h 90"/>
                <a:gd name="T36" fmla="*/ 67 w 146"/>
                <a:gd name="T37" fmla="*/ 51 h 90"/>
                <a:gd name="T38" fmla="*/ 69 w 146"/>
                <a:gd name="T39" fmla="*/ 73 h 90"/>
                <a:gd name="T40" fmla="*/ 73 w 146"/>
                <a:gd name="T41" fmla="*/ 63 h 90"/>
                <a:gd name="T42" fmla="*/ 75 w 146"/>
                <a:gd name="T43" fmla="*/ 51 h 90"/>
                <a:gd name="T44" fmla="*/ 79 w 146"/>
                <a:gd name="T45" fmla="*/ 57 h 90"/>
                <a:gd name="T46" fmla="*/ 83 w 146"/>
                <a:gd name="T47" fmla="*/ 49 h 90"/>
                <a:gd name="T48" fmla="*/ 87 w 146"/>
                <a:gd name="T49" fmla="*/ 14 h 90"/>
                <a:gd name="T50" fmla="*/ 89 w 146"/>
                <a:gd name="T51" fmla="*/ 12 h 90"/>
                <a:gd name="T52" fmla="*/ 93 w 146"/>
                <a:gd name="T53" fmla="*/ 51 h 90"/>
                <a:gd name="T54" fmla="*/ 96 w 146"/>
                <a:gd name="T55" fmla="*/ 78 h 90"/>
                <a:gd name="T56" fmla="*/ 100 w 146"/>
                <a:gd name="T57" fmla="*/ 71 h 90"/>
                <a:gd name="T58" fmla="*/ 102 w 146"/>
                <a:gd name="T59" fmla="*/ 41 h 90"/>
                <a:gd name="T60" fmla="*/ 106 w 146"/>
                <a:gd name="T61" fmla="*/ 14 h 90"/>
                <a:gd name="T62" fmla="*/ 108 w 146"/>
                <a:gd name="T63" fmla="*/ 18 h 90"/>
                <a:gd name="T64" fmla="*/ 112 w 146"/>
                <a:gd name="T65" fmla="*/ 78 h 90"/>
                <a:gd name="T66" fmla="*/ 114 w 146"/>
                <a:gd name="T67" fmla="*/ 82 h 90"/>
                <a:gd name="T68" fmla="*/ 118 w 146"/>
                <a:gd name="T69" fmla="*/ 67 h 90"/>
                <a:gd name="T70" fmla="*/ 120 w 146"/>
                <a:gd name="T71" fmla="*/ 57 h 90"/>
                <a:gd name="T72" fmla="*/ 126 w 146"/>
                <a:gd name="T73" fmla="*/ 53 h 90"/>
                <a:gd name="T74" fmla="*/ 128 w 146"/>
                <a:gd name="T75" fmla="*/ 45 h 90"/>
                <a:gd name="T76" fmla="*/ 132 w 146"/>
                <a:gd name="T77" fmla="*/ 49 h 90"/>
                <a:gd name="T78" fmla="*/ 136 w 146"/>
                <a:gd name="T79" fmla="*/ 37 h 90"/>
                <a:gd name="T80" fmla="*/ 140 w 146"/>
                <a:gd name="T81" fmla="*/ 43 h 90"/>
                <a:gd name="T82" fmla="*/ 144 w 146"/>
                <a:gd name="T83"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90">
                  <a:moveTo>
                    <a:pt x="0" y="53"/>
                  </a:moveTo>
                  <a:lnTo>
                    <a:pt x="4" y="49"/>
                  </a:lnTo>
                  <a:lnTo>
                    <a:pt x="2" y="49"/>
                  </a:lnTo>
                  <a:lnTo>
                    <a:pt x="4" y="51"/>
                  </a:lnTo>
                  <a:lnTo>
                    <a:pt x="8" y="55"/>
                  </a:lnTo>
                  <a:lnTo>
                    <a:pt x="6" y="55"/>
                  </a:lnTo>
                  <a:lnTo>
                    <a:pt x="8" y="51"/>
                  </a:lnTo>
                  <a:lnTo>
                    <a:pt x="10" y="49"/>
                  </a:lnTo>
                  <a:lnTo>
                    <a:pt x="10" y="45"/>
                  </a:lnTo>
                  <a:lnTo>
                    <a:pt x="12" y="45"/>
                  </a:lnTo>
                  <a:lnTo>
                    <a:pt x="14" y="47"/>
                  </a:lnTo>
                  <a:lnTo>
                    <a:pt x="16" y="49"/>
                  </a:lnTo>
                  <a:lnTo>
                    <a:pt x="16" y="51"/>
                  </a:lnTo>
                  <a:lnTo>
                    <a:pt x="20" y="55"/>
                  </a:lnTo>
                  <a:lnTo>
                    <a:pt x="18" y="55"/>
                  </a:lnTo>
                  <a:lnTo>
                    <a:pt x="20" y="51"/>
                  </a:lnTo>
                  <a:lnTo>
                    <a:pt x="22" y="49"/>
                  </a:lnTo>
                  <a:lnTo>
                    <a:pt x="22" y="43"/>
                  </a:lnTo>
                  <a:lnTo>
                    <a:pt x="24" y="41"/>
                  </a:lnTo>
                  <a:lnTo>
                    <a:pt x="24" y="37"/>
                  </a:lnTo>
                  <a:lnTo>
                    <a:pt x="26" y="39"/>
                  </a:lnTo>
                  <a:lnTo>
                    <a:pt x="26" y="43"/>
                  </a:lnTo>
                  <a:lnTo>
                    <a:pt x="28" y="47"/>
                  </a:lnTo>
                  <a:lnTo>
                    <a:pt x="28" y="59"/>
                  </a:lnTo>
                  <a:lnTo>
                    <a:pt x="32" y="63"/>
                  </a:lnTo>
                  <a:lnTo>
                    <a:pt x="30" y="63"/>
                  </a:lnTo>
                  <a:lnTo>
                    <a:pt x="32" y="59"/>
                  </a:lnTo>
                  <a:lnTo>
                    <a:pt x="34" y="57"/>
                  </a:lnTo>
                  <a:lnTo>
                    <a:pt x="34" y="51"/>
                  </a:lnTo>
                  <a:lnTo>
                    <a:pt x="36" y="49"/>
                  </a:lnTo>
                  <a:lnTo>
                    <a:pt x="36" y="45"/>
                  </a:lnTo>
                  <a:lnTo>
                    <a:pt x="38" y="41"/>
                  </a:lnTo>
                  <a:lnTo>
                    <a:pt x="38" y="35"/>
                  </a:lnTo>
                  <a:lnTo>
                    <a:pt x="40" y="33"/>
                  </a:lnTo>
                  <a:lnTo>
                    <a:pt x="40" y="29"/>
                  </a:lnTo>
                  <a:lnTo>
                    <a:pt x="43" y="29"/>
                  </a:lnTo>
                  <a:lnTo>
                    <a:pt x="43" y="35"/>
                  </a:lnTo>
                  <a:lnTo>
                    <a:pt x="45" y="37"/>
                  </a:lnTo>
                  <a:lnTo>
                    <a:pt x="45" y="49"/>
                  </a:lnTo>
                  <a:lnTo>
                    <a:pt x="47" y="55"/>
                  </a:lnTo>
                  <a:lnTo>
                    <a:pt x="47" y="65"/>
                  </a:lnTo>
                  <a:lnTo>
                    <a:pt x="51" y="69"/>
                  </a:lnTo>
                  <a:lnTo>
                    <a:pt x="49" y="69"/>
                  </a:lnTo>
                  <a:lnTo>
                    <a:pt x="51" y="67"/>
                  </a:lnTo>
                  <a:lnTo>
                    <a:pt x="53" y="65"/>
                  </a:lnTo>
                  <a:lnTo>
                    <a:pt x="53" y="61"/>
                  </a:lnTo>
                  <a:lnTo>
                    <a:pt x="55" y="59"/>
                  </a:lnTo>
                  <a:lnTo>
                    <a:pt x="57" y="57"/>
                  </a:lnTo>
                  <a:lnTo>
                    <a:pt x="57" y="51"/>
                  </a:lnTo>
                  <a:lnTo>
                    <a:pt x="59" y="49"/>
                  </a:lnTo>
                  <a:lnTo>
                    <a:pt x="59" y="47"/>
                  </a:lnTo>
                  <a:lnTo>
                    <a:pt x="59" y="49"/>
                  </a:lnTo>
                  <a:lnTo>
                    <a:pt x="63" y="53"/>
                  </a:lnTo>
                  <a:lnTo>
                    <a:pt x="61" y="53"/>
                  </a:lnTo>
                  <a:lnTo>
                    <a:pt x="63" y="51"/>
                  </a:lnTo>
                  <a:lnTo>
                    <a:pt x="65" y="49"/>
                  </a:lnTo>
                  <a:lnTo>
                    <a:pt x="67" y="51"/>
                  </a:lnTo>
                  <a:lnTo>
                    <a:pt x="67" y="61"/>
                  </a:lnTo>
                  <a:lnTo>
                    <a:pt x="69" y="65"/>
                  </a:lnTo>
                  <a:lnTo>
                    <a:pt x="69" y="73"/>
                  </a:lnTo>
                  <a:lnTo>
                    <a:pt x="71" y="71"/>
                  </a:lnTo>
                  <a:lnTo>
                    <a:pt x="71" y="65"/>
                  </a:lnTo>
                  <a:lnTo>
                    <a:pt x="73" y="63"/>
                  </a:lnTo>
                  <a:lnTo>
                    <a:pt x="73" y="57"/>
                  </a:lnTo>
                  <a:lnTo>
                    <a:pt x="75" y="55"/>
                  </a:lnTo>
                  <a:lnTo>
                    <a:pt x="75" y="51"/>
                  </a:lnTo>
                  <a:lnTo>
                    <a:pt x="77" y="53"/>
                  </a:lnTo>
                  <a:lnTo>
                    <a:pt x="77" y="55"/>
                  </a:lnTo>
                  <a:lnTo>
                    <a:pt x="79" y="57"/>
                  </a:lnTo>
                  <a:lnTo>
                    <a:pt x="81" y="59"/>
                  </a:lnTo>
                  <a:lnTo>
                    <a:pt x="83" y="57"/>
                  </a:lnTo>
                  <a:lnTo>
                    <a:pt x="83" y="49"/>
                  </a:lnTo>
                  <a:lnTo>
                    <a:pt x="85" y="45"/>
                  </a:lnTo>
                  <a:lnTo>
                    <a:pt x="85" y="22"/>
                  </a:lnTo>
                  <a:lnTo>
                    <a:pt x="87" y="14"/>
                  </a:lnTo>
                  <a:lnTo>
                    <a:pt x="87" y="2"/>
                  </a:lnTo>
                  <a:lnTo>
                    <a:pt x="89" y="0"/>
                  </a:lnTo>
                  <a:lnTo>
                    <a:pt x="89" y="12"/>
                  </a:lnTo>
                  <a:lnTo>
                    <a:pt x="91" y="20"/>
                  </a:lnTo>
                  <a:lnTo>
                    <a:pt x="91" y="41"/>
                  </a:lnTo>
                  <a:lnTo>
                    <a:pt x="93" y="51"/>
                  </a:lnTo>
                  <a:lnTo>
                    <a:pt x="93" y="73"/>
                  </a:lnTo>
                  <a:lnTo>
                    <a:pt x="96" y="76"/>
                  </a:lnTo>
                  <a:lnTo>
                    <a:pt x="96" y="78"/>
                  </a:lnTo>
                  <a:lnTo>
                    <a:pt x="98" y="76"/>
                  </a:lnTo>
                  <a:lnTo>
                    <a:pt x="98" y="73"/>
                  </a:lnTo>
                  <a:lnTo>
                    <a:pt x="100" y="71"/>
                  </a:lnTo>
                  <a:lnTo>
                    <a:pt x="100" y="59"/>
                  </a:lnTo>
                  <a:lnTo>
                    <a:pt x="102" y="53"/>
                  </a:lnTo>
                  <a:lnTo>
                    <a:pt x="102" y="41"/>
                  </a:lnTo>
                  <a:lnTo>
                    <a:pt x="104" y="33"/>
                  </a:lnTo>
                  <a:lnTo>
                    <a:pt x="104" y="20"/>
                  </a:lnTo>
                  <a:lnTo>
                    <a:pt x="106" y="14"/>
                  </a:lnTo>
                  <a:lnTo>
                    <a:pt x="106" y="2"/>
                  </a:lnTo>
                  <a:lnTo>
                    <a:pt x="108" y="4"/>
                  </a:lnTo>
                  <a:lnTo>
                    <a:pt x="108" y="18"/>
                  </a:lnTo>
                  <a:lnTo>
                    <a:pt x="110" y="28"/>
                  </a:lnTo>
                  <a:lnTo>
                    <a:pt x="110" y="69"/>
                  </a:lnTo>
                  <a:lnTo>
                    <a:pt x="112" y="78"/>
                  </a:lnTo>
                  <a:lnTo>
                    <a:pt x="112" y="90"/>
                  </a:lnTo>
                  <a:lnTo>
                    <a:pt x="114" y="90"/>
                  </a:lnTo>
                  <a:lnTo>
                    <a:pt x="114" y="82"/>
                  </a:lnTo>
                  <a:lnTo>
                    <a:pt x="116" y="76"/>
                  </a:lnTo>
                  <a:lnTo>
                    <a:pt x="116" y="69"/>
                  </a:lnTo>
                  <a:lnTo>
                    <a:pt x="118" y="67"/>
                  </a:lnTo>
                  <a:lnTo>
                    <a:pt x="118" y="63"/>
                  </a:lnTo>
                  <a:lnTo>
                    <a:pt x="120" y="61"/>
                  </a:lnTo>
                  <a:lnTo>
                    <a:pt x="120" y="57"/>
                  </a:lnTo>
                  <a:lnTo>
                    <a:pt x="122" y="55"/>
                  </a:lnTo>
                  <a:lnTo>
                    <a:pt x="124" y="55"/>
                  </a:lnTo>
                  <a:lnTo>
                    <a:pt x="126" y="53"/>
                  </a:lnTo>
                  <a:lnTo>
                    <a:pt x="126" y="51"/>
                  </a:lnTo>
                  <a:lnTo>
                    <a:pt x="130" y="45"/>
                  </a:lnTo>
                  <a:lnTo>
                    <a:pt x="128" y="45"/>
                  </a:lnTo>
                  <a:lnTo>
                    <a:pt x="130" y="45"/>
                  </a:lnTo>
                  <a:lnTo>
                    <a:pt x="134" y="49"/>
                  </a:lnTo>
                  <a:lnTo>
                    <a:pt x="132" y="49"/>
                  </a:lnTo>
                  <a:lnTo>
                    <a:pt x="134" y="47"/>
                  </a:lnTo>
                  <a:lnTo>
                    <a:pt x="136" y="45"/>
                  </a:lnTo>
                  <a:lnTo>
                    <a:pt x="136" y="37"/>
                  </a:lnTo>
                  <a:lnTo>
                    <a:pt x="138" y="35"/>
                  </a:lnTo>
                  <a:lnTo>
                    <a:pt x="140" y="37"/>
                  </a:lnTo>
                  <a:lnTo>
                    <a:pt x="140" y="43"/>
                  </a:lnTo>
                  <a:lnTo>
                    <a:pt x="142" y="47"/>
                  </a:lnTo>
                  <a:lnTo>
                    <a:pt x="142" y="53"/>
                  </a:lnTo>
                  <a:lnTo>
                    <a:pt x="144" y="55"/>
                  </a:lnTo>
                  <a:lnTo>
                    <a:pt x="144" y="63"/>
                  </a:lnTo>
                  <a:lnTo>
                    <a:pt x="146"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4" name="Freeform 268"/>
            <p:cNvSpPr>
              <a:spLocks noChangeAspect="1"/>
            </p:cNvSpPr>
            <p:nvPr/>
          </p:nvSpPr>
          <p:spPr bwMode="auto">
            <a:xfrm flipV="1">
              <a:off x="6840689" y="5629004"/>
              <a:ext cx="1041252" cy="161881"/>
            </a:xfrm>
            <a:custGeom>
              <a:avLst/>
              <a:gdLst>
                <a:gd name="T0" fmla="*/ 1 w 151"/>
                <a:gd name="T1" fmla="*/ 51 h 94"/>
                <a:gd name="T2" fmla="*/ 5 w 151"/>
                <a:gd name="T3" fmla="*/ 39 h 94"/>
                <a:gd name="T4" fmla="*/ 7 w 151"/>
                <a:gd name="T5" fmla="*/ 53 h 94"/>
                <a:gd name="T6" fmla="*/ 11 w 151"/>
                <a:gd name="T7" fmla="*/ 67 h 94"/>
                <a:gd name="T8" fmla="*/ 15 w 151"/>
                <a:gd name="T9" fmla="*/ 65 h 94"/>
                <a:gd name="T10" fmla="*/ 19 w 151"/>
                <a:gd name="T11" fmla="*/ 55 h 94"/>
                <a:gd name="T12" fmla="*/ 21 w 151"/>
                <a:gd name="T13" fmla="*/ 61 h 94"/>
                <a:gd name="T14" fmla="*/ 27 w 151"/>
                <a:gd name="T15" fmla="*/ 57 h 94"/>
                <a:gd name="T16" fmla="*/ 31 w 151"/>
                <a:gd name="T17" fmla="*/ 49 h 94"/>
                <a:gd name="T18" fmla="*/ 33 w 151"/>
                <a:gd name="T19" fmla="*/ 43 h 94"/>
                <a:gd name="T20" fmla="*/ 37 w 151"/>
                <a:gd name="T21" fmla="*/ 53 h 94"/>
                <a:gd name="T22" fmla="*/ 41 w 151"/>
                <a:gd name="T23" fmla="*/ 57 h 94"/>
                <a:gd name="T24" fmla="*/ 43 w 151"/>
                <a:gd name="T25" fmla="*/ 35 h 94"/>
                <a:gd name="T26" fmla="*/ 47 w 151"/>
                <a:gd name="T27" fmla="*/ 2 h 94"/>
                <a:gd name="T28" fmla="*/ 49 w 151"/>
                <a:gd name="T29" fmla="*/ 8 h 94"/>
                <a:gd name="T30" fmla="*/ 51 w 151"/>
                <a:gd name="T31" fmla="*/ 82 h 94"/>
                <a:gd name="T32" fmla="*/ 54 w 151"/>
                <a:gd name="T33" fmla="*/ 94 h 94"/>
                <a:gd name="T34" fmla="*/ 56 w 151"/>
                <a:gd name="T35" fmla="*/ 67 h 94"/>
                <a:gd name="T36" fmla="*/ 60 w 151"/>
                <a:gd name="T37" fmla="*/ 65 h 94"/>
                <a:gd name="T38" fmla="*/ 66 w 151"/>
                <a:gd name="T39" fmla="*/ 65 h 94"/>
                <a:gd name="T40" fmla="*/ 68 w 151"/>
                <a:gd name="T41" fmla="*/ 57 h 94"/>
                <a:gd name="T42" fmla="*/ 72 w 151"/>
                <a:gd name="T43" fmla="*/ 37 h 94"/>
                <a:gd name="T44" fmla="*/ 74 w 151"/>
                <a:gd name="T45" fmla="*/ 20 h 94"/>
                <a:gd name="T46" fmla="*/ 76 w 151"/>
                <a:gd name="T47" fmla="*/ 47 h 94"/>
                <a:gd name="T48" fmla="*/ 80 w 151"/>
                <a:gd name="T49" fmla="*/ 73 h 94"/>
                <a:gd name="T50" fmla="*/ 82 w 151"/>
                <a:gd name="T51" fmla="*/ 67 h 94"/>
                <a:gd name="T52" fmla="*/ 86 w 151"/>
                <a:gd name="T53" fmla="*/ 53 h 94"/>
                <a:gd name="T54" fmla="*/ 90 w 151"/>
                <a:gd name="T55" fmla="*/ 55 h 94"/>
                <a:gd name="T56" fmla="*/ 94 w 151"/>
                <a:gd name="T57" fmla="*/ 73 h 94"/>
                <a:gd name="T58" fmla="*/ 96 w 151"/>
                <a:gd name="T59" fmla="*/ 67 h 94"/>
                <a:gd name="T60" fmla="*/ 100 w 151"/>
                <a:gd name="T61" fmla="*/ 53 h 94"/>
                <a:gd name="T62" fmla="*/ 102 w 151"/>
                <a:gd name="T63" fmla="*/ 41 h 94"/>
                <a:gd name="T64" fmla="*/ 106 w 151"/>
                <a:gd name="T65" fmla="*/ 57 h 94"/>
                <a:gd name="T66" fmla="*/ 111 w 151"/>
                <a:gd name="T67" fmla="*/ 67 h 94"/>
                <a:gd name="T68" fmla="*/ 117 w 151"/>
                <a:gd name="T69" fmla="*/ 55 h 94"/>
                <a:gd name="T70" fmla="*/ 119 w 151"/>
                <a:gd name="T71" fmla="*/ 57 h 94"/>
                <a:gd name="T72" fmla="*/ 125 w 151"/>
                <a:gd name="T73" fmla="*/ 51 h 94"/>
                <a:gd name="T74" fmla="*/ 127 w 151"/>
                <a:gd name="T75" fmla="*/ 41 h 94"/>
                <a:gd name="T76" fmla="*/ 133 w 151"/>
                <a:gd name="T77" fmla="*/ 45 h 94"/>
                <a:gd name="T78" fmla="*/ 137 w 151"/>
                <a:gd name="T79" fmla="*/ 49 h 94"/>
                <a:gd name="T80" fmla="*/ 141 w 151"/>
                <a:gd name="T81" fmla="*/ 59 h 94"/>
                <a:gd name="T82" fmla="*/ 147 w 151"/>
                <a:gd name="T83" fmla="*/ 6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94">
                  <a:moveTo>
                    <a:pt x="0" y="65"/>
                  </a:moveTo>
                  <a:lnTo>
                    <a:pt x="1" y="61"/>
                  </a:lnTo>
                  <a:lnTo>
                    <a:pt x="1" y="51"/>
                  </a:lnTo>
                  <a:lnTo>
                    <a:pt x="3" y="47"/>
                  </a:lnTo>
                  <a:lnTo>
                    <a:pt x="3" y="41"/>
                  </a:lnTo>
                  <a:lnTo>
                    <a:pt x="5" y="39"/>
                  </a:lnTo>
                  <a:lnTo>
                    <a:pt x="5" y="41"/>
                  </a:lnTo>
                  <a:lnTo>
                    <a:pt x="7" y="43"/>
                  </a:lnTo>
                  <a:lnTo>
                    <a:pt x="7" y="53"/>
                  </a:lnTo>
                  <a:lnTo>
                    <a:pt x="9" y="57"/>
                  </a:lnTo>
                  <a:lnTo>
                    <a:pt x="9" y="63"/>
                  </a:lnTo>
                  <a:lnTo>
                    <a:pt x="11" y="67"/>
                  </a:lnTo>
                  <a:lnTo>
                    <a:pt x="11" y="71"/>
                  </a:lnTo>
                  <a:lnTo>
                    <a:pt x="15" y="71"/>
                  </a:lnTo>
                  <a:lnTo>
                    <a:pt x="15" y="65"/>
                  </a:lnTo>
                  <a:lnTo>
                    <a:pt x="17" y="63"/>
                  </a:lnTo>
                  <a:lnTo>
                    <a:pt x="17" y="57"/>
                  </a:lnTo>
                  <a:lnTo>
                    <a:pt x="19" y="55"/>
                  </a:lnTo>
                  <a:lnTo>
                    <a:pt x="19" y="57"/>
                  </a:lnTo>
                  <a:lnTo>
                    <a:pt x="21" y="59"/>
                  </a:lnTo>
                  <a:lnTo>
                    <a:pt x="21" y="61"/>
                  </a:lnTo>
                  <a:lnTo>
                    <a:pt x="23" y="63"/>
                  </a:lnTo>
                  <a:lnTo>
                    <a:pt x="27" y="59"/>
                  </a:lnTo>
                  <a:lnTo>
                    <a:pt x="27" y="57"/>
                  </a:lnTo>
                  <a:lnTo>
                    <a:pt x="29" y="55"/>
                  </a:lnTo>
                  <a:lnTo>
                    <a:pt x="29" y="51"/>
                  </a:lnTo>
                  <a:lnTo>
                    <a:pt x="31" y="49"/>
                  </a:lnTo>
                  <a:lnTo>
                    <a:pt x="31" y="47"/>
                  </a:lnTo>
                  <a:lnTo>
                    <a:pt x="33" y="45"/>
                  </a:lnTo>
                  <a:lnTo>
                    <a:pt x="33" y="43"/>
                  </a:lnTo>
                  <a:lnTo>
                    <a:pt x="35" y="45"/>
                  </a:lnTo>
                  <a:lnTo>
                    <a:pt x="35" y="51"/>
                  </a:lnTo>
                  <a:lnTo>
                    <a:pt x="37" y="53"/>
                  </a:lnTo>
                  <a:lnTo>
                    <a:pt x="37" y="59"/>
                  </a:lnTo>
                  <a:lnTo>
                    <a:pt x="39" y="59"/>
                  </a:lnTo>
                  <a:lnTo>
                    <a:pt x="41" y="57"/>
                  </a:lnTo>
                  <a:lnTo>
                    <a:pt x="41" y="53"/>
                  </a:lnTo>
                  <a:lnTo>
                    <a:pt x="43" y="49"/>
                  </a:lnTo>
                  <a:lnTo>
                    <a:pt x="43" y="35"/>
                  </a:lnTo>
                  <a:lnTo>
                    <a:pt x="45" y="30"/>
                  </a:lnTo>
                  <a:lnTo>
                    <a:pt x="45" y="6"/>
                  </a:lnTo>
                  <a:lnTo>
                    <a:pt x="47" y="2"/>
                  </a:lnTo>
                  <a:lnTo>
                    <a:pt x="47" y="0"/>
                  </a:lnTo>
                  <a:lnTo>
                    <a:pt x="47" y="2"/>
                  </a:lnTo>
                  <a:lnTo>
                    <a:pt x="49" y="8"/>
                  </a:lnTo>
                  <a:lnTo>
                    <a:pt x="49" y="45"/>
                  </a:lnTo>
                  <a:lnTo>
                    <a:pt x="51" y="61"/>
                  </a:lnTo>
                  <a:lnTo>
                    <a:pt x="51" y="82"/>
                  </a:lnTo>
                  <a:lnTo>
                    <a:pt x="53" y="90"/>
                  </a:lnTo>
                  <a:lnTo>
                    <a:pt x="53" y="94"/>
                  </a:lnTo>
                  <a:lnTo>
                    <a:pt x="54" y="94"/>
                  </a:lnTo>
                  <a:lnTo>
                    <a:pt x="54" y="78"/>
                  </a:lnTo>
                  <a:lnTo>
                    <a:pt x="56" y="75"/>
                  </a:lnTo>
                  <a:lnTo>
                    <a:pt x="56" y="67"/>
                  </a:lnTo>
                  <a:lnTo>
                    <a:pt x="60" y="63"/>
                  </a:lnTo>
                  <a:lnTo>
                    <a:pt x="58" y="63"/>
                  </a:lnTo>
                  <a:lnTo>
                    <a:pt x="60" y="65"/>
                  </a:lnTo>
                  <a:lnTo>
                    <a:pt x="62" y="67"/>
                  </a:lnTo>
                  <a:lnTo>
                    <a:pt x="64" y="67"/>
                  </a:lnTo>
                  <a:lnTo>
                    <a:pt x="66" y="65"/>
                  </a:lnTo>
                  <a:lnTo>
                    <a:pt x="66" y="63"/>
                  </a:lnTo>
                  <a:lnTo>
                    <a:pt x="68" y="61"/>
                  </a:lnTo>
                  <a:lnTo>
                    <a:pt x="68" y="57"/>
                  </a:lnTo>
                  <a:lnTo>
                    <a:pt x="70" y="53"/>
                  </a:lnTo>
                  <a:lnTo>
                    <a:pt x="70" y="41"/>
                  </a:lnTo>
                  <a:lnTo>
                    <a:pt x="72" y="37"/>
                  </a:lnTo>
                  <a:lnTo>
                    <a:pt x="72" y="28"/>
                  </a:lnTo>
                  <a:lnTo>
                    <a:pt x="74" y="24"/>
                  </a:lnTo>
                  <a:lnTo>
                    <a:pt x="74" y="20"/>
                  </a:lnTo>
                  <a:lnTo>
                    <a:pt x="74" y="24"/>
                  </a:lnTo>
                  <a:lnTo>
                    <a:pt x="76" y="32"/>
                  </a:lnTo>
                  <a:lnTo>
                    <a:pt x="76" y="47"/>
                  </a:lnTo>
                  <a:lnTo>
                    <a:pt x="78" y="57"/>
                  </a:lnTo>
                  <a:lnTo>
                    <a:pt x="78" y="69"/>
                  </a:lnTo>
                  <a:lnTo>
                    <a:pt x="80" y="73"/>
                  </a:lnTo>
                  <a:lnTo>
                    <a:pt x="80" y="75"/>
                  </a:lnTo>
                  <a:lnTo>
                    <a:pt x="80" y="71"/>
                  </a:lnTo>
                  <a:lnTo>
                    <a:pt x="82" y="67"/>
                  </a:lnTo>
                  <a:lnTo>
                    <a:pt x="82" y="59"/>
                  </a:lnTo>
                  <a:lnTo>
                    <a:pt x="84" y="55"/>
                  </a:lnTo>
                  <a:lnTo>
                    <a:pt x="86" y="53"/>
                  </a:lnTo>
                  <a:lnTo>
                    <a:pt x="90" y="49"/>
                  </a:lnTo>
                  <a:lnTo>
                    <a:pt x="88" y="49"/>
                  </a:lnTo>
                  <a:lnTo>
                    <a:pt x="90" y="55"/>
                  </a:lnTo>
                  <a:lnTo>
                    <a:pt x="92" y="57"/>
                  </a:lnTo>
                  <a:lnTo>
                    <a:pt x="92" y="69"/>
                  </a:lnTo>
                  <a:lnTo>
                    <a:pt x="94" y="73"/>
                  </a:lnTo>
                  <a:lnTo>
                    <a:pt x="94" y="77"/>
                  </a:lnTo>
                  <a:lnTo>
                    <a:pt x="96" y="71"/>
                  </a:lnTo>
                  <a:lnTo>
                    <a:pt x="96" y="67"/>
                  </a:lnTo>
                  <a:lnTo>
                    <a:pt x="98" y="63"/>
                  </a:lnTo>
                  <a:lnTo>
                    <a:pt x="98" y="55"/>
                  </a:lnTo>
                  <a:lnTo>
                    <a:pt x="100" y="53"/>
                  </a:lnTo>
                  <a:lnTo>
                    <a:pt x="100" y="49"/>
                  </a:lnTo>
                  <a:lnTo>
                    <a:pt x="102" y="47"/>
                  </a:lnTo>
                  <a:lnTo>
                    <a:pt x="102" y="41"/>
                  </a:lnTo>
                  <a:lnTo>
                    <a:pt x="104" y="43"/>
                  </a:lnTo>
                  <a:lnTo>
                    <a:pt x="106" y="45"/>
                  </a:lnTo>
                  <a:lnTo>
                    <a:pt x="106" y="57"/>
                  </a:lnTo>
                  <a:lnTo>
                    <a:pt x="109" y="63"/>
                  </a:lnTo>
                  <a:lnTo>
                    <a:pt x="109" y="65"/>
                  </a:lnTo>
                  <a:lnTo>
                    <a:pt x="111" y="67"/>
                  </a:lnTo>
                  <a:lnTo>
                    <a:pt x="113" y="65"/>
                  </a:lnTo>
                  <a:lnTo>
                    <a:pt x="113" y="59"/>
                  </a:lnTo>
                  <a:lnTo>
                    <a:pt x="117" y="55"/>
                  </a:lnTo>
                  <a:lnTo>
                    <a:pt x="115" y="55"/>
                  </a:lnTo>
                  <a:lnTo>
                    <a:pt x="117" y="57"/>
                  </a:lnTo>
                  <a:lnTo>
                    <a:pt x="119" y="57"/>
                  </a:lnTo>
                  <a:lnTo>
                    <a:pt x="121" y="57"/>
                  </a:lnTo>
                  <a:lnTo>
                    <a:pt x="123" y="53"/>
                  </a:lnTo>
                  <a:lnTo>
                    <a:pt x="125" y="51"/>
                  </a:lnTo>
                  <a:lnTo>
                    <a:pt x="125" y="47"/>
                  </a:lnTo>
                  <a:lnTo>
                    <a:pt x="127" y="45"/>
                  </a:lnTo>
                  <a:lnTo>
                    <a:pt x="127" y="41"/>
                  </a:lnTo>
                  <a:lnTo>
                    <a:pt x="129" y="41"/>
                  </a:lnTo>
                  <a:lnTo>
                    <a:pt x="131" y="45"/>
                  </a:lnTo>
                  <a:lnTo>
                    <a:pt x="133" y="45"/>
                  </a:lnTo>
                  <a:lnTo>
                    <a:pt x="135" y="45"/>
                  </a:lnTo>
                  <a:lnTo>
                    <a:pt x="137" y="47"/>
                  </a:lnTo>
                  <a:lnTo>
                    <a:pt x="137" y="49"/>
                  </a:lnTo>
                  <a:lnTo>
                    <a:pt x="139" y="51"/>
                  </a:lnTo>
                  <a:lnTo>
                    <a:pt x="139" y="57"/>
                  </a:lnTo>
                  <a:lnTo>
                    <a:pt x="141" y="59"/>
                  </a:lnTo>
                  <a:lnTo>
                    <a:pt x="143" y="61"/>
                  </a:lnTo>
                  <a:lnTo>
                    <a:pt x="145" y="63"/>
                  </a:lnTo>
                  <a:lnTo>
                    <a:pt x="147" y="65"/>
                  </a:lnTo>
                  <a:lnTo>
                    <a:pt x="149" y="63"/>
                  </a:lnTo>
                  <a:lnTo>
                    <a:pt x="151" y="6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5" name="Freeform 269"/>
            <p:cNvSpPr>
              <a:spLocks noChangeAspect="1"/>
            </p:cNvSpPr>
            <p:nvPr/>
          </p:nvSpPr>
          <p:spPr bwMode="auto">
            <a:xfrm flipV="1">
              <a:off x="7881942" y="5629004"/>
              <a:ext cx="918651" cy="134172"/>
            </a:xfrm>
            <a:custGeom>
              <a:avLst/>
              <a:gdLst>
                <a:gd name="T0" fmla="*/ 2 w 133"/>
                <a:gd name="T1" fmla="*/ 37 h 78"/>
                <a:gd name="T2" fmla="*/ 4 w 133"/>
                <a:gd name="T3" fmla="*/ 19 h 78"/>
                <a:gd name="T4" fmla="*/ 7 w 133"/>
                <a:gd name="T5" fmla="*/ 29 h 78"/>
                <a:gd name="T6" fmla="*/ 9 w 133"/>
                <a:gd name="T7" fmla="*/ 62 h 78"/>
                <a:gd name="T8" fmla="*/ 13 w 133"/>
                <a:gd name="T9" fmla="*/ 68 h 78"/>
                <a:gd name="T10" fmla="*/ 15 w 133"/>
                <a:gd name="T11" fmla="*/ 53 h 78"/>
                <a:gd name="T12" fmla="*/ 21 w 133"/>
                <a:gd name="T13" fmla="*/ 35 h 78"/>
                <a:gd name="T14" fmla="*/ 23 w 133"/>
                <a:gd name="T15" fmla="*/ 39 h 78"/>
                <a:gd name="T16" fmla="*/ 25 w 133"/>
                <a:gd name="T17" fmla="*/ 37 h 78"/>
                <a:gd name="T18" fmla="*/ 29 w 133"/>
                <a:gd name="T19" fmla="*/ 19 h 78"/>
                <a:gd name="T20" fmla="*/ 31 w 133"/>
                <a:gd name="T21" fmla="*/ 21 h 78"/>
                <a:gd name="T22" fmla="*/ 33 w 133"/>
                <a:gd name="T23" fmla="*/ 41 h 78"/>
                <a:gd name="T24" fmla="*/ 37 w 133"/>
                <a:gd name="T25" fmla="*/ 33 h 78"/>
                <a:gd name="T26" fmla="*/ 43 w 133"/>
                <a:gd name="T27" fmla="*/ 25 h 78"/>
                <a:gd name="T28" fmla="*/ 45 w 133"/>
                <a:gd name="T29" fmla="*/ 53 h 78"/>
                <a:gd name="T30" fmla="*/ 49 w 133"/>
                <a:gd name="T31" fmla="*/ 70 h 78"/>
                <a:gd name="T32" fmla="*/ 51 w 133"/>
                <a:gd name="T33" fmla="*/ 37 h 78"/>
                <a:gd name="T34" fmla="*/ 55 w 133"/>
                <a:gd name="T35" fmla="*/ 17 h 78"/>
                <a:gd name="T36" fmla="*/ 57 w 133"/>
                <a:gd name="T37" fmla="*/ 35 h 78"/>
                <a:gd name="T38" fmla="*/ 60 w 133"/>
                <a:gd name="T39" fmla="*/ 51 h 78"/>
                <a:gd name="T40" fmla="*/ 64 w 133"/>
                <a:gd name="T41" fmla="*/ 49 h 78"/>
                <a:gd name="T42" fmla="*/ 68 w 133"/>
                <a:gd name="T43" fmla="*/ 45 h 78"/>
                <a:gd name="T44" fmla="*/ 70 w 133"/>
                <a:gd name="T45" fmla="*/ 53 h 78"/>
                <a:gd name="T46" fmla="*/ 74 w 133"/>
                <a:gd name="T47" fmla="*/ 33 h 78"/>
                <a:gd name="T48" fmla="*/ 76 w 133"/>
                <a:gd name="T49" fmla="*/ 0 h 78"/>
                <a:gd name="T50" fmla="*/ 80 w 133"/>
                <a:gd name="T51" fmla="*/ 23 h 78"/>
                <a:gd name="T52" fmla="*/ 82 w 133"/>
                <a:gd name="T53" fmla="*/ 74 h 78"/>
                <a:gd name="T54" fmla="*/ 86 w 133"/>
                <a:gd name="T55" fmla="*/ 70 h 78"/>
                <a:gd name="T56" fmla="*/ 88 w 133"/>
                <a:gd name="T57" fmla="*/ 27 h 78"/>
                <a:gd name="T58" fmla="*/ 92 w 133"/>
                <a:gd name="T59" fmla="*/ 8 h 78"/>
                <a:gd name="T60" fmla="*/ 94 w 133"/>
                <a:gd name="T61" fmla="*/ 29 h 78"/>
                <a:gd name="T62" fmla="*/ 100 w 133"/>
                <a:gd name="T63" fmla="*/ 62 h 78"/>
                <a:gd name="T64" fmla="*/ 102 w 133"/>
                <a:gd name="T65" fmla="*/ 49 h 78"/>
                <a:gd name="T66" fmla="*/ 104 w 133"/>
                <a:gd name="T67" fmla="*/ 35 h 78"/>
                <a:gd name="T68" fmla="*/ 108 w 133"/>
                <a:gd name="T69" fmla="*/ 29 h 78"/>
                <a:gd name="T70" fmla="*/ 112 w 133"/>
                <a:gd name="T71" fmla="*/ 21 h 78"/>
                <a:gd name="T72" fmla="*/ 113 w 133"/>
                <a:gd name="T73" fmla="*/ 27 h 78"/>
                <a:gd name="T74" fmla="*/ 117 w 133"/>
                <a:gd name="T75" fmla="*/ 57 h 78"/>
                <a:gd name="T76" fmla="*/ 119 w 133"/>
                <a:gd name="T77" fmla="*/ 62 h 78"/>
                <a:gd name="T78" fmla="*/ 123 w 133"/>
                <a:gd name="T79" fmla="*/ 45 h 78"/>
                <a:gd name="T80" fmla="*/ 129 w 133"/>
                <a:gd name="T81" fmla="*/ 43 h 78"/>
                <a:gd name="T82" fmla="*/ 131 w 133"/>
                <a:gd name="T83"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3" h="78">
                  <a:moveTo>
                    <a:pt x="0" y="45"/>
                  </a:moveTo>
                  <a:lnTo>
                    <a:pt x="0" y="39"/>
                  </a:lnTo>
                  <a:lnTo>
                    <a:pt x="2" y="37"/>
                  </a:lnTo>
                  <a:lnTo>
                    <a:pt x="2" y="27"/>
                  </a:lnTo>
                  <a:lnTo>
                    <a:pt x="4" y="25"/>
                  </a:lnTo>
                  <a:lnTo>
                    <a:pt x="4" y="19"/>
                  </a:lnTo>
                  <a:lnTo>
                    <a:pt x="6" y="21"/>
                  </a:lnTo>
                  <a:lnTo>
                    <a:pt x="6" y="23"/>
                  </a:lnTo>
                  <a:lnTo>
                    <a:pt x="7" y="29"/>
                  </a:lnTo>
                  <a:lnTo>
                    <a:pt x="7" y="41"/>
                  </a:lnTo>
                  <a:lnTo>
                    <a:pt x="9" y="47"/>
                  </a:lnTo>
                  <a:lnTo>
                    <a:pt x="9" y="62"/>
                  </a:lnTo>
                  <a:lnTo>
                    <a:pt x="11" y="66"/>
                  </a:lnTo>
                  <a:lnTo>
                    <a:pt x="11" y="70"/>
                  </a:lnTo>
                  <a:lnTo>
                    <a:pt x="13" y="68"/>
                  </a:lnTo>
                  <a:lnTo>
                    <a:pt x="13" y="64"/>
                  </a:lnTo>
                  <a:lnTo>
                    <a:pt x="15" y="61"/>
                  </a:lnTo>
                  <a:lnTo>
                    <a:pt x="15" y="53"/>
                  </a:lnTo>
                  <a:lnTo>
                    <a:pt x="17" y="47"/>
                  </a:lnTo>
                  <a:lnTo>
                    <a:pt x="17" y="39"/>
                  </a:lnTo>
                  <a:lnTo>
                    <a:pt x="21" y="35"/>
                  </a:lnTo>
                  <a:lnTo>
                    <a:pt x="19" y="35"/>
                  </a:lnTo>
                  <a:lnTo>
                    <a:pt x="21" y="37"/>
                  </a:lnTo>
                  <a:lnTo>
                    <a:pt x="23" y="39"/>
                  </a:lnTo>
                  <a:lnTo>
                    <a:pt x="23" y="43"/>
                  </a:lnTo>
                  <a:lnTo>
                    <a:pt x="25" y="41"/>
                  </a:lnTo>
                  <a:lnTo>
                    <a:pt x="25" y="37"/>
                  </a:lnTo>
                  <a:lnTo>
                    <a:pt x="27" y="35"/>
                  </a:lnTo>
                  <a:lnTo>
                    <a:pt x="27" y="23"/>
                  </a:lnTo>
                  <a:lnTo>
                    <a:pt x="29" y="19"/>
                  </a:lnTo>
                  <a:lnTo>
                    <a:pt x="29" y="17"/>
                  </a:lnTo>
                  <a:lnTo>
                    <a:pt x="29" y="19"/>
                  </a:lnTo>
                  <a:lnTo>
                    <a:pt x="31" y="21"/>
                  </a:lnTo>
                  <a:lnTo>
                    <a:pt x="31" y="33"/>
                  </a:lnTo>
                  <a:lnTo>
                    <a:pt x="33" y="35"/>
                  </a:lnTo>
                  <a:lnTo>
                    <a:pt x="33" y="41"/>
                  </a:lnTo>
                  <a:lnTo>
                    <a:pt x="35" y="39"/>
                  </a:lnTo>
                  <a:lnTo>
                    <a:pt x="35" y="35"/>
                  </a:lnTo>
                  <a:lnTo>
                    <a:pt x="37" y="33"/>
                  </a:lnTo>
                  <a:lnTo>
                    <a:pt x="37" y="27"/>
                  </a:lnTo>
                  <a:lnTo>
                    <a:pt x="39" y="25"/>
                  </a:lnTo>
                  <a:lnTo>
                    <a:pt x="43" y="25"/>
                  </a:lnTo>
                  <a:lnTo>
                    <a:pt x="43" y="35"/>
                  </a:lnTo>
                  <a:lnTo>
                    <a:pt x="45" y="39"/>
                  </a:lnTo>
                  <a:lnTo>
                    <a:pt x="45" y="53"/>
                  </a:lnTo>
                  <a:lnTo>
                    <a:pt x="47" y="59"/>
                  </a:lnTo>
                  <a:lnTo>
                    <a:pt x="47" y="68"/>
                  </a:lnTo>
                  <a:lnTo>
                    <a:pt x="49" y="70"/>
                  </a:lnTo>
                  <a:lnTo>
                    <a:pt x="49" y="62"/>
                  </a:lnTo>
                  <a:lnTo>
                    <a:pt x="51" y="55"/>
                  </a:lnTo>
                  <a:lnTo>
                    <a:pt x="51" y="37"/>
                  </a:lnTo>
                  <a:lnTo>
                    <a:pt x="53" y="27"/>
                  </a:lnTo>
                  <a:lnTo>
                    <a:pt x="53" y="16"/>
                  </a:lnTo>
                  <a:lnTo>
                    <a:pt x="55" y="17"/>
                  </a:lnTo>
                  <a:lnTo>
                    <a:pt x="55" y="19"/>
                  </a:lnTo>
                  <a:lnTo>
                    <a:pt x="57" y="23"/>
                  </a:lnTo>
                  <a:lnTo>
                    <a:pt x="57" y="35"/>
                  </a:lnTo>
                  <a:lnTo>
                    <a:pt x="59" y="39"/>
                  </a:lnTo>
                  <a:lnTo>
                    <a:pt x="59" y="49"/>
                  </a:lnTo>
                  <a:lnTo>
                    <a:pt x="60" y="51"/>
                  </a:lnTo>
                  <a:lnTo>
                    <a:pt x="60" y="55"/>
                  </a:lnTo>
                  <a:lnTo>
                    <a:pt x="62" y="55"/>
                  </a:lnTo>
                  <a:lnTo>
                    <a:pt x="64" y="49"/>
                  </a:lnTo>
                  <a:lnTo>
                    <a:pt x="64" y="45"/>
                  </a:lnTo>
                  <a:lnTo>
                    <a:pt x="66" y="43"/>
                  </a:lnTo>
                  <a:lnTo>
                    <a:pt x="68" y="45"/>
                  </a:lnTo>
                  <a:lnTo>
                    <a:pt x="68" y="47"/>
                  </a:lnTo>
                  <a:lnTo>
                    <a:pt x="70" y="49"/>
                  </a:lnTo>
                  <a:lnTo>
                    <a:pt x="70" y="53"/>
                  </a:lnTo>
                  <a:lnTo>
                    <a:pt x="72" y="51"/>
                  </a:lnTo>
                  <a:lnTo>
                    <a:pt x="72" y="41"/>
                  </a:lnTo>
                  <a:lnTo>
                    <a:pt x="74" y="33"/>
                  </a:lnTo>
                  <a:lnTo>
                    <a:pt x="74" y="14"/>
                  </a:lnTo>
                  <a:lnTo>
                    <a:pt x="76" y="8"/>
                  </a:lnTo>
                  <a:lnTo>
                    <a:pt x="76" y="0"/>
                  </a:lnTo>
                  <a:lnTo>
                    <a:pt x="78" y="2"/>
                  </a:lnTo>
                  <a:lnTo>
                    <a:pt x="78" y="14"/>
                  </a:lnTo>
                  <a:lnTo>
                    <a:pt x="80" y="23"/>
                  </a:lnTo>
                  <a:lnTo>
                    <a:pt x="80" y="47"/>
                  </a:lnTo>
                  <a:lnTo>
                    <a:pt x="82" y="57"/>
                  </a:lnTo>
                  <a:lnTo>
                    <a:pt x="82" y="74"/>
                  </a:lnTo>
                  <a:lnTo>
                    <a:pt x="84" y="78"/>
                  </a:lnTo>
                  <a:lnTo>
                    <a:pt x="84" y="76"/>
                  </a:lnTo>
                  <a:lnTo>
                    <a:pt x="86" y="70"/>
                  </a:lnTo>
                  <a:lnTo>
                    <a:pt x="86" y="49"/>
                  </a:lnTo>
                  <a:lnTo>
                    <a:pt x="88" y="41"/>
                  </a:lnTo>
                  <a:lnTo>
                    <a:pt x="88" y="27"/>
                  </a:lnTo>
                  <a:lnTo>
                    <a:pt x="90" y="19"/>
                  </a:lnTo>
                  <a:lnTo>
                    <a:pt x="90" y="6"/>
                  </a:lnTo>
                  <a:lnTo>
                    <a:pt x="92" y="8"/>
                  </a:lnTo>
                  <a:lnTo>
                    <a:pt x="92" y="12"/>
                  </a:lnTo>
                  <a:lnTo>
                    <a:pt x="94" y="16"/>
                  </a:lnTo>
                  <a:lnTo>
                    <a:pt x="94" y="29"/>
                  </a:lnTo>
                  <a:lnTo>
                    <a:pt x="96" y="37"/>
                  </a:lnTo>
                  <a:lnTo>
                    <a:pt x="96" y="57"/>
                  </a:lnTo>
                  <a:lnTo>
                    <a:pt x="100" y="62"/>
                  </a:lnTo>
                  <a:lnTo>
                    <a:pt x="98" y="62"/>
                  </a:lnTo>
                  <a:lnTo>
                    <a:pt x="100" y="53"/>
                  </a:lnTo>
                  <a:lnTo>
                    <a:pt x="102" y="49"/>
                  </a:lnTo>
                  <a:lnTo>
                    <a:pt x="102" y="45"/>
                  </a:lnTo>
                  <a:lnTo>
                    <a:pt x="104" y="41"/>
                  </a:lnTo>
                  <a:lnTo>
                    <a:pt x="104" y="35"/>
                  </a:lnTo>
                  <a:lnTo>
                    <a:pt x="106" y="33"/>
                  </a:lnTo>
                  <a:lnTo>
                    <a:pt x="106" y="31"/>
                  </a:lnTo>
                  <a:lnTo>
                    <a:pt x="108" y="29"/>
                  </a:lnTo>
                  <a:lnTo>
                    <a:pt x="108" y="25"/>
                  </a:lnTo>
                  <a:lnTo>
                    <a:pt x="110" y="23"/>
                  </a:lnTo>
                  <a:lnTo>
                    <a:pt x="112" y="21"/>
                  </a:lnTo>
                  <a:lnTo>
                    <a:pt x="112" y="17"/>
                  </a:lnTo>
                  <a:lnTo>
                    <a:pt x="113" y="19"/>
                  </a:lnTo>
                  <a:lnTo>
                    <a:pt x="113" y="27"/>
                  </a:lnTo>
                  <a:lnTo>
                    <a:pt x="115" y="35"/>
                  </a:lnTo>
                  <a:lnTo>
                    <a:pt x="115" y="49"/>
                  </a:lnTo>
                  <a:lnTo>
                    <a:pt x="117" y="57"/>
                  </a:lnTo>
                  <a:lnTo>
                    <a:pt x="117" y="68"/>
                  </a:lnTo>
                  <a:lnTo>
                    <a:pt x="119" y="66"/>
                  </a:lnTo>
                  <a:lnTo>
                    <a:pt x="119" y="62"/>
                  </a:lnTo>
                  <a:lnTo>
                    <a:pt x="121" y="57"/>
                  </a:lnTo>
                  <a:lnTo>
                    <a:pt x="121" y="47"/>
                  </a:lnTo>
                  <a:lnTo>
                    <a:pt x="123" y="45"/>
                  </a:lnTo>
                  <a:lnTo>
                    <a:pt x="125" y="43"/>
                  </a:lnTo>
                  <a:lnTo>
                    <a:pt x="127" y="45"/>
                  </a:lnTo>
                  <a:lnTo>
                    <a:pt x="129" y="43"/>
                  </a:lnTo>
                  <a:lnTo>
                    <a:pt x="129" y="41"/>
                  </a:lnTo>
                  <a:lnTo>
                    <a:pt x="131" y="37"/>
                  </a:lnTo>
                  <a:lnTo>
                    <a:pt x="131" y="33"/>
                  </a:lnTo>
                  <a:lnTo>
                    <a:pt x="133" y="31"/>
                  </a:lnTo>
                  <a:lnTo>
                    <a:pt x="133" y="2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6" name="Freeform 270"/>
            <p:cNvSpPr>
              <a:spLocks noChangeAspect="1"/>
            </p:cNvSpPr>
            <p:nvPr/>
          </p:nvSpPr>
          <p:spPr bwMode="auto">
            <a:xfrm flipV="1">
              <a:off x="8800592" y="5646504"/>
              <a:ext cx="1041252" cy="102087"/>
            </a:xfrm>
            <a:custGeom>
              <a:avLst/>
              <a:gdLst>
                <a:gd name="T0" fmla="*/ 4 w 151"/>
                <a:gd name="T1" fmla="*/ 23 h 60"/>
                <a:gd name="T2" fmla="*/ 6 w 151"/>
                <a:gd name="T3" fmla="*/ 31 h 60"/>
                <a:gd name="T4" fmla="*/ 10 w 151"/>
                <a:gd name="T5" fmla="*/ 27 h 60"/>
                <a:gd name="T6" fmla="*/ 14 w 151"/>
                <a:gd name="T7" fmla="*/ 33 h 60"/>
                <a:gd name="T8" fmla="*/ 20 w 151"/>
                <a:gd name="T9" fmla="*/ 29 h 60"/>
                <a:gd name="T10" fmla="*/ 26 w 151"/>
                <a:gd name="T11" fmla="*/ 33 h 60"/>
                <a:gd name="T12" fmla="*/ 30 w 151"/>
                <a:gd name="T13" fmla="*/ 39 h 60"/>
                <a:gd name="T14" fmla="*/ 35 w 151"/>
                <a:gd name="T15" fmla="*/ 25 h 60"/>
                <a:gd name="T16" fmla="*/ 37 w 151"/>
                <a:gd name="T17" fmla="*/ 27 h 60"/>
                <a:gd name="T18" fmla="*/ 41 w 151"/>
                <a:gd name="T19" fmla="*/ 35 h 60"/>
                <a:gd name="T20" fmla="*/ 47 w 151"/>
                <a:gd name="T21" fmla="*/ 31 h 60"/>
                <a:gd name="T22" fmla="*/ 49 w 151"/>
                <a:gd name="T23" fmla="*/ 19 h 60"/>
                <a:gd name="T24" fmla="*/ 53 w 151"/>
                <a:gd name="T25" fmla="*/ 0 h 60"/>
                <a:gd name="T26" fmla="*/ 55 w 151"/>
                <a:gd name="T27" fmla="*/ 25 h 60"/>
                <a:gd name="T28" fmla="*/ 59 w 151"/>
                <a:gd name="T29" fmla="*/ 56 h 60"/>
                <a:gd name="T30" fmla="*/ 63 w 151"/>
                <a:gd name="T31" fmla="*/ 54 h 60"/>
                <a:gd name="T32" fmla="*/ 67 w 151"/>
                <a:gd name="T33" fmla="*/ 39 h 60"/>
                <a:gd name="T34" fmla="*/ 69 w 151"/>
                <a:gd name="T35" fmla="*/ 21 h 60"/>
                <a:gd name="T36" fmla="*/ 73 w 151"/>
                <a:gd name="T37" fmla="*/ 31 h 60"/>
                <a:gd name="T38" fmla="*/ 77 w 151"/>
                <a:gd name="T39" fmla="*/ 29 h 60"/>
                <a:gd name="T40" fmla="*/ 79 w 151"/>
                <a:gd name="T41" fmla="*/ 9 h 60"/>
                <a:gd name="T42" fmla="*/ 83 w 151"/>
                <a:gd name="T43" fmla="*/ 15 h 60"/>
                <a:gd name="T44" fmla="*/ 86 w 151"/>
                <a:gd name="T45" fmla="*/ 25 h 60"/>
                <a:gd name="T46" fmla="*/ 90 w 151"/>
                <a:gd name="T47" fmla="*/ 31 h 60"/>
                <a:gd name="T48" fmla="*/ 92 w 151"/>
                <a:gd name="T49" fmla="*/ 41 h 60"/>
                <a:gd name="T50" fmla="*/ 96 w 151"/>
                <a:gd name="T51" fmla="*/ 47 h 60"/>
                <a:gd name="T52" fmla="*/ 102 w 151"/>
                <a:gd name="T53" fmla="*/ 45 h 60"/>
                <a:gd name="T54" fmla="*/ 106 w 151"/>
                <a:gd name="T55" fmla="*/ 29 h 60"/>
                <a:gd name="T56" fmla="*/ 108 w 151"/>
                <a:gd name="T57" fmla="*/ 13 h 60"/>
                <a:gd name="T58" fmla="*/ 112 w 151"/>
                <a:gd name="T59" fmla="*/ 23 h 60"/>
                <a:gd name="T60" fmla="*/ 116 w 151"/>
                <a:gd name="T61" fmla="*/ 37 h 60"/>
                <a:gd name="T62" fmla="*/ 118 w 151"/>
                <a:gd name="T63" fmla="*/ 37 h 60"/>
                <a:gd name="T64" fmla="*/ 122 w 151"/>
                <a:gd name="T65" fmla="*/ 25 h 60"/>
                <a:gd name="T66" fmla="*/ 124 w 151"/>
                <a:gd name="T67" fmla="*/ 13 h 60"/>
                <a:gd name="T68" fmla="*/ 128 w 151"/>
                <a:gd name="T69" fmla="*/ 25 h 60"/>
                <a:gd name="T70" fmla="*/ 130 w 151"/>
                <a:gd name="T71" fmla="*/ 49 h 60"/>
                <a:gd name="T72" fmla="*/ 134 w 151"/>
                <a:gd name="T73" fmla="*/ 39 h 60"/>
                <a:gd name="T74" fmla="*/ 136 w 151"/>
                <a:gd name="T75" fmla="*/ 39 h 60"/>
                <a:gd name="T76" fmla="*/ 139 w 151"/>
                <a:gd name="T77" fmla="*/ 33 h 60"/>
                <a:gd name="T78" fmla="*/ 143 w 151"/>
                <a:gd name="T79" fmla="*/ 21 h 60"/>
                <a:gd name="T80" fmla="*/ 145 w 151"/>
                <a:gd name="T81" fmla="*/ 19 h 60"/>
                <a:gd name="T82" fmla="*/ 149 w 151"/>
                <a:gd name="T83"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60">
                  <a:moveTo>
                    <a:pt x="0" y="19"/>
                  </a:moveTo>
                  <a:lnTo>
                    <a:pt x="2" y="19"/>
                  </a:lnTo>
                  <a:lnTo>
                    <a:pt x="4" y="23"/>
                  </a:lnTo>
                  <a:lnTo>
                    <a:pt x="4" y="27"/>
                  </a:lnTo>
                  <a:lnTo>
                    <a:pt x="8" y="31"/>
                  </a:lnTo>
                  <a:lnTo>
                    <a:pt x="6" y="31"/>
                  </a:lnTo>
                  <a:lnTo>
                    <a:pt x="8" y="31"/>
                  </a:lnTo>
                  <a:lnTo>
                    <a:pt x="12" y="27"/>
                  </a:lnTo>
                  <a:lnTo>
                    <a:pt x="10" y="27"/>
                  </a:lnTo>
                  <a:lnTo>
                    <a:pt x="12" y="29"/>
                  </a:lnTo>
                  <a:lnTo>
                    <a:pt x="14" y="31"/>
                  </a:lnTo>
                  <a:lnTo>
                    <a:pt x="14" y="33"/>
                  </a:lnTo>
                  <a:lnTo>
                    <a:pt x="18" y="35"/>
                  </a:lnTo>
                  <a:lnTo>
                    <a:pt x="18" y="29"/>
                  </a:lnTo>
                  <a:lnTo>
                    <a:pt x="20" y="29"/>
                  </a:lnTo>
                  <a:lnTo>
                    <a:pt x="22" y="29"/>
                  </a:lnTo>
                  <a:lnTo>
                    <a:pt x="24" y="29"/>
                  </a:lnTo>
                  <a:lnTo>
                    <a:pt x="26" y="33"/>
                  </a:lnTo>
                  <a:lnTo>
                    <a:pt x="26" y="39"/>
                  </a:lnTo>
                  <a:lnTo>
                    <a:pt x="28" y="41"/>
                  </a:lnTo>
                  <a:lnTo>
                    <a:pt x="30" y="39"/>
                  </a:lnTo>
                  <a:lnTo>
                    <a:pt x="31" y="37"/>
                  </a:lnTo>
                  <a:lnTo>
                    <a:pt x="31" y="29"/>
                  </a:lnTo>
                  <a:lnTo>
                    <a:pt x="35" y="25"/>
                  </a:lnTo>
                  <a:lnTo>
                    <a:pt x="33" y="25"/>
                  </a:lnTo>
                  <a:lnTo>
                    <a:pt x="35" y="25"/>
                  </a:lnTo>
                  <a:lnTo>
                    <a:pt x="37" y="27"/>
                  </a:lnTo>
                  <a:lnTo>
                    <a:pt x="39" y="29"/>
                  </a:lnTo>
                  <a:lnTo>
                    <a:pt x="39" y="33"/>
                  </a:lnTo>
                  <a:lnTo>
                    <a:pt x="41" y="35"/>
                  </a:lnTo>
                  <a:lnTo>
                    <a:pt x="43" y="37"/>
                  </a:lnTo>
                  <a:lnTo>
                    <a:pt x="43" y="35"/>
                  </a:lnTo>
                  <a:lnTo>
                    <a:pt x="47" y="31"/>
                  </a:lnTo>
                  <a:lnTo>
                    <a:pt x="47" y="27"/>
                  </a:lnTo>
                  <a:lnTo>
                    <a:pt x="49" y="25"/>
                  </a:lnTo>
                  <a:lnTo>
                    <a:pt x="49" y="19"/>
                  </a:lnTo>
                  <a:lnTo>
                    <a:pt x="51" y="15"/>
                  </a:lnTo>
                  <a:lnTo>
                    <a:pt x="51" y="4"/>
                  </a:lnTo>
                  <a:lnTo>
                    <a:pt x="53" y="0"/>
                  </a:lnTo>
                  <a:lnTo>
                    <a:pt x="53" y="2"/>
                  </a:lnTo>
                  <a:lnTo>
                    <a:pt x="55" y="8"/>
                  </a:lnTo>
                  <a:lnTo>
                    <a:pt x="55" y="25"/>
                  </a:lnTo>
                  <a:lnTo>
                    <a:pt x="57" y="33"/>
                  </a:lnTo>
                  <a:lnTo>
                    <a:pt x="57" y="53"/>
                  </a:lnTo>
                  <a:lnTo>
                    <a:pt x="59" y="56"/>
                  </a:lnTo>
                  <a:lnTo>
                    <a:pt x="59" y="60"/>
                  </a:lnTo>
                  <a:lnTo>
                    <a:pt x="63" y="56"/>
                  </a:lnTo>
                  <a:lnTo>
                    <a:pt x="63" y="54"/>
                  </a:lnTo>
                  <a:lnTo>
                    <a:pt x="65" y="53"/>
                  </a:lnTo>
                  <a:lnTo>
                    <a:pt x="65" y="43"/>
                  </a:lnTo>
                  <a:lnTo>
                    <a:pt x="67" y="39"/>
                  </a:lnTo>
                  <a:lnTo>
                    <a:pt x="67" y="33"/>
                  </a:lnTo>
                  <a:lnTo>
                    <a:pt x="69" y="29"/>
                  </a:lnTo>
                  <a:lnTo>
                    <a:pt x="69" y="21"/>
                  </a:lnTo>
                  <a:lnTo>
                    <a:pt x="71" y="19"/>
                  </a:lnTo>
                  <a:lnTo>
                    <a:pt x="73" y="21"/>
                  </a:lnTo>
                  <a:lnTo>
                    <a:pt x="73" y="31"/>
                  </a:lnTo>
                  <a:lnTo>
                    <a:pt x="75" y="33"/>
                  </a:lnTo>
                  <a:lnTo>
                    <a:pt x="75" y="31"/>
                  </a:lnTo>
                  <a:lnTo>
                    <a:pt x="77" y="29"/>
                  </a:lnTo>
                  <a:lnTo>
                    <a:pt x="77" y="23"/>
                  </a:lnTo>
                  <a:lnTo>
                    <a:pt x="79" y="19"/>
                  </a:lnTo>
                  <a:lnTo>
                    <a:pt x="79" y="9"/>
                  </a:lnTo>
                  <a:lnTo>
                    <a:pt x="81" y="11"/>
                  </a:lnTo>
                  <a:lnTo>
                    <a:pt x="81" y="13"/>
                  </a:lnTo>
                  <a:lnTo>
                    <a:pt x="83" y="15"/>
                  </a:lnTo>
                  <a:lnTo>
                    <a:pt x="83" y="21"/>
                  </a:lnTo>
                  <a:lnTo>
                    <a:pt x="84" y="23"/>
                  </a:lnTo>
                  <a:lnTo>
                    <a:pt x="86" y="25"/>
                  </a:lnTo>
                  <a:lnTo>
                    <a:pt x="88" y="27"/>
                  </a:lnTo>
                  <a:lnTo>
                    <a:pt x="88" y="29"/>
                  </a:lnTo>
                  <a:lnTo>
                    <a:pt x="90" y="31"/>
                  </a:lnTo>
                  <a:lnTo>
                    <a:pt x="90" y="35"/>
                  </a:lnTo>
                  <a:lnTo>
                    <a:pt x="92" y="37"/>
                  </a:lnTo>
                  <a:lnTo>
                    <a:pt x="92" y="41"/>
                  </a:lnTo>
                  <a:lnTo>
                    <a:pt x="94" y="43"/>
                  </a:lnTo>
                  <a:lnTo>
                    <a:pt x="94" y="47"/>
                  </a:lnTo>
                  <a:lnTo>
                    <a:pt x="96" y="47"/>
                  </a:lnTo>
                  <a:lnTo>
                    <a:pt x="98" y="49"/>
                  </a:lnTo>
                  <a:lnTo>
                    <a:pt x="100" y="49"/>
                  </a:lnTo>
                  <a:lnTo>
                    <a:pt x="102" y="45"/>
                  </a:lnTo>
                  <a:lnTo>
                    <a:pt x="104" y="41"/>
                  </a:lnTo>
                  <a:lnTo>
                    <a:pt x="104" y="31"/>
                  </a:lnTo>
                  <a:lnTo>
                    <a:pt x="106" y="29"/>
                  </a:lnTo>
                  <a:lnTo>
                    <a:pt x="106" y="23"/>
                  </a:lnTo>
                  <a:lnTo>
                    <a:pt x="108" y="19"/>
                  </a:lnTo>
                  <a:lnTo>
                    <a:pt x="108" y="13"/>
                  </a:lnTo>
                  <a:lnTo>
                    <a:pt x="110" y="13"/>
                  </a:lnTo>
                  <a:lnTo>
                    <a:pt x="112" y="17"/>
                  </a:lnTo>
                  <a:lnTo>
                    <a:pt x="112" y="23"/>
                  </a:lnTo>
                  <a:lnTo>
                    <a:pt x="114" y="27"/>
                  </a:lnTo>
                  <a:lnTo>
                    <a:pt x="114" y="35"/>
                  </a:lnTo>
                  <a:lnTo>
                    <a:pt x="116" y="37"/>
                  </a:lnTo>
                  <a:lnTo>
                    <a:pt x="116" y="41"/>
                  </a:lnTo>
                  <a:lnTo>
                    <a:pt x="118" y="39"/>
                  </a:lnTo>
                  <a:lnTo>
                    <a:pt x="118" y="37"/>
                  </a:lnTo>
                  <a:lnTo>
                    <a:pt x="120" y="35"/>
                  </a:lnTo>
                  <a:lnTo>
                    <a:pt x="120" y="27"/>
                  </a:lnTo>
                  <a:lnTo>
                    <a:pt x="122" y="25"/>
                  </a:lnTo>
                  <a:lnTo>
                    <a:pt x="122" y="19"/>
                  </a:lnTo>
                  <a:lnTo>
                    <a:pt x="124" y="17"/>
                  </a:lnTo>
                  <a:lnTo>
                    <a:pt x="124" y="13"/>
                  </a:lnTo>
                  <a:lnTo>
                    <a:pt x="126" y="11"/>
                  </a:lnTo>
                  <a:lnTo>
                    <a:pt x="126" y="21"/>
                  </a:lnTo>
                  <a:lnTo>
                    <a:pt x="128" y="25"/>
                  </a:lnTo>
                  <a:lnTo>
                    <a:pt x="128" y="37"/>
                  </a:lnTo>
                  <a:lnTo>
                    <a:pt x="130" y="43"/>
                  </a:lnTo>
                  <a:lnTo>
                    <a:pt x="130" y="49"/>
                  </a:lnTo>
                  <a:lnTo>
                    <a:pt x="132" y="47"/>
                  </a:lnTo>
                  <a:lnTo>
                    <a:pt x="132" y="43"/>
                  </a:lnTo>
                  <a:lnTo>
                    <a:pt x="134" y="39"/>
                  </a:lnTo>
                  <a:lnTo>
                    <a:pt x="134" y="35"/>
                  </a:lnTo>
                  <a:lnTo>
                    <a:pt x="134" y="37"/>
                  </a:lnTo>
                  <a:lnTo>
                    <a:pt x="136" y="39"/>
                  </a:lnTo>
                  <a:lnTo>
                    <a:pt x="137" y="37"/>
                  </a:lnTo>
                  <a:lnTo>
                    <a:pt x="139" y="35"/>
                  </a:lnTo>
                  <a:lnTo>
                    <a:pt x="139" y="33"/>
                  </a:lnTo>
                  <a:lnTo>
                    <a:pt x="141" y="31"/>
                  </a:lnTo>
                  <a:lnTo>
                    <a:pt x="141" y="23"/>
                  </a:lnTo>
                  <a:lnTo>
                    <a:pt x="143" y="21"/>
                  </a:lnTo>
                  <a:lnTo>
                    <a:pt x="143" y="15"/>
                  </a:lnTo>
                  <a:lnTo>
                    <a:pt x="145" y="15"/>
                  </a:lnTo>
                  <a:lnTo>
                    <a:pt x="145" y="19"/>
                  </a:lnTo>
                  <a:lnTo>
                    <a:pt x="147" y="23"/>
                  </a:lnTo>
                  <a:lnTo>
                    <a:pt x="147" y="35"/>
                  </a:lnTo>
                  <a:lnTo>
                    <a:pt x="149" y="41"/>
                  </a:lnTo>
                  <a:lnTo>
                    <a:pt x="149" y="49"/>
                  </a:lnTo>
                  <a:lnTo>
                    <a:pt x="151" y="5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7" name="Freeform 271"/>
            <p:cNvSpPr>
              <a:spLocks noChangeAspect="1"/>
            </p:cNvSpPr>
            <p:nvPr/>
          </p:nvSpPr>
          <p:spPr bwMode="auto">
            <a:xfrm flipV="1">
              <a:off x="9841845" y="5649421"/>
              <a:ext cx="815043" cy="99170"/>
            </a:xfrm>
            <a:custGeom>
              <a:avLst/>
              <a:gdLst>
                <a:gd name="T0" fmla="*/ 0 w 118"/>
                <a:gd name="T1" fmla="*/ 53 h 58"/>
                <a:gd name="T2" fmla="*/ 2 w 118"/>
                <a:gd name="T3" fmla="*/ 47 h 58"/>
                <a:gd name="T4" fmla="*/ 4 w 118"/>
                <a:gd name="T5" fmla="*/ 37 h 58"/>
                <a:gd name="T6" fmla="*/ 6 w 118"/>
                <a:gd name="T7" fmla="*/ 23 h 58"/>
                <a:gd name="T8" fmla="*/ 8 w 118"/>
                <a:gd name="T9" fmla="*/ 13 h 58"/>
                <a:gd name="T10" fmla="*/ 10 w 118"/>
                <a:gd name="T11" fmla="*/ 11 h 58"/>
                <a:gd name="T12" fmla="*/ 12 w 118"/>
                <a:gd name="T13" fmla="*/ 19 h 58"/>
                <a:gd name="T14" fmla="*/ 14 w 118"/>
                <a:gd name="T15" fmla="*/ 33 h 58"/>
                <a:gd name="T16" fmla="*/ 16 w 118"/>
                <a:gd name="T17" fmla="*/ 39 h 58"/>
                <a:gd name="T18" fmla="*/ 20 w 118"/>
                <a:gd name="T19" fmla="*/ 39 h 58"/>
                <a:gd name="T20" fmla="*/ 22 w 118"/>
                <a:gd name="T21" fmla="*/ 31 h 58"/>
                <a:gd name="T22" fmla="*/ 24 w 118"/>
                <a:gd name="T23" fmla="*/ 21 h 58"/>
                <a:gd name="T24" fmla="*/ 26 w 118"/>
                <a:gd name="T25" fmla="*/ 17 h 58"/>
                <a:gd name="T26" fmla="*/ 28 w 118"/>
                <a:gd name="T27" fmla="*/ 13 h 58"/>
                <a:gd name="T28" fmla="*/ 32 w 118"/>
                <a:gd name="T29" fmla="*/ 17 h 58"/>
                <a:gd name="T30" fmla="*/ 34 w 118"/>
                <a:gd name="T31" fmla="*/ 25 h 58"/>
                <a:gd name="T32" fmla="*/ 37 w 118"/>
                <a:gd name="T33" fmla="*/ 37 h 58"/>
                <a:gd name="T34" fmla="*/ 37 w 118"/>
                <a:gd name="T35" fmla="*/ 33 h 58"/>
                <a:gd name="T36" fmla="*/ 39 w 118"/>
                <a:gd name="T37" fmla="*/ 29 h 58"/>
                <a:gd name="T38" fmla="*/ 41 w 118"/>
                <a:gd name="T39" fmla="*/ 41 h 58"/>
                <a:gd name="T40" fmla="*/ 43 w 118"/>
                <a:gd name="T41" fmla="*/ 54 h 58"/>
                <a:gd name="T42" fmla="*/ 45 w 118"/>
                <a:gd name="T43" fmla="*/ 58 h 58"/>
                <a:gd name="T44" fmla="*/ 49 w 118"/>
                <a:gd name="T45" fmla="*/ 45 h 58"/>
                <a:gd name="T46" fmla="*/ 51 w 118"/>
                <a:gd name="T47" fmla="*/ 37 h 58"/>
                <a:gd name="T48" fmla="*/ 55 w 118"/>
                <a:gd name="T49" fmla="*/ 31 h 58"/>
                <a:gd name="T50" fmla="*/ 55 w 118"/>
                <a:gd name="T51" fmla="*/ 31 h 58"/>
                <a:gd name="T52" fmla="*/ 57 w 118"/>
                <a:gd name="T53" fmla="*/ 27 h 58"/>
                <a:gd name="T54" fmla="*/ 59 w 118"/>
                <a:gd name="T55" fmla="*/ 23 h 58"/>
                <a:gd name="T56" fmla="*/ 63 w 118"/>
                <a:gd name="T57" fmla="*/ 31 h 58"/>
                <a:gd name="T58" fmla="*/ 65 w 118"/>
                <a:gd name="T59" fmla="*/ 35 h 58"/>
                <a:gd name="T60" fmla="*/ 69 w 118"/>
                <a:gd name="T61" fmla="*/ 33 h 58"/>
                <a:gd name="T62" fmla="*/ 71 w 118"/>
                <a:gd name="T63" fmla="*/ 29 h 58"/>
                <a:gd name="T64" fmla="*/ 75 w 118"/>
                <a:gd name="T65" fmla="*/ 27 h 58"/>
                <a:gd name="T66" fmla="*/ 75 w 118"/>
                <a:gd name="T67" fmla="*/ 27 h 58"/>
                <a:gd name="T68" fmla="*/ 77 w 118"/>
                <a:gd name="T69" fmla="*/ 19 h 58"/>
                <a:gd name="T70" fmla="*/ 79 w 118"/>
                <a:gd name="T71" fmla="*/ 8 h 58"/>
                <a:gd name="T72" fmla="*/ 81 w 118"/>
                <a:gd name="T73" fmla="*/ 0 h 58"/>
                <a:gd name="T74" fmla="*/ 83 w 118"/>
                <a:gd name="T75" fmla="*/ 13 h 58"/>
                <a:gd name="T76" fmla="*/ 85 w 118"/>
                <a:gd name="T77" fmla="*/ 37 h 58"/>
                <a:gd name="T78" fmla="*/ 87 w 118"/>
                <a:gd name="T79" fmla="*/ 53 h 58"/>
                <a:gd name="T80" fmla="*/ 89 w 118"/>
                <a:gd name="T81" fmla="*/ 58 h 58"/>
                <a:gd name="T82" fmla="*/ 90 w 118"/>
                <a:gd name="T83" fmla="*/ 51 h 58"/>
                <a:gd name="T84" fmla="*/ 92 w 118"/>
                <a:gd name="T85" fmla="*/ 43 h 58"/>
                <a:gd name="T86" fmla="*/ 94 w 118"/>
                <a:gd name="T87" fmla="*/ 33 h 58"/>
                <a:gd name="T88" fmla="*/ 98 w 118"/>
                <a:gd name="T89" fmla="*/ 31 h 58"/>
                <a:gd name="T90" fmla="*/ 100 w 118"/>
                <a:gd name="T91" fmla="*/ 25 h 58"/>
                <a:gd name="T92" fmla="*/ 102 w 118"/>
                <a:gd name="T93" fmla="*/ 21 h 58"/>
                <a:gd name="T94" fmla="*/ 104 w 118"/>
                <a:gd name="T95" fmla="*/ 23 h 58"/>
                <a:gd name="T96" fmla="*/ 106 w 118"/>
                <a:gd name="T97" fmla="*/ 37 h 58"/>
                <a:gd name="T98" fmla="*/ 110 w 118"/>
                <a:gd name="T99" fmla="*/ 43 h 58"/>
                <a:gd name="T100" fmla="*/ 112 w 118"/>
                <a:gd name="T101" fmla="*/ 35 h 58"/>
                <a:gd name="T102" fmla="*/ 114 w 118"/>
                <a:gd name="T103" fmla="*/ 31 h 58"/>
                <a:gd name="T104" fmla="*/ 118 w 118"/>
                <a:gd name="T105"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 h="58">
                  <a:moveTo>
                    <a:pt x="0" y="51"/>
                  </a:moveTo>
                  <a:lnTo>
                    <a:pt x="0" y="53"/>
                  </a:lnTo>
                  <a:lnTo>
                    <a:pt x="0" y="51"/>
                  </a:lnTo>
                  <a:lnTo>
                    <a:pt x="2" y="47"/>
                  </a:lnTo>
                  <a:lnTo>
                    <a:pt x="2" y="41"/>
                  </a:lnTo>
                  <a:lnTo>
                    <a:pt x="4" y="37"/>
                  </a:lnTo>
                  <a:lnTo>
                    <a:pt x="4" y="27"/>
                  </a:lnTo>
                  <a:lnTo>
                    <a:pt x="6" y="23"/>
                  </a:lnTo>
                  <a:lnTo>
                    <a:pt x="6" y="17"/>
                  </a:lnTo>
                  <a:lnTo>
                    <a:pt x="8" y="13"/>
                  </a:lnTo>
                  <a:lnTo>
                    <a:pt x="8" y="9"/>
                  </a:lnTo>
                  <a:lnTo>
                    <a:pt x="10" y="11"/>
                  </a:lnTo>
                  <a:lnTo>
                    <a:pt x="10" y="17"/>
                  </a:lnTo>
                  <a:lnTo>
                    <a:pt x="12" y="19"/>
                  </a:lnTo>
                  <a:lnTo>
                    <a:pt x="12" y="31"/>
                  </a:lnTo>
                  <a:lnTo>
                    <a:pt x="14" y="33"/>
                  </a:lnTo>
                  <a:lnTo>
                    <a:pt x="14" y="37"/>
                  </a:lnTo>
                  <a:lnTo>
                    <a:pt x="16" y="39"/>
                  </a:lnTo>
                  <a:lnTo>
                    <a:pt x="18" y="41"/>
                  </a:lnTo>
                  <a:lnTo>
                    <a:pt x="20" y="39"/>
                  </a:lnTo>
                  <a:lnTo>
                    <a:pt x="22" y="37"/>
                  </a:lnTo>
                  <a:lnTo>
                    <a:pt x="22" y="31"/>
                  </a:lnTo>
                  <a:lnTo>
                    <a:pt x="24" y="27"/>
                  </a:lnTo>
                  <a:lnTo>
                    <a:pt x="24" y="21"/>
                  </a:lnTo>
                  <a:lnTo>
                    <a:pt x="26" y="19"/>
                  </a:lnTo>
                  <a:lnTo>
                    <a:pt x="26" y="17"/>
                  </a:lnTo>
                  <a:lnTo>
                    <a:pt x="30" y="13"/>
                  </a:lnTo>
                  <a:lnTo>
                    <a:pt x="28" y="13"/>
                  </a:lnTo>
                  <a:lnTo>
                    <a:pt x="30" y="15"/>
                  </a:lnTo>
                  <a:lnTo>
                    <a:pt x="32" y="17"/>
                  </a:lnTo>
                  <a:lnTo>
                    <a:pt x="32" y="21"/>
                  </a:lnTo>
                  <a:lnTo>
                    <a:pt x="34" y="25"/>
                  </a:lnTo>
                  <a:lnTo>
                    <a:pt x="34" y="33"/>
                  </a:lnTo>
                  <a:lnTo>
                    <a:pt x="37" y="37"/>
                  </a:lnTo>
                  <a:lnTo>
                    <a:pt x="36" y="37"/>
                  </a:lnTo>
                  <a:lnTo>
                    <a:pt x="37" y="33"/>
                  </a:lnTo>
                  <a:lnTo>
                    <a:pt x="39" y="31"/>
                  </a:lnTo>
                  <a:lnTo>
                    <a:pt x="39" y="29"/>
                  </a:lnTo>
                  <a:lnTo>
                    <a:pt x="41" y="31"/>
                  </a:lnTo>
                  <a:lnTo>
                    <a:pt x="41" y="41"/>
                  </a:lnTo>
                  <a:lnTo>
                    <a:pt x="43" y="47"/>
                  </a:lnTo>
                  <a:lnTo>
                    <a:pt x="43" y="54"/>
                  </a:lnTo>
                  <a:lnTo>
                    <a:pt x="47" y="58"/>
                  </a:lnTo>
                  <a:lnTo>
                    <a:pt x="45" y="58"/>
                  </a:lnTo>
                  <a:lnTo>
                    <a:pt x="47" y="49"/>
                  </a:lnTo>
                  <a:lnTo>
                    <a:pt x="49" y="45"/>
                  </a:lnTo>
                  <a:lnTo>
                    <a:pt x="49" y="39"/>
                  </a:lnTo>
                  <a:lnTo>
                    <a:pt x="51" y="37"/>
                  </a:lnTo>
                  <a:lnTo>
                    <a:pt x="51" y="31"/>
                  </a:lnTo>
                  <a:lnTo>
                    <a:pt x="55" y="31"/>
                  </a:lnTo>
                  <a:lnTo>
                    <a:pt x="53" y="31"/>
                  </a:lnTo>
                  <a:lnTo>
                    <a:pt x="55" y="31"/>
                  </a:lnTo>
                  <a:lnTo>
                    <a:pt x="57" y="29"/>
                  </a:lnTo>
                  <a:lnTo>
                    <a:pt x="57" y="27"/>
                  </a:lnTo>
                  <a:lnTo>
                    <a:pt x="59" y="25"/>
                  </a:lnTo>
                  <a:lnTo>
                    <a:pt x="59" y="23"/>
                  </a:lnTo>
                  <a:lnTo>
                    <a:pt x="63" y="27"/>
                  </a:lnTo>
                  <a:lnTo>
                    <a:pt x="63" y="31"/>
                  </a:lnTo>
                  <a:lnTo>
                    <a:pt x="67" y="35"/>
                  </a:lnTo>
                  <a:lnTo>
                    <a:pt x="65" y="35"/>
                  </a:lnTo>
                  <a:lnTo>
                    <a:pt x="67" y="35"/>
                  </a:lnTo>
                  <a:lnTo>
                    <a:pt x="69" y="33"/>
                  </a:lnTo>
                  <a:lnTo>
                    <a:pt x="69" y="31"/>
                  </a:lnTo>
                  <a:lnTo>
                    <a:pt x="71" y="29"/>
                  </a:lnTo>
                  <a:lnTo>
                    <a:pt x="71" y="27"/>
                  </a:lnTo>
                  <a:lnTo>
                    <a:pt x="75" y="27"/>
                  </a:lnTo>
                  <a:lnTo>
                    <a:pt x="73" y="27"/>
                  </a:lnTo>
                  <a:lnTo>
                    <a:pt x="75" y="27"/>
                  </a:lnTo>
                  <a:lnTo>
                    <a:pt x="77" y="25"/>
                  </a:lnTo>
                  <a:lnTo>
                    <a:pt x="77" y="19"/>
                  </a:lnTo>
                  <a:lnTo>
                    <a:pt x="79" y="15"/>
                  </a:lnTo>
                  <a:lnTo>
                    <a:pt x="79" y="8"/>
                  </a:lnTo>
                  <a:lnTo>
                    <a:pt x="81" y="4"/>
                  </a:lnTo>
                  <a:lnTo>
                    <a:pt x="81" y="0"/>
                  </a:lnTo>
                  <a:lnTo>
                    <a:pt x="83" y="4"/>
                  </a:lnTo>
                  <a:lnTo>
                    <a:pt x="83" y="13"/>
                  </a:lnTo>
                  <a:lnTo>
                    <a:pt x="85" y="19"/>
                  </a:lnTo>
                  <a:lnTo>
                    <a:pt x="85" y="37"/>
                  </a:lnTo>
                  <a:lnTo>
                    <a:pt x="87" y="43"/>
                  </a:lnTo>
                  <a:lnTo>
                    <a:pt x="87" y="53"/>
                  </a:lnTo>
                  <a:lnTo>
                    <a:pt x="89" y="54"/>
                  </a:lnTo>
                  <a:lnTo>
                    <a:pt x="89" y="58"/>
                  </a:lnTo>
                  <a:lnTo>
                    <a:pt x="90" y="56"/>
                  </a:lnTo>
                  <a:lnTo>
                    <a:pt x="90" y="51"/>
                  </a:lnTo>
                  <a:lnTo>
                    <a:pt x="92" y="49"/>
                  </a:lnTo>
                  <a:lnTo>
                    <a:pt x="92" y="43"/>
                  </a:lnTo>
                  <a:lnTo>
                    <a:pt x="94" y="41"/>
                  </a:lnTo>
                  <a:lnTo>
                    <a:pt x="94" y="33"/>
                  </a:lnTo>
                  <a:lnTo>
                    <a:pt x="96" y="31"/>
                  </a:lnTo>
                  <a:lnTo>
                    <a:pt x="98" y="31"/>
                  </a:lnTo>
                  <a:lnTo>
                    <a:pt x="100" y="27"/>
                  </a:lnTo>
                  <a:lnTo>
                    <a:pt x="100" y="25"/>
                  </a:lnTo>
                  <a:lnTo>
                    <a:pt x="102" y="23"/>
                  </a:lnTo>
                  <a:lnTo>
                    <a:pt x="102" y="21"/>
                  </a:lnTo>
                  <a:lnTo>
                    <a:pt x="102" y="23"/>
                  </a:lnTo>
                  <a:lnTo>
                    <a:pt x="104" y="23"/>
                  </a:lnTo>
                  <a:lnTo>
                    <a:pt x="104" y="31"/>
                  </a:lnTo>
                  <a:lnTo>
                    <a:pt x="106" y="37"/>
                  </a:lnTo>
                  <a:lnTo>
                    <a:pt x="106" y="47"/>
                  </a:lnTo>
                  <a:lnTo>
                    <a:pt x="110" y="43"/>
                  </a:lnTo>
                  <a:lnTo>
                    <a:pt x="110" y="37"/>
                  </a:lnTo>
                  <a:lnTo>
                    <a:pt x="112" y="35"/>
                  </a:lnTo>
                  <a:lnTo>
                    <a:pt x="112" y="33"/>
                  </a:lnTo>
                  <a:lnTo>
                    <a:pt x="114" y="31"/>
                  </a:lnTo>
                  <a:lnTo>
                    <a:pt x="114" y="27"/>
                  </a:lnTo>
                  <a:lnTo>
                    <a:pt x="118" y="31"/>
                  </a:lnTo>
                  <a:lnTo>
                    <a:pt x="116"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8" name="Freeform 272"/>
            <p:cNvSpPr>
              <a:spLocks noChangeAspect="1"/>
            </p:cNvSpPr>
            <p:nvPr/>
          </p:nvSpPr>
          <p:spPr bwMode="auto">
            <a:xfrm flipV="1">
              <a:off x="4763365" y="5734007"/>
              <a:ext cx="1068881" cy="137088"/>
            </a:xfrm>
            <a:custGeom>
              <a:avLst/>
              <a:gdLst>
                <a:gd name="T0" fmla="*/ 2 w 155"/>
                <a:gd name="T1" fmla="*/ 49 h 80"/>
                <a:gd name="T2" fmla="*/ 8 w 155"/>
                <a:gd name="T3" fmla="*/ 43 h 80"/>
                <a:gd name="T4" fmla="*/ 14 w 155"/>
                <a:gd name="T5" fmla="*/ 45 h 80"/>
                <a:gd name="T6" fmla="*/ 16 w 155"/>
                <a:gd name="T7" fmla="*/ 39 h 80"/>
                <a:gd name="T8" fmla="*/ 22 w 155"/>
                <a:gd name="T9" fmla="*/ 53 h 80"/>
                <a:gd name="T10" fmla="*/ 24 w 155"/>
                <a:gd name="T11" fmla="*/ 53 h 80"/>
                <a:gd name="T12" fmla="*/ 28 w 155"/>
                <a:gd name="T13" fmla="*/ 45 h 80"/>
                <a:gd name="T14" fmla="*/ 32 w 155"/>
                <a:gd name="T15" fmla="*/ 41 h 80"/>
                <a:gd name="T16" fmla="*/ 36 w 155"/>
                <a:gd name="T17" fmla="*/ 47 h 80"/>
                <a:gd name="T18" fmla="*/ 40 w 155"/>
                <a:gd name="T19" fmla="*/ 43 h 80"/>
                <a:gd name="T20" fmla="*/ 41 w 155"/>
                <a:gd name="T21" fmla="*/ 41 h 80"/>
                <a:gd name="T22" fmla="*/ 45 w 155"/>
                <a:gd name="T23" fmla="*/ 51 h 80"/>
                <a:gd name="T24" fmla="*/ 47 w 155"/>
                <a:gd name="T25" fmla="*/ 47 h 80"/>
                <a:gd name="T26" fmla="*/ 55 w 155"/>
                <a:gd name="T27" fmla="*/ 41 h 80"/>
                <a:gd name="T28" fmla="*/ 59 w 155"/>
                <a:gd name="T29" fmla="*/ 35 h 80"/>
                <a:gd name="T30" fmla="*/ 61 w 155"/>
                <a:gd name="T31" fmla="*/ 35 h 80"/>
                <a:gd name="T32" fmla="*/ 65 w 155"/>
                <a:gd name="T33" fmla="*/ 43 h 80"/>
                <a:gd name="T34" fmla="*/ 71 w 155"/>
                <a:gd name="T35" fmla="*/ 55 h 80"/>
                <a:gd name="T36" fmla="*/ 77 w 155"/>
                <a:gd name="T37" fmla="*/ 51 h 80"/>
                <a:gd name="T38" fmla="*/ 79 w 155"/>
                <a:gd name="T39" fmla="*/ 37 h 80"/>
                <a:gd name="T40" fmla="*/ 83 w 155"/>
                <a:gd name="T41" fmla="*/ 35 h 80"/>
                <a:gd name="T42" fmla="*/ 89 w 155"/>
                <a:gd name="T43" fmla="*/ 45 h 80"/>
                <a:gd name="T44" fmla="*/ 91 w 155"/>
                <a:gd name="T45" fmla="*/ 55 h 80"/>
                <a:gd name="T46" fmla="*/ 94 w 155"/>
                <a:gd name="T47" fmla="*/ 57 h 80"/>
                <a:gd name="T48" fmla="*/ 98 w 155"/>
                <a:gd name="T49" fmla="*/ 51 h 80"/>
                <a:gd name="T50" fmla="*/ 100 w 155"/>
                <a:gd name="T51" fmla="*/ 43 h 80"/>
                <a:gd name="T52" fmla="*/ 104 w 155"/>
                <a:gd name="T53" fmla="*/ 33 h 80"/>
                <a:gd name="T54" fmla="*/ 108 w 155"/>
                <a:gd name="T55" fmla="*/ 45 h 80"/>
                <a:gd name="T56" fmla="*/ 110 w 155"/>
                <a:gd name="T57" fmla="*/ 57 h 80"/>
                <a:gd name="T58" fmla="*/ 116 w 155"/>
                <a:gd name="T59" fmla="*/ 55 h 80"/>
                <a:gd name="T60" fmla="*/ 120 w 155"/>
                <a:gd name="T61" fmla="*/ 43 h 80"/>
                <a:gd name="T62" fmla="*/ 122 w 155"/>
                <a:gd name="T63" fmla="*/ 16 h 80"/>
                <a:gd name="T64" fmla="*/ 126 w 155"/>
                <a:gd name="T65" fmla="*/ 0 h 80"/>
                <a:gd name="T66" fmla="*/ 128 w 155"/>
                <a:gd name="T67" fmla="*/ 33 h 80"/>
                <a:gd name="T68" fmla="*/ 132 w 155"/>
                <a:gd name="T69" fmla="*/ 63 h 80"/>
                <a:gd name="T70" fmla="*/ 134 w 155"/>
                <a:gd name="T71" fmla="*/ 79 h 80"/>
                <a:gd name="T72" fmla="*/ 138 w 155"/>
                <a:gd name="T73" fmla="*/ 71 h 80"/>
                <a:gd name="T74" fmla="*/ 140 w 155"/>
                <a:gd name="T75" fmla="*/ 35 h 80"/>
                <a:gd name="T76" fmla="*/ 144 w 155"/>
                <a:gd name="T77" fmla="*/ 28 h 80"/>
                <a:gd name="T78" fmla="*/ 145 w 155"/>
                <a:gd name="T79" fmla="*/ 51 h 80"/>
                <a:gd name="T80" fmla="*/ 149 w 155"/>
                <a:gd name="T81" fmla="*/ 55 h 80"/>
                <a:gd name="T82" fmla="*/ 153 w 155"/>
                <a:gd name="T8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80">
                  <a:moveTo>
                    <a:pt x="2" y="51"/>
                  </a:moveTo>
                  <a:lnTo>
                    <a:pt x="0" y="51"/>
                  </a:lnTo>
                  <a:lnTo>
                    <a:pt x="2" y="49"/>
                  </a:lnTo>
                  <a:lnTo>
                    <a:pt x="4" y="47"/>
                  </a:lnTo>
                  <a:lnTo>
                    <a:pt x="6" y="45"/>
                  </a:lnTo>
                  <a:lnTo>
                    <a:pt x="8" y="43"/>
                  </a:lnTo>
                  <a:lnTo>
                    <a:pt x="12" y="43"/>
                  </a:lnTo>
                  <a:lnTo>
                    <a:pt x="12" y="47"/>
                  </a:lnTo>
                  <a:lnTo>
                    <a:pt x="14" y="45"/>
                  </a:lnTo>
                  <a:lnTo>
                    <a:pt x="14" y="43"/>
                  </a:lnTo>
                  <a:lnTo>
                    <a:pt x="16" y="41"/>
                  </a:lnTo>
                  <a:lnTo>
                    <a:pt x="16" y="39"/>
                  </a:lnTo>
                  <a:lnTo>
                    <a:pt x="18" y="43"/>
                  </a:lnTo>
                  <a:lnTo>
                    <a:pt x="18" y="49"/>
                  </a:lnTo>
                  <a:lnTo>
                    <a:pt x="22" y="53"/>
                  </a:lnTo>
                  <a:lnTo>
                    <a:pt x="20" y="53"/>
                  </a:lnTo>
                  <a:lnTo>
                    <a:pt x="22" y="51"/>
                  </a:lnTo>
                  <a:lnTo>
                    <a:pt x="24" y="53"/>
                  </a:lnTo>
                  <a:lnTo>
                    <a:pt x="26" y="51"/>
                  </a:lnTo>
                  <a:lnTo>
                    <a:pt x="28" y="49"/>
                  </a:lnTo>
                  <a:lnTo>
                    <a:pt x="28" y="45"/>
                  </a:lnTo>
                  <a:lnTo>
                    <a:pt x="32" y="41"/>
                  </a:lnTo>
                  <a:lnTo>
                    <a:pt x="30" y="41"/>
                  </a:lnTo>
                  <a:lnTo>
                    <a:pt x="32" y="41"/>
                  </a:lnTo>
                  <a:lnTo>
                    <a:pt x="34" y="43"/>
                  </a:lnTo>
                  <a:lnTo>
                    <a:pt x="34" y="47"/>
                  </a:lnTo>
                  <a:lnTo>
                    <a:pt x="36" y="47"/>
                  </a:lnTo>
                  <a:lnTo>
                    <a:pt x="38" y="49"/>
                  </a:lnTo>
                  <a:lnTo>
                    <a:pt x="40" y="45"/>
                  </a:lnTo>
                  <a:lnTo>
                    <a:pt x="40" y="43"/>
                  </a:lnTo>
                  <a:lnTo>
                    <a:pt x="41" y="41"/>
                  </a:lnTo>
                  <a:lnTo>
                    <a:pt x="41" y="39"/>
                  </a:lnTo>
                  <a:lnTo>
                    <a:pt x="41" y="41"/>
                  </a:lnTo>
                  <a:lnTo>
                    <a:pt x="43" y="43"/>
                  </a:lnTo>
                  <a:lnTo>
                    <a:pt x="43" y="49"/>
                  </a:lnTo>
                  <a:lnTo>
                    <a:pt x="45" y="51"/>
                  </a:lnTo>
                  <a:lnTo>
                    <a:pt x="45" y="53"/>
                  </a:lnTo>
                  <a:lnTo>
                    <a:pt x="47" y="51"/>
                  </a:lnTo>
                  <a:lnTo>
                    <a:pt x="47" y="47"/>
                  </a:lnTo>
                  <a:lnTo>
                    <a:pt x="51" y="43"/>
                  </a:lnTo>
                  <a:lnTo>
                    <a:pt x="51" y="41"/>
                  </a:lnTo>
                  <a:lnTo>
                    <a:pt x="55" y="41"/>
                  </a:lnTo>
                  <a:lnTo>
                    <a:pt x="53" y="41"/>
                  </a:lnTo>
                  <a:lnTo>
                    <a:pt x="55" y="39"/>
                  </a:lnTo>
                  <a:lnTo>
                    <a:pt x="59" y="35"/>
                  </a:lnTo>
                  <a:lnTo>
                    <a:pt x="57" y="35"/>
                  </a:lnTo>
                  <a:lnTo>
                    <a:pt x="59" y="35"/>
                  </a:lnTo>
                  <a:lnTo>
                    <a:pt x="61" y="35"/>
                  </a:lnTo>
                  <a:lnTo>
                    <a:pt x="63" y="37"/>
                  </a:lnTo>
                  <a:lnTo>
                    <a:pt x="65" y="39"/>
                  </a:lnTo>
                  <a:lnTo>
                    <a:pt x="65" y="43"/>
                  </a:lnTo>
                  <a:lnTo>
                    <a:pt x="67" y="45"/>
                  </a:lnTo>
                  <a:lnTo>
                    <a:pt x="67" y="51"/>
                  </a:lnTo>
                  <a:lnTo>
                    <a:pt x="71" y="55"/>
                  </a:lnTo>
                  <a:lnTo>
                    <a:pt x="71" y="57"/>
                  </a:lnTo>
                  <a:lnTo>
                    <a:pt x="73" y="55"/>
                  </a:lnTo>
                  <a:lnTo>
                    <a:pt x="77" y="51"/>
                  </a:lnTo>
                  <a:lnTo>
                    <a:pt x="77" y="43"/>
                  </a:lnTo>
                  <a:lnTo>
                    <a:pt x="79" y="41"/>
                  </a:lnTo>
                  <a:lnTo>
                    <a:pt x="79" y="37"/>
                  </a:lnTo>
                  <a:lnTo>
                    <a:pt x="83" y="33"/>
                  </a:lnTo>
                  <a:lnTo>
                    <a:pt x="81" y="33"/>
                  </a:lnTo>
                  <a:lnTo>
                    <a:pt x="83" y="35"/>
                  </a:lnTo>
                  <a:lnTo>
                    <a:pt x="85" y="37"/>
                  </a:lnTo>
                  <a:lnTo>
                    <a:pt x="85" y="41"/>
                  </a:lnTo>
                  <a:lnTo>
                    <a:pt x="89" y="45"/>
                  </a:lnTo>
                  <a:lnTo>
                    <a:pt x="89" y="49"/>
                  </a:lnTo>
                  <a:lnTo>
                    <a:pt x="91" y="51"/>
                  </a:lnTo>
                  <a:lnTo>
                    <a:pt x="91" y="55"/>
                  </a:lnTo>
                  <a:lnTo>
                    <a:pt x="93" y="57"/>
                  </a:lnTo>
                  <a:lnTo>
                    <a:pt x="93" y="59"/>
                  </a:lnTo>
                  <a:lnTo>
                    <a:pt x="94" y="57"/>
                  </a:lnTo>
                  <a:lnTo>
                    <a:pt x="96" y="55"/>
                  </a:lnTo>
                  <a:lnTo>
                    <a:pt x="96" y="53"/>
                  </a:lnTo>
                  <a:lnTo>
                    <a:pt x="98" y="51"/>
                  </a:lnTo>
                  <a:lnTo>
                    <a:pt x="98" y="47"/>
                  </a:lnTo>
                  <a:lnTo>
                    <a:pt x="100" y="45"/>
                  </a:lnTo>
                  <a:lnTo>
                    <a:pt x="100" y="43"/>
                  </a:lnTo>
                  <a:lnTo>
                    <a:pt x="102" y="39"/>
                  </a:lnTo>
                  <a:lnTo>
                    <a:pt x="102" y="32"/>
                  </a:lnTo>
                  <a:lnTo>
                    <a:pt x="104" y="33"/>
                  </a:lnTo>
                  <a:lnTo>
                    <a:pt x="106" y="35"/>
                  </a:lnTo>
                  <a:lnTo>
                    <a:pt x="106" y="43"/>
                  </a:lnTo>
                  <a:lnTo>
                    <a:pt x="108" y="45"/>
                  </a:lnTo>
                  <a:lnTo>
                    <a:pt x="108" y="51"/>
                  </a:lnTo>
                  <a:lnTo>
                    <a:pt x="110" y="53"/>
                  </a:lnTo>
                  <a:lnTo>
                    <a:pt x="110" y="57"/>
                  </a:lnTo>
                  <a:lnTo>
                    <a:pt x="112" y="57"/>
                  </a:lnTo>
                  <a:lnTo>
                    <a:pt x="114" y="57"/>
                  </a:lnTo>
                  <a:lnTo>
                    <a:pt x="116" y="55"/>
                  </a:lnTo>
                  <a:lnTo>
                    <a:pt x="118" y="53"/>
                  </a:lnTo>
                  <a:lnTo>
                    <a:pt x="118" y="47"/>
                  </a:lnTo>
                  <a:lnTo>
                    <a:pt x="120" y="43"/>
                  </a:lnTo>
                  <a:lnTo>
                    <a:pt x="120" y="32"/>
                  </a:lnTo>
                  <a:lnTo>
                    <a:pt x="122" y="28"/>
                  </a:lnTo>
                  <a:lnTo>
                    <a:pt x="122" y="16"/>
                  </a:lnTo>
                  <a:lnTo>
                    <a:pt x="124" y="12"/>
                  </a:lnTo>
                  <a:lnTo>
                    <a:pt x="124" y="2"/>
                  </a:lnTo>
                  <a:lnTo>
                    <a:pt x="126" y="0"/>
                  </a:lnTo>
                  <a:lnTo>
                    <a:pt x="126" y="4"/>
                  </a:lnTo>
                  <a:lnTo>
                    <a:pt x="128" y="10"/>
                  </a:lnTo>
                  <a:lnTo>
                    <a:pt x="128" y="33"/>
                  </a:lnTo>
                  <a:lnTo>
                    <a:pt x="130" y="41"/>
                  </a:lnTo>
                  <a:lnTo>
                    <a:pt x="130" y="57"/>
                  </a:lnTo>
                  <a:lnTo>
                    <a:pt x="132" y="63"/>
                  </a:lnTo>
                  <a:lnTo>
                    <a:pt x="132" y="75"/>
                  </a:lnTo>
                  <a:lnTo>
                    <a:pt x="134" y="77"/>
                  </a:lnTo>
                  <a:lnTo>
                    <a:pt x="134" y="79"/>
                  </a:lnTo>
                  <a:lnTo>
                    <a:pt x="136" y="80"/>
                  </a:lnTo>
                  <a:lnTo>
                    <a:pt x="136" y="75"/>
                  </a:lnTo>
                  <a:lnTo>
                    <a:pt x="138" y="71"/>
                  </a:lnTo>
                  <a:lnTo>
                    <a:pt x="138" y="59"/>
                  </a:lnTo>
                  <a:lnTo>
                    <a:pt x="140" y="53"/>
                  </a:lnTo>
                  <a:lnTo>
                    <a:pt x="140" y="35"/>
                  </a:lnTo>
                  <a:lnTo>
                    <a:pt x="142" y="32"/>
                  </a:lnTo>
                  <a:lnTo>
                    <a:pt x="142" y="26"/>
                  </a:lnTo>
                  <a:lnTo>
                    <a:pt x="144" y="28"/>
                  </a:lnTo>
                  <a:lnTo>
                    <a:pt x="144" y="35"/>
                  </a:lnTo>
                  <a:lnTo>
                    <a:pt x="145" y="39"/>
                  </a:lnTo>
                  <a:lnTo>
                    <a:pt x="145" y="51"/>
                  </a:lnTo>
                  <a:lnTo>
                    <a:pt x="147" y="53"/>
                  </a:lnTo>
                  <a:lnTo>
                    <a:pt x="147" y="57"/>
                  </a:lnTo>
                  <a:lnTo>
                    <a:pt x="149" y="55"/>
                  </a:lnTo>
                  <a:lnTo>
                    <a:pt x="151" y="53"/>
                  </a:lnTo>
                  <a:lnTo>
                    <a:pt x="151" y="51"/>
                  </a:lnTo>
                  <a:lnTo>
                    <a:pt x="153" y="49"/>
                  </a:lnTo>
                  <a:lnTo>
                    <a:pt x="153" y="45"/>
                  </a:lnTo>
                  <a:lnTo>
                    <a:pt x="155"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89" name="Freeform 273"/>
            <p:cNvSpPr>
              <a:spLocks noChangeAspect="1"/>
            </p:cNvSpPr>
            <p:nvPr/>
          </p:nvSpPr>
          <p:spPr bwMode="auto">
            <a:xfrm flipV="1">
              <a:off x="5832246" y="5738383"/>
              <a:ext cx="1042979" cy="140005"/>
            </a:xfrm>
            <a:custGeom>
              <a:avLst/>
              <a:gdLst>
                <a:gd name="T0" fmla="*/ 4 w 151"/>
                <a:gd name="T1" fmla="*/ 51 h 81"/>
                <a:gd name="T2" fmla="*/ 10 w 151"/>
                <a:gd name="T3" fmla="*/ 43 h 81"/>
                <a:gd name="T4" fmla="*/ 18 w 151"/>
                <a:gd name="T5" fmla="*/ 51 h 81"/>
                <a:gd name="T6" fmla="*/ 20 w 151"/>
                <a:gd name="T7" fmla="*/ 47 h 81"/>
                <a:gd name="T8" fmla="*/ 22 w 151"/>
                <a:gd name="T9" fmla="*/ 37 h 81"/>
                <a:gd name="T10" fmla="*/ 26 w 151"/>
                <a:gd name="T11" fmla="*/ 55 h 81"/>
                <a:gd name="T12" fmla="*/ 30 w 151"/>
                <a:gd name="T13" fmla="*/ 55 h 81"/>
                <a:gd name="T14" fmla="*/ 34 w 151"/>
                <a:gd name="T15" fmla="*/ 49 h 81"/>
                <a:gd name="T16" fmla="*/ 36 w 151"/>
                <a:gd name="T17" fmla="*/ 36 h 81"/>
                <a:gd name="T18" fmla="*/ 40 w 151"/>
                <a:gd name="T19" fmla="*/ 32 h 81"/>
                <a:gd name="T20" fmla="*/ 43 w 151"/>
                <a:gd name="T21" fmla="*/ 37 h 81"/>
                <a:gd name="T22" fmla="*/ 45 w 151"/>
                <a:gd name="T23" fmla="*/ 57 h 81"/>
                <a:gd name="T24" fmla="*/ 49 w 151"/>
                <a:gd name="T25" fmla="*/ 67 h 81"/>
                <a:gd name="T26" fmla="*/ 53 w 151"/>
                <a:gd name="T27" fmla="*/ 53 h 81"/>
                <a:gd name="T28" fmla="*/ 57 w 151"/>
                <a:gd name="T29" fmla="*/ 47 h 81"/>
                <a:gd name="T30" fmla="*/ 59 w 151"/>
                <a:gd name="T31" fmla="*/ 53 h 81"/>
                <a:gd name="T32" fmla="*/ 63 w 151"/>
                <a:gd name="T33" fmla="*/ 49 h 81"/>
                <a:gd name="T34" fmla="*/ 65 w 151"/>
                <a:gd name="T35" fmla="*/ 55 h 81"/>
                <a:gd name="T36" fmla="*/ 69 w 151"/>
                <a:gd name="T37" fmla="*/ 67 h 81"/>
                <a:gd name="T38" fmla="*/ 73 w 151"/>
                <a:gd name="T39" fmla="*/ 51 h 81"/>
                <a:gd name="T40" fmla="*/ 77 w 151"/>
                <a:gd name="T41" fmla="*/ 59 h 81"/>
                <a:gd name="T42" fmla="*/ 79 w 151"/>
                <a:gd name="T43" fmla="*/ 53 h 81"/>
                <a:gd name="T44" fmla="*/ 83 w 151"/>
                <a:gd name="T45" fmla="*/ 39 h 81"/>
                <a:gd name="T46" fmla="*/ 85 w 151"/>
                <a:gd name="T47" fmla="*/ 0 h 81"/>
                <a:gd name="T48" fmla="*/ 89 w 151"/>
                <a:gd name="T49" fmla="*/ 20 h 81"/>
                <a:gd name="T50" fmla="*/ 91 w 151"/>
                <a:gd name="T51" fmla="*/ 59 h 81"/>
                <a:gd name="T52" fmla="*/ 95 w 151"/>
                <a:gd name="T53" fmla="*/ 73 h 81"/>
                <a:gd name="T54" fmla="*/ 98 w 151"/>
                <a:gd name="T55" fmla="*/ 67 h 81"/>
                <a:gd name="T56" fmla="*/ 100 w 151"/>
                <a:gd name="T57" fmla="*/ 43 h 81"/>
                <a:gd name="T58" fmla="*/ 104 w 151"/>
                <a:gd name="T59" fmla="*/ 8 h 81"/>
                <a:gd name="T60" fmla="*/ 106 w 151"/>
                <a:gd name="T61" fmla="*/ 26 h 81"/>
                <a:gd name="T62" fmla="*/ 110 w 151"/>
                <a:gd name="T63" fmla="*/ 65 h 81"/>
                <a:gd name="T64" fmla="*/ 114 w 151"/>
                <a:gd name="T65" fmla="*/ 79 h 81"/>
                <a:gd name="T66" fmla="*/ 116 w 151"/>
                <a:gd name="T67" fmla="*/ 61 h 81"/>
                <a:gd name="T68" fmla="*/ 120 w 151"/>
                <a:gd name="T69" fmla="*/ 53 h 81"/>
                <a:gd name="T70" fmla="*/ 126 w 151"/>
                <a:gd name="T71" fmla="*/ 45 h 81"/>
                <a:gd name="T72" fmla="*/ 132 w 151"/>
                <a:gd name="T73" fmla="*/ 45 h 81"/>
                <a:gd name="T74" fmla="*/ 134 w 151"/>
                <a:gd name="T75" fmla="*/ 37 h 81"/>
                <a:gd name="T76" fmla="*/ 138 w 151"/>
                <a:gd name="T77" fmla="*/ 39 h 81"/>
                <a:gd name="T78" fmla="*/ 142 w 151"/>
                <a:gd name="T79" fmla="*/ 53 h 81"/>
                <a:gd name="T80" fmla="*/ 146 w 151"/>
                <a:gd name="T81" fmla="*/ 55 h 81"/>
                <a:gd name="T82" fmla="*/ 147 w 151"/>
                <a:gd name="T83" fmla="*/ 3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81">
                  <a:moveTo>
                    <a:pt x="0" y="47"/>
                  </a:moveTo>
                  <a:lnTo>
                    <a:pt x="2" y="49"/>
                  </a:lnTo>
                  <a:lnTo>
                    <a:pt x="4" y="51"/>
                  </a:lnTo>
                  <a:lnTo>
                    <a:pt x="6" y="49"/>
                  </a:lnTo>
                  <a:lnTo>
                    <a:pt x="10" y="45"/>
                  </a:lnTo>
                  <a:lnTo>
                    <a:pt x="10" y="43"/>
                  </a:lnTo>
                  <a:lnTo>
                    <a:pt x="12" y="45"/>
                  </a:lnTo>
                  <a:lnTo>
                    <a:pt x="14" y="47"/>
                  </a:lnTo>
                  <a:lnTo>
                    <a:pt x="18" y="51"/>
                  </a:lnTo>
                  <a:lnTo>
                    <a:pt x="16" y="51"/>
                  </a:lnTo>
                  <a:lnTo>
                    <a:pt x="18" y="49"/>
                  </a:lnTo>
                  <a:lnTo>
                    <a:pt x="20" y="47"/>
                  </a:lnTo>
                  <a:lnTo>
                    <a:pt x="20" y="41"/>
                  </a:lnTo>
                  <a:lnTo>
                    <a:pt x="24" y="37"/>
                  </a:lnTo>
                  <a:lnTo>
                    <a:pt x="22" y="37"/>
                  </a:lnTo>
                  <a:lnTo>
                    <a:pt x="24" y="45"/>
                  </a:lnTo>
                  <a:lnTo>
                    <a:pt x="26" y="49"/>
                  </a:lnTo>
                  <a:lnTo>
                    <a:pt x="26" y="55"/>
                  </a:lnTo>
                  <a:lnTo>
                    <a:pt x="30" y="59"/>
                  </a:lnTo>
                  <a:lnTo>
                    <a:pt x="28" y="59"/>
                  </a:lnTo>
                  <a:lnTo>
                    <a:pt x="30" y="55"/>
                  </a:lnTo>
                  <a:lnTo>
                    <a:pt x="32" y="53"/>
                  </a:lnTo>
                  <a:lnTo>
                    <a:pt x="32" y="51"/>
                  </a:lnTo>
                  <a:lnTo>
                    <a:pt x="34" y="49"/>
                  </a:lnTo>
                  <a:lnTo>
                    <a:pt x="34" y="45"/>
                  </a:lnTo>
                  <a:lnTo>
                    <a:pt x="36" y="41"/>
                  </a:lnTo>
                  <a:lnTo>
                    <a:pt x="36" y="36"/>
                  </a:lnTo>
                  <a:lnTo>
                    <a:pt x="38" y="34"/>
                  </a:lnTo>
                  <a:lnTo>
                    <a:pt x="38" y="30"/>
                  </a:lnTo>
                  <a:lnTo>
                    <a:pt x="40" y="32"/>
                  </a:lnTo>
                  <a:lnTo>
                    <a:pt x="42" y="34"/>
                  </a:lnTo>
                  <a:lnTo>
                    <a:pt x="42" y="36"/>
                  </a:lnTo>
                  <a:lnTo>
                    <a:pt x="43" y="37"/>
                  </a:lnTo>
                  <a:lnTo>
                    <a:pt x="43" y="41"/>
                  </a:lnTo>
                  <a:lnTo>
                    <a:pt x="45" y="45"/>
                  </a:lnTo>
                  <a:lnTo>
                    <a:pt x="45" y="57"/>
                  </a:lnTo>
                  <a:lnTo>
                    <a:pt x="47" y="61"/>
                  </a:lnTo>
                  <a:lnTo>
                    <a:pt x="47" y="65"/>
                  </a:lnTo>
                  <a:lnTo>
                    <a:pt x="49" y="67"/>
                  </a:lnTo>
                  <a:lnTo>
                    <a:pt x="49" y="63"/>
                  </a:lnTo>
                  <a:lnTo>
                    <a:pt x="53" y="59"/>
                  </a:lnTo>
                  <a:lnTo>
                    <a:pt x="53" y="53"/>
                  </a:lnTo>
                  <a:lnTo>
                    <a:pt x="55" y="51"/>
                  </a:lnTo>
                  <a:lnTo>
                    <a:pt x="55" y="49"/>
                  </a:lnTo>
                  <a:lnTo>
                    <a:pt x="57" y="47"/>
                  </a:lnTo>
                  <a:lnTo>
                    <a:pt x="57" y="45"/>
                  </a:lnTo>
                  <a:lnTo>
                    <a:pt x="59" y="47"/>
                  </a:lnTo>
                  <a:lnTo>
                    <a:pt x="59" y="53"/>
                  </a:lnTo>
                  <a:lnTo>
                    <a:pt x="61" y="55"/>
                  </a:lnTo>
                  <a:lnTo>
                    <a:pt x="61" y="51"/>
                  </a:lnTo>
                  <a:lnTo>
                    <a:pt x="63" y="49"/>
                  </a:lnTo>
                  <a:lnTo>
                    <a:pt x="63" y="45"/>
                  </a:lnTo>
                  <a:lnTo>
                    <a:pt x="65" y="49"/>
                  </a:lnTo>
                  <a:lnTo>
                    <a:pt x="65" y="55"/>
                  </a:lnTo>
                  <a:lnTo>
                    <a:pt x="67" y="59"/>
                  </a:lnTo>
                  <a:lnTo>
                    <a:pt x="67" y="69"/>
                  </a:lnTo>
                  <a:lnTo>
                    <a:pt x="69" y="67"/>
                  </a:lnTo>
                  <a:lnTo>
                    <a:pt x="71" y="65"/>
                  </a:lnTo>
                  <a:lnTo>
                    <a:pt x="71" y="53"/>
                  </a:lnTo>
                  <a:lnTo>
                    <a:pt x="73" y="51"/>
                  </a:lnTo>
                  <a:lnTo>
                    <a:pt x="75" y="53"/>
                  </a:lnTo>
                  <a:lnTo>
                    <a:pt x="75" y="55"/>
                  </a:lnTo>
                  <a:lnTo>
                    <a:pt x="77" y="59"/>
                  </a:lnTo>
                  <a:lnTo>
                    <a:pt x="77" y="61"/>
                  </a:lnTo>
                  <a:lnTo>
                    <a:pt x="79" y="59"/>
                  </a:lnTo>
                  <a:lnTo>
                    <a:pt x="79" y="53"/>
                  </a:lnTo>
                  <a:lnTo>
                    <a:pt x="81" y="51"/>
                  </a:lnTo>
                  <a:lnTo>
                    <a:pt x="81" y="45"/>
                  </a:lnTo>
                  <a:lnTo>
                    <a:pt x="83" y="39"/>
                  </a:lnTo>
                  <a:lnTo>
                    <a:pt x="83" y="24"/>
                  </a:lnTo>
                  <a:lnTo>
                    <a:pt x="85" y="16"/>
                  </a:lnTo>
                  <a:lnTo>
                    <a:pt x="85" y="0"/>
                  </a:lnTo>
                  <a:lnTo>
                    <a:pt x="87" y="2"/>
                  </a:lnTo>
                  <a:lnTo>
                    <a:pt x="87" y="12"/>
                  </a:lnTo>
                  <a:lnTo>
                    <a:pt x="89" y="20"/>
                  </a:lnTo>
                  <a:lnTo>
                    <a:pt x="89" y="39"/>
                  </a:lnTo>
                  <a:lnTo>
                    <a:pt x="91" y="47"/>
                  </a:lnTo>
                  <a:lnTo>
                    <a:pt x="91" y="59"/>
                  </a:lnTo>
                  <a:lnTo>
                    <a:pt x="93" y="65"/>
                  </a:lnTo>
                  <a:lnTo>
                    <a:pt x="93" y="75"/>
                  </a:lnTo>
                  <a:lnTo>
                    <a:pt x="95" y="73"/>
                  </a:lnTo>
                  <a:lnTo>
                    <a:pt x="96" y="71"/>
                  </a:lnTo>
                  <a:lnTo>
                    <a:pt x="96" y="69"/>
                  </a:lnTo>
                  <a:lnTo>
                    <a:pt x="98" y="67"/>
                  </a:lnTo>
                  <a:lnTo>
                    <a:pt x="98" y="61"/>
                  </a:lnTo>
                  <a:lnTo>
                    <a:pt x="100" y="57"/>
                  </a:lnTo>
                  <a:lnTo>
                    <a:pt x="100" y="43"/>
                  </a:lnTo>
                  <a:lnTo>
                    <a:pt x="102" y="36"/>
                  </a:lnTo>
                  <a:lnTo>
                    <a:pt x="102" y="18"/>
                  </a:lnTo>
                  <a:lnTo>
                    <a:pt x="104" y="8"/>
                  </a:lnTo>
                  <a:lnTo>
                    <a:pt x="104" y="0"/>
                  </a:lnTo>
                  <a:lnTo>
                    <a:pt x="106" y="2"/>
                  </a:lnTo>
                  <a:lnTo>
                    <a:pt x="106" y="26"/>
                  </a:lnTo>
                  <a:lnTo>
                    <a:pt x="108" y="37"/>
                  </a:lnTo>
                  <a:lnTo>
                    <a:pt x="108" y="57"/>
                  </a:lnTo>
                  <a:lnTo>
                    <a:pt x="110" y="65"/>
                  </a:lnTo>
                  <a:lnTo>
                    <a:pt x="110" y="79"/>
                  </a:lnTo>
                  <a:lnTo>
                    <a:pt x="112" y="81"/>
                  </a:lnTo>
                  <a:lnTo>
                    <a:pt x="114" y="79"/>
                  </a:lnTo>
                  <a:lnTo>
                    <a:pt x="114" y="67"/>
                  </a:lnTo>
                  <a:lnTo>
                    <a:pt x="116" y="65"/>
                  </a:lnTo>
                  <a:lnTo>
                    <a:pt x="116" y="61"/>
                  </a:lnTo>
                  <a:lnTo>
                    <a:pt x="118" y="59"/>
                  </a:lnTo>
                  <a:lnTo>
                    <a:pt x="120" y="57"/>
                  </a:lnTo>
                  <a:lnTo>
                    <a:pt x="120" y="53"/>
                  </a:lnTo>
                  <a:lnTo>
                    <a:pt x="124" y="49"/>
                  </a:lnTo>
                  <a:lnTo>
                    <a:pt x="124" y="47"/>
                  </a:lnTo>
                  <a:lnTo>
                    <a:pt x="126" y="45"/>
                  </a:lnTo>
                  <a:lnTo>
                    <a:pt x="128" y="45"/>
                  </a:lnTo>
                  <a:lnTo>
                    <a:pt x="130" y="47"/>
                  </a:lnTo>
                  <a:lnTo>
                    <a:pt x="132" y="45"/>
                  </a:lnTo>
                  <a:lnTo>
                    <a:pt x="132" y="43"/>
                  </a:lnTo>
                  <a:lnTo>
                    <a:pt x="134" y="41"/>
                  </a:lnTo>
                  <a:lnTo>
                    <a:pt x="134" y="37"/>
                  </a:lnTo>
                  <a:lnTo>
                    <a:pt x="138" y="34"/>
                  </a:lnTo>
                  <a:lnTo>
                    <a:pt x="136" y="34"/>
                  </a:lnTo>
                  <a:lnTo>
                    <a:pt x="138" y="39"/>
                  </a:lnTo>
                  <a:lnTo>
                    <a:pt x="140" y="41"/>
                  </a:lnTo>
                  <a:lnTo>
                    <a:pt x="140" y="51"/>
                  </a:lnTo>
                  <a:lnTo>
                    <a:pt x="142" y="53"/>
                  </a:lnTo>
                  <a:lnTo>
                    <a:pt x="144" y="55"/>
                  </a:lnTo>
                  <a:lnTo>
                    <a:pt x="144" y="57"/>
                  </a:lnTo>
                  <a:lnTo>
                    <a:pt x="146" y="55"/>
                  </a:lnTo>
                  <a:lnTo>
                    <a:pt x="146" y="51"/>
                  </a:lnTo>
                  <a:lnTo>
                    <a:pt x="147" y="47"/>
                  </a:lnTo>
                  <a:lnTo>
                    <a:pt x="147" y="37"/>
                  </a:lnTo>
                  <a:lnTo>
                    <a:pt x="149" y="36"/>
                  </a:lnTo>
                  <a:lnTo>
                    <a:pt x="151" y="3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0" name="Freeform 274"/>
            <p:cNvSpPr>
              <a:spLocks noChangeAspect="1"/>
            </p:cNvSpPr>
            <p:nvPr/>
          </p:nvSpPr>
          <p:spPr bwMode="auto">
            <a:xfrm flipV="1">
              <a:off x="6875225" y="5738383"/>
              <a:ext cx="1068881" cy="153131"/>
            </a:xfrm>
            <a:custGeom>
              <a:avLst/>
              <a:gdLst>
                <a:gd name="T0" fmla="*/ 2 w 155"/>
                <a:gd name="T1" fmla="*/ 55 h 89"/>
                <a:gd name="T2" fmla="*/ 4 w 155"/>
                <a:gd name="T3" fmla="*/ 71 h 89"/>
                <a:gd name="T4" fmla="*/ 10 w 155"/>
                <a:gd name="T5" fmla="*/ 67 h 89"/>
                <a:gd name="T6" fmla="*/ 14 w 155"/>
                <a:gd name="T7" fmla="*/ 59 h 89"/>
                <a:gd name="T8" fmla="*/ 18 w 155"/>
                <a:gd name="T9" fmla="*/ 61 h 89"/>
                <a:gd name="T10" fmla="*/ 26 w 155"/>
                <a:gd name="T11" fmla="*/ 49 h 89"/>
                <a:gd name="T12" fmla="*/ 28 w 155"/>
                <a:gd name="T13" fmla="*/ 51 h 89"/>
                <a:gd name="T14" fmla="*/ 32 w 155"/>
                <a:gd name="T15" fmla="*/ 59 h 89"/>
                <a:gd name="T16" fmla="*/ 36 w 155"/>
                <a:gd name="T17" fmla="*/ 40 h 89"/>
                <a:gd name="T18" fmla="*/ 40 w 155"/>
                <a:gd name="T19" fmla="*/ 0 h 89"/>
                <a:gd name="T20" fmla="*/ 42 w 155"/>
                <a:gd name="T21" fmla="*/ 45 h 89"/>
                <a:gd name="T22" fmla="*/ 46 w 155"/>
                <a:gd name="T23" fmla="*/ 83 h 89"/>
                <a:gd name="T24" fmla="*/ 49 w 155"/>
                <a:gd name="T25" fmla="*/ 87 h 89"/>
                <a:gd name="T26" fmla="*/ 51 w 155"/>
                <a:gd name="T27" fmla="*/ 65 h 89"/>
                <a:gd name="T28" fmla="*/ 57 w 155"/>
                <a:gd name="T29" fmla="*/ 69 h 89"/>
                <a:gd name="T30" fmla="*/ 61 w 155"/>
                <a:gd name="T31" fmla="*/ 63 h 89"/>
                <a:gd name="T32" fmla="*/ 65 w 155"/>
                <a:gd name="T33" fmla="*/ 42 h 89"/>
                <a:gd name="T34" fmla="*/ 67 w 155"/>
                <a:gd name="T35" fmla="*/ 26 h 89"/>
                <a:gd name="T36" fmla="*/ 71 w 155"/>
                <a:gd name="T37" fmla="*/ 61 h 89"/>
                <a:gd name="T38" fmla="*/ 75 w 155"/>
                <a:gd name="T39" fmla="*/ 65 h 89"/>
                <a:gd name="T40" fmla="*/ 77 w 155"/>
                <a:gd name="T41" fmla="*/ 57 h 89"/>
                <a:gd name="T42" fmla="*/ 81 w 155"/>
                <a:gd name="T43" fmla="*/ 55 h 89"/>
                <a:gd name="T44" fmla="*/ 83 w 155"/>
                <a:gd name="T45" fmla="*/ 55 h 89"/>
                <a:gd name="T46" fmla="*/ 87 w 155"/>
                <a:gd name="T47" fmla="*/ 71 h 89"/>
                <a:gd name="T48" fmla="*/ 89 w 155"/>
                <a:gd name="T49" fmla="*/ 71 h 89"/>
                <a:gd name="T50" fmla="*/ 93 w 155"/>
                <a:gd name="T51" fmla="*/ 57 h 89"/>
                <a:gd name="T52" fmla="*/ 95 w 155"/>
                <a:gd name="T53" fmla="*/ 45 h 89"/>
                <a:gd name="T54" fmla="*/ 99 w 155"/>
                <a:gd name="T55" fmla="*/ 51 h 89"/>
                <a:gd name="T56" fmla="*/ 101 w 155"/>
                <a:gd name="T57" fmla="*/ 63 h 89"/>
                <a:gd name="T58" fmla="*/ 106 w 155"/>
                <a:gd name="T59" fmla="*/ 63 h 89"/>
                <a:gd name="T60" fmla="*/ 110 w 155"/>
                <a:gd name="T61" fmla="*/ 59 h 89"/>
                <a:gd name="T62" fmla="*/ 116 w 155"/>
                <a:gd name="T63" fmla="*/ 55 h 89"/>
                <a:gd name="T64" fmla="*/ 120 w 155"/>
                <a:gd name="T65" fmla="*/ 45 h 89"/>
                <a:gd name="T66" fmla="*/ 122 w 155"/>
                <a:gd name="T67" fmla="*/ 47 h 89"/>
                <a:gd name="T68" fmla="*/ 128 w 155"/>
                <a:gd name="T69" fmla="*/ 47 h 89"/>
                <a:gd name="T70" fmla="*/ 132 w 155"/>
                <a:gd name="T71" fmla="*/ 53 h 89"/>
                <a:gd name="T72" fmla="*/ 136 w 155"/>
                <a:gd name="T73" fmla="*/ 61 h 89"/>
                <a:gd name="T74" fmla="*/ 140 w 155"/>
                <a:gd name="T75" fmla="*/ 65 h 89"/>
                <a:gd name="T76" fmla="*/ 144 w 155"/>
                <a:gd name="T77" fmla="*/ 59 h 89"/>
                <a:gd name="T78" fmla="*/ 148 w 155"/>
                <a:gd name="T79" fmla="*/ 44 h 89"/>
                <a:gd name="T80" fmla="*/ 152 w 155"/>
                <a:gd name="T81" fmla="*/ 44 h 89"/>
                <a:gd name="T82" fmla="*/ 153 w 155"/>
                <a:gd name="T83" fmla="*/ 7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89">
                  <a:moveTo>
                    <a:pt x="0" y="45"/>
                  </a:moveTo>
                  <a:lnTo>
                    <a:pt x="0" y="51"/>
                  </a:lnTo>
                  <a:lnTo>
                    <a:pt x="2" y="55"/>
                  </a:lnTo>
                  <a:lnTo>
                    <a:pt x="2" y="65"/>
                  </a:lnTo>
                  <a:lnTo>
                    <a:pt x="4" y="67"/>
                  </a:lnTo>
                  <a:lnTo>
                    <a:pt x="4" y="71"/>
                  </a:lnTo>
                  <a:lnTo>
                    <a:pt x="8" y="71"/>
                  </a:lnTo>
                  <a:lnTo>
                    <a:pt x="8" y="69"/>
                  </a:lnTo>
                  <a:lnTo>
                    <a:pt x="10" y="67"/>
                  </a:lnTo>
                  <a:lnTo>
                    <a:pt x="10" y="63"/>
                  </a:lnTo>
                  <a:lnTo>
                    <a:pt x="12" y="61"/>
                  </a:lnTo>
                  <a:lnTo>
                    <a:pt x="14" y="59"/>
                  </a:lnTo>
                  <a:lnTo>
                    <a:pt x="14" y="61"/>
                  </a:lnTo>
                  <a:lnTo>
                    <a:pt x="18" y="63"/>
                  </a:lnTo>
                  <a:lnTo>
                    <a:pt x="18" y="61"/>
                  </a:lnTo>
                  <a:lnTo>
                    <a:pt x="22" y="57"/>
                  </a:lnTo>
                  <a:lnTo>
                    <a:pt x="22" y="53"/>
                  </a:lnTo>
                  <a:lnTo>
                    <a:pt x="26" y="49"/>
                  </a:lnTo>
                  <a:lnTo>
                    <a:pt x="24" y="49"/>
                  </a:lnTo>
                  <a:lnTo>
                    <a:pt x="26" y="49"/>
                  </a:lnTo>
                  <a:lnTo>
                    <a:pt x="28" y="51"/>
                  </a:lnTo>
                  <a:lnTo>
                    <a:pt x="30" y="53"/>
                  </a:lnTo>
                  <a:lnTo>
                    <a:pt x="30" y="57"/>
                  </a:lnTo>
                  <a:lnTo>
                    <a:pt x="32" y="59"/>
                  </a:lnTo>
                  <a:lnTo>
                    <a:pt x="34" y="57"/>
                  </a:lnTo>
                  <a:lnTo>
                    <a:pt x="36" y="55"/>
                  </a:lnTo>
                  <a:lnTo>
                    <a:pt x="36" y="40"/>
                  </a:lnTo>
                  <a:lnTo>
                    <a:pt x="38" y="28"/>
                  </a:lnTo>
                  <a:lnTo>
                    <a:pt x="38" y="6"/>
                  </a:lnTo>
                  <a:lnTo>
                    <a:pt x="40" y="0"/>
                  </a:lnTo>
                  <a:lnTo>
                    <a:pt x="40" y="12"/>
                  </a:lnTo>
                  <a:lnTo>
                    <a:pt x="42" y="22"/>
                  </a:lnTo>
                  <a:lnTo>
                    <a:pt x="42" y="45"/>
                  </a:lnTo>
                  <a:lnTo>
                    <a:pt x="44" y="55"/>
                  </a:lnTo>
                  <a:lnTo>
                    <a:pt x="44" y="77"/>
                  </a:lnTo>
                  <a:lnTo>
                    <a:pt x="46" y="83"/>
                  </a:lnTo>
                  <a:lnTo>
                    <a:pt x="46" y="87"/>
                  </a:lnTo>
                  <a:lnTo>
                    <a:pt x="48" y="89"/>
                  </a:lnTo>
                  <a:lnTo>
                    <a:pt x="49" y="87"/>
                  </a:lnTo>
                  <a:lnTo>
                    <a:pt x="49" y="75"/>
                  </a:lnTo>
                  <a:lnTo>
                    <a:pt x="51" y="71"/>
                  </a:lnTo>
                  <a:lnTo>
                    <a:pt x="51" y="65"/>
                  </a:lnTo>
                  <a:lnTo>
                    <a:pt x="55" y="69"/>
                  </a:lnTo>
                  <a:lnTo>
                    <a:pt x="55" y="71"/>
                  </a:lnTo>
                  <a:lnTo>
                    <a:pt x="57" y="69"/>
                  </a:lnTo>
                  <a:lnTo>
                    <a:pt x="57" y="63"/>
                  </a:lnTo>
                  <a:lnTo>
                    <a:pt x="59" y="65"/>
                  </a:lnTo>
                  <a:lnTo>
                    <a:pt x="61" y="63"/>
                  </a:lnTo>
                  <a:lnTo>
                    <a:pt x="63" y="59"/>
                  </a:lnTo>
                  <a:lnTo>
                    <a:pt x="63" y="49"/>
                  </a:lnTo>
                  <a:lnTo>
                    <a:pt x="65" y="42"/>
                  </a:lnTo>
                  <a:lnTo>
                    <a:pt x="65" y="22"/>
                  </a:lnTo>
                  <a:lnTo>
                    <a:pt x="67" y="22"/>
                  </a:lnTo>
                  <a:lnTo>
                    <a:pt x="67" y="26"/>
                  </a:lnTo>
                  <a:lnTo>
                    <a:pt x="69" y="32"/>
                  </a:lnTo>
                  <a:lnTo>
                    <a:pt x="69" y="55"/>
                  </a:lnTo>
                  <a:lnTo>
                    <a:pt x="71" y="61"/>
                  </a:lnTo>
                  <a:lnTo>
                    <a:pt x="71" y="69"/>
                  </a:lnTo>
                  <a:lnTo>
                    <a:pt x="73" y="67"/>
                  </a:lnTo>
                  <a:lnTo>
                    <a:pt x="75" y="65"/>
                  </a:lnTo>
                  <a:lnTo>
                    <a:pt x="75" y="61"/>
                  </a:lnTo>
                  <a:lnTo>
                    <a:pt x="79" y="57"/>
                  </a:lnTo>
                  <a:lnTo>
                    <a:pt x="77" y="57"/>
                  </a:lnTo>
                  <a:lnTo>
                    <a:pt x="79" y="61"/>
                  </a:lnTo>
                  <a:lnTo>
                    <a:pt x="81" y="59"/>
                  </a:lnTo>
                  <a:lnTo>
                    <a:pt x="81" y="55"/>
                  </a:lnTo>
                  <a:lnTo>
                    <a:pt x="83" y="53"/>
                  </a:lnTo>
                  <a:lnTo>
                    <a:pt x="83" y="51"/>
                  </a:lnTo>
                  <a:lnTo>
                    <a:pt x="83" y="55"/>
                  </a:lnTo>
                  <a:lnTo>
                    <a:pt x="85" y="59"/>
                  </a:lnTo>
                  <a:lnTo>
                    <a:pt x="85" y="67"/>
                  </a:lnTo>
                  <a:lnTo>
                    <a:pt x="87" y="71"/>
                  </a:lnTo>
                  <a:lnTo>
                    <a:pt x="87" y="75"/>
                  </a:lnTo>
                  <a:lnTo>
                    <a:pt x="89" y="73"/>
                  </a:lnTo>
                  <a:lnTo>
                    <a:pt x="89" y="71"/>
                  </a:lnTo>
                  <a:lnTo>
                    <a:pt x="91" y="67"/>
                  </a:lnTo>
                  <a:lnTo>
                    <a:pt x="91" y="59"/>
                  </a:lnTo>
                  <a:lnTo>
                    <a:pt x="93" y="57"/>
                  </a:lnTo>
                  <a:lnTo>
                    <a:pt x="93" y="51"/>
                  </a:lnTo>
                  <a:lnTo>
                    <a:pt x="95" y="49"/>
                  </a:lnTo>
                  <a:lnTo>
                    <a:pt x="95" y="45"/>
                  </a:lnTo>
                  <a:lnTo>
                    <a:pt x="97" y="45"/>
                  </a:lnTo>
                  <a:lnTo>
                    <a:pt x="99" y="53"/>
                  </a:lnTo>
                  <a:lnTo>
                    <a:pt x="99" y="51"/>
                  </a:lnTo>
                  <a:lnTo>
                    <a:pt x="99" y="53"/>
                  </a:lnTo>
                  <a:lnTo>
                    <a:pt x="101" y="57"/>
                  </a:lnTo>
                  <a:lnTo>
                    <a:pt x="101" y="63"/>
                  </a:lnTo>
                  <a:lnTo>
                    <a:pt x="102" y="65"/>
                  </a:lnTo>
                  <a:lnTo>
                    <a:pt x="104" y="65"/>
                  </a:lnTo>
                  <a:lnTo>
                    <a:pt x="106" y="63"/>
                  </a:lnTo>
                  <a:lnTo>
                    <a:pt x="110" y="59"/>
                  </a:lnTo>
                  <a:lnTo>
                    <a:pt x="108" y="59"/>
                  </a:lnTo>
                  <a:lnTo>
                    <a:pt x="110" y="59"/>
                  </a:lnTo>
                  <a:lnTo>
                    <a:pt x="112" y="59"/>
                  </a:lnTo>
                  <a:lnTo>
                    <a:pt x="114" y="59"/>
                  </a:lnTo>
                  <a:lnTo>
                    <a:pt x="116" y="55"/>
                  </a:lnTo>
                  <a:lnTo>
                    <a:pt x="118" y="51"/>
                  </a:lnTo>
                  <a:lnTo>
                    <a:pt x="118" y="47"/>
                  </a:lnTo>
                  <a:lnTo>
                    <a:pt x="120" y="45"/>
                  </a:lnTo>
                  <a:lnTo>
                    <a:pt x="120" y="44"/>
                  </a:lnTo>
                  <a:lnTo>
                    <a:pt x="124" y="47"/>
                  </a:lnTo>
                  <a:lnTo>
                    <a:pt x="122" y="47"/>
                  </a:lnTo>
                  <a:lnTo>
                    <a:pt x="124" y="45"/>
                  </a:lnTo>
                  <a:lnTo>
                    <a:pt x="126" y="47"/>
                  </a:lnTo>
                  <a:lnTo>
                    <a:pt x="128" y="47"/>
                  </a:lnTo>
                  <a:lnTo>
                    <a:pt x="130" y="49"/>
                  </a:lnTo>
                  <a:lnTo>
                    <a:pt x="130" y="51"/>
                  </a:lnTo>
                  <a:lnTo>
                    <a:pt x="132" y="53"/>
                  </a:lnTo>
                  <a:lnTo>
                    <a:pt x="132" y="57"/>
                  </a:lnTo>
                  <a:lnTo>
                    <a:pt x="134" y="59"/>
                  </a:lnTo>
                  <a:lnTo>
                    <a:pt x="136" y="61"/>
                  </a:lnTo>
                  <a:lnTo>
                    <a:pt x="140" y="65"/>
                  </a:lnTo>
                  <a:lnTo>
                    <a:pt x="138" y="65"/>
                  </a:lnTo>
                  <a:lnTo>
                    <a:pt x="140" y="65"/>
                  </a:lnTo>
                  <a:lnTo>
                    <a:pt x="142" y="65"/>
                  </a:lnTo>
                  <a:lnTo>
                    <a:pt x="144" y="63"/>
                  </a:lnTo>
                  <a:lnTo>
                    <a:pt x="144" y="59"/>
                  </a:lnTo>
                  <a:lnTo>
                    <a:pt x="146" y="55"/>
                  </a:lnTo>
                  <a:lnTo>
                    <a:pt x="146" y="45"/>
                  </a:lnTo>
                  <a:lnTo>
                    <a:pt x="148" y="44"/>
                  </a:lnTo>
                  <a:lnTo>
                    <a:pt x="148" y="38"/>
                  </a:lnTo>
                  <a:lnTo>
                    <a:pt x="150" y="40"/>
                  </a:lnTo>
                  <a:lnTo>
                    <a:pt x="152" y="44"/>
                  </a:lnTo>
                  <a:lnTo>
                    <a:pt x="152" y="59"/>
                  </a:lnTo>
                  <a:lnTo>
                    <a:pt x="153" y="65"/>
                  </a:lnTo>
                  <a:lnTo>
                    <a:pt x="153" y="77"/>
                  </a:lnTo>
                  <a:lnTo>
                    <a:pt x="155" y="81"/>
                  </a:lnTo>
                  <a:lnTo>
                    <a:pt x="155" y="8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1" name="Freeform 275"/>
            <p:cNvSpPr>
              <a:spLocks noChangeAspect="1"/>
            </p:cNvSpPr>
            <p:nvPr/>
          </p:nvSpPr>
          <p:spPr bwMode="auto">
            <a:xfrm flipV="1">
              <a:off x="7944106" y="5738383"/>
              <a:ext cx="980815" cy="118129"/>
            </a:xfrm>
            <a:custGeom>
              <a:avLst/>
              <a:gdLst>
                <a:gd name="T0" fmla="*/ 4 w 142"/>
                <a:gd name="T1" fmla="*/ 61 h 69"/>
                <a:gd name="T2" fmla="*/ 6 w 142"/>
                <a:gd name="T3" fmla="*/ 39 h 69"/>
                <a:gd name="T4" fmla="*/ 10 w 142"/>
                <a:gd name="T5" fmla="*/ 35 h 69"/>
                <a:gd name="T6" fmla="*/ 14 w 142"/>
                <a:gd name="T7" fmla="*/ 39 h 69"/>
                <a:gd name="T8" fmla="*/ 16 w 142"/>
                <a:gd name="T9" fmla="*/ 24 h 69"/>
                <a:gd name="T10" fmla="*/ 20 w 142"/>
                <a:gd name="T11" fmla="*/ 22 h 69"/>
                <a:gd name="T12" fmla="*/ 22 w 142"/>
                <a:gd name="T13" fmla="*/ 37 h 69"/>
                <a:gd name="T14" fmla="*/ 26 w 142"/>
                <a:gd name="T15" fmla="*/ 31 h 69"/>
                <a:gd name="T16" fmla="*/ 28 w 142"/>
                <a:gd name="T17" fmla="*/ 24 h 69"/>
                <a:gd name="T18" fmla="*/ 32 w 142"/>
                <a:gd name="T19" fmla="*/ 20 h 69"/>
                <a:gd name="T20" fmla="*/ 34 w 142"/>
                <a:gd name="T21" fmla="*/ 51 h 69"/>
                <a:gd name="T22" fmla="*/ 38 w 142"/>
                <a:gd name="T23" fmla="*/ 63 h 69"/>
                <a:gd name="T24" fmla="*/ 40 w 142"/>
                <a:gd name="T25" fmla="*/ 59 h 69"/>
                <a:gd name="T26" fmla="*/ 42 w 142"/>
                <a:gd name="T27" fmla="*/ 18 h 69"/>
                <a:gd name="T28" fmla="*/ 46 w 142"/>
                <a:gd name="T29" fmla="*/ 25 h 69"/>
                <a:gd name="T30" fmla="*/ 48 w 142"/>
                <a:gd name="T31" fmla="*/ 43 h 69"/>
                <a:gd name="T32" fmla="*/ 51 w 142"/>
                <a:gd name="T33" fmla="*/ 53 h 69"/>
                <a:gd name="T34" fmla="*/ 55 w 142"/>
                <a:gd name="T35" fmla="*/ 41 h 69"/>
                <a:gd name="T36" fmla="*/ 61 w 142"/>
                <a:gd name="T37" fmla="*/ 49 h 69"/>
                <a:gd name="T38" fmla="*/ 63 w 142"/>
                <a:gd name="T39" fmla="*/ 35 h 69"/>
                <a:gd name="T40" fmla="*/ 65 w 142"/>
                <a:gd name="T41" fmla="*/ 0 h 69"/>
                <a:gd name="T42" fmla="*/ 69 w 142"/>
                <a:gd name="T43" fmla="*/ 20 h 69"/>
                <a:gd name="T44" fmla="*/ 71 w 142"/>
                <a:gd name="T45" fmla="*/ 67 h 69"/>
                <a:gd name="T46" fmla="*/ 75 w 142"/>
                <a:gd name="T47" fmla="*/ 65 h 69"/>
                <a:gd name="T48" fmla="*/ 77 w 142"/>
                <a:gd name="T49" fmla="*/ 22 h 69"/>
                <a:gd name="T50" fmla="*/ 81 w 142"/>
                <a:gd name="T51" fmla="*/ 10 h 69"/>
                <a:gd name="T52" fmla="*/ 83 w 142"/>
                <a:gd name="T53" fmla="*/ 29 h 69"/>
                <a:gd name="T54" fmla="*/ 87 w 142"/>
                <a:gd name="T55" fmla="*/ 49 h 69"/>
                <a:gd name="T56" fmla="*/ 91 w 142"/>
                <a:gd name="T57" fmla="*/ 53 h 69"/>
                <a:gd name="T58" fmla="*/ 93 w 142"/>
                <a:gd name="T59" fmla="*/ 33 h 69"/>
                <a:gd name="T60" fmla="*/ 97 w 142"/>
                <a:gd name="T61" fmla="*/ 29 h 69"/>
                <a:gd name="T62" fmla="*/ 101 w 142"/>
                <a:gd name="T63" fmla="*/ 14 h 69"/>
                <a:gd name="T64" fmla="*/ 103 w 142"/>
                <a:gd name="T65" fmla="*/ 33 h 69"/>
                <a:gd name="T66" fmla="*/ 106 w 142"/>
                <a:gd name="T67" fmla="*/ 53 h 69"/>
                <a:gd name="T68" fmla="*/ 108 w 142"/>
                <a:gd name="T69" fmla="*/ 61 h 69"/>
                <a:gd name="T70" fmla="*/ 110 w 142"/>
                <a:gd name="T71" fmla="*/ 49 h 69"/>
                <a:gd name="T72" fmla="*/ 114 w 142"/>
                <a:gd name="T73" fmla="*/ 43 h 69"/>
                <a:gd name="T74" fmla="*/ 120 w 142"/>
                <a:gd name="T75" fmla="*/ 37 h 69"/>
                <a:gd name="T76" fmla="*/ 122 w 142"/>
                <a:gd name="T77" fmla="*/ 25 h 69"/>
                <a:gd name="T78" fmla="*/ 130 w 142"/>
                <a:gd name="T79" fmla="*/ 33 h 69"/>
                <a:gd name="T80" fmla="*/ 134 w 142"/>
                <a:gd name="T81" fmla="*/ 37 h 69"/>
                <a:gd name="T82" fmla="*/ 140 w 142"/>
                <a:gd name="T83"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69">
                  <a:moveTo>
                    <a:pt x="0" y="65"/>
                  </a:moveTo>
                  <a:lnTo>
                    <a:pt x="2" y="63"/>
                  </a:lnTo>
                  <a:lnTo>
                    <a:pt x="4" y="61"/>
                  </a:lnTo>
                  <a:lnTo>
                    <a:pt x="4" y="51"/>
                  </a:lnTo>
                  <a:lnTo>
                    <a:pt x="6" y="47"/>
                  </a:lnTo>
                  <a:lnTo>
                    <a:pt x="6" y="39"/>
                  </a:lnTo>
                  <a:lnTo>
                    <a:pt x="8" y="37"/>
                  </a:lnTo>
                  <a:lnTo>
                    <a:pt x="8" y="33"/>
                  </a:lnTo>
                  <a:lnTo>
                    <a:pt x="10" y="35"/>
                  </a:lnTo>
                  <a:lnTo>
                    <a:pt x="10" y="39"/>
                  </a:lnTo>
                  <a:lnTo>
                    <a:pt x="12" y="41"/>
                  </a:lnTo>
                  <a:lnTo>
                    <a:pt x="14" y="39"/>
                  </a:lnTo>
                  <a:lnTo>
                    <a:pt x="14" y="37"/>
                  </a:lnTo>
                  <a:lnTo>
                    <a:pt x="16" y="33"/>
                  </a:lnTo>
                  <a:lnTo>
                    <a:pt x="16" y="24"/>
                  </a:lnTo>
                  <a:lnTo>
                    <a:pt x="18" y="20"/>
                  </a:lnTo>
                  <a:lnTo>
                    <a:pt x="18" y="18"/>
                  </a:lnTo>
                  <a:lnTo>
                    <a:pt x="20" y="22"/>
                  </a:lnTo>
                  <a:lnTo>
                    <a:pt x="20" y="29"/>
                  </a:lnTo>
                  <a:lnTo>
                    <a:pt x="22" y="33"/>
                  </a:lnTo>
                  <a:lnTo>
                    <a:pt x="22" y="37"/>
                  </a:lnTo>
                  <a:lnTo>
                    <a:pt x="24" y="35"/>
                  </a:lnTo>
                  <a:lnTo>
                    <a:pt x="24" y="33"/>
                  </a:lnTo>
                  <a:lnTo>
                    <a:pt x="26" y="31"/>
                  </a:lnTo>
                  <a:lnTo>
                    <a:pt x="26" y="29"/>
                  </a:lnTo>
                  <a:lnTo>
                    <a:pt x="28" y="27"/>
                  </a:lnTo>
                  <a:lnTo>
                    <a:pt x="28" y="24"/>
                  </a:lnTo>
                  <a:lnTo>
                    <a:pt x="30" y="22"/>
                  </a:lnTo>
                  <a:lnTo>
                    <a:pt x="30" y="18"/>
                  </a:lnTo>
                  <a:lnTo>
                    <a:pt x="32" y="20"/>
                  </a:lnTo>
                  <a:lnTo>
                    <a:pt x="32" y="27"/>
                  </a:lnTo>
                  <a:lnTo>
                    <a:pt x="34" y="33"/>
                  </a:lnTo>
                  <a:lnTo>
                    <a:pt x="34" y="51"/>
                  </a:lnTo>
                  <a:lnTo>
                    <a:pt x="36" y="55"/>
                  </a:lnTo>
                  <a:lnTo>
                    <a:pt x="36" y="61"/>
                  </a:lnTo>
                  <a:lnTo>
                    <a:pt x="38" y="63"/>
                  </a:lnTo>
                  <a:lnTo>
                    <a:pt x="38" y="65"/>
                  </a:lnTo>
                  <a:lnTo>
                    <a:pt x="38" y="63"/>
                  </a:lnTo>
                  <a:lnTo>
                    <a:pt x="40" y="59"/>
                  </a:lnTo>
                  <a:lnTo>
                    <a:pt x="40" y="35"/>
                  </a:lnTo>
                  <a:lnTo>
                    <a:pt x="42" y="27"/>
                  </a:lnTo>
                  <a:lnTo>
                    <a:pt x="42" y="18"/>
                  </a:lnTo>
                  <a:lnTo>
                    <a:pt x="44" y="16"/>
                  </a:lnTo>
                  <a:lnTo>
                    <a:pt x="44" y="24"/>
                  </a:lnTo>
                  <a:lnTo>
                    <a:pt x="46" y="25"/>
                  </a:lnTo>
                  <a:lnTo>
                    <a:pt x="46" y="31"/>
                  </a:lnTo>
                  <a:lnTo>
                    <a:pt x="48" y="33"/>
                  </a:lnTo>
                  <a:lnTo>
                    <a:pt x="48" y="43"/>
                  </a:lnTo>
                  <a:lnTo>
                    <a:pt x="50" y="47"/>
                  </a:lnTo>
                  <a:lnTo>
                    <a:pt x="50" y="53"/>
                  </a:lnTo>
                  <a:lnTo>
                    <a:pt x="51" y="53"/>
                  </a:lnTo>
                  <a:lnTo>
                    <a:pt x="53" y="49"/>
                  </a:lnTo>
                  <a:lnTo>
                    <a:pt x="55" y="45"/>
                  </a:lnTo>
                  <a:lnTo>
                    <a:pt x="55" y="41"/>
                  </a:lnTo>
                  <a:lnTo>
                    <a:pt x="57" y="43"/>
                  </a:lnTo>
                  <a:lnTo>
                    <a:pt x="57" y="45"/>
                  </a:lnTo>
                  <a:lnTo>
                    <a:pt x="61" y="49"/>
                  </a:lnTo>
                  <a:lnTo>
                    <a:pt x="59" y="49"/>
                  </a:lnTo>
                  <a:lnTo>
                    <a:pt x="61" y="41"/>
                  </a:lnTo>
                  <a:lnTo>
                    <a:pt x="63" y="35"/>
                  </a:lnTo>
                  <a:lnTo>
                    <a:pt x="63" y="18"/>
                  </a:lnTo>
                  <a:lnTo>
                    <a:pt x="65" y="10"/>
                  </a:lnTo>
                  <a:lnTo>
                    <a:pt x="65" y="0"/>
                  </a:lnTo>
                  <a:lnTo>
                    <a:pt x="67" y="2"/>
                  </a:lnTo>
                  <a:lnTo>
                    <a:pt x="67" y="12"/>
                  </a:lnTo>
                  <a:lnTo>
                    <a:pt x="69" y="20"/>
                  </a:lnTo>
                  <a:lnTo>
                    <a:pt x="69" y="47"/>
                  </a:lnTo>
                  <a:lnTo>
                    <a:pt x="71" y="55"/>
                  </a:lnTo>
                  <a:lnTo>
                    <a:pt x="71" y="67"/>
                  </a:lnTo>
                  <a:lnTo>
                    <a:pt x="73" y="69"/>
                  </a:lnTo>
                  <a:lnTo>
                    <a:pt x="73" y="67"/>
                  </a:lnTo>
                  <a:lnTo>
                    <a:pt x="75" y="65"/>
                  </a:lnTo>
                  <a:lnTo>
                    <a:pt x="75" y="55"/>
                  </a:lnTo>
                  <a:lnTo>
                    <a:pt x="77" y="47"/>
                  </a:lnTo>
                  <a:lnTo>
                    <a:pt x="77" y="22"/>
                  </a:lnTo>
                  <a:lnTo>
                    <a:pt x="79" y="14"/>
                  </a:lnTo>
                  <a:lnTo>
                    <a:pt x="79" y="8"/>
                  </a:lnTo>
                  <a:lnTo>
                    <a:pt x="81" y="10"/>
                  </a:lnTo>
                  <a:lnTo>
                    <a:pt x="81" y="16"/>
                  </a:lnTo>
                  <a:lnTo>
                    <a:pt x="83" y="22"/>
                  </a:lnTo>
                  <a:lnTo>
                    <a:pt x="83" y="29"/>
                  </a:lnTo>
                  <a:lnTo>
                    <a:pt x="85" y="35"/>
                  </a:lnTo>
                  <a:lnTo>
                    <a:pt x="85" y="45"/>
                  </a:lnTo>
                  <a:lnTo>
                    <a:pt x="87" y="49"/>
                  </a:lnTo>
                  <a:lnTo>
                    <a:pt x="87" y="57"/>
                  </a:lnTo>
                  <a:lnTo>
                    <a:pt x="89" y="55"/>
                  </a:lnTo>
                  <a:lnTo>
                    <a:pt x="91" y="53"/>
                  </a:lnTo>
                  <a:lnTo>
                    <a:pt x="91" y="45"/>
                  </a:lnTo>
                  <a:lnTo>
                    <a:pt x="93" y="41"/>
                  </a:lnTo>
                  <a:lnTo>
                    <a:pt x="93" y="33"/>
                  </a:lnTo>
                  <a:lnTo>
                    <a:pt x="95" y="31"/>
                  </a:lnTo>
                  <a:lnTo>
                    <a:pt x="95" y="27"/>
                  </a:lnTo>
                  <a:lnTo>
                    <a:pt x="97" y="29"/>
                  </a:lnTo>
                  <a:lnTo>
                    <a:pt x="99" y="27"/>
                  </a:lnTo>
                  <a:lnTo>
                    <a:pt x="99" y="18"/>
                  </a:lnTo>
                  <a:lnTo>
                    <a:pt x="101" y="14"/>
                  </a:lnTo>
                  <a:lnTo>
                    <a:pt x="101" y="12"/>
                  </a:lnTo>
                  <a:lnTo>
                    <a:pt x="103" y="14"/>
                  </a:lnTo>
                  <a:lnTo>
                    <a:pt x="103" y="33"/>
                  </a:lnTo>
                  <a:lnTo>
                    <a:pt x="104" y="39"/>
                  </a:lnTo>
                  <a:lnTo>
                    <a:pt x="104" y="49"/>
                  </a:lnTo>
                  <a:lnTo>
                    <a:pt x="106" y="53"/>
                  </a:lnTo>
                  <a:lnTo>
                    <a:pt x="106" y="57"/>
                  </a:lnTo>
                  <a:lnTo>
                    <a:pt x="108" y="59"/>
                  </a:lnTo>
                  <a:lnTo>
                    <a:pt x="108" y="61"/>
                  </a:lnTo>
                  <a:lnTo>
                    <a:pt x="108" y="59"/>
                  </a:lnTo>
                  <a:lnTo>
                    <a:pt x="110" y="57"/>
                  </a:lnTo>
                  <a:lnTo>
                    <a:pt x="110" y="49"/>
                  </a:lnTo>
                  <a:lnTo>
                    <a:pt x="112" y="47"/>
                  </a:lnTo>
                  <a:lnTo>
                    <a:pt x="112" y="43"/>
                  </a:lnTo>
                  <a:lnTo>
                    <a:pt x="114" y="43"/>
                  </a:lnTo>
                  <a:lnTo>
                    <a:pt x="116" y="41"/>
                  </a:lnTo>
                  <a:lnTo>
                    <a:pt x="118" y="39"/>
                  </a:lnTo>
                  <a:lnTo>
                    <a:pt x="120" y="37"/>
                  </a:lnTo>
                  <a:lnTo>
                    <a:pt x="120" y="31"/>
                  </a:lnTo>
                  <a:lnTo>
                    <a:pt x="124" y="25"/>
                  </a:lnTo>
                  <a:lnTo>
                    <a:pt x="122" y="25"/>
                  </a:lnTo>
                  <a:lnTo>
                    <a:pt x="124" y="27"/>
                  </a:lnTo>
                  <a:lnTo>
                    <a:pt x="126" y="29"/>
                  </a:lnTo>
                  <a:lnTo>
                    <a:pt x="130" y="33"/>
                  </a:lnTo>
                  <a:lnTo>
                    <a:pt x="130" y="35"/>
                  </a:lnTo>
                  <a:lnTo>
                    <a:pt x="132" y="37"/>
                  </a:lnTo>
                  <a:lnTo>
                    <a:pt x="134" y="37"/>
                  </a:lnTo>
                  <a:lnTo>
                    <a:pt x="136" y="37"/>
                  </a:lnTo>
                  <a:lnTo>
                    <a:pt x="138" y="41"/>
                  </a:lnTo>
                  <a:lnTo>
                    <a:pt x="140" y="41"/>
                  </a:lnTo>
                  <a:lnTo>
                    <a:pt x="142" y="37"/>
                  </a:lnTo>
                  <a:lnTo>
                    <a:pt x="142"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2" name="Freeform 276"/>
            <p:cNvSpPr>
              <a:spLocks noChangeAspect="1"/>
            </p:cNvSpPr>
            <p:nvPr/>
          </p:nvSpPr>
          <p:spPr bwMode="auto">
            <a:xfrm flipV="1">
              <a:off x="8924921" y="5748591"/>
              <a:ext cx="1027438" cy="97712"/>
            </a:xfrm>
            <a:custGeom>
              <a:avLst/>
              <a:gdLst>
                <a:gd name="T0" fmla="*/ 4 w 149"/>
                <a:gd name="T1" fmla="*/ 27 h 57"/>
                <a:gd name="T2" fmla="*/ 8 w 149"/>
                <a:gd name="T3" fmla="*/ 39 h 57"/>
                <a:gd name="T4" fmla="*/ 12 w 149"/>
                <a:gd name="T5" fmla="*/ 37 h 57"/>
                <a:gd name="T6" fmla="*/ 13 w 149"/>
                <a:gd name="T7" fmla="*/ 27 h 57"/>
                <a:gd name="T8" fmla="*/ 19 w 149"/>
                <a:gd name="T9" fmla="*/ 31 h 57"/>
                <a:gd name="T10" fmla="*/ 25 w 149"/>
                <a:gd name="T11" fmla="*/ 33 h 57"/>
                <a:gd name="T12" fmla="*/ 31 w 149"/>
                <a:gd name="T13" fmla="*/ 16 h 57"/>
                <a:gd name="T14" fmla="*/ 33 w 149"/>
                <a:gd name="T15" fmla="*/ 0 h 57"/>
                <a:gd name="T16" fmla="*/ 35 w 149"/>
                <a:gd name="T17" fmla="*/ 25 h 57"/>
                <a:gd name="T18" fmla="*/ 39 w 149"/>
                <a:gd name="T19" fmla="*/ 51 h 57"/>
                <a:gd name="T20" fmla="*/ 43 w 149"/>
                <a:gd name="T21" fmla="*/ 53 h 57"/>
                <a:gd name="T22" fmla="*/ 47 w 149"/>
                <a:gd name="T23" fmla="*/ 35 h 57"/>
                <a:gd name="T24" fmla="*/ 51 w 149"/>
                <a:gd name="T25" fmla="*/ 21 h 57"/>
                <a:gd name="T26" fmla="*/ 53 w 149"/>
                <a:gd name="T27" fmla="*/ 31 h 57"/>
                <a:gd name="T28" fmla="*/ 57 w 149"/>
                <a:gd name="T29" fmla="*/ 25 h 57"/>
                <a:gd name="T30" fmla="*/ 59 w 149"/>
                <a:gd name="T31" fmla="*/ 12 h 57"/>
                <a:gd name="T32" fmla="*/ 63 w 149"/>
                <a:gd name="T33" fmla="*/ 18 h 57"/>
                <a:gd name="T34" fmla="*/ 66 w 149"/>
                <a:gd name="T35" fmla="*/ 25 h 57"/>
                <a:gd name="T36" fmla="*/ 72 w 149"/>
                <a:gd name="T37" fmla="*/ 33 h 57"/>
                <a:gd name="T38" fmla="*/ 74 w 149"/>
                <a:gd name="T39" fmla="*/ 45 h 57"/>
                <a:gd name="T40" fmla="*/ 80 w 149"/>
                <a:gd name="T41" fmla="*/ 47 h 57"/>
                <a:gd name="T42" fmla="*/ 82 w 149"/>
                <a:gd name="T43" fmla="*/ 47 h 57"/>
                <a:gd name="T44" fmla="*/ 84 w 149"/>
                <a:gd name="T45" fmla="*/ 37 h 57"/>
                <a:gd name="T46" fmla="*/ 88 w 149"/>
                <a:gd name="T47" fmla="*/ 19 h 57"/>
                <a:gd name="T48" fmla="*/ 92 w 149"/>
                <a:gd name="T49" fmla="*/ 16 h 57"/>
                <a:gd name="T50" fmla="*/ 94 w 149"/>
                <a:gd name="T51" fmla="*/ 33 h 57"/>
                <a:gd name="T52" fmla="*/ 98 w 149"/>
                <a:gd name="T53" fmla="*/ 41 h 57"/>
                <a:gd name="T54" fmla="*/ 100 w 149"/>
                <a:gd name="T55" fmla="*/ 31 h 57"/>
                <a:gd name="T56" fmla="*/ 104 w 149"/>
                <a:gd name="T57" fmla="*/ 14 h 57"/>
                <a:gd name="T58" fmla="*/ 106 w 149"/>
                <a:gd name="T59" fmla="*/ 21 h 57"/>
                <a:gd name="T60" fmla="*/ 110 w 149"/>
                <a:gd name="T61" fmla="*/ 39 h 57"/>
                <a:gd name="T62" fmla="*/ 114 w 149"/>
                <a:gd name="T63" fmla="*/ 41 h 57"/>
                <a:gd name="T64" fmla="*/ 116 w 149"/>
                <a:gd name="T65" fmla="*/ 37 h 57"/>
                <a:gd name="T66" fmla="*/ 121 w 149"/>
                <a:gd name="T67" fmla="*/ 35 h 57"/>
                <a:gd name="T68" fmla="*/ 123 w 149"/>
                <a:gd name="T69" fmla="*/ 12 h 57"/>
                <a:gd name="T70" fmla="*/ 127 w 149"/>
                <a:gd name="T71" fmla="*/ 23 h 57"/>
                <a:gd name="T72" fmla="*/ 129 w 149"/>
                <a:gd name="T73" fmla="*/ 47 h 57"/>
                <a:gd name="T74" fmla="*/ 133 w 149"/>
                <a:gd name="T75" fmla="*/ 41 h 57"/>
                <a:gd name="T76" fmla="*/ 137 w 149"/>
                <a:gd name="T77" fmla="*/ 27 h 57"/>
                <a:gd name="T78" fmla="*/ 139 w 149"/>
                <a:gd name="T79" fmla="*/ 14 h 57"/>
                <a:gd name="T80" fmla="*/ 143 w 149"/>
                <a:gd name="T81" fmla="*/ 25 h 57"/>
                <a:gd name="T82" fmla="*/ 147 w 149"/>
                <a:gd name="T83"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57">
                  <a:moveTo>
                    <a:pt x="0" y="27"/>
                  </a:moveTo>
                  <a:lnTo>
                    <a:pt x="2" y="25"/>
                  </a:lnTo>
                  <a:lnTo>
                    <a:pt x="4" y="27"/>
                  </a:lnTo>
                  <a:lnTo>
                    <a:pt x="4" y="31"/>
                  </a:lnTo>
                  <a:lnTo>
                    <a:pt x="8" y="35"/>
                  </a:lnTo>
                  <a:lnTo>
                    <a:pt x="8" y="39"/>
                  </a:lnTo>
                  <a:lnTo>
                    <a:pt x="10" y="41"/>
                  </a:lnTo>
                  <a:lnTo>
                    <a:pt x="10" y="39"/>
                  </a:lnTo>
                  <a:lnTo>
                    <a:pt x="12" y="37"/>
                  </a:lnTo>
                  <a:lnTo>
                    <a:pt x="12" y="35"/>
                  </a:lnTo>
                  <a:lnTo>
                    <a:pt x="13" y="33"/>
                  </a:lnTo>
                  <a:lnTo>
                    <a:pt x="13" y="27"/>
                  </a:lnTo>
                  <a:lnTo>
                    <a:pt x="15" y="25"/>
                  </a:lnTo>
                  <a:lnTo>
                    <a:pt x="19" y="29"/>
                  </a:lnTo>
                  <a:lnTo>
                    <a:pt x="19" y="31"/>
                  </a:lnTo>
                  <a:lnTo>
                    <a:pt x="21" y="33"/>
                  </a:lnTo>
                  <a:lnTo>
                    <a:pt x="23" y="33"/>
                  </a:lnTo>
                  <a:lnTo>
                    <a:pt x="25" y="33"/>
                  </a:lnTo>
                  <a:lnTo>
                    <a:pt x="29" y="27"/>
                  </a:lnTo>
                  <a:lnTo>
                    <a:pt x="29" y="19"/>
                  </a:lnTo>
                  <a:lnTo>
                    <a:pt x="31" y="16"/>
                  </a:lnTo>
                  <a:lnTo>
                    <a:pt x="31" y="6"/>
                  </a:lnTo>
                  <a:lnTo>
                    <a:pt x="33" y="2"/>
                  </a:lnTo>
                  <a:lnTo>
                    <a:pt x="33" y="0"/>
                  </a:lnTo>
                  <a:lnTo>
                    <a:pt x="33" y="6"/>
                  </a:lnTo>
                  <a:lnTo>
                    <a:pt x="35" y="12"/>
                  </a:lnTo>
                  <a:lnTo>
                    <a:pt x="35" y="25"/>
                  </a:lnTo>
                  <a:lnTo>
                    <a:pt x="37" y="33"/>
                  </a:lnTo>
                  <a:lnTo>
                    <a:pt x="37" y="47"/>
                  </a:lnTo>
                  <a:lnTo>
                    <a:pt x="39" y="51"/>
                  </a:lnTo>
                  <a:lnTo>
                    <a:pt x="39" y="57"/>
                  </a:lnTo>
                  <a:lnTo>
                    <a:pt x="41" y="55"/>
                  </a:lnTo>
                  <a:lnTo>
                    <a:pt x="43" y="53"/>
                  </a:lnTo>
                  <a:lnTo>
                    <a:pt x="45" y="51"/>
                  </a:lnTo>
                  <a:lnTo>
                    <a:pt x="47" y="49"/>
                  </a:lnTo>
                  <a:lnTo>
                    <a:pt x="47" y="35"/>
                  </a:lnTo>
                  <a:lnTo>
                    <a:pt x="49" y="29"/>
                  </a:lnTo>
                  <a:lnTo>
                    <a:pt x="49" y="19"/>
                  </a:lnTo>
                  <a:lnTo>
                    <a:pt x="51" y="21"/>
                  </a:lnTo>
                  <a:lnTo>
                    <a:pt x="51" y="25"/>
                  </a:lnTo>
                  <a:lnTo>
                    <a:pt x="53" y="29"/>
                  </a:lnTo>
                  <a:lnTo>
                    <a:pt x="53" y="31"/>
                  </a:lnTo>
                  <a:lnTo>
                    <a:pt x="55" y="33"/>
                  </a:lnTo>
                  <a:lnTo>
                    <a:pt x="55" y="29"/>
                  </a:lnTo>
                  <a:lnTo>
                    <a:pt x="57" y="25"/>
                  </a:lnTo>
                  <a:lnTo>
                    <a:pt x="57" y="19"/>
                  </a:lnTo>
                  <a:lnTo>
                    <a:pt x="59" y="16"/>
                  </a:lnTo>
                  <a:lnTo>
                    <a:pt x="59" y="12"/>
                  </a:lnTo>
                  <a:lnTo>
                    <a:pt x="61" y="14"/>
                  </a:lnTo>
                  <a:lnTo>
                    <a:pt x="63" y="16"/>
                  </a:lnTo>
                  <a:lnTo>
                    <a:pt x="63" y="18"/>
                  </a:lnTo>
                  <a:lnTo>
                    <a:pt x="65" y="19"/>
                  </a:lnTo>
                  <a:lnTo>
                    <a:pt x="65" y="23"/>
                  </a:lnTo>
                  <a:lnTo>
                    <a:pt x="66" y="25"/>
                  </a:lnTo>
                  <a:lnTo>
                    <a:pt x="68" y="27"/>
                  </a:lnTo>
                  <a:lnTo>
                    <a:pt x="68" y="29"/>
                  </a:lnTo>
                  <a:lnTo>
                    <a:pt x="72" y="33"/>
                  </a:lnTo>
                  <a:lnTo>
                    <a:pt x="72" y="39"/>
                  </a:lnTo>
                  <a:lnTo>
                    <a:pt x="74" y="41"/>
                  </a:lnTo>
                  <a:lnTo>
                    <a:pt x="74" y="45"/>
                  </a:lnTo>
                  <a:lnTo>
                    <a:pt x="76" y="49"/>
                  </a:lnTo>
                  <a:lnTo>
                    <a:pt x="76" y="51"/>
                  </a:lnTo>
                  <a:lnTo>
                    <a:pt x="80" y="47"/>
                  </a:lnTo>
                  <a:lnTo>
                    <a:pt x="78" y="47"/>
                  </a:lnTo>
                  <a:lnTo>
                    <a:pt x="80" y="49"/>
                  </a:lnTo>
                  <a:lnTo>
                    <a:pt x="82" y="47"/>
                  </a:lnTo>
                  <a:lnTo>
                    <a:pt x="82" y="45"/>
                  </a:lnTo>
                  <a:lnTo>
                    <a:pt x="84" y="43"/>
                  </a:lnTo>
                  <a:lnTo>
                    <a:pt x="84" y="37"/>
                  </a:lnTo>
                  <a:lnTo>
                    <a:pt x="86" y="33"/>
                  </a:lnTo>
                  <a:lnTo>
                    <a:pt x="86" y="23"/>
                  </a:lnTo>
                  <a:lnTo>
                    <a:pt x="88" y="19"/>
                  </a:lnTo>
                  <a:lnTo>
                    <a:pt x="88" y="16"/>
                  </a:lnTo>
                  <a:lnTo>
                    <a:pt x="90" y="14"/>
                  </a:lnTo>
                  <a:lnTo>
                    <a:pt x="92" y="16"/>
                  </a:lnTo>
                  <a:lnTo>
                    <a:pt x="92" y="19"/>
                  </a:lnTo>
                  <a:lnTo>
                    <a:pt x="94" y="23"/>
                  </a:lnTo>
                  <a:lnTo>
                    <a:pt x="94" y="33"/>
                  </a:lnTo>
                  <a:lnTo>
                    <a:pt x="96" y="37"/>
                  </a:lnTo>
                  <a:lnTo>
                    <a:pt x="96" y="39"/>
                  </a:lnTo>
                  <a:lnTo>
                    <a:pt x="98" y="41"/>
                  </a:lnTo>
                  <a:lnTo>
                    <a:pt x="98" y="37"/>
                  </a:lnTo>
                  <a:lnTo>
                    <a:pt x="100" y="35"/>
                  </a:lnTo>
                  <a:lnTo>
                    <a:pt x="100" y="31"/>
                  </a:lnTo>
                  <a:lnTo>
                    <a:pt x="102" y="29"/>
                  </a:lnTo>
                  <a:lnTo>
                    <a:pt x="102" y="18"/>
                  </a:lnTo>
                  <a:lnTo>
                    <a:pt x="104" y="14"/>
                  </a:lnTo>
                  <a:lnTo>
                    <a:pt x="104" y="12"/>
                  </a:lnTo>
                  <a:lnTo>
                    <a:pt x="106" y="14"/>
                  </a:lnTo>
                  <a:lnTo>
                    <a:pt x="106" y="21"/>
                  </a:lnTo>
                  <a:lnTo>
                    <a:pt x="108" y="25"/>
                  </a:lnTo>
                  <a:lnTo>
                    <a:pt x="108" y="37"/>
                  </a:lnTo>
                  <a:lnTo>
                    <a:pt x="110" y="39"/>
                  </a:lnTo>
                  <a:lnTo>
                    <a:pt x="110" y="41"/>
                  </a:lnTo>
                  <a:lnTo>
                    <a:pt x="112" y="43"/>
                  </a:lnTo>
                  <a:lnTo>
                    <a:pt x="114" y="41"/>
                  </a:lnTo>
                  <a:lnTo>
                    <a:pt x="114" y="37"/>
                  </a:lnTo>
                  <a:lnTo>
                    <a:pt x="116" y="35"/>
                  </a:lnTo>
                  <a:lnTo>
                    <a:pt x="116" y="37"/>
                  </a:lnTo>
                  <a:lnTo>
                    <a:pt x="119" y="39"/>
                  </a:lnTo>
                  <a:lnTo>
                    <a:pt x="119" y="37"/>
                  </a:lnTo>
                  <a:lnTo>
                    <a:pt x="121" y="35"/>
                  </a:lnTo>
                  <a:lnTo>
                    <a:pt x="121" y="27"/>
                  </a:lnTo>
                  <a:lnTo>
                    <a:pt x="123" y="21"/>
                  </a:lnTo>
                  <a:lnTo>
                    <a:pt x="123" y="12"/>
                  </a:lnTo>
                  <a:lnTo>
                    <a:pt x="125" y="12"/>
                  </a:lnTo>
                  <a:lnTo>
                    <a:pt x="125" y="19"/>
                  </a:lnTo>
                  <a:lnTo>
                    <a:pt x="127" y="23"/>
                  </a:lnTo>
                  <a:lnTo>
                    <a:pt x="127" y="39"/>
                  </a:lnTo>
                  <a:lnTo>
                    <a:pt x="129" y="43"/>
                  </a:lnTo>
                  <a:lnTo>
                    <a:pt x="129" y="47"/>
                  </a:lnTo>
                  <a:lnTo>
                    <a:pt x="131" y="49"/>
                  </a:lnTo>
                  <a:lnTo>
                    <a:pt x="133" y="47"/>
                  </a:lnTo>
                  <a:lnTo>
                    <a:pt x="133" y="41"/>
                  </a:lnTo>
                  <a:lnTo>
                    <a:pt x="135" y="37"/>
                  </a:lnTo>
                  <a:lnTo>
                    <a:pt x="135" y="29"/>
                  </a:lnTo>
                  <a:lnTo>
                    <a:pt x="137" y="27"/>
                  </a:lnTo>
                  <a:lnTo>
                    <a:pt x="137" y="18"/>
                  </a:lnTo>
                  <a:lnTo>
                    <a:pt x="141" y="14"/>
                  </a:lnTo>
                  <a:lnTo>
                    <a:pt x="139" y="14"/>
                  </a:lnTo>
                  <a:lnTo>
                    <a:pt x="141" y="19"/>
                  </a:lnTo>
                  <a:lnTo>
                    <a:pt x="143" y="21"/>
                  </a:lnTo>
                  <a:lnTo>
                    <a:pt x="143" y="25"/>
                  </a:lnTo>
                  <a:lnTo>
                    <a:pt x="145" y="27"/>
                  </a:lnTo>
                  <a:lnTo>
                    <a:pt x="145" y="33"/>
                  </a:lnTo>
                  <a:lnTo>
                    <a:pt x="147" y="35"/>
                  </a:lnTo>
                  <a:lnTo>
                    <a:pt x="147" y="39"/>
                  </a:lnTo>
                  <a:lnTo>
                    <a:pt x="149"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3" name="Freeform 277"/>
            <p:cNvSpPr>
              <a:spLocks noChangeAspect="1"/>
            </p:cNvSpPr>
            <p:nvPr/>
          </p:nvSpPr>
          <p:spPr bwMode="auto">
            <a:xfrm flipV="1">
              <a:off x="9952359" y="5748591"/>
              <a:ext cx="704529" cy="94795"/>
            </a:xfrm>
            <a:custGeom>
              <a:avLst/>
              <a:gdLst>
                <a:gd name="T0" fmla="*/ 2 w 102"/>
                <a:gd name="T1" fmla="*/ 37 h 55"/>
                <a:gd name="T2" fmla="*/ 6 w 102"/>
                <a:gd name="T3" fmla="*/ 29 h 55"/>
                <a:gd name="T4" fmla="*/ 8 w 102"/>
                <a:gd name="T5" fmla="*/ 17 h 55"/>
                <a:gd name="T6" fmla="*/ 10 w 102"/>
                <a:gd name="T7" fmla="*/ 12 h 55"/>
                <a:gd name="T8" fmla="*/ 14 w 102"/>
                <a:gd name="T9" fmla="*/ 16 h 55"/>
                <a:gd name="T10" fmla="*/ 16 w 102"/>
                <a:gd name="T11" fmla="*/ 23 h 55"/>
                <a:gd name="T12" fmla="*/ 18 w 102"/>
                <a:gd name="T13" fmla="*/ 31 h 55"/>
                <a:gd name="T14" fmla="*/ 20 w 102"/>
                <a:gd name="T15" fmla="*/ 37 h 55"/>
                <a:gd name="T16" fmla="*/ 21 w 102"/>
                <a:gd name="T17" fmla="*/ 25 h 55"/>
                <a:gd name="T18" fmla="*/ 23 w 102"/>
                <a:gd name="T19" fmla="*/ 25 h 55"/>
                <a:gd name="T20" fmla="*/ 25 w 102"/>
                <a:gd name="T21" fmla="*/ 41 h 55"/>
                <a:gd name="T22" fmla="*/ 29 w 102"/>
                <a:gd name="T23" fmla="*/ 55 h 55"/>
                <a:gd name="T24" fmla="*/ 29 w 102"/>
                <a:gd name="T25" fmla="*/ 53 h 55"/>
                <a:gd name="T26" fmla="*/ 31 w 102"/>
                <a:gd name="T27" fmla="*/ 39 h 55"/>
                <a:gd name="T28" fmla="*/ 33 w 102"/>
                <a:gd name="T29" fmla="*/ 33 h 55"/>
                <a:gd name="T30" fmla="*/ 35 w 102"/>
                <a:gd name="T31" fmla="*/ 29 h 55"/>
                <a:gd name="T32" fmla="*/ 39 w 102"/>
                <a:gd name="T33" fmla="*/ 27 h 55"/>
                <a:gd name="T34" fmla="*/ 41 w 102"/>
                <a:gd name="T35" fmla="*/ 23 h 55"/>
                <a:gd name="T36" fmla="*/ 45 w 102"/>
                <a:gd name="T37" fmla="*/ 25 h 55"/>
                <a:gd name="T38" fmla="*/ 49 w 102"/>
                <a:gd name="T39" fmla="*/ 33 h 55"/>
                <a:gd name="T40" fmla="*/ 49 w 102"/>
                <a:gd name="T41" fmla="*/ 31 h 55"/>
                <a:gd name="T42" fmla="*/ 53 w 102"/>
                <a:gd name="T43" fmla="*/ 23 h 55"/>
                <a:gd name="T44" fmla="*/ 57 w 102"/>
                <a:gd name="T45" fmla="*/ 23 h 55"/>
                <a:gd name="T46" fmla="*/ 61 w 102"/>
                <a:gd name="T47" fmla="*/ 17 h 55"/>
                <a:gd name="T48" fmla="*/ 63 w 102"/>
                <a:gd name="T49" fmla="*/ 4 h 55"/>
                <a:gd name="T50" fmla="*/ 65 w 102"/>
                <a:gd name="T51" fmla="*/ 2 h 55"/>
                <a:gd name="T52" fmla="*/ 67 w 102"/>
                <a:gd name="T53" fmla="*/ 19 h 55"/>
                <a:gd name="T54" fmla="*/ 69 w 102"/>
                <a:gd name="T55" fmla="*/ 37 h 55"/>
                <a:gd name="T56" fmla="*/ 71 w 102"/>
                <a:gd name="T57" fmla="*/ 49 h 55"/>
                <a:gd name="T58" fmla="*/ 73 w 102"/>
                <a:gd name="T59" fmla="*/ 51 h 55"/>
                <a:gd name="T60" fmla="*/ 74 w 102"/>
                <a:gd name="T61" fmla="*/ 47 h 55"/>
                <a:gd name="T62" fmla="*/ 76 w 102"/>
                <a:gd name="T63" fmla="*/ 39 h 55"/>
                <a:gd name="T64" fmla="*/ 80 w 102"/>
                <a:gd name="T65" fmla="*/ 31 h 55"/>
                <a:gd name="T66" fmla="*/ 80 w 102"/>
                <a:gd name="T67" fmla="*/ 31 h 55"/>
                <a:gd name="T68" fmla="*/ 82 w 102"/>
                <a:gd name="T69" fmla="*/ 21 h 55"/>
                <a:gd name="T70" fmla="*/ 84 w 102"/>
                <a:gd name="T71" fmla="*/ 17 h 55"/>
                <a:gd name="T72" fmla="*/ 86 w 102"/>
                <a:gd name="T73" fmla="*/ 21 h 55"/>
                <a:gd name="T74" fmla="*/ 88 w 102"/>
                <a:gd name="T75" fmla="*/ 35 h 55"/>
                <a:gd name="T76" fmla="*/ 90 w 102"/>
                <a:gd name="T77" fmla="*/ 41 h 55"/>
                <a:gd name="T78" fmla="*/ 92 w 102"/>
                <a:gd name="T79" fmla="*/ 37 h 55"/>
                <a:gd name="T80" fmla="*/ 94 w 102"/>
                <a:gd name="T81" fmla="*/ 31 h 55"/>
                <a:gd name="T82" fmla="*/ 96 w 102"/>
                <a:gd name="T83" fmla="*/ 27 h 55"/>
                <a:gd name="T84" fmla="*/ 102 w 102"/>
                <a:gd name="T85"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55">
                  <a:moveTo>
                    <a:pt x="0" y="37"/>
                  </a:moveTo>
                  <a:lnTo>
                    <a:pt x="2" y="37"/>
                  </a:lnTo>
                  <a:lnTo>
                    <a:pt x="4" y="33"/>
                  </a:lnTo>
                  <a:lnTo>
                    <a:pt x="6" y="29"/>
                  </a:lnTo>
                  <a:lnTo>
                    <a:pt x="6" y="21"/>
                  </a:lnTo>
                  <a:lnTo>
                    <a:pt x="8" y="17"/>
                  </a:lnTo>
                  <a:lnTo>
                    <a:pt x="8" y="14"/>
                  </a:lnTo>
                  <a:lnTo>
                    <a:pt x="10" y="12"/>
                  </a:lnTo>
                  <a:lnTo>
                    <a:pt x="12" y="14"/>
                  </a:lnTo>
                  <a:lnTo>
                    <a:pt x="14" y="16"/>
                  </a:lnTo>
                  <a:lnTo>
                    <a:pt x="14" y="21"/>
                  </a:lnTo>
                  <a:lnTo>
                    <a:pt x="16" y="23"/>
                  </a:lnTo>
                  <a:lnTo>
                    <a:pt x="16" y="29"/>
                  </a:lnTo>
                  <a:lnTo>
                    <a:pt x="18" y="31"/>
                  </a:lnTo>
                  <a:lnTo>
                    <a:pt x="18" y="37"/>
                  </a:lnTo>
                  <a:lnTo>
                    <a:pt x="20" y="37"/>
                  </a:lnTo>
                  <a:lnTo>
                    <a:pt x="20" y="29"/>
                  </a:lnTo>
                  <a:lnTo>
                    <a:pt x="21" y="25"/>
                  </a:lnTo>
                  <a:lnTo>
                    <a:pt x="21" y="21"/>
                  </a:lnTo>
                  <a:lnTo>
                    <a:pt x="23" y="25"/>
                  </a:lnTo>
                  <a:lnTo>
                    <a:pt x="23" y="37"/>
                  </a:lnTo>
                  <a:lnTo>
                    <a:pt x="25" y="41"/>
                  </a:lnTo>
                  <a:lnTo>
                    <a:pt x="25" y="51"/>
                  </a:lnTo>
                  <a:lnTo>
                    <a:pt x="29" y="55"/>
                  </a:lnTo>
                  <a:lnTo>
                    <a:pt x="27" y="55"/>
                  </a:lnTo>
                  <a:lnTo>
                    <a:pt x="29" y="53"/>
                  </a:lnTo>
                  <a:lnTo>
                    <a:pt x="31" y="51"/>
                  </a:lnTo>
                  <a:lnTo>
                    <a:pt x="31" y="39"/>
                  </a:lnTo>
                  <a:lnTo>
                    <a:pt x="33" y="35"/>
                  </a:lnTo>
                  <a:lnTo>
                    <a:pt x="33" y="33"/>
                  </a:lnTo>
                  <a:lnTo>
                    <a:pt x="37" y="29"/>
                  </a:lnTo>
                  <a:lnTo>
                    <a:pt x="35" y="29"/>
                  </a:lnTo>
                  <a:lnTo>
                    <a:pt x="37" y="29"/>
                  </a:lnTo>
                  <a:lnTo>
                    <a:pt x="39" y="27"/>
                  </a:lnTo>
                  <a:lnTo>
                    <a:pt x="43" y="23"/>
                  </a:lnTo>
                  <a:lnTo>
                    <a:pt x="41" y="23"/>
                  </a:lnTo>
                  <a:lnTo>
                    <a:pt x="43" y="23"/>
                  </a:lnTo>
                  <a:lnTo>
                    <a:pt x="45" y="25"/>
                  </a:lnTo>
                  <a:lnTo>
                    <a:pt x="45" y="29"/>
                  </a:lnTo>
                  <a:lnTo>
                    <a:pt x="49" y="33"/>
                  </a:lnTo>
                  <a:lnTo>
                    <a:pt x="47" y="33"/>
                  </a:lnTo>
                  <a:lnTo>
                    <a:pt x="49" y="31"/>
                  </a:lnTo>
                  <a:lnTo>
                    <a:pt x="53" y="27"/>
                  </a:lnTo>
                  <a:lnTo>
                    <a:pt x="53" y="23"/>
                  </a:lnTo>
                  <a:lnTo>
                    <a:pt x="55" y="23"/>
                  </a:lnTo>
                  <a:lnTo>
                    <a:pt x="57" y="23"/>
                  </a:lnTo>
                  <a:lnTo>
                    <a:pt x="59" y="19"/>
                  </a:lnTo>
                  <a:lnTo>
                    <a:pt x="61" y="17"/>
                  </a:lnTo>
                  <a:lnTo>
                    <a:pt x="61" y="8"/>
                  </a:lnTo>
                  <a:lnTo>
                    <a:pt x="63" y="4"/>
                  </a:lnTo>
                  <a:lnTo>
                    <a:pt x="63" y="0"/>
                  </a:lnTo>
                  <a:lnTo>
                    <a:pt x="65" y="2"/>
                  </a:lnTo>
                  <a:lnTo>
                    <a:pt x="65" y="14"/>
                  </a:lnTo>
                  <a:lnTo>
                    <a:pt x="67" y="19"/>
                  </a:lnTo>
                  <a:lnTo>
                    <a:pt x="67" y="31"/>
                  </a:lnTo>
                  <a:lnTo>
                    <a:pt x="69" y="37"/>
                  </a:lnTo>
                  <a:lnTo>
                    <a:pt x="69" y="47"/>
                  </a:lnTo>
                  <a:lnTo>
                    <a:pt x="71" y="49"/>
                  </a:lnTo>
                  <a:lnTo>
                    <a:pt x="71" y="53"/>
                  </a:lnTo>
                  <a:lnTo>
                    <a:pt x="73" y="51"/>
                  </a:lnTo>
                  <a:lnTo>
                    <a:pt x="73" y="49"/>
                  </a:lnTo>
                  <a:lnTo>
                    <a:pt x="74" y="47"/>
                  </a:lnTo>
                  <a:lnTo>
                    <a:pt x="74" y="41"/>
                  </a:lnTo>
                  <a:lnTo>
                    <a:pt x="76" y="39"/>
                  </a:lnTo>
                  <a:lnTo>
                    <a:pt x="76" y="35"/>
                  </a:lnTo>
                  <a:lnTo>
                    <a:pt x="80" y="31"/>
                  </a:lnTo>
                  <a:lnTo>
                    <a:pt x="78" y="31"/>
                  </a:lnTo>
                  <a:lnTo>
                    <a:pt x="80" y="31"/>
                  </a:lnTo>
                  <a:lnTo>
                    <a:pt x="82" y="29"/>
                  </a:lnTo>
                  <a:lnTo>
                    <a:pt x="82" y="21"/>
                  </a:lnTo>
                  <a:lnTo>
                    <a:pt x="84" y="19"/>
                  </a:lnTo>
                  <a:lnTo>
                    <a:pt x="84" y="17"/>
                  </a:lnTo>
                  <a:lnTo>
                    <a:pt x="84" y="19"/>
                  </a:lnTo>
                  <a:lnTo>
                    <a:pt x="86" y="21"/>
                  </a:lnTo>
                  <a:lnTo>
                    <a:pt x="86" y="33"/>
                  </a:lnTo>
                  <a:lnTo>
                    <a:pt x="88" y="35"/>
                  </a:lnTo>
                  <a:lnTo>
                    <a:pt x="88" y="39"/>
                  </a:lnTo>
                  <a:lnTo>
                    <a:pt x="90" y="41"/>
                  </a:lnTo>
                  <a:lnTo>
                    <a:pt x="92" y="39"/>
                  </a:lnTo>
                  <a:lnTo>
                    <a:pt x="92" y="37"/>
                  </a:lnTo>
                  <a:lnTo>
                    <a:pt x="94" y="35"/>
                  </a:lnTo>
                  <a:lnTo>
                    <a:pt x="94" y="31"/>
                  </a:lnTo>
                  <a:lnTo>
                    <a:pt x="98" y="27"/>
                  </a:lnTo>
                  <a:lnTo>
                    <a:pt x="96" y="27"/>
                  </a:lnTo>
                  <a:lnTo>
                    <a:pt x="98" y="29"/>
                  </a:lnTo>
                  <a:lnTo>
                    <a:pt x="102" y="33"/>
                  </a:lnTo>
                  <a:lnTo>
                    <a:pt x="100"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4" name="Freeform 278"/>
            <p:cNvSpPr>
              <a:spLocks noChangeAspect="1"/>
            </p:cNvSpPr>
            <p:nvPr/>
          </p:nvSpPr>
          <p:spPr bwMode="auto">
            <a:xfrm flipV="1">
              <a:off x="4763365" y="5846303"/>
              <a:ext cx="1124138" cy="122505"/>
            </a:xfrm>
            <a:custGeom>
              <a:avLst/>
              <a:gdLst>
                <a:gd name="T0" fmla="*/ 2 w 163"/>
                <a:gd name="T1" fmla="*/ 47 h 71"/>
                <a:gd name="T2" fmla="*/ 10 w 163"/>
                <a:gd name="T3" fmla="*/ 42 h 71"/>
                <a:gd name="T4" fmla="*/ 14 w 163"/>
                <a:gd name="T5" fmla="*/ 40 h 71"/>
                <a:gd name="T6" fmla="*/ 18 w 163"/>
                <a:gd name="T7" fmla="*/ 53 h 71"/>
                <a:gd name="T8" fmla="*/ 22 w 163"/>
                <a:gd name="T9" fmla="*/ 51 h 71"/>
                <a:gd name="T10" fmla="*/ 28 w 163"/>
                <a:gd name="T11" fmla="*/ 45 h 71"/>
                <a:gd name="T12" fmla="*/ 32 w 163"/>
                <a:gd name="T13" fmla="*/ 44 h 71"/>
                <a:gd name="T14" fmla="*/ 38 w 163"/>
                <a:gd name="T15" fmla="*/ 45 h 71"/>
                <a:gd name="T16" fmla="*/ 41 w 163"/>
                <a:gd name="T17" fmla="*/ 44 h 71"/>
                <a:gd name="T18" fmla="*/ 43 w 163"/>
                <a:gd name="T19" fmla="*/ 53 h 71"/>
                <a:gd name="T20" fmla="*/ 47 w 163"/>
                <a:gd name="T21" fmla="*/ 49 h 71"/>
                <a:gd name="T22" fmla="*/ 53 w 163"/>
                <a:gd name="T23" fmla="*/ 40 h 71"/>
                <a:gd name="T24" fmla="*/ 55 w 163"/>
                <a:gd name="T25" fmla="*/ 38 h 71"/>
                <a:gd name="T26" fmla="*/ 59 w 163"/>
                <a:gd name="T27" fmla="*/ 34 h 71"/>
                <a:gd name="T28" fmla="*/ 65 w 163"/>
                <a:gd name="T29" fmla="*/ 45 h 71"/>
                <a:gd name="T30" fmla="*/ 67 w 163"/>
                <a:gd name="T31" fmla="*/ 55 h 71"/>
                <a:gd name="T32" fmla="*/ 73 w 163"/>
                <a:gd name="T33" fmla="*/ 53 h 71"/>
                <a:gd name="T34" fmla="*/ 75 w 163"/>
                <a:gd name="T35" fmla="*/ 44 h 71"/>
                <a:gd name="T36" fmla="*/ 79 w 163"/>
                <a:gd name="T37" fmla="*/ 36 h 71"/>
                <a:gd name="T38" fmla="*/ 85 w 163"/>
                <a:gd name="T39" fmla="*/ 40 h 71"/>
                <a:gd name="T40" fmla="*/ 89 w 163"/>
                <a:gd name="T41" fmla="*/ 53 h 71"/>
                <a:gd name="T42" fmla="*/ 93 w 163"/>
                <a:gd name="T43" fmla="*/ 63 h 71"/>
                <a:gd name="T44" fmla="*/ 94 w 163"/>
                <a:gd name="T45" fmla="*/ 55 h 71"/>
                <a:gd name="T46" fmla="*/ 98 w 163"/>
                <a:gd name="T47" fmla="*/ 45 h 71"/>
                <a:gd name="T48" fmla="*/ 100 w 163"/>
                <a:gd name="T49" fmla="*/ 36 h 71"/>
                <a:gd name="T50" fmla="*/ 102 w 163"/>
                <a:gd name="T51" fmla="*/ 34 h 71"/>
                <a:gd name="T52" fmla="*/ 106 w 163"/>
                <a:gd name="T53" fmla="*/ 44 h 71"/>
                <a:gd name="T54" fmla="*/ 108 w 163"/>
                <a:gd name="T55" fmla="*/ 57 h 71"/>
                <a:gd name="T56" fmla="*/ 114 w 163"/>
                <a:gd name="T57" fmla="*/ 53 h 71"/>
                <a:gd name="T58" fmla="*/ 118 w 163"/>
                <a:gd name="T59" fmla="*/ 44 h 71"/>
                <a:gd name="T60" fmla="*/ 120 w 163"/>
                <a:gd name="T61" fmla="*/ 12 h 71"/>
                <a:gd name="T62" fmla="*/ 124 w 163"/>
                <a:gd name="T63" fmla="*/ 2 h 71"/>
                <a:gd name="T64" fmla="*/ 126 w 163"/>
                <a:gd name="T65" fmla="*/ 28 h 71"/>
                <a:gd name="T66" fmla="*/ 130 w 163"/>
                <a:gd name="T67" fmla="*/ 63 h 71"/>
                <a:gd name="T68" fmla="*/ 136 w 163"/>
                <a:gd name="T69" fmla="*/ 71 h 71"/>
                <a:gd name="T70" fmla="*/ 138 w 163"/>
                <a:gd name="T71" fmla="*/ 47 h 71"/>
                <a:gd name="T72" fmla="*/ 142 w 163"/>
                <a:gd name="T73" fmla="*/ 34 h 71"/>
                <a:gd name="T74" fmla="*/ 144 w 163"/>
                <a:gd name="T75" fmla="*/ 51 h 71"/>
                <a:gd name="T76" fmla="*/ 147 w 163"/>
                <a:gd name="T77" fmla="*/ 55 h 71"/>
                <a:gd name="T78" fmla="*/ 151 w 163"/>
                <a:gd name="T79" fmla="*/ 49 h 71"/>
                <a:gd name="T80" fmla="*/ 153 w 163"/>
                <a:gd name="T81" fmla="*/ 44 h 71"/>
                <a:gd name="T82" fmla="*/ 159 w 163"/>
                <a:gd name="T83"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71">
                  <a:moveTo>
                    <a:pt x="2" y="49"/>
                  </a:moveTo>
                  <a:lnTo>
                    <a:pt x="0" y="49"/>
                  </a:lnTo>
                  <a:lnTo>
                    <a:pt x="2" y="47"/>
                  </a:lnTo>
                  <a:lnTo>
                    <a:pt x="4" y="47"/>
                  </a:lnTo>
                  <a:lnTo>
                    <a:pt x="6" y="45"/>
                  </a:lnTo>
                  <a:lnTo>
                    <a:pt x="10" y="42"/>
                  </a:lnTo>
                  <a:lnTo>
                    <a:pt x="10" y="40"/>
                  </a:lnTo>
                  <a:lnTo>
                    <a:pt x="12" y="42"/>
                  </a:lnTo>
                  <a:lnTo>
                    <a:pt x="14" y="40"/>
                  </a:lnTo>
                  <a:lnTo>
                    <a:pt x="16" y="42"/>
                  </a:lnTo>
                  <a:lnTo>
                    <a:pt x="16" y="51"/>
                  </a:lnTo>
                  <a:lnTo>
                    <a:pt x="18" y="53"/>
                  </a:lnTo>
                  <a:lnTo>
                    <a:pt x="18" y="57"/>
                  </a:lnTo>
                  <a:lnTo>
                    <a:pt x="22" y="53"/>
                  </a:lnTo>
                  <a:lnTo>
                    <a:pt x="22" y="51"/>
                  </a:lnTo>
                  <a:lnTo>
                    <a:pt x="24" y="51"/>
                  </a:lnTo>
                  <a:lnTo>
                    <a:pt x="26" y="47"/>
                  </a:lnTo>
                  <a:lnTo>
                    <a:pt x="28" y="45"/>
                  </a:lnTo>
                  <a:lnTo>
                    <a:pt x="28" y="40"/>
                  </a:lnTo>
                  <a:lnTo>
                    <a:pt x="30" y="42"/>
                  </a:lnTo>
                  <a:lnTo>
                    <a:pt x="32" y="44"/>
                  </a:lnTo>
                  <a:lnTo>
                    <a:pt x="32" y="47"/>
                  </a:lnTo>
                  <a:lnTo>
                    <a:pt x="34" y="49"/>
                  </a:lnTo>
                  <a:lnTo>
                    <a:pt x="38" y="45"/>
                  </a:lnTo>
                  <a:lnTo>
                    <a:pt x="38" y="44"/>
                  </a:lnTo>
                  <a:lnTo>
                    <a:pt x="40" y="42"/>
                  </a:lnTo>
                  <a:lnTo>
                    <a:pt x="41" y="44"/>
                  </a:lnTo>
                  <a:lnTo>
                    <a:pt x="41" y="47"/>
                  </a:lnTo>
                  <a:lnTo>
                    <a:pt x="43" y="49"/>
                  </a:lnTo>
                  <a:lnTo>
                    <a:pt x="43" y="53"/>
                  </a:lnTo>
                  <a:lnTo>
                    <a:pt x="45" y="55"/>
                  </a:lnTo>
                  <a:lnTo>
                    <a:pt x="45" y="51"/>
                  </a:lnTo>
                  <a:lnTo>
                    <a:pt x="47" y="49"/>
                  </a:lnTo>
                  <a:lnTo>
                    <a:pt x="47" y="45"/>
                  </a:lnTo>
                  <a:lnTo>
                    <a:pt x="49" y="44"/>
                  </a:lnTo>
                  <a:lnTo>
                    <a:pt x="53" y="40"/>
                  </a:lnTo>
                  <a:lnTo>
                    <a:pt x="51" y="40"/>
                  </a:lnTo>
                  <a:lnTo>
                    <a:pt x="53" y="40"/>
                  </a:lnTo>
                  <a:lnTo>
                    <a:pt x="55" y="38"/>
                  </a:lnTo>
                  <a:lnTo>
                    <a:pt x="55" y="34"/>
                  </a:lnTo>
                  <a:lnTo>
                    <a:pt x="57" y="32"/>
                  </a:lnTo>
                  <a:lnTo>
                    <a:pt x="59" y="34"/>
                  </a:lnTo>
                  <a:lnTo>
                    <a:pt x="63" y="38"/>
                  </a:lnTo>
                  <a:lnTo>
                    <a:pt x="63" y="44"/>
                  </a:lnTo>
                  <a:lnTo>
                    <a:pt x="65" y="45"/>
                  </a:lnTo>
                  <a:lnTo>
                    <a:pt x="65" y="47"/>
                  </a:lnTo>
                  <a:lnTo>
                    <a:pt x="67" y="49"/>
                  </a:lnTo>
                  <a:lnTo>
                    <a:pt x="67" y="55"/>
                  </a:lnTo>
                  <a:lnTo>
                    <a:pt x="69" y="57"/>
                  </a:lnTo>
                  <a:lnTo>
                    <a:pt x="71" y="55"/>
                  </a:lnTo>
                  <a:lnTo>
                    <a:pt x="73" y="53"/>
                  </a:lnTo>
                  <a:lnTo>
                    <a:pt x="73" y="51"/>
                  </a:lnTo>
                  <a:lnTo>
                    <a:pt x="75" y="49"/>
                  </a:lnTo>
                  <a:lnTo>
                    <a:pt x="75" y="44"/>
                  </a:lnTo>
                  <a:lnTo>
                    <a:pt x="77" y="42"/>
                  </a:lnTo>
                  <a:lnTo>
                    <a:pt x="77" y="38"/>
                  </a:lnTo>
                  <a:lnTo>
                    <a:pt x="79" y="36"/>
                  </a:lnTo>
                  <a:lnTo>
                    <a:pt x="81" y="36"/>
                  </a:lnTo>
                  <a:lnTo>
                    <a:pt x="83" y="38"/>
                  </a:lnTo>
                  <a:lnTo>
                    <a:pt x="85" y="40"/>
                  </a:lnTo>
                  <a:lnTo>
                    <a:pt x="85" y="45"/>
                  </a:lnTo>
                  <a:lnTo>
                    <a:pt x="89" y="49"/>
                  </a:lnTo>
                  <a:lnTo>
                    <a:pt x="89" y="53"/>
                  </a:lnTo>
                  <a:lnTo>
                    <a:pt x="91" y="55"/>
                  </a:lnTo>
                  <a:lnTo>
                    <a:pt x="91" y="61"/>
                  </a:lnTo>
                  <a:lnTo>
                    <a:pt x="93" y="63"/>
                  </a:lnTo>
                  <a:lnTo>
                    <a:pt x="93" y="61"/>
                  </a:lnTo>
                  <a:lnTo>
                    <a:pt x="94" y="59"/>
                  </a:lnTo>
                  <a:lnTo>
                    <a:pt x="94" y="55"/>
                  </a:lnTo>
                  <a:lnTo>
                    <a:pt x="96" y="53"/>
                  </a:lnTo>
                  <a:lnTo>
                    <a:pt x="96" y="47"/>
                  </a:lnTo>
                  <a:lnTo>
                    <a:pt x="98" y="45"/>
                  </a:lnTo>
                  <a:lnTo>
                    <a:pt x="98" y="40"/>
                  </a:lnTo>
                  <a:lnTo>
                    <a:pt x="100" y="38"/>
                  </a:lnTo>
                  <a:lnTo>
                    <a:pt x="100" y="36"/>
                  </a:lnTo>
                  <a:lnTo>
                    <a:pt x="102" y="34"/>
                  </a:lnTo>
                  <a:lnTo>
                    <a:pt x="102" y="32"/>
                  </a:lnTo>
                  <a:lnTo>
                    <a:pt x="102" y="34"/>
                  </a:lnTo>
                  <a:lnTo>
                    <a:pt x="104" y="36"/>
                  </a:lnTo>
                  <a:lnTo>
                    <a:pt x="104" y="42"/>
                  </a:lnTo>
                  <a:lnTo>
                    <a:pt x="106" y="44"/>
                  </a:lnTo>
                  <a:lnTo>
                    <a:pt x="106" y="51"/>
                  </a:lnTo>
                  <a:lnTo>
                    <a:pt x="108" y="53"/>
                  </a:lnTo>
                  <a:lnTo>
                    <a:pt x="108" y="57"/>
                  </a:lnTo>
                  <a:lnTo>
                    <a:pt x="112" y="57"/>
                  </a:lnTo>
                  <a:lnTo>
                    <a:pt x="112" y="55"/>
                  </a:lnTo>
                  <a:lnTo>
                    <a:pt x="114" y="53"/>
                  </a:lnTo>
                  <a:lnTo>
                    <a:pt x="116" y="51"/>
                  </a:lnTo>
                  <a:lnTo>
                    <a:pt x="116" y="47"/>
                  </a:lnTo>
                  <a:lnTo>
                    <a:pt x="118" y="44"/>
                  </a:lnTo>
                  <a:lnTo>
                    <a:pt x="118" y="34"/>
                  </a:lnTo>
                  <a:lnTo>
                    <a:pt x="120" y="28"/>
                  </a:lnTo>
                  <a:lnTo>
                    <a:pt x="120" y="12"/>
                  </a:lnTo>
                  <a:lnTo>
                    <a:pt x="122" y="8"/>
                  </a:lnTo>
                  <a:lnTo>
                    <a:pt x="122" y="0"/>
                  </a:lnTo>
                  <a:lnTo>
                    <a:pt x="124" y="2"/>
                  </a:lnTo>
                  <a:lnTo>
                    <a:pt x="124" y="6"/>
                  </a:lnTo>
                  <a:lnTo>
                    <a:pt x="126" y="12"/>
                  </a:lnTo>
                  <a:lnTo>
                    <a:pt x="126" y="28"/>
                  </a:lnTo>
                  <a:lnTo>
                    <a:pt x="128" y="36"/>
                  </a:lnTo>
                  <a:lnTo>
                    <a:pt x="128" y="59"/>
                  </a:lnTo>
                  <a:lnTo>
                    <a:pt x="130" y="63"/>
                  </a:lnTo>
                  <a:lnTo>
                    <a:pt x="130" y="69"/>
                  </a:lnTo>
                  <a:lnTo>
                    <a:pt x="132" y="71"/>
                  </a:lnTo>
                  <a:lnTo>
                    <a:pt x="136" y="71"/>
                  </a:lnTo>
                  <a:lnTo>
                    <a:pt x="136" y="63"/>
                  </a:lnTo>
                  <a:lnTo>
                    <a:pt x="138" y="57"/>
                  </a:lnTo>
                  <a:lnTo>
                    <a:pt x="138" y="47"/>
                  </a:lnTo>
                  <a:lnTo>
                    <a:pt x="140" y="42"/>
                  </a:lnTo>
                  <a:lnTo>
                    <a:pt x="140" y="32"/>
                  </a:lnTo>
                  <a:lnTo>
                    <a:pt x="142" y="34"/>
                  </a:lnTo>
                  <a:lnTo>
                    <a:pt x="142" y="38"/>
                  </a:lnTo>
                  <a:lnTo>
                    <a:pt x="144" y="44"/>
                  </a:lnTo>
                  <a:lnTo>
                    <a:pt x="144" y="51"/>
                  </a:lnTo>
                  <a:lnTo>
                    <a:pt x="145" y="53"/>
                  </a:lnTo>
                  <a:lnTo>
                    <a:pt x="145" y="57"/>
                  </a:lnTo>
                  <a:lnTo>
                    <a:pt x="147" y="55"/>
                  </a:lnTo>
                  <a:lnTo>
                    <a:pt x="149" y="53"/>
                  </a:lnTo>
                  <a:lnTo>
                    <a:pt x="149" y="51"/>
                  </a:lnTo>
                  <a:lnTo>
                    <a:pt x="151" y="49"/>
                  </a:lnTo>
                  <a:lnTo>
                    <a:pt x="151" y="47"/>
                  </a:lnTo>
                  <a:lnTo>
                    <a:pt x="155" y="44"/>
                  </a:lnTo>
                  <a:lnTo>
                    <a:pt x="153" y="44"/>
                  </a:lnTo>
                  <a:lnTo>
                    <a:pt x="155" y="45"/>
                  </a:lnTo>
                  <a:lnTo>
                    <a:pt x="157" y="47"/>
                  </a:lnTo>
                  <a:lnTo>
                    <a:pt x="159" y="45"/>
                  </a:lnTo>
                  <a:lnTo>
                    <a:pt x="161" y="44"/>
                  </a:lnTo>
                  <a:lnTo>
                    <a:pt x="163" y="4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5" name="Freeform 279"/>
            <p:cNvSpPr>
              <a:spLocks noChangeAspect="1"/>
            </p:cNvSpPr>
            <p:nvPr/>
          </p:nvSpPr>
          <p:spPr bwMode="auto">
            <a:xfrm flipV="1">
              <a:off x="5887503" y="5836095"/>
              <a:ext cx="1001536" cy="141464"/>
            </a:xfrm>
            <a:custGeom>
              <a:avLst/>
              <a:gdLst>
                <a:gd name="T0" fmla="*/ 4 w 145"/>
                <a:gd name="T1" fmla="*/ 49 h 82"/>
                <a:gd name="T2" fmla="*/ 8 w 145"/>
                <a:gd name="T3" fmla="*/ 45 h 82"/>
                <a:gd name="T4" fmla="*/ 14 w 145"/>
                <a:gd name="T5" fmla="*/ 41 h 82"/>
                <a:gd name="T6" fmla="*/ 16 w 145"/>
                <a:gd name="T7" fmla="*/ 56 h 82"/>
                <a:gd name="T8" fmla="*/ 20 w 145"/>
                <a:gd name="T9" fmla="*/ 60 h 82"/>
                <a:gd name="T10" fmla="*/ 22 w 145"/>
                <a:gd name="T11" fmla="*/ 52 h 82"/>
                <a:gd name="T12" fmla="*/ 26 w 145"/>
                <a:gd name="T13" fmla="*/ 45 h 82"/>
                <a:gd name="T14" fmla="*/ 28 w 145"/>
                <a:gd name="T15" fmla="*/ 31 h 82"/>
                <a:gd name="T16" fmla="*/ 32 w 145"/>
                <a:gd name="T17" fmla="*/ 37 h 82"/>
                <a:gd name="T18" fmla="*/ 35 w 145"/>
                <a:gd name="T19" fmla="*/ 47 h 82"/>
                <a:gd name="T20" fmla="*/ 37 w 145"/>
                <a:gd name="T21" fmla="*/ 62 h 82"/>
                <a:gd name="T22" fmla="*/ 41 w 145"/>
                <a:gd name="T23" fmla="*/ 60 h 82"/>
                <a:gd name="T24" fmla="*/ 45 w 145"/>
                <a:gd name="T25" fmla="*/ 54 h 82"/>
                <a:gd name="T26" fmla="*/ 49 w 145"/>
                <a:gd name="T27" fmla="*/ 50 h 82"/>
                <a:gd name="T28" fmla="*/ 55 w 145"/>
                <a:gd name="T29" fmla="*/ 52 h 82"/>
                <a:gd name="T30" fmla="*/ 57 w 145"/>
                <a:gd name="T31" fmla="*/ 66 h 82"/>
                <a:gd name="T32" fmla="*/ 63 w 145"/>
                <a:gd name="T33" fmla="*/ 58 h 82"/>
                <a:gd name="T34" fmla="*/ 65 w 145"/>
                <a:gd name="T35" fmla="*/ 58 h 82"/>
                <a:gd name="T36" fmla="*/ 69 w 145"/>
                <a:gd name="T37" fmla="*/ 66 h 82"/>
                <a:gd name="T38" fmla="*/ 71 w 145"/>
                <a:gd name="T39" fmla="*/ 37 h 82"/>
                <a:gd name="T40" fmla="*/ 75 w 145"/>
                <a:gd name="T41" fmla="*/ 13 h 82"/>
                <a:gd name="T42" fmla="*/ 77 w 145"/>
                <a:gd name="T43" fmla="*/ 11 h 82"/>
                <a:gd name="T44" fmla="*/ 81 w 145"/>
                <a:gd name="T45" fmla="*/ 43 h 82"/>
                <a:gd name="T46" fmla="*/ 83 w 145"/>
                <a:gd name="T47" fmla="*/ 74 h 82"/>
                <a:gd name="T48" fmla="*/ 85 w 145"/>
                <a:gd name="T49" fmla="*/ 76 h 82"/>
                <a:gd name="T50" fmla="*/ 88 w 145"/>
                <a:gd name="T51" fmla="*/ 66 h 82"/>
                <a:gd name="T52" fmla="*/ 90 w 145"/>
                <a:gd name="T53" fmla="*/ 43 h 82"/>
                <a:gd name="T54" fmla="*/ 94 w 145"/>
                <a:gd name="T55" fmla="*/ 13 h 82"/>
                <a:gd name="T56" fmla="*/ 96 w 145"/>
                <a:gd name="T57" fmla="*/ 19 h 82"/>
                <a:gd name="T58" fmla="*/ 100 w 145"/>
                <a:gd name="T59" fmla="*/ 70 h 82"/>
                <a:gd name="T60" fmla="*/ 102 w 145"/>
                <a:gd name="T61" fmla="*/ 78 h 82"/>
                <a:gd name="T62" fmla="*/ 106 w 145"/>
                <a:gd name="T63" fmla="*/ 70 h 82"/>
                <a:gd name="T64" fmla="*/ 110 w 145"/>
                <a:gd name="T65" fmla="*/ 60 h 82"/>
                <a:gd name="T66" fmla="*/ 112 w 145"/>
                <a:gd name="T67" fmla="*/ 56 h 82"/>
                <a:gd name="T68" fmla="*/ 114 w 145"/>
                <a:gd name="T69" fmla="*/ 47 h 82"/>
                <a:gd name="T70" fmla="*/ 120 w 145"/>
                <a:gd name="T71" fmla="*/ 47 h 82"/>
                <a:gd name="T72" fmla="*/ 124 w 145"/>
                <a:gd name="T73" fmla="*/ 41 h 82"/>
                <a:gd name="T74" fmla="*/ 128 w 145"/>
                <a:gd name="T75" fmla="*/ 39 h 82"/>
                <a:gd name="T76" fmla="*/ 130 w 145"/>
                <a:gd name="T77" fmla="*/ 49 h 82"/>
                <a:gd name="T78" fmla="*/ 134 w 145"/>
                <a:gd name="T79" fmla="*/ 52 h 82"/>
                <a:gd name="T80" fmla="*/ 139 w 145"/>
                <a:gd name="T81" fmla="*/ 41 h 82"/>
                <a:gd name="T82" fmla="*/ 143 w 145"/>
                <a:gd name="T83" fmla="*/ 4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82">
                  <a:moveTo>
                    <a:pt x="0" y="47"/>
                  </a:moveTo>
                  <a:lnTo>
                    <a:pt x="2" y="47"/>
                  </a:lnTo>
                  <a:lnTo>
                    <a:pt x="4" y="49"/>
                  </a:lnTo>
                  <a:lnTo>
                    <a:pt x="6" y="50"/>
                  </a:lnTo>
                  <a:lnTo>
                    <a:pt x="8" y="49"/>
                  </a:lnTo>
                  <a:lnTo>
                    <a:pt x="8" y="45"/>
                  </a:lnTo>
                  <a:lnTo>
                    <a:pt x="12" y="41"/>
                  </a:lnTo>
                  <a:lnTo>
                    <a:pt x="12" y="39"/>
                  </a:lnTo>
                  <a:lnTo>
                    <a:pt x="14" y="41"/>
                  </a:lnTo>
                  <a:lnTo>
                    <a:pt x="14" y="45"/>
                  </a:lnTo>
                  <a:lnTo>
                    <a:pt x="16" y="47"/>
                  </a:lnTo>
                  <a:lnTo>
                    <a:pt x="16" y="56"/>
                  </a:lnTo>
                  <a:lnTo>
                    <a:pt x="18" y="58"/>
                  </a:lnTo>
                  <a:lnTo>
                    <a:pt x="18" y="62"/>
                  </a:lnTo>
                  <a:lnTo>
                    <a:pt x="20" y="60"/>
                  </a:lnTo>
                  <a:lnTo>
                    <a:pt x="20" y="58"/>
                  </a:lnTo>
                  <a:lnTo>
                    <a:pt x="22" y="56"/>
                  </a:lnTo>
                  <a:lnTo>
                    <a:pt x="22" y="52"/>
                  </a:lnTo>
                  <a:lnTo>
                    <a:pt x="24" y="50"/>
                  </a:lnTo>
                  <a:lnTo>
                    <a:pt x="24" y="47"/>
                  </a:lnTo>
                  <a:lnTo>
                    <a:pt x="26" y="45"/>
                  </a:lnTo>
                  <a:lnTo>
                    <a:pt x="26" y="37"/>
                  </a:lnTo>
                  <a:lnTo>
                    <a:pt x="28" y="35"/>
                  </a:lnTo>
                  <a:lnTo>
                    <a:pt x="28" y="31"/>
                  </a:lnTo>
                  <a:lnTo>
                    <a:pt x="30" y="33"/>
                  </a:lnTo>
                  <a:lnTo>
                    <a:pt x="32" y="35"/>
                  </a:lnTo>
                  <a:lnTo>
                    <a:pt x="32" y="37"/>
                  </a:lnTo>
                  <a:lnTo>
                    <a:pt x="34" y="39"/>
                  </a:lnTo>
                  <a:lnTo>
                    <a:pt x="34" y="45"/>
                  </a:lnTo>
                  <a:lnTo>
                    <a:pt x="35" y="47"/>
                  </a:lnTo>
                  <a:lnTo>
                    <a:pt x="35" y="52"/>
                  </a:lnTo>
                  <a:lnTo>
                    <a:pt x="37" y="54"/>
                  </a:lnTo>
                  <a:lnTo>
                    <a:pt x="37" y="62"/>
                  </a:lnTo>
                  <a:lnTo>
                    <a:pt x="39" y="64"/>
                  </a:lnTo>
                  <a:lnTo>
                    <a:pt x="41" y="62"/>
                  </a:lnTo>
                  <a:lnTo>
                    <a:pt x="41" y="60"/>
                  </a:lnTo>
                  <a:lnTo>
                    <a:pt x="43" y="58"/>
                  </a:lnTo>
                  <a:lnTo>
                    <a:pt x="43" y="56"/>
                  </a:lnTo>
                  <a:lnTo>
                    <a:pt x="45" y="54"/>
                  </a:lnTo>
                  <a:lnTo>
                    <a:pt x="45" y="50"/>
                  </a:lnTo>
                  <a:lnTo>
                    <a:pt x="47" y="49"/>
                  </a:lnTo>
                  <a:lnTo>
                    <a:pt x="49" y="50"/>
                  </a:lnTo>
                  <a:lnTo>
                    <a:pt x="51" y="52"/>
                  </a:lnTo>
                  <a:lnTo>
                    <a:pt x="53" y="50"/>
                  </a:lnTo>
                  <a:lnTo>
                    <a:pt x="55" y="52"/>
                  </a:lnTo>
                  <a:lnTo>
                    <a:pt x="55" y="58"/>
                  </a:lnTo>
                  <a:lnTo>
                    <a:pt x="57" y="62"/>
                  </a:lnTo>
                  <a:lnTo>
                    <a:pt x="57" y="66"/>
                  </a:lnTo>
                  <a:lnTo>
                    <a:pt x="61" y="66"/>
                  </a:lnTo>
                  <a:lnTo>
                    <a:pt x="61" y="60"/>
                  </a:lnTo>
                  <a:lnTo>
                    <a:pt x="63" y="58"/>
                  </a:lnTo>
                  <a:lnTo>
                    <a:pt x="63" y="54"/>
                  </a:lnTo>
                  <a:lnTo>
                    <a:pt x="65" y="56"/>
                  </a:lnTo>
                  <a:lnTo>
                    <a:pt x="65" y="58"/>
                  </a:lnTo>
                  <a:lnTo>
                    <a:pt x="67" y="60"/>
                  </a:lnTo>
                  <a:lnTo>
                    <a:pt x="67" y="64"/>
                  </a:lnTo>
                  <a:lnTo>
                    <a:pt x="69" y="66"/>
                  </a:lnTo>
                  <a:lnTo>
                    <a:pt x="69" y="60"/>
                  </a:lnTo>
                  <a:lnTo>
                    <a:pt x="71" y="56"/>
                  </a:lnTo>
                  <a:lnTo>
                    <a:pt x="71" y="37"/>
                  </a:lnTo>
                  <a:lnTo>
                    <a:pt x="73" y="33"/>
                  </a:lnTo>
                  <a:lnTo>
                    <a:pt x="73" y="21"/>
                  </a:lnTo>
                  <a:lnTo>
                    <a:pt x="75" y="13"/>
                  </a:lnTo>
                  <a:lnTo>
                    <a:pt x="75" y="2"/>
                  </a:lnTo>
                  <a:lnTo>
                    <a:pt x="77" y="0"/>
                  </a:lnTo>
                  <a:lnTo>
                    <a:pt x="77" y="11"/>
                  </a:lnTo>
                  <a:lnTo>
                    <a:pt x="79" y="19"/>
                  </a:lnTo>
                  <a:lnTo>
                    <a:pt x="79" y="35"/>
                  </a:lnTo>
                  <a:lnTo>
                    <a:pt x="81" y="43"/>
                  </a:lnTo>
                  <a:lnTo>
                    <a:pt x="81" y="62"/>
                  </a:lnTo>
                  <a:lnTo>
                    <a:pt x="83" y="66"/>
                  </a:lnTo>
                  <a:lnTo>
                    <a:pt x="83" y="74"/>
                  </a:lnTo>
                  <a:lnTo>
                    <a:pt x="85" y="76"/>
                  </a:lnTo>
                  <a:lnTo>
                    <a:pt x="85" y="78"/>
                  </a:lnTo>
                  <a:lnTo>
                    <a:pt x="85" y="76"/>
                  </a:lnTo>
                  <a:lnTo>
                    <a:pt x="87" y="74"/>
                  </a:lnTo>
                  <a:lnTo>
                    <a:pt x="87" y="68"/>
                  </a:lnTo>
                  <a:lnTo>
                    <a:pt x="88" y="66"/>
                  </a:lnTo>
                  <a:lnTo>
                    <a:pt x="88" y="60"/>
                  </a:lnTo>
                  <a:lnTo>
                    <a:pt x="90" y="54"/>
                  </a:lnTo>
                  <a:lnTo>
                    <a:pt x="90" y="43"/>
                  </a:lnTo>
                  <a:lnTo>
                    <a:pt x="92" y="37"/>
                  </a:lnTo>
                  <a:lnTo>
                    <a:pt x="92" y="19"/>
                  </a:lnTo>
                  <a:lnTo>
                    <a:pt x="94" y="13"/>
                  </a:lnTo>
                  <a:lnTo>
                    <a:pt x="94" y="5"/>
                  </a:lnTo>
                  <a:lnTo>
                    <a:pt x="96" y="5"/>
                  </a:lnTo>
                  <a:lnTo>
                    <a:pt x="96" y="19"/>
                  </a:lnTo>
                  <a:lnTo>
                    <a:pt x="98" y="31"/>
                  </a:lnTo>
                  <a:lnTo>
                    <a:pt x="98" y="62"/>
                  </a:lnTo>
                  <a:lnTo>
                    <a:pt x="100" y="70"/>
                  </a:lnTo>
                  <a:lnTo>
                    <a:pt x="100" y="80"/>
                  </a:lnTo>
                  <a:lnTo>
                    <a:pt x="102" y="82"/>
                  </a:lnTo>
                  <a:lnTo>
                    <a:pt x="102" y="78"/>
                  </a:lnTo>
                  <a:lnTo>
                    <a:pt x="104" y="76"/>
                  </a:lnTo>
                  <a:lnTo>
                    <a:pt x="104" y="72"/>
                  </a:lnTo>
                  <a:lnTo>
                    <a:pt x="106" y="70"/>
                  </a:lnTo>
                  <a:lnTo>
                    <a:pt x="106" y="62"/>
                  </a:lnTo>
                  <a:lnTo>
                    <a:pt x="110" y="58"/>
                  </a:lnTo>
                  <a:lnTo>
                    <a:pt x="110" y="60"/>
                  </a:lnTo>
                  <a:lnTo>
                    <a:pt x="108" y="58"/>
                  </a:lnTo>
                  <a:lnTo>
                    <a:pt x="110" y="58"/>
                  </a:lnTo>
                  <a:lnTo>
                    <a:pt x="112" y="56"/>
                  </a:lnTo>
                  <a:lnTo>
                    <a:pt x="112" y="52"/>
                  </a:lnTo>
                  <a:lnTo>
                    <a:pt x="114" y="50"/>
                  </a:lnTo>
                  <a:lnTo>
                    <a:pt x="114" y="47"/>
                  </a:lnTo>
                  <a:lnTo>
                    <a:pt x="116" y="47"/>
                  </a:lnTo>
                  <a:lnTo>
                    <a:pt x="118" y="49"/>
                  </a:lnTo>
                  <a:lnTo>
                    <a:pt x="120" y="47"/>
                  </a:lnTo>
                  <a:lnTo>
                    <a:pt x="122" y="45"/>
                  </a:lnTo>
                  <a:lnTo>
                    <a:pt x="122" y="43"/>
                  </a:lnTo>
                  <a:lnTo>
                    <a:pt x="124" y="41"/>
                  </a:lnTo>
                  <a:lnTo>
                    <a:pt x="124" y="37"/>
                  </a:lnTo>
                  <a:lnTo>
                    <a:pt x="126" y="37"/>
                  </a:lnTo>
                  <a:lnTo>
                    <a:pt x="128" y="39"/>
                  </a:lnTo>
                  <a:lnTo>
                    <a:pt x="128" y="41"/>
                  </a:lnTo>
                  <a:lnTo>
                    <a:pt x="130" y="45"/>
                  </a:lnTo>
                  <a:lnTo>
                    <a:pt x="130" y="49"/>
                  </a:lnTo>
                  <a:lnTo>
                    <a:pt x="132" y="50"/>
                  </a:lnTo>
                  <a:lnTo>
                    <a:pt x="132" y="54"/>
                  </a:lnTo>
                  <a:lnTo>
                    <a:pt x="134" y="52"/>
                  </a:lnTo>
                  <a:lnTo>
                    <a:pt x="138" y="49"/>
                  </a:lnTo>
                  <a:lnTo>
                    <a:pt x="138" y="43"/>
                  </a:lnTo>
                  <a:lnTo>
                    <a:pt x="139" y="41"/>
                  </a:lnTo>
                  <a:lnTo>
                    <a:pt x="141" y="43"/>
                  </a:lnTo>
                  <a:lnTo>
                    <a:pt x="141" y="47"/>
                  </a:lnTo>
                  <a:lnTo>
                    <a:pt x="143" y="49"/>
                  </a:lnTo>
                  <a:lnTo>
                    <a:pt x="143" y="56"/>
                  </a:lnTo>
                  <a:lnTo>
                    <a:pt x="145" y="5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6" name="Freeform 280"/>
            <p:cNvSpPr>
              <a:spLocks noChangeAspect="1"/>
            </p:cNvSpPr>
            <p:nvPr/>
          </p:nvSpPr>
          <p:spPr bwMode="auto">
            <a:xfrm flipV="1">
              <a:off x="6889039" y="5843386"/>
              <a:ext cx="1110324" cy="140005"/>
            </a:xfrm>
            <a:custGeom>
              <a:avLst/>
              <a:gdLst>
                <a:gd name="T0" fmla="*/ 2 w 161"/>
                <a:gd name="T1" fmla="*/ 72 h 82"/>
                <a:gd name="T2" fmla="*/ 6 w 161"/>
                <a:gd name="T3" fmla="*/ 64 h 82"/>
                <a:gd name="T4" fmla="*/ 12 w 161"/>
                <a:gd name="T5" fmla="*/ 60 h 82"/>
                <a:gd name="T6" fmla="*/ 16 w 161"/>
                <a:gd name="T7" fmla="*/ 53 h 82"/>
                <a:gd name="T8" fmla="*/ 20 w 161"/>
                <a:gd name="T9" fmla="*/ 47 h 82"/>
                <a:gd name="T10" fmla="*/ 26 w 161"/>
                <a:gd name="T11" fmla="*/ 53 h 82"/>
                <a:gd name="T12" fmla="*/ 30 w 161"/>
                <a:gd name="T13" fmla="*/ 45 h 82"/>
                <a:gd name="T14" fmla="*/ 34 w 161"/>
                <a:gd name="T15" fmla="*/ 27 h 82"/>
                <a:gd name="T16" fmla="*/ 36 w 161"/>
                <a:gd name="T17" fmla="*/ 0 h 82"/>
                <a:gd name="T18" fmla="*/ 38 w 161"/>
                <a:gd name="T19" fmla="*/ 47 h 82"/>
                <a:gd name="T20" fmla="*/ 42 w 161"/>
                <a:gd name="T21" fmla="*/ 74 h 82"/>
                <a:gd name="T22" fmla="*/ 46 w 161"/>
                <a:gd name="T23" fmla="*/ 80 h 82"/>
                <a:gd name="T24" fmla="*/ 49 w 161"/>
                <a:gd name="T25" fmla="*/ 64 h 82"/>
                <a:gd name="T26" fmla="*/ 53 w 161"/>
                <a:gd name="T27" fmla="*/ 68 h 82"/>
                <a:gd name="T28" fmla="*/ 57 w 161"/>
                <a:gd name="T29" fmla="*/ 58 h 82"/>
                <a:gd name="T30" fmla="*/ 59 w 161"/>
                <a:gd name="T31" fmla="*/ 43 h 82"/>
                <a:gd name="T32" fmla="*/ 63 w 161"/>
                <a:gd name="T33" fmla="*/ 21 h 82"/>
                <a:gd name="T34" fmla="*/ 65 w 161"/>
                <a:gd name="T35" fmla="*/ 31 h 82"/>
                <a:gd name="T36" fmla="*/ 67 w 161"/>
                <a:gd name="T37" fmla="*/ 64 h 82"/>
                <a:gd name="T38" fmla="*/ 71 w 161"/>
                <a:gd name="T39" fmla="*/ 56 h 82"/>
                <a:gd name="T40" fmla="*/ 75 w 161"/>
                <a:gd name="T41" fmla="*/ 56 h 82"/>
                <a:gd name="T42" fmla="*/ 81 w 161"/>
                <a:gd name="T43" fmla="*/ 58 h 82"/>
                <a:gd name="T44" fmla="*/ 83 w 161"/>
                <a:gd name="T45" fmla="*/ 72 h 82"/>
                <a:gd name="T46" fmla="*/ 87 w 161"/>
                <a:gd name="T47" fmla="*/ 62 h 82"/>
                <a:gd name="T48" fmla="*/ 89 w 161"/>
                <a:gd name="T49" fmla="*/ 49 h 82"/>
                <a:gd name="T50" fmla="*/ 93 w 161"/>
                <a:gd name="T51" fmla="*/ 43 h 82"/>
                <a:gd name="T52" fmla="*/ 97 w 161"/>
                <a:gd name="T53" fmla="*/ 51 h 82"/>
                <a:gd name="T54" fmla="*/ 99 w 161"/>
                <a:gd name="T55" fmla="*/ 62 h 82"/>
                <a:gd name="T56" fmla="*/ 104 w 161"/>
                <a:gd name="T57" fmla="*/ 60 h 82"/>
                <a:gd name="T58" fmla="*/ 110 w 161"/>
                <a:gd name="T59" fmla="*/ 54 h 82"/>
                <a:gd name="T60" fmla="*/ 116 w 161"/>
                <a:gd name="T61" fmla="*/ 45 h 82"/>
                <a:gd name="T62" fmla="*/ 122 w 161"/>
                <a:gd name="T63" fmla="*/ 43 h 82"/>
                <a:gd name="T64" fmla="*/ 124 w 161"/>
                <a:gd name="T65" fmla="*/ 45 h 82"/>
                <a:gd name="T66" fmla="*/ 130 w 161"/>
                <a:gd name="T67" fmla="*/ 56 h 82"/>
                <a:gd name="T68" fmla="*/ 136 w 161"/>
                <a:gd name="T69" fmla="*/ 62 h 82"/>
                <a:gd name="T70" fmla="*/ 140 w 161"/>
                <a:gd name="T71" fmla="*/ 54 h 82"/>
                <a:gd name="T72" fmla="*/ 144 w 161"/>
                <a:gd name="T73" fmla="*/ 41 h 82"/>
                <a:gd name="T74" fmla="*/ 146 w 161"/>
                <a:gd name="T75" fmla="*/ 41 h 82"/>
                <a:gd name="T76" fmla="*/ 150 w 161"/>
                <a:gd name="T77" fmla="*/ 56 h 82"/>
                <a:gd name="T78" fmla="*/ 151 w 161"/>
                <a:gd name="T79" fmla="*/ 80 h 82"/>
                <a:gd name="T80" fmla="*/ 155 w 161"/>
                <a:gd name="T81" fmla="*/ 72 h 82"/>
                <a:gd name="T82" fmla="*/ 159 w 161"/>
                <a:gd name="T83"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82">
                  <a:moveTo>
                    <a:pt x="0" y="62"/>
                  </a:moveTo>
                  <a:lnTo>
                    <a:pt x="0" y="70"/>
                  </a:lnTo>
                  <a:lnTo>
                    <a:pt x="2" y="72"/>
                  </a:lnTo>
                  <a:lnTo>
                    <a:pt x="4" y="70"/>
                  </a:lnTo>
                  <a:lnTo>
                    <a:pt x="4" y="66"/>
                  </a:lnTo>
                  <a:lnTo>
                    <a:pt x="6" y="64"/>
                  </a:lnTo>
                  <a:lnTo>
                    <a:pt x="6" y="62"/>
                  </a:lnTo>
                  <a:lnTo>
                    <a:pt x="10" y="60"/>
                  </a:lnTo>
                  <a:lnTo>
                    <a:pt x="12" y="60"/>
                  </a:lnTo>
                  <a:lnTo>
                    <a:pt x="14" y="58"/>
                  </a:lnTo>
                  <a:lnTo>
                    <a:pt x="16" y="56"/>
                  </a:lnTo>
                  <a:lnTo>
                    <a:pt x="16" y="53"/>
                  </a:lnTo>
                  <a:lnTo>
                    <a:pt x="18" y="51"/>
                  </a:lnTo>
                  <a:lnTo>
                    <a:pt x="22" y="47"/>
                  </a:lnTo>
                  <a:lnTo>
                    <a:pt x="20" y="47"/>
                  </a:lnTo>
                  <a:lnTo>
                    <a:pt x="22" y="47"/>
                  </a:lnTo>
                  <a:lnTo>
                    <a:pt x="26" y="51"/>
                  </a:lnTo>
                  <a:lnTo>
                    <a:pt x="26" y="53"/>
                  </a:lnTo>
                  <a:lnTo>
                    <a:pt x="28" y="54"/>
                  </a:lnTo>
                  <a:lnTo>
                    <a:pt x="30" y="53"/>
                  </a:lnTo>
                  <a:lnTo>
                    <a:pt x="30" y="45"/>
                  </a:lnTo>
                  <a:lnTo>
                    <a:pt x="32" y="41"/>
                  </a:lnTo>
                  <a:lnTo>
                    <a:pt x="32" y="33"/>
                  </a:lnTo>
                  <a:lnTo>
                    <a:pt x="34" y="27"/>
                  </a:lnTo>
                  <a:lnTo>
                    <a:pt x="34" y="8"/>
                  </a:lnTo>
                  <a:lnTo>
                    <a:pt x="36" y="2"/>
                  </a:lnTo>
                  <a:lnTo>
                    <a:pt x="36" y="0"/>
                  </a:lnTo>
                  <a:lnTo>
                    <a:pt x="36" y="4"/>
                  </a:lnTo>
                  <a:lnTo>
                    <a:pt x="38" y="11"/>
                  </a:lnTo>
                  <a:lnTo>
                    <a:pt x="38" y="47"/>
                  </a:lnTo>
                  <a:lnTo>
                    <a:pt x="40" y="56"/>
                  </a:lnTo>
                  <a:lnTo>
                    <a:pt x="40" y="70"/>
                  </a:lnTo>
                  <a:lnTo>
                    <a:pt x="42" y="74"/>
                  </a:lnTo>
                  <a:lnTo>
                    <a:pt x="42" y="82"/>
                  </a:lnTo>
                  <a:lnTo>
                    <a:pt x="44" y="82"/>
                  </a:lnTo>
                  <a:lnTo>
                    <a:pt x="46" y="80"/>
                  </a:lnTo>
                  <a:lnTo>
                    <a:pt x="47" y="78"/>
                  </a:lnTo>
                  <a:lnTo>
                    <a:pt x="47" y="66"/>
                  </a:lnTo>
                  <a:lnTo>
                    <a:pt x="49" y="64"/>
                  </a:lnTo>
                  <a:lnTo>
                    <a:pt x="51" y="66"/>
                  </a:lnTo>
                  <a:lnTo>
                    <a:pt x="51" y="70"/>
                  </a:lnTo>
                  <a:lnTo>
                    <a:pt x="53" y="68"/>
                  </a:lnTo>
                  <a:lnTo>
                    <a:pt x="55" y="66"/>
                  </a:lnTo>
                  <a:lnTo>
                    <a:pt x="55" y="60"/>
                  </a:lnTo>
                  <a:lnTo>
                    <a:pt x="57" y="58"/>
                  </a:lnTo>
                  <a:lnTo>
                    <a:pt x="57" y="54"/>
                  </a:lnTo>
                  <a:lnTo>
                    <a:pt x="59" y="53"/>
                  </a:lnTo>
                  <a:lnTo>
                    <a:pt x="59" y="43"/>
                  </a:lnTo>
                  <a:lnTo>
                    <a:pt x="61" y="37"/>
                  </a:lnTo>
                  <a:lnTo>
                    <a:pt x="61" y="25"/>
                  </a:lnTo>
                  <a:lnTo>
                    <a:pt x="63" y="21"/>
                  </a:lnTo>
                  <a:lnTo>
                    <a:pt x="63" y="17"/>
                  </a:lnTo>
                  <a:lnTo>
                    <a:pt x="63" y="23"/>
                  </a:lnTo>
                  <a:lnTo>
                    <a:pt x="65" y="31"/>
                  </a:lnTo>
                  <a:lnTo>
                    <a:pt x="65" y="47"/>
                  </a:lnTo>
                  <a:lnTo>
                    <a:pt x="67" y="53"/>
                  </a:lnTo>
                  <a:lnTo>
                    <a:pt x="67" y="64"/>
                  </a:lnTo>
                  <a:lnTo>
                    <a:pt x="69" y="62"/>
                  </a:lnTo>
                  <a:lnTo>
                    <a:pt x="73" y="56"/>
                  </a:lnTo>
                  <a:lnTo>
                    <a:pt x="71" y="56"/>
                  </a:lnTo>
                  <a:lnTo>
                    <a:pt x="73" y="56"/>
                  </a:lnTo>
                  <a:lnTo>
                    <a:pt x="75" y="54"/>
                  </a:lnTo>
                  <a:lnTo>
                    <a:pt x="75" y="56"/>
                  </a:lnTo>
                  <a:lnTo>
                    <a:pt x="77" y="58"/>
                  </a:lnTo>
                  <a:lnTo>
                    <a:pt x="77" y="60"/>
                  </a:lnTo>
                  <a:lnTo>
                    <a:pt x="81" y="58"/>
                  </a:lnTo>
                  <a:lnTo>
                    <a:pt x="81" y="64"/>
                  </a:lnTo>
                  <a:lnTo>
                    <a:pt x="83" y="66"/>
                  </a:lnTo>
                  <a:lnTo>
                    <a:pt x="83" y="72"/>
                  </a:lnTo>
                  <a:lnTo>
                    <a:pt x="85" y="70"/>
                  </a:lnTo>
                  <a:lnTo>
                    <a:pt x="85" y="64"/>
                  </a:lnTo>
                  <a:lnTo>
                    <a:pt x="87" y="62"/>
                  </a:lnTo>
                  <a:lnTo>
                    <a:pt x="87" y="56"/>
                  </a:lnTo>
                  <a:lnTo>
                    <a:pt x="89" y="54"/>
                  </a:lnTo>
                  <a:lnTo>
                    <a:pt x="89" y="49"/>
                  </a:lnTo>
                  <a:lnTo>
                    <a:pt x="91" y="47"/>
                  </a:lnTo>
                  <a:lnTo>
                    <a:pt x="91" y="41"/>
                  </a:lnTo>
                  <a:lnTo>
                    <a:pt x="93" y="43"/>
                  </a:lnTo>
                  <a:lnTo>
                    <a:pt x="95" y="45"/>
                  </a:lnTo>
                  <a:lnTo>
                    <a:pt x="95" y="49"/>
                  </a:lnTo>
                  <a:lnTo>
                    <a:pt x="97" y="51"/>
                  </a:lnTo>
                  <a:lnTo>
                    <a:pt x="97" y="56"/>
                  </a:lnTo>
                  <a:lnTo>
                    <a:pt x="99" y="58"/>
                  </a:lnTo>
                  <a:lnTo>
                    <a:pt x="99" y="62"/>
                  </a:lnTo>
                  <a:lnTo>
                    <a:pt x="100" y="64"/>
                  </a:lnTo>
                  <a:lnTo>
                    <a:pt x="102" y="62"/>
                  </a:lnTo>
                  <a:lnTo>
                    <a:pt x="104" y="60"/>
                  </a:lnTo>
                  <a:lnTo>
                    <a:pt x="106" y="58"/>
                  </a:lnTo>
                  <a:lnTo>
                    <a:pt x="108" y="56"/>
                  </a:lnTo>
                  <a:lnTo>
                    <a:pt x="110" y="54"/>
                  </a:lnTo>
                  <a:lnTo>
                    <a:pt x="114" y="51"/>
                  </a:lnTo>
                  <a:lnTo>
                    <a:pt x="114" y="47"/>
                  </a:lnTo>
                  <a:lnTo>
                    <a:pt x="116" y="45"/>
                  </a:lnTo>
                  <a:lnTo>
                    <a:pt x="116" y="41"/>
                  </a:lnTo>
                  <a:lnTo>
                    <a:pt x="118" y="41"/>
                  </a:lnTo>
                  <a:lnTo>
                    <a:pt x="122" y="43"/>
                  </a:lnTo>
                  <a:lnTo>
                    <a:pt x="120" y="43"/>
                  </a:lnTo>
                  <a:lnTo>
                    <a:pt x="122" y="43"/>
                  </a:lnTo>
                  <a:lnTo>
                    <a:pt x="124" y="45"/>
                  </a:lnTo>
                  <a:lnTo>
                    <a:pt x="128" y="49"/>
                  </a:lnTo>
                  <a:lnTo>
                    <a:pt x="128" y="54"/>
                  </a:lnTo>
                  <a:lnTo>
                    <a:pt x="130" y="56"/>
                  </a:lnTo>
                  <a:lnTo>
                    <a:pt x="132" y="58"/>
                  </a:lnTo>
                  <a:lnTo>
                    <a:pt x="134" y="60"/>
                  </a:lnTo>
                  <a:lnTo>
                    <a:pt x="136" y="62"/>
                  </a:lnTo>
                  <a:lnTo>
                    <a:pt x="138" y="60"/>
                  </a:lnTo>
                  <a:lnTo>
                    <a:pt x="140" y="58"/>
                  </a:lnTo>
                  <a:lnTo>
                    <a:pt x="140" y="54"/>
                  </a:lnTo>
                  <a:lnTo>
                    <a:pt x="142" y="53"/>
                  </a:lnTo>
                  <a:lnTo>
                    <a:pt x="142" y="45"/>
                  </a:lnTo>
                  <a:lnTo>
                    <a:pt x="144" y="41"/>
                  </a:lnTo>
                  <a:lnTo>
                    <a:pt x="144" y="37"/>
                  </a:lnTo>
                  <a:lnTo>
                    <a:pt x="146" y="39"/>
                  </a:lnTo>
                  <a:lnTo>
                    <a:pt x="146" y="41"/>
                  </a:lnTo>
                  <a:lnTo>
                    <a:pt x="148" y="45"/>
                  </a:lnTo>
                  <a:lnTo>
                    <a:pt x="148" y="53"/>
                  </a:lnTo>
                  <a:lnTo>
                    <a:pt x="150" y="56"/>
                  </a:lnTo>
                  <a:lnTo>
                    <a:pt x="150" y="72"/>
                  </a:lnTo>
                  <a:lnTo>
                    <a:pt x="151" y="76"/>
                  </a:lnTo>
                  <a:lnTo>
                    <a:pt x="151" y="80"/>
                  </a:lnTo>
                  <a:lnTo>
                    <a:pt x="153" y="78"/>
                  </a:lnTo>
                  <a:lnTo>
                    <a:pt x="155" y="76"/>
                  </a:lnTo>
                  <a:lnTo>
                    <a:pt x="155" y="72"/>
                  </a:lnTo>
                  <a:lnTo>
                    <a:pt x="157" y="68"/>
                  </a:lnTo>
                  <a:lnTo>
                    <a:pt x="157" y="60"/>
                  </a:lnTo>
                  <a:lnTo>
                    <a:pt x="159" y="56"/>
                  </a:lnTo>
                  <a:lnTo>
                    <a:pt x="159" y="53"/>
                  </a:lnTo>
                  <a:lnTo>
                    <a:pt x="161" y="5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7" name="Freeform 281"/>
            <p:cNvSpPr>
              <a:spLocks noChangeAspect="1"/>
            </p:cNvSpPr>
            <p:nvPr/>
          </p:nvSpPr>
          <p:spPr bwMode="auto">
            <a:xfrm flipV="1">
              <a:off x="7999363" y="5833178"/>
              <a:ext cx="1029165" cy="118129"/>
            </a:xfrm>
            <a:custGeom>
              <a:avLst/>
              <a:gdLst>
                <a:gd name="T0" fmla="*/ 4 w 149"/>
                <a:gd name="T1" fmla="*/ 41 h 69"/>
                <a:gd name="T2" fmla="*/ 6 w 149"/>
                <a:gd name="T3" fmla="*/ 35 h 69"/>
                <a:gd name="T4" fmla="*/ 8 w 149"/>
                <a:gd name="T5" fmla="*/ 16 h 69"/>
                <a:gd name="T6" fmla="*/ 12 w 149"/>
                <a:gd name="T7" fmla="*/ 30 h 69"/>
                <a:gd name="T8" fmla="*/ 14 w 149"/>
                <a:gd name="T9" fmla="*/ 28 h 69"/>
                <a:gd name="T10" fmla="*/ 20 w 149"/>
                <a:gd name="T11" fmla="*/ 20 h 69"/>
                <a:gd name="T12" fmla="*/ 22 w 149"/>
                <a:gd name="T13" fmla="*/ 26 h 69"/>
                <a:gd name="T14" fmla="*/ 26 w 149"/>
                <a:gd name="T15" fmla="*/ 51 h 69"/>
                <a:gd name="T16" fmla="*/ 28 w 149"/>
                <a:gd name="T17" fmla="*/ 55 h 69"/>
                <a:gd name="T18" fmla="*/ 32 w 149"/>
                <a:gd name="T19" fmla="*/ 35 h 69"/>
                <a:gd name="T20" fmla="*/ 36 w 149"/>
                <a:gd name="T21" fmla="*/ 20 h 69"/>
                <a:gd name="T22" fmla="*/ 38 w 149"/>
                <a:gd name="T23" fmla="*/ 37 h 69"/>
                <a:gd name="T24" fmla="*/ 43 w 149"/>
                <a:gd name="T25" fmla="*/ 51 h 69"/>
                <a:gd name="T26" fmla="*/ 47 w 149"/>
                <a:gd name="T27" fmla="*/ 43 h 69"/>
                <a:gd name="T28" fmla="*/ 49 w 149"/>
                <a:gd name="T29" fmla="*/ 45 h 69"/>
                <a:gd name="T30" fmla="*/ 53 w 149"/>
                <a:gd name="T31" fmla="*/ 34 h 69"/>
                <a:gd name="T32" fmla="*/ 55 w 149"/>
                <a:gd name="T33" fmla="*/ 2 h 69"/>
                <a:gd name="T34" fmla="*/ 59 w 149"/>
                <a:gd name="T35" fmla="*/ 22 h 69"/>
                <a:gd name="T36" fmla="*/ 61 w 149"/>
                <a:gd name="T37" fmla="*/ 67 h 69"/>
                <a:gd name="T38" fmla="*/ 65 w 149"/>
                <a:gd name="T39" fmla="*/ 61 h 69"/>
                <a:gd name="T40" fmla="*/ 67 w 149"/>
                <a:gd name="T41" fmla="*/ 26 h 69"/>
                <a:gd name="T42" fmla="*/ 71 w 149"/>
                <a:gd name="T43" fmla="*/ 2 h 69"/>
                <a:gd name="T44" fmla="*/ 73 w 149"/>
                <a:gd name="T45" fmla="*/ 32 h 69"/>
                <a:gd name="T46" fmla="*/ 77 w 149"/>
                <a:gd name="T47" fmla="*/ 47 h 69"/>
                <a:gd name="T48" fmla="*/ 81 w 149"/>
                <a:gd name="T49" fmla="*/ 51 h 69"/>
                <a:gd name="T50" fmla="*/ 83 w 149"/>
                <a:gd name="T51" fmla="*/ 35 h 69"/>
                <a:gd name="T52" fmla="*/ 89 w 149"/>
                <a:gd name="T53" fmla="*/ 22 h 69"/>
                <a:gd name="T54" fmla="*/ 91 w 149"/>
                <a:gd name="T55" fmla="*/ 12 h 69"/>
                <a:gd name="T56" fmla="*/ 95 w 149"/>
                <a:gd name="T57" fmla="*/ 32 h 69"/>
                <a:gd name="T58" fmla="*/ 96 w 149"/>
                <a:gd name="T59" fmla="*/ 57 h 69"/>
                <a:gd name="T60" fmla="*/ 100 w 149"/>
                <a:gd name="T61" fmla="*/ 49 h 69"/>
                <a:gd name="T62" fmla="*/ 104 w 149"/>
                <a:gd name="T63" fmla="*/ 41 h 69"/>
                <a:gd name="T64" fmla="*/ 108 w 149"/>
                <a:gd name="T65" fmla="*/ 35 h 69"/>
                <a:gd name="T66" fmla="*/ 112 w 149"/>
                <a:gd name="T67" fmla="*/ 30 h 69"/>
                <a:gd name="T68" fmla="*/ 118 w 149"/>
                <a:gd name="T69" fmla="*/ 26 h 69"/>
                <a:gd name="T70" fmla="*/ 120 w 149"/>
                <a:gd name="T71" fmla="*/ 34 h 69"/>
                <a:gd name="T72" fmla="*/ 124 w 149"/>
                <a:gd name="T73" fmla="*/ 39 h 69"/>
                <a:gd name="T74" fmla="*/ 130 w 149"/>
                <a:gd name="T75" fmla="*/ 35 h 69"/>
                <a:gd name="T76" fmla="*/ 134 w 149"/>
                <a:gd name="T77" fmla="*/ 28 h 69"/>
                <a:gd name="T78" fmla="*/ 138 w 149"/>
                <a:gd name="T79" fmla="*/ 34 h 69"/>
                <a:gd name="T80" fmla="*/ 142 w 149"/>
                <a:gd name="T81" fmla="*/ 43 h 69"/>
                <a:gd name="T82" fmla="*/ 147 w 149"/>
                <a:gd name="T8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69">
                  <a:moveTo>
                    <a:pt x="0" y="35"/>
                  </a:moveTo>
                  <a:lnTo>
                    <a:pt x="0" y="37"/>
                  </a:lnTo>
                  <a:lnTo>
                    <a:pt x="4" y="41"/>
                  </a:lnTo>
                  <a:lnTo>
                    <a:pt x="2" y="41"/>
                  </a:lnTo>
                  <a:lnTo>
                    <a:pt x="4" y="37"/>
                  </a:lnTo>
                  <a:lnTo>
                    <a:pt x="6" y="35"/>
                  </a:lnTo>
                  <a:lnTo>
                    <a:pt x="6" y="26"/>
                  </a:lnTo>
                  <a:lnTo>
                    <a:pt x="8" y="22"/>
                  </a:lnTo>
                  <a:lnTo>
                    <a:pt x="8" y="16"/>
                  </a:lnTo>
                  <a:lnTo>
                    <a:pt x="10" y="18"/>
                  </a:lnTo>
                  <a:lnTo>
                    <a:pt x="10" y="28"/>
                  </a:lnTo>
                  <a:lnTo>
                    <a:pt x="12" y="30"/>
                  </a:lnTo>
                  <a:lnTo>
                    <a:pt x="12" y="34"/>
                  </a:lnTo>
                  <a:lnTo>
                    <a:pt x="14" y="32"/>
                  </a:lnTo>
                  <a:lnTo>
                    <a:pt x="14" y="28"/>
                  </a:lnTo>
                  <a:lnTo>
                    <a:pt x="18" y="24"/>
                  </a:lnTo>
                  <a:lnTo>
                    <a:pt x="18" y="22"/>
                  </a:lnTo>
                  <a:lnTo>
                    <a:pt x="20" y="20"/>
                  </a:lnTo>
                  <a:lnTo>
                    <a:pt x="20" y="16"/>
                  </a:lnTo>
                  <a:lnTo>
                    <a:pt x="22" y="18"/>
                  </a:lnTo>
                  <a:lnTo>
                    <a:pt x="22" y="26"/>
                  </a:lnTo>
                  <a:lnTo>
                    <a:pt x="24" y="32"/>
                  </a:lnTo>
                  <a:lnTo>
                    <a:pt x="24" y="45"/>
                  </a:lnTo>
                  <a:lnTo>
                    <a:pt x="26" y="51"/>
                  </a:lnTo>
                  <a:lnTo>
                    <a:pt x="26" y="59"/>
                  </a:lnTo>
                  <a:lnTo>
                    <a:pt x="28" y="57"/>
                  </a:lnTo>
                  <a:lnTo>
                    <a:pt x="28" y="55"/>
                  </a:lnTo>
                  <a:lnTo>
                    <a:pt x="30" y="51"/>
                  </a:lnTo>
                  <a:lnTo>
                    <a:pt x="30" y="41"/>
                  </a:lnTo>
                  <a:lnTo>
                    <a:pt x="32" y="35"/>
                  </a:lnTo>
                  <a:lnTo>
                    <a:pt x="32" y="20"/>
                  </a:lnTo>
                  <a:lnTo>
                    <a:pt x="34" y="18"/>
                  </a:lnTo>
                  <a:lnTo>
                    <a:pt x="36" y="20"/>
                  </a:lnTo>
                  <a:lnTo>
                    <a:pt x="36" y="30"/>
                  </a:lnTo>
                  <a:lnTo>
                    <a:pt x="38" y="32"/>
                  </a:lnTo>
                  <a:lnTo>
                    <a:pt x="38" y="37"/>
                  </a:lnTo>
                  <a:lnTo>
                    <a:pt x="40" y="39"/>
                  </a:lnTo>
                  <a:lnTo>
                    <a:pt x="40" y="47"/>
                  </a:lnTo>
                  <a:lnTo>
                    <a:pt x="43" y="51"/>
                  </a:lnTo>
                  <a:lnTo>
                    <a:pt x="42" y="51"/>
                  </a:lnTo>
                  <a:lnTo>
                    <a:pt x="43" y="47"/>
                  </a:lnTo>
                  <a:lnTo>
                    <a:pt x="47" y="43"/>
                  </a:lnTo>
                  <a:lnTo>
                    <a:pt x="45" y="43"/>
                  </a:lnTo>
                  <a:lnTo>
                    <a:pt x="47" y="45"/>
                  </a:lnTo>
                  <a:lnTo>
                    <a:pt x="49" y="45"/>
                  </a:lnTo>
                  <a:lnTo>
                    <a:pt x="51" y="41"/>
                  </a:lnTo>
                  <a:lnTo>
                    <a:pt x="51" y="37"/>
                  </a:lnTo>
                  <a:lnTo>
                    <a:pt x="53" y="34"/>
                  </a:lnTo>
                  <a:lnTo>
                    <a:pt x="53" y="18"/>
                  </a:lnTo>
                  <a:lnTo>
                    <a:pt x="55" y="12"/>
                  </a:lnTo>
                  <a:lnTo>
                    <a:pt x="55" y="2"/>
                  </a:lnTo>
                  <a:lnTo>
                    <a:pt x="57" y="0"/>
                  </a:lnTo>
                  <a:lnTo>
                    <a:pt x="57" y="14"/>
                  </a:lnTo>
                  <a:lnTo>
                    <a:pt x="59" y="22"/>
                  </a:lnTo>
                  <a:lnTo>
                    <a:pt x="59" y="39"/>
                  </a:lnTo>
                  <a:lnTo>
                    <a:pt x="61" y="49"/>
                  </a:lnTo>
                  <a:lnTo>
                    <a:pt x="61" y="67"/>
                  </a:lnTo>
                  <a:lnTo>
                    <a:pt x="63" y="69"/>
                  </a:lnTo>
                  <a:lnTo>
                    <a:pt x="63" y="67"/>
                  </a:lnTo>
                  <a:lnTo>
                    <a:pt x="65" y="61"/>
                  </a:lnTo>
                  <a:lnTo>
                    <a:pt x="65" y="43"/>
                  </a:lnTo>
                  <a:lnTo>
                    <a:pt x="67" y="37"/>
                  </a:lnTo>
                  <a:lnTo>
                    <a:pt x="67" y="26"/>
                  </a:lnTo>
                  <a:lnTo>
                    <a:pt x="69" y="18"/>
                  </a:lnTo>
                  <a:lnTo>
                    <a:pt x="69" y="0"/>
                  </a:lnTo>
                  <a:lnTo>
                    <a:pt x="71" y="2"/>
                  </a:lnTo>
                  <a:lnTo>
                    <a:pt x="71" y="10"/>
                  </a:lnTo>
                  <a:lnTo>
                    <a:pt x="73" y="14"/>
                  </a:lnTo>
                  <a:lnTo>
                    <a:pt x="73" y="32"/>
                  </a:lnTo>
                  <a:lnTo>
                    <a:pt x="75" y="35"/>
                  </a:lnTo>
                  <a:lnTo>
                    <a:pt x="75" y="43"/>
                  </a:lnTo>
                  <a:lnTo>
                    <a:pt x="77" y="47"/>
                  </a:lnTo>
                  <a:lnTo>
                    <a:pt x="77" y="51"/>
                  </a:lnTo>
                  <a:lnTo>
                    <a:pt x="79" y="53"/>
                  </a:lnTo>
                  <a:lnTo>
                    <a:pt x="81" y="51"/>
                  </a:lnTo>
                  <a:lnTo>
                    <a:pt x="81" y="45"/>
                  </a:lnTo>
                  <a:lnTo>
                    <a:pt x="83" y="43"/>
                  </a:lnTo>
                  <a:lnTo>
                    <a:pt x="83" y="35"/>
                  </a:lnTo>
                  <a:lnTo>
                    <a:pt x="85" y="34"/>
                  </a:lnTo>
                  <a:lnTo>
                    <a:pt x="85" y="26"/>
                  </a:lnTo>
                  <a:lnTo>
                    <a:pt x="89" y="22"/>
                  </a:lnTo>
                  <a:lnTo>
                    <a:pt x="89" y="20"/>
                  </a:lnTo>
                  <a:lnTo>
                    <a:pt x="91" y="18"/>
                  </a:lnTo>
                  <a:lnTo>
                    <a:pt x="91" y="12"/>
                  </a:lnTo>
                  <a:lnTo>
                    <a:pt x="93" y="14"/>
                  </a:lnTo>
                  <a:lnTo>
                    <a:pt x="93" y="24"/>
                  </a:lnTo>
                  <a:lnTo>
                    <a:pt x="95" y="32"/>
                  </a:lnTo>
                  <a:lnTo>
                    <a:pt x="95" y="51"/>
                  </a:lnTo>
                  <a:lnTo>
                    <a:pt x="98" y="57"/>
                  </a:lnTo>
                  <a:lnTo>
                    <a:pt x="96" y="57"/>
                  </a:lnTo>
                  <a:lnTo>
                    <a:pt x="98" y="57"/>
                  </a:lnTo>
                  <a:lnTo>
                    <a:pt x="100" y="55"/>
                  </a:lnTo>
                  <a:lnTo>
                    <a:pt x="100" y="49"/>
                  </a:lnTo>
                  <a:lnTo>
                    <a:pt x="102" y="47"/>
                  </a:lnTo>
                  <a:lnTo>
                    <a:pt x="102" y="41"/>
                  </a:lnTo>
                  <a:lnTo>
                    <a:pt x="104" y="41"/>
                  </a:lnTo>
                  <a:lnTo>
                    <a:pt x="106" y="41"/>
                  </a:lnTo>
                  <a:lnTo>
                    <a:pt x="108" y="37"/>
                  </a:lnTo>
                  <a:lnTo>
                    <a:pt x="108" y="35"/>
                  </a:lnTo>
                  <a:lnTo>
                    <a:pt x="110" y="34"/>
                  </a:lnTo>
                  <a:lnTo>
                    <a:pt x="110" y="32"/>
                  </a:lnTo>
                  <a:lnTo>
                    <a:pt x="112" y="30"/>
                  </a:lnTo>
                  <a:lnTo>
                    <a:pt x="112" y="22"/>
                  </a:lnTo>
                  <a:lnTo>
                    <a:pt x="114" y="22"/>
                  </a:lnTo>
                  <a:lnTo>
                    <a:pt x="118" y="26"/>
                  </a:lnTo>
                  <a:lnTo>
                    <a:pt x="118" y="28"/>
                  </a:lnTo>
                  <a:lnTo>
                    <a:pt x="120" y="30"/>
                  </a:lnTo>
                  <a:lnTo>
                    <a:pt x="120" y="34"/>
                  </a:lnTo>
                  <a:lnTo>
                    <a:pt x="122" y="35"/>
                  </a:lnTo>
                  <a:lnTo>
                    <a:pt x="122" y="39"/>
                  </a:lnTo>
                  <a:lnTo>
                    <a:pt x="124" y="39"/>
                  </a:lnTo>
                  <a:lnTo>
                    <a:pt x="126" y="37"/>
                  </a:lnTo>
                  <a:lnTo>
                    <a:pt x="128" y="35"/>
                  </a:lnTo>
                  <a:lnTo>
                    <a:pt x="130" y="35"/>
                  </a:lnTo>
                  <a:lnTo>
                    <a:pt x="132" y="34"/>
                  </a:lnTo>
                  <a:lnTo>
                    <a:pt x="134" y="32"/>
                  </a:lnTo>
                  <a:lnTo>
                    <a:pt x="134" y="28"/>
                  </a:lnTo>
                  <a:lnTo>
                    <a:pt x="136" y="30"/>
                  </a:lnTo>
                  <a:lnTo>
                    <a:pt x="136" y="32"/>
                  </a:lnTo>
                  <a:lnTo>
                    <a:pt x="138" y="34"/>
                  </a:lnTo>
                  <a:lnTo>
                    <a:pt x="138" y="41"/>
                  </a:lnTo>
                  <a:lnTo>
                    <a:pt x="140" y="43"/>
                  </a:lnTo>
                  <a:lnTo>
                    <a:pt x="142" y="43"/>
                  </a:lnTo>
                  <a:lnTo>
                    <a:pt x="146" y="39"/>
                  </a:lnTo>
                  <a:lnTo>
                    <a:pt x="146" y="35"/>
                  </a:lnTo>
                  <a:lnTo>
                    <a:pt x="147" y="34"/>
                  </a:lnTo>
                  <a:lnTo>
                    <a:pt x="147" y="30"/>
                  </a:lnTo>
                  <a:lnTo>
                    <a:pt x="149" y="3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8" name="Freeform 282"/>
            <p:cNvSpPr>
              <a:spLocks noChangeAspect="1"/>
            </p:cNvSpPr>
            <p:nvPr/>
          </p:nvSpPr>
          <p:spPr bwMode="auto">
            <a:xfrm flipV="1">
              <a:off x="9028528" y="5846303"/>
              <a:ext cx="1006717" cy="94795"/>
            </a:xfrm>
            <a:custGeom>
              <a:avLst/>
              <a:gdLst>
                <a:gd name="T0" fmla="*/ 2 w 146"/>
                <a:gd name="T1" fmla="*/ 31 h 55"/>
                <a:gd name="T2" fmla="*/ 8 w 146"/>
                <a:gd name="T3" fmla="*/ 29 h 55"/>
                <a:gd name="T4" fmla="*/ 12 w 146"/>
                <a:gd name="T5" fmla="*/ 20 h 55"/>
                <a:gd name="T6" fmla="*/ 14 w 146"/>
                <a:gd name="T7" fmla="*/ 2 h 55"/>
                <a:gd name="T8" fmla="*/ 18 w 146"/>
                <a:gd name="T9" fmla="*/ 4 h 55"/>
                <a:gd name="T10" fmla="*/ 20 w 146"/>
                <a:gd name="T11" fmla="*/ 45 h 55"/>
                <a:gd name="T12" fmla="*/ 24 w 146"/>
                <a:gd name="T13" fmla="*/ 53 h 55"/>
                <a:gd name="T14" fmla="*/ 28 w 146"/>
                <a:gd name="T15" fmla="*/ 47 h 55"/>
                <a:gd name="T16" fmla="*/ 32 w 146"/>
                <a:gd name="T17" fmla="*/ 39 h 55"/>
                <a:gd name="T18" fmla="*/ 34 w 146"/>
                <a:gd name="T19" fmla="*/ 24 h 55"/>
                <a:gd name="T20" fmla="*/ 38 w 146"/>
                <a:gd name="T21" fmla="*/ 31 h 55"/>
                <a:gd name="T22" fmla="*/ 40 w 146"/>
                <a:gd name="T23" fmla="*/ 16 h 55"/>
                <a:gd name="T24" fmla="*/ 44 w 146"/>
                <a:gd name="T25" fmla="*/ 8 h 55"/>
                <a:gd name="T26" fmla="*/ 48 w 146"/>
                <a:gd name="T27" fmla="*/ 14 h 55"/>
                <a:gd name="T28" fmla="*/ 51 w 146"/>
                <a:gd name="T29" fmla="*/ 24 h 55"/>
                <a:gd name="T30" fmla="*/ 53 w 146"/>
                <a:gd name="T31" fmla="*/ 31 h 55"/>
                <a:gd name="T32" fmla="*/ 57 w 146"/>
                <a:gd name="T33" fmla="*/ 37 h 55"/>
                <a:gd name="T34" fmla="*/ 59 w 146"/>
                <a:gd name="T35" fmla="*/ 51 h 55"/>
                <a:gd name="T36" fmla="*/ 61 w 146"/>
                <a:gd name="T37" fmla="*/ 53 h 55"/>
                <a:gd name="T38" fmla="*/ 65 w 146"/>
                <a:gd name="T39" fmla="*/ 45 h 55"/>
                <a:gd name="T40" fmla="*/ 69 w 146"/>
                <a:gd name="T41" fmla="*/ 31 h 55"/>
                <a:gd name="T42" fmla="*/ 71 w 146"/>
                <a:gd name="T43" fmla="*/ 12 h 55"/>
                <a:gd name="T44" fmla="*/ 77 w 146"/>
                <a:gd name="T45" fmla="*/ 22 h 55"/>
                <a:gd name="T46" fmla="*/ 79 w 146"/>
                <a:gd name="T47" fmla="*/ 37 h 55"/>
                <a:gd name="T48" fmla="*/ 83 w 146"/>
                <a:gd name="T49" fmla="*/ 26 h 55"/>
                <a:gd name="T50" fmla="*/ 87 w 146"/>
                <a:gd name="T51" fmla="*/ 18 h 55"/>
                <a:gd name="T52" fmla="*/ 89 w 146"/>
                <a:gd name="T53" fmla="*/ 20 h 55"/>
                <a:gd name="T54" fmla="*/ 95 w 146"/>
                <a:gd name="T55" fmla="*/ 37 h 55"/>
                <a:gd name="T56" fmla="*/ 97 w 146"/>
                <a:gd name="T57" fmla="*/ 37 h 55"/>
                <a:gd name="T58" fmla="*/ 103 w 146"/>
                <a:gd name="T59" fmla="*/ 33 h 55"/>
                <a:gd name="T60" fmla="*/ 106 w 146"/>
                <a:gd name="T61" fmla="*/ 22 h 55"/>
                <a:gd name="T62" fmla="*/ 108 w 146"/>
                <a:gd name="T63" fmla="*/ 18 h 55"/>
                <a:gd name="T64" fmla="*/ 112 w 146"/>
                <a:gd name="T65" fmla="*/ 39 h 55"/>
                <a:gd name="T66" fmla="*/ 116 w 146"/>
                <a:gd name="T67" fmla="*/ 45 h 55"/>
                <a:gd name="T68" fmla="*/ 118 w 146"/>
                <a:gd name="T69" fmla="*/ 28 h 55"/>
                <a:gd name="T70" fmla="*/ 122 w 146"/>
                <a:gd name="T71" fmla="*/ 14 h 55"/>
                <a:gd name="T72" fmla="*/ 124 w 146"/>
                <a:gd name="T73" fmla="*/ 16 h 55"/>
                <a:gd name="T74" fmla="*/ 128 w 146"/>
                <a:gd name="T75" fmla="*/ 26 h 55"/>
                <a:gd name="T76" fmla="*/ 130 w 146"/>
                <a:gd name="T77" fmla="*/ 35 h 55"/>
                <a:gd name="T78" fmla="*/ 138 w 146"/>
                <a:gd name="T79" fmla="*/ 31 h 55"/>
                <a:gd name="T80" fmla="*/ 140 w 146"/>
                <a:gd name="T81" fmla="*/ 16 h 55"/>
                <a:gd name="T82" fmla="*/ 144 w 146"/>
                <a:gd name="T8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55">
                  <a:moveTo>
                    <a:pt x="0" y="26"/>
                  </a:moveTo>
                  <a:lnTo>
                    <a:pt x="2" y="28"/>
                  </a:lnTo>
                  <a:lnTo>
                    <a:pt x="2" y="31"/>
                  </a:lnTo>
                  <a:lnTo>
                    <a:pt x="4" y="31"/>
                  </a:lnTo>
                  <a:lnTo>
                    <a:pt x="6" y="31"/>
                  </a:lnTo>
                  <a:lnTo>
                    <a:pt x="8" y="29"/>
                  </a:lnTo>
                  <a:lnTo>
                    <a:pt x="10" y="28"/>
                  </a:lnTo>
                  <a:lnTo>
                    <a:pt x="10" y="24"/>
                  </a:lnTo>
                  <a:lnTo>
                    <a:pt x="12" y="20"/>
                  </a:lnTo>
                  <a:lnTo>
                    <a:pt x="12" y="14"/>
                  </a:lnTo>
                  <a:lnTo>
                    <a:pt x="14" y="10"/>
                  </a:lnTo>
                  <a:lnTo>
                    <a:pt x="14" y="2"/>
                  </a:lnTo>
                  <a:lnTo>
                    <a:pt x="16" y="0"/>
                  </a:lnTo>
                  <a:lnTo>
                    <a:pt x="16" y="2"/>
                  </a:lnTo>
                  <a:lnTo>
                    <a:pt x="18" y="4"/>
                  </a:lnTo>
                  <a:lnTo>
                    <a:pt x="18" y="26"/>
                  </a:lnTo>
                  <a:lnTo>
                    <a:pt x="20" y="33"/>
                  </a:lnTo>
                  <a:lnTo>
                    <a:pt x="20" y="45"/>
                  </a:lnTo>
                  <a:lnTo>
                    <a:pt x="22" y="49"/>
                  </a:lnTo>
                  <a:lnTo>
                    <a:pt x="22" y="55"/>
                  </a:lnTo>
                  <a:lnTo>
                    <a:pt x="24" y="53"/>
                  </a:lnTo>
                  <a:lnTo>
                    <a:pt x="26" y="51"/>
                  </a:lnTo>
                  <a:lnTo>
                    <a:pt x="28" y="49"/>
                  </a:lnTo>
                  <a:lnTo>
                    <a:pt x="28" y="47"/>
                  </a:lnTo>
                  <a:lnTo>
                    <a:pt x="30" y="45"/>
                  </a:lnTo>
                  <a:lnTo>
                    <a:pt x="30" y="43"/>
                  </a:lnTo>
                  <a:lnTo>
                    <a:pt x="32" y="39"/>
                  </a:lnTo>
                  <a:lnTo>
                    <a:pt x="32" y="26"/>
                  </a:lnTo>
                  <a:lnTo>
                    <a:pt x="34" y="22"/>
                  </a:lnTo>
                  <a:lnTo>
                    <a:pt x="34" y="24"/>
                  </a:lnTo>
                  <a:lnTo>
                    <a:pt x="36" y="26"/>
                  </a:lnTo>
                  <a:lnTo>
                    <a:pt x="36" y="33"/>
                  </a:lnTo>
                  <a:lnTo>
                    <a:pt x="38" y="31"/>
                  </a:lnTo>
                  <a:lnTo>
                    <a:pt x="38" y="29"/>
                  </a:lnTo>
                  <a:lnTo>
                    <a:pt x="40" y="26"/>
                  </a:lnTo>
                  <a:lnTo>
                    <a:pt x="40" y="16"/>
                  </a:lnTo>
                  <a:lnTo>
                    <a:pt x="42" y="14"/>
                  </a:lnTo>
                  <a:lnTo>
                    <a:pt x="42" y="8"/>
                  </a:lnTo>
                  <a:lnTo>
                    <a:pt x="44" y="8"/>
                  </a:lnTo>
                  <a:lnTo>
                    <a:pt x="46" y="10"/>
                  </a:lnTo>
                  <a:lnTo>
                    <a:pt x="48" y="12"/>
                  </a:lnTo>
                  <a:lnTo>
                    <a:pt x="48" y="14"/>
                  </a:lnTo>
                  <a:lnTo>
                    <a:pt x="50" y="16"/>
                  </a:lnTo>
                  <a:lnTo>
                    <a:pt x="50" y="22"/>
                  </a:lnTo>
                  <a:lnTo>
                    <a:pt x="51" y="24"/>
                  </a:lnTo>
                  <a:lnTo>
                    <a:pt x="51" y="26"/>
                  </a:lnTo>
                  <a:lnTo>
                    <a:pt x="53" y="28"/>
                  </a:lnTo>
                  <a:lnTo>
                    <a:pt x="53" y="31"/>
                  </a:lnTo>
                  <a:lnTo>
                    <a:pt x="55" y="33"/>
                  </a:lnTo>
                  <a:lnTo>
                    <a:pt x="55" y="35"/>
                  </a:lnTo>
                  <a:lnTo>
                    <a:pt x="57" y="37"/>
                  </a:lnTo>
                  <a:lnTo>
                    <a:pt x="57" y="45"/>
                  </a:lnTo>
                  <a:lnTo>
                    <a:pt x="59" y="47"/>
                  </a:lnTo>
                  <a:lnTo>
                    <a:pt x="59" y="51"/>
                  </a:lnTo>
                  <a:lnTo>
                    <a:pt x="61" y="53"/>
                  </a:lnTo>
                  <a:lnTo>
                    <a:pt x="61" y="55"/>
                  </a:lnTo>
                  <a:lnTo>
                    <a:pt x="61" y="53"/>
                  </a:lnTo>
                  <a:lnTo>
                    <a:pt x="63" y="51"/>
                  </a:lnTo>
                  <a:lnTo>
                    <a:pt x="63" y="47"/>
                  </a:lnTo>
                  <a:lnTo>
                    <a:pt x="65" y="45"/>
                  </a:lnTo>
                  <a:lnTo>
                    <a:pt x="67" y="43"/>
                  </a:lnTo>
                  <a:lnTo>
                    <a:pt x="67" y="35"/>
                  </a:lnTo>
                  <a:lnTo>
                    <a:pt x="69" y="31"/>
                  </a:lnTo>
                  <a:lnTo>
                    <a:pt x="69" y="24"/>
                  </a:lnTo>
                  <a:lnTo>
                    <a:pt x="71" y="20"/>
                  </a:lnTo>
                  <a:lnTo>
                    <a:pt x="71" y="12"/>
                  </a:lnTo>
                  <a:lnTo>
                    <a:pt x="75" y="12"/>
                  </a:lnTo>
                  <a:lnTo>
                    <a:pt x="75" y="20"/>
                  </a:lnTo>
                  <a:lnTo>
                    <a:pt x="77" y="22"/>
                  </a:lnTo>
                  <a:lnTo>
                    <a:pt x="77" y="28"/>
                  </a:lnTo>
                  <a:lnTo>
                    <a:pt x="79" y="29"/>
                  </a:lnTo>
                  <a:lnTo>
                    <a:pt x="79" y="37"/>
                  </a:lnTo>
                  <a:lnTo>
                    <a:pt x="81" y="37"/>
                  </a:lnTo>
                  <a:lnTo>
                    <a:pt x="83" y="29"/>
                  </a:lnTo>
                  <a:lnTo>
                    <a:pt x="83" y="26"/>
                  </a:lnTo>
                  <a:lnTo>
                    <a:pt x="85" y="24"/>
                  </a:lnTo>
                  <a:lnTo>
                    <a:pt x="85" y="20"/>
                  </a:lnTo>
                  <a:lnTo>
                    <a:pt x="87" y="18"/>
                  </a:lnTo>
                  <a:lnTo>
                    <a:pt x="87" y="10"/>
                  </a:lnTo>
                  <a:lnTo>
                    <a:pt x="89" y="12"/>
                  </a:lnTo>
                  <a:lnTo>
                    <a:pt x="89" y="20"/>
                  </a:lnTo>
                  <a:lnTo>
                    <a:pt x="91" y="24"/>
                  </a:lnTo>
                  <a:lnTo>
                    <a:pt x="91" y="33"/>
                  </a:lnTo>
                  <a:lnTo>
                    <a:pt x="95" y="37"/>
                  </a:lnTo>
                  <a:lnTo>
                    <a:pt x="93" y="37"/>
                  </a:lnTo>
                  <a:lnTo>
                    <a:pt x="95" y="37"/>
                  </a:lnTo>
                  <a:lnTo>
                    <a:pt x="97" y="37"/>
                  </a:lnTo>
                  <a:lnTo>
                    <a:pt x="99" y="35"/>
                  </a:lnTo>
                  <a:lnTo>
                    <a:pt x="101" y="35"/>
                  </a:lnTo>
                  <a:lnTo>
                    <a:pt x="103" y="33"/>
                  </a:lnTo>
                  <a:lnTo>
                    <a:pt x="104" y="31"/>
                  </a:lnTo>
                  <a:lnTo>
                    <a:pt x="104" y="26"/>
                  </a:lnTo>
                  <a:lnTo>
                    <a:pt x="106" y="22"/>
                  </a:lnTo>
                  <a:lnTo>
                    <a:pt x="106" y="14"/>
                  </a:lnTo>
                  <a:lnTo>
                    <a:pt x="108" y="12"/>
                  </a:lnTo>
                  <a:lnTo>
                    <a:pt x="108" y="18"/>
                  </a:lnTo>
                  <a:lnTo>
                    <a:pt x="110" y="24"/>
                  </a:lnTo>
                  <a:lnTo>
                    <a:pt x="110" y="33"/>
                  </a:lnTo>
                  <a:lnTo>
                    <a:pt x="112" y="39"/>
                  </a:lnTo>
                  <a:lnTo>
                    <a:pt x="112" y="49"/>
                  </a:lnTo>
                  <a:lnTo>
                    <a:pt x="114" y="47"/>
                  </a:lnTo>
                  <a:lnTo>
                    <a:pt x="116" y="45"/>
                  </a:lnTo>
                  <a:lnTo>
                    <a:pt x="116" y="39"/>
                  </a:lnTo>
                  <a:lnTo>
                    <a:pt x="118" y="37"/>
                  </a:lnTo>
                  <a:lnTo>
                    <a:pt x="118" y="28"/>
                  </a:lnTo>
                  <a:lnTo>
                    <a:pt x="120" y="24"/>
                  </a:lnTo>
                  <a:lnTo>
                    <a:pt x="120" y="18"/>
                  </a:lnTo>
                  <a:lnTo>
                    <a:pt x="122" y="14"/>
                  </a:lnTo>
                  <a:lnTo>
                    <a:pt x="122" y="10"/>
                  </a:lnTo>
                  <a:lnTo>
                    <a:pt x="124" y="12"/>
                  </a:lnTo>
                  <a:lnTo>
                    <a:pt x="124" y="16"/>
                  </a:lnTo>
                  <a:lnTo>
                    <a:pt x="126" y="18"/>
                  </a:lnTo>
                  <a:lnTo>
                    <a:pt x="126" y="24"/>
                  </a:lnTo>
                  <a:lnTo>
                    <a:pt x="128" y="26"/>
                  </a:lnTo>
                  <a:lnTo>
                    <a:pt x="128" y="29"/>
                  </a:lnTo>
                  <a:lnTo>
                    <a:pt x="130" y="31"/>
                  </a:lnTo>
                  <a:lnTo>
                    <a:pt x="130" y="35"/>
                  </a:lnTo>
                  <a:lnTo>
                    <a:pt x="132" y="37"/>
                  </a:lnTo>
                  <a:lnTo>
                    <a:pt x="134" y="35"/>
                  </a:lnTo>
                  <a:lnTo>
                    <a:pt x="138" y="31"/>
                  </a:lnTo>
                  <a:lnTo>
                    <a:pt x="138" y="26"/>
                  </a:lnTo>
                  <a:lnTo>
                    <a:pt x="140" y="24"/>
                  </a:lnTo>
                  <a:lnTo>
                    <a:pt x="140" y="16"/>
                  </a:lnTo>
                  <a:lnTo>
                    <a:pt x="142" y="14"/>
                  </a:lnTo>
                  <a:lnTo>
                    <a:pt x="142" y="8"/>
                  </a:lnTo>
                  <a:lnTo>
                    <a:pt x="144" y="10"/>
                  </a:lnTo>
                  <a:lnTo>
                    <a:pt x="144" y="14"/>
                  </a:lnTo>
                  <a:lnTo>
                    <a:pt x="146"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099" name="Freeform 283"/>
            <p:cNvSpPr>
              <a:spLocks noChangeAspect="1"/>
            </p:cNvSpPr>
            <p:nvPr/>
          </p:nvSpPr>
          <p:spPr bwMode="auto">
            <a:xfrm flipV="1">
              <a:off x="10035245" y="5843386"/>
              <a:ext cx="621643" cy="97712"/>
            </a:xfrm>
            <a:custGeom>
              <a:avLst/>
              <a:gdLst>
                <a:gd name="T0" fmla="*/ 0 w 90"/>
                <a:gd name="T1" fmla="*/ 20 h 57"/>
                <a:gd name="T2" fmla="*/ 2 w 90"/>
                <a:gd name="T3" fmla="*/ 28 h 57"/>
                <a:gd name="T4" fmla="*/ 4 w 90"/>
                <a:gd name="T5" fmla="*/ 31 h 57"/>
                <a:gd name="T6" fmla="*/ 6 w 90"/>
                <a:gd name="T7" fmla="*/ 31 h 57"/>
                <a:gd name="T8" fmla="*/ 8 w 90"/>
                <a:gd name="T9" fmla="*/ 22 h 57"/>
                <a:gd name="T10" fmla="*/ 9 w 90"/>
                <a:gd name="T11" fmla="*/ 35 h 57"/>
                <a:gd name="T12" fmla="*/ 11 w 90"/>
                <a:gd name="T13" fmla="*/ 51 h 57"/>
                <a:gd name="T14" fmla="*/ 13 w 90"/>
                <a:gd name="T15" fmla="*/ 57 h 57"/>
                <a:gd name="T16" fmla="*/ 17 w 90"/>
                <a:gd name="T17" fmla="*/ 53 h 57"/>
                <a:gd name="T18" fmla="*/ 19 w 90"/>
                <a:gd name="T19" fmla="*/ 43 h 57"/>
                <a:gd name="T20" fmla="*/ 21 w 90"/>
                <a:gd name="T21" fmla="*/ 33 h 57"/>
                <a:gd name="T22" fmla="*/ 23 w 90"/>
                <a:gd name="T23" fmla="*/ 29 h 57"/>
                <a:gd name="T24" fmla="*/ 25 w 90"/>
                <a:gd name="T25" fmla="*/ 26 h 57"/>
                <a:gd name="T26" fmla="*/ 29 w 90"/>
                <a:gd name="T27" fmla="*/ 24 h 57"/>
                <a:gd name="T28" fmla="*/ 33 w 90"/>
                <a:gd name="T29" fmla="*/ 31 h 57"/>
                <a:gd name="T30" fmla="*/ 37 w 90"/>
                <a:gd name="T31" fmla="*/ 28 h 57"/>
                <a:gd name="T32" fmla="*/ 41 w 90"/>
                <a:gd name="T33" fmla="*/ 24 h 57"/>
                <a:gd name="T34" fmla="*/ 45 w 90"/>
                <a:gd name="T35" fmla="*/ 18 h 57"/>
                <a:gd name="T36" fmla="*/ 47 w 90"/>
                <a:gd name="T37" fmla="*/ 10 h 57"/>
                <a:gd name="T38" fmla="*/ 49 w 90"/>
                <a:gd name="T39" fmla="*/ 4 h 57"/>
                <a:gd name="T40" fmla="*/ 49 w 90"/>
                <a:gd name="T41" fmla="*/ 2 h 57"/>
                <a:gd name="T42" fmla="*/ 51 w 90"/>
                <a:gd name="T43" fmla="*/ 6 h 57"/>
                <a:gd name="T44" fmla="*/ 53 w 90"/>
                <a:gd name="T45" fmla="*/ 14 h 57"/>
                <a:gd name="T46" fmla="*/ 55 w 90"/>
                <a:gd name="T47" fmla="*/ 37 h 57"/>
                <a:gd name="T48" fmla="*/ 59 w 90"/>
                <a:gd name="T49" fmla="*/ 53 h 57"/>
                <a:gd name="T50" fmla="*/ 59 w 90"/>
                <a:gd name="T51" fmla="*/ 51 h 57"/>
                <a:gd name="T52" fmla="*/ 61 w 90"/>
                <a:gd name="T53" fmla="*/ 43 h 57"/>
                <a:gd name="T54" fmla="*/ 62 w 90"/>
                <a:gd name="T55" fmla="*/ 35 h 57"/>
                <a:gd name="T56" fmla="*/ 64 w 90"/>
                <a:gd name="T57" fmla="*/ 31 h 57"/>
                <a:gd name="T58" fmla="*/ 68 w 90"/>
                <a:gd name="T59" fmla="*/ 29 h 57"/>
                <a:gd name="T60" fmla="*/ 70 w 90"/>
                <a:gd name="T61" fmla="*/ 26 h 57"/>
                <a:gd name="T62" fmla="*/ 72 w 90"/>
                <a:gd name="T63" fmla="*/ 26 h 57"/>
                <a:gd name="T64" fmla="*/ 74 w 90"/>
                <a:gd name="T65" fmla="*/ 35 h 57"/>
                <a:gd name="T66" fmla="*/ 76 w 90"/>
                <a:gd name="T67" fmla="*/ 39 h 57"/>
                <a:gd name="T68" fmla="*/ 78 w 90"/>
                <a:gd name="T69" fmla="*/ 35 h 57"/>
                <a:gd name="T70" fmla="*/ 80 w 90"/>
                <a:gd name="T71" fmla="*/ 29 h 57"/>
                <a:gd name="T72" fmla="*/ 84 w 90"/>
                <a:gd name="T73" fmla="*/ 29 h 57"/>
                <a:gd name="T74" fmla="*/ 86 w 90"/>
                <a:gd name="T75" fmla="*/ 33 h 57"/>
                <a:gd name="T76" fmla="*/ 90 w 90"/>
                <a:gd name="T77" fmla="*/ 3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57">
                  <a:moveTo>
                    <a:pt x="0" y="16"/>
                  </a:moveTo>
                  <a:lnTo>
                    <a:pt x="0" y="20"/>
                  </a:lnTo>
                  <a:lnTo>
                    <a:pt x="2" y="22"/>
                  </a:lnTo>
                  <a:lnTo>
                    <a:pt x="2" y="28"/>
                  </a:lnTo>
                  <a:lnTo>
                    <a:pt x="4" y="29"/>
                  </a:lnTo>
                  <a:lnTo>
                    <a:pt x="4" y="31"/>
                  </a:lnTo>
                  <a:lnTo>
                    <a:pt x="6" y="33"/>
                  </a:lnTo>
                  <a:lnTo>
                    <a:pt x="6" y="31"/>
                  </a:lnTo>
                  <a:lnTo>
                    <a:pt x="8" y="28"/>
                  </a:lnTo>
                  <a:lnTo>
                    <a:pt x="8" y="22"/>
                  </a:lnTo>
                  <a:lnTo>
                    <a:pt x="9" y="24"/>
                  </a:lnTo>
                  <a:lnTo>
                    <a:pt x="9" y="35"/>
                  </a:lnTo>
                  <a:lnTo>
                    <a:pt x="11" y="41"/>
                  </a:lnTo>
                  <a:lnTo>
                    <a:pt x="11" y="51"/>
                  </a:lnTo>
                  <a:lnTo>
                    <a:pt x="15" y="57"/>
                  </a:lnTo>
                  <a:lnTo>
                    <a:pt x="13" y="57"/>
                  </a:lnTo>
                  <a:lnTo>
                    <a:pt x="15" y="55"/>
                  </a:lnTo>
                  <a:lnTo>
                    <a:pt x="17" y="53"/>
                  </a:lnTo>
                  <a:lnTo>
                    <a:pt x="17" y="47"/>
                  </a:lnTo>
                  <a:lnTo>
                    <a:pt x="19" y="43"/>
                  </a:lnTo>
                  <a:lnTo>
                    <a:pt x="19" y="33"/>
                  </a:lnTo>
                  <a:lnTo>
                    <a:pt x="21" y="33"/>
                  </a:lnTo>
                  <a:lnTo>
                    <a:pt x="23" y="31"/>
                  </a:lnTo>
                  <a:lnTo>
                    <a:pt x="23" y="29"/>
                  </a:lnTo>
                  <a:lnTo>
                    <a:pt x="27" y="26"/>
                  </a:lnTo>
                  <a:lnTo>
                    <a:pt x="25" y="26"/>
                  </a:lnTo>
                  <a:lnTo>
                    <a:pt x="27" y="26"/>
                  </a:lnTo>
                  <a:lnTo>
                    <a:pt x="29" y="24"/>
                  </a:lnTo>
                  <a:lnTo>
                    <a:pt x="33" y="28"/>
                  </a:lnTo>
                  <a:lnTo>
                    <a:pt x="33" y="31"/>
                  </a:lnTo>
                  <a:lnTo>
                    <a:pt x="35" y="31"/>
                  </a:lnTo>
                  <a:lnTo>
                    <a:pt x="37" y="28"/>
                  </a:lnTo>
                  <a:lnTo>
                    <a:pt x="39" y="26"/>
                  </a:lnTo>
                  <a:lnTo>
                    <a:pt x="41" y="24"/>
                  </a:lnTo>
                  <a:lnTo>
                    <a:pt x="41" y="22"/>
                  </a:lnTo>
                  <a:lnTo>
                    <a:pt x="45" y="18"/>
                  </a:lnTo>
                  <a:lnTo>
                    <a:pt x="45" y="14"/>
                  </a:lnTo>
                  <a:lnTo>
                    <a:pt x="47" y="10"/>
                  </a:lnTo>
                  <a:lnTo>
                    <a:pt x="47" y="6"/>
                  </a:lnTo>
                  <a:lnTo>
                    <a:pt x="49" y="4"/>
                  </a:lnTo>
                  <a:lnTo>
                    <a:pt x="49" y="0"/>
                  </a:lnTo>
                  <a:lnTo>
                    <a:pt x="49" y="2"/>
                  </a:lnTo>
                  <a:lnTo>
                    <a:pt x="51" y="8"/>
                  </a:lnTo>
                  <a:lnTo>
                    <a:pt x="51" y="6"/>
                  </a:lnTo>
                  <a:lnTo>
                    <a:pt x="51" y="8"/>
                  </a:lnTo>
                  <a:lnTo>
                    <a:pt x="53" y="14"/>
                  </a:lnTo>
                  <a:lnTo>
                    <a:pt x="53" y="31"/>
                  </a:lnTo>
                  <a:lnTo>
                    <a:pt x="55" y="37"/>
                  </a:lnTo>
                  <a:lnTo>
                    <a:pt x="55" y="47"/>
                  </a:lnTo>
                  <a:lnTo>
                    <a:pt x="59" y="53"/>
                  </a:lnTo>
                  <a:lnTo>
                    <a:pt x="57" y="53"/>
                  </a:lnTo>
                  <a:lnTo>
                    <a:pt x="59" y="51"/>
                  </a:lnTo>
                  <a:lnTo>
                    <a:pt x="61" y="49"/>
                  </a:lnTo>
                  <a:lnTo>
                    <a:pt x="61" y="43"/>
                  </a:lnTo>
                  <a:lnTo>
                    <a:pt x="62" y="41"/>
                  </a:lnTo>
                  <a:lnTo>
                    <a:pt x="62" y="35"/>
                  </a:lnTo>
                  <a:lnTo>
                    <a:pt x="66" y="31"/>
                  </a:lnTo>
                  <a:lnTo>
                    <a:pt x="64" y="31"/>
                  </a:lnTo>
                  <a:lnTo>
                    <a:pt x="66" y="31"/>
                  </a:lnTo>
                  <a:lnTo>
                    <a:pt x="68" y="29"/>
                  </a:lnTo>
                  <a:lnTo>
                    <a:pt x="68" y="28"/>
                  </a:lnTo>
                  <a:lnTo>
                    <a:pt x="70" y="26"/>
                  </a:lnTo>
                  <a:lnTo>
                    <a:pt x="70" y="24"/>
                  </a:lnTo>
                  <a:lnTo>
                    <a:pt x="72" y="26"/>
                  </a:lnTo>
                  <a:lnTo>
                    <a:pt x="72" y="33"/>
                  </a:lnTo>
                  <a:lnTo>
                    <a:pt x="74" y="35"/>
                  </a:lnTo>
                  <a:lnTo>
                    <a:pt x="74" y="41"/>
                  </a:lnTo>
                  <a:lnTo>
                    <a:pt x="76" y="39"/>
                  </a:lnTo>
                  <a:lnTo>
                    <a:pt x="78" y="37"/>
                  </a:lnTo>
                  <a:lnTo>
                    <a:pt x="78" y="35"/>
                  </a:lnTo>
                  <a:lnTo>
                    <a:pt x="80" y="33"/>
                  </a:lnTo>
                  <a:lnTo>
                    <a:pt x="80" y="29"/>
                  </a:lnTo>
                  <a:lnTo>
                    <a:pt x="82" y="28"/>
                  </a:lnTo>
                  <a:lnTo>
                    <a:pt x="84" y="29"/>
                  </a:lnTo>
                  <a:lnTo>
                    <a:pt x="88" y="33"/>
                  </a:lnTo>
                  <a:lnTo>
                    <a:pt x="86" y="33"/>
                  </a:lnTo>
                  <a:lnTo>
                    <a:pt x="88" y="33"/>
                  </a:lnTo>
                  <a:lnTo>
                    <a:pt x="90" y="3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0" name="Freeform 284"/>
            <p:cNvSpPr>
              <a:spLocks noChangeAspect="1"/>
            </p:cNvSpPr>
            <p:nvPr/>
          </p:nvSpPr>
          <p:spPr bwMode="auto">
            <a:xfrm flipV="1">
              <a:off x="4763365" y="5951307"/>
              <a:ext cx="1124138" cy="116671"/>
            </a:xfrm>
            <a:custGeom>
              <a:avLst/>
              <a:gdLst>
                <a:gd name="T0" fmla="*/ 4 w 163"/>
                <a:gd name="T1" fmla="*/ 49 h 68"/>
                <a:gd name="T2" fmla="*/ 8 w 163"/>
                <a:gd name="T3" fmla="*/ 41 h 68"/>
                <a:gd name="T4" fmla="*/ 12 w 163"/>
                <a:gd name="T5" fmla="*/ 37 h 68"/>
                <a:gd name="T6" fmla="*/ 14 w 163"/>
                <a:gd name="T7" fmla="*/ 49 h 68"/>
                <a:gd name="T8" fmla="*/ 20 w 163"/>
                <a:gd name="T9" fmla="*/ 57 h 68"/>
                <a:gd name="T10" fmla="*/ 24 w 163"/>
                <a:gd name="T11" fmla="*/ 51 h 68"/>
                <a:gd name="T12" fmla="*/ 26 w 163"/>
                <a:gd name="T13" fmla="*/ 43 h 68"/>
                <a:gd name="T14" fmla="*/ 32 w 163"/>
                <a:gd name="T15" fmla="*/ 51 h 68"/>
                <a:gd name="T16" fmla="*/ 36 w 163"/>
                <a:gd name="T17" fmla="*/ 45 h 68"/>
                <a:gd name="T18" fmla="*/ 40 w 163"/>
                <a:gd name="T19" fmla="*/ 45 h 68"/>
                <a:gd name="T20" fmla="*/ 43 w 163"/>
                <a:gd name="T21" fmla="*/ 53 h 68"/>
                <a:gd name="T22" fmla="*/ 47 w 163"/>
                <a:gd name="T23" fmla="*/ 47 h 68"/>
                <a:gd name="T24" fmla="*/ 51 w 163"/>
                <a:gd name="T25" fmla="*/ 39 h 68"/>
                <a:gd name="T26" fmla="*/ 55 w 163"/>
                <a:gd name="T27" fmla="*/ 31 h 68"/>
                <a:gd name="T28" fmla="*/ 59 w 163"/>
                <a:gd name="T29" fmla="*/ 39 h 68"/>
                <a:gd name="T30" fmla="*/ 63 w 163"/>
                <a:gd name="T31" fmla="*/ 47 h 68"/>
                <a:gd name="T32" fmla="*/ 69 w 163"/>
                <a:gd name="T33" fmla="*/ 57 h 68"/>
                <a:gd name="T34" fmla="*/ 71 w 163"/>
                <a:gd name="T35" fmla="*/ 55 h 68"/>
                <a:gd name="T36" fmla="*/ 73 w 163"/>
                <a:gd name="T37" fmla="*/ 45 h 68"/>
                <a:gd name="T38" fmla="*/ 79 w 163"/>
                <a:gd name="T39" fmla="*/ 39 h 68"/>
                <a:gd name="T40" fmla="*/ 83 w 163"/>
                <a:gd name="T41" fmla="*/ 45 h 68"/>
                <a:gd name="T42" fmla="*/ 87 w 163"/>
                <a:gd name="T43" fmla="*/ 53 h 68"/>
                <a:gd name="T44" fmla="*/ 91 w 163"/>
                <a:gd name="T45" fmla="*/ 60 h 68"/>
                <a:gd name="T46" fmla="*/ 94 w 163"/>
                <a:gd name="T47" fmla="*/ 51 h 68"/>
                <a:gd name="T48" fmla="*/ 98 w 163"/>
                <a:gd name="T49" fmla="*/ 41 h 68"/>
                <a:gd name="T50" fmla="*/ 102 w 163"/>
                <a:gd name="T51" fmla="*/ 39 h 68"/>
                <a:gd name="T52" fmla="*/ 104 w 163"/>
                <a:gd name="T53" fmla="*/ 53 h 68"/>
                <a:gd name="T54" fmla="*/ 110 w 163"/>
                <a:gd name="T55" fmla="*/ 57 h 68"/>
                <a:gd name="T56" fmla="*/ 114 w 163"/>
                <a:gd name="T57" fmla="*/ 51 h 68"/>
                <a:gd name="T58" fmla="*/ 118 w 163"/>
                <a:gd name="T59" fmla="*/ 31 h 68"/>
                <a:gd name="T60" fmla="*/ 120 w 163"/>
                <a:gd name="T61" fmla="*/ 0 h 68"/>
                <a:gd name="T62" fmla="*/ 124 w 163"/>
                <a:gd name="T63" fmla="*/ 15 h 68"/>
                <a:gd name="T64" fmla="*/ 126 w 163"/>
                <a:gd name="T65" fmla="*/ 57 h 68"/>
                <a:gd name="T66" fmla="*/ 130 w 163"/>
                <a:gd name="T67" fmla="*/ 68 h 68"/>
                <a:gd name="T68" fmla="*/ 136 w 163"/>
                <a:gd name="T69" fmla="*/ 58 h 68"/>
                <a:gd name="T70" fmla="*/ 138 w 163"/>
                <a:gd name="T71" fmla="*/ 39 h 68"/>
                <a:gd name="T72" fmla="*/ 140 w 163"/>
                <a:gd name="T73" fmla="*/ 45 h 68"/>
                <a:gd name="T74" fmla="*/ 144 w 163"/>
                <a:gd name="T75" fmla="*/ 58 h 68"/>
                <a:gd name="T76" fmla="*/ 147 w 163"/>
                <a:gd name="T77" fmla="*/ 53 h 68"/>
                <a:gd name="T78" fmla="*/ 151 w 163"/>
                <a:gd name="T79" fmla="*/ 45 h 68"/>
                <a:gd name="T80" fmla="*/ 155 w 163"/>
                <a:gd name="T81" fmla="*/ 47 h 68"/>
                <a:gd name="T82" fmla="*/ 159 w 163"/>
                <a:gd name="T83" fmla="*/ 4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68">
                  <a:moveTo>
                    <a:pt x="0" y="49"/>
                  </a:moveTo>
                  <a:lnTo>
                    <a:pt x="2" y="47"/>
                  </a:lnTo>
                  <a:lnTo>
                    <a:pt x="4" y="49"/>
                  </a:lnTo>
                  <a:lnTo>
                    <a:pt x="6" y="47"/>
                  </a:lnTo>
                  <a:lnTo>
                    <a:pt x="8" y="45"/>
                  </a:lnTo>
                  <a:lnTo>
                    <a:pt x="8" y="41"/>
                  </a:lnTo>
                  <a:lnTo>
                    <a:pt x="10" y="39"/>
                  </a:lnTo>
                  <a:lnTo>
                    <a:pt x="10" y="35"/>
                  </a:lnTo>
                  <a:lnTo>
                    <a:pt x="12" y="37"/>
                  </a:lnTo>
                  <a:lnTo>
                    <a:pt x="12" y="39"/>
                  </a:lnTo>
                  <a:lnTo>
                    <a:pt x="14" y="43"/>
                  </a:lnTo>
                  <a:lnTo>
                    <a:pt x="14" y="49"/>
                  </a:lnTo>
                  <a:lnTo>
                    <a:pt x="16" y="53"/>
                  </a:lnTo>
                  <a:lnTo>
                    <a:pt x="16" y="60"/>
                  </a:lnTo>
                  <a:lnTo>
                    <a:pt x="20" y="57"/>
                  </a:lnTo>
                  <a:lnTo>
                    <a:pt x="20" y="55"/>
                  </a:lnTo>
                  <a:lnTo>
                    <a:pt x="22" y="53"/>
                  </a:lnTo>
                  <a:lnTo>
                    <a:pt x="24" y="51"/>
                  </a:lnTo>
                  <a:lnTo>
                    <a:pt x="24" y="47"/>
                  </a:lnTo>
                  <a:lnTo>
                    <a:pt x="26" y="45"/>
                  </a:lnTo>
                  <a:lnTo>
                    <a:pt x="26" y="43"/>
                  </a:lnTo>
                  <a:lnTo>
                    <a:pt x="30" y="41"/>
                  </a:lnTo>
                  <a:lnTo>
                    <a:pt x="30" y="49"/>
                  </a:lnTo>
                  <a:lnTo>
                    <a:pt x="32" y="51"/>
                  </a:lnTo>
                  <a:lnTo>
                    <a:pt x="34" y="53"/>
                  </a:lnTo>
                  <a:lnTo>
                    <a:pt x="34" y="47"/>
                  </a:lnTo>
                  <a:lnTo>
                    <a:pt x="36" y="45"/>
                  </a:lnTo>
                  <a:lnTo>
                    <a:pt x="36" y="41"/>
                  </a:lnTo>
                  <a:lnTo>
                    <a:pt x="38" y="43"/>
                  </a:lnTo>
                  <a:lnTo>
                    <a:pt x="40" y="45"/>
                  </a:lnTo>
                  <a:lnTo>
                    <a:pt x="40" y="51"/>
                  </a:lnTo>
                  <a:lnTo>
                    <a:pt x="41" y="53"/>
                  </a:lnTo>
                  <a:lnTo>
                    <a:pt x="43" y="53"/>
                  </a:lnTo>
                  <a:lnTo>
                    <a:pt x="45" y="51"/>
                  </a:lnTo>
                  <a:lnTo>
                    <a:pt x="45" y="49"/>
                  </a:lnTo>
                  <a:lnTo>
                    <a:pt x="47" y="47"/>
                  </a:lnTo>
                  <a:lnTo>
                    <a:pt x="49" y="45"/>
                  </a:lnTo>
                  <a:lnTo>
                    <a:pt x="51" y="43"/>
                  </a:lnTo>
                  <a:lnTo>
                    <a:pt x="51" y="39"/>
                  </a:lnTo>
                  <a:lnTo>
                    <a:pt x="53" y="37"/>
                  </a:lnTo>
                  <a:lnTo>
                    <a:pt x="55" y="35"/>
                  </a:lnTo>
                  <a:lnTo>
                    <a:pt x="55" y="31"/>
                  </a:lnTo>
                  <a:lnTo>
                    <a:pt x="57" y="33"/>
                  </a:lnTo>
                  <a:lnTo>
                    <a:pt x="59" y="35"/>
                  </a:lnTo>
                  <a:lnTo>
                    <a:pt x="59" y="39"/>
                  </a:lnTo>
                  <a:lnTo>
                    <a:pt x="61" y="41"/>
                  </a:lnTo>
                  <a:lnTo>
                    <a:pt x="61" y="45"/>
                  </a:lnTo>
                  <a:lnTo>
                    <a:pt x="63" y="47"/>
                  </a:lnTo>
                  <a:lnTo>
                    <a:pt x="63" y="51"/>
                  </a:lnTo>
                  <a:lnTo>
                    <a:pt x="65" y="53"/>
                  </a:lnTo>
                  <a:lnTo>
                    <a:pt x="69" y="57"/>
                  </a:lnTo>
                  <a:lnTo>
                    <a:pt x="67" y="57"/>
                  </a:lnTo>
                  <a:lnTo>
                    <a:pt x="69" y="57"/>
                  </a:lnTo>
                  <a:lnTo>
                    <a:pt x="71" y="55"/>
                  </a:lnTo>
                  <a:lnTo>
                    <a:pt x="71" y="51"/>
                  </a:lnTo>
                  <a:lnTo>
                    <a:pt x="73" y="49"/>
                  </a:lnTo>
                  <a:lnTo>
                    <a:pt x="73" y="45"/>
                  </a:lnTo>
                  <a:lnTo>
                    <a:pt x="75" y="43"/>
                  </a:lnTo>
                  <a:lnTo>
                    <a:pt x="75" y="39"/>
                  </a:lnTo>
                  <a:lnTo>
                    <a:pt x="79" y="39"/>
                  </a:lnTo>
                  <a:lnTo>
                    <a:pt x="79" y="41"/>
                  </a:lnTo>
                  <a:lnTo>
                    <a:pt x="81" y="43"/>
                  </a:lnTo>
                  <a:lnTo>
                    <a:pt x="83" y="45"/>
                  </a:lnTo>
                  <a:lnTo>
                    <a:pt x="85" y="47"/>
                  </a:lnTo>
                  <a:lnTo>
                    <a:pt x="85" y="51"/>
                  </a:lnTo>
                  <a:lnTo>
                    <a:pt x="87" y="53"/>
                  </a:lnTo>
                  <a:lnTo>
                    <a:pt x="89" y="55"/>
                  </a:lnTo>
                  <a:lnTo>
                    <a:pt x="89" y="58"/>
                  </a:lnTo>
                  <a:lnTo>
                    <a:pt x="91" y="60"/>
                  </a:lnTo>
                  <a:lnTo>
                    <a:pt x="93" y="58"/>
                  </a:lnTo>
                  <a:lnTo>
                    <a:pt x="94" y="57"/>
                  </a:lnTo>
                  <a:lnTo>
                    <a:pt x="94" y="51"/>
                  </a:lnTo>
                  <a:lnTo>
                    <a:pt x="96" y="49"/>
                  </a:lnTo>
                  <a:lnTo>
                    <a:pt x="96" y="43"/>
                  </a:lnTo>
                  <a:lnTo>
                    <a:pt x="98" y="41"/>
                  </a:lnTo>
                  <a:lnTo>
                    <a:pt x="98" y="35"/>
                  </a:lnTo>
                  <a:lnTo>
                    <a:pt x="100" y="35"/>
                  </a:lnTo>
                  <a:lnTo>
                    <a:pt x="102" y="39"/>
                  </a:lnTo>
                  <a:lnTo>
                    <a:pt x="102" y="45"/>
                  </a:lnTo>
                  <a:lnTo>
                    <a:pt x="104" y="47"/>
                  </a:lnTo>
                  <a:lnTo>
                    <a:pt x="104" y="53"/>
                  </a:lnTo>
                  <a:lnTo>
                    <a:pt x="108" y="57"/>
                  </a:lnTo>
                  <a:lnTo>
                    <a:pt x="108" y="58"/>
                  </a:lnTo>
                  <a:lnTo>
                    <a:pt x="110" y="57"/>
                  </a:lnTo>
                  <a:lnTo>
                    <a:pt x="112" y="55"/>
                  </a:lnTo>
                  <a:lnTo>
                    <a:pt x="114" y="53"/>
                  </a:lnTo>
                  <a:lnTo>
                    <a:pt x="114" y="51"/>
                  </a:lnTo>
                  <a:lnTo>
                    <a:pt x="116" y="47"/>
                  </a:lnTo>
                  <a:lnTo>
                    <a:pt x="116" y="37"/>
                  </a:lnTo>
                  <a:lnTo>
                    <a:pt x="118" y="31"/>
                  </a:lnTo>
                  <a:lnTo>
                    <a:pt x="118" y="17"/>
                  </a:lnTo>
                  <a:lnTo>
                    <a:pt x="120" y="11"/>
                  </a:lnTo>
                  <a:lnTo>
                    <a:pt x="120" y="0"/>
                  </a:lnTo>
                  <a:lnTo>
                    <a:pt x="122" y="2"/>
                  </a:lnTo>
                  <a:lnTo>
                    <a:pt x="122" y="10"/>
                  </a:lnTo>
                  <a:lnTo>
                    <a:pt x="124" y="15"/>
                  </a:lnTo>
                  <a:lnTo>
                    <a:pt x="124" y="35"/>
                  </a:lnTo>
                  <a:lnTo>
                    <a:pt x="126" y="43"/>
                  </a:lnTo>
                  <a:lnTo>
                    <a:pt x="126" y="57"/>
                  </a:lnTo>
                  <a:lnTo>
                    <a:pt x="128" y="60"/>
                  </a:lnTo>
                  <a:lnTo>
                    <a:pt x="128" y="68"/>
                  </a:lnTo>
                  <a:lnTo>
                    <a:pt x="130" y="68"/>
                  </a:lnTo>
                  <a:lnTo>
                    <a:pt x="134" y="64"/>
                  </a:lnTo>
                  <a:lnTo>
                    <a:pt x="134" y="60"/>
                  </a:lnTo>
                  <a:lnTo>
                    <a:pt x="136" y="58"/>
                  </a:lnTo>
                  <a:lnTo>
                    <a:pt x="136" y="47"/>
                  </a:lnTo>
                  <a:lnTo>
                    <a:pt x="138" y="43"/>
                  </a:lnTo>
                  <a:lnTo>
                    <a:pt x="138" y="39"/>
                  </a:lnTo>
                  <a:lnTo>
                    <a:pt x="140" y="45"/>
                  </a:lnTo>
                  <a:lnTo>
                    <a:pt x="140" y="43"/>
                  </a:lnTo>
                  <a:lnTo>
                    <a:pt x="140" y="45"/>
                  </a:lnTo>
                  <a:lnTo>
                    <a:pt x="142" y="49"/>
                  </a:lnTo>
                  <a:lnTo>
                    <a:pt x="142" y="57"/>
                  </a:lnTo>
                  <a:lnTo>
                    <a:pt x="144" y="58"/>
                  </a:lnTo>
                  <a:lnTo>
                    <a:pt x="145" y="57"/>
                  </a:lnTo>
                  <a:lnTo>
                    <a:pt x="147" y="55"/>
                  </a:lnTo>
                  <a:lnTo>
                    <a:pt x="147" y="53"/>
                  </a:lnTo>
                  <a:lnTo>
                    <a:pt x="149" y="51"/>
                  </a:lnTo>
                  <a:lnTo>
                    <a:pt x="149" y="47"/>
                  </a:lnTo>
                  <a:lnTo>
                    <a:pt x="151" y="45"/>
                  </a:lnTo>
                  <a:lnTo>
                    <a:pt x="153" y="47"/>
                  </a:lnTo>
                  <a:lnTo>
                    <a:pt x="157" y="47"/>
                  </a:lnTo>
                  <a:lnTo>
                    <a:pt x="155" y="47"/>
                  </a:lnTo>
                  <a:lnTo>
                    <a:pt x="157" y="47"/>
                  </a:lnTo>
                  <a:lnTo>
                    <a:pt x="161" y="43"/>
                  </a:lnTo>
                  <a:lnTo>
                    <a:pt x="159" y="43"/>
                  </a:lnTo>
                  <a:lnTo>
                    <a:pt x="161" y="43"/>
                  </a:lnTo>
                  <a:lnTo>
                    <a:pt x="163" y="4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1" name="Freeform 285"/>
            <p:cNvSpPr>
              <a:spLocks noChangeAspect="1"/>
            </p:cNvSpPr>
            <p:nvPr/>
          </p:nvSpPr>
          <p:spPr bwMode="auto">
            <a:xfrm flipV="1">
              <a:off x="5887503" y="5941098"/>
              <a:ext cx="1015351" cy="126880"/>
            </a:xfrm>
            <a:custGeom>
              <a:avLst/>
              <a:gdLst>
                <a:gd name="T0" fmla="*/ 4 w 147"/>
                <a:gd name="T1" fmla="*/ 47 h 74"/>
                <a:gd name="T2" fmla="*/ 8 w 147"/>
                <a:gd name="T3" fmla="*/ 33 h 74"/>
                <a:gd name="T4" fmla="*/ 12 w 147"/>
                <a:gd name="T5" fmla="*/ 43 h 74"/>
                <a:gd name="T6" fmla="*/ 16 w 147"/>
                <a:gd name="T7" fmla="*/ 55 h 74"/>
                <a:gd name="T8" fmla="*/ 20 w 147"/>
                <a:gd name="T9" fmla="*/ 51 h 74"/>
                <a:gd name="T10" fmla="*/ 24 w 147"/>
                <a:gd name="T11" fmla="*/ 43 h 74"/>
                <a:gd name="T12" fmla="*/ 26 w 147"/>
                <a:gd name="T13" fmla="*/ 29 h 74"/>
                <a:gd name="T14" fmla="*/ 30 w 147"/>
                <a:gd name="T15" fmla="*/ 35 h 74"/>
                <a:gd name="T16" fmla="*/ 34 w 147"/>
                <a:gd name="T17" fmla="*/ 45 h 74"/>
                <a:gd name="T18" fmla="*/ 35 w 147"/>
                <a:gd name="T19" fmla="*/ 53 h 74"/>
                <a:gd name="T20" fmla="*/ 39 w 147"/>
                <a:gd name="T21" fmla="*/ 55 h 74"/>
                <a:gd name="T22" fmla="*/ 43 w 147"/>
                <a:gd name="T23" fmla="*/ 47 h 74"/>
                <a:gd name="T24" fmla="*/ 47 w 147"/>
                <a:gd name="T25" fmla="*/ 49 h 74"/>
                <a:gd name="T26" fmla="*/ 51 w 147"/>
                <a:gd name="T27" fmla="*/ 45 h 74"/>
                <a:gd name="T28" fmla="*/ 55 w 147"/>
                <a:gd name="T29" fmla="*/ 58 h 74"/>
                <a:gd name="T30" fmla="*/ 57 w 147"/>
                <a:gd name="T31" fmla="*/ 60 h 74"/>
                <a:gd name="T32" fmla="*/ 63 w 147"/>
                <a:gd name="T33" fmla="*/ 49 h 74"/>
                <a:gd name="T34" fmla="*/ 65 w 147"/>
                <a:gd name="T35" fmla="*/ 58 h 74"/>
                <a:gd name="T36" fmla="*/ 69 w 147"/>
                <a:gd name="T37" fmla="*/ 57 h 74"/>
                <a:gd name="T38" fmla="*/ 71 w 147"/>
                <a:gd name="T39" fmla="*/ 10 h 74"/>
                <a:gd name="T40" fmla="*/ 75 w 147"/>
                <a:gd name="T41" fmla="*/ 2 h 74"/>
                <a:gd name="T42" fmla="*/ 77 w 147"/>
                <a:gd name="T43" fmla="*/ 35 h 74"/>
                <a:gd name="T44" fmla="*/ 81 w 147"/>
                <a:gd name="T45" fmla="*/ 58 h 74"/>
                <a:gd name="T46" fmla="*/ 85 w 147"/>
                <a:gd name="T47" fmla="*/ 70 h 74"/>
                <a:gd name="T48" fmla="*/ 87 w 147"/>
                <a:gd name="T49" fmla="*/ 55 h 74"/>
                <a:gd name="T50" fmla="*/ 90 w 147"/>
                <a:gd name="T51" fmla="*/ 29 h 74"/>
                <a:gd name="T52" fmla="*/ 92 w 147"/>
                <a:gd name="T53" fmla="*/ 4 h 74"/>
                <a:gd name="T54" fmla="*/ 94 w 147"/>
                <a:gd name="T55" fmla="*/ 27 h 74"/>
                <a:gd name="T56" fmla="*/ 98 w 147"/>
                <a:gd name="T57" fmla="*/ 64 h 74"/>
                <a:gd name="T58" fmla="*/ 102 w 147"/>
                <a:gd name="T59" fmla="*/ 72 h 74"/>
                <a:gd name="T60" fmla="*/ 104 w 147"/>
                <a:gd name="T61" fmla="*/ 58 h 74"/>
                <a:gd name="T62" fmla="*/ 110 w 147"/>
                <a:gd name="T63" fmla="*/ 51 h 74"/>
                <a:gd name="T64" fmla="*/ 112 w 147"/>
                <a:gd name="T65" fmla="*/ 47 h 74"/>
                <a:gd name="T66" fmla="*/ 118 w 147"/>
                <a:gd name="T67" fmla="*/ 45 h 74"/>
                <a:gd name="T68" fmla="*/ 122 w 147"/>
                <a:gd name="T69" fmla="*/ 37 h 74"/>
                <a:gd name="T70" fmla="*/ 124 w 147"/>
                <a:gd name="T71" fmla="*/ 33 h 74"/>
                <a:gd name="T72" fmla="*/ 128 w 147"/>
                <a:gd name="T73" fmla="*/ 41 h 74"/>
                <a:gd name="T74" fmla="*/ 130 w 147"/>
                <a:gd name="T75" fmla="*/ 51 h 74"/>
                <a:gd name="T76" fmla="*/ 134 w 147"/>
                <a:gd name="T77" fmla="*/ 41 h 74"/>
                <a:gd name="T78" fmla="*/ 138 w 147"/>
                <a:gd name="T79" fmla="*/ 37 h 74"/>
                <a:gd name="T80" fmla="*/ 141 w 147"/>
                <a:gd name="T81" fmla="*/ 51 h 74"/>
                <a:gd name="T82" fmla="*/ 143 w 147"/>
                <a:gd name="T83"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74">
                  <a:moveTo>
                    <a:pt x="0" y="43"/>
                  </a:moveTo>
                  <a:lnTo>
                    <a:pt x="2" y="47"/>
                  </a:lnTo>
                  <a:lnTo>
                    <a:pt x="4" y="47"/>
                  </a:lnTo>
                  <a:lnTo>
                    <a:pt x="6" y="43"/>
                  </a:lnTo>
                  <a:lnTo>
                    <a:pt x="8" y="41"/>
                  </a:lnTo>
                  <a:lnTo>
                    <a:pt x="8" y="33"/>
                  </a:lnTo>
                  <a:lnTo>
                    <a:pt x="10" y="31"/>
                  </a:lnTo>
                  <a:lnTo>
                    <a:pt x="12" y="33"/>
                  </a:lnTo>
                  <a:lnTo>
                    <a:pt x="12" y="43"/>
                  </a:lnTo>
                  <a:lnTo>
                    <a:pt x="14" y="47"/>
                  </a:lnTo>
                  <a:lnTo>
                    <a:pt x="14" y="53"/>
                  </a:lnTo>
                  <a:lnTo>
                    <a:pt x="16" y="55"/>
                  </a:lnTo>
                  <a:lnTo>
                    <a:pt x="18" y="55"/>
                  </a:lnTo>
                  <a:lnTo>
                    <a:pt x="20" y="53"/>
                  </a:lnTo>
                  <a:lnTo>
                    <a:pt x="20" y="51"/>
                  </a:lnTo>
                  <a:lnTo>
                    <a:pt x="22" y="49"/>
                  </a:lnTo>
                  <a:lnTo>
                    <a:pt x="22" y="45"/>
                  </a:lnTo>
                  <a:lnTo>
                    <a:pt x="24" y="43"/>
                  </a:lnTo>
                  <a:lnTo>
                    <a:pt x="24" y="35"/>
                  </a:lnTo>
                  <a:lnTo>
                    <a:pt x="26" y="33"/>
                  </a:lnTo>
                  <a:lnTo>
                    <a:pt x="26" y="29"/>
                  </a:lnTo>
                  <a:lnTo>
                    <a:pt x="28" y="29"/>
                  </a:lnTo>
                  <a:lnTo>
                    <a:pt x="30" y="31"/>
                  </a:lnTo>
                  <a:lnTo>
                    <a:pt x="30" y="35"/>
                  </a:lnTo>
                  <a:lnTo>
                    <a:pt x="32" y="39"/>
                  </a:lnTo>
                  <a:lnTo>
                    <a:pt x="32" y="43"/>
                  </a:lnTo>
                  <a:lnTo>
                    <a:pt x="34" y="45"/>
                  </a:lnTo>
                  <a:lnTo>
                    <a:pt x="34" y="49"/>
                  </a:lnTo>
                  <a:lnTo>
                    <a:pt x="35" y="51"/>
                  </a:lnTo>
                  <a:lnTo>
                    <a:pt x="35" y="53"/>
                  </a:lnTo>
                  <a:lnTo>
                    <a:pt x="39" y="57"/>
                  </a:lnTo>
                  <a:lnTo>
                    <a:pt x="37" y="57"/>
                  </a:lnTo>
                  <a:lnTo>
                    <a:pt x="39" y="55"/>
                  </a:lnTo>
                  <a:lnTo>
                    <a:pt x="41" y="53"/>
                  </a:lnTo>
                  <a:lnTo>
                    <a:pt x="41" y="49"/>
                  </a:lnTo>
                  <a:lnTo>
                    <a:pt x="43" y="47"/>
                  </a:lnTo>
                  <a:lnTo>
                    <a:pt x="45" y="47"/>
                  </a:lnTo>
                  <a:lnTo>
                    <a:pt x="47" y="51"/>
                  </a:lnTo>
                  <a:lnTo>
                    <a:pt x="47" y="49"/>
                  </a:lnTo>
                  <a:lnTo>
                    <a:pt x="49" y="47"/>
                  </a:lnTo>
                  <a:lnTo>
                    <a:pt x="49" y="43"/>
                  </a:lnTo>
                  <a:lnTo>
                    <a:pt x="51" y="45"/>
                  </a:lnTo>
                  <a:lnTo>
                    <a:pt x="53" y="47"/>
                  </a:lnTo>
                  <a:lnTo>
                    <a:pt x="53" y="55"/>
                  </a:lnTo>
                  <a:lnTo>
                    <a:pt x="55" y="58"/>
                  </a:lnTo>
                  <a:lnTo>
                    <a:pt x="55" y="64"/>
                  </a:lnTo>
                  <a:lnTo>
                    <a:pt x="57" y="62"/>
                  </a:lnTo>
                  <a:lnTo>
                    <a:pt x="57" y="60"/>
                  </a:lnTo>
                  <a:lnTo>
                    <a:pt x="59" y="58"/>
                  </a:lnTo>
                  <a:lnTo>
                    <a:pt x="59" y="53"/>
                  </a:lnTo>
                  <a:lnTo>
                    <a:pt x="63" y="49"/>
                  </a:lnTo>
                  <a:lnTo>
                    <a:pt x="61" y="49"/>
                  </a:lnTo>
                  <a:lnTo>
                    <a:pt x="63" y="55"/>
                  </a:lnTo>
                  <a:lnTo>
                    <a:pt x="65" y="58"/>
                  </a:lnTo>
                  <a:lnTo>
                    <a:pt x="65" y="62"/>
                  </a:lnTo>
                  <a:lnTo>
                    <a:pt x="67" y="60"/>
                  </a:lnTo>
                  <a:lnTo>
                    <a:pt x="69" y="57"/>
                  </a:lnTo>
                  <a:lnTo>
                    <a:pt x="69" y="45"/>
                  </a:lnTo>
                  <a:lnTo>
                    <a:pt x="71" y="35"/>
                  </a:lnTo>
                  <a:lnTo>
                    <a:pt x="71" y="10"/>
                  </a:lnTo>
                  <a:lnTo>
                    <a:pt x="73" y="4"/>
                  </a:lnTo>
                  <a:lnTo>
                    <a:pt x="73" y="0"/>
                  </a:lnTo>
                  <a:lnTo>
                    <a:pt x="75" y="2"/>
                  </a:lnTo>
                  <a:lnTo>
                    <a:pt x="75" y="8"/>
                  </a:lnTo>
                  <a:lnTo>
                    <a:pt x="77" y="13"/>
                  </a:lnTo>
                  <a:lnTo>
                    <a:pt x="77" y="35"/>
                  </a:lnTo>
                  <a:lnTo>
                    <a:pt x="79" y="41"/>
                  </a:lnTo>
                  <a:lnTo>
                    <a:pt x="79" y="53"/>
                  </a:lnTo>
                  <a:lnTo>
                    <a:pt x="81" y="58"/>
                  </a:lnTo>
                  <a:lnTo>
                    <a:pt x="81" y="70"/>
                  </a:lnTo>
                  <a:lnTo>
                    <a:pt x="83" y="72"/>
                  </a:lnTo>
                  <a:lnTo>
                    <a:pt x="85" y="70"/>
                  </a:lnTo>
                  <a:lnTo>
                    <a:pt x="85" y="64"/>
                  </a:lnTo>
                  <a:lnTo>
                    <a:pt x="87" y="62"/>
                  </a:lnTo>
                  <a:lnTo>
                    <a:pt x="87" y="55"/>
                  </a:lnTo>
                  <a:lnTo>
                    <a:pt x="88" y="53"/>
                  </a:lnTo>
                  <a:lnTo>
                    <a:pt x="88" y="37"/>
                  </a:lnTo>
                  <a:lnTo>
                    <a:pt x="90" y="29"/>
                  </a:lnTo>
                  <a:lnTo>
                    <a:pt x="90" y="13"/>
                  </a:lnTo>
                  <a:lnTo>
                    <a:pt x="92" y="8"/>
                  </a:lnTo>
                  <a:lnTo>
                    <a:pt x="92" y="4"/>
                  </a:lnTo>
                  <a:lnTo>
                    <a:pt x="92" y="6"/>
                  </a:lnTo>
                  <a:lnTo>
                    <a:pt x="94" y="10"/>
                  </a:lnTo>
                  <a:lnTo>
                    <a:pt x="94" y="27"/>
                  </a:lnTo>
                  <a:lnTo>
                    <a:pt x="96" y="39"/>
                  </a:lnTo>
                  <a:lnTo>
                    <a:pt x="96" y="58"/>
                  </a:lnTo>
                  <a:lnTo>
                    <a:pt x="98" y="64"/>
                  </a:lnTo>
                  <a:lnTo>
                    <a:pt x="98" y="72"/>
                  </a:lnTo>
                  <a:lnTo>
                    <a:pt x="100" y="74"/>
                  </a:lnTo>
                  <a:lnTo>
                    <a:pt x="102" y="72"/>
                  </a:lnTo>
                  <a:lnTo>
                    <a:pt x="102" y="64"/>
                  </a:lnTo>
                  <a:lnTo>
                    <a:pt x="104" y="62"/>
                  </a:lnTo>
                  <a:lnTo>
                    <a:pt x="104" y="58"/>
                  </a:lnTo>
                  <a:lnTo>
                    <a:pt x="106" y="57"/>
                  </a:lnTo>
                  <a:lnTo>
                    <a:pt x="106" y="51"/>
                  </a:lnTo>
                  <a:lnTo>
                    <a:pt x="110" y="51"/>
                  </a:lnTo>
                  <a:lnTo>
                    <a:pt x="108" y="51"/>
                  </a:lnTo>
                  <a:lnTo>
                    <a:pt x="110" y="49"/>
                  </a:lnTo>
                  <a:lnTo>
                    <a:pt x="112" y="47"/>
                  </a:lnTo>
                  <a:lnTo>
                    <a:pt x="112" y="45"/>
                  </a:lnTo>
                  <a:lnTo>
                    <a:pt x="116" y="43"/>
                  </a:lnTo>
                  <a:lnTo>
                    <a:pt x="118" y="45"/>
                  </a:lnTo>
                  <a:lnTo>
                    <a:pt x="120" y="43"/>
                  </a:lnTo>
                  <a:lnTo>
                    <a:pt x="120" y="39"/>
                  </a:lnTo>
                  <a:lnTo>
                    <a:pt x="122" y="37"/>
                  </a:lnTo>
                  <a:lnTo>
                    <a:pt x="122" y="33"/>
                  </a:lnTo>
                  <a:lnTo>
                    <a:pt x="124" y="31"/>
                  </a:lnTo>
                  <a:lnTo>
                    <a:pt x="124" y="33"/>
                  </a:lnTo>
                  <a:lnTo>
                    <a:pt x="126" y="35"/>
                  </a:lnTo>
                  <a:lnTo>
                    <a:pt x="126" y="39"/>
                  </a:lnTo>
                  <a:lnTo>
                    <a:pt x="128" y="41"/>
                  </a:lnTo>
                  <a:lnTo>
                    <a:pt x="128" y="47"/>
                  </a:lnTo>
                  <a:lnTo>
                    <a:pt x="132" y="51"/>
                  </a:lnTo>
                  <a:lnTo>
                    <a:pt x="130" y="51"/>
                  </a:lnTo>
                  <a:lnTo>
                    <a:pt x="132" y="47"/>
                  </a:lnTo>
                  <a:lnTo>
                    <a:pt x="134" y="45"/>
                  </a:lnTo>
                  <a:lnTo>
                    <a:pt x="134" y="41"/>
                  </a:lnTo>
                  <a:lnTo>
                    <a:pt x="138" y="37"/>
                  </a:lnTo>
                  <a:lnTo>
                    <a:pt x="136" y="37"/>
                  </a:lnTo>
                  <a:lnTo>
                    <a:pt x="138" y="37"/>
                  </a:lnTo>
                  <a:lnTo>
                    <a:pt x="139" y="39"/>
                  </a:lnTo>
                  <a:lnTo>
                    <a:pt x="139" y="47"/>
                  </a:lnTo>
                  <a:lnTo>
                    <a:pt x="141" y="51"/>
                  </a:lnTo>
                  <a:lnTo>
                    <a:pt x="141" y="55"/>
                  </a:lnTo>
                  <a:lnTo>
                    <a:pt x="143" y="57"/>
                  </a:lnTo>
                  <a:lnTo>
                    <a:pt x="143" y="58"/>
                  </a:lnTo>
                  <a:lnTo>
                    <a:pt x="147" y="60"/>
                  </a:lnTo>
                  <a:lnTo>
                    <a:pt x="147" y="5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2" name="Freeform 286"/>
            <p:cNvSpPr>
              <a:spLocks noChangeAspect="1"/>
            </p:cNvSpPr>
            <p:nvPr/>
          </p:nvSpPr>
          <p:spPr bwMode="auto">
            <a:xfrm flipV="1">
              <a:off x="6902854" y="5948390"/>
              <a:ext cx="1110324" cy="132713"/>
            </a:xfrm>
            <a:custGeom>
              <a:avLst/>
              <a:gdLst>
                <a:gd name="T0" fmla="*/ 2 w 161"/>
                <a:gd name="T1" fmla="*/ 61 h 78"/>
                <a:gd name="T2" fmla="*/ 8 w 161"/>
                <a:gd name="T3" fmla="*/ 63 h 78"/>
                <a:gd name="T4" fmla="*/ 14 w 161"/>
                <a:gd name="T5" fmla="*/ 53 h 78"/>
                <a:gd name="T6" fmla="*/ 18 w 161"/>
                <a:gd name="T7" fmla="*/ 47 h 78"/>
                <a:gd name="T8" fmla="*/ 22 w 161"/>
                <a:gd name="T9" fmla="*/ 55 h 78"/>
                <a:gd name="T10" fmla="*/ 28 w 161"/>
                <a:gd name="T11" fmla="*/ 49 h 78"/>
                <a:gd name="T12" fmla="*/ 30 w 161"/>
                <a:gd name="T13" fmla="*/ 2 h 78"/>
                <a:gd name="T14" fmla="*/ 34 w 161"/>
                <a:gd name="T15" fmla="*/ 23 h 78"/>
                <a:gd name="T16" fmla="*/ 36 w 161"/>
                <a:gd name="T17" fmla="*/ 78 h 78"/>
                <a:gd name="T18" fmla="*/ 42 w 161"/>
                <a:gd name="T19" fmla="*/ 74 h 78"/>
                <a:gd name="T20" fmla="*/ 45 w 161"/>
                <a:gd name="T21" fmla="*/ 68 h 78"/>
                <a:gd name="T22" fmla="*/ 51 w 161"/>
                <a:gd name="T23" fmla="*/ 68 h 78"/>
                <a:gd name="T24" fmla="*/ 53 w 161"/>
                <a:gd name="T25" fmla="*/ 66 h 78"/>
                <a:gd name="T26" fmla="*/ 55 w 161"/>
                <a:gd name="T27" fmla="*/ 37 h 78"/>
                <a:gd name="T28" fmla="*/ 59 w 161"/>
                <a:gd name="T29" fmla="*/ 21 h 78"/>
                <a:gd name="T30" fmla="*/ 61 w 161"/>
                <a:gd name="T31" fmla="*/ 55 h 78"/>
                <a:gd name="T32" fmla="*/ 65 w 161"/>
                <a:gd name="T33" fmla="*/ 63 h 78"/>
                <a:gd name="T34" fmla="*/ 67 w 161"/>
                <a:gd name="T35" fmla="*/ 51 h 78"/>
                <a:gd name="T36" fmla="*/ 73 w 161"/>
                <a:gd name="T37" fmla="*/ 59 h 78"/>
                <a:gd name="T38" fmla="*/ 77 w 161"/>
                <a:gd name="T39" fmla="*/ 65 h 78"/>
                <a:gd name="T40" fmla="*/ 79 w 161"/>
                <a:gd name="T41" fmla="*/ 70 h 78"/>
                <a:gd name="T42" fmla="*/ 83 w 161"/>
                <a:gd name="T43" fmla="*/ 63 h 78"/>
                <a:gd name="T44" fmla="*/ 85 w 161"/>
                <a:gd name="T45" fmla="*/ 49 h 78"/>
                <a:gd name="T46" fmla="*/ 89 w 161"/>
                <a:gd name="T47" fmla="*/ 41 h 78"/>
                <a:gd name="T48" fmla="*/ 91 w 161"/>
                <a:gd name="T49" fmla="*/ 49 h 78"/>
                <a:gd name="T50" fmla="*/ 95 w 161"/>
                <a:gd name="T51" fmla="*/ 57 h 78"/>
                <a:gd name="T52" fmla="*/ 98 w 161"/>
                <a:gd name="T53" fmla="*/ 63 h 78"/>
                <a:gd name="T54" fmla="*/ 106 w 161"/>
                <a:gd name="T55" fmla="*/ 55 h 78"/>
                <a:gd name="T56" fmla="*/ 112 w 161"/>
                <a:gd name="T57" fmla="*/ 45 h 78"/>
                <a:gd name="T58" fmla="*/ 116 w 161"/>
                <a:gd name="T59" fmla="*/ 45 h 78"/>
                <a:gd name="T60" fmla="*/ 118 w 161"/>
                <a:gd name="T61" fmla="*/ 43 h 78"/>
                <a:gd name="T62" fmla="*/ 122 w 161"/>
                <a:gd name="T63" fmla="*/ 49 h 78"/>
                <a:gd name="T64" fmla="*/ 126 w 161"/>
                <a:gd name="T65" fmla="*/ 55 h 78"/>
                <a:gd name="T66" fmla="*/ 132 w 161"/>
                <a:gd name="T67" fmla="*/ 61 h 78"/>
                <a:gd name="T68" fmla="*/ 136 w 161"/>
                <a:gd name="T69" fmla="*/ 55 h 78"/>
                <a:gd name="T70" fmla="*/ 142 w 161"/>
                <a:gd name="T71" fmla="*/ 37 h 78"/>
                <a:gd name="T72" fmla="*/ 144 w 161"/>
                <a:gd name="T73" fmla="*/ 47 h 78"/>
                <a:gd name="T74" fmla="*/ 146 w 161"/>
                <a:gd name="T75" fmla="*/ 70 h 78"/>
                <a:gd name="T76" fmla="*/ 149 w 161"/>
                <a:gd name="T77" fmla="*/ 76 h 78"/>
                <a:gd name="T78" fmla="*/ 153 w 161"/>
                <a:gd name="T79" fmla="*/ 65 h 78"/>
                <a:gd name="T80" fmla="*/ 155 w 161"/>
                <a:gd name="T81" fmla="*/ 53 h 78"/>
                <a:gd name="T82" fmla="*/ 159 w 161"/>
                <a:gd name="T83"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78">
                  <a:moveTo>
                    <a:pt x="0" y="66"/>
                  </a:moveTo>
                  <a:lnTo>
                    <a:pt x="2" y="65"/>
                  </a:lnTo>
                  <a:lnTo>
                    <a:pt x="2" y="61"/>
                  </a:lnTo>
                  <a:lnTo>
                    <a:pt x="4" y="59"/>
                  </a:lnTo>
                  <a:lnTo>
                    <a:pt x="6" y="61"/>
                  </a:lnTo>
                  <a:lnTo>
                    <a:pt x="8" y="63"/>
                  </a:lnTo>
                  <a:lnTo>
                    <a:pt x="12" y="59"/>
                  </a:lnTo>
                  <a:lnTo>
                    <a:pt x="12" y="55"/>
                  </a:lnTo>
                  <a:lnTo>
                    <a:pt x="14" y="53"/>
                  </a:lnTo>
                  <a:lnTo>
                    <a:pt x="14" y="47"/>
                  </a:lnTo>
                  <a:lnTo>
                    <a:pt x="16" y="45"/>
                  </a:lnTo>
                  <a:lnTo>
                    <a:pt x="18" y="47"/>
                  </a:lnTo>
                  <a:lnTo>
                    <a:pt x="18" y="49"/>
                  </a:lnTo>
                  <a:lnTo>
                    <a:pt x="22" y="53"/>
                  </a:lnTo>
                  <a:lnTo>
                    <a:pt x="22" y="55"/>
                  </a:lnTo>
                  <a:lnTo>
                    <a:pt x="24" y="55"/>
                  </a:lnTo>
                  <a:lnTo>
                    <a:pt x="26" y="53"/>
                  </a:lnTo>
                  <a:lnTo>
                    <a:pt x="28" y="49"/>
                  </a:lnTo>
                  <a:lnTo>
                    <a:pt x="28" y="21"/>
                  </a:lnTo>
                  <a:lnTo>
                    <a:pt x="30" y="14"/>
                  </a:lnTo>
                  <a:lnTo>
                    <a:pt x="30" y="2"/>
                  </a:lnTo>
                  <a:lnTo>
                    <a:pt x="32" y="0"/>
                  </a:lnTo>
                  <a:lnTo>
                    <a:pt x="32" y="14"/>
                  </a:lnTo>
                  <a:lnTo>
                    <a:pt x="34" y="23"/>
                  </a:lnTo>
                  <a:lnTo>
                    <a:pt x="34" y="49"/>
                  </a:lnTo>
                  <a:lnTo>
                    <a:pt x="36" y="61"/>
                  </a:lnTo>
                  <a:lnTo>
                    <a:pt x="36" y="78"/>
                  </a:lnTo>
                  <a:lnTo>
                    <a:pt x="38" y="78"/>
                  </a:lnTo>
                  <a:lnTo>
                    <a:pt x="40" y="78"/>
                  </a:lnTo>
                  <a:lnTo>
                    <a:pt x="42" y="74"/>
                  </a:lnTo>
                  <a:lnTo>
                    <a:pt x="44" y="72"/>
                  </a:lnTo>
                  <a:lnTo>
                    <a:pt x="44" y="70"/>
                  </a:lnTo>
                  <a:lnTo>
                    <a:pt x="45" y="68"/>
                  </a:lnTo>
                  <a:lnTo>
                    <a:pt x="45" y="63"/>
                  </a:lnTo>
                  <a:lnTo>
                    <a:pt x="47" y="65"/>
                  </a:lnTo>
                  <a:lnTo>
                    <a:pt x="51" y="68"/>
                  </a:lnTo>
                  <a:lnTo>
                    <a:pt x="49" y="68"/>
                  </a:lnTo>
                  <a:lnTo>
                    <a:pt x="51" y="68"/>
                  </a:lnTo>
                  <a:lnTo>
                    <a:pt x="53" y="66"/>
                  </a:lnTo>
                  <a:lnTo>
                    <a:pt x="53" y="59"/>
                  </a:lnTo>
                  <a:lnTo>
                    <a:pt x="55" y="51"/>
                  </a:lnTo>
                  <a:lnTo>
                    <a:pt x="55" y="37"/>
                  </a:lnTo>
                  <a:lnTo>
                    <a:pt x="57" y="31"/>
                  </a:lnTo>
                  <a:lnTo>
                    <a:pt x="57" y="21"/>
                  </a:lnTo>
                  <a:lnTo>
                    <a:pt x="59" y="21"/>
                  </a:lnTo>
                  <a:lnTo>
                    <a:pt x="59" y="25"/>
                  </a:lnTo>
                  <a:lnTo>
                    <a:pt x="61" y="31"/>
                  </a:lnTo>
                  <a:lnTo>
                    <a:pt x="61" y="55"/>
                  </a:lnTo>
                  <a:lnTo>
                    <a:pt x="63" y="61"/>
                  </a:lnTo>
                  <a:lnTo>
                    <a:pt x="63" y="65"/>
                  </a:lnTo>
                  <a:lnTo>
                    <a:pt x="65" y="63"/>
                  </a:lnTo>
                  <a:lnTo>
                    <a:pt x="65" y="57"/>
                  </a:lnTo>
                  <a:lnTo>
                    <a:pt x="67" y="55"/>
                  </a:lnTo>
                  <a:lnTo>
                    <a:pt x="67" y="51"/>
                  </a:lnTo>
                  <a:lnTo>
                    <a:pt x="69" y="53"/>
                  </a:lnTo>
                  <a:lnTo>
                    <a:pt x="73" y="57"/>
                  </a:lnTo>
                  <a:lnTo>
                    <a:pt x="73" y="59"/>
                  </a:lnTo>
                  <a:lnTo>
                    <a:pt x="75" y="61"/>
                  </a:lnTo>
                  <a:lnTo>
                    <a:pt x="75" y="63"/>
                  </a:lnTo>
                  <a:lnTo>
                    <a:pt x="77" y="65"/>
                  </a:lnTo>
                  <a:lnTo>
                    <a:pt x="77" y="70"/>
                  </a:lnTo>
                  <a:lnTo>
                    <a:pt x="79" y="72"/>
                  </a:lnTo>
                  <a:lnTo>
                    <a:pt x="79" y="70"/>
                  </a:lnTo>
                  <a:lnTo>
                    <a:pt x="81" y="68"/>
                  </a:lnTo>
                  <a:lnTo>
                    <a:pt x="81" y="65"/>
                  </a:lnTo>
                  <a:lnTo>
                    <a:pt x="83" y="63"/>
                  </a:lnTo>
                  <a:lnTo>
                    <a:pt x="83" y="55"/>
                  </a:lnTo>
                  <a:lnTo>
                    <a:pt x="85" y="53"/>
                  </a:lnTo>
                  <a:lnTo>
                    <a:pt x="85" y="49"/>
                  </a:lnTo>
                  <a:lnTo>
                    <a:pt x="87" y="47"/>
                  </a:lnTo>
                  <a:lnTo>
                    <a:pt x="87" y="43"/>
                  </a:lnTo>
                  <a:lnTo>
                    <a:pt x="89" y="41"/>
                  </a:lnTo>
                  <a:lnTo>
                    <a:pt x="89" y="43"/>
                  </a:lnTo>
                  <a:lnTo>
                    <a:pt x="91" y="45"/>
                  </a:lnTo>
                  <a:lnTo>
                    <a:pt x="91" y="49"/>
                  </a:lnTo>
                  <a:lnTo>
                    <a:pt x="93" y="51"/>
                  </a:lnTo>
                  <a:lnTo>
                    <a:pt x="93" y="55"/>
                  </a:lnTo>
                  <a:lnTo>
                    <a:pt x="95" y="57"/>
                  </a:lnTo>
                  <a:lnTo>
                    <a:pt x="97" y="59"/>
                  </a:lnTo>
                  <a:lnTo>
                    <a:pt x="97" y="61"/>
                  </a:lnTo>
                  <a:lnTo>
                    <a:pt x="98" y="63"/>
                  </a:lnTo>
                  <a:lnTo>
                    <a:pt x="104" y="59"/>
                  </a:lnTo>
                  <a:lnTo>
                    <a:pt x="104" y="57"/>
                  </a:lnTo>
                  <a:lnTo>
                    <a:pt x="106" y="55"/>
                  </a:lnTo>
                  <a:lnTo>
                    <a:pt x="108" y="53"/>
                  </a:lnTo>
                  <a:lnTo>
                    <a:pt x="108" y="49"/>
                  </a:lnTo>
                  <a:lnTo>
                    <a:pt x="112" y="45"/>
                  </a:lnTo>
                  <a:lnTo>
                    <a:pt x="110" y="45"/>
                  </a:lnTo>
                  <a:lnTo>
                    <a:pt x="112" y="45"/>
                  </a:lnTo>
                  <a:lnTo>
                    <a:pt x="116" y="45"/>
                  </a:lnTo>
                  <a:lnTo>
                    <a:pt x="114" y="45"/>
                  </a:lnTo>
                  <a:lnTo>
                    <a:pt x="116" y="45"/>
                  </a:lnTo>
                  <a:lnTo>
                    <a:pt x="118" y="43"/>
                  </a:lnTo>
                  <a:lnTo>
                    <a:pt x="120" y="45"/>
                  </a:lnTo>
                  <a:lnTo>
                    <a:pt x="122" y="47"/>
                  </a:lnTo>
                  <a:lnTo>
                    <a:pt x="122" y="49"/>
                  </a:lnTo>
                  <a:lnTo>
                    <a:pt x="124" y="51"/>
                  </a:lnTo>
                  <a:lnTo>
                    <a:pt x="124" y="55"/>
                  </a:lnTo>
                  <a:lnTo>
                    <a:pt x="126" y="55"/>
                  </a:lnTo>
                  <a:lnTo>
                    <a:pt x="128" y="57"/>
                  </a:lnTo>
                  <a:lnTo>
                    <a:pt x="130" y="59"/>
                  </a:lnTo>
                  <a:lnTo>
                    <a:pt x="132" y="61"/>
                  </a:lnTo>
                  <a:lnTo>
                    <a:pt x="134" y="61"/>
                  </a:lnTo>
                  <a:lnTo>
                    <a:pt x="136" y="57"/>
                  </a:lnTo>
                  <a:lnTo>
                    <a:pt x="136" y="55"/>
                  </a:lnTo>
                  <a:lnTo>
                    <a:pt x="138" y="51"/>
                  </a:lnTo>
                  <a:lnTo>
                    <a:pt x="138" y="41"/>
                  </a:lnTo>
                  <a:lnTo>
                    <a:pt x="142" y="37"/>
                  </a:lnTo>
                  <a:lnTo>
                    <a:pt x="140" y="37"/>
                  </a:lnTo>
                  <a:lnTo>
                    <a:pt x="142" y="43"/>
                  </a:lnTo>
                  <a:lnTo>
                    <a:pt x="144" y="47"/>
                  </a:lnTo>
                  <a:lnTo>
                    <a:pt x="144" y="59"/>
                  </a:lnTo>
                  <a:lnTo>
                    <a:pt x="146" y="63"/>
                  </a:lnTo>
                  <a:lnTo>
                    <a:pt x="146" y="70"/>
                  </a:lnTo>
                  <a:lnTo>
                    <a:pt x="148" y="72"/>
                  </a:lnTo>
                  <a:lnTo>
                    <a:pt x="148" y="76"/>
                  </a:lnTo>
                  <a:lnTo>
                    <a:pt x="149" y="76"/>
                  </a:lnTo>
                  <a:lnTo>
                    <a:pt x="151" y="72"/>
                  </a:lnTo>
                  <a:lnTo>
                    <a:pt x="151" y="66"/>
                  </a:lnTo>
                  <a:lnTo>
                    <a:pt x="153" y="65"/>
                  </a:lnTo>
                  <a:lnTo>
                    <a:pt x="153" y="59"/>
                  </a:lnTo>
                  <a:lnTo>
                    <a:pt x="155" y="57"/>
                  </a:lnTo>
                  <a:lnTo>
                    <a:pt x="155" y="53"/>
                  </a:lnTo>
                  <a:lnTo>
                    <a:pt x="157" y="55"/>
                  </a:lnTo>
                  <a:lnTo>
                    <a:pt x="157" y="57"/>
                  </a:lnTo>
                  <a:lnTo>
                    <a:pt x="159" y="59"/>
                  </a:lnTo>
                  <a:lnTo>
                    <a:pt x="159" y="63"/>
                  </a:lnTo>
                  <a:lnTo>
                    <a:pt x="161" y="5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3" name="Freeform 287"/>
            <p:cNvSpPr>
              <a:spLocks noChangeAspect="1"/>
            </p:cNvSpPr>
            <p:nvPr/>
          </p:nvSpPr>
          <p:spPr bwMode="auto">
            <a:xfrm flipV="1">
              <a:off x="8013177" y="5930890"/>
              <a:ext cx="953186" cy="118129"/>
            </a:xfrm>
            <a:custGeom>
              <a:avLst/>
              <a:gdLst>
                <a:gd name="T0" fmla="*/ 0 w 138"/>
                <a:gd name="T1" fmla="*/ 38 h 69"/>
                <a:gd name="T2" fmla="*/ 4 w 138"/>
                <a:gd name="T3" fmla="*/ 24 h 69"/>
                <a:gd name="T4" fmla="*/ 6 w 138"/>
                <a:gd name="T5" fmla="*/ 30 h 69"/>
                <a:gd name="T6" fmla="*/ 10 w 138"/>
                <a:gd name="T7" fmla="*/ 32 h 69"/>
                <a:gd name="T8" fmla="*/ 12 w 138"/>
                <a:gd name="T9" fmla="*/ 24 h 69"/>
                <a:gd name="T10" fmla="*/ 16 w 138"/>
                <a:gd name="T11" fmla="*/ 16 h 69"/>
                <a:gd name="T12" fmla="*/ 20 w 138"/>
                <a:gd name="T13" fmla="*/ 30 h 69"/>
                <a:gd name="T14" fmla="*/ 22 w 138"/>
                <a:gd name="T15" fmla="*/ 59 h 69"/>
                <a:gd name="T16" fmla="*/ 26 w 138"/>
                <a:gd name="T17" fmla="*/ 44 h 69"/>
                <a:gd name="T18" fmla="*/ 28 w 138"/>
                <a:gd name="T19" fmla="*/ 26 h 69"/>
                <a:gd name="T20" fmla="*/ 34 w 138"/>
                <a:gd name="T21" fmla="*/ 32 h 69"/>
                <a:gd name="T22" fmla="*/ 36 w 138"/>
                <a:gd name="T23" fmla="*/ 46 h 69"/>
                <a:gd name="T24" fmla="*/ 41 w 138"/>
                <a:gd name="T25" fmla="*/ 44 h 69"/>
                <a:gd name="T26" fmla="*/ 43 w 138"/>
                <a:gd name="T27" fmla="*/ 44 h 69"/>
                <a:gd name="T28" fmla="*/ 45 w 138"/>
                <a:gd name="T29" fmla="*/ 47 h 69"/>
                <a:gd name="T30" fmla="*/ 49 w 138"/>
                <a:gd name="T31" fmla="*/ 28 h 69"/>
                <a:gd name="T32" fmla="*/ 51 w 138"/>
                <a:gd name="T33" fmla="*/ 4 h 69"/>
                <a:gd name="T34" fmla="*/ 55 w 138"/>
                <a:gd name="T35" fmla="*/ 26 h 69"/>
                <a:gd name="T36" fmla="*/ 57 w 138"/>
                <a:gd name="T37" fmla="*/ 63 h 69"/>
                <a:gd name="T38" fmla="*/ 59 w 138"/>
                <a:gd name="T39" fmla="*/ 67 h 69"/>
                <a:gd name="T40" fmla="*/ 63 w 138"/>
                <a:gd name="T41" fmla="*/ 42 h 69"/>
                <a:gd name="T42" fmla="*/ 65 w 138"/>
                <a:gd name="T43" fmla="*/ 2 h 69"/>
                <a:gd name="T44" fmla="*/ 69 w 138"/>
                <a:gd name="T45" fmla="*/ 16 h 69"/>
                <a:gd name="T46" fmla="*/ 71 w 138"/>
                <a:gd name="T47" fmla="*/ 46 h 69"/>
                <a:gd name="T48" fmla="*/ 75 w 138"/>
                <a:gd name="T49" fmla="*/ 51 h 69"/>
                <a:gd name="T50" fmla="*/ 79 w 138"/>
                <a:gd name="T51" fmla="*/ 42 h 69"/>
                <a:gd name="T52" fmla="*/ 83 w 138"/>
                <a:gd name="T53" fmla="*/ 30 h 69"/>
                <a:gd name="T54" fmla="*/ 85 w 138"/>
                <a:gd name="T55" fmla="*/ 14 h 69"/>
                <a:gd name="T56" fmla="*/ 89 w 138"/>
                <a:gd name="T57" fmla="*/ 30 h 69"/>
                <a:gd name="T58" fmla="*/ 93 w 138"/>
                <a:gd name="T59" fmla="*/ 53 h 69"/>
                <a:gd name="T60" fmla="*/ 94 w 138"/>
                <a:gd name="T61" fmla="*/ 53 h 69"/>
                <a:gd name="T62" fmla="*/ 98 w 138"/>
                <a:gd name="T63" fmla="*/ 47 h 69"/>
                <a:gd name="T64" fmla="*/ 100 w 138"/>
                <a:gd name="T65" fmla="*/ 40 h 69"/>
                <a:gd name="T66" fmla="*/ 104 w 138"/>
                <a:gd name="T67" fmla="*/ 38 h 69"/>
                <a:gd name="T68" fmla="*/ 110 w 138"/>
                <a:gd name="T69" fmla="*/ 26 h 69"/>
                <a:gd name="T70" fmla="*/ 114 w 138"/>
                <a:gd name="T71" fmla="*/ 26 h 69"/>
                <a:gd name="T72" fmla="*/ 118 w 138"/>
                <a:gd name="T73" fmla="*/ 32 h 69"/>
                <a:gd name="T74" fmla="*/ 120 w 138"/>
                <a:gd name="T75" fmla="*/ 44 h 69"/>
                <a:gd name="T76" fmla="*/ 124 w 138"/>
                <a:gd name="T77" fmla="*/ 38 h 69"/>
                <a:gd name="T78" fmla="*/ 128 w 138"/>
                <a:gd name="T79" fmla="*/ 30 h 69"/>
                <a:gd name="T80" fmla="*/ 132 w 138"/>
                <a:gd name="T81" fmla="*/ 32 h 69"/>
                <a:gd name="T82" fmla="*/ 136 w 138"/>
                <a:gd name="T83"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69">
                  <a:moveTo>
                    <a:pt x="0" y="38"/>
                  </a:moveTo>
                  <a:lnTo>
                    <a:pt x="0" y="40"/>
                  </a:lnTo>
                  <a:lnTo>
                    <a:pt x="0" y="38"/>
                  </a:lnTo>
                  <a:lnTo>
                    <a:pt x="2" y="34"/>
                  </a:lnTo>
                  <a:lnTo>
                    <a:pt x="2" y="26"/>
                  </a:lnTo>
                  <a:lnTo>
                    <a:pt x="4" y="24"/>
                  </a:lnTo>
                  <a:lnTo>
                    <a:pt x="4" y="22"/>
                  </a:lnTo>
                  <a:lnTo>
                    <a:pt x="6" y="24"/>
                  </a:lnTo>
                  <a:lnTo>
                    <a:pt x="6" y="30"/>
                  </a:lnTo>
                  <a:lnTo>
                    <a:pt x="8" y="32"/>
                  </a:lnTo>
                  <a:lnTo>
                    <a:pt x="8" y="34"/>
                  </a:lnTo>
                  <a:lnTo>
                    <a:pt x="10" y="32"/>
                  </a:lnTo>
                  <a:lnTo>
                    <a:pt x="10" y="30"/>
                  </a:lnTo>
                  <a:lnTo>
                    <a:pt x="12" y="28"/>
                  </a:lnTo>
                  <a:lnTo>
                    <a:pt x="12" y="24"/>
                  </a:lnTo>
                  <a:lnTo>
                    <a:pt x="14" y="22"/>
                  </a:lnTo>
                  <a:lnTo>
                    <a:pt x="14" y="18"/>
                  </a:lnTo>
                  <a:lnTo>
                    <a:pt x="16" y="16"/>
                  </a:lnTo>
                  <a:lnTo>
                    <a:pt x="18" y="18"/>
                  </a:lnTo>
                  <a:lnTo>
                    <a:pt x="18" y="24"/>
                  </a:lnTo>
                  <a:lnTo>
                    <a:pt x="20" y="30"/>
                  </a:lnTo>
                  <a:lnTo>
                    <a:pt x="20" y="47"/>
                  </a:lnTo>
                  <a:lnTo>
                    <a:pt x="22" y="53"/>
                  </a:lnTo>
                  <a:lnTo>
                    <a:pt x="22" y="59"/>
                  </a:lnTo>
                  <a:lnTo>
                    <a:pt x="24" y="57"/>
                  </a:lnTo>
                  <a:lnTo>
                    <a:pt x="24" y="49"/>
                  </a:lnTo>
                  <a:lnTo>
                    <a:pt x="26" y="44"/>
                  </a:lnTo>
                  <a:lnTo>
                    <a:pt x="26" y="34"/>
                  </a:lnTo>
                  <a:lnTo>
                    <a:pt x="28" y="30"/>
                  </a:lnTo>
                  <a:lnTo>
                    <a:pt x="28" y="26"/>
                  </a:lnTo>
                  <a:lnTo>
                    <a:pt x="32" y="26"/>
                  </a:lnTo>
                  <a:lnTo>
                    <a:pt x="32" y="30"/>
                  </a:lnTo>
                  <a:lnTo>
                    <a:pt x="34" y="32"/>
                  </a:lnTo>
                  <a:lnTo>
                    <a:pt x="34" y="36"/>
                  </a:lnTo>
                  <a:lnTo>
                    <a:pt x="36" y="40"/>
                  </a:lnTo>
                  <a:lnTo>
                    <a:pt x="36" y="46"/>
                  </a:lnTo>
                  <a:lnTo>
                    <a:pt x="38" y="47"/>
                  </a:lnTo>
                  <a:lnTo>
                    <a:pt x="40" y="46"/>
                  </a:lnTo>
                  <a:lnTo>
                    <a:pt x="41" y="44"/>
                  </a:lnTo>
                  <a:lnTo>
                    <a:pt x="41" y="40"/>
                  </a:lnTo>
                  <a:lnTo>
                    <a:pt x="43" y="42"/>
                  </a:lnTo>
                  <a:lnTo>
                    <a:pt x="43" y="44"/>
                  </a:lnTo>
                  <a:lnTo>
                    <a:pt x="45" y="46"/>
                  </a:lnTo>
                  <a:lnTo>
                    <a:pt x="45" y="49"/>
                  </a:lnTo>
                  <a:lnTo>
                    <a:pt x="45" y="47"/>
                  </a:lnTo>
                  <a:lnTo>
                    <a:pt x="47" y="46"/>
                  </a:lnTo>
                  <a:lnTo>
                    <a:pt x="47" y="34"/>
                  </a:lnTo>
                  <a:lnTo>
                    <a:pt x="49" y="28"/>
                  </a:lnTo>
                  <a:lnTo>
                    <a:pt x="49" y="16"/>
                  </a:lnTo>
                  <a:lnTo>
                    <a:pt x="51" y="10"/>
                  </a:lnTo>
                  <a:lnTo>
                    <a:pt x="51" y="4"/>
                  </a:lnTo>
                  <a:lnTo>
                    <a:pt x="53" y="8"/>
                  </a:lnTo>
                  <a:lnTo>
                    <a:pt x="53" y="18"/>
                  </a:lnTo>
                  <a:lnTo>
                    <a:pt x="55" y="26"/>
                  </a:lnTo>
                  <a:lnTo>
                    <a:pt x="55" y="49"/>
                  </a:lnTo>
                  <a:lnTo>
                    <a:pt x="57" y="55"/>
                  </a:lnTo>
                  <a:lnTo>
                    <a:pt x="57" y="63"/>
                  </a:lnTo>
                  <a:lnTo>
                    <a:pt x="59" y="65"/>
                  </a:lnTo>
                  <a:lnTo>
                    <a:pt x="59" y="69"/>
                  </a:lnTo>
                  <a:lnTo>
                    <a:pt x="59" y="67"/>
                  </a:lnTo>
                  <a:lnTo>
                    <a:pt x="61" y="65"/>
                  </a:lnTo>
                  <a:lnTo>
                    <a:pt x="61" y="51"/>
                  </a:lnTo>
                  <a:lnTo>
                    <a:pt x="63" y="42"/>
                  </a:lnTo>
                  <a:lnTo>
                    <a:pt x="63" y="16"/>
                  </a:lnTo>
                  <a:lnTo>
                    <a:pt x="65" y="10"/>
                  </a:lnTo>
                  <a:lnTo>
                    <a:pt x="65" y="2"/>
                  </a:lnTo>
                  <a:lnTo>
                    <a:pt x="67" y="0"/>
                  </a:lnTo>
                  <a:lnTo>
                    <a:pt x="67" y="8"/>
                  </a:lnTo>
                  <a:lnTo>
                    <a:pt x="69" y="16"/>
                  </a:lnTo>
                  <a:lnTo>
                    <a:pt x="69" y="28"/>
                  </a:lnTo>
                  <a:lnTo>
                    <a:pt x="71" y="34"/>
                  </a:lnTo>
                  <a:lnTo>
                    <a:pt x="71" y="46"/>
                  </a:lnTo>
                  <a:lnTo>
                    <a:pt x="73" y="47"/>
                  </a:lnTo>
                  <a:lnTo>
                    <a:pt x="73" y="51"/>
                  </a:lnTo>
                  <a:lnTo>
                    <a:pt x="75" y="51"/>
                  </a:lnTo>
                  <a:lnTo>
                    <a:pt x="77" y="47"/>
                  </a:lnTo>
                  <a:lnTo>
                    <a:pt x="77" y="44"/>
                  </a:lnTo>
                  <a:lnTo>
                    <a:pt x="79" y="42"/>
                  </a:lnTo>
                  <a:lnTo>
                    <a:pt x="79" y="34"/>
                  </a:lnTo>
                  <a:lnTo>
                    <a:pt x="81" y="32"/>
                  </a:lnTo>
                  <a:lnTo>
                    <a:pt x="83" y="30"/>
                  </a:lnTo>
                  <a:lnTo>
                    <a:pt x="83" y="28"/>
                  </a:lnTo>
                  <a:lnTo>
                    <a:pt x="85" y="24"/>
                  </a:lnTo>
                  <a:lnTo>
                    <a:pt x="85" y="14"/>
                  </a:lnTo>
                  <a:lnTo>
                    <a:pt x="87" y="10"/>
                  </a:lnTo>
                  <a:lnTo>
                    <a:pt x="89" y="12"/>
                  </a:lnTo>
                  <a:lnTo>
                    <a:pt x="89" y="30"/>
                  </a:lnTo>
                  <a:lnTo>
                    <a:pt x="91" y="38"/>
                  </a:lnTo>
                  <a:lnTo>
                    <a:pt x="91" y="49"/>
                  </a:lnTo>
                  <a:lnTo>
                    <a:pt x="93" y="53"/>
                  </a:lnTo>
                  <a:lnTo>
                    <a:pt x="93" y="57"/>
                  </a:lnTo>
                  <a:lnTo>
                    <a:pt x="94" y="55"/>
                  </a:lnTo>
                  <a:lnTo>
                    <a:pt x="94" y="53"/>
                  </a:lnTo>
                  <a:lnTo>
                    <a:pt x="96" y="51"/>
                  </a:lnTo>
                  <a:lnTo>
                    <a:pt x="96" y="49"/>
                  </a:lnTo>
                  <a:lnTo>
                    <a:pt x="98" y="47"/>
                  </a:lnTo>
                  <a:lnTo>
                    <a:pt x="98" y="44"/>
                  </a:lnTo>
                  <a:lnTo>
                    <a:pt x="100" y="42"/>
                  </a:lnTo>
                  <a:lnTo>
                    <a:pt x="100" y="40"/>
                  </a:lnTo>
                  <a:lnTo>
                    <a:pt x="104" y="40"/>
                  </a:lnTo>
                  <a:lnTo>
                    <a:pt x="102" y="40"/>
                  </a:lnTo>
                  <a:lnTo>
                    <a:pt x="104" y="38"/>
                  </a:lnTo>
                  <a:lnTo>
                    <a:pt x="106" y="36"/>
                  </a:lnTo>
                  <a:lnTo>
                    <a:pt x="106" y="30"/>
                  </a:lnTo>
                  <a:lnTo>
                    <a:pt x="110" y="26"/>
                  </a:lnTo>
                  <a:lnTo>
                    <a:pt x="110" y="24"/>
                  </a:lnTo>
                  <a:lnTo>
                    <a:pt x="112" y="24"/>
                  </a:lnTo>
                  <a:lnTo>
                    <a:pt x="114" y="26"/>
                  </a:lnTo>
                  <a:lnTo>
                    <a:pt x="116" y="28"/>
                  </a:lnTo>
                  <a:lnTo>
                    <a:pt x="116" y="30"/>
                  </a:lnTo>
                  <a:lnTo>
                    <a:pt x="118" y="32"/>
                  </a:lnTo>
                  <a:lnTo>
                    <a:pt x="118" y="40"/>
                  </a:lnTo>
                  <a:lnTo>
                    <a:pt x="122" y="44"/>
                  </a:lnTo>
                  <a:lnTo>
                    <a:pt x="120" y="44"/>
                  </a:lnTo>
                  <a:lnTo>
                    <a:pt x="122" y="42"/>
                  </a:lnTo>
                  <a:lnTo>
                    <a:pt x="124" y="40"/>
                  </a:lnTo>
                  <a:lnTo>
                    <a:pt x="124" y="38"/>
                  </a:lnTo>
                  <a:lnTo>
                    <a:pt x="126" y="36"/>
                  </a:lnTo>
                  <a:lnTo>
                    <a:pt x="128" y="34"/>
                  </a:lnTo>
                  <a:lnTo>
                    <a:pt x="128" y="30"/>
                  </a:lnTo>
                  <a:lnTo>
                    <a:pt x="130" y="30"/>
                  </a:lnTo>
                  <a:lnTo>
                    <a:pt x="132" y="30"/>
                  </a:lnTo>
                  <a:lnTo>
                    <a:pt x="132" y="32"/>
                  </a:lnTo>
                  <a:lnTo>
                    <a:pt x="134" y="34"/>
                  </a:lnTo>
                  <a:lnTo>
                    <a:pt x="134" y="38"/>
                  </a:lnTo>
                  <a:lnTo>
                    <a:pt x="136" y="40"/>
                  </a:lnTo>
                  <a:lnTo>
                    <a:pt x="136" y="44"/>
                  </a:lnTo>
                  <a:lnTo>
                    <a:pt x="138" y="4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4" name="Freeform 288"/>
            <p:cNvSpPr>
              <a:spLocks noChangeAspect="1"/>
            </p:cNvSpPr>
            <p:nvPr/>
          </p:nvSpPr>
          <p:spPr bwMode="auto">
            <a:xfrm flipV="1">
              <a:off x="8966364" y="5944015"/>
              <a:ext cx="1055067" cy="102087"/>
            </a:xfrm>
            <a:custGeom>
              <a:avLst/>
              <a:gdLst>
                <a:gd name="T0" fmla="*/ 4 w 153"/>
                <a:gd name="T1" fmla="*/ 36 h 59"/>
                <a:gd name="T2" fmla="*/ 9 w 153"/>
                <a:gd name="T3" fmla="*/ 34 h 59"/>
                <a:gd name="T4" fmla="*/ 15 w 153"/>
                <a:gd name="T5" fmla="*/ 34 h 59"/>
                <a:gd name="T6" fmla="*/ 19 w 153"/>
                <a:gd name="T7" fmla="*/ 16 h 59"/>
                <a:gd name="T8" fmla="*/ 23 w 153"/>
                <a:gd name="T9" fmla="*/ 0 h 59"/>
                <a:gd name="T10" fmla="*/ 25 w 153"/>
                <a:gd name="T11" fmla="*/ 28 h 59"/>
                <a:gd name="T12" fmla="*/ 29 w 153"/>
                <a:gd name="T13" fmla="*/ 53 h 59"/>
                <a:gd name="T14" fmla="*/ 35 w 153"/>
                <a:gd name="T15" fmla="*/ 51 h 59"/>
                <a:gd name="T16" fmla="*/ 37 w 153"/>
                <a:gd name="T17" fmla="*/ 38 h 59"/>
                <a:gd name="T18" fmla="*/ 41 w 153"/>
                <a:gd name="T19" fmla="*/ 30 h 59"/>
                <a:gd name="T20" fmla="*/ 43 w 153"/>
                <a:gd name="T21" fmla="*/ 42 h 59"/>
                <a:gd name="T22" fmla="*/ 47 w 153"/>
                <a:gd name="T23" fmla="*/ 30 h 59"/>
                <a:gd name="T24" fmla="*/ 49 w 153"/>
                <a:gd name="T25" fmla="*/ 16 h 59"/>
                <a:gd name="T26" fmla="*/ 55 w 153"/>
                <a:gd name="T27" fmla="*/ 16 h 59"/>
                <a:gd name="T28" fmla="*/ 59 w 153"/>
                <a:gd name="T29" fmla="*/ 24 h 59"/>
                <a:gd name="T30" fmla="*/ 60 w 153"/>
                <a:gd name="T31" fmla="*/ 32 h 59"/>
                <a:gd name="T32" fmla="*/ 64 w 153"/>
                <a:gd name="T33" fmla="*/ 40 h 59"/>
                <a:gd name="T34" fmla="*/ 66 w 153"/>
                <a:gd name="T35" fmla="*/ 53 h 59"/>
                <a:gd name="T36" fmla="*/ 70 w 153"/>
                <a:gd name="T37" fmla="*/ 57 h 59"/>
                <a:gd name="T38" fmla="*/ 72 w 153"/>
                <a:gd name="T39" fmla="*/ 47 h 59"/>
                <a:gd name="T40" fmla="*/ 76 w 153"/>
                <a:gd name="T41" fmla="*/ 38 h 59"/>
                <a:gd name="T42" fmla="*/ 78 w 153"/>
                <a:gd name="T43" fmla="*/ 18 h 59"/>
                <a:gd name="T44" fmla="*/ 80 w 153"/>
                <a:gd name="T45" fmla="*/ 16 h 59"/>
                <a:gd name="T46" fmla="*/ 84 w 153"/>
                <a:gd name="T47" fmla="*/ 26 h 59"/>
                <a:gd name="T48" fmla="*/ 86 w 153"/>
                <a:gd name="T49" fmla="*/ 40 h 59"/>
                <a:gd name="T50" fmla="*/ 90 w 153"/>
                <a:gd name="T51" fmla="*/ 34 h 59"/>
                <a:gd name="T52" fmla="*/ 94 w 153"/>
                <a:gd name="T53" fmla="*/ 16 h 59"/>
                <a:gd name="T54" fmla="*/ 98 w 153"/>
                <a:gd name="T55" fmla="*/ 32 h 59"/>
                <a:gd name="T56" fmla="*/ 102 w 153"/>
                <a:gd name="T57" fmla="*/ 40 h 59"/>
                <a:gd name="T58" fmla="*/ 108 w 153"/>
                <a:gd name="T59" fmla="*/ 40 h 59"/>
                <a:gd name="T60" fmla="*/ 112 w 153"/>
                <a:gd name="T61" fmla="*/ 34 h 59"/>
                <a:gd name="T62" fmla="*/ 113 w 153"/>
                <a:gd name="T63" fmla="*/ 18 h 59"/>
                <a:gd name="T64" fmla="*/ 117 w 153"/>
                <a:gd name="T65" fmla="*/ 28 h 59"/>
                <a:gd name="T66" fmla="*/ 119 w 153"/>
                <a:gd name="T67" fmla="*/ 49 h 59"/>
                <a:gd name="T68" fmla="*/ 123 w 153"/>
                <a:gd name="T69" fmla="*/ 44 h 59"/>
                <a:gd name="T70" fmla="*/ 127 w 153"/>
                <a:gd name="T71" fmla="*/ 30 h 59"/>
                <a:gd name="T72" fmla="*/ 129 w 153"/>
                <a:gd name="T73" fmla="*/ 16 h 59"/>
                <a:gd name="T74" fmla="*/ 133 w 153"/>
                <a:gd name="T75" fmla="*/ 26 h 59"/>
                <a:gd name="T76" fmla="*/ 137 w 153"/>
                <a:gd name="T77" fmla="*/ 34 h 59"/>
                <a:gd name="T78" fmla="*/ 139 w 153"/>
                <a:gd name="T79" fmla="*/ 40 h 59"/>
                <a:gd name="T80" fmla="*/ 143 w 153"/>
                <a:gd name="T81" fmla="*/ 32 h 59"/>
                <a:gd name="T82" fmla="*/ 149 w 153"/>
                <a:gd name="T83"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59">
                  <a:moveTo>
                    <a:pt x="0" y="42"/>
                  </a:moveTo>
                  <a:lnTo>
                    <a:pt x="2" y="38"/>
                  </a:lnTo>
                  <a:lnTo>
                    <a:pt x="4" y="36"/>
                  </a:lnTo>
                  <a:lnTo>
                    <a:pt x="4" y="34"/>
                  </a:lnTo>
                  <a:lnTo>
                    <a:pt x="7" y="32"/>
                  </a:lnTo>
                  <a:lnTo>
                    <a:pt x="9" y="34"/>
                  </a:lnTo>
                  <a:lnTo>
                    <a:pt x="11" y="36"/>
                  </a:lnTo>
                  <a:lnTo>
                    <a:pt x="15" y="36"/>
                  </a:lnTo>
                  <a:lnTo>
                    <a:pt x="15" y="34"/>
                  </a:lnTo>
                  <a:lnTo>
                    <a:pt x="17" y="32"/>
                  </a:lnTo>
                  <a:lnTo>
                    <a:pt x="19" y="30"/>
                  </a:lnTo>
                  <a:lnTo>
                    <a:pt x="19" y="16"/>
                  </a:lnTo>
                  <a:lnTo>
                    <a:pt x="21" y="10"/>
                  </a:lnTo>
                  <a:lnTo>
                    <a:pt x="21" y="2"/>
                  </a:lnTo>
                  <a:lnTo>
                    <a:pt x="23" y="0"/>
                  </a:lnTo>
                  <a:lnTo>
                    <a:pt x="23" y="6"/>
                  </a:lnTo>
                  <a:lnTo>
                    <a:pt x="25" y="12"/>
                  </a:lnTo>
                  <a:lnTo>
                    <a:pt x="25" y="28"/>
                  </a:lnTo>
                  <a:lnTo>
                    <a:pt x="27" y="36"/>
                  </a:lnTo>
                  <a:lnTo>
                    <a:pt x="27" y="51"/>
                  </a:lnTo>
                  <a:lnTo>
                    <a:pt x="29" y="53"/>
                  </a:lnTo>
                  <a:lnTo>
                    <a:pt x="29" y="57"/>
                  </a:lnTo>
                  <a:lnTo>
                    <a:pt x="31" y="55"/>
                  </a:lnTo>
                  <a:lnTo>
                    <a:pt x="35" y="51"/>
                  </a:lnTo>
                  <a:lnTo>
                    <a:pt x="35" y="49"/>
                  </a:lnTo>
                  <a:lnTo>
                    <a:pt x="37" y="47"/>
                  </a:lnTo>
                  <a:lnTo>
                    <a:pt x="37" y="38"/>
                  </a:lnTo>
                  <a:lnTo>
                    <a:pt x="39" y="36"/>
                  </a:lnTo>
                  <a:lnTo>
                    <a:pt x="39" y="32"/>
                  </a:lnTo>
                  <a:lnTo>
                    <a:pt x="41" y="30"/>
                  </a:lnTo>
                  <a:lnTo>
                    <a:pt x="41" y="34"/>
                  </a:lnTo>
                  <a:lnTo>
                    <a:pt x="43" y="36"/>
                  </a:lnTo>
                  <a:lnTo>
                    <a:pt x="43" y="42"/>
                  </a:lnTo>
                  <a:lnTo>
                    <a:pt x="45" y="42"/>
                  </a:lnTo>
                  <a:lnTo>
                    <a:pt x="45" y="34"/>
                  </a:lnTo>
                  <a:lnTo>
                    <a:pt x="47" y="30"/>
                  </a:lnTo>
                  <a:lnTo>
                    <a:pt x="47" y="24"/>
                  </a:lnTo>
                  <a:lnTo>
                    <a:pt x="49" y="20"/>
                  </a:lnTo>
                  <a:lnTo>
                    <a:pt x="49" y="16"/>
                  </a:lnTo>
                  <a:lnTo>
                    <a:pt x="51" y="16"/>
                  </a:lnTo>
                  <a:lnTo>
                    <a:pt x="53" y="14"/>
                  </a:lnTo>
                  <a:lnTo>
                    <a:pt x="55" y="16"/>
                  </a:lnTo>
                  <a:lnTo>
                    <a:pt x="57" y="18"/>
                  </a:lnTo>
                  <a:lnTo>
                    <a:pt x="57" y="22"/>
                  </a:lnTo>
                  <a:lnTo>
                    <a:pt x="59" y="24"/>
                  </a:lnTo>
                  <a:lnTo>
                    <a:pt x="59" y="28"/>
                  </a:lnTo>
                  <a:lnTo>
                    <a:pt x="60" y="30"/>
                  </a:lnTo>
                  <a:lnTo>
                    <a:pt x="60" y="32"/>
                  </a:lnTo>
                  <a:lnTo>
                    <a:pt x="62" y="34"/>
                  </a:lnTo>
                  <a:lnTo>
                    <a:pt x="62" y="38"/>
                  </a:lnTo>
                  <a:lnTo>
                    <a:pt x="64" y="40"/>
                  </a:lnTo>
                  <a:lnTo>
                    <a:pt x="64" y="44"/>
                  </a:lnTo>
                  <a:lnTo>
                    <a:pt x="66" y="45"/>
                  </a:lnTo>
                  <a:lnTo>
                    <a:pt x="66" y="53"/>
                  </a:lnTo>
                  <a:lnTo>
                    <a:pt x="68" y="55"/>
                  </a:lnTo>
                  <a:lnTo>
                    <a:pt x="68" y="59"/>
                  </a:lnTo>
                  <a:lnTo>
                    <a:pt x="70" y="57"/>
                  </a:lnTo>
                  <a:lnTo>
                    <a:pt x="70" y="55"/>
                  </a:lnTo>
                  <a:lnTo>
                    <a:pt x="72" y="53"/>
                  </a:lnTo>
                  <a:lnTo>
                    <a:pt x="72" y="47"/>
                  </a:lnTo>
                  <a:lnTo>
                    <a:pt x="74" y="45"/>
                  </a:lnTo>
                  <a:lnTo>
                    <a:pt x="74" y="40"/>
                  </a:lnTo>
                  <a:lnTo>
                    <a:pt x="76" y="38"/>
                  </a:lnTo>
                  <a:lnTo>
                    <a:pt x="76" y="28"/>
                  </a:lnTo>
                  <a:lnTo>
                    <a:pt x="78" y="24"/>
                  </a:lnTo>
                  <a:lnTo>
                    <a:pt x="78" y="18"/>
                  </a:lnTo>
                  <a:lnTo>
                    <a:pt x="80" y="16"/>
                  </a:lnTo>
                  <a:lnTo>
                    <a:pt x="80" y="14"/>
                  </a:lnTo>
                  <a:lnTo>
                    <a:pt x="80" y="16"/>
                  </a:lnTo>
                  <a:lnTo>
                    <a:pt x="82" y="18"/>
                  </a:lnTo>
                  <a:lnTo>
                    <a:pt x="82" y="24"/>
                  </a:lnTo>
                  <a:lnTo>
                    <a:pt x="84" y="26"/>
                  </a:lnTo>
                  <a:lnTo>
                    <a:pt x="84" y="34"/>
                  </a:lnTo>
                  <a:lnTo>
                    <a:pt x="88" y="40"/>
                  </a:lnTo>
                  <a:lnTo>
                    <a:pt x="86" y="40"/>
                  </a:lnTo>
                  <a:lnTo>
                    <a:pt x="88" y="40"/>
                  </a:lnTo>
                  <a:lnTo>
                    <a:pt x="90" y="38"/>
                  </a:lnTo>
                  <a:lnTo>
                    <a:pt x="90" y="34"/>
                  </a:lnTo>
                  <a:lnTo>
                    <a:pt x="92" y="30"/>
                  </a:lnTo>
                  <a:lnTo>
                    <a:pt x="92" y="18"/>
                  </a:lnTo>
                  <a:lnTo>
                    <a:pt x="94" y="16"/>
                  </a:lnTo>
                  <a:lnTo>
                    <a:pt x="96" y="18"/>
                  </a:lnTo>
                  <a:lnTo>
                    <a:pt x="96" y="28"/>
                  </a:lnTo>
                  <a:lnTo>
                    <a:pt x="98" y="32"/>
                  </a:lnTo>
                  <a:lnTo>
                    <a:pt x="98" y="40"/>
                  </a:lnTo>
                  <a:lnTo>
                    <a:pt x="100" y="42"/>
                  </a:lnTo>
                  <a:lnTo>
                    <a:pt x="102" y="40"/>
                  </a:lnTo>
                  <a:lnTo>
                    <a:pt x="104" y="40"/>
                  </a:lnTo>
                  <a:lnTo>
                    <a:pt x="106" y="40"/>
                  </a:lnTo>
                  <a:lnTo>
                    <a:pt x="108" y="40"/>
                  </a:lnTo>
                  <a:lnTo>
                    <a:pt x="110" y="38"/>
                  </a:lnTo>
                  <a:lnTo>
                    <a:pt x="110" y="36"/>
                  </a:lnTo>
                  <a:lnTo>
                    <a:pt x="112" y="34"/>
                  </a:lnTo>
                  <a:lnTo>
                    <a:pt x="112" y="26"/>
                  </a:lnTo>
                  <a:lnTo>
                    <a:pt x="113" y="22"/>
                  </a:lnTo>
                  <a:lnTo>
                    <a:pt x="113" y="18"/>
                  </a:lnTo>
                  <a:lnTo>
                    <a:pt x="115" y="20"/>
                  </a:lnTo>
                  <a:lnTo>
                    <a:pt x="115" y="24"/>
                  </a:lnTo>
                  <a:lnTo>
                    <a:pt x="117" y="28"/>
                  </a:lnTo>
                  <a:lnTo>
                    <a:pt x="117" y="44"/>
                  </a:lnTo>
                  <a:lnTo>
                    <a:pt x="119" y="47"/>
                  </a:lnTo>
                  <a:lnTo>
                    <a:pt x="119" y="49"/>
                  </a:lnTo>
                  <a:lnTo>
                    <a:pt x="121" y="51"/>
                  </a:lnTo>
                  <a:lnTo>
                    <a:pt x="123" y="49"/>
                  </a:lnTo>
                  <a:lnTo>
                    <a:pt x="123" y="44"/>
                  </a:lnTo>
                  <a:lnTo>
                    <a:pt x="125" y="40"/>
                  </a:lnTo>
                  <a:lnTo>
                    <a:pt x="125" y="32"/>
                  </a:lnTo>
                  <a:lnTo>
                    <a:pt x="127" y="30"/>
                  </a:lnTo>
                  <a:lnTo>
                    <a:pt x="127" y="20"/>
                  </a:lnTo>
                  <a:lnTo>
                    <a:pt x="131" y="16"/>
                  </a:lnTo>
                  <a:lnTo>
                    <a:pt x="129" y="16"/>
                  </a:lnTo>
                  <a:lnTo>
                    <a:pt x="131" y="20"/>
                  </a:lnTo>
                  <a:lnTo>
                    <a:pt x="133" y="22"/>
                  </a:lnTo>
                  <a:lnTo>
                    <a:pt x="133" y="26"/>
                  </a:lnTo>
                  <a:lnTo>
                    <a:pt x="135" y="28"/>
                  </a:lnTo>
                  <a:lnTo>
                    <a:pt x="135" y="32"/>
                  </a:lnTo>
                  <a:lnTo>
                    <a:pt x="137" y="34"/>
                  </a:lnTo>
                  <a:lnTo>
                    <a:pt x="137" y="36"/>
                  </a:lnTo>
                  <a:lnTo>
                    <a:pt x="141" y="40"/>
                  </a:lnTo>
                  <a:lnTo>
                    <a:pt x="139" y="40"/>
                  </a:lnTo>
                  <a:lnTo>
                    <a:pt x="141" y="40"/>
                  </a:lnTo>
                  <a:lnTo>
                    <a:pt x="143" y="38"/>
                  </a:lnTo>
                  <a:lnTo>
                    <a:pt x="143" y="32"/>
                  </a:lnTo>
                  <a:lnTo>
                    <a:pt x="145" y="30"/>
                  </a:lnTo>
                  <a:lnTo>
                    <a:pt x="147" y="28"/>
                  </a:lnTo>
                  <a:lnTo>
                    <a:pt x="149" y="26"/>
                  </a:lnTo>
                  <a:lnTo>
                    <a:pt x="149" y="20"/>
                  </a:lnTo>
                  <a:lnTo>
                    <a:pt x="153" y="14"/>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5" name="Freeform 289"/>
            <p:cNvSpPr>
              <a:spLocks noChangeAspect="1"/>
            </p:cNvSpPr>
            <p:nvPr/>
          </p:nvSpPr>
          <p:spPr bwMode="auto">
            <a:xfrm flipV="1">
              <a:off x="10007616" y="5944015"/>
              <a:ext cx="649272" cy="94795"/>
            </a:xfrm>
            <a:custGeom>
              <a:avLst/>
              <a:gdLst>
                <a:gd name="T0" fmla="*/ 0 w 94"/>
                <a:gd name="T1" fmla="*/ 10 h 55"/>
                <a:gd name="T2" fmla="*/ 4 w 94"/>
                <a:gd name="T3" fmla="*/ 24 h 55"/>
                <a:gd name="T4" fmla="*/ 6 w 94"/>
                <a:gd name="T5" fmla="*/ 32 h 55"/>
                <a:gd name="T6" fmla="*/ 6 w 94"/>
                <a:gd name="T7" fmla="*/ 34 h 55"/>
                <a:gd name="T8" fmla="*/ 8 w 94"/>
                <a:gd name="T9" fmla="*/ 24 h 55"/>
                <a:gd name="T10" fmla="*/ 10 w 94"/>
                <a:gd name="T11" fmla="*/ 20 h 55"/>
                <a:gd name="T12" fmla="*/ 12 w 94"/>
                <a:gd name="T13" fmla="*/ 30 h 55"/>
                <a:gd name="T14" fmla="*/ 13 w 94"/>
                <a:gd name="T15" fmla="*/ 51 h 55"/>
                <a:gd name="T16" fmla="*/ 15 w 94"/>
                <a:gd name="T17" fmla="*/ 55 h 55"/>
                <a:gd name="T18" fmla="*/ 19 w 94"/>
                <a:gd name="T19" fmla="*/ 51 h 55"/>
                <a:gd name="T20" fmla="*/ 21 w 94"/>
                <a:gd name="T21" fmla="*/ 41 h 55"/>
                <a:gd name="T22" fmla="*/ 25 w 94"/>
                <a:gd name="T23" fmla="*/ 34 h 55"/>
                <a:gd name="T24" fmla="*/ 27 w 94"/>
                <a:gd name="T25" fmla="*/ 30 h 55"/>
                <a:gd name="T26" fmla="*/ 31 w 94"/>
                <a:gd name="T27" fmla="*/ 26 h 55"/>
                <a:gd name="T28" fmla="*/ 35 w 94"/>
                <a:gd name="T29" fmla="*/ 30 h 55"/>
                <a:gd name="T30" fmla="*/ 39 w 94"/>
                <a:gd name="T31" fmla="*/ 28 h 55"/>
                <a:gd name="T32" fmla="*/ 43 w 94"/>
                <a:gd name="T33" fmla="*/ 24 h 55"/>
                <a:gd name="T34" fmla="*/ 45 w 94"/>
                <a:gd name="T35" fmla="*/ 20 h 55"/>
                <a:gd name="T36" fmla="*/ 47 w 94"/>
                <a:gd name="T37" fmla="*/ 12 h 55"/>
                <a:gd name="T38" fmla="*/ 49 w 94"/>
                <a:gd name="T39" fmla="*/ 2 h 55"/>
                <a:gd name="T40" fmla="*/ 53 w 94"/>
                <a:gd name="T41" fmla="*/ 2 h 55"/>
                <a:gd name="T42" fmla="*/ 55 w 94"/>
                <a:gd name="T43" fmla="*/ 22 h 55"/>
                <a:gd name="T44" fmla="*/ 57 w 94"/>
                <a:gd name="T45" fmla="*/ 34 h 55"/>
                <a:gd name="T46" fmla="*/ 59 w 94"/>
                <a:gd name="T47" fmla="*/ 47 h 55"/>
                <a:gd name="T48" fmla="*/ 61 w 94"/>
                <a:gd name="T49" fmla="*/ 51 h 55"/>
                <a:gd name="T50" fmla="*/ 63 w 94"/>
                <a:gd name="T51" fmla="*/ 47 h 55"/>
                <a:gd name="T52" fmla="*/ 65 w 94"/>
                <a:gd name="T53" fmla="*/ 40 h 55"/>
                <a:gd name="T54" fmla="*/ 66 w 94"/>
                <a:gd name="T55" fmla="*/ 32 h 55"/>
                <a:gd name="T56" fmla="*/ 70 w 94"/>
                <a:gd name="T57" fmla="*/ 28 h 55"/>
                <a:gd name="T58" fmla="*/ 72 w 94"/>
                <a:gd name="T59" fmla="*/ 24 h 55"/>
                <a:gd name="T60" fmla="*/ 74 w 94"/>
                <a:gd name="T61" fmla="*/ 38 h 55"/>
                <a:gd name="T62" fmla="*/ 76 w 94"/>
                <a:gd name="T63" fmla="*/ 45 h 55"/>
                <a:gd name="T64" fmla="*/ 78 w 94"/>
                <a:gd name="T65" fmla="*/ 41 h 55"/>
                <a:gd name="T66" fmla="*/ 80 w 94"/>
                <a:gd name="T67" fmla="*/ 36 h 55"/>
                <a:gd name="T68" fmla="*/ 82 w 94"/>
                <a:gd name="T69" fmla="*/ 28 h 55"/>
                <a:gd name="T70" fmla="*/ 86 w 94"/>
                <a:gd name="T71" fmla="*/ 24 h 55"/>
                <a:gd name="T72" fmla="*/ 88 w 94"/>
                <a:gd name="T73" fmla="*/ 30 h 55"/>
                <a:gd name="T74" fmla="*/ 90 w 94"/>
                <a:gd name="T75" fmla="*/ 34 h 55"/>
                <a:gd name="T76" fmla="*/ 94 w 94"/>
                <a:gd name="T7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55">
                  <a:moveTo>
                    <a:pt x="2" y="10"/>
                  </a:moveTo>
                  <a:lnTo>
                    <a:pt x="0" y="10"/>
                  </a:lnTo>
                  <a:lnTo>
                    <a:pt x="2" y="22"/>
                  </a:lnTo>
                  <a:lnTo>
                    <a:pt x="4" y="24"/>
                  </a:lnTo>
                  <a:lnTo>
                    <a:pt x="4" y="30"/>
                  </a:lnTo>
                  <a:lnTo>
                    <a:pt x="6" y="32"/>
                  </a:lnTo>
                  <a:lnTo>
                    <a:pt x="6" y="36"/>
                  </a:lnTo>
                  <a:lnTo>
                    <a:pt x="6" y="34"/>
                  </a:lnTo>
                  <a:lnTo>
                    <a:pt x="8" y="30"/>
                  </a:lnTo>
                  <a:lnTo>
                    <a:pt x="8" y="24"/>
                  </a:lnTo>
                  <a:lnTo>
                    <a:pt x="10" y="22"/>
                  </a:lnTo>
                  <a:lnTo>
                    <a:pt x="10" y="20"/>
                  </a:lnTo>
                  <a:lnTo>
                    <a:pt x="12" y="22"/>
                  </a:lnTo>
                  <a:lnTo>
                    <a:pt x="12" y="30"/>
                  </a:lnTo>
                  <a:lnTo>
                    <a:pt x="13" y="36"/>
                  </a:lnTo>
                  <a:lnTo>
                    <a:pt x="13" y="51"/>
                  </a:lnTo>
                  <a:lnTo>
                    <a:pt x="17" y="55"/>
                  </a:lnTo>
                  <a:lnTo>
                    <a:pt x="15" y="55"/>
                  </a:lnTo>
                  <a:lnTo>
                    <a:pt x="17" y="53"/>
                  </a:lnTo>
                  <a:lnTo>
                    <a:pt x="19" y="51"/>
                  </a:lnTo>
                  <a:lnTo>
                    <a:pt x="19" y="45"/>
                  </a:lnTo>
                  <a:lnTo>
                    <a:pt x="21" y="41"/>
                  </a:lnTo>
                  <a:lnTo>
                    <a:pt x="21" y="38"/>
                  </a:lnTo>
                  <a:lnTo>
                    <a:pt x="25" y="34"/>
                  </a:lnTo>
                  <a:lnTo>
                    <a:pt x="25" y="32"/>
                  </a:lnTo>
                  <a:lnTo>
                    <a:pt x="27" y="30"/>
                  </a:lnTo>
                  <a:lnTo>
                    <a:pt x="27" y="28"/>
                  </a:lnTo>
                  <a:lnTo>
                    <a:pt x="31" y="26"/>
                  </a:lnTo>
                  <a:lnTo>
                    <a:pt x="33" y="28"/>
                  </a:lnTo>
                  <a:lnTo>
                    <a:pt x="35" y="30"/>
                  </a:lnTo>
                  <a:lnTo>
                    <a:pt x="37" y="30"/>
                  </a:lnTo>
                  <a:lnTo>
                    <a:pt x="39" y="28"/>
                  </a:lnTo>
                  <a:lnTo>
                    <a:pt x="41" y="26"/>
                  </a:lnTo>
                  <a:lnTo>
                    <a:pt x="43" y="24"/>
                  </a:lnTo>
                  <a:lnTo>
                    <a:pt x="45" y="22"/>
                  </a:lnTo>
                  <a:lnTo>
                    <a:pt x="45" y="20"/>
                  </a:lnTo>
                  <a:lnTo>
                    <a:pt x="47" y="18"/>
                  </a:lnTo>
                  <a:lnTo>
                    <a:pt x="47" y="12"/>
                  </a:lnTo>
                  <a:lnTo>
                    <a:pt x="49" y="10"/>
                  </a:lnTo>
                  <a:lnTo>
                    <a:pt x="49" y="2"/>
                  </a:lnTo>
                  <a:lnTo>
                    <a:pt x="51" y="0"/>
                  </a:lnTo>
                  <a:lnTo>
                    <a:pt x="53" y="2"/>
                  </a:lnTo>
                  <a:lnTo>
                    <a:pt x="53" y="16"/>
                  </a:lnTo>
                  <a:lnTo>
                    <a:pt x="55" y="22"/>
                  </a:lnTo>
                  <a:lnTo>
                    <a:pt x="55" y="30"/>
                  </a:lnTo>
                  <a:lnTo>
                    <a:pt x="57" y="34"/>
                  </a:lnTo>
                  <a:lnTo>
                    <a:pt x="57" y="45"/>
                  </a:lnTo>
                  <a:lnTo>
                    <a:pt x="59" y="47"/>
                  </a:lnTo>
                  <a:lnTo>
                    <a:pt x="59" y="53"/>
                  </a:lnTo>
                  <a:lnTo>
                    <a:pt x="61" y="51"/>
                  </a:lnTo>
                  <a:lnTo>
                    <a:pt x="61" y="49"/>
                  </a:lnTo>
                  <a:lnTo>
                    <a:pt x="63" y="47"/>
                  </a:lnTo>
                  <a:lnTo>
                    <a:pt x="63" y="43"/>
                  </a:lnTo>
                  <a:lnTo>
                    <a:pt x="65" y="40"/>
                  </a:lnTo>
                  <a:lnTo>
                    <a:pt x="65" y="34"/>
                  </a:lnTo>
                  <a:lnTo>
                    <a:pt x="66" y="32"/>
                  </a:lnTo>
                  <a:lnTo>
                    <a:pt x="68" y="30"/>
                  </a:lnTo>
                  <a:lnTo>
                    <a:pt x="70" y="28"/>
                  </a:lnTo>
                  <a:lnTo>
                    <a:pt x="70" y="24"/>
                  </a:lnTo>
                  <a:lnTo>
                    <a:pt x="72" y="24"/>
                  </a:lnTo>
                  <a:lnTo>
                    <a:pt x="74" y="26"/>
                  </a:lnTo>
                  <a:lnTo>
                    <a:pt x="74" y="38"/>
                  </a:lnTo>
                  <a:lnTo>
                    <a:pt x="76" y="41"/>
                  </a:lnTo>
                  <a:lnTo>
                    <a:pt x="76" y="45"/>
                  </a:lnTo>
                  <a:lnTo>
                    <a:pt x="78" y="43"/>
                  </a:lnTo>
                  <a:lnTo>
                    <a:pt x="78" y="41"/>
                  </a:lnTo>
                  <a:lnTo>
                    <a:pt x="80" y="40"/>
                  </a:lnTo>
                  <a:lnTo>
                    <a:pt x="80" y="36"/>
                  </a:lnTo>
                  <a:lnTo>
                    <a:pt x="82" y="34"/>
                  </a:lnTo>
                  <a:lnTo>
                    <a:pt x="82" y="28"/>
                  </a:lnTo>
                  <a:lnTo>
                    <a:pt x="84" y="26"/>
                  </a:lnTo>
                  <a:lnTo>
                    <a:pt x="86" y="24"/>
                  </a:lnTo>
                  <a:lnTo>
                    <a:pt x="86" y="28"/>
                  </a:lnTo>
                  <a:lnTo>
                    <a:pt x="88" y="30"/>
                  </a:lnTo>
                  <a:lnTo>
                    <a:pt x="88" y="34"/>
                  </a:lnTo>
                  <a:lnTo>
                    <a:pt x="90" y="34"/>
                  </a:lnTo>
                  <a:lnTo>
                    <a:pt x="92" y="30"/>
                  </a:lnTo>
                  <a:lnTo>
                    <a:pt x="94" y="28"/>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6" name="Freeform 290"/>
            <p:cNvSpPr>
              <a:spLocks noChangeAspect="1"/>
            </p:cNvSpPr>
            <p:nvPr/>
          </p:nvSpPr>
          <p:spPr bwMode="auto">
            <a:xfrm flipV="1">
              <a:off x="4763365" y="6049019"/>
              <a:ext cx="1068881" cy="134172"/>
            </a:xfrm>
            <a:custGeom>
              <a:avLst/>
              <a:gdLst>
                <a:gd name="T0" fmla="*/ 4 w 155"/>
                <a:gd name="T1" fmla="*/ 61 h 78"/>
                <a:gd name="T2" fmla="*/ 10 w 155"/>
                <a:gd name="T3" fmla="*/ 37 h 78"/>
                <a:gd name="T4" fmla="*/ 12 w 155"/>
                <a:gd name="T5" fmla="*/ 39 h 78"/>
                <a:gd name="T6" fmla="*/ 14 w 155"/>
                <a:gd name="T7" fmla="*/ 69 h 78"/>
                <a:gd name="T8" fmla="*/ 20 w 155"/>
                <a:gd name="T9" fmla="*/ 67 h 78"/>
                <a:gd name="T10" fmla="*/ 24 w 155"/>
                <a:gd name="T11" fmla="*/ 53 h 78"/>
                <a:gd name="T12" fmla="*/ 26 w 155"/>
                <a:gd name="T13" fmla="*/ 51 h 78"/>
                <a:gd name="T14" fmla="*/ 30 w 155"/>
                <a:gd name="T15" fmla="*/ 57 h 78"/>
                <a:gd name="T16" fmla="*/ 34 w 155"/>
                <a:gd name="T17" fmla="*/ 61 h 78"/>
                <a:gd name="T18" fmla="*/ 36 w 155"/>
                <a:gd name="T19" fmla="*/ 43 h 78"/>
                <a:gd name="T20" fmla="*/ 40 w 155"/>
                <a:gd name="T21" fmla="*/ 63 h 78"/>
                <a:gd name="T22" fmla="*/ 41 w 155"/>
                <a:gd name="T23" fmla="*/ 63 h 78"/>
                <a:gd name="T24" fmla="*/ 45 w 155"/>
                <a:gd name="T25" fmla="*/ 59 h 78"/>
                <a:gd name="T26" fmla="*/ 49 w 155"/>
                <a:gd name="T27" fmla="*/ 53 h 78"/>
                <a:gd name="T28" fmla="*/ 55 w 155"/>
                <a:gd name="T29" fmla="*/ 43 h 78"/>
                <a:gd name="T30" fmla="*/ 57 w 155"/>
                <a:gd name="T31" fmla="*/ 45 h 78"/>
                <a:gd name="T32" fmla="*/ 61 w 155"/>
                <a:gd name="T33" fmla="*/ 57 h 78"/>
                <a:gd name="T34" fmla="*/ 63 w 155"/>
                <a:gd name="T35" fmla="*/ 65 h 78"/>
                <a:gd name="T36" fmla="*/ 69 w 155"/>
                <a:gd name="T37" fmla="*/ 65 h 78"/>
                <a:gd name="T38" fmla="*/ 71 w 155"/>
                <a:gd name="T39" fmla="*/ 55 h 78"/>
                <a:gd name="T40" fmla="*/ 77 w 155"/>
                <a:gd name="T41" fmla="*/ 41 h 78"/>
                <a:gd name="T42" fmla="*/ 79 w 155"/>
                <a:gd name="T43" fmla="*/ 51 h 78"/>
                <a:gd name="T44" fmla="*/ 83 w 155"/>
                <a:gd name="T45" fmla="*/ 59 h 78"/>
                <a:gd name="T46" fmla="*/ 89 w 155"/>
                <a:gd name="T47" fmla="*/ 69 h 78"/>
                <a:gd name="T48" fmla="*/ 93 w 155"/>
                <a:gd name="T49" fmla="*/ 69 h 78"/>
                <a:gd name="T50" fmla="*/ 94 w 155"/>
                <a:gd name="T51" fmla="*/ 55 h 78"/>
                <a:gd name="T52" fmla="*/ 98 w 155"/>
                <a:gd name="T53" fmla="*/ 39 h 78"/>
                <a:gd name="T54" fmla="*/ 102 w 155"/>
                <a:gd name="T55" fmla="*/ 55 h 78"/>
                <a:gd name="T56" fmla="*/ 104 w 155"/>
                <a:gd name="T57" fmla="*/ 69 h 78"/>
                <a:gd name="T58" fmla="*/ 110 w 155"/>
                <a:gd name="T59" fmla="*/ 65 h 78"/>
                <a:gd name="T60" fmla="*/ 114 w 155"/>
                <a:gd name="T61" fmla="*/ 55 h 78"/>
                <a:gd name="T62" fmla="*/ 118 w 155"/>
                <a:gd name="T63" fmla="*/ 20 h 78"/>
                <a:gd name="T64" fmla="*/ 120 w 155"/>
                <a:gd name="T65" fmla="*/ 0 h 78"/>
                <a:gd name="T66" fmla="*/ 122 w 155"/>
                <a:gd name="T67" fmla="*/ 37 h 78"/>
                <a:gd name="T68" fmla="*/ 126 w 155"/>
                <a:gd name="T69" fmla="*/ 73 h 78"/>
                <a:gd name="T70" fmla="*/ 132 w 155"/>
                <a:gd name="T71" fmla="*/ 75 h 78"/>
                <a:gd name="T72" fmla="*/ 134 w 155"/>
                <a:gd name="T73" fmla="*/ 59 h 78"/>
                <a:gd name="T74" fmla="*/ 138 w 155"/>
                <a:gd name="T75" fmla="*/ 45 h 78"/>
                <a:gd name="T76" fmla="*/ 140 w 155"/>
                <a:gd name="T77" fmla="*/ 71 h 78"/>
                <a:gd name="T78" fmla="*/ 145 w 155"/>
                <a:gd name="T79" fmla="*/ 67 h 78"/>
                <a:gd name="T80" fmla="*/ 147 w 155"/>
                <a:gd name="T81" fmla="*/ 57 h 78"/>
                <a:gd name="T82" fmla="*/ 149 w 155"/>
                <a:gd name="T8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78">
                  <a:moveTo>
                    <a:pt x="0" y="57"/>
                  </a:moveTo>
                  <a:lnTo>
                    <a:pt x="2" y="59"/>
                  </a:lnTo>
                  <a:lnTo>
                    <a:pt x="4" y="61"/>
                  </a:lnTo>
                  <a:lnTo>
                    <a:pt x="8" y="57"/>
                  </a:lnTo>
                  <a:lnTo>
                    <a:pt x="8" y="45"/>
                  </a:lnTo>
                  <a:lnTo>
                    <a:pt x="10" y="37"/>
                  </a:lnTo>
                  <a:lnTo>
                    <a:pt x="10" y="33"/>
                  </a:lnTo>
                  <a:lnTo>
                    <a:pt x="10" y="35"/>
                  </a:lnTo>
                  <a:lnTo>
                    <a:pt x="12" y="39"/>
                  </a:lnTo>
                  <a:lnTo>
                    <a:pt x="12" y="59"/>
                  </a:lnTo>
                  <a:lnTo>
                    <a:pt x="14" y="63"/>
                  </a:lnTo>
                  <a:lnTo>
                    <a:pt x="14" y="69"/>
                  </a:lnTo>
                  <a:lnTo>
                    <a:pt x="16" y="67"/>
                  </a:lnTo>
                  <a:lnTo>
                    <a:pt x="18" y="67"/>
                  </a:lnTo>
                  <a:lnTo>
                    <a:pt x="20" y="67"/>
                  </a:lnTo>
                  <a:lnTo>
                    <a:pt x="22" y="63"/>
                  </a:lnTo>
                  <a:lnTo>
                    <a:pt x="22" y="59"/>
                  </a:lnTo>
                  <a:lnTo>
                    <a:pt x="24" y="53"/>
                  </a:lnTo>
                  <a:lnTo>
                    <a:pt x="24" y="47"/>
                  </a:lnTo>
                  <a:lnTo>
                    <a:pt x="26" y="49"/>
                  </a:lnTo>
                  <a:lnTo>
                    <a:pt x="26" y="51"/>
                  </a:lnTo>
                  <a:lnTo>
                    <a:pt x="28" y="53"/>
                  </a:lnTo>
                  <a:lnTo>
                    <a:pt x="28" y="55"/>
                  </a:lnTo>
                  <a:lnTo>
                    <a:pt x="30" y="57"/>
                  </a:lnTo>
                  <a:lnTo>
                    <a:pt x="30" y="63"/>
                  </a:lnTo>
                  <a:lnTo>
                    <a:pt x="32" y="63"/>
                  </a:lnTo>
                  <a:lnTo>
                    <a:pt x="34" y="61"/>
                  </a:lnTo>
                  <a:lnTo>
                    <a:pt x="34" y="49"/>
                  </a:lnTo>
                  <a:lnTo>
                    <a:pt x="36" y="45"/>
                  </a:lnTo>
                  <a:lnTo>
                    <a:pt x="36" y="43"/>
                  </a:lnTo>
                  <a:lnTo>
                    <a:pt x="38" y="47"/>
                  </a:lnTo>
                  <a:lnTo>
                    <a:pt x="38" y="59"/>
                  </a:lnTo>
                  <a:lnTo>
                    <a:pt x="40" y="63"/>
                  </a:lnTo>
                  <a:lnTo>
                    <a:pt x="40" y="67"/>
                  </a:lnTo>
                  <a:lnTo>
                    <a:pt x="41" y="65"/>
                  </a:lnTo>
                  <a:lnTo>
                    <a:pt x="41" y="63"/>
                  </a:lnTo>
                  <a:lnTo>
                    <a:pt x="45" y="59"/>
                  </a:lnTo>
                  <a:lnTo>
                    <a:pt x="43" y="59"/>
                  </a:lnTo>
                  <a:lnTo>
                    <a:pt x="45" y="59"/>
                  </a:lnTo>
                  <a:lnTo>
                    <a:pt x="47" y="57"/>
                  </a:lnTo>
                  <a:lnTo>
                    <a:pt x="49" y="55"/>
                  </a:lnTo>
                  <a:lnTo>
                    <a:pt x="49" y="53"/>
                  </a:lnTo>
                  <a:lnTo>
                    <a:pt x="51" y="51"/>
                  </a:lnTo>
                  <a:lnTo>
                    <a:pt x="51" y="47"/>
                  </a:lnTo>
                  <a:lnTo>
                    <a:pt x="55" y="43"/>
                  </a:lnTo>
                  <a:lnTo>
                    <a:pt x="55" y="39"/>
                  </a:lnTo>
                  <a:lnTo>
                    <a:pt x="57" y="41"/>
                  </a:lnTo>
                  <a:lnTo>
                    <a:pt x="57" y="45"/>
                  </a:lnTo>
                  <a:lnTo>
                    <a:pt x="59" y="47"/>
                  </a:lnTo>
                  <a:lnTo>
                    <a:pt x="59" y="55"/>
                  </a:lnTo>
                  <a:lnTo>
                    <a:pt x="61" y="57"/>
                  </a:lnTo>
                  <a:lnTo>
                    <a:pt x="61" y="59"/>
                  </a:lnTo>
                  <a:lnTo>
                    <a:pt x="63" y="61"/>
                  </a:lnTo>
                  <a:lnTo>
                    <a:pt x="63" y="65"/>
                  </a:lnTo>
                  <a:lnTo>
                    <a:pt x="65" y="65"/>
                  </a:lnTo>
                  <a:lnTo>
                    <a:pt x="67" y="67"/>
                  </a:lnTo>
                  <a:lnTo>
                    <a:pt x="69" y="65"/>
                  </a:lnTo>
                  <a:lnTo>
                    <a:pt x="69" y="63"/>
                  </a:lnTo>
                  <a:lnTo>
                    <a:pt x="71" y="61"/>
                  </a:lnTo>
                  <a:lnTo>
                    <a:pt x="71" y="55"/>
                  </a:lnTo>
                  <a:lnTo>
                    <a:pt x="73" y="53"/>
                  </a:lnTo>
                  <a:lnTo>
                    <a:pt x="73" y="47"/>
                  </a:lnTo>
                  <a:lnTo>
                    <a:pt x="77" y="41"/>
                  </a:lnTo>
                  <a:lnTo>
                    <a:pt x="75" y="41"/>
                  </a:lnTo>
                  <a:lnTo>
                    <a:pt x="77" y="49"/>
                  </a:lnTo>
                  <a:lnTo>
                    <a:pt x="79" y="51"/>
                  </a:lnTo>
                  <a:lnTo>
                    <a:pt x="79" y="55"/>
                  </a:lnTo>
                  <a:lnTo>
                    <a:pt x="81" y="57"/>
                  </a:lnTo>
                  <a:lnTo>
                    <a:pt x="83" y="59"/>
                  </a:lnTo>
                  <a:lnTo>
                    <a:pt x="85" y="61"/>
                  </a:lnTo>
                  <a:lnTo>
                    <a:pt x="85" y="65"/>
                  </a:lnTo>
                  <a:lnTo>
                    <a:pt x="89" y="69"/>
                  </a:lnTo>
                  <a:lnTo>
                    <a:pt x="89" y="73"/>
                  </a:lnTo>
                  <a:lnTo>
                    <a:pt x="91" y="71"/>
                  </a:lnTo>
                  <a:lnTo>
                    <a:pt x="93" y="69"/>
                  </a:lnTo>
                  <a:lnTo>
                    <a:pt x="93" y="63"/>
                  </a:lnTo>
                  <a:lnTo>
                    <a:pt x="94" y="61"/>
                  </a:lnTo>
                  <a:lnTo>
                    <a:pt x="94" y="55"/>
                  </a:lnTo>
                  <a:lnTo>
                    <a:pt x="96" y="51"/>
                  </a:lnTo>
                  <a:lnTo>
                    <a:pt x="96" y="43"/>
                  </a:lnTo>
                  <a:lnTo>
                    <a:pt x="98" y="39"/>
                  </a:lnTo>
                  <a:lnTo>
                    <a:pt x="100" y="43"/>
                  </a:lnTo>
                  <a:lnTo>
                    <a:pt x="100" y="51"/>
                  </a:lnTo>
                  <a:lnTo>
                    <a:pt x="102" y="55"/>
                  </a:lnTo>
                  <a:lnTo>
                    <a:pt x="102" y="63"/>
                  </a:lnTo>
                  <a:lnTo>
                    <a:pt x="104" y="65"/>
                  </a:lnTo>
                  <a:lnTo>
                    <a:pt x="104" y="69"/>
                  </a:lnTo>
                  <a:lnTo>
                    <a:pt x="106" y="69"/>
                  </a:lnTo>
                  <a:lnTo>
                    <a:pt x="108" y="67"/>
                  </a:lnTo>
                  <a:lnTo>
                    <a:pt x="110" y="65"/>
                  </a:lnTo>
                  <a:lnTo>
                    <a:pt x="112" y="63"/>
                  </a:lnTo>
                  <a:lnTo>
                    <a:pt x="114" y="63"/>
                  </a:lnTo>
                  <a:lnTo>
                    <a:pt x="114" y="55"/>
                  </a:lnTo>
                  <a:lnTo>
                    <a:pt x="116" y="47"/>
                  </a:lnTo>
                  <a:lnTo>
                    <a:pt x="116" y="30"/>
                  </a:lnTo>
                  <a:lnTo>
                    <a:pt x="118" y="20"/>
                  </a:lnTo>
                  <a:lnTo>
                    <a:pt x="118" y="8"/>
                  </a:lnTo>
                  <a:lnTo>
                    <a:pt x="120" y="2"/>
                  </a:lnTo>
                  <a:lnTo>
                    <a:pt x="120" y="0"/>
                  </a:lnTo>
                  <a:lnTo>
                    <a:pt x="120" y="10"/>
                  </a:lnTo>
                  <a:lnTo>
                    <a:pt x="122" y="18"/>
                  </a:lnTo>
                  <a:lnTo>
                    <a:pt x="122" y="37"/>
                  </a:lnTo>
                  <a:lnTo>
                    <a:pt x="124" y="47"/>
                  </a:lnTo>
                  <a:lnTo>
                    <a:pt x="124" y="69"/>
                  </a:lnTo>
                  <a:lnTo>
                    <a:pt x="126" y="73"/>
                  </a:lnTo>
                  <a:lnTo>
                    <a:pt x="126" y="77"/>
                  </a:lnTo>
                  <a:lnTo>
                    <a:pt x="128" y="78"/>
                  </a:lnTo>
                  <a:lnTo>
                    <a:pt x="132" y="75"/>
                  </a:lnTo>
                  <a:lnTo>
                    <a:pt x="132" y="69"/>
                  </a:lnTo>
                  <a:lnTo>
                    <a:pt x="134" y="67"/>
                  </a:lnTo>
                  <a:lnTo>
                    <a:pt x="134" y="59"/>
                  </a:lnTo>
                  <a:lnTo>
                    <a:pt x="136" y="53"/>
                  </a:lnTo>
                  <a:lnTo>
                    <a:pt x="136" y="41"/>
                  </a:lnTo>
                  <a:lnTo>
                    <a:pt x="138" y="45"/>
                  </a:lnTo>
                  <a:lnTo>
                    <a:pt x="138" y="55"/>
                  </a:lnTo>
                  <a:lnTo>
                    <a:pt x="140" y="59"/>
                  </a:lnTo>
                  <a:lnTo>
                    <a:pt x="140" y="71"/>
                  </a:lnTo>
                  <a:lnTo>
                    <a:pt x="142" y="71"/>
                  </a:lnTo>
                  <a:lnTo>
                    <a:pt x="144" y="69"/>
                  </a:lnTo>
                  <a:lnTo>
                    <a:pt x="145" y="67"/>
                  </a:lnTo>
                  <a:lnTo>
                    <a:pt x="145" y="65"/>
                  </a:lnTo>
                  <a:lnTo>
                    <a:pt x="147" y="63"/>
                  </a:lnTo>
                  <a:lnTo>
                    <a:pt x="147" y="57"/>
                  </a:lnTo>
                  <a:lnTo>
                    <a:pt x="149" y="55"/>
                  </a:lnTo>
                  <a:lnTo>
                    <a:pt x="149" y="51"/>
                  </a:lnTo>
                  <a:lnTo>
                    <a:pt x="149" y="53"/>
                  </a:lnTo>
                  <a:lnTo>
                    <a:pt x="151" y="55"/>
                  </a:lnTo>
                  <a:lnTo>
                    <a:pt x="155" y="5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7" name="Freeform 291"/>
            <p:cNvSpPr>
              <a:spLocks noChangeAspect="1"/>
            </p:cNvSpPr>
            <p:nvPr/>
          </p:nvSpPr>
          <p:spPr bwMode="auto">
            <a:xfrm flipV="1">
              <a:off x="5818432" y="6031518"/>
              <a:ext cx="980815" cy="157506"/>
            </a:xfrm>
            <a:custGeom>
              <a:avLst/>
              <a:gdLst>
                <a:gd name="T0" fmla="*/ 2 w 142"/>
                <a:gd name="T1" fmla="*/ 59 h 92"/>
                <a:gd name="T2" fmla="*/ 8 w 142"/>
                <a:gd name="T3" fmla="*/ 57 h 92"/>
                <a:gd name="T4" fmla="*/ 14 w 142"/>
                <a:gd name="T5" fmla="*/ 61 h 92"/>
                <a:gd name="T6" fmla="*/ 16 w 142"/>
                <a:gd name="T7" fmla="*/ 51 h 92"/>
                <a:gd name="T8" fmla="*/ 20 w 142"/>
                <a:gd name="T9" fmla="*/ 37 h 92"/>
                <a:gd name="T10" fmla="*/ 22 w 142"/>
                <a:gd name="T11" fmla="*/ 69 h 92"/>
                <a:gd name="T12" fmla="*/ 26 w 142"/>
                <a:gd name="T13" fmla="*/ 75 h 92"/>
                <a:gd name="T14" fmla="*/ 30 w 142"/>
                <a:gd name="T15" fmla="*/ 65 h 92"/>
                <a:gd name="T16" fmla="*/ 32 w 142"/>
                <a:gd name="T17" fmla="*/ 51 h 92"/>
                <a:gd name="T18" fmla="*/ 36 w 142"/>
                <a:gd name="T19" fmla="*/ 41 h 92"/>
                <a:gd name="T20" fmla="*/ 38 w 142"/>
                <a:gd name="T21" fmla="*/ 47 h 92"/>
                <a:gd name="T22" fmla="*/ 42 w 142"/>
                <a:gd name="T23" fmla="*/ 61 h 92"/>
                <a:gd name="T24" fmla="*/ 44 w 142"/>
                <a:gd name="T25" fmla="*/ 69 h 92"/>
                <a:gd name="T26" fmla="*/ 47 w 142"/>
                <a:gd name="T27" fmla="*/ 71 h 92"/>
                <a:gd name="T28" fmla="*/ 51 w 142"/>
                <a:gd name="T29" fmla="*/ 59 h 92"/>
                <a:gd name="T30" fmla="*/ 53 w 142"/>
                <a:gd name="T31" fmla="*/ 61 h 92"/>
                <a:gd name="T32" fmla="*/ 57 w 142"/>
                <a:gd name="T33" fmla="*/ 67 h 92"/>
                <a:gd name="T34" fmla="*/ 59 w 142"/>
                <a:gd name="T35" fmla="*/ 43 h 92"/>
                <a:gd name="T36" fmla="*/ 63 w 142"/>
                <a:gd name="T37" fmla="*/ 73 h 92"/>
                <a:gd name="T38" fmla="*/ 65 w 142"/>
                <a:gd name="T39" fmla="*/ 86 h 92"/>
                <a:gd name="T40" fmla="*/ 67 w 142"/>
                <a:gd name="T41" fmla="*/ 69 h 92"/>
                <a:gd name="T42" fmla="*/ 71 w 142"/>
                <a:gd name="T43" fmla="*/ 61 h 92"/>
                <a:gd name="T44" fmla="*/ 73 w 142"/>
                <a:gd name="T45" fmla="*/ 79 h 92"/>
                <a:gd name="T46" fmla="*/ 77 w 142"/>
                <a:gd name="T47" fmla="*/ 75 h 92"/>
                <a:gd name="T48" fmla="*/ 79 w 142"/>
                <a:gd name="T49" fmla="*/ 37 h 92"/>
                <a:gd name="T50" fmla="*/ 83 w 142"/>
                <a:gd name="T51" fmla="*/ 2 h 92"/>
                <a:gd name="T52" fmla="*/ 85 w 142"/>
                <a:gd name="T53" fmla="*/ 39 h 92"/>
                <a:gd name="T54" fmla="*/ 89 w 142"/>
                <a:gd name="T55" fmla="*/ 71 h 92"/>
                <a:gd name="T56" fmla="*/ 91 w 142"/>
                <a:gd name="T57" fmla="*/ 90 h 92"/>
                <a:gd name="T58" fmla="*/ 95 w 142"/>
                <a:gd name="T59" fmla="*/ 82 h 92"/>
                <a:gd name="T60" fmla="*/ 97 w 142"/>
                <a:gd name="T61" fmla="*/ 63 h 92"/>
                <a:gd name="T62" fmla="*/ 100 w 142"/>
                <a:gd name="T63" fmla="*/ 12 h 92"/>
                <a:gd name="T64" fmla="*/ 102 w 142"/>
                <a:gd name="T65" fmla="*/ 41 h 92"/>
                <a:gd name="T66" fmla="*/ 106 w 142"/>
                <a:gd name="T67" fmla="*/ 86 h 92"/>
                <a:gd name="T68" fmla="*/ 108 w 142"/>
                <a:gd name="T69" fmla="*/ 88 h 92"/>
                <a:gd name="T70" fmla="*/ 112 w 142"/>
                <a:gd name="T71" fmla="*/ 79 h 92"/>
                <a:gd name="T72" fmla="*/ 116 w 142"/>
                <a:gd name="T73" fmla="*/ 63 h 92"/>
                <a:gd name="T74" fmla="*/ 122 w 142"/>
                <a:gd name="T75" fmla="*/ 57 h 92"/>
                <a:gd name="T76" fmla="*/ 126 w 142"/>
                <a:gd name="T77" fmla="*/ 59 h 92"/>
                <a:gd name="T78" fmla="*/ 130 w 142"/>
                <a:gd name="T79" fmla="*/ 51 h 92"/>
                <a:gd name="T80" fmla="*/ 134 w 142"/>
                <a:gd name="T81" fmla="*/ 39 h 92"/>
                <a:gd name="T82" fmla="*/ 136 w 142"/>
                <a:gd name="T83"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92">
                  <a:moveTo>
                    <a:pt x="2" y="63"/>
                  </a:moveTo>
                  <a:lnTo>
                    <a:pt x="0" y="63"/>
                  </a:lnTo>
                  <a:lnTo>
                    <a:pt x="2" y="59"/>
                  </a:lnTo>
                  <a:lnTo>
                    <a:pt x="4" y="59"/>
                  </a:lnTo>
                  <a:lnTo>
                    <a:pt x="6" y="57"/>
                  </a:lnTo>
                  <a:lnTo>
                    <a:pt x="8" y="57"/>
                  </a:lnTo>
                  <a:lnTo>
                    <a:pt x="12" y="61"/>
                  </a:lnTo>
                  <a:lnTo>
                    <a:pt x="12" y="63"/>
                  </a:lnTo>
                  <a:lnTo>
                    <a:pt x="14" y="61"/>
                  </a:lnTo>
                  <a:lnTo>
                    <a:pt x="14" y="57"/>
                  </a:lnTo>
                  <a:lnTo>
                    <a:pt x="16" y="55"/>
                  </a:lnTo>
                  <a:lnTo>
                    <a:pt x="16" y="51"/>
                  </a:lnTo>
                  <a:lnTo>
                    <a:pt x="18" y="47"/>
                  </a:lnTo>
                  <a:lnTo>
                    <a:pt x="18" y="36"/>
                  </a:lnTo>
                  <a:lnTo>
                    <a:pt x="20" y="37"/>
                  </a:lnTo>
                  <a:lnTo>
                    <a:pt x="20" y="47"/>
                  </a:lnTo>
                  <a:lnTo>
                    <a:pt x="22" y="53"/>
                  </a:lnTo>
                  <a:lnTo>
                    <a:pt x="22" y="69"/>
                  </a:lnTo>
                  <a:lnTo>
                    <a:pt x="24" y="73"/>
                  </a:lnTo>
                  <a:lnTo>
                    <a:pt x="24" y="77"/>
                  </a:lnTo>
                  <a:lnTo>
                    <a:pt x="26" y="75"/>
                  </a:lnTo>
                  <a:lnTo>
                    <a:pt x="26" y="67"/>
                  </a:lnTo>
                  <a:lnTo>
                    <a:pt x="28" y="67"/>
                  </a:lnTo>
                  <a:lnTo>
                    <a:pt x="30" y="65"/>
                  </a:lnTo>
                  <a:lnTo>
                    <a:pt x="30" y="63"/>
                  </a:lnTo>
                  <a:lnTo>
                    <a:pt x="32" y="59"/>
                  </a:lnTo>
                  <a:lnTo>
                    <a:pt x="32" y="51"/>
                  </a:lnTo>
                  <a:lnTo>
                    <a:pt x="34" y="49"/>
                  </a:lnTo>
                  <a:lnTo>
                    <a:pt x="34" y="43"/>
                  </a:lnTo>
                  <a:lnTo>
                    <a:pt x="36" y="41"/>
                  </a:lnTo>
                  <a:lnTo>
                    <a:pt x="36" y="43"/>
                  </a:lnTo>
                  <a:lnTo>
                    <a:pt x="38" y="45"/>
                  </a:lnTo>
                  <a:lnTo>
                    <a:pt x="38" y="47"/>
                  </a:lnTo>
                  <a:lnTo>
                    <a:pt x="40" y="49"/>
                  </a:lnTo>
                  <a:lnTo>
                    <a:pt x="40" y="57"/>
                  </a:lnTo>
                  <a:lnTo>
                    <a:pt x="42" y="61"/>
                  </a:lnTo>
                  <a:lnTo>
                    <a:pt x="42" y="65"/>
                  </a:lnTo>
                  <a:lnTo>
                    <a:pt x="44" y="67"/>
                  </a:lnTo>
                  <a:lnTo>
                    <a:pt x="44" y="69"/>
                  </a:lnTo>
                  <a:lnTo>
                    <a:pt x="44" y="67"/>
                  </a:lnTo>
                  <a:lnTo>
                    <a:pt x="45" y="67"/>
                  </a:lnTo>
                  <a:lnTo>
                    <a:pt x="47" y="71"/>
                  </a:lnTo>
                  <a:lnTo>
                    <a:pt x="49" y="69"/>
                  </a:lnTo>
                  <a:lnTo>
                    <a:pt x="49" y="63"/>
                  </a:lnTo>
                  <a:lnTo>
                    <a:pt x="51" y="59"/>
                  </a:lnTo>
                  <a:lnTo>
                    <a:pt x="51" y="55"/>
                  </a:lnTo>
                  <a:lnTo>
                    <a:pt x="53" y="57"/>
                  </a:lnTo>
                  <a:lnTo>
                    <a:pt x="53" y="61"/>
                  </a:lnTo>
                  <a:lnTo>
                    <a:pt x="55" y="63"/>
                  </a:lnTo>
                  <a:lnTo>
                    <a:pt x="55" y="67"/>
                  </a:lnTo>
                  <a:lnTo>
                    <a:pt x="57" y="67"/>
                  </a:lnTo>
                  <a:lnTo>
                    <a:pt x="57" y="57"/>
                  </a:lnTo>
                  <a:lnTo>
                    <a:pt x="59" y="49"/>
                  </a:lnTo>
                  <a:lnTo>
                    <a:pt x="59" y="43"/>
                  </a:lnTo>
                  <a:lnTo>
                    <a:pt x="61" y="47"/>
                  </a:lnTo>
                  <a:lnTo>
                    <a:pt x="61" y="67"/>
                  </a:lnTo>
                  <a:lnTo>
                    <a:pt x="63" y="73"/>
                  </a:lnTo>
                  <a:lnTo>
                    <a:pt x="63" y="82"/>
                  </a:lnTo>
                  <a:lnTo>
                    <a:pt x="65" y="84"/>
                  </a:lnTo>
                  <a:lnTo>
                    <a:pt x="65" y="86"/>
                  </a:lnTo>
                  <a:lnTo>
                    <a:pt x="65" y="82"/>
                  </a:lnTo>
                  <a:lnTo>
                    <a:pt x="67" y="79"/>
                  </a:lnTo>
                  <a:lnTo>
                    <a:pt x="67" y="69"/>
                  </a:lnTo>
                  <a:lnTo>
                    <a:pt x="69" y="63"/>
                  </a:lnTo>
                  <a:lnTo>
                    <a:pt x="69" y="59"/>
                  </a:lnTo>
                  <a:lnTo>
                    <a:pt x="71" y="61"/>
                  </a:lnTo>
                  <a:lnTo>
                    <a:pt x="71" y="67"/>
                  </a:lnTo>
                  <a:lnTo>
                    <a:pt x="73" y="69"/>
                  </a:lnTo>
                  <a:lnTo>
                    <a:pt x="73" y="79"/>
                  </a:lnTo>
                  <a:lnTo>
                    <a:pt x="75" y="81"/>
                  </a:lnTo>
                  <a:lnTo>
                    <a:pt x="75" y="79"/>
                  </a:lnTo>
                  <a:lnTo>
                    <a:pt x="77" y="75"/>
                  </a:lnTo>
                  <a:lnTo>
                    <a:pt x="77" y="67"/>
                  </a:lnTo>
                  <a:lnTo>
                    <a:pt x="79" y="61"/>
                  </a:lnTo>
                  <a:lnTo>
                    <a:pt x="79" y="37"/>
                  </a:lnTo>
                  <a:lnTo>
                    <a:pt x="81" y="22"/>
                  </a:lnTo>
                  <a:lnTo>
                    <a:pt x="81" y="0"/>
                  </a:lnTo>
                  <a:lnTo>
                    <a:pt x="83" y="2"/>
                  </a:lnTo>
                  <a:lnTo>
                    <a:pt x="83" y="14"/>
                  </a:lnTo>
                  <a:lnTo>
                    <a:pt x="85" y="22"/>
                  </a:lnTo>
                  <a:lnTo>
                    <a:pt x="85" y="39"/>
                  </a:lnTo>
                  <a:lnTo>
                    <a:pt x="87" y="47"/>
                  </a:lnTo>
                  <a:lnTo>
                    <a:pt x="87" y="67"/>
                  </a:lnTo>
                  <a:lnTo>
                    <a:pt x="89" y="71"/>
                  </a:lnTo>
                  <a:lnTo>
                    <a:pt x="89" y="82"/>
                  </a:lnTo>
                  <a:lnTo>
                    <a:pt x="91" y="86"/>
                  </a:lnTo>
                  <a:lnTo>
                    <a:pt x="91" y="90"/>
                  </a:lnTo>
                  <a:lnTo>
                    <a:pt x="93" y="88"/>
                  </a:lnTo>
                  <a:lnTo>
                    <a:pt x="93" y="84"/>
                  </a:lnTo>
                  <a:lnTo>
                    <a:pt x="95" y="82"/>
                  </a:lnTo>
                  <a:lnTo>
                    <a:pt x="95" y="73"/>
                  </a:lnTo>
                  <a:lnTo>
                    <a:pt x="97" y="69"/>
                  </a:lnTo>
                  <a:lnTo>
                    <a:pt x="97" y="63"/>
                  </a:lnTo>
                  <a:lnTo>
                    <a:pt x="98" y="59"/>
                  </a:lnTo>
                  <a:lnTo>
                    <a:pt x="98" y="26"/>
                  </a:lnTo>
                  <a:lnTo>
                    <a:pt x="100" y="12"/>
                  </a:lnTo>
                  <a:lnTo>
                    <a:pt x="100" y="2"/>
                  </a:lnTo>
                  <a:lnTo>
                    <a:pt x="102" y="6"/>
                  </a:lnTo>
                  <a:lnTo>
                    <a:pt x="102" y="41"/>
                  </a:lnTo>
                  <a:lnTo>
                    <a:pt x="104" y="53"/>
                  </a:lnTo>
                  <a:lnTo>
                    <a:pt x="104" y="79"/>
                  </a:lnTo>
                  <a:lnTo>
                    <a:pt x="106" y="86"/>
                  </a:lnTo>
                  <a:lnTo>
                    <a:pt x="106" y="92"/>
                  </a:lnTo>
                  <a:lnTo>
                    <a:pt x="108" y="90"/>
                  </a:lnTo>
                  <a:lnTo>
                    <a:pt x="108" y="88"/>
                  </a:lnTo>
                  <a:lnTo>
                    <a:pt x="110" y="84"/>
                  </a:lnTo>
                  <a:lnTo>
                    <a:pt x="110" y="81"/>
                  </a:lnTo>
                  <a:lnTo>
                    <a:pt x="112" y="79"/>
                  </a:lnTo>
                  <a:lnTo>
                    <a:pt x="112" y="71"/>
                  </a:lnTo>
                  <a:lnTo>
                    <a:pt x="116" y="67"/>
                  </a:lnTo>
                  <a:lnTo>
                    <a:pt x="116" y="63"/>
                  </a:lnTo>
                  <a:lnTo>
                    <a:pt x="118" y="61"/>
                  </a:lnTo>
                  <a:lnTo>
                    <a:pt x="120" y="61"/>
                  </a:lnTo>
                  <a:lnTo>
                    <a:pt x="122" y="57"/>
                  </a:lnTo>
                  <a:lnTo>
                    <a:pt x="124" y="55"/>
                  </a:lnTo>
                  <a:lnTo>
                    <a:pt x="124" y="59"/>
                  </a:lnTo>
                  <a:lnTo>
                    <a:pt x="126" y="59"/>
                  </a:lnTo>
                  <a:lnTo>
                    <a:pt x="128" y="57"/>
                  </a:lnTo>
                  <a:lnTo>
                    <a:pt x="128" y="55"/>
                  </a:lnTo>
                  <a:lnTo>
                    <a:pt x="130" y="51"/>
                  </a:lnTo>
                  <a:lnTo>
                    <a:pt x="130" y="43"/>
                  </a:lnTo>
                  <a:lnTo>
                    <a:pt x="132" y="39"/>
                  </a:lnTo>
                  <a:lnTo>
                    <a:pt x="134" y="39"/>
                  </a:lnTo>
                  <a:lnTo>
                    <a:pt x="134" y="51"/>
                  </a:lnTo>
                  <a:lnTo>
                    <a:pt x="136" y="57"/>
                  </a:lnTo>
                  <a:lnTo>
                    <a:pt x="136" y="63"/>
                  </a:lnTo>
                  <a:lnTo>
                    <a:pt x="138" y="65"/>
                  </a:lnTo>
                  <a:lnTo>
                    <a:pt x="142" y="6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8" name="Freeform 292"/>
            <p:cNvSpPr>
              <a:spLocks noChangeAspect="1"/>
            </p:cNvSpPr>
            <p:nvPr/>
          </p:nvSpPr>
          <p:spPr bwMode="auto">
            <a:xfrm flipV="1">
              <a:off x="6785432" y="6028602"/>
              <a:ext cx="1055067" cy="175006"/>
            </a:xfrm>
            <a:custGeom>
              <a:avLst/>
              <a:gdLst>
                <a:gd name="T0" fmla="*/ 2 w 153"/>
                <a:gd name="T1" fmla="*/ 63 h 102"/>
                <a:gd name="T2" fmla="*/ 6 w 153"/>
                <a:gd name="T3" fmla="*/ 53 h 102"/>
                <a:gd name="T4" fmla="*/ 8 w 153"/>
                <a:gd name="T5" fmla="*/ 67 h 102"/>
                <a:gd name="T6" fmla="*/ 13 w 153"/>
                <a:gd name="T7" fmla="*/ 87 h 102"/>
                <a:gd name="T8" fmla="*/ 15 w 153"/>
                <a:gd name="T9" fmla="*/ 83 h 102"/>
                <a:gd name="T10" fmla="*/ 19 w 153"/>
                <a:gd name="T11" fmla="*/ 73 h 102"/>
                <a:gd name="T12" fmla="*/ 25 w 153"/>
                <a:gd name="T13" fmla="*/ 77 h 102"/>
                <a:gd name="T14" fmla="*/ 29 w 153"/>
                <a:gd name="T15" fmla="*/ 69 h 102"/>
                <a:gd name="T16" fmla="*/ 31 w 153"/>
                <a:gd name="T17" fmla="*/ 53 h 102"/>
                <a:gd name="T18" fmla="*/ 35 w 153"/>
                <a:gd name="T19" fmla="*/ 61 h 102"/>
                <a:gd name="T20" fmla="*/ 39 w 153"/>
                <a:gd name="T21" fmla="*/ 71 h 102"/>
                <a:gd name="T22" fmla="*/ 43 w 153"/>
                <a:gd name="T23" fmla="*/ 57 h 102"/>
                <a:gd name="T24" fmla="*/ 47 w 153"/>
                <a:gd name="T25" fmla="*/ 2 h 102"/>
                <a:gd name="T26" fmla="*/ 49 w 153"/>
                <a:gd name="T27" fmla="*/ 12 h 102"/>
                <a:gd name="T28" fmla="*/ 51 w 153"/>
                <a:gd name="T29" fmla="*/ 100 h 102"/>
                <a:gd name="T30" fmla="*/ 57 w 153"/>
                <a:gd name="T31" fmla="*/ 94 h 102"/>
                <a:gd name="T32" fmla="*/ 59 w 153"/>
                <a:gd name="T33" fmla="*/ 81 h 102"/>
                <a:gd name="T34" fmla="*/ 64 w 153"/>
                <a:gd name="T35" fmla="*/ 77 h 102"/>
                <a:gd name="T36" fmla="*/ 68 w 153"/>
                <a:gd name="T37" fmla="*/ 81 h 102"/>
                <a:gd name="T38" fmla="*/ 72 w 153"/>
                <a:gd name="T39" fmla="*/ 45 h 102"/>
                <a:gd name="T40" fmla="*/ 74 w 153"/>
                <a:gd name="T41" fmla="*/ 32 h 102"/>
                <a:gd name="T42" fmla="*/ 78 w 153"/>
                <a:gd name="T43" fmla="*/ 75 h 102"/>
                <a:gd name="T44" fmla="*/ 80 w 153"/>
                <a:gd name="T45" fmla="*/ 75 h 102"/>
                <a:gd name="T46" fmla="*/ 84 w 153"/>
                <a:gd name="T47" fmla="*/ 57 h 102"/>
                <a:gd name="T48" fmla="*/ 86 w 153"/>
                <a:gd name="T49" fmla="*/ 73 h 102"/>
                <a:gd name="T50" fmla="*/ 90 w 153"/>
                <a:gd name="T51" fmla="*/ 65 h 102"/>
                <a:gd name="T52" fmla="*/ 92 w 153"/>
                <a:gd name="T53" fmla="*/ 89 h 102"/>
                <a:gd name="T54" fmla="*/ 94 w 153"/>
                <a:gd name="T55" fmla="*/ 92 h 102"/>
                <a:gd name="T56" fmla="*/ 100 w 153"/>
                <a:gd name="T57" fmla="*/ 75 h 102"/>
                <a:gd name="T58" fmla="*/ 102 w 153"/>
                <a:gd name="T59" fmla="*/ 53 h 102"/>
                <a:gd name="T60" fmla="*/ 106 w 153"/>
                <a:gd name="T61" fmla="*/ 59 h 102"/>
                <a:gd name="T62" fmla="*/ 108 w 153"/>
                <a:gd name="T63" fmla="*/ 69 h 102"/>
                <a:gd name="T64" fmla="*/ 114 w 153"/>
                <a:gd name="T65" fmla="*/ 75 h 102"/>
                <a:gd name="T66" fmla="*/ 119 w 153"/>
                <a:gd name="T67" fmla="*/ 73 h 102"/>
                <a:gd name="T68" fmla="*/ 123 w 153"/>
                <a:gd name="T69" fmla="*/ 67 h 102"/>
                <a:gd name="T70" fmla="*/ 127 w 153"/>
                <a:gd name="T71" fmla="*/ 55 h 102"/>
                <a:gd name="T72" fmla="*/ 131 w 153"/>
                <a:gd name="T73" fmla="*/ 63 h 102"/>
                <a:gd name="T74" fmla="*/ 133 w 153"/>
                <a:gd name="T75" fmla="*/ 59 h 102"/>
                <a:gd name="T76" fmla="*/ 137 w 153"/>
                <a:gd name="T77" fmla="*/ 63 h 102"/>
                <a:gd name="T78" fmla="*/ 141 w 153"/>
                <a:gd name="T79" fmla="*/ 71 h 102"/>
                <a:gd name="T80" fmla="*/ 147 w 153"/>
                <a:gd name="T81" fmla="*/ 73 h 102"/>
                <a:gd name="T82" fmla="*/ 151 w 153"/>
                <a:gd name="T83" fmla="*/ 7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102">
                  <a:moveTo>
                    <a:pt x="2" y="73"/>
                  </a:moveTo>
                  <a:lnTo>
                    <a:pt x="0" y="73"/>
                  </a:lnTo>
                  <a:lnTo>
                    <a:pt x="2" y="63"/>
                  </a:lnTo>
                  <a:lnTo>
                    <a:pt x="4" y="57"/>
                  </a:lnTo>
                  <a:lnTo>
                    <a:pt x="4" y="51"/>
                  </a:lnTo>
                  <a:lnTo>
                    <a:pt x="6" y="53"/>
                  </a:lnTo>
                  <a:lnTo>
                    <a:pt x="6" y="55"/>
                  </a:lnTo>
                  <a:lnTo>
                    <a:pt x="8" y="59"/>
                  </a:lnTo>
                  <a:lnTo>
                    <a:pt x="8" y="67"/>
                  </a:lnTo>
                  <a:lnTo>
                    <a:pt x="9" y="71"/>
                  </a:lnTo>
                  <a:lnTo>
                    <a:pt x="9" y="83"/>
                  </a:lnTo>
                  <a:lnTo>
                    <a:pt x="13" y="87"/>
                  </a:lnTo>
                  <a:lnTo>
                    <a:pt x="11" y="87"/>
                  </a:lnTo>
                  <a:lnTo>
                    <a:pt x="13" y="85"/>
                  </a:lnTo>
                  <a:lnTo>
                    <a:pt x="15" y="83"/>
                  </a:lnTo>
                  <a:lnTo>
                    <a:pt x="15" y="79"/>
                  </a:lnTo>
                  <a:lnTo>
                    <a:pt x="19" y="75"/>
                  </a:lnTo>
                  <a:lnTo>
                    <a:pt x="19" y="73"/>
                  </a:lnTo>
                  <a:lnTo>
                    <a:pt x="21" y="75"/>
                  </a:lnTo>
                  <a:lnTo>
                    <a:pt x="23" y="77"/>
                  </a:lnTo>
                  <a:lnTo>
                    <a:pt x="25" y="77"/>
                  </a:lnTo>
                  <a:lnTo>
                    <a:pt x="27" y="73"/>
                  </a:lnTo>
                  <a:lnTo>
                    <a:pt x="27" y="71"/>
                  </a:lnTo>
                  <a:lnTo>
                    <a:pt x="29" y="69"/>
                  </a:lnTo>
                  <a:lnTo>
                    <a:pt x="29" y="61"/>
                  </a:lnTo>
                  <a:lnTo>
                    <a:pt x="31" y="57"/>
                  </a:lnTo>
                  <a:lnTo>
                    <a:pt x="31" y="53"/>
                  </a:lnTo>
                  <a:lnTo>
                    <a:pt x="33" y="55"/>
                  </a:lnTo>
                  <a:lnTo>
                    <a:pt x="33" y="59"/>
                  </a:lnTo>
                  <a:lnTo>
                    <a:pt x="35" y="61"/>
                  </a:lnTo>
                  <a:lnTo>
                    <a:pt x="35" y="67"/>
                  </a:lnTo>
                  <a:lnTo>
                    <a:pt x="37" y="69"/>
                  </a:lnTo>
                  <a:lnTo>
                    <a:pt x="39" y="71"/>
                  </a:lnTo>
                  <a:lnTo>
                    <a:pt x="41" y="69"/>
                  </a:lnTo>
                  <a:lnTo>
                    <a:pt x="43" y="67"/>
                  </a:lnTo>
                  <a:lnTo>
                    <a:pt x="43" y="57"/>
                  </a:lnTo>
                  <a:lnTo>
                    <a:pt x="45" y="47"/>
                  </a:lnTo>
                  <a:lnTo>
                    <a:pt x="45" y="10"/>
                  </a:lnTo>
                  <a:lnTo>
                    <a:pt x="47" y="2"/>
                  </a:lnTo>
                  <a:lnTo>
                    <a:pt x="47" y="0"/>
                  </a:lnTo>
                  <a:lnTo>
                    <a:pt x="47" y="4"/>
                  </a:lnTo>
                  <a:lnTo>
                    <a:pt x="49" y="12"/>
                  </a:lnTo>
                  <a:lnTo>
                    <a:pt x="49" y="63"/>
                  </a:lnTo>
                  <a:lnTo>
                    <a:pt x="51" y="79"/>
                  </a:lnTo>
                  <a:lnTo>
                    <a:pt x="51" y="100"/>
                  </a:lnTo>
                  <a:lnTo>
                    <a:pt x="53" y="102"/>
                  </a:lnTo>
                  <a:lnTo>
                    <a:pt x="53" y="98"/>
                  </a:lnTo>
                  <a:lnTo>
                    <a:pt x="57" y="94"/>
                  </a:lnTo>
                  <a:lnTo>
                    <a:pt x="57" y="90"/>
                  </a:lnTo>
                  <a:lnTo>
                    <a:pt x="59" y="87"/>
                  </a:lnTo>
                  <a:lnTo>
                    <a:pt x="59" y="81"/>
                  </a:lnTo>
                  <a:lnTo>
                    <a:pt x="61" y="81"/>
                  </a:lnTo>
                  <a:lnTo>
                    <a:pt x="62" y="79"/>
                  </a:lnTo>
                  <a:lnTo>
                    <a:pt x="64" y="77"/>
                  </a:lnTo>
                  <a:lnTo>
                    <a:pt x="68" y="81"/>
                  </a:lnTo>
                  <a:lnTo>
                    <a:pt x="68" y="83"/>
                  </a:lnTo>
                  <a:lnTo>
                    <a:pt x="68" y="81"/>
                  </a:lnTo>
                  <a:lnTo>
                    <a:pt x="70" y="81"/>
                  </a:lnTo>
                  <a:lnTo>
                    <a:pt x="70" y="59"/>
                  </a:lnTo>
                  <a:lnTo>
                    <a:pt x="72" y="45"/>
                  </a:lnTo>
                  <a:lnTo>
                    <a:pt x="72" y="18"/>
                  </a:lnTo>
                  <a:lnTo>
                    <a:pt x="74" y="14"/>
                  </a:lnTo>
                  <a:lnTo>
                    <a:pt x="74" y="32"/>
                  </a:lnTo>
                  <a:lnTo>
                    <a:pt x="76" y="44"/>
                  </a:lnTo>
                  <a:lnTo>
                    <a:pt x="76" y="63"/>
                  </a:lnTo>
                  <a:lnTo>
                    <a:pt x="78" y="75"/>
                  </a:lnTo>
                  <a:lnTo>
                    <a:pt x="78" y="87"/>
                  </a:lnTo>
                  <a:lnTo>
                    <a:pt x="80" y="85"/>
                  </a:lnTo>
                  <a:lnTo>
                    <a:pt x="80" y="75"/>
                  </a:lnTo>
                  <a:lnTo>
                    <a:pt x="82" y="69"/>
                  </a:lnTo>
                  <a:lnTo>
                    <a:pt x="82" y="59"/>
                  </a:lnTo>
                  <a:lnTo>
                    <a:pt x="84" y="57"/>
                  </a:lnTo>
                  <a:lnTo>
                    <a:pt x="84" y="59"/>
                  </a:lnTo>
                  <a:lnTo>
                    <a:pt x="86" y="63"/>
                  </a:lnTo>
                  <a:lnTo>
                    <a:pt x="86" y="73"/>
                  </a:lnTo>
                  <a:lnTo>
                    <a:pt x="88" y="77"/>
                  </a:lnTo>
                  <a:lnTo>
                    <a:pt x="88" y="69"/>
                  </a:lnTo>
                  <a:lnTo>
                    <a:pt x="90" y="65"/>
                  </a:lnTo>
                  <a:lnTo>
                    <a:pt x="90" y="71"/>
                  </a:lnTo>
                  <a:lnTo>
                    <a:pt x="92" y="75"/>
                  </a:lnTo>
                  <a:lnTo>
                    <a:pt x="92" y="89"/>
                  </a:lnTo>
                  <a:lnTo>
                    <a:pt x="94" y="92"/>
                  </a:lnTo>
                  <a:lnTo>
                    <a:pt x="94" y="94"/>
                  </a:lnTo>
                  <a:lnTo>
                    <a:pt x="94" y="92"/>
                  </a:lnTo>
                  <a:lnTo>
                    <a:pt x="96" y="90"/>
                  </a:lnTo>
                  <a:lnTo>
                    <a:pt x="96" y="79"/>
                  </a:lnTo>
                  <a:lnTo>
                    <a:pt x="100" y="75"/>
                  </a:lnTo>
                  <a:lnTo>
                    <a:pt x="100" y="63"/>
                  </a:lnTo>
                  <a:lnTo>
                    <a:pt x="102" y="59"/>
                  </a:lnTo>
                  <a:lnTo>
                    <a:pt x="102" y="53"/>
                  </a:lnTo>
                  <a:lnTo>
                    <a:pt x="104" y="55"/>
                  </a:lnTo>
                  <a:lnTo>
                    <a:pt x="104" y="57"/>
                  </a:lnTo>
                  <a:lnTo>
                    <a:pt x="106" y="59"/>
                  </a:lnTo>
                  <a:lnTo>
                    <a:pt x="106" y="63"/>
                  </a:lnTo>
                  <a:lnTo>
                    <a:pt x="108" y="65"/>
                  </a:lnTo>
                  <a:lnTo>
                    <a:pt x="108" y="69"/>
                  </a:lnTo>
                  <a:lnTo>
                    <a:pt x="110" y="71"/>
                  </a:lnTo>
                  <a:lnTo>
                    <a:pt x="112" y="73"/>
                  </a:lnTo>
                  <a:lnTo>
                    <a:pt x="114" y="75"/>
                  </a:lnTo>
                  <a:lnTo>
                    <a:pt x="115" y="75"/>
                  </a:lnTo>
                  <a:lnTo>
                    <a:pt x="117" y="75"/>
                  </a:lnTo>
                  <a:lnTo>
                    <a:pt x="119" y="73"/>
                  </a:lnTo>
                  <a:lnTo>
                    <a:pt x="121" y="71"/>
                  </a:lnTo>
                  <a:lnTo>
                    <a:pt x="123" y="69"/>
                  </a:lnTo>
                  <a:lnTo>
                    <a:pt x="123" y="67"/>
                  </a:lnTo>
                  <a:lnTo>
                    <a:pt x="125" y="63"/>
                  </a:lnTo>
                  <a:lnTo>
                    <a:pt x="125" y="55"/>
                  </a:lnTo>
                  <a:lnTo>
                    <a:pt x="127" y="55"/>
                  </a:lnTo>
                  <a:lnTo>
                    <a:pt x="129" y="59"/>
                  </a:lnTo>
                  <a:lnTo>
                    <a:pt x="129" y="63"/>
                  </a:lnTo>
                  <a:lnTo>
                    <a:pt x="131" y="63"/>
                  </a:lnTo>
                  <a:lnTo>
                    <a:pt x="131" y="59"/>
                  </a:lnTo>
                  <a:lnTo>
                    <a:pt x="135" y="59"/>
                  </a:lnTo>
                  <a:lnTo>
                    <a:pt x="133" y="59"/>
                  </a:lnTo>
                  <a:lnTo>
                    <a:pt x="135" y="57"/>
                  </a:lnTo>
                  <a:lnTo>
                    <a:pt x="137" y="59"/>
                  </a:lnTo>
                  <a:lnTo>
                    <a:pt x="137" y="63"/>
                  </a:lnTo>
                  <a:lnTo>
                    <a:pt x="139" y="65"/>
                  </a:lnTo>
                  <a:lnTo>
                    <a:pt x="139" y="69"/>
                  </a:lnTo>
                  <a:lnTo>
                    <a:pt x="141" y="71"/>
                  </a:lnTo>
                  <a:lnTo>
                    <a:pt x="143" y="73"/>
                  </a:lnTo>
                  <a:lnTo>
                    <a:pt x="145" y="73"/>
                  </a:lnTo>
                  <a:lnTo>
                    <a:pt x="147" y="73"/>
                  </a:lnTo>
                  <a:lnTo>
                    <a:pt x="149" y="75"/>
                  </a:lnTo>
                  <a:lnTo>
                    <a:pt x="151" y="77"/>
                  </a:lnTo>
                  <a:lnTo>
                    <a:pt x="151" y="75"/>
                  </a:lnTo>
                  <a:lnTo>
                    <a:pt x="153" y="69"/>
                  </a:lnTo>
                  <a:lnTo>
                    <a:pt x="153" y="53"/>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09" name="Freeform 293"/>
            <p:cNvSpPr>
              <a:spLocks noChangeAspect="1"/>
            </p:cNvSpPr>
            <p:nvPr/>
          </p:nvSpPr>
          <p:spPr bwMode="auto">
            <a:xfrm flipV="1">
              <a:off x="7840499" y="6021310"/>
              <a:ext cx="877208" cy="147297"/>
            </a:xfrm>
            <a:custGeom>
              <a:avLst/>
              <a:gdLst>
                <a:gd name="T0" fmla="*/ 2 w 127"/>
                <a:gd name="T1" fmla="*/ 22 h 86"/>
                <a:gd name="T2" fmla="*/ 6 w 127"/>
                <a:gd name="T3" fmla="*/ 37 h 86"/>
                <a:gd name="T4" fmla="*/ 8 w 127"/>
                <a:gd name="T5" fmla="*/ 69 h 86"/>
                <a:gd name="T6" fmla="*/ 13 w 127"/>
                <a:gd name="T7" fmla="*/ 67 h 86"/>
                <a:gd name="T8" fmla="*/ 15 w 127"/>
                <a:gd name="T9" fmla="*/ 53 h 86"/>
                <a:gd name="T10" fmla="*/ 19 w 127"/>
                <a:gd name="T11" fmla="*/ 47 h 86"/>
                <a:gd name="T12" fmla="*/ 21 w 127"/>
                <a:gd name="T13" fmla="*/ 59 h 86"/>
                <a:gd name="T14" fmla="*/ 23 w 127"/>
                <a:gd name="T15" fmla="*/ 59 h 86"/>
                <a:gd name="T16" fmla="*/ 27 w 127"/>
                <a:gd name="T17" fmla="*/ 27 h 86"/>
                <a:gd name="T18" fmla="*/ 29 w 127"/>
                <a:gd name="T19" fmla="*/ 33 h 86"/>
                <a:gd name="T20" fmla="*/ 31 w 127"/>
                <a:gd name="T21" fmla="*/ 55 h 86"/>
                <a:gd name="T22" fmla="*/ 33 w 127"/>
                <a:gd name="T23" fmla="*/ 39 h 86"/>
                <a:gd name="T24" fmla="*/ 37 w 127"/>
                <a:gd name="T25" fmla="*/ 31 h 86"/>
                <a:gd name="T26" fmla="*/ 41 w 127"/>
                <a:gd name="T27" fmla="*/ 20 h 86"/>
                <a:gd name="T28" fmla="*/ 43 w 127"/>
                <a:gd name="T29" fmla="*/ 57 h 86"/>
                <a:gd name="T30" fmla="*/ 47 w 127"/>
                <a:gd name="T31" fmla="*/ 74 h 86"/>
                <a:gd name="T32" fmla="*/ 51 w 127"/>
                <a:gd name="T33" fmla="*/ 35 h 86"/>
                <a:gd name="T34" fmla="*/ 53 w 127"/>
                <a:gd name="T35" fmla="*/ 35 h 86"/>
                <a:gd name="T36" fmla="*/ 57 w 127"/>
                <a:gd name="T37" fmla="*/ 47 h 86"/>
                <a:gd name="T38" fmla="*/ 59 w 127"/>
                <a:gd name="T39" fmla="*/ 59 h 86"/>
                <a:gd name="T40" fmla="*/ 63 w 127"/>
                <a:gd name="T41" fmla="*/ 63 h 86"/>
                <a:gd name="T42" fmla="*/ 65 w 127"/>
                <a:gd name="T43" fmla="*/ 51 h 86"/>
                <a:gd name="T44" fmla="*/ 68 w 127"/>
                <a:gd name="T45" fmla="*/ 59 h 86"/>
                <a:gd name="T46" fmla="*/ 70 w 127"/>
                <a:gd name="T47" fmla="*/ 53 h 86"/>
                <a:gd name="T48" fmla="*/ 74 w 127"/>
                <a:gd name="T49" fmla="*/ 10 h 86"/>
                <a:gd name="T50" fmla="*/ 76 w 127"/>
                <a:gd name="T51" fmla="*/ 27 h 86"/>
                <a:gd name="T52" fmla="*/ 80 w 127"/>
                <a:gd name="T53" fmla="*/ 69 h 86"/>
                <a:gd name="T54" fmla="*/ 82 w 127"/>
                <a:gd name="T55" fmla="*/ 86 h 86"/>
                <a:gd name="T56" fmla="*/ 84 w 127"/>
                <a:gd name="T57" fmla="*/ 74 h 86"/>
                <a:gd name="T58" fmla="*/ 88 w 127"/>
                <a:gd name="T59" fmla="*/ 27 h 86"/>
                <a:gd name="T60" fmla="*/ 90 w 127"/>
                <a:gd name="T61" fmla="*/ 12 h 86"/>
                <a:gd name="T62" fmla="*/ 94 w 127"/>
                <a:gd name="T63" fmla="*/ 51 h 86"/>
                <a:gd name="T64" fmla="*/ 96 w 127"/>
                <a:gd name="T65" fmla="*/ 69 h 86"/>
                <a:gd name="T66" fmla="*/ 100 w 127"/>
                <a:gd name="T67" fmla="*/ 63 h 86"/>
                <a:gd name="T68" fmla="*/ 104 w 127"/>
                <a:gd name="T69" fmla="*/ 41 h 86"/>
                <a:gd name="T70" fmla="*/ 106 w 127"/>
                <a:gd name="T71" fmla="*/ 47 h 86"/>
                <a:gd name="T72" fmla="*/ 110 w 127"/>
                <a:gd name="T73" fmla="*/ 24 h 86"/>
                <a:gd name="T74" fmla="*/ 112 w 127"/>
                <a:gd name="T75" fmla="*/ 31 h 86"/>
                <a:gd name="T76" fmla="*/ 116 w 127"/>
                <a:gd name="T77" fmla="*/ 70 h 86"/>
                <a:gd name="T78" fmla="*/ 118 w 127"/>
                <a:gd name="T79" fmla="*/ 72 h 86"/>
                <a:gd name="T80" fmla="*/ 121 w 127"/>
                <a:gd name="T81" fmla="*/ 61 h 86"/>
                <a:gd name="T82" fmla="*/ 127 w 127"/>
                <a:gd name="T83" fmla="*/ 5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6">
                  <a:moveTo>
                    <a:pt x="0" y="33"/>
                  </a:moveTo>
                  <a:lnTo>
                    <a:pt x="2" y="29"/>
                  </a:lnTo>
                  <a:lnTo>
                    <a:pt x="2" y="22"/>
                  </a:lnTo>
                  <a:lnTo>
                    <a:pt x="4" y="22"/>
                  </a:lnTo>
                  <a:lnTo>
                    <a:pt x="4" y="31"/>
                  </a:lnTo>
                  <a:lnTo>
                    <a:pt x="6" y="37"/>
                  </a:lnTo>
                  <a:lnTo>
                    <a:pt x="6" y="49"/>
                  </a:lnTo>
                  <a:lnTo>
                    <a:pt x="8" y="55"/>
                  </a:lnTo>
                  <a:lnTo>
                    <a:pt x="8" y="69"/>
                  </a:lnTo>
                  <a:lnTo>
                    <a:pt x="10" y="70"/>
                  </a:lnTo>
                  <a:lnTo>
                    <a:pt x="12" y="69"/>
                  </a:lnTo>
                  <a:lnTo>
                    <a:pt x="13" y="67"/>
                  </a:lnTo>
                  <a:lnTo>
                    <a:pt x="13" y="65"/>
                  </a:lnTo>
                  <a:lnTo>
                    <a:pt x="15" y="63"/>
                  </a:lnTo>
                  <a:lnTo>
                    <a:pt x="15" y="53"/>
                  </a:lnTo>
                  <a:lnTo>
                    <a:pt x="17" y="49"/>
                  </a:lnTo>
                  <a:lnTo>
                    <a:pt x="17" y="41"/>
                  </a:lnTo>
                  <a:lnTo>
                    <a:pt x="19" y="47"/>
                  </a:lnTo>
                  <a:lnTo>
                    <a:pt x="19" y="51"/>
                  </a:lnTo>
                  <a:lnTo>
                    <a:pt x="21" y="53"/>
                  </a:lnTo>
                  <a:lnTo>
                    <a:pt x="21" y="59"/>
                  </a:lnTo>
                  <a:lnTo>
                    <a:pt x="23" y="61"/>
                  </a:lnTo>
                  <a:lnTo>
                    <a:pt x="23" y="63"/>
                  </a:lnTo>
                  <a:lnTo>
                    <a:pt x="23" y="59"/>
                  </a:lnTo>
                  <a:lnTo>
                    <a:pt x="25" y="55"/>
                  </a:lnTo>
                  <a:lnTo>
                    <a:pt x="25" y="35"/>
                  </a:lnTo>
                  <a:lnTo>
                    <a:pt x="27" y="27"/>
                  </a:lnTo>
                  <a:lnTo>
                    <a:pt x="27" y="25"/>
                  </a:lnTo>
                  <a:lnTo>
                    <a:pt x="27" y="27"/>
                  </a:lnTo>
                  <a:lnTo>
                    <a:pt x="29" y="33"/>
                  </a:lnTo>
                  <a:lnTo>
                    <a:pt x="29" y="49"/>
                  </a:lnTo>
                  <a:lnTo>
                    <a:pt x="31" y="53"/>
                  </a:lnTo>
                  <a:lnTo>
                    <a:pt x="31" y="55"/>
                  </a:lnTo>
                  <a:lnTo>
                    <a:pt x="31" y="53"/>
                  </a:lnTo>
                  <a:lnTo>
                    <a:pt x="33" y="49"/>
                  </a:lnTo>
                  <a:lnTo>
                    <a:pt x="33" y="39"/>
                  </a:lnTo>
                  <a:lnTo>
                    <a:pt x="35" y="41"/>
                  </a:lnTo>
                  <a:lnTo>
                    <a:pt x="37" y="39"/>
                  </a:lnTo>
                  <a:lnTo>
                    <a:pt x="37" y="31"/>
                  </a:lnTo>
                  <a:lnTo>
                    <a:pt x="39" y="25"/>
                  </a:lnTo>
                  <a:lnTo>
                    <a:pt x="39" y="20"/>
                  </a:lnTo>
                  <a:lnTo>
                    <a:pt x="41" y="20"/>
                  </a:lnTo>
                  <a:lnTo>
                    <a:pt x="41" y="35"/>
                  </a:lnTo>
                  <a:lnTo>
                    <a:pt x="43" y="43"/>
                  </a:lnTo>
                  <a:lnTo>
                    <a:pt x="43" y="57"/>
                  </a:lnTo>
                  <a:lnTo>
                    <a:pt x="45" y="63"/>
                  </a:lnTo>
                  <a:lnTo>
                    <a:pt x="45" y="74"/>
                  </a:lnTo>
                  <a:lnTo>
                    <a:pt x="47" y="74"/>
                  </a:lnTo>
                  <a:lnTo>
                    <a:pt x="49" y="70"/>
                  </a:lnTo>
                  <a:lnTo>
                    <a:pt x="49" y="41"/>
                  </a:lnTo>
                  <a:lnTo>
                    <a:pt x="51" y="35"/>
                  </a:lnTo>
                  <a:lnTo>
                    <a:pt x="51" y="31"/>
                  </a:lnTo>
                  <a:lnTo>
                    <a:pt x="53" y="33"/>
                  </a:lnTo>
                  <a:lnTo>
                    <a:pt x="53" y="35"/>
                  </a:lnTo>
                  <a:lnTo>
                    <a:pt x="55" y="37"/>
                  </a:lnTo>
                  <a:lnTo>
                    <a:pt x="55" y="45"/>
                  </a:lnTo>
                  <a:lnTo>
                    <a:pt x="57" y="47"/>
                  </a:lnTo>
                  <a:lnTo>
                    <a:pt x="57" y="51"/>
                  </a:lnTo>
                  <a:lnTo>
                    <a:pt x="59" y="53"/>
                  </a:lnTo>
                  <a:lnTo>
                    <a:pt x="59" y="59"/>
                  </a:lnTo>
                  <a:lnTo>
                    <a:pt x="61" y="61"/>
                  </a:lnTo>
                  <a:lnTo>
                    <a:pt x="61" y="65"/>
                  </a:lnTo>
                  <a:lnTo>
                    <a:pt x="63" y="63"/>
                  </a:lnTo>
                  <a:lnTo>
                    <a:pt x="63" y="57"/>
                  </a:lnTo>
                  <a:lnTo>
                    <a:pt x="65" y="55"/>
                  </a:lnTo>
                  <a:lnTo>
                    <a:pt x="65" y="51"/>
                  </a:lnTo>
                  <a:lnTo>
                    <a:pt x="66" y="53"/>
                  </a:lnTo>
                  <a:lnTo>
                    <a:pt x="66" y="57"/>
                  </a:lnTo>
                  <a:lnTo>
                    <a:pt x="68" y="59"/>
                  </a:lnTo>
                  <a:lnTo>
                    <a:pt x="68" y="63"/>
                  </a:lnTo>
                  <a:lnTo>
                    <a:pt x="70" y="63"/>
                  </a:lnTo>
                  <a:lnTo>
                    <a:pt x="70" y="53"/>
                  </a:lnTo>
                  <a:lnTo>
                    <a:pt x="72" y="45"/>
                  </a:lnTo>
                  <a:lnTo>
                    <a:pt x="72" y="22"/>
                  </a:lnTo>
                  <a:lnTo>
                    <a:pt x="74" y="10"/>
                  </a:lnTo>
                  <a:lnTo>
                    <a:pt x="74" y="0"/>
                  </a:lnTo>
                  <a:lnTo>
                    <a:pt x="76" y="4"/>
                  </a:lnTo>
                  <a:lnTo>
                    <a:pt x="76" y="27"/>
                  </a:lnTo>
                  <a:lnTo>
                    <a:pt x="78" y="37"/>
                  </a:lnTo>
                  <a:lnTo>
                    <a:pt x="78" y="59"/>
                  </a:lnTo>
                  <a:lnTo>
                    <a:pt x="80" y="69"/>
                  </a:lnTo>
                  <a:lnTo>
                    <a:pt x="80" y="82"/>
                  </a:lnTo>
                  <a:lnTo>
                    <a:pt x="82" y="84"/>
                  </a:lnTo>
                  <a:lnTo>
                    <a:pt x="82" y="86"/>
                  </a:lnTo>
                  <a:lnTo>
                    <a:pt x="82" y="84"/>
                  </a:lnTo>
                  <a:lnTo>
                    <a:pt x="84" y="82"/>
                  </a:lnTo>
                  <a:lnTo>
                    <a:pt x="84" y="74"/>
                  </a:lnTo>
                  <a:lnTo>
                    <a:pt x="86" y="69"/>
                  </a:lnTo>
                  <a:lnTo>
                    <a:pt x="86" y="45"/>
                  </a:lnTo>
                  <a:lnTo>
                    <a:pt x="88" y="27"/>
                  </a:lnTo>
                  <a:lnTo>
                    <a:pt x="88" y="0"/>
                  </a:lnTo>
                  <a:lnTo>
                    <a:pt x="90" y="2"/>
                  </a:lnTo>
                  <a:lnTo>
                    <a:pt x="90" y="12"/>
                  </a:lnTo>
                  <a:lnTo>
                    <a:pt x="92" y="18"/>
                  </a:lnTo>
                  <a:lnTo>
                    <a:pt x="92" y="41"/>
                  </a:lnTo>
                  <a:lnTo>
                    <a:pt x="94" y="51"/>
                  </a:lnTo>
                  <a:lnTo>
                    <a:pt x="94" y="61"/>
                  </a:lnTo>
                  <a:lnTo>
                    <a:pt x="96" y="65"/>
                  </a:lnTo>
                  <a:lnTo>
                    <a:pt x="96" y="69"/>
                  </a:lnTo>
                  <a:lnTo>
                    <a:pt x="98" y="67"/>
                  </a:lnTo>
                  <a:lnTo>
                    <a:pt x="100" y="65"/>
                  </a:lnTo>
                  <a:lnTo>
                    <a:pt x="100" y="63"/>
                  </a:lnTo>
                  <a:lnTo>
                    <a:pt x="102" y="61"/>
                  </a:lnTo>
                  <a:lnTo>
                    <a:pt x="102" y="47"/>
                  </a:lnTo>
                  <a:lnTo>
                    <a:pt x="104" y="41"/>
                  </a:lnTo>
                  <a:lnTo>
                    <a:pt x="104" y="35"/>
                  </a:lnTo>
                  <a:lnTo>
                    <a:pt x="106" y="35"/>
                  </a:lnTo>
                  <a:lnTo>
                    <a:pt x="106" y="47"/>
                  </a:lnTo>
                  <a:lnTo>
                    <a:pt x="108" y="47"/>
                  </a:lnTo>
                  <a:lnTo>
                    <a:pt x="108" y="35"/>
                  </a:lnTo>
                  <a:lnTo>
                    <a:pt x="110" y="24"/>
                  </a:lnTo>
                  <a:lnTo>
                    <a:pt x="110" y="6"/>
                  </a:lnTo>
                  <a:lnTo>
                    <a:pt x="112" y="12"/>
                  </a:lnTo>
                  <a:lnTo>
                    <a:pt x="112" y="31"/>
                  </a:lnTo>
                  <a:lnTo>
                    <a:pt x="114" y="41"/>
                  </a:lnTo>
                  <a:lnTo>
                    <a:pt x="114" y="65"/>
                  </a:lnTo>
                  <a:lnTo>
                    <a:pt x="116" y="70"/>
                  </a:lnTo>
                  <a:lnTo>
                    <a:pt x="116" y="74"/>
                  </a:lnTo>
                  <a:lnTo>
                    <a:pt x="118" y="76"/>
                  </a:lnTo>
                  <a:lnTo>
                    <a:pt x="118" y="72"/>
                  </a:lnTo>
                  <a:lnTo>
                    <a:pt x="119" y="70"/>
                  </a:lnTo>
                  <a:lnTo>
                    <a:pt x="119" y="65"/>
                  </a:lnTo>
                  <a:lnTo>
                    <a:pt x="121" y="61"/>
                  </a:lnTo>
                  <a:lnTo>
                    <a:pt x="121" y="57"/>
                  </a:lnTo>
                  <a:lnTo>
                    <a:pt x="123" y="55"/>
                  </a:lnTo>
                  <a:lnTo>
                    <a:pt x="127" y="51"/>
                  </a:lnTo>
                  <a:lnTo>
                    <a:pt x="125" y="51"/>
                  </a:lnTo>
                  <a:lnTo>
                    <a:pt x="127" y="5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0" name="Freeform 294"/>
            <p:cNvSpPr>
              <a:spLocks noChangeAspect="1"/>
            </p:cNvSpPr>
            <p:nvPr/>
          </p:nvSpPr>
          <p:spPr bwMode="auto">
            <a:xfrm flipV="1">
              <a:off x="8717706" y="6041727"/>
              <a:ext cx="1027438" cy="126880"/>
            </a:xfrm>
            <a:custGeom>
              <a:avLst/>
              <a:gdLst>
                <a:gd name="T0" fmla="*/ 2 w 149"/>
                <a:gd name="T1" fmla="*/ 43 h 74"/>
                <a:gd name="T2" fmla="*/ 6 w 149"/>
                <a:gd name="T3" fmla="*/ 37 h 74"/>
                <a:gd name="T4" fmla="*/ 12 w 149"/>
                <a:gd name="T5" fmla="*/ 39 h 74"/>
                <a:gd name="T6" fmla="*/ 14 w 149"/>
                <a:gd name="T7" fmla="*/ 47 h 74"/>
                <a:gd name="T8" fmla="*/ 20 w 149"/>
                <a:gd name="T9" fmla="*/ 57 h 74"/>
                <a:gd name="T10" fmla="*/ 22 w 149"/>
                <a:gd name="T11" fmla="*/ 49 h 74"/>
                <a:gd name="T12" fmla="*/ 26 w 149"/>
                <a:gd name="T13" fmla="*/ 41 h 74"/>
                <a:gd name="T14" fmla="*/ 30 w 149"/>
                <a:gd name="T15" fmla="*/ 45 h 74"/>
                <a:gd name="T16" fmla="*/ 32 w 149"/>
                <a:gd name="T17" fmla="*/ 55 h 74"/>
                <a:gd name="T18" fmla="*/ 36 w 149"/>
                <a:gd name="T19" fmla="*/ 55 h 74"/>
                <a:gd name="T20" fmla="*/ 40 w 149"/>
                <a:gd name="T21" fmla="*/ 45 h 74"/>
                <a:gd name="T22" fmla="*/ 43 w 149"/>
                <a:gd name="T23" fmla="*/ 51 h 74"/>
                <a:gd name="T24" fmla="*/ 49 w 149"/>
                <a:gd name="T25" fmla="*/ 51 h 74"/>
                <a:gd name="T26" fmla="*/ 53 w 149"/>
                <a:gd name="T27" fmla="*/ 45 h 74"/>
                <a:gd name="T28" fmla="*/ 55 w 149"/>
                <a:gd name="T29" fmla="*/ 12 h 74"/>
                <a:gd name="T30" fmla="*/ 57 w 149"/>
                <a:gd name="T31" fmla="*/ 4 h 74"/>
                <a:gd name="T32" fmla="*/ 61 w 149"/>
                <a:gd name="T33" fmla="*/ 49 h 74"/>
                <a:gd name="T34" fmla="*/ 63 w 149"/>
                <a:gd name="T35" fmla="*/ 74 h 74"/>
                <a:gd name="T36" fmla="*/ 67 w 149"/>
                <a:gd name="T37" fmla="*/ 69 h 74"/>
                <a:gd name="T38" fmla="*/ 73 w 149"/>
                <a:gd name="T39" fmla="*/ 53 h 74"/>
                <a:gd name="T40" fmla="*/ 75 w 149"/>
                <a:gd name="T41" fmla="*/ 47 h 74"/>
                <a:gd name="T42" fmla="*/ 79 w 149"/>
                <a:gd name="T43" fmla="*/ 65 h 74"/>
                <a:gd name="T44" fmla="*/ 81 w 149"/>
                <a:gd name="T45" fmla="*/ 39 h 74"/>
                <a:gd name="T46" fmla="*/ 85 w 149"/>
                <a:gd name="T47" fmla="*/ 31 h 74"/>
                <a:gd name="T48" fmla="*/ 89 w 149"/>
                <a:gd name="T49" fmla="*/ 29 h 74"/>
                <a:gd name="T50" fmla="*/ 93 w 149"/>
                <a:gd name="T51" fmla="*/ 41 h 74"/>
                <a:gd name="T52" fmla="*/ 96 w 149"/>
                <a:gd name="T53" fmla="*/ 47 h 74"/>
                <a:gd name="T54" fmla="*/ 98 w 149"/>
                <a:gd name="T55" fmla="*/ 57 h 74"/>
                <a:gd name="T56" fmla="*/ 102 w 149"/>
                <a:gd name="T57" fmla="*/ 65 h 74"/>
                <a:gd name="T58" fmla="*/ 104 w 149"/>
                <a:gd name="T59" fmla="*/ 74 h 74"/>
                <a:gd name="T60" fmla="*/ 108 w 149"/>
                <a:gd name="T61" fmla="*/ 55 h 74"/>
                <a:gd name="T62" fmla="*/ 112 w 149"/>
                <a:gd name="T63" fmla="*/ 41 h 74"/>
                <a:gd name="T64" fmla="*/ 114 w 149"/>
                <a:gd name="T65" fmla="*/ 25 h 74"/>
                <a:gd name="T66" fmla="*/ 118 w 149"/>
                <a:gd name="T67" fmla="*/ 41 h 74"/>
                <a:gd name="T68" fmla="*/ 120 w 149"/>
                <a:gd name="T69" fmla="*/ 59 h 74"/>
                <a:gd name="T70" fmla="*/ 124 w 149"/>
                <a:gd name="T71" fmla="*/ 53 h 74"/>
                <a:gd name="T72" fmla="*/ 128 w 149"/>
                <a:gd name="T73" fmla="*/ 31 h 74"/>
                <a:gd name="T74" fmla="*/ 130 w 149"/>
                <a:gd name="T75" fmla="*/ 39 h 74"/>
                <a:gd name="T76" fmla="*/ 136 w 149"/>
                <a:gd name="T77" fmla="*/ 57 h 74"/>
                <a:gd name="T78" fmla="*/ 140 w 149"/>
                <a:gd name="T79" fmla="*/ 55 h 74"/>
                <a:gd name="T80" fmla="*/ 146 w 149"/>
                <a:gd name="T81" fmla="*/ 55 h 74"/>
                <a:gd name="T82" fmla="*/ 148 w 149"/>
                <a:gd name="T83"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4">
                  <a:moveTo>
                    <a:pt x="0" y="51"/>
                  </a:moveTo>
                  <a:lnTo>
                    <a:pt x="2" y="51"/>
                  </a:lnTo>
                  <a:lnTo>
                    <a:pt x="2" y="43"/>
                  </a:lnTo>
                  <a:lnTo>
                    <a:pt x="4" y="39"/>
                  </a:lnTo>
                  <a:lnTo>
                    <a:pt x="4" y="35"/>
                  </a:lnTo>
                  <a:lnTo>
                    <a:pt x="6" y="37"/>
                  </a:lnTo>
                  <a:lnTo>
                    <a:pt x="8" y="39"/>
                  </a:lnTo>
                  <a:lnTo>
                    <a:pt x="10" y="37"/>
                  </a:lnTo>
                  <a:lnTo>
                    <a:pt x="12" y="39"/>
                  </a:lnTo>
                  <a:lnTo>
                    <a:pt x="12" y="41"/>
                  </a:lnTo>
                  <a:lnTo>
                    <a:pt x="14" y="43"/>
                  </a:lnTo>
                  <a:lnTo>
                    <a:pt x="14" y="47"/>
                  </a:lnTo>
                  <a:lnTo>
                    <a:pt x="16" y="51"/>
                  </a:lnTo>
                  <a:lnTo>
                    <a:pt x="16" y="57"/>
                  </a:lnTo>
                  <a:lnTo>
                    <a:pt x="20" y="57"/>
                  </a:lnTo>
                  <a:lnTo>
                    <a:pt x="20" y="53"/>
                  </a:lnTo>
                  <a:lnTo>
                    <a:pt x="22" y="51"/>
                  </a:lnTo>
                  <a:lnTo>
                    <a:pt x="22" y="49"/>
                  </a:lnTo>
                  <a:lnTo>
                    <a:pt x="24" y="47"/>
                  </a:lnTo>
                  <a:lnTo>
                    <a:pt x="24" y="45"/>
                  </a:lnTo>
                  <a:lnTo>
                    <a:pt x="26" y="41"/>
                  </a:lnTo>
                  <a:lnTo>
                    <a:pt x="26" y="39"/>
                  </a:lnTo>
                  <a:lnTo>
                    <a:pt x="26" y="41"/>
                  </a:lnTo>
                  <a:lnTo>
                    <a:pt x="30" y="45"/>
                  </a:lnTo>
                  <a:lnTo>
                    <a:pt x="30" y="49"/>
                  </a:lnTo>
                  <a:lnTo>
                    <a:pt x="32" y="51"/>
                  </a:lnTo>
                  <a:lnTo>
                    <a:pt x="32" y="55"/>
                  </a:lnTo>
                  <a:lnTo>
                    <a:pt x="36" y="59"/>
                  </a:lnTo>
                  <a:lnTo>
                    <a:pt x="34" y="59"/>
                  </a:lnTo>
                  <a:lnTo>
                    <a:pt x="36" y="55"/>
                  </a:lnTo>
                  <a:lnTo>
                    <a:pt x="38" y="53"/>
                  </a:lnTo>
                  <a:lnTo>
                    <a:pt x="38" y="47"/>
                  </a:lnTo>
                  <a:lnTo>
                    <a:pt x="40" y="45"/>
                  </a:lnTo>
                  <a:lnTo>
                    <a:pt x="42" y="47"/>
                  </a:lnTo>
                  <a:lnTo>
                    <a:pt x="45" y="51"/>
                  </a:lnTo>
                  <a:lnTo>
                    <a:pt x="43" y="51"/>
                  </a:lnTo>
                  <a:lnTo>
                    <a:pt x="45" y="51"/>
                  </a:lnTo>
                  <a:lnTo>
                    <a:pt x="47" y="51"/>
                  </a:lnTo>
                  <a:lnTo>
                    <a:pt x="49" y="51"/>
                  </a:lnTo>
                  <a:lnTo>
                    <a:pt x="51" y="49"/>
                  </a:lnTo>
                  <a:lnTo>
                    <a:pt x="51" y="47"/>
                  </a:lnTo>
                  <a:lnTo>
                    <a:pt x="53" y="45"/>
                  </a:lnTo>
                  <a:lnTo>
                    <a:pt x="53" y="41"/>
                  </a:lnTo>
                  <a:lnTo>
                    <a:pt x="55" y="37"/>
                  </a:lnTo>
                  <a:lnTo>
                    <a:pt x="55" y="12"/>
                  </a:lnTo>
                  <a:lnTo>
                    <a:pt x="57" y="4"/>
                  </a:lnTo>
                  <a:lnTo>
                    <a:pt x="57" y="0"/>
                  </a:lnTo>
                  <a:lnTo>
                    <a:pt x="57" y="4"/>
                  </a:lnTo>
                  <a:lnTo>
                    <a:pt x="59" y="12"/>
                  </a:lnTo>
                  <a:lnTo>
                    <a:pt x="59" y="41"/>
                  </a:lnTo>
                  <a:lnTo>
                    <a:pt x="61" y="49"/>
                  </a:lnTo>
                  <a:lnTo>
                    <a:pt x="61" y="65"/>
                  </a:lnTo>
                  <a:lnTo>
                    <a:pt x="63" y="70"/>
                  </a:lnTo>
                  <a:lnTo>
                    <a:pt x="63" y="74"/>
                  </a:lnTo>
                  <a:lnTo>
                    <a:pt x="65" y="72"/>
                  </a:lnTo>
                  <a:lnTo>
                    <a:pt x="67" y="70"/>
                  </a:lnTo>
                  <a:lnTo>
                    <a:pt x="67" y="69"/>
                  </a:lnTo>
                  <a:lnTo>
                    <a:pt x="71" y="65"/>
                  </a:lnTo>
                  <a:lnTo>
                    <a:pt x="71" y="61"/>
                  </a:lnTo>
                  <a:lnTo>
                    <a:pt x="73" y="53"/>
                  </a:lnTo>
                  <a:lnTo>
                    <a:pt x="73" y="35"/>
                  </a:lnTo>
                  <a:lnTo>
                    <a:pt x="75" y="37"/>
                  </a:lnTo>
                  <a:lnTo>
                    <a:pt x="75" y="47"/>
                  </a:lnTo>
                  <a:lnTo>
                    <a:pt x="77" y="51"/>
                  </a:lnTo>
                  <a:lnTo>
                    <a:pt x="77" y="63"/>
                  </a:lnTo>
                  <a:lnTo>
                    <a:pt x="79" y="65"/>
                  </a:lnTo>
                  <a:lnTo>
                    <a:pt x="79" y="61"/>
                  </a:lnTo>
                  <a:lnTo>
                    <a:pt x="81" y="57"/>
                  </a:lnTo>
                  <a:lnTo>
                    <a:pt x="81" y="39"/>
                  </a:lnTo>
                  <a:lnTo>
                    <a:pt x="83" y="33"/>
                  </a:lnTo>
                  <a:lnTo>
                    <a:pt x="83" y="29"/>
                  </a:lnTo>
                  <a:lnTo>
                    <a:pt x="85" y="31"/>
                  </a:lnTo>
                  <a:lnTo>
                    <a:pt x="87" y="33"/>
                  </a:lnTo>
                  <a:lnTo>
                    <a:pt x="91" y="29"/>
                  </a:lnTo>
                  <a:lnTo>
                    <a:pt x="89" y="29"/>
                  </a:lnTo>
                  <a:lnTo>
                    <a:pt x="91" y="35"/>
                  </a:lnTo>
                  <a:lnTo>
                    <a:pt x="93" y="37"/>
                  </a:lnTo>
                  <a:lnTo>
                    <a:pt x="93" y="41"/>
                  </a:lnTo>
                  <a:lnTo>
                    <a:pt x="95" y="43"/>
                  </a:lnTo>
                  <a:lnTo>
                    <a:pt x="95" y="45"/>
                  </a:lnTo>
                  <a:lnTo>
                    <a:pt x="96" y="47"/>
                  </a:lnTo>
                  <a:lnTo>
                    <a:pt x="96" y="53"/>
                  </a:lnTo>
                  <a:lnTo>
                    <a:pt x="98" y="55"/>
                  </a:lnTo>
                  <a:lnTo>
                    <a:pt x="98" y="57"/>
                  </a:lnTo>
                  <a:lnTo>
                    <a:pt x="100" y="59"/>
                  </a:lnTo>
                  <a:lnTo>
                    <a:pt x="100" y="63"/>
                  </a:lnTo>
                  <a:lnTo>
                    <a:pt x="102" y="65"/>
                  </a:lnTo>
                  <a:lnTo>
                    <a:pt x="102" y="70"/>
                  </a:lnTo>
                  <a:lnTo>
                    <a:pt x="106" y="74"/>
                  </a:lnTo>
                  <a:lnTo>
                    <a:pt x="104" y="74"/>
                  </a:lnTo>
                  <a:lnTo>
                    <a:pt x="106" y="69"/>
                  </a:lnTo>
                  <a:lnTo>
                    <a:pt x="108" y="65"/>
                  </a:lnTo>
                  <a:lnTo>
                    <a:pt x="108" y="55"/>
                  </a:lnTo>
                  <a:lnTo>
                    <a:pt x="110" y="51"/>
                  </a:lnTo>
                  <a:lnTo>
                    <a:pt x="110" y="43"/>
                  </a:lnTo>
                  <a:lnTo>
                    <a:pt x="112" y="41"/>
                  </a:lnTo>
                  <a:lnTo>
                    <a:pt x="112" y="33"/>
                  </a:lnTo>
                  <a:lnTo>
                    <a:pt x="114" y="29"/>
                  </a:lnTo>
                  <a:lnTo>
                    <a:pt x="114" y="25"/>
                  </a:lnTo>
                  <a:lnTo>
                    <a:pt x="116" y="27"/>
                  </a:lnTo>
                  <a:lnTo>
                    <a:pt x="116" y="35"/>
                  </a:lnTo>
                  <a:lnTo>
                    <a:pt x="118" y="41"/>
                  </a:lnTo>
                  <a:lnTo>
                    <a:pt x="118" y="49"/>
                  </a:lnTo>
                  <a:lnTo>
                    <a:pt x="120" y="53"/>
                  </a:lnTo>
                  <a:lnTo>
                    <a:pt x="120" y="59"/>
                  </a:lnTo>
                  <a:lnTo>
                    <a:pt x="122" y="57"/>
                  </a:lnTo>
                  <a:lnTo>
                    <a:pt x="124" y="55"/>
                  </a:lnTo>
                  <a:lnTo>
                    <a:pt x="124" y="53"/>
                  </a:lnTo>
                  <a:lnTo>
                    <a:pt x="126" y="51"/>
                  </a:lnTo>
                  <a:lnTo>
                    <a:pt x="126" y="39"/>
                  </a:lnTo>
                  <a:lnTo>
                    <a:pt x="128" y="31"/>
                  </a:lnTo>
                  <a:lnTo>
                    <a:pt x="128" y="20"/>
                  </a:lnTo>
                  <a:lnTo>
                    <a:pt x="130" y="25"/>
                  </a:lnTo>
                  <a:lnTo>
                    <a:pt x="130" y="39"/>
                  </a:lnTo>
                  <a:lnTo>
                    <a:pt x="132" y="45"/>
                  </a:lnTo>
                  <a:lnTo>
                    <a:pt x="132" y="57"/>
                  </a:lnTo>
                  <a:lnTo>
                    <a:pt x="136" y="57"/>
                  </a:lnTo>
                  <a:lnTo>
                    <a:pt x="136" y="55"/>
                  </a:lnTo>
                  <a:lnTo>
                    <a:pt x="138" y="53"/>
                  </a:lnTo>
                  <a:lnTo>
                    <a:pt x="140" y="55"/>
                  </a:lnTo>
                  <a:lnTo>
                    <a:pt x="142" y="57"/>
                  </a:lnTo>
                  <a:lnTo>
                    <a:pt x="144" y="57"/>
                  </a:lnTo>
                  <a:lnTo>
                    <a:pt x="146" y="55"/>
                  </a:lnTo>
                  <a:lnTo>
                    <a:pt x="146" y="41"/>
                  </a:lnTo>
                  <a:lnTo>
                    <a:pt x="148" y="33"/>
                  </a:lnTo>
                  <a:lnTo>
                    <a:pt x="148" y="22"/>
                  </a:lnTo>
                  <a:lnTo>
                    <a:pt x="149" y="24"/>
                  </a:lnTo>
                  <a:lnTo>
                    <a:pt x="149" y="35"/>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1" name="Freeform 295"/>
            <p:cNvSpPr>
              <a:spLocks noChangeAspect="1"/>
            </p:cNvSpPr>
            <p:nvPr/>
          </p:nvSpPr>
          <p:spPr bwMode="auto">
            <a:xfrm flipV="1">
              <a:off x="9745145" y="6038810"/>
              <a:ext cx="911743" cy="113754"/>
            </a:xfrm>
            <a:custGeom>
              <a:avLst/>
              <a:gdLst>
                <a:gd name="T0" fmla="*/ 2 w 132"/>
                <a:gd name="T1" fmla="*/ 31 h 66"/>
                <a:gd name="T2" fmla="*/ 4 w 132"/>
                <a:gd name="T3" fmla="*/ 53 h 66"/>
                <a:gd name="T4" fmla="*/ 6 w 132"/>
                <a:gd name="T5" fmla="*/ 59 h 66"/>
                <a:gd name="T6" fmla="*/ 8 w 132"/>
                <a:gd name="T7" fmla="*/ 55 h 66"/>
                <a:gd name="T8" fmla="*/ 10 w 132"/>
                <a:gd name="T9" fmla="*/ 51 h 66"/>
                <a:gd name="T10" fmla="*/ 12 w 132"/>
                <a:gd name="T11" fmla="*/ 37 h 66"/>
                <a:gd name="T12" fmla="*/ 14 w 132"/>
                <a:gd name="T13" fmla="*/ 21 h 66"/>
                <a:gd name="T14" fmla="*/ 16 w 132"/>
                <a:gd name="T15" fmla="*/ 21 h 66"/>
                <a:gd name="T16" fmla="*/ 18 w 132"/>
                <a:gd name="T17" fmla="*/ 27 h 66"/>
                <a:gd name="T18" fmla="*/ 20 w 132"/>
                <a:gd name="T19" fmla="*/ 35 h 66"/>
                <a:gd name="T20" fmla="*/ 22 w 132"/>
                <a:gd name="T21" fmla="*/ 39 h 66"/>
                <a:gd name="T22" fmla="*/ 26 w 132"/>
                <a:gd name="T23" fmla="*/ 45 h 66"/>
                <a:gd name="T24" fmla="*/ 26 w 132"/>
                <a:gd name="T25" fmla="*/ 45 h 66"/>
                <a:gd name="T26" fmla="*/ 28 w 132"/>
                <a:gd name="T27" fmla="*/ 37 h 66"/>
                <a:gd name="T28" fmla="*/ 30 w 132"/>
                <a:gd name="T29" fmla="*/ 29 h 66"/>
                <a:gd name="T30" fmla="*/ 32 w 132"/>
                <a:gd name="T31" fmla="*/ 33 h 66"/>
                <a:gd name="T32" fmla="*/ 36 w 132"/>
                <a:gd name="T33" fmla="*/ 27 h 66"/>
                <a:gd name="T34" fmla="*/ 38 w 132"/>
                <a:gd name="T35" fmla="*/ 19 h 66"/>
                <a:gd name="T36" fmla="*/ 40 w 132"/>
                <a:gd name="T37" fmla="*/ 37 h 66"/>
                <a:gd name="T38" fmla="*/ 42 w 132"/>
                <a:gd name="T39" fmla="*/ 51 h 66"/>
                <a:gd name="T40" fmla="*/ 44 w 132"/>
                <a:gd name="T41" fmla="*/ 41 h 66"/>
                <a:gd name="T42" fmla="*/ 46 w 132"/>
                <a:gd name="T43" fmla="*/ 14 h 66"/>
                <a:gd name="T44" fmla="*/ 48 w 132"/>
                <a:gd name="T45" fmla="*/ 37 h 66"/>
                <a:gd name="T46" fmla="*/ 50 w 132"/>
                <a:gd name="T47" fmla="*/ 55 h 66"/>
                <a:gd name="T48" fmla="*/ 51 w 132"/>
                <a:gd name="T49" fmla="*/ 66 h 66"/>
                <a:gd name="T50" fmla="*/ 55 w 132"/>
                <a:gd name="T51" fmla="*/ 62 h 66"/>
                <a:gd name="T52" fmla="*/ 57 w 132"/>
                <a:gd name="T53" fmla="*/ 51 h 66"/>
                <a:gd name="T54" fmla="*/ 59 w 132"/>
                <a:gd name="T55" fmla="*/ 45 h 66"/>
                <a:gd name="T56" fmla="*/ 63 w 132"/>
                <a:gd name="T57" fmla="*/ 41 h 66"/>
                <a:gd name="T58" fmla="*/ 65 w 132"/>
                <a:gd name="T59" fmla="*/ 37 h 66"/>
                <a:gd name="T60" fmla="*/ 67 w 132"/>
                <a:gd name="T61" fmla="*/ 33 h 66"/>
                <a:gd name="T62" fmla="*/ 71 w 132"/>
                <a:gd name="T63" fmla="*/ 39 h 66"/>
                <a:gd name="T64" fmla="*/ 75 w 132"/>
                <a:gd name="T65" fmla="*/ 35 h 66"/>
                <a:gd name="T66" fmla="*/ 79 w 132"/>
                <a:gd name="T67" fmla="*/ 35 h 66"/>
                <a:gd name="T68" fmla="*/ 83 w 132"/>
                <a:gd name="T69" fmla="*/ 31 h 66"/>
                <a:gd name="T70" fmla="*/ 85 w 132"/>
                <a:gd name="T71" fmla="*/ 17 h 66"/>
                <a:gd name="T72" fmla="*/ 87 w 132"/>
                <a:gd name="T73" fmla="*/ 2 h 66"/>
                <a:gd name="T74" fmla="*/ 87 w 132"/>
                <a:gd name="T75" fmla="*/ 4 h 66"/>
                <a:gd name="T76" fmla="*/ 89 w 132"/>
                <a:gd name="T77" fmla="*/ 21 h 66"/>
                <a:gd name="T78" fmla="*/ 91 w 132"/>
                <a:gd name="T79" fmla="*/ 45 h 66"/>
                <a:gd name="T80" fmla="*/ 93 w 132"/>
                <a:gd name="T81" fmla="*/ 55 h 66"/>
                <a:gd name="T82" fmla="*/ 95 w 132"/>
                <a:gd name="T83" fmla="*/ 60 h 66"/>
                <a:gd name="T84" fmla="*/ 99 w 132"/>
                <a:gd name="T85" fmla="*/ 57 h 66"/>
                <a:gd name="T86" fmla="*/ 101 w 132"/>
                <a:gd name="T87" fmla="*/ 49 h 66"/>
                <a:gd name="T88" fmla="*/ 103 w 132"/>
                <a:gd name="T89" fmla="*/ 39 h 66"/>
                <a:gd name="T90" fmla="*/ 103 w 132"/>
                <a:gd name="T91" fmla="*/ 39 h 66"/>
                <a:gd name="T92" fmla="*/ 104 w 132"/>
                <a:gd name="T93" fmla="*/ 43 h 66"/>
                <a:gd name="T94" fmla="*/ 108 w 132"/>
                <a:gd name="T95" fmla="*/ 23 h 66"/>
                <a:gd name="T96" fmla="*/ 108 w 132"/>
                <a:gd name="T97" fmla="*/ 27 h 66"/>
                <a:gd name="T98" fmla="*/ 110 w 132"/>
                <a:gd name="T99" fmla="*/ 43 h 66"/>
                <a:gd name="T100" fmla="*/ 112 w 132"/>
                <a:gd name="T101" fmla="*/ 57 h 66"/>
                <a:gd name="T102" fmla="*/ 116 w 132"/>
                <a:gd name="T103" fmla="*/ 53 h 66"/>
                <a:gd name="T104" fmla="*/ 118 w 132"/>
                <a:gd name="T105" fmla="*/ 47 h 66"/>
                <a:gd name="T106" fmla="*/ 120 w 132"/>
                <a:gd name="T107" fmla="*/ 35 h 66"/>
                <a:gd name="T108" fmla="*/ 122 w 132"/>
                <a:gd name="T109" fmla="*/ 33 h 66"/>
                <a:gd name="T110" fmla="*/ 124 w 132"/>
                <a:gd name="T111" fmla="*/ 37 h 66"/>
                <a:gd name="T112" fmla="*/ 128 w 132"/>
                <a:gd name="T113" fmla="*/ 45 h 66"/>
                <a:gd name="T114" fmla="*/ 130 w 132"/>
                <a:gd name="T115" fmla="*/ 39 h 66"/>
                <a:gd name="T116" fmla="*/ 132 w 132"/>
                <a:gd name="T11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66">
                  <a:moveTo>
                    <a:pt x="0" y="25"/>
                  </a:moveTo>
                  <a:lnTo>
                    <a:pt x="2" y="31"/>
                  </a:lnTo>
                  <a:lnTo>
                    <a:pt x="2" y="47"/>
                  </a:lnTo>
                  <a:lnTo>
                    <a:pt x="4" y="53"/>
                  </a:lnTo>
                  <a:lnTo>
                    <a:pt x="4" y="60"/>
                  </a:lnTo>
                  <a:lnTo>
                    <a:pt x="6" y="59"/>
                  </a:lnTo>
                  <a:lnTo>
                    <a:pt x="6" y="57"/>
                  </a:lnTo>
                  <a:lnTo>
                    <a:pt x="8" y="55"/>
                  </a:lnTo>
                  <a:lnTo>
                    <a:pt x="8" y="53"/>
                  </a:lnTo>
                  <a:lnTo>
                    <a:pt x="10" y="51"/>
                  </a:lnTo>
                  <a:lnTo>
                    <a:pt x="10" y="43"/>
                  </a:lnTo>
                  <a:lnTo>
                    <a:pt x="12" y="37"/>
                  </a:lnTo>
                  <a:lnTo>
                    <a:pt x="12" y="27"/>
                  </a:lnTo>
                  <a:lnTo>
                    <a:pt x="14" y="21"/>
                  </a:lnTo>
                  <a:lnTo>
                    <a:pt x="14" y="19"/>
                  </a:lnTo>
                  <a:lnTo>
                    <a:pt x="16" y="21"/>
                  </a:lnTo>
                  <a:lnTo>
                    <a:pt x="16" y="25"/>
                  </a:lnTo>
                  <a:lnTo>
                    <a:pt x="18" y="27"/>
                  </a:lnTo>
                  <a:lnTo>
                    <a:pt x="18" y="33"/>
                  </a:lnTo>
                  <a:lnTo>
                    <a:pt x="20" y="35"/>
                  </a:lnTo>
                  <a:lnTo>
                    <a:pt x="20" y="37"/>
                  </a:lnTo>
                  <a:lnTo>
                    <a:pt x="22" y="39"/>
                  </a:lnTo>
                  <a:lnTo>
                    <a:pt x="22" y="41"/>
                  </a:lnTo>
                  <a:lnTo>
                    <a:pt x="26" y="45"/>
                  </a:lnTo>
                  <a:lnTo>
                    <a:pt x="26" y="47"/>
                  </a:lnTo>
                  <a:lnTo>
                    <a:pt x="26" y="45"/>
                  </a:lnTo>
                  <a:lnTo>
                    <a:pt x="28" y="45"/>
                  </a:lnTo>
                  <a:lnTo>
                    <a:pt x="28" y="37"/>
                  </a:lnTo>
                  <a:lnTo>
                    <a:pt x="30" y="33"/>
                  </a:lnTo>
                  <a:lnTo>
                    <a:pt x="30" y="29"/>
                  </a:lnTo>
                  <a:lnTo>
                    <a:pt x="34" y="33"/>
                  </a:lnTo>
                  <a:lnTo>
                    <a:pt x="32" y="33"/>
                  </a:lnTo>
                  <a:lnTo>
                    <a:pt x="34" y="29"/>
                  </a:lnTo>
                  <a:lnTo>
                    <a:pt x="36" y="27"/>
                  </a:lnTo>
                  <a:lnTo>
                    <a:pt x="36" y="23"/>
                  </a:lnTo>
                  <a:lnTo>
                    <a:pt x="38" y="19"/>
                  </a:lnTo>
                  <a:lnTo>
                    <a:pt x="40" y="21"/>
                  </a:lnTo>
                  <a:lnTo>
                    <a:pt x="40" y="37"/>
                  </a:lnTo>
                  <a:lnTo>
                    <a:pt x="42" y="41"/>
                  </a:lnTo>
                  <a:lnTo>
                    <a:pt x="42" y="51"/>
                  </a:lnTo>
                  <a:lnTo>
                    <a:pt x="44" y="55"/>
                  </a:lnTo>
                  <a:lnTo>
                    <a:pt x="44" y="41"/>
                  </a:lnTo>
                  <a:lnTo>
                    <a:pt x="46" y="27"/>
                  </a:lnTo>
                  <a:lnTo>
                    <a:pt x="46" y="14"/>
                  </a:lnTo>
                  <a:lnTo>
                    <a:pt x="48" y="15"/>
                  </a:lnTo>
                  <a:lnTo>
                    <a:pt x="48" y="37"/>
                  </a:lnTo>
                  <a:lnTo>
                    <a:pt x="50" y="43"/>
                  </a:lnTo>
                  <a:lnTo>
                    <a:pt x="50" y="55"/>
                  </a:lnTo>
                  <a:lnTo>
                    <a:pt x="51" y="60"/>
                  </a:lnTo>
                  <a:lnTo>
                    <a:pt x="51" y="66"/>
                  </a:lnTo>
                  <a:lnTo>
                    <a:pt x="53" y="64"/>
                  </a:lnTo>
                  <a:lnTo>
                    <a:pt x="55" y="62"/>
                  </a:lnTo>
                  <a:lnTo>
                    <a:pt x="55" y="53"/>
                  </a:lnTo>
                  <a:lnTo>
                    <a:pt x="57" y="51"/>
                  </a:lnTo>
                  <a:lnTo>
                    <a:pt x="57" y="47"/>
                  </a:lnTo>
                  <a:lnTo>
                    <a:pt x="59" y="45"/>
                  </a:lnTo>
                  <a:lnTo>
                    <a:pt x="61" y="43"/>
                  </a:lnTo>
                  <a:lnTo>
                    <a:pt x="63" y="41"/>
                  </a:lnTo>
                  <a:lnTo>
                    <a:pt x="63" y="39"/>
                  </a:lnTo>
                  <a:lnTo>
                    <a:pt x="65" y="37"/>
                  </a:lnTo>
                  <a:lnTo>
                    <a:pt x="65" y="33"/>
                  </a:lnTo>
                  <a:lnTo>
                    <a:pt x="67" y="33"/>
                  </a:lnTo>
                  <a:lnTo>
                    <a:pt x="69" y="37"/>
                  </a:lnTo>
                  <a:lnTo>
                    <a:pt x="71" y="39"/>
                  </a:lnTo>
                  <a:lnTo>
                    <a:pt x="73" y="37"/>
                  </a:lnTo>
                  <a:lnTo>
                    <a:pt x="75" y="35"/>
                  </a:lnTo>
                  <a:lnTo>
                    <a:pt x="77" y="35"/>
                  </a:lnTo>
                  <a:lnTo>
                    <a:pt x="79" y="35"/>
                  </a:lnTo>
                  <a:lnTo>
                    <a:pt x="81" y="35"/>
                  </a:lnTo>
                  <a:lnTo>
                    <a:pt x="83" y="31"/>
                  </a:lnTo>
                  <a:lnTo>
                    <a:pt x="83" y="23"/>
                  </a:lnTo>
                  <a:lnTo>
                    <a:pt x="85" y="17"/>
                  </a:lnTo>
                  <a:lnTo>
                    <a:pt x="85" y="6"/>
                  </a:lnTo>
                  <a:lnTo>
                    <a:pt x="87" y="2"/>
                  </a:lnTo>
                  <a:lnTo>
                    <a:pt x="87" y="0"/>
                  </a:lnTo>
                  <a:lnTo>
                    <a:pt x="87" y="4"/>
                  </a:lnTo>
                  <a:lnTo>
                    <a:pt x="89" y="8"/>
                  </a:lnTo>
                  <a:lnTo>
                    <a:pt x="89" y="21"/>
                  </a:lnTo>
                  <a:lnTo>
                    <a:pt x="91" y="27"/>
                  </a:lnTo>
                  <a:lnTo>
                    <a:pt x="91" y="45"/>
                  </a:lnTo>
                  <a:lnTo>
                    <a:pt x="93" y="49"/>
                  </a:lnTo>
                  <a:lnTo>
                    <a:pt x="93" y="55"/>
                  </a:lnTo>
                  <a:lnTo>
                    <a:pt x="95" y="57"/>
                  </a:lnTo>
                  <a:lnTo>
                    <a:pt x="95" y="60"/>
                  </a:lnTo>
                  <a:lnTo>
                    <a:pt x="97" y="60"/>
                  </a:lnTo>
                  <a:lnTo>
                    <a:pt x="99" y="57"/>
                  </a:lnTo>
                  <a:lnTo>
                    <a:pt x="99" y="53"/>
                  </a:lnTo>
                  <a:lnTo>
                    <a:pt x="101" y="49"/>
                  </a:lnTo>
                  <a:lnTo>
                    <a:pt x="101" y="43"/>
                  </a:lnTo>
                  <a:lnTo>
                    <a:pt x="103" y="39"/>
                  </a:lnTo>
                  <a:lnTo>
                    <a:pt x="103" y="37"/>
                  </a:lnTo>
                  <a:lnTo>
                    <a:pt x="103" y="39"/>
                  </a:lnTo>
                  <a:lnTo>
                    <a:pt x="106" y="43"/>
                  </a:lnTo>
                  <a:lnTo>
                    <a:pt x="104" y="43"/>
                  </a:lnTo>
                  <a:lnTo>
                    <a:pt x="106" y="29"/>
                  </a:lnTo>
                  <a:lnTo>
                    <a:pt x="108" y="23"/>
                  </a:lnTo>
                  <a:lnTo>
                    <a:pt x="108" y="21"/>
                  </a:lnTo>
                  <a:lnTo>
                    <a:pt x="108" y="27"/>
                  </a:lnTo>
                  <a:lnTo>
                    <a:pt x="110" y="31"/>
                  </a:lnTo>
                  <a:lnTo>
                    <a:pt x="110" y="43"/>
                  </a:lnTo>
                  <a:lnTo>
                    <a:pt x="112" y="49"/>
                  </a:lnTo>
                  <a:lnTo>
                    <a:pt x="112" y="57"/>
                  </a:lnTo>
                  <a:lnTo>
                    <a:pt x="114" y="55"/>
                  </a:lnTo>
                  <a:lnTo>
                    <a:pt x="116" y="53"/>
                  </a:lnTo>
                  <a:lnTo>
                    <a:pt x="116" y="49"/>
                  </a:lnTo>
                  <a:lnTo>
                    <a:pt x="118" y="47"/>
                  </a:lnTo>
                  <a:lnTo>
                    <a:pt x="118" y="39"/>
                  </a:lnTo>
                  <a:lnTo>
                    <a:pt x="120" y="35"/>
                  </a:lnTo>
                  <a:lnTo>
                    <a:pt x="120" y="31"/>
                  </a:lnTo>
                  <a:lnTo>
                    <a:pt x="122" y="33"/>
                  </a:lnTo>
                  <a:lnTo>
                    <a:pt x="122" y="35"/>
                  </a:lnTo>
                  <a:lnTo>
                    <a:pt x="124" y="37"/>
                  </a:lnTo>
                  <a:lnTo>
                    <a:pt x="124" y="45"/>
                  </a:lnTo>
                  <a:lnTo>
                    <a:pt x="128" y="45"/>
                  </a:lnTo>
                  <a:lnTo>
                    <a:pt x="128" y="41"/>
                  </a:lnTo>
                  <a:lnTo>
                    <a:pt x="130" y="39"/>
                  </a:lnTo>
                  <a:lnTo>
                    <a:pt x="130" y="33"/>
                  </a:lnTo>
                  <a:lnTo>
                    <a:pt x="132"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2" name="Freeform 296"/>
            <p:cNvSpPr>
              <a:spLocks noChangeAspect="1"/>
            </p:cNvSpPr>
            <p:nvPr/>
          </p:nvSpPr>
          <p:spPr bwMode="auto">
            <a:xfrm flipV="1">
              <a:off x="4777179" y="6148189"/>
              <a:ext cx="1055067" cy="132713"/>
            </a:xfrm>
            <a:custGeom>
              <a:avLst/>
              <a:gdLst>
                <a:gd name="T0" fmla="*/ 2 w 153"/>
                <a:gd name="T1" fmla="*/ 63 h 77"/>
                <a:gd name="T2" fmla="*/ 6 w 153"/>
                <a:gd name="T3" fmla="*/ 55 h 77"/>
                <a:gd name="T4" fmla="*/ 8 w 153"/>
                <a:gd name="T5" fmla="*/ 38 h 77"/>
                <a:gd name="T6" fmla="*/ 12 w 153"/>
                <a:gd name="T7" fmla="*/ 65 h 77"/>
                <a:gd name="T8" fmla="*/ 18 w 153"/>
                <a:gd name="T9" fmla="*/ 67 h 77"/>
                <a:gd name="T10" fmla="*/ 20 w 153"/>
                <a:gd name="T11" fmla="*/ 55 h 77"/>
                <a:gd name="T12" fmla="*/ 24 w 153"/>
                <a:gd name="T13" fmla="*/ 45 h 77"/>
                <a:gd name="T14" fmla="*/ 26 w 153"/>
                <a:gd name="T15" fmla="*/ 59 h 77"/>
                <a:gd name="T16" fmla="*/ 32 w 153"/>
                <a:gd name="T17" fmla="*/ 59 h 77"/>
                <a:gd name="T18" fmla="*/ 36 w 153"/>
                <a:gd name="T19" fmla="*/ 49 h 77"/>
                <a:gd name="T20" fmla="*/ 38 w 153"/>
                <a:gd name="T21" fmla="*/ 69 h 77"/>
                <a:gd name="T22" fmla="*/ 41 w 153"/>
                <a:gd name="T23" fmla="*/ 59 h 77"/>
                <a:gd name="T24" fmla="*/ 47 w 153"/>
                <a:gd name="T25" fmla="*/ 51 h 77"/>
                <a:gd name="T26" fmla="*/ 51 w 153"/>
                <a:gd name="T27" fmla="*/ 47 h 77"/>
                <a:gd name="T28" fmla="*/ 53 w 153"/>
                <a:gd name="T29" fmla="*/ 40 h 77"/>
                <a:gd name="T30" fmla="*/ 57 w 153"/>
                <a:gd name="T31" fmla="*/ 49 h 77"/>
                <a:gd name="T32" fmla="*/ 59 w 153"/>
                <a:gd name="T33" fmla="*/ 61 h 77"/>
                <a:gd name="T34" fmla="*/ 63 w 153"/>
                <a:gd name="T35" fmla="*/ 63 h 77"/>
                <a:gd name="T36" fmla="*/ 69 w 153"/>
                <a:gd name="T37" fmla="*/ 57 h 77"/>
                <a:gd name="T38" fmla="*/ 73 w 153"/>
                <a:gd name="T39" fmla="*/ 45 h 77"/>
                <a:gd name="T40" fmla="*/ 75 w 153"/>
                <a:gd name="T41" fmla="*/ 49 h 77"/>
                <a:gd name="T42" fmla="*/ 79 w 153"/>
                <a:gd name="T43" fmla="*/ 55 h 77"/>
                <a:gd name="T44" fmla="*/ 83 w 153"/>
                <a:gd name="T45" fmla="*/ 63 h 77"/>
                <a:gd name="T46" fmla="*/ 87 w 153"/>
                <a:gd name="T47" fmla="*/ 75 h 77"/>
                <a:gd name="T48" fmla="*/ 91 w 153"/>
                <a:gd name="T49" fmla="*/ 65 h 77"/>
                <a:gd name="T50" fmla="*/ 92 w 153"/>
                <a:gd name="T51" fmla="*/ 51 h 77"/>
                <a:gd name="T52" fmla="*/ 96 w 153"/>
                <a:gd name="T53" fmla="*/ 44 h 77"/>
                <a:gd name="T54" fmla="*/ 100 w 153"/>
                <a:gd name="T55" fmla="*/ 57 h 77"/>
                <a:gd name="T56" fmla="*/ 102 w 153"/>
                <a:gd name="T57" fmla="*/ 67 h 77"/>
                <a:gd name="T58" fmla="*/ 108 w 153"/>
                <a:gd name="T59" fmla="*/ 63 h 77"/>
                <a:gd name="T60" fmla="*/ 112 w 153"/>
                <a:gd name="T61" fmla="*/ 51 h 77"/>
                <a:gd name="T62" fmla="*/ 116 w 153"/>
                <a:gd name="T63" fmla="*/ 10 h 77"/>
                <a:gd name="T64" fmla="*/ 118 w 153"/>
                <a:gd name="T65" fmla="*/ 22 h 77"/>
                <a:gd name="T66" fmla="*/ 122 w 153"/>
                <a:gd name="T67" fmla="*/ 55 h 77"/>
                <a:gd name="T68" fmla="*/ 124 w 153"/>
                <a:gd name="T69" fmla="*/ 77 h 77"/>
                <a:gd name="T70" fmla="*/ 130 w 153"/>
                <a:gd name="T71" fmla="*/ 71 h 77"/>
                <a:gd name="T72" fmla="*/ 132 w 153"/>
                <a:gd name="T73" fmla="*/ 57 h 77"/>
                <a:gd name="T74" fmla="*/ 136 w 153"/>
                <a:gd name="T75" fmla="*/ 49 h 77"/>
                <a:gd name="T76" fmla="*/ 138 w 153"/>
                <a:gd name="T77" fmla="*/ 71 h 77"/>
                <a:gd name="T78" fmla="*/ 143 w 153"/>
                <a:gd name="T79" fmla="*/ 65 h 77"/>
                <a:gd name="T80" fmla="*/ 145 w 153"/>
                <a:gd name="T81" fmla="*/ 53 h 77"/>
                <a:gd name="T82" fmla="*/ 151 w 153"/>
                <a:gd name="T83"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77">
                  <a:moveTo>
                    <a:pt x="0" y="59"/>
                  </a:moveTo>
                  <a:lnTo>
                    <a:pt x="0" y="61"/>
                  </a:lnTo>
                  <a:lnTo>
                    <a:pt x="2" y="63"/>
                  </a:lnTo>
                  <a:lnTo>
                    <a:pt x="4" y="61"/>
                  </a:lnTo>
                  <a:lnTo>
                    <a:pt x="4" y="57"/>
                  </a:lnTo>
                  <a:lnTo>
                    <a:pt x="6" y="55"/>
                  </a:lnTo>
                  <a:lnTo>
                    <a:pt x="6" y="45"/>
                  </a:lnTo>
                  <a:lnTo>
                    <a:pt x="8" y="40"/>
                  </a:lnTo>
                  <a:lnTo>
                    <a:pt x="8" y="38"/>
                  </a:lnTo>
                  <a:lnTo>
                    <a:pt x="10" y="44"/>
                  </a:lnTo>
                  <a:lnTo>
                    <a:pt x="10" y="63"/>
                  </a:lnTo>
                  <a:lnTo>
                    <a:pt x="12" y="65"/>
                  </a:lnTo>
                  <a:lnTo>
                    <a:pt x="14" y="63"/>
                  </a:lnTo>
                  <a:lnTo>
                    <a:pt x="14" y="65"/>
                  </a:lnTo>
                  <a:lnTo>
                    <a:pt x="18" y="67"/>
                  </a:lnTo>
                  <a:lnTo>
                    <a:pt x="18" y="63"/>
                  </a:lnTo>
                  <a:lnTo>
                    <a:pt x="20" y="63"/>
                  </a:lnTo>
                  <a:lnTo>
                    <a:pt x="20" y="55"/>
                  </a:lnTo>
                  <a:lnTo>
                    <a:pt x="22" y="51"/>
                  </a:lnTo>
                  <a:lnTo>
                    <a:pt x="22" y="44"/>
                  </a:lnTo>
                  <a:lnTo>
                    <a:pt x="24" y="45"/>
                  </a:lnTo>
                  <a:lnTo>
                    <a:pt x="24" y="53"/>
                  </a:lnTo>
                  <a:lnTo>
                    <a:pt x="26" y="55"/>
                  </a:lnTo>
                  <a:lnTo>
                    <a:pt x="26" y="59"/>
                  </a:lnTo>
                  <a:lnTo>
                    <a:pt x="28" y="61"/>
                  </a:lnTo>
                  <a:lnTo>
                    <a:pt x="30" y="61"/>
                  </a:lnTo>
                  <a:lnTo>
                    <a:pt x="32" y="59"/>
                  </a:lnTo>
                  <a:lnTo>
                    <a:pt x="32" y="49"/>
                  </a:lnTo>
                  <a:lnTo>
                    <a:pt x="34" y="45"/>
                  </a:lnTo>
                  <a:lnTo>
                    <a:pt x="36" y="49"/>
                  </a:lnTo>
                  <a:lnTo>
                    <a:pt x="36" y="63"/>
                  </a:lnTo>
                  <a:lnTo>
                    <a:pt x="38" y="67"/>
                  </a:lnTo>
                  <a:lnTo>
                    <a:pt x="38" y="69"/>
                  </a:lnTo>
                  <a:lnTo>
                    <a:pt x="39" y="67"/>
                  </a:lnTo>
                  <a:lnTo>
                    <a:pt x="39" y="59"/>
                  </a:lnTo>
                  <a:lnTo>
                    <a:pt x="41" y="59"/>
                  </a:lnTo>
                  <a:lnTo>
                    <a:pt x="43" y="59"/>
                  </a:lnTo>
                  <a:lnTo>
                    <a:pt x="45" y="59"/>
                  </a:lnTo>
                  <a:lnTo>
                    <a:pt x="47" y="51"/>
                  </a:lnTo>
                  <a:lnTo>
                    <a:pt x="47" y="53"/>
                  </a:lnTo>
                  <a:lnTo>
                    <a:pt x="47" y="51"/>
                  </a:lnTo>
                  <a:lnTo>
                    <a:pt x="51" y="47"/>
                  </a:lnTo>
                  <a:lnTo>
                    <a:pt x="51" y="44"/>
                  </a:lnTo>
                  <a:lnTo>
                    <a:pt x="53" y="42"/>
                  </a:lnTo>
                  <a:lnTo>
                    <a:pt x="53" y="40"/>
                  </a:lnTo>
                  <a:lnTo>
                    <a:pt x="55" y="42"/>
                  </a:lnTo>
                  <a:lnTo>
                    <a:pt x="55" y="47"/>
                  </a:lnTo>
                  <a:lnTo>
                    <a:pt x="57" y="49"/>
                  </a:lnTo>
                  <a:lnTo>
                    <a:pt x="57" y="55"/>
                  </a:lnTo>
                  <a:lnTo>
                    <a:pt x="59" y="57"/>
                  </a:lnTo>
                  <a:lnTo>
                    <a:pt x="59" y="61"/>
                  </a:lnTo>
                  <a:lnTo>
                    <a:pt x="63" y="65"/>
                  </a:lnTo>
                  <a:lnTo>
                    <a:pt x="61" y="65"/>
                  </a:lnTo>
                  <a:lnTo>
                    <a:pt x="63" y="63"/>
                  </a:lnTo>
                  <a:lnTo>
                    <a:pt x="65" y="63"/>
                  </a:lnTo>
                  <a:lnTo>
                    <a:pt x="67" y="61"/>
                  </a:lnTo>
                  <a:lnTo>
                    <a:pt x="69" y="57"/>
                  </a:lnTo>
                  <a:lnTo>
                    <a:pt x="69" y="49"/>
                  </a:lnTo>
                  <a:lnTo>
                    <a:pt x="71" y="47"/>
                  </a:lnTo>
                  <a:lnTo>
                    <a:pt x="73" y="45"/>
                  </a:lnTo>
                  <a:lnTo>
                    <a:pt x="73" y="42"/>
                  </a:lnTo>
                  <a:lnTo>
                    <a:pt x="75" y="44"/>
                  </a:lnTo>
                  <a:lnTo>
                    <a:pt x="75" y="49"/>
                  </a:lnTo>
                  <a:lnTo>
                    <a:pt x="77" y="51"/>
                  </a:lnTo>
                  <a:lnTo>
                    <a:pt x="77" y="53"/>
                  </a:lnTo>
                  <a:lnTo>
                    <a:pt x="79" y="55"/>
                  </a:lnTo>
                  <a:lnTo>
                    <a:pt x="79" y="59"/>
                  </a:lnTo>
                  <a:lnTo>
                    <a:pt x="81" y="61"/>
                  </a:lnTo>
                  <a:lnTo>
                    <a:pt x="83" y="63"/>
                  </a:lnTo>
                  <a:lnTo>
                    <a:pt x="83" y="69"/>
                  </a:lnTo>
                  <a:lnTo>
                    <a:pt x="87" y="73"/>
                  </a:lnTo>
                  <a:lnTo>
                    <a:pt x="87" y="75"/>
                  </a:lnTo>
                  <a:lnTo>
                    <a:pt x="89" y="73"/>
                  </a:lnTo>
                  <a:lnTo>
                    <a:pt x="89" y="69"/>
                  </a:lnTo>
                  <a:lnTo>
                    <a:pt x="91" y="65"/>
                  </a:lnTo>
                  <a:lnTo>
                    <a:pt x="91" y="61"/>
                  </a:lnTo>
                  <a:lnTo>
                    <a:pt x="92" y="59"/>
                  </a:lnTo>
                  <a:lnTo>
                    <a:pt x="92" y="51"/>
                  </a:lnTo>
                  <a:lnTo>
                    <a:pt x="94" y="45"/>
                  </a:lnTo>
                  <a:lnTo>
                    <a:pt x="94" y="42"/>
                  </a:lnTo>
                  <a:lnTo>
                    <a:pt x="96" y="44"/>
                  </a:lnTo>
                  <a:lnTo>
                    <a:pt x="98" y="45"/>
                  </a:lnTo>
                  <a:lnTo>
                    <a:pt x="98" y="53"/>
                  </a:lnTo>
                  <a:lnTo>
                    <a:pt x="100" y="57"/>
                  </a:lnTo>
                  <a:lnTo>
                    <a:pt x="100" y="63"/>
                  </a:lnTo>
                  <a:lnTo>
                    <a:pt x="104" y="67"/>
                  </a:lnTo>
                  <a:lnTo>
                    <a:pt x="102" y="67"/>
                  </a:lnTo>
                  <a:lnTo>
                    <a:pt x="104" y="67"/>
                  </a:lnTo>
                  <a:lnTo>
                    <a:pt x="106" y="65"/>
                  </a:lnTo>
                  <a:lnTo>
                    <a:pt x="108" y="63"/>
                  </a:lnTo>
                  <a:lnTo>
                    <a:pt x="110" y="63"/>
                  </a:lnTo>
                  <a:lnTo>
                    <a:pt x="112" y="61"/>
                  </a:lnTo>
                  <a:lnTo>
                    <a:pt x="112" y="51"/>
                  </a:lnTo>
                  <a:lnTo>
                    <a:pt x="114" y="42"/>
                  </a:lnTo>
                  <a:lnTo>
                    <a:pt x="114" y="20"/>
                  </a:lnTo>
                  <a:lnTo>
                    <a:pt x="116" y="10"/>
                  </a:lnTo>
                  <a:lnTo>
                    <a:pt x="116" y="0"/>
                  </a:lnTo>
                  <a:lnTo>
                    <a:pt x="118" y="0"/>
                  </a:lnTo>
                  <a:lnTo>
                    <a:pt x="118" y="22"/>
                  </a:lnTo>
                  <a:lnTo>
                    <a:pt x="120" y="32"/>
                  </a:lnTo>
                  <a:lnTo>
                    <a:pt x="120" y="49"/>
                  </a:lnTo>
                  <a:lnTo>
                    <a:pt x="122" y="55"/>
                  </a:lnTo>
                  <a:lnTo>
                    <a:pt x="122" y="71"/>
                  </a:lnTo>
                  <a:lnTo>
                    <a:pt x="124" y="73"/>
                  </a:lnTo>
                  <a:lnTo>
                    <a:pt x="124" y="77"/>
                  </a:lnTo>
                  <a:lnTo>
                    <a:pt x="126" y="77"/>
                  </a:lnTo>
                  <a:lnTo>
                    <a:pt x="128" y="73"/>
                  </a:lnTo>
                  <a:lnTo>
                    <a:pt x="130" y="71"/>
                  </a:lnTo>
                  <a:lnTo>
                    <a:pt x="130" y="65"/>
                  </a:lnTo>
                  <a:lnTo>
                    <a:pt x="132" y="63"/>
                  </a:lnTo>
                  <a:lnTo>
                    <a:pt x="132" y="57"/>
                  </a:lnTo>
                  <a:lnTo>
                    <a:pt x="134" y="51"/>
                  </a:lnTo>
                  <a:lnTo>
                    <a:pt x="134" y="45"/>
                  </a:lnTo>
                  <a:lnTo>
                    <a:pt x="136" y="49"/>
                  </a:lnTo>
                  <a:lnTo>
                    <a:pt x="136" y="59"/>
                  </a:lnTo>
                  <a:lnTo>
                    <a:pt x="138" y="61"/>
                  </a:lnTo>
                  <a:lnTo>
                    <a:pt x="138" y="71"/>
                  </a:lnTo>
                  <a:lnTo>
                    <a:pt x="140" y="71"/>
                  </a:lnTo>
                  <a:lnTo>
                    <a:pt x="142" y="67"/>
                  </a:lnTo>
                  <a:lnTo>
                    <a:pt x="143" y="65"/>
                  </a:lnTo>
                  <a:lnTo>
                    <a:pt x="143" y="63"/>
                  </a:lnTo>
                  <a:lnTo>
                    <a:pt x="145" y="59"/>
                  </a:lnTo>
                  <a:lnTo>
                    <a:pt x="145" y="53"/>
                  </a:lnTo>
                  <a:lnTo>
                    <a:pt x="147" y="51"/>
                  </a:lnTo>
                  <a:lnTo>
                    <a:pt x="147" y="55"/>
                  </a:lnTo>
                  <a:lnTo>
                    <a:pt x="151" y="59"/>
                  </a:lnTo>
                  <a:lnTo>
                    <a:pt x="151" y="61"/>
                  </a:lnTo>
                  <a:lnTo>
                    <a:pt x="153" y="5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3" name="Freeform 297"/>
            <p:cNvSpPr>
              <a:spLocks noChangeAspect="1"/>
            </p:cNvSpPr>
            <p:nvPr/>
          </p:nvSpPr>
          <p:spPr bwMode="auto">
            <a:xfrm flipV="1">
              <a:off x="5832246" y="6130689"/>
              <a:ext cx="884115" cy="158964"/>
            </a:xfrm>
            <a:custGeom>
              <a:avLst/>
              <a:gdLst>
                <a:gd name="T0" fmla="*/ 2 w 128"/>
                <a:gd name="T1" fmla="*/ 58 h 92"/>
                <a:gd name="T2" fmla="*/ 6 w 128"/>
                <a:gd name="T3" fmla="*/ 62 h 92"/>
                <a:gd name="T4" fmla="*/ 12 w 128"/>
                <a:gd name="T5" fmla="*/ 64 h 92"/>
                <a:gd name="T6" fmla="*/ 14 w 128"/>
                <a:gd name="T7" fmla="*/ 50 h 92"/>
                <a:gd name="T8" fmla="*/ 18 w 128"/>
                <a:gd name="T9" fmla="*/ 35 h 92"/>
                <a:gd name="T10" fmla="*/ 20 w 128"/>
                <a:gd name="T11" fmla="*/ 74 h 92"/>
                <a:gd name="T12" fmla="*/ 24 w 128"/>
                <a:gd name="T13" fmla="*/ 74 h 92"/>
                <a:gd name="T14" fmla="*/ 26 w 128"/>
                <a:gd name="T15" fmla="*/ 68 h 92"/>
                <a:gd name="T16" fmla="*/ 30 w 128"/>
                <a:gd name="T17" fmla="*/ 58 h 92"/>
                <a:gd name="T18" fmla="*/ 32 w 128"/>
                <a:gd name="T19" fmla="*/ 41 h 92"/>
                <a:gd name="T20" fmla="*/ 36 w 128"/>
                <a:gd name="T21" fmla="*/ 49 h 92"/>
                <a:gd name="T22" fmla="*/ 38 w 128"/>
                <a:gd name="T23" fmla="*/ 62 h 92"/>
                <a:gd name="T24" fmla="*/ 42 w 128"/>
                <a:gd name="T25" fmla="*/ 66 h 92"/>
                <a:gd name="T26" fmla="*/ 45 w 128"/>
                <a:gd name="T27" fmla="*/ 72 h 92"/>
                <a:gd name="T28" fmla="*/ 49 w 128"/>
                <a:gd name="T29" fmla="*/ 52 h 92"/>
                <a:gd name="T30" fmla="*/ 51 w 128"/>
                <a:gd name="T31" fmla="*/ 70 h 92"/>
                <a:gd name="T32" fmla="*/ 55 w 128"/>
                <a:gd name="T33" fmla="*/ 64 h 92"/>
                <a:gd name="T34" fmla="*/ 57 w 128"/>
                <a:gd name="T35" fmla="*/ 43 h 92"/>
                <a:gd name="T36" fmla="*/ 59 w 128"/>
                <a:gd name="T37" fmla="*/ 74 h 92"/>
                <a:gd name="T38" fmla="*/ 63 w 128"/>
                <a:gd name="T39" fmla="*/ 88 h 92"/>
                <a:gd name="T40" fmla="*/ 65 w 128"/>
                <a:gd name="T41" fmla="*/ 64 h 92"/>
                <a:gd name="T42" fmla="*/ 67 w 128"/>
                <a:gd name="T43" fmla="*/ 62 h 92"/>
                <a:gd name="T44" fmla="*/ 71 w 128"/>
                <a:gd name="T45" fmla="*/ 78 h 92"/>
                <a:gd name="T46" fmla="*/ 73 w 128"/>
                <a:gd name="T47" fmla="*/ 76 h 92"/>
                <a:gd name="T48" fmla="*/ 77 w 128"/>
                <a:gd name="T49" fmla="*/ 56 h 92"/>
                <a:gd name="T50" fmla="*/ 79 w 128"/>
                <a:gd name="T51" fmla="*/ 0 h 92"/>
                <a:gd name="T52" fmla="*/ 81 w 128"/>
                <a:gd name="T53" fmla="*/ 19 h 92"/>
                <a:gd name="T54" fmla="*/ 85 w 128"/>
                <a:gd name="T55" fmla="*/ 52 h 92"/>
                <a:gd name="T56" fmla="*/ 87 w 128"/>
                <a:gd name="T57" fmla="*/ 86 h 92"/>
                <a:gd name="T58" fmla="*/ 91 w 128"/>
                <a:gd name="T59" fmla="*/ 88 h 92"/>
                <a:gd name="T60" fmla="*/ 93 w 128"/>
                <a:gd name="T61" fmla="*/ 68 h 92"/>
                <a:gd name="T62" fmla="*/ 96 w 128"/>
                <a:gd name="T63" fmla="*/ 56 h 92"/>
                <a:gd name="T64" fmla="*/ 98 w 128"/>
                <a:gd name="T65" fmla="*/ 5 h 92"/>
                <a:gd name="T66" fmla="*/ 100 w 128"/>
                <a:gd name="T67" fmla="*/ 56 h 92"/>
                <a:gd name="T68" fmla="*/ 106 w 128"/>
                <a:gd name="T69" fmla="*/ 92 h 92"/>
                <a:gd name="T70" fmla="*/ 108 w 128"/>
                <a:gd name="T71" fmla="*/ 80 h 92"/>
                <a:gd name="T72" fmla="*/ 110 w 128"/>
                <a:gd name="T73" fmla="*/ 70 h 92"/>
                <a:gd name="T74" fmla="*/ 114 w 128"/>
                <a:gd name="T75" fmla="*/ 62 h 92"/>
                <a:gd name="T76" fmla="*/ 116 w 128"/>
                <a:gd name="T77" fmla="*/ 58 h 92"/>
                <a:gd name="T78" fmla="*/ 120 w 128"/>
                <a:gd name="T79" fmla="*/ 64 h 92"/>
                <a:gd name="T80" fmla="*/ 122 w 128"/>
                <a:gd name="T81" fmla="*/ 62 h 92"/>
                <a:gd name="T82" fmla="*/ 126 w 128"/>
                <a:gd name="T83"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92">
                  <a:moveTo>
                    <a:pt x="0" y="64"/>
                  </a:moveTo>
                  <a:lnTo>
                    <a:pt x="0" y="60"/>
                  </a:lnTo>
                  <a:lnTo>
                    <a:pt x="2" y="58"/>
                  </a:lnTo>
                  <a:lnTo>
                    <a:pt x="4" y="56"/>
                  </a:lnTo>
                  <a:lnTo>
                    <a:pt x="6" y="58"/>
                  </a:lnTo>
                  <a:lnTo>
                    <a:pt x="6" y="62"/>
                  </a:lnTo>
                  <a:lnTo>
                    <a:pt x="8" y="64"/>
                  </a:lnTo>
                  <a:lnTo>
                    <a:pt x="10" y="66"/>
                  </a:lnTo>
                  <a:lnTo>
                    <a:pt x="12" y="64"/>
                  </a:lnTo>
                  <a:lnTo>
                    <a:pt x="12" y="60"/>
                  </a:lnTo>
                  <a:lnTo>
                    <a:pt x="14" y="58"/>
                  </a:lnTo>
                  <a:lnTo>
                    <a:pt x="14" y="50"/>
                  </a:lnTo>
                  <a:lnTo>
                    <a:pt x="16" y="45"/>
                  </a:lnTo>
                  <a:lnTo>
                    <a:pt x="16" y="31"/>
                  </a:lnTo>
                  <a:lnTo>
                    <a:pt x="18" y="35"/>
                  </a:lnTo>
                  <a:lnTo>
                    <a:pt x="18" y="50"/>
                  </a:lnTo>
                  <a:lnTo>
                    <a:pt x="20" y="58"/>
                  </a:lnTo>
                  <a:lnTo>
                    <a:pt x="20" y="74"/>
                  </a:lnTo>
                  <a:lnTo>
                    <a:pt x="22" y="78"/>
                  </a:lnTo>
                  <a:lnTo>
                    <a:pt x="22" y="76"/>
                  </a:lnTo>
                  <a:lnTo>
                    <a:pt x="24" y="74"/>
                  </a:lnTo>
                  <a:lnTo>
                    <a:pt x="24" y="64"/>
                  </a:lnTo>
                  <a:lnTo>
                    <a:pt x="26" y="64"/>
                  </a:lnTo>
                  <a:lnTo>
                    <a:pt x="26" y="68"/>
                  </a:lnTo>
                  <a:lnTo>
                    <a:pt x="28" y="66"/>
                  </a:lnTo>
                  <a:lnTo>
                    <a:pt x="28" y="62"/>
                  </a:lnTo>
                  <a:lnTo>
                    <a:pt x="30" y="58"/>
                  </a:lnTo>
                  <a:lnTo>
                    <a:pt x="30" y="50"/>
                  </a:lnTo>
                  <a:lnTo>
                    <a:pt x="32" y="47"/>
                  </a:lnTo>
                  <a:lnTo>
                    <a:pt x="32" y="41"/>
                  </a:lnTo>
                  <a:lnTo>
                    <a:pt x="34" y="39"/>
                  </a:lnTo>
                  <a:lnTo>
                    <a:pt x="34" y="45"/>
                  </a:lnTo>
                  <a:lnTo>
                    <a:pt x="36" y="49"/>
                  </a:lnTo>
                  <a:lnTo>
                    <a:pt x="36" y="52"/>
                  </a:lnTo>
                  <a:lnTo>
                    <a:pt x="38" y="54"/>
                  </a:lnTo>
                  <a:lnTo>
                    <a:pt x="38" y="62"/>
                  </a:lnTo>
                  <a:lnTo>
                    <a:pt x="42" y="66"/>
                  </a:lnTo>
                  <a:lnTo>
                    <a:pt x="40" y="66"/>
                  </a:lnTo>
                  <a:lnTo>
                    <a:pt x="42" y="66"/>
                  </a:lnTo>
                  <a:lnTo>
                    <a:pt x="43" y="66"/>
                  </a:lnTo>
                  <a:lnTo>
                    <a:pt x="45" y="70"/>
                  </a:lnTo>
                  <a:lnTo>
                    <a:pt x="45" y="72"/>
                  </a:lnTo>
                  <a:lnTo>
                    <a:pt x="47" y="70"/>
                  </a:lnTo>
                  <a:lnTo>
                    <a:pt x="47" y="56"/>
                  </a:lnTo>
                  <a:lnTo>
                    <a:pt x="49" y="52"/>
                  </a:lnTo>
                  <a:lnTo>
                    <a:pt x="49" y="60"/>
                  </a:lnTo>
                  <a:lnTo>
                    <a:pt x="51" y="64"/>
                  </a:lnTo>
                  <a:lnTo>
                    <a:pt x="51" y="70"/>
                  </a:lnTo>
                  <a:lnTo>
                    <a:pt x="53" y="72"/>
                  </a:lnTo>
                  <a:lnTo>
                    <a:pt x="53" y="66"/>
                  </a:lnTo>
                  <a:lnTo>
                    <a:pt x="55" y="64"/>
                  </a:lnTo>
                  <a:lnTo>
                    <a:pt x="55" y="52"/>
                  </a:lnTo>
                  <a:lnTo>
                    <a:pt x="57" y="47"/>
                  </a:lnTo>
                  <a:lnTo>
                    <a:pt x="57" y="43"/>
                  </a:lnTo>
                  <a:lnTo>
                    <a:pt x="57" y="45"/>
                  </a:lnTo>
                  <a:lnTo>
                    <a:pt x="59" y="52"/>
                  </a:lnTo>
                  <a:lnTo>
                    <a:pt x="59" y="74"/>
                  </a:lnTo>
                  <a:lnTo>
                    <a:pt x="61" y="78"/>
                  </a:lnTo>
                  <a:lnTo>
                    <a:pt x="61" y="86"/>
                  </a:lnTo>
                  <a:lnTo>
                    <a:pt x="63" y="88"/>
                  </a:lnTo>
                  <a:lnTo>
                    <a:pt x="63" y="82"/>
                  </a:lnTo>
                  <a:lnTo>
                    <a:pt x="65" y="76"/>
                  </a:lnTo>
                  <a:lnTo>
                    <a:pt x="65" y="64"/>
                  </a:lnTo>
                  <a:lnTo>
                    <a:pt x="67" y="60"/>
                  </a:lnTo>
                  <a:lnTo>
                    <a:pt x="67" y="58"/>
                  </a:lnTo>
                  <a:lnTo>
                    <a:pt x="67" y="62"/>
                  </a:lnTo>
                  <a:lnTo>
                    <a:pt x="69" y="68"/>
                  </a:lnTo>
                  <a:lnTo>
                    <a:pt x="69" y="76"/>
                  </a:lnTo>
                  <a:lnTo>
                    <a:pt x="71" y="78"/>
                  </a:lnTo>
                  <a:lnTo>
                    <a:pt x="71" y="82"/>
                  </a:lnTo>
                  <a:lnTo>
                    <a:pt x="73" y="80"/>
                  </a:lnTo>
                  <a:lnTo>
                    <a:pt x="73" y="76"/>
                  </a:lnTo>
                  <a:lnTo>
                    <a:pt x="75" y="72"/>
                  </a:lnTo>
                  <a:lnTo>
                    <a:pt x="75" y="62"/>
                  </a:lnTo>
                  <a:lnTo>
                    <a:pt x="77" y="56"/>
                  </a:lnTo>
                  <a:lnTo>
                    <a:pt x="77" y="29"/>
                  </a:lnTo>
                  <a:lnTo>
                    <a:pt x="79" y="13"/>
                  </a:lnTo>
                  <a:lnTo>
                    <a:pt x="79" y="0"/>
                  </a:lnTo>
                  <a:lnTo>
                    <a:pt x="79" y="2"/>
                  </a:lnTo>
                  <a:lnTo>
                    <a:pt x="81" y="9"/>
                  </a:lnTo>
                  <a:lnTo>
                    <a:pt x="81" y="19"/>
                  </a:lnTo>
                  <a:lnTo>
                    <a:pt x="83" y="25"/>
                  </a:lnTo>
                  <a:lnTo>
                    <a:pt x="83" y="43"/>
                  </a:lnTo>
                  <a:lnTo>
                    <a:pt x="85" y="52"/>
                  </a:lnTo>
                  <a:lnTo>
                    <a:pt x="85" y="72"/>
                  </a:lnTo>
                  <a:lnTo>
                    <a:pt x="87" y="78"/>
                  </a:lnTo>
                  <a:lnTo>
                    <a:pt x="87" y="86"/>
                  </a:lnTo>
                  <a:lnTo>
                    <a:pt x="89" y="88"/>
                  </a:lnTo>
                  <a:lnTo>
                    <a:pt x="89" y="90"/>
                  </a:lnTo>
                  <a:lnTo>
                    <a:pt x="91" y="88"/>
                  </a:lnTo>
                  <a:lnTo>
                    <a:pt x="91" y="82"/>
                  </a:lnTo>
                  <a:lnTo>
                    <a:pt x="93" y="80"/>
                  </a:lnTo>
                  <a:lnTo>
                    <a:pt x="93" y="68"/>
                  </a:lnTo>
                  <a:lnTo>
                    <a:pt x="95" y="66"/>
                  </a:lnTo>
                  <a:lnTo>
                    <a:pt x="95" y="60"/>
                  </a:lnTo>
                  <a:lnTo>
                    <a:pt x="96" y="56"/>
                  </a:lnTo>
                  <a:lnTo>
                    <a:pt x="96" y="21"/>
                  </a:lnTo>
                  <a:lnTo>
                    <a:pt x="98" y="9"/>
                  </a:lnTo>
                  <a:lnTo>
                    <a:pt x="98" y="5"/>
                  </a:lnTo>
                  <a:lnTo>
                    <a:pt x="98" y="7"/>
                  </a:lnTo>
                  <a:lnTo>
                    <a:pt x="100" y="17"/>
                  </a:lnTo>
                  <a:lnTo>
                    <a:pt x="100" y="56"/>
                  </a:lnTo>
                  <a:lnTo>
                    <a:pt x="102" y="68"/>
                  </a:lnTo>
                  <a:lnTo>
                    <a:pt x="102" y="86"/>
                  </a:lnTo>
                  <a:lnTo>
                    <a:pt x="106" y="92"/>
                  </a:lnTo>
                  <a:lnTo>
                    <a:pt x="104" y="92"/>
                  </a:lnTo>
                  <a:lnTo>
                    <a:pt x="106" y="84"/>
                  </a:lnTo>
                  <a:lnTo>
                    <a:pt x="108" y="80"/>
                  </a:lnTo>
                  <a:lnTo>
                    <a:pt x="108" y="76"/>
                  </a:lnTo>
                  <a:lnTo>
                    <a:pt x="110" y="74"/>
                  </a:lnTo>
                  <a:lnTo>
                    <a:pt x="110" y="70"/>
                  </a:lnTo>
                  <a:lnTo>
                    <a:pt x="112" y="70"/>
                  </a:lnTo>
                  <a:lnTo>
                    <a:pt x="114" y="68"/>
                  </a:lnTo>
                  <a:lnTo>
                    <a:pt x="114" y="62"/>
                  </a:lnTo>
                  <a:lnTo>
                    <a:pt x="116" y="58"/>
                  </a:lnTo>
                  <a:lnTo>
                    <a:pt x="116" y="56"/>
                  </a:lnTo>
                  <a:lnTo>
                    <a:pt x="116" y="58"/>
                  </a:lnTo>
                  <a:lnTo>
                    <a:pt x="118" y="60"/>
                  </a:lnTo>
                  <a:lnTo>
                    <a:pt x="118" y="66"/>
                  </a:lnTo>
                  <a:lnTo>
                    <a:pt x="120" y="64"/>
                  </a:lnTo>
                  <a:lnTo>
                    <a:pt x="120" y="62"/>
                  </a:lnTo>
                  <a:lnTo>
                    <a:pt x="124" y="62"/>
                  </a:lnTo>
                  <a:lnTo>
                    <a:pt x="122" y="62"/>
                  </a:lnTo>
                  <a:lnTo>
                    <a:pt x="124" y="60"/>
                  </a:lnTo>
                  <a:lnTo>
                    <a:pt x="126" y="58"/>
                  </a:lnTo>
                  <a:lnTo>
                    <a:pt x="126" y="52"/>
                  </a:lnTo>
                  <a:lnTo>
                    <a:pt x="128" y="49"/>
                  </a:lnTo>
                  <a:lnTo>
                    <a:pt x="128" y="3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4" name="Freeform 298"/>
            <p:cNvSpPr>
              <a:spLocks noChangeAspect="1"/>
            </p:cNvSpPr>
            <p:nvPr/>
          </p:nvSpPr>
          <p:spPr bwMode="auto">
            <a:xfrm flipV="1">
              <a:off x="6716361" y="6126314"/>
              <a:ext cx="987722" cy="166256"/>
            </a:xfrm>
            <a:custGeom>
              <a:avLst/>
              <a:gdLst>
                <a:gd name="T0" fmla="*/ 2 w 143"/>
                <a:gd name="T1" fmla="*/ 41 h 97"/>
                <a:gd name="T2" fmla="*/ 6 w 143"/>
                <a:gd name="T3" fmla="*/ 66 h 97"/>
                <a:gd name="T4" fmla="*/ 8 w 143"/>
                <a:gd name="T5" fmla="*/ 66 h 97"/>
                <a:gd name="T6" fmla="*/ 12 w 143"/>
                <a:gd name="T7" fmla="*/ 54 h 97"/>
                <a:gd name="T8" fmla="*/ 16 w 143"/>
                <a:gd name="T9" fmla="*/ 43 h 97"/>
                <a:gd name="T10" fmla="*/ 18 w 143"/>
                <a:gd name="T11" fmla="*/ 68 h 97"/>
                <a:gd name="T12" fmla="*/ 21 w 143"/>
                <a:gd name="T13" fmla="*/ 86 h 97"/>
                <a:gd name="T14" fmla="*/ 23 w 143"/>
                <a:gd name="T15" fmla="*/ 76 h 97"/>
                <a:gd name="T16" fmla="*/ 27 w 143"/>
                <a:gd name="T17" fmla="*/ 68 h 97"/>
                <a:gd name="T18" fmla="*/ 33 w 143"/>
                <a:gd name="T19" fmla="*/ 74 h 97"/>
                <a:gd name="T20" fmla="*/ 39 w 143"/>
                <a:gd name="T21" fmla="*/ 62 h 97"/>
                <a:gd name="T22" fmla="*/ 41 w 143"/>
                <a:gd name="T23" fmla="*/ 45 h 97"/>
                <a:gd name="T24" fmla="*/ 43 w 143"/>
                <a:gd name="T25" fmla="*/ 56 h 97"/>
                <a:gd name="T26" fmla="*/ 47 w 143"/>
                <a:gd name="T27" fmla="*/ 66 h 97"/>
                <a:gd name="T28" fmla="*/ 53 w 143"/>
                <a:gd name="T29" fmla="*/ 58 h 97"/>
                <a:gd name="T30" fmla="*/ 55 w 143"/>
                <a:gd name="T31" fmla="*/ 2 h 97"/>
                <a:gd name="T32" fmla="*/ 59 w 143"/>
                <a:gd name="T33" fmla="*/ 19 h 97"/>
                <a:gd name="T34" fmla="*/ 61 w 143"/>
                <a:gd name="T35" fmla="*/ 97 h 97"/>
                <a:gd name="T36" fmla="*/ 65 w 143"/>
                <a:gd name="T37" fmla="*/ 88 h 97"/>
                <a:gd name="T38" fmla="*/ 69 w 143"/>
                <a:gd name="T39" fmla="*/ 80 h 97"/>
                <a:gd name="T40" fmla="*/ 71 w 143"/>
                <a:gd name="T41" fmla="*/ 80 h 97"/>
                <a:gd name="T42" fmla="*/ 74 w 143"/>
                <a:gd name="T43" fmla="*/ 68 h 97"/>
                <a:gd name="T44" fmla="*/ 76 w 143"/>
                <a:gd name="T45" fmla="*/ 78 h 97"/>
                <a:gd name="T46" fmla="*/ 80 w 143"/>
                <a:gd name="T47" fmla="*/ 45 h 97"/>
                <a:gd name="T48" fmla="*/ 84 w 143"/>
                <a:gd name="T49" fmla="*/ 5 h 97"/>
                <a:gd name="T50" fmla="*/ 86 w 143"/>
                <a:gd name="T51" fmla="*/ 70 h 97"/>
                <a:gd name="T52" fmla="*/ 88 w 143"/>
                <a:gd name="T53" fmla="*/ 78 h 97"/>
                <a:gd name="T54" fmla="*/ 92 w 143"/>
                <a:gd name="T55" fmla="*/ 54 h 97"/>
                <a:gd name="T56" fmla="*/ 94 w 143"/>
                <a:gd name="T57" fmla="*/ 60 h 97"/>
                <a:gd name="T58" fmla="*/ 98 w 143"/>
                <a:gd name="T59" fmla="*/ 76 h 97"/>
                <a:gd name="T60" fmla="*/ 100 w 143"/>
                <a:gd name="T61" fmla="*/ 68 h 97"/>
                <a:gd name="T62" fmla="*/ 104 w 143"/>
                <a:gd name="T63" fmla="*/ 88 h 97"/>
                <a:gd name="T64" fmla="*/ 106 w 143"/>
                <a:gd name="T65" fmla="*/ 68 h 97"/>
                <a:gd name="T66" fmla="*/ 110 w 143"/>
                <a:gd name="T67" fmla="*/ 54 h 97"/>
                <a:gd name="T68" fmla="*/ 114 w 143"/>
                <a:gd name="T69" fmla="*/ 45 h 97"/>
                <a:gd name="T70" fmla="*/ 116 w 143"/>
                <a:gd name="T71" fmla="*/ 62 h 97"/>
                <a:gd name="T72" fmla="*/ 122 w 143"/>
                <a:gd name="T73" fmla="*/ 70 h 97"/>
                <a:gd name="T74" fmla="*/ 124 w 143"/>
                <a:gd name="T75" fmla="*/ 68 h 97"/>
                <a:gd name="T76" fmla="*/ 129 w 143"/>
                <a:gd name="T77" fmla="*/ 68 h 97"/>
                <a:gd name="T78" fmla="*/ 133 w 143"/>
                <a:gd name="T79" fmla="*/ 60 h 97"/>
                <a:gd name="T80" fmla="*/ 137 w 143"/>
                <a:gd name="T81" fmla="*/ 52 h 97"/>
                <a:gd name="T82" fmla="*/ 141 w 143"/>
                <a:gd name="T83"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97">
                  <a:moveTo>
                    <a:pt x="0" y="41"/>
                  </a:moveTo>
                  <a:lnTo>
                    <a:pt x="2" y="37"/>
                  </a:lnTo>
                  <a:lnTo>
                    <a:pt x="2" y="41"/>
                  </a:lnTo>
                  <a:lnTo>
                    <a:pt x="4" y="47"/>
                  </a:lnTo>
                  <a:lnTo>
                    <a:pt x="4" y="64"/>
                  </a:lnTo>
                  <a:lnTo>
                    <a:pt x="6" y="66"/>
                  </a:lnTo>
                  <a:lnTo>
                    <a:pt x="6" y="70"/>
                  </a:lnTo>
                  <a:lnTo>
                    <a:pt x="10" y="66"/>
                  </a:lnTo>
                  <a:lnTo>
                    <a:pt x="8" y="66"/>
                  </a:lnTo>
                  <a:lnTo>
                    <a:pt x="10" y="68"/>
                  </a:lnTo>
                  <a:lnTo>
                    <a:pt x="12" y="68"/>
                  </a:lnTo>
                  <a:lnTo>
                    <a:pt x="12" y="54"/>
                  </a:lnTo>
                  <a:lnTo>
                    <a:pt x="14" y="47"/>
                  </a:lnTo>
                  <a:lnTo>
                    <a:pt x="14" y="41"/>
                  </a:lnTo>
                  <a:lnTo>
                    <a:pt x="16" y="43"/>
                  </a:lnTo>
                  <a:lnTo>
                    <a:pt x="16" y="51"/>
                  </a:lnTo>
                  <a:lnTo>
                    <a:pt x="18" y="54"/>
                  </a:lnTo>
                  <a:lnTo>
                    <a:pt x="18" y="68"/>
                  </a:lnTo>
                  <a:lnTo>
                    <a:pt x="19" y="72"/>
                  </a:lnTo>
                  <a:lnTo>
                    <a:pt x="19" y="84"/>
                  </a:lnTo>
                  <a:lnTo>
                    <a:pt x="21" y="86"/>
                  </a:lnTo>
                  <a:lnTo>
                    <a:pt x="21" y="84"/>
                  </a:lnTo>
                  <a:lnTo>
                    <a:pt x="23" y="82"/>
                  </a:lnTo>
                  <a:lnTo>
                    <a:pt x="23" y="76"/>
                  </a:lnTo>
                  <a:lnTo>
                    <a:pt x="25" y="74"/>
                  </a:lnTo>
                  <a:lnTo>
                    <a:pt x="25" y="70"/>
                  </a:lnTo>
                  <a:lnTo>
                    <a:pt x="27" y="68"/>
                  </a:lnTo>
                  <a:lnTo>
                    <a:pt x="31" y="72"/>
                  </a:lnTo>
                  <a:lnTo>
                    <a:pt x="31" y="74"/>
                  </a:lnTo>
                  <a:lnTo>
                    <a:pt x="33" y="74"/>
                  </a:lnTo>
                  <a:lnTo>
                    <a:pt x="37" y="70"/>
                  </a:lnTo>
                  <a:lnTo>
                    <a:pt x="37" y="64"/>
                  </a:lnTo>
                  <a:lnTo>
                    <a:pt x="39" y="62"/>
                  </a:lnTo>
                  <a:lnTo>
                    <a:pt x="39" y="52"/>
                  </a:lnTo>
                  <a:lnTo>
                    <a:pt x="41" y="47"/>
                  </a:lnTo>
                  <a:lnTo>
                    <a:pt x="41" y="45"/>
                  </a:lnTo>
                  <a:lnTo>
                    <a:pt x="41" y="49"/>
                  </a:lnTo>
                  <a:lnTo>
                    <a:pt x="43" y="51"/>
                  </a:lnTo>
                  <a:lnTo>
                    <a:pt x="43" y="56"/>
                  </a:lnTo>
                  <a:lnTo>
                    <a:pt x="45" y="58"/>
                  </a:lnTo>
                  <a:lnTo>
                    <a:pt x="45" y="64"/>
                  </a:lnTo>
                  <a:lnTo>
                    <a:pt x="47" y="66"/>
                  </a:lnTo>
                  <a:lnTo>
                    <a:pt x="49" y="66"/>
                  </a:lnTo>
                  <a:lnTo>
                    <a:pt x="51" y="64"/>
                  </a:lnTo>
                  <a:lnTo>
                    <a:pt x="53" y="58"/>
                  </a:lnTo>
                  <a:lnTo>
                    <a:pt x="53" y="41"/>
                  </a:lnTo>
                  <a:lnTo>
                    <a:pt x="55" y="29"/>
                  </a:lnTo>
                  <a:lnTo>
                    <a:pt x="55" y="2"/>
                  </a:lnTo>
                  <a:lnTo>
                    <a:pt x="57" y="0"/>
                  </a:lnTo>
                  <a:lnTo>
                    <a:pt x="57" y="7"/>
                  </a:lnTo>
                  <a:lnTo>
                    <a:pt x="59" y="19"/>
                  </a:lnTo>
                  <a:lnTo>
                    <a:pt x="59" y="68"/>
                  </a:lnTo>
                  <a:lnTo>
                    <a:pt x="61" y="82"/>
                  </a:lnTo>
                  <a:lnTo>
                    <a:pt x="61" y="97"/>
                  </a:lnTo>
                  <a:lnTo>
                    <a:pt x="63" y="96"/>
                  </a:lnTo>
                  <a:lnTo>
                    <a:pt x="63" y="90"/>
                  </a:lnTo>
                  <a:lnTo>
                    <a:pt x="65" y="88"/>
                  </a:lnTo>
                  <a:lnTo>
                    <a:pt x="67" y="86"/>
                  </a:lnTo>
                  <a:lnTo>
                    <a:pt x="67" y="82"/>
                  </a:lnTo>
                  <a:lnTo>
                    <a:pt x="69" y="80"/>
                  </a:lnTo>
                  <a:lnTo>
                    <a:pt x="69" y="76"/>
                  </a:lnTo>
                  <a:lnTo>
                    <a:pt x="71" y="78"/>
                  </a:lnTo>
                  <a:lnTo>
                    <a:pt x="71" y="80"/>
                  </a:lnTo>
                  <a:lnTo>
                    <a:pt x="72" y="82"/>
                  </a:lnTo>
                  <a:lnTo>
                    <a:pt x="72" y="72"/>
                  </a:lnTo>
                  <a:lnTo>
                    <a:pt x="74" y="68"/>
                  </a:lnTo>
                  <a:lnTo>
                    <a:pt x="74" y="70"/>
                  </a:lnTo>
                  <a:lnTo>
                    <a:pt x="76" y="72"/>
                  </a:lnTo>
                  <a:lnTo>
                    <a:pt x="76" y="78"/>
                  </a:lnTo>
                  <a:lnTo>
                    <a:pt x="78" y="76"/>
                  </a:lnTo>
                  <a:lnTo>
                    <a:pt x="80" y="72"/>
                  </a:lnTo>
                  <a:lnTo>
                    <a:pt x="80" y="45"/>
                  </a:lnTo>
                  <a:lnTo>
                    <a:pt x="82" y="27"/>
                  </a:lnTo>
                  <a:lnTo>
                    <a:pt x="82" y="5"/>
                  </a:lnTo>
                  <a:lnTo>
                    <a:pt x="84" y="5"/>
                  </a:lnTo>
                  <a:lnTo>
                    <a:pt x="84" y="39"/>
                  </a:lnTo>
                  <a:lnTo>
                    <a:pt x="86" y="51"/>
                  </a:lnTo>
                  <a:lnTo>
                    <a:pt x="86" y="70"/>
                  </a:lnTo>
                  <a:lnTo>
                    <a:pt x="88" y="76"/>
                  </a:lnTo>
                  <a:lnTo>
                    <a:pt x="88" y="82"/>
                  </a:lnTo>
                  <a:lnTo>
                    <a:pt x="88" y="78"/>
                  </a:lnTo>
                  <a:lnTo>
                    <a:pt x="90" y="74"/>
                  </a:lnTo>
                  <a:lnTo>
                    <a:pt x="90" y="62"/>
                  </a:lnTo>
                  <a:lnTo>
                    <a:pt x="92" y="54"/>
                  </a:lnTo>
                  <a:lnTo>
                    <a:pt x="92" y="49"/>
                  </a:lnTo>
                  <a:lnTo>
                    <a:pt x="94" y="52"/>
                  </a:lnTo>
                  <a:lnTo>
                    <a:pt x="94" y="60"/>
                  </a:lnTo>
                  <a:lnTo>
                    <a:pt x="96" y="64"/>
                  </a:lnTo>
                  <a:lnTo>
                    <a:pt x="96" y="74"/>
                  </a:lnTo>
                  <a:lnTo>
                    <a:pt x="98" y="76"/>
                  </a:lnTo>
                  <a:lnTo>
                    <a:pt x="98" y="66"/>
                  </a:lnTo>
                  <a:lnTo>
                    <a:pt x="100" y="62"/>
                  </a:lnTo>
                  <a:lnTo>
                    <a:pt x="100" y="68"/>
                  </a:lnTo>
                  <a:lnTo>
                    <a:pt x="102" y="72"/>
                  </a:lnTo>
                  <a:lnTo>
                    <a:pt x="102" y="86"/>
                  </a:lnTo>
                  <a:lnTo>
                    <a:pt x="104" y="88"/>
                  </a:lnTo>
                  <a:lnTo>
                    <a:pt x="104" y="86"/>
                  </a:lnTo>
                  <a:lnTo>
                    <a:pt x="106" y="80"/>
                  </a:lnTo>
                  <a:lnTo>
                    <a:pt x="106" y="68"/>
                  </a:lnTo>
                  <a:lnTo>
                    <a:pt x="108" y="70"/>
                  </a:lnTo>
                  <a:lnTo>
                    <a:pt x="110" y="68"/>
                  </a:lnTo>
                  <a:lnTo>
                    <a:pt x="110" y="54"/>
                  </a:lnTo>
                  <a:lnTo>
                    <a:pt x="112" y="49"/>
                  </a:lnTo>
                  <a:lnTo>
                    <a:pt x="112" y="43"/>
                  </a:lnTo>
                  <a:lnTo>
                    <a:pt x="114" y="45"/>
                  </a:lnTo>
                  <a:lnTo>
                    <a:pt x="114" y="56"/>
                  </a:lnTo>
                  <a:lnTo>
                    <a:pt x="116" y="58"/>
                  </a:lnTo>
                  <a:lnTo>
                    <a:pt x="116" y="62"/>
                  </a:lnTo>
                  <a:lnTo>
                    <a:pt x="118" y="64"/>
                  </a:lnTo>
                  <a:lnTo>
                    <a:pt x="118" y="66"/>
                  </a:lnTo>
                  <a:lnTo>
                    <a:pt x="122" y="70"/>
                  </a:lnTo>
                  <a:lnTo>
                    <a:pt x="120" y="70"/>
                  </a:lnTo>
                  <a:lnTo>
                    <a:pt x="122" y="68"/>
                  </a:lnTo>
                  <a:lnTo>
                    <a:pt x="124" y="68"/>
                  </a:lnTo>
                  <a:lnTo>
                    <a:pt x="125" y="70"/>
                  </a:lnTo>
                  <a:lnTo>
                    <a:pt x="127" y="68"/>
                  </a:lnTo>
                  <a:lnTo>
                    <a:pt x="129" y="68"/>
                  </a:lnTo>
                  <a:lnTo>
                    <a:pt x="131" y="68"/>
                  </a:lnTo>
                  <a:lnTo>
                    <a:pt x="133" y="64"/>
                  </a:lnTo>
                  <a:lnTo>
                    <a:pt x="133" y="60"/>
                  </a:lnTo>
                  <a:lnTo>
                    <a:pt x="135" y="56"/>
                  </a:lnTo>
                  <a:lnTo>
                    <a:pt x="135" y="51"/>
                  </a:lnTo>
                  <a:lnTo>
                    <a:pt x="137" y="52"/>
                  </a:lnTo>
                  <a:lnTo>
                    <a:pt x="139" y="54"/>
                  </a:lnTo>
                  <a:lnTo>
                    <a:pt x="139" y="60"/>
                  </a:lnTo>
                  <a:lnTo>
                    <a:pt x="141" y="58"/>
                  </a:lnTo>
                  <a:lnTo>
                    <a:pt x="141" y="54"/>
                  </a:lnTo>
                  <a:lnTo>
                    <a:pt x="143" y="52"/>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5" name="Freeform 299"/>
            <p:cNvSpPr>
              <a:spLocks noChangeAspect="1"/>
            </p:cNvSpPr>
            <p:nvPr/>
          </p:nvSpPr>
          <p:spPr bwMode="auto">
            <a:xfrm flipV="1">
              <a:off x="7704083" y="6126314"/>
              <a:ext cx="896202" cy="150214"/>
            </a:xfrm>
            <a:custGeom>
              <a:avLst/>
              <a:gdLst>
                <a:gd name="T0" fmla="*/ 4 w 130"/>
                <a:gd name="T1" fmla="*/ 45 h 88"/>
                <a:gd name="T2" fmla="*/ 6 w 130"/>
                <a:gd name="T3" fmla="*/ 53 h 88"/>
                <a:gd name="T4" fmla="*/ 10 w 130"/>
                <a:gd name="T5" fmla="*/ 61 h 88"/>
                <a:gd name="T6" fmla="*/ 16 w 130"/>
                <a:gd name="T7" fmla="*/ 59 h 88"/>
                <a:gd name="T8" fmla="*/ 18 w 130"/>
                <a:gd name="T9" fmla="*/ 67 h 88"/>
                <a:gd name="T10" fmla="*/ 20 w 130"/>
                <a:gd name="T11" fmla="*/ 40 h 88"/>
                <a:gd name="T12" fmla="*/ 24 w 130"/>
                <a:gd name="T13" fmla="*/ 30 h 88"/>
                <a:gd name="T14" fmla="*/ 26 w 130"/>
                <a:gd name="T15" fmla="*/ 65 h 88"/>
                <a:gd name="T16" fmla="*/ 30 w 130"/>
                <a:gd name="T17" fmla="*/ 71 h 88"/>
                <a:gd name="T18" fmla="*/ 35 w 130"/>
                <a:gd name="T19" fmla="*/ 67 h 88"/>
                <a:gd name="T20" fmla="*/ 37 w 130"/>
                <a:gd name="T21" fmla="*/ 45 h 88"/>
                <a:gd name="T22" fmla="*/ 41 w 130"/>
                <a:gd name="T23" fmla="*/ 61 h 88"/>
                <a:gd name="T24" fmla="*/ 43 w 130"/>
                <a:gd name="T25" fmla="*/ 61 h 88"/>
                <a:gd name="T26" fmla="*/ 47 w 130"/>
                <a:gd name="T27" fmla="*/ 34 h 88"/>
                <a:gd name="T28" fmla="*/ 49 w 130"/>
                <a:gd name="T29" fmla="*/ 61 h 88"/>
                <a:gd name="T30" fmla="*/ 53 w 130"/>
                <a:gd name="T31" fmla="*/ 45 h 88"/>
                <a:gd name="T32" fmla="*/ 55 w 130"/>
                <a:gd name="T33" fmla="*/ 45 h 88"/>
                <a:gd name="T34" fmla="*/ 57 w 130"/>
                <a:gd name="T35" fmla="*/ 30 h 88"/>
                <a:gd name="T36" fmla="*/ 59 w 130"/>
                <a:gd name="T37" fmla="*/ 24 h 88"/>
                <a:gd name="T38" fmla="*/ 63 w 130"/>
                <a:gd name="T39" fmla="*/ 59 h 88"/>
                <a:gd name="T40" fmla="*/ 65 w 130"/>
                <a:gd name="T41" fmla="*/ 79 h 88"/>
                <a:gd name="T42" fmla="*/ 69 w 130"/>
                <a:gd name="T43" fmla="*/ 71 h 88"/>
                <a:gd name="T44" fmla="*/ 71 w 130"/>
                <a:gd name="T45" fmla="*/ 32 h 88"/>
                <a:gd name="T46" fmla="*/ 75 w 130"/>
                <a:gd name="T47" fmla="*/ 40 h 88"/>
                <a:gd name="T48" fmla="*/ 77 w 130"/>
                <a:gd name="T49" fmla="*/ 59 h 88"/>
                <a:gd name="T50" fmla="*/ 81 w 130"/>
                <a:gd name="T51" fmla="*/ 71 h 88"/>
                <a:gd name="T52" fmla="*/ 85 w 130"/>
                <a:gd name="T53" fmla="*/ 57 h 88"/>
                <a:gd name="T54" fmla="*/ 86 w 130"/>
                <a:gd name="T55" fmla="*/ 69 h 88"/>
                <a:gd name="T56" fmla="*/ 90 w 130"/>
                <a:gd name="T57" fmla="*/ 53 h 88"/>
                <a:gd name="T58" fmla="*/ 94 w 130"/>
                <a:gd name="T59" fmla="*/ 10 h 88"/>
                <a:gd name="T60" fmla="*/ 96 w 130"/>
                <a:gd name="T61" fmla="*/ 14 h 88"/>
                <a:gd name="T62" fmla="*/ 98 w 130"/>
                <a:gd name="T63" fmla="*/ 77 h 88"/>
                <a:gd name="T64" fmla="*/ 102 w 130"/>
                <a:gd name="T65" fmla="*/ 87 h 88"/>
                <a:gd name="T66" fmla="*/ 104 w 130"/>
                <a:gd name="T67" fmla="*/ 73 h 88"/>
                <a:gd name="T68" fmla="*/ 108 w 130"/>
                <a:gd name="T69" fmla="*/ 18 h 88"/>
                <a:gd name="T70" fmla="*/ 110 w 130"/>
                <a:gd name="T71" fmla="*/ 24 h 88"/>
                <a:gd name="T72" fmla="*/ 114 w 130"/>
                <a:gd name="T73" fmla="*/ 65 h 88"/>
                <a:gd name="T74" fmla="*/ 116 w 130"/>
                <a:gd name="T75" fmla="*/ 75 h 88"/>
                <a:gd name="T76" fmla="*/ 120 w 130"/>
                <a:gd name="T77" fmla="*/ 69 h 88"/>
                <a:gd name="T78" fmla="*/ 122 w 130"/>
                <a:gd name="T79" fmla="*/ 49 h 88"/>
                <a:gd name="T80" fmla="*/ 126 w 130"/>
                <a:gd name="T81" fmla="*/ 42 h 88"/>
                <a:gd name="T82" fmla="*/ 128 w 130"/>
                <a:gd name="T8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88">
                  <a:moveTo>
                    <a:pt x="0" y="43"/>
                  </a:moveTo>
                  <a:lnTo>
                    <a:pt x="2" y="43"/>
                  </a:lnTo>
                  <a:lnTo>
                    <a:pt x="4" y="45"/>
                  </a:lnTo>
                  <a:lnTo>
                    <a:pt x="4" y="47"/>
                  </a:lnTo>
                  <a:lnTo>
                    <a:pt x="6" y="49"/>
                  </a:lnTo>
                  <a:lnTo>
                    <a:pt x="6" y="53"/>
                  </a:lnTo>
                  <a:lnTo>
                    <a:pt x="8" y="55"/>
                  </a:lnTo>
                  <a:lnTo>
                    <a:pt x="10" y="57"/>
                  </a:lnTo>
                  <a:lnTo>
                    <a:pt x="10" y="61"/>
                  </a:lnTo>
                  <a:lnTo>
                    <a:pt x="12" y="61"/>
                  </a:lnTo>
                  <a:lnTo>
                    <a:pt x="14" y="57"/>
                  </a:lnTo>
                  <a:lnTo>
                    <a:pt x="16" y="59"/>
                  </a:lnTo>
                  <a:lnTo>
                    <a:pt x="16" y="63"/>
                  </a:lnTo>
                  <a:lnTo>
                    <a:pt x="18" y="65"/>
                  </a:lnTo>
                  <a:lnTo>
                    <a:pt x="18" y="67"/>
                  </a:lnTo>
                  <a:lnTo>
                    <a:pt x="18" y="63"/>
                  </a:lnTo>
                  <a:lnTo>
                    <a:pt x="20" y="55"/>
                  </a:lnTo>
                  <a:lnTo>
                    <a:pt x="20" y="40"/>
                  </a:lnTo>
                  <a:lnTo>
                    <a:pt x="22" y="32"/>
                  </a:lnTo>
                  <a:lnTo>
                    <a:pt x="22" y="22"/>
                  </a:lnTo>
                  <a:lnTo>
                    <a:pt x="24" y="30"/>
                  </a:lnTo>
                  <a:lnTo>
                    <a:pt x="24" y="47"/>
                  </a:lnTo>
                  <a:lnTo>
                    <a:pt x="26" y="55"/>
                  </a:lnTo>
                  <a:lnTo>
                    <a:pt x="26" y="65"/>
                  </a:lnTo>
                  <a:lnTo>
                    <a:pt x="28" y="67"/>
                  </a:lnTo>
                  <a:lnTo>
                    <a:pt x="28" y="71"/>
                  </a:lnTo>
                  <a:lnTo>
                    <a:pt x="30" y="71"/>
                  </a:lnTo>
                  <a:lnTo>
                    <a:pt x="32" y="73"/>
                  </a:lnTo>
                  <a:lnTo>
                    <a:pt x="33" y="69"/>
                  </a:lnTo>
                  <a:lnTo>
                    <a:pt x="35" y="67"/>
                  </a:lnTo>
                  <a:lnTo>
                    <a:pt x="35" y="59"/>
                  </a:lnTo>
                  <a:lnTo>
                    <a:pt x="37" y="53"/>
                  </a:lnTo>
                  <a:lnTo>
                    <a:pt x="37" y="45"/>
                  </a:lnTo>
                  <a:lnTo>
                    <a:pt x="39" y="47"/>
                  </a:lnTo>
                  <a:lnTo>
                    <a:pt x="39" y="59"/>
                  </a:lnTo>
                  <a:lnTo>
                    <a:pt x="41" y="61"/>
                  </a:lnTo>
                  <a:lnTo>
                    <a:pt x="41" y="65"/>
                  </a:lnTo>
                  <a:lnTo>
                    <a:pt x="43" y="67"/>
                  </a:lnTo>
                  <a:lnTo>
                    <a:pt x="43" y="61"/>
                  </a:lnTo>
                  <a:lnTo>
                    <a:pt x="45" y="55"/>
                  </a:lnTo>
                  <a:lnTo>
                    <a:pt x="45" y="38"/>
                  </a:lnTo>
                  <a:lnTo>
                    <a:pt x="47" y="34"/>
                  </a:lnTo>
                  <a:lnTo>
                    <a:pt x="47" y="40"/>
                  </a:lnTo>
                  <a:lnTo>
                    <a:pt x="49" y="45"/>
                  </a:lnTo>
                  <a:lnTo>
                    <a:pt x="49" y="61"/>
                  </a:lnTo>
                  <a:lnTo>
                    <a:pt x="51" y="61"/>
                  </a:lnTo>
                  <a:lnTo>
                    <a:pt x="51" y="51"/>
                  </a:lnTo>
                  <a:lnTo>
                    <a:pt x="53" y="45"/>
                  </a:lnTo>
                  <a:lnTo>
                    <a:pt x="53" y="40"/>
                  </a:lnTo>
                  <a:lnTo>
                    <a:pt x="53" y="42"/>
                  </a:lnTo>
                  <a:lnTo>
                    <a:pt x="55" y="45"/>
                  </a:lnTo>
                  <a:lnTo>
                    <a:pt x="55" y="51"/>
                  </a:lnTo>
                  <a:lnTo>
                    <a:pt x="57" y="49"/>
                  </a:lnTo>
                  <a:lnTo>
                    <a:pt x="57" y="30"/>
                  </a:lnTo>
                  <a:lnTo>
                    <a:pt x="59" y="24"/>
                  </a:lnTo>
                  <a:lnTo>
                    <a:pt x="59" y="22"/>
                  </a:lnTo>
                  <a:lnTo>
                    <a:pt x="59" y="24"/>
                  </a:lnTo>
                  <a:lnTo>
                    <a:pt x="61" y="30"/>
                  </a:lnTo>
                  <a:lnTo>
                    <a:pt x="61" y="53"/>
                  </a:lnTo>
                  <a:lnTo>
                    <a:pt x="63" y="59"/>
                  </a:lnTo>
                  <a:lnTo>
                    <a:pt x="63" y="71"/>
                  </a:lnTo>
                  <a:lnTo>
                    <a:pt x="65" y="75"/>
                  </a:lnTo>
                  <a:lnTo>
                    <a:pt x="65" y="79"/>
                  </a:lnTo>
                  <a:lnTo>
                    <a:pt x="67" y="79"/>
                  </a:lnTo>
                  <a:lnTo>
                    <a:pt x="67" y="75"/>
                  </a:lnTo>
                  <a:lnTo>
                    <a:pt x="69" y="71"/>
                  </a:lnTo>
                  <a:lnTo>
                    <a:pt x="69" y="43"/>
                  </a:lnTo>
                  <a:lnTo>
                    <a:pt x="71" y="36"/>
                  </a:lnTo>
                  <a:lnTo>
                    <a:pt x="71" y="32"/>
                  </a:lnTo>
                  <a:lnTo>
                    <a:pt x="73" y="34"/>
                  </a:lnTo>
                  <a:lnTo>
                    <a:pt x="73" y="38"/>
                  </a:lnTo>
                  <a:lnTo>
                    <a:pt x="75" y="40"/>
                  </a:lnTo>
                  <a:lnTo>
                    <a:pt x="75" y="49"/>
                  </a:lnTo>
                  <a:lnTo>
                    <a:pt x="77" y="53"/>
                  </a:lnTo>
                  <a:lnTo>
                    <a:pt x="77" y="59"/>
                  </a:lnTo>
                  <a:lnTo>
                    <a:pt x="79" y="63"/>
                  </a:lnTo>
                  <a:lnTo>
                    <a:pt x="79" y="69"/>
                  </a:lnTo>
                  <a:lnTo>
                    <a:pt x="81" y="71"/>
                  </a:lnTo>
                  <a:lnTo>
                    <a:pt x="83" y="69"/>
                  </a:lnTo>
                  <a:lnTo>
                    <a:pt x="83" y="59"/>
                  </a:lnTo>
                  <a:lnTo>
                    <a:pt x="85" y="57"/>
                  </a:lnTo>
                  <a:lnTo>
                    <a:pt x="85" y="61"/>
                  </a:lnTo>
                  <a:lnTo>
                    <a:pt x="86" y="65"/>
                  </a:lnTo>
                  <a:lnTo>
                    <a:pt x="86" y="69"/>
                  </a:lnTo>
                  <a:lnTo>
                    <a:pt x="88" y="69"/>
                  </a:lnTo>
                  <a:lnTo>
                    <a:pt x="90" y="69"/>
                  </a:lnTo>
                  <a:lnTo>
                    <a:pt x="90" y="53"/>
                  </a:lnTo>
                  <a:lnTo>
                    <a:pt x="92" y="43"/>
                  </a:lnTo>
                  <a:lnTo>
                    <a:pt x="92" y="20"/>
                  </a:lnTo>
                  <a:lnTo>
                    <a:pt x="94" y="10"/>
                  </a:lnTo>
                  <a:lnTo>
                    <a:pt x="94" y="4"/>
                  </a:lnTo>
                  <a:lnTo>
                    <a:pt x="94" y="6"/>
                  </a:lnTo>
                  <a:lnTo>
                    <a:pt x="96" y="14"/>
                  </a:lnTo>
                  <a:lnTo>
                    <a:pt x="96" y="45"/>
                  </a:lnTo>
                  <a:lnTo>
                    <a:pt x="98" y="57"/>
                  </a:lnTo>
                  <a:lnTo>
                    <a:pt x="98" y="77"/>
                  </a:lnTo>
                  <a:lnTo>
                    <a:pt x="100" y="85"/>
                  </a:lnTo>
                  <a:lnTo>
                    <a:pt x="100" y="88"/>
                  </a:lnTo>
                  <a:lnTo>
                    <a:pt x="102" y="87"/>
                  </a:lnTo>
                  <a:lnTo>
                    <a:pt x="102" y="85"/>
                  </a:lnTo>
                  <a:lnTo>
                    <a:pt x="104" y="83"/>
                  </a:lnTo>
                  <a:lnTo>
                    <a:pt x="104" y="73"/>
                  </a:lnTo>
                  <a:lnTo>
                    <a:pt x="106" y="63"/>
                  </a:lnTo>
                  <a:lnTo>
                    <a:pt x="106" y="34"/>
                  </a:lnTo>
                  <a:lnTo>
                    <a:pt x="108" y="18"/>
                  </a:lnTo>
                  <a:lnTo>
                    <a:pt x="108" y="0"/>
                  </a:lnTo>
                  <a:lnTo>
                    <a:pt x="110" y="6"/>
                  </a:lnTo>
                  <a:lnTo>
                    <a:pt x="110" y="24"/>
                  </a:lnTo>
                  <a:lnTo>
                    <a:pt x="112" y="34"/>
                  </a:lnTo>
                  <a:lnTo>
                    <a:pt x="112" y="57"/>
                  </a:lnTo>
                  <a:lnTo>
                    <a:pt x="114" y="65"/>
                  </a:lnTo>
                  <a:lnTo>
                    <a:pt x="114" y="75"/>
                  </a:lnTo>
                  <a:lnTo>
                    <a:pt x="116" y="77"/>
                  </a:lnTo>
                  <a:lnTo>
                    <a:pt x="116" y="75"/>
                  </a:lnTo>
                  <a:lnTo>
                    <a:pt x="118" y="73"/>
                  </a:lnTo>
                  <a:lnTo>
                    <a:pt x="118" y="71"/>
                  </a:lnTo>
                  <a:lnTo>
                    <a:pt x="120" y="69"/>
                  </a:lnTo>
                  <a:lnTo>
                    <a:pt x="120" y="65"/>
                  </a:lnTo>
                  <a:lnTo>
                    <a:pt x="122" y="63"/>
                  </a:lnTo>
                  <a:lnTo>
                    <a:pt x="122" y="49"/>
                  </a:lnTo>
                  <a:lnTo>
                    <a:pt x="124" y="43"/>
                  </a:lnTo>
                  <a:lnTo>
                    <a:pt x="124" y="40"/>
                  </a:lnTo>
                  <a:lnTo>
                    <a:pt x="126" y="42"/>
                  </a:lnTo>
                  <a:lnTo>
                    <a:pt x="126" y="55"/>
                  </a:lnTo>
                  <a:lnTo>
                    <a:pt x="128" y="53"/>
                  </a:lnTo>
                  <a:lnTo>
                    <a:pt x="128" y="36"/>
                  </a:lnTo>
                  <a:lnTo>
                    <a:pt x="130" y="26"/>
                  </a:lnTo>
                  <a:lnTo>
                    <a:pt x="130" y="16"/>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6" name="Freeform 300"/>
            <p:cNvSpPr>
              <a:spLocks noChangeAspect="1"/>
            </p:cNvSpPr>
            <p:nvPr/>
          </p:nvSpPr>
          <p:spPr bwMode="auto">
            <a:xfrm flipV="1">
              <a:off x="8600285" y="6137981"/>
              <a:ext cx="973908" cy="128338"/>
            </a:xfrm>
            <a:custGeom>
              <a:avLst/>
              <a:gdLst>
                <a:gd name="T0" fmla="*/ 2 w 141"/>
                <a:gd name="T1" fmla="*/ 20 h 75"/>
                <a:gd name="T2" fmla="*/ 4 w 141"/>
                <a:gd name="T3" fmla="*/ 67 h 75"/>
                <a:gd name="T4" fmla="*/ 8 w 141"/>
                <a:gd name="T5" fmla="*/ 73 h 75"/>
                <a:gd name="T6" fmla="*/ 13 w 141"/>
                <a:gd name="T7" fmla="*/ 57 h 75"/>
                <a:gd name="T8" fmla="*/ 15 w 141"/>
                <a:gd name="T9" fmla="*/ 51 h 75"/>
                <a:gd name="T10" fmla="*/ 19 w 141"/>
                <a:gd name="T11" fmla="*/ 37 h 75"/>
                <a:gd name="T12" fmla="*/ 21 w 141"/>
                <a:gd name="T13" fmla="*/ 34 h 75"/>
                <a:gd name="T14" fmla="*/ 27 w 141"/>
                <a:gd name="T15" fmla="*/ 41 h 75"/>
                <a:gd name="T16" fmla="*/ 29 w 141"/>
                <a:gd name="T17" fmla="*/ 39 h 75"/>
                <a:gd name="T18" fmla="*/ 31 w 141"/>
                <a:gd name="T19" fmla="*/ 51 h 75"/>
                <a:gd name="T20" fmla="*/ 35 w 141"/>
                <a:gd name="T21" fmla="*/ 57 h 75"/>
                <a:gd name="T22" fmla="*/ 41 w 141"/>
                <a:gd name="T23" fmla="*/ 45 h 75"/>
                <a:gd name="T24" fmla="*/ 43 w 141"/>
                <a:gd name="T25" fmla="*/ 39 h 75"/>
                <a:gd name="T26" fmla="*/ 45 w 141"/>
                <a:gd name="T27" fmla="*/ 45 h 75"/>
                <a:gd name="T28" fmla="*/ 51 w 141"/>
                <a:gd name="T29" fmla="*/ 55 h 75"/>
                <a:gd name="T30" fmla="*/ 53 w 141"/>
                <a:gd name="T31" fmla="*/ 53 h 75"/>
                <a:gd name="T32" fmla="*/ 57 w 141"/>
                <a:gd name="T33" fmla="*/ 47 h 75"/>
                <a:gd name="T34" fmla="*/ 60 w 141"/>
                <a:gd name="T35" fmla="*/ 49 h 75"/>
                <a:gd name="T36" fmla="*/ 66 w 141"/>
                <a:gd name="T37" fmla="*/ 51 h 75"/>
                <a:gd name="T38" fmla="*/ 70 w 141"/>
                <a:gd name="T39" fmla="*/ 41 h 75"/>
                <a:gd name="T40" fmla="*/ 72 w 141"/>
                <a:gd name="T41" fmla="*/ 4 h 75"/>
                <a:gd name="T42" fmla="*/ 76 w 141"/>
                <a:gd name="T43" fmla="*/ 26 h 75"/>
                <a:gd name="T44" fmla="*/ 78 w 141"/>
                <a:gd name="T45" fmla="*/ 67 h 75"/>
                <a:gd name="T46" fmla="*/ 80 w 141"/>
                <a:gd name="T47" fmla="*/ 73 h 75"/>
                <a:gd name="T48" fmla="*/ 84 w 141"/>
                <a:gd name="T49" fmla="*/ 65 h 75"/>
                <a:gd name="T50" fmla="*/ 88 w 141"/>
                <a:gd name="T51" fmla="*/ 61 h 75"/>
                <a:gd name="T52" fmla="*/ 92 w 141"/>
                <a:gd name="T53" fmla="*/ 39 h 75"/>
                <a:gd name="T54" fmla="*/ 94 w 141"/>
                <a:gd name="T55" fmla="*/ 63 h 75"/>
                <a:gd name="T56" fmla="*/ 98 w 141"/>
                <a:gd name="T57" fmla="*/ 53 h 75"/>
                <a:gd name="T58" fmla="*/ 100 w 141"/>
                <a:gd name="T59" fmla="*/ 26 h 75"/>
                <a:gd name="T60" fmla="*/ 104 w 141"/>
                <a:gd name="T61" fmla="*/ 32 h 75"/>
                <a:gd name="T62" fmla="*/ 108 w 141"/>
                <a:gd name="T63" fmla="*/ 32 h 75"/>
                <a:gd name="T64" fmla="*/ 110 w 141"/>
                <a:gd name="T65" fmla="*/ 41 h 75"/>
                <a:gd name="T66" fmla="*/ 113 w 141"/>
                <a:gd name="T67" fmla="*/ 53 h 75"/>
                <a:gd name="T68" fmla="*/ 117 w 141"/>
                <a:gd name="T69" fmla="*/ 61 h 75"/>
                <a:gd name="T70" fmla="*/ 119 w 141"/>
                <a:gd name="T71" fmla="*/ 73 h 75"/>
                <a:gd name="T72" fmla="*/ 123 w 141"/>
                <a:gd name="T73" fmla="*/ 67 h 75"/>
                <a:gd name="T74" fmla="*/ 127 w 141"/>
                <a:gd name="T75" fmla="*/ 43 h 75"/>
                <a:gd name="T76" fmla="*/ 131 w 141"/>
                <a:gd name="T77" fmla="*/ 34 h 75"/>
                <a:gd name="T78" fmla="*/ 133 w 141"/>
                <a:gd name="T79" fmla="*/ 39 h 75"/>
                <a:gd name="T80" fmla="*/ 137 w 141"/>
                <a:gd name="T81" fmla="*/ 57 h 75"/>
                <a:gd name="T82" fmla="*/ 139 w 141"/>
                <a:gd name="T8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75">
                  <a:moveTo>
                    <a:pt x="0" y="10"/>
                  </a:moveTo>
                  <a:lnTo>
                    <a:pt x="0" y="14"/>
                  </a:lnTo>
                  <a:lnTo>
                    <a:pt x="2" y="20"/>
                  </a:lnTo>
                  <a:lnTo>
                    <a:pt x="2" y="37"/>
                  </a:lnTo>
                  <a:lnTo>
                    <a:pt x="4" y="45"/>
                  </a:lnTo>
                  <a:lnTo>
                    <a:pt x="4" y="67"/>
                  </a:lnTo>
                  <a:lnTo>
                    <a:pt x="6" y="71"/>
                  </a:lnTo>
                  <a:lnTo>
                    <a:pt x="6" y="75"/>
                  </a:lnTo>
                  <a:lnTo>
                    <a:pt x="8" y="73"/>
                  </a:lnTo>
                  <a:lnTo>
                    <a:pt x="9" y="69"/>
                  </a:lnTo>
                  <a:lnTo>
                    <a:pt x="9" y="63"/>
                  </a:lnTo>
                  <a:lnTo>
                    <a:pt x="13" y="57"/>
                  </a:lnTo>
                  <a:lnTo>
                    <a:pt x="13" y="55"/>
                  </a:lnTo>
                  <a:lnTo>
                    <a:pt x="17" y="51"/>
                  </a:lnTo>
                  <a:lnTo>
                    <a:pt x="15" y="51"/>
                  </a:lnTo>
                  <a:lnTo>
                    <a:pt x="17" y="51"/>
                  </a:lnTo>
                  <a:lnTo>
                    <a:pt x="19" y="49"/>
                  </a:lnTo>
                  <a:lnTo>
                    <a:pt x="19" y="37"/>
                  </a:lnTo>
                  <a:lnTo>
                    <a:pt x="21" y="34"/>
                  </a:lnTo>
                  <a:lnTo>
                    <a:pt x="21" y="32"/>
                  </a:lnTo>
                  <a:lnTo>
                    <a:pt x="21" y="34"/>
                  </a:lnTo>
                  <a:lnTo>
                    <a:pt x="23" y="36"/>
                  </a:lnTo>
                  <a:lnTo>
                    <a:pt x="23" y="37"/>
                  </a:lnTo>
                  <a:lnTo>
                    <a:pt x="27" y="41"/>
                  </a:lnTo>
                  <a:lnTo>
                    <a:pt x="25" y="41"/>
                  </a:lnTo>
                  <a:lnTo>
                    <a:pt x="27" y="37"/>
                  </a:lnTo>
                  <a:lnTo>
                    <a:pt x="29" y="39"/>
                  </a:lnTo>
                  <a:lnTo>
                    <a:pt x="29" y="45"/>
                  </a:lnTo>
                  <a:lnTo>
                    <a:pt x="31" y="49"/>
                  </a:lnTo>
                  <a:lnTo>
                    <a:pt x="31" y="51"/>
                  </a:lnTo>
                  <a:lnTo>
                    <a:pt x="33" y="53"/>
                  </a:lnTo>
                  <a:lnTo>
                    <a:pt x="33" y="59"/>
                  </a:lnTo>
                  <a:lnTo>
                    <a:pt x="35" y="57"/>
                  </a:lnTo>
                  <a:lnTo>
                    <a:pt x="37" y="55"/>
                  </a:lnTo>
                  <a:lnTo>
                    <a:pt x="37" y="49"/>
                  </a:lnTo>
                  <a:lnTo>
                    <a:pt x="41" y="45"/>
                  </a:lnTo>
                  <a:lnTo>
                    <a:pt x="41" y="43"/>
                  </a:lnTo>
                  <a:lnTo>
                    <a:pt x="43" y="41"/>
                  </a:lnTo>
                  <a:lnTo>
                    <a:pt x="43" y="39"/>
                  </a:lnTo>
                  <a:lnTo>
                    <a:pt x="43" y="41"/>
                  </a:lnTo>
                  <a:lnTo>
                    <a:pt x="45" y="43"/>
                  </a:lnTo>
                  <a:lnTo>
                    <a:pt x="45" y="45"/>
                  </a:lnTo>
                  <a:lnTo>
                    <a:pt x="47" y="47"/>
                  </a:lnTo>
                  <a:lnTo>
                    <a:pt x="47" y="51"/>
                  </a:lnTo>
                  <a:lnTo>
                    <a:pt x="51" y="55"/>
                  </a:lnTo>
                  <a:lnTo>
                    <a:pt x="51" y="59"/>
                  </a:lnTo>
                  <a:lnTo>
                    <a:pt x="53" y="57"/>
                  </a:lnTo>
                  <a:lnTo>
                    <a:pt x="53" y="53"/>
                  </a:lnTo>
                  <a:lnTo>
                    <a:pt x="55" y="51"/>
                  </a:lnTo>
                  <a:lnTo>
                    <a:pt x="55" y="45"/>
                  </a:lnTo>
                  <a:lnTo>
                    <a:pt x="57" y="47"/>
                  </a:lnTo>
                  <a:lnTo>
                    <a:pt x="60" y="51"/>
                  </a:lnTo>
                  <a:lnTo>
                    <a:pt x="59" y="51"/>
                  </a:lnTo>
                  <a:lnTo>
                    <a:pt x="60" y="49"/>
                  </a:lnTo>
                  <a:lnTo>
                    <a:pt x="62" y="49"/>
                  </a:lnTo>
                  <a:lnTo>
                    <a:pt x="64" y="49"/>
                  </a:lnTo>
                  <a:lnTo>
                    <a:pt x="66" y="51"/>
                  </a:lnTo>
                  <a:lnTo>
                    <a:pt x="68" y="49"/>
                  </a:lnTo>
                  <a:lnTo>
                    <a:pt x="68" y="45"/>
                  </a:lnTo>
                  <a:lnTo>
                    <a:pt x="70" y="41"/>
                  </a:lnTo>
                  <a:lnTo>
                    <a:pt x="70" y="37"/>
                  </a:lnTo>
                  <a:lnTo>
                    <a:pt x="72" y="32"/>
                  </a:lnTo>
                  <a:lnTo>
                    <a:pt x="72" y="4"/>
                  </a:lnTo>
                  <a:lnTo>
                    <a:pt x="74" y="0"/>
                  </a:lnTo>
                  <a:lnTo>
                    <a:pt x="74" y="12"/>
                  </a:lnTo>
                  <a:lnTo>
                    <a:pt x="76" y="26"/>
                  </a:lnTo>
                  <a:lnTo>
                    <a:pt x="76" y="49"/>
                  </a:lnTo>
                  <a:lnTo>
                    <a:pt x="78" y="55"/>
                  </a:lnTo>
                  <a:lnTo>
                    <a:pt x="78" y="67"/>
                  </a:lnTo>
                  <a:lnTo>
                    <a:pt x="80" y="71"/>
                  </a:lnTo>
                  <a:lnTo>
                    <a:pt x="80" y="75"/>
                  </a:lnTo>
                  <a:lnTo>
                    <a:pt x="80" y="73"/>
                  </a:lnTo>
                  <a:lnTo>
                    <a:pt x="82" y="71"/>
                  </a:lnTo>
                  <a:lnTo>
                    <a:pt x="82" y="67"/>
                  </a:lnTo>
                  <a:lnTo>
                    <a:pt x="84" y="65"/>
                  </a:lnTo>
                  <a:lnTo>
                    <a:pt x="86" y="67"/>
                  </a:lnTo>
                  <a:lnTo>
                    <a:pt x="88" y="65"/>
                  </a:lnTo>
                  <a:lnTo>
                    <a:pt x="88" y="61"/>
                  </a:lnTo>
                  <a:lnTo>
                    <a:pt x="90" y="53"/>
                  </a:lnTo>
                  <a:lnTo>
                    <a:pt x="90" y="37"/>
                  </a:lnTo>
                  <a:lnTo>
                    <a:pt x="92" y="39"/>
                  </a:lnTo>
                  <a:lnTo>
                    <a:pt x="92" y="47"/>
                  </a:lnTo>
                  <a:lnTo>
                    <a:pt x="94" y="53"/>
                  </a:lnTo>
                  <a:lnTo>
                    <a:pt x="94" y="63"/>
                  </a:lnTo>
                  <a:lnTo>
                    <a:pt x="96" y="61"/>
                  </a:lnTo>
                  <a:lnTo>
                    <a:pt x="96" y="59"/>
                  </a:lnTo>
                  <a:lnTo>
                    <a:pt x="98" y="53"/>
                  </a:lnTo>
                  <a:lnTo>
                    <a:pt x="98" y="36"/>
                  </a:lnTo>
                  <a:lnTo>
                    <a:pt x="100" y="30"/>
                  </a:lnTo>
                  <a:lnTo>
                    <a:pt x="100" y="26"/>
                  </a:lnTo>
                  <a:lnTo>
                    <a:pt x="102" y="28"/>
                  </a:lnTo>
                  <a:lnTo>
                    <a:pt x="106" y="32"/>
                  </a:lnTo>
                  <a:lnTo>
                    <a:pt x="104" y="32"/>
                  </a:lnTo>
                  <a:lnTo>
                    <a:pt x="106" y="28"/>
                  </a:lnTo>
                  <a:lnTo>
                    <a:pt x="108" y="34"/>
                  </a:lnTo>
                  <a:lnTo>
                    <a:pt x="108" y="32"/>
                  </a:lnTo>
                  <a:lnTo>
                    <a:pt x="108" y="34"/>
                  </a:lnTo>
                  <a:lnTo>
                    <a:pt x="110" y="37"/>
                  </a:lnTo>
                  <a:lnTo>
                    <a:pt x="110" y="41"/>
                  </a:lnTo>
                  <a:lnTo>
                    <a:pt x="112" y="43"/>
                  </a:lnTo>
                  <a:lnTo>
                    <a:pt x="112" y="49"/>
                  </a:lnTo>
                  <a:lnTo>
                    <a:pt x="113" y="53"/>
                  </a:lnTo>
                  <a:lnTo>
                    <a:pt x="113" y="61"/>
                  </a:lnTo>
                  <a:lnTo>
                    <a:pt x="115" y="59"/>
                  </a:lnTo>
                  <a:lnTo>
                    <a:pt x="117" y="61"/>
                  </a:lnTo>
                  <a:lnTo>
                    <a:pt x="117" y="67"/>
                  </a:lnTo>
                  <a:lnTo>
                    <a:pt x="119" y="69"/>
                  </a:lnTo>
                  <a:lnTo>
                    <a:pt x="119" y="73"/>
                  </a:lnTo>
                  <a:lnTo>
                    <a:pt x="121" y="75"/>
                  </a:lnTo>
                  <a:lnTo>
                    <a:pt x="123" y="73"/>
                  </a:lnTo>
                  <a:lnTo>
                    <a:pt x="123" y="67"/>
                  </a:lnTo>
                  <a:lnTo>
                    <a:pt x="125" y="61"/>
                  </a:lnTo>
                  <a:lnTo>
                    <a:pt x="125" y="49"/>
                  </a:lnTo>
                  <a:lnTo>
                    <a:pt x="127" y="43"/>
                  </a:lnTo>
                  <a:lnTo>
                    <a:pt x="127" y="39"/>
                  </a:lnTo>
                  <a:lnTo>
                    <a:pt x="129" y="37"/>
                  </a:lnTo>
                  <a:lnTo>
                    <a:pt x="131" y="34"/>
                  </a:lnTo>
                  <a:lnTo>
                    <a:pt x="131" y="26"/>
                  </a:lnTo>
                  <a:lnTo>
                    <a:pt x="133" y="28"/>
                  </a:lnTo>
                  <a:lnTo>
                    <a:pt x="133" y="39"/>
                  </a:lnTo>
                  <a:lnTo>
                    <a:pt x="135" y="45"/>
                  </a:lnTo>
                  <a:lnTo>
                    <a:pt x="135" y="53"/>
                  </a:lnTo>
                  <a:lnTo>
                    <a:pt x="137" y="57"/>
                  </a:lnTo>
                  <a:lnTo>
                    <a:pt x="137" y="59"/>
                  </a:lnTo>
                  <a:lnTo>
                    <a:pt x="139" y="57"/>
                  </a:lnTo>
                  <a:lnTo>
                    <a:pt x="139" y="55"/>
                  </a:lnTo>
                  <a:lnTo>
                    <a:pt x="141" y="53"/>
                  </a:lnTo>
                  <a:lnTo>
                    <a:pt x="141" y="5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7" name="Freeform 301"/>
            <p:cNvSpPr>
              <a:spLocks noChangeAspect="1"/>
            </p:cNvSpPr>
            <p:nvPr/>
          </p:nvSpPr>
          <p:spPr bwMode="auto">
            <a:xfrm flipV="1">
              <a:off x="9574193" y="6142356"/>
              <a:ext cx="930738" cy="123963"/>
            </a:xfrm>
            <a:custGeom>
              <a:avLst/>
              <a:gdLst>
                <a:gd name="T0" fmla="*/ 2 w 135"/>
                <a:gd name="T1" fmla="*/ 36 h 73"/>
                <a:gd name="T2" fmla="*/ 4 w 135"/>
                <a:gd name="T3" fmla="*/ 22 h 73"/>
                <a:gd name="T4" fmla="*/ 8 w 135"/>
                <a:gd name="T5" fmla="*/ 49 h 73"/>
                <a:gd name="T6" fmla="*/ 12 w 135"/>
                <a:gd name="T7" fmla="*/ 51 h 73"/>
                <a:gd name="T8" fmla="*/ 16 w 135"/>
                <a:gd name="T9" fmla="*/ 57 h 73"/>
                <a:gd name="T10" fmla="*/ 22 w 135"/>
                <a:gd name="T11" fmla="*/ 57 h 73"/>
                <a:gd name="T12" fmla="*/ 24 w 135"/>
                <a:gd name="T13" fmla="*/ 18 h 73"/>
                <a:gd name="T14" fmla="*/ 27 w 135"/>
                <a:gd name="T15" fmla="*/ 53 h 73"/>
                <a:gd name="T16" fmla="*/ 29 w 135"/>
                <a:gd name="T17" fmla="*/ 69 h 73"/>
                <a:gd name="T18" fmla="*/ 33 w 135"/>
                <a:gd name="T19" fmla="*/ 59 h 73"/>
                <a:gd name="T20" fmla="*/ 37 w 135"/>
                <a:gd name="T21" fmla="*/ 45 h 73"/>
                <a:gd name="T22" fmla="*/ 39 w 135"/>
                <a:gd name="T23" fmla="*/ 20 h 73"/>
                <a:gd name="T24" fmla="*/ 41 w 135"/>
                <a:gd name="T25" fmla="*/ 39 h 73"/>
                <a:gd name="T26" fmla="*/ 45 w 135"/>
                <a:gd name="T27" fmla="*/ 47 h 73"/>
                <a:gd name="T28" fmla="*/ 49 w 135"/>
                <a:gd name="T29" fmla="*/ 55 h 73"/>
                <a:gd name="T30" fmla="*/ 53 w 135"/>
                <a:gd name="T31" fmla="*/ 51 h 73"/>
                <a:gd name="T32" fmla="*/ 55 w 135"/>
                <a:gd name="T33" fmla="*/ 36 h 73"/>
                <a:gd name="T34" fmla="*/ 57 w 135"/>
                <a:gd name="T35" fmla="*/ 47 h 73"/>
                <a:gd name="T36" fmla="*/ 61 w 135"/>
                <a:gd name="T37" fmla="*/ 41 h 73"/>
                <a:gd name="T38" fmla="*/ 63 w 135"/>
                <a:gd name="T39" fmla="*/ 26 h 73"/>
                <a:gd name="T40" fmla="*/ 65 w 135"/>
                <a:gd name="T41" fmla="*/ 49 h 73"/>
                <a:gd name="T42" fmla="*/ 69 w 135"/>
                <a:gd name="T43" fmla="*/ 67 h 73"/>
                <a:gd name="T44" fmla="*/ 71 w 135"/>
                <a:gd name="T45" fmla="*/ 20 h 73"/>
                <a:gd name="T46" fmla="*/ 75 w 135"/>
                <a:gd name="T47" fmla="*/ 63 h 73"/>
                <a:gd name="T48" fmla="*/ 76 w 135"/>
                <a:gd name="T49" fmla="*/ 73 h 73"/>
                <a:gd name="T50" fmla="*/ 80 w 135"/>
                <a:gd name="T51" fmla="*/ 61 h 73"/>
                <a:gd name="T52" fmla="*/ 84 w 135"/>
                <a:gd name="T53" fmla="*/ 55 h 73"/>
                <a:gd name="T54" fmla="*/ 88 w 135"/>
                <a:gd name="T55" fmla="*/ 49 h 73"/>
                <a:gd name="T56" fmla="*/ 92 w 135"/>
                <a:gd name="T57" fmla="*/ 43 h 73"/>
                <a:gd name="T58" fmla="*/ 94 w 135"/>
                <a:gd name="T59" fmla="*/ 51 h 73"/>
                <a:gd name="T60" fmla="*/ 98 w 135"/>
                <a:gd name="T61" fmla="*/ 45 h 73"/>
                <a:gd name="T62" fmla="*/ 102 w 135"/>
                <a:gd name="T63" fmla="*/ 47 h 73"/>
                <a:gd name="T64" fmla="*/ 106 w 135"/>
                <a:gd name="T65" fmla="*/ 41 h 73"/>
                <a:gd name="T66" fmla="*/ 110 w 135"/>
                <a:gd name="T67" fmla="*/ 16 h 73"/>
                <a:gd name="T68" fmla="*/ 112 w 135"/>
                <a:gd name="T69" fmla="*/ 20 h 73"/>
                <a:gd name="T70" fmla="*/ 116 w 135"/>
                <a:gd name="T71" fmla="*/ 53 h 73"/>
                <a:gd name="T72" fmla="*/ 118 w 135"/>
                <a:gd name="T73" fmla="*/ 71 h 73"/>
                <a:gd name="T74" fmla="*/ 122 w 135"/>
                <a:gd name="T75" fmla="*/ 65 h 73"/>
                <a:gd name="T76" fmla="*/ 126 w 135"/>
                <a:gd name="T77" fmla="*/ 55 h 73"/>
                <a:gd name="T78" fmla="*/ 128 w 135"/>
                <a:gd name="T79" fmla="*/ 51 h 73"/>
                <a:gd name="T80" fmla="*/ 131 w 135"/>
                <a:gd name="T81" fmla="*/ 55 h 73"/>
                <a:gd name="T82" fmla="*/ 133 w 135"/>
                <a:gd name="T83"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 h="73">
                  <a:moveTo>
                    <a:pt x="0" y="51"/>
                  </a:moveTo>
                  <a:lnTo>
                    <a:pt x="2" y="49"/>
                  </a:lnTo>
                  <a:lnTo>
                    <a:pt x="2" y="36"/>
                  </a:lnTo>
                  <a:lnTo>
                    <a:pt x="4" y="28"/>
                  </a:lnTo>
                  <a:lnTo>
                    <a:pt x="4" y="20"/>
                  </a:lnTo>
                  <a:lnTo>
                    <a:pt x="4" y="22"/>
                  </a:lnTo>
                  <a:lnTo>
                    <a:pt x="6" y="30"/>
                  </a:lnTo>
                  <a:lnTo>
                    <a:pt x="6" y="43"/>
                  </a:lnTo>
                  <a:lnTo>
                    <a:pt x="8" y="49"/>
                  </a:lnTo>
                  <a:lnTo>
                    <a:pt x="8" y="55"/>
                  </a:lnTo>
                  <a:lnTo>
                    <a:pt x="10" y="53"/>
                  </a:lnTo>
                  <a:lnTo>
                    <a:pt x="12" y="51"/>
                  </a:lnTo>
                  <a:lnTo>
                    <a:pt x="14" y="51"/>
                  </a:lnTo>
                  <a:lnTo>
                    <a:pt x="18" y="57"/>
                  </a:lnTo>
                  <a:lnTo>
                    <a:pt x="16" y="57"/>
                  </a:lnTo>
                  <a:lnTo>
                    <a:pt x="18" y="57"/>
                  </a:lnTo>
                  <a:lnTo>
                    <a:pt x="20" y="57"/>
                  </a:lnTo>
                  <a:lnTo>
                    <a:pt x="22" y="57"/>
                  </a:lnTo>
                  <a:lnTo>
                    <a:pt x="22" y="39"/>
                  </a:lnTo>
                  <a:lnTo>
                    <a:pt x="24" y="30"/>
                  </a:lnTo>
                  <a:lnTo>
                    <a:pt x="24" y="18"/>
                  </a:lnTo>
                  <a:lnTo>
                    <a:pt x="25" y="18"/>
                  </a:lnTo>
                  <a:lnTo>
                    <a:pt x="25" y="43"/>
                  </a:lnTo>
                  <a:lnTo>
                    <a:pt x="27" y="53"/>
                  </a:lnTo>
                  <a:lnTo>
                    <a:pt x="27" y="65"/>
                  </a:lnTo>
                  <a:lnTo>
                    <a:pt x="31" y="69"/>
                  </a:lnTo>
                  <a:lnTo>
                    <a:pt x="29" y="69"/>
                  </a:lnTo>
                  <a:lnTo>
                    <a:pt x="31" y="65"/>
                  </a:lnTo>
                  <a:lnTo>
                    <a:pt x="33" y="63"/>
                  </a:lnTo>
                  <a:lnTo>
                    <a:pt x="33" y="59"/>
                  </a:lnTo>
                  <a:lnTo>
                    <a:pt x="35" y="57"/>
                  </a:lnTo>
                  <a:lnTo>
                    <a:pt x="35" y="51"/>
                  </a:lnTo>
                  <a:lnTo>
                    <a:pt x="37" y="45"/>
                  </a:lnTo>
                  <a:lnTo>
                    <a:pt x="37" y="30"/>
                  </a:lnTo>
                  <a:lnTo>
                    <a:pt x="39" y="24"/>
                  </a:lnTo>
                  <a:lnTo>
                    <a:pt x="39" y="20"/>
                  </a:lnTo>
                  <a:lnTo>
                    <a:pt x="39" y="26"/>
                  </a:lnTo>
                  <a:lnTo>
                    <a:pt x="41" y="32"/>
                  </a:lnTo>
                  <a:lnTo>
                    <a:pt x="41" y="39"/>
                  </a:lnTo>
                  <a:lnTo>
                    <a:pt x="43" y="41"/>
                  </a:lnTo>
                  <a:lnTo>
                    <a:pt x="43" y="45"/>
                  </a:lnTo>
                  <a:lnTo>
                    <a:pt x="45" y="47"/>
                  </a:lnTo>
                  <a:lnTo>
                    <a:pt x="45" y="49"/>
                  </a:lnTo>
                  <a:lnTo>
                    <a:pt x="49" y="53"/>
                  </a:lnTo>
                  <a:lnTo>
                    <a:pt x="49" y="55"/>
                  </a:lnTo>
                  <a:lnTo>
                    <a:pt x="51" y="57"/>
                  </a:lnTo>
                  <a:lnTo>
                    <a:pt x="51" y="55"/>
                  </a:lnTo>
                  <a:lnTo>
                    <a:pt x="53" y="51"/>
                  </a:lnTo>
                  <a:lnTo>
                    <a:pt x="53" y="41"/>
                  </a:lnTo>
                  <a:lnTo>
                    <a:pt x="55" y="37"/>
                  </a:lnTo>
                  <a:lnTo>
                    <a:pt x="55" y="36"/>
                  </a:lnTo>
                  <a:lnTo>
                    <a:pt x="55" y="41"/>
                  </a:lnTo>
                  <a:lnTo>
                    <a:pt x="57" y="45"/>
                  </a:lnTo>
                  <a:lnTo>
                    <a:pt x="57" y="47"/>
                  </a:lnTo>
                  <a:lnTo>
                    <a:pt x="59" y="45"/>
                  </a:lnTo>
                  <a:lnTo>
                    <a:pt x="59" y="43"/>
                  </a:lnTo>
                  <a:lnTo>
                    <a:pt x="61" y="41"/>
                  </a:lnTo>
                  <a:lnTo>
                    <a:pt x="61" y="34"/>
                  </a:lnTo>
                  <a:lnTo>
                    <a:pt x="63" y="30"/>
                  </a:lnTo>
                  <a:lnTo>
                    <a:pt x="63" y="26"/>
                  </a:lnTo>
                  <a:lnTo>
                    <a:pt x="63" y="28"/>
                  </a:lnTo>
                  <a:lnTo>
                    <a:pt x="65" y="30"/>
                  </a:lnTo>
                  <a:lnTo>
                    <a:pt x="65" y="49"/>
                  </a:lnTo>
                  <a:lnTo>
                    <a:pt x="67" y="55"/>
                  </a:lnTo>
                  <a:lnTo>
                    <a:pt x="67" y="65"/>
                  </a:lnTo>
                  <a:lnTo>
                    <a:pt x="69" y="67"/>
                  </a:lnTo>
                  <a:lnTo>
                    <a:pt x="69" y="49"/>
                  </a:lnTo>
                  <a:lnTo>
                    <a:pt x="71" y="34"/>
                  </a:lnTo>
                  <a:lnTo>
                    <a:pt x="71" y="20"/>
                  </a:lnTo>
                  <a:lnTo>
                    <a:pt x="73" y="26"/>
                  </a:lnTo>
                  <a:lnTo>
                    <a:pt x="73" y="55"/>
                  </a:lnTo>
                  <a:lnTo>
                    <a:pt x="75" y="63"/>
                  </a:lnTo>
                  <a:lnTo>
                    <a:pt x="75" y="69"/>
                  </a:lnTo>
                  <a:lnTo>
                    <a:pt x="78" y="73"/>
                  </a:lnTo>
                  <a:lnTo>
                    <a:pt x="76" y="73"/>
                  </a:lnTo>
                  <a:lnTo>
                    <a:pt x="78" y="71"/>
                  </a:lnTo>
                  <a:lnTo>
                    <a:pt x="80" y="67"/>
                  </a:lnTo>
                  <a:lnTo>
                    <a:pt x="80" y="61"/>
                  </a:lnTo>
                  <a:lnTo>
                    <a:pt x="82" y="61"/>
                  </a:lnTo>
                  <a:lnTo>
                    <a:pt x="84" y="59"/>
                  </a:lnTo>
                  <a:lnTo>
                    <a:pt x="84" y="55"/>
                  </a:lnTo>
                  <a:lnTo>
                    <a:pt x="86" y="53"/>
                  </a:lnTo>
                  <a:lnTo>
                    <a:pt x="86" y="49"/>
                  </a:lnTo>
                  <a:lnTo>
                    <a:pt x="88" y="49"/>
                  </a:lnTo>
                  <a:lnTo>
                    <a:pt x="90" y="45"/>
                  </a:lnTo>
                  <a:lnTo>
                    <a:pt x="90" y="41"/>
                  </a:lnTo>
                  <a:lnTo>
                    <a:pt x="92" y="43"/>
                  </a:lnTo>
                  <a:lnTo>
                    <a:pt x="92" y="45"/>
                  </a:lnTo>
                  <a:lnTo>
                    <a:pt x="94" y="47"/>
                  </a:lnTo>
                  <a:lnTo>
                    <a:pt x="94" y="51"/>
                  </a:lnTo>
                  <a:lnTo>
                    <a:pt x="96" y="51"/>
                  </a:lnTo>
                  <a:lnTo>
                    <a:pt x="98" y="49"/>
                  </a:lnTo>
                  <a:lnTo>
                    <a:pt x="98" y="45"/>
                  </a:lnTo>
                  <a:lnTo>
                    <a:pt x="100" y="43"/>
                  </a:lnTo>
                  <a:lnTo>
                    <a:pt x="104" y="47"/>
                  </a:lnTo>
                  <a:lnTo>
                    <a:pt x="102" y="47"/>
                  </a:lnTo>
                  <a:lnTo>
                    <a:pt x="104" y="45"/>
                  </a:lnTo>
                  <a:lnTo>
                    <a:pt x="106" y="43"/>
                  </a:lnTo>
                  <a:lnTo>
                    <a:pt x="106" y="41"/>
                  </a:lnTo>
                  <a:lnTo>
                    <a:pt x="108" y="37"/>
                  </a:lnTo>
                  <a:lnTo>
                    <a:pt x="108" y="24"/>
                  </a:lnTo>
                  <a:lnTo>
                    <a:pt x="110" y="16"/>
                  </a:lnTo>
                  <a:lnTo>
                    <a:pt x="110" y="0"/>
                  </a:lnTo>
                  <a:lnTo>
                    <a:pt x="112" y="0"/>
                  </a:lnTo>
                  <a:lnTo>
                    <a:pt x="112" y="20"/>
                  </a:lnTo>
                  <a:lnTo>
                    <a:pt x="114" y="30"/>
                  </a:lnTo>
                  <a:lnTo>
                    <a:pt x="114" y="47"/>
                  </a:lnTo>
                  <a:lnTo>
                    <a:pt x="116" y="53"/>
                  </a:lnTo>
                  <a:lnTo>
                    <a:pt x="116" y="65"/>
                  </a:lnTo>
                  <a:lnTo>
                    <a:pt x="118" y="67"/>
                  </a:lnTo>
                  <a:lnTo>
                    <a:pt x="118" y="71"/>
                  </a:lnTo>
                  <a:lnTo>
                    <a:pt x="120" y="69"/>
                  </a:lnTo>
                  <a:lnTo>
                    <a:pt x="122" y="67"/>
                  </a:lnTo>
                  <a:lnTo>
                    <a:pt x="122" y="65"/>
                  </a:lnTo>
                  <a:lnTo>
                    <a:pt x="124" y="63"/>
                  </a:lnTo>
                  <a:lnTo>
                    <a:pt x="124" y="57"/>
                  </a:lnTo>
                  <a:lnTo>
                    <a:pt x="126" y="55"/>
                  </a:lnTo>
                  <a:lnTo>
                    <a:pt x="126" y="45"/>
                  </a:lnTo>
                  <a:lnTo>
                    <a:pt x="128" y="43"/>
                  </a:lnTo>
                  <a:lnTo>
                    <a:pt x="128" y="51"/>
                  </a:lnTo>
                  <a:lnTo>
                    <a:pt x="129" y="55"/>
                  </a:lnTo>
                  <a:lnTo>
                    <a:pt x="129" y="59"/>
                  </a:lnTo>
                  <a:lnTo>
                    <a:pt x="131" y="55"/>
                  </a:lnTo>
                  <a:lnTo>
                    <a:pt x="131" y="39"/>
                  </a:lnTo>
                  <a:lnTo>
                    <a:pt x="133" y="36"/>
                  </a:lnTo>
                  <a:lnTo>
                    <a:pt x="133" y="34"/>
                  </a:lnTo>
                  <a:lnTo>
                    <a:pt x="133" y="41"/>
                  </a:lnTo>
                  <a:lnTo>
                    <a:pt x="135"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8" name="Freeform 302"/>
            <p:cNvSpPr>
              <a:spLocks noChangeAspect="1"/>
            </p:cNvSpPr>
            <p:nvPr/>
          </p:nvSpPr>
          <p:spPr bwMode="auto">
            <a:xfrm flipV="1">
              <a:off x="10504931" y="6155481"/>
              <a:ext cx="151957" cy="49585"/>
            </a:xfrm>
            <a:custGeom>
              <a:avLst/>
              <a:gdLst>
                <a:gd name="T0" fmla="*/ 0 w 22"/>
                <a:gd name="T1" fmla="*/ 11 h 29"/>
                <a:gd name="T2" fmla="*/ 0 w 22"/>
                <a:gd name="T3" fmla="*/ 21 h 29"/>
                <a:gd name="T4" fmla="*/ 2 w 22"/>
                <a:gd name="T5" fmla="*/ 25 h 29"/>
                <a:gd name="T6" fmla="*/ 2 w 22"/>
                <a:gd name="T7" fmla="*/ 29 h 29"/>
                <a:gd name="T8" fmla="*/ 4 w 22"/>
                <a:gd name="T9" fmla="*/ 27 h 29"/>
                <a:gd name="T10" fmla="*/ 6 w 22"/>
                <a:gd name="T11" fmla="*/ 25 h 29"/>
                <a:gd name="T12" fmla="*/ 6 w 22"/>
                <a:gd name="T13" fmla="*/ 21 h 29"/>
                <a:gd name="T14" fmla="*/ 8 w 22"/>
                <a:gd name="T15" fmla="*/ 17 h 29"/>
                <a:gd name="T16" fmla="*/ 8 w 22"/>
                <a:gd name="T17" fmla="*/ 7 h 29"/>
                <a:gd name="T18" fmla="*/ 10 w 22"/>
                <a:gd name="T19" fmla="*/ 1 h 29"/>
                <a:gd name="T20" fmla="*/ 10 w 22"/>
                <a:gd name="T21" fmla="*/ 0 h 29"/>
                <a:gd name="T22" fmla="*/ 10 w 22"/>
                <a:gd name="T23" fmla="*/ 3 h 29"/>
                <a:gd name="T24" fmla="*/ 12 w 22"/>
                <a:gd name="T25" fmla="*/ 7 h 29"/>
                <a:gd name="T26" fmla="*/ 12 w 22"/>
                <a:gd name="T27" fmla="*/ 13 h 29"/>
                <a:gd name="T28" fmla="*/ 14 w 22"/>
                <a:gd name="T29" fmla="*/ 15 h 29"/>
                <a:gd name="T30" fmla="*/ 14 w 22"/>
                <a:gd name="T31" fmla="*/ 19 h 29"/>
                <a:gd name="T32" fmla="*/ 16 w 22"/>
                <a:gd name="T33" fmla="*/ 17 h 29"/>
                <a:gd name="T34" fmla="*/ 18 w 22"/>
                <a:gd name="T35" fmla="*/ 15 h 29"/>
                <a:gd name="T36" fmla="*/ 18 w 22"/>
                <a:gd name="T37" fmla="*/ 13 h 29"/>
                <a:gd name="T38" fmla="*/ 20 w 22"/>
                <a:gd name="T39" fmla="*/ 11 h 29"/>
                <a:gd name="T40" fmla="*/ 20 w 22"/>
                <a:gd name="T41" fmla="*/ 7 h 29"/>
                <a:gd name="T42" fmla="*/ 22 w 22"/>
                <a:gd name="T4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9">
                  <a:moveTo>
                    <a:pt x="0" y="11"/>
                  </a:moveTo>
                  <a:lnTo>
                    <a:pt x="0" y="21"/>
                  </a:lnTo>
                  <a:lnTo>
                    <a:pt x="2" y="25"/>
                  </a:lnTo>
                  <a:lnTo>
                    <a:pt x="2" y="29"/>
                  </a:lnTo>
                  <a:lnTo>
                    <a:pt x="4" y="27"/>
                  </a:lnTo>
                  <a:lnTo>
                    <a:pt x="6" y="25"/>
                  </a:lnTo>
                  <a:lnTo>
                    <a:pt x="6" y="21"/>
                  </a:lnTo>
                  <a:lnTo>
                    <a:pt x="8" y="17"/>
                  </a:lnTo>
                  <a:lnTo>
                    <a:pt x="8" y="7"/>
                  </a:lnTo>
                  <a:lnTo>
                    <a:pt x="10" y="1"/>
                  </a:lnTo>
                  <a:lnTo>
                    <a:pt x="10" y="0"/>
                  </a:lnTo>
                  <a:lnTo>
                    <a:pt x="10" y="3"/>
                  </a:lnTo>
                  <a:lnTo>
                    <a:pt x="12" y="7"/>
                  </a:lnTo>
                  <a:lnTo>
                    <a:pt x="12" y="13"/>
                  </a:lnTo>
                  <a:lnTo>
                    <a:pt x="14" y="15"/>
                  </a:lnTo>
                  <a:lnTo>
                    <a:pt x="14" y="19"/>
                  </a:lnTo>
                  <a:lnTo>
                    <a:pt x="16" y="17"/>
                  </a:lnTo>
                  <a:lnTo>
                    <a:pt x="18" y="15"/>
                  </a:lnTo>
                  <a:lnTo>
                    <a:pt x="18" y="13"/>
                  </a:lnTo>
                  <a:lnTo>
                    <a:pt x="20" y="11"/>
                  </a:lnTo>
                  <a:lnTo>
                    <a:pt x="20" y="7"/>
                  </a:lnTo>
                  <a:lnTo>
                    <a:pt x="22" y="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19" name="Freeform 303"/>
            <p:cNvSpPr>
              <a:spLocks noChangeAspect="1"/>
            </p:cNvSpPr>
            <p:nvPr/>
          </p:nvSpPr>
          <p:spPr bwMode="auto">
            <a:xfrm flipV="1">
              <a:off x="4763365" y="6256110"/>
              <a:ext cx="1165581" cy="77295"/>
            </a:xfrm>
            <a:custGeom>
              <a:avLst/>
              <a:gdLst>
                <a:gd name="T0" fmla="*/ 2 w 169"/>
                <a:gd name="T1" fmla="*/ 33 h 45"/>
                <a:gd name="T2" fmla="*/ 8 w 169"/>
                <a:gd name="T3" fmla="*/ 31 h 45"/>
                <a:gd name="T4" fmla="*/ 10 w 169"/>
                <a:gd name="T5" fmla="*/ 37 h 45"/>
                <a:gd name="T6" fmla="*/ 14 w 169"/>
                <a:gd name="T7" fmla="*/ 28 h 45"/>
                <a:gd name="T8" fmla="*/ 16 w 169"/>
                <a:gd name="T9" fmla="*/ 35 h 45"/>
                <a:gd name="T10" fmla="*/ 18 w 169"/>
                <a:gd name="T11" fmla="*/ 33 h 45"/>
                <a:gd name="T12" fmla="*/ 24 w 169"/>
                <a:gd name="T13" fmla="*/ 29 h 45"/>
                <a:gd name="T14" fmla="*/ 30 w 169"/>
                <a:gd name="T15" fmla="*/ 29 h 45"/>
                <a:gd name="T16" fmla="*/ 34 w 169"/>
                <a:gd name="T17" fmla="*/ 37 h 45"/>
                <a:gd name="T18" fmla="*/ 38 w 169"/>
                <a:gd name="T19" fmla="*/ 33 h 45"/>
                <a:gd name="T20" fmla="*/ 40 w 169"/>
                <a:gd name="T21" fmla="*/ 33 h 45"/>
                <a:gd name="T22" fmla="*/ 41 w 169"/>
                <a:gd name="T23" fmla="*/ 33 h 45"/>
                <a:gd name="T24" fmla="*/ 45 w 169"/>
                <a:gd name="T25" fmla="*/ 31 h 45"/>
                <a:gd name="T26" fmla="*/ 51 w 169"/>
                <a:gd name="T27" fmla="*/ 28 h 45"/>
                <a:gd name="T28" fmla="*/ 57 w 169"/>
                <a:gd name="T29" fmla="*/ 18 h 45"/>
                <a:gd name="T30" fmla="*/ 61 w 169"/>
                <a:gd name="T31" fmla="*/ 28 h 45"/>
                <a:gd name="T32" fmla="*/ 65 w 169"/>
                <a:gd name="T33" fmla="*/ 31 h 45"/>
                <a:gd name="T34" fmla="*/ 71 w 169"/>
                <a:gd name="T35" fmla="*/ 31 h 45"/>
                <a:gd name="T36" fmla="*/ 75 w 169"/>
                <a:gd name="T37" fmla="*/ 24 h 45"/>
                <a:gd name="T38" fmla="*/ 81 w 169"/>
                <a:gd name="T39" fmla="*/ 28 h 45"/>
                <a:gd name="T40" fmla="*/ 85 w 169"/>
                <a:gd name="T41" fmla="*/ 37 h 45"/>
                <a:gd name="T42" fmla="*/ 89 w 169"/>
                <a:gd name="T43" fmla="*/ 45 h 45"/>
                <a:gd name="T44" fmla="*/ 93 w 169"/>
                <a:gd name="T45" fmla="*/ 37 h 45"/>
                <a:gd name="T46" fmla="*/ 96 w 169"/>
                <a:gd name="T47" fmla="*/ 31 h 45"/>
                <a:gd name="T48" fmla="*/ 100 w 169"/>
                <a:gd name="T49" fmla="*/ 26 h 45"/>
                <a:gd name="T50" fmla="*/ 106 w 169"/>
                <a:gd name="T51" fmla="*/ 33 h 45"/>
                <a:gd name="T52" fmla="*/ 108 w 169"/>
                <a:gd name="T53" fmla="*/ 33 h 45"/>
                <a:gd name="T54" fmla="*/ 114 w 169"/>
                <a:gd name="T55" fmla="*/ 33 h 45"/>
                <a:gd name="T56" fmla="*/ 116 w 169"/>
                <a:gd name="T57" fmla="*/ 20 h 45"/>
                <a:gd name="T58" fmla="*/ 120 w 169"/>
                <a:gd name="T59" fmla="*/ 0 h 45"/>
                <a:gd name="T60" fmla="*/ 122 w 169"/>
                <a:gd name="T61" fmla="*/ 12 h 45"/>
                <a:gd name="T62" fmla="*/ 126 w 169"/>
                <a:gd name="T63" fmla="*/ 33 h 45"/>
                <a:gd name="T64" fmla="*/ 132 w 169"/>
                <a:gd name="T65" fmla="*/ 37 h 45"/>
                <a:gd name="T66" fmla="*/ 134 w 169"/>
                <a:gd name="T67" fmla="*/ 39 h 45"/>
                <a:gd name="T68" fmla="*/ 136 w 169"/>
                <a:gd name="T69" fmla="*/ 43 h 45"/>
                <a:gd name="T70" fmla="*/ 140 w 169"/>
                <a:gd name="T71" fmla="*/ 24 h 45"/>
                <a:gd name="T72" fmla="*/ 142 w 169"/>
                <a:gd name="T73" fmla="*/ 37 h 45"/>
                <a:gd name="T74" fmla="*/ 149 w 169"/>
                <a:gd name="T75" fmla="*/ 29 h 45"/>
                <a:gd name="T76" fmla="*/ 151 w 169"/>
                <a:gd name="T77" fmla="*/ 31 h 45"/>
                <a:gd name="T78" fmla="*/ 157 w 169"/>
                <a:gd name="T79" fmla="*/ 29 h 45"/>
                <a:gd name="T80" fmla="*/ 163 w 169"/>
                <a:gd name="T81" fmla="*/ 31 h 45"/>
                <a:gd name="T82" fmla="*/ 169 w 169"/>
                <a:gd name="T83"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45">
                  <a:moveTo>
                    <a:pt x="0" y="28"/>
                  </a:moveTo>
                  <a:lnTo>
                    <a:pt x="0" y="31"/>
                  </a:lnTo>
                  <a:lnTo>
                    <a:pt x="2" y="33"/>
                  </a:lnTo>
                  <a:lnTo>
                    <a:pt x="4" y="35"/>
                  </a:lnTo>
                  <a:lnTo>
                    <a:pt x="6" y="33"/>
                  </a:lnTo>
                  <a:lnTo>
                    <a:pt x="8" y="31"/>
                  </a:lnTo>
                  <a:lnTo>
                    <a:pt x="8" y="33"/>
                  </a:lnTo>
                  <a:lnTo>
                    <a:pt x="10" y="35"/>
                  </a:lnTo>
                  <a:lnTo>
                    <a:pt x="10" y="37"/>
                  </a:lnTo>
                  <a:lnTo>
                    <a:pt x="12" y="33"/>
                  </a:lnTo>
                  <a:lnTo>
                    <a:pt x="12" y="26"/>
                  </a:lnTo>
                  <a:lnTo>
                    <a:pt x="14" y="28"/>
                  </a:lnTo>
                  <a:lnTo>
                    <a:pt x="14" y="31"/>
                  </a:lnTo>
                  <a:lnTo>
                    <a:pt x="16" y="33"/>
                  </a:lnTo>
                  <a:lnTo>
                    <a:pt x="16" y="35"/>
                  </a:lnTo>
                  <a:lnTo>
                    <a:pt x="16" y="33"/>
                  </a:lnTo>
                  <a:lnTo>
                    <a:pt x="20" y="33"/>
                  </a:lnTo>
                  <a:lnTo>
                    <a:pt x="18" y="33"/>
                  </a:lnTo>
                  <a:lnTo>
                    <a:pt x="20" y="31"/>
                  </a:lnTo>
                  <a:lnTo>
                    <a:pt x="22" y="29"/>
                  </a:lnTo>
                  <a:lnTo>
                    <a:pt x="24" y="29"/>
                  </a:lnTo>
                  <a:lnTo>
                    <a:pt x="26" y="26"/>
                  </a:lnTo>
                  <a:lnTo>
                    <a:pt x="28" y="28"/>
                  </a:lnTo>
                  <a:lnTo>
                    <a:pt x="30" y="29"/>
                  </a:lnTo>
                  <a:lnTo>
                    <a:pt x="32" y="31"/>
                  </a:lnTo>
                  <a:lnTo>
                    <a:pt x="34" y="33"/>
                  </a:lnTo>
                  <a:lnTo>
                    <a:pt x="34" y="37"/>
                  </a:lnTo>
                  <a:lnTo>
                    <a:pt x="36" y="39"/>
                  </a:lnTo>
                  <a:lnTo>
                    <a:pt x="36" y="35"/>
                  </a:lnTo>
                  <a:lnTo>
                    <a:pt x="38" y="33"/>
                  </a:lnTo>
                  <a:lnTo>
                    <a:pt x="38" y="29"/>
                  </a:lnTo>
                  <a:lnTo>
                    <a:pt x="38" y="31"/>
                  </a:lnTo>
                  <a:lnTo>
                    <a:pt x="40" y="33"/>
                  </a:lnTo>
                  <a:lnTo>
                    <a:pt x="40" y="35"/>
                  </a:lnTo>
                  <a:lnTo>
                    <a:pt x="41" y="37"/>
                  </a:lnTo>
                  <a:lnTo>
                    <a:pt x="41" y="33"/>
                  </a:lnTo>
                  <a:lnTo>
                    <a:pt x="43" y="31"/>
                  </a:lnTo>
                  <a:lnTo>
                    <a:pt x="47" y="31"/>
                  </a:lnTo>
                  <a:lnTo>
                    <a:pt x="45" y="31"/>
                  </a:lnTo>
                  <a:lnTo>
                    <a:pt x="47" y="31"/>
                  </a:lnTo>
                  <a:lnTo>
                    <a:pt x="49" y="31"/>
                  </a:lnTo>
                  <a:lnTo>
                    <a:pt x="51" y="28"/>
                  </a:lnTo>
                  <a:lnTo>
                    <a:pt x="55" y="24"/>
                  </a:lnTo>
                  <a:lnTo>
                    <a:pt x="55" y="18"/>
                  </a:lnTo>
                  <a:lnTo>
                    <a:pt x="57" y="18"/>
                  </a:lnTo>
                  <a:lnTo>
                    <a:pt x="59" y="22"/>
                  </a:lnTo>
                  <a:lnTo>
                    <a:pt x="59" y="26"/>
                  </a:lnTo>
                  <a:lnTo>
                    <a:pt x="61" y="28"/>
                  </a:lnTo>
                  <a:lnTo>
                    <a:pt x="61" y="31"/>
                  </a:lnTo>
                  <a:lnTo>
                    <a:pt x="63" y="33"/>
                  </a:lnTo>
                  <a:lnTo>
                    <a:pt x="65" y="31"/>
                  </a:lnTo>
                  <a:lnTo>
                    <a:pt x="67" y="33"/>
                  </a:lnTo>
                  <a:lnTo>
                    <a:pt x="71" y="33"/>
                  </a:lnTo>
                  <a:lnTo>
                    <a:pt x="71" y="31"/>
                  </a:lnTo>
                  <a:lnTo>
                    <a:pt x="73" y="29"/>
                  </a:lnTo>
                  <a:lnTo>
                    <a:pt x="73" y="26"/>
                  </a:lnTo>
                  <a:lnTo>
                    <a:pt x="75" y="24"/>
                  </a:lnTo>
                  <a:lnTo>
                    <a:pt x="77" y="22"/>
                  </a:lnTo>
                  <a:lnTo>
                    <a:pt x="81" y="22"/>
                  </a:lnTo>
                  <a:lnTo>
                    <a:pt x="81" y="28"/>
                  </a:lnTo>
                  <a:lnTo>
                    <a:pt x="83" y="31"/>
                  </a:lnTo>
                  <a:lnTo>
                    <a:pt x="83" y="35"/>
                  </a:lnTo>
                  <a:lnTo>
                    <a:pt x="85" y="37"/>
                  </a:lnTo>
                  <a:lnTo>
                    <a:pt x="85" y="41"/>
                  </a:lnTo>
                  <a:lnTo>
                    <a:pt x="87" y="43"/>
                  </a:lnTo>
                  <a:lnTo>
                    <a:pt x="89" y="45"/>
                  </a:lnTo>
                  <a:lnTo>
                    <a:pt x="91" y="43"/>
                  </a:lnTo>
                  <a:lnTo>
                    <a:pt x="91" y="39"/>
                  </a:lnTo>
                  <a:lnTo>
                    <a:pt x="93" y="37"/>
                  </a:lnTo>
                  <a:lnTo>
                    <a:pt x="93" y="33"/>
                  </a:lnTo>
                  <a:lnTo>
                    <a:pt x="94" y="31"/>
                  </a:lnTo>
                  <a:lnTo>
                    <a:pt x="96" y="31"/>
                  </a:lnTo>
                  <a:lnTo>
                    <a:pt x="100" y="26"/>
                  </a:lnTo>
                  <a:lnTo>
                    <a:pt x="98" y="26"/>
                  </a:lnTo>
                  <a:lnTo>
                    <a:pt x="100" y="26"/>
                  </a:lnTo>
                  <a:lnTo>
                    <a:pt x="102" y="28"/>
                  </a:lnTo>
                  <a:lnTo>
                    <a:pt x="102" y="29"/>
                  </a:lnTo>
                  <a:lnTo>
                    <a:pt x="106" y="33"/>
                  </a:lnTo>
                  <a:lnTo>
                    <a:pt x="104" y="33"/>
                  </a:lnTo>
                  <a:lnTo>
                    <a:pt x="106" y="33"/>
                  </a:lnTo>
                  <a:lnTo>
                    <a:pt x="108" y="33"/>
                  </a:lnTo>
                  <a:lnTo>
                    <a:pt x="110" y="33"/>
                  </a:lnTo>
                  <a:lnTo>
                    <a:pt x="112" y="35"/>
                  </a:lnTo>
                  <a:lnTo>
                    <a:pt x="114" y="33"/>
                  </a:lnTo>
                  <a:lnTo>
                    <a:pt x="114" y="31"/>
                  </a:lnTo>
                  <a:lnTo>
                    <a:pt x="116" y="29"/>
                  </a:lnTo>
                  <a:lnTo>
                    <a:pt x="116" y="20"/>
                  </a:lnTo>
                  <a:lnTo>
                    <a:pt x="118" y="14"/>
                  </a:lnTo>
                  <a:lnTo>
                    <a:pt x="118" y="2"/>
                  </a:lnTo>
                  <a:lnTo>
                    <a:pt x="120" y="0"/>
                  </a:lnTo>
                  <a:lnTo>
                    <a:pt x="120" y="2"/>
                  </a:lnTo>
                  <a:lnTo>
                    <a:pt x="122" y="4"/>
                  </a:lnTo>
                  <a:lnTo>
                    <a:pt x="122" y="12"/>
                  </a:lnTo>
                  <a:lnTo>
                    <a:pt x="124" y="16"/>
                  </a:lnTo>
                  <a:lnTo>
                    <a:pt x="124" y="31"/>
                  </a:lnTo>
                  <a:lnTo>
                    <a:pt x="126" y="33"/>
                  </a:lnTo>
                  <a:lnTo>
                    <a:pt x="126" y="39"/>
                  </a:lnTo>
                  <a:lnTo>
                    <a:pt x="128" y="41"/>
                  </a:lnTo>
                  <a:lnTo>
                    <a:pt x="132" y="37"/>
                  </a:lnTo>
                  <a:lnTo>
                    <a:pt x="130" y="37"/>
                  </a:lnTo>
                  <a:lnTo>
                    <a:pt x="132" y="37"/>
                  </a:lnTo>
                  <a:lnTo>
                    <a:pt x="134" y="39"/>
                  </a:lnTo>
                  <a:lnTo>
                    <a:pt x="136" y="41"/>
                  </a:lnTo>
                  <a:lnTo>
                    <a:pt x="136" y="45"/>
                  </a:lnTo>
                  <a:lnTo>
                    <a:pt x="136" y="43"/>
                  </a:lnTo>
                  <a:lnTo>
                    <a:pt x="138" y="37"/>
                  </a:lnTo>
                  <a:lnTo>
                    <a:pt x="138" y="26"/>
                  </a:lnTo>
                  <a:lnTo>
                    <a:pt x="140" y="24"/>
                  </a:lnTo>
                  <a:lnTo>
                    <a:pt x="140" y="31"/>
                  </a:lnTo>
                  <a:lnTo>
                    <a:pt x="142" y="35"/>
                  </a:lnTo>
                  <a:lnTo>
                    <a:pt x="142" y="37"/>
                  </a:lnTo>
                  <a:lnTo>
                    <a:pt x="144" y="35"/>
                  </a:lnTo>
                  <a:lnTo>
                    <a:pt x="145" y="33"/>
                  </a:lnTo>
                  <a:lnTo>
                    <a:pt x="149" y="29"/>
                  </a:lnTo>
                  <a:lnTo>
                    <a:pt x="149" y="28"/>
                  </a:lnTo>
                  <a:lnTo>
                    <a:pt x="149" y="29"/>
                  </a:lnTo>
                  <a:lnTo>
                    <a:pt x="151" y="31"/>
                  </a:lnTo>
                  <a:lnTo>
                    <a:pt x="153" y="33"/>
                  </a:lnTo>
                  <a:lnTo>
                    <a:pt x="155" y="31"/>
                  </a:lnTo>
                  <a:lnTo>
                    <a:pt x="157" y="29"/>
                  </a:lnTo>
                  <a:lnTo>
                    <a:pt x="159" y="29"/>
                  </a:lnTo>
                  <a:lnTo>
                    <a:pt x="161" y="29"/>
                  </a:lnTo>
                  <a:lnTo>
                    <a:pt x="163" y="31"/>
                  </a:lnTo>
                  <a:lnTo>
                    <a:pt x="165" y="33"/>
                  </a:lnTo>
                  <a:lnTo>
                    <a:pt x="167" y="35"/>
                  </a:lnTo>
                  <a:lnTo>
                    <a:pt x="169" y="29"/>
                  </a:lnTo>
                  <a:lnTo>
                    <a:pt x="169" y="31"/>
                  </a:lnTo>
                  <a:lnTo>
                    <a:pt x="169"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0" name="Freeform 304"/>
            <p:cNvSpPr>
              <a:spLocks noChangeAspect="1"/>
            </p:cNvSpPr>
            <p:nvPr/>
          </p:nvSpPr>
          <p:spPr bwMode="auto">
            <a:xfrm flipV="1">
              <a:off x="5928946" y="6253193"/>
              <a:ext cx="987722" cy="100629"/>
            </a:xfrm>
            <a:custGeom>
              <a:avLst/>
              <a:gdLst>
                <a:gd name="T0" fmla="*/ 2 w 143"/>
                <a:gd name="T1" fmla="*/ 34 h 59"/>
                <a:gd name="T2" fmla="*/ 6 w 143"/>
                <a:gd name="T3" fmla="*/ 32 h 59"/>
                <a:gd name="T4" fmla="*/ 8 w 143"/>
                <a:gd name="T5" fmla="*/ 47 h 59"/>
                <a:gd name="T6" fmla="*/ 14 w 143"/>
                <a:gd name="T7" fmla="*/ 45 h 59"/>
                <a:gd name="T8" fmla="*/ 18 w 143"/>
                <a:gd name="T9" fmla="*/ 32 h 59"/>
                <a:gd name="T10" fmla="*/ 20 w 143"/>
                <a:gd name="T11" fmla="*/ 26 h 59"/>
                <a:gd name="T12" fmla="*/ 24 w 143"/>
                <a:gd name="T13" fmla="*/ 38 h 59"/>
                <a:gd name="T14" fmla="*/ 26 w 143"/>
                <a:gd name="T15" fmla="*/ 34 h 59"/>
                <a:gd name="T16" fmla="*/ 29 w 143"/>
                <a:gd name="T17" fmla="*/ 41 h 59"/>
                <a:gd name="T18" fmla="*/ 31 w 143"/>
                <a:gd name="T19" fmla="*/ 51 h 59"/>
                <a:gd name="T20" fmla="*/ 35 w 143"/>
                <a:gd name="T21" fmla="*/ 43 h 59"/>
                <a:gd name="T22" fmla="*/ 37 w 143"/>
                <a:gd name="T23" fmla="*/ 57 h 59"/>
                <a:gd name="T24" fmla="*/ 41 w 143"/>
                <a:gd name="T25" fmla="*/ 40 h 59"/>
                <a:gd name="T26" fmla="*/ 43 w 143"/>
                <a:gd name="T27" fmla="*/ 43 h 59"/>
                <a:gd name="T28" fmla="*/ 45 w 143"/>
                <a:gd name="T29" fmla="*/ 40 h 59"/>
                <a:gd name="T30" fmla="*/ 49 w 143"/>
                <a:gd name="T31" fmla="*/ 57 h 59"/>
                <a:gd name="T32" fmla="*/ 51 w 143"/>
                <a:gd name="T33" fmla="*/ 53 h 59"/>
                <a:gd name="T34" fmla="*/ 55 w 143"/>
                <a:gd name="T35" fmla="*/ 47 h 59"/>
                <a:gd name="T36" fmla="*/ 57 w 143"/>
                <a:gd name="T37" fmla="*/ 53 h 59"/>
                <a:gd name="T38" fmla="*/ 61 w 143"/>
                <a:gd name="T39" fmla="*/ 41 h 59"/>
                <a:gd name="T40" fmla="*/ 65 w 143"/>
                <a:gd name="T41" fmla="*/ 32 h 59"/>
                <a:gd name="T42" fmla="*/ 67 w 143"/>
                <a:gd name="T43" fmla="*/ 0 h 59"/>
                <a:gd name="T44" fmla="*/ 71 w 143"/>
                <a:gd name="T45" fmla="*/ 28 h 59"/>
                <a:gd name="T46" fmla="*/ 73 w 143"/>
                <a:gd name="T47" fmla="*/ 49 h 59"/>
                <a:gd name="T48" fmla="*/ 77 w 143"/>
                <a:gd name="T49" fmla="*/ 53 h 59"/>
                <a:gd name="T50" fmla="*/ 81 w 143"/>
                <a:gd name="T51" fmla="*/ 41 h 59"/>
                <a:gd name="T52" fmla="*/ 82 w 143"/>
                <a:gd name="T53" fmla="*/ 41 h 59"/>
                <a:gd name="T54" fmla="*/ 86 w 143"/>
                <a:gd name="T55" fmla="*/ 32 h 59"/>
                <a:gd name="T56" fmla="*/ 88 w 143"/>
                <a:gd name="T57" fmla="*/ 41 h 59"/>
                <a:gd name="T58" fmla="*/ 92 w 143"/>
                <a:gd name="T59" fmla="*/ 51 h 59"/>
                <a:gd name="T60" fmla="*/ 98 w 143"/>
                <a:gd name="T61" fmla="*/ 49 h 59"/>
                <a:gd name="T62" fmla="*/ 104 w 143"/>
                <a:gd name="T63" fmla="*/ 43 h 59"/>
                <a:gd name="T64" fmla="*/ 110 w 143"/>
                <a:gd name="T65" fmla="*/ 45 h 59"/>
                <a:gd name="T66" fmla="*/ 114 w 143"/>
                <a:gd name="T67" fmla="*/ 30 h 59"/>
                <a:gd name="T68" fmla="*/ 116 w 143"/>
                <a:gd name="T69" fmla="*/ 28 h 59"/>
                <a:gd name="T70" fmla="*/ 122 w 143"/>
                <a:gd name="T71" fmla="*/ 43 h 59"/>
                <a:gd name="T72" fmla="*/ 124 w 143"/>
                <a:gd name="T73" fmla="*/ 43 h 59"/>
                <a:gd name="T74" fmla="*/ 128 w 143"/>
                <a:gd name="T75" fmla="*/ 38 h 59"/>
                <a:gd name="T76" fmla="*/ 132 w 143"/>
                <a:gd name="T77" fmla="*/ 36 h 59"/>
                <a:gd name="T78" fmla="*/ 133 w 143"/>
                <a:gd name="T79" fmla="*/ 51 h 59"/>
                <a:gd name="T80" fmla="*/ 137 w 143"/>
                <a:gd name="T81" fmla="*/ 49 h 59"/>
                <a:gd name="T82" fmla="*/ 141 w 143"/>
                <a:gd name="T83"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59">
                  <a:moveTo>
                    <a:pt x="0" y="41"/>
                  </a:moveTo>
                  <a:lnTo>
                    <a:pt x="2" y="38"/>
                  </a:lnTo>
                  <a:lnTo>
                    <a:pt x="2" y="34"/>
                  </a:lnTo>
                  <a:lnTo>
                    <a:pt x="4" y="32"/>
                  </a:lnTo>
                  <a:lnTo>
                    <a:pt x="4" y="30"/>
                  </a:lnTo>
                  <a:lnTo>
                    <a:pt x="6" y="32"/>
                  </a:lnTo>
                  <a:lnTo>
                    <a:pt x="6" y="43"/>
                  </a:lnTo>
                  <a:lnTo>
                    <a:pt x="10" y="47"/>
                  </a:lnTo>
                  <a:lnTo>
                    <a:pt x="8" y="47"/>
                  </a:lnTo>
                  <a:lnTo>
                    <a:pt x="10" y="45"/>
                  </a:lnTo>
                  <a:lnTo>
                    <a:pt x="12" y="47"/>
                  </a:lnTo>
                  <a:lnTo>
                    <a:pt x="14" y="45"/>
                  </a:lnTo>
                  <a:lnTo>
                    <a:pt x="16" y="41"/>
                  </a:lnTo>
                  <a:lnTo>
                    <a:pt x="16" y="36"/>
                  </a:lnTo>
                  <a:lnTo>
                    <a:pt x="18" y="32"/>
                  </a:lnTo>
                  <a:lnTo>
                    <a:pt x="18" y="26"/>
                  </a:lnTo>
                  <a:lnTo>
                    <a:pt x="20" y="24"/>
                  </a:lnTo>
                  <a:lnTo>
                    <a:pt x="20" y="26"/>
                  </a:lnTo>
                  <a:lnTo>
                    <a:pt x="22" y="28"/>
                  </a:lnTo>
                  <a:lnTo>
                    <a:pt x="22" y="34"/>
                  </a:lnTo>
                  <a:lnTo>
                    <a:pt x="24" y="38"/>
                  </a:lnTo>
                  <a:lnTo>
                    <a:pt x="24" y="41"/>
                  </a:lnTo>
                  <a:lnTo>
                    <a:pt x="26" y="38"/>
                  </a:lnTo>
                  <a:lnTo>
                    <a:pt x="26" y="34"/>
                  </a:lnTo>
                  <a:lnTo>
                    <a:pt x="28" y="36"/>
                  </a:lnTo>
                  <a:lnTo>
                    <a:pt x="28" y="40"/>
                  </a:lnTo>
                  <a:lnTo>
                    <a:pt x="29" y="41"/>
                  </a:lnTo>
                  <a:lnTo>
                    <a:pt x="29" y="45"/>
                  </a:lnTo>
                  <a:lnTo>
                    <a:pt x="31" y="47"/>
                  </a:lnTo>
                  <a:lnTo>
                    <a:pt x="31" y="51"/>
                  </a:lnTo>
                  <a:lnTo>
                    <a:pt x="33" y="49"/>
                  </a:lnTo>
                  <a:lnTo>
                    <a:pt x="33" y="45"/>
                  </a:lnTo>
                  <a:lnTo>
                    <a:pt x="35" y="43"/>
                  </a:lnTo>
                  <a:lnTo>
                    <a:pt x="35" y="49"/>
                  </a:lnTo>
                  <a:lnTo>
                    <a:pt x="37" y="53"/>
                  </a:lnTo>
                  <a:lnTo>
                    <a:pt x="37" y="57"/>
                  </a:lnTo>
                  <a:lnTo>
                    <a:pt x="39" y="55"/>
                  </a:lnTo>
                  <a:lnTo>
                    <a:pt x="39" y="43"/>
                  </a:lnTo>
                  <a:lnTo>
                    <a:pt x="41" y="40"/>
                  </a:lnTo>
                  <a:lnTo>
                    <a:pt x="41" y="38"/>
                  </a:lnTo>
                  <a:lnTo>
                    <a:pt x="43" y="40"/>
                  </a:lnTo>
                  <a:lnTo>
                    <a:pt x="43" y="43"/>
                  </a:lnTo>
                  <a:lnTo>
                    <a:pt x="45" y="41"/>
                  </a:lnTo>
                  <a:lnTo>
                    <a:pt x="45" y="38"/>
                  </a:lnTo>
                  <a:lnTo>
                    <a:pt x="45" y="40"/>
                  </a:lnTo>
                  <a:lnTo>
                    <a:pt x="47" y="41"/>
                  </a:lnTo>
                  <a:lnTo>
                    <a:pt x="47" y="53"/>
                  </a:lnTo>
                  <a:lnTo>
                    <a:pt x="49" y="57"/>
                  </a:lnTo>
                  <a:lnTo>
                    <a:pt x="49" y="59"/>
                  </a:lnTo>
                  <a:lnTo>
                    <a:pt x="51" y="57"/>
                  </a:lnTo>
                  <a:lnTo>
                    <a:pt x="51" y="53"/>
                  </a:lnTo>
                  <a:lnTo>
                    <a:pt x="53" y="51"/>
                  </a:lnTo>
                  <a:lnTo>
                    <a:pt x="53" y="45"/>
                  </a:lnTo>
                  <a:lnTo>
                    <a:pt x="55" y="47"/>
                  </a:lnTo>
                  <a:lnTo>
                    <a:pt x="55" y="49"/>
                  </a:lnTo>
                  <a:lnTo>
                    <a:pt x="59" y="53"/>
                  </a:lnTo>
                  <a:lnTo>
                    <a:pt x="57" y="53"/>
                  </a:lnTo>
                  <a:lnTo>
                    <a:pt x="59" y="51"/>
                  </a:lnTo>
                  <a:lnTo>
                    <a:pt x="61" y="49"/>
                  </a:lnTo>
                  <a:lnTo>
                    <a:pt x="61" y="41"/>
                  </a:lnTo>
                  <a:lnTo>
                    <a:pt x="63" y="38"/>
                  </a:lnTo>
                  <a:lnTo>
                    <a:pt x="63" y="34"/>
                  </a:lnTo>
                  <a:lnTo>
                    <a:pt x="65" y="32"/>
                  </a:lnTo>
                  <a:lnTo>
                    <a:pt x="65" y="18"/>
                  </a:lnTo>
                  <a:lnTo>
                    <a:pt x="67" y="8"/>
                  </a:lnTo>
                  <a:lnTo>
                    <a:pt x="67" y="0"/>
                  </a:lnTo>
                  <a:lnTo>
                    <a:pt x="69" y="4"/>
                  </a:lnTo>
                  <a:lnTo>
                    <a:pt x="69" y="22"/>
                  </a:lnTo>
                  <a:lnTo>
                    <a:pt x="71" y="28"/>
                  </a:lnTo>
                  <a:lnTo>
                    <a:pt x="71" y="41"/>
                  </a:lnTo>
                  <a:lnTo>
                    <a:pt x="73" y="45"/>
                  </a:lnTo>
                  <a:lnTo>
                    <a:pt x="73" y="49"/>
                  </a:lnTo>
                  <a:lnTo>
                    <a:pt x="77" y="53"/>
                  </a:lnTo>
                  <a:lnTo>
                    <a:pt x="75" y="53"/>
                  </a:lnTo>
                  <a:lnTo>
                    <a:pt x="77" y="53"/>
                  </a:lnTo>
                  <a:lnTo>
                    <a:pt x="79" y="51"/>
                  </a:lnTo>
                  <a:lnTo>
                    <a:pt x="79" y="43"/>
                  </a:lnTo>
                  <a:lnTo>
                    <a:pt x="81" y="41"/>
                  </a:lnTo>
                  <a:lnTo>
                    <a:pt x="81" y="40"/>
                  </a:lnTo>
                  <a:lnTo>
                    <a:pt x="82" y="38"/>
                  </a:lnTo>
                  <a:lnTo>
                    <a:pt x="82" y="41"/>
                  </a:lnTo>
                  <a:lnTo>
                    <a:pt x="84" y="47"/>
                  </a:lnTo>
                  <a:lnTo>
                    <a:pt x="84" y="41"/>
                  </a:lnTo>
                  <a:lnTo>
                    <a:pt x="86" y="32"/>
                  </a:lnTo>
                  <a:lnTo>
                    <a:pt x="86" y="16"/>
                  </a:lnTo>
                  <a:lnTo>
                    <a:pt x="88" y="24"/>
                  </a:lnTo>
                  <a:lnTo>
                    <a:pt x="88" y="41"/>
                  </a:lnTo>
                  <a:lnTo>
                    <a:pt x="90" y="49"/>
                  </a:lnTo>
                  <a:lnTo>
                    <a:pt x="90" y="53"/>
                  </a:lnTo>
                  <a:lnTo>
                    <a:pt x="92" y="51"/>
                  </a:lnTo>
                  <a:lnTo>
                    <a:pt x="94" y="51"/>
                  </a:lnTo>
                  <a:lnTo>
                    <a:pt x="96" y="49"/>
                  </a:lnTo>
                  <a:lnTo>
                    <a:pt x="98" y="49"/>
                  </a:lnTo>
                  <a:lnTo>
                    <a:pt x="100" y="47"/>
                  </a:lnTo>
                  <a:lnTo>
                    <a:pt x="100" y="43"/>
                  </a:lnTo>
                  <a:lnTo>
                    <a:pt x="104" y="43"/>
                  </a:lnTo>
                  <a:lnTo>
                    <a:pt x="104" y="47"/>
                  </a:lnTo>
                  <a:lnTo>
                    <a:pt x="106" y="49"/>
                  </a:lnTo>
                  <a:lnTo>
                    <a:pt x="110" y="45"/>
                  </a:lnTo>
                  <a:lnTo>
                    <a:pt x="110" y="41"/>
                  </a:lnTo>
                  <a:lnTo>
                    <a:pt x="114" y="38"/>
                  </a:lnTo>
                  <a:lnTo>
                    <a:pt x="114" y="30"/>
                  </a:lnTo>
                  <a:lnTo>
                    <a:pt x="116" y="28"/>
                  </a:lnTo>
                  <a:lnTo>
                    <a:pt x="116" y="26"/>
                  </a:lnTo>
                  <a:lnTo>
                    <a:pt x="116" y="28"/>
                  </a:lnTo>
                  <a:lnTo>
                    <a:pt x="118" y="30"/>
                  </a:lnTo>
                  <a:lnTo>
                    <a:pt x="118" y="40"/>
                  </a:lnTo>
                  <a:lnTo>
                    <a:pt x="122" y="43"/>
                  </a:lnTo>
                  <a:lnTo>
                    <a:pt x="120" y="43"/>
                  </a:lnTo>
                  <a:lnTo>
                    <a:pt x="122" y="43"/>
                  </a:lnTo>
                  <a:lnTo>
                    <a:pt x="124" y="43"/>
                  </a:lnTo>
                  <a:lnTo>
                    <a:pt x="126" y="43"/>
                  </a:lnTo>
                  <a:lnTo>
                    <a:pt x="128" y="41"/>
                  </a:lnTo>
                  <a:lnTo>
                    <a:pt x="128" y="38"/>
                  </a:lnTo>
                  <a:lnTo>
                    <a:pt x="130" y="36"/>
                  </a:lnTo>
                  <a:lnTo>
                    <a:pt x="130" y="32"/>
                  </a:lnTo>
                  <a:lnTo>
                    <a:pt x="132" y="36"/>
                  </a:lnTo>
                  <a:lnTo>
                    <a:pt x="132" y="40"/>
                  </a:lnTo>
                  <a:lnTo>
                    <a:pt x="133" y="43"/>
                  </a:lnTo>
                  <a:lnTo>
                    <a:pt x="133" y="51"/>
                  </a:lnTo>
                  <a:lnTo>
                    <a:pt x="135" y="53"/>
                  </a:lnTo>
                  <a:lnTo>
                    <a:pt x="135" y="51"/>
                  </a:lnTo>
                  <a:lnTo>
                    <a:pt x="137" y="49"/>
                  </a:lnTo>
                  <a:lnTo>
                    <a:pt x="137" y="43"/>
                  </a:lnTo>
                  <a:lnTo>
                    <a:pt x="139" y="41"/>
                  </a:lnTo>
                  <a:lnTo>
                    <a:pt x="141" y="43"/>
                  </a:lnTo>
                  <a:lnTo>
                    <a:pt x="141" y="45"/>
                  </a:lnTo>
                  <a:lnTo>
                    <a:pt x="143"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1" name="Freeform 305"/>
            <p:cNvSpPr>
              <a:spLocks noChangeAspect="1"/>
            </p:cNvSpPr>
            <p:nvPr/>
          </p:nvSpPr>
          <p:spPr bwMode="auto">
            <a:xfrm flipV="1">
              <a:off x="6916668" y="6250277"/>
              <a:ext cx="992902" cy="110837"/>
            </a:xfrm>
            <a:custGeom>
              <a:avLst/>
              <a:gdLst>
                <a:gd name="T0" fmla="*/ 4 w 144"/>
                <a:gd name="T1" fmla="*/ 55 h 65"/>
                <a:gd name="T2" fmla="*/ 6 w 144"/>
                <a:gd name="T3" fmla="*/ 53 h 65"/>
                <a:gd name="T4" fmla="*/ 10 w 144"/>
                <a:gd name="T5" fmla="*/ 45 h 65"/>
                <a:gd name="T6" fmla="*/ 14 w 144"/>
                <a:gd name="T7" fmla="*/ 40 h 65"/>
                <a:gd name="T8" fmla="*/ 16 w 144"/>
                <a:gd name="T9" fmla="*/ 49 h 65"/>
                <a:gd name="T10" fmla="*/ 22 w 144"/>
                <a:gd name="T11" fmla="*/ 49 h 65"/>
                <a:gd name="T12" fmla="*/ 26 w 144"/>
                <a:gd name="T13" fmla="*/ 30 h 65"/>
                <a:gd name="T14" fmla="*/ 28 w 144"/>
                <a:gd name="T15" fmla="*/ 12 h 65"/>
                <a:gd name="T16" fmla="*/ 30 w 144"/>
                <a:gd name="T17" fmla="*/ 20 h 65"/>
                <a:gd name="T18" fmla="*/ 34 w 144"/>
                <a:gd name="T19" fmla="*/ 59 h 65"/>
                <a:gd name="T20" fmla="*/ 38 w 144"/>
                <a:gd name="T21" fmla="*/ 55 h 65"/>
                <a:gd name="T22" fmla="*/ 40 w 144"/>
                <a:gd name="T23" fmla="*/ 61 h 65"/>
                <a:gd name="T24" fmla="*/ 45 w 144"/>
                <a:gd name="T25" fmla="*/ 57 h 65"/>
                <a:gd name="T26" fmla="*/ 49 w 144"/>
                <a:gd name="T27" fmla="*/ 51 h 65"/>
                <a:gd name="T28" fmla="*/ 51 w 144"/>
                <a:gd name="T29" fmla="*/ 36 h 65"/>
                <a:gd name="T30" fmla="*/ 55 w 144"/>
                <a:gd name="T31" fmla="*/ 38 h 65"/>
                <a:gd name="T32" fmla="*/ 57 w 144"/>
                <a:gd name="T33" fmla="*/ 34 h 65"/>
                <a:gd name="T34" fmla="*/ 61 w 144"/>
                <a:gd name="T35" fmla="*/ 55 h 65"/>
                <a:gd name="T36" fmla="*/ 63 w 144"/>
                <a:gd name="T37" fmla="*/ 34 h 65"/>
                <a:gd name="T38" fmla="*/ 65 w 144"/>
                <a:gd name="T39" fmla="*/ 49 h 65"/>
                <a:gd name="T40" fmla="*/ 67 w 144"/>
                <a:gd name="T41" fmla="*/ 51 h 65"/>
                <a:gd name="T42" fmla="*/ 71 w 144"/>
                <a:gd name="T43" fmla="*/ 65 h 65"/>
                <a:gd name="T44" fmla="*/ 73 w 144"/>
                <a:gd name="T45" fmla="*/ 44 h 65"/>
                <a:gd name="T46" fmla="*/ 75 w 144"/>
                <a:gd name="T47" fmla="*/ 55 h 65"/>
                <a:gd name="T48" fmla="*/ 79 w 144"/>
                <a:gd name="T49" fmla="*/ 47 h 65"/>
                <a:gd name="T50" fmla="*/ 83 w 144"/>
                <a:gd name="T51" fmla="*/ 42 h 65"/>
                <a:gd name="T52" fmla="*/ 85 w 144"/>
                <a:gd name="T53" fmla="*/ 34 h 65"/>
                <a:gd name="T54" fmla="*/ 89 w 144"/>
                <a:gd name="T55" fmla="*/ 45 h 65"/>
                <a:gd name="T56" fmla="*/ 91 w 144"/>
                <a:gd name="T57" fmla="*/ 53 h 65"/>
                <a:gd name="T58" fmla="*/ 95 w 144"/>
                <a:gd name="T59" fmla="*/ 49 h 65"/>
                <a:gd name="T60" fmla="*/ 100 w 144"/>
                <a:gd name="T61" fmla="*/ 49 h 65"/>
                <a:gd name="T62" fmla="*/ 108 w 144"/>
                <a:gd name="T63" fmla="*/ 44 h 65"/>
                <a:gd name="T64" fmla="*/ 112 w 144"/>
                <a:gd name="T65" fmla="*/ 44 h 65"/>
                <a:gd name="T66" fmla="*/ 116 w 144"/>
                <a:gd name="T67" fmla="*/ 38 h 65"/>
                <a:gd name="T68" fmla="*/ 120 w 144"/>
                <a:gd name="T69" fmla="*/ 34 h 65"/>
                <a:gd name="T70" fmla="*/ 122 w 144"/>
                <a:gd name="T71" fmla="*/ 44 h 65"/>
                <a:gd name="T72" fmla="*/ 126 w 144"/>
                <a:gd name="T73" fmla="*/ 49 h 65"/>
                <a:gd name="T74" fmla="*/ 130 w 144"/>
                <a:gd name="T75" fmla="*/ 51 h 65"/>
                <a:gd name="T76" fmla="*/ 134 w 144"/>
                <a:gd name="T77" fmla="*/ 59 h 65"/>
                <a:gd name="T78" fmla="*/ 136 w 144"/>
                <a:gd name="T79" fmla="*/ 40 h 65"/>
                <a:gd name="T80" fmla="*/ 138 w 144"/>
                <a:gd name="T81" fmla="*/ 36 h 65"/>
                <a:gd name="T82" fmla="*/ 144 w 144"/>
                <a:gd name="T83"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65">
                  <a:moveTo>
                    <a:pt x="0" y="51"/>
                  </a:moveTo>
                  <a:lnTo>
                    <a:pt x="0" y="53"/>
                  </a:lnTo>
                  <a:lnTo>
                    <a:pt x="4" y="55"/>
                  </a:lnTo>
                  <a:lnTo>
                    <a:pt x="4" y="53"/>
                  </a:lnTo>
                  <a:lnTo>
                    <a:pt x="4" y="55"/>
                  </a:lnTo>
                  <a:lnTo>
                    <a:pt x="6" y="53"/>
                  </a:lnTo>
                  <a:lnTo>
                    <a:pt x="8" y="51"/>
                  </a:lnTo>
                  <a:lnTo>
                    <a:pt x="8" y="47"/>
                  </a:lnTo>
                  <a:lnTo>
                    <a:pt x="10" y="45"/>
                  </a:lnTo>
                  <a:lnTo>
                    <a:pt x="10" y="40"/>
                  </a:lnTo>
                  <a:lnTo>
                    <a:pt x="12" y="38"/>
                  </a:lnTo>
                  <a:lnTo>
                    <a:pt x="14" y="40"/>
                  </a:lnTo>
                  <a:lnTo>
                    <a:pt x="14" y="42"/>
                  </a:lnTo>
                  <a:lnTo>
                    <a:pt x="16" y="44"/>
                  </a:lnTo>
                  <a:lnTo>
                    <a:pt x="16" y="49"/>
                  </a:lnTo>
                  <a:lnTo>
                    <a:pt x="18" y="49"/>
                  </a:lnTo>
                  <a:lnTo>
                    <a:pt x="20" y="49"/>
                  </a:lnTo>
                  <a:lnTo>
                    <a:pt x="22" y="49"/>
                  </a:lnTo>
                  <a:lnTo>
                    <a:pt x="24" y="45"/>
                  </a:lnTo>
                  <a:lnTo>
                    <a:pt x="24" y="34"/>
                  </a:lnTo>
                  <a:lnTo>
                    <a:pt x="26" y="30"/>
                  </a:lnTo>
                  <a:lnTo>
                    <a:pt x="26" y="36"/>
                  </a:lnTo>
                  <a:lnTo>
                    <a:pt x="28" y="34"/>
                  </a:lnTo>
                  <a:lnTo>
                    <a:pt x="28" y="12"/>
                  </a:lnTo>
                  <a:lnTo>
                    <a:pt x="30" y="2"/>
                  </a:lnTo>
                  <a:lnTo>
                    <a:pt x="30" y="0"/>
                  </a:lnTo>
                  <a:lnTo>
                    <a:pt x="30" y="20"/>
                  </a:lnTo>
                  <a:lnTo>
                    <a:pt x="32" y="34"/>
                  </a:lnTo>
                  <a:lnTo>
                    <a:pt x="32" y="55"/>
                  </a:lnTo>
                  <a:lnTo>
                    <a:pt x="34" y="59"/>
                  </a:lnTo>
                  <a:lnTo>
                    <a:pt x="34" y="61"/>
                  </a:lnTo>
                  <a:lnTo>
                    <a:pt x="34" y="59"/>
                  </a:lnTo>
                  <a:lnTo>
                    <a:pt x="38" y="55"/>
                  </a:lnTo>
                  <a:lnTo>
                    <a:pt x="36" y="55"/>
                  </a:lnTo>
                  <a:lnTo>
                    <a:pt x="38" y="59"/>
                  </a:lnTo>
                  <a:lnTo>
                    <a:pt x="40" y="61"/>
                  </a:lnTo>
                  <a:lnTo>
                    <a:pt x="43" y="61"/>
                  </a:lnTo>
                  <a:lnTo>
                    <a:pt x="43" y="59"/>
                  </a:lnTo>
                  <a:lnTo>
                    <a:pt x="45" y="57"/>
                  </a:lnTo>
                  <a:lnTo>
                    <a:pt x="45" y="53"/>
                  </a:lnTo>
                  <a:lnTo>
                    <a:pt x="47" y="53"/>
                  </a:lnTo>
                  <a:lnTo>
                    <a:pt x="49" y="51"/>
                  </a:lnTo>
                  <a:lnTo>
                    <a:pt x="49" y="47"/>
                  </a:lnTo>
                  <a:lnTo>
                    <a:pt x="51" y="44"/>
                  </a:lnTo>
                  <a:lnTo>
                    <a:pt x="51" y="36"/>
                  </a:lnTo>
                  <a:lnTo>
                    <a:pt x="53" y="36"/>
                  </a:lnTo>
                  <a:lnTo>
                    <a:pt x="53" y="40"/>
                  </a:lnTo>
                  <a:lnTo>
                    <a:pt x="55" y="38"/>
                  </a:lnTo>
                  <a:lnTo>
                    <a:pt x="55" y="20"/>
                  </a:lnTo>
                  <a:lnTo>
                    <a:pt x="57" y="20"/>
                  </a:lnTo>
                  <a:lnTo>
                    <a:pt x="57" y="34"/>
                  </a:lnTo>
                  <a:lnTo>
                    <a:pt x="59" y="42"/>
                  </a:lnTo>
                  <a:lnTo>
                    <a:pt x="59" y="53"/>
                  </a:lnTo>
                  <a:lnTo>
                    <a:pt x="61" y="55"/>
                  </a:lnTo>
                  <a:lnTo>
                    <a:pt x="61" y="49"/>
                  </a:lnTo>
                  <a:lnTo>
                    <a:pt x="63" y="44"/>
                  </a:lnTo>
                  <a:lnTo>
                    <a:pt x="63" y="34"/>
                  </a:lnTo>
                  <a:lnTo>
                    <a:pt x="63" y="36"/>
                  </a:lnTo>
                  <a:lnTo>
                    <a:pt x="65" y="40"/>
                  </a:lnTo>
                  <a:lnTo>
                    <a:pt x="65" y="49"/>
                  </a:lnTo>
                  <a:lnTo>
                    <a:pt x="67" y="51"/>
                  </a:lnTo>
                  <a:lnTo>
                    <a:pt x="67" y="53"/>
                  </a:lnTo>
                  <a:lnTo>
                    <a:pt x="67" y="51"/>
                  </a:lnTo>
                  <a:lnTo>
                    <a:pt x="69" y="53"/>
                  </a:lnTo>
                  <a:lnTo>
                    <a:pt x="69" y="63"/>
                  </a:lnTo>
                  <a:lnTo>
                    <a:pt x="71" y="65"/>
                  </a:lnTo>
                  <a:lnTo>
                    <a:pt x="71" y="57"/>
                  </a:lnTo>
                  <a:lnTo>
                    <a:pt x="73" y="49"/>
                  </a:lnTo>
                  <a:lnTo>
                    <a:pt x="73" y="44"/>
                  </a:lnTo>
                  <a:lnTo>
                    <a:pt x="73" y="45"/>
                  </a:lnTo>
                  <a:lnTo>
                    <a:pt x="75" y="49"/>
                  </a:lnTo>
                  <a:lnTo>
                    <a:pt x="75" y="55"/>
                  </a:lnTo>
                  <a:lnTo>
                    <a:pt x="77" y="53"/>
                  </a:lnTo>
                  <a:lnTo>
                    <a:pt x="77" y="47"/>
                  </a:lnTo>
                  <a:lnTo>
                    <a:pt x="79" y="47"/>
                  </a:lnTo>
                  <a:lnTo>
                    <a:pt x="81" y="45"/>
                  </a:lnTo>
                  <a:lnTo>
                    <a:pt x="81" y="44"/>
                  </a:lnTo>
                  <a:lnTo>
                    <a:pt x="83" y="42"/>
                  </a:lnTo>
                  <a:lnTo>
                    <a:pt x="83" y="34"/>
                  </a:lnTo>
                  <a:lnTo>
                    <a:pt x="85" y="32"/>
                  </a:lnTo>
                  <a:lnTo>
                    <a:pt x="85" y="34"/>
                  </a:lnTo>
                  <a:lnTo>
                    <a:pt x="87" y="36"/>
                  </a:lnTo>
                  <a:lnTo>
                    <a:pt x="87" y="42"/>
                  </a:lnTo>
                  <a:lnTo>
                    <a:pt x="89" y="45"/>
                  </a:lnTo>
                  <a:lnTo>
                    <a:pt x="89" y="49"/>
                  </a:lnTo>
                  <a:lnTo>
                    <a:pt x="93" y="53"/>
                  </a:lnTo>
                  <a:lnTo>
                    <a:pt x="91" y="53"/>
                  </a:lnTo>
                  <a:lnTo>
                    <a:pt x="93" y="53"/>
                  </a:lnTo>
                  <a:lnTo>
                    <a:pt x="96" y="49"/>
                  </a:lnTo>
                  <a:lnTo>
                    <a:pt x="95" y="49"/>
                  </a:lnTo>
                  <a:lnTo>
                    <a:pt x="96" y="49"/>
                  </a:lnTo>
                  <a:lnTo>
                    <a:pt x="98" y="51"/>
                  </a:lnTo>
                  <a:lnTo>
                    <a:pt x="100" y="49"/>
                  </a:lnTo>
                  <a:lnTo>
                    <a:pt x="104" y="49"/>
                  </a:lnTo>
                  <a:lnTo>
                    <a:pt x="104" y="47"/>
                  </a:lnTo>
                  <a:lnTo>
                    <a:pt x="108" y="44"/>
                  </a:lnTo>
                  <a:lnTo>
                    <a:pt x="108" y="42"/>
                  </a:lnTo>
                  <a:lnTo>
                    <a:pt x="112" y="42"/>
                  </a:lnTo>
                  <a:lnTo>
                    <a:pt x="112" y="44"/>
                  </a:lnTo>
                  <a:lnTo>
                    <a:pt x="114" y="42"/>
                  </a:lnTo>
                  <a:lnTo>
                    <a:pt x="114" y="40"/>
                  </a:lnTo>
                  <a:lnTo>
                    <a:pt x="116" y="38"/>
                  </a:lnTo>
                  <a:lnTo>
                    <a:pt x="116" y="34"/>
                  </a:lnTo>
                  <a:lnTo>
                    <a:pt x="118" y="32"/>
                  </a:lnTo>
                  <a:lnTo>
                    <a:pt x="120" y="34"/>
                  </a:lnTo>
                  <a:lnTo>
                    <a:pt x="120" y="38"/>
                  </a:lnTo>
                  <a:lnTo>
                    <a:pt x="122" y="40"/>
                  </a:lnTo>
                  <a:lnTo>
                    <a:pt x="122" y="44"/>
                  </a:lnTo>
                  <a:lnTo>
                    <a:pt x="124" y="45"/>
                  </a:lnTo>
                  <a:lnTo>
                    <a:pt x="124" y="51"/>
                  </a:lnTo>
                  <a:lnTo>
                    <a:pt x="126" y="49"/>
                  </a:lnTo>
                  <a:lnTo>
                    <a:pt x="128" y="47"/>
                  </a:lnTo>
                  <a:lnTo>
                    <a:pt x="128" y="49"/>
                  </a:lnTo>
                  <a:lnTo>
                    <a:pt x="130" y="51"/>
                  </a:lnTo>
                  <a:lnTo>
                    <a:pt x="130" y="55"/>
                  </a:lnTo>
                  <a:lnTo>
                    <a:pt x="132" y="57"/>
                  </a:lnTo>
                  <a:lnTo>
                    <a:pt x="134" y="59"/>
                  </a:lnTo>
                  <a:lnTo>
                    <a:pt x="134" y="61"/>
                  </a:lnTo>
                  <a:lnTo>
                    <a:pt x="136" y="57"/>
                  </a:lnTo>
                  <a:lnTo>
                    <a:pt x="136" y="40"/>
                  </a:lnTo>
                  <a:lnTo>
                    <a:pt x="138" y="36"/>
                  </a:lnTo>
                  <a:lnTo>
                    <a:pt x="138" y="34"/>
                  </a:lnTo>
                  <a:lnTo>
                    <a:pt x="138" y="36"/>
                  </a:lnTo>
                  <a:lnTo>
                    <a:pt x="140" y="40"/>
                  </a:lnTo>
                  <a:lnTo>
                    <a:pt x="140" y="47"/>
                  </a:lnTo>
                  <a:lnTo>
                    <a:pt x="144" y="47"/>
                  </a:lnTo>
                  <a:lnTo>
                    <a:pt x="142" y="47"/>
                  </a:lnTo>
                  <a:lnTo>
                    <a:pt x="144" y="47"/>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2" name="Freeform 306"/>
            <p:cNvSpPr>
              <a:spLocks noChangeAspect="1"/>
            </p:cNvSpPr>
            <p:nvPr/>
          </p:nvSpPr>
          <p:spPr bwMode="auto">
            <a:xfrm flipV="1">
              <a:off x="7909570" y="6256110"/>
              <a:ext cx="987722" cy="81670"/>
            </a:xfrm>
            <a:custGeom>
              <a:avLst/>
              <a:gdLst>
                <a:gd name="T0" fmla="*/ 3 w 143"/>
                <a:gd name="T1" fmla="*/ 41 h 47"/>
                <a:gd name="T2" fmla="*/ 7 w 143"/>
                <a:gd name="T3" fmla="*/ 39 h 47"/>
                <a:gd name="T4" fmla="*/ 9 w 143"/>
                <a:gd name="T5" fmla="*/ 31 h 47"/>
                <a:gd name="T6" fmla="*/ 15 w 143"/>
                <a:gd name="T7" fmla="*/ 35 h 47"/>
                <a:gd name="T8" fmla="*/ 17 w 143"/>
                <a:gd name="T9" fmla="*/ 37 h 47"/>
                <a:gd name="T10" fmla="*/ 21 w 143"/>
                <a:gd name="T11" fmla="*/ 24 h 47"/>
                <a:gd name="T12" fmla="*/ 23 w 143"/>
                <a:gd name="T13" fmla="*/ 24 h 47"/>
                <a:gd name="T14" fmla="*/ 27 w 143"/>
                <a:gd name="T15" fmla="*/ 18 h 47"/>
                <a:gd name="T16" fmla="*/ 31 w 143"/>
                <a:gd name="T17" fmla="*/ 26 h 47"/>
                <a:gd name="T18" fmla="*/ 33 w 143"/>
                <a:gd name="T19" fmla="*/ 37 h 47"/>
                <a:gd name="T20" fmla="*/ 37 w 143"/>
                <a:gd name="T21" fmla="*/ 41 h 47"/>
                <a:gd name="T22" fmla="*/ 39 w 143"/>
                <a:gd name="T23" fmla="*/ 43 h 47"/>
                <a:gd name="T24" fmla="*/ 43 w 143"/>
                <a:gd name="T25" fmla="*/ 4 h 47"/>
                <a:gd name="T26" fmla="*/ 45 w 143"/>
                <a:gd name="T27" fmla="*/ 22 h 47"/>
                <a:gd name="T28" fmla="*/ 49 w 143"/>
                <a:gd name="T29" fmla="*/ 35 h 47"/>
                <a:gd name="T30" fmla="*/ 53 w 143"/>
                <a:gd name="T31" fmla="*/ 47 h 47"/>
                <a:gd name="T32" fmla="*/ 56 w 143"/>
                <a:gd name="T33" fmla="*/ 41 h 47"/>
                <a:gd name="T34" fmla="*/ 62 w 143"/>
                <a:gd name="T35" fmla="*/ 37 h 47"/>
                <a:gd name="T36" fmla="*/ 64 w 143"/>
                <a:gd name="T37" fmla="*/ 28 h 47"/>
                <a:gd name="T38" fmla="*/ 66 w 143"/>
                <a:gd name="T39" fmla="*/ 18 h 47"/>
                <a:gd name="T40" fmla="*/ 70 w 143"/>
                <a:gd name="T41" fmla="*/ 37 h 47"/>
                <a:gd name="T42" fmla="*/ 74 w 143"/>
                <a:gd name="T43" fmla="*/ 41 h 47"/>
                <a:gd name="T44" fmla="*/ 76 w 143"/>
                <a:gd name="T45" fmla="*/ 12 h 47"/>
                <a:gd name="T46" fmla="*/ 80 w 143"/>
                <a:gd name="T47" fmla="*/ 8 h 47"/>
                <a:gd name="T48" fmla="*/ 84 w 143"/>
                <a:gd name="T49" fmla="*/ 37 h 47"/>
                <a:gd name="T50" fmla="*/ 86 w 143"/>
                <a:gd name="T51" fmla="*/ 45 h 47"/>
                <a:gd name="T52" fmla="*/ 90 w 143"/>
                <a:gd name="T53" fmla="*/ 39 h 47"/>
                <a:gd name="T54" fmla="*/ 94 w 143"/>
                <a:gd name="T55" fmla="*/ 37 h 47"/>
                <a:gd name="T56" fmla="*/ 96 w 143"/>
                <a:gd name="T57" fmla="*/ 24 h 47"/>
                <a:gd name="T58" fmla="*/ 100 w 143"/>
                <a:gd name="T59" fmla="*/ 31 h 47"/>
                <a:gd name="T60" fmla="*/ 102 w 143"/>
                <a:gd name="T61" fmla="*/ 26 h 47"/>
                <a:gd name="T62" fmla="*/ 104 w 143"/>
                <a:gd name="T63" fmla="*/ 30 h 47"/>
                <a:gd name="T64" fmla="*/ 108 w 143"/>
                <a:gd name="T65" fmla="*/ 45 h 47"/>
                <a:gd name="T66" fmla="*/ 109 w 143"/>
                <a:gd name="T67" fmla="*/ 41 h 47"/>
                <a:gd name="T68" fmla="*/ 117 w 143"/>
                <a:gd name="T69" fmla="*/ 33 h 47"/>
                <a:gd name="T70" fmla="*/ 119 w 143"/>
                <a:gd name="T71" fmla="*/ 33 h 47"/>
                <a:gd name="T72" fmla="*/ 121 w 143"/>
                <a:gd name="T73" fmla="*/ 20 h 47"/>
                <a:gd name="T74" fmla="*/ 125 w 143"/>
                <a:gd name="T75" fmla="*/ 28 h 47"/>
                <a:gd name="T76" fmla="*/ 127 w 143"/>
                <a:gd name="T77" fmla="*/ 37 h 47"/>
                <a:gd name="T78" fmla="*/ 133 w 143"/>
                <a:gd name="T79" fmla="*/ 37 h 47"/>
                <a:gd name="T80" fmla="*/ 137 w 143"/>
                <a:gd name="T81" fmla="*/ 31 h 47"/>
                <a:gd name="T82" fmla="*/ 139 w 143"/>
                <a:gd name="T8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47">
                  <a:moveTo>
                    <a:pt x="0" y="33"/>
                  </a:moveTo>
                  <a:lnTo>
                    <a:pt x="3" y="37"/>
                  </a:lnTo>
                  <a:lnTo>
                    <a:pt x="3" y="41"/>
                  </a:lnTo>
                  <a:lnTo>
                    <a:pt x="5" y="43"/>
                  </a:lnTo>
                  <a:lnTo>
                    <a:pt x="5" y="41"/>
                  </a:lnTo>
                  <a:lnTo>
                    <a:pt x="7" y="39"/>
                  </a:lnTo>
                  <a:lnTo>
                    <a:pt x="7" y="37"/>
                  </a:lnTo>
                  <a:lnTo>
                    <a:pt x="9" y="35"/>
                  </a:lnTo>
                  <a:lnTo>
                    <a:pt x="9" y="31"/>
                  </a:lnTo>
                  <a:lnTo>
                    <a:pt x="13" y="31"/>
                  </a:lnTo>
                  <a:lnTo>
                    <a:pt x="13" y="33"/>
                  </a:lnTo>
                  <a:lnTo>
                    <a:pt x="15" y="35"/>
                  </a:lnTo>
                  <a:lnTo>
                    <a:pt x="15" y="39"/>
                  </a:lnTo>
                  <a:lnTo>
                    <a:pt x="17" y="41"/>
                  </a:lnTo>
                  <a:lnTo>
                    <a:pt x="17" y="37"/>
                  </a:lnTo>
                  <a:lnTo>
                    <a:pt x="19" y="31"/>
                  </a:lnTo>
                  <a:lnTo>
                    <a:pt x="19" y="22"/>
                  </a:lnTo>
                  <a:lnTo>
                    <a:pt x="21" y="24"/>
                  </a:lnTo>
                  <a:lnTo>
                    <a:pt x="21" y="28"/>
                  </a:lnTo>
                  <a:lnTo>
                    <a:pt x="25" y="24"/>
                  </a:lnTo>
                  <a:lnTo>
                    <a:pt x="23" y="24"/>
                  </a:lnTo>
                  <a:lnTo>
                    <a:pt x="25" y="24"/>
                  </a:lnTo>
                  <a:lnTo>
                    <a:pt x="27" y="22"/>
                  </a:lnTo>
                  <a:lnTo>
                    <a:pt x="27" y="18"/>
                  </a:lnTo>
                  <a:lnTo>
                    <a:pt x="29" y="20"/>
                  </a:lnTo>
                  <a:lnTo>
                    <a:pt x="29" y="24"/>
                  </a:lnTo>
                  <a:lnTo>
                    <a:pt x="31" y="26"/>
                  </a:lnTo>
                  <a:lnTo>
                    <a:pt x="31" y="31"/>
                  </a:lnTo>
                  <a:lnTo>
                    <a:pt x="33" y="33"/>
                  </a:lnTo>
                  <a:lnTo>
                    <a:pt x="33" y="37"/>
                  </a:lnTo>
                  <a:lnTo>
                    <a:pt x="35" y="39"/>
                  </a:lnTo>
                  <a:lnTo>
                    <a:pt x="35" y="43"/>
                  </a:lnTo>
                  <a:lnTo>
                    <a:pt x="37" y="41"/>
                  </a:lnTo>
                  <a:lnTo>
                    <a:pt x="39" y="43"/>
                  </a:lnTo>
                  <a:lnTo>
                    <a:pt x="39" y="45"/>
                  </a:lnTo>
                  <a:lnTo>
                    <a:pt x="39" y="43"/>
                  </a:lnTo>
                  <a:lnTo>
                    <a:pt x="41" y="37"/>
                  </a:lnTo>
                  <a:lnTo>
                    <a:pt x="41" y="14"/>
                  </a:lnTo>
                  <a:lnTo>
                    <a:pt x="43" y="4"/>
                  </a:lnTo>
                  <a:lnTo>
                    <a:pt x="43" y="0"/>
                  </a:lnTo>
                  <a:lnTo>
                    <a:pt x="45" y="4"/>
                  </a:lnTo>
                  <a:lnTo>
                    <a:pt x="45" y="22"/>
                  </a:lnTo>
                  <a:lnTo>
                    <a:pt x="47" y="26"/>
                  </a:lnTo>
                  <a:lnTo>
                    <a:pt x="47" y="33"/>
                  </a:lnTo>
                  <a:lnTo>
                    <a:pt x="49" y="35"/>
                  </a:lnTo>
                  <a:lnTo>
                    <a:pt x="49" y="43"/>
                  </a:lnTo>
                  <a:lnTo>
                    <a:pt x="51" y="45"/>
                  </a:lnTo>
                  <a:lnTo>
                    <a:pt x="53" y="47"/>
                  </a:lnTo>
                  <a:lnTo>
                    <a:pt x="55" y="45"/>
                  </a:lnTo>
                  <a:lnTo>
                    <a:pt x="56" y="43"/>
                  </a:lnTo>
                  <a:lnTo>
                    <a:pt x="56" y="41"/>
                  </a:lnTo>
                  <a:lnTo>
                    <a:pt x="60" y="43"/>
                  </a:lnTo>
                  <a:lnTo>
                    <a:pt x="60" y="39"/>
                  </a:lnTo>
                  <a:lnTo>
                    <a:pt x="62" y="37"/>
                  </a:lnTo>
                  <a:lnTo>
                    <a:pt x="62" y="33"/>
                  </a:lnTo>
                  <a:lnTo>
                    <a:pt x="64" y="31"/>
                  </a:lnTo>
                  <a:lnTo>
                    <a:pt x="64" y="28"/>
                  </a:lnTo>
                  <a:lnTo>
                    <a:pt x="66" y="24"/>
                  </a:lnTo>
                  <a:lnTo>
                    <a:pt x="66" y="16"/>
                  </a:lnTo>
                  <a:lnTo>
                    <a:pt x="66" y="18"/>
                  </a:lnTo>
                  <a:lnTo>
                    <a:pt x="68" y="22"/>
                  </a:lnTo>
                  <a:lnTo>
                    <a:pt x="68" y="31"/>
                  </a:lnTo>
                  <a:lnTo>
                    <a:pt x="70" y="37"/>
                  </a:lnTo>
                  <a:lnTo>
                    <a:pt x="70" y="45"/>
                  </a:lnTo>
                  <a:lnTo>
                    <a:pt x="72" y="43"/>
                  </a:lnTo>
                  <a:lnTo>
                    <a:pt x="74" y="41"/>
                  </a:lnTo>
                  <a:lnTo>
                    <a:pt x="74" y="33"/>
                  </a:lnTo>
                  <a:lnTo>
                    <a:pt x="76" y="26"/>
                  </a:lnTo>
                  <a:lnTo>
                    <a:pt x="76" y="12"/>
                  </a:lnTo>
                  <a:lnTo>
                    <a:pt x="80" y="8"/>
                  </a:lnTo>
                  <a:lnTo>
                    <a:pt x="80" y="6"/>
                  </a:lnTo>
                  <a:lnTo>
                    <a:pt x="80" y="8"/>
                  </a:lnTo>
                  <a:lnTo>
                    <a:pt x="82" y="12"/>
                  </a:lnTo>
                  <a:lnTo>
                    <a:pt x="82" y="33"/>
                  </a:lnTo>
                  <a:lnTo>
                    <a:pt x="84" y="37"/>
                  </a:lnTo>
                  <a:lnTo>
                    <a:pt x="84" y="41"/>
                  </a:lnTo>
                  <a:lnTo>
                    <a:pt x="86" y="43"/>
                  </a:lnTo>
                  <a:lnTo>
                    <a:pt x="86" y="45"/>
                  </a:lnTo>
                  <a:lnTo>
                    <a:pt x="88" y="43"/>
                  </a:lnTo>
                  <a:lnTo>
                    <a:pt x="88" y="41"/>
                  </a:lnTo>
                  <a:lnTo>
                    <a:pt x="90" y="39"/>
                  </a:lnTo>
                  <a:lnTo>
                    <a:pt x="90" y="37"/>
                  </a:lnTo>
                  <a:lnTo>
                    <a:pt x="92" y="35"/>
                  </a:lnTo>
                  <a:lnTo>
                    <a:pt x="94" y="37"/>
                  </a:lnTo>
                  <a:lnTo>
                    <a:pt x="94" y="35"/>
                  </a:lnTo>
                  <a:lnTo>
                    <a:pt x="96" y="31"/>
                  </a:lnTo>
                  <a:lnTo>
                    <a:pt x="96" y="24"/>
                  </a:lnTo>
                  <a:lnTo>
                    <a:pt x="98" y="26"/>
                  </a:lnTo>
                  <a:lnTo>
                    <a:pt x="98" y="28"/>
                  </a:lnTo>
                  <a:lnTo>
                    <a:pt x="100" y="31"/>
                  </a:lnTo>
                  <a:lnTo>
                    <a:pt x="100" y="35"/>
                  </a:lnTo>
                  <a:lnTo>
                    <a:pt x="100" y="33"/>
                  </a:lnTo>
                  <a:lnTo>
                    <a:pt x="102" y="26"/>
                  </a:lnTo>
                  <a:lnTo>
                    <a:pt x="102" y="14"/>
                  </a:lnTo>
                  <a:lnTo>
                    <a:pt x="104" y="12"/>
                  </a:lnTo>
                  <a:lnTo>
                    <a:pt x="104" y="30"/>
                  </a:lnTo>
                  <a:lnTo>
                    <a:pt x="106" y="37"/>
                  </a:lnTo>
                  <a:lnTo>
                    <a:pt x="106" y="43"/>
                  </a:lnTo>
                  <a:lnTo>
                    <a:pt x="108" y="45"/>
                  </a:lnTo>
                  <a:lnTo>
                    <a:pt x="108" y="47"/>
                  </a:lnTo>
                  <a:lnTo>
                    <a:pt x="109" y="45"/>
                  </a:lnTo>
                  <a:lnTo>
                    <a:pt x="109" y="41"/>
                  </a:lnTo>
                  <a:lnTo>
                    <a:pt x="111" y="39"/>
                  </a:lnTo>
                  <a:lnTo>
                    <a:pt x="113" y="37"/>
                  </a:lnTo>
                  <a:lnTo>
                    <a:pt x="117" y="33"/>
                  </a:lnTo>
                  <a:lnTo>
                    <a:pt x="115" y="33"/>
                  </a:lnTo>
                  <a:lnTo>
                    <a:pt x="117" y="33"/>
                  </a:lnTo>
                  <a:lnTo>
                    <a:pt x="119" y="33"/>
                  </a:lnTo>
                  <a:lnTo>
                    <a:pt x="119" y="26"/>
                  </a:lnTo>
                  <a:lnTo>
                    <a:pt x="121" y="24"/>
                  </a:lnTo>
                  <a:lnTo>
                    <a:pt x="121" y="20"/>
                  </a:lnTo>
                  <a:lnTo>
                    <a:pt x="123" y="22"/>
                  </a:lnTo>
                  <a:lnTo>
                    <a:pt x="123" y="26"/>
                  </a:lnTo>
                  <a:lnTo>
                    <a:pt x="125" y="28"/>
                  </a:lnTo>
                  <a:lnTo>
                    <a:pt x="125" y="33"/>
                  </a:lnTo>
                  <a:lnTo>
                    <a:pt x="129" y="37"/>
                  </a:lnTo>
                  <a:lnTo>
                    <a:pt x="127" y="37"/>
                  </a:lnTo>
                  <a:lnTo>
                    <a:pt x="129" y="33"/>
                  </a:lnTo>
                  <a:lnTo>
                    <a:pt x="131" y="35"/>
                  </a:lnTo>
                  <a:lnTo>
                    <a:pt x="133" y="37"/>
                  </a:lnTo>
                  <a:lnTo>
                    <a:pt x="135" y="35"/>
                  </a:lnTo>
                  <a:lnTo>
                    <a:pt x="135" y="33"/>
                  </a:lnTo>
                  <a:lnTo>
                    <a:pt x="137" y="31"/>
                  </a:lnTo>
                  <a:lnTo>
                    <a:pt x="137" y="28"/>
                  </a:lnTo>
                  <a:lnTo>
                    <a:pt x="141" y="24"/>
                  </a:lnTo>
                  <a:lnTo>
                    <a:pt x="139" y="24"/>
                  </a:lnTo>
                  <a:lnTo>
                    <a:pt x="141" y="30"/>
                  </a:lnTo>
                  <a:lnTo>
                    <a:pt x="143" y="31"/>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3" name="Freeform 307"/>
            <p:cNvSpPr>
              <a:spLocks noChangeAspect="1"/>
            </p:cNvSpPr>
            <p:nvPr/>
          </p:nvSpPr>
          <p:spPr bwMode="auto">
            <a:xfrm flipV="1">
              <a:off x="8897292" y="6245901"/>
              <a:ext cx="1027438" cy="77295"/>
            </a:xfrm>
            <a:custGeom>
              <a:avLst/>
              <a:gdLst>
                <a:gd name="T0" fmla="*/ 0 w 149"/>
                <a:gd name="T1" fmla="*/ 23 h 45"/>
                <a:gd name="T2" fmla="*/ 4 w 149"/>
                <a:gd name="T3" fmla="*/ 25 h 45"/>
                <a:gd name="T4" fmla="*/ 8 w 149"/>
                <a:gd name="T5" fmla="*/ 31 h 45"/>
                <a:gd name="T6" fmla="*/ 12 w 149"/>
                <a:gd name="T7" fmla="*/ 29 h 45"/>
                <a:gd name="T8" fmla="*/ 16 w 149"/>
                <a:gd name="T9" fmla="*/ 27 h 45"/>
                <a:gd name="T10" fmla="*/ 17 w 149"/>
                <a:gd name="T11" fmla="*/ 22 h 45"/>
                <a:gd name="T12" fmla="*/ 23 w 149"/>
                <a:gd name="T13" fmla="*/ 25 h 45"/>
                <a:gd name="T14" fmla="*/ 27 w 149"/>
                <a:gd name="T15" fmla="*/ 18 h 45"/>
                <a:gd name="T16" fmla="*/ 31 w 149"/>
                <a:gd name="T17" fmla="*/ 10 h 45"/>
                <a:gd name="T18" fmla="*/ 35 w 149"/>
                <a:gd name="T19" fmla="*/ 22 h 45"/>
                <a:gd name="T20" fmla="*/ 37 w 149"/>
                <a:gd name="T21" fmla="*/ 33 h 45"/>
                <a:gd name="T22" fmla="*/ 43 w 149"/>
                <a:gd name="T23" fmla="*/ 35 h 45"/>
                <a:gd name="T24" fmla="*/ 47 w 149"/>
                <a:gd name="T25" fmla="*/ 43 h 45"/>
                <a:gd name="T26" fmla="*/ 49 w 149"/>
                <a:gd name="T27" fmla="*/ 23 h 45"/>
                <a:gd name="T28" fmla="*/ 51 w 149"/>
                <a:gd name="T29" fmla="*/ 23 h 45"/>
                <a:gd name="T30" fmla="*/ 55 w 149"/>
                <a:gd name="T31" fmla="*/ 25 h 45"/>
                <a:gd name="T32" fmla="*/ 57 w 149"/>
                <a:gd name="T33" fmla="*/ 8 h 45"/>
                <a:gd name="T34" fmla="*/ 61 w 149"/>
                <a:gd name="T35" fmla="*/ 4 h 45"/>
                <a:gd name="T36" fmla="*/ 63 w 149"/>
                <a:gd name="T37" fmla="*/ 4 h 45"/>
                <a:gd name="T38" fmla="*/ 67 w 149"/>
                <a:gd name="T39" fmla="*/ 12 h 45"/>
                <a:gd name="T40" fmla="*/ 69 w 149"/>
                <a:gd name="T41" fmla="*/ 31 h 45"/>
                <a:gd name="T42" fmla="*/ 72 w 149"/>
                <a:gd name="T43" fmla="*/ 37 h 45"/>
                <a:gd name="T44" fmla="*/ 76 w 149"/>
                <a:gd name="T45" fmla="*/ 45 h 45"/>
                <a:gd name="T46" fmla="*/ 80 w 149"/>
                <a:gd name="T47" fmla="*/ 37 h 45"/>
                <a:gd name="T48" fmla="*/ 84 w 149"/>
                <a:gd name="T49" fmla="*/ 22 h 45"/>
                <a:gd name="T50" fmla="*/ 88 w 149"/>
                <a:gd name="T51" fmla="*/ 20 h 45"/>
                <a:gd name="T52" fmla="*/ 92 w 149"/>
                <a:gd name="T53" fmla="*/ 14 h 45"/>
                <a:gd name="T54" fmla="*/ 94 w 149"/>
                <a:gd name="T55" fmla="*/ 27 h 45"/>
                <a:gd name="T56" fmla="*/ 98 w 149"/>
                <a:gd name="T57" fmla="*/ 22 h 45"/>
                <a:gd name="T58" fmla="*/ 102 w 149"/>
                <a:gd name="T59" fmla="*/ 25 h 45"/>
                <a:gd name="T60" fmla="*/ 104 w 149"/>
                <a:gd name="T61" fmla="*/ 8 h 45"/>
                <a:gd name="T62" fmla="*/ 110 w 149"/>
                <a:gd name="T63" fmla="*/ 22 h 45"/>
                <a:gd name="T64" fmla="*/ 112 w 149"/>
                <a:gd name="T65" fmla="*/ 23 h 45"/>
                <a:gd name="T66" fmla="*/ 114 w 149"/>
                <a:gd name="T67" fmla="*/ 29 h 45"/>
                <a:gd name="T68" fmla="*/ 120 w 149"/>
                <a:gd name="T69" fmla="*/ 33 h 45"/>
                <a:gd name="T70" fmla="*/ 123 w 149"/>
                <a:gd name="T71" fmla="*/ 23 h 45"/>
                <a:gd name="T72" fmla="*/ 125 w 149"/>
                <a:gd name="T73" fmla="*/ 27 h 45"/>
                <a:gd name="T74" fmla="*/ 129 w 149"/>
                <a:gd name="T75" fmla="*/ 31 h 45"/>
                <a:gd name="T76" fmla="*/ 135 w 149"/>
                <a:gd name="T77" fmla="*/ 23 h 45"/>
                <a:gd name="T78" fmla="*/ 137 w 149"/>
                <a:gd name="T79" fmla="*/ 2 h 45"/>
                <a:gd name="T80" fmla="*/ 141 w 149"/>
                <a:gd name="T81" fmla="*/ 16 h 45"/>
                <a:gd name="T82" fmla="*/ 145 w 149"/>
                <a:gd name="T83"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45">
                  <a:moveTo>
                    <a:pt x="0" y="23"/>
                  </a:moveTo>
                  <a:lnTo>
                    <a:pt x="0" y="25"/>
                  </a:lnTo>
                  <a:lnTo>
                    <a:pt x="0" y="23"/>
                  </a:lnTo>
                  <a:lnTo>
                    <a:pt x="4" y="20"/>
                  </a:lnTo>
                  <a:lnTo>
                    <a:pt x="2" y="20"/>
                  </a:lnTo>
                  <a:lnTo>
                    <a:pt x="4" y="25"/>
                  </a:lnTo>
                  <a:lnTo>
                    <a:pt x="6" y="27"/>
                  </a:lnTo>
                  <a:lnTo>
                    <a:pt x="8" y="29"/>
                  </a:lnTo>
                  <a:lnTo>
                    <a:pt x="8" y="31"/>
                  </a:lnTo>
                  <a:lnTo>
                    <a:pt x="10" y="33"/>
                  </a:lnTo>
                  <a:lnTo>
                    <a:pt x="10" y="31"/>
                  </a:lnTo>
                  <a:lnTo>
                    <a:pt x="12" y="29"/>
                  </a:lnTo>
                  <a:lnTo>
                    <a:pt x="12" y="27"/>
                  </a:lnTo>
                  <a:lnTo>
                    <a:pt x="16" y="25"/>
                  </a:lnTo>
                  <a:lnTo>
                    <a:pt x="16" y="27"/>
                  </a:lnTo>
                  <a:lnTo>
                    <a:pt x="16" y="25"/>
                  </a:lnTo>
                  <a:lnTo>
                    <a:pt x="19" y="22"/>
                  </a:lnTo>
                  <a:lnTo>
                    <a:pt x="17" y="22"/>
                  </a:lnTo>
                  <a:lnTo>
                    <a:pt x="19" y="22"/>
                  </a:lnTo>
                  <a:lnTo>
                    <a:pt x="21" y="23"/>
                  </a:lnTo>
                  <a:lnTo>
                    <a:pt x="23" y="25"/>
                  </a:lnTo>
                  <a:lnTo>
                    <a:pt x="25" y="23"/>
                  </a:lnTo>
                  <a:lnTo>
                    <a:pt x="25" y="20"/>
                  </a:lnTo>
                  <a:lnTo>
                    <a:pt x="27" y="18"/>
                  </a:lnTo>
                  <a:lnTo>
                    <a:pt x="29" y="16"/>
                  </a:lnTo>
                  <a:lnTo>
                    <a:pt x="31" y="14"/>
                  </a:lnTo>
                  <a:lnTo>
                    <a:pt x="31" y="10"/>
                  </a:lnTo>
                  <a:lnTo>
                    <a:pt x="33" y="12"/>
                  </a:lnTo>
                  <a:lnTo>
                    <a:pt x="33" y="16"/>
                  </a:lnTo>
                  <a:lnTo>
                    <a:pt x="35" y="22"/>
                  </a:lnTo>
                  <a:lnTo>
                    <a:pt x="35" y="29"/>
                  </a:lnTo>
                  <a:lnTo>
                    <a:pt x="39" y="33"/>
                  </a:lnTo>
                  <a:lnTo>
                    <a:pt x="37" y="33"/>
                  </a:lnTo>
                  <a:lnTo>
                    <a:pt x="39" y="33"/>
                  </a:lnTo>
                  <a:lnTo>
                    <a:pt x="41" y="35"/>
                  </a:lnTo>
                  <a:lnTo>
                    <a:pt x="43" y="35"/>
                  </a:lnTo>
                  <a:lnTo>
                    <a:pt x="45" y="37"/>
                  </a:lnTo>
                  <a:lnTo>
                    <a:pt x="47" y="39"/>
                  </a:lnTo>
                  <a:lnTo>
                    <a:pt x="47" y="43"/>
                  </a:lnTo>
                  <a:lnTo>
                    <a:pt x="47" y="41"/>
                  </a:lnTo>
                  <a:lnTo>
                    <a:pt x="49" y="37"/>
                  </a:lnTo>
                  <a:lnTo>
                    <a:pt x="49" y="23"/>
                  </a:lnTo>
                  <a:lnTo>
                    <a:pt x="51" y="20"/>
                  </a:lnTo>
                  <a:lnTo>
                    <a:pt x="51" y="18"/>
                  </a:lnTo>
                  <a:lnTo>
                    <a:pt x="51" y="23"/>
                  </a:lnTo>
                  <a:lnTo>
                    <a:pt x="53" y="25"/>
                  </a:lnTo>
                  <a:lnTo>
                    <a:pt x="53" y="27"/>
                  </a:lnTo>
                  <a:lnTo>
                    <a:pt x="55" y="25"/>
                  </a:lnTo>
                  <a:lnTo>
                    <a:pt x="55" y="20"/>
                  </a:lnTo>
                  <a:lnTo>
                    <a:pt x="57" y="16"/>
                  </a:lnTo>
                  <a:lnTo>
                    <a:pt x="57" y="8"/>
                  </a:lnTo>
                  <a:lnTo>
                    <a:pt x="59" y="2"/>
                  </a:lnTo>
                  <a:lnTo>
                    <a:pt x="59" y="0"/>
                  </a:lnTo>
                  <a:lnTo>
                    <a:pt x="61" y="4"/>
                  </a:lnTo>
                  <a:lnTo>
                    <a:pt x="61" y="8"/>
                  </a:lnTo>
                  <a:lnTo>
                    <a:pt x="63" y="6"/>
                  </a:lnTo>
                  <a:lnTo>
                    <a:pt x="63" y="4"/>
                  </a:lnTo>
                  <a:lnTo>
                    <a:pt x="65" y="2"/>
                  </a:lnTo>
                  <a:lnTo>
                    <a:pt x="65" y="8"/>
                  </a:lnTo>
                  <a:lnTo>
                    <a:pt x="67" y="12"/>
                  </a:lnTo>
                  <a:lnTo>
                    <a:pt x="67" y="20"/>
                  </a:lnTo>
                  <a:lnTo>
                    <a:pt x="69" y="23"/>
                  </a:lnTo>
                  <a:lnTo>
                    <a:pt x="69" y="31"/>
                  </a:lnTo>
                  <a:lnTo>
                    <a:pt x="70" y="35"/>
                  </a:lnTo>
                  <a:lnTo>
                    <a:pt x="70" y="39"/>
                  </a:lnTo>
                  <a:lnTo>
                    <a:pt x="72" y="37"/>
                  </a:lnTo>
                  <a:lnTo>
                    <a:pt x="74" y="37"/>
                  </a:lnTo>
                  <a:lnTo>
                    <a:pt x="76" y="41"/>
                  </a:lnTo>
                  <a:lnTo>
                    <a:pt x="76" y="45"/>
                  </a:lnTo>
                  <a:lnTo>
                    <a:pt x="78" y="43"/>
                  </a:lnTo>
                  <a:lnTo>
                    <a:pt x="80" y="41"/>
                  </a:lnTo>
                  <a:lnTo>
                    <a:pt x="80" y="37"/>
                  </a:lnTo>
                  <a:lnTo>
                    <a:pt x="82" y="33"/>
                  </a:lnTo>
                  <a:lnTo>
                    <a:pt x="82" y="25"/>
                  </a:lnTo>
                  <a:lnTo>
                    <a:pt x="84" y="22"/>
                  </a:lnTo>
                  <a:lnTo>
                    <a:pt x="88" y="25"/>
                  </a:lnTo>
                  <a:lnTo>
                    <a:pt x="86" y="25"/>
                  </a:lnTo>
                  <a:lnTo>
                    <a:pt x="88" y="20"/>
                  </a:lnTo>
                  <a:lnTo>
                    <a:pt x="90" y="16"/>
                  </a:lnTo>
                  <a:lnTo>
                    <a:pt x="90" y="12"/>
                  </a:lnTo>
                  <a:lnTo>
                    <a:pt x="92" y="14"/>
                  </a:lnTo>
                  <a:lnTo>
                    <a:pt x="92" y="22"/>
                  </a:lnTo>
                  <a:lnTo>
                    <a:pt x="94" y="23"/>
                  </a:lnTo>
                  <a:lnTo>
                    <a:pt x="94" y="27"/>
                  </a:lnTo>
                  <a:lnTo>
                    <a:pt x="96" y="25"/>
                  </a:lnTo>
                  <a:lnTo>
                    <a:pt x="100" y="22"/>
                  </a:lnTo>
                  <a:lnTo>
                    <a:pt x="98" y="22"/>
                  </a:lnTo>
                  <a:lnTo>
                    <a:pt x="100" y="22"/>
                  </a:lnTo>
                  <a:lnTo>
                    <a:pt x="102" y="23"/>
                  </a:lnTo>
                  <a:lnTo>
                    <a:pt x="102" y="25"/>
                  </a:lnTo>
                  <a:lnTo>
                    <a:pt x="102" y="22"/>
                  </a:lnTo>
                  <a:lnTo>
                    <a:pt x="104" y="16"/>
                  </a:lnTo>
                  <a:lnTo>
                    <a:pt x="104" y="8"/>
                  </a:lnTo>
                  <a:lnTo>
                    <a:pt x="106" y="10"/>
                  </a:lnTo>
                  <a:lnTo>
                    <a:pt x="106" y="18"/>
                  </a:lnTo>
                  <a:lnTo>
                    <a:pt x="110" y="22"/>
                  </a:lnTo>
                  <a:lnTo>
                    <a:pt x="108" y="22"/>
                  </a:lnTo>
                  <a:lnTo>
                    <a:pt x="110" y="22"/>
                  </a:lnTo>
                  <a:lnTo>
                    <a:pt x="112" y="23"/>
                  </a:lnTo>
                  <a:lnTo>
                    <a:pt x="112" y="25"/>
                  </a:lnTo>
                  <a:lnTo>
                    <a:pt x="114" y="27"/>
                  </a:lnTo>
                  <a:lnTo>
                    <a:pt x="114" y="29"/>
                  </a:lnTo>
                  <a:lnTo>
                    <a:pt x="118" y="31"/>
                  </a:lnTo>
                  <a:lnTo>
                    <a:pt x="120" y="29"/>
                  </a:lnTo>
                  <a:lnTo>
                    <a:pt x="120" y="33"/>
                  </a:lnTo>
                  <a:lnTo>
                    <a:pt x="122" y="35"/>
                  </a:lnTo>
                  <a:lnTo>
                    <a:pt x="122" y="31"/>
                  </a:lnTo>
                  <a:lnTo>
                    <a:pt x="123" y="23"/>
                  </a:lnTo>
                  <a:lnTo>
                    <a:pt x="123" y="12"/>
                  </a:lnTo>
                  <a:lnTo>
                    <a:pt x="125" y="16"/>
                  </a:lnTo>
                  <a:lnTo>
                    <a:pt x="125" y="27"/>
                  </a:lnTo>
                  <a:lnTo>
                    <a:pt x="127" y="29"/>
                  </a:lnTo>
                  <a:lnTo>
                    <a:pt x="127" y="33"/>
                  </a:lnTo>
                  <a:lnTo>
                    <a:pt x="129" y="31"/>
                  </a:lnTo>
                  <a:lnTo>
                    <a:pt x="131" y="29"/>
                  </a:lnTo>
                  <a:lnTo>
                    <a:pt x="133" y="27"/>
                  </a:lnTo>
                  <a:lnTo>
                    <a:pt x="135" y="23"/>
                  </a:lnTo>
                  <a:lnTo>
                    <a:pt x="135" y="14"/>
                  </a:lnTo>
                  <a:lnTo>
                    <a:pt x="137" y="8"/>
                  </a:lnTo>
                  <a:lnTo>
                    <a:pt x="137" y="2"/>
                  </a:lnTo>
                  <a:lnTo>
                    <a:pt x="139" y="4"/>
                  </a:lnTo>
                  <a:lnTo>
                    <a:pt x="139" y="12"/>
                  </a:lnTo>
                  <a:lnTo>
                    <a:pt x="141" y="16"/>
                  </a:lnTo>
                  <a:lnTo>
                    <a:pt x="141" y="25"/>
                  </a:lnTo>
                  <a:lnTo>
                    <a:pt x="143" y="27"/>
                  </a:lnTo>
                  <a:lnTo>
                    <a:pt x="145" y="25"/>
                  </a:lnTo>
                  <a:lnTo>
                    <a:pt x="147" y="27"/>
                  </a:lnTo>
                  <a:lnTo>
                    <a:pt x="149"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4" name="Freeform 308"/>
            <p:cNvSpPr>
              <a:spLocks noChangeAspect="1"/>
            </p:cNvSpPr>
            <p:nvPr/>
          </p:nvSpPr>
          <p:spPr bwMode="auto">
            <a:xfrm flipV="1">
              <a:off x="9924730" y="6253193"/>
              <a:ext cx="732158" cy="77295"/>
            </a:xfrm>
            <a:custGeom>
              <a:avLst/>
              <a:gdLst>
                <a:gd name="T0" fmla="*/ 0 w 106"/>
                <a:gd name="T1" fmla="*/ 35 h 45"/>
                <a:gd name="T2" fmla="*/ 2 w 106"/>
                <a:gd name="T3" fmla="*/ 31 h 45"/>
                <a:gd name="T4" fmla="*/ 4 w 106"/>
                <a:gd name="T5" fmla="*/ 26 h 45"/>
                <a:gd name="T6" fmla="*/ 6 w 106"/>
                <a:gd name="T7" fmla="*/ 29 h 45"/>
                <a:gd name="T8" fmla="*/ 10 w 106"/>
                <a:gd name="T9" fmla="*/ 29 h 45"/>
                <a:gd name="T10" fmla="*/ 12 w 106"/>
                <a:gd name="T11" fmla="*/ 12 h 45"/>
                <a:gd name="T12" fmla="*/ 12 w 106"/>
                <a:gd name="T13" fmla="*/ 12 h 45"/>
                <a:gd name="T14" fmla="*/ 14 w 106"/>
                <a:gd name="T15" fmla="*/ 24 h 45"/>
                <a:gd name="T16" fmla="*/ 16 w 106"/>
                <a:gd name="T17" fmla="*/ 31 h 45"/>
                <a:gd name="T18" fmla="*/ 18 w 106"/>
                <a:gd name="T19" fmla="*/ 39 h 45"/>
                <a:gd name="T20" fmla="*/ 20 w 106"/>
                <a:gd name="T21" fmla="*/ 39 h 45"/>
                <a:gd name="T22" fmla="*/ 22 w 106"/>
                <a:gd name="T23" fmla="*/ 18 h 45"/>
                <a:gd name="T24" fmla="*/ 24 w 106"/>
                <a:gd name="T25" fmla="*/ 35 h 45"/>
                <a:gd name="T26" fmla="*/ 25 w 106"/>
                <a:gd name="T27" fmla="*/ 39 h 45"/>
                <a:gd name="T28" fmla="*/ 27 w 106"/>
                <a:gd name="T29" fmla="*/ 33 h 45"/>
                <a:gd name="T30" fmla="*/ 29 w 106"/>
                <a:gd name="T31" fmla="*/ 39 h 45"/>
                <a:gd name="T32" fmla="*/ 31 w 106"/>
                <a:gd name="T33" fmla="*/ 41 h 45"/>
                <a:gd name="T34" fmla="*/ 33 w 106"/>
                <a:gd name="T35" fmla="*/ 35 h 45"/>
                <a:gd name="T36" fmla="*/ 35 w 106"/>
                <a:gd name="T37" fmla="*/ 31 h 45"/>
                <a:gd name="T38" fmla="*/ 37 w 106"/>
                <a:gd name="T39" fmla="*/ 26 h 45"/>
                <a:gd name="T40" fmla="*/ 43 w 106"/>
                <a:gd name="T41" fmla="*/ 27 h 45"/>
                <a:gd name="T42" fmla="*/ 45 w 106"/>
                <a:gd name="T43" fmla="*/ 29 h 45"/>
                <a:gd name="T44" fmla="*/ 49 w 106"/>
                <a:gd name="T45" fmla="*/ 27 h 45"/>
                <a:gd name="T46" fmla="*/ 53 w 106"/>
                <a:gd name="T47" fmla="*/ 29 h 45"/>
                <a:gd name="T48" fmla="*/ 55 w 106"/>
                <a:gd name="T49" fmla="*/ 22 h 45"/>
                <a:gd name="T50" fmla="*/ 57 w 106"/>
                <a:gd name="T51" fmla="*/ 10 h 45"/>
                <a:gd name="T52" fmla="*/ 59 w 106"/>
                <a:gd name="T53" fmla="*/ 2 h 45"/>
                <a:gd name="T54" fmla="*/ 59 w 106"/>
                <a:gd name="T55" fmla="*/ 2 h 45"/>
                <a:gd name="T56" fmla="*/ 61 w 106"/>
                <a:gd name="T57" fmla="*/ 18 h 45"/>
                <a:gd name="T58" fmla="*/ 63 w 106"/>
                <a:gd name="T59" fmla="*/ 29 h 45"/>
                <a:gd name="T60" fmla="*/ 65 w 106"/>
                <a:gd name="T61" fmla="*/ 43 h 45"/>
                <a:gd name="T62" fmla="*/ 67 w 106"/>
                <a:gd name="T63" fmla="*/ 43 h 45"/>
                <a:gd name="T64" fmla="*/ 69 w 106"/>
                <a:gd name="T65" fmla="*/ 37 h 45"/>
                <a:gd name="T66" fmla="*/ 71 w 106"/>
                <a:gd name="T67" fmla="*/ 33 h 45"/>
                <a:gd name="T68" fmla="*/ 75 w 106"/>
                <a:gd name="T69" fmla="*/ 31 h 45"/>
                <a:gd name="T70" fmla="*/ 78 w 106"/>
                <a:gd name="T71" fmla="*/ 35 h 45"/>
                <a:gd name="T72" fmla="*/ 80 w 106"/>
                <a:gd name="T73" fmla="*/ 41 h 45"/>
                <a:gd name="T74" fmla="*/ 82 w 106"/>
                <a:gd name="T75" fmla="*/ 31 h 45"/>
                <a:gd name="T76" fmla="*/ 84 w 106"/>
                <a:gd name="T77" fmla="*/ 20 h 45"/>
                <a:gd name="T78" fmla="*/ 86 w 106"/>
                <a:gd name="T79" fmla="*/ 33 h 45"/>
                <a:gd name="T80" fmla="*/ 90 w 106"/>
                <a:gd name="T81" fmla="*/ 33 h 45"/>
                <a:gd name="T82" fmla="*/ 92 w 106"/>
                <a:gd name="T83" fmla="*/ 29 h 45"/>
                <a:gd name="T84" fmla="*/ 94 w 106"/>
                <a:gd name="T85" fmla="*/ 24 h 45"/>
                <a:gd name="T86" fmla="*/ 98 w 106"/>
                <a:gd name="T87" fmla="*/ 26 h 45"/>
                <a:gd name="T88" fmla="*/ 102 w 106"/>
                <a:gd name="T89" fmla="*/ 27 h 45"/>
                <a:gd name="T90" fmla="*/ 102 w 106"/>
                <a:gd name="T91" fmla="*/ 29 h 45"/>
                <a:gd name="T92" fmla="*/ 106 w 106"/>
                <a:gd name="T93"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45">
                  <a:moveTo>
                    <a:pt x="0" y="33"/>
                  </a:moveTo>
                  <a:lnTo>
                    <a:pt x="0" y="35"/>
                  </a:lnTo>
                  <a:lnTo>
                    <a:pt x="2" y="33"/>
                  </a:lnTo>
                  <a:lnTo>
                    <a:pt x="2" y="31"/>
                  </a:lnTo>
                  <a:lnTo>
                    <a:pt x="4" y="29"/>
                  </a:lnTo>
                  <a:lnTo>
                    <a:pt x="4" y="26"/>
                  </a:lnTo>
                  <a:lnTo>
                    <a:pt x="6" y="27"/>
                  </a:lnTo>
                  <a:lnTo>
                    <a:pt x="6" y="29"/>
                  </a:lnTo>
                  <a:lnTo>
                    <a:pt x="8" y="31"/>
                  </a:lnTo>
                  <a:lnTo>
                    <a:pt x="10" y="29"/>
                  </a:lnTo>
                  <a:lnTo>
                    <a:pt x="10" y="16"/>
                  </a:lnTo>
                  <a:lnTo>
                    <a:pt x="12" y="12"/>
                  </a:lnTo>
                  <a:lnTo>
                    <a:pt x="12" y="10"/>
                  </a:lnTo>
                  <a:lnTo>
                    <a:pt x="12" y="12"/>
                  </a:lnTo>
                  <a:lnTo>
                    <a:pt x="14" y="14"/>
                  </a:lnTo>
                  <a:lnTo>
                    <a:pt x="14" y="24"/>
                  </a:lnTo>
                  <a:lnTo>
                    <a:pt x="16" y="27"/>
                  </a:lnTo>
                  <a:lnTo>
                    <a:pt x="16" y="31"/>
                  </a:lnTo>
                  <a:lnTo>
                    <a:pt x="18" y="33"/>
                  </a:lnTo>
                  <a:lnTo>
                    <a:pt x="18" y="39"/>
                  </a:lnTo>
                  <a:lnTo>
                    <a:pt x="20" y="43"/>
                  </a:lnTo>
                  <a:lnTo>
                    <a:pt x="20" y="39"/>
                  </a:lnTo>
                  <a:lnTo>
                    <a:pt x="22" y="31"/>
                  </a:lnTo>
                  <a:lnTo>
                    <a:pt x="22" y="18"/>
                  </a:lnTo>
                  <a:lnTo>
                    <a:pt x="24" y="22"/>
                  </a:lnTo>
                  <a:lnTo>
                    <a:pt x="24" y="35"/>
                  </a:lnTo>
                  <a:lnTo>
                    <a:pt x="25" y="37"/>
                  </a:lnTo>
                  <a:lnTo>
                    <a:pt x="25" y="39"/>
                  </a:lnTo>
                  <a:lnTo>
                    <a:pt x="25" y="35"/>
                  </a:lnTo>
                  <a:lnTo>
                    <a:pt x="27" y="33"/>
                  </a:lnTo>
                  <a:lnTo>
                    <a:pt x="27" y="37"/>
                  </a:lnTo>
                  <a:lnTo>
                    <a:pt x="29" y="39"/>
                  </a:lnTo>
                  <a:lnTo>
                    <a:pt x="29" y="43"/>
                  </a:lnTo>
                  <a:lnTo>
                    <a:pt x="31" y="41"/>
                  </a:lnTo>
                  <a:lnTo>
                    <a:pt x="31" y="37"/>
                  </a:lnTo>
                  <a:lnTo>
                    <a:pt x="33" y="35"/>
                  </a:lnTo>
                  <a:lnTo>
                    <a:pt x="33" y="33"/>
                  </a:lnTo>
                  <a:lnTo>
                    <a:pt x="35" y="31"/>
                  </a:lnTo>
                  <a:lnTo>
                    <a:pt x="35" y="26"/>
                  </a:lnTo>
                  <a:lnTo>
                    <a:pt x="37" y="26"/>
                  </a:lnTo>
                  <a:lnTo>
                    <a:pt x="39" y="24"/>
                  </a:lnTo>
                  <a:lnTo>
                    <a:pt x="43" y="27"/>
                  </a:lnTo>
                  <a:lnTo>
                    <a:pt x="43" y="29"/>
                  </a:lnTo>
                  <a:lnTo>
                    <a:pt x="45" y="29"/>
                  </a:lnTo>
                  <a:lnTo>
                    <a:pt x="47" y="27"/>
                  </a:lnTo>
                  <a:lnTo>
                    <a:pt x="49" y="27"/>
                  </a:lnTo>
                  <a:lnTo>
                    <a:pt x="51" y="29"/>
                  </a:lnTo>
                  <a:lnTo>
                    <a:pt x="53" y="29"/>
                  </a:lnTo>
                  <a:lnTo>
                    <a:pt x="53" y="26"/>
                  </a:lnTo>
                  <a:lnTo>
                    <a:pt x="55" y="22"/>
                  </a:lnTo>
                  <a:lnTo>
                    <a:pt x="55" y="14"/>
                  </a:lnTo>
                  <a:lnTo>
                    <a:pt x="57" y="10"/>
                  </a:lnTo>
                  <a:lnTo>
                    <a:pt x="57" y="4"/>
                  </a:lnTo>
                  <a:lnTo>
                    <a:pt x="59" y="2"/>
                  </a:lnTo>
                  <a:lnTo>
                    <a:pt x="59" y="0"/>
                  </a:lnTo>
                  <a:lnTo>
                    <a:pt x="59" y="2"/>
                  </a:lnTo>
                  <a:lnTo>
                    <a:pt x="61" y="4"/>
                  </a:lnTo>
                  <a:lnTo>
                    <a:pt x="61" y="18"/>
                  </a:lnTo>
                  <a:lnTo>
                    <a:pt x="63" y="22"/>
                  </a:lnTo>
                  <a:lnTo>
                    <a:pt x="63" y="29"/>
                  </a:lnTo>
                  <a:lnTo>
                    <a:pt x="65" y="35"/>
                  </a:lnTo>
                  <a:lnTo>
                    <a:pt x="65" y="43"/>
                  </a:lnTo>
                  <a:lnTo>
                    <a:pt x="67" y="45"/>
                  </a:lnTo>
                  <a:lnTo>
                    <a:pt x="67" y="43"/>
                  </a:lnTo>
                  <a:lnTo>
                    <a:pt x="69" y="41"/>
                  </a:lnTo>
                  <a:lnTo>
                    <a:pt x="69" y="37"/>
                  </a:lnTo>
                  <a:lnTo>
                    <a:pt x="73" y="33"/>
                  </a:lnTo>
                  <a:lnTo>
                    <a:pt x="71" y="33"/>
                  </a:lnTo>
                  <a:lnTo>
                    <a:pt x="73" y="33"/>
                  </a:lnTo>
                  <a:lnTo>
                    <a:pt x="75" y="31"/>
                  </a:lnTo>
                  <a:lnTo>
                    <a:pt x="77" y="33"/>
                  </a:lnTo>
                  <a:lnTo>
                    <a:pt x="78" y="35"/>
                  </a:lnTo>
                  <a:lnTo>
                    <a:pt x="80" y="37"/>
                  </a:lnTo>
                  <a:lnTo>
                    <a:pt x="80" y="41"/>
                  </a:lnTo>
                  <a:lnTo>
                    <a:pt x="82" y="43"/>
                  </a:lnTo>
                  <a:lnTo>
                    <a:pt x="82" y="31"/>
                  </a:lnTo>
                  <a:lnTo>
                    <a:pt x="84" y="24"/>
                  </a:lnTo>
                  <a:lnTo>
                    <a:pt x="84" y="20"/>
                  </a:lnTo>
                  <a:lnTo>
                    <a:pt x="86" y="24"/>
                  </a:lnTo>
                  <a:lnTo>
                    <a:pt x="86" y="33"/>
                  </a:lnTo>
                  <a:lnTo>
                    <a:pt x="88" y="35"/>
                  </a:lnTo>
                  <a:lnTo>
                    <a:pt x="90" y="33"/>
                  </a:lnTo>
                  <a:lnTo>
                    <a:pt x="90" y="31"/>
                  </a:lnTo>
                  <a:lnTo>
                    <a:pt x="92" y="29"/>
                  </a:lnTo>
                  <a:lnTo>
                    <a:pt x="92" y="26"/>
                  </a:lnTo>
                  <a:lnTo>
                    <a:pt x="94" y="24"/>
                  </a:lnTo>
                  <a:lnTo>
                    <a:pt x="94" y="22"/>
                  </a:lnTo>
                  <a:lnTo>
                    <a:pt x="98" y="26"/>
                  </a:lnTo>
                  <a:lnTo>
                    <a:pt x="98" y="27"/>
                  </a:lnTo>
                  <a:lnTo>
                    <a:pt x="102" y="27"/>
                  </a:lnTo>
                  <a:lnTo>
                    <a:pt x="100" y="27"/>
                  </a:lnTo>
                  <a:lnTo>
                    <a:pt x="102" y="29"/>
                  </a:lnTo>
                  <a:lnTo>
                    <a:pt x="104" y="31"/>
                  </a:lnTo>
                  <a:lnTo>
                    <a:pt x="106" y="29"/>
                  </a:lnTo>
                </a:path>
              </a:pathLst>
            </a:custGeom>
            <a:noFill/>
            <a:ln w="127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125" name="Rectangle 309"/>
            <p:cNvSpPr>
              <a:spLocks noChangeArrowheads="1"/>
            </p:cNvSpPr>
            <p:nvPr/>
          </p:nvSpPr>
          <p:spPr bwMode="auto">
            <a:xfrm>
              <a:off x="4675188" y="812801"/>
              <a:ext cx="63500" cy="5567363"/>
            </a:xfrm>
            <a:prstGeom prst="rect">
              <a:avLst/>
            </a:prstGeom>
            <a:solidFill>
              <a:schemeClr val="accent1"/>
            </a:solidFill>
            <a:ln w="3175">
              <a:solidFill>
                <a:srgbClr val="99FF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6" name="Rectangle 310"/>
            <p:cNvSpPr>
              <a:spLocks noChangeArrowheads="1"/>
            </p:cNvSpPr>
            <p:nvPr/>
          </p:nvSpPr>
          <p:spPr bwMode="auto">
            <a:xfrm>
              <a:off x="10604500" y="769938"/>
              <a:ext cx="63500" cy="5567362"/>
            </a:xfrm>
            <a:prstGeom prst="rect">
              <a:avLst/>
            </a:prstGeom>
            <a:solidFill>
              <a:schemeClr val="accent1"/>
            </a:solidFill>
            <a:ln>
              <a:noFill/>
            </a:ln>
            <a:effectLst/>
            <a:extLst>
              <a:ext uri="{91240B29-F687-4F45-9708-019B960494DF}">
                <a14:hiddenLine xmlns:a14="http://schemas.microsoft.com/office/drawing/2010/main" w="3175">
                  <a:solidFill>
                    <a:srgbClr val="99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7" name="Text Box 311"/>
            <p:cNvSpPr txBox="1">
              <a:spLocks noChangeArrowheads="1"/>
            </p:cNvSpPr>
            <p:nvPr/>
          </p:nvSpPr>
          <p:spPr bwMode="auto">
            <a:xfrm>
              <a:off x="4443414" y="1052513"/>
              <a:ext cx="2840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latin typeface="Arial" panose="020B0604020202020204" pitchFamily="34" charset="0"/>
                  <a:cs typeface="Arial" panose="020B0604020202020204" pitchFamily="34" charset="0"/>
                </a:rPr>
                <a:t>1</a:t>
              </a:r>
            </a:p>
          </p:txBody>
        </p:sp>
        <p:sp>
          <p:nvSpPr>
            <p:cNvPr id="35128" name="Text Box 312"/>
            <p:cNvSpPr txBox="1">
              <a:spLocks noChangeArrowheads="1"/>
            </p:cNvSpPr>
            <p:nvPr/>
          </p:nvSpPr>
          <p:spPr bwMode="auto">
            <a:xfrm>
              <a:off x="4443414" y="1998663"/>
              <a:ext cx="2840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latin typeface="Arial" panose="020B0604020202020204" pitchFamily="34" charset="0"/>
                  <a:cs typeface="Arial" panose="020B0604020202020204" pitchFamily="34" charset="0"/>
                </a:rPr>
                <a:t>2</a:t>
              </a:r>
            </a:p>
          </p:txBody>
        </p:sp>
        <p:sp>
          <p:nvSpPr>
            <p:cNvPr id="35129" name="Text Box 313"/>
            <p:cNvSpPr txBox="1">
              <a:spLocks noChangeArrowheads="1"/>
            </p:cNvSpPr>
            <p:nvPr/>
          </p:nvSpPr>
          <p:spPr bwMode="auto">
            <a:xfrm>
              <a:off x="4443414" y="3267075"/>
              <a:ext cx="2840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latin typeface="Arial" panose="020B0604020202020204" pitchFamily="34" charset="0"/>
                  <a:cs typeface="Arial" panose="020B0604020202020204" pitchFamily="34" charset="0"/>
                </a:rPr>
                <a:t>3</a:t>
              </a:r>
            </a:p>
          </p:txBody>
        </p:sp>
        <p:sp>
          <p:nvSpPr>
            <p:cNvPr id="35130" name="Text Box 314"/>
            <p:cNvSpPr txBox="1">
              <a:spLocks noChangeArrowheads="1"/>
            </p:cNvSpPr>
            <p:nvPr/>
          </p:nvSpPr>
          <p:spPr bwMode="auto">
            <a:xfrm>
              <a:off x="4443414" y="4489450"/>
              <a:ext cx="2840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dirty="0">
                  <a:latin typeface="Arial" panose="020B0604020202020204" pitchFamily="34" charset="0"/>
                  <a:cs typeface="Arial" panose="020B0604020202020204" pitchFamily="34" charset="0"/>
                </a:rPr>
                <a:t>4</a:t>
              </a:r>
            </a:p>
          </p:txBody>
        </p:sp>
        <p:sp>
          <p:nvSpPr>
            <p:cNvPr id="35131" name="Text Box 315"/>
            <p:cNvSpPr txBox="1">
              <a:spLocks noChangeArrowheads="1"/>
            </p:cNvSpPr>
            <p:nvPr/>
          </p:nvSpPr>
          <p:spPr bwMode="auto">
            <a:xfrm>
              <a:off x="4443414" y="5572125"/>
              <a:ext cx="2840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b="1">
                  <a:latin typeface="Arial" panose="020B0604020202020204" pitchFamily="34" charset="0"/>
                  <a:cs typeface="Arial" panose="020B0604020202020204" pitchFamily="34" charset="0"/>
                </a:rPr>
                <a:t>5</a:t>
              </a:r>
            </a:p>
          </p:txBody>
        </p:sp>
        <p:sp>
          <p:nvSpPr>
            <p:cNvPr id="35172" name="Line 356"/>
            <p:cNvSpPr>
              <a:spLocks noChangeShapeType="1"/>
            </p:cNvSpPr>
            <p:nvPr/>
          </p:nvSpPr>
          <p:spPr bwMode="auto">
            <a:xfrm>
              <a:off x="5016500" y="692151"/>
              <a:ext cx="0" cy="56165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173" name="Line 357"/>
            <p:cNvSpPr>
              <a:spLocks noChangeShapeType="1"/>
            </p:cNvSpPr>
            <p:nvPr/>
          </p:nvSpPr>
          <p:spPr bwMode="auto">
            <a:xfrm>
              <a:off x="5087938" y="692151"/>
              <a:ext cx="0" cy="56165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174" name="Line 358"/>
            <p:cNvSpPr>
              <a:spLocks noChangeShapeType="1"/>
            </p:cNvSpPr>
            <p:nvPr/>
          </p:nvSpPr>
          <p:spPr bwMode="auto">
            <a:xfrm>
              <a:off x="5159375" y="692151"/>
              <a:ext cx="0" cy="56165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175" name="Line 359"/>
            <p:cNvSpPr>
              <a:spLocks noChangeShapeType="1"/>
            </p:cNvSpPr>
            <p:nvPr/>
          </p:nvSpPr>
          <p:spPr bwMode="auto">
            <a:xfrm>
              <a:off x="4224339" y="620714"/>
              <a:ext cx="719137" cy="1428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5176" name="Text Box 360"/>
          <p:cNvSpPr txBox="1">
            <a:spLocks noChangeArrowheads="1"/>
          </p:cNvSpPr>
          <p:nvPr/>
        </p:nvSpPr>
        <p:spPr bwMode="auto">
          <a:xfrm>
            <a:off x="3314432" y="208449"/>
            <a:ext cx="11641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en-US" sz="1400" b="1" dirty="0" smtClean="0">
                <a:latin typeface="Arial" panose="020B0604020202020204" pitchFamily="34" charset="0"/>
                <a:cs typeface="Arial" panose="020B0604020202020204" pitchFamily="34" charset="0"/>
              </a:rPr>
              <a:t>Campioni nel tempo</a:t>
            </a:r>
            <a:endParaRPr lang="it-IT" altLang="en-US" sz="1400" b="1" dirty="0">
              <a:latin typeface="Arial" panose="020B0604020202020204" pitchFamily="34" charset="0"/>
              <a:cs typeface="Arial" panose="020B0604020202020204" pitchFamily="34" charset="0"/>
            </a:endParaRPr>
          </a:p>
        </p:txBody>
      </p:sp>
      <p:grpSp>
        <p:nvGrpSpPr>
          <p:cNvPr id="35177" name="Group 361"/>
          <p:cNvGrpSpPr>
            <a:grpSpLocks/>
          </p:cNvGrpSpPr>
          <p:nvPr/>
        </p:nvGrpSpPr>
        <p:grpSpPr bwMode="auto">
          <a:xfrm>
            <a:off x="1290421" y="1557339"/>
            <a:ext cx="3246003" cy="2419425"/>
            <a:chOff x="-94" y="1243"/>
            <a:chExt cx="1597" cy="1254"/>
          </a:xfrm>
        </p:grpSpPr>
        <p:sp>
          <p:nvSpPr>
            <p:cNvPr id="35178" name="Text Box 362"/>
            <p:cNvSpPr txBox="1">
              <a:spLocks noChangeArrowheads="1"/>
            </p:cNvSpPr>
            <p:nvPr/>
          </p:nvSpPr>
          <p:spPr bwMode="auto">
            <a:xfrm>
              <a:off x="873" y="2248"/>
              <a:ext cx="63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lnSpc>
                  <a:spcPct val="90000"/>
                </a:lnSpc>
              </a:pPr>
              <a:r>
                <a:rPr lang="en-US" altLang="en-US" sz="1400" b="1" dirty="0" err="1" smtClean="0">
                  <a:latin typeface="Arial" panose="020B0604020202020204" pitchFamily="34" charset="0"/>
                  <a:cs typeface="Arial" panose="020B0604020202020204" pitchFamily="34" charset="0"/>
                </a:rPr>
                <a:t>Amplificatori</a:t>
              </a:r>
              <a:endParaRPr lang="en-US" altLang="en-US" sz="1400" b="1" dirty="0" smtClean="0">
                <a:latin typeface="Arial" panose="020B0604020202020204" pitchFamily="34" charset="0"/>
                <a:cs typeface="Arial" panose="020B0604020202020204" pitchFamily="34" charset="0"/>
              </a:endParaRPr>
            </a:p>
            <a:p>
              <a:pPr algn="ctr" eaLnBrk="0" hangingPunct="0">
                <a:lnSpc>
                  <a:spcPct val="90000"/>
                </a:lnSpc>
              </a:pPr>
              <a:r>
                <a:rPr lang="en-US" altLang="en-US" sz="1400" b="1" dirty="0" err="1" smtClean="0">
                  <a:latin typeface="Arial" panose="020B0604020202020204" pitchFamily="34" charset="0"/>
                  <a:cs typeface="Arial" panose="020B0604020202020204" pitchFamily="34" charset="0"/>
                </a:rPr>
                <a:t>differenziali</a:t>
              </a:r>
              <a:endParaRPr lang="en-US" altLang="en-US" sz="1400" b="1" dirty="0">
                <a:latin typeface="Arial" panose="020B0604020202020204" pitchFamily="34" charset="0"/>
                <a:cs typeface="Arial" panose="020B0604020202020204" pitchFamily="34" charset="0"/>
              </a:endParaRPr>
            </a:p>
          </p:txBody>
        </p:sp>
        <p:sp>
          <p:nvSpPr>
            <p:cNvPr id="35179" name="Text Box 363"/>
            <p:cNvSpPr txBox="1">
              <a:spLocks noChangeArrowheads="1"/>
            </p:cNvSpPr>
            <p:nvPr/>
          </p:nvSpPr>
          <p:spPr bwMode="auto">
            <a:xfrm rot="16200000">
              <a:off x="-254" y="1854"/>
              <a:ext cx="471" cy="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400" b="1" dirty="0" err="1" smtClean="0">
                  <a:latin typeface="Arial" panose="020B0604020202020204" pitchFamily="34" charset="0"/>
                  <a:cs typeface="Arial" panose="020B0604020202020204" pitchFamily="34" charset="0"/>
                </a:rPr>
                <a:t>Muscolo</a:t>
              </a:r>
              <a:endParaRPr lang="en-US" altLang="en-US" sz="1400" b="1" dirty="0">
                <a:latin typeface="Arial" panose="020B0604020202020204" pitchFamily="34" charset="0"/>
                <a:cs typeface="Arial" panose="020B0604020202020204" pitchFamily="34" charset="0"/>
              </a:endParaRPr>
            </a:p>
          </p:txBody>
        </p:sp>
        <p:grpSp>
          <p:nvGrpSpPr>
            <p:cNvPr id="35180" name="Group 364"/>
            <p:cNvGrpSpPr>
              <a:grpSpLocks/>
            </p:cNvGrpSpPr>
            <p:nvPr/>
          </p:nvGrpSpPr>
          <p:grpSpPr bwMode="auto">
            <a:xfrm>
              <a:off x="841" y="1385"/>
              <a:ext cx="388" cy="840"/>
              <a:chOff x="2559" y="1100"/>
              <a:chExt cx="457" cy="986"/>
            </a:xfrm>
          </p:grpSpPr>
          <p:grpSp>
            <p:nvGrpSpPr>
              <p:cNvPr id="35181" name="Group 365"/>
              <p:cNvGrpSpPr>
                <a:grpSpLocks/>
              </p:cNvGrpSpPr>
              <p:nvPr/>
            </p:nvGrpSpPr>
            <p:grpSpPr bwMode="auto">
              <a:xfrm>
                <a:off x="2559" y="1103"/>
                <a:ext cx="140" cy="981"/>
                <a:chOff x="2559" y="1103"/>
                <a:chExt cx="256" cy="981"/>
              </a:xfrm>
            </p:grpSpPr>
            <p:sp>
              <p:nvSpPr>
                <p:cNvPr id="35182" name="Line 366"/>
                <p:cNvSpPr>
                  <a:spLocks noChangeShapeType="1"/>
                </p:cNvSpPr>
                <p:nvPr/>
              </p:nvSpPr>
              <p:spPr bwMode="auto">
                <a:xfrm>
                  <a:off x="2559" y="1103"/>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3" name="Line 367"/>
                <p:cNvSpPr>
                  <a:spLocks noChangeShapeType="1"/>
                </p:cNvSpPr>
                <p:nvPr/>
              </p:nvSpPr>
              <p:spPr bwMode="auto">
                <a:xfrm>
                  <a:off x="2562" y="1201"/>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4" name="Line 368"/>
                <p:cNvSpPr>
                  <a:spLocks noChangeShapeType="1"/>
                </p:cNvSpPr>
                <p:nvPr/>
              </p:nvSpPr>
              <p:spPr bwMode="auto">
                <a:xfrm>
                  <a:off x="2562" y="1300"/>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5" name="Line 369"/>
                <p:cNvSpPr>
                  <a:spLocks noChangeShapeType="1"/>
                </p:cNvSpPr>
                <p:nvPr/>
              </p:nvSpPr>
              <p:spPr bwMode="auto">
                <a:xfrm>
                  <a:off x="2562" y="1399"/>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6" name="Line 370"/>
                <p:cNvSpPr>
                  <a:spLocks noChangeShapeType="1"/>
                </p:cNvSpPr>
                <p:nvPr/>
              </p:nvSpPr>
              <p:spPr bwMode="auto">
                <a:xfrm>
                  <a:off x="2565" y="1497"/>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7" name="Line 371"/>
                <p:cNvSpPr>
                  <a:spLocks noChangeShapeType="1"/>
                </p:cNvSpPr>
                <p:nvPr/>
              </p:nvSpPr>
              <p:spPr bwMode="auto">
                <a:xfrm>
                  <a:off x="2565" y="1596"/>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8" name="Line 372"/>
                <p:cNvSpPr>
                  <a:spLocks noChangeShapeType="1"/>
                </p:cNvSpPr>
                <p:nvPr/>
              </p:nvSpPr>
              <p:spPr bwMode="auto">
                <a:xfrm>
                  <a:off x="2562" y="1690"/>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89" name="Line 373"/>
                <p:cNvSpPr>
                  <a:spLocks noChangeShapeType="1"/>
                </p:cNvSpPr>
                <p:nvPr/>
              </p:nvSpPr>
              <p:spPr bwMode="auto">
                <a:xfrm>
                  <a:off x="2565" y="1788"/>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0" name="Line 374"/>
                <p:cNvSpPr>
                  <a:spLocks noChangeShapeType="1"/>
                </p:cNvSpPr>
                <p:nvPr/>
              </p:nvSpPr>
              <p:spPr bwMode="auto">
                <a:xfrm>
                  <a:off x="2565" y="1887"/>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1" name="Line 375"/>
                <p:cNvSpPr>
                  <a:spLocks noChangeShapeType="1"/>
                </p:cNvSpPr>
                <p:nvPr/>
              </p:nvSpPr>
              <p:spPr bwMode="auto">
                <a:xfrm>
                  <a:off x="2565" y="1986"/>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2" name="Line 376"/>
                <p:cNvSpPr>
                  <a:spLocks noChangeShapeType="1"/>
                </p:cNvSpPr>
                <p:nvPr/>
              </p:nvSpPr>
              <p:spPr bwMode="auto">
                <a:xfrm>
                  <a:off x="2562" y="2084"/>
                  <a:ext cx="2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grpSp>
          <p:sp>
            <p:nvSpPr>
              <p:cNvPr id="35193" name="AutoShape 377"/>
              <p:cNvSpPr>
                <a:spLocks noChangeArrowheads="1"/>
              </p:cNvSpPr>
              <p:nvPr/>
            </p:nvSpPr>
            <p:spPr bwMode="auto">
              <a:xfrm rot="13500000">
                <a:off x="2750" y="1117"/>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35194" name="Group 378"/>
              <p:cNvGrpSpPr>
                <a:grpSpLocks/>
              </p:cNvGrpSpPr>
              <p:nvPr/>
            </p:nvGrpSpPr>
            <p:grpSpPr bwMode="auto">
              <a:xfrm>
                <a:off x="2697" y="1121"/>
                <a:ext cx="92" cy="846"/>
                <a:chOff x="2697" y="1121"/>
                <a:chExt cx="142" cy="846"/>
              </a:xfrm>
            </p:grpSpPr>
            <p:sp>
              <p:nvSpPr>
                <p:cNvPr id="35195" name="Line 379"/>
                <p:cNvSpPr>
                  <a:spLocks noChangeShapeType="1"/>
                </p:cNvSpPr>
                <p:nvPr/>
              </p:nvSpPr>
              <p:spPr bwMode="auto">
                <a:xfrm>
                  <a:off x="2697" y="1121"/>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6" name="Line 380"/>
                <p:cNvSpPr>
                  <a:spLocks noChangeShapeType="1"/>
                </p:cNvSpPr>
                <p:nvPr/>
              </p:nvSpPr>
              <p:spPr bwMode="auto">
                <a:xfrm>
                  <a:off x="2697" y="1319"/>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7" name="Line 381"/>
                <p:cNvSpPr>
                  <a:spLocks noChangeShapeType="1"/>
                </p:cNvSpPr>
                <p:nvPr/>
              </p:nvSpPr>
              <p:spPr bwMode="auto">
                <a:xfrm>
                  <a:off x="2698" y="1516"/>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8" name="Line 382"/>
                <p:cNvSpPr>
                  <a:spLocks noChangeShapeType="1"/>
                </p:cNvSpPr>
                <p:nvPr/>
              </p:nvSpPr>
              <p:spPr bwMode="auto">
                <a:xfrm>
                  <a:off x="2698" y="1708"/>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199" name="Line 383"/>
                <p:cNvSpPr>
                  <a:spLocks noChangeShapeType="1"/>
                </p:cNvSpPr>
                <p:nvPr/>
              </p:nvSpPr>
              <p:spPr bwMode="auto">
                <a:xfrm>
                  <a:off x="2698" y="1906"/>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0" name="Line 384"/>
                <p:cNvSpPr>
                  <a:spLocks noChangeShapeType="1"/>
                </p:cNvSpPr>
                <p:nvPr/>
              </p:nvSpPr>
              <p:spPr bwMode="auto">
                <a:xfrm>
                  <a:off x="2701" y="1181"/>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1" name="Line 385"/>
                <p:cNvSpPr>
                  <a:spLocks noChangeShapeType="1"/>
                </p:cNvSpPr>
                <p:nvPr/>
              </p:nvSpPr>
              <p:spPr bwMode="auto">
                <a:xfrm>
                  <a:off x="2701" y="1379"/>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2" name="Line 386"/>
                <p:cNvSpPr>
                  <a:spLocks noChangeShapeType="1"/>
                </p:cNvSpPr>
                <p:nvPr/>
              </p:nvSpPr>
              <p:spPr bwMode="auto">
                <a:xfrm>
                  <a:off x="2700" y="1574"/>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3" name="Line 387"/>
                <p:cNvSpPr>
                  <a:spLocks noChangeShapeType="1"/>
                </p:cNvSpPr>
                <p:nvPr/>
              </p:nvSpPr>
              <p:spPr bwMode="auto">
                <a:xfrm>
                  <a:off x="2702" y="1772"/>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4" name="Line 388"/>
                <p:cNvSpPr>
                  <a:spLocks noChangeShapeType="1"/>
                </p:cNvSpPr>
                <p:nvPr/>
              </p:nvSpPr>
              <p:spPr bwMode="auto">
                <a:xfrm>
                  <a:off x="2702" y="1966"/>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grpSp>
          <p:grpSp>
            <p:nvGrpSpPr>
              <p:cNvPr id="35205" name="Group 389"/>
              <p:cNvGrpSpPr>
                <a:grpSpLocks/>
              </p:cNvGrpSpPr>
              <p:nvPr/>
            </p:nvGrpSpPr>
            <p:grpSpPr bwMode="auto">
              <a:xfrm>
                <a:off x="2695" y="1220"/>
                <a:ext cx="208" cy="845"/>
                <a:chOff x="2695" y="1220"/>
                <a:chExt cx="144" cy="845"/>
              </a:xfrm>
            </p:grpSpPr>
            <p:sp>
              <p:nvSpPr>
                <p:cNvPr id="35206" name="Line 390"/>
                <p:cNvSpPr>
                  <a:spLocks noChangeShapeType="1"/>
                </p:cNvSpPr>
                <p:nvPr/>
              </p:nvSpPr>
              <p:spPr bwMode="auto">
                <a:xfrm>
                  <a:off x="2697" y="1220"/>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7" name="Line 391"/>
                <p:cNvSpPr>
                  <a:spLocks noChangeShapeType="1"/>
                </p:cNvSpPr>
                <p:nvPr/>
              </p:nvSpPr>
              <p:spPr bwMode="auto">
                <a:xfrm>
                  <a:off x="2698" y="1417"/>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8" name="Line 392"/>
                <p:cNvSpPr>
                  <a:spLocks noChangeShapeType="1"/>
                </p:cNvSpPr>
                <p:nvPr/>
              </p:nvSpPr>
              <p:spPr bwMode="auto">
                <a:xfrm>
                  <a:off x="2695" y="1612"/>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09" name="Line 393"/>
                <p:cNvSpPr>
                  <a:spLocks noChangeShapeType="1"/>
                </p:cNvSpPr>
                <p:nvPr/>
              </p:nvSpPr>
              <p:spPr bwMode="auto">
                <a:xfrm>
                  <a:off x="2698" y="1809"/>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0" name="Line 394"/>
                <p:cNvSpPr>
                  <a:spLocks noChangeShapeType="1"/>
                </p:cNvSpPr>
                <p:nvPr/>
              </p:nvSpPr>
              <p:spPr bwMode="auto">
                <a:xfrm>
                  <a:off x="2697" y="2004"/>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1" name="Line 395"/>
                <p:cNvSpPr>
                  <a:spLocks noChangeShapeType="1"/>
                </p:cNvSpPr>
                <p:nvPr/>
              </p:nvSpPr>
              <p:spPr bwMode="auto">
                <a:xfrm>
                  <a:off x="2701" y="1280"/>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2" name="Line 396"/>
                <p:cNvSpPr>
                  <a:spLocks noChangeShapeType="1"/>
                </p:cNvSpPr>
                <p:nvPr/>
              </p:nvSpPr>
              <p:spPr bwMode="auto">
                <a:xfrm>
                  <a:off x="2702" y="1477"/>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3" name="Line 397"/>
                <p:cNvSpPr>
                  <a:spLocks noChangeShapeType="1"/>
                </p:cNvSpPr>
                <p:nvPr/>
              </p:nvSpPr>
              <p:spPr bwMode="auto">
                <a:xfrm>
                  <a:off x="2701" y="1670"/>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4" name="Line 398"/>
                <p:cNvSpPr>
                  <a:spLocks noChangeShapeType="1"/>
                </p:cNvSpPr>
                <p:nvPr/>
              </p:nvSpPr>
              <p:spPr bwMode="auto">
                <a:xfrm>
                  <a:off x="2702" y="1867"/>
                  <a:ext cx="137"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5" name="Line 399"/>
                <p:cNvSpPr>
                  <a:spLocks noChangeShapeType="1"/>
                </p:cNvSpPr>
                <p:nvPr/>
              </p:nvSpPr>
              <p:spPr bwMode="auto">
                <a:xfrm>
                  <a:off x="2701" y="2064"/>
                  <a:ext cx="136"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grpSp>
          <p:sp>
            <p:nvSpPr>
              <p:cNvPr id="35216" name="Line 400"/>
              <p:cNvSpPr>
                <a:spLocks noChangeShapeType="1"/>
              </p:cNvSpPr>
              <p:nvPr/>
            </p:nvSpPr>
            <p:spPr bwMode="auto">
              <a:xfrm>
                <a:off x="2699" y="1177"/>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7" name="Line 401"/>
              <p:cNvSpPr>
                <a:spLocks noChangeShapeType="1"/>
              </p:cNvSpPr>
              <p:nvPr/>
            </p:nvSpPr>
            <p:spPr bwMode="auto">
              <a:xfrm>
                <a:off x="2699" y="1276"/>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8" name="Line 402"/>
              <p:cNvSpPr>
                <a:spLocks noChangeShapeType="1"/>
              </p:cNvSpPr>
              <p:nvPr/>
            </p:nvSpPr>
            <p:spPr bwMode="auto">
              <a:xfrm>
                <a:off x="2699" y="1374"/>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19" name="Line 403"/>
              <p:cNvSpPr>
                <a:spLocks noChangeShapeType="1"/>
              </p:cNvSpPr>
              <p:nvPr/>
            </p:nvSpPr>
            <p:spPr bwMode="auto">
              <a:xfrm>
                <a:off x="2699" y="1473"/>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0" name="Line 404"/>
              <p:cNvSpPr>
                <a:spLocks noChangeShapeType="1"/>
              </p:cNvSpPr>
              <p:nvPr/>
            </p:nvSpPr>
            <p:spPr bwMode="auto">
              <a:xfrm>
                <a:off x="2699" y="1571"/>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1" name="Line 405"/>
              <p:cNvSpPr>
                <a:spLocks noChangeShapeType="1"/>
              </p:cNvSpPr>
              <p:nvPr/>
            </p:nvSpPr>
            <p:spPr bwMode="auto">
              <a:xfrm>
                <a:off x="2699" y="1666"/>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2" name="Line 406"/>
              <p:cNvSpPr>
                <a:spLocks noChangeShapeType="1"/>
              </p:cNvSpPr>
              <p:nvPr/>
            </p:nvSpPr>
            <p:spPr bwMode="auto">
              <a:xfrm>
                <a:off x="2699" y="1768"/>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3" name="Line 407"/>
              <p:cNvSpPr>
                <a:spLocks noChangeShapeType="1"/>
              </p:cNvSpPr>
              <p:nvPr/>
            </p:nvSpPr>
            <p:spPr bwMode="auto">
              <a:xfrm>
                <a:off x="2699" y="1863"/>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4" name="Line 408"/>
              <p:cNvSpPr>
                <a:spLocks noChangeShapeType="1"/>
              </p:cNvSpPr>
              <p:nvPr/>
            </p:nvSpPr>
            <p:spPr bwMode="auto">
              <a:xfrm>
                <a:off x="2699" y="1962"/>
                <a:ext cx="1"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5" name="Line 409"/>
              <p:cNvSpPr>
                <a:spLocks noChangeShapeType="1"/>
              </p:cNvSpPr>
              <p:nvPr/>
            </p:nvSpPr>
            <p:spPr bwMode="auto">
              <a:xfrm flipH="1">
                <a:off x="2699" y="2061"/>
                <a:ext cx="1" cy="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6" name="Line 410"/>
              <p:cNvSpPr>
                <a:spLocks noChangeShapeType="1"/>
              </p:cNvSpPr>
              <p:nvPr/>
            </p:nvSpPr>
            <p:spPr bwMode="auto">
              <a:xfrm flipH="1">
                <a:off x="2699" y="1100"/>
                <a:ext cx="1" cy="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27" name="AutoShape 411"/>
              <p:cNvSpPr>
                <a:spLocks noChangeArrowheads="1"/>
              </p:cNvSpPr>
              <p:nvPr/>
            </p:nvSpPr>
            <p:spPr bwMode="auto">
              <a:xfrm rot="13500000">
                <a:off x="2750" y="1317"/>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28" name="AutoShape 412"/>
              <p:cNvSpPr>
                <a:spLocks noChangeArrowheads="1"/>
              </p:cNvSpPr>
              <p:nvPr/>
            </p:nvSpPr>
            <p:spPr bwMode="auto">
              <a:xfrm rot="13500000">
                <a:off x="2751" y="1512"/>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29" name="AutoShape 413"/>
              <p:cNvSpPr>
                <a:spLocks noChangeArrowheads="1"/>
              </p:cNvSpPr>
              <p:nvPr/>
            </p:nvSpPr>
            <p:spPr bwMode="auto">
              <a:xfrm rot="13500000">
                <a:off x="2752" y="1704"/>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0" name="AutoShape 414"/>
              <p:cNvSpPr>
                <a:spLocks noChangeArrowheads="1"/>
              </p:cNvSpPr>
              <p:nvPr/>
            </p:nvSpPr>
            <p:spPr bwMode="auto">
              <a:xfrm rot="13500000">
                <a:off x="2752" y="1903"/>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1" name="AutoShape 415"/>
              <p:cNvSpPr>
                <a:spLocks noChangeArrowheads="1"/>
              </p:cNvSpPr>
              <p:nvPr/>
            </p:nvSpPr>
            <p:spPr bwMode="auto">
              <a:xfrm rot="13500000">
                <a:off x="2862" y="1214"/>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2" name="AutoShape 416"/>
              <p:cNvSpPr>
                <a:spLocks noChangeArrowheads="1"/>
              </p:cNvSpPr>
              <p:nvPr/>
            </p:nvSpPr>
            <p:spPr bwMode="auto">
              <a:xfrm rot="13500000">
                <a:off x="2862" y="1414"/>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3" name="AutoShape 417"/>
              <p:cNvSpPr>
                <a:spLocks noChangeArrowheads="1"/>
              </p:cNvSpPr>
              <p:nvPr/>
            </p:nvSpPr>
            <p:spPr bwMode="auto">
              <a:xfrm rot="13500000">
                <a:off x="2859" y="1609"/>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4" name="AutoShape 418"/>
              <p:cNvSpPr>
                <a:spLocks noChangeArrowheads="1"/>
              </p:cNvSpPr>
              <p:nvPr/>
            </p:nvSpPr>
            <p:spPr bwMode="auto">
              <a:xfrm rot="13500000">
                <a:off x="2864" y="1801"/>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35" name="AutoShape 419"/>
              <p:cNvSpPr>
                <a:spLocks noChangeArrowheads="1"/>
              </p:cNvSpPr>
              <p:nvPr/>
            </p:nvSpPr>
            <p:spPr bwMode="auto">
              <a:xfrm rot="13500000">
                <a:off x="2864" y="2000"/>
                <a:ext cx="70" cy="69"/>
              </a:xfrm>
              <a:prstGeom prst="rtTriangle">
                <a:avLst/>
              </a:prstGeom>
              <a:noFill/>
              <a:ln w="9525"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grpSp>
            <p:nvGrpSpPr>
              <p:cNvPr id="35236" name="Group 420"/>
              <p:cNvGrpSpPr>
                <a:grpSpLocks/>
              </p:cNvGrpSpPr>
              <p:nvPr/>
            </p:nvGrpSpPr>
            <p:grpSpPr bwMode="auto">
              <a:xfrm>
                <a:off x="2833" y="1154"/>
                <a:ext cx="183" cy="784"/>
                <a:chOff x="2833" y="1154"/>
                <a:chExt cx="140" cy="784"/>
              </a:xfrm>
            </p:grpSpPr>
            <p:sp>
              <p:nvSpPr>
                <p:cNvPr id="35237" name="Line 421"/>
                <p:cNvSpPr>
                  <a:spLocks noChangeShapeType="1"/>
                </p:cNvSpPr>
                <p:nvPr/>
              </p:nvSpPr>
              <p:spPr bwMode="auto">
                <a:xfrm>
                  <a:off x="2833" y="1154"/>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38" name="Line 422"/>
                <p:cNvSpPr>
                  <a:spLocks noChangeShapeType="1"/>
                </p:cNvSpPr>
                <p:nvPr/>
              </p:nvSpPr>
              <p:spPr bwMode="auto">
                <a:xfrm>
                  <a:off x="2835" y="1351"/>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39" name="Line 423"/>
                <p:cNvSpPr>
                  <a:spLocks noChangeShapeType="1"/>
                </p:cNvSpPr>
                <p:nvPr/>
              </p:nvSpPr>
              <p:spPr bwMode="auto">
                <a:xfrm>
                  <a:off x="2836" y="1548"/>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0" name="Line 424"/>
                <p:cNvSpPr>
                  <a:spLocks noChangeShapeType="1"/>
                </p:cNvSpPr>
                <p:nvPr/>
              </p:nvSpPr>
              <p:spPr bwMode="auto">
                <a:xfrm>
                  <a:off x="2835" y="1741"/>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1" name="Line 425"/>
                <p:cNvSpPr>
                  <a:spLocks noChangeShapeType="1"/>
                </p:cNvSpPr>
                <p:nvPr/>
              </p:nvSpPr>
              <p:spPr bwMode="auto">
                <a:xfrm>
                  <a:off x="2836" y="1938"/>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grpSp>
          <p:grpSp>
            <p:nvGrpSpPr>
              <p:cNvPr id="35242" name="Group 426"/>
              <p:cNvGrpSpPr>
                <a:grpSpLocks/>
              </p:cNvGrpSpPr>
              <p:nvPr/>
            </p:nvGrpSpPr>
            <p:grpSpPr bwMode="auto">
              <a:xfrm>
                <a:off x="2946" y="1252"/>
                <a:ext cx="70" cy="785"/>
                <a:chOff x="2835" y="1252"/>
                <a:chExt cx="138" cy="785"/>
              </a:xfrm>
            </p:grpSpPr>
            <p:sp>
              <p:nvSpPr>
                <p:cNvPr id="35243" name="Line 427"/>
                <p:cNvSpPr>
                  <a:spLocks noChangeShapeType="1"/>
                </p:cNvSpPr>
                <p:nvPr/>
              </p:nvSpPr>
              <p:spPr bwMode="auto">
                <a:xfrm>
                  <a:off x="2835" y="1252"/>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4" name="Line 428"/>
                <p:cNvSpPr>
                  <a:spLocks noChangeShapeType="1"/>
                </p:cNvSpPr>
                <p:nvPr/>
              </p:nvSpPr>
              <p:spPr bwMode="auto">
                <a:xfrm>
                  <a:off x="2835" y="1450"/>
                  <a:ext cx="13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5" name="Line 429"/>
                <p:cNvSpPr>
                  <a:spLocks noChangeShapeType="1"/>
                </p:cNvSpPr>
                <p:nvPr/>
              </p:nvSpPr>
              <p:spPr bwMode="auto">
                <a:xfrm>
                  <a:off x="2836" y="1647"/>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6" name="Line 430"/>
                <p:cNvSpPr>
                  <a:spLocks noChangeShapeType="1"/>
                </p:cNvSpPr>
                <p:nvPr/>
              </p:nvSpPr>
              <p:spPr bwMode="auto">
                <a:xfrm>
                  <a:off x="2836" y="1839"/>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sp>
              <p:nvSpPr>
                <p:cNvPr id="35247" name="Line 431"/>
                <p:cNvSpPr>
                  <a:spLocks noChangeShapeType="1"/>
                </p:cNvSpPr>
                <p:nvPr/>
              </p:nvSpPr>
              <p:spPr bwMode="auto">
                <a:xfrm>
                  <a:off x="2836" y="2037"/>
                  <a:ext cx="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latin typeface="Arial" panose="020B0604020202020204" pitchFamily="34" charset="0"/>
                    <a:cs typeface="Arial" panose="020B0604020202020204" pitchFamily="34" charset="0"/>
                  </a:endParaRPr>
                </a:p>
              </p:txBody>
            </p:sp>
          </p:grpSp>
        </p:grpSp>
        <p:grpSp>
          <p:nvGrpSpPr>
            <p:cNvPr id="35248" name="Group 432"/>
            <p:cNvGrpSpPr>
              <a:grpSpLocks/>
            </p:cNvGrpSpPr>
            <p:nvPr/>
          </p:nvGrpSpPr>
          <p:grpSpPr bwMode="auto">
            <a:xfrm>
              <a:off x="387" y="1243"/>
              <a:ext cx="456" cy="1153"/>
              <a:chOff x="390" y="1225"/>
              <a:chExt cx="480" cy="1153"/>
            </a:xfrm>
          </p:grpSpPr>
          <p:sp>
            <p:nvSpPr>
              <p:cNvPr id="35249" name="AutoShape 433"/>
              <p:cNvSpPr>
                <a:spLocks noChangeArrowheads="1"/>
              </p:cNvSpPr>
              <p:nvPr/>
            </p:nvSpPr>
            <p:spPr bwMode="auto">
              <a:xfrm>
                <a:off x="390" y="1225"/>
                <a:ext cx="480" cy="1153"/>
              </a:xfrm>
              <a:prstGeom prst="roundRect">
                <a:avLst>
                  <a:gd name="adj" fmla="val 16667"/>
                </a:avLst>
              </a:prstGeom>
              <a:solidFill>
                <a:srgbClr val="EAEAEA"/>
              </a:solidFill>
              <a:ln w="19050" algn="ctr">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Arial" panose="020B0604020202020204" pitchFamily="34" charset="0"/>
                  <a:cs typeface="Arial" panose="020B0604020202020204" pitchFamily="34" charset="0"/>
                </a:endParaRPr>
              </a:p>
            </p:txBody>
          </p:sp>
          <p:sp>
            <p:nvSpPr>
              <p:cNvPr id="35250" name="Oval 434"/>
              <p:cNvSpPr>
                <a:spLocks noChangeArrowheads="1"/>
              </p:cNvSpPr>
              <p:nvPr/>
            </p:nvSpPr>
            <p:spPr bwMode="auto">
              <a:xfrm>
                <a:off x="450" y="2203"/>
                <a:ext cx="25"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1" name="Freeform 435"/>
              <p:cNvSpPr>
                <a:spLocks/>
              </p:cNvSpPr>
              <p:nvPr/>
            </p:nvSpPr>
            <p:spPr bwMode="auto">
              <a:xfrm>
                <a:off x="440" y="2197"/>
                <a:ext cx="37" cy="30"/>
              </a:xfrm>
              <a:custGeom>
                <a:avLst/>
                <a:gdLst>
                  <a:gd name="T0" fmla="*/ 0 w 68"/>
                  <a:gd name="T1" fmla="*/ 27 h 61"/>
                  <a:gd name="T2" fmla="*/ 7 w 68"/>
                  <a:gd name="T3" fmla="*/ 14 h 61"/>
                  <a:gd name="T4" fmla="*/ 7 w 68"/>
                  <a:gd name="T5" fmla="*/ 14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14 h 61"/>
                  <a:gd name="T38" fmla="*/ 62 w 68"/>
                  <a:gd name="T39" fmla="*/ 14 h 61"/>
                  <a:gd name="T40" fmla="*/ 68 w 68"/>
                  <a:gd name="T41" fmla="*/ 27 h 61"/>
                  <a:gd name="T42" fmla="*/ 68 w 68"/>
                  <a:gd name="T43" fmla="*/ 27 h 61"/>
                  <a:gd name="T44" fmla="*/ 62 w 68"/>
                  <a:gd name="T45" fmla="*/ 41 h 61"/>
                  <a:gd name="T46" fmla="*/ 62 w 68"/>
                  <a:gd name="T47" fmla="*/ 48 h 61"/>
                  <a:gd name="T48" fmla="*/ 55 w 68"/>
                  <a:gd name="T49" fmla="*/ 55 h 61"/>
                  <a:gd name="T50" fmla="*/ 55 w 68"/>
                  <a:gd name="T51" fmla="*/ 55 h 61"/>
                  <a:gd name="T52" fmla="*/ 48 w 68"/>
                  <a:gd name="T53" fmla="*/ 55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5 h 61"/>
                  <a:gd name="T74" fmla="*/ 13 w 68"/>
                  <a:gd name="T75" fmla="*/ 55 h 61"/>
                  <a:gd name="T76" fmla="*/ 13 w 68"/>
                  <a:gd name="T77" fmla="*/ 55 h 61"/>
                  <a:gd name="T78" fmla="*/ 7 w 68"/>
                  <a:gd name="T79" fmla="*/ 48 h 61"/>
                  <a:gd name="T80" fmla="*/ 7 w 68"/>
                  <a:gd name="T81" fmla="*/ 41 h 61"/>
                  <a:gd name="T82" fmla="*/ 0 w 68"/>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27"/>
                    </a:moveTo>
                    <a:lnTo>
                      <a:pt x="7" y="14"/>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14"/>
                    </a:lnTo>
                    <a:lnTo>
                      <a:pt x="68" y="27"/>
                    </a:lnTo>
                    <a:lnTo>
                      <a:pt x="68" y="27"/>
                    </a:lnTo>
                    <a:lnTo>
                      <a:pt x="62" y="41"/>
                    </a:lnTo>
                    <a:lnTo>
                      <a:pt x="62" y="48"/>
                    </a:lnTo>
                    <a:lnTo>
                      <a:pt x="55" y="55"/>
                    </a:lnTo>
                    <a:lnTo>
                      <a:pt x="55" y="55"/>
                    </a:lnTo>
                    <a:lnTo>
                      <a:pt x="48" y="55"/>
                    </a:lnTo>
                    <a:lnTo>
                      <a:pt x="48" y="61"/>
                    </a:lnTo>
                    <a:lnTo>
                      <a:pt x="41" y="61"/>
                    </a:lnTo>
                    <a:lnTo>
                      <a:pt x="41" y="61"/>
                    </a:lnTo>
                    <a:lnTo>
                      <a:pt x="34" y="61"/>
                    </a:lnTo>
                    <a:lnTo>
                      <a:pt x="34" y="61"/>
                    </a:lnTo>
                    <a:lnTo>
                      <a:pt x="27" y="61"/>
                    </a:lnTo>
                    <a:lnTo>
                      <a:pt x="27" y="61"/>
                    </a:lnTo>
                    <a:lnTo>
                      <a:pt x="20" y="61"/>
                    </a:lnTo>
                    <a:lnTo>
                      <a:pt x="20" y="61"/>
                    </a:lnTo>
                    <a:lnTo>
                      <a:pt x="20" y="55"/>
                    </a:lnTo>
                    <a:lnTo>
                      <a:pt x="13" y="55"/>
                    </a:lnTo>
                    <a:lnTo>
                      <a:pt x="13" y="55"/>
                    </a:lnTo>
                    <a:lnTo>
                      <a:pt x="7" y="48"/>
                    </a:lnTo>
                    <a:lnTo>
                      <a:pt x="7" y="41"/>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2" name="Freeform 436"/>
              <p:cNvSpPr>
                <a:spLocks/>
              </p:cNvSpPr>
              <p:nvPr/>
            </p:nvSpPr>
            <p:spPr bwMode="auto">
              <a:xfrm>
                <a:off x="440" y="2197"/>
                <a:ext cx="37" cy="30"/>
              </a:xfrm>
              <a:custGeom>
                <a:avLst/>
                <a:gdLst>
                  <a:gd name="T0" fmla="*/ 0 w 68"/>
                  <a:gd name="T1" fmla="*/ 27 h 61"/>
                  <a:gd name="T2" fmla="*/ 7 w 68"/>
                  <a:gd name="T3" fmla="*/ 14 h 61"/>
                  <a:gd name="T4" fmla="*/ 7 w 68"/>
                  <a:gd name="T5" fmla="*/ 14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14 h 61"/>
                  <a:gd name="T38" fmla="*/ 62 w 68"/>
                  <a:gd name="T39" fmla="*/ 14 h 61"/>
                  <a:gd name="T40" fmla="*/ 68 w 68"/>
                  <a:gd name="T41" fmla="*/ 27 h 61"/>
                  <a:gd name="T42" fmla="*/ 68 w 68"/>
                  <a:gd name="T43" fmla="*/ 27 h 61"/>
                  <a:gd name="T44" fmla="*/ 62 w 68"/>
                  <a:gd name="T45" fmla="*/ 41 h 61"/>
                  <a:gd name="T46" fmla="*/ 62 w 68"/>
                  <a:gd name="T47" fmla="*/ 48 h 61"/>
                  <a:gd name="T48" fmla="*/ 55 w 68"/>
                  <a:gd name="T49" fmla="*/ 55 h 61"/>
                  <a:gd name="T50" fmla="*/ 55 w 68"/>
                  <a:gd name="T51" fmla="*/ 55 h 61"/>
                  <a:gd name="T52" fmla="*/ 48 w 68"/>
                  <a:gd name="T53" fmla="*/ 55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5 h 61"/>
                  <a:gd name="T74" fmla="*/ 13 w 68"/>
                  <a:gd name="T75" fmla="*/ 55 h 61"/>
                  <a:gd name="T76" fmla="*/ 13 w 68"/>
                  <a:gd name="T77" fmla="*/ 55 h 61"/>
                  <a:gd name="T78" fmla="*/ 7 w 68"/>
                  <a:gd name="T79" fmla="*/ 48 h 61"/>
                  <a:gd name="T80" fmla="*/ 7 w 68"/>
                  <a:gd name="T81" fmla="*/ 41 h 61"/>
                  <a:gd name="T82" fmla="*/ 0 w 68"/>
                  <a:gd name="T83" fmla="*/ 27 h 61"/>
                  <a:gd name="T84" fmla="*/ 0 w 68"/>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27"/>
                    </a:moveTo>
                    <a:lnTo>
                      <a:pt x="7" y="14"/>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14"/>
                    </a:lnTo>
                    <a:lnTo>
                      <a:pt x="68" y="27"/>
                    </a:lnTo>
                    <a:lnTo>
                      <a:pt x="68" y="27"/>
                    </a:lnTo>
                    <a:lnTo>
                      <a:pt x="62" y="41"/>
                    </a:lnTo>
                    <a:lnTo>
                      <a:pt x="62" y="48"/>
                    </a:lnTo>
                    <a:lnTo>
                      <a:pt x="55" y="55"/>
                    </a:lnTo>
                    <a:lnTo>
                      <a:pt x="55" y="55"/>
                    </a:lnTo>
                    <a:lnTo>
                      <a:pt x="48" y="55"/>
                    </a:lnTo>
                    <a:lnTo>
                      <a:pt x="48" y="61"/>
                    </a:lnTo>
                    <a:lnTo>
                      <a:pt x="41" y="61"/>
                    </a:lnTo>
                    <a:lnTo>
                      <a:pt x="41" y="61"/>
                    </a:lnTo>
                    <a:lnTo>
                      <a:pt x="34" y="61"/>
                    </a:lnTo>
                    <a:lnTo>
                      <a:pt x="34" y="61"/>
                    </a:lnTo>
                    <a:lnTo>
                      <a:pt x="27" y="61"/>
                    </a:lnTo>
                    <a:lnTo>
                      <a:pt x="27" y="61"/>
                    </a:lnTo>
                    <a:lnTo>
                      <a:pt x="20" y="61"/>
                    </a:lnTo>
                    <a:lnTo>
                      <a:pt x="20" y="61"/>
                    </a:lnTo>
                    <a:lnTo>
                      <a:pt x="20" y="55"/>
                    </a:lnTo>
                    <a:lnTo>
                      <a:pt x="13" y="55"/>
                    </a:lnTo>
                    <a:lnTo>
                      <a:pt x="13" y="55"/>
                    </a:lnTo>
                    <a:lnTo>
                      <a:pt x="7" y="48"/>
                    </a:lnTo>
                    <a:lnTo>
                      <a:pt x="7" y="41"/>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53" name="Oval 437"/>
              <p:cNvSpPr>
                <a:spLocks noChangeArrowheads="1"/>
              </p:cNvSpPr>
              <p:nvPr/>
            </p:nvSpPr>
            <p:spPr bwMode="auto">
              <a:xfrm>
                <a:off x="450" y="2121"/>
                <a:ext cx="25"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4" name="Freeform 438"/>
              <p:cNvSpPr>
                <a:spLocks/>
              </p:cNvSpPr>
              <p:nvPr/>
            </p:nvSpPr>
            <p:spPr bwMode="auto">
              <a:xfrm>
                <a:off x="440" y="2110"/>
                <a:ext cx="37" cy="36"/>
              </a:xfrm>
              <a:custGeom>
                <a:avLst/>
                <a:gdLst>
                  <a:gd name="T0" fmla="*/ 0 w 68"/>
                  <a:gd name="T1" fmla="*/ 34 h 68"/>
                  <a:gd name="T2" fmla="*/ 7 w 68"/>
                  <a:gd name="T3" fmla="*/ 21 h 68"/>
                  <a:gd name="T4" fmla="*/ 7 w 68"/>
                  <a:gd name="T5" fmla="*/ 14 h 68"/>
                  <a:gd name="T6" fmla="*/ 13 w 68"/>
                  <a:gd name="T7" fmla="*/ 14 h 68"/>
                  <a:gd name="T8" fmla="*/ 13 w 68"/>
                  <a:gd name="T9" fmla="*/ 7 h 68"/>
                  <a:gd name="T10" fmla="*/ 20 w 68"/>
                  <a:gd name="T11" fmla="*/ 7 h 68"/>
                  <a:gd name="T12" fmla="*/ 20 w 68"/>
                  <a:gd name="T13" fmla="*/ 7 h 68"/>
                  <a:gd name="T14" fmla="*/ 20 w 68"/>
                  <a:gd name="T15" fmla="*/ 0 h 68"/>
                  <a:gd name="T16" fmla="*/ 27 w 68"/>
                  <a:gd name="T17" fmla="*/ 0 h 68"/>
                  <a:gd name="T18" fmla="*/ 27 w 68"/>
                  <a:gd name="T19" fmla="*/ 0 h 68"/>
                  <a:gd name="T20" fmla="*/ 34 w 68"/>
                  <a:gd name="T21" fmla="*/ 0 h 68"/>
                  <a:gd name="T22" fmla="*/ 34 w 68"/>
                  <a:gd name="T23" fmla="*/ 0 h 68"/>
                  <a:gd name="T24" fmla="*/ 41 w 68"/>
                  <a:gd name="T25" fmla="*/ 0 h 68"/>
                  <a:gd name="T26" fmla="*/ 41 w 68"/>
                  <a:gd name="T27" fmla="*/ 0 h 68"/>
                  <a:gd name="T28" fmla="*/ 48 w 68"/>
                  <a:gd name="T29" fmla="*/ 7 h 68"/>
                  <a:gd name="T30" fmla="*/ 48 w 68"/>
                  <a:gd name="T31" fmla="*/ 7 h 68"/>
                  <a:gd name="T32" fmla="*/ 55 w 68"/>
                  <a:gd name="T33" fmla="*/ 7 h 68"/>
                  <a:gd name="T34" fmla="*/ 55 w 68"/>
                  <a:gd name="T35" fmla="*/ 14 h 68"/>
                  <a:gd name="T36" fmla="*/ 62 w 68"/>
                  <a:gd name="T37" fmla="*/ 14 h 68"/>
                  <a:gd name="T38" fmla="*/ 62 w 68"/>
                  <a:gd name="T39" fmla="*/ 21 h 68"/>
                  <a:gd name="T40" fmla="*/ 68 w 68"/>
                  <a:gd name="T41" fmla="*/ 34 h 68"/>
                  <a:gd name="T42" fmla="*/ 68 w 68"/>
                  <a:gd name="T43" fmla="*/ 34 h 68"/>
                  <a:gd name="T44" fmla="*/ 62 w 68"/>
                  <a:gd name="T45" fmla="*/ 48 h 68"/>
                  <a:gd name="T46" fmla="*/ 62 w 68"/>
                  <a:gd name="T47" fmla="*/ 55 h 68"/>
                  <a:gd name="T48" fmla="*/ 55 w 68"/>
                  <a:gd name="T49" fmla="*/ 55 h 68"/>
                  <a:gd name="T50" fmla="*/ 55 w 68"/>
                  <a:gd name="T51" fmla="*/ 61 h 68"/>
                  <a:gd name="T52" fmla="*/ 48 w 68"/>
                  <a:gd name="T53" fmla="*/ 61 h 68"/>
                  <a:gd name="T54" fmla="*/ 48 w 68"/>
                  <a:gd name="T55" fmla="*/ 61 h 68"/>
                  <a:gd name="T56" fmla="*/ 41 w 68"/>
                  <a:gd name="T57" fmla="*/ 61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1 h 68"/>
                  <a:gd name="T70" fmla="*/ 20 w 68"/>
                  <a:gd name="T71" fmla="*/ 61 h 68"/>
                  <a:gd name="T72" fmla="*/ 20 w 68"/>
                  <a:gd name="T73" fmla="*/ 61 h 68"/>
                  <a:gd name="T74" fmla="*/ 13 w 68"/>
                  <a:gd name="T75" fmla="*/ 61 h 68"/>
                  <a:gd name="T76" fmla="*/ 13 w 68"/>
                  <a:gd name="T77" fmla="*/ 55 h 68"/>
                  <a:gd name="T78" fmla="*/ 7 w 68"/>
                  <a:gd name="T79" fmla="*/ 55 h 68"/>
                  <a:gd name="T80" fmla="*/ 7 w 68"/>
                  <a:gd name="T81" fmla="*/ 48 h 68"/>
                  <a:gd name="T82" fmla="*/ 0 w 68"/>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8">
                    <a:moveTo>
                      <a:pt x="0" y="34"/>
                    </a:moveTo>
                    <a:lnTo>
                      <a:pt x="7" y="21"/>
                    </a:lnTo>
                    <a:lnTo>
                      <a:pt x="7" y="14"/>
                    </a:lnTo>
                    <a:lnTo>
                      <a:pt x="13" y="14"/>
                    </a:lnTo>
                    <a:lnTo>
                      <a:pt x="13" y="7"/>
                    </a:lnTo>
                    <a:lnTo>
                      <a:pt x="20" y="7"/>
                    </a:lnTo>
                    <a:lnTo>
                      <a:pt x="20" y="7"/>
                    </a:lnTo>
                    <a:lnTo>
                      <a:pt x="20" y="0"/>
                    </a:lnTo>
                    <a:lnTo>
                      <a:pt x="27" y="0"/>
                    </a:lnTo>
                    <a:lnTo>
                      <a:pt x="27" y="0"/>
                    </a:lnTo>
                    <a:lnTo>
                      <a:pt x="34" y="0"/>
                    </a:lnTo>
                    <a:lnTo>
                      <a:pt x="34" y="0"/>
                    </a:lnTo>
                    <a:lnTo>
                      <a:pt x="41" y="0"/>
                    </a:lnTo>
                    <a:lnTo>
                      <a:pt x="41" y="0"/>
                    </a:lnTo>
                    <a:lnTo>
                      <a:pt x="48" y="7"/>
                    </a:lnTo>
                    <a:lnTo>
                      <a:pt x="48" y="7"/>
                    </a:lnTo>
                    <a:lnTo>
                      <a:pt x="55" y="7"/>
                    </a:lnTo>
                    <a:lnTo>
                      <a:pt x="55" y="14"/>
                    </a:lnTo>
                    <a:lnTo>
                      <a:pt x="62" y="14"/>
                    </a:lnTo>
                    <a:lnTo>
                      <a:pt x="62" y="21"/>
                    </a:lnTo>
                    <a:lnTo>
                      <a:pt x="68" y="34"/>
                    </a:lnTo>
                    <a:lnTo>
                      <a:pt x="68" y="34"/>
                    </a:lnTo>
                    <a:lnTo>
                      <a:pt x="62" y="48"/>
                    </a:lnTo>
                    <a:lnTo>
                      <a:pt x="62" y="55"/>
                    </a:lnTo>
                    <a:lnTo>
                      <a:pt x="55" y="55"/>
                    </a:lnTo>
                    <a:lnTo>
                      <a:pt x="55" y="61"/>
                    </a:lnTo>
                    <a:lnTo>
                      <a:pt x="48" y="61"/>
                    </a:lnTo>
                    <a:lnTo>
                      <a:pt x="48" y="61"/>
                    </a:lnTo>
                    <a:lnTo>
                      <a:pt x="41" y="61"/>
                    </a:lnTo>
                    <a:lnTo>
                      <a:pt x="41" y="68"/>
                    </a:lnTo>
                    <a:lnTo>
                      <a:pt x="34" y="68"/>
                    </a:lnTo>
                    <a:lnTo>
                      <a:pt x="34" y="68"/>
                    </a:lnTo>
                    <a:lnTo>
                      <a:pt x="27" y="68"/>
                    </a:lnTo>
                    <a:lnTo>
                      <a:pt x="27" y="68"/>
                    </a:lnTo>
                    <a:lnTo>
                      <a:pt x="20" y="61"/>
                    </a:lnTo>
                    <a:lnTo>
                      <a:pt x="20" y="61"/>
                    </a:lnTo>
                    <a:lnTo>
                      <a:pt x="20" y="61"/>
                    </a:lnTo>
                    <a:lnTo>
                      <a:pt x="13" y="61"/>
                    </a:lnTo>
                    <a:lnTo>
                      <a:pt x="13" y="55"/>
                    </a:lnTo>
                    <a:lnTo>
                      <a:pt x="7" y="55"/>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5" name="Freeform 439"/>
              <p:cNvSpPr>
                <a:spLocks/>
              </p:cNvSpPr>
              <p:nvPr/>
            </p:nvSpPr>
            <p:spPr bwMode="auto">
              <a:xfrm>
                <a:off x="440" y="2110"/>
                <a:ext cx="37" cy="36"/>
              </a:xfrm>
              <a:custGeom>
                <a:avLst/>
                <a:gdLst>
                  <a:gd name="T0" fmla="*/ 0 w 68"/>
                  <a:gd name="T1" fmla="*/ 34 h 68"/>
                  <a:gd name="T2" fmla="*/ 7 w 68"/>
                  <a:gd name="T3" fmla="*/ 21 h 68"/>
                  <a:gd name="T4" fmla="*/ 7 w 68"/>
                  <a:gd name="T5" fmla="*/ 14 h 68"/>
                  <a:gd name="T6" fmla="*/ 13 w 68"/>
                  <a:gd name="T7" fmla="*/ 14 h 68"/>
                  <a:gd name="T8" fmla="*/ 13 w 68"/>
                  <a:gd name="T9" fmla="*/ 7 h 68"/>
                  <a:gd name="T10" fmla="*/ 20 w 68"/>
                  <a:gd name="T11" fmla="*/ 7 h 68"/>
                  <a:gd name="T12" fmla="*/ 20 w 68"/>
                  <a:gd name="T13" fmla="*/ 7 h 68"/>
                  <a:gd name="T14" fmla="*/ 20 w 68"/>
                  <a:gd name="T15" fmla="*/ 0 h 68"/>
                  <a:gd name="T16" fmla="*/ 27 w 68"/>
                  <a:gd name="T17" fmla="*/ 0 h 68"/>
                  <a:gd name="T18" fmla="*/ 27 w 68"/>
                  <a:gd name="T19" fmla="*/ 0 h 68"/>
                  <a:gd name="T20" fmla="*/ 34 w 68"/>
                  <a:gd name="T21" fmla="*/ 0 h 68"/>
                  <a:gd name="T22" fmla="*/ 34 w 68"/>
                  <a:gd name="T23" fmla="*/ 0 h 68"/>
                  <a:gd name="T24" fmla="*/ 41 w 68"/>
                  <a:gd name="T25" fmla="*/ 0 h 68"/>
                  <a:gd name="T26" fmla="*/ 41 w 68"/>
                  <a:gd name="T27" fmla="*/ 0 h 68"/>
                  <a:gd name="T28" fmla="*/ 48 w 68"/>
                  <a:gd name="T29" fmla="*/ 7 h 68"/>
                  <a:gd name="T30" fmla="*/ 48 w 68"/>
                  <a:gd name="T31" fmla="*/ 7 h 68"/>
                  <a:gd name="T32" fmla="*/ 55 w 68"/>
                  <a:gd name="T33" fmla="*/ 7 h 68"/>
                  <a:gd name="T34" fmla="*/ 55 w 68"/>
                  <a:gd name="T35" fmla="*/ 14 h 68"/>
                  <a:gd name="T36" fmla="*/ 62 w 68"/>
                  <a:gd name="T37" fmla="*/ 14 h 68"/>
                  <a:gd name="T38" fmla="*/ 62 w 68"/>
                  <a:gd name="T39" fmla="*/ 21 h 68"/>
                  <a:gd name="T40" fmla="*/ 68 w 68"/>
                  <a:gd name="T41" fmla="*/ 34 h 68"/>
                  <a:gd name="T42" fmla="*/ 68 w 68"/>
                  <a:gd name="T43" fmla="*/ 34 h 68"/>
                  <a:gd name="T44" fmla="*/ 62 w 68"/>
                  <a:gd name="T45" fmla="*/ 48 h 68"/>
                  <a:gd name="T46" fmla="*/ 62 w 68"/>
                  <a:gd name="T47" fmla="*/ 55 h 68"/>
                  <a:gd name="T48" fmla="*/ 55 w 68"/>
                  <a:gd name="T49" fmla="*/ 55 h 68"/>
                  <a:gd name="T50" fmla="*/ 55 w 68"/>
                  <a:gd name="T51" fmla="*/ 61 h 68"/>
                  <a:gd name="T52" fmla="*/ 48 w 68"/>
                  <a:gd name="T53" fmla="*/ 61 h 68"/>
                  <a:gd name="T54" fmla="*/ 48 w 68"/>
                  <a:gd name="T55" fmla="*/ 61 h 68"/>
                  <a:gd name="T56" fmla="*/ 41 w 68"/>
                  <a:gd name="T57" fmla="*/ 61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1 h 68"/>
                  <a:gd name="T70" fmla="*/ 20 w 68"/>
                  <a:gd name="T71" fmla="*/ 61 h 68"/>
                  <a:gd name="T72" fmla="*/ 20 w 68"/>
                  <a:gd name="T73" fmla="*/ 61 h 68"/>
                  <a:gd name="T74" fmla="*/ 13 w 68"/>
                  <a:gd name="T75" fmla="*/ 61 h 68"/>
                  <a:gd name="T76" fmla="*/ 13 w 68"/>
                  <a:gd name="T77" fmla="*/ 55 h 68"/>
                  <a:gd name="T78" fmla="*/ 7 w 68"/>
                  <a:gd name="T79" fmla="*/ 55 h 68"/>
                  <a:gd name="T80" fmla="*/ 7 w 68"/>
                  <a:gd name="T81" fmla="*/ 48 h 68"/>
                  <a:gd name="T82" fmla="*/ 0 w 68"/>
                  <a:gd name="T83" fmla="*/ 34 h 68"/>
                  <a:gd name="T84" fmla="*/ 0 w 68"/>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8">
                    <a:moveTo>
                      <a:pt x="0" y="34"/>
                    </a:moveTo>
                    <a:lnTo>
                      <a:pt x="7" y="21"/>
                    </a:lnTo>
                    <a:lnTo>
                      <a:pt x="7" y="14"/>
                    </a:lnTo>
                    <a:lnTo>
                      <a:pt x="13" y="14"/>
                    </a:lnTo>
                    <a:lnTo>
                      <a:pt x="13" y="7"/>
                    </a:lnTo>
                    <a:lnTo>
                      <a:pt x="20" y="7"/>
                    </a:lnTo>
                    <a:lnTo>
                      <a:pt x="20" y="7"/>
                    </a:lnTo>
                    <a:lnTo>
                      <a:pt x="20" y="0"/>
                    </a:lnTo>
                    <a:lnTo>
                      <a:pt x="27" y="0"/>
                    </a:lnTo>
                    <a:lnTo>
                      <a:pt x="27" y="0"/>
                    </a:lnTo>
                    <a:lnTo>
                      <a:pt x="34" y="0"/>
                    </a:lnTo>
                    <a:lnTo>
                      <a:pt x="34" y="0"/>
                    </a:lnTo>
                    <a:lnTo>
                      <a:pt x="41" y="0"/>
                    </a:lnTo>
                    <a:lnTo>
                      <a:pt x="41" y="0"/>
                    </a:lnTo>
                    <a:lnTo>
                      <a:pt x="48" y="7"/>
                    </a:lnTo>
                    <a:lnTo>
                      <a:pt x="48" y="7"/>
                    </a:lnTo>
                    <a:lnTo>
                      <a:pt x="55" y="7"/>
                    </a:lnTo>
                    <a:lnTo>
                      <a:pt x="55" y="14"/>
                    </a:lnTo>
                    <a:lnTo>
                      <a:pt x="62" y="14"/>
                    </a:lnTo>
                    <a:lnTo>
                      <a:pt x="62" y="21"/>
                    </a:lnTo>
                    <a:lnTo>
                      <a:pt x="68" y="34"/>
                    </a:lnTo>
                    <a:lnTo>
                      <a:pt x="68" y="34"/>
                    </a:lnTo>
                    <a:lnTo>
                      <a:pt x="62" y="48"/>
                    </a:lnTo>
                    <a:lnTo>
                      <a:pt x="62" y="55"/>
                    </a:lnTo>
                    <a:lnTo>
                      <a:pt x="55" y="55"/>
                    </a:lnTo>
                    <a:lnTo>
                      <a:pt x="55" y="61"/>
                    </a:lnTo>
                    <a:lnTo>
                      <a:pt x="48" y="61"/>
                    </a:lnTo>
                    <a:lnTo>
                      <a:pt x="48" y="61"/>
                    </a:lnTo>
                    <a:lnTo>
                      <a:pt x="41" y="61"/>
                    </a:lnTo>
                    <a:lnTo>
                      <a:pt x="41" y="68"/>
                    </a:lnTo>
                    <a:lnTo>
                      <a:pt x="34" y="68"/>
                    </a:lnTo>
                    <a:lnTo>
                      <a:pt x="34" y="68"/>
                    </a:lnTo>
                    <a:lnTo>
                      <a:pt x="27" y="68"/>
                    </a:lnTo>
                    <a:lnTo>
                      <a:pt x="27" y="68"/>
                    </a:lnTo>
                    <a:lnTo>
                      <a:pt x="20" y="61"/>
                    </a:lnTo>
                    <a:lnTo>
                      <a:pt x="20" y="61"/>
                    </a:lnTo>
                    <a:lnTo>
                      <a:pt x="20" y="61"/>
                    </a:lnTo>
                    <a:lnTo>
                      <a:pt x="13" y="61"/>
                    </a:lnTo>
                    <a:lnTo>
                      <a:pt x="13" y="55"/>
                    </a:lnTo>
                    <a:lnTo>
                      <a:pt x="7" y="55"/>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56" name="Oval 440"/>
              <p:cNvSpPr>
                <a:spLocks noChangeArrowheads="1"/>
              </p:cNvSpPr>
              <p:nvPr/>
            </p:nvSpPr>
            <p:spPr bwMode="auto">
              <a:xfrm>
                <a:off x="450" y="2038"/>
                <a:ext cx="25"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7" name="Freeform 441"/>
              <p:cNvSpPr>
                <a:spLocks/>
              </p:cNvSpPr>
              <p:nvPr/>
            </p:nvSpPr>
            <p:spPr bwMode="auto">
              <a:xfrm>
                <a:off x="440" y="2027"/>
                <a:ext cx="37" cy="33"/>
              </a:xfrm>
              <a:custGeom>
                <a:avLst/>
                <a:gdLst>
                  <a:gd name="T0" fmla="*/ 0 w 68"/>
                  <a:gd name="T1" fmla="*/ 34 h 61"/>
                  <a:gd name="T2" fmla="*/ 7 w 68"/>
                  <a:gd name="T3" fmla="*/ 20 h 61"/>
                  <a:gd name="T4" fmla="*/ 7 w 68"/>
                  <a:gd name="T5" fmla="*/ 14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14 h 61"/>
                  <a:gd name="T38" fmla="*/ 62 w 68"/>
                  <a:gd name="T39" fmla="*/ 20 h 61"/>
                  <a:gd name="T40" fmla="*/ 68 w 68"/>
                  <a:gd name="T41" fmla="*/ 34 h 61"/>
                  <a:gd name="T42" fmla="*/ 68 w 68"/>
                  <a:gd name="T43" fmla="*/ 34 h 61"/>
                  <a:gd name="T44" fmla="*/ 62 w 68"/>
                  <a:gd name="T45" fmla="*/ 48 h 61"/>
                  <a:gd name="T46" fmla="*/ 62 w 68"/>
                  <a:gd name="T47" fmla="*/ 48 h 61"/>
                  <a:gd name="T48" fmla="*/ 55 w 68"/>
                  <a:gd name="T49" fmla="*/ 54 h 61"/>
                  <a:gd name="T50" fmla="*/ 55 w 68"/>
                  <a:gd name="T51" fmla="*/ 54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4 h 61"/>
                  <a:gd name="T76" fmla="*/ 13 w 68"/>
                  <a:gd name="T77" fmla="*/ 54 h 61"/>
                  <a:gd name="T78" fmla="*/ 7 w 68"/>
                  <a:gd name="T79" fmla="*/ 48 h 61"/>
                  <a:gd name="T80" fmla="*/ 7 w 68"/>
                  <a:gd name="T81" fmla="*/ 48 h 61"/>
                  <a:gd name="T82" fmla="*/ 0 w 68"/>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34"/>
                    </a:moveTo>
                    <a:lnTo>
                      <a:pt x="7" y="20"/>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20"/>
                    </a:lnTo>
                    <a:lnTo>
                      <a:pt x="68" y="34"/>
                    </a:lnTo>
                    <a:lnTo>
                      <a:pt x="68" y="34"/>
                    </a:lnTo>
                    <a:lnTo>
                      <a:pt x="62" y="48"/>
                    </a:lnTo>
                    <a:lnTo>
                      <a:pt x="62" y="48"/>
                    </a:lnTo>
                    <a:lnTo>
                      <a:pt x="55" y="54"/>
                    </a:lnTo>
                    <a:lnTo>
                      <a:pt x="55" y="54"/>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4"/>
                    </a:lnTo>
                    <a:lnTo>
                      <a:pt x="13" y="54"/>
                    </a:lnTo>
                    <a:lnTo>
                      <a:pt x="7" y="48"/>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58" name="Freeform 442"/>
              <p:cNvSpPr>
                <a:spLocks/>
              </p:cNvSpPr>
              <p:nvPr/>
            </p:nvSpPr>
            <p:spPr bwMode="auto">
              <a:xfrm>
                <a:off x="440" y="2027"/>
                <a:ext cx="37" cy="33"/>
              </a:xfrm>
              <a:custGeom>
                <a:avLst/>
                <a:gdLst>
                  <a:gd name="T0" fmla="*/ 0 w 68"/>
                  <a:gd name="T1" fmla="*/ 34 h 61"/>
                  <a:gd name="T2" fmla="*/ 7 w 68"/>
                  <a:gd name="T3" fmla="*/ 20 h 61"/>
                  <a:gd name="T4" fmla="*/ 7 w 68"/>
                  <a:gd name="T5" fmla="*/ 14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14 h 61"/>
                  <a:gd name="T38" fmla="*/ 62 w 68"/>
                  <a:gd name="T39" fmla="*/ 20 h 61"/>
                  <a:gd name="T40" fmla="*/ 68 w 68"/>
                  <a:gd name="T41" fmla="*/ 34 h 61"/>
                  <a:gd name="T42" fmla="*/ 68 w 68"/>
                  <a:gd name="T43" fmla="*/ 34 h 61"/>
                  <a:gd name="T44" fmla="*/ 62 w 68"/>
                  <a:gd name="T45" fmla="*/ 48 h 61"/>
                  <a:gd name="T46" fmla="*/ 62 w 68"/>
                  <a:gd name="T47" fmla="*/ 48 h 61"/>
                  <a:gd name="T48" fmla="*/ 55 w 68"/>
                  <a:gd name="T49" fmla="*/ 54 h 61"/>
                  <a:gd name="T50" fmla="*/ 55 w 68"/>
                  <a:gd name="T51" fmla="*/ 54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4 h 61"/>
                  <a:gd name="T76" fmla="*/ 13 w 68"/>
                  <a:gd name="T77" fmla="*/ 54 h 61"/>
                  <a:gd name="T78" fmla="*/ 7 w 68"/>
                  <a:gd name="T79" fmla="*/ 48 h 61"/>
                  <a:gd name="T80" fmla="*/ 7 w 68"/>
                  <a:gd name="T81" fmla="*/ 48 h 61"/>
                  <a:gd name="T82" fmla="*/ 0 w 68"/>
                  <a:gd name="T83" fmla="*/ 34 h 61"/>
                  <a:gd name="T84" fmla="*/ 0 w 68"/>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34"/>
                    </a:moveTo>
                    <a:lnTo>
                      <a:pt x="7" y="20"/>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20"/>
                    </a:lnTo>
                    <a:lnTo>
                      <a:pt x="68" y="34"/>
                    </a:lnTo>
                    <a:lnTo>
                      <a:pt x="68" y="34"/>
                    </a:lnTo>
                    <a:lnTo>
                      <a:pt x="62" y="48"/>
                    </a:lnTo>
                    <a:lnTo>
                      <a:pt x="62" y="48"/>
                    </a:lnTo>
                    <a:lnTo>
                      <a:pt x="55" y="54"/>
                    </a:lnTo>
                    <a:lnTo>
                      <a:pt x="55" y="54"/>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4"/>
                    </a:lnTo>
                    <a:lnTo>
                      <a:pt x="13" y="54"/>
                    </a:lnTo>
                    <a:lnTo>
                      <a:pt x="7" y="48"/>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59" name="Oval 443"/>
              <p:cNvSpPr>
                <a:spLocks noChangeArrowheads="1"/>
              </p:cNvSpPr>
              <p:nvPr/>
            </p:nvSpPr>
            <p:spPr bwMode="auto">
              <a:xfrm>
                <a:off x="450" y="1952"/>
                <a:ext cx="25"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0" name="Freeform 444"/>
              <p:cNvSpPr>
                <a:spLocks/>
              </p:cNvSpPr>
              <p:nvPr/>
            </p:nvSpPr>
            <p:spPr bwMode="auto">
              <a:xfrm>
                <a:off x="440" y="1941"/>
                <a:ext cx="37" cy="36"/>
              </a:xfrm>
              <a:custGeom>
                <a:avLst/>
                <a:gdLst>
                  <a:gd name="T0" fmla="*/ 0 w 68"/>
                  <a:gd name="T1" fmla="*/ 34 h 68"/>
                  <a:gd name="T2" fmla="*/ 7 w 68"/>
                  <a:gd name="T3" fmla="*/ 20 h 68"/>
                  <a:gd name="T4" fmla="*/ 7 w 68"/>
                  <a:gd name="T5" fmla="*/ 14 h 68"/>
                  <a:gd name="T6" fmla="*/ 13 w 68"/>
                  <a:gd name="T7" fmla="*/ 14 h 68"/>
                  <a:gd name="T8" fmla="*/ 13 w 68"/>
                  <a:gd name="T9" fmla="*/ 7 h 68"/>
                  <a:gd name="T10" fmla="*/ 20 w 68"/>
                  <a:gd name="T11" fmla="*/ 7 h 68"/>
                  <a:gd name="T12" fmla="*/ 20 w 68"/>
                  <a:gd name="T13" fmla="*/ 7 h 68"/>
                  <a:gd name="T14" fmla="*/ 20 w 68"/>
                  <a:gd name="T15" fmla="*/ 7 h 68"/>
                  <a:gd name="T16" fmla="*/ 27 w 68"/>
                  <a:gd name="T17" fmla="*/ 7 h 68"/>
                  <a:gd name="T18" fmla="*/ 27 w 68"/>
                  <a:gd name="T19" fmla="*/ 0 h 68"/>
                  <a:gd name="T20" fmla="*/ 34 w 68"/>
                  <a:gd name="T21" fmla="*/ 0 h 68"/>
                  <a:gd name="T22" fmla="*/ 34 w 68"/>
                  <a:gd name="T23" fmla="*/ 0 h 68"/>
                  <a:gd name="T24" fmla="*/ 41 w 68"/>
                  <a:gd name="T25" fmla="*/ 7 h 68"/>
                  <a:gd name="T26" fmla="*/ 41 w 68"/>
                  <a:gd name="T27" fmla="*/ 7 h 68"/>
                  <a:gd name="T28" fmla="*/ 48 w 68"/>
                  <a:gd name="T29" fmla="*/ 7 h 68"/>
                  <a:gd name="T30" fmla="*/ 48 w 68"/>
                  <a:gd name="T31" fmla="*/ 7 h 68"/>
                  <a:gd name="T32" fmla="*/ 55 w 68"/>
                  <a:gd name="T33" fmla="*/ 7 h 68"/>
                  <a:gd name="T34" fmla="*/ 55 w 68"/>
                  <a:gd name="T35" fmla="*/ 14 h 68"/>
                  <a:gd name="T36" fmla="*/ 62 w 68"/>
                  <a:gd name="T37" fmla="*/ 14 h 68"/>
                  <a:gd name="T38" fmla="*/ 62 w 68"/>
                  <a:gd name="T39" fmla="*/ 20 h 68"/>
                  <a:gd name="T40" fmla="*/ 68 w 68"/>
                  <a:gd name="T41" fmla="*/ 34 h 68"/>
                  <a:gd name="T42" fmla="*/ 68 w 68"/>
                  <a:gd name="T43" fmla="*/ 34 h 68"/>
                  <a:gd name="T44" fmla="*/ 62 w 68"/>
                  <a:gd name="T45" fmla="*/ 48 h 68"/>
                  <a:gd name="T46" fmla="*/ 62 w 68"/>
                  <a:gd name="T47" fmla="*/ 54 h 68"/>
                  <a:gd name="T48" fmla="*/ 55 w 68"/>
                  <a:gd name="T49" fmla="*/ 54 h 68"/>
                  <a:gd name="T50" fmla="*/ 55 w 68"/>
                  <a:gd name="T51" fmla="*/ 61 h 68"/>
                  <a:gd name="T52" fmla="*/ 48 w 68"/>
                  <a:gd name="T53" fmla="*/ 61 h 68"/>
                  <a:gd name="T54" fmla="*/ 48 w 68"/>
                  <a:gd name="T55" fmla="*/ 61 h 68"/>
                  <a:gd name="T56" fmla="*/ 41 w 68"/>
                  <a:gd name="T57" fmla="*/ 68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8 h 68"/>
                  <a:gd name="T70" fmla="*/ 20 w 68"/>
                  <a:gd name="T71" fmla="*/ 61 h 68"/>
                  <a:gd name="T72" fmla="*/ 20 w 68"/>
                  <a:gd name="T73" fmla="*/ 61 h 68"/>
                  <a:gd name="T74" fmla="*/ 13 w 68"/>
                  <a:gd name="T75" fmla="*/ 61 h 68"/>
                  <a:gd name="T76" fmla="*/ 13 w 68"/>
                  <a:gd name="T77" fmla="*/ 54 h 68"/>
                  <a:gd name="T78" fmla="*/ 7 w 68"/>
                  <a:gd name="T79" fmla="*/ 54 h 68"/>
                  <a:gd name="T80" fmla="*/ 7 w 68"/>
                  <a:gd name="T81" fmla="*/ 48 h 68"/>
                  <a:gd name="T82" fmla="*/ 0 w 68"/>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8">
                    <a:moveTo>
                      <a:pt x="0" y="34"/>
                    </a:moveTo>
                    <a:lnTo>
                      <a:pt x="7" y="20"/>
                    </a:lnTo>
                    <a:lnTo>
                      <a:pt x="7" y="14"/>
                    </a:lnTo>
                    <a:lnTo>
                      <a:pt x="13" y="14"/>
                    </a:lnTo>
                    <a:lnTo>
                      <a:pt x="13" y="7"/>
                    </a:lnTo>
                    <a:lnTo>
                      <a:pt x="20" y="7"/>
                    </a:lnTo>
                    <a:lnTo>
                      <a:pt x="20" y="7"/>
                    </a:lnTo>
                    <a:lnTo>
                      <a:pt x="20" y="7"/>
                    </a:lnTo>
                    <a:lnTo>
                      <a:pt x="27" y="7"/>
                    </a:lnTo>
                    <a:lnTo>
                      <a:pt x="27" y="0"/>
                    </a:lnTo>
                    <a:lnTo>
                      <a:pt x="34" y="0"/>
                    </a:lnTo>
                    <a:lnTo>
                      <a:pt x="34" y="0"/>
                    </a:lnTo>
                    <a:lnTo>
                      <a:pt x="41" y="7"/>
                    </a:lnTo>
                    <a:lnTo>
                      <a:pt x="41" y="7"/>
                    </a:lnTo>
                    <a:lnTo>
                      <a:pt x="48" y="7"/>
                    </a:lnTo>
                    <a:lnTo>
                      <a:pt x="48" y="7"/>
                    </a:lnTo>
                    <a:lnTo>
                      <a:pt x="55" y="7"/>
                    </a:lnTo>
                    <a:lnTo>
                      <a:pt x="55" y="14"/>
                    </a:lnTo>
                    <a:lnTo>
                      <a:pt x="62" y="14"/>
                    </a:lnTo>
                    <a:lnTo>
                      <a:pt x="62" y="20"/>
                    </a:lnTo>
                    <a:lnTo>
                      <a:pt x="68" y="34"/>
                    </a:lnTo>
                    <a:lnTo>
                      <a:pt x="68" y="34"/>
                    </a:lnTo>
                    <a:lnTo>
                      <a:pt x="62" y="48"/>
                    </a:lnTo>
                    <a:lnTo>
                      <a:pt x="62" y="54"/>
                    </a:lnTo>
                    <a:lnTo>
                      <a:pt x="55" y="54"/>
                    </a:lnTo>
                    <a:lnTo>
                      <a:pt x="55" y="61"/>
                    </a:lnTo>
                    <a:lnTo>
                      <a:pt x="48" y="61"/>
                    </a:lnTo>
                    <a:lnTo>
                      <a:pt x="48" y="61"/>
                    </a:lnTo>
                    <a:lnTo>
                      <a:pt x="41" y="68"/>
                    </a:lnTo>
                    <a:lnTo>
                      <a:pt x="41" y="68"/>
                    </a:lnTo>
                    <a:lnTo>
                      <a:pt x="34" y="68"/>
                    </a:lnTo>
                    <a:lnTo>
                      <a:pt x="34" y="68"/>
                    </a:lnTo>
                    <a:lnTo>
                      <a:pt x="27" y="68"/>
                    </a:lnTo>
                    <a:lnTo>
                      <a:pt x="27" y="68"/>
                    </a:lnTo>
                    <a:lnTo>
                      <a:pt x="20" y="68"/>
                    </a:lnTo>
                    <a:lnTo>
                      <a:pt x="20" y="61"/>
                    </a:lnTo>
                    <a:lnTo>
                      <a:pt x="20" y="61"/>
                    </a:lnTo>
                    <a:lnTo>
                      <a:pt x="13" y="61"/>
                    </a:lnTo>
                    <a:lnTo>
                      <a:pt x="13" y="54"/>
                    </a:lnTo>
                    <a:lnTo>
                      <a:pt x="7" y="54"/>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1" name="Freeform 445"/>
              <p:cNvSpPr>
                <a:spLocks/>
              </p:cNvSpPr>
              <p:nvPr/>
            </p:nvSpPr>
            <p:spPr bwMode="auto">
              <a:xfrm>
                <a:off x="440" y="1941"/>
                <a:ext cx="37" cy="36"/>
              </a:xfrm>
              <a:custGeom>
                <a:avLst/>
                <a:gdLst>
                  <a:gd name="T0" fmla="*/ 0 w 68"/>
                  <a:gd name="T1" fmla="*/ 34 h 68"/>
                  <a:gd name="T2" fmla="*/ 7 w 68"/>
                  <a:gd name="T3" fmla="*/ 20 h 68"/>
                  <a:gd name="T4" fmla="*/ 7 w 68"/>
                  <a:gd name="T5" fmla="*/ 14 h 68"/>
                  <a:gd name="T6" fmla="*/ 13 w 68"/>
                  <a:gd name="T7" fmla="*/ 14 h 68"/>
                  <a:gd name="T8" fmla="*/ 13 w 68"/>
                  <a:gd name="T9" fmla="*/ 7 h 68"/>
                  <a:gd name="T10" fmla="*/ 20 w 68"/>
                  <a:gd name="T11" fmla="*/ 7 h 68"/>
                  <a:gd name="T12" fmla="*/ 20 w 68"/>
                  <a:gd name="T13" fmla="*/ 7 h 68"/>
                  <a:gd name="T14" fmla="*/ 20 w 68"/>
                  <a:gd name="T15" fmla="*/ 7 h 68"/>
                  <a:gd name="T16" fmla="*/ 27 w 68"/>
                  <a:gd name="T17" fmla="*/ 7 h 68"/>
                  <a:gd name="T18" fmla="*/ 27 w 68"/>
                  <a:gd name="T19" fmla="*/ 0 h 68"/>
                  <a:gd name="T20" fmla="*/ 34 w 68"/>
                  <a:gd name="T21" fmla="*/ 0 h 68"/>
                  <a:gd name="T22" fmla="*/ 34 w 68"/>
                  <a:gd name="T23" fmla="*/ 0 h 68"/>
                  <a:gd name="T24" fmla="*/ 41 w 68"/>
                  <a:gd name="T25" fmla="*/ 7 h 68"/>
                  <a:gd name="T26" fmla="*/ 41 w 68"/>
                  <a:gd name="T27" fmla="*/ 7 h 68"/>
                  <a:gd name="T28" fmla="*/ 48 w 68"/>
                  <a:gd name="T29" fmla="*/ 7 h 68"/>
                  <a:gd name="T30" fmla="*/ 48 w 68"/>
                  <a:gd name="T31" fmla="*/ 7 h 68"/>
                  <a:gd name="T32" fmla="*/ 55 w 68"/>
                  <a:gd name="T33" fmla="*/ 7 h 68"/>
                  <a:gd name="T34" fmla="*/ 55 w 68"/>
                  <a:gd name="T35" fmla="*/ 14 h 68"/>
                  <a:gd name="T36" fmla="*/ 62 w 68"/>
                  <a:gd name="T37" fmla="*/ 14 h 68"/>
                  <a:gd name="T38" fmla="*/ 62 w 68"/>
                  <a:gd name="T39" fmla="*/ 20 h 68"/>
                  <a:gd name="T40" fmla="*/ 68 w 68"/>
                  <a:gd name="T41" fmla="*/ 34 h 68"/>
                  <a:gd name="T42" fmla="*/ 68 w 68"/>
                  <a:gd name="T43" fmla="*/ 34 h 68"/>
                  <a:gd name="T44" fmla="*/ 62 w 68"/>
                  <a:gd name="T45" fmla="*/ 48 h 68"/>
                  <a:gd name="T46" fmla="*/ 62 w 68"/>
                  <a:gd name="T47" fmla="*/ 54 h 68"/>
                  <a:gd name="T48" fmla="*/ 55 w 68"/>
                  <a:gd name="T49" fmla="*/ 54 h 68"/>
                  <a:gd name="T50" fmla="*/ 55 w 68"/>
                  <a:gd name="T51" fmla="*/ 61 h 68"/>
                  <a:gd name="T52" fmla="*/ 48 w 68"/>
                  <a:gd name="T53" fmla="*/ 61 h 68"/>
                  <a:gd name="T54" fmla="*/ 48 w 68"/>
                  <a:gd name="T55" fmla="*/ 61 h 68"/>
                  <a:gd name="T56" fmla="*/ 41 w 68"/>
                  <a:gd name="T57" fmla="*/ 68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8 h 68"/>
                  <a:gd name="T70" fmla="*/ 20 w 68"/>
                  <a:gd name="T71" fmla="*/ 61 h 68"/>
                  <a:gd name="T72" fmla="*/ 20 w 68"/>
                  <a:gd name="T73" fmla="*/ 61 h 68"/>
                  <a:gd name="T74" fmla="*/ 13 w 68"/>
                  <a:gd name="T75" fmla="*/ 61 h 68"/>
                  <a:gd name="T76" fmla="*/ 13 w 68"/>
                  <a:gd name="T77" fmla="*/ 54 h 68"/>
                  <a:gd name="T78" fmla="*/ 7 w 68"/>
                  <a:gd name="T79" fmla="*/ 54 h 68"/>
                  <a:gd name="T80" fmla="*/ 7 w 68"/>
                  <a:gd name="T81" fmla="*/ 48 h 68"/>
                  <a:gd name="T82" fmla="*/ 0 w 68"/>
                  <a:gd name="T83" fmla="*/ 34 h 68"/>
                  <a:gd name="T84" fmla="*/ 0 w 68"/>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8">
                    <a:moveTo>
                      <a:pt x="0" y="34"/>
                    </a:moveTo>
                    <a:lnTo>
                      <a:pt x="7" y="20"/>
                    </a:lnTo>
                    <a:lnTo>
                      <a:pt x="7" y="14"/>
                    </a:lnTo>
                    <a:lnTo>
                      <a:pt x="13" y="14"/>
                    </a:lnTo>
                    <a:lnTo>
                      <a:pt x="13" y="7"/>
                    </a:lnTo>
                    <a:lnTo>
                      <a:pt x="20" y="7"/>
                    </a:lnTo>
                    <a:lnTo>
                      <a:pt x="20" y="7"/>
                    </a:lnTo>
                    <a:lnTo>
                      <a:pt x="20" y="7"/>
                    </a:lnTo>
                    <a:lnTo>
                      <a:pt x="27" y="7"/>
                    </a:lnTo>
                    <a:lnTo>
                      <a:pt x="27" y="0"/>
                    </a:lnTo>
                    <a:lnTo>
                      <a:pt x="34" y="0"/>
                    </a:lnTo>
                    <a:lnTo>
                      <a:pt x="34" y="0"/>
                    </a:lnTo>
                    <a:lnTo>
                      <a:pt x="41" y="7"/>
                    </a:lnTo>
                    <a:lnTo>
                      <a:pt x="41" y="7"/>
                    </a:lnTo>
                    <a:lnTo>
                      <a:pt x="48" y="7"/>
                    </a:lnTo>
                    <a:lnTo>
                      <a:pt x="48" y="7"/>
                    </a:lnTo>
                    <a:lnTo>
                      <a:pt x="55" y="7"/>
                    </a:lnTo>
                    <a:lnTo>
                      <a:pt x="55" y="14"/>
                    </a:lnTo>
                    <a:lnTo>
                      <a:pt x="62" y="14"/>
                    </a:lnTo>
                    <a:lnTo>
                      <a:pt x="62" y="20"/>
                    </a:lnTo>
                    <a:lnTo>
                      <a:pt x="68" y="34"/>
                    </a:lnTo>
                    <a:lnTo>
                      <a:pt x="68" y="34"/>
                    </a:lnTo>
                    <a:lnTo>
                      <a:pt x="62" y="48"/>
                    </a:lnTo>
                    <a:lnTo>
                      <a:pt x="62" y="54"/>
                    </a:lnTo>
                    <a:lnTo>
                      <a:pt x="55" y="54"/>
                    </a:lnTo>
                    <a:lnTo>
                      <a:pt x="55" y="61"/>
                    </a:lnTo>
                    <a:lnTo>
                      <a:pt x="48" y="61"/>
                    </a:lnTo>
                    <a:lnTo>
                      <a:pt x="48" y="61"/>
                    </a:lnTo>
                    <a:lnTo>
                      <a:pt x="41" y="68"/>
                    </a:lnTo>
                    <a:lnTo>
                      <a:pt x="41" y="68"/>
                    </a:lnTo>
                    <a:lnTo>
                      <a:pt x="34" y="68"/>
                    </a:lnTo>
                    <a:lnTo>
                      <a:pt x="34" y="68"/>
                    </a:lnTo>
                    <a:lnTo>
                      <a:pt x="27" y="68"/>
                    </a:lnTo>
                    <a:lnTo>
                      <a:pt x="27" y="68"/>
                    </a:lnTo>
                    <a:lnTo>
                      <a:pt x="20" y="68"/>
                    </a:lnTo>
                    <a:lnTo>
                      <a:pt x="20" y="61"/>
                    </a:lnTo>
                    <a:lnTo>
                      <a:pt x="20" y="61"/>
                    </a:lnTo>
                    <a:lnTo>
                      <a:pt x="13" y="61"/>
                    </a:lnTo>
                    <a:lnTo>
                      <a:pt x="13" y="54"/>
                    </a:lnTo>
                    <a:lnTo>
                      <a:pt x="7" y="54"/>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62" name="Oval 446"/>
              <p:cNvSpPr>
                <a:spLocks noChangeArrowheads="1"/>
              </p:cNvSpPr>
              <p:nvPr/>
            </p:nvSpPr>
            <p:spPr bwMode="auto">
              <a:xfrm>
                <a:off x="450" y="1868"/>
                <a:ext cx="25"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3" name="Freeform 447"/>
              <p:cNvSpPr>
                <a:spLocks/>
              </p:cNvSpPr>
              <p:nvPr/>
            </p:nvSpPr>
            <p:spPr bwMode="auto">
              <a:xfrm>
                <a:off x="440" y="1858"/>
                <a:ext cx="37" cy="33"/>
              </a:xfrm>
              <a:custGeom>
                <a:avLst/>
                <a:gdLst>
                  <a:gd name="T0" fmla="*/ 0 w 68"/>
                  <a:gd name="T1" fmla="*/ 34 h 61"/>
                  <a:gd name="T2" fmla="*/ 7 w 68"/>
                  <a:gd name="T3" fmla="*/ 20 h 61"/>
                  <a:gd name="T4" fmla="*/ 7 w 68"/>
                  <a:gd name="T5" fmla="*/ 13 h 61"/>
                  <a:gd name="T6" fmla="*/ 13 w 68"/>
                  <a:gd name="T7" fmla="*/ 7 h 61"/>
                  <a:gd name="T8" fmla="*/ 13 w 68"/>
                  <a:gd name="T9" fmla="*/ 7 h 61"/>
                  <a:gd name="T10" fmla="*/ 20 w 68"/>
                  <a:gd name="T11" fmla="*/ 7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7 h 61"/>
                  <a:gd name="T32" fmla="*/ 55 w 68"/>
                  <a:gd name="T33" fmla="*/ 7 h 61"/>
                  <a:gd name="T34" fmla="*/ 55 w 68"/>
                  <a:gd name="T35" fmla="*/ 7 h 61"/>
                  <a:gd name="T36" fmla="*/ 62 w 68"/>
                  <a:gd name="T37" fmla="*/ 13 h 61"/>
                  <a:gd name="T38" fmla="*/ 62 w 68"/>
                  <a:gd name="T39" fmla="*/ 20 h 61"/>
                  <a:gd name="T40" fmla="*/ 68 w 68"/>
                  <a:gd name="T41" fmla="*/ 34 h 61"/>
                  <a:gd name="T42" fmla="*/ 68 w 68"/>
                  <a:gd name="T43" fmla="*/ 34 h 61"/>
                  <a:gd name="T44" fmla="*/ 62 w 68"/>
                  <a:gd name="T45" fmla="*/ 47 h 61"/>
                  <a:gd name="T46" fmla="*/ 62 w 68"/>
                  <a:gd name="T47" fmla="*/ 54 h 61"/>
                  <a:gd name="T48" fmla="*/ 55 w 68"/>
                  <a:gd name="T49" fmla="*/ 54 h 61"/>
                  <a:gd name="T50" fmla="*/ 55 w 68"/>
                  <a:gd name="T51" fmla="*/ 54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4 h 61"/>
                  <a:gd name="T76" fmla="*/ 13 w 68"/>
                  <a:gd name="T77" fmla="*/ 54 h 61"/>
                  <a:gd name="T78" fmla="*/ 7 w 68"/>
                  <a:gd name="T79" fmla="*/ 54 h 61"/>
                  <a:gd name="T80" fmla="*/ 7 w 68"/>
                  <a:gd name="T81" fmla="*/ 47 h 61"/>
                  <a:gd name="T82" fmla="*/ 0 w 68"/>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34"/>
                    </a:moveTo>
                    <a:lnTo>
                      <a:pt x="7" y="20"/>
                    </a:lnTo>
                    <a:lnTo>
                      <a:pt x="7" y="13"/>
                    </a:lnTo>
                    <a:lnTo>
                      <a:pt x="13" y="7"/>
                    </a:lnTo>
                    <a:lnTo>
                      <a:pt x="13" y="7"/>
                    </a:lnTo>
                    <a:lnTo>
                      <a:pt x="20" y="7"/>
                    </a:lnTo>
                    <a:lnTo>
                      <a:pt x="20" y="0"/>
                    </a:lnTo>
                    <a:lnTo>
                      <a:pt x="20" y="0"/>
                    </a:lnTo>
                    <a:lnTo>
                      <a:pt x="27" y="0"/>
                    </a:lnTo>
                    <a:lnTo>
                      <a:pt x="27" y="0"/>
                    </a:lnTo>
                    <a:lnTo>
                      <a:pt x="34" y="0"/>
                    </a:lnTo>
                    <a:lnTo>
                      <a:pt x="34" y="0"/>
                    </a:lnTo>
                    <a:lnTo>
                      <a:pt x="41" y="0"/>
                    </a:lnTo>
                    <a:lnTo>
                      <a:pt x="41" y="0"/>
                    </a:lnTo>
                    <a:lnTo>
                      <a:pt x="48" y="0"/>
                    </a:lnTo>
                    <a:lnTo>
                      <a:pt x="48" y="7"/>
                    </a:lnTo>
                    <a:lnTo>
                      <a:pt x="55" y="7"/>
                    </a:lnTo>
                    <a:lnTo>
                      <a:pt x="55" y="7"/>
                    </a:lnTo>
                    <a:lnTo>
                      <a:pt x="62" y="13"/>
                    </a:lnTo>
                    <a:lnTo>
                      <a:pt x="62" y="20"/>
                    </a:lnTo>
                    <a:lnTo>
                      <a:pt x="68" y="34"/>
                    </a:lnTo>
                    <a:lnTo>
                      <a:pt x="68" y="34"/>
                    </a:lnTo>
                    <a:lnTo>
                      <a:pt x="62" y="47"/>
                    </a:lnTo>
                    <a:lnTo>
                      <a:pt x="62" y="54"/>
                    </a:lnTo>
                    <a:lnTo>
                      <a:pt x="55" y="54"/>
                    </a:lnTo>
                    <a:lnTo>
                      <a:pt x="55" y="54"/>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4"/>
                    </a:lnTo>
                    <a:lnTo>
                      <a:pt x="13" y="54"/>
                    </a:lnTo>
                    <a:lnTo>
                      <a:pt x="7" y="54"/>
                    </a:lnTo>
                    <a:lnTo>
                      <a:pt x="7"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4" name="Freeform 448"/>
              <p:cNvSpPr>
                <a:spLocks/>
              </p:cNvSpPr>
              <p:nvPr/>
            </p:nvSpPr>
            <p:spPr bwMode="auto">
              <a:xfrm>
                <a:off x="440" y="1858"/>
                <a:ext cx="37" cy="33"/>
              </a:xfrm>
              <a:custGeom>
                <a:avLst/>
                <a:gdLst>
                  <a:gd name="T0" fmla="*/ 0 w 68"/>
                  <a:gd name="T1" fmla="*/ 34 h 61"/>
                  <a:gd name="T2" fmla="*/ 7 w 68"/>
                  <a:gd name="T3" fmla="*/ 20 h 61"/>
                  <a:gd name="T4" fmla="*/ 7 w 68"/>
                  <a:gd name="T5" fmla="*/ 13 h 61"/>
                  <a:gd name="T6" fmla="*/ 13 w 68"/>
                  <a:gd name="T7" fmla="*/ 7 h 61"/>
                  <a:gd name="T8" fmla="*/ 13 w 68"/>
                  <a:gd name="T9" fmla="*/ 7 h 61"/>
                  <a:gd name="T10" fmla="*/ 20 w 68"/>
                  <a:gd name="T11" fmla="*/ 7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7 h 61"/>
                  <a:gd name="T32" fmla="*/ 55 w 68"/>
                  <a:gd name="T33" fmla="*/ 7 h 61"/>
                  <a:gd name="T34" fmla="*/ 55 w 68"/>
                  <a:gd name="T35" fmla="*/ 7 h 61"/>
                  <a:gd name="T36" fmla="*/ 62 w 68"/>
                  <a:gd name="T37" fmla="*/ 13 h 61"/>
                  <a:gd name="T38" fmla="*/ 62 w 68"/>
                  <a:gd name="T39" fmla="*/ 20 h 61"/>
                  <a:gd name="T40" fmla="*/ 68 w 68"/>
                  <a:gd name="T41" fmla="*/ 34 h 61"/>
                  <a:gd name="T42" fmla="*/ 68 w 68"/>
                  <a:gd name="T43" fmla="*/ 34 h 61"/>
                  <a:gd name="T44" fmla="*/ 62 w 68"/>
                  <a:gd name="T45" fmla="*/ 47 h 61"/>
                  <a:gd name="T46" fmla="*/ 62 w 68"/>
                  <a:gd name="T47" fmla="*/ 54 h 61"/>
                  <a:gd name="T48" fmla="*/ 55 w 68"/>
                  <a:gd name="T49" fmla="*/ 54 h 61"/>
                  <a:gd name="T50" fmla="*/ 55 w 68"/>
                  <a:gd name="T51" fmla="*/ 54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4 h 61"/>
                  <a:gd name="T76" fmla="*/ 13 w 68"/>
                  <a:gd name="T77" fmla="*/ 54 h 61"/>
                  <a:gd name="T78" fmla="*/ 7 w 68"/>
                  <a:gd name="T79" fmla="*/ 54 h 61"/>
                  <a:gd name="T80" fmla="*/ 7 w 68"/>
                  <a:gd name="T81" fmla="*/ 47 h 61"/>
                  <a:gd name="T82" fmla="*/ 0 w 68"/>
                  <a:gd name="T83" fmla="*/ 34 h 61"/>
                  <a:gd name="T84" fmla="*/ 0 w 68"/>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34"/>
                    </a:moveTo>
                    <a:lnTo>
                      <a:pt x="7" y="20"/>
                    </a:lnTo>
                    <a:lnTo>
                      <a:pt x="7" y="13"/>
                    </a:lnTo>
                    <a:lnTo>
                      <a:pt x="13" y="7"/>
                    </a:lnTo>
                    <a:lnTo>
                      <a:pt x="13" y="7"/>
                    </a:lnTo>
                    <a:lnTo>
                      <a:pt x="20" y="7"/>
                    </a:lnTo>
                    <a:lnTo>
                      <a:pt x="20" y="0"/>
                    </a:lnTo>
                    <a:lnTo>
                      <a:pt x="20" y="0"/>
                    </a:lnTo>
                    <a:lnTo>
                      <a:pt x="27" y="0"/>
                    </a:lnTo>
                    <a:lnTo>
                      <a:pt x="27" y="0"/>
                    </a:lnTo>
                    <a:lnTo>
                      <a:pt x="34" y="0"/>
                    </a:lnTo>
                    <a:lnTo>
                      <a:pt x="34" y="0"/>
                    </a:lnTo>
                    <a:lnTo>
                      <a:pt x="41" y="0"/>
                    </a:lnTo>
                    <a:lnTo>
                      <a:pt x="41" y="0"/>
                    </a:lnTo>
                    <a:lnTo>
                      <a:pt x="48" y="0"/>
                    </a:lnTo>
                    <a:lnTo>
                      <a:pt x="48" y="7"/>
                    </a:lnTo>
                    <a:lnTo>
                      <a:pt x="55" y="7"/>
                    </a:lnTo>
                    <a:lnTo>
                      <a:pt x="55" y="7"/>
                    </a:lnTo>
                    <a:lnTo>
                      <a:pt x="62" y="13"/>
                    </a:lnTo>
                    <a:lnTo>
                      <a:pt x="62" y="20"/>
                    </a:lnTo>
                    <a:lnTo>
                      <a:pt x="68" y="34"/>
                    </a:lnTo>
                    <a:lnTo>
                      <a:pt x="68" y="34"/>
                    </a:lnTo>
                    <a:lnTo>
                      <a:pt x="62" y="47"/>
                    </a:lnTo>
                    <a:lnTo>
                      <a:pt x="62" y="54"/>
                    </a:lnTo>
                    <a:lnTo>
                      <a:pt x="55" y="54"/>
                    </a:lnTo>
                    <a:lnTo>
                      <a:pt x="55" y="54"/>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4"/>
                    </a:lnTo>
                    <a:lnTo>
                      <a:pt x="13" y="54"/>
                    </a:lnTo>
                    <a:lnTo>
                      <a:pt x="7" y="54"/>
                    </a:lnTo>
                    <a:lnTo>
                      <a:pt x="7"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65" name="Oval 449"/>
              <p:cNvSpPr>
                <a:spLocks noChangeArrowheads="1"/>
              </p:cNvSpPr>
              <p:nvPr/>
            </p:nvSpPr>
            <p:spPr bwMode="auto">
              <a:xfrm>
                <a:off x="450" y="1783"/>
                <a:ext cx="25"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6" name="Freeform 450"/>
              <p:cNvSpPr>
                <a:spLocks/>
              </p:cNvSpPr>
              <p:nvPr/>
            </p:nvSpPr>
            <p:spPr bwMode="auto">
              <a:xfrm>
                <a:off x="440" y="1775"/>
                <a:ext cx="37" cy="32"/>
              </a:xfrm>
              <a:custGeom>
                <a:avLst/>
                <a:gdLst>
                  <a:gd name="T0" fmla="*/ 0 w 68"/>
                  <a:gd name="T1" fmla="*/ 27 h 61"/>
                  <a:gd name="T2" fmla="*/ 7 w 68"/>
                  <a:gd name="T3" fmla="*/ 13 h 61"/>
                  <a:gd name="T4" fmla="*/ 7 w 68"/>
                  <a:gd name="T5" fmla="*/ 13 h 61"/>
                  <a:gd name="T6" fmla="*/ 13 w 68"/>
                  <a:gd name="T7" fmla="*/ 6 h 61"/>
                  <a:gd name="T8" fmla="*/ 13 w 68"/>
                  <a:gd name="T9" fmla="*/ 6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6 h 61"/>
                  <a:gd name="T34" fmla="*/ 55 w 68"/>
                  <a:gd name="T35" fmla="*/ 6 h 61"/>
                  <a:gd name="T36" fmla="*/ 62 w 68"/>
                  <a:gd name="T37" fmla="*/ 13 h 61"/>
                  <a:gd name="T38" fmla="*/ 62 w 68"/>
                  <a:gd name="T39" fmla="*/ 13 h 61"/>
                  <a:gd name="T40" fmla="*/ 68 w 68"/>
                  <a:gd name="T41" fmla="*/ 27 h 61"/>
                  <a:gd name="T42" fmla="*/ 68 w 68"/>
                  <a:gd name="T43" fmla="*/ 27 h 61"/>
                  <a:gd name="T44" fmla="*/ 62 w 68"/>
                  <a:gd name="T45" fmla="*/ 40 h 61"/>
                  <a:gd name="T46" fmla="*/ 62 w 68"/>
                  <a:gd name="T47" fmla="*/ 47 h 61"/>
                  <a:gd name="T48" fmla="*/ 55 w 68"/>
                  <a:gd name="T49" fmla="*/ 54 h 61"/>
                  <a:gd name="T50" fmla="*/ 55 w 68"/>
                  <a:gd name="T51" fmla="*/ 54 h 61"/>
                  <a:gd name="T52" fmla="*/ 48 w 68"/>
                  <a:gd name="T53" fmla="*/ 54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4 h 61"/>
                  <a:gd name="T74" fmla="*/ 13 w 68"/>
                  <a:gd name="T75" fmla="*/ 54 h 61"/>
                  <a:gd name="T76" fmla="*/ 13 w 68"/>
                  <a:gd name="T77" fmla="*/ 54 h 61"/>
                  <a:gd name="T78" fmla="*/ 7 w 68"/>
                  <a:gd name="T79" fmla="*/ 47 h 61"/>
                  <a:gd name="T80" fmla="*/ 7 w 68"/>
                  <a:gd name="T81" fmla="*/ 40 h 61"/>
                  <a:gd name="T82" fmla="*/ 0 w 68"/>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27"/>
                    </a:moveTo>
                    <a:lnTo>
                      <a:pt x="7" y="13"/>
                    </a:lnTo>
                    <a:lnTo>
                      <a:pt x="7" y="13"/>
                    </a:lnTo>
                    <a:lnTo>
                      <a:pt x="13" y="6"/>
                    </a:lnTo>
                    <a:lnTo>
                      <a:pt x="13" y="6"/>
                    </a:lnTo>
                    <a:lnTo>
                      <a:pt x="20" y="0"/>
                    </a:lnTo>
                    <a:lnTo>
                      <a:pt x="20" y="0"/>
                    </a:lnTo>
                    <a:lnTo>
                      <a:pt x="20" y="0"/>
                    </a:lnTo>
                    <a:lnTo>
                      <a:pt x="27" y="0"/>
                    </a:lnTo>
                    <a:lnTo>
                      <a:pt x="27" y="0"/>
                    </a:lnTo>
                    <a:lnTo>
                      <a:pt x="34" y="0"/>
                    </a:lnTo>
                    <a:lnTo>
                      <a:pt x="34" y="0"/>
                    </a:lnTo>
                    <a:lnTo>
                      <a:pt x="41" y="0"/>
                    </a:lnTo>
                    <a:lnTo>
                      <a:pt x="41" y="0"/>
                    </a:lnTo>
                    <a:lnTo>
                      <a:pt x="48" y="0"/>
                    </a:lnTo>
                    <a:lnTo>
                      <a:pt x="48" y="0"/>
                    </a:lnTo>
                    <a:lnTo>
                      <a:pt x="55" y="6"/>
                    </a:lnTo>
                    <a:lnTo>
                      <a:pt x="55" y="6"/>
                    </a:lnTo>
                    <a:lnTo>
                      <a:pt x="62" y="13"/>
                    </a:lnTo>
                    <a:lnTo>
                      <a:pt x="62" y="13"/>
                    </a:lnTo>
                    <a:lnTo>
                      <a:pt x="68" y="27"/>
                    </a:lnTo>
                    <a:lnTo>
                      <a:pt x="68" y="27"/>
                    </a:lnTo>
                    <a:lnTo>
                      <a:pt x="62" y="40"/>
                    </a:lnTo>
                    <a:lnTo>
                      <a:pt x="62" y="47"/>
                    </a:lnTo>
                    <a:lnTo>
                      <a:pt x="55" y="54"/>
                    </a:lnTo>
                    <a:lnTo>
                      <a:pt x="55" y="54"/>
                    </a:lnTo>
                    <a:lnTo>
                      <a:pt x="48" y="54"/>
                    </a:lnTo>
                    <a:lnTo>
                      <a:pt x="48" y="61"/>
                    </a:lnTo>
                    <a:lnTo>
                      <a:pt x="41" y="61"/>
                    </a:lnTo>
                    <a:lnTo>
                      <a:pt x="41" y="61"/>
                    </a:lnTo>
                    <a:lnTo>
                      <a:pt x="34" y="61"/>
                    </a:lnTo>
                    <a:lnTo>
                      <a:pt x="34" y="61"/>
                    </a:lnTo>
                    <a:lnTo>
                      <a:pt x="27" y="61"/>
                    </a:lnTo>
                    <a:lnTo>
                      <a:pt x="27" y="61"/>
                    </a:lnTo>
                    <a:lnTo>
                      <a:pt x="20" y="61"/>
                    </a:lnTo>
                    <a:lnTo>
                      <a:pt x="20" y="61"/>
                    </a:lnTo>
                    <a:lnTo>
                      <a:pt x="20" y="54"/>
                    </a:lnTo>
                    <a:lnTo>
                      <a:pt x="13" y="54"/>
                    </a:lnTo>
                    <a:lnTo>
                      <a:pt x="13" y="54"/>
                    </a:lnTo>
                    <a:lnTo>
                      <a:pt x="7" y="47"/>
                    </a:lnTo>
                    <a:lnTo>
                      <a:pt x="7" y="40"/>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7" name="Freeform 451"/>
              <p:cNvSpPr>
                <a:spLocks/>
              </p:cNvSpPr>
              <p:nvPr/>
            </p:nvSpPr>
            <p:spPr bwMode="auto">
              <a:xfrm>
                <a:off x="440" y="1775"/>
                <a:ext cx="37" cy="32"/>
              </a:xfrm>
              <a:custGeom>
                <a:avLst/>
                <a:gdLst>
                  <a:gd name="T0" fmla="*/ 0 w 68"/>
                  <a:gd name="T1" fmla="*/ 27 h 61"/>
                  <a:gd name="T2" fmla="*/ 7 w 68"/>
                  <a:gd name="T3" fmla="*/ 13 h 61"/>
                  <a:gd name="T4" fmla="*/ 7 w 68"/>
                  <a:gd name="T5" fmla="*/ 13 h 61"/>
                  <a:gd name="T6" fmla="*/ 13 w 68"/>
                  <a:gd name="T7" fmla="*/ 6 h 61"/>
                  <a:gd name="T8" fmla="*/ 13 w 68"/>
                  <a:gd name="T9" fmla="*/ 6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6 h 61"/>
                  <a:gd name="T34" fmla="*/ 55 w 68"/>
                  <a:gd name="T35" fmla="*/ 6 h 61"/>
                  <a:gd name="T36" fmla="*/ 62 w 68"/>
                  <a:gd name="T37" fmla="*/ 13 h 61"/>
                  <a:gd name="T38" fmla="*/ 62 w 68"/>
                  <a:gd name="T39" fmla="*/ 13 h 61"/>
                  <a:gd name="T40" fmla="*/ 68 w 68"/>
                  <a:gd name="T41" fmla="*/ 27 h 61"/>
                  <a:gd name="T42" fmla="*/ 68 w 68"/>
                  <a:gd name="T43" fmla="*/ 27 h 61"/>
                  <a:gd name="T44" fmla="*/ 62 w 68"/>
                  <a:gd name="T45" fmla="*/ 40 h 61"/>
                  <a:gd name="T46" fmla="*/ 62 w 68"/>
                  <a:gd name="T47" fmla="*/ 47 h 61"/>
                  <a:gd name="T48" fmla="*/ 55 w 68"/>
                  <a:gd name="T49" fmla="*/ 54 h 61"/>
                  <a:gd name="T50" fmla="*/ 55 w 68"/>
                  <a:gd name="T51" fmla="*/ 54 h 61"/>
                  <a:gd name="T52" fmla="*/ 48 w 68"/>
                  <a:gd name="T53" fmla="*/ 54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4 h 61"/>
                  <a:gd name="T74" fmla="*/ 13 w 68"/>
                  <a:gd name="T75" fmla="*/ 54 h 61"/>
                  <a:gd name="T76" fmla="*/ 13 w 68"/>
                  <a:gd name="T77" fmla="*/ 54 h 61"/>
                  <a:gd name="T78" fmla="*/ 7 w 68"/>
                  <a:gd name="T79" fmla="*/ 47 h 61"/>
                  <a:gd name="T80" fmla="*/ 7 w 68"/>
                  <a:gd name="T81" fmla="*/ 40 h 61"/>
                  <a:gd name="T82" fmla="*/ 0 w 68"/>
                  <a:gd name="T83" fmla="*/ 27 h 61"/>
                  <a:gd name="T84" fmla="*/ 0 w 68"/>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27"/>
                    </a:moveTo>
                    <a:lnTo>
                      <a:pt x="7" y="13"/>
                    </a:lnTo>
                    <a:lnTo>
                      <a:pt x="7" y="13"/>
                    </a:lnTo>
                    <a:lnTo>
                      <a:pt x="13" y="6"/>
                    </a:lnTo>
                    <a:lnTo>
                      <a:pt x="13" y="6"/>
                    </a:lnTo>
                    <a:lnTo>
                      <a:pt x="20" y="0"/>
                    </a:lnTo>
                    <a:lnTo>
                      <a:pt x="20" y="0"/>
                    </a:lnTo>
                    <a:lnTo>
                      <a:pt x="20" y="0"/>
                    </a:lnTo>
                    <a:lnTo>
                      <a:pt x="27" y="0"/>
                    </a:lnTo>
                    <a:lnTo>
                      <a:pt x="27" y="0"/>
                    </a:lnTo>
                    <a:lnTo>
                      <a:pt x="34" y="0"/>
                    </a:lnTo>
                    <a:lnTo>
                      <a:pt x="34" y="0"/>
                    </a:lnTo>
                    <a:lnTo>
                      <a:pt x="41" y="0"/>
                    </a:lnTo>
                    <a:lnTo>
                      <a:pt x="41" y="0"/>
                    </a:lnTo>
                    <a:lnTo>
                      <a:pt x="48" y="0"/>
                    </a:lnTo>
                    <a:lnTo>
                      <a:pt x="48" y="0"/>
                    </a:lnTo>
                    <a:lnTo>
                      <a:pt x="55" y="6"/>
                    </a:lnTo>
                    <a:lnTo>
                      <a:pt x="55" y="6"/>
                    </a:lnTo>
                    <a:lnTo>
                      <a:pt x="62" y="13"/>
                    </a:lnTo>
                    <a:lnTo>
                      <a:pt x="62" y="13"/>
                    </a:lnTo>
                    <a:lnTo>
                      <a:pt x="68" y="27"/>
                    </a:lnTo>
                    <a:lnTo>
                      <a:pt x="68" y="27"/>
                    </a:lnTo>
                    <a:lnTo>
                      <a:pt x="62" y="40"/>
                    </a:lnTo>
                    <a:lnTo>
                      <a:pt x="62" y="47"/>
                    </a:lnTo>
                    <a:lnTo>
                      <a:pt x="55" y="54"/>
                    </a:lnTo>
                    <a:lnTo>
                      <a:pt x="55" y="54"/>
                    </a:lnTo>
                    <a:lnTo>
                      <a:pt x="48" y="54"/>
                    </a:lnTo>
                    <a:lnTo>
                      <a:pt x="48" y="61"/>
                    </a:lnTo>
                    <a:lnTo>
                      <a:pt x="41" y="61"/>
                    </a:lnTo>
                    <a:lnTo>
                      <a:pt x="41" y="61"/>
                    </a:lnTo>
                    <a:lnTo>
                      <a:pt x="34" y="61"/>
                    </a:lnTo>
                    <a:lnTo>
                      <a:pt x="34" y="61"/>
                    </a:lnTo>
                    <a:lnTo>
                      <a:pt x="27" y="61"/>
                    </a:lnTo>
                    <a:lnTo>
                      <a:pt x="27" y="61"/>
                    </a:lnTo>
                    <a:lnTo>
                      <a:pt x="20" y="61"/>
                    </a:lnTo>
                    <a:lnTo>
                      <a:pt x="20" y="61"/>
                    </a:lnTo>
                    <a:lnTo>
                      <a:pt x="20" y="54"/>
                    </a:lnTo>
                    <a:lnTo>
                      <a:pt x="13" y="54"/>
                    </a:lnTo>
                    <a:lnTo>
                      <a:pt x="13" y="54"/>
                    </a:lnTo>
                    <a:lnTo>
                      <a:pt x="7" y="47"/>
                    </a:lnTo>
                    <a:lnTo>
                      <a:pt x="7" y="40"/>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68" name="Oval 452"/>
              <p:cNvSpPr>
                <a:spLocks noChangeArrowheads="1"/>
              </p:cNvSpPr>
              <p:nvPr/>
            </p:nvSpPr>
            <p:spPr bwMode="auto">
              <a:xfrm>
                <a:off x="450" y="1700"/>
                <a:ext cx="25"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69" name="Freeform 453"/>
              <p:cNvSpPr>
                <a:spLocks/>
              </p:cNvSpPr>
              <p:nvPr/>
            </p:nvSpPr>
            <p:spPr bwMode="auto">
              <a:xfrm>
                <a:off x="440" y="1689"/>
                <a:ext cx="37" cy="36"/>
              </a:xfrm>
              <a:custGeom>
                <a:avLst/>
                <a:gdLst>
                  <a:gd name="T0" fmla="*/ 0 w 68"/>
                  <a:gd name="T1" fmla="*/ 34 h 68"/>
                  <a:gd name="T2" fmla="*/ 7 w 68"/>
                  <a:gd name="T3" fmla="*/ 20 h 68"/>
                  <a:gd name="T4" fmla="*/ 7 w 68"/>
                  <a:gd name="T5" fmla="*/ 13 h 68"/>
                  <a:gd name="T6" fmla="*/ 13 w 68"/>
                  <a:gd name="T7" fmla="*/ 13 h 68"/>
                  <a:gd name="T8" fmla="*/ 13 w 68"/>
                  <a:gd name="T9" fmla="*/ 6 h 68"/>
                  <a:gd name="T10" fmla="*/ 20 w 68"/>
                  <a:gd name="T11" fmla="*/ 6 h 68"/>
                  <a:gd name="T12" fmla="*/ 20 w 68"/>
                  <a:gd name="T13" fmla="*/ 6 h 68"/>
                  <a:gd name="T14" fmla="*/ 20 w 68"/>
                  <a:gd name="T15" fmla="*/ 0 h 68"/>
                  <a:gd name="T16" fmla="*/ 27 w 68"/>
                  <a:gd name="T17" fmla="*/ 0 h 68"/>
                  <a:gd name="T18" fmla="*/ 27 w 68"/>
                  <a:gd name="T19" fmla="*/ 0 h 68"/>
                  <a:gd name="T20" fmla="*/ 34 w 68"/>
                  <a:gd name="T21" fmla="*/ 0 h 68"/>
                  <a:gd name="T22" fmla="*/ 34 w 68"/>
                  <a:gd name="T23" fmla="*/ 0 h 68"/>
                  <a:gd name="T24" fmla="*/ 41 w 68"/>
                  <a:gd name="T25" fmla="*/ 0 h 68"/>
                  <a:gd name="T26" fmla="*/ 41 w 68"/>
                  <a:gd name="T27" fmla="*/ 0 h 68"/>
                  <a:gd name="T28" fmla="*/ 48 w 68"/>
                  <a:gd name="T29" fmla="*/ 6 h 68"/>
                  <a:gd name="T30" fmla="*/ 48 w 68"/>
                  <a:gd name="T31" fmla="*/ 6 h 68"/>
                  <a:gd name="T32" fmla="*/ 55 w 68"/>
                  <a:gd name="T33" fmla="*/ 6 h 68"/>
                  <a:gd name="T34" fmla="*/ 55 w 68"/>
                  <a:gd name="T35" fmla="*/ 13 h 68"/>
                  <a:gd name="T36" fmla="*/ 62 w 68"/>
                  <a:gd name="T37" fmla="*/ 13 h 68"/>
                  <a:gd name="T38" fmla="*/ 62 w 68"/>
                  <a:gd name="T39" fmla="*/ 20 h 68"/>
                  <a:gd name="T40" fmla="*/ 68 w 68"/>
                  <a:gd name="T41" fmla="*/ 34 h 68"/>
                  <a:gd name="T42" fmla="*/ 68 w 68"/>
                  <a:gd name="T43" fmla="*/ 34 h 68"/>
                  <a:gd name="T44" fmla="*/ 62 w 68"/>
                  <a:gd name="T45" fmla="*/ 47 h 68"/>
                  <a:gd name="T46" fmla="*/ 62 w 68"/>
                  <a:gd name="T47" fmla="*/ 54 h 68"/>
                  <a:gd name="T48" fmla="*/ 55 w 68"/>
                  <a:gd name="T49" fmla="*/ 54 h 68"/>
                  <a:gd name="T50" fmla="*/ 55 w 68"/>
                  <a:gd name="T51" fmla="*/ 61 h 68"/>
                  <a:gd name="T52" fmla="*/ 48 w 68"/>
                  <a:gd name="T53" fmla="*/ 61 h 68"/>
                  <a:gd name="T54" fmla="*/ 48 w 68"/>
                  <a:gd name="T55" fmla="*/ 61 h 68"/>
                  <a:gd name="T56" fmla="*/ 41 w 68"/>
                  <a:gd name="T57" fmla="*/ 61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1 h 68"/>
                  <a:gd name="T70" fmla="*/ 20 w 68"/>
                  <a:gd name="T71" fmla="*/ 61 h 68"/>
                  <a:gd name="T72" fmla="*/ 20 w 68"/>
                  <a:gd name="T73" fmla="*/ 61 h 68"/>
                  <a:gd name="T74" fmla="*/ 13 w 68"/>
                  <a:gd name="T75" fmla="*/ 61 h 68"/>
                  <a:gd name="T76" fmla="*/ 13 w 68"/>
                  <a:gd name="T77" fmla="*/ 54 h 68"/>
                  <a:gd name="T78" fmla="*/ 7 w 68"/>
                  <a:gd name="T79" fmla="*/ 54 h 68"/>
                  <a:gd name="T80" fmla="*/ 7 w 68"/>
                  <a:gd name="T81" fmla="*/ 47 h 68"/>
                  <a:gd name="T82" fmla="*/ 0 w 68"/>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8">
                    <a:moveTo>
                      <a:pt x="0" y="34"/>
                    </a:moveTo>
                    <a:lnTo>
                      <a:pt x="7" y="20"/>
                    </a:lnTo>
                    <a:lnTo>
                      <a:pt x="7" y="13"/>
                    </a:lnTo>
                    <a:lnTo>
                      <a:pt x="13" y="13"/>
                    </a:lnTo>
                    <a:lnTo>
                      <a:pt x="13" y="6"/>
                    </a:lnTo>
                    <a:lnTo>
                      <a:pt x="20" y="6"/>
                    </a:lnTo>
                    <a:lnTo>
                      <a:pt x="20" y="6"/>
                    </a:lnTo>
                    <a:lnTo>
                      <a:pt x="20" y="0"/>
                    </a:lnTo>
                    <a:lnTo>
                      <a:pt x="27" y="0"/>
                    </a:lnTo>
                    <a:lnTo>
                      <a:pt x="27" y="0"/>
                    </a:lnTo>
                    <a:lnTo>
                      <a:pt x="34" y="0"/>
                    </a:lnTo>
                    <a:lnTo>
                      <a:pt x="34" y="0"/>
                    </a:lnTo>
                    <a:lnTo>
                      <a:pt x="41" y="0"/>
                    </a:lnTo>
                    <a:lnTo>
                      <a:pt x="41" y="0"/>
                    </a:lnTo>
                    <a:lnTo>
                      <a:pt x="48" y="6"/>
                    </a:lnTo>
                    <a:lnTo>
                      <a:pt x="48" y="6"/>
                    </a:lnTo>
                    <a:lnTo>
                      <a:pt x="55" y="6"/>
                    </a:lnTo>
                    <a:lnTo>
                      <a:pt x="55" y="13"/>
                    </a:lnTo>
                    <a:lnTo>
                      <a:pt x="62" y="13"/>
                    </a:lnTo>
                    <a:lnTo>
                      <a:pt x="62" y="20"/>
                    </a:lnTo>
                    <a:lnTo>
                      <a:pt x="68" y="34"/>
                    </a:lnTo>
                    <a:lnTo>
                      <a:pt x="68" y="34"/>
                    </a:lnTo>
                    <a:lnTo>
                      <a:pt x="62" y="47"/>
                    </a:lnTo>
                    <a:lnTo>
                      <a:pt x="62" y="54"/>
                    </a:lnTo>
                    <a:lnTo>
                      <a:pt x="55" y="54"/>
                    </a:lnTo>
                    <a:lnTo>
                      <a:pt x="55" y="61"/>
                    </a:lnTo>
                    <a:lnTo>
                      <a:pt x="48" y="61"/>
                    </a:lnTo>
                    <a:lnTo>
                      <a:pt x="48" y="61"/>
                    </a:lnTo>
                    <a:lnTo>
                      <a:pt x="41" y="61"/>
                    </a:lnTo>
                    <a:lnTo>
                      <a:pt x="41" y="68"/>
                    </a:lnTo>
                    <a:lnTo>
                      <a:pt x="34" y="68"/>
                    </a:lnTo>
                    <a:lnTo>
                      <a:pt x="34" y="68"/>
                    </a:lnTo>
                    <a:lnTo>
                      <a:pt x="27" y="68"/>
                    </a:lnTo>
                    <a:lnTo>
                      <a:pt x="27" y="68"/>
                    </a:lnTo>
                    <a:lnTo>
                      <a:pt x="20" y="61"/>
                    </a:lnTo>
                    <a:lnTo>
                      <a:pt x="20" y="61"/>
                    </a:lnTo>
                    <a:lnTo>
                      <a:pt x="20" y="61"/>
                    </a:lnTo>
                    <a:lnTo>
                      <a:pt x="13" y="61"/>
                    </a:lnTo>
                    <a:lnTo>
                      <a:pt x="13" y="54"/>
                    </a:lnTo>
                    <a:lnTo>
                      <a:pt x="7" y="54"/>
                    </a:lnTo>
                    <a:lnTo>
                      <a:pt x="7"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0" name="Freeform 454"/>
              <p:cNvSpPr>
                <a:spLocks/>
              </p:cNvSpPr>
              <p:nvPr/>
            </p:nvSpPr>
            <p:spPr bwMode="auto">
              <a:xfrm>
                <a:off x="440" y="1689"/>
                <a:ext cx="37" cy="36"/>
              </a:xfrm>
              <a:custGeom>
                <a:avLst/>
                <a:gdLst>
                  <a:gd name="T0" fmla="*/ 0 w 68"/>
                  <a:gd name="T1" fmla="*/ 34 h 68"/>
                  <a:gd name="T2" fmla="*/ 7 w 68"/>
                  <a:gd name="T3" fmla="*/ 20 h 68"/>
                  <a:gd name="T4" fmla="*/ 7 w 68"/>
                  <a:gd name="T5" fmla="*/ 13 h 68"/>
                  <a:gd name="T6" fmla="*/ 13 w 68"/>
                  <a:gd name="T7" fmla="*/ 13 h 68"/>
                  <a:gd name="T8" fmla="*/ 13 w 68"/>
                  <a:gd name="T9" fmla="*/ 6 h 68"/>
                  <a:gd name="T10" fmla="*/ 20 w 68"/>
                  <a:gd name="T11" fmla="*/ 6 h 68"/>
                  <a:gd name="T12" fmla="*/ 20 w 68"/>
                  <a:gd name="T13" fmla="*/ 6 h 68"/>
                  <a:gd name="T14" fmla="*/ 20 w 68"/>
                  <a:gd name="T15" fmla="*/ 0 h 68"/>
                  <a:gd name="T16" fmla="*/ 27 w 68"/>
                  <a:gd name="T17" fmla="*/ 0 h 68"/>
                  <a:gd name="T18" fmla="*/ 27 w 68"/>
                  <a:gd name="T19" fmla="*/ 0 h 68"/>
                  <a:gd name="T20" fmla="*/ 34 w 68"/>
                  <a:gd name="T21" fmla="*/ 0 h 68"/>
                  <a:gd name="T22" fmla="*/ 34 w 68"/>
                  <a:gd name="T23" fmla="*/ 0 h 68"/>
                  <a:gd name="T24" fmla="*/ 41 w 68"/>
                  <a:gd name="T25" fmla="*/ 0 h 68"/>
                  <a:gd name="T26" fmla="*/ 41 w 68"/>
                  <a:gd name="T27" fmla="*/ 0 h 68"/>
                  <a:gd name="T28" fmla="*/ 48 w 68"/>
                  <a:gd name="T29" fmla="*/ 6 h 68"/>
                  <a:gd name="T30" fmla="*/ 48 w 68"/>
                  <a:gd name="T31" fmla="*/ 6 h 68"/>
                  <a:gd name="T32" fmla="*/ 55 w 68"/>
                  <a:gd name="T33" fmla="*/ 6 h 68"/>
                  <a:gd name="T34" fmla="*/ 55 w 68"/>
                  <a:gd name="T35" fmla="*/ 13 h 68"/>
                  <a:gd name="T36" fmla="*/ 62 w 68"/>
                  <a:gd name="T37" fmla="*/ 13 h 68"/>
                  <a:gd name="T38" fmla="*/ 62 w 68"/>
                  <a:gd name="T39" fmla="*/ 20 h 68"/>
                  <a:gd name="T40" fmla="*/ 68 w 68"/>
                  <a:gd name="T41" fmla="*/ 34 h 68"/>
                  <a:gd name="T42" fmla="*/ 68 w 68"/>
                  <a:gd name="T43" fmla="*/ 34 h 68"/>
                  <a:gd name="T44" fmla="*/ 62 w 68"/>
                  <a:gd name="T45" fmla="*/ 47 h 68"/>
                  <a:gd name="T46" fmla="*/ 62 w 68"/>
                  <a:gd name="T47" fmla="*/ 54 h 68"/>
                  <a:gd name="T48" fmla="*/ 55 w 68"/>
                  <a:gd name="T49" fmla="*/ 54 h 68"/>
                  <a:gd name="T50" fmla="*/ 55 w 68"/>
                  <a:gd name="T51" fmla="*/ 61 h 68"/>
                  <a:gd name="T52" fmla="*/ 48 w 68"/>
                  <a:gd name="T53" fmla="*/ 61 h 68"/>
                  <a:gd name="T54" fmla="*/ 48 w 68"/>
                  <a:gd name="T55" fmla="*/ 61 h 68"/>
                  <a:gd name="T56" fmla="*/ 41 w 68"/>
                  <a:gd name="T57" fmla="*/ 61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1 h 68"/>
                  <a:gd name="T70" fmla="*/ 20 w 68"/>
                  <a:gd name="T71" fmla="*/ 61 h 68"/>
                  <a:gd name="T72" fmla="*/ 20 w 68"/>
                  <a:gd name="T73" fmla="*/ 61 h 68"/>
                  <a:gd name="T74" fmla="*/ 13 w 68"/>
                  <a:gd name="T75" fmla="*/ 61 h 68"/>
                  <a:gd name="T76" fmla="*/ 13 w 68"/>
                  <a:gd name="T77" fmla="*/ 54 h 68"/>
                  <a:gd name="T78" fmla="*/ 7 w 68"/>
                  <a:gd name="T79" fmla="*/ 54 h 68"/>
                  <a:gd name="T80" fmla="*/ 7 w 68"/>
                  <a:gd name="T81" fmla="*/ 47 h 68"/>
                  <a:gd name="T82" fmla="*/ 0 w 68"/>
                  <a:gd name="T83" fmla="*/ 34 h 68"/>
                  <a:gd name="T84" fmla="*/ 0 w 68"/>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8">
                    <a:moveTo>
                      <a:pt x="0" y="34"/>
                    </a:moveTo>
                    <a:lnTo>
                      <a:pt x="7" y="20"/>
                    </a:lnTo>
                    <a:lnTo>
                      <a:pt x="7" y="13"/>
                    </a:lnTo>
                    <a:lnTo>
                      <a:pt x="13" y="13"/>
                    </a:lnTo>
                    <a:lnTo>
                      <a:pt x="13" y="6"/>
                    </a:lnTo>
                    <a:lnTo>
                      <a:pt x="20" y="6"/>
                    </a:lnTo>
                    <a:lnTo>
                      <a:pt x="20" y="6"/>
                    </a:lnTo>
                    <a:lnTo>
                      <a:pt x="20" y="0"/>
                    </a:lnTo>
                    <a:lnTo>
                      <a:pt x="27" y="0"/>
                    </a:lnTo>
                    <a:lnTo>
                      <a:pt x="27" y="0"/>
                    </a:lnTo>
                    <a:lnTo>
                      <a:pt x="34" y="0"/>
                    </a:lnTo>
                    <a:lnTo>
                      <a:pt x="34" y="0"/>
                    </a:lnTo>
                    <a:lnTo>
                      <a:pt x="41" y="0"/>
                    </a:lnTo>
                    <a:lnTo>
                      <a:pt x="41" y="0"/>
                    </a:lnTo>
                    <a:lnTo>
                      <a:pt x="48" y="6"/>
                    </a:lnTo>
                    <a:lnTo>
                      <a:pt x="48" y="6"/>
                    </a:lnTo>
                    <a:lnTo>
                      <a:pt x="55" y="6"/>
                    </a:lnTo>
                    <a:lnTo>
                      <a:pt x="55" y="13"/>
                    </a:lnTo>
                    <a:lnTo>
                      <a:pt x="62" y="13"/>
                    </a:lnTo>
                    <a:lnTo>
                      <a:pt x="62" y="20"/>
                    </a:lnTo>
                    <a:lnTo>
                      <a:pt x="68" y="34"/>
                    </a:lnTo>
                    <a:lnTo>
                      <a:pt x="68" y="34"/>
                    </a:lnTo>
                    <a:lnTo>
                      <a:pt x="62" y="47"/>
                    </a:lnTo>
                    <a:lnTo>
                      <a:pt x="62" y="54"/>
                    </a:lnTo>
                    <a:lnTo>
                      <a:pt x="55" y="54"/>
                    </a:lnTo>
                    <a:lnTo>
                      <a:pt x="55" y="61"/>
                    </a:lnTo>
                    <a:lnTo>
                      <a:pt x="48" y="61"/>
                    </a:lnTo>
                    <a:lnTo>
                      <a:pt x="48" y="61"/>
                    </a:lnTo>
                    <a:lnTo>
                      <a:pt x="41" y="61"/>
                    </a:lnTo>
                    <a:lnTo>
                      <a:pt x="41" y="68"/>
                    </a:lnTo>
                    <a:lnTo>
                      <a:pt x="34" y="68"/>
                    </a:lnTo>
                    <a:lnTo>
                      <a:pt x="34" y="68"/>
                    </a:lnTo>
                    <a:lnTo>
                      <a:pt x="27" y="68"/>
                    </a:lnTo>
                    <a:lnTo>
                      <a:pt x="27" y="68"/>
                    </a:lnTo>
                    <a:lnTo>
                      <a:pt x="20" y="61"/>
                    </a:lnTo>
                    <a:lnTo>
                      <a:pt x="20" y="61"/>
                    </a:lnTo>
                    <a:lnTo>
                      <a:pt x="20" y="61"/>
                    </a:lnTo>
                    <a:lnTo>
                      <a:pt x="13" y="61"/>
                    </a:lnTo>
                    <a:lnTo>
                      <a:pt x="13" y="54"/>
                    </a:lnTo>
                    <a:lnTo>
                      <a:pt x="7" y="54"/>
                    </a:lnTo>
                    <a:lnTo>
                      <a:pt x="7"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71" name="Oval 455"/>
              <p:cNvSpPr>
                <a:spLocks noChangeArrowheads="1"/>
              </p:cNvSpPr>
              <p:nvPr/>
            </p:nvSpPr>
            <p:spPr bwMode="auto">
              <a:xfrm>
                <a:off x="450" y="1616"/>
                <a:ext cx="25"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2" name="Freeform 456"/>
              <p:cNvSpPr>
                <a:spLocks/>
              </p:cNvSpPr>
              <p:nvPr/>
            </p:nvSpPr>
            <p:spPr bwMode="auto">
              <a:xfrm>
                <a:off x="440" y="1606"/>
                <a:ext cx="37" cy="33"/>
              </a:xfrm>
              <a:custGeom>
                <a:avLst/>
                <a:gdLst>
                  <a:gd name="T0" fmla="*/ 0 w 68"/>
                  <a:gd name="T1" fmla="*/ 34 h 62"/>
                  <a:gd name="T2" fmla="*/ 7 w 68"/>
                  <a:gd name="T3" fmla="*/ 14 h 62"/>
                  <a:gd name="T4" fmla="*/ 7 w 68"/>
                  <a:gd name="T5" fmla="*/ 14 h 62"/>
                  <a:gd name="T6" fmla="*/ 13 w 68"/>
                  <a:gd name="T7" fmla="*/ 7 h 62"/>
                  <a:gd name="T8" fmla="*/ 13 w 68"/>
                  <a:gd name="T9" fmla="*/ 7 h 62"/>
                  <a:gd name="T10" fmla="*/ 20 w 68"/>
                  <a:gd name="T11" fmla="*/ 0 h 62"/>
                  <a:gd name="T12" fmla="*/ 20 w 68"/>
                  <a:gd name="T13" fmla="*/ 0 h 62"/>
                  <a:gd name="T14" fmla="*/ 20 w 68"/>
                  <a:gd name="T15" fmla="*/ 0 h 62"/>
                  <a:gd name="T16" fmla="*/ 27 w 68"/>
                  <a:gd name="T17" fmla="*/ 0 h 62"/>
                  <a:gd name="T18" fmla="*/ 27 w 68"/>
                  <a:gd name="T19" fmla="*/ 0 h 62"/>
                  <a:gd name="T20" fmla="*/ 34 w 68"/>
                  <a:gd name="T21" fmla="*/ 0 h 62"/>
                  <a:gd name="T22" fmla="*/ 34 w 68"/>
                  <a:gd name="T23" fmla="*/ 0 h 62"/>
                  <a:gd name="T24" fmla="*/ 41 w 68"/>
                  <a:gd name="T25" fmla="*/ 0 h 62"/>
                  <a:gd name="T26" fmla="*/ 41 w 68"/>
                  <a:gd name="T27" fmla="*/ 0 h 62"/>
                  <a:gd name="T28" fmla="*/ 48 w 68"/>
                  <a:gd name="T29" fmla="*/ 0 h 62"/>
                  <a:gd name="T30" fmla="*/ 48 w 68"/>
                  <a:gd name="T31" fmla="*/ 0 h 62"/>
                  <a:gd name="T32" fmla="*/ 55 w 68"/>
                  <a:gd name="T33" fmla="*/ 7 h 62"/>
                  <a:gd name="T34" fmla="*/ 55 w 68"/>
                  <a:gd name="T35" fmla="*/ 7 h 62"/>
                  <a:gd name="T36" fmla="*/ 62 w 68"/>
                  <a:gd name="T37" fmla="*/ 14 h 62"/>
                  <a:gd name="T38" fmla="*/ 62 w 68"/>
                  <a:gd name="T39" fmla="*/ 14 h 62"/>
                  <a:gd name="T40" fmla="*/ 68 w 68"/>
                  <a:gd name="T41" fmla="*/ 34 h 62"/>
                  <a:gd name="T42" fmla="*/ 68 w 68"/>
                  <a:gd name="T43" fmla="*/ 34 h 62"/>
                  <a:gd name="T44" fmla="*/ 62 w 68"/>
                  <a:gd name="T45" fmla="*/ 48 h 62"/>
                  <a:gd name="T46" fmla="*/ 62 w 68"/>
                  <a:gd name="T47" fmla="*/ 48 h 62"/>
                  <a:gd name="T48" fmla="*/ 55 w 68"/>
                  <a:gd name="T49" fmla="*/ 55 h 62"/>
                  <a:gd name="T50" fmla="*/ 55 w 68"/>
                  <a:gd name="T51" fmla="*/ 55 h 62"/>
                  <a:gd name="T52" fmla="*/ 48 w 68"/>
                  <a:gd name="T53" fmla="*/ 62 h 62"/>
                  <a:gd name="T54" fmla="*/ 48 w 68"/>
                  <a:gd name="T55" fmla="*/ 62 h 62"/>
                  <a:gd name="T56" fmla="*/ 41 w 68"/>
                  <a:gd name="T57" fmla="*/ 62 h 62"/>
                  <a:gd name="T58" fmla="*/ 41 w 68"/>
                  <a:gd name="T59" fmla="*/ 62 h 62"/>
                  <a:gd name="T60" fmla="*/ 34 w 68"/>
                  <a:gd name="T61" fmla="*/ 62 h 62"/>
                  <a:gd name="T62" fmla="*/ 34 w 68"/>
                  <a:gd name="T63" fmla="*/ 62 h 62"/>
                  <a:gd name="T64" fmla="*/ 27 w 68"/>
                  <a:gd name="T65" fmla="*/ 62 h 62"/>
                  <a:gd name="T66" fmla="*/ 27 w 68"/>
                  <a:gd name="T67" fmla="*/ 62 h 62"/>
                  <a:gd name="T68" fmla="*/ 20 w 68"/>
                  <a:gd name="T69" fmla="*/ 62 h 62"/>
                  <a:gd name="T70" fmla="*/ 20 w 68"/>
                  <a:gd name="T71" fmla="*/ 62 h 62"/>
                  <a:gd name="T72" fmla="*/ 20 w 68"/>
                  <a:gd name="T73" fmla="*/ 62 h 62"/>
                  <a:gd name="T74" fmla="*/ 13 w 68"/>
                  <a:gd name="T75" fmla="*/ 55 h 62"/>
                  <a:gd name="T76" fmla="*/ 13 w 68"/>
                  <a:gd name="T77" fmla="*/ 55 h 62"/>
                  <a:gd name="T78" fmla="*/ 7 w 68"/>
                  <a:gd name="T79" fmla="*/ 48 h 62"/>
                  <a:gd name="T80" fmla="*/ 7 w 68"/>
                  <a:gd name="T81" fmla="*/ 48 h 62"/>
                  <a:gd name="T82" fmla="*/ 0 w 68"/>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2">
                    <a:moveTo>
                      <a:pt x="0" y="34"/>
                    </a:moveTo>
                    <a:lnTo>
                      <a:pt x="7" y="14"/>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14"/>
                    </a:lnTo>
                    <a:lnTo>
                      <a:pt x="68" y="34"/>
                    </a:lnTo>
                    <a:lnTo>
                      <a:pt x="68" y="34"/>
                    </a:lnTo>
                    <a:lnTo>
                      <a:pt x="62" y="48"/>
                    </a:lnTo>
                    <a:lnTo>
                      <a:pt x="62" y="48"/>
                    </a:lnTo>
                    <a:lnTo>
                      <a:pt x="55" y="55"/>
                    </a:lnTo>
                    <a:lnTo>
                      <a:pt x="55" y="55"/>
                    </a:lnTo>
                    <a:lnTo>
                      <a:pt x="48" y="62"/>
                    </a:lnTo>
                    <a:lnTo>
                      <a:pt x="48" y="62"/>
                    </a:lnTo>
                    <a:lnTo>
                      <a:pt x="41" y="62"/>
                    </a:lnTo>
                    <a:lnTo>
                      <a:pt x="41" y="62"/>
                    </a:lnTo>
                    <a:lnTo>
                      <a:pt x="34" y="62"/>
                    </a:lnTo>
                    <a:lnTo>
                      <a:pt x="34" y="62"/>
                    </a:lnTo>
                    <a:lnTo>
                      <a:pt x="27" y="62"/>
                    </a:lnTo>
                    <a:lnTo>
                      <a:pt x="27" y="62"/>
                    </a:lnTo>
                    <a:lnTo>
                      <a:pt x="20" y="62"/>
                    </a:lnTo>
                    <a:lnTo>
                      <a:pt x="20" y="62"/>
                    </a:lnTo>
                    <a:lnTo>
                      <a:pt x="20" y="62"/>
                    </a:lnTo>
                    <a:lnTo>
                      <a:pt x="13" y="55"/>
                    </a:lnTo>
                    <a:lnTo>
                      <a:pt x="13" y="55"/>
                    </a:lnTo>
                    <a:lnTo>
                      <a:pt x="7" y="48"/>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3" name="Freeform 457"/>
              <p:cNvSpPr>
                <a:spLocks/>
              </p:cNvSpPr>
              <p:nvPr/>
            </p:nvSpPr>
            <p:spPr bwMode="auto">
              <a:xfrm>
                <a:off x="440" y="1606"/>
                <a:ext cx="37" cy="33"/>
              </a:xfrm>
              <a:custGeom>
                <a:avLst/>
                <a:gdLst>
                  <a:gd name="T0" fmla="*/ 0 w 68"/>
                  <a:gd name="T1" fmla="*/ 34 h 62"/>
                  <a:gd name="T2" fmla="*/ 7 w 68"/>
                  <a:gd name="T3" fmla="*/ 14 h 62"/>
                  <a:gd name="T4" fmla="*/ 7 w 68"/>
                  <a:gd name="T5" fmla="*/ 14 h 62"/>
                  <a:gd name="T6" fmla="*/ 13 w 68"/>
                  <a:gd name="T7" fmla="*/ 7 h 62"/>
                  <a:gd name="T8" fmla="*/ 13 w 68"/>
                  <a:gd name="T9" fmla="*/ 7 h 62"/>
                  <a:gd name="T10" fmla="*/ 20 w 68"/>
                  <a:gd name="T11" fmla="*/ 0 h 62"/>
                  <a:gd name="T12" fmla="*/ 20 w 68"/>
                  <a:gd name="T13" fmla="*/ 0 h 62"/>
                  <a:gd name="T14" fmla="*/ 20 w 68"/>
                  <a:gd name="T15" fmla="*/ 0 h 62"/>
                  <a:gd name="T16" fmla="*/ 27 w 68"/>
                  <a:gd name="T17" fmla="*/ 0 h 62"/>
                  <a:gd name="T18" fmla="*/ 27 w 68"/>
                  <a:gd name="T19" fmla="*/ 0 h 62"/>
                  <a:gd name="T20" fmla="*/ 34 w 68"/>
                  <a:gd name="T21" fmla="*/ 0 h 62"/>
                  <a:gd name="T22" fmla="*/ 34 w 68"/>
                  <a:gd name="T23" fmla="*/ 0 h 62"/>
                  <a:gd name="T24" fmla="*/ 41 w 68"/>
                  <a:gd name="T25" fmla="*/ 0 h 62"/>
                  <a:gd name="T26" fmla="*/ 41 w 68"/>
                  <a:gd name="T27" fmla="*/ 0 h 62"/>
                  <a:gd name="T28" fmla="*/ 48 w 68"/>
                  <a:gd name="T29" fmla="*/ 0 h 62"/>
                  <a:gd name="T30" fmla="*/ 48 w 68"/>
                  <a:gd name="T31" fmla="*/ 0 h 62"/>
                  <a:gd name="T32" fmla="*/ 55 w 68"/>
                  <a:gd name="T33" fmla="*/ 7 h 62"/>
                  <a:gd name="T34" fmla="*/ 55 w 68"/>
                  <a:gd name="T35" fmla="*/ 7 h 62"/>
                  <a:gd name="T36" fmla="*/ 62 w 68"/>
                  <a:gd name="T37" fmla="*/ 14 h 62"/>
                  <a:gd name="T38" fmla="*/ 62 w 68"/>
                  <a:gd name="T39" fmla="*/ 14 h 62"/>
                  <a:gd name="T40" fmla="*/ 68 w 68"/>
                  <a:gd name="T41" fmla="*/ 34 h 62"/>
                  <a:gd name="T42" fmla="*/ 68 w 68"/>
                  <a:gd name="T43" fmla="*/ 34 h 62"/>
                  <a:gd name="T44" fmla="*/ 62 w 68"/>
                  <a:gd name="T45" fmla="*/ 48 h 62"/>
                  <a:gd name="T46" fmla="*/ 62 w 68"/>
                  <a:gd name="T47" fmla="*/ 48 h 62"/>
                  <a:gd name="T48" fmla="*/ 55 w 68"/>
                  <a:gd name="T49" fmla="*/ 55 h 62"/>
                  <a:gd name="T50" fmla="*/ 55 w 68"/>
                  <a:gd name="T51" fmla="*/ 55 h 62"/>
                  <a:gd name="T52" fmla="*/ 48 w 68"/>
                  <a:gd name="T53" fmla="*/ 62 h 62"/>
                  <a:gd name="T54" fmla="*/ 48 w 68"/>
                  <a:gd name="T55" fmla="*/ 62 h 62"/>
                  <a:gd name="T56" fmla="*/ 41 w 68"/>
                  <a:gd name="T57" fmla="*/ 62 h 62"/>
                  <a:gd name="T58" fmla="*/ 41 w 68"/>
                  <a:gd name="T59" fmla="*/ 62 h 62"/>
                  <a:gd name="T60" fmla="*/ 34 w 68"/>
                  <a:gd name="T61" fmla="*/ 62 h 62"/>
                  <a:gd name="T62" fmla="*/ 34 w 68"/>
                  <a:gd name="T63" fmla="*/ 62 h 62"/>
                  <a:gd name="T64" fmla="*/ 27 w 68"/>
                  <a:gd name="T65" fmla="*/ 62 h 62"/>
                  <a:gd name="T66" fmla="*/ 27 w 68"/>
                  <a:gd name="T67" fmla="*/ 62 h 62"/>
                  <a:gd name="T68" fmla="*/ 20 w 68"/>
                  <a:gd name="T69" fmla="*/ 62 h 62"/>
                  <a:gd name="T70" fmla="*/ 20 w 68"/>
                  <a:gd name="T71" fmla="*/ 62 h 62"/>
                  <a:gd name="T72" fmla="*/ 20 w 68"/>
                  <a:gd name="T73" fmla="*/ 62 h 62"/>
                  <a:gd name="T74" fmla="*/ 13 w 68"/>
                  <a:gd name="T75" fmla="*/ 55 h 62"/>
                  <a:gd name="T76" fmla="*/ 13 w 68"/>
                  <a:gd name="T77" fmla="*/ 55 h 62"/>
                  <a:gd name="T78" fmla="*/ 7 w 68"/>
                  <a:gd name="T79" fmla="*/ 48 h 62"/>
                  <a:gd name="T80" fmla="*/ 7 w 68"/>
                  <a:gd name="T81" fmla="*/ 48 h 62"/>
                  <a:gd name="T82" fmla="*/ 0 w 68"/>
                  <a:gd name="T83" fmla="*/ 34 h 62"/>
                  <a:gd name="T84" fmla="*/ 0 w 68"/>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2">
                    <a:moveTo>
                      <a:pt x="0" y="34"/>
                    </a:moveTo>
                    <a:lnTo>
                      <a:pt x="7" y="14"/>
                    </a:lnTo>
                    <a:lnTo>
                      <a:pt x="7" y="14"/>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14"/>
                    </a:lnTo>
                    <a:lnTo>
                      <a:pt x="62" y="14"/>
                    </a:lnTo>
                    <a:lnTo>
                      <a:pt x="68" y="34"/>
                    </a:lnTo>
                    <a:lnTo>
                      <a:pt x="68" y="34"/>
                    </a:lnTo>
                    <a:lnTo>
                      <a:pt x="62" y="48"/>
                    </a:lnTo>
                    <a:lnTo>
                      <a:pt x="62" y="48"/>
                    </a:lnTo>
                    <a:lnTo>
                      <a:pt x="55" y="55"/>
                    </a:lnTo>
                    <a:lnTo>
                      <a:pt x="55" y="55"/>
                    </a:lnTo>
                    <a:lnTo>
                      <a:pt x="48" y="62"/>
                    </a:lnTo>
                    <a:lnTo>
                      <a:pt x="48" y="62"/>
                    </a:lnTo>
                    <a:lnTo>
                      <a:pt x="41" y="62"/>
                    </a:lnTo>
                    <a:lnTo>
                      <a:pt x="41" y="62"/>
                    </a:lnTo>
                    <a:lnTo>
                      <a:pt x="34" y="62"/>
                    </a:lnTo>
                    <a:lnTo>
                      <a:pt x="34" y="62"/>
                    </a:lnTo>
                    <a:lnTo>
                      <a:pt x="27" y="62"/>
                    </a:lnTo>
                    <a:lnTo>
                      <a:pt x="27" y="62"/>
                    </a:lnTo>
                    <a:lnTo>
                      <a:pt x="20" y="62"/>
                    </a:lnTo>
                    <a:lnTo>
                      <a:pt x="20" y="62"/>
                    </a:lnTo>
                    <a:lnTo>
                      <a:pt x="20" y="62"/>
                    </a:lnTo>
                    <a:lnTo>
                      <a:pt x="13" y="55"/>
                    </a:lnTo>
                    <a:lnTo>
                      <a:pt x="13" y="55"/>
                    </a:lnTo>
                    <a:lnTo>
                      <a:pt x="7" y="48"/>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74" name="Freeform 458"/>
              <p:cNvSpPr>
                <a:spLocks/>
              </p:cNvSpPr>
              <p:nvPr/>
            </p:nvSpPr>
            <p:spPr bwMode="auto">
              <a:xfrm>
                <a:off x="440" y="1519"/>
                <a:ext cx="37" cy="36"/>
              </a:xfrm>
              <a:custGeom>
                <a:avLst/>
                <a:gdLst>
                  <a:gd name="T0" fmla="*/ 0 w 68"/>
                  <a:gd name="T1" fmla="*/ 34 h 68"/>
                  <a:gd name="T2" fmla="*/ 7 w 68"/>
                  <a:gd name="T3" fmla="*/ 21 h 68"/>
                  <a:gd name="T4" fmla="*/ 7 w 68"/>
                  <a:gd name="T5" fmla="*/ 14 h 68"/>
                  <a:gd name="T6" fmla="*/ 13 w 68"/>
                  <a:gd name="T7" fmla="*/ 14 h 68"/>
                  <a:gd name="T8" fmla="*/ 13 w 68"/>
                  <a:gd name="T9" fmla="*/ 7 h 68"/>
                  <a:gd name="T10" fmla="*/ 20 w 68"/>
                  <a:gd name="T11" fmla="*/ 7 h 68"/>
                  <a:gd name="T12" fmla="*/ 20 w 68"/>
                  <a:gd name="T13" fmla="*/ 7 h 68"/>
                  <a:gd name="T14" fmla="*/ 20 w 68"/>
                  <a:gd name="T15" fmla="*/ 7 h 68"/>
                  <a:gd name="T16" fmla="*/ 27 w 68"/>
                  <a:gd name="T17" fmla="*/ 7 h 68"/>
                  <a:gd name="T18" fmla="*/ 27 w 68"/>
                  <a:gd name="T19" fmla="*/ 0 h 68"/>
                  <a:gd name="T20" fmla="*/ 34 w 68"/>
                  <a:gd name="T21" fmla="*/ 0 h 68"/>
                  <a:gd name="T22" fmla="*/ 34 w 68"/>
                  <a:gd name="T23" fmla="*/ 0 h 68"/>
                  <a:gd name="T24" fmla="*/ 41 w 68"/>
                  <a:gd name="T25" fmla="*/ 7 h 68"/>
                  <a:gd name="T26" fmla="*/ 41 w 68"/>
                  <a:gd name="T27" fmla="*/ 7 h 68"/>
                  <a:gd name="T28" fmla="*/ 48 w 68"/>
                  <a:gd name="T29" fmla="*/ 7 h 68"/>
                  <a:gd name="T30" fmla="*/ 48 w 68"/>
                  <a:gd name="T31" fmla="*/ 7 h 68"/>
                  <a:gd name="T32" fmla="*/ 55 w 68"/>
                  <a:gd name="T33" fmla="*/ 7 h 68"/>
                  <a:gd name="T34" fmla="*/ 55 w 68"/>
                  <a:gd name="T35" fmla="*/ 14 h 68"/>
                  <a:gd name="T36" fmla="*/ 62 w 68"/>
                  <a:gd name="T37" fmla="*/ 14 h 68"/>
                  <a:gd name="T38" fmla="*/ 62 w 68"/>
                  <a:gd name="T39" fmla="*/ 21 h 68"/>
                  <a:gd name="T40" fmla="*/ 68 w 68"/>
                  <a:gd name="T41" fmla="*/ 34 h 68"/>
                  <a:gd name="T42" fmla="*/ 68 w 68"/>
                  <a:gd name="T43" fmla="*/ 34 h 68"/>
                  <a:gd name="T44" fmla="*/ 62 w 68"/>
                  <a:gd name="T45" fmla="*/ 48 h 68"/>
                  <a:gd name="T46" fmla="*/ 62 w 68"/>
                  <a:gd name="T47" fmla="*/ 55 h 68"/>
                  <a:gd name="T48" fmla="*/ 55 w 68"/>
                  <a:gd name="T49" fmla="*/ 55 h 68"/>
                  <a:gd name="T50" fmla="*/ 55 w 68"/>
                  <a:gd name="T51" fmla="*/ 62 h 68"/>
                  <a:gd name="T52" fmla="*/ 48 w 68"/>
                  <a:gd name="T53" fmla="*/ 62 h 68"/>
                  <a:gd name="T54" fmla="*/ 48 w 68"/>
                  <a:gd name="T55" fmla="*/ 62 h 68"/>
                  <a:gd name="T56" fmla="*/ 41 w 68"/>
                  <a:gd name="T57" fmla="*/ 68 h 68"/>
                  <a:gd name="T58" fmla="*/ 41 w 68"/>
                  <a:gd name="T59" fmla="*/ 68 h 68"/>
                  <a:gd name="T60" fmla="*/ 34 w 68"/>
                  <a:gd name="T61" fmla="*/ 68 h 68"/>
                  <a:gd name="T62" fmla="*/ 34 w 68"/>
                  <a:gd name="T63" fmla="*/ 68 h 68"/>
                  <a:gd name="T64" fmla="*/ 27 w 68"/>
                  <a:gd name="T65" fmla="*/ 68 h 68"/>
                  <a:gd name="T66" fmla="*/ 27 w 68"/>
                  <a:gd name="T67" fmla="*/ 68 h 68"/>
                  <a:gd name="T68" fmla="*/ 20 w 68"/>
                  <a:gd name="T69" fmla="*/ 68 h 68"/>
                  <a:gd name="T70" fmla="*/ 20 w 68"/>
                  <a:gd name="T71" fmla="*/ 62 h 68"/>
                  <a:gd name="T72" fmla="*/ 20 w 68"/>
                  <a:gd name="T73" fmla="*/ 62 h 68"/>
                  <a:gd name="T74" fmla="*/ 13 w 68"/>
                  <a:gd name="T75" fmla="*/ 62 h 68"/>
                  <a:gd name="T76" fmla="*/ 13 w 68"/>
                  <a:gd name="T77" fmla="*/ 55 h 68"/>
                  <a:gd name="T78" fmla="*/ 7 w 68"/>
                  <a:gd name="T79" fmla="*/ 55 h 68"/>
                  <a:gd name="T80" fmla="*/ 7 w 68"/>
                  <a:gd name="T81" fmla="*/ 48 h 68"/>
                  <a:gd name="T82" fmla="*/ 0 w 68"/>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8">
                    <a:moveTo>
                      <a:pt x="0" y="34"/>
                    </a:moveTo>
                    <a:lnTo>
                      <a:pt x="7" y="21"/>
                    </a:lnTo>
                    <a:lnTo>
                      <a:pt x="7" y="14"/>
                    </a:lnTo>
                    <a:lnTo>
                      <a:pt x="13" y="14"/>
                    </a:lnTo>
                    <a:lnTo>
                      <a:pt x="13" y="7"/>
                    </a:lnTo>
                    <a:lnTo>
                      <a:pt x="20" y="7"/>
                    </a:lnTo>
                    <a:lnTo>
                      <a:pt x="20" y="7"/>
                    </a:lnTo>
                    <a:lnTo>
                      <a:pt x="20" y="7"/>
                    </a:lnTo>
                    <a:lnTo>
                      <a:pt x="27" y="7"/>
                    </a:lnTo>
                    <a:lnTo>
                      <a:pt x="27" y="0"/>
                    </a:lnTo>
                    <a:lnTo>
                      <a:pt x="34" y="0"/>
                    </a:lnTo>
                    <a:lnTo>
                      <a:pt x="34" y="0"/>
                    </a:lnTo>
                    <a:lnTo>
                      <a:pt x="41" y="7"/>
                    </a:lnTo>
                    <a:lnTo>
                      <a:pt x="41" y="7"/>
                    </a:lnTo>
                    <a:lnTo>
                      <a:pt x="48" y="7"/>
                    </a:lnTo>
                    <a:lnTo>
                      <a:pt x="48" y="7"/>
                    </a:lnTo>
                    <a:lnTo>
                      <a:pt x="55" y="7"/>
                    </a:lnTo>
                    <a:lnTo>
                      <a:pt x="55" y="14"/>
                    </a:lnTo>
                    <a:lnTo>
                      <a:pt x="62" y="14"/>
                    </a:lnTo>
                    <a:lnTo>
                      <a:pt x="62" y="21"/>
                    </a:lnTo>
                    <a:lnTo>
                      <a:pt x="68" y="34"/>
                    </a:lnTo>
                    <a:lnTo>
                      <a:pt x="68" y="34"/>
                    </a:lnTo>
                    <a:lnTo>
                      <a:pt x="62" y="48"/>
                    </a:lnTo>
                    <a:lnTo>
                      <a:pt x="62" y="55"/>
                    </a:lnTo>
                    <a:lnTo>
                      <a:pt x="55" y="55"/>
                    </a:lnTo>
                    <a:lnTo>
                      <a:pt x="55" y="62"/>
                    </a:lnTo>
                    <a:lnTo>
                      <a:pt x="48" y="62"/>
                    </a:lnTo>
                    <a:lnTo>
                      <a:pt x="48" y="62"/>
                    </a:lnTo>
                    <a:lnTo>
                      <a:pt x="41" y="68"/>
                    </a:lnTo>
                    <a:lnTo>
                      <a:pt x="41" y="68"/>
                    </a:lnTo>
                    <a:lnTo>
                      <a:pt x="34" y="68"/>
                    </a:lnTo>
                    <a:lnTo>
                      <a:pt x="34" y="68"/>
                    </a:lnTo>
                    <a:lnTo>
                      <a:pt x="27" y="68"/>
                    </a:lnTo>
                    <a:lnTo>
                      <a:pt x="27" y="68"/>
                    </a:lnTo>
                    <a:lnTo>
                      <a:pt x="20" y="68"/>
                    </a:lnTo>
                    <a:lnTo>
                      <a:pt x="20" y="62"/>
                    </a:lnTo>
                    <a:lnTo>
                      <a:pt x="20" y="62"/>
                    </a:lnTo>
                    <a:lnTo>
                      <a:pt x="13" y="62"/>
                    </a:lnTo>
                    <a:lnTo>
                      <a:pt x="13"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5" name="Oval 459"/>
              <p:cNvSpPr>
                <a:spLocks noChangeArrowheads="1"/>
              </p:cNvSpPr>
              <p:nvPr/>
            </p:nvSpPr>
            <p:spPr bwMode="auto">
              <a:xfrm>
                <a:off x="450" y="1449"/>
                <a:ext cx="25"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6" name="Freeform 460"/>
              <p:cNvSpPr>
                <a:spLocks/>
              </p:cNvSpPr>
              <p:nvPr/>
            </p:nvSpPr>
            <p:spPr bwMode="auto">
              <a:xfrm>
                <a:off x="440" y="1438"/>
                <a:ext cx="37" cy="32"/>
              </a:xfrm>
              <a:custGeom>
                <a:avLst/>
                <a:gdLst>
                  <a:gd name="T0" fmla="*/ 0 w 68"/>
                  <a:gd name="T1" fmla="*/ 34 h 61"/>
                  <a:gd name="T2" fmla="*/ 7 w 68"/>
                  <a:gd name="T3" fmla="*/ 21 h 61"/>
                  <a:gd name="T4" fmla="*/ 7 w 68"/>
                  <a:gd name="T5" fmla="*/ 14 h 61"/>
                  <a:gd name="T6" fmla="*/ 13 w 68"/>
                  <a:gd name="T7" fmla="*/ 7 h 61"/>
                  <a:gd name="T8" fmla="*/ 13 w 68"/>
                  <a:gd name="T9" fmla="*/ 7 h 61"/>
                  <a:gd name="T10" fmla="*/ 20 w 68"/>
                  <a:gd name="T11" fmla="*/ 7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7 h 61"/>
                  <a:gd name="T32" fmla="*/ 55 w 68"/>
                  <a:gd name="T33" fmla="*/ 7 h 61"/>
                  <a:gd name="T34" fmla="*/ 55 w 68"/>
                  <a:gd name="T35" fmla="*/ 7 h 61"/>
                  <a:gd name="T36" fmla="*/ 62 w 68"/>
                  <a:gd name="T37" fmla="*/ 14 h 61"/>
                  <a:gd name="T38" fmla="*/ 62 w 68"/>
                  <a:gd name="T39" fmla="*/ 21 h 61"/>
                  <a:gd name="T40" fmla="*/ 68 w 68"/>
                  <a:gd name="T41" fmla="*/ 34 h 61"/>
                  <a:gd name="T42" fmla="*/ 68 w 68"/>
                  <a:gd name="T43" fmla="*/ 34 h 61"/>
                  <a:gd name="T44" fmla="*/ 62 w 68"/>
                  <a:gd name="T45" fmla="*/ 48 h 61"/>
                  <a:gd name="T46" fmla="*/ 62 w 68"/>
                  <a:gd name="T47" fmla="*/ 55 h 61"/>
                  <a:gd name="T48" fmla="*/ 55 w 68"/>
                  <a:gd name="T49" fmla="*/ 55 h 61"/>
                  <a:gd name="T50" fmla="*/ 55 w 68"/>
                  <a:gd name="T51" fmla="*/ 55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5 h 61"/>
                  <a:gd name="T76" fmla="*/ 13 w 68"/>
                  <a:gd name="T77" fmla="*/ 55 h 61"/>
                  <a:gd name="T78" fmla="*/ 7 w 68"/>
                  <a:gd name="T79" fmla="*/ 55 h 61"/>
                  <a:gd name="T80" fmla="*/ 7 w 68"/>
                  <a:gd name="T81" fmla="*/ 48 h 61"/>
                  <a:gd name="T82" fmla="*/ 0 w 68"/>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34"/>
                    </a:moveTo>
                    <a:lnTo>
                      <a:pt x="7" y="21"/>
                    </a:lnTo>
                    <a:lnTo>
                      <a:pt x="7" y="14"/>
                    </a:lnTo>
                    <a:lnTo>
                      <a:pt x="13" y="7"/>
                    </a:lnTo>
                    <a:lnTo>
                      <a:pt x="13" y="7"/>
                    </a:lnTo>
                    <a:lnTo>
                      <a:pt x="20" y="7"/>
                    </a:lnTo>
                    <a:lnTo>
                      <a:pt x="20" y="0"/>
                    </a:lnTo>
                    <a:lnTo>
                      <a:pt x="20" y="0"/>
                    </a:lnTo>
                    <a:lnTo>
                      <a:pt x="27" y="0"/>
                    </a:lnTo>
                    <a:lnTo>
                      <a:pt x="27" y="0"/>
                    </a:lnTo>
                    <a:lnTo>
                      <a:pt x="34" y="0"/>
                    </a:lnTo>
                    <a:lnTo>
                      <a:pt x="34" y="0"/>
                    </a:lnTo>
                    <a:lnTo>
                      <a:pt x="41" y="0"/>
                    </a:lnTo>
                    <a:lnTo>
                      <a:pt x="41" y="0"/>
                    </a:lnTo>
                    <a:lnTo>
                      <a:pt x="48" y="0"/>
                    </a:lnTo>
                    <a:lnTo>
                      <a:pt x="48" y="7"/>
                    </a:lnTo>
                    <a:lnTo>
                      <a:pt x="55" y="7"/>
                    </a:lnTo>
                    <a:lnTo>
                      <a:pt x="55" y="7"/>
                    </a:lnTo>
                    <a:lnTo>
                      <a:pt x="62" y="14"/>
                    </a:lnTo>
                    <a:lnTo>
                      <a:pt x="62" y="21"/>
                    </a:lnTo>
                    <a:lnTo>
                      <a:pt x="68" y="34"/>
                    </a:lnTo>
                    <a:lnTo>
                      <a:pt x="68" y="34"/>
                    </a:lnTo>
                    <a:lnTo>
                      <a:pt x="62" y="48"/>
                    </a:lnTo>
                    <a:lnTo>
                      <a:pt x="62" y="55"/>
                    </a:lnTo>
                    <a:lnTo>
                      <a:pt x="55" y="55"/>
                    </a:lnTo>
                    <a:lnTo>
                      <a:pt x="55" y="55"/>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5"/>
                    </a:lnTo>
                    <a:lnTo>
                      <a:pt x="13" y="55"/>
                    </a:lnTo>
                    <a:lnTo>
                      <a:pt x="7" y="55"/>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7" name="Freeform 461"/>
              <p:cNvSpPr>
                <a:spLocks/>
              </p:cNvSpPr>
              <p:nvPr/>
            </p:nvSpPr>
            <p:spPr bwMode="auto">
              <a:xfrm>
                <a:off x="440" y="1438"/>
                <a:ext cx="37" cy="32"/>
              </a:xfrm>
              <a:custGeom>
                <a:avLst/>
                <a:gdLst>
                  <a:gd name="T0" fmla="*/ 0 w 68"/>
                  <a:gd name="T1" fmla="*/ 34 h 61"/>
                  <a:gd name="T2" fmla="*/ 7 w 68"/>
                  <a:gd name="T3" fmla="*/ 21 h 61"/>
                  <a:gd name="T4" fmla="*/ 7 w 68"/>
                  <a:gd name="T5" fmla="*/ 14 h 61"/>
                  <a:gd name="T6" fmla="*/ 13 w 68"/>
                  <a:gd name="T7" fmla="*/ 7 h 61"/>
                  <a:gd name="T8" fmla="*/ 13 w 68"/>
                  <a:gd name="T9" fmla="*/ 7 h 61"/>
                  <a:gd name="T10" fmla="*/ 20 w 68"/>
                  <a:gd name="T11" fmla="*/ 7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7 h 61"/>
                  <a:gd name="T32" fmla="*/ 55 w 68"/>
                  <a:gd name="T33" fmla="*/ 7 h 61"/>
                  <a:gd name="T34" fmla="*/ 55 w 68"/>
                  <a:gd name="T35" fmla="*/ 7 h 61"/>
                  <a:gd name="T36" fmla="*/ 62 w 68"/>
                  <a:gd name="T37" fmla="*/ 14 h 61"/>
                  <a:gd name="T38" fmla="*/ 62 w 68"/>
                  <a:gd name="T39" fmla="*/ 21 h 61"/>
                  <a:gd name="T40" fmla="*/ 68 w 68"/>
                  <a:gd name="T41" fmla="*/ 34 h 61"/>
                  <a:gd name="T42" fmla="*/ 68 w 68"/>
                  <a:gd name="T43" fmla="*/ 34 h 61"/>
                  <a:gd name="T44" fmla="*/ 62 w 68"/>
                  <a:gd name="T45" fmla="*/ 48 h 61"/>
                  <a:gd name="T46" fmla="*/ 62 w 68"/>
                  <a:gd name="T47" fmla="*/ 55 h 61"/>
                  <a:gd name="T48" fmla="*/ 55 w 68"/>
                  <a:gd name="T49" fmla="*/ 55 h 61"/>
                  <a:gd name="T50" fmla="*/ 55 w 68"/>
                  <a:gd name="T51" fmla="*/ 55 h 61"/>
                  <a:gd name="T52" fmla="*/ 48 w 68"/>
                  <a:gd name="T53" fmla="*/ 61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61 h 61"/>
                  <a:gd name="T74" fmla="*/ 13 w 68"/>
                  <a:gd name="T75" fmla="*/ 55 h 61"/>
                  <a:gd name="T76" fmla="*/ 13 w 68"/>
                  <a:gd name="T77" fmla="*/ 55 h 61"/>
                  <a:gd name="T78" fmla="*/ 7 w 68"/>
                  <a:gd name="T79" fmla="*/ 55 h 61"/>
                  <a:gd name="T80" fmla="*/ 7 w 68"/>
                  <a:gd name="T81" fmla="*/ 48 h 61"/>
                  <a:gd name="T82" fmla="*/ 0 w 68"/>
                  <a:gd name="T83" fmla="*/ 34 h 61"/>
                  <a:gd name="T84" fmla="*/ 0 w 68"/>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34"/>
                    </a:moveTo>
                    <a:lnTo>
                      <a:pt x="7" y="21"/>
                    </a:lnTo>
                    <a:lnTo>
                      <a:pt x="7" y="14"/>
                    </a:lnTo>
                    <a:lnTo>
                      <a:pt x="13" y="7"/>
                    </a:lnTo>
                    <a:lnTo>
                      <a:pt x="13" y="7"/>
                    </a:lnTo>
                    <a:lnTo>
                      <a:pt x="20" y="7"/>
                    </a:lnTo>
                    <a:lnTo>
                      <a:pt x="20" y="0"/>
                    </a:lnTo>
                    <a:lnTo>
                      <a:pt x="20" y="0"/>
                    </a:lnTo>
                    <a:lnTo>
                      <a:pt x="27" y="0"/>
                    </a:lnTo>
                    <a:lnTo>
                      <a:pt x="27" y="0"/>
                    </a:lnTo>
                    <a:lnTo>
                      <a:pt x="34" y="0"/>
                    </a:lnTo>
                    <a:lnTo>
                      <a:pt x="34" y="0"/>
                    </a:lnTo>
                    <a:lnTo>
                      <a:pt x="41" y="0"/>
                    </a:lnTo>
                    <a:lnTo>
                      <a:pt x="41" y="0"/>
                    </a:lnTo>
                    <a:lnTo>
                      <a:pt x="48" y="0"/>
                    </a:lnTo>
                    <a:lnTo>
                      <a:pt x="48" y="7"/>
                    </a:lnTo>
                    <a:lnTo>
                      <a:pt x="55" y="7"/>
                    </a:lnTo>
                    <a:lnTo>
                      <a:pt x="55" y="7"/>
                    </a:lnTo>
                    <a:lnTo>
                      <a:pt x="62" y="14"/>
                    </a:lnTo>
                    <a:lnTo>
                      <a:pt x="62" y="21"/>
                    </a:lnTo>
                    <a:lnTo>
                      <a:pt x="68" y="34"/>
                    </a:lnTo>
                    <a:lnTo>
                      <a:pt x="68" y="34"/>
                    </a:lnTo>
                    <a:lnTo>
                      <a:pt x="62" y="48"/>
                    </a:lnTo>
                    <a:lnTo>
                      <a:pt x="62" y="55"/>
                    </a:lnTo>
                    <a:lnTo>
                      <a:pt x="55" y="55"/>
                    </a:lnTo>
                    <a:lnTo>
                      <a:pt x="55" y="55"/>
                    </a:lnTo>
                    <a:lnTo>
                      <a:pt x="48" y="61"/>
                    </a:lnTo>
                    <a:lnTo>
                      <a:pt x="48" y="61"/>
                    </a:lnTo>
                    <a:lnTo>
                      <a:pt x="41" y="61"/>
                    </a:lnTo>
                    <a:lnTo>
                      <a:pt x="41" y="61"/>
                    </a:lnTo>
                    <a:lnTo>
                      <a:pt x="34" y="61"/>
                    </a:lnTo>
                    <a:lnTo>
                      <a:pt x="34" y="61"/>
                    </a:lnTo>
                    <a:lnTo>
                      <a:pt x="27" y="61"/>
                    </a:lnTo>
                    <a:lnTo>
                      <a:pt x="27" y="61"/>
                    </a:lnTo>
                    <a:lnTo>
                      <a:pt x="20" y="61"/>
                    </a:lnTo>
                    <a:lnTo>
                      <a:pt x="20" y="61"/>
                    </a:lnTo>
                    <a:lnTo>
                      <a:pt x="20" y="61"/>
                    </a:lnTo>
                    <a:lnTo>
                      <a:pt x="13" y="55"/>
                    </a:lnTo>
                    <a:lnTo>
                      <a:pt x="13" y="55"/>
                    </a:lnTo>
                    <a:lnTo>
                      <a:pt x="7" y="55"/>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78" name="Oval 462"/>
              <p:cNvSpPr>
                <a:spLocks noChangeArrowheads="1"/>
              </p:cNvSpPr>
              <p:nvPr/>
            </p:nvSpPr>
            <p:spPr bwMode="auto">
              <a:xfrm>
                <a:off x="450" y="1363"/>
                <a:ext cx="25"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79" name="Freeform 463"/>
              <p:cNvSpPr>
                <a:spLocks/>
              </p:cNvSpPr>
              <p:nvPr/>
            </p:nvSpPr>
            <p:spPr bwMode="auto">
              <a:xfrm>
                <a:off x="440" y="1355"/>
                <a:ext cx="37" cy="31"/>
              </a:xfrm>
              <a:custGeom>
                <a:avLst/>
                <a:gdLst>
                  <a:gd name="T0" fmla="*/ 0 w 68"/>
                  <a:gd name="T1" fmla="*/ 27 h 61"/>
                  <a:gd name="T2" fmla="*/ 7 w 68"/>
                  <a:gd name="T3" fmla="*/ 14 h 61"/>
                  <a:gd name="T4" fmla="*/ 7 w 68"/>
                  <a:gd name="T5" fmla="*/ 7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7 h 61"/>
                  <a:gd name="T38" fmla="*/ 62 w 68"/>
                  <a:gd name="T39" fmla="*/ 14 h 61"/>
                  <a:gd name="T40" fmla="*/ 68 w 68"/>
                  <a:gd name="T41" fmla="*/ 27 h 61"/>
                  <a:gd name="T42" fmla="*/ 68 w 68"/>
                  <a:gd name="T43" fmla="*/ 27 h 61"/>
                  <a:gd name="T44" fmla="*/ 62 w 68"/>
                  <a:gd name="T45" fmla="*/ 41 h 61"/>
                  <a:gd name="T46" fmla="*/ 62 w 68"/>
                  <a:gd name="T47" fmla="*/ 48 h 61"/>
                  <a:gd name="T48" fmla="*/ 55 w 68"/>
                  <a:gd name="T49" fmla="*/ 54 h 61"/>
                  <a:gd name="T50" fmla="*/ 55 w 68"/>
                  <a:gd name="T51" fmla="*/ 54 h 61"/>
                  <a:gd name="T52" fmla="*/ 48 w 68"/>
                  <a:gd name="T53" fmla="*/ 54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4 h 61"/>
                  <a:gd name="T74" fmla="*/ 13 w 68"/>
                  <a:gd name="T75" fmla="*/ 54 h 61"/>
                  <a:gd name="T76" fmla="*/ 13 w 68"/>
                  <a:gd name="T77" fmla="*/ 54 h 61"/>
                  <a:gd name="T78" fmla="*/ 7 w 68"/>
                  <a:gd name="T79" fmla="*/ 48 h 61"/>
                  <a:gd name="T80" fmla="*/ 7 w 68"/>
                  <a:gd name="T81" fmla="*/ 41 h 61"/>
                  <a:gd name="T82" fmla="*/ 0 w 68"/>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8" h="61">
                    <a:moveTo>
                      <a:pt x="0" y="27"/>
                    </a:moveTo>
                    <a:lnTo>
                      <a:pt x="7" y="14"/>
                    </a:lnTo>
                    <a:lnTo>
                      <a:pt x="7" y="7"/>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7"/>
                    </a:lnTo>
                    <a:lnTo>
                      <a:pt x="62" y="14"/>
                    </a:lnTo>
                    <a:lnTo>
                      <a:pt x="68" y="27"/>
                    </a:lnTo>
                    <a:lnTo>
                      <a:pt x="68" y="27"/>
                    </a:lnTo>
                    <a:lnTo>
                      <a:pt x="62" y="41"/>
                    </a:lnTo>
                    <a:lnTo>
                      <a:pt x="62" y="48"/>
                    </a:lnTo>
                    <a:lnTo>
                      <a:pt x="55" y="54"/>
                    </a:lnTo>
                    <a:lnTo>
                      <a:pt x="55" y="54"/>
                    </a:lnTo>
                    <a:lnTo>
                      <a:pt x="48" y="54"/>
                    </a:lnTo>
                    <a:lnTo>
                      <a:pt x="48" y="61"/>
                    </a:lnTo>
                    <a:lnTo>
                      <a:pt x="41" y="61"/>
                    </a:lnTo>
                    <a:lnTo>
                      <a:pt x="41" y="61"/>
                    </a:lnTo>
                    <a:lnTo>
                      <a:pt x="34" y="61"/>
                    </a:lnTo>
                    <a:lnTo>
                      <a:pt x="34" y="61"/>
                    </a:lnTo>
                    <a:lnTo>
                      <a:pt x="27" y="61"/>
                    </a:lnTo>
                    <a:lnTo>
                      <a:pt x="27" y="61"/>
                    </a:lnTo>
                    <a:lnTo>
                      <a:pt x="20" y="61"/>
                    </a:lnTo>
                    <a:lnTo>
                      <a:pt x="20" y="61"/>
                    </a:lnTo>
                    <a:lnTo>
                      <a:pt x="20" y="54"/>
                    </a:lnTo>
                    <a:lnTo>
                      <a:pt x="13" y="54"/>
                    </a:lnTo>
                    <a:lnTo>
                      <a:pt x="13" y="54"/>
                    </a:lnTo>
                    <a:lnTo>
                      <a:pt x="7" y="48"/>
                    </a:lnTo>
                    <a:lnTo>
                      <a:pt x="7"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0" name="Freeform 464"/>
              <p:cNvSpPr>
                <a:spLocks/>
              </p:cNvSpPr>
              <p:nvPr/>
            </p:nvSpPr>
            <p:spPr bwMode="auto">
              <a:xfrm>
                <a:off x="440" y="1355"/>
                <a:ext cx="37" cy="31"/>
              </a:xfrm>
              <a:custGeom>
                <a:avLst/>
                <a:gdLst>
                  <a:gd name="T0" fmla="*/ 0 w 68"/>
                  <a:gd name="T1" fmla="*/ 27 h 61"/>
                  <a:gd name="T2" fmla="*/ 7 w 68"/>
                  <a:gd name="T3" fmla="*/ 14 h 61"/>
                  <a:gd name="T4" fmla="*/ 7 w 68"/>
                  <a:gd name="T5" fmla="*/ 7 h 61"/>
                  <a:gd name="T6" fmla="*/ 13 w 68"/>
                  <a:gd name="T7" fmla="*/ 7 h 61"/>
                  <a:gd name="T8" fmla="*/ 13 w 68"/>
                  <a:gd name="T9" fmla="*/ 7 h 61"/>
                  <a:gd name="T10" fmla="*/ 20 w 68"/>
                  <a:gd name="T11" fmla="*/ 0 h 61"/>
                  <a:gd name="T12" fmla="*/ 20 w 68"/>
                  <a:gd name="T13" fmla="*/ 0 h 61"/>
                  <a:gd name="T14" fmla="*/ 20 w 68"/>
                  <a:gd name="T15" fmla="*/ 0 h 61"/>
                  <a:gd name="T16" fmla="*/ 27 w 68"/>
                  <a:gd name="T17" fmla="*/ 0 h 61"/>
                  <a:gd name="T18" fmla="*/ 27 w 68"/>
                  <a:gd name="T19" fmla="*/ 0 h 61"/>
                  <a:gd name="T20" fmla="*/ 34 w 68"/>
                  <a:gd name="T21" fmla="*/ 0 h 61"/>
                  <a:gd name="T22" fmla="*/ 34 w 68"/>
                  <a:gd name="T23" fmla="*/ 0 h 61"/>
                  <a:gd name="T24" fmla="*/ 41 w 68"/>
                  <a:gd name="T25" fmla="*/ 0 h 61"/>
                  <a:gd name="T26" fmla="*/ 41 w 68"/>
                  <a:gd name="T27" fmla="*/ 0 h 61"/>
                  <a:gd name="T28" fmla="*/ 48 w 68"/>
                  <a:gd name="T29" fmla="*/ 0 h 61"/>
                  <a:gd name="T30" fmla="*/ 48 w 68"/>
                  <a:gd name="T31" fmla="*/ 0 h 61"/>
                  <a:gd name="T32" fmla="*/ 55 w 68"/>
                  <a:gd name="T33" fmla="*/ 7 h 61"/>
                  <a:gd name="T34" fmla="*/ 55 w 68"/>
                  <a:gd name="T35" fmla="*/ 7 h 61"/>
                  <a:gd name="T36" fmla="*/ 62 w 68"/>
                  <a:gd name="T37" fmla="*/ 7 h 61"/>
                  <a:gd name="T38" fmla="*/ 62 w 68"/>
                  <a:gd name="T39" fmla="*/ 14 h 61"/>
                  <a:gd name="T40" fmla="*/ 68 w 68"/>
                  <a:gd name="T41" fmla="*/ 27 h 61"/>
                  <a:gd name="T42" fmla="*/ 68 w 68"/>
                  <a:gd name="T43" fmla="*/ 27 h 61"/>
                  <a:gd name="T44" fmla="*/ 62 w 68"/>
                  <a:gd name="T45" fmla="*/ 41 h 61"/>
                  <a:gd name="T46" fmla="*/ 62 w 68"/>
                  <a:gd name="T47" fmla="*/ 48 h 61"/>
                  <a:gd name="T48" fmla="*/ 55 w 68"/>
                  <a:gd name="T49" fmla="*/ 54 h 61"/>
                  <a:gd name="T50" fmla="*/ 55 w 68"/>
                  <a:gd name="T51" fmla="*/ 54 h 61"/>
                  <a:gd name="T52" fmla="*/ 48 w 68"/>
                  <a:gd name="T53" fmla="*/ 54 h 61"/>
                  <a:gd name="T54" fmla="*/ 48 w 68"/>
                  <a:gd name="T55" fmla="*/ 61 h 61"/>
                  <a:gd name="T56" fmla="*/ 41 w 68"/>
                  <a:gd name="T57" fmla="*/ 61 h 61"/>
                  <a:gd name="T58" fmla="*/ 41 w 68"/>
                  <a:gd name="T59" fmla="*/ 61 h 61"/>
                  <a:gd name="T60" fmla="*/ 34 w 68"/>
                  <a:gd name="T61" fmla="*/ 61 h 61"/>
                  <a:gd name="T62" fmla="*/ 34 w 68"/>
                  <a:gd name="T63" fmla="*/ 61 h 61"/>
                  <a:gd name="T64" fmla="*/ 27 w 68"/>
                  <a:gd name="T65" fmla="*/ 61 h 61"/>
                  <a:gd name="T66" fmla="*/ 27 w 68"/>
                  <a:gd name="T67" fmla="*/ 61 h 61"/>
                  <a:gd name="T68" fmla="*/ 20 w 68"/>
                  <a:gd name="T69" fmla="*/ 61 h 61"/>
                  <a:gd name="T70" fmla="*/ 20 w 68"/>
                  <a:gd name="T71" fmla="*/ 61 h 61"/>
                  <a:gd name="T72" fmla="*/ 20 w 68"/>
                  <a:gd name="T73" fmla="*/ 54 h 61"/>
                  <a:gd name="T74" fmla="*/ 13 w 68"/>
                  <a:gd name="T75" fmla="*/ 54 h 61"/>
                  <a:gd name="T76" fmla="*/ 13 w 68"/>
                  <a:gd name="T77" fmla="*/ 54 h 61"/>
                  <a:gd name="T78" fmla="*/ 7 w 68"/>
                  <a:gd name="T79" fmla="*/ 48 h 61"/>
                  <a:gd name="T80" fmla="*/ 7 w 68"/>
                  <a:gd name="T81" fmla="*/ 41 h 61"/>
                  <a:gd name="T82" fmla="*/ 0 w 68"/>
                  <a:gd name="T83" fmla="*/ 27 h 61"/>
                  <a:gd name="T84" fmla="*/ 0 w 68"/>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61">
                    <a:moveTo>
                      <a:pt x="0" y="27"/>
                    </a:moveTo>
                    <a:lnTo>
                      <a:pt x="7" y="14"/>
                    </a:lnTo>
                    <a:lnTo>
                      <a:pt x="7" y="7"/>
                    </a:lnTo>
                    <a:lnTo>
                      <a:pt x="13" y="7"/>
                    </a:lnTo>
                    <a:lnTo>
                      <a:pt x="13" y="7"/>
                    </a:lnTo>
                    <a:lnTo>
                      <a:pt x="20" y="0"/>
                    </a:lnTo>
                    <a:lnTo>
                      <a:pt x="20" y="0"/>
                    </a:lnTo>
                    <a:lnTo>
                      <a:pt x="20" y="0"/>
                    </a:lnTo>
                    <a:lnTo>
                      <a:pt x="27" y="0"/>
                    </a:lnTo>
                    <a:lnTo>
                      <a:pt x="27" y="0"/>
                    </a:lnTo>
                    <a:lnTo>
                      <a:pt x="34" y="0"/>
                    </a:lnTo>
                    <a:lnTo>
                      <a:pt x="34" y="0"/>
                    </a:lnTo>
                    <a:lnTo>
                      <a:pt x="41" y="0"/>
                    </a:lnTo>
                    <a:lnTo>
                      <a:pt x="41" y="0"/>
                    </a:lnTo>
                    <a:lnTo>
                      <a:pt x="48" y="0"/>
                    </a:lnTo>
                    <a:lnTo>
                      <a:pt x="48" y="0"/>
                    </a:lnTo>
                    <a:lnTo>
                      <a:pt x="55" y="7"/>
                    </a:lnTo>
                    <a:lnTo>
                      <a:pt x="55" y="7"/>
                    </a:lnTo>
                    <a:lnTo>
                      <a:pt x="62" y="7"/>
                    </a:lnTo>
                    <a:lnTo>
                      <a:pt x="62" y="14"/>
                    </a:lnTo>
                    <a:lnTo>
                      <a:pt x="68" y="27"/>
                    </a:lnTo>
                    <a:lnTo>
                      <a:pt x="68" y="27"/>
                    </a:lnTo>
                    <a:lnTo>
                      <a:pt x="62" y="41"/>
                    </a:lnTo>
                    <a:lnTo>
                      <a:pt x="62" y="48"/>
                    </a:lnTo>
                    <a:lnTo>
                      <a:pt x="55" y="54"/>
                    </a:lnTo>
                    <a:lnTo>
                      <a:pt x="55" y="54"/>
                    </a:lnTo>
                    <a:lnTo>
                      <a:pt x="48" y="54"/>
                    </a:lnTo>
                    <a:lnTo>
                      <a:pt x="48" y="61"/>
                    </a:lnTo>
                    <a:lnTo>
                      <a:pt x="41" y="61"/>
                    </a:lnTo>
                    <a:lnTo>
                      <a:pt x="41" y="61"/>
                    </a:lnTo>
                    <a:lnTo>
                      <a:pt x="34" y="61"/>
                    </a:lnTo>
                    <a:lnTo>
                      <a:pt x="34" y="61"/>
                    </a:lnTo>
                    <a:lnTo>
                      <a:pt x="27" y="61"/>
                    </a:lnTo>
                    <a:lnTo>
                      <a:pt x="27" y="61"/>
                    </a:lnTo>
                    <a:lnTo>
                      <a:pt x="20" y="61"/>
                    </a:lnTo>
                    <a:lnTo>
                      <a:pt x="20" y="61"/>
                    </a:lnTo>
                    <a:lnTo>
                      <a:pt x="20" y="54"/>
                    </a:lnTo>
                    <a:lnTo>
                      <a:pt x="13" y="54"/>
                    </a:lnTo>
                    <a:lnTo>
                      <a:pt x="13" y="54"/>
                    </a:lnTo>
                    <a:lnTo>
                      <a:pt x="7" y="48"/>
                    </a:lnTo>
                    <a:lnTo>
                      <a:pt x="7" y="41"/>
                    </a:lnTo>
                    <a:lnTo>
                      <a:pt x="0" y="27"/>
                    </a:lnTo>
                    <a:lnTo>
                      <a:pt x="0" y="27"/>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81" name="Oval 465"/>
              <p:cNvSpPr>
                <a:spLocks noChangeArrowheads="1"/>
              </p:cNvSpPr>
              <p:nvPr/>
            </p:nvSpPr>
            <p:spPr bwMode="auto">
              <a:xfrm>
                <a:off x="539" y="2290"/>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2" name="Freeform 466"/>
              <p:cNvSpPr>
                <a:spLocks/>
              </p:cNvSpPr>
              <p:nvPr/>
            </p:nvSpPr>
            <p:spPr bwMode="auto">
              <a:xfrm>
                <a:off x="531" y="2278"/>
                <a:ext cx="36" cy="32"/>
              </a:xfrm>
              <a:custGeom>
                <a:avLst/>
                <a:gdLst>
                  <a:gd name="T0" fmla="*/ 0 w 62"/>
                  <a:gd name="T1" fmla="*/ 34 h 62"/>
                  <a:gd name="T2" fmla="*/ 0 w 62"/>
                  <a:gd name="T3" fmla="*/ 21 h 62"/>
                  <a:gd name="T4" fmla="*/ 7 w 62"/>
                  <a:gd name="T5" fmla="*/ 14 h 62"/>
                  <a:gd name="T6" fmla="*/ 7 w 62"/>
                  <a:gd name="T7" fmla="*/ 7 h 62"/>
                  <a:gd name="T8" fmla="*/ 14 w 62"/>
                  <a:gd name="T9" fmla="*/ 7 h 62"/>
                  <a:gd name="T10" fmla="*/ 14 w 62"/>
                  <a:gd name="T11" fmla="*/ 7 h 62"/>
                  <a:gd name="T12" fmla="*/ 14 w 62"/>
                  <a:gd name="T13" fmla="*/ 0 h 62"/>
                  <a:gd name="T14" fmla="*/ 21 w 62"/>
                  <a:gd name="T15" fmla="*/ 0 h 62"/>
                  <a:gd name="T16" fmla="*/ 21 w 62"/>
                  <a:gd name="T17" fmla="*/ 0 h 62"/>
                  <a:gd name="T18" fmla="*/ 28 w 62"/>
                  <a:gd name="T19" fmla="*/ 0 h 62"/>
                  <a:gd name="T20" fmla="*/ 28 w 62"/>
                  <a:gd name="T21" fmla="*/ 0 h 62"/>
                  <a:gd name="T22" fmla="*/ 35 w 62"/>
                  <a:gd name="T23" fmla="*/ 0 h 62"/>
                  <a:gd name="T24" fmla="*/ 35 w 62"/>
                  <a:gd name="T25" fmla="*/ 0 h 62"/>
                  <a:gd name="T26" fmla="*/ 42 w 62"/>
                  <a:gd name="T27" fmla="*/ 0 h 62"/>
                  <a:gd name="T28" fmla="*/ 42 w 62"/>
                  <a:gd name="T29" fmla="*/ 0 h 62"/>
                  <a:gd name="T30" fmla="*/ 49 w 62"/>
                  <a:gd name="T31" fmla="*/ 7 h 62"/>
                  <a:gd name="T32" fmla="*/ 49 w 62"/>
                  <a:gd name="T33" fmla="*/ 7 h 62"/>
                  <a:gd name="T34" fmla="*/ 55 w 62"/>
                  <a:gd name="T35" fmla="*/ 7 h 62"/>
                  <a:gd name="T36" fmla="*/ 55 w 62"/>
                  <a:gd name="T37" fmla="*/ 14 h 62"/>
                  <a:gd name="T38" fmla="*/ 62 w 62"/>
                  <a:gd name="T39" fmla="*/ 21 h 62"/>
                  <a:gd name="T40" fmla="*/ 62 w 62"/>
                  <a:gd name="T41" fmla="*/ 34 h 62"/>
                  <a:gd name="T42" fmla="*/ 62 w 62"/>
                  <a:gd name="T43" fmla="*/ 34 h 62"/>
                  <a:gd name="T44" fmla="*/ 62 w 62"/>
                  <a:gd name="T45" fmla="*/ 48 h 62"/>
                  <a:gd name="T46" fmla="*/ 55 w 62"/>
                  <a:gd name="T47" fmla="*/ 55 h 62"/>
                  <a:gd name="T48" fmla="*/ 55 w 62"/>
                  <a:gd name="T49" fmla="*/ 55 h 62"/>
                  <a:gd name="T50" fmla="*/ 49 w 62"/>
                  <a:gd name="T51" fmla="*/ 62 h 62"/>
                  <a:gd name="T52" fmla="*/ 49 w 62"/>
                  <a:gd name="T53" fmla="*/ 62 h 62"/>
                  <a:gd name="T54" fmla="*/ 42 w 62"/>
                  <a:gd name="T55" fmla="*/ 62 h 62"/>
                  <a:gd name="T56" fmla="*/ 42 w 62"/>
                  <a:gd name="T57" fmla="*/ 62 h 62"/>
                  <a:gd name="T58" fmla="*/ 35 w 62"/>
                  <a:gd name="T59" fmla="*/ 62 h 62"/>
                  <a:gd name="T60" fmla="*/ 35 w 62"/>
                  <a:gd name="T61" fmla="*/ 62 h 62"/>
                  <a:gd name="T62" fmla="*/ 28 w 62"/>
                  <a:gd name="T63" fmla="*/ 62 h 62"/>
                  <a:gd name="T64" fmla="*/ 28 w 62"/>
                  <a:gd name="T65" fmla="*/ 62 h 62"/>
                  <a:gd name="T66" fmla="*/ 21 w 62"/>
                  <a:gd name="T67" fmla="*/ 62 h 62"/>
                  <a:gd name="T68" fmla="*/ 21 w 62"/>
                  <a:gd name="T69" fmla="*/ 62 h 62"/>
                  <a:gd name="T70" fmla="*/ 14 w 62"/>
                  <a:gd name="T71" fmla="*/ 62 h 62"/>
                  <a:gd name="T72" fmla="*/ 14 w 62"/>
                  <a:gd name="T73" fmla="*/ 62 h 62"/>
                  <a:gd name="T74" fmla="*/ 14 w 62"/>
                  <a:gd name="T75" fmla="*/ 62 h 62"/>
                  <a:gd name="T76" fmla="*/ 7 w 62"/>
                  <a:gd name="T77" fmla="*/ 55 h 62"/>
                  <a:gd name="T78" fmla="*/ 7 w 62"/>
                  <a:gd name="T79" fmla="*/ 55 h 62"/>
                  <a:gd name="T80" fmla="*/ 0 w 62"/>
                  <a:gd name="T81" fmla="*/ 48 h 62"/>
                  <a:gd name="T82" fmla="*/ 0 w 62"/>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0" y="34"/>
                    </a:moveTo>
                    <a:lnTo>
                      <a:pt x="0" y="21"/>
                    </a:lnTo>
                    <a:lnTo>
                      <a:pt x="7" y="14"/>
                    </a:lnTo>
                    <a:lnTo>
                      <a:pt x="7" y="7"/>
                    </a:lnTo>
                    <a:lnTo>
                      <a:pt x="14" y="7"/>
                    </a:lnTo>
                    <a:lnTo>
                      <a:pt x="14" y="7"/>
                    </a:lnTo>
                    <a:lnTo>
                      <a:pt x="14" y="0"/>
                    </a:lnTo>
                    <a:lnTo>
                      <a:pt x="21" y="0"/>
                    </a:lnTo>
                    <a:lnTo>
                      <a:pt x="21" y="0"/>
                    </a:lnTo>
                    <a:lnTo>
                      <a:pt x="28" y="0"/>
                    </a:lnTo>
                    <a:lnTo>
                      <a:pt x="28" y="0"/>
                    </a:lnTo>
                    <a:lnTo>
                      <a:pt x="35" y="0"/>
                    </a:lnTo>
                    <a:lnTo>
                      <a:pt x="35" y="0"/>
                    </a:lnTo>
                    <a:lnTo>
                      <a:pt x="42" y="0"/>
                    </a:lnTo>
                    <a:lnTo>
                      <a:pt x="42" y="0"/>
                    </a:lnTo>
                    <a:lnTo>
                      <a:pt x="49" y="7"/>
                    </a:lnTo>
                    <a:lnTo>
                      <a:pt x="49" y="7"/>
                    </a:lnTo>
                    <a:lnTo>
                      <a:pt x="55" y="7"/>
                    </a:lnTo>
                    <a:lnTo>
                      <a:pt x="55" y="14"/>
                    </a:lnTo>
                    <a:lnTo>
                      <a:pt x="62" y="21"/>
                    </a:lnTo>
                    <a:lnTo>
                      <a:pt x="62" y="34"/>
                    </a:lnTo>
                    <a:lnTo>
                      <a:pt x="62" y="34"/>
                    </a:lnTo>
                    <a:lnTo>
                      <a:pt x="62" y="48"/>
                    </a:lnTo>
                    <a:lnTo>
                      <a:pt x="55" y="55"/>
                    </a:lnTo>
                    <a:lnTo>
                      <a:pt x="55" y="55"/>
                    </a:lnTo>
                    <a:lnTo>
                      <a:pt x="49" y="62"/>
                    </a:lnTo>
                    <a:lnTo>
                      <a:pt x="49" y="62"/>
                    </a:lnTo>
                    <a:lnTo>
                      <a:pt x="42" y="62"/>
                    </a:lnTo>
                    <a:lnTo>
                      <a:pt x="42" y="62"/>
                    </a:lnTo>
                    <a:lnTo>
                      <a:pt x="35" y="62"/>
                    </a:lnTo>
                    <a:lnTo>
                      <a:pt x="35" y="62"/>
                    </a:lnTo>
                    <a:lnTo>
                      <a:pt x="28" y="62"/>
                    </a:lnTo>
                    <a:lnTo>
                      <a:pt x="28" y="62"/>
                    </a:lnTo>
                    <a:lnTo>
                      <a:pt x="21" y="62"/>
                    </a:lnTo>
                    <a:lnTo>
                      <a:pt x="21" y="62"/>
                    </a:lnTo>
                    <a:lnTo>
                      <a:pt x="14" y="62"/>
                    </a:lnTo>
                    <a:lnTo>
                      <a:pt x="14" y="62"/>
                    </a:lnTo>
                    <a:lnTo>
                      <a:pt x="14" y="62"/>
                    </a:lnTo>
                    <a:lnTo>
                      <a:pt x="7" y="55"/>
                    </a:lnTo>
                    <a:lnTo>
                      <a:pt x="7" y="55"/>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3" name="Freeform 467"/>
              <p:cNvSpPr>
                <a:spLocks/>
              </p:cNvSpPr>
              <p:nvPr/>
            </p:nvSpPr>
            <p:spPr bwMode="auto">
              <a:xfrm>
                <a:off x="531" y="2278"/>
                <a:ext cx="36" cy="32"/>
              </a:xfrm>
              <a:custGeom>
                <a:avLst/>
                <a:gdLst>
                  <a:gd name="T0" fmla="*/ 0 w 62"/>
                  <a:gd name="T1" fmla="*/ 34 h 62"/>
                  <a:gd name="T2" fmla="*/ 0 w 62"/>
                  <a:gd name="T3" fmla="*/ 21 h 62"/>
                  <a:gd name="T4" fmla="*/ 7 w 62"/>
                  <a:gd name="T5" fmla="*/ 14 h 62"/>
                  <a:gd name="T6" fmla="*/ 7 w 62"/>
                  <a:gd name="T7" fmla="*/ 7 h 62"/>
                  <a:gd name="T8" fmla="*/ 14 w 62"/>
                  <a:gd name="T9" fmla="*/ 7 h 62"/>
                  <a:gd name="T10" fmla="*/ 14 w 62"/>
                  <a:gd name="T11" fmla="*/ 7 h 62"/>
                  <a:gd name="T12" fmla="*/ 14 w 62"/>
                  <a:gd name="T13" fmla="*/ 0 h 62"/>
                  <a:gd name="T14" fmla="*/ 21 w 62"/>
                  <a:gd name="T15" fmla="*/ 0 h 62"/>
                  <a:gd name="T16" fmla="*/ 21 w 62"/>
                  <a:gd name="T17" fmla="*/ 0 h 62"/>
                  <a:gd name="T18" fmla="*/ 28 w 62"/>
                  <a:gd name="T19" fmla="*/ 0 h 62"/>
                  <a:gd name="T20" fmla="*/ 28 w 62"/>
                  <a:gd name="T21" fmla="*/ 0 h 62"/>
                  <a:gd name="T22" fmla="*/ 35 w 62"/>
                  <a:gd name="T23" fmla="*/ 0 h 62"/>
                  <a:gd name="T24" fmla="*/ 35 w 62"/>
                  <a:gd name="T25" fmla="*/ 0 h 62"/>
                  <a:gd name="T26" fmla="*/ 42 w 62"/>
                  <a:gd name="T27" fmla="*/ 0 h 62"/>
                  <a:gd name="T28" fmla="*/ 42 w 62"/>
                  <a:gd name="T29" fmla="*/ 0 h 62"/>
                  <a:gd name="T30" fmla="*/ 49 w 62"/>
                  <a:gd name="T31" fmla="*/ 7 h 62"/>
                  <a:gd name="T32" fmla="*/ 49 w 62"/>
                  <a:gd name="T33" fmla="*/ 7 h 62"/>
                  <a:gd name="T34" fmla="*/ 55 w 62"/>
                  <a:gd name="T35" fmla="*/ 7 h 62"/>
                  <a:gd name="T36" fmla="*/ 55 w 62"/>
                  <a:gd name="T37" fmla="*/ 14 h 62"/>
                  <a:gd name="T38" fmla="*/ 62 w 62"/>
                  <a:gd name="T39" fmla="*/ 21 h 62"/>
                  <a:gd name="T40" fmla="*/ 62 w 62"/>
                  <a:gd name="T41" fmla="*/ 34 h 62"/>
                  <a:gd name="T42" fmla="*/ 62 w 62"/>
                  <a:gd name="T43" fmla="*/ 34 h 62"/>
                  <a:gd name="T44" fmla="*/ 62 w 62"/>
                  <a:gd name="T45" fmla="*/ 48 h 62"/>
                  <a:gd name="T46" fmla="*/ 55 w 62"/>
                  <a:gd name="T47" fmla="*/ 55 h 62"/>
                  <a:gd name="T48" fmla="*/ 55 w 62"/>
                  <a:gd name="T49" fmla="*/ 55 h 62"/>
                  <a:gd name="T50" fmla="*/ 49 w 62"/>
                  <a:gd name="T51" fmla="*/ 62 h 62"/>
                  <a:gd name="T52" fmla="*/ 49 w 62"/>
                  <a:gd name="T53" fmla="*/ 62 h 62"/>
                  <a:gd name="T54" fmla="*/ 42 w 62"/>
                  <a:gd name="T55" fmla="*/ 62 h 62"/>
                  <a:gd name="T56" fmla="*/ 42 w 62"/>
                  <a:gd name="T57" fmla="*/ 62 h 62"/>
                  <a:gd name="T58" fmla="*/ 35 w 62"/>
                  <a:gd name="T59" fmla="*/ 62 h 62"/>
                  <a:gd name="T60" fmla="*/ 35 w 62"/>
                  <a:gd name="T61" fmla="*/ 62 h 62"/>
                  <a:gd name="T62" fmla="*/ 28 w 62"/>
                  <a:gd name="T63" fmla="*/ 62 h 62"/>
                  <a:gd name="T64" fmla="*/ 28 w 62"/>
                  <a:gd name="T65" fmla="*/ 62 h 62"/>
                  <a:gd name="T66" fmla="*/ 21 w 62"/>
                  <a:gd name="T67" fmla="*/ 62 h 62"/>
                  <a:gd name="T68" fmla="*/ 21 w 62"/>
                  <a:gd name="T69" fmla="*/ 62 h 62"/>
                  <a:gd name="T70" fmla="*/ 14 w 62"/>
                  <a:gd name="T71" fmla="*/ 62 h 62"/>
                  <a:gd name="T72" fmla="*/ 14 w 62"/>
                  <a:gd name="T73" fmla="*/ 62 h 62"/>
                  <a:gd name="T74" fmla="*/ 14 w 62"/>
                  <a:gd name="T75" fmla="*/ 62 h 62"/>
                  <a:gd name="T76" fmla="*/ 7 w 62"/>
                  <a:gd name="T77" fmla="*/ 55 h 62"/>
                  <a:gd name="T78" fmla="*/ 7 w 62"/>
                  <a:gd name="T79" fmla="*/ 55 h 62"/>
                  <a:gd name="T80" fmla="*/ 0 w 62"/>
                  <a:gd name="T81" fmla="*/ 48 h 62"/>
                  <a:gd name="T82" fmla="*/ 0 w 62"/>
                  <a:gd name="T83" fmla="*/ 34 h 62"/>
                  <a:gd name="T84" fmla="*/ 0 w 62"/>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2">
                    <a:moveTo>
                      <a:pt x="0" y="34"/>
                    </a:moveTo>
                    <a:lnTo>
                      <a:pt x="0" y="21"/>
                    </a:lnTo>
                    <a:lnTo>
                      <a:pt x="7" y="14"/>
                    </a:lnTo>
                    <a:lnTo>
                      <a:pt x="7" y="7"/>
                    </a:lnTo>
                    <a:lnTo>
                      <a:pt x="14" y="7"/>
                    </a:lnTo>
                    <a:lnTo>
                      <a:pt x="14" y="7"/>
                    </a:lnTo>
                    <a:lnTo>
                      <a:pt x="14" y="0"/>
                    </a:lnTo>
                    <a:lnTo>
                      <a:pt x="21" y="0"/>
                    </a:lnTo>
                    <a:lnTo>
                      <a:pt x="21" y="0"/>
                    </a:lnTo>
                    <a:lnTo>
                      <a:pt x="28" y="0"/>
                    </a:lnTo>
                    <a:lnTo>
                      <a:pt x="28" y="0"/>
                    </a:lnTo>
                    <a:lnTo>
                      <a:pt x="35" y="0"/>
                    </a:lnTo>
                    <a:lnTo>
                      <a:pt x="35" y="0"/>
                    </a:lnTo>
                    <a:lnTo>
                      <a:pt x="42" y="0"/>
                    </a:lnTo>
                    <a:lnTo>
                      <a:pt x="42" y="0"/>
                    </a:lnTo>
                    <a:lnTo>
                      <a:pt x="49" y="7"/>
                    </a:lnTo>
                    <a:lnTo>
                      <a:pt x="49" y="7"/>
                    </a:lnTo>
                    <a:lnTo>
                      <a:pt x="55" y="7"/>
                    </a:lnTo>
                    <a:lnTo>
                      <a:pt x="55" y="14"/>
                    </a:lnTo>
                    <a:lnTo>
                      <a:pt x="62" y="21"/>
                    </a:lnTo>
                    <a:lnTo>
                      <a:pt x="62" y="34"/>
                    </a:lnTo>
                    <a:lnTo>
                      <a:pt x="62" y="34"/>
                    </a:lnTo>
                    <a:lnTo>
                      <a:pt x="62" y="48"/>
                    </a:lnTo>
                    <a:lnTo>
                      <a:pt x="55" y="55"/>
                    </a:lnTo>
                    <a:lnTo>
                      <a:pt x="55" y="55"/>
                    </a:lnTo>
                    <a:lnTo>
                      <a:pt x="49" y="62"/>
                    </a:lnTo>
                    <a:lnTo>
                      <a:pt x="49" y="62"/>
                    </a:lnTo>
                    <a:lnTo>
                      <a:pt x="42" y="62"/>
                    </a:lnTo>
                    <a:lnTo>
                      <a:pt x="42" y="62"/>
                    </a:lnTo>
                    <a:lnTo>
                      <a:pt x="35" y="62"/>
                    </a:lnTo>
                    <a:lnTo>
                      <a:pt x="35" y="62"/>
                    </a:lnTo>
                    <a:lnTo>
                      <a:pt x="28" y="62"/>
                    </a:lnTo>
                    <a:lnTo>
                      <a:pt x="28" y="62"/>
                    </a:lnTo>
                    <a:lnTo>
                      <a:pt x="21" y="62"/>
                    </a:lnTo>
                    <a:lnTo>
                      <a:pt x="21" y="62"/>
                    </a:lnTo>
                    <a:lnTo>
                      <a:pt x="14" y="62"/>
                    </a:lnTo>
                    <a:lnTo>
                      <a:pt x="14" y="62"/>
                    </a:lnTo>
                    <a:lnTo>
                      <a:pt x="14" y="62"/>
                    </a:lnTo>
                    <a:lnTo>
                      <a:pt x="7" y="55"/>
                    </a:lnTo>
                    <a:lnTo>
                      <a:pt x="7" y="55"/>
                    </a:lnTo>
                    <a:lnTo>
                      <a:pt x="0"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84" name="Oval 468"/>
              <p:cNvSpPr>
                <a:spLocks noChangeArrowheads="1"/>
              </p:cNvSpPr>
              <p:nvPr/>
            </p:nvSpPr>
            <p:spPr bwMode="auto">
              <a:xfrm>
                <a:off x="539" y="2203"/>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5" name="Freeform 469"/>
              <p:cNvSpPr>
                <a:spLocks/>
              </p:cNvSpPr>
              <p:nvPr/>
            </p:nvSpPr>
            <p:spPr bwMode="auto">
              <a:xfrm>
                <a:off x="531" y="2197"/>
                <a:ext cx="36" cy="30"/>
              </a:xfrm>
              <a:custGeom>
                <a:avLst/>
                <a:gdLst>
                  <a:gd name="T0" fmla="*/ 0 w 62"/>
                  <a:gd name="T1" fmla="*/ 27 h 61"/>
                  <a:gd name="T2" fmla="*/ 0 w 62"/>
                  <a:gd name="T3" fmla="*/ 14 h 61"/>
                  <a:gd name="T4" fmla="*/ 7 w 62"/>
                  <a:gd name="T5" fmla="*/ 14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14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5 h 61"/>
                  <a:gd name="T50" fmla="*/ 49 w 62"/>
                  <a:gd name="T51" fmla="*/ 55 h 61"/>
                  <a:gd name="T52" fmla="*/ 49 w 62"/>
                  <a:gd name="T53" fmla="*/ 55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5 h 61"/>
                  <a:gd name="T74" fmla="*/ 14 w 62"/>
                  <a:gd name="T75" fmla="*/ 55 h 61"/>
                  <a:gd name="T76" fmla="*/ 7 w 62"/>
                  <a:gd name="T77" fmla="*/ 55 h 61"/>
                  <a:gd name="T78" fmla="*/ 7 w 62"/>
                  <a:gd name="T79" fmla="*/ 48 h 61"/>
                  <a:gd name="T80" fmla="*/ 0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4"/>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14"/>
                    </a:lnTo>
                    <a:lnTo>
                      <a:pt x="62" y="27"/>
                    </a:lnTo>
                    <a:lnTo>
                      <a:pt x="62" y="27"/>
                    </a:lnTo>
                    <a:lnTo>
                      <a:pt x="62" y="41"/>
                    </a:lnTo>
                    <a:lnTo>
                      <a:pt x="55" y="48"/>
                    </a:lnTo>
                    <a:lnTo>
                      <a:pt x="55" y="55"/>
                    </a:lnTo>
                    <a:lnTo>
                      <a:pt x="49" y="55"/>
                    </a:lnTo>
                    <a:lnTo>
                      <a:pt x="49" y="55"/>
                    </a:lnTo>
                    <a:lnTo>
                      <a:pt x="42" y="61"/>
                    </a:lnTo>
                    <a:lnTo>
                      <a:pt x="42" y="61"/>
                    </a:lnTo>
                    <a:lnTo>
                      <a:pt x="35" y="61"/>
                    </a:lnTo>
                    <a:lnTo>
                      <a:pt x="35" y="61"/>
                    </a:lnTo>
                    <a:lnTo>
                      <a:pt x="28" y="61"/>
                    </a:lnTo>
                    <a:lnTo>
                      <a:pt x="28" y="61"/>
                    </a:lnTo>
                    <a:lnTo>
                      <a:pt x="21" y="61"/>
                    </a:lnTo>
                    <a:lnTo>
                      <a:pt x="21" y="61"/>
                    </a:lnTo>
                    <a:lnTo>
                      <a:pt x="14" y="61"/>
                    </a:lnTo>
                    <a:lnTo>
                      <a:pt x="14" y="55"/>
                    </a:lnTo>
                    <a:lnTo>
                      <a:pt x="14" y="55"/>
                    </a:lnTo>
                    <a:lnTo>
                      <a:pt x="7" y="55"/>
                    </a:lnTo>
                    <a:lnTo>
                      <a:pt x="7" y="48"/>
                    </a:lnTo>
                    <a:lnTo>
                      <a:pt x="0" y="41"/>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6" name="Freeform 470"/>
              <p:cNvSpPr>
                <a:spLocks/>
              </p:cNvSpPr>
              <p:nvPr/>
            </p:nvSpPr>
            <p:spPr bwMode="auto">
              <a:xfrm>
                <a:off x="531" y="2197"/>
                <a:ext cx="36" cy="30"/>
              </a:xfrm>
              <a:custGeom>
                <a:avLst/>
                <a:gdLst>
                  <a:gd name="T0" fmla="*/ 0 w 62"/>
                  <a:gd name="T1" fmla="*/ 27 h 61"/>
                  <a:gd name="T2" fmla="*/ 0 w 62"/>
                  <a:gd name="T3" fmla="*/ 14 h 61"/>
                  <a:gd name="T4" fmla="*/ 7 w 62"/>
                  <a:gd name="T5" fmla="*/ 14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14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5 h 61"/>
                  <a:gd name="T50" fmla="*/ 49 w 62"/>
                  <a:gd name="T51" fmla="*/ 55 h 61"/>
                  <a:gd name="T52" fmla="*/ 49 w 62"/>
                  <a:gd name="T53" fmla="*/ 55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5 h 61"/>
                  <a:gd name="T74" fmla="*/ 14 w 62"/>
                  <a:gd name="T75" fmla="*/ 55 h 61"/>
                  <a:gd name="T76" fmla="*/ 7 w 62"/>
                  <a:gd name="T77" fmla="*/ 55 h 61"/>
                  <a:gd name="T78" fmla="*/ 7 w 62"/>
                  <a:gd name="T79" fmla="*/ 48 h 61"/>
                  <a:gd name="T80" fmla="*/ 0 w 62"/>
                  <a:gd name="T81" fmla="*/ 41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0" y="14"/>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14"/>
                    </a:lnTo>
                    <a:lnTo>
                      <a:pt x="62" y="27"/>
                    </a:lnTo>
                    <a:lnTo>
                      <a:pt x="62" y="27"/>
                    </a:lnTo>
                    <a:lnTo>
                      <a:pt x="62" y="41"/>
                    </a:lnTo>
                    <a:lnTo>
                      <a:pt x="55" y="48"/>
                    </a:lnTo>
                    <a:lnTo>
                      <a:pt x="55" y="55"/>
                    </a:lnTo>
                    <a:lnTo>
                      <a:pt x="49" y="55"/>
                    </a:lnTo>
                    <a:lnTo>
                      <a:pt x="49" y="55"/>
                    </a:lnTo>
                    <a:lnTo>
                      <a:pt x="42" y="61"/>
                    </a:lnTo>
                    <a:lnTo>
                      <a:pt x="42" y="61"/>
                    </a:lnTo>
                    <a:lnTo>
                      <a:pt x="35" y="61"/>
                    </a:lnTo>
                    <a:lnTo>
                      <a:pt x="35" y="61"/>
                    </a:lnTo>
                    <a:lnTo>
                      <a:pt x="28" y="61"/>
                    </a:lnTo>
                    <a:lnTo>
                      <a:pt x="28" y="61"/>
                    </a:lnTo>
                    <a:lnTo>
                      <a:pt x="21" y="61"/>
                    </a:lnTo>
                    <a:lnTo>
                      <a:pt x="21" y="61"/>
                    </a:lnTo>
                    <a:lnTo>
                      <a:pt x="14" y="61"/>
                    </a:lnTo>
                    <a:lnTo>
                      <a:pt x="14" y="55"/>
                    </a:lnTo>
                    <a:lnTo>
                      <a:pt x="14" y="55"/>
                    </a:lnTo>
                    <a:lnTo>
                      <a:pt x="7" y="55"/>
                    </a:lnTo>
                    <a:lnTo>
                      <a:pt x="7" y="48"/>
                    </a:lnTo>
                    <a:lnTo>
                      <a:pt x="0" y="41"/>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87" name="Oval 471"/>
              <p:cNvSpPr>
                <a:spLocks noChangeArrowheads="1"/>
              </p:cNvSpPr>
              <p:nvPr/>
            </p:nvSpPr>
            <p:spPr bwMode="auto">
              <a:xfrm>
                <a:off x="539" y="212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8" name="Freeform 472"/>
              <p:cNvSpPr>
                <a:spLocks/>
              </p:cNvSpPr>
              <p:nvPr/>
            </p:nvSpPr>
            <p:spPr bwMode="auto">
              <a:xfrm>
                <a:off x="531" y="2110"/>
                <a:ext cx="36"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9 w 62"/>
                  <a:gd name="T51" fmla="*/ 61 h 68"/>
                  <a:gd name="T52" fmla="*/ 49 w 62"/>
                  <a:gd name="T53" fmla="*/ 61 h 68"/>
                  <a:gd name="T54" fmla="*/ 42 w 62"/>
                  <a:gd name="T55" fmla="*/ 61 h 68"/>
                  <a:gd name="T56" fmla="*/ 42 w 62"/>
                  <a:gd name="T57" fmla="*/ 61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1 h 68"/>
                  <a:gd name="T70" fmla="*/ 14 w 62"/>
                  <a:gd name="T71" fmla="*/ 61 h 68"/>
                  <a:gd name="T72" fmla="*/ 14 w 62"/>
                  <a:gd name="T73" fmla="*/ 61 h 68"/>
                  <a:gd name="T74" fmla="*/ 14 w 62"/>
                  <a:gd name="T75" fmla="*/ 61 h 68"/>
                  <a:gd name="T76" fmla="*/ 7 w 62"/>
                  <a:gd name="T77" fmla="*/ 55 h 68"/>
                  <a:gd name="T78" fmla="*/ 7 w 62"/>
                  <a:gd name="T79" fmla="*/ 55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1"/>
                    </a:lnTo>
                    <a:lnTo>
                      <a:pt x="7" y="14"/>
                    </a:lnTo>
                    <a:lnTo>
                      <a:pt x="7" y="14"/>
                    </a:lnTo>
                    <a:lnTo>
                      <a:pt x="14" y="7"/>
                    </a:lnTo>
                    <a:lnTo>
                      <a:pt x="14" y="7"/>
                    </a:lnTo>
                    <a:lnTo>
                      <a:pt x="14" y="7"/>
                    </a:lnTo>
                    <a:lnTo>
                      <a:pt x="21" y="0"/>
                    </a:lnTo>
                    <a:lnTo>
                      <a:pt x="21" y="0"/>
                    </a:lnTo>
                    <a:lnTo>
                      <a:pt x="28" y="0"/>
                    </a:lnTo>
                    <a:lnTo>
                      <a:pt x="28" y="0"/>
                    </a:lnTo>
                    <a:lnTo>
                      <a:pt x="35" y="0"/>
                    </a:lnTo>
                    <a:lnTo>
                      <a:pt x="35" y="0"/>
                    </a:lnTo>
                    <a:lnTo>
                      <a:pt x="42" y="0"/>
                    </a:lnTo>
                    <a:lnTo>
                      <a:pt x="42" y="7"/>
                    </a:lnTo>
                    <a:lnTo>
                      <a:pt x="49" y="7"/>
                    </a:lnTo>
                    <a:lnTo>
                      <a:pt x="49" y="7"/>
                    </a:lnTo>
                    <a:lnTo>
                      <a:pt x="55" y="14"/>
                    </a:lnTo>
                    <a:lnTo>
                      <a:pt x="55" y="14"/>
                    </a:lnTo>
                    <a:lnTo>
                      <a:pt x="62" y="21"/>
                    </a:lnTo>
                    <a:lnTo>
                      <a:pt x="62" y="34"/>
                    </a:lnTo>
                    <a:lnTo>
                      <a:pt x="62" y="34"/>
                    </a:lnTo>
                    <a:lnTo>
                      <a:pt x="62" y="48"/>
                    </a:lnTo>
                    <a:lnTo>
                      <a:pt x="55" y="55"/>
                    </a:lnTo>
                    <a:lnTo>
                      <a:pt x="55" y="55"/>
                    </a:lnTo>
                    <a:lnTo>
                      <a:pt x="49" y="61"/>
                    </a:lnTo>
                    <a:lnTo>
                      <a:pt x="49" y="61"/>
                    </a:lnTo>
                    <a:lnTo>
                      <a:pt x="42" y="61"/>
                    </a:lnTo>
                    <a:lnTo>
                      <a:pt x="42" y="61"/>
                    </a:lnTo>
                    <a:lnTo>
                      <a:pt x="35" y="68"/>
                    </a:lnTo>
                    <a:lnTo>
                      <a:pt x="35" y="68"/>
                    </a:lnTo>
                    <a:lnTo>
                      <a:pt x="28" y="68"/>
                    </a:lnTo>
                    <a:lnTo>
                      <a:pt x="28" y="68"/>
                    </a:lnTo>
                    <a:lnTo>
                      <a:pt x="21" y="68"/>
                    </a:lnTo>
                    <a:lnTo>
                      <a:pt x="21" y="61"/>
                    </a:lnTo>
                    <a:lnTo>
                      <a:pt x="14" y="61"/>
                    </a:lnTo>
                    <a:lnTo>
                      <a:pt x="14" y="61"/>
                    </a:lnTo>
                    <a:lnTo>
                      <a:pt x="14" y="61"/>
                    </a:lnTo>
                    <a:lnTo>
                      <a:pt x="7" y="55"/>
                    </a:lnTo>
                    <a:lnTo>
                      <a:pt x="7" y="55"/>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89" name="Freeform 473"/>
              <p:cNvSpPr>
                <a:spLocks/>
              </p:cNvSpPr>
              <p:nvPr/>
            </p:nvSpPr>
            <p:spPr bwMode="auto">
              <a:xfrm>
                <a:off x="531" y="2110"/>
                <a:ext cx="36"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9 w 62"/>
                  <a:gd name="T51" fmla="*/ 61 h 68"/>
                  <a:gd name="T52" fmla="*/ 49 w 62"/>
                  <a:gd name="T53" fmla="*/ 61 h 68"/>
                  <a:gd name="T54" fmla="*/ 42 w 62"/>
                  <a:gd name="T55" fmla="*/ 61 h 68"/>
                  <a:gd name="T56" fmla="*/ 42 w 62"/>
                  <a:gd name="T57" fmla="*/ 61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1 h 68"/>
                  <a:gd name="T70" fmla="*/ 14 w 62"/>
                  <a:gd name="T71" fmla="*/ 61 h 68"/>
                  <a:gd name="T72" fmla="*/ 14 w 62"/>
                  <a:gd name="T73" fmla="*/ 61 h 68"/>
                  <a:gd name="T74" fmla="*/ 14 w 62"/>
                  <a:gd name="T75" fmla="*/ 61 h 68"/>
                  <a:gd name="T76" fmla="*/ 7 w 62"/>
                  <a:gd name="T77" fmla="*/ 55 h 68"/>
                  <a:gd name="T78" fmla="*/ 7 w 62"/>
                  <a:gd name="T79" fmla="*/ 55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1"/>
                    </a:lnTo>
                    <a:lnTo>
                      <a:pt x="7" y="14"/>
                    </a:lnTo>
                    <a:lnTo>
                      <a:pt x="7" y="14"/>
                    </a:lnTo>
                    <a:lnTo>
                      <a:pt x="14" y="7"/>
                    </a:lnTo>
                    <a:lnTo>
                      <a:pt x="14" y="7"/>
                    </a:lnTo>
                    <a:lnTo>
                      <a:pt x="14" y="7"/>
                    </a:lnTo>
                    <a:lnTo>
                      <a:pt x="21" y="0"/>
                    </a:lnTo>
                    <a:lnTo>
                      <a:pt x="21" y="0"/>
                    </a:lnTo>
                    <a:lnTo>
                      <a:pt x="28" y="0"/>
                    </a:lnTo>
                    <a:lnTo>
                      <a:pt x="28" y="0"/>
                    </a:lnTo>
                    <a:lnTo>
                      <a:pt x="35" y="0"/>
                    </a:lnTo>
                    <a:lnTo>
                      <a:pt x="35" y="0"/>
                    </a:lnTo>
                    <a:lnTo>
                      <a:pt x="42" y="0"/>
                    </a:lnTo>
                    <a:lnTo>
                      <a:pt x="42" y="7"/>
                    </a:lnTo>
                    <a:lnTo>
                      <a:pt x="49" y="7"/>
                    </a:lnTo>
                    <a:lnTo>
                      <a:pt x="49" y="7"/>
                    </a:lnTo>
                    <a:lnTo>
                      <a:pt x="55" y="14"/>
                    </a:lnTo>
                    <a:lnTo>
                      <a:pt x="55" y="14"/>
                    </a:lnTo>
                    <a:lnTo>
                      <a:pt x="62" y="21"/>
                    </a:lnTo>
                    <a:lnTo>
                      <a:pt x="62" y="34"/>
                    </a:lnTo>
                    <a:lnTo>
                      <a:pt x="62" y="34"/>
                    </a:lnTo>
                    <a:lnTo>
                      <a:pt x="62" y="48"/>
                    </a:lnTo>
                    <a:lnTo>
                      <a:pt x="55" y="55"/>
                    </a:lnTo>
                    <a:lnTo>
                      <a:pt x="55" y="55"/>
                    </a:lnTo>
                    <a:lnTo>
                      <a:pt x="49" y="61"/>
                    </a:lnTo>
                    <a:lnTo>
                      <a:pt x="49" y="61"/>
                    </a:lnTo>
                    <a:lnTo>
                      <a:pt x="42" y="61"/>
                    </a:lnTo>
                    <a:lnTo>
                      <a:pt x="42" y="61"/>
                    </a:lnTo>
                    <a:lnTo>
                      <a:pt x="35" y="68"/>
                    </a:lnTo>
                    <a:lnTo>
                      <a:pt x="35" y="68"/>
                    </a:lnTo>
                    <a:lnTo>
                      <a:pt x="28" y="68"/>
                    </a:lnTo>
                    <a:lnTo>
                      <a:pt x="28" y="68"/>
                    </a:lnTo>
                    <a:lnTo>
                      <a:pt x="21" y="68"/>
                    </a:lnTo>
                    <a:lnTo>
                      <a:pt x="21" y="61"/>
                    </a:lnTo>
                    <a:lnTo>
                      <a:pt x="14" y="61"/>
                    </a:lnTo>
                    <a:lnTo>
                      <a:pt x="14" y="61"/>
                    </a:lnTo>
                    <a:lnTo>
                      <a:pt x="14" y="61"/>
                    </a:lnTo>
                    <a:lnTo>
                      <a:pt x="7" y="55"/>
                    </a:lnTo>
                    <a:lnTo>
                      <a:pt x="7" y="55"/>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90" name="Oval 474"/>
              <p:cNvSpPr>
                <a:spLocks noChangeArrowheads="1"/>
              </p:cNvSpPr>
              <p:nvPr/>
            </p:nvSpPr>
            <p:spPr bwMode="auto">
              <a:xfrm>
                <a:off x="539" y="2038"/>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1" name="Freeform 475"/>
              <p:cNvSpPr>
                <a:spLocks/>
              </p:cNvSpPr>
              <p:nvPr/>
            </p:nvSpPr>
            <p:spPr bwMode="auto">
              <a:xfrm>
                <a:off x="531" y="2027"/>
                <a:ext cx="36" cy="33"/>
              </a:xfrm>
              <a:custGeom>
                <a:avLst/>
                <a:gdLst>
                  <a:gd name="T0" fmla="*/ 0 w 62"/>
                  <a:gd name="T1" fmla="*/ 34 h 61"/>
                  <a:gd name="T2" fmla="*/ 0 w 62"/>
                  <a:gd name="T3" fmla="*/ 20 h 61"/>
                  <a:gd name="T4" fmla="*/ 7 w 62"/>
                  <a:gd name="T5" fmla="*/ 14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14 h 61"/>
                  <a:gd name="T38" fmla="*/ 62 w 62"/>
                  <a:gd name="T39" fmla="*/ 20 h 61"/>
                  <a:gd name="T40" fmla="*/ 62 w 62"/>
                  <a:gd name="T41" fmla="*/ 34 h 61"/>
                  <a:gd name="T42" fmla="*/ 62 w 62"/>
                  <a:gd name="T43" fmla="*/ 34 h 61"/>
                  <a:gd name="T44" fmla="*/ 62 w 62"/>
                  <a:gd name="T45" fmla="*/ 48 h 61"/>
                  <a:gd name="T46" fmla="*/ 55 w 62"/>
                  <a:gd name="T47" fmla="*/ 48 h 61"/>
                  <a:gd name="T48" fmla="*/ 55 w 62"/>
                  <a:gd name="T49" fmla="*/ 54 h 61"/>
                  <a:gd name="T50" fmla="*/ 49 w 62"/>
                  <a:gd name="T51" fmla="*/ 54 h 61"/>
                  <a:gd name="T52" fmla="*/ 49 w 62"/>
                  <a:gd name="T53" fmla="*/ 61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61 h 61"/>
                  <a:gd name="T74" fmla="*/ 14 w 62"/>
                  <a:gd name="T75" fmla="*/ 54 h 61"/>
                  <a:gd name="T76" fmla="*/ 7 w 62"/>
                  <a:gd name="T77" fmla="*/ 54 h 61"/>
                  <a:gd name="T78" fmla="*/ 7 w 62"/>
                  <a:gd name="T79" fmla="*/ 48 h 61"/>
                  <a:gd name="T80" fmla="*/ 0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0"/>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20"/>
                    </a:lnTo>
                    <a:lnTo>
                      <a:pt x="62" y="34"/>
                    </a:lnTo>
                    <a:lnTo>
                      <a:pt x="62" y="34"/>
                    </a:lnTo>
                    <a:lnTo>
                      <a:pt x="62" y="48"/>
                    </a:lnTo>
                    <a:lnTo>
                      <a:pt x="55" y="48"/>
                    </a:lnTo>
                    <a:lnTo>
                      <a:pt x="55" y="54"/>
                    </a:lnTo>
                    <a:lnTo>
                      <a:pt x="49" y="54"/>
                    </a:lnTo>
                    <a:lnTo>
                      <a:pt x="49" y="61"/>
                    </a:lnTo>
                    <a:lnTo>
                      <a:pt x="42" y="61"/>
                    </a:lnTo>
                    <a:lnTo>
                      <a:pt x="42" y="61"/>
                    </a:lnTo>
                    <a:lnTo>
                      <a:pt x="35" y="61"/>
                    </a:lnTo>
                    <a:lnTo>
                      <a:pt x="35" y="61"/>
                    </a:lnTo>
                    <a:lnTo>
                      <a:pt x="28" y="61"/>
                    </a:lnTo>
                    <a:lnTo>
                      <a:pt x="28" y="61"/>
                    </a:lnTo>
                    <a:lnTo>
                      <a:pt x="21" y="61"/>
                    </a:lnTo>
                    <a:lnTo>
                      <a:pt x="21" y="61"/>
                    </a:lnTo>
                    <a:lnTo>
                      <a:pt x="14" y="61"/>
                    </a:lnTo>
                    <a:lnTo>
                      <a:pt x="14" y="61"/>
                    </a:lnTo>
                    <a:lnTo>
                      <a:pt x="14" y="54"/>
                    </a:lnTo>
                    <a:lnTo>
                      <a:pt x="7" y="54"/>
                    </a:lnTo>
                    <a:lnTo>
                      <a:pt x="7" y="48"/>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2" name="Freeform 476"/>
              <p:cNvSpPr>
                <a:spLocks/>
              </p:cNvSpPr>
              <p:nvPr/>
            </p:nvSpPr>
            <p:spPr bwMode="auto">
              <a:xfrm>
                <a:off x="531" y="2027"/>
                <a:ext cx="36" cy="33"/>
              </a:xfrm>
              <a:custGeom>
                <a:avLst/>
                <a:gdLst>
                  <a:gd name="T0" fmla="*/ 0 w 62"/>
                  <a:gd name="T1" fmla="*/ 34 h 61"/>
                  <a:gd name="T2" fmla="*/ 0 w 62"/>
                  <a:gd name="T3" fmla="*/ 20 h 61"/>
                  <a:gd name="T4" fmla="*/ 7 w 62"/>
                  <a:gd name="T5" fmla="*/ 14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14 h 61"/>
                  <a:gd name="T38" fmla="*/ 62 w 62"/>
                  <a:gd name="T39" fmla="*/ 20 h 61"/>
                  <a:gd name="T40" fmla="*/ 62 w 62"/>
                  <a:gd name="T41" fmla="*/ 34 h 61"/>
                  <a:gd name="T42" fmla="*/ 62 w 62"/>
                  <a:gd name="T43" fmla="*/ 34 h 61"/>
                  <a:gd name="T44" fmla="*/ 62 w 62"/>
                  <a:gd name="T45" fmla="*/ 48 h 61"/>
                  <a:gd name="T46" fmla="*/ 55 w 62"/>
                  <a:gd name="T47" fmla="*/ 48 h 61"/>
                  <a:gd name="T48" fmla="*/ 55 w 62"/>
                  <a:gd name="T49" fmla="*/ 54 h 61"/>
                  <a:gd name="T50" fmla="*/ 49 w 62"/>
                  <a:gd name="T51" fmla="*/ 54 h 61"/>
                  <a:gd name="T52" fmla="*/ 49 w 62"/>
                  <a:gd name="T53" fmla="*/ 61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61 h 61"/>
                  <a:gd name="T74" fmla="*/ 14 w 62"/>
                  <a:gd name="T75" fmla="*/ 54 h 61"/>
                  <a:gd name="T76" fmla="*/ 7 w 62"/>
                  <a:gd name="T77" fmla="*/ 54 h 61"/>
                  <a:gd name="T78" fmla="*/ 7 w 62"/>
                  <a:gd name="T79" fmla="*/ 48 h 61"/>
                  <a:gd name="T80" fmla="*/ 0 w 62"/>
                  <a:gd name="T81" fmla="*/ 48 h 61"/>
                  <a:gd name="T82" fmla="*/ 0 w 62"/>
                  <a:gd name="T83" fmla="*/ 34 h 61"/>
                  <a:gd name="T84" fmla="*/ 0 w 62"/>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34"/>
                    </a:moveTo>
                    <a:lnTo>
                      <a:pt x="0" y="20"/>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20"/>
                    </a:lnTo>
                    <a:lnTo>
                      <a:pt x="62" y="34"/>
                    </a:lnTo>
                    <a:lnTo>
                      <a:pt x="62" y="34"/>
                    </a:lnTo>
                    <a:lnTo>
                      <a:pt x="62" y="48"/>
                    </a:lnTo>
                    <a:lnTo>
                      <a:pt x="55" y="48"/>
                    </a:lnTo>
                    <a:lnTo>
                      <a:pt x="55" y="54"/>
                    </a:lnTo>
                    <a:lnTo>
                      <a:pt x="49" y="54"/>
                    </a:lnTo>
                    <a:lnTo>
                      <a:pt x="49" y="61"/>
                    </a:lnTo>
                    <a:lnTo>
                      <a:pt x="42" y="61"/>
                    </a:lnTo>
                    <a:lnTo>
                      <a:pt x="42" y="61"/>
                    </a:lnTo>
                    <a:lnTo>
                      <a:pt x="35" y="61"/>
                    </a:lnTo>
                    <a:lnTo>
                      <a:pt x="35" y="61"/>
                    </a:lnTo>
                    <a:lnTo>
                      <a:pt x="28" y="61"/>
                    </a:lnTo>
                    <a:lnTo>
                      <a:pt x="28" y="61"/>
                    </a:lnTo>
                    <a:lnTo>
                      <a:pt x="21" y="61"/>
                    </a:lnTo>
                    <a:lnTo>
                      <a:pt x="21" y="61"/>
                    </a:lnTo>
                    <a:lnTo>
                      <a:pt x="14" y="61"/>
                    </a:lnTo>
                    <a:lnTo>
                      <a:pt x="14" y="61"/>
                    </a:lnTo>
                    <a:lnTo>
                      <a:pt x="14" y="54"/>
                    </a:lnTo>
                    <a:lnTo>
                      <a:pt x="7" y="54"/>
                    </a:lnTo>
                    <a:lnTo>
                      <a:pt x="7" y="48"/>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93" name="Oval 477"/>
              <p:cNvSpPr>
                <a:spLocks noChangeArrowheads="1"/>
              </p:cNvSpPr>
              <p:nvPr/>
            </p:nvSpPr>
            <p:spPr bwMode="auto">
              <a:xfrm>
                <a:off x="539" y="1952"/>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4" name="Freeform 478"/>
              <p:cNvSpPr>
                <a:spLocks/>
              </p:cNvSpPr>
              <p:nvPr/>
            </p:nvSpPr>
            <p:spPr bwMode="auto">
              <a:xfrm>
                <a:off x="531" y="1941"/>
                <a:ext cx="36"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7 h 68"/>
                  <a:gd name="T16" fmla="*/ 21 w 62"/>
                  <a:gd name="T17" fmla="*/ 7 h 68"/>
                  <a:gd name="T18" fmla="*/ 28 w 62"/>
                  <a:gd name="T19" fmla="*/ 0 h 68"/>
                  <a:gd name="T20" fmla="*/ 28 w 62"/>
                  <a:gd name="T21" fmla="*/ 0 h 68"/>
                  <a:gd name="T22" fmla="*/ 35 w 62"/>
                  <a:gd name="T23" fmla="*/ 0 h 68"/>
                  <a:gd name="T24" fmla="*/ 35 w 62"/>
                  <a:gd name="T25" fmla="*/ 7 h 68"/>
                  <a:gd name="T26" fmla="*/ 42 w 62"/>
                  <a:gd name="T27" fmla="*/ 7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8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8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0"/>
                    </a:lnTo>
                    <a:lnTo>
                      <a:pt x="7" y="14"/>
                    </a:lnTo>
                    <a:lnTo>
                      <a:pt x="7" y="14"/>
                    </a:lnTo>
                    <a:lnTo>
                      <a:pt x="14" y="7"/>
                    </a:lnTo>
                    <a:lnTo>
                      <a:pt x="14" y="7"/>
                    </a:lnTo>
                    <a:lnTo>
                      <a:pt x="14" y="7"/>
                    </a:lnTo>
                    <a:lnTo>
                      <a:pt x="21" y="7"/>
                    </a:lnTo>
                    <a:lnTo>
                      <a:pt x="21" y="7"/>
                    </a:lnTo>
                    <a:lnTo>
                      <a:pt x="28" y="0"/>
                    </a:lnTo>
                    <a:lnTo>
                      <a:pt x="28" y="0"/>
                    </a:lnTo>
                    <a:lnTo>
                      <a:pt x="35" y="0"/>
                    </a:lnTo>
                    <a:lnTo>
                      <a:pt x="35" y="7"/>
                    </a:lnTo>
                    <a:lnTo>
                      <a:pt x="42" y="7"/>
                    </a:lnTo>
                    <a:lnTo>
                      <a:pt x="42" y="7"/>
                    </a:lnTo>
                    <a:lnTo>
                      <a:pt x="49" y="7"/>
                    </a:lnTo>
                    <a:lnTo>
                      <a:pt x="49" y="7"/>
                    </a:lnTo>
                    <a:lnTo>
                      <a:pt x="55" y="14"/>
                    </a:lnTo>
                    <a:lnTo>
                      <a:pt x="55" y="14"/>
                    </a:lnTo>
                    <a:lnTo>
                      <a:pt x="62" y="20"/>
                    </a:lnTo>
                    <a:lnTo>
                      <a:pt x="62" y="34"/>
                    </a:lnTo>
                    <a:lnTo>
                      <a:pt x="62" y="34"/>
                    </a:lnTo>
                    <a:lnTo>
                      <a:pt x="62" y="48"/>
                    </a:lnTo>
                    <a:lnTo>
                      <a:pt x="55" y="54"/>
                    </a:lnTo>
                    <a:lnTo>
                      <a:pt x="55" y="54"/>
                    </a:lnTo>
                    <a:lnTo>
                      <a:pt x="49" y="61"/>
                    </a:lnTo>
                    <a:lnTo>
                      <a:pt x="49" y="61"/>
                    </a:lnTo>
                    <a:lnTo>
                      <a:pt x="42" y="61"/>
                    </a:lnTo>
                    <a:lnTo>
                      <a:pt x="42" y="68"/>
                    </a:lnTo>
                    <a:lnTo>
                      <a:pt x="35" y="68"/>
                    </a:lnTo>
                    <a:lnTo>
                      <a:pt x="35" y="68"/>
                    </a:lnTo>
                    <a:lnTo>
                      <a:pt x="28" y="68"/>
                    </a:lnTo>
                    <a:lnTo>
                      <a:pt x="28" y="68"/>
                    </a:lnTo>
                    <a:lnTo>
                      <a:pt x="21" y="68"/>
                    </a:lnTo>
                    <a:lnTo>
                      <a:pt x="21" y="68"/>
                    </a:lnTo>
                    <a:lnTo>
                      <a:pt x="14" y="61"/>
                    </a:lnTo>
                    <a:lnTo>
                      <a:pt x="14" y="61"/>
                    </a:lnTo>
                    <a:lnTo>
                      <a:pt x="14" y="61"/>
                    </a:lnTo>
                    <a:lnTo>
                      <a:pt x="7" y="54"/>
                    </a:lnTo>
                    <a:lnTo>
                      <a:pt x="7" y="54"/>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5" name="Freeform 479"/>
              <p:cNvSpPr>
                <a:spLocks/>
              </p:cNvSpPr>
              <p:nvPr/>
            </p:nvSpPr>
            <p:spPr bwMode="auto">
              <a:xfrm>
                <a:off x="531" y="1941"/>
                <a:ext cx="36"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7 h 68"/>
                  <a:gd name="T16" fmla="*/ 21 w 62"/>
                  <a:gd name="T17" fmla="*/ 7 h 68"/>
                  <a:gd name="T18" fmla="*/ 28 w 62"/>
                  <a:gd name="T19" fmla="*/ 0 h 68"/>
                  <a:gd name="T20" fmla="*/ 28 w 62"/>
                  <a:gd name="T21" fmla="*/ 0 h 68"/>
                  <a:gd name="T22" fmla="*/ 35 w 62"/>
                  <a:gd name="T23" fmla="*/ 0 h 68"/>
                  <a:gd name="T24" fmla="*/ 35 w 62"/>
                  <a:gd name="T25" fmla="*/ 7 h 68"/>
                  <a:gd name="T26" fmla="*/ 42 w 62"/>
                  <a:gd name="T27" fmla="*/ 7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8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8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0"/>
                    </a:lnTo>
                    <a:lnTo>
                      <a:pt x="7" y="14"/>
                    </a:lnTo>
                    <a:lnTo>
                      <a:pt x="7" y="14"/>
                    </a:lnTo>
                    <a:lnTo>
                      <a:pt x="14" y="7"/>
                    </a:lnTo>
                    <a:lnTo>
                      <a:pt x="14" y="7"/>
                    </a:lnTo>
                    <a:lnTo>
                      <a:pt x="14" y="7"/>
                    </a:lnTo>
                    <a:lnTo>
                      <a:pt x="21" y="7"/>
                    </a:lnTo>
                    <a:lnTo>
                      <a:pt x="21" y="7"/>
                    </a:lnTo>
                    <a:lnTo>
                      <a:pt x="28" y="0"/>
                    </a:lnTo>
                    <a:lnTo>
                      <a:pt x="28" y="0"/>
                    </a:lnTo>
                    <a:lnTo>
                      <a:pt x="35" y="0"/>
                    </a:lnTo>
                    <a:lnTo>
                      <a:pt x="35" y="7"/>
                    </a:lnTo>
                    <a:lnTo>
                      <a:pt x="42" y="7"/>
                    </a:lnTo>
                    <a:lnTo>
                      <a:pt x="42" y="7"/>
                    </a:lnTo>
                    <a:lnTo>
                      <a:pt x="49" y="7"/>
                    </a:lnTo>
                    <a:lnTo>
                      <a:pt x="49" y="7"/>
                    </a:lnTo>
                    <a:lnTo>
                      <a:pt x="55" y="14"/>
                    </a:lnTo>
                    <a:lnTo>
                      <a:pt x="55" y="14"/>
                    </a:lnTo>
                    <a:lnTo>
                      <a:pt x="62" y="20"/>
                    </a:lnTo>
                    <a:lnTo>
                      <a:pt x="62" y="34"/>
                    </a:lnTo>
                    <a:lnTo>
                      <a:pt x="62" y="34"/>
                    </a:lnTo>
                    <a:lnTo>
                      <a:pt x="62" y="48"/>
                    </a:lnTo>
                    <a:lnTo>
                      <a:pt x="55" y="54"/>
                    </a:lnTo>
                    <a:lnTo>
                      <a:pt x="55" y="54"/>
                    </a:lnTo>
                    <a:lnTo>
                      <a:pt x="49" y="61"/>
                    </a:lnTo>
                    <a:lnTo>
                      <a:pt x="49" y="61"/>
                    </a:lnTo>
                    <a:lnTo>
                      <a:pt x="42" y="61"/>
                    </a:lnTo>
                    <a:lnTo>
                      <a:pt x="42" y="68"/>
                    </a:lnTo>
                    <a:lnTo>
                      <a:pt x="35" y="68"/>
                    </a:lnTo>
                    <a:lnTo>
                      <a:pt x="35" y="68"/>
                    </a:lnTo>
                    <a:lnTo>
                      <a:pt x="28" y="68"/>
                    </a:lnTo>
                    <a:lnTo>
                      <a:pt x="28" y="68"/>
                    </a:lnTo>
                    <a:lnTo>
                      <a:pt x="21" y="68"/>
                    </a:lnTo>
                    <a:lnTo>
                      <a:pt x="21" y="68"/>
                    </a:lnTo>
                    <a:lnTo>
                      <a:pt x="14" y="61"/>
                    </a:lnTo>
                    <a:lnTo>
                      <a:pt x="14" y="61"/>
                    </a:lnTo>
                    <a:lnTo>
                      <a:pt x="14" y="61"/>
                    </a:lnTo>
                    <a:lnTo>
                      <a:pt x="7" y="54"/>
                    </a:lnTo>
                    <a:lnTo>
                      <a:pt x="7" y="54"/>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296" name="Freeform 480"/>
              <p:cNvSpPr>
                <a:spLocks/>
              </p:cNvSpPr>
              <p:nvPr/>
            </p:nvSpPr>
            <p:spPr bwMode="auto">
              <a:xfrm>
                <a:off x="529" y="1858"/>
                <a:ext cx="34" cy="33"/>
              </a:xfrm>
              <a:custGeom>
                <a:avLst/>
                <a:gdLst>
                  <a:gd name="T0" fmla="*/ 0 w 62"/>
                  <a:gd name="T1" fmla="*/ 34 h 61"/>
                  <a:gd name="T2" fmla="*/ 0 w 62"/>
                  <a:gd name="T3" fmla="*/ 20 h 61"/>
                  <a:gd name="T4" fmla="*/ 7 w 62"/>
                  <a:gd name="T5" fmla="*/ 13 h 61"/>
                  <a:gd name="T6" fmla="*/ 7 w 62"/>
                  <a:gd name="T7" fmla="*/ 7 h 61"/>
                  <a:gd name="T8" fmla="*/ 14 w 62"/>
                  <a:gd name="T9" fmla="*/ 7 h 61"/>
                  <a:gd name="T10" fmla="*/ 14 w 62"/>
                  <a:gd name="T11" fmla="*/ 7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7 h 61"/>
                  <a:gd name="T32" fmla="*/ 49 w 62"/>
                  <a:gd name="T33" fmla="*/ 7 h 61"/>
                  <a:gd name="T34" fmla="*/ 55 w 62"/>
                  <a:gd name="T35" fmla="*/ 7 h 61"/>
                  <a:gd name="T36" fmla="*/ 55 w 62"/>
                  <a:gd name="T37" fmla="*/ 13 h 61"/>
                  <a:gd name="T38" fmla="*/ 62 w 62"/>
                  <a:gd name="T39" fmla="*/ 20 h 61"/>
                  <a:gd name="T40" fmla="*/ 62 w 62"/>
                  <a:gd name="T41" fmla="*/ 34 h 61"/>
                  <a:gd name="T42" fmla="*/ 62 w 62"/>
                  <a:gd name="T43" fmla="*/ 34 h 61"/>
                  <a:gd name="T44" fmla="*/ 62 w 62"/>
                  <a:gd name="T45" fmla="*/ 47 h 61"/>
                  <a:gd name="T46" fmla="*/ 55 w 62"/>
                  <a:gd name="T47" fmla="*/ 54 h 61"/>
                  <a:gd name="T48" fmla="*/ 55 w 62"/>
                  <a:gd name="T49" fmla="*/ 54 h 61"/>
                  <a:gd name="T50" fmla="*/ 49 w 62"/>
                  <a:gd name="T51" fmla="*/ 54 h 61"/>
                  <a:gd name="T52" fmla="*/ 49 w 62"/>
                  <a:gd name="T53" fmla="*/ 61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61 h 61"/>
                  <a:gd name="T74" fmla="*/ 14 w 62"/>
                  <a:gd name="T75" fmla="*/ 54 h 61"/>
                  <a:gd name="T76" fmla="*/ 7 w 62"/>
                  <a:gd name="T77" fmla="*/ 54 h 61"/>
                  <a:gd name="T78" fmla="*/ 7 w 62"/>
                  <a:gd name="T79" fmla="*/ 54 h 61"/>
                  <a:gd name="T80" fmla="*/ 0 w 62"/>
                  <a:gd name="T81" fmla="*/ 47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0"/>
                    </a:lnTo>
                    <a:lnTo>
                      <a:pt x="7" y="13"/>
                    </a:lnTo>
                    <a:lnTo>
                      <a:pt x="7" y="7"/>
                    </a:lnTo>
                    <a:lnTo>
                      <a:pt x="14" y="7"/>
                    </a:lnTo>
                    <a:lnTo>
                      <a:pt x="14" y="7"/>
                    </a:lnTo>
                    <a:lnTo>
                      <a:pt x="14" y="0"/>
                    </a:lnTo>
                    <a:lnTo>
                      <a:pt x="21" y="0"/>
                    </a:lnTo>
                    <a:lnTo>
                      <a:pt x="21" y="0"/>
                    </a:lnTo>
                    <a:lnTo>
                      <a:pt x="28" y="0"/>
                    </a:lnTo>
                    <a:lnTo>
                      <a:pt x="28" y="0"/>
                    </a:lnTo>
                    <a:lnTo>
                      <a:pt x="35" y="0"/>
                    </a:lnTo>
                    <a:lnTo>
                      <a:pt x="35" y="0"/>
                    </a:lnTo>
                    <a:lnTo>
                      <a:pt x="42" y="0"/>
                    </a:lnTo>
                    <a:lnTo>
                      <a:pt x="42" y="0"/>
                    </a:lnTo>
                    <a:lnTo>
                      <a:pt x="49" y="7"/>
                    </a:lnTo>
                    <a:lnTo>
                      <a:pt x="49" y="7"/>
                    </a:lnTo>
                    <a:lnTo>
                      <a:pt x="55" y="7"/>
                    </a:lnTo>
                    <a:lnTo>
                      <a:pt x="55" y="13"/>
                    </a:lnTo>
                    <a:lnTo>
                      <a:pt x="62" y="20"/>
                    </a:lnTo>
                    <a:lnTo>
                      <a:pt x="62" y="34"/>
                    </a:lnTo>
                    <a:lnTo>
                      <a:pt x="62" y="34"/>
                    </a:lnTo>
                    <a:lnTo>
                      <a:pt x="62" y="47"/>
                    </a:lnTo>
                    <a:lnTo>
                      <a:pt x="55" y="54"/>
                    </a:lnTo>
                    <a:lnTo>
                      <a:pt x="55" y="54"/>
                    </a:lnTo>
                    <a:lnTo>
                      <a:pt x="49" y="54"/>
                    </a:lnTo>
                    <a:lnTo>
                      <a:pt x="49" y="61"/>
                    </a:lnTo>
                    <a:lnTo>
                      <a:pt x="42" y="61"/>
                    </a:lnTo>
                    <a:lnTo>
                      <a:pt x="42" y="61"/>
                    </a:lnTo>
                    <a:lnTo>
                      <a:pt x="35" y="61"/>
                    </a:lnTo>
                    <a:lnTo>
                      <a:pt x="35" y="61"/>
                    </a:lnTo>
                    <a:lnTo>
                      <a:pt x="28" y="61"/>
                    </a:lnTo>
                    <a:lnTo>
                      <a:pt x="28" y="61"/>
                    </a:lnTo>
                    <a:lnTo>
                      <a:pt x="21" y="61"/>
                    </a:lnTo>
                    <a:lnTo>
                      <a:pt x="21" y="61"/>
                    </a:lnTo>
                    <a:lnTo>
                      <a:pt x="14" y="61"/>
                    </a:lnTo>
                    <a:lnTo>
                      <a:pt x="14" y="61"/>
                    </a:lnTo>
                    <a:lnTo>
                      <a:pt x="14" y="54"/>
                    </a:lnTo>
                    <a:lnTo>
                      <a:pt x="7" y="54"/>
                    </a:lnTo>
                    <a:lnTo>
                      <a:pt x="7" y="54"/>
                    </a:lnTo>
                    <a:lnTo>
                      <a:pt x="0" y="47"/>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7" name="Oval 481"/>
              <p:cNvSpPr>
                <a:spLocks noChangeArrowheads="1"/>
              </p:cNvSpPr>
              <p:nvPr/>
            </p:nvSpPr>
            <p:spPr bwMode="auto">
              <a:xfrm>
                <a:off x="539" y="1783"/>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8" name="Freeform 482"/>
              <p:cNvSpPr>
                <a:spLocks/>
              </p:cNvSpPr>
              <p:nvPr/>
            </p:nvSpPr>
            <p:spPr bwMode="auto">
              <a:xfrm>
                <a:off x="531" y="1775"/>
                <a:ext cx="36" cy="32"/>
              </a:xfrm>
              <a:custGeom>
                <a:avLst/>
                <a:gdLst>
                  <a:gd name="T0" fmla="*/ 0 w 62"/>
                  <a:gd name="T1" fmla="*/ 27 h 61"/>
                  <a:gd name="T2" fmla="*/ 0 w 62"/>
                  <a:gd name="T3" fmla="*/ 13 h 61"/>
                  <a:gd name="T4" fmla="*/ 7 w 62"/>
                  <a:gd name="T5" fmla="*/ 13 h 61"/>
                  <a:gd name="T6" fmla="*/ 7 w 62"/>
                  <a:gd name="T7" fmla="*/ 6 h 61"/>
                  <a:gd name="T8" fmla="*/ 14 w 62"/>
                  <a:gd name="T9" fmla="*/ 6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6 h 61"/>
                  <a:gd name="T34" fmla="*/ 55 w 62"/>
                  <a:gd name="T35" fmla="*/ 6 h 61"/>
                  <a:gd name="T36" fmla="*/ 55 w 62"/>
                  <a:gd name="T37" fmla="*/ 13 h 61"/>
                  <a:gd name="T38" fmla="*/ 62 w 62"/>
                  <a:gd name="T39" fmla="*/ 13 h 61"/>
                  <a:gd name="T40" fmla="*/ 62 w 62"/>
                  <a:gd name="T41" fmla="*/ 27 h 61"/>
                  <a:gd name="T42" fmla="*/ 62 w 62"/>
                  <a:gd name="T43" fmla="*/ 27 h 61"/>
                  <a:gd name="T44" fmla="*/ 62 w 62"/>
                  <a:gd name="T45" fmla="*/ 40 h 61"/>
                  <a:gd name="T46" fmla="*/ 55 w 62"/>
                  <a:gd name="T47" fmla="*/ 47 h 61"/>
                  <a:gd name="T48" fmla="*/ 55 w 62"/>
                  <a:gd name="T49" fmla="*/ 54 h 61"/>
                  <a:gd name="T50" fmla="*/ 49 w 62"/>
                  <a:gd name="T51" fmla="*/ 54 h 61"/>
                  <a:gd name="T52" fmla="*/ 49 w 62"/>
                  <a:gd name="T53" fmla="*/ 54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4 h 61"/>
                  <a:gd name="T74" fmla="*/ 14 w 62"/>
                  <a:gd name="T75" fmla="*/ 54 h 61"/>
                  <a:gd name="T76" fmla="*/ 7 w 62"/>
                  <a:gd name="T77" fmla="*/ 54 h 61"/>
                  <a:gd name="T78" fmla="*/ 7 w 62"/>
                  <a:gd name="T79" fmla="*/ 47 h 61"/>
                  <a:gd name="T80" fmla="*/ 0 w 62"/>
                  <a:gd name="T81" fmla="*/ 40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3"/>
                    </a:lnTo>
                    <a:lnTo>
                      <a:pt x="7" y="13"/>
                    </a:lnTo>
                    <a:lnTo>
                      <a:pt x="7" y="6"/>
                    </a:lnTo>
                    <a:lnTo>
                      <a:pt x="14" y="6"/>
                    </a:lnTo>
                    <a:lnTo>
                      <a:pt x="14" y="0"/>
                    </a:lnTo>
                    <a:lnTo>
                      <a:pt x="14" y="0"/>
                    </a:lnTo>
                    <a:lnTo>
                      <a:pt x="21" y="0"/>
                    </a:lnTo>
                    <a:lnTo>
                      <a:pt x="21" y="0"/>
                    </a:lnTo>
                    <a:lnTo>
                      <a:pt x="28" y="0"/>
                    </a:lnTo>
                    <a:lnTo>
                      <a:pt x="28" y="0"/>
                    </a:lnTo>
                    <a:lnTo>
                      <a:pt x="35" y="0"/>
                    </a:lnTo>
                    <a:lnTo>
                      <a:pt x="35" y="0"/>
                    </a:lnTo>
                    <a:lnTo>
                      <a:pt x="42" y="0"/>
                    </a:lnTo>
                    <a:lnTo>
                      <a:pt x="42" y="0"/>
                    </a:lnTo>
                    <a:lnTo>
                      <a:pt x="49" y="0"/>
                    </a:lnTo>
                    <a:lnTo>
                      <a:pt x="49" y="6"/>
                    </a:lnTo>
                    <a:lnTo>
                      <a:pt x="55" y="6"/>
                    </a:lnTo>
                    <a:lnTo>
                      <a:pt x="55" y="13"/>
                    </a:lnTo>
                    <a:lnTo>
                      <a:pt x="62" y="13"/>
                    </a:lnTo>
                    <a:lnTo>
                      <a:pt x="62" y="27"/>
                    </a:lnTo>
                    <a:lnTo>
                      <a:pt x="62" y="27"/>
                    </a:lnTo>
                    <a:lnTo>
                      <a:pt x="62" y="40"/>
                    </a:lnTo>
                    <a:lnTo>
                      <a:pt x="55" y="47"/>
                    </a:lnTo>
                    <a:lnTo>
                      <a:pt x="55" y="54"/>
                    </a:lnTo>
                    <a:lnTo>
                      <a:pt x="49" y="54"/>
                    </a:lnTo>
                    <a:lnTo>
                      <a:pt x="49" y="54"/>
                    </a:lnTo>
                    <a:lnTo>
                      <a:pt x="42" y="61"/>
                    </a:lnTo>
                    <a:lnTo>
                      <a:pt x="42" y="61"/>
                    </a:lnTo>
                    <a:lnTo>
                      <a:pt x="35" y="61"/>
                    </a:lnTo>
                    <a:lnTo>
                      <a:pt x="35" y="61"/>
                    </a:lnTo>
                    <a:lnTo>
                      <a:pt x="28" y="61"/>
                    </a:lnTo>
                    <a:lnTo>
                      <a:pt x="28" y="61"/>
                    </a:lnTo>
                    <a:lnTo>
                      <a:pt x="21" y="61"/>
                    </a:lnTo>
                    <a:lnTo>
                      <a:pt x="21" y="61"/>
                    </a:lnTo>
                    <a:lnTo>
                      <a:pt x="14" y="61"/>
                    </a:lnTo>
                    <a:lnTo>
                      <a:pt x="14" y="54"/>
                    </a:lnTo>
                    <a:lnTo>
                      <a:pt x="14" y="54"/>
                    </a:lnTo>
                    <a:lnTo>
                      <a:pt x="7" y="54"/>
                    </a:lnTo>
                    <a:lnTo>
                      <a:pt x="7" y="47"/>
                    </a:lnTo>
                    <a:lnTo>
                      <a:pt x="0" y="40"/>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299" name="Freeform 483"/>
              <p:cNvSpPr>
                <a:spLocks/>
              </p:cNvSpPr>
              <p:nvPr/>
            </p:nvSpPr>
            <p:spPr bwMode="auto">
              <a:xfrm>
                <a:off x="531" y="1775"/>
                <a:ext cx="36" cy="32"/>
              </a:xfrm>
              <a:custGeom>
                <a:avLst/>
                <a:gdLst>
                  <a:gd name="T0" fmla="*/ 0 w 62"/>
                  <a:gd name="T1" fmla="*/ 27 h 61"/>
                  <a:gd name="T2" fmla="*/ 0 w 62"/>
                  <a:gd name="T3" fmla="*/ 13 h 61"/>
                  <a:gd name="T4" fmla="*/ 7 w 62"/>
                  <a:gd name="T5" fmla="*/ 13 h 61"/>
                  <a:gd name="T6" fmla="*/ 7 w 62"/>
                  <a:gd name="T7" fmla="*/ 6 h 61"/>
                  <a:gd name="T8" fmla="*/ 14 w 62"/>
                  <a:gd name="T9" fmla="*/ 6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6 h 61"/>
                  <a:gd name="T34" fmla="*/ 55 w 62"/>
                  <a:gd name="T35" fmla="*/ 6 h 61"/>
                  <a:gd name="T36" fmla="*/ 55 w 62"/>
                  <a:gd name="T37" fmla="*/ 13 h 61"/>
                  <a:gd name="T38" fmla="*/ 62 w 62"/>
                  <a:gd name="T39" fmla="*/ 13 h 61"/>
                  <a:gd name="T40" fmla="*/ 62 w 62"/>
                  <a:gd name="T41" fmla="*/ 27 h 61"/>
                  <a:gd name="T42" fmla="*/ 62 w 62"/>
                  <a:gd name="T43" fmla="*/ 27 h 61"/>
                  <a:gd name="T44" fmla="*/ 62 w 62"/>
                  <a:gd name="T45" fmla="*/ 40 h 61"/>
                  <a:gd name="T46" fmla="*/ 55 w 62"/>
                  <a:gd name="T47" fmla="*/ 47 h 61"/>
                  <a:gd name="T48" fmla="*/ 55 w 62"/>
                  <a:gd name="T49" fmla="*/ 54 h 61"/>
                  <a:gd name="T50" fmla="*/ 49 w 62"/>
                  <a:gd name="T51" fmla="*/ 54 h 61"/>
                  <a:gd name="T52" fmla="*/ 49 w 62"/>
                  <a:gd name="T53" fmla="*/ 54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4 h 61"/>
                  <a:gd name="T74" fmla="*/ 14 w 62"/>
                  <a:gd name="T75" fmla="*/ 54 h 61"/>
                  <a:gd name="T76" fmla="*/ 7 w 62"/>
                  <a:gd name="T77" fmla="*/ 54 h 61"/>
                  <a:gd name="T78" fmla="*/ 7 w 62"/>
                  <a:gd name="T79" fmla="*/ 47 h 61"/>
                  <a:gd name="T80" fmla="*/ 0 w 62"/>
                  <a:gd name="T81" fmla="*/ 40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0" y="13"/>
                    </a:lnTo>
                    <a:lnTo>
                      <a:pt x="7" y="13"/>
                    </a:lnTo>
                    <a:lnTo>
                      <a:pt x="7" y="6"/>
                    </a:lnTo>
                    <a:lnTo>
                      <a:pt x="14" y="6"/>
                    </a:lnTo>
                    <a:lnTo>
                      <a:pt x="14" y="0"/>
                    </a:lnTo>
                    <a:lnTo>
                      <a:pt x="14" y="0"/>
                    </a:lnTo>
                    <a:lnTo>
                      <a:pt x="21" y="0"/>
                    </a:lnTo>
                    <a:lnTo>
                      <a:pt x="21" y="0"/>
                    </a:lnTo>
                    <a:lnTo>
                      <a:pt x="28" y="0"/>
                    </a:lnTo>
                    <a:lnTo>
                      <a:pt x="28" y="0"/>
                    </a:lnTo>
                    <a:lnTo>
                      <a:pt x="35" y="0"/>
                    </a:lnTo>
                    <a:lnTo>
                      <a:pt x="35" y="0"/>
                    </a:lnTo>
                    <a:lnTo>
                      <a:pt x="42" y="0"/>
                    </a:lnTo>
                    <a:lnTo>
                      <a:pt x="42" y="0"/>
                    </a:lnTo>
                    <a:lnTo>
                      <a:pt x="49" y="0"/>
                    </a:lnTo>
                    <a:lnTo>
                      <a:pt x="49" y="6"/>
                    </a:lnTo>
                    <a:lnTo>
                      <a:pt x="55" y="6"/>
                    </a:lnTo>
                    <a:lnTo>
                      <a:pt x="55" y="13"/>
                    </a:lnTo>
                    <a:lnTo>
                      <a:pt x="62" y="13"/>
                    </a:lnTo>
                    <a:lnTo>
                      <a:pt x="62" y="27"/>
                    </a:lnTo>
                    <a:lnTo>
                      <a:pt x="62" y="27"/>
                    </a:lnTo>
                    <a:lnTo>
                      <a:pt x="62" y="40"/>
                    </a:lnTo>
                    <a:lnTo>
                      <a:pt x="55" y="47"/>
                    </a:lnTo>
                    <a:lnTo>
                      <a:pt x="55" y="54"/>
                    </a:lnTo>
                    <a:lnTo>
                      <a:pt x="49" y="54"/>
                    </a:lnTo>
                    <a:lnTo>
                      <a:pt x="49" y="54"/>
                    </a:lnTo>
                    <a:lnTo>
                      <a:pt x="42" y="61"/>
                    </a:lnTo>
                    <a:lnTo>
                      <a:pt x="42" y="61"/>
                    </a:lnTo>
                    <a:lnTo>
                      <a:pt x="35" y="61"/>
                    </a:lnTo>
                    <a:lnTo>
                      <a:pt x="35" y="61"/>
                    </a:lnTo>
                    <a:lnTo>
                      <a:pt x="28" y="61"/>
                    </a:lnTo>
                    <a:lnTo>
                      <a:pt x="28" y="61"/>
                    </a:lnTo>
                    <a:lnTo>
                      <a:pt x="21" y="61"/>
                    </a:lnTo>
                    <a:lnTo>
                      <a:pt x="21" y="61"/>
                    </a:lnTo>
                    <a:lnTo>
                      <a:pt x="14" y="61"/>
                    </a:lnTo>
                    <a:lnTo>
                      <a:pt x="14" y="54"/>
                    </a:lnTo>
                    <a:lnTo>
                      <a:pt x="14" y="54"/>
                    </a:lnTo>
                    <a:lnTo>
                      <a:pt x="7" y="54"/>
                    </a:lnTo>
                    <a:lnTo>
                      <a:pt x="7" y="47"/>
                    </a:lnTo>
                    <a:lnTo>
                      <a:pt x="0" y="40"/>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00" name="Oval 484"/>
              <p:cNvSpPr>
                <a:spLocks noChangeArrowheads="1"/>
              </p:cNvSpPr>
              <p:nvPr/>
            </p:nvSpPr>
            <p:spPr bwMode="auto">
              <a:xfrm>
                <a:off x="539" y="1700"/>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1" name="Freeform 485"/>
              <p:cNvSpPr>
                <a:spLocks/>
              </p:cNvSpPr>
              <p:nvPr/>
            </p:nvSpPr>
            <p:spPr bwMode="auto">
              <a:xfrm>
                <a:off x="531" y="1689"/>
                <a:ext cx="36" cy="36"/>
              </a:xfrm>
              <a:custGeom>
                <a:avLst/>
                <a:gdLst>
                  <a:gd name="T0" fmla="*/ 0 w 62"/>
                  <a:gd name="T1" fmla="*/ 34 h 68"/>
                  <a:gd name="T2" fmla="*/ 0 w 62"/>
                  <a:gd name="T3" fmla="*/ 20 h 68"/>
                  <a:gd name="T4" fmla="*/ 7 w 62"/>
                  <a:gd name="T5" fmla="*/ 13 h 68"/>
                  <a:gd name="T6" fmla="*/ 7 w 62"/>
                  <a:gd name="T7" fmla="*/ 13 h 68"/>
                  <a:gd name="T8" fmla="*/ 14 w 62"/>
                  <a:gd name="T9" fmla="*/ 6 h 68"/>
                  <a:gd name="T10" fmla="*/ 14 w 62"/>
                  <a:gd name="T11" fmla="*/ 6 h 68"/>
                  <a:gd name="T12" fmla="*/ 14 w 62"/>
                  <a:gd name="T13" fmla="*/ 6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6 h 68"/>
                  <a:gd name="T30" fmla="*/ 49 w 62"/>
                  <a:gd name="T31" fmla="*/ 6 h 68"/>
                  <a:gd name="T32" fmla="*/ 49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1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1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7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0"/>
                    </a:lnTo>
                    <a:lnTo>
                      <a:pt x="7" y="13"/>
                    </a:lnTo>
                    <a:lnTo>
                      <a:pt x="7" y="13"/>
                    </a:lnTo>
                    <a:lnTo>
                      <a:pt x="14" y="6"/>
                    </a:lnTo>
                    <a:lnTo>
                      <a:pt x="14" y="6"/>
                    </a:lnTo>
                    <a:lnTo>
                      <a:pt x="14" y="6"/>
                    </a:lnTo>
                    <a:lnTo>
                      <a:pt x="21" y="0"/>
                    </a:lnTo>
                    <a:lnTo>
                      <a:pt x="21" y="0"/>
                    </a:lnTo>
                    <a:lnTo>
                      <a:pt x="28" y="0"/>
                    </a:lnTo>
                    <a:lnTo>
                      <a:pt x="28" y="0"/>
                    </a:lnTo>
                    <a:lnTo>
                      <a:pt x="35" y="0"/>
                    </a:lnTo>
                    <a:lnTo>
                      <a:pt x="35" y="0"/>
                    </a:lnTo>
                    <a:lnTo>
                      <a:pt x="42" y="0"/>
                    </a:lnTo>
                    <a:lnTo>
                      <a:pt x="42" y="6"/>
                    </a:lnTo>
                    <a:lnTo>
                      <a:pt x="49" y="6"/>
                    </a:lnTo>
                    <a:lnTo>
                      <a:pt x="49" y="6"/>
                    </a:lnTo>
                    <a:lnTo>
                      <a:pt x="55" y="13"/>
                    </a:lnTo>
                    <a:lnTo>
                      <a:pt x="55" y="13"/>
                    </a:lnTo>
                    <a:lnTo>
                      <a:pt x="62" y="20"/>
                    </a:lnTo>
                    <a:lnTo>
                      <a:pt x="62" y="34"/>
                    </a:lnTo>
                    <a:lnTo>
                      <a:pt x="62" y="34"/>
                    </a:lnTo>
                    <a:lnTo>
                      <a:pt x="62" y="47"/>
                    </a:lnTo>
                    <a:lnTo>
                      <a:pt x="55" y="54"/>
                    </a:lnTo>
                    <a:lnTo>
                      <a:pt x="55" y="54"/>
                    </a:lnTo>
                    <a:lnTo>
                      <a:pt x="49" y="61"/>
                    </a:lnTo>
                    <a:lnTo>
                      <a:pt x="49" y="61"/>
                    </a:lnTo>
                    <a:lnTo>
                      <a:pt x="42" y="61"/>
                    </a:lnTo>
                    <a:lnTo>
                      <a:pt x="42" y="61"/>
                    </a:lnTo>
                    <a:lnTo>
                      <a:pt x="35" y="68"/>
                    </a:lnTo>
                    <a:lnTo>
                      <a:pt x="35" y="68"/>
                    </a:lnTo>
                    <a:lnTo>
                      <a:pt x="28" y="68"/>
                    </a:lnTo>
                    <a:lnTo>
                      <a:pt x="28" y="68"/>
                    </a:lnTo>
                    <a:lnTo>
                      <a:pt x="21" y="68"/>
                    </a:lnTo>
                    <a:lnTo>
                      <a:pt x="21" y="61"/>
                    </a:lnTo>
                    <a:lnTo>
                      <a:pt x="14" y="61"/>
                    </a:lnTo>
                    <a:lnTo>
                      <a:pt x="14" y="61"/>
                    </a:lnTo>
                    <a:lnTo>
                      <a:pt x="14" y="61"/>
                    </a:lnTo>
                    <a:lnTo>
                      <a:pt x="7" y="54"/>
                    </a:lnTo>
                    <a:lnTo>
                      <a:pt x="7" y="54"/>
                    </a:lnTo>
                    <a:lnTo>
                      <a:pt x="0"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2" name="Freeform 486"/>
              <p:cNvSpPr>
                <a:spLocks/>
              </p:cNvSpPr>
              <p:nvPr/>
            </p:nvSpPr>
            <p:spPr bwMode="auto">
              <a:xfrm>
                <a:off x="531" y="1689"/>
                <a:ext cx="36" cy="36"/>
              </a:xfrm>
              <a:custGeom>
                <a:avLst/>
                <a:gdLst>
                  <a:gd name="T0" fmla="*/ 0 w 62"/>
                  <a:gd name="T1" fmla="*/ 34 h 68"/>
                  <a:gd name="T2" fmla="*/ 0 w 62"/>
                  <a:gd name="T3" fmla="*/ 20 h 68"/>
                  <a:gd name="T4" fmla="*/ 7 w 62"/>
                  <a:gd name="T5" fmla="*/ 13 h 68"/>
                  <a:gd name="T6" fmla="*/ 7 w 62"/>
                  <a:gd name="T7" fmla="*/ 13 h 68"/>
                  <a:gd name="T8" fmla="*/ 14 w 62"/>
                  <a:gd name="T9" fmla="*/ 6 h 68"/>
                  <a:gd name="T10" fmla="*/ 14 w 62"/>
                  <a:gd name="T11" fmla="*/ 6 h 68"/>
                  <a:gd name="T12" fmla="*/ 14 w 62"/>
                  <a:gd name="T13" fmla="*/ 6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6 h 68"/>
                  <a:gd name="T30" fmla="*/ 49 w 62"/>
                  <a:gd name="T31" fmla="*/ 6 h 68"/>
                  <a:gd name="T32" fmla="*/ 49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1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1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7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0"/>
                    </a:lnTo>
                    <a:lnTo>
                      <a:pt x="7" y="13"/>
                    </a:lnTo>
                    <a:lnTo>
                      <a:pt x="7" y="13"/>
                    </a:lnTo>
                    <a:lnTo>
                      <a:pt x="14" y="6"/>
                    </a:lnTo>
                    <a:lnTo>
                      <a:pt x="14" y="6"/>
                    </a:lnTo>
                    <a:lnTo>
                      <a:pt x="14" y="6"/>
                    </a:lnTo>
                    <a:lnTo>
                      <a:pt x="21" y="0"/>
                    </a:lnTo>
                    <a:lnTo>
                      <a:pt x="21" y="0"/>
                    </a:lnTo>
                    <a:lnTo>
                      <a:pt x="28" y="0"/>
                    </a:lnTo>
                    <a:lnTo>
                      <a:pt x="28" y="0"/>
                    </a:lnTo>
                    <a:lnTo>
                      <a:pt x="35" y="0"/>
                    </a:lnTo>
                    <a:lnTo>
                      <a:pt x="35" y="0"/>
                    </a:lnTo>
                    <a:lnTo>
                      <a:pt x="42" y="0"/>
                    </a:lnTo>
                    <a:lnTo>
                      <a:pt x="42" y="6"/>
                    </a:lnTo>
                    <a:lnTo>
                      <a:pt x="49" y="6"/>
                    </a:lnTo>
                    <a:lnTo>
                      <a:pt x="49" y="6"/>
                    </a:lnTo>
                    <a:lnTo>
                      <a:pt x="55" y="13"/>
                    </a:lnTo>
                    <a:lnTo>
                      <a:pt x="55" y="13"/>
                    </a:lnTo>
                    <a:lnTo>
                      <a:pt x="62" y="20"/>
                    </a:lnTo>
                    <a:lnTo>
                      <a:pt x="62" y="34"/>
                    </a:lnTo>
                    <a:lnTo>
                      <a:pt x="62" y="34"/>
                    </a:lnTo>
                    <a:lnTo>
                      <a:pt x="62" y="47"/>
                    </a:lnTo>
                    <a:lnTo>
                      <a:pt x="55" y="54"/>
                    </a:lnTo>
                    <a:lnTo>
                      <a:pt x="55" y="54"/>
                    </a:lnTo>
                    <a:lnTo>
                      <a:pt x="49" y="61"/>
                    </a:lnTo>
                    <a:lnTo>
                      <a:pt x="49" y="61"/>
                    </a:lnTo>
                    <a:lnTo>
                      <a:pt x="42" y="61"/>
                    </a:lnTo>
                    <a:lnTo>
                      <a:pt x="42" y="61"/>
                    </a:lnTo>
                    <a:lnTo>
                      <a:pt x="35" y="68"/>
                    </a:lnTo>
                    <a:lnTo>
                      <a:pt x="35" y="68"/>
                    </a:lnTo>
                    <a:lnTo>
                      <a:pt x="28" y="68"/>
                    </a:lnTo>
                    <a:lnTo>
                      <a:pt x="28" y="68"/>
                    </a:lnTo>
                    <a:lnTo>
                      <a:pt x="21" y="68"/>
                    </a:lnTo>
                    <a:lnTo>
                      <a:pt x="21" y="61"/>
                    </a:lnTo>
                    <a:lnTo>
                      <a:pt x="14" y="61"/>
                    </a:lnTo>
                    <a:lnTo>
                      <a:pt x="14" y="61"/>
                    </a:lnTo>
                    <a:lnTo>
                      <a:pt x="14" y="61"/>
                    </a:lnTo>
                    <a:lnTo>
                      <a:pt x="7" y="54"/>
                    </a:lnTo>
                    <a:lnTo>
                      <a:pt x="7" y="54"/>
                    </a:lnTo>
                    <a:lnTo>
                      <a:pt x="0"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03" name="Oval 487"/>
              <p:cNvSpPr>
                <a:spLocks noChangeArrowheads="1"/>
              </p:cNvSpPr>
              <p:nvPr/>
            </p:nvSpPr>
            <p:spPr bwMode="auto">
              <a:xfrm>
                <a:off x="539" y="1616"/>
                <a:ext cx="23"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4" name="Freeform 488"/>
              <p:cNvSpPr>
                <a:spLocks/>
              </p:cNvSpPr>
              <p:nvPr/>
            </p:nvSpPr>
            <p:spPr bwMode="auto">
              <a:xfrm>
                <a:off x="531" y="1606"/>
                <a:ext cx="36" cy="33"/>
              </a:xfrm>
              <a:custGeom>
                <a:avLst/>
                <a:gdLst>
                  <a:gd name="T0" fmla="*/ 0 w 62"/>
                  <a:gd name="T1" fmla="*/ 34 h 62"/>
                  <a:gd name="T2" fmla="*/ 0 w 62"/>
                  <a:gd name="T3" fmla="*/ 14 h 62"/>
                  <a:gd name="T4" fmla="*/ 7 w 62"/>
                  <a:gd name="T5" fmla="*/ 14 h 62"/>
                  <a:gd name="T6" fmla="*/ 7 w 62"/>
                  <a:gd name="T7" fmla="*/ 7 h 62"/>
                  <a:gd name="T8" fmla="*/ 14 w 62"/>
                  <a:gd name="T9" fmla="*/ 7 h 62"/>
                  <a:gd name="T10" fmla="*/ 14 w 62"/>
                  <a:gd name="T11" fmla="*/ 0 h 62"/>
                  <a:gd name="T12" fmla="*/ 14 w 62"/>
                  <a:gd name="T13" fmla="*/ 0 h 62"/>
                  <a:gd name="T14" fmla="*/ 21 w 62"/>
                  <a:gd name="T15" fmla="*/ 0 h 62"/>
                  <a:gd name="T16" fmla="*/ 21 w 62"/>
                  <a:gd name="T17" fmla="*/ 0 h 62"/>
                  <a:gd name="T18" fmla="*/ 28 w 62"/>
                  <a:gd name="T19" fmla="*/ 0 h 62"/>
                  <a:gd name="T20" fmla="*/ 28 w 62"/>
                  <a:gd name="T21" fmla="*/ 0 h 62"/>
                  <a:gd name="T22" fmla="*/ 35 w 62"/>
                  <a:gd name="T23" fmla="*/ 0 h 62"/>
                  <a:gd name="T24" fmla="*/ 35 w 62"/>
                  <a:gd name="T25" fmla="*/ 0 h 62"/>
                  <a:gd name="T26" fmla="*/ 42 w 62"/>
                  <a:gd name="T27" fmla="*/ 0 h 62"/>
                  <a:gd name="T28" fmla="*/ 42 w 62"/>
                  <a:gd name="T29" fmla="*/ 0 h 62"/>
                  <a:gd name="T30" fmla="*/ 49 w 62"/>
                  <a:gd name="T31" fmla="*/ 0 h 62"/>
                  <a:gd name="T32" fmla="*/ 49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49 w 62"/>
                  <a:gd name="T51" fmla="*/ 55 h 62"/>
                  <a:gd name="T52" fmla="*/ 49 w 62"/>
                  <a:gd name="T53" fmla="*/ 62 h 62"/>
                  <a:gd name="T54" fmla="*/ 42 w 62"/>
                  <a:gd name="T55" fmla="*/ 62 h 62"/>
                  <a:gd name="T56" fmla="*/ 42 w 62"/>
                  <a:gd name="T57" fmla="*/ 62 h 62"/>
                  <a:gd name="T58" fmla="*/ 35 w 62"/>
                  <a:gd name="T59" fmla="*/ 62 h 62"/>
                  <a:gd name="T60" fmla="*/ 35 w 62"/>
                  <a:gd name="T61" fmla="*/ 62 h 62"/>
                  <a:gd name="T62" fmla="*/ 28 w 62"/>
                  <a:gd name="T63" fmla="*/ 62 h 62"/>
                  <a:gd name="T64" fmla="*/ 28 w 62"/>
                  <a:gd name="T65" fmla="*/ 62 h 62"/>
                  <a:gd name="T66" fmla="*/ 21 w 62"/>
                  <a:gd name="T67" fmla="*/ 62 h 62"/>
                  <a:gd name="T68" fmla="*/ 21 w 62"/>
                  <a:gd name="T69" fmla="*/ 62 h 62"/>
                  <a:gd name="T70" fmla="*/ 14 w 62"/>
                  <a:gd name="T71" fmla="*/ 62 h 62"/>
                  <a:gd name="T72" fmla="*/ 14 w 62"/>
                  <a:gd name="T73" fmla="*/ 62 h 62"/>
                  <a:gd name="T74" fmla="*/ 14 w 62"/>
                  <a:gd name="T75" fmla="*/ 55 h 62"/>
                  <a:gd name="T76" fmla="*/ 7 w 62"/>
                  <a:gd name="T77" fmla="*/ 55 h 62"/>
                  <a:gd name="T78" fmla="*/ 7 w 62"/>
                  <a:gd name="T79" fmla="*/ 48 h 62"/>
                  <a:gd name="T80" fmla="*/ 0 w 62"/>
                  <a:gd name="T81" fmla="*/ 48 h 62"/>
                  <a:gd name="T82" fmla="*/ 0 w 62"/>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0" y="34"/>
                    </a:moveTo>
                    <a:lnTo>
                      <a:pt x="0" y="14"/>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14"/>
                    </a:lnTo>
                    <a:lnTo>
                      <a:pt x="62" y="34"/>
                    </a:lnTo>
                    <a:lnTo>
                      <a:pt x="62" y="34"/>
                    </a:lnTo>
                    <a:lnTo>
                      <a:pt x="62" y="48"/>
                    </a:lnTo>
                    <a:lnTo>
                      <a:pt x="55" y="48"/>
                    </a:lnTo>
                    <a:lnTo>
                      <a:pt x="55" y="55"/>
                    </a:lnTo>
                    <a:lnTo>
                      <a:pt x="49" y="55"/>
                    </a:lnTo>
                    <a:lnTo>
                      <a:pt x="49" y="62"/>
                    </a:lnTo>
                    <a:lnTo>
                      <a:pt x="42" y="62"/>
                    </a:lnTo>
                    <a:lnTo>
                      <a:pt x="42" y="62"/>
                    </a:lnTo>
                    <a:lnTo>
                      <a:pt x="35" y="62"/>
                    </a:lnTo>
                    <a:lnTo>
                      <a:pt x="35" y="62"/>
                    </a:lnTo>
                    <a:lnTo>
                      <a:pt x="28" y="62"/>
                    </a:lnTo>
                    <a:lnTo>
                      <a:pt x="28" y="62"/>
                    </a:lnTo>
                    <a:lnTo>
                      <a:pt x="21" y="62"/>
                    </a:lnTo>
                    <a:lnTo>
                      <a:pt x="21" y="62"/>
                    </a:lnTo>
                    <a:lnTo>
                      <a:pt x="14" y="62"/>
                    </a:lnTo>
                    <a:lnTo>
                      <a:pt x="14" y="62"/>
                    </a:lnTo>
                    <a:lnTo>
                      <a:pt x="14" y="55"/>
                    </a:lnTo>
                    <a:lnTo>
                      <a:pt x="7" y="55"/>
                    </a:lnTo>
                    <a:lnTo>
                      <a:pt x="7" y="48"/>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5" name="Freeform 489"/>
              <p:cNvSpPr>
                <a:spLocks/>
              </p:cNvSpPr>
              <p:nvPr/>
            </p:nvSpPr>
            <p:spPr bwMode="auto">
              <a:xfrm>
                <a:off x="531" y="1606"/>
                <a:ext cx="36" cy="33"/>
              </a:xfrm>
              <a:custGeom>
                <a:avLst/>
                <a:gdLst>
                  <a:gd name="T0" fmla="*/ 0 w 62"/>
                  <a:gd name="T1" fmla="*/ 34 h 62"/>
                  <a:gd name="T2" fmla="*/ 0 w 62"/>
                  <a:gd name="T3" fmla="*/ 14 h 62"/>
                  <a:gd name="T4" fmla="*/ 7 w 62"/>
                  <a:gd name="T5" fmla="*/ 14 h 62"/>
                  <a:gd name="T6" fmla="*/ 7 w 62"/>
                  <a:gd name="T7" fmla="*/ 7 h 62"/>
                  <a:gd name="T8" fmla="*/ 14 w 62"/>
                  <a:gd name="T9" fmla="*/ 7 h 62"/>
                  <a:gd name="T10" fmla="*/ 14 w 62"/>
                  <a:gd name="T11" fmla="*/ 0 h 62"/>
                  <a:gd name="T12" fmla="*/ 14 w 62"/>
                  <a:gd name="T13" fmla="*/ 0 h 62"/>
                  <a:gd name="T14" fmla="*/ 21 w 62"/>
                  <a:gd name="T15" fmla="*/ 0 h 62"/>
                  <a:gd name="T16" fmla="*/ 21 w 62"/>
                  <a:gd name="T17" fmla="*/ 0 h 62"/>
                  <a:gd name="T18" fmla="*/ 28 w 62"/>
                  <a:gd name="T19" fmla="*/ 0 h 62"/>
                  <a:gd name="T20" fmla="*/ 28 w 62"/>
                  <a:gd name="T21" fmla="*/ 0 h 62"/>
                  <a:gd name="T22" fmla="*/ 35 w 62"/>
                  <a:gd name="T23" fmla="*/ 0 h 62"/>
                  <a:gd name="T24" fmla="*/ 35 w 62"/>
                  <a:gd name="T25" fmla="*/ 0 h 62"/>
                  <a:gd name="T26" fmla="*/ 42 w 62"/>
                  <a:gd name="T27" fmla="*/ 0 h 62"/>
                  <a:gd name="T28" fmla="*/ 42 w 62"/>
                  <a:gd name="T29" fmla="*/ 0 h 62"/>
                  <a:gd name="T30" fmla="*/ 49 w 62"/>
                  <a:gd name="T31" fmla="*/ 0 h 62"/>
                  <a:gd name="T32" fmla="*/ 49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49 w 62"/>
                  <a:gd name="T51" fmla="*/ 55 h 62"/>
                  <a:gd name="T52" fmla="*/ 49 w 62"/>
                  <a:gd name="T53" fmla="*/ 62 h 62"/>
                  <a:gd name="T54" fmla="*/ 42 w 62"/>
                  <a:gd name="T55" fmla="*/ 62 h 62"/>
                  <a:gd name="T56" fmla="*/ 42 w 62"/>
                  <a:gd name="T57" fmla="*/ 62 h 62"/>
                  <a:gd name="T58" fmla="*/ 35 w 62"/>
                  <a:gd name="T59" fmla="*/ 62 h 62"/>
                  <a:gd name="T60" fmla="*/ 35 w 62"/>
                  <a:gd name="T61" fmla="*/ 62 h 62"/>
                  <a:gd name="T62" fmla="*/ 28 w 62"/>
                  <a:gd name="T63" fmla="*/ 62 h 62"/>
                  <a:gd name="T64" fmla="*/ 28 w 62"/>
                  <a:gd name="T65" fmla="*/ 62 h 62"/>
                  <a:gd name="T66" fmla="*/ 21 w 62"/>
                  <a:gd name="T67" fmla="*/ 62 h 62"/>
                  <a:gd name="T68" fmla="*/ 21 w 62"/>
                  <a:gd name="T69" fmla="*/ 62 h 62"/>
                  <a:gd name="T70" fmla="*/ 14 w 62"/>
                  <a:gd name="T71" fmla="*/ 62 h 62"/>
                  <a:gd name="T72" fmla="*/ 14 w 62"/>
                  <a:gd name="T73" fmla="*/ 62 h 62"/>
                  <a:gd name="T74" fmla="*/ 14 w 62"/>
                  <a:gd name="T75" fmla="*/ 55 h 62"/>
                  <a:gd name="T76" fmla="*/ 7 w 62"/>
                  <a:gd name="T77" fmla="*/ 55 h 62"/>
                  <a:gd name="T78" fmla="*/ 7 w 62"/>
                  <a:gd name="T79" fmla="*/ 48 h 62"/>
                  <a:gd name="T80" fmla="*/ 0 w 62"/>
                  <a:gd name="T81" fmla="*/ 48 h 62"/>
                  <a:gd name="T82" fmla="*/ 0 w 62"/>
                  <a:gd name="T83" fmla="*/ 34 h 62"/>
                  <a:gd name="T84" fmla="*/ 0 w 62"/>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2">
                    <a:moveTo>
                      <a:pt x="0" y="34"/>
                    </a:moveTo>
                    <a:lnTo>
                      <a:pt x="0" y="14"/>
                    </a:lnTo>
                    <a:lnTo>
                      <a:pt x="7" y="14"/>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14"/>
                    </a:lnTo>
                    <a:lnTo>
                      <a:pt x="62" y="14"/>
                    </a:lnTo>
                    <a:lnTo>
                      <a:pt x="62" y="34"/>
                    </a:lnTo>
                    <a:lnTo>
                      <a:pt x="62" y="34"/>
                    </a:lnTo>
                    <a:lnTo>
                      <a:pt x="62" y="48"/>
                    </a:lnTo>
                    <a:lnTo>
                      <a:pt x="55" y="48"/>
                    </a:lnTo>
                    <a:lnTo>
                      <a:pt x="55" y="55"/>
                    </a:lnTo>
                    <a:lnTo>
                      <a:pt x="49" y="55"/>
                    </a:lnTo>
                    <a:lnTo>
                      <a:pt x="49" y="62"/>
                    </a:lnTo>
                    <a:lnTo>
                      <a:pt x="42" y="62"/>
                    </a:lnTo>
                    <a:lnTo>
                      <a:pt x="42" y="62"/>
                    </a:lnTo>
                    <a:lnTo>
                      <a:pt x="35" y="62"/>
                    </a:lnTo>
                    <a:lnTo>
                      <a:pt x="35" y="62"/>
                    </a:lnTo>
                    <a:lnTo>
                      <a:pt x="28" y="62"/>
                    </a:lnTo>
                    <a:lnTo>
                      <a:pt x="28" y="62"/>
                    </a:lnTo>
                    <a:lnTo>
                      <a:pt x="21" y="62"/>
                    </a:lnTo>
                    <a:lnTo>
                      <a:pt x="21" y="62"/>
                    </a:lnTo>
                    <a:lnTo>
                      <a:pt x="14" y="62"/>
                    </a:lnTo>
                    <a:lnTo>
                      <a:pt x="14" y="62"/>
                    </a:lnTo>
                    <a:lnTo>
                      <a:pt x="14" y="55"/>
                    </a:lnTo>
                    <a:lnTo>
                      <a:pt x="7" y="55"/>
                    </a:lnTo>
                    <a:lnTo>
                      <a:pt x="7" y="48"/>
                    </a:lnTo>
                    <a:lnTo>
                      <a:pt x="0"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06" name="Oval 490"/>
              <p:cNvSpPr>
                <a:spLocks noChangeArrowheads="1"/>
              </p:cNvSpPr>
              <p:nvPr/>
            </p:nvSpPr>
            <p:spPr bwMode="auto">
              <a:xfrm>
                <a:off x="539" y="153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7" name="Freeform 491"/>
              <p:cNvSpPr>
                <a:spLocks/>
              </p:cNvSpPr>
              <p:nvPr/>
            </p:nvSpPr>
            <p:spPr bwMode="auto">
              <a:xfrm>
                <a:off x="531" y="1519"/>
                <a:ext cx="36"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7 h 68"/>
                  <a:gd name="T16" fmla="*/ 21 w 62"/>
                  <a:gd name="T17" fmla="*/ 7 h 68"/>
                  <a:gd name="T18" fmla="*/ 28 w 62"/>
                  <a:gd name="T19" fmla="*/ 0 h 68"/>
                  <a:gd name="T20" fmla="*/ 28 w 62"/>
                  <a:gd name="T21" fmla="*/ 0 h 68"/>
                  <a:gd name="T22" fmla="*/ 35 w 62"/>
                  <a:gd name="T23" fmla="*/ 0 h 68"/>
                  <a:gd name="T24" fmla="*/ 35 w 62"/>
                  <a:gd name="T25" fmla="*/ 7 h 68"/>
                  <a:gd name="T26" fmla="*/ 42 w 62"/>
                  <a:gd name="T27" fmla="*/ 7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9 w 62"/>
                  <a:gd name="T51" fmla="*/ 62 h 68"/>
                  <a:gd name="T52" fmla="*/ 49 w 62"/>
                  <a:gd name="T53" fmla="*/ 62 h 68"/>
                  <a:gd name="T54" fmla="*/ 42 w 62"/>
                  <a:gd name="T55" fmla="*/ 62 h 68"/>
                  <a:gd name="T56" fmla="*/ 42 w 62"/>
                  <a:gd name="T57" fmla="*/ 68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8 h 68"/>
                  <a:gd name="T70" fmla="*/ 14 w 62"/>
                  <a:gd name="T71" fmla="*/ 62 h 68"/>
                  <a:gd name="T72" fmla="*/ 14 w 62"/>
                  <a:gd name="T73" fmla="*/ 62 h 68"/>
                  <a:gd name="T74" fmla="*/ 14 w 62"/>
                  <a:gd name="T75" fmla="*/ 62 h 68"/>
                  <a:gd name="T76" fmla="*/ 7 w 62"/>
                  <a:gd name="T77" fmla="*/ 55 h 68"/>
                  <a:gd name="T78" fmla="*/ 7 w 62"/>
                  <a:gd name="T79" fmla="*/ 55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1"/>
                    </a:lnTo>
                    <a:lnTo>
                      <a:pt x="7" y="14"/>
                    </a:lnTo>
                    <a:lnTo>
                      <a:pt x="7" y="14"/>
                    </a:lnTo>
                    <a:lnTo>
                      <a:pt x="14" y="7"/>
                    </a:lnTo>
                    <a:lnTo>
                      <a:pt x="14" y="7"/>
                    </a:lnTo>
                    <a:lnTo>
                      <a:pt x="14" y="7"/>
                    </a:lnTo>
                    <a:lnTo>
                      <a:pt x="21" y="7"/>
                    </a:lnTo>
                    <a:lnTo>
                      <a:pt x="21" y="7"/>
                    </a:lnTo>
                    <a:lnTo>
                      <a:pt x="28" y="0"/>
                    </a:lnTo>
                    <a:lnTo>
                      <a:pt x="28" y="0"/>
                    </a:lnTo>
                    <a:lnTo>
                      <a:pt x="35" y="0"/>
                    </a:lnTo>
                    <a:lnTo>
                      <a:pt x="35" y="7"/>
                    </a:lnTo>
                    <a:lnTo>
                      <a:pt x="42" y="7"/>
                    </a:lnTo>
                    <a:lnTo>
                      <a:pt x="42" y="7"/>
                    </a:lnTo>
                    <a:lnTo>
                      <a:pt x="49" y="7"/>
                    </a:lnTo>
                    <a:lnTo>
                      <a:pt x="49" y="7"/>
                    </a:lnTo>
                    <a:lnTo>
                      <a:pt x="55" y="14"/>
                    </a:lnTo>
                    <a:lnTo>
                      <a:pt x="55" y="14"/>
                    </a:lnTo>
                    <a:lnTo>
                      <a:pt x="62" y="21"/>
                    </a:lnTo>
                    <a:lnTo>
                      <a:pt x="62" y="34"/>
                    </a:lnTo>
                    <a:lnTo>
                      <a:pt x="62" y="34"/>
                    </a:lnTo>
                    <a:lnTo>
                      <a:pt x="62" y="48"/>
                    </a:lnTo>
                    <a:lnTo>
                      <a:pt x="55" y="55"/>
                    </a:lnTo>
                    <a:lnTo>
                      <a:pt x="55" y="55"/>
                    </a:lnTo>
                    <a:lnTo>
                      <a:pt x="49" y="62"/>
                    </a:lnTo>
                    <a:lnTo>
                      <a:pt x="49" y="62"/>
                    </a:lnTo>
                    <a:lnTo>
                      <a:pt x="42" y="62"/>
                    </a:lnTo>
                    <a:lnTo>
                      <a:pt x="42" y="68"/>
                    </a:lnTo>
                    <a:lnTo>
                      <a:pt x="35" y="68"/>
                    </a:lnTo>
                    <a:lnTo>
                      <a:pt x="35" y="68"/>
                    </a:lnTo>
                    <a:lnTo>
                      <a:pt x="28" y="68"/>
                    </a:lnTo>
                    <a:lnTo>
                      <a:pt x="28" y="68"/>
                    </a:lnTo>
                    <a:lnTo>
                      <a:pt x="21" y="68"/>
                    </a:lnTo>
                    <a:lnTo>
                      <a:pt x="21" y="68"/>
                    </a:lnTo>
                    <a:lnTo>
                      <a:pt x="14" y="62"/>
                    </a:lnTo>
                    <a:lnTo>
                      <a:pt x="14" y="62"/>
                    </a:lnTo>
                    <a:lnTo>
                      <a:pt x="14" y="62"/>
                    </a:lnTo>
                    <a:lnTo>
                      <a:pt x="7" y="55"/>
                    </a:lnTo>
                    <a:lnTo>
                      <a:pt x="7" y="55"/>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08" name="Freeform 492"/>
              <p:cNvSpPr>
                <a:spLocks/>
              </p:cNvSpPr>
              <p:nvPr/>
            </p:nvSpPr>
            <p:spPr bwMode="auto">
              <a:xfrm>
                <a:off x="531" y="1519"/>
                <a:ext cx="36"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7 h 68"/>
                  <a:gd name="T16" fmla="*/ 21 w 62"/>
                  <a:gd name="T17" fmla="*/ 7 h 68"/>
                  <a:gd name="T18" fmla="*/ 28 w 62"/>
                  <a:gd name="T19" fmla="*/ 0 h 68"/>
                  <a:gd name="T20" fmla="*/ 28 w 62"/>
                  <a:gd name="T21" fmla="*/ 0 h 68"/>
                  <a:gd name="T22" fmla="*/ 35 w 62"/>
                  <a:gd name="T23" fmla="*/ 0 h 68"/>
                  <a:gd name="T24" fmla="*/ 35 w 62"/>
                  <a:gd name="T25" fmla="*/ 7 h 68"/>
                  <a:gd name="T26" fmla="*/ 42 w 62"/>
                  <a:gd name="T27" fmla="*/ 7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9 w 62"/>
                  <a:gd name="T51" fmla="*/ 62 h 68"/>
                  <a:gd name="T52" fmla="*/ 49 w 62"/>
                  <a:gd name="T53" fmla="*/ 62 h 68"/>
                  <a:gd name="T54" fmla="*/ 42 w 62"/>
                  <a:gd name="T55" fmla="*/ 62 h 68"/>
                  <a:gd name="T56" fmla="*/ 42 w 62"/>
                  <a:gd name="T57" fmla="*/ 68 h 68"/>
                  <a:gd name="T58" fmla="*/ 35 w 62"/>
                  <a:gd name="T59" fmla="*/ 68 h 68"/>
                  <a:gd name="T60" fmla="*/ 35 w 62"/>
                  <a:gd name="T61" fmla="*/ 68 h 68"/>
                  <a:gd name="T62" fmla="*/ 28 w 62"/>
                  <a:gd name="T63" fmla="*/ 68 h 68"/>
                  <a:gd name="T64" fmla="*/ 28 w 62"/>
                  <a:gd name="T65" fmla="*/ 68 h 68"/>
                  <a:gd name="T66" fmla="*/ 21 w 62"/>
                  <a:gd name="T67" fmla="*/ 68 h 68"/>
                  <a:gd name="T68" fmla="*/ 21 w 62"/>
                  <a:gd name="T69" fmla="*/ 68 h 68"/>
                  <a:gd name="T70" fmla="*/ 14 w 62"/>
                  <a:gd name="T71" fmla="*/ 62 h 68"/>
                  <a:gd name="T72" fmla="*/ 14 w 62"/>
                  <a:gd name="T73" fmla="*/ 62 h 68"/>
                  <a:gd name="T74" fmla="*/ 14 w 62"/>
                  <a:gd name="T75" fmla="*/ 62 h 68"/>
                  <a:gd name="T76" fmla="*/ 7 w 62"/>
                  <a:gd name="T77" fmla="*/ 55 h 68"/>
                  <a:gd name="T78" fmla="*/ 7 w 62"/>
                  <a:gd name="T79" fmla="*/ 55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1"/>
                    </a:lnTo>
                    <a:lnTo>
                      <a:pt x="7" y="14"/>
                    </a:lnTo>
                    <a:lnTo>
                      <a:pt x="7" y="14"/>
                    </a:lnTo>
                    <a:lnTo>
                      <a:pt x="14" y="7"/>
                    </a:lnTo>
                    <a:lnTo>
                      <a:pt x="14" y="7"/>
                    </a:lnTo>
                    <a:lnTo>
                      <a:pt x="14" y="7"/>
                    </a:lnTo>
                    <a:lnTo>
                      <a:pt x="21" y="7"/>
                    </a:lnTo>
                    <a:lnTo>
                      <a:pt x="21" y="7"/>
                    </a:lnTo>
                    <a:lnTo>
                      <a:pt x="28" y="0"/>
                    </a:lnTo>
                    <a:lnTo>
                      <a:pt x="28" y="0"/>
                    </a:lnTo>
                    <a:lnTo>
                      <a:pt x="35" y="0"/>
                    </a:lnTo>
                    <a:lnTo>
                      <a:pt x="35" y="7"/>
                    </a:lnTo>
                    <a:lnTo>
                      <a:pt x="42" y="7"/>
                    </a:lnTo>
                    <a:lnTo>
                      <a:pt x="42" y="7"/>
                    </a:lnTo>
                    <a:lnTo>
                      <a:pt x="49" y="7"/>
                    </a:lnTo>
                    <a:lnTo>
                      <a:pt x="49" y="7"/>
                    </a:lnTo>
                    <a:lnTo>
                      <a:pt x="55" y="14"/>
                    </a:lnTo>
                    <a:lnTo>
                      <a:pt x="55" y="14"/>
                    </a:lnTo>
                    <a:lnTo>
                      <a:pt x="62" y="21"/>
                    </a:lnTo>
                    <a:lnTo>
                      <a:pt x="62" y="34"/>
                    </a:lnTo>
                    <a:lnTo>
                      <a:pt x="62" y="34"/>
                    </a:lnTo>
                    <a:lnTo>
                      <a:pt x="62" y="48"/>
                    </a:lnTo>
                    <a:lnTo>
                      <a:pt x="55" y="55"/>
                    </a:lnTo>
                    <a:lnTo>
                      <a:pt x="55" y="55"/>
                    </a:lnTo>
                    <a:lnTo>
                      <a:pt x="49" y="62"/>
                    </a:lnTo>
                    <a:lnTo>
                      <a:pt x="49" y="62"/>
                    </a:lnTo>
                    <a:lnTo>
                      <a:pt x="42" y="62"/>
                    </a:lnTo>
                    <a:lnTo>
                      <a:pt x="42" y="68"/>
                    </a:lnTo>
                    <a:lnTo>
                      <a:pt x="35" y="68"/>
                    </a:lnTo>
                    <a:lnTo>
                      <a:pt x="35" y="68"/>
                    </a:lnTo>
                    <a:lnTo>
                      <a:pt x="28" y="68"/>
                    </a:lnTo>
                    <a:lnTo>
                      <a:pt x="28" y="68"/>
                    </a:lnTo>
                    <a:lnTo>
                      <a:pt x="21" y="68"/>
                    </a:lnTo>
                    <a:lnTo>
                      <a:pt x="21" y="68"/>
                    </a:lnTo>
                    <a:lnTo>
                      <a:pt x="14" y="62"/>
                    </a:lnTo>
                    <a:lnTo>
                      <a:pt x="14" y="62"/>
                    </a:lnTo>
                    <a:lnTo>
                      <a:pt x="14" y="62"/>
                    </a:lnTo>
                    <a:lnTo>
                      <a:pt x="7" y="55"/>
                    </a:lnTo>
                    <a:lnTo>
                      <a:pt x="7" y="55"/>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09" name="Oval 493"/>
              <p:cNvSpPr>
                <a:spLocks noChangeArrowheads="1"/>
              </p:cNvSpPr>
              <p:nvPr/>
            </p:nvSpPr>
            <p:spPr bwMode="auto">
              <a:xfrm>
                <a:off x="539" y="1449"/>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0" name="Freeform 494"/>
              <p:cNvSpPr>
                <a:spLocks/>
              </p:cNvSpPr>
              <p:nvPr/>
            </p:nvSpPr>
            <p:spPr bwMode="auto">
              <a:xfrm>
                <a:off x="531" y="1438"/>
                <a:ext cx="36" cy="32"/>
              </a:xfrm>
              <a:custGeom>
                <a:avLst/>
                <a:gdLst>
                  <a:gd name="T0" fmla="*/ 0 w 62"/>
                  <a:gd name="T1" fmla="*/ 34 h 61"/>
                  <a:gd name="T2" fmla="*/ 0 w 62"/>
                  <a:gd name="T3" fmla="*/ 21 h 61"/>
                  <a:gd name="T4" fmla="*/ 7 w 62"/>
                  <a:gd name="T5" fmla="*/ 14 h 61"/>
                  <a:gd name="T6" fmla="*/ 7 w 62"/>
                  <a:gd name="T7" fmla="*/ 7 h 61"/>
                  <a:gd name="T8" fmla="*/ 14 w 62"/>
                  <a:gd name="T9" fmla="*/ 7 h 61"/>
                  <a:gd name="T10" fmla="*/ 14 w 62"/>
                  <a:gd name="T11" fmla="*/ 7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7 h 61"/>
                  <a:gd name="T32" fmla="*/ 49 w 62"/>
                  <a:gd name="T33" fmla="*/ 7 h 61"/>
                  <a:gd name="T34" fmla="*/ 55 w 62"/>
                  <a:gd name="T35" fmla="*/ 7 h 61"/>
                  <a:gd name="T36" fmla="*/ 55 w 62"/>
                  <a:gd name="T37" fmla="*/ 14 h 61"/>
                  <a:gd name="T38" fmla="*/ 62 w 62"/>
                  <a:gd name="T39" fmla="*/ 21 h 61"/>
                  <a:gd name="T40" fmla="*/ 62 w 62"/>
                  <a:gd name="T41" fmla="*/ 34 h 61"/>
                  <a:gd name="T42" fmla="*/ 62 w 62"/>
                  <a:gd name="T43" fmla="*/ 34 h 61"/>
                  <a:gd name="T44" fmla="*/ 62 w 62"/>
                  <a:gd name="T45" fmla="*/ 48 h 61"/>
                  <a:gd name="T46" fmla="*/ 55 w 62"/>
                  <a:gd name="T47" fmla="*/ 55 h 61"/>
                  <a:gd name="T48" fmla="*/ 55 w 62"/>
                  <a:gd name="T49" fmla="*/ 55 h 61"/>
                  <a:gd name="T50" fmla="*/ 49 w 62"/>
                  <a:gd name="T51" fmla="*/ 55 h 61"/>
                  <a:gd name="T52" fmla="*/ 49 w 62"/>
                  <a:gd name="T53" fmla="*/ 61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61 h 61"/>
                  <a:gd name="T74" fmla="*/ 14 w 62"/>
                  <a:gd name="T75" fmla="*/ 55 h 61"/>
                  <a:gd name="T76" fmla="*/ 7 w 62"/>
                  <a:gd name="T77" fmla="*/ 55 h 61"/>
                  <a:gd name="T78" fmla="*/ 7 w 62"/>
                  <a:gd name="T79" fmla="*/ 55 h 61"/>
                  <a:gd name="T80" fmla="*/ 0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1"/>
                    </a:lnTo>
                    <a:lnTo>
                      <a:pt x="7" y="14"/>
                    </a:lnTo>
                    <a:lnTo>
                      <a:pt x="7" y="7"/>
                    </a:lnTo>
                    <a:lnTo>
                      <a:pt x="14" y="7"/>
                    </a:lnTo>
                    <a:lnTo>
                      <a:pt x="14" y="7"/>
                    </a:lnTo>
                    <a:lnTo>
                      <a:pt x="14" y="0"/>
                    </a:lnTo>
                    <a:lnTo>
                      <a:pt x="21" y="0"/>
                    </a:lnTo>
                    <a:lnTo>
                      <a:pt x="21" y="0"/>
                    </a:lnTo>
                    <a:lnTo>
                      <a:pt x="28" y="0"/>
                    </a:lnTo>
                    <a:lnTo>
                      <a:pt x="28" y="0"/>
                    </a:lnTo>
                    <a:lnTo>
                      <a:pt x="35" y="0"/>
                    </a:lnTo>
                    <a:lnTo>
                      <a:pt x="35" y="0"/>
                    </a:lnTo>
                    <a:lnTo>
                      <a:pt x="42" y="0"/>
                    </a:lnTo>
                    <a:lnTo>
                      <a:pt x="42" y="0"/>
                    </a:lnTo>
                    <a:lnTo>
                      <a:pt x="49" y="7"/>
                    </a:lnTo>
                    <a:lnTo>
                      <a:pt x="49" y="7"/>
                    </a:lnTo>
                    <a:lnTo>
                      <a:pt x="55" y="7"/>
                    </a:lnTo>
                    <a:lnTo>
                      <a:pt x="55" y="14"/>
                    </a:lnTo>
                    <a:lnTo>
                      <a:pt x="62" y="21"/>
                    </a:lnTo>
                    <a:lnTo>
                      <a:pt x="62" y="34"/>
                    </a:lnTo>
                    <a:lnTo>
                      <a:pt x="62" y="34"/>
                    </a:lnTo>
                    <a:lnTo>
                      <a:pt x="62" y="48"/>
                    </a:lnTo>
                    <a:lnTo>
                      <a:pt x="55" y="55"/>
                    </a:lnTo>
                    <a:lnTo>
                      <a:pt x="55" y="55"/>
                    </a:lnTo>
                    <a:lnTo>
                      <a:pt x="49" y="55"/>
                    </a:lnTo>
                    <a:lnTo>
                      <a:pt x="49" y="61"/>
                    </a:lnTo>
                    <a:lnTo>
                      <a:pt x="42" y="61"/>
                    </a:lnTo>
                    <a:lnTo>
                      <a:pt x="42" y="61"/>
                    </a:lnTo>
                    <a:lnTo>
                      <a:pt x="35" y="61"/>
                    </a:lnTo>
                    <a:lnTo>
                      <a:pt x="35" y="61"/>
                    </a:lnTo>
                    <a:lnTo>
                      <a:pt x="28" y="61"/>
                    </a:lnTo>
                    <a:lnTo>
                      <a:pt x="28" y="61"/>
                    </a:lnTo>
                    <a:lnTo>
                      <a:pt x="21" y="61"/>
                    </a:lnTo>
                    <a:lnTo>
                      <a:pt x="21" y="61"/>
                    </a:lnTo>
                    <a:lnTo>
                      <a:pt x="14" y="61"/>
                    </a:lnTo>
                    <a:lnTo>
                      <a:pt x="14" y="61"/>
                    </a:lnTo>
                    <a:lnTo>
                      <a:pt x="14" y="55"/>
                    </a:lnTo>
                    <a:lnTo>
                      <a:pt x="7" y="55"/>
                    </a:lnTo>
                    <a:lnTo>
                      <a:pt x="7" y="55"/>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1" name="Freeform 495"/>
              <p:cNvSpPr>
                <a:spLocks/>
              </p:cNvSpPr>
              <p:nvPr/>
            </p:nvSpPr>
            <p:spPr bwMode="auto">
              <a:xfrm>
                <a:off x="531" y="1438"/>
                <a:ext cx="36" cy="32"/>
              </a:xfrm>
              <a:custGeom>
                <a:avLst/>
                <a:gdLst>
                  <a:gd name="T0" fmla="*/ 0 w 62"/>
                  <a:gd name="T1" fmla="*/ 34 h 61"/>
                  <a:gd name="T2" fmla="*/ 0 w 62"/>
                  <a:gd name="T3" fmla="*/ 21 h 61"/>
                  <a:gd name="T4" fmla="*/ 7 w 62"/>
                  <a:gd name="T5" fmla="*/ 14 h 61"/>
                  <a:gd name="T6" fmla="*/ 7 w 62"/>
                  <a:gd name="T7" fmla="*/ 7 h 61"/>
                  <a:gd name="T8" fmla="*/ 14 w 62"/>
                  <a:gd name="T9" fmla="*/ 7 h 61"/>
                  <a:gd name="T10" fmla="*/ 14 w 62"/>
                  <a:gd name="T11" fmla="*/ 7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7 h 61"/>
                  <a:gd name="T32" fmla="*/ 49 w 62"/>
                  <a:gd name="T33" fmla="*/ 7 h 61"/>
                  <a:gd name="T34" fmla="*/ 55 w 62"/>
                  <a:gd name="T35" fmla="*/ 7 h 61"/>
                  <a:gd name="T36" fmla="*/ 55 w 62"/>
                  <a:gd name="T37" fmla="*/ 14 h 61"/>
                  <a:gd name="T38" fmla="*/ 62 w 62"/>
                  <a:gd name="T39" fmla="*/ 21 h 61"/>
                  <a:gd name="T40" fmla="*/ 62 w 62"/>
                  <a:gd name="T41" fmla="*/ 34 h 61"/>
                  <a:gd name="T42" fmla="*/ 62 w 62"/>
                  <a:gd name="T43" fmla="*/ 34 h 61"/>
                  <a:gd name="T44" fmla="*/ 62 w 62"/>
                  <a:gd name="T45" fmla="*/ 48 h 61"/>
                  <a:gd name="T46" fmla="*/ 55 w 62"/>
                  <a:gd name="T47" fmla="*/ 55 h 61"/>
                  <a:gd name="T48" fmla="*/ 55 w 62"/>
                  <a:gd name="T49" fmla="*/ 55 h 61"/>
                  <a:gd name="T50" fmla="*/ 49 w 62"/>
                  <a:gd name="T51" fmla="*/ 55 h 61"/>
                  <a:gd name="T52" fmla="*/ 49 w 62"/>
                  <a:gd name="T53" fmla="*/ 61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61 h 61"/>
                  <a:gd name="T74" fmla="*/ 14 w 62"/>
                  <a:gd name="T75" fmla="*/ 55 h 61"/>
                  <a:gd name="T76" fmla="*/ 7 w 62"/>
                  <a:gd name="T77" fmla="*/ 55 h 61"/>
                  <a:gd name="T78" fmla="*/ 7 w 62"/>
                  <a:gd name="T79" fmla="*/ 55 h 61"/>
                  <a:gd name="T80" fmla="*/ 0 w 62"/>
                  <a:gd name="T81" fmla="*/ 48 h 61"/>
                  <a:gd name="T82" fmla="*/ 0 w 62"/>
                  <a:gd name="T83" fmla="*/ 34 h 61"/>
                  <a:gd name="T84" fmla="*/ 0 w 62"/>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34"/>
                    </a:moveTo>
                    <a:lnTo>
                      <a:pt x="0" y="21"/>
                    </a:lnTo>
                    <a:lnTo>
                      <a:pt x="7" y="14"/>
                    </a:lnTo>
                    <a:lnTo>
                      <a:pt x="7" y="7"/>
                    </a:lnTo>
                    <a:lnTo>
                      <a:pt x="14" y="7"/>
                    </a:lnTo>
                    <a:lnTo>
                      <a:pt x="14" y="7"/>
                    </a:lnTo>
                    <a:lnTo>
                      <a:pt x="14" y="0"/>
                    </a:lnTo>
                    <a:lnTo>
                      <a:pt x="21" y="0"/>
                    </a:lnTo>
                    <a:lnTo>
                      <a:pt x="21" y="0"/>
                    </a:lnTo>
                    <a:lnTo>
                      <a:pt x="28" y="0"/>
                    </a:lnTo>
                    <a:lnTo>
                      <a:pt x="28" y="0"/>
                    </a:lnTo>
                    <a:lnTo>
                      <a:pt x="35" y="0"/>
                    </a:lnTo>
                    <a:lnTo>
                      <a:pt x="35" y="0"/>
                    </a:lnTo>
                    <a:lnTo>
                      <a:pt x="42" y="0"/>
                    </a:lnTo>
                    <a:lnTo>
                      <a:pt x="42" y="0"/>
                    </a:lnTo>
                    <a:lnTo>
                      <a:pt x="49" y="7"/>
                    </a:lnTo>
                    <a:lnTo>
                      <a:pt x="49" y="7"/>
                    </a:lnTo>
                    <a:lnTo>
                      <a:pt x="55" y="7"/>
                    </a:lnTo>
                    <a:lnTo>
                      <a:pt x="55" y="14"/>
                    </a:lnTo>
                    <a:lnTo>
                      <a:pt x="62" y="21"/>
                    </a:lnTo>
                    <a:lnTo>
                      <a:pt x="62" y="34"/>
                    </a:lnTo>
                    <a:lnTo>
                      <a:pt x="62" y="34"/>
                    </a:lnTo>
                    <a:lnTo>
                      <a:pt x="62" y="48"/>
                    </a:lnTo>
                    <a:lnTo>
                      <a:pt x="55" y="55"/>
                    </a:lnTo>
                    <a:lnTo>
                      <a:pt x="55" y="55"/>
                    </a:lnTo>
                    <a:lnTo>
                      <a:pt x="49" y="55"/>
                    </a:lnTo>
                    <a:lnTo>
                      <a:pt x="49" y="61"/>
                    </a:lnTo>
                    <a:lnTo>
                      <a:pt x="42" y="61"/>
                    </a:lnTo>
                    <a:lnTo>
                      <a:pt x="42" y="61"/>
                    </a:lnTo>
                    <a:lnTo>
                      <a:pt x="35" y="61"/>
                    </a:lnTo>
                    <a:lnTo>
                      <a:pt x="35" y="61"/>
                    </a:lnTo>
                    <a:lnTo>
                      <a:pt x="28" y="61"/>
                    </a:lnTo>
                    <a:lnTo>
                      <a:pt x="28" y="61"/>
                    </a:lnTo>
                    <a:lnTo>
                      <a:pt x="21" y="61"/>
                    </a:lnTo>
                    <a:lnTo>
                      <a:pt x="21" y="61"/>
                    </a:lnTo>
                    <a:lnTo>
                      <a:pt x="14" y="61"/>
                    </a:lnTo>
                    <a:lnTo>
                      <a:pt x="14" y="61"/>
                    </a:lnTo>
                    <a:lnTo>
                      <a:pt x="14" y="55"/>
                    </a:lnTo>
                    <a:lnTo>
                      <a:pt x="7" y="55"/>
                    </a:lnTo>
                    <a:lnTo>
                      <a:pt x="7" y="55"/>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12" name="Oval 496"/>
              <p:cNvSpPr>
                <a:spLocks noChangeArrowheads="1"/>
              </p:cNvSpPr>
              <p:nvPr/>
            </p:nvSpPr>
            <p:spPr bwMode="auto">
              <a:xfrm>
                <a:off x="539" y="1363"/>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3" name="Freeform 497"/>
              <p:cNvSpPr>
                <a:spLocks/>
              </p:cNvSpPr>
              <p:nvPr/>
            </p:nvSpPr>
            <p:spPr bwMode="auto">
              <a:xfrm>
                <a:off x="531" y="1355"/>
                <a:ext cx="36" cy="31"/>
              </a:xfrm>
              <a:custGeom>
                <a:avLst/>
                <a:gdLst>
                  <a:gd name="T0" fmla="*/ 0 w 62"/>
                  <a:gd name="T1" fmla="*/ 27 h 61"/>
                  <a:gd name="T2" fmla="*/ 0 w 62"/>
                  <a:gd name="T3" fmla="*/ 14 h 61"/>
                  <a:gd name="T4" fmla="*/ 7 w 62"/>
                  <a:gd name="T5" fmla="*/ 7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49 w 62"/>
                  <a:gd name="T51" fmla="*/ 54 h 61"/>
                  <a:gd name="T52" fmla="*/ 49 w 62"/>
                  <a:gd name="T53" fmla="*/ 54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4 h 61"/>
                  <a:gd name="T74" fmla="*/ 14 w 62"/>
                  <a:gd name="T75" fmla="*/ 54 h 61"/>
                  <a:gd name="T76" fmla="*/ 7 w 62"/>
                  <a:gd name="T77" fmla="*/ 54 h 61"/>
                  <a:gd name="T78" fmla="*/ 7 w 62"/>
                  <a:gd name="T79" fmla="*/ 48 h 61"/>
                  <a:gd name="T80" fmla="*/ 0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4"/>
                    </a:lnTo>
                    <a:lnTo>
                      <a:pt x="7" y="7"/>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7"/>
                    </a:lnTo>
                    <a:lnTo>
                      <a:pt x="62" y="14"/>
                    </a:lnTo>
                    <a:lnTo>
                      <a:pt x="62" y="27"/>
                    </a:lnTo>
                    <a:lnTo>
                      <a:pt x="62" y="27"/>
                    </a:lnTo>
                    <a:lnTo>
                      <a:pt x="62" y="41"/>
                    </a:lnTo>
                    <a:lnTo>
                      <a:pt x="55" y="48"/>
                    </a:lnTo>
                    <a:lnTo>
                      <a:pt x="55" y="54"/>
                    </a:lnTo>
                    <a:lnTo>
                      <a:pt x="49" y="54"/>
                    </a:lnTo>
                    <a:lnTo>
                      <a:pt x="49" y="54"/>
                    </a:lnTo>
                    <a:lnTo>
                      <a:pt x="42" y="61"/>
                    </a:lnTo>
                    <a:lnTo>
                      <a:pt x="42" y="61"/>
                    </a:lnTo>
                    <a:lnTo>
                      <a:pt x="35" y="61"/>
                    </a:lnTo>
                    <a:lnTo>
                      <a:pt x="35" y="61"/>
                    </a:lnTo>
                    <a:lnTo>
                      <a:pt x="28" y="61"/>
                    </a:lnTo>
                    <a:lnTo>
                      <a:pt x="28" y="61"/>
                    </a:lnTo>
                    <a:lnTo>
                      <a:pt x="21" y="61"/>
                    </a:lnTo>
                    <a:lnTo>
                      <a:pt x="21" y="61"/>
                    </a:lnTo>
                    <a:lnTo>
                      <a:pt x="14" y="61"/>
                    </a:lnTo>
                    <a:lnTo>
                      <a:pt x="14" y="54"/>
                    </a:lnTo>
                    <a:lnTo>
                      <a:pt x="14" y="54"/>
                    </a:lnTo>
                    <a:lnTo>
                      <a:pt x="7" y="54"/>
                    </a:lnTo>
                    <a:lnTo>
                      <a:pt x="7" y="48"/>
                    </a:lnTo>
                    <a:lnTo>
                      <a:pt x="0"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4" name="Freeform 498"/>
              <p:cNvSpPr>
                <a:spLocks/>
              </p:cNvSpPr>
              <p:nvPr/>
            </p:nvSpPr>
            <p:spPr bwMode="auto">
              <a:xfrm>
                <a:off x="531" y="1355"/>
                <a:ext cx="36" cy="31"/>
              </a:xfrm>
              <a:custGeom>
                <a:avLst/>
                <a:gdLst>
                  <a:gd name="T0" fmla="*/ 0 w 62"/>
                  <a:gd name="T1" fmla="*/ 27 h 61"/>
                  <a:gd name="T2" fmla="*/ 0 w 62"/>
                  <a:gd name="T3" fmla="*/ 14 h 61"/>
                  <a:gd name="T4" fmla="*/ 7 w 62"/>
                  <a:gd name="T5" fmla="*/ 7 h 61"/>
                  <a:gd name="T6" fmla="*/ 7 w 62"/>
                  <a:gd name="T7" fmla="*/ 7 h 61"/>
                  <a:gd name="T8" fmla="*/ 14 w 62"/>
                  <a:gd name="T9" fmla="*/ 7 h 61"/>
                  <a:gd name="T10" fmla="*/ 14 w 62"/>
                  <a:gd name="T11" fmla="*/ 0 h 61"/>
                  <a:gd name="T12" fmla="*/ 14 w 62"/>
                  <a:gd name="T13" fmla="*/ 0 h 61"/>
                  <a:gd name="T14" fmla="*/ 21 w 62"/>
                  <a:gd name="T15" fmla="*/ 0 h 61"/>
                  <a:gd name="T16" fmla="*/ 21 w 62"/>
                  <a:gd name="T17" fmla="*/ 0 h 61"/>
                  <a:gd name="T18" fmla="*/ 28 w 62"/>
                  <a:gd name="T19" fmla="*/ 0 h 61"/>
                  <a:gd name="T20" fmla="*/ 28 w 62"/>
                  <a:gd name="T21" fmla="*/ 0 h 61"/>
                  <a:gd name="T22" fmla="*/ 35 w 62"/>
                  <a:gd name="T23" fmla="*/ 0 h 61"/>
                  <a:gd name="T24" fmla="*/ 35 w 62"/>
                  <a:gd name="T25" fmla="*/ 0 h 61"/>
                  <a:gd name="T26" fmla="*/ 42 w 62"/>
                  <a:gd name="T27" fmla="*/ 0 h 61"/>
                  <a:gd name="T28" fmla="*/ 42 w 62"/>
                  <a:gd name="T29" fmla="*/ 0 h 61"/>
                  <a:gd name="T30" fmla="*/ 49 w 62"/>
                  <a:gd name="T31" fmla="*/ 0 h 61"/>
                  <a:gd name="T32" fmla="*/ 49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49 w 62"/>
                  <a:gd name="T51" fmla="*/ 54 h 61"/>
                  <a:gd name="T52" fmla="*/ 49 w 62"/>
                  <a:gd name="T53" fmla="*/ 54 h 61"/>
                  <a:gd name="T54" fmla="*/ 42 w 62"/>
                  <a:gd name="T55" fmla="*/ 61 h 61"/>
                  <a:gd name="T56" fmla="*/ 42 w 62"/>
                  <a:gd name="T57" fmla="*/ 61 h 61"/>
                  <a:gd name="T58" fmla="*/ 35 w 62"/>
                  <a:gd name="T59" fmla="*/ 61 h 61"/>
                  <a:gd name="T60" fmla="*/ 35 w 62"/>
                  <a:gd name="T61" fmla="*/ 61 h 61"/>
                  <a:gd name="T62" fmla="*/ 28 w 62"/>
                  <a:gd name="T63" fmla="*/ 61 h 61"/>
                  <a:gd name="T64" fmla="*/ 28 w 62"/>
                  <a:gd name="T65" fmla="*/ 61 h 61"/>
                  <a:gd name="T66" fmla="*/ 21 w 62"/>
                  <a:gd name="T67" fmla="*/ 61 h 61"/>
                  <a:gd name="T68" fmla="*/ 21 w 62"/>
                  <a:gd name="T69" fmla="*/ 61 h 61"/>
                  <a:gd name="T70" fmla="*/ 14 w 62"/>
                  <a:gd name="T71" fmla="*/ 61 h 61"/>
                  <a:gd name="T72" fmla="*/ 14 w 62"/>
                  <a:gd name="T73" fmla="*/ 54 h 61"/>
                  <a:gd name="T74" fmla="*/ 14 w 62"/>
                  <a:gd name="T75" fmla="*/ 54 h 61"/>
                  <a:gd name="T76" fmla="*/ 7 w 62"/>
                  <a:gd name="T77" fmla="*/ 54 h 61"/>
                  <a:gd name="T78" fmla="*/ 7 w 62"/>
                  <a:gd name="T79" fmla="*/ 48 h 61"/>
                  <a:gd name="T80" fmla="*/ 0 w 62"/>
                  <a:gd name="T81" fmla="*/ 41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0" y="14"/>
                    </a:lnTo>
                    <a:lnTo>
                      <a:pt x="7" y="7"/>
                    </a:lnTo>
                    <a:lnTo>
                      <a:pt x="7" y="7"/>
                    </a:lnTo>
                    <a:lnTo>
                      <a:pt x="14" y="7"/>
                    </a:lnTo>
                    <a:lnTo>
                      <a:pt x="14" y="0"/>
                    </a:lnTo>
                    <a:lnTo>
                      <a:pt x="14" y="0"/>
                    </a:lnTo>
                    <a:lnTo>
                      <a:pt x="21" y="0"/>
                    </a:lnTo>
                    <a:lnTo>
                      <a:pt x="21" y="0"/>
                    </a:lnTo>
                    <a:lnTo>
                      <a:pt x="28" y="0"/>
                    </a:lnTo>
                    <a:lnTo>
                      <a:pt x="28" y="0"/>
                    </a:lnTo>
                    <a:lnTo>
                      <a:pt x="35" y="0"/>
                    </a:lnTo>
                    <a:lnTo>
                      <a:pt x="35" y="0"/>
                    </a:lnTo>
                    <a:lnTo>
                      <a:pt x="42" y="0"/>
                    </a:lnTo>
                    <a:lnTo>
                      <a:pt x="42" y="0"/>
                    </a:lnTo>
                    <a:lnTo>
                      <a:pt x="49" y="0"/>
                    </a:lnTo>
                    <a:lnTo>
                      <a:pt x="49" y="7"/>
                    </a:lnTo>
                    <a:lnTo>
                      <a:pt x="55" y="7"/>
                    </a:lnTo>
                    <a:lnTo>
                      <a:pt x="55" y="7"/>
                    </a:lnTo>
                    <a:lnTo>
                      <a:pt x="62" y="14"/>
                    </a:lnTo>
                    <a:lnTo>
                      <a:pt x="62" y="27"/>
                    </a:lnTo>
                    <a:lnTo>
                      <a:pt x="62" y="27"/>
                    </a:lnTo>
                    <a:lnTo>
                      <a:pt x="62" y="41"/>
                    </a:lnTo>
                    <a:lnTo>
                      <a:pt x="55" y="48"/>
                    </a:lnTo>
                    <a:lnTo>
                      <a:pt x="55" y="54"/>
                    </a:lnTo>
                    <a:lnTo>
                      <a:pt x="49" y="54"/>
                    </a:lnTo>
                    <a:lnTo>
                      <a:pt x="49" y="54"/>
                    </a:lnTo>
                    <a:lnTo>
                      <a:pt x="42" y="61"/>
                    </a:lnTo>
                    <a:lnTo>
                      <a:pt x="42" y="61"/>
                    </a:lnTo>
                    <a:lnTo>
                      <a:pt x="35" y="61"/>
                    </a:lnTo>
                    <a:lnTo>
                      <a:pt x="35" y="61"/>
                    </a:lnTo>
                    <a:lnTo>
                      <a:pt x="28" y="61"/>
                    </a:lnTo>
                    <a:lnTo>
                      <a:pt x="28" y="61"/>
                    </a:lnTo>
                    <a:lnTo>
                      <a:pt x="21" y="61"/>
                    </a:lnTo>
                    <a:lnTo>
                      <a:pt x="21" y="61"/>
                    </a:lnTo>
                    <a:lnTo>
                      <a:pt x="14" y="61"/>
                    </a:lnTo>
                    <a:lnTo>
                      <a:pt x="14" y="54"/>
                    </a:lnTo>
                    <a:lnTo>
                      <a:pt x="14" y="54"/>
                    </a:lnTo>
                    <a:lnTo>
                      <a:pt x="7" y="54"/>
                    </a:lnTo>
                    <a:lnTo>
                      <a:pt x="7" y="48"/>
                    </a:lnTo>
                    <a:lnTo>
                      <a:pt x="0" y="41"/>
                    </a:lnTo>
                    <a:lnTo>
                      <a:pt x="0" y="27"/>
                    </a:lnTo>
                    <a:lnTo>
                      <a:pt x="0" y="27"/>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15" name="Oval 499"/>
              <p:cNvSpPr>
                <a:spLocks noChangeArrowheads="1"/>
              </p:cNvSpPr>
              <p:nvPr/>
            </p:nvSpPr>
            <p:spPr bwMode="auto">
              <a:xfrm>
                <a:off x="539" y="1278"/>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6" name="Freeform 500"/>
              <p:cNvSpPr>
                <a:spLocks/>
              </p:cNvSpPr>
              <p:nvPr/>
            </p:nvSpPr>
            <p:spPr bwMode="auto">
              <a:xfrm>
                <a:off x="531" y="1269"/>
                <a:ext cx="36"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1 h 68"/>
                  <a:gd name="T58" fmla="*/ 35 w 62"/>
                  <a:gd name="T59" fmla="*/ 61 h 68"/>
                  <a:gd name="T60" fmla="*/ 35 w 62"/>
                  <a:gd name="T61" fmla="*/ 68 h 68"/>
                  <a:gd name="T62" fmla="*/ 28 w 62"/>
                  <a:gd name="T63" fmla="*/ 68 h 68"/>
                  <a:gd name="T64" fmla="*/ 28 w 62"/>
                  <a:gd name="T65" fmla="*/ 68 h 68"/>
                  <a:gd name="T66" fmla="*/ 21 w 62"/>
                  <a:gd name="T67" fmla="*/ 61 h 68"/>
                  <a:gd name="T68" fmla="*/ 21 w 62"/>
                  <a:gd name="T69" fmla="*/ 61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0"/>
                    </a:lnTo>
                    <a:lnTo>
                      <a:pt x="7" y="14"/>
                    </a:lnTo>
                    <a:lnTo>
                      <a:pt x="7" y="14"/>
                    </a:lnTo>
                    <a:lnTo>
                      <a:pt x="14" y="7"/>
                    </a:lnTo>
                    <a:lnTo>
                      <a:pt x="14" y="7"/>
                    </a:lnTo>
                    <a:lnTo>
                      <a:pt x="14" y="7"/>
                    </a:lnTo>
                    <a:lnTo>
                      <a:pt x="21" y="0"/>
                    </a:lnTo>
                    <a:lnTo>
                      <a:pt x="21" y="0"/>
                    </a:lnTo>
                    <a:lnTo>
                      <a:pt x="28" y="0"/>
                    </a:lnTo>
                    <a:lnTo>
                      <a:pt x="28" y="0"/>
                    </a:lnTo>
                    <a:lnTo>
                      <a:pt x="35" y="0"/>
                    </a:lnTo>
                    <a:lnTo>
                      <a:pt x="35" y="0"/>
                    </a:lnTo>
                    <a:lnTo>
                      <a:pt x="42" y="0"/>
                    </a:lnTo>
                    <a:lnTo>
                      <a:pt x="42" y="7"/>
                    </a:lnTo>
                    <a:lnTo>
                      <a:pt x="49" y="7"/>
                    </a:lnTo>
                    <a:lnTo>
                      <a:pt x="49" y="7"/>
                    </a:lnTo>
                    <a:lnTo>
                      <a:pt x="55" y="14"/>
                    </a:lnTo>
                    <a:lnTo>
                      <a:pt x="55" y="14"/>
                    </a:lnTo>
                    <a:lnTo>
                      <a:pt x="62" y="20"/>
                    </a:lnTo>
                    <a:lnTo>
                      <a:pt x="62" y="34"/>
                    </a:lnTo>
                    <a:lnTo>
                      <a:pt x="62" y="34"/>
                    </a:lnTo>
                    <a:lnTo>
                      <a:pt x="62" y="48"/>
                    </a:lnTo>
                    <a:lnTo>
                      <a:pt x="55" y="54"/>
                    </a:lnTo>
                    <a:lnTo>
                      <a:pt x="55" y="54"/>
                    </a:lnTo>
                    <a:lnTo>
                      <a:pt x="49" y="61"/>
                    </a:lnTo>
                    <a:lnTo>
                      <a:pt x="49" y="61"/>
                    </a:lnTo>
                    <a:lnTo>
                      <a:pt x="42" y="61"/>
                    </a:lnTo>
                    <a:lnTo>
                      <a:pt x="42" y="61"/>
                    </a:lnTo>
                    <a:lnTo>
                      <a:pt x="35" y="61"/>
                    </a:lnTo>
                    <a:lnTo>
                      <a:pt x="35" y="68"/>
                    </a:lnTo>
                    <a:lnTo>
                      <a:pt x="28" y="68"/>
                    </a:lnTo>
                    <a:lnTo>
                      <a:pt x="28" y="68"/>
                    </a:lnTo>
                    <a:lnTo>
                      <a:pt x="21" y="61"/>
                    </a:lnTo>
                    <a:lnTo>
                      <a:pt x="21" y="61"/>
                    </a:lnTo>
                    <a:lnTo>
                      <a:pt x="14" y="61"/>
                    </a:lnTo>
                    <a:lnTo>
                      <a:pt x="14" y="61"/>
                    </a:lnTo>
                    <a:lnTo>
                      <a:pt x="14" y="61"/>
                    </a:lnTo>
                    <a:lnTo>
                      <a:pt x="7" y="54"/>
                    </a:lnTo>
                    <a:lnTo>
                      <a:pt x="7" y="54"/>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7" name="Freeform 501"/>
              <p:cNvSpPr>
                <a:spLocks/>
              </p:cNvSpPr>
              <p:nvPr/>
            </p:nvSpPr>
            <p:spPr bwMode="auto">
              <a:xfrm>
                <a:off x="531" y="1269"/>
                <a:ext cx="36"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14 w 62"/>
                  <a:gd name="T13" fmla="*/ 7 h 68"/>
                  <a:gd name="T14" fmla="*/ 21 w 62"/>
                  <a:gd name="T15" fmla="*/ 0 h 68"/>
                  <a:gd name="T16" fmla="*/ 21 w 62"/>
                  <a:gd name="T17" fmla="*/ 0 h 68"/>
                  <a:gd name="T18" fmla="*/ 28 w 62"/>
                  <a:gd name="T19" fmla="*/ 0 h 68"/>
                  <a:gd name="T20" fmla="*/ 28 w 62"/>
                  <a:gd name="T21" fmla="*/ 0 h 68"/>
                  <a:gd name="T22" fmla="*/ 35 w 62"/>
                  <a:gd name="T23" fmla="*/ 0 h 68"/>
                  <a:gd name="T24" fmla="*/ 35 w 62"/>
                  <a:gd name="T25" fmla="*/ 0 h 68"/>
                  <a:gd name="T26" fmla="*/ 42 w 62"/>
                  <a:gd name="T27" fmla="*/ 0 h 68"/>
                  <a:gd name="T28" fmla="*/ 42 w 62"/>
                  <a:gd name="T29" fmla="*/ 7 h 68"/>
                  <a:gd name="T30" fmla="*/ 49 w 62"/>
                  <a:gd name="T31" fmla="*/ 7 h 68"/>
                  <a:gd name="T32" fmla="*/ 49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9 w 62"/>
                  <a:gd name="T51" fmla="*/ 61 h 68"/>
                  <a:gd name="T52" fmla="*/ 49 w 62"/>
                  <a:gd name="T53" fmla="*/ 61 h 68"/>
                  <a:gd name="T54" fmla="*/ 42 w 62"/>
                  <a:gd name="T55" fmla="*/ 61 h 68"/>
                  <a:gd name="T56" fmla="*/ 42 w 62"/>
                  <a:gd name="T57" fmla="*/ 61 h 68"/>
                  <a:gd name="T58" fmla="*/ 35 w 62"/>
                  <a:gd name="T59" fmla="*/ 61 h 68"/>
                  <a:gd name="T60" fmla="*/ 35 w 62"/>
                  <a:gd name="T61" fmla="*/ 68 h 68"/>
                  <a:gd name="T62" fmla="*/ 28 w 62"/>
                  <a:gd name="T63" fmla="*/ 68 h 68"/>
                  <a:gd name="T64" fmla="*/ 28 w 62"/>
                  <a:gd name="T65" fmla="*/ 68 h 68"/>
                  <a:gd name="T66" fmla="*/ 21 w 62"/>
                  <a:gd name="T67" fmla="*/ 61 h 68"/>
                  <a:gd name="T68" fmla="*/ 21 w 62"/>
                  <a:gd name="T69" fmla="*/ 61 h 68"/>
                  <a:gd name="T70" fmla="*/ 14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0"/>
                    </a:lnTo>
                    <a:lnTo>
                      <a:pt x="7" y="14"/>
                    </a:lnTo>
                    <a:lnTo>
                      <a:pt x="7" y="14"/>
                    </a:lnTo>
                    <a:lnTo>
                      <a:pt x="14" y="7"/>
                    </a:lnTo>
                    <a:lnTo>
                      <a:pt x="14" y="7"/>
                    </a:lnTo>
                    <a:lnTo>
                      <a:pt x="14" y="7"/>
                    </a:lnTo>
                    <a:lnTo>
                      <a:pt x="21" y="0"/>
                    </a:lnTo>
                    <a:lnTo>
                      <a:pt x="21" y="0"/>
                    </a:lnTo>
                    <a:lnTo>
                      <a:pt x="28" y="0"/>
                    </a:lnTo>
                    <a:lnTo>
                      <a:pt x="28" y="0"/>
                    </a:lnTo>
                    <a:lnTo>
                      <a:pt x="35" y="0"/>
                    </a:lnTo>
                    <a:lnTo>
                      <a:pt x="35" y="0"/>
                    </a:lnTo>
                    <a:lnTo>
                      <a:pt x="42" y="0"/>
                    </a:lnTo>
                    <a:lnTo>
                      <a:pt x="42" y="7"/>
                    </a:lnTo>
                    <a:lnTo>
                      <a:pt x="49" y="7"/>
                    </a:lnTo>
                    <a:lnTo>
                      <a:pt x="49" y="7"/>
                    </a:lnTo>
                    <a:lnTo>
                      <a:pt x="55" y="14"/>
                    </a:lnTo>
                    <a:lnTo>
                      <a:pt x="55" y="14"/>
                    </a:lnTo>
                    <a:lnTo>
                      <a:pt x="62" y="20"/>
                    </a:lnTo>
                    <a:lnTo>
                      <a:pt x="62" y="34"/>
                    </a:lnTo>
                    <a:lnTo>
                      <a:pt x="62" y="34"/>
                    </a:lnTo>
                    <a:lnTo>
                      <a:pt x="62" y="48"/>
                    </a:lnTo>
                    <a:lnTo>
                      <a:pt x="55" y="54"/>
                    </a:lnTo>
                    <a:lnTo>
                      <a:pt x="55" y="54"/>
                    </a:lnTo>
                    <a:lnTo>
                      <a:pt x="49" y="61"/>
                    </a:lnTo>
                    <a:lnTo>
                      <a:pt x="49" y="61"/>
                    </a:lnTo>
                    <a:lnTo>
                      <a:pt x="42" y="61"/>
                    </a:lnTo>
                    <a:lnTo>
                      <a:pt x="42" y="61"/>
                    </a:lnTo>
                    <a:lnTo>
                      <a:pt x="35" y="61"/>
                    </a:lnTo>
                    <a:lnTo>
                      <a:pt x="35" y="68"/>
                    </a:lnTo>
                    <a:lnTo>
                      <a:pt x="28" y="68"/>
                    </a:lnTo>
                    <a:lnTo>
                      <a:pt x="28" y="68"/>
                    </a:lnTo>
                    <a:lnTo>
                      <a:pt x="21" y="61"/>
                    </a:lnTo>
                    <a:lnTo>
                      <a:pt x="21" y="61"/>
                    </a:lnTo>
                    <a:lnTo>
                      <a:pt x="14" y="61"/>
                    </a:lnTo>
                    <a:lnTo>
                      <a:pt x="14" y="61"/>
                    </a:lnTo>
                    <a:lnTo>
                      <a:pt x="14" y="61"/>
                    </a:lnTo>
                    <a:lnTo>
                      <a:pt x="7" y="54"/>
                    </a:lnTo>
                    <a:lnTo>
                      <a:pt x="7" y="54"/>
                    </a:lnTo>
                    <a:lnTo>
                      <a:pt x="0"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18" name="Oval 502"/>
              <p:cNvSpPr>
                <a:spLocks noChangeArrowheads="1"/>
              </p:cNvSpPr>
              <p:nvPr/>
            </p:nvSpPr>
            <p:spPr bwMode="auto">
              <a:xfrm>
                <a:off x="631" y="2290"/>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19" name="Freeform 503"/>
              <p:cNvSpPr>
                <a:spLocks/>
              </p:cNvSpPr>
              <p:nvPr/>
            </p:nvSpPr>
            <p:spPr bwMode="auto">
              <a:xfrm>
                <a:off x="620" y="2278"/>
                <a:ext cx="34" cy="32"/>
              </a:xfrm>
              <a:custGeom>
                <a:avLst/>
                <a:gdLst>
                  <a:gd name="T0" fmla="*/ 0 w 62"/>
                  <a:gd name="T1" fmla="*/ 34 h 62"/>
                  <a:gd name="T2" fmla="*/ 7 w 62"/>
                  <a:gd name="T3" fmla="*/ 21 h 62"/>
                  <a:gd name="T4" fmla="*/ 7 w 62"/>
                  <a:gd name="T5" fmla="*/ 14 h 62"/>
                  <a:gd name="T6" fmla="*/ 7 w 62"/>
                  <a:gd name="T7" fmla="*/ 7 h 62"/>
                  <a:gd name="T8" fmla="*/ 14 w 62"/>
                  <a:gd name="T9" fmla="*/ 7 h 62"/>
                  <a:gd name="T10" fmla="*/ 14 w 62"/>
                  <a:gd name="T11" fmla="*/ 7 h 62"/>
                  <a:gd name="T12" fmla="*/ 21 w 62"/>
                  <a:gd name="T13" fmla="*/ 0 h 62"/>
                  <a:gd name="T14" fmla="*/ 21 w 62"/>
                  <a:gd name="T15" fmla="*/ 0 h 62"/>
                  <a:gd name="T16" fmla="*/ 28 w 62"/>
                  <a:gd name="T17" fmla="*/ 0 h 62"/>
                  <a:gd name="T18" fmla="*/ 28 w 62"/>
                  <a:gd name="T19" fmla="*/ 0 h 62"/>
                  <a:gd name="T20" fmla="*/ 35 w 62"/>
                  <a:gd name="T21" fmla="*/ 0 h 62"/>
                  <a:gd name="T22" fmla="*/ 35 w 62"/>
                  <a:gd name="T23" fmla="*/ 0 h 62"/>
                  <a:gd name="T24" fmla="*/ 42 w 62"/>
                  <a:gd name="T25" fmla="*/ 0 h 62"/>
                  <a:gd name="T26" fmla="*/ 42 w 62"/>
                  <a:gd name="T27" fmla="*/ 0 h 62"/>
                  <a:gd name="T28" fmla="*/ 48 w 62"/>
                  <a:gd name="T29" fmla="*/ 0 h 62"/>
                  <a:gd name="T30" fmla="*/ 48 w 62"/>
                  <a:gd name="T31" fmla="*/ 7 h 62"/>
                  <a:gd name="T32" fmla="*/ 55 w 62"/>
                  <a:gd name="T33" fmla="*/ 7 h 62"/>
                  <a:gd name="T34" fmla="*/ 55 w 62"/>
                  <a:gd name="T35" fmla="*/ 7 h 62"/>
                  <a:gd name="T36" fmla="*/ 55 w 62"/>
                  <a:gd name="T37" fmla="*/ 14 h 62"/>
                  <a:gd name="T38" fmla="*/ 62 w 62"/>
                  <a:gd name="T39" fmla="*/ 21 h 62"/>
                  <a:gd name="T40" fmla="*/ 62 w 62"/>
                  <a:gd name="T41" fmla="*/ 34 h 62"/>
                  <a:gd name="T42" fmla="*/ 62 w 62"/>
                  <a:gd name="T43" fmla="*/ 34 h 62"/>
                  <a:gd name="T44" fmla="*/ 62 w 62"/>
                  <a:gd name="T45" fmla="*/ 48 h 62"/>
                  <a:gd name="T46" fmla="*/ 55 w 62"/>
                  <a:gd name="T47" fmla="*/ 55 h 62"/>
                  <a:gd name="T48" fmla="*/ 55 w 62"/>
                  <a:gd name="T49" fmla="*/ 55 h 62"/>
                  <a:gd name="T50" fmla="*/ 55 w 62"/>
                  <a:gd name="T51" fmla="*/ 62 h 62"/>
                  <a:gd name="T52" fmla="*/ 48 w 62"/>
                  <a:gd name="T53" fmla="*/ 62 h 62"/>
                  <a:gd name="T54" fmla="*/ 48 w 62"/>
                  <a:gd name="T55" fmla="*/ 62 h 62"/>
                  <a:gd name="T56" fmla="*/ 42 w 62"/>
                  <a:gd name="T57" fmla="*/ 62 h 62"/>
                  <a:gd name="T58" fmla="*/ 42 w 62"/>
                  <a:gd name="T59" fmla="*/ 62 h 62"/>
                  <a:gd name="T60" fmla="*/ 35 w 62"/>
                  <a:gd name="T61" fmla="*/ 62 h 62"/>
                  <a:gd name="T62" fmla="*/ 35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62 h 62"/>
                  <a:gd name="T76" fmla="*/ 7 w 62"/>
                  <a:gd name="T77" fmla="*/ 55 h 62"/>
                  <a:gd name="T78" fmla="*/ 7 w 62"/>
                  <a:gd name="T79" fmla="*/ 55 h 62"/>
                  <a:gd name="T80" fmla="*/ 7 w 62"/>
                  <a:gd name="T81" fmla="*/ 48 h 62"/>
                  <a:gd name="T82" fmla="*/ 0 w 62"/>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0" y="34"/>
                    </a:moveTo>
                    <a:lnTo>
                      <a:pt x="7" y="21"/>
                    </a:lnTo>
                    <a:lnTo>
                      <a:pt x="7" y="14"/>
                    </a:lnTo>
                    <a:lnTo>
                      <a:pt x="7" y="7"/>
                    </a:lnTo>
                    <a:lnTo>
                      <a:pt x="14" y="7"/>
                    </a:lnTo>
                    <a:lnTo>
                      <a:pt x="14" y="7"/>
                    </a:lnTo>
                    <a:lnTo>
                      <a:pt x="21" y="0"/>
                    </a:lnTo>
                    <a:lnTo>
                      <a:pt x="21" y="0"/>
                    </a:lnTo>
                    <a:lnTo>
                      <a:pt x="28" y="0"/>
                    </a:lnTo>
                    <a:lnTo>
                      <a:pt x="28" y="0"/>
                    </a:lnTo>
                    <a:lnTo>
                      <a:pt x="35" y="0"/>
                    </a:lnTo>
                    <a:lnTo>
                      <a:pt x="35" y="0"/>
                    </a:lnTo>
                    <a:lnTo>
                      <a:pt x="42" y="0"/>
                    </a:lnTo>
                    <a:lnTo>
                      <a:pt x="42" y="0"/>
                    </a:lnTo>
                    <a:lnTo>
                      <a:pt x="48" y="0"/>
                    </a:lnTo>
                    <a:lnTo>
                      <a:pt x="48" y="7"/>
                    </a:lnTo>
                    <a:lnTo>
                      <a:pt x="55" y="7"/>
                    </a:lnTo>
                    <a:lnTo>
                      <a:pt x="55" y="7"/>
                    </a:lnTo>
                    <a:lnTo>
                      <a:pt x="55" y="14"/>
                    </a:lnTo>
                    <a:lnTo>
                      <a:pt x="62" y="21"/>
                    </a:lnTo>
                    <a:lnTo>
                      <a:pt x="62" y="34"/>
                    </a:lnTo>
                    <a:lnTo>
                      <a:pt x="62" y="34"/>
                    </a:lnTo>
                    <a:lnTo>
                      <a:pt x="62" y="48"/>
                    </a:lnTo>
                    <a:lnTo>
                      <a:pt x="55" y="55"/>
                    </a:lnTo>
                    <a:lnTo>
                      <a:pt x="55" y="55"/>
                    </a:lnTo>
                    <a:lnTo>
                      <a:pt x="55" y="62"/>
                    </a:lnTo>
                    <a:lnTo>
                      <a:pt x="48" y="62"/>
                    </a:lnTo>
                    <a:lnTo>
                      <a:pt x="48" y="62"/>
                    </a:lnTo>
                    <a:lnTo>
                      <a:pt x="42" y="62"/>
                    </a:lnTo>
                    <a:lnTo>
                      <a:pt x="42" y="62"/>
                    </a:lnTo>
                    <a:lnTo>
                      <a:pt x="35" y="62"/>
                    </a:lnTo>
                    <a:lnTo>
                      <a:pt x="35" y="62"/>
                    </a:lnTo>
                    <a:lnTo>
                      <a:pt x="28" y="62"/>
                    </a:lnTo>
                    <a:lnTo>
                      <a:pt x="28" y="62"/>
                    </a:lnTo>
                    <a:lnTo>
                      <a:pt x="21" y="62"/>
                    </a:lnTo>
                    <a:lnTo>
                      <a:pt x="21" y="62"/>
                    </a:lnTo>
                    <a:lnTo>
                      <a:pt x="14" y="62"/>
                    </a:lnTo>
                    <a:lnTo>
                      <a:pt x="14" y="62"/>
                    </a:lnTo>
                    <a:lnTo>
                      <a:pt x="7"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0" name="Freeform 504"/>
              <p:cNvSpPr>
                <a:spLocks/>
              </p:cNvSpPr>
              <p:nvPr/>
            </p:nvSpPr>
            <p:spPr bwMode="auto">
              <a:xfrm>
                <a:off x="620" y="2278"/>
                <a:ext cx="34" cy="32"/>
              </a:xfrm>
              <a:custGeom>
                <a:avLst/>
                <a:gdLst>
                  <a:gd name="T0" fmla="*/ 0 w 62"/>
                  <a:gd name="T1" fmla="*/ 34 h 62"/>
                  <a:gd name="T2" fmla="*/ 7 w 62"/>
                  <a:gd name="T3" fmla="*/ 21 h 62"/>
                  <a:gd name="T4" fmla="*/ 7 w 62"/>
                  <a:gd name="T5" fmla="*/ 14 h 62"/>
                  <a:gd name="T6" fmla="*/ 7 w 62"/>
                  <a:gd name="T7" fmla="*/ 7 h 62"/>
                  <a:gd name="T8" fmla="*/ 14 w 62"/>
                  <a:gd name="T9" fmla="*/ 7 h 62"/>
                  <a:gd name="T10" fmla="*/ 14 w 62"/>
                  <a:gd name="T11" fmla="*/ 7 h 62"/>
                  <a:gd name="T12" fmla="*/ 21 w 62"/>
                  <a:gd name="T13" fmla="*/ 0 h 62"/>
                  <a:gd name="T14" fmla="*/ 21 w 62"/>
                  <a:gd name="T15" fmla="*/ 0 h 62"/>
                  <a:gd name="T16" fmla="*/ 28 w 62"/>
                  <a:gd name="T17" fmla="*/ 0 h 62"/>
                  <a:gd name="T18" fmla="*/ 28 w 62"/>
                  <a:gd name="T19" fmla="*/ 0 h 62"/>
                  <a:gd name="T20" fmla="*/ 35 w 62"/>
                  <a:gd name="T21" fmla="*/ 0 h 62"/>
                  <a:gd name="T22" fmla="*/ 35 w 62"/>
                  <a:gd name="T23" fmla="*/ 0 h 62"/>
                  <a:gd name="T24" fmla="*/ 42 w 62"/>
                  <a:gd name="T25" fmla="*/ 0 h 62"/>
                  <a:gd name="T26" fmla="*/ 42 w 62"/>
                  <a:gd name="T27" fmla="*/ 0 h 62"/>
                  <a:gd name="T28" fmla="*/ 48 w 62"/>
                  <a:gd name="T29" fmla="*/ 0 h 62"/>
                  <a:gd name="T30" fmla="*/ 48 w 62"/>
                  <a:gd name="T31" fmla="*/ 7 h 62"/>
                  <a:gd name="T32" fmla="*/ 55 w 62"/>
                  <a:gd name="T33" fmla="*/ 7 h 62"/>
                  <a:gd name="T34" fmla="*/ 55 w 62"/>
                  <a:gd name="T35" fmla="*/ 7 h 62"/>
                  <a:gd name="T36" fmla="*/ 55 w 62"/>
                  <a:gd name="T37" fmla="*/ 14 h 62"/>
                  <a:gd name="T38" fmla="*/ 62 w 62"/>
                  <a:gd name="T39" fmla="*/ 21 h 62"/>
                  <a:gd name="T40" fmla="*/ 62 w 62"/>
                  <a:gd name="T41" fmla="*/ 34 h 62"/>
                  <a:gd name="T42" fmla="*/ 62 w 62"/>
                  <a:gd name="T43" fmla="*/ 34 h 62"/>
                  <a:gd name="T44" fmla="*/ 62 w 62"/>
                  <a:gd name="T45" fmla="*/ 48 h 62"/>
                  <a:gd name="T46" fmla="*/ 55 w 62"/>
                  <a:gd name="T47" fmla="*/ 55 h 62"/>
                  <a:gd name="T48" fmla="*/ 55 w 62"/>
                  <a:gd name="T49" fmla="*/ 55 h 62"/>
                  <a:gd name="T50" fmla="*/ 55 w 62"/>
                  <a:gd name="T51" fmla="*/ 62 h 62"/>
                  <a:gd name="T52" fmla="*/ 48 w 62"/>
                  <a:gd name="T53" fmla="*/ 62 h 62"/>
                  <a:gd name="T54" fmla="*/ 48 w 62"/>
                  <a:gd name="T55" fmla="*/ 62 h 62"/>
                  <a:gd name="T56" fmla="*/ 42 w 62"/>
                  <a:gd name="T57" fmla="*/ 62 h 62"/>
                  <a:gd name="T58" fmla="*/ 42 w 62"/>
                  <a:gd name="T59" fmla="*/ 62 h 62"/>
                  <a:gd name="T60" fmla="*/ 35 w 62"/>
                  <a:gd name="T61" fmla="*/ 62 h 62"/>
                  <a:gd name="T62" fmla="*/ 35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62 h 62"/>
                  <a:gd name="T76" fmla="*/ 7 w 62"/>
                  <a:gd name="T77" fmla="*/ 55 h 62"/>
                  <a:gd name="T78" fmla="*/ 7 w 62"/>
                  <a:gd name="T79" fmla="*/ 55 h 62"/>
                  <a:gd name="T80" fmla="*/ 7 w 62"/>
                  <a:gd name="T81" fmla="*/ 48 h 62"/>
                  <a:gd name="T82" fmla="*/ 0 w 62"/>
                  <a:gd name="T83" fmla="*/ 34 h 62"/>
                  <a:gd name="T84" fmla="*/ 0 w 62"/>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2">
                    <a:moveTo>
                      <a:pt x="0" y="34"/>
                    </a:moveTo>
                    <a:lnTo>
                      <a:pt x="7" y="21"/>
                    </a:lnTo>
                    <a:lnTo>
                      <a:pt x="7" y="14"/>
                    </a:lnTo>
                    <a:lnTo>
                      <a:pt x="7" y="7"/>
                    </a:lnTo>
                    <a:lnTo>
                      <a:pt x="14" y="7"/>
                    </a:lnTo>
                    <a:lnTo>
                      <a:pt x="14" y="7"/>
                    </a:lnTo>
                    <a:lnTo>
                      <a:pt x="21" y="0"/>
                    </a:lnTo>
                    <a:lnTo>
                      <a:pt x="21" y="0"/>
                    </a:lnTo>
                    <a:lnTo>
                      <a:pt x="28" y="0"/>
                    </a:lnTo>
                    <a:lnTo>
                      <a:pt x="28" y="0"/>
                    </a:lnTo>
                    <a:lnTo>
                      <a:pt x="35" y="0"/>
                    </a:lnTo>
                    <a:lnTo>
                      <a:pt x="35" y="0"/>
                    </a:lnTo>
                    <a:lnTo>
                      <a:pt x="42" y="0"/>
                    </a:lnTo>
                    <a:lnTo>
                      <a:pt x="42" y="0"/>
                    </a:lnTo>
                    <a:lnTo>
                      <a:pt x="48" y="0"/>
                    </a:lnTo>
                    <a:lnTo>
                      <a:pt x="48" y="7"/>
                    </a:lnTo>
                    <a:lnTo>
                      <a:pt x="55" y="7"/>
                    </a:lnTo>
                    <a:lnTo>
                      <a:pt x="55" y="7"/>
                    </a:lnTo>
                    <a:lnTo>
                      <a:pt x="55" y="14"/>
                    </a:lnTo>
                    <a:lnTo>
                      <a:pt x="62" y="21"/>
                    </a:lnTo>
                    <a:lnTo>
                      <a:pt x="62" y="34"/>
                    </a:lnTo>
                    <a:lnTo>
                      <a:pt x="62" y="34"/>
                    </a:lnTo>
                    <a:lnTo>
                      <a:pt x="62" y="48"/>
                    </a:lnTo>
                    <a:lnTo>
                      <a:pt x="55" y="55"/>
                    </a:lnTo>
                    <a:lnTo>
                      <a:pt x="55" y="55"/>
                    </a:lnTo>
                    <a:lnTo>
                      <a:pt x="55" y="62"/>
                    </a:lnTo>
                    <a:lnTo>
                      <a:pt x="48" y="62"/>
                    </a:lnTo>
                    <a:lnTo>
                      <a:pt x="48" y="62"/>
                    </a:lnTo>
                    <a:lnTo>
                      <a:pt x="42" y="62"/>
                    </a:lnTo>
                    <a:lnTo>
                      <a:pt x="42" y="62"/>
                    </a:lnTo>
                    <a:lnTo>
                      <a:pt x="35" y="62"/>
                    </a:lnTo>
                    <a:lnTo>
                      <a:pt x="35" y="62"/>
                    </a:lnTo>
                    <a:lnTo>
                      <a:pt x="28" y="62"/>
                    </a:lnTo>
                    <a:lnTo>
                      <a:pt x="28" y="62"/>
                    </a:lnTo>
                    <a:lnTo>
                      <a:pt x="21" y="62"/>
                    </a:lnTo>
                    <a:lnTo>
                      <a:pt x="21" y="62"/>
                    </a:lnTo>
                    <a:lnTo>
                      <a:pt x="14" y="62"/>
                    </a:lnTo>
                    <a:lnTo>
                      <a:pt x="14" y="62"/>
                    </a:lnTo>
                    <a:lnTo>
                      <a:pt x="7" y="55"/>
                    </a:lnTo>
                    <a:lnTo>
                      <a:pt x="7" y="55"/>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21" name="Freeform 505"/>
              <p:cNvSpPr>
                <a:spLocks/>
              </p:cNvSpPr>
              <p:nvPr/>
            </p:nvSpPr>
            <p:spPr bwMode="auto">
              <a:xfrm>
                <a:off x="620" y="2197"/>
                <a:ext cx="34" cy="30"/>
              </a:xfrm>
              <a:custGeom>
                <a:avLst/>
                <a:gdLst>
                  <a:gd name="T0" fmla="*/ 0 w 62"/>
                  <a:gd name="T1" fmla="*/ 27 h 61"/>
                  <a:gd name="T2" fmla="*/ 7 w 62"/>
                  <a:gd name="T3" fmla="*/ 14 h 61"/>
                  <a:gd name="T4" fmla="*/ 7 w 62"/>
                  <a:gd name="T5" fmla="*/ 14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0 h 61"/>
                  <a:gd name="T32" fmla="*/ 55 w 62"/>
                  <a:gd name="T33" fmla="*/ 7 h 61"/>
                  <a:gd name="T34" fmla="*/ 55 w 62"/>
                  <a:gd name="T35" fmla="*/ 7 h 61"/>
                  <a:gd name="T36" fmla="*/ 55 w 62"/>
                  <a:gd name="T37" fmla="*/ 14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5 h 61"/>
                  <a:gd name="T50" fmla="*/ 55 w 62"/>
                  <a:gd name="T51" fmla="*/ 55 h 61"/>
                  <a:gd name="T52" fmla="*/ 48 w 62"/>
                  <a:gd name="T53" fmla="*/ 55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55 h 61"/>
                  <a:gd name="T74" fmla="*/ 14 w 62"/>
                  <a:gd name="T75" fmla="*/ 55 h 61"/>
                  <a:gd name="T76" fmla="*/ 7 w 62"/>
                  <a:gd name="T77" fmla="*/ 55 h 61"/>
                  <a:gd name="T78" fmla="*/ 7 w 62"/>
                  <a:gd name="T79" fmla="*/ 48 h 61"/>
                  <a:gd name="T80" fmla="*/ 7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7" y="14"/>
                    </a:lnTo>
                    <a:lnTo>
                      <a:pt x="7" y="14"/>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14"/>
                    </a:lnTo>
                    <a:lnTo>
                      <a:pt x="62" y="14"/>
                    </a:lnTo>
                    <a:lnTo>
                      <a:pt x="62" y="27"/>
                    </a:lnTo>
                    <a:lnTo>
                      <a:pt x="62" y="27"/>
                    </a:lnTo>
                    <a:lnTo>
                      <a:pt x="62" y="41"/>
                    </a:lnTo>
                    <a:lnTo>
                      <a:pt x="55" y="48"/>
                    </a:lnTo>
                    <a:lnTo>
                      <a:pt x="55" y="55"/>
                    </a:lnTo>
                    <a:lnTo>
                      <a:pt x="55" y="55"/>
                    </a:lnTo>
                    <a:lnTo>
                      <a:pt x="48" y="55"/>
                    </a:lnTo>
                    <a:lnTo>
                      <a:pt x="48" y="61"/>
                    </a:lnTo>
                    <a:lnTo>
                      <a:pt x="42" y="61"/>
                    </a:lnTo>
                    <a:lnTo>
                      <a:pt x="42" y="61"/>
                    </a:lnTo>
                    <a:lnTo>
                      <a:pt x="35" y="61"/>
                    </a:lnTo>
                    <a:lnTo>
                      <a:pt x="35" y="61"/>
                    </a:lnTo>
                    <a:lnTo>
                      <a:pt x="28" y="61"/>
                    </a:lnTo>
                    <a:lnTo>
                      <a:pt x="28" y="61"/>
                    </a:lnTo>
                    <a:lnTo>
                      <a:pt x="21" y="61"/>
                    </a:lnTo>
                    <a:lnTo>
                      <a:pt x="21" y="61"/>
                    </a:lnTo>
                    <a:lnTo>
                      <a:pt x="14" y="55"/>
                    </a:lnTo>
                    <a:lnTo>
                      <a:pt x="14" y="55"/>
                    </a:lnTo>
                    <a:lnTo>
                      <a:pt x="7" y="55"/>
                    </a:lnTo>
                    <a:lnTo>
                      <a:pt x="7" y="48"/>
                    </a:lnTo>
                    <a:lnTo>
                      <a:pt x="7"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2" name="Oval 506"/>
              <p:cNvSpPr>
                <a:spLocks noChangeArrowheads="1"/>
              </p:cNvSpPr>
              <p:nvPr/>
            </p:nvSpPr>
            <p:spPr bwMode="auto">
              <a:xfrm>
                <a:off x="631" y="212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3" name="Freeform 507"/>
              <p:cNvSpPr>
                <a:spLocks/>
              </p:cNvSpPr>
              <p:nvPr/>
            </p:nvSpPr>
            <p:spPr bwMode="auto">
              <a:xfrm>
                <a:off x="620" y="2110"/>
                <a:ext cx="34" cy="36"/>
              </a:xfrm>
              <a:custGeom>
                <a:avLst/>
                <a:gdLst>
                  <a:gd name="T0" fmla="*/ 0 w 62"/>
                  <a:gd name="T1" fmla="*/ 34 h 68"/>
                  <a:gd name="T2" fmla="*/ 7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55 w 62"/>
                  <a:gd name="T51" fmla="*/ 61 h 68"/>
                  <a:gd name="T52" fmla="*/ 48 w 62"/>
                  <a:gd name="T53" fmla="*/ 61 h 68"/>
                  <a:gd name="T54" fmla="*/ 48 w 62"/>
                  <a:gd name="T55" fmla="*/ 61 h 68"/>
                  <a:gd name="T56" fmla="*/ 42 w 62"/>
                  <a:gd name="T57" fmla="*/ 61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5 h 68"/>
                  <a:gd name="T78" fmla="*/ 7 w 62"/>
                  <a:gd name="T79" fmla="*/ 55 h 68"/>
                  <a:gd name="T80" fmla="*/ 7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7" y="21"/>
                    </a:lnTo>
                    <a:lnTo>
                      <a:pt x="7" y="14"/>
                    </a:lnTo>
                    <a:lnTo>
                      <a:pt x="7" y="14"/>
                    </a:lnTo>
                    <a:lnTo>
                      <a:pt x="14" y="7"/>
                    </a:lnTo>
                    <a:lnTo>
                      <a:pt x="14" y="7"/>
                    </a:lnTo>
                    <a:lnTo>
                      <a:pt x="21" y="7"/>
                    </a:lnTo>
                    <a:lnTo>
                      <a:pt x="21" y="0"/>
                    </a:lnTo>
                    <a:lnTo>
                      <a:pt x="28" y="0"/>
                    </a:lnTo>
                    <a:lnTo>
                      <a:pt x="28" y="0"/>
                    </a:lnTo>
                    <a:lnTo>
                      <a:pt x="35" y="0"/>
                    </a:lnTo>
                    <a:lnTo>
                      <a:pt x="35" y="0"/>
                    </a:lnTo>
                    <a:lnTo>
                      <a:pt x="42" y="0"/>
                    </a:lnTo>
                    <a:lnTo>
                      <a:pt x="42" y="0"/>
                    </a:lnTo>
                    <a:lnTo>
                      <a:pt x="48" y="7"/>
                    </a:lnTo>
                    <a:lnTo>
                      <a:pt x="48" y="7"/>
                    </a:lnTo>
                    <a:lnTo>
                      <a:pt x="55" y="7"/>
                    </a:lnTo>
                    <a:lnTo>
                      <a:pt x="55" y="14"/>
                    </a:lnTo>
                    <a:lnTo>
                      <a:pt x="55" y="14"/>
                    </a:lnTo>
                    <a:lnTo>
                      <a:pt x="62" y="21"/>
                    </a:lnTo>
                    <a:lnTo>
                      <a:pt x="62" y="34"/>
                    </a:lnTo>
                    <a:lnTo>
                      <a:pt x="62" y="34"/>
                    </a:lnTo>
                    <a:lnTo>
                      <a:pt x="62" y="48"/>
                    </a:lnTo>
                    <a:lnTo>
                      <a:pt x="55" y="55"/>
                    </a:lnTo>
                    <a:lnTo>
                      <a:pt x="55" y="55"/>
                    </a:lnTo>
                    <a:lnTo>
                      <a:pt x="55" y="61"/>
                    </a:lnTo>
                    <a:lnTo>
                      <a:pt x="48" y="61"/>
                    </a:lnTo>
                    <a:lnTo>
                      <a:pt x="48" y="61"/>
                    </a:lnTo>
                    <a:lnTo>
                      <a:pt x="42" y="61"/>
                    </a:lnTo>
                    <a:lnTo>
                      <a:pt x="42" y="68"/>
                    </a:lnTo>
                    <a:lnTo>
                      <a:pt x="35" y="68"/>
                    </a:lnTo>
                    <a:lnTo>
                      <a:pt x="35" y="68"/>
                    </a:lnTo>
                    <a:lnTo>
                      <a:pt x="28" y="68"/>
                    </a:lnTo>
                    <a:lnTo>
                      <a:pt x="28" y="68"/>
                    </a:lnTo>
                    <a:lnTo>
                      <a:pt x="21" y="61"/>
                    </a:lnTo>
                    <a:lnTo>
                      <a:pt x="21" y="61"/>
                    </a:lnTo>
                    <a:lnTo>
                      <a:pt x="14" y="61"/>
                    </a:lnTo>
                    <a:lnTo>
                      <a:pt x="14" y="61"/>
                    </a:lnTo>
                    <a:lnTo>
                      <a:pt x="7" y="55"/>
                    </a:lnTo>
                    <a:lnTo>
                      <a:pt x="7" y="55"/>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4" name="Freeform 508"/>
              <p:cNvSpPr>
                <a:spLocks/>
              </p:cNvSpPr>
              <p:nvPr/>
            </p:nvSpPr>
            <p:spPr bwMode="auto">
              <a:xfrm>
                <a:off x="620" y="2110"/>
                <a:ext cx="34" cy="36"/>
              </a:xfrm>
              <a:custGeom>
                <a:avLst/>
                <a:gdLst>
                  <a:gd name="T0" fmla="*/ 0 w 62"/>
                  <a:gd name="T1" fmla="*/ 34 h 68"/>
                  <a:gd name="T2" fmla="*/ 7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55 w 62"/>
                  <a:gd name="T51" fmla="*/ 61 h 68"/>
                  <a:gd name="T52" fmla="*/ 48 w 62"/>
                  <a:gd name="T53" fmla="*/ 61 h 68"/>
                  <a:gd name="T54" fmla="*/ 48 w 62"/>
                  <a:gd name="T55" fmla="*/ 61 h 68"/>
                  <a:gd name="T56" fmla="*/ 42 w 62"/>
                  <a:gd name="T57" fmla="*/ 61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5 h 68"/>
                  <a:gd name="T78" fmla="*/ 7 w 62"/>
                  <a:gd name="T79" fmla="*/ 55 h 68"/>
                  <a:gd name="T80" fmla="*/ 7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7" y="21"/>
                    </a:lnTo>
                    <a:lnTo>
                      <a:pt x="7" y="14"/>
                    </a:lnTo>
                    <a:lnTo>
                      <a:pt x="7" y="14"/>
                    </a:lnTo>
                    <a:lnTo>
                      <a:pt x="14" y="7"/>
                    </a:lnTo>
                    <a:lnTo>
                      <a:pt x="14" y="7"/>
                    </a:lnTo>
                    <a:lnTo>
                      <a:pt x="21" y="7"/>
                    </a:lnTo>
                    <a:lnTo>
                      <a:pt x="21" y="0"/>
                    </a:lnTo>
                    <a:lnTo>
                      <a:pt x="28" y="0"/>
                    </a:lnTo>
                    <a:lnTo>
                      <a:pt x="28" y="0"/>
                    </a:lnTo>
                    <a:lnTo>
                      <a:pt x="35" y="0"/>
                    </a:lnTo>
                    <a:lnTo>
                      <a:pt x="35" y="0"/>
                    </a:lnTo>
                    <a:lnTo>
                      <a:pt x="42" y="0"/>
                    </a:lnTo>
                    <a:lnTo>
                      <a:pt x="42" y="0"/>
                    </a:lnTo>
                    <a:lnTo>
                      <a:pt x="48" y="7"/>
                    </a:lnTo>
                    <a:lnTo>
                      <a:pt x="48" y="7"/>
                    </a:lnTo>
                    <a:lnTo>
                      <a:pt x="55" y="7"/>
                    </a:lnTo>
                    <a:lnTo>
                      <a:pt x="55" y="14"/>
                    </a:lnTo>
                    <a:lnTo>
                      <a:pt x="55" y="14"/>
                    </a:lnTo>
                    <a:lnTo>
                      <a:pt x="62" y="21"/>
                    </a:lnTo>
                    <a:lnTo>
                      <a:pt x="62" y="34"/>
                    </a:lnTo>
                    <a:lnTo>
                      <a:pt x="62" y="34"/>
                    </a:lnTo>
                    <a:lnTo>
                      <a:pt x="62" y="48"/>
                    </a:lnTo>
                    <a:lnTo>
                      <a:pt x="55" y="55"/>
                    </a:lnTo>
                    <a:lnTo>
                      <a:pt x="55" y="55"/>
                    </a:lnTo>
                    <a:lnTo>
                      <a:pt x="55" y="61"/>
                    </a:lnTo>
                    <a:lnTo>
                      <a:pt x="48" y="61"/>
                    </a:lnTo>
                    <a:lnTo>
                      <a:pt x="48" y="61"/>
                    </a:lnTo>
                    <a:lnTo>
                      <a:pt x="42" y="61"/>
                    </a:lnTo>
                    <a:lnTo>
                      <a:pt x="42" y="68"/>
                    </a:lnTo>
                    <a:lnTo>
                      <a:pt x="35" y="68"/>
                    </a:lnTo>
                    <a:lnTo>
                      <a:pt x="35" y="68"/>
                    </a:lnTo>
                    <a:lnTo>
                      <a:pt x="28" y="68"/>
                    </a:lnTo>
                    <a:lnTo>
                      <a:pt x="28" y="68"/>
                    </a:lnTo>
                    <a:lnTo>
                      <a:pt x="21" y="61"/>
                    </a:lnTo>
                    <a:lnTo>
                      <a:pt x="21" y="61"/>
                    </a:lnTo>
                    <a:lnTo>
                      <a:pt x="14" y="61"/>
                    </a:lnTo>
                    <a:lnTo>
                      <a:pt x="14" y="61"/>
                    </a:lnTo>
                    <a:lnTo>
                      <a:pt x="7" y="55"/>
                    </a:lnTo>
                    <a:lnTo>
                      <a:pt x="7" y="55"/>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25" name="Freeform 509"/>
              <p:cNvSpPr>
                <a:spLocks/>
              </p:cNvSpPr>
              <p:nvPr/>
            </p:nvSpPr>
            <p:spPr bwMode="auto">
              <a:xfrm>
                <a:off x="620" y="2027"/>
                <a:ext cx="34" cy="33"/>
              </a:xfrm>
              <a:custGeom>
                <a:avLst/>
                <a:gdLst>
                  <a:gd name="T0" fmla="*/ 0 w 62"/>
                  <a:gd name="T1" fmla="*/ 34 h 61"/>
                  <a:gd name="T2" fmla="*/ 7 w 62"/>
                  <a:gd name="T3" fmla="*/ 20 h 61"/>
                  <a:gd name="T4" fmla="*/ 7 w 62"/>
                  <a:gd name="T5" fmla="*/ 14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0 h 61"/>
                  <a:gd name="T32" fmla="*/ 55 w 62"/>
                  <a:gd name="T33" fmla="*/ 7 h 61"/>
                  <a:gd name="T34" fmla="*/ 55 w 62"/>
                  <a:gd name="T35" fmla="*/ 7 h 61"/>
                  <a:gd name="T36" fmla="*/ 55 w 62"/>
                  <a:gd name="T37" fmla="*/ 14 h 61"/>
                  <a:gd name="T38" fmla="*/ 62 w 62"/>
                  <a:gd name="T39" fmla="*/ 20 h 61"/>
                  <a:gd name="T40" fmla="*/ 62 w 62"/>
                  <a:gd name="T41" fmla="*/ 34 h 61"/>
                  <a:gd name="T42" fmla="*/ 62 w 62"/>
                  <a:gd name="T43" fmla="*/ 34 h 61"/>
                  <a:gd name="T44" fmla="*/ 62 w 62"/>
                  <a:gd name="T45" fmla="*/ 48 h 61"/>
                  <a:gd name="T46" fmla="*/ 55 w 62"/>
                  <a:gd name="T47" fmla="*/ 48 h 61"/>
                  <a:gd name="T48" fmla="*/ 55 w 62"/>
                  <a:gd name="T49" fmla="*/ 54 h 61"/>
                  <a:gd name="T50" fmla="*/ 55 w 62"/>
                  <a:gd name="T51" fmla="*/ 54 h 61"/>
                  <a:gd name="T52" fmla="*/ 48 w 62"/>
                  <a:gd name="T53" fmla="*/ 61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4 h 61"/>
                  <a:gd name="T76" fmla="*/ 7 w 62"/>
                  <a:gd name="T77" fmla="*/ 54 h 61"/>
                  <a:gd name="T78" fmla="*/ 7 w 62"/>
                  <a:gd name="T79" fmla="*/ 48 h 61"/>
                  <a:gd name="T80" fmla="*/ 7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7" y="20"/>
                    </a:lnTo>
                    <a:lnTo>
                      <a:pt x="7" y="14"/>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14"/>
                    </a:lnTo>
                    <a:lnTo>
                      <a:pt x="62" y="20"/>
                    </a:lnTo>
                    <a:lnTo>
                      <a:pt x="62" y="34"/>
                    </a:lnTo>
                    <a:lnTo>
                      <a:pt x="62" y="34"/>
                    </a:lnTo>
                    <a:lnTo>
                      <a:pt x="62" y="48"/>
                    </a:lnTo>
                    <a:lnTo>
                      <a:pt x="55" y="48"/>
                    </a:lnTo>
                    <a:lnTo>
                      <a:pt x="55" y="54"/>
                    </a:lnTo>
                    <a:lnTo>
                      <a:pt x="55" y="54"/>
                    </a:lnTo>
                    <a:lnTo>
                      <a:pt x="48" y="61"/>
                    </a:lnTo>
                    <a:lnTo>
                      <a:pt x="48" y="61"/>
                    </a:lnTo>
                    <a:lnTo>
                      <a:pt x="42" y="61"/>
                    </a:lnTo>
                    <a:lnTo>
                      <a:pt x="42" y="61"/>
                    </a:lnTo>
                    <a:lnTo>
                      <a:pt x="35" y="61"/>
                    </a:lnTo>
                    <a:lnTo>
                      <a:pt x="35" y="61"/>
                    </a:lnTo>
                    <a:lnTo>
                      <a:pt x="28" y="61"/>
                    </a:lnTo>
                    <a:lnTo>
                      <a:pt x="28" y="61"/>
                    </a:lnTo>
                    <a:lnTo>
                      <a:pt x="21" y="61"/>
                    </a:lnTo>
                    <a:lnTo>
                      <a:pt x="21" y="61"/>
                    </a:lnTo>
                    <a:lnTo>
                      <a:pt x="14" y="61"/>
                    </a:lnTo>
                    <a:lnTo>
                      <a:pt x="14" y="54"/>
                    </a:lnTo>
                    <a:lnTo>
                      <a:pt x="7" y="54"/>
                    </a:lnTo>
                    <a:lnTo>
                      <a:pt x="7" y="48"/>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6" name="Oval 510"/>
              <p:cNvSpPr>
                <a:spLocks noChangeArrowheads="1"/>
              </p:cNvSpPr>
              <p:nvPr/>
            </p:nvSpPr>
            <p:spPr bwMode="auto">
              <a:xfrm>
                <a:off x="631" y="1952"/>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7" name="Freeform 511"/>
              <p:cNvSpPr>
                <a:spLocks/>
              </p:cNvSpPr>
              <p:nvPr/>
            </p:nvSpPr>
            <p:spPr bwMode="auto">
              <a:xfrm>
                <a:off x="620" y="1941"/>
                <a:ext cx="34" cy="36"/>
              </a:xfrm>
              <a:custGeom>
                <a:avLst/>
                <a:gdLst>
                  <a:gd name="T0" fmla="*/ 0 w 62"/>
                  <a:gd name="T1" fmla="*/ 34 h 68"/>
                  <a:gd name="T2" fmla="*/ 7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5 w 62"/>
                  <a:gd name="T21" fmla="*/ 0 h 68"/>
                  <a:gd name="T22" fmla="*/ 35 w 62"/>
                  <a:gd name="T23" fmla="*/ 0 h 68"/>
                  <a:gd name="T24" fmla="*/ 42 w 62"/>
                  <a:gd name="T25" fmla="*/ 7 h 68"/>
                  <a:gd name="T26" fmla="*/ 42 w 62"/>
                  <a:gd name="T27" fmla="*/ 7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8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8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7" y="20"/>
                    </a:lnTo>
                    <a:lnTo>
                      <a:pt x="7" y="14"/>
                    </a:lnTo>
                    <a:lnTo>
                      <a:pt x="7" y="14"/>
                    </a:lnTo>
                    <a:lnTo>
                      <a:pt x="14" y="7"/>
                    </a:lnTo>
                    <a:lnTo>
                      <a:pt x="14" y="7"/>
                    </a:lnTo>
                    <a:lnTo>
                      <a:pt x="21" y="7"/>
                    </a:lnTo>
                    <a:lnTo>
                      <a:pt x="21" y="7"/>
                    </a:lnTo>
                    <a:lnTo>
                      <a:pt x="28" y="7"/>
                    </a:lnTo>
                    <a:lnTo>
                      <a:pt x="28" y="0"/>
                    </a:lnTo>
                    <a:lnTo>
                      <a:pt x="35" y="0"/>
                    </a:lnTo>
                    <a:lnTo>
                      <a:pt x="35" y="0"/>
                    </a:lnTo>
                    <a:lnTo>
                      <a:pt x="42" y="7"/>
                    </a:lnTo>
                    <a:lnTo>
                      <a:pt x="42" y="7"/>
                    </a:lnTo>
                    <a:lnTo>
                      <a:pt x="48" y="7"/>
                    </a:lnTo>
                    <a:lnTo>
                      <a:pt x="48" y="7"/>
                    </a:lnTo>
                    <a:lnTo>
                      <a:pt x="55" y="7"/>
                    </a:lnTo>
                    <a:lnTo>
                      <a:pt x="55" y="14"/>
                    </a:lnTo>
                    <a:lnTo>
                      <a:pt x="55" y="14"/>
                    </a:lnTo>
                    <a:lnTo>
                      <a:pt x="62" y="20"/>
                    </a:lnTo>
                    <a:lnTo>
                      <a:pt x="62" y="34"/>
                    </a:lnTo>
                    <a:lnTo>
                      <a:pt x="62" y="34"/>
                    </a:lnTo>
                    <a:lnTo>
                      <a:pt x="62" y="48"/>
                    </a:lnTo>
                    <a:lnTo>
                      <a:pt x="55" y="54"/>
                    </a:lnTo>
                    <a:lnTo>
                      <a:pt x="55" y="54"/>
                    </a:lnTo>
                    <a:lnTo>
                      <a:pt x="55" y="61"/>
                    </a:lnTo>
                    <a:lnTo>
                      <a:pt x="48" y="61"/>
                    </a:lnTo>
                    <a:lnTo>
                      <a:pt x="48" y="61"/>
                    </a:lnTo>
                    <a:lnTo>
                      <a:pt x="42" y="68"/>
                    </a:lnTo>
                    <a:lnTo>
                      <a:pt x="42" y="68"/>
                    </a:lnTo>
                    <a:lnTo>
                      <a:pt x="35" y="68"/>
                    </a:lnTo>
                    <a:lnTo>
                      <a:pt x="35" y="68"/>
                    </a:lnTo>
                    <a:lnTo>
                      <a:pt x="28" y="68"/>
                    </a:lnTo>
                    <a:lnTo>
                      <a:pt x="28" y="68"/>
                    </a:lnTo>
                    <a:lnTo>
                      <a:pt x="21" y="68"/>
                    </a:lnTo>
                    <a:lnTo>
                      <a:pt x="21" y="61"/>
                    </a:lnTo>
                    <a:lnTo>
                      <a:pt x="14" y="61"/>
                    </a:lnTo>
                    <a:lnTo>
                      <a:pt x="14" y="61"/>
                    </a:lnTo>
                    <a:lnTo>
                      <a:pt x="7" y="54"/>
                    </a:lnTo>
                    <a:lnTo>
                      <a:pt x="7" y="54"/>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28" name="Freeform 512"/>
              <p:cNvSpPr>
                <a:spLocks/>
              </p:cNvSpPr>
              <p:nvPr/>
            </p:nvSpPr>
            <p:spPr bwMode="auto">
              <a:xfrm>
                <a:off x="620" y="1941"/>
                <a:ext cx="34" cy="36"/>
              </a:xfrm>
              <a:custGeom>
                <a:avLst/>
                <a:gdLst>
                  <a:gd name="T0" fmla="*/ 0 w 62"/>
                  <a:gd name="T1" fmla="*/ 34 h 68"/>
                  <a:gd name="T2" fmla="*/ 7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5 w 62"/>
                  <a:gd name="T21" fmla="*/ 0 h 68"/>
                  <a:gd name="T22" fmla="*/ 35 w 62"/>
                  <a:gd name="T23" fmla="*/ 0 h 68"/>
                  <a:gd name="T24" fmla="*/ 42 w 62"/>
                  <a:gd name="T25" fmla="*/ 7 h 68"/>
                  <a:gd name="T26" fmla="*/ 42 w 62"/>
                  <a:gd name="T27" fmla="*/ 7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8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8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7" y="20"/>
                    </a:lnTo>
                    <a:lnTo>
                      <a:pt x="7" y="14"/>
                    </a:lnTo>
                    <a:lnTo>
                      <a:pt x="7" y="14"/>
                    </a:lnTo>
                    <a:lnTo>
                      <a:pt x="14" y="7"/>
                    </a:lnTo>
                    <a:lnTo>
                      <a:pt x="14" y="7"/>
                    </a:lnTo>
                    <a:lnTo>
                      <a:pt x="21" y="7"/>
                    </a:lnTo>
                    <a:lnTo>
                      <a:pt x="21" y="7"/>
                    </a:lnTo>
                    <a:lnTo>
                      <a:pt x="28" y="7"/>
                    </a:lnTo>
                    <a:lnTo>
                      <a:pt x="28" y="0"/>
                    </a:lnTo>
                    <a:lnTo>
                      <a:pt x="35" y="0"/>
                    </a:lnTo>
                    <a:lnTo>
                      <a:pt x="35" y="0"/>
                    </a:lnTo>
                    <a:lnTo>
                      <a:pt x="42" y="7"/>
                    </a:lnTo>
                    <a:lnTo>
                      <a:pt x="42" y="7"/>
                    </a:lnTo>
                    <a:lnTo>
                      <a:pt x="48" y="7"/>
                    </a:lnTo>
                    <a:lnTo>
                      <a:pt x="48" y="7"/>
                    </a:lnTo>
                    <a:lnTo>
                      <a:pt x="55" y="7"/>
                    </a:lnTo>
                    <a:lnTo>
                      <a:pt x="55" y="14"/>
                    </a:lnTo>
                    <a:lnTo>
                      <a:pt x="55" y="14"/>
                    </a:lnTo>
                    <a:lnTo>
                      <a:pt x="62" y="20"/>
                    </a:lnTo>
                    <a:lnTo>
                      <a:pt x="62" y="34"/>
                    </a:lnTo>
                    <a:lnTo>
                      <a:pt x="62" y="34"/>
                    </a:lnTo>
                    <a:lnTo>
                      <a:pt x="62" y="48"/>
                    </a:lnTo>
                    <a:lnTo>
                      <a:pt x="55" y="54"/>
                    </a:lnTo>
                    <a:lnTo>
                      <a:pt x="55" y="54"/>
                    </a:lnTo>
                    <a:lnTo>
                      <a:pt x="55" y="61"/>
                    </a:lnTo>
                    <a:lnTo>
                      <a:pt x="48" y="61"/>
                    </a:lnTo>
                    <a:lnTo>
                      <a:pt x="48" y="61"/>
                    </a:lnTo>
                    <a:lnTo>
                      <a:pt x="42" y="68"/>
                    </a:lnTo>
                    <a:lnTo>
                      <a:pt x="42" y="68"/>
                    </a:lnTo>
                    <a:lnTo>
                      <a:pt x="35" y="68"/>
                    </a:lnTo>
                    <a:lnTo>
                      <a:pt x="35" y="68"/>
                    </a:lnTo>
                    <a:lnTo>
                      <a:pt x="28" y="68"/>
                    </a:lnTo>
                    <a:lnTo>
                      <a:pt x="28" y="68"/>
                    </a:lnTo>
                    <a:lnTo>
                      <a:pt x="21" y="68"/>
                    </a:lnTo>
                    <a:lnTo>
                      <a:pt x="21" y="61"/>
                    </a:lnTo>
                    <a:lnTo>
                      <a:pt x="14" y="61"/>
                    </a:lnTo>
                    <a:lnTo>
                      <a:pt x="14" y="61"/>
                    </a:lnTo>
                    <a:lnTo>
                      <a:pt x="7" y="54"/>
                    </a:lnTo>
                    <a:lnTo>
                      <a:pt x="7" y="54"/>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29" name="Freeform 513"/>
              <p:cNvSpPr>
                <a:spLocks/>
              </p:cNvSpPr>
              <p:nvPr/>
            </p:nvSpPr>
            <p:spPr bwMode="auto">
              <a:xfrm>
                <a:off x="622" y="1858"/>
                <a:ext cx="35" cy="33"/>
              </a:xfrm>
              <a:custGeom>
                <a:avLst/>
                <a:gdLst>
                  <a:gd name="T0" fmla="*/ 0 w 62"/>
                  <a:gd name="T1" fmla="*/ 34 h 61"/>
                  <a:gd name="T2" fmla="*/ 7 w 62"/>
                  <a:gd name="T3" fmla="*/ 20 h 61"/>
                  <a:gd name="T4" fmla="*/ 7 w 62"/>
                  <a:gd name="T5" fmla="*/ 13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7 h 61"/>
                  <a:gd name="T32" fmla="*/ 55 w 62"/>
                  <a:gd name="T33" fmla="*/ 7 h 61"/>
                  <a:gd name="T34" fmla="*/ 55 w 62"/>
                  <a:gd name="T35" fmla="*/ 7 h 61"/>
                  <a:gd name="T36" fmla="*/ 55 w 62"/>
                  <a:gd name="T37" fmla="*/ 13 h 61"/>
                  <a:gd name="T38" fmla="*/ 62 w 62"/>
                  <a:gd name="T39" fmla="*/ 20 h 61"/>
                  <a:gd name="T40" fmla="*/ 62 w 62"/>
                  <a:gd name="T41" fmla="*/ 34 h 61"/>
                  <a:gd name="T42" fmla="*/ 62 w 62"/>
                  <a:gd name="T43" fmla="*/ 34 h 61"/>
                  <a:gd name="T44" fmla="*/ 62 w 62"/>
                  <a:gd name="T45" fmla="*/ 47 h 61"/>
                  <a:gd name="T46" fmla="*/ 55 w 62"/>
                  <a:gd name="T47" fmla="*/ 54 h 61"/>
                  <a:gd name="T48" fmla="*/ 55 w 62"/>
                  <a:gd name="T49" fmla="*/ 54 h 61"/>
                  <a:gd name="T50" fmla="*/ 55 w 62"/>
                  <a:gd name="T51" fmla="*/ 54 h 61"/>
                  <a:gd name="T52" fmla="*/ 48 w 62"/>
                  <a:gd name="T53" fmla="*/ 61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4 h 61"/>
                  <a:gd name="T76" fmla="*/ 7 w 62"/>
                  <a:gd name="T77" fmla="*/ 54 h 61"/>
                  <a:gd name="T78" fmla="*/ 7 w 62"/>
                  <a:gd name="T79" fmla="*/ 54 h 61"/>
                  <a:gd name="T80" fmla="*/ 7 w 62"/>
                  <a:gd name="T81" fmla="*/ 47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7" y="20"/>
                    </a:lnTo>
                    <a:lnTo>
                      <a:pt x="7" y="13"/>
                    </a:lnTo>
                    <a:lnTo>
                      <a:pt x="7" y="7"/>
                    </a:lnTo>
                    <a:lnTo>
                      <a:pt x="14" y="7"/>
                    </a:lnTo>
                    <a:lnTo>
                      <a:pt x="14" y="7"/>
                    </a:lnTo>
                    <a:lnTo>
                      <a:pt x="21" y="0"/>
                    </a:lnTo>
                    <a:lnTo>
                      <a:pt x="21" y="0"/>
                    </a:lnTo>
                    <a:lnTo>
                      <a:pt x="28" y="0"/>
                    </a:lnTo>
                    <a:lnTo>
                      <a:pt x="28" y="0"/>
                    </a:lnTo>
                    <a:lnTo>
                      <a:pt x="35" y="0"/>
                    </a:lnTo>
                    <a:lnTo>
                      <a:pt x="35" y="0"/>
                    </a:lnTo>
                    <a:lnTo>
                      <a:pt x="42" y="0"/>
                    </a:lnTo>
                    <a:lnTo>
                      <a:pt x="42" y="0"/>
                    </a:lnTo>
                    <a:lnTo>
                      <a:pt x="48" y="0"/>
                    </a:lnTo>
                    <a:lnTo>
                      <a:pt x="48" y="7"/>
                    </a:lnTo>
                    <a:lnTo>
                      <a:pt x="55" y="7"/>
                    </a:lnTo>
                    <a:lnTo>
                      <a:pt x="55" y="7"/>
                    </a:lnTo>
                    <a:lnTo>
                      <a:pt x="55" y="13"/>
                    </a:lnTo>
                    <a:lnTo>
                      <a:pt x="62" y="20"/>
                    </a:lnTo>
                    <a:lnTo>
                      <a:pt x="62" y="34"/>
                    </a:lnTo>
                    <a:lnTo>
                      <a:pt x="62" y="34"/>
                    </a:lnTo>
                    <a:lnTo>
                      <a:pt x="62" y="47"/>
                    </a:lnTo>
                    <a:lnTo>
                      <a:pt x="55" y="54"/>
                    </a:lnTo>
                    <a:lnTo>
                      <a:pt x="55" y="54"/>
                    </a:lnTo>
                    <a:lnTo>
                      <a:pt x="55" y="54"/>
                    </a:lnTo>
                    <a:lnTo>
                      <a:pt x="48" y="61"/>
                    </a:lnTo>
                    <a:lnTo>
                      <a:pt x="48" y="61"/>
                    </a:lnTo>
                    <a:lnTo>
                      <a:pt x="42" y="61"/>
                    </a:lnTo>
                    <a:lnTo>
                      <a:pt x="42" y="61"/>
                    </a:lnTo>
                    <a:lnTo>
                      <a:pt x="35" y="61"/>
                    </a:lnTo>
                    <a:lnTo>
                      <a:pt x="35" y="61"/>
                    </a:lnTo>
                    <a:lnTo>
                      <a:pt x="28" y="61"/>
                    </a:lnTo>
                    <a:lnTo>
                      <a:pt x="28" y="61"/>
                    </a:lnTo>
                    <a:lnTo>
                      <a:pt x="21" y="61"/>
                    </a:lnTo>
                    <a:lnTo>
                      <a:pt x="21" y="61"/>
                    </a:lnTo>
                    <a:lnTo>
                      <a:pt x="14" y="61"/>
                    </a:lnTo>
                    <a:lnTo>
                      <a:pt x="14" y="54"/>
                    </a:lnTo>
                    <a:lnTo>
                      <a:pt x="7" y="54"/>
                    </a:lnTo>
                    <a:lnTo>
                      <a:pt x="7" y="54"/>
                    </a:lnTo>
                    <a:lnTo>
                      <a:pt x="7" y="47"/>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0" name="Oval 514"/>
              <p:cNvSpPr>
                <a:spLocks noChangeArrowheads="1"/>
              </p:cNvSpPr>
              <p:nvPr/>
            </p:nvSpPr>
            <p:spPr bwMode="auto">
              <a:xfrm>
                <a:off x="631" y="1700"/>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1" name="Freeform 515"/>
              <p:cNvSpPr>
                <a:spLocks/>
              </p:cNvSpPr>
              <p:nvPr/>
            </p:nvSpPr>
            <p:spPr bwMode="auto">
              <a:xfrm>
                <a:off x="620" y="1689"/>
                <a:ext cx="34" cy="36"/>
              </a:xfrm>
              <a:custGeom>
                <a:avLst/>
                <a:gdLst>
                  <a:gd name="T0" fmla="*/ 0 w 62"/>
                  <a:gd name="T1" fmla="*/ 34 h 68"/>
                  <a:gd name="T2" fmla="*/ 7 w 62"/>
                  <a:gd name="T3" fmla="*/ 20 h 68"/>
                  <a:gd name="T4" fmla="*/ 7 w 62"/>
                  <a:gd name="T5" fmla="*/ 13 h 68"/>
                  <a:gd name="T6" fmla="*/ 7 w 62"/>
                  <a:gd name="T7" fmla="*/ 13 h 68"/>
                  <a:gd name="T8" fmla="*/ 14 w 62"/>
                  <a:gd name="T9" fmla="*/ 6 h 68"/>
                  <a:gd name="T10" fmla="*/ 14 w 62"/>
                  <a:gd name="T11" fmla="*/ 6 h 68"/>
                  <a:gd name="T12" fmla="*/ 21 w 62"/>
                  <a:gd name="T13" fmla="*/ 6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6 h 68"/>
                  <a:gd name="T30" fmla="*/ 48 w 62"/>
                  <a:gd name="T31" fmla="*/ 6 h 68"/>
                  <a:gd name="T32" fmla="*/ 55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1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7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7" y="20"/>
                    </a:lnTo>
                    <a:lnTo>
                      <a:pt x="7" y="13"/>
                    </a:lnTo>
                    <a:lnTo>
                      <a:pt x="7" y="13"/>
                    </a:lnTo>
                    <a:lnTo>
                      <a:pt x="14" y="6"/>
                    </a:lnTo>
                    <a:lnTo>
                      <a:pt x="14" y="6"/>
                    </a:lnTo>
                    <a:lnTo>
                      <a:pt x="21" y="6"/>
                    </a:lnTo>
                    <a:lnTo>
                      <a:pt x="21" y="0"/>
                    </a:lnTo>
                    <a:lnTo>
                      <a:pt x="28" y="0"/>
                    </a:lnTo>
                    <a:lnTo>
                      <a:pt x="28" y="0"/>
                    </a:lnTo>
                    <a:lnTo>
                      <a:pt x="35" y="0"/>
                    </a:lnTo>
                    <a:lnTo>
                      <a:pt x="35" y="0"/>
                    </a:lnTo>
                    <a:lnTo>
                      <a:pt x="42" y="0"/>
                    </a:lnTo>
                    <a:lnTo>
                      <a:pt x="42" y="0"/>
                    </a:lnTo>
                    <a:lnTo>
                      <a:pt x="48" y="6"/>
                    </a:lnTo>
                    <a:lnTo>
                      <a:pt x="48" y="6"/>
                    </a:lnTo>
                    <a:lnTo>
                      <a:pt x="55" y="6"/>
                    </a:lnTo>
                    <a:lnTo>
                      <a:pt x="55" y="13"/>
                    </a:lnTo>
                    <a:lnTo>
                      <a:pt x="55" y="13"/>
                    </a:lnTo>
                    <a:lnTo>
                      <a:pt x="62" y="20"/>
                    </a:lnTo>
                    <a:lnTo>
                      <a:pt x="62" y="34"/>
                    </a:lnTo>
                    <a:lnTo>
                      <a:pt x="62" y="34"/>
                    </a:lnTo>
                    <a:lnTo>
                      <a:pt x="62" y="47"/>
                    </a:lnTo>
                    <a:lnTo>
                      <a:pt x="55" y="54"/>
                    </a:lnTo>
                    <a:lnTo>
                      <a:pt x="55" y="54"/>
                    </a:lnTo>
                    <a:lnTo>
                      <a:pt x="55" y="61"/>
                    </a:lnTo>
                    <a:lnTo>
                      <a:pt x="48" y="61"/>
                    </a:lnTo>
                    <a:lnTo>
                      <a:pt x="48" y="61"/>
                    </a:lnTo>
                    <a:lnTo>
                      <a:pt x="42" y="61"/>
                    </a:lnTo>
                    <a:lnTo>
                      <a:pt x="42" y="68"/>
                    </a:lnTo>
                    <a:lnTo>
                      <a:pt x="35" y="68"/>
                    </a:lnTo>
                    <a:lnTo>
                      <a:pt x="35" y="68"/>
                    </a:lnTo>
                    <a:lnTo>
                      <a:pt x="28" y="68"/>
                    </a:lnTo>
                    <a:lnTo>
                      <a:pt x="28" y="68"/>
                    </a:lnTo>
                    <a:lnTo>
                      <a:pt x="21" y="61"/>
                    </a:lnTo>
                    <a:lnTo>
                      <a:pt x="21" y="61"/>
                    </a:lnTo>
                    <a:lnTo>
                      <a:pt x="14" y="61"/>
                    </a:lnTo>
                    <a:lnTo>
                      <a:pt x="14" y="61"/>
                    </a:lnTo>
                    <a:lnTo>
                      <a:pt x="7" y="54"/>
                    </a:lnTo>
                    <a:lnTo>
                      <a:pt x="7" y="54"/>
                    </a:lnTo>
                    <a:lnTo>
                      <a:pt x="7"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2" name="Freeform 516"/>
              <p:cNvSpPr>
                <a:spLocks/>
              </p:cNvSpPr>
              <p:nvPr/>
            </p:nvSpPr>
            <p:spPr bwMode="auto">
              <a:xfrm>
                <a:off x="620" y="1689"/>
                <a:ext cx="34" cy="36"/>
              </a:xfrm>
              <a:custGeom>
                <a:avLst/>
                <a:gdLst>
                  <a:gd name="T0" fmla="*/ 0 w 62"/>
                  <a:gd name="T1" fmla="*/ 34 h 68"/>
                  <a:gd name="T2" fmla="*/ 7 w 62"/>
                  <a:gd name="T3" fmla="*/ 20 h 68"/>
                  <a:gd name="T4" fmla="*/ 7 w 62"/>
                  <a:gd name="T5" fmla="*/ 13 h 68"/>
                  <a:gd name="T6" fmla="*/ 7 w 62"/>
                  <a:gd name="T7" fmla="*/ 13 h 68"/>
                  <a:gd name="T8" fmla="*/ 14 w 62"/>
                  <a:gd name="T9" fmla="*/ 6 h 68"/>
                  <a:gd name="T10" fmla="*/ 14 w 62"/>
                  <a:gd name="T11" fmla="*/ 6 h 68"/>
                  <a:gd name="T12" fmla="*/ 21 w 62"/>
                  <a:gd name="T13" fmla="*/ 6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6 h 68"/>
                  <a:gd name="T30" fmla="*/ 48 w 62"/>
                  <a:gd name="T31" fmla="*/ 6 h 68"/>
                  <a:gd name="T32" fmla="*/ 55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1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7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7" y="20"/>
                    </a:lnTo>
                    <a:lnTo>
                      <a:pt x="7" y="13"/>
                    </a:lnTo>
                    <a:lnTo>
                      <a:pt x="7" y="13"/>
                    </a:lnTo>
                    <a:lnTo>
                      <a:pt x="14" y="6"/>
                    </a:lnTo>
                    <a:lnTo>
                      <a:pt x="14" y="6"/>
                    </a:lnTo>
                    <a:lnTo>
                      <a:pt x="21" y="6"/>
                    </a:lnTo>
                    <a:lnTo>
                      <a:pt x="21" y="0"/>
                    </a:lnTo>
                    <a:lnTo>
                      <a:pt x="28" y="0"/>
                    </a:lnTo>
                    <a:lnTo>
                      <a:pt x="28" y="0"/>
                    </a:lnTo>
                    <a:lnTo>
                      <a:pt x="35" y="0"/>
                    </a:lnTo>
                    <a:lnTo>
                      <a:pt x="35" y="0"/>
                    </a:lnTo>
                    <a:lnTo>
                      <a:pt x="42" y="0"/>
                    </a:lnTo>
                    <a:lnTo>
                      <a:pt x="42" y="0"/>
                    </a:lnTo>
                    <a:lnTo>
                      <a:pt x="48" y="6"/>
                    </a:lnTo>
                    <a:lnTo>
                      <a:pt x="48" y="6"/>
                    </a:lnTo>
                    <a:lnTo>
                      <a:pt x="55" y="6"/>
                    </a:lnTo>
                    <a:lnTo>
                      <a:pt x="55" y="13"/>
                    </a:lnTo>
                    <a:lnTo>
                      <a:pt x="55" y="13"/>
                    </a:lnTo>
                    <a:lnTo>
                      <a:pt x="62" y="20"/>
                    </a:lnTo>
                    <a:lnTo>
                      <a:pt x="62" y="34"/>
                    </a:lnTo>
                    <a:lnTo>
                      <a:pt x="62" y="34"/>
                    </a:lnTo>
                    <a:lnTo>
                      <a:pt x="62" y="47"/>
                    </a:lnTo>
                    <a:lnTo>
                      <a:pt x="55" y="54"/>
                    </a:lnTo>
                    <a:lnTo>
                      <a:pt x="55" y="54"/>
                    </a:lnTo>
                    <a:lnTo>
                      <a:pt x="55" y="61"/>
                    </a:lnTo>
                    <a:lnTo>
                      <a:pt x="48" y="61"/>
                    </a:lnTo>
                    <a:lnTo>
                      <a:pt x="48" y="61"/>
                    </a:lnTo>
                    <a:lnTo>
                      <a:pt x="42" y="61"/>
                    </a:lnTo>
                    <a:lnTo>
                      <a:pt x="42" y="68"/>
                    </a:lnTo>
                    <a:lnTo>
                      <a:pt x="35" y="68"/>
                    </a:lnTo>
                    <a:lnTo>
                      <a:pt x="35" y="68"/>
                    </a:lnTo>
                    <a:lnTo>
                      <a:pt x="28" y="68"/>
                    </a:lnTo>
                    <a:lnTo>
                      <a:pt x="28" y="68"/>
                    </a:lnTo>
                    <a:lnTo>
                      <a:pt x="21" y="61"/>
                    </a:lnTo>
                    <a:lnTo>
                      <a:pt x="21" y="61"/>
                    </a:lnTo>
                    <a:lnTo>
                      <a:pt x="14" y="61"/>
                    </a:lnTo>
                    <a:lnTo>
                      <a:pt x="14" y="61"/>
                    </a:lnTo>
                    <a:lnTo>
                      <a:pt x="7" y="54"/>
                    </a:lnTo>
                    <a:lnTo>
                      <a:pt x="7" y="54"/>
                    </a:lnTo>
                    <a:lnTo>
                      <a:pt x="7"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33" name="Oval 517"/>
              <p:cNvSpPr>
                <a:spLocks noChangeArrowheads="1"/>
              </p:cNvSpPr>
              <p:nvPr/>
            </p:nvSpPr>
            <p:spPr bwMode="auto">
              <a:xfrm>
                <a:off x="631" y="1616"/>
                <a:ext cx="23"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4" name="Freeform 518"/>
              <p:cNvSpPr>
                <a:spLocks/>
              </p:cNvSpPr>
              <p:nvPr/>
            </p:nvSpPr>
            <p:spPr bwMode="auto">
              <a:xfrm>
                <a:off x="620" y="1606"/>
                <a:ext cx="34" cy="33"/>
              </a:xfrm>
              <a:custGeom>
                <a:avLst/>
                <a:gdLst>
                  <a:gd name="T0" fmla="*/ 0 w 62"/>
                  <a:gd name="T1" fmla="*/ 34 h 62"/>
                  <a:gd name="T2" fmla="*/ 7 w 62"/>
                  <a:gd name="T3" fmla="*/ 14 h 62"/>
                  <a:gd name="T4" fmla="*/ 7 w 62"/>
                  <a:gd name="T5" fmla="*/ 14 h 62"/>
                  <a:gd name="T6" fmla="*/ 7 w 62"/>
                  <a:gd name="T7" fmla="*/ 7 h 62"/>
                  <a:gd name="T8" fmla="*/ 14 w 62"/>
                  <a:gd name="T9" fmla="*/ 7 h 62"/>
                  <a:gd name="T10" fmla="*/ 14 w 62"/>
                  <a:gd name="T11" fmla="*/ 0 h 62"/>
                  <a:gd name="T12" fmla="*/ 21 w 62"/>
                  <a:gd name="T13" fmla="*/ 0 h 62"/>
                  <a:gd name="T14" fmla="*/ 21 w 62"/>
                  <a:gd name="T15" fmla="*/ 0 h 62"/>
                  <a:gd name="T16" fmla="*/ 28 w 62"/>
                  <a:gd name="T17" fmla="*/ 0 h 62"/>
                  <a:gd name="T18" fmla="*/ 28 w 62"/>
                  <a:gd name="T19" fmla="*/ 0 h 62"/>
                  <a:gd name="T20" fmla="*/ 35 w 62"/>
                  <a:gd name="T21" fmla="*/ 0 h 62"/>
                  <a:gd name="T22" fmla="*/ 35 w 62"/>
                  <a:gd name="T23" fmla="*/ 0 h 62"/>
                  <a:gd name="T24" fmla="*/ 42 w 62"/>
                  <a:gd name="T25" fmla="*/ 0 h 62"/>
                  <a:gd name="T26" fmla="*/ 42 w 62"/>
                  <a:gd name="T27" fmla="*/ 0 h 62"/>
                  <a:gd name="T28" fmla="*/ 48 w 62"/>
                  <a:gd name="T29" fmla="*/ 0 h 62"/>
                  <a:gd name="T30" fmla="*/ 48 w 62"/>
                  <a:gd name="T31" fmla="*/ 0 h 62"/>
                  <a:gd name="T32" fmla="*/ 55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55 w 62"/>
                  <a:gd name="T51" fmla="*/ 55 h 62"/>
                  <a:gd name="T52" fmla="*/ 48 w 62"/>
                  <a:gd name="T53" fmla="*/ 62 h 62"/>
                  <a:gd name="T54" fmla="*/ 48 w 62"/>
                  <a:gd name="T55" fmla="*/ 62 h 62"/>
                  <a:gd name="T56" fmla="*/ 42 w 62"/>
                  <a:gd name="T57" fmla="*/ 62 h 62"/>
                  <a:gd name="T58" fmla="*/ 42 w 62"/>
                  <a:gd name="T59" fmla="*/ 62 h 62"/>
                  <a:gd name="T60" fmla="*/ 35 w 62"/>
                  <a:gd name="T61" fmla="*/ 62 h 62"/>
                  <a:gd name="T62" fmla="*/ 35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55 h 62"/>
                  <a:gd name="T76" fmla="*/ 7 w 62"/>
                  <a:gd name="T77" fmla="*/ 55 h 62"/>
                  <a:gd name="T78" fmla="*/ 7 w 62"/>
                  <a:gd name="T79" fmla="*/ 48 h 62"/>
                  <a:gd name="T80" fmla="*/ 7 w 62"/>
                  <a:gd name="T81" fmla="*/ 48 h 62"/>
                  <a:gd name="T82" fmla="*/ 0 w 62"/>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0" y="34"/>
                    </a:moveTo>
                    <a:lnTo>
                      <a:pt x="7" y="14"/>
                    </a:lnTo>
                    <a:lnTo>
                      <a:pt x="7" y="14"/>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14"/>
                    </a:lnTo>
                    <a:lnTo>
                      <a:pt x="62" y="14"/>
                    </a:lnTo>
                    <a:lnTo>
                      <a:pt x="62" y="34"/>
                    </a:lnTo>
                    <a:lnTo>
                      <a:pt x="62" y="34"/>
                    </a:lnTo>
                    <a:lnTo>
                      <a:pt x="62" y="48"/>
                    </a:lnTo>
                    <a:lnTo>
                      <a:pt x="55" y="48"/>
                    </a:lnTo>
                    <a:lnTo>
                      <a:pt x="55" y="55"/>
                    </a:lnTo>
                    <a:lnTo>
                      <a:pt x="55" y="55"/>
                    </a:lnTo>
                    <a:lnTo>
                      <a:pt x="48" y="62"/>
                    </a:lnTo>
                    <a:lnTo>
                      <a:pt x="48" y="62"/>
                    </a:lnTo>
                    <a:lnTo>
                      <a:pt x="42" y="62"/>
                    </a:lnTo>
                    <a:lnTo>
                      <a:pt x="42" y="62"/>
                    </a:lnTo>
                    <a:lnTo>
                      <a:pt x="35" y="62"/>
                    </a:lnTo>
                    <a:lnTo>
                      <a:pt x="35" y="62"/>
                    </a:lnTo>
                    <a:lnTo>
                      <a:pt x="28" y="62"/>
                    </a:lnTo>
                    <a:lnTo>
                      <a:pt x="28" y="62"/>
                    </a:lnTo>
                    <a:lnTo>
                      <a:pt x="21" y="62"/>
                    </a:lnTo>
                    <a:lnTo>
                      <a:pt x="21" y="62"/>
                    </a:lnTo>
                    <a:lnTo>
                      <a:pt x="14" y="62"/>
                    </a:lnTo>
                    <a:lnTo>
                      <a:pt x="14" y="55"/>
                    </a:lnTo>
                    <a:lnTo>
                      <a:pt x="7" y="55"/>
                    </a:lnTo>
                    <a:lnTo>
                      <a:pt x="7" y="48"/>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5" name="Freeform 519"/>
              <p:cNvSpPr>
                <a:spLocks/>
              </p:cNvSpPr>
              <p:nvPr/>
            </p:nvSpPr>
            <p:spPr bwMode="auto">
              <a:xfrm>
                <a:off x="620" y="1606"/>
                <a:ext cx="34" cy="33"/>
              </a:xfrm>
              <a:custGeom>
                <a:avLst/>
                <a:gdLst>
                  <a:gd name="T0" fmla="*/ 0 w 62"/>
                  <a:gd name="T1" fmla="*/ 34 h 62"/>
                  <a:gd name="T2" fmla="*/ 7 w 62"/>
                  <a:gd name="T3" fmla="*/ 14 h 62"/>
                  <a:gd name="T4" fmla="*/ 7 w 62"/>
                  <a:gd name="T5" fmla="*/ 14 h 62"/>
                  <a:gd name="T6" fmla="*/ 7 w 62"/>
                  <a:gd name="T7" fmla="*/ 7 h 62"/>
                  <a:gd name="T8" fmla="*/ 14 w 62"/>
                  <a:gd name="T9" fmla="*/ 7 h 62"/>
                  <a:gd name="T10" fmla="*/ 14 w 62"/>
                  <a:gd name="T11" fmla="*/ 0 h 62"/>
                  <a:gd name="T12" fmla="*/ 21 w 62"/>
                  <a:gd name="T13" fmla="*/ 0 h 62"/>
                  <a:gd name="T14" fmla="*/ 21 w 62"/>
                  <a:gd name="T15" fmla="*/ 0 h 62"/>
                  <a:gd name="T16" fmla="*/ 28 w 62"/>
                  <a:gd name="T17" fmla="*/ 0 h 62"/>
                  <a:gd name="T18" fmla="*/ 28 w 62"/>
                  <a:gd name="T19" fmla="*/ 0 h 62"/>
                  <a:gd name="T20" fmla="*/ 35 w 62"/>
                  <a:gd name="T21" fmla="*/ 0 h 62"/>
                  <a:gd name="T22" fmla="*/ 35 w 62"/>
                  <a:gd name="T23" fmla="*/ 0 h 62"/>
                  <a:gd name="T24" fmla="*/ 42 w 62"/>
                  <a:gd name="T25" fmla="*/ 0 h 62"/>
                  <a:gd name="T26" fmla="*/ 42 w 62"/>
                  <a:gd name="T27" fmla="*/ 0 h 62"/>
                  <a:gd name="T28" fmla="*/ 48 w 62"/>
                  <a:gd name="T29" fmla="*/ 0 h 62"/>
                  <a:gd name="T30" fmla="*/ 48 w 62"/>
                  <a:gd name="T31" fmla="*/ 0 h 62"/>
                  <a:gd name="T32" fmla="*/ 55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55 w 62"/>
                  <a:gd name="T51" fmla="*/ 55 h 62"/>
                  <a:gd name="T52" fmla="*/ 48 w 62"/>
                  <a:gd name="T53" fmla="*/ 62 h 62"/>
                  <a:gd name="T54" fmla="*/ 48 w 62"/>
                  <a:gd name="T55" fmla="*/ 62 h 62"/>
                  <a:gd name="T56" fmla="*/ 42 w 62"/>
                  <a:gd name="T57" fmla="*/ 62 h 62"/>
                  <a:gd name="T58" fmla="*/ 42 w 62"/>
                  <a:gd name="T59" fmla="*/ 62 h 62"/>
                  <a:gd name="T60" fmla="*/ 35 w 62"/>
                  <a:gd name="T61" fmla="*/ 62 h 62"/>
                  <a:gd name="T62" fmla="*/ 35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55 h 62"/>
                  <a:gd name="T76" fmla="*/ 7 w 62"/>
                  <a:gd name="T77" fmla="*/ 55 h 62"/>
                  <a:gd name="T78" fmla="*/ 7 w 62"/>
                  <a:gd name="T79" fmla="*/ 48 h 62"/>
                  <a:gd name="T80" fmla="*/ 7 w 62"/>
                  <a:gd name="T81" fmla="*/ 48 h 62"/>
                  <a:gd name="T82" fmla="*/ 0 w 62"/>
                  <a:gd name="T83" fmla="*/ 34 h 62"/>
                  <a:gd name="T84" fmla="*/ 0 w 62"/>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2">
                    <a:moveTo>
                      <a:pt x="0" y="34"/>
                    </a:moveTo>
                    <a:lnTo>
                      <a:pt x="7" y="14"/>
                    </a:lnTo>
                    <a:lnTo>
                      <a:pt x="7" y="14"/>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14"/>
                    </a:lnTo>
                    <a:lnTo>
                      <a:pt x="62" y="14"/>
                    </a:lnTo>
                    <a:lnTo>
                      <a:pt x="62" y="34"/>
                    </a:lnTo>
                    <a:lnTo>
                      <a:pt x="62" y="34"/>
                    </a:lnTo>
                    <a:lnTo>
                      <a:pt x="62" y="48"/>
                    </a:lnTo>
                    <a:lnTo>
                      <a:pt x="55" y="48"/>
                    </a:lnTo>
                    <a:lnTo>
                      <a:pt x="55" y="55"/>
                    </a:lnTo>
                    <a:lnTo>
                      <a:pt x="55" y="55"/>
                    </a:lnTo>
                    <a:lnTo>
                      <a:pt x="48" y="62"/>
                    </a:lnTo>
                    <a:lnTo>
                      <a:pt x="48" y="62"/>
                    </a:lnTo>
                    <a:lnTo>
                      <a:pt x="42" y="62"/>
                    </a:lnTo>
                    <a:lnTo>
                      <a:pt x="42" y="62"/>
                    </a:lnTo>
                    <a:lnTo>
                      <a:pt x="35" y="62"/>
                    </a:lnTo>
                    <a:lnTo>
                      <a:pt x="35" y="62"/>
                    </a:lnTo>
                    <a:lnTo>
                      <a:pt x="28" y="62"/>
                    </a:lnTo>
                    <a:lnTo>
                      <a:pt x="28" y="62"/>
                    </a:lnTo>
                    <a:lnTo>
                      <a:pt x="21" y="62"/>
                    </a:lnTo>
                    <a:lnTo>
                      <a:pt x="21" y="62"/>
                    </a:lnTo>
                    <a:lnTo>
                      <a:pt x="14" y="62"/>
                    </a:lnTo>
                    <a:lnTo>
                      <a:pt x="14" y="55"/>
                    </a:lnTo>
                    <a:lnTo>
                      <a:pt x="7" y="55"/>
                    </a:lnTo>
                    <a:lnTo>
                      <a:pt x="7" y="48"/>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36" name="Oval 520"/>
              <p:cNvSpPr>
                <a:spLocks noChangeArrowheads="1"/>
              </p:cNvSpPr>
              <p:nvPr/>
            </p:nvSpPr>
            <p:spPr bwMode="auto">
              <a:xfrm>
                <a:off x="631" y="153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7" name="Freeform 521"/>
              <p:cNvSpPr>
                <a:spLocks/>
              </p:cNvSpPr>
              <p:nvPr/>
            </p:nvSpPr>
            <p:spPr bwMode="auto">
              <a:xfrm>
                <a:off x="620" y="1519"/>
                <a:ext cx="34" cy="36"/>
              </a:xfrm>
              <a:custGeom>
                <a:avLst/>
                <a:gdLst>
                  <a:gd name="T0" fmla="*/ 0 w 62"/>
                  <a:gd name="T1" fmla="*/ 34 h 68"/>
                  <a:gd name="T2" fmla="*/ 7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5 w 62"/>
                  <a:gd name="T21" fmla="*/ 0 h 68"/>
                  <a:gd name="T22" fmla="*/ 35 w 62"/>
                  <a:gd name="T23" fmla="*/ 0 h 68"/>
                  <a:gd name="T24" fmla="*/ 42 w 62"/>
                  <a:gd name="T25" fmla="*/ 7 h 68"/>
                  <a:gd name="T26" fmla="*/ 42 w 62"/>
                  <a:gd name="T27" fmla="*/ 7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55 w 62"/>
                  <a:gd name="T51" fmla="*/ 62 h 68"/>
                  <a:gd name="T52" fmla="*/ 48 w 62"/>
                  <a:gd name="T53" fmla="*/ 62 h 68"/>
                  <a:gd name="T54" fmla="*/ 48 w 62"/>
                  <a:gd name="T55" fmla="*/ 62 h 68"/>
                  <a:gd name="T56" fmla="*/ 42 w 62"/>
                  <a:gd name="T57" fmla="*/ 68 h 68"/>
                  <a:gd name="T58" fmla="*/ 42 w 62"/>
                  <a:gd name="T59" fmla="*/ 68 h 68"/>
                  <a:gd name="T60" fmla="*/ 35 w 62"/>
                  <a:gd name="T61" fmla="*/ 68 h 68"/>
                  <a:gd name="T62" fmla="*/ 35 w 62"/>
                  <a:gd name="T63" fmla="*/ 68 h 68"/>
                  <a:gd name="T64" fmla="*/ 28 w 62"/>
                  <a:gd name="T65" fmla="*/ 68 h 68"/>
                  <a:gd name="T66" fmla="*/ 28 w 62"/>
                  <a:gd name="T67" fmla="*/ 68 h 68"/>
                  <a:gd name="T68" fmla="*/ 21 w 62"/>
                  <a:gd name="T69" fmla="*/ 68 h 68"/>
                  <a:gd name="T70" fmla="*/ 21 w 62"/>
                  <a:gd name="T71" fmla="*/ 62 h 68"/>
                  <a:gd name="T72" fmla="*/ 14 w 62"/>
                  <a:gd name="T73" fmla="*/ 62 h 68"/>
                  <a:gd name="T74" fmla="*/ 14 w 62"/>
                  <a:gd name="T75" fmla="*/ 62 h 68"/>
                  <a:gd name="T76" fmla="*/ 7 w 62"/>
                  <a:gd name="T77" fmla="*/ 55 h 68"/>
                  <a:gd name="T78" fmla="*/ 7 w 62"/>
                  <a:gd name="T79" fmla="*/ 55 h 68"/>
                  <a:gd name="T80" fmla="*/ 7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7" y="21"/>
                    </a:lnTo>
                    <a:lnTo>
                      <a:pt x="7" y="14"/>
                    </a:lnTo>
                    <a:lnTo>
                      <a:pt x="7" y="14"/>
                    </a:lnTo>
                    <a:lnTo>
                      <a:pt x="14" y="7"/>
                    </a:lnTo>
                    <a:lnTo>
                      <a:pt x="14" y="7"/>
                    </a:lnTo>
                    <a:lnTo>
                      <a:pt x="21" y="7"/>
                    </a:lnTo>
                    <a:lnTo>
                      <a:pt x="21" y="7"/>
                    </a:lnTo>
                    <a:lnTo>
                      <a:pt x="28" y="7"/>
                    </a:lnTo>
                    <a:lnTo>
                      <a:pt x="28" y="0"/>
                    </a:lnTo>
                    <a:lnTo>
                      <a:pt x="35" y="0"/>
                    </a:lnTo>
                    <a:lnTo>
                      <a:pt x="35" y="0"/>
                    </a:lnTo>
                    <a:lnTo>
                      <a:pt x="42" y="7"/>
                    </a:lnTo>
                    <a:lnTo>
                      <a:pt x="42" y="7"/>
                    </a:lnTo>
                    <a:lnTo>
                      <a:pt x="48" y="7"/>
                    </a:lnTo>
                    <a:lnTo>
                      <a:pt x="48" y="7"/>
                    </a:lnTo>
                    <a:lnTo>
                      <a:pt x="55" y="7"/>
                    </a:lnTo>
                    <a:lnTo>
                      <a:pt x="55" y="14"/>
                    </a:lnTo>
                    <a:lnTo>
                      <a:pt x="55" y="14"/>
                    </a:lnTo>
                    <a:lnTo>
                      <a:pt x="62" y="21"/>
                    </a:lnTo>
                    <a:lnTo>
                      <a:pt x="62" y="34"/>
                    </a:lnTo>
                    <a:lnTo>
                      <a:pt x="62" y="34"/>
                    </a:lnTo>
                    <a:lnTo>
                      <a:pt x="62" y="48"/>
                    </a:lnTo>
                    <a:lnTo>
                      <a:pt x="55" y="55"/>
                    </a:lnTo>
                    <a:lnTo>
                      <a:pt x="55" y="55"/>
                    </a:lnTo>
                    <a:lnTo>
                      <a:pt x="55" y="62"/>
                    </a:lnTo>
                    <a:lnTo>
                      <a:pt x="48" y="62"/>
                    </a:lnTo>
                    <a:lnTo>
                      <a:pt x="48" y="62"/>
                    </a:lnTo>
                    <a:lnTo>
                      <a:pt x="42" y="68"/>
                    </a:lnTo>
                    <a:lnTo>
                      <a:pt x="42" y="68"/>
                    </a:lnTo>
                    <a:lnTo>
                      <a:pt x="35" y="68"/>
                    </a:lnTo>
                    <a:lnTo>
                      <a:pt x="35" y="68"/>
                    </a:lnTo>
                    <a:lnTo>
                      <a:pt x="28" y="68"/>
                    </a:lnTo>
                    <a:lnTo>
                      <a:pt x="28" y="68"/>
                    </a:lnTo>
                    <a:lnTo>
                      <a:pt x="21" y="68"/>
                    </a:lnTo>
                    <a:lnTo>
                      <a:pt x="21" y="62"/>
                    </a:lnTo>
                    <a:lnTo>
                      <a:pt x="14" y="62"/>
                    </a:lnTo>
                    <a:lnTo>
                      <a:pt x="14" y="62"/>
                    </a:lnTo>
                    <a:lnTo>
                      <a:pt x="7"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8" name="Oval 522"/>
              <p:cNvSpPr>
                <a:spLocks noChangeArrowheads="1"/>
              </p:cNvSpPr>
              <p:nvPr/>
            </p:nvSpPr>
            <p:spPr bwMode="auto">
              <a:xfrm>
                <a:off x="631" y="1449"/>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39" name="Freeform 523"/>
              <p:cNvSpPr>
                <a:spLocks/>
              </p:cNvSpPr>
              <p:nvPr/>
            </p:nvSpPr>
            <p:spPr bwMode="auto">
              <a:xfrm>
                <a:off x="620" y="1438"/>
                <a:ext cx="34" cy="32"/>
              </a:xfrm>
              <a:custGeom>
                <a:avLst/>
                <a:gdLst>
                  <a:gd name="T0" fmla="*/ 0 w 62"/>
                  <a:gd name="T1" fmla="*/ 34 h 61"/>
                  <a:gd name="T2" fmla="*/ 7 w 62"/>
                  <a:gd name="T3" fmla="*/ 21 h 61"/>
                  <a:gd name="T4" fmla="*/ 7 w 62"/>
                  <a:gd name="T5" fmla="*/ 14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7 h 61"/>
                  <a:gd name="T32" fmla="*/ 55 w 62"/>
                  <a:gd name="T33" fmla="*/ 7 h 61"/>
                  <a:gd name="T34" fmla="*/ 55 w 62"/>
                  <a:gd name="T35" fmla="*/ 7 h 61"/>
                  <a:gd name="T36" fmla="*/ 55 w 62"/>
                  <a:gd name="T37" fmla="*/ 14 h 61"/>
                  <a:gd name="T38" fmla="*/ 62 w 62"/>
                  <a:gd name="T39" fmla="*/ 21 h 61"/>
                  <a:gd name="T40" fmla="*/ 62 w 62"/>
                  <a:gd name="T41" fmla="*/ 34 h 61"/>
                  <a:gd name="T42" fmla="*/ 62 w 62"/>
                  <a:gd name="T43" fmla="*/ 34 h 61"/>
                  <a:gd name="T44" fmla="*/ 62 w 62"/>
                  <a:gd name="T45" fmla="*/ 48 h 61"/>
                  <a:gd name="T46" fmla="*/ 55 w 62"/>
                  <a:gd name="T47" fmla="*/ 55 h 61"/>
                  <a:gd name="T48" fmla="*/ 55 w 62"/>
                  <a:gd name="T49" fmla="*/ 55 h 61"/>
                  <a:gd name="T50" fmla="*/ 55 w 62"/>
                  <a:gd name="T51" fmla="*/ 55 h 61"/>
                  <a:gd name="T52" fmla="*/ 48 w 62"/>
                  <a:gd name="T53" fmla="*/ 61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5 h 61"/>
                  <a:gd name="T76" fmla="*/ 7 w 62"/>
                  <a:gd name="T77" fmla="*/ 55 h 61"/>
                  <a:gd name="T78" fmla="*/ 7 w 62"/>
                  <a:gd name="T79" fmla="*/ 55 h 61"/>
                  <a:gd name="T80" fmla="*/ 7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7" y="21"/>
                    </a:lnTo>
                    <a:lnTo>
                      <a:pt x="7" y="14"/>
                    </a:lnTo>
                    <a:lnTo>
                      <a:pt x="7" y="7"/>
                    </a:lnTo>
                    <a:lnTo>
                      <a:pt x="14" y="7"/>
                    </a:lnTo>
                    <a:lnTo>
                      <a:pt x="14" y="7"/>
                    </a:lnTo>
                    <a:lnTo>
                      <a:pt x="21" y="0"/>
                    </a:lnTo>
                    <a:lnTo>
                      <a:pt x="21" y="0"/>
                    </a:lnTo>
                    <a:lnTo>
                      <a:pt x="28" y="0"/>
                    </a:lnTo>
                    <a:lnTo>
                      <a:pt x="28" y="0"/>
                    </a:lnTo>
                    <a:lnTo>
                      <a:pt x="35" y="0"/>
                    </a:lnTo>
                    <a:lnTo>
                      <a:pt x="35" y="0"/>
                    </a:lnTo>
                    <a:lnTo>
                      <a:pt x="42" y="0"/>
                    </a:lnTo>
                    <a:lnTo>
                      <a:pt x="42" y="0"/>
                    </a:lnTo>
                    <a:lnTo>
                      <a:pt x="48" y="0"/>
                    </a:lnTo>
                    <a:lnTo>
                      <a:pt x="48" y="7"/>
                    </a:lnTo>
                    <a:lnTo>
                      <a:pt x="55" y="7"/>
                    </a:lnTo>
                    <a:lnTo>
                      <a:pt x="55" y="7"/>
                    </a:lnTo>
                    <a:lnTo>
                      <a:pt x="55" y="14"/>
                    </a:lnTo>
                    <a:lnTo>
                      <a:pt x="62" y="21"/>
                    </a:lnTo>
                    <a:lnTo>
                      <a:pt x="62" y="34"/>
                    </a:lnTo>
                    <a:lnTo>
                      <a:pt x="62" y="34"/>
                    </a:lnTo>
                    <a:lnTo>
                      <a:pt x="62" y="48"/>
                    </a:lnTo>
                    <a:lnTo>
                      <a:pt x="55" y="55"/>
                    </a:lnTo>
                    <a:lnTo>
                      <a:pt x="55" y="55"/>
                    </a:lnTo>
                    <a:lnTo>
                      <a:pt x="55" y="55"/>
                    </a:lnTo>
                    <a:lnTo>
                      <a:pt x="48" y="61"/>
                    </a:lnTo>
                    <a:lnTo>
                      <a:pt x="48" y="61"/>
                    </a:lnTo>
                    <a:lnTo>
                      <a:pt x="42" y="61"/>
                    </a:lnTo>
                    <a:lnTo>
                      <a:pt x="42" y="61"/>
                    </a:lnTo>
                    <a:lnTo>
                      <a:pt x="35" y="61"/>
                    </a:lnTo>
                    <a:lnTo>
                      <a:pt x="35" y="61"/>
                    </a:lnTo>
                    <a:lnTo>
                      <a:pt x="28" y="61"/>
                    </a:lnTo>
                    <a:lnTo>
                      <a:pt x="28" y="61"/>
                    </a:lnTo>
                    <a:lnTo>
                      <a:pt x="21" y="61"/>
                    </a:lnTo>
                    <a:lnTo>
                      <a:pt x="21" y="61"/>
                    </a:lnTo>
                    <a:lnTo>
                      <a:pt x="14" y="61"/>
                    </a:lnTo>
                    <a:lnTo>
                      <a:pt x="14" y="55"/>
                    </a:lnTo>
                    <a:lnTo>
                      <a:pt x="7"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0" name="Freeform 524"/>
              <p:cNvSpPr>
                <a:spLocks/>
              </p:cNvSpPr>
              <p:nvPr/>
            </p:nvSpPr>
            <p:spPr bwMode="auto">
              <a:xfrm>
                <a:off x="620" y="1438"/>
                <a:ext cx="34" cy="32"/>
              </a:xfrm>
              <a:custGeom>
                <a:avLst/>
                <a:gdLst>
                  <a:gd name="T0" fmla="*/ 0 w 62"/>
                  <a:gd name="T1" fmla="*/ 34 h 61"/>
                  <a:gd name="T2" fmla="*/ 7 w 62"/>
                  <a:gd name="T3" fmla="*/ 21 h 61"/>
                  <a:gd name="T4" fmla="*/ 7 w 62"/>
                  <a:gd name="T5" fmla="*/ 14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7 h 61"/>
                  <a:gd name="T32" fmla="*/ 55 w 62"/>
                  <a:gd name="T33" fmla="*/ 7 h 61"/>
                  <a:gd name="T34" fmla="*/ 55 w 62"/>
                  <a:gd name="T35" fmla="*/ 7 h 61"/>
                  <a:gd name="T36" fmla="*/ 55 w 62"/>
                  <a:gd name="T37" fmla="*/ 14 h 61"/>
                  <a:gd name="T38" fmla="*/ 62 w 62"/>
                  <a:gd name="T39" fmla="*/ 21 h 61"/>
                  <a:gd name="T40" fmla="*/ 62 w 62"/>
                  <a:gd name="T41" fmla="*/ 34 h 61"/>
                  <a:gd name="T42" fmla="*/ 62 w 62"/>
                  <a:gd name="T43" fmla="*/ 34 h 61"/>
                  <a:gd name="T44" fmla="*/ 62 w 62"/>
                  <a:gd name="T45" fmla="*/ 48 h 61"/>
                  <a:gd name="T46" fmla="*/ 55 w 62"/>
                  <a:gd name="T47" fmla="*/ 55 h 61"/>
                  <a:gd name="T48" fmla="*/ 55 w 62"/>
                  <a:gd name="T49" fmla="*/ 55 h 61"/>
                  <a:gd name="T50" fmla="*/ 55 w 62"/>
                  <a:gd name="T51" fmla="*/ 55 h 61"/>
                  <a:gd name="T52" fmla="*/ 48 w 62"/>
                  <a:gd name="T53" fmla="*/ 61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5 h 61"/>
                  <a:gd name="T76" fmla="*/ 7 w 62"/>
                  <a:gd name="T77" fmla="*/ 55 h 61"/>
                  <a:gd name="T78" fmla="*/ 7 w 62"/>
                  <a:gd name="T79" fmla="*/ 55 h 61"/>
                  <a:gd name="T80" fmla="*/ 7 w 62"/>
                  <a:gd name="T81" fmla="*/ 48 h 61"/>
                  <a:gd name="T82" fmla="*/ 0 w 62"/>
                  <a:gd name="T83" fmla="*/ 34 h 61"/>
                  <a:gd name="T84" fmla="*/ 0 w 62"/>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34"/>
                    </a:moveTo>
                    <a:lnTo>
                      <a:pt x="7" y="21"/>
                    </a:lnTo>
                    <a:lnTo>
                      <a:pt x="7" y="14"/>
                    </a:lnTo>
                    <a:lnTo>
                      <a:pt x="7" y="7"/>
                    </a:lnTo>
                    <a:lnTo>
                      <a:pt x="14" y="7"/>
                    </a:lnTo>
                    <a:lnTo>
                      <a:pt x="14" y="7"/>
                    </a:lnTo>
                    <a:lnTo>
                      <a:pt x="21" y="0"/>
                    </a:lnTo>
                    <a:lnTo>
                      <a:pt x="21" y="0"/>
                    </a:lnTo>
                    <a:lnTo>
                      <a:pt x="28" y="0"/>
                    </a:lnTo>
                    <a:lnTo>
                      <a:pt x="28" y="0"/>
                    </a:lnTo>
                    <a:lnTo>
                      <a:pt x="35" y="0"/>
                    </a:lnTo>
                    <a:lnTo>
                      <a:pt x="35" y="0"/>
                    </a:lnTo>
                    <a:lnTo>
                      <a:pt x="42" y="0"/>
                    </a:lnTo>
                    <a:lnTo>
                      <a:pt x="42" y="0"/>
                    </a:lnTo>
                    <a:lnTo>
                      <a:pt x="48" y="0"/>
                    </a:lnTo>
                    <a:lnTo>
                      <a:pt x="48" y="7"/>
                    </a:lnTo>
                    <a:lnTo>
                      <a:pt x="55" y="7"/>
                    </a:lnTo>
                    <a:lnTo>
                      <a:pt x="55" y="7"/>
                    </a:lnTo>
                    <a:lnTo>
                      <a:pt x="55" y="14"/>
                    </a:lnTo>
                    <a:lnTo>
                      <a:pt x="62" y="21"/>
                    </a:lnTo>
                    <a:lnTo>
                      <a:pt x="62" y="34"/>
                    </a:lnTo>
                    <a:lnTo>
                      <a:pt x="62" y="34"/>
                    </a:lnTo>
                    <a:lnTo>
                      <a:pt x="62" y="48"/>
                    </a:lnTo>
                    <a:lnTo>
                      <a:pt x="55" y="55"/>
                    </a:lnTo>
                    <a:lnTo>
                      <a:pt x="55" y="55"/>
                    </a:lnTo>
                    <a:lnTo>
                      <a:pt x="55" y="55"/>
                    </a:lnTo>
                    <a:lnTo>
                      <a:pt x="48" y="61"/>
                    </a:lnTo>
                    <a:lnTo>
                      <a:pt x="48" y="61"/>
                    </a:lnTo>
                    <a:lnTo>
                      <a:pt x="42" y="61"/>
                    </a:lnTo>
                    <a:lnTo>
                      <a:pt x="42" y="61"/>
                    </a:lnTo>
                    <a:lnTo>
                      <a:pt x="35" y="61"/>
                    </a:lnTo>
                    <a:lnTo>
                      <a:pt x="35" y="61"/>
                    </a:lnTo>
                    <a:lnTo>
                      <a:pt x="28" y="61"/>
                    </a:lnTo>
                    <a:lnTo>
                      <a:pt x="28" y="61"/>
                    </a:lnTo>
                    <a:lnTo>
                      <a:pt x="21" y="61"/>
                    </a:lnTo>
                    <a:lnTo>
                      <a:pt x="21" y="61"/>
                    </a:lnTo>
                    <a:lnTo>
                      <a:pt x="14" y="61"/>
                    </a:lnTo>
                    <a:lnTo>
                      <a:pt x="14" y="55"/>
                    </a:lnTo>
                    <a:lnTo>
                      <a:pt x="7" y="55"/>
                    </a:lnTo>
                    <a:lnTo>
                      <a:pt x="7" y="55"/>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41" name="Oval 525"/>
              <p:cNvSpPr>
                <a:spLocks noChangeArrowheads="1"/>
              </p:cNvSpPr>
              <p:nvPr/>
            </p:nvSpPr>
            <p:spPr bwMode="auto">
              <a:xfrm>
                <a:off x="631" y="1363"/>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2" name="Freeform 526"/>
              <p:cNvSpPr>
                <a:spLocks/>
              </p:cNvSpPr>
              <p:nvPr/>
            </p:nvSpPr>
            <p:spPr bwMode="auto">
              <a:xfrm>
                <a:off x="620" y="1355"/>
                <a:ext cx="34" cy="31"/>
              </a:xfrm>
              <a:custGeom>
                <a:avLst/>
                <a:gdLst>
                  <a:gd name="T0" fmla="*/ 0 w 62"/>
                  <a:gd name="T1" fmla="*/ 27 h 61"/>
                  <a:gd name="T2" fmla="*/ 7 w 62"/>
                  <a:gd name="T3" fmla="*/ 14 h 61"/>
                  <a:gd name="T4" fmla="*/ 7 w 62"/>
                  <a:gd name="T5" fmla="*/ 7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0 h 61"/>
                  <a:gd name="T32" fmla="*/ 55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55 w 62"/>
                  <a:gd name="T51" fmla="*/ 54 h 61"/>
                  <a:gd name="T52" fmla="*/ 48 w 62"/>
                  <a:gd name="T53" fmla="*/ 54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8 h 61"/>
                  <a:gd name="T80" fmla="*/ 7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7" y="14"/>
                    </a:lnTo>
                    <a:lnTo>
                      <a:pt x="7" y="7"/>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7"/>
                    </a:lnTo>
                    <a:lnTo>
                      <a:pt x="62" y="14"/>
                    </a:lnTo>
                    <a:lnTo>
                      <a:pt x="62" y="27"/>
                    </a:lnTo>
                    <a:lnTo>
                      <a:pt x="62" y="27"/>
                    </a:lnTo>
                    <a:lnTo>
                      <a:pt x="62" y="41"/>
                    </a:lnTo>
                    <a:lnTo>
                      <a:pt x="55" y="48"/>
                    </a:lnTo>
                    <a:lnTo>
                      <a:pt x="55" y="54"/>
                    </a:lnTo>
                    <a:lnTo>
                      <a:pt x="55" y="54"/>
                    </a:lnTo>
                    <a:lnTo>
                      <a:pt x="48" y="54"/>
                    </a:lnTo>
                    <a:lnTo>
                      <a:pt x="48" y="61"/>
                    </a:lnTo>
                    <a:lnTo>
                      <a:pt x="42" y="61"/>
                    </a:lnTo>
                    <a:lnTo>
                      <a:pt x="42" y="61"/>
                    </a:lnTo>
                    <a:lnTo>
                      <a:pt x="35" y="61"/>
                    </a:lnTo>
                    <a:lnTo>
                      <a:pt x="35" y="61"/>
                    </a:lnTo>
                    <a:lnTo>
                      <a:pt x="28" y="61"/>
                    </a:lnTo>
                    <a:lnTo>
                      <a:pt x="28" y="61"/>
                    </a:lnTo>
                    <a:lnTo>
                      <a:pt x="21" y="61"/>
                    </a:lnTo>
                    <a:lnTo>
                      <a:pt x="21" y="61"/>
                    </a:lnTo>
                    <a:lnTo>
                      <a:pt x="14" y="54"/>
                    </a:lnTo>
                    <a:lnTo>
                      <a:pt x="14" y="54"/>
                    </a:lnTo>
                    <a:lnTo>
                      <a:pt x="7" y="54"/>
                    </a:lnTo>
                    <a:lnTo>
                      <a:pt x="7" y="48"/>
                    </a:lnTo>
                    <a:lnTo>
                      <a:pt x="7"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3" name="Freeform 527"/>
              <p:cNvSpPr>
                <a:spLocks/>
              </p:cNvSpPr>
              <p:nvPr/>
            </p:nvSpPr>
            <p:spPr bwMode="auto">
              <a:xfrm>
                <a:off x="620" y="1355"/>
                <a:ext cx="34" cy="31"/>
              </a:xfrm>
              <a:custGeom>
                <a:avLst/>
                <a:gdLst>
                  <a:gd name="T0" fmla="*/ 0 w 62"/>
                  <a:gd name="T1" fmla="*/ 27 h 61"/>
                  <a:gd name="T2" fmla="*/ 7 w 62"/>
                  <a:gd name="T3" fmla="*/ 14 h 61"/>
                  <a:gd name="T4" fmla="*/ 7 w 62"/>
                  <a:gd name="T5" fmla="*/ 7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5 w 62"/>
                  <a:gd name="T21" fmla="*/ 0 h 61"/>
                  <a:gd name="T22" fmla="*/ 35 w 62"/>
                  <a:gd name="T23" fmla="*/ 0 h 61"/>
                  <a:gd name="T24" fmla="*/ 42 w 62"/>
                  <a:gd name="T25" fmla="*/ 0 h 61"/>
                  <a:gd name="T26" fmla="*/ 42 w 62"/>
                  <a:gd name="T27" fmla="*/ 0 h 61"/>
                  <a:gd name="T28" fmla="*/ 48 w 62"/>
                  <a:gd name="T29" fmla="*/ 0 h 61"/>
                  <a:gd name="T30" fmla="*/ 48 w 62"/>
                  <a:gd name="T31" fmla="*/ 0 h 61"/>
                  <a:gd name="T32" fmla="*/ 55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55 w 62"/>
                  <a:gd name="T51" fmla="*/ 54 h 61"/>
                  <a:gd name="T52" fmla="*/ 48 w 62"/>
                  <a:gd name="T53" fmla="*/ 54 h 61"/>
                  <a:gd name="T54" fmla="*/ 48 w 62"/>
                  <a:gd name="T55" fmla="*/ 61 h 61"/>
                  <a:gd name="T56" fmla="*/ 42 w 62"/>
                  <a:gd name="T57" fmla="*/ 61 h 61"/>
                  <a:gd name="T58" fmla="*/ 42 w 62"/>
                  <a:gd name="T59" fmla="*/ 61 h 61"/>
                  <a:gd name="T60" fmla="*/ 35 w 62"/>
                  <a:gd name="T61" fmla="*/ 61 h 61"/>
                  <a:gd name="T62" fmla="*/ 35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8 h 61"/>
                  <a:gd name="T80" fmla="*/ 7 w 62"/>
                  <a:gd name="T81" fmla="*/ 41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7" y="14"/>
                    </a:lnTo>
                    <a:lnTo>
                      <a:pt x="7" y="7"/>
                    </a:lnTo>
                    <a:lnTo>
                      <a:pt x="7" y="7"/>
                    </a:lnTo>
                    <a:lnTo>
                      <a:pt x="14" y="7"/>
                    </a:lnTo>
                    <a:lnTo>
                      <a:pt x="14" y="0"/>
                    </a:lnTo>
                    <a:lnTo>
                      <a:pt x="21" y="0"/>
                    </a:lnTo>
                    <a:lnTo>
                      <a:pt x="21" y="0"/>
                    </a:lnTo>
                    <a:lnTo>
                      <a:pt x="28" y="0"/>
                    </a:lnTo>
                    <a:lnTo>
                      <a:pt x="28" y="0"/>
                    </a:lnTo>
                    <a:lnTo>
                      <a:pt x="35" y="0"/>
                    </a:lnTo>
                    <a:lnTo>
                      <a:pt x="35" y="0"/>
                    </a:lnTo>
                    <a:lnTo>
                      <a:pt x="42" y="0"/>
                    </a:lnTo>
                    <a:lnTo>
                      <a:pt x="42" y="0"/>
                    </a:lnTo>
                    <a:lnTo>
                      <a:pt x="48" y="0"/>
                    </a:lnTo>
                    <a:lnTo>
                      <a:pt x="48" y="0"/>
                    </a:lnTo>
                    <a:lnTo>
                      <a:pt x="55" y="7"/>
                    </a:lnTo>
                    <a:lnTo>
                      <a:pt x="55" y="7"/>
                    </a:lnTo>
                    <a:lnTo>
                      <a:pt x="55" y="7"/>
                    </a:lnTo>
                    <a:lnTo>
                      <a:pt x="62" y="14"/>
                    </a:lnTo>
                    <a:lnTo>
                      <a:pt x="62" y="27"/>
                    </a:lnTo>
                    <a:lnTo>
                      <a:pt x="62" y="27"/>
                    </a:lnTo>
                    <a:lnTo>
                      <a:pt x="62" y="41"/>
                    </a:lnTo>
                    <a:lnTo>
                      <a:pt x="55" y="48"/>
                    </a:lnTo>
                    <a:lnTo>
                      <a:pt x="55" y="54"/>
                    </a:lnTo>
                    <a:lnTo>
                      <a:pt x="55" y="54"/>
                    </a:lnTo>
                    <a:lnTo>
                      <a:pt x="48" y="54"/>
                    </a:lnTo>
                    <a:lnTo>
                      <a:pt x="48" y="61"/>
                    </a:lnTo>
                    <a:lnTo>
                      <a:pt x="42" y="61"/>
                    </a:lnTo>
                    <a:lnTo>
                      <a:pt x="42" y="61"/>
                    </a:lnTo>
                    <a:lnTo>
                      <a:pt x="35" y="61"/>
                    </a:lnTo>
                    <a:lnTo>
                      <a:pt x="35" y="61"/>
                    </a:lnTo>
                    <a:lnTo>
                      <a:pt x="28" y="61"/>
                    </a:lnTo>
                    <a:lnTo>
                      <a:pt x="28" y="61"/>
                    </a:lnTo>
                    <a:lnTo>
                      <a:pt x="21" y="61"/>
                    </a:lnTo>
                    <a:lnTo>
                      <a:pt x="21" y="61"/>
                    </a:lnTo>
                    <a:lnTo>
                      <a:pt x="14" y="54"/>
                    </a:lnTo>
                    <a:lnTo>
                      <a:pt x="14" y="54"/>
                    </a:lnTo>
                    <a:lnTo>
                      <a:pt x="7" y="54"/>
                    </a:lnTo>
                    <a:lnTo>
                      <a:pt x="7" y="48"/>
                    </a:lnTo>
                    <a:lnTo>
                      <a:pt x="7" y="41"/>
                    </a:lnTo>
                    <a:lnTo>
                      <a:pt x="0" y="27"/>
                    </a:lnTo>
                    <a:lnTo>
                      <a:pt x="0" y="27"/>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44" name="Oval 528"/>
              <p:cNvSpPr>
                <a:spLocks noChangeArrowheads="1"/>
              </p:cNvSpPr>
              <p:nvPr/>
            </p:nvSpPr>
            <p:spPr bwMode="auto">
              <a:xfrm>
                <a:off x="631" y="1278"/>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5" name="Freeform 529"/>
              <p:cNvSpPr>
                <a:spLocks/>
              </p:cNvSpPr>
              <p:nvPr/>
            </p:nvSpPr>
            <p:spPr bwMode="auto">
              <a:xfrm>
                <a:off x="620" y="1269"/>
                <a:ext cx="34" cy="36"/>
              </a:xfrm>
              <a:custGeom>
                <a:avLst/>
                <a:gdLst>
                  <a:gd name="T0" fmla="*/ 0 w 62"/>
                  <a:gd name="T1" fmla="*/ 34 h 68"/>
                  <a:gd name="T2" fmla="*/ 7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1 h 68"/>
                  <a:gd name="T58" fmla="*/ 42 w 62"/>
                  <a:gd name="T59" fmla="*/ 61 h 68"/>
                  <a:gd name="T60" fmla="*/ 35 w 62"/>
                  <a:gd name="T61" fmla="*/ 68 h 68"/>
                  <a:gd name="T62" fmla="*/ 35 w 62"/>
                  <a:gd name="T63" fmla="*/ 68 h 68"/>
                  <a:gd name="T64" fmla="*/ 28 w 62"/>
                  <a:gd name="T65" fmla="*/ 68 h 68"/>
                  <a:gd name="T66" fmla="*/ 28 w 62"/>
                  <a:gd name="T67" fmla="*/ 61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7" y="20"/>
                    </a:lnTo>
                    <a:lnTo>
                      <a:pt x="7" y="14"/>
                    </a:lnTo>
                    <a:lnTo>
                      <a:pt x="7" y="14"/>
                    </a:lnTo>
                    <a:lnTo>
                      <a:pt x="14" y="7"/>
                    </a:lnTo>
                    <a:lnTo>
                      <a:pt x="14" y="7"/>
                    </a:lnTo>
                    <a:lnTo>
                      <a:pt x="21" y="7"/>
                    </a:lnTo>
                    <a:lnTo>
                      <a:pt x="21" y="0"/>
                    </a:lnTo>
                    <a:lnTo>
                      <a:pt x="28" y="0"/>
                    </a:lnTo>
                    <a:lnTo>
                      <a:pt x="28" y="0"/>
                    </a:lnTo>
                    <a:lnTo>
                      <a:pt x="35" y="0"/>
                    </a:lnTo>
                    <a:lnTo>
                      <a:pt x="35" y="0"/>
                    </a:lnTo>
                    <a:lnTo>
                      <a:pt x="42" y="0"/>
                    </a:lnTo>
                    <a:lnTo>
                      <a:pt x="42" y="0"/>
                    </a:lnTo>
                    <a:lnTo>
                      <a:pt x="48" y="7"/>
                    </a:lnTo>
                    <a:lnTo>
                      <a:pt x="48" y="7"/>
                    </a:lnTo>
                    <a:lnTo>
                      <a:pt x="55" y="7"/>
                    </a:lnTo>
                    <a:lnTo>
                      <a:pt x="55" y="14"/>
                    </a:lnTo>
                    <a:lnTo>
                      <a:pt x="55" y="14"/>
                    </a:lnTo>
                    <a:lnTo>
                      <a:pt x="62" y="20"/>
                    </a:lnTo>
                    <a:lnTo>
                      <a:pt x="62" y="34"/>
                    </a:lnTo>
                    <a:lnTo>
                      <a:pt x="62" y="34"/>
                    </a:lnTo>
                    <a:lnTo>
                      <a:pt x="62" y="48"/>
                    </a:lnTo>
                    <a:lnTo>
                      <a:pt x="55" y="54"/>
                    </a:lnTo>
                    <a:lnTo>
                      <a:pt x="55" y="54"/>
                    </a:lnTo>
                    <a:lnTo>
                      <a:pt x="55" y="61"/>
                    </a:lnTo>
                    <a:lnTo>
                      <a:pt x="48" y="61"/>
                    </a:lnTo>
                    <a:lnTo>
                      <a:pt x="48" y="61"/>
                    </a:lnTo>
                    <a:lnTo>
                      <a:pt x="42" y="61"/>
                    </a:lnTo>
                    <a:lnTo>
                      <a:pt x="42" y="61"/>
                    </a:lnTo>
                    <a:lnTo>
                      <a:pt x="35" y="68"/>
                    </a:lnTo>
                    <a:lnTo>
                      <a:pt x="35" y="68"/>
                    </a:lnTo>
                    <a:lnTo>
                      <a:pt x="28" y="68"/>
                    </a:lnTo>
                    <a:lnTo>
                      <a:pt x="28" y="61"/>
                    </a:lnTo>
                    <a:lnTo>
                      <a:pt x="21" y="61"/>
                    </a:lnTo>
                    <a:lnTo>
                      <a:pt x="21" y="61"/>
                    </a:lnTo>
                    <a:lnTo>
                      <a:pt x="14" y="61"/>
                    </a:lnTo>
                    <a:lnTo>
                      <a:pt x="14" y="61"/>
                    </a:lnTo>
                    <a:lnTo>
                      <a:pt x="7" y="54"/>
                    </a:lnTo>
                    <a:lnTo>
                      <a:pt x="7" y="54"/>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6" name="Freeform 530"/>
              <p:cNvSpPr>
                <a:spLocks/>
              </p:cNvSpPr>
              <p:nvPr/>
            </p:nvSpPr>
            <p:spPr bwMode="auto">
              <a:xfrm>
                <a:off x="620" y="1269"/>
                <a:ext cx="34" cy="36"/>
              </a:xfrm>
              <a:custGeom>
                <a:avLst/>
                <a:gdLst>
                  <a:gd name="T0" fmla="*/ 0 w 62"/>
                  <a:gd name="T1" fmla="*/ 34 h 68"/>
                  <a:gd name="T2" fmla="*/ 7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0 h 68"/>
                  <a:gd name="T16" fmla="*/ 28 w 62"/>
                  <a:gd name="T17" fmla="*/ 0 h 68"/>
                  <a:gd name="T18" fmla="*/ 28 w 62"/>
                  <a:gd name="T19" fmla="*/ 0 h 68"/>
                  <a:gd name="T20" fmla="*/ 35 w 62"/>
                  <a:gd name="T21" fmla="*/ 0 h 68"/>
                  <a:gd name="T22" fmla="*/ 35 w 62"/>
                  <a:gd name="T23" fmla="*/ 0 h 68"/>
                  <a:gd name="T24" fmla="*/ 42 w 62"/>
                  <a:gd name="T25" fmla="*/ 0 h 68"/>
                  <a:gd name="T26" fmla="*/ 42 w 62"/>
                  <a:gd name="T27" fmla="*/ 0 h 68"/>
                  <a:gd name="T28" fmla="*/ 48 w 62"/>
                  <a:gd name="T29" fmla="*/ 7 h 68"/>
                  <a:gd name="T30" fmla="*/ 48 w 62"/>
                  <a:gd name="T31" fmla="*/ 7 h 68"/>
                  <a:gd name="T32" fmla="*/ 55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55 w 62"/>
                  <a:gd name="T51" fmla="*/ 61 h 68"/>
                  <a:gd name="T52" fmla="*/ 48 w 62"/>
                  <a:gd name="T53" fmla="*/ 61 h 68"/>
                  <a:gd name="T54" fmla="*/ 48 w 62"/>
                  <a:gd name="T55" fmla="*/ 61 h 68"/>
                  <a:gd name="T56" fmla="*/ 42 w 62"/>
                  <a:gd name="T57" fmla="*/ 61 h 68"/>
                  <a:gd name="T58" fmla="*/ 42 w 62"/>
                  <a:gd name="T59" fmla="*/ 61 h 68"/>
                  <a:gd name="T60" fmla="*/ 35 w 62"/>
                  <a:gd name="T61" fmla="*/ 68 h 68"/>
                  <a:gd name="T62" fmla="*/ 35 w 62"/>
                  <a:gd name="T63" fmla="*/ 68 h 68"/>
                  <a:gd name="T64" fmla="*/ 28 w 62"/>
                  <a:gd name="T65" fmla="*/ 68 h 68"/>
                  <a:gd name="T66" fmla="*/ 28 w 62"/>
                  <a:gd name="T67" fmla="*/ 61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7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7" y="20"/>
                    </a:lnTo>
                    <a:lnTo>
                      <a:pt x="7" y="14"/>
                    </a:lnTo>
                    <a:lnTo>
                      <a:pt x="7" y="14"/>
                    </a:lnTo>
                    <a:lnTo>
                      <a:pt x="14" y="7"/>
                    </a:lnTo>
                    <a:lnTo>
                      <a:pt x="14" y="7"/>
                    </a:lnTo>
                    <a:lnTo>
                      <a:pt x="21" y="7"/>
                    </a:lnTo>
                    <a:lnTo>
                      <a:pt x="21" y="0"/>
                    </a:lnTo>
                    <a:lnTo>
                      <a:pt x="28" y="0"/>
                    </a:lnTo>
                    <a:lnTo>
                      <a:pt x="28" y="0"/>
                    </a:lnTo>
                    <a:lnTo>
                      <a:pt x="35" y="0"/>
                    </a:lnTo>
                    <a:lnTo>
                      <a:pt x="35" y="0"/>
                    </a:lnTo>
                    <a:lnTo>
                      <a:pt x="42" y="0"/>
                    </a:lnTo>
                    <a:lnTo>
                      <a:pt x="42" y="0"/>
                    </a:lnTo>
                    <a:lnTo>
                      <a:pt x="48" y="7"/>
                    </a:lnTo>
                    <a:lnTo>
                      <a:pt x="48" y="7"/>
                    </a:lnTo>
                    <a:lnTo>
                      <a:pt x="55" y="7"/>
                    </a:lnTo>
                    <a:lnTo>
                      <a:pt x="55" y="14"/>
                    </a:lnTo>
                    <a:lnTo>
                      <a:pt x="55" y="14"/>
                    </a:lnTo>
                    <a:lnTo>
                      <a:pt x="62" y="20"/>
                    </a:lnTo>
                    <a:lnTo>
                      <a:pt x="62" y="34"/>
                    </a:lnTo>
                    <a:lnTo>
                      <a:pt x="62" y="34"/>
                    </a:lnTo>
                    <a:lnTo>
                      <a:pt x="62" y="48"/>
                    </a:lnTo>
                    <a:lnTo>
                      <a:pt x="55" y="54"/>
                    </a:lnTo>
                    <a:lnTo>
                      <a:pt x="55" y="54"/>
                    </a:lnTo>
                    <a:lnTo>
                      <a:pt x="55" y="61"/>
                    </a:lnTo>
                    <a:lnTo>
                      <a:pt x="48" y="61"/>
                    </a:lnTo>
                    <a:lnTo>
                      <a:pt x="48" y="61"/>
                    </a:lnTo>
                    <a:lnTo>
                      <a:pt x="42" y="61"/>
                    </a:lnTo>
                    <a:lnTo>
                      <a:pt x="42" y="61"/>
                    </a:lnTo>
                    <a:lnTo>
                      <a:pt x="35" y="68"/>
                    </a:lnTo>
                    <a:lnTo>
                      <a:pt x="35" y="68"/>
                    </a:lnTo>
                    <a:lnTo>
                      <a:pt x="28" y="68"/>
                    </a:lnTo>
                    <a:lnTo>
                      <a:pt x="28" y="61"/>
                    </a:lnTo>
                    <a:lnTo>
                      <a:pt x="21" y="61"/>
                    </a:lnTo>
                    <a:lnTo>
                      <a:pt x="21" y="61"/>
                    </a:lnTo>
                    <a:lnTo>
                      <a:pt x="14" y="61"/>
                    </a:lnTo>
                    <a:lnTo>
                      <a:pt x="14" y="61"/>
                    </a:lnTo>
                    <a:lnTo>
                      <a:pt x="7" y="54"/>
                    </a:lnTo>
                    <a:lnTo>
                      <a:pt x="7" y="54"/>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47" name="Oval 531"/>
              <p:cNvSpPr>
                <a:spLocks noChangeArrowheads="1"/>
              </p:cNvSpPr>
              <p:nvPr/>
            </p:nvSpPr>
            <p:spPr bwMode="auto">
              <a:xfrm>
                <a:off x="621" y="1775"/>
                <a:ext cx="35" cy="3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8" name="Oval 532"/>
              <p:cNvSpPr>
                <a:spLocks noChangeArrowheads="1"/>
              </p:cNvSpPr>
              <p:nvPr/>
            </p:nvSpPr>
            <p:spPr bwMode="auto">
              <a:xfrm>
                <a:off x="720" y="2290"/>
                <a:ext cx="22"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49" name="Freeform 533"/>
              <p:cNvSpPr>
                <a:spLocks/>
              </p:cNvSpPr>
              <p:nvPr/>
            </p:nvSpPr>
            <p:spPr bwMode="auto">
              <a:xfrm>
                <a:off x="707" y="2278"/>
                <a:ext cx="40" cy="32"/>
              </a:xfrm>
              <a:custGeom>
                <a:avLst/>
                <a:gdLst>
                  <a:gd name="T0" fmla="*/ 0 w 69"/>
                  <a:gd name="T1" fmla="*/ 34 h 62"/>
                  <a:gd name="T2" fmla="*/ 7 w 69"/>
                  <a:gd name="T3" fmla="*/ 21 h 62"/>
                  <a:gd name="T4" fmla="*/ 7 w 69"/>
                  <a:gd name="T5" fmla="*/ 14 h 62"/>
                  <a:gd name="T6" fmla="*/ 14 w 69"/>
                  <a:gd name="T7" fmla="*/ 7 h 62"/>
                  <a:gd name="T8" fmla="*/ 14 w 69"/>
                  <a:gd name="T9" fmla="*/ 7 h 62"/>
                  <a:gd name="T10" fmla="*/ 21 w 69"/>
                  <a:gd name="T11" fmla="*/ 7 h 62"/>
                  <a:gd name="T12" fmla="*/ 21 w 69"/>
                  <a:gd name="T13" fmla="*/ 0 h 62"/>
                  <a:gd name="T14" fmla="*/ 28 w 69"/>
                  <a:gd name="T15" fmla="*/ 0 h 62"/>
                  <a:gd name="T16" fmla="*/ 28 w 69"/>
                  <a:gd name="T17" fmla="*/ 0 h 62"/>
                  <a:gd name="T18" fmla="*/ 35 w 69"/>
                  <a:gd name="T19" fmla="*/ 0 h 62"/>
                  <a:gd name="T20" fmla="*/ 35 w 69"/>
                  <a:gd name="T21" fmla="*/ 0 h 62"/>
                  <a:gd name="T22" fmla="*/ 41 w 69"/>
                  <a:gd name="T23" fmla="*/ 0 h 62"/>
                  <a:gd name="T24" fmla="*/ 41 w 69"/>
                  <a:gd name="T25" fmla="*/ 0 h 62"/>
                  <a:gd name="T26" fmla="*/ 48 w 69"/>
                  <a:gd name="T27" fmla="*/ 0 h 62"/>
                  <a:gd name="T28" fmla="*/ 48 w 69"/>
                  <a:gd name="T29" fmla="*/ 0 h 62"/>
                  <a:gd name="T30" fmla="*/ 48 w 69"/>
                  <a:gd name="T31" fmla="*/ 7 h 62"/>
                  <a:gd name="T32" fmla="*/ 55 w 69"/>
                  <a:gd name="T33" fmla="*/ 7 h 62"/>
                  <a:gd name="T34" fmla="*/ 55 w 69"/>
                  <a:gd name="T35" fmla="*/ 7 h 62"/>
                  <a:gd name="T36" fmla="*/ 62 w 69"/>
                  <a:gd name="T37" fmla="*/ 14 h 62"/>
                  <a:gd name="T38" fmla="*/ 62 w 69"/>
                  <a:gd name="T39" fmla="*/ 21 h 62"/>
                  <a:gd name="T40" fmla="*/ 69 w 69"/>
                  <a:gd name="T41" fmla="*/ 34 h 62"/>
                  <a:gd name="T42" fmla="*/ 69 w 69"/>
                  <a:gd name="T43" fmla="*/ 34 h 62"/>
                  <a:gd name="T44" fmla="*/ 62 w 69"/>
                  <a:gd name="T45" fmla="*/ 48 h 62"/>
                  <a:gd name="T46" fmla="*/ 62 w 69"/>
                  <a:gd name="T47" fmla="*/ 55 h 62"/>
                  <a:gd name="T48" fmla="*/ 55 w 69"/>
                  <a:gd name="T49" fmla="*/ 55 h 62"/>
                  <a:gd name="T50" fmla="*/ 55 w 69"/>
                  <a:gd name="T51" fmla="*/ 62 h 62"/>
                  <a:gd name="T52" fmla="*/ 48 w 69"/>
                  <a:gd name="T53" fmla="*/ 62 h 62"/>
                  <a:gd name="T54" fmla="*/ 48 w 69"/>
                  <a:gd name="T55" fmla="*/ 62 h 62"/>
                  <a:gd name="T56" fmla="*/ 48 w 69"/>
                  <a:gd name="T57" fmla="*/ 62 h 62"/>
                  <a:gd name="T58" fmla="*/ 41 w 69"/>
                  <a:gd name="T59" fmla="*/ 62 h 62"/>
                  <a:gd name="T60" fmla="*/ 41 w 69"/>
                  <a:gd name="T61" fmla="*/ 62 h 62"/>
                  <a:gd name="T62" fmla="*/ 35 w 69"/>
                  <a:gd name="T63" fmla="*/ 62 h 62"/>
                  <a:gd name="T64" fmla="*/ 35 w 69"/>
                  <a:gd name="T65" fmla="*/ 62 h 62"/>
                  <a:gd name="T66" fmla="*/ 28 w 69"/>
                  <a:gd name="T67" fmla="*/ 62 h 62"/>
                  <a:gd name="T68" fmla="*/ 28 w 69"/>
                  <a:gd name="T69" fmla="*/ 62 h 62"/>
                  <a:gd name="T70" fmla="*/ 21 w 69"/>
                  <a:gd name="T71" fmla="*/ 62 h 62"/>
                  <a:gd name="T72" fmla="*/ 21 w 69"/>
                  <a:gd name="T73" fmla="*/ 62 h 62"/>
                  <a:gd name="T74" fmla="*/ 14 w 69"/>
                  <a:gd name="T75" fmla="*/ 62 h 62"/>
                  <a:gd name="T76" fmla="*/ 14 w 69"/>
                  <a:gd name="T77" fmla="*/ 55 h 62"/>
                  <a:gd name="T78" fmla="*/ 7 w 69"/>
                  <a:gd name="T79" fmla="*/ 55 h 62"/>
                  <a:gd name="T80" fmla="*/ 7 w 69"/>
                  <a:gd name="T81" fmla="*/ 48 h 62"/>
                  <a:gd name="T82" fmla="*/ 0 w 69"/>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2">
                    <a:moveTo>
                      <a:pt x="0" y="34"/>
                    </a:moveTo>
                    <a:lnTo>
                      <a:pt x="7" y="21"/>
                    </a:lnTo>
                    <a:lnTo>
                      <a:pt x="7" y="14"/>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4"/>
                    </a:lnTo>
                    <a:lnTo>
                      <a:pt x="62" y="21"/>
                    </a:lnTo>
                    <a:lnTo>
                      <a:pt x="69" y="34"/>
                    </a:lnTo>
                    <a:lnTo>
                      <a:pt x="69" y="34"/>
                    </a:lnTo>
                    <a:lnTo>
                      <a:pt x="62" y="48"/>
                    </a:lnTo>
                    <a:lnTo>
                      <a:pt x="62" y="55"/>
                    </a:lnTo>
                    <a:lnTo>
                      <a:pt x="55" y="55"/>
                    </a:lnTo>
                    <a:lnTo>
                      <a:pt x="55" y="62"/>
                    </a:lnTo>
                    <a:lnTo>
                      <a:pt x="48" y="62"/>
                    </a:lnTo>
                    <a:lnTo>
                      <a:pt x="48" y="62"/>
                    </a:lnTo>
                    <a:lnTo>
                      <a:pt x="48" y="62"/>
                    </a:lnTo>
                    <a:lnTo>
                      <a:pt x="41" y="62"/>
                    </a:lnTo>
                    <a:lnTo>
                      <a:pt x="41" y="62"/>
                    </a:lnTo>
                    <a:lnTo>
                      <a:pt x="35" y="62"/>
                    </a:lnTo>
                    <a:lnTo>
                      <a:pt x="35" y="62"/>
                    </a:lnTo>
                    <a:lnTo>
                      <a:pt x="28" y="62"/>
                    </a:lnTo>
                    <a:lnTo>
                      <a:pt x="28" y="62"/>
                    </a:lnTo>
                    <a:lnTo>
                      <a:pt x="21" y="62"/>
                    </a:lnTo>
                    <a:lnTo>
                      <a:pt x="21" y="62"/>
                    </a:lnTo>
                    <a:lnTo>
                      <a:pt x="14" y="62"/>
                    </a:lnTo>
                    <a:lnTo>
                      <a:pt x="14"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0" name="Freeform 534"/>
              <p:cNvSpPr>
                <a:spLocks/>
              </p:cNvSpPr>
              <p:nvPr/>
            </p:nvSpPr>
            <p:spPr bwMode="auto">
              <a:xfrm>
                <a:off x="707" y="2278"/>
                <a:ext cx="40" cy="32"/>
              </a:xfrm>
              <a:custGeom>
                <a:avLst/>
                <a:gdLst>
                  <a:gd name="T0" fmla="*/ 0 w 69"/>
                  <a:gd name="T1" fmla="*/ 34 h 62"/>
                  <a:gd name="T2" fmla="*/ 7 w 69"/>
                  <a:gd name="T3" fmla="*/ 21 h 62"/>
                  <a:gd name="T4" fmla="*/ 7 w 69"/>
                  <a:gd name="T5" fmla="*/ 14 h 62"/>
                  <a:gd name="T6" fmla="*/ 14 w 69"/>
                  <a:gd name="T7" fmla="*/ 7 h 62"/>
                  <a:gd name="T8" fmla="*/ 14 w 69"/>
                  <a:gd name="T9" fmla="*/ 7 h 62"/>
                  <a:gd name="T10" fmla="*/ 21 w 69"/>
                  <a:gd name="T11" fmla="*/ 7 h 62"/>
                  <a:gd name="T12" fmla="*/ 21 w 69"/>
                  <a:gd name="T13" fmla="*/ 0 h 62"/>
                  <a:gd name="T14" fmla="*/ 28 w 69"/>
                  <a:gd name="T15" fmla="*/ 0 h 62"/>
                  <a:gd name="T16" fmla="*/ 28 w 69"/>
                  <a:gd name="T17" fmla="*/ 0 h 62"/>
                  <a:gd name="T18" fmla="*/ 35 w 69"/>
                  <a:gd name="T19" fmla="*/ 0 h 62"/>
                  <a:gd name="T20" fmla="*/ 35 w 69"/>
                  <a:gd name="T21" fmla="*/ 0 h 62"/>
                  <a:gd name="T22" fmla="*/ 41 w 69"/>
                  <a:gd name="T23" fmla="*/ 0 h 62"/>
                  <a:gd name="T24" fmla="*/ 41 w 69"/>
                  <a:gd name="T25" fmla="*/ 0 h 62"/>
                  <a:gd name="T26" fmla="*/ 48 w 69"/>
                  <a:gd name="T27" fmla="*/ 0 h 62"/>
                  <a:gd name="T28" fmla="*/ 48 w 69"/>
                  <a:gd name="T29" fmla="*/ 0 h 62"/>
                  <a:gd name="T30" fmla="*/ 48 w 69"/>
                  <a:gd name="T31" fmla="*/ 7 h 62"/>
                  <a:gd name="T32" fmla="*/ 55 w 69"/>
                  <a:gd name="T33" fmla="*/ 7 h 62"/>
                  <a:gd name="T34" fmla="*/ 55 w 69"/>
                  <a:gd name="T35" fmla="*/ 7 h 62"/>
                  <a:gd name="T36" fmla="*/ 62 w 69"/>
                  <a:gd name="T37" fmla="*/ 14 h 62"/>
                  <a:gd name="T38" fmla="*/ 62 w 69"/>
                  <a:gd name="T39" fmla="*/ 21 h 62"/>
                  <a:gd name="T40" fmla="*/ 69 w 69"/>
                  <a:gd name="T41" fmla="*/ 34 h 62"/>
                  <a:gd name="T42" fmla="*/ 69 w 69"/>
                  <a:gd name="T43" fmla="*/ 34 h 62"/>
                  <a:gd name="T44" fmla="*/ 62 w 69"/>
                  <a:gd name="T45" fmla="*/ 48 h 62"/>
                  <a:gd name="T46" fmla="*/ 62 w 69"/>
                  <a:gd name="T47" fmla="*/ 55 h 62"/>
                  <a:gd name="T48" fmla="*/ 55 w 69"/>
                  <a:gd name="T49" fmla="*/ 55 h 62"/>
                  <a:gd name="T50" fmla="*/ 55 w 69"/>
                  <a:gd name="T51" fmla="*/ 62 h 62"/>
                  <a:gd name="T52" fmla="*/ 48 w 69"/>
                  <a:gd name="T53" fmla="*/ 62 h 62"/>
                  <a:gd name="T54" fmla="*/ 48 w 69"/>
                  <a:gd name="T55" fmla="*/ 62 h 62"/>
                  <a:gd name="T56" fmla="*/ 48 w 69"/>
                  <a:gd name="T57" fmla="*/ 62 h 62"/>
                  <a:gd name="T58" fmla="*/ 41 w 69"/>
                  <a:gd name="T59" fmla="*/ 62 h 62"/>
                  <a:gd name="T60" fmla="*/ 41 w 69"/>
                  <a:gd name="T61" fmla="*/ 62 h 62"/>
                  <a:gd name="T62" fmla="*/ 35 w 69"/>
                  <a:gd name="T63" fmla="*/ 62 h 62"/>
                  <a:gd name="T64" fmla="*/ 35 w 69"/>
                  <a:gd name="T65" fmla="*/ 62 h 62"/>
                  <a:gd name="T66" fmla="*/ 28 w 69"/>
                  <a:gd name="T67" fmla="*/ 62 h 62"/>
                  <a:gd name="T68" fmla="*/ 28 w 69"/>
                  <a:gd name="T69" fmla="*/ 62 h 62"/>
                  <a:gd name="T70" fmla="*/ 21 w 69"/>
                  <a:gd name="T71" fmla="*/ 62 h 62"/>
                  <a:gd name="T72" fmla="*/ 21 w 69"/>
                  <a:gd name="T73" fmla="*/ 62 h 62"/>
                  <a:gd name="T74" fmla="*/ 14 w 69"/>
                  <a:gd name="T75" fmla="*/ 62 h 62"/>
                  <a:gd name="T76" fmla="*/ 14 w 69"/>
                  <a:gd name="T77" fmla="*/ 55 h 62"/>
                  <a:gd name="T78" fmla="*/ 7 w 69"/>
                  <a:gd name="T79" fmla="*/ 55 h 62"/>
                  <a:gd name="T80" fmla="*/ 7 w 69"/>
                  <a:gd name="T81" fmla="*/ 48 h 62"/>
                  <a:gd name="T82" fmla="*/ 0 w 69"/>
                  <a:gd name="T83" fmla="*/ 34 h 62"/>
                  <a:gd name="T84" fmla="*/ 0 w 69"/>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2">
                    <a:moveTo>
                      <a:pt x="0" y="34"/>
                    </a:moveTo>
                    <a:lnTo>
                      <a:pt x="7" y="21"/>
                    </a:lnTo>
                    <a:lnTo>
                      <a:pt x="7" y="14"/>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4"/>
                    </a:lnTo>
                    <a:lnTo>
                      <a:pt x="62" y="21"/>
                    </a:lnTo>
                    <a:lnTo>
                      <a:pt x="69" y="34"/>
                    </a:lnTo>
                    <a:lnTo>
                      <a:pt x="69" y="34"/>
                    </a:lnTo>
                    <a:lnTo>
                      <a:pt x="62" y="48"/>
                    </a:lnTo>
                    <a:lnTo>
                      <a:pt x="62" y="55"/>
                    </a:lnTo>
                    <a:lnTo>
                      <a:pt x="55" y="55"/>
                    </a:lnTo>
                    <a:lnTo>
                      <a:pt x="55" y="62"/>
                    </a:lnTo>
                    <a:lnTo>
                      <a:pt x="48" y="62"/>
                    </a:lnTo>
                    <a:lnTo>
                      <a:pt x="48" y="62"/>
                    </a:lnTo>
                    <a:lnTo>
                      <a:pt x="48" y="62"/>
                    </a:lnTo>
                    <a:lnTo>
                      <a:pt x="41" y="62"/>
                    </a:lnTo>
                    <a:lnTo>
                      <a:pt x="41" y="62"/>
                    </a:lnTo>
                    <a:lnTo>
                      <a:pt x="35" y="62"/>
                    </a:lnTo>
                    <a:lnTo>
                      <a:pt x="35" y="62"/>
                    </a:lnTo>
                    <a:lnTo>
                      <a:pt x="28" y="62"/>
                    </a:lnTo>
                    <a:lnTo>
                      <a:pt x="28" y="62"/>
                    </a:lnTo>
                    <a:lnTo>
                      <a:pt x="21" y="62"/>
                    </a:lnTo>
                    <a:lnTo>
                      <a:pt x="21" y="62"/>
                    </a:lnTo>
                    <a:lnTo>
                      <a:pt x="14" y="62"/>
                    </a:lnTo>
                    <a:lnTo>
                      <a:pt x="14" y="55"/>
                    </a:lnTo>
                    <a:lnTo>
                      <a:pt x="7" y="55"/>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51" name="Oval 535"/>
              <p:cNvSpPr>
                <a:spLocks noChangeArrowheads="1"/>
              </p:cNvSpPr>
              <p:nvPr/>
            </p:nvSpPr>
            <p:spPr bwMode="auto">
              <a:xfrm>
                <a:off x="720" y="2203"/>
                <a:ext cx="22"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2" name="Freeform 536"/>
              <p:cNvSpPr>
                <a:spLocks/>
              </p:cNvSpPr>
              <p:nvPr/>
            </p:nvSpPr>
            <p:spPr bwMode="auto">
              <a:xfrm>
                <a:off x="707" y="2197"/>
                <a:ext cx="40" cy="30"/>
              </a:xfrm>
              <a:custGeom>
                <a:avLst/>
                <a:gdLst>
                  <a:gd name="T0" fmla="*/ 0 w 69"/>
                  <a:gd name="T1" fmla="*/ 27 h 61"/>
                  <a:gd name="T2" fmla="*/ 7 w 69"/>
                  <a:gd name="T3" fmla="*/ 14 h 61"/>
                  <a:gd name="T4" fmla="*/ 7 w 69"/>
                  <a:gd name="T5" fmla="*/ 14 h 61"/>
                  <a:gd name="T6" fmla="*/ 14 w 69"/>
                  <a:gd name="T7" fmla="*/ 7 h 61"/>
                  <a:gd name="T8" fmla="*/ 14 w 69"/>
                  <a:gd name="T9" fmla="*/ 7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7 h 61"/>
                  <a:gd name="T34" fmla="*/ 55 w 69"/>
                  <a:gd name="T35" fmla="*/ 7 h 61"/>
                  <a:gd name="T36" fmla="*/ 62 w 69"/>
                  <a:gd name="T37" fmla="*/ 14 h 61"/>
                  <a:gd name="T38" fmla="*/ 62 w 69"/>
                  <a:gd name="T39" fmla="*/ 14 h 61"/>
                  <a:gd name="T40" fmla="*/ 69 w 69"/>
                  <a:gd name="T41" fmla="*/ 27 h 61"/>
                  <a:gd name="T42" fmla="*/ 69 w 69"/>
                  <a:gd name="T43" fmla="*/ 27 h 61"/>
                  <a:gd name="T44" fmla="*/ 62 w 69"/>
                  <a:gd name="T45" fmla="*/ 41 h 61"/>
                  <a:gd name="T46" fmla="*/ 62 w 69"/>
                  <a:gd name="T47" fmla="*/ 48 h 61"/>
                  <a:gd name="T48" fmla="*/ 55 w 69"/>
                  <a:gd name="T49" fmla="*/ 55 h 61"/>
                  <a:gd name="T50" fmla="*/ 55 w 69"/>
                  <a:gd name="T51" fmla="*/ 55 h 61"/>
                  <a:gd name="T52" fmla="*/ 48 w 69"/>
                  <a:gd name="T53" fmla="*/ 55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5 h 61"/>
                  <a:gd name="T74" fmla="*/ 14 w 69"/>
                  <a:gd name="T75" fmla="*/ 55 h 61"/>
                  <a:gd name="T76" fmla="*/ 14 w 69"/>
                  <a:gd name="T77" fmla="*/ 55 h 61"/>
                  <a:gd name="T78" fmla="*/ 7 w 69"/>
                  <a:gd name="T79" fmla="*/ 48 h 61"/>
                  <a:gd name="T80" fmla="*/ 7 w 69"/>
                  <a:gd name="T81" fmla="*/ 41 h 61"/>
                  <a:gd name="T82" fmla="*/ 0 w 69"/>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27"/>
                    </a:moveTo>
                    <a:lnTo>
                      <a:pt x="7" y="14"/>
                    </a:lnTo>
                    <a:lnTo>
                      <a:pt x="7" y="14"/>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14"/>
                    </a:lnTo>
                    <a:lnTo>
                      <a:pt x="62" y="14"/>
                    </a:lnTo>
                    <a:lnTo>
                      <a:pt x="69" y="27"/>
                    </a:lnTo>
                    <a:lnTo>
                      <a:pt x="69" y="27"/>
                    </a:lnTo>
                    <a:lnTo>
                      <a:pt x="62" y="41"/>
                    </a:lnTo>
                    <a:lnTo>
                      <a:pt x="62" y="48"/>
                    </a:lnTo>
                    <a:lnTo>
                      <a:pt x="55" y="55"/>
                    </a:lnTo>
                    <a:lnTo>
                      <a:pt x="55" y="55"/>
                    </a:lnTo>
                    <a:lnTo>
                      <a:pt x="48" y="55"/>
                    </a:lnTo>
                    <a:lnTo>
                      <a:pt x="48" y="61"/>
                    </a:lnTo>
                    <a:lnTo>
                      <a:pt x="48" y="61"/>
                    </a:lnTo>
                    <a:lnTo>
                      <a:pt x="41" y="61"/>
                    </a:lnTo>
                    <a:lnTo>
                      <a:pt x="41" y="61"/>
                    </a:lnTo>
                    <a:lnTo>
                      <a:pt x="35" y="61"/>
                    </a:lnTo>
                    <a:lnTo>
                      <a:pt x="35" y="61"/>
                    </a:lnTo>
                    <a:lnTo>
                      <a:pt x="28" y="61"/>
                    </a:lnTo>
                    <a:lnTo>
                      <a:pt x="28" y="61"/>
                    </a:lnTo>
                    <a:lnTo>
                      <a:pt x="21" y="61"/>
                    </a:lnTo>
                    <a:lnTo>
                      <a:pt x="21" y="55"/>
                    </a:lnTo>
                    <a:lnTo>
                      <a:pt x="14" y="55"/>
                    </a:lnTo>
                    <a:lnTo>
                      <a:pt x="14" y="55"/>
                    </a:lnTo>
                    <a:lnTo>
                      <a:pt x="7" y="48"/>
                    </a:lnTo>
                    <a:lnTo>
                      <a:pt x="7" y="41"/>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3" name="Freeform 537"/>
              <p:cNvSpPr>
                <a:spLocks/>
              </p:cNvSpPr>
              <p:nvPr/>
            </p:nvSpPr>
            <p:spPr bwMode="auto">
              <a:xfrm>
                <a:off x="707" y="2197"/>
                <a:ext cx="40" cy="30"/>
              </a:xfrm>
              <a:custGeom>
                <a:avLst/>
                <a:gdLst>
                  <a:gd name="T0" fmla="*/ 0 w 69"/>
                  <a:gd name="T1" fmla="*/ 27 h 61"/>
                  <a:gd name="T2" fmla="*/ 7 w 69"/>
                  <a:gd name="T3" fmla="*/ 14 h 61"/>
                  <a:gd name="T4" fmla="*/ 7 w 69"/>
                  <a:gd name="T5" fmla="*/ 14 h 61"/>
                  <a:gd name="T6" fmla="*/ 14 w 69"/>
                  <a:gd name="T7" fmla="*/ 7 h 61"/>
                  <a:gd name="T8" fmla="*/ 14 w 69"/>
                  <a:gd name="T9" fmla="*/ 7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7 h 61"/>
                  <a:gd name="T34" fmla="*/ 55 w 69"/>
                  <a:gd name="T35" fmla="*/ 7 h 61"/>
                  <a:gd name="T36" fmla="*/ 62 w 69"/>
                  <a:gd name="T37" fmla="*/ 14 h 61"/>
                  <a:gd name="T38" fmla="*/ 62 w 69"/>
                  <a:gd name="T39" fmla="*/ 14 h 61"/>
                  <a:gd name="T40" fmla="*/ 69 w 69"/>
                  <a:gd name="T41" fmla="*/ 27 h 61"/>
                  <a:gd name="T42" fmla="*/ 69 w 69"/>
                  <a:gd name="T43" fmla="*/ 27 h 61"/>
                  <a:gd name="T44" fmla="*/ 62 w 69"/>
                  <a:gd name="T45" fmla="*/ 41 h 61"/>
                  <a:gd name="T46" fmla="*/ 62 w 69"/>
                  <a:gd name="T47" fmla="*/ 48 h 61"/>
                  <a:gd name="T48" fmla="*/ 55 w 69"/>
                  <a:gd name="T49" fmla="*/ 55 h 61"/>
                  <a:gd name="T50" fmla="*/ 55 w 69"/>
                  <a:gd name="T51" fmla="*/ 55 h 61"/>
                  <a:gd name="T52" fmla="*/ 48 w 69"/>
                  <a:gd name="T53" fmla="*/ 55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5 h 61"/>
                  <a:gd name="T74" fmla="*/ 14 w 69"/>
                  <a:gd name="T75" fmla="*/ 55 h 61"/>
                  <a:gd name="T76" fmla="*/ 14 w 69"/>
                  <a:gd name="T77" fmla="*/ 55 h 61"/>
                  <a:gd name="T78" fmla="*/ 7 w 69"/>
                  <a:gd name="T79" fmla="*/ 48 h 61"/>
                  <a:gd name="T80" fmla="*/ 7 w 69"/>
                  <a:gd name="T81" fmla="*/ 41 h 61"/>
                  <a:gd name="T82" fmla="*/ 0 w 69"/>
                  <a:gd name="T83" fmla="*/ 27 h 61"/>
                  <a:gd name="T84" fmla="*/ 0 w 69"/>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1">
                    <a:moveTo>
                      <a:pt x="0" y="27"/>
                    </a:moveTo>
                    <a:lnTo>
                      <a:pt x="7" y="14"/>
                    </a:lnTo>
                    <a:lnTo>
                      <a:pt x="7" y="14"/>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14"/>
                    </a:lnTo>
                    <a:lnTo>
                      <a:pt x="62" y="14"/>
                    </a:lnTo>
                    <a:lnTo>
                      <a:pt x="69" y="27"/>
                    </a:lnTo>
                    <a:lnTo>
                      <a:pt x="69" y="27"/>
                    </a:lnTo>
                    <a:lnTo>
                      <a:pt x="62" y="41"/>
                    </a:lnTo>
                    <a:lnTo>
                      <a:pt x="62" y="48"/>
                    </a:lnTo>
                    <a:lnTo>
                      <a:pt x="55" y="55"/>
                    </a:lnTo>
                    <a:lnTo>
                      <a:pt x="55" y="55"/>
                    </a:lnTo>
                    <a:lnTo>
                      <a:pt x="48" y="55"/>
                    </a:lnTo>
                    <a:lnTo>
                      <a:pt x="48" y="61"/>
                    </a:lnTo>
                    <a:lnTo>
                      <a:pt x="48" y="61"/>
                    </a:lnTo>
                    <a:lnTo>
                      <a:pt x="41" y="61"/>
                    </a:lnTo>
                    <a:lnTo>
                      <a:pt x="41" y="61"/>
                    </a:lnTo>
                    <a:lnTo>
                      <a:pt x="35" y="61"/>
                    </a:lnTo>
                    <a:lnTo>
                      <a:pt x="35" y="61"/>
                    </a:lnTo>
                    <a:lnTo>
                      <a:pt x="28" y="61"/>
                    </a:lnTo>
                    <a:lnTo>
                      <a:pt x="28" y="61"/>
                    </a:lnTo>
                    <a:lnTo>
                      <a:pt x="21" y="61"/>
                    </a:lnTo>
                    <a:lnTo>
                      <a:pt x="21" y="55"/>
                    </a:lnTo>
                    <a:lnTo>
                      <a:pt x="14" y="55"/>
                    </a:lnTo>
                    <a:lnTo>
                      <a:pt x="14" y="55"/>
                    </a:lnTo>
                    <a:lnTo>
                      <a:pt x="7" y="48"/>
                    </a:lnTo>
                    <a:lnTo>
                      <a:pt x="7" y="41"/>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54" name="Oval 538"/>
              <p:cNvSpPr>
                <a:spLocks noChangeArrowheads="1"/>
              </p:cNvSpPr>
              <p:nvPr/>
            </p:nvSpPr>
            <p:spPr bwMode="auto">
              <a:xfrm>
                <a:off x="720" y="2121"/>
                <a:ext cx="22"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5" name="Freeform 539"/>
              <p:cNvSpPr>
                <a:spLocks/>
              </p:cNvSpPr>
              <p:nvPr/>
            </p:nvSpPr>
            <p:spPr bwMode="auto">
              <a:xfrm>
                <a:off x="707" y="2110"/>
                <a:ext cx="40" cy="36"/>
              </a:xfrm>
              <a:custGeom>
                <a:avLst/>
                <a:gdLst>
                  <a:gd name="T0" fmla="*/ 0 w 69"/>
                  <a:gd name="T1" fmla="*/ 34 h 68"/>
                  <a:gd name="T2" fmla="*/ 7 w 69"/>
                  <a:gd name="T3" fmla="*/ 21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0 h 68"/>
                  <a:gd name="T16" fmla="*/ 28 w 69"/>
                  <a:gd name="T17" fmla="*/ 0 h 68"/>
                  <a:gd name="T18" fmla="*/ 35 w 69"/>
                  <a:gd name="T19" fmla="*/ 0 h 68"/>
                  <a:gd name="T20" fmla="*/ 35 w 69"/>
                  <a:gd name="T21" fmla="*/ 0 h 68"/>
                  <a:gd name="T22" fmla="*/ 41 w 69"/>
                  <a:gd name="T23" fmla="*/ 0 h 68"/>
                  <a:gd name="T24" fmla="*/ 41 w 69"/>
                  <a:gd name="T25" fmla="*/ 0 h 68"/>
                  <a:gd name="T26" fmla="*/ 48 w 69"/>
                  <a:gd name="T27" fmla="*/ 0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1 h 68"/>
                  <a:gd name="T40" fmla="*/ 69 w 69"/>
                  <a:gd name="T41" fmla="*/ 34 h 68"/>
                  <a:gd name="T42" fmla="*/ 69 w 69"/>
                  <a:gd name="T43" fmla="*/ 34 h 68"/>
                  <a:gd name="T44" fmla="*/ 62 w 69"/>
                  <a:gd name="T45" fmla="*/ 48 h 68"/>
                  <a:gd name="T46" fmla="*/ 62 w 69"/>
                  <a:gd name="T47" fmla="*/ 55 h 68"/>
                  <a:gd name="T48" fmla="*/ 55 w 69"/>
                  <a:gd name="T49" fmla="*/ 55 h 68"/>
                  <a:gd name="T50" fmla="*/ 55 w 69"/>
                  <a:gd name="T51" fmla="*/ 61 h 68"/>
                  <a:gd name="T52" fmla="*/ 48 w 69"/>
                  <a:gd name="T53" fmla="*/ 61 h 68"/>
                  <a:gd name="T54" fmla="*/ 48 w 69"/>
                  <a:gd name="T55" fmla="*/ 61 h 68"/>
                  <a:gd name="T56" fmla="*/ 48 w 69"/>
                  <a:gd name="T57" fmla="*/ 61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1 h 68"/>
                  <a:gd name="T70" fmla="*/ 21 w 69"/>
                  <a:gd name="T71" fmla="*/ 61 h 68"/>
                  <a:gd name="T72" fmla="*/ 21 w 69"/>
                  <a:gd name="T73" fmla="*/ 61 h 68"/>
                  <a:gd name="T74" fmla="*/ 14 w 69"/>
                  <a:gd name="T75" fmla="*/ 61 h 68"/>
                  <a:gd name="T76" fmla="*/ 14 w 69"/>
                  <a:gd name="T77" fmla="*/ 55 h 68"/>
                  <a:gd name="T78" fmla="*/ 7 w 69"/>
                  <a:gd name="T79" fmla="*/ 55 h 68"/>
                  <a:gd name="T80" fmla="*/ 7 w 69"/>
                  <a:gd name="T81" fmla="*/ 48 h 68"/>
                  <a:gd name="T82" fmla="*/ 0 w 69"/>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8">
                    <a:moveTo>
                      <a:pt x="0" y="34"/>
                    </a:moveTo>
                    <a:lnTo>
                      <a:pt x="7" y="21"/>
                    </a:lnTo>
                    <a:lnTo>
                      <a:pt x="7" y="14"/>
                    </a:lnTo>
                    <a:lnTo>
                      <a:pt x="14" y="14"/>
                    </a:lnTo>
                    <a:lnTo>
                      <a:pt x="14" y="7"/>
                    </a:lnTo>
                    <a:lnTo>
                      <a:pt x="21" y="7"/>
                    </a:lnTo>
                    <a:lnTo>
                      <a:pt x="21" y="7"/>
                    </a:lnTo>
                    <a:lnTo>
                      <a:pt x="28" y="0"/>
                    </a:lnTo>
                    <a:lnTo>
                      <a:pt x="28" y="0"/>
                    </a:lnTo>
                    <a:lnTo>
                      <a:pt x="35" y="0"/>
                    </a:lnTo>
                    <a:lnTo>
                      <a:pt x="35" y="0"/>
                    </a:lnTo>
                    <a:lnTo>
                      <a:pt x="41" y="0"/>
                    </a:lnTo>
                    <a:lnTo>
                      <a:pt x="41" y="0"/>
                    </a:lnTo>
                    <a:lnTo>
                      <a:pt x="48" y="0"/>
                    </a:lnTo>
                    <a:lnTo>
                      <a:pt x="48" y="7"/>
                    </a:lnTo>
                    <a:lnTo>
                      <a:pt x="48" y="7"/>
                    </a:lnTo>
                    <a:lnTo>
                      <a:pt x="55" y="7"/>
                    </a:lnTo>
                    <a:lnTo>
                      <a:pt x="55" y="14"/>
                    </a:lnTo>
                    <a:lnTo>
                      <a:pt x="62" y="14"/>
                    </a:lnTo>
                    <a:lnTo>
                      <a:pt x="62" y="21"/>
                    </a:lnTo>
                    <a:lnTo>
                      <a:pt x="69" y="34"/>
                    </a:lnTo>
                    <a:lnTo>
                      <a:pt x="69" y="34"/>
                    </a:lnTo>
                    <a:lnTo>
                      <a:pt x="62" y="48"/>
                    </a:lnTo>
                    <a:lnTo>
                      <a:pt x="62" y="55"/>
                    </a:lnTo>
                    <a:lnTo>
                      <a:pt x="55" y="55"/>
                    </a:lnTo>
                    <a:lnTo>
                      <a:pt x="55" y="61"/>
                    </a:lnTo>
                    <a:lnTo>
                      <a:pt x="48" y="61"/>
                    </a:lnTo>
                    <a:lnTo>
                      <a:pt x="48" y="61"/>
                    </a:lnTo>
                    <a:lnTo>
                      <a:pt x="48" y="61"/>
                    </a:lnTo>
                    <a:lnTo>
                      <a:pt x="41" y="68"/>
                    </a:lnTo>
                    <a:lnTo>
                      <a:pt x="41" y="68"/>
                    </a:lnTo>
                    <a:lnTo>
                      <a:pt x="35" y="68"/>
                    </a:lnTo>
                    <a:lnTo>
                      <a:pt x="35" y="68"/>
                    </a:lnTo>
                    <a:lnTo>
                      <a:pt x="28" y="68"/>
                    </a:lnTo>
                    <a:lnTo>
                      <a:pt x="28" y="61"/>
                    </a:lnTo>
                    <a:lnTo>
                      <a:pt x="21" y="61"/>
                    </a:lnTo>
                    <a:lnTo>
                      <a:pt x="21" y="61"/>
                    </a:lnTo>
                    <a:lnTo>
                      <a:pt x="14" y="61"/>
                    </a:lnTo>
                    <a:lnTo>
                      <a:pt x="14" y="55"/>
                    </a:lnTo>
                    <a:lnTo>
                      <a:pt x="7" y="55"/>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6" name="Freeform 540"/>
              <p:cNvSpPr>
                <a:spLocks/>
              </p:cNvSpPr>
              <p:nvPr/>
            </p:nvSpPr>
            <p:spPr bwMode="auto">
              <a:xfrm>
                <a:off x="707" y="2027"/>
                <a:ext cx="40" cy="33"/>
              </a:xfrm>
              <a:custGeom>
                <a:avLst/>
                <a:gdLst>
                  <a:gd name="T0" fmla="*/ 0 w 69"/>
                  <a:gd name="T1" fmla="*/ 34 h 61"/>
                  <a:gd name="T2" fmla="*/ 7 w 69"/>
                  <a:gd name="T3" fmla="*/ 20 h 61"/>
                  <a:gd name="T4" fmla="*/ 7 w 69"/>
                  <a:gd name="T5" fmla="*/ 14 h 61"/>
                  <a:gd name="T6" fmla="*/ 14 w 69"/>
                  <a:gd name="T7" fmla="*/ 7 h 61"/>
                  <a:gd name="T8" fmla="*/ 14 w 69"/>
                  <a:gd name="T9" fmla="*/ 7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7 h 61"/>
                  <a:gd name="T34" fmla="*/ 55 w 69"/>
                  <a:gd name="T35" fmla="*/ 7 h 61"/>
                  <a:gd name="T36" fmla="*/ 62 w 69"/>
                  <a:gd name="T37" fmla="*/ 14 h 61"/>
                  <a:gd name="T38" fmla="*/ 62 w 69"/>
                  <a:gd name="T39" fmla="*/ 20 h 61"/>
                  <a:gd name="T40" fmla="*/ 69 w 69"/>
                  <a:gd name="T41" fmla="*/ 34 h 61"/>
                  <a:gd name="T42" fmla="*/ 69 w 69"/>
                  <a:gd name="T43" fmla="*/ 34 h 61"/>
                  <a:gd name="T44" fmla="*/ 62 w 69"/>
                  <a:gd name="T45" fmla="*/ 48 h 61"/>
                  <a:gd name="T46" fmla="*/ 62 w 69"/>
                  <a:gd name="T47" fmla="*/ 48 h 61"/>
                  <a:gd name="T48" fmla="*/ 55 w 69"/>
                  <a:gd name="T49" fmla="*/ 54 h 61"/>
                  <a:gd name="T50" fmla="*/ 55 w 69"/>
                  <a:gd name="T51" fmla="*/ 54 h 61"/>
                  <a:gd name="T52" fmla="*/ 48 w 69"/>
                  <a:gd name="T53" fmla="*/ 61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61 h 61"/>
                  <a:gd name="T74" fmla="*/ 14 w 69"/>
                  <a:gd name="T75" fmla="*/ 54 h 61"/>
                  <a:gd name="T76" fmla="*/ 14 w 69"/>
                  <a:gd name="T77" fmla="*/ 54 h 61"/>
                  <a:gd name="T78" fmla="*/ 7 w 69"/>
                  <a:gd name="T79" fmla="*/ 48 h 61"/>
                  <a:gd name="T80" fmla="*/ 7 w 69"/>
                  <a:gd name="T81" fmla="*/ 48 h 61"/>
                  <a:gd name="T82" fmla="*/ 0 w 69"/>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34"/>
                    </a:moveTo>
                    <a:lnTo>
                      <a:pt x="7" y="20"/>
                    </a:lnTo>
                    <a:lnTo>
                      <a:pt x="7" y="14"/>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14"/>
                    </a:lnTo>
                    <a:lnTo>
                      <a:pt x="62" y="20"/>
                    </a:lnTo>
                    <a:lnTo>
                      <a:pt x="69" y="34"/>
                    </a:lnTo>
                    <a:lnTo>
                      <a:pt x="69" y="34"/>
                    </a:lnTo>
                    <a:lnTo>
                      <a:pt x="62" y="48"/>
                    </a:lnTo>
                    <a:lnTo>
                      <a:pt x="62" y="48"/>
                    </a:lnTo>
                    <a:lnTo>
                      <a:pt x="55" y="54"/>
                    </a:lnTo>
                    <a:lnTo>
                      <a:pt x="55" y="54"/>
                    </a:lnTo>
                    <a:lnTo>
                      <a:pt x="48" y="61"/>
                    </a:lnTo>
                    <a:lnTo>
                      <a:pt x="48" y="61"/>
                    </a:lnTo>
                    <a:lnTo>
                      <a:pt x="48" y="61"/>
                    </a:lnTo>
                    <a:lnTo>
                      <a:pt x="41" y="61"/>
                    </a:lnTo>
                    <a:lnTo>
                      <a:pt x="41" y="61"/>
                    </a:lnTo>
                    <a:lnTo>
                      <a:pt x="35" y="61"/>
                    </a:lnTo>
                    <a:lnTo>
                      <a:pt x="35" y="61"/>
                    </a:lnTo>
                    <a:lnTo>
                      <a:pt x="28" y="61"/>
                    </a:lnTo>
                    <a:lnTo>
                      <a:pt x="28" y="61"/>
                    </a:lnTo>
                    <a:lnTo>
                      <a:pt x="21" y="61"/>
                    </a:lnTo>
                    <a:lnTo>
                      <a:pt x="21" y="61"/>
                    </a:lnTo>
                    <a:lnTo>
                      <a:pt x="14" y="54"/>
                    </a:lnTo>
                    <a:lnTo>
                      <a:pt x="14" y="54"/>
                    </a:lnTo>
                    <a:lnTo>
                      <a:pt x="7" y="48"/>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7" name="Oval 541"/>
              <p:cNvSpPr>
                <a:spLocks noChangeArrowheads="1"/>
              </p:cNvSpPr>
              <p:nvPr/>
            </p:nvSpPr>
            <p:spPr bwMode="auto">
              <a:xfrm>
                <a:off x="720" y="1952"/>
                <a:ext cx="22"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8" name="Freeform 542"/>
              <p:cNvSpPr>
                <a:spLocks/>
              </p:cNvSpPr>
              <p:nvPr/>
            </p:nvSpPr>
            <p:spPr bwMode="auto">
              <a:xfrm>
                <a:off x="707" y="1941"/>
                <a:ext cx="40" cy="36"/>
              </a:xfrm>
              <a:custGeom>
                <a:avLst/>
                <a:gdLst>
                  <a:gd name="T0" fmla="*/ 0 w 69"/>
                  <a:gd name="T1" fmla="*/ 34 h 68"/>
                  <a:gd name="T2" fmla="*/ 7 w 69"/>
                  <a:gd name="T3" fmla="*/ 20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7 h 68"/>
                  <a:gd name="T16" fmla="*/ 28 w 69"/>
                  <a:gd name="T17" fmla="*/ 7 h 68"/>
                  <a:gd name="T18" fmla="*/ 35 w 69"/>
                  <a:gd name="T19" fmla="*/ 0 h 68"/>
                  <a:gd name="T20" fmla="*/ 35 w 69"/>
                  <a:gd name="T21" fmla="*/ 0 h 68"/>
                  <a:gd name="T22" fmla="*/ 41 w 69"/>
                  <a:gd name="T23" fmla="*/ 0 h 68"/>
                  <a:gd name="T24" fmla="*/ 41 w 69"/>
                  <a:gd name="T25" fmla="*/ 7 h 68"/>
                  <a:gd name="T26" fmla="*/ 48 w 69"/>
                  <a:gd name="T27" fmla="*/ 7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0 h 68"/>
                  <a:gd name="T40" fmla="*/ 69 w 69"/>
                  <a:gd name="T41" fmla="*/ 34 h 68"/>
                  <a:gd name="T42" fmla="*/ 69 w 69"/>
                  <a:gd name="T43" fmla="*/ 34 h 68"/>
                  <a:gd name="T44" fmla="*/ 62 w 69"/>
                  <a:gd name="T45" fmla="*/ 48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8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8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8 h 68"/>
                  <a:gd name="T82" fmla="*/ 0 w 69"/>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8">
                    <a:moveTo>
                      <a:pt x="0" y="34"/>
                    </a:moveTo>
                    <a:lnTo>
                      <a:pt x="7" y="20"/>
                    </a:lnTo>
                    <a:lnTo>
                      <a:pt x="7" y="14"/>
                    </a:lnTo>
                    <a:lnTo>
                      <a:pt x="14" y="14"/>
                    </a:lnTo>
                    <a:lnTo>
                      <a:pt x="14" y="7"/>
                    </a:lnTo>
                    <a:lnTo>
                      <a:pt x="21" y="7"/>
                    </a:lnTo>
                    <a:lnTo>
                      <a:pt x="21" y="7"/>
                    </a:lnTo>
                    <a:lnTo>
                      <a:pt x="28" y="7"/>
                    </a:lnTo>
                    <a:lnTo>
                      <a:pt x="28" y="7"/>
                    </a:lnTo>
                    <a:lnTo>
                      <a:pt x="35" y="0"/>
                    </a:lnTo>
                    <a:lnTo>
                      <a:pt x="35" y="0"/>
                    </a:lnTo>
                    <a:lnTo>
                      <a:pt x="41" y="0"/>
                    </a:lnTo>
                    <a:lnTo>
                      <a:pt x="41" y="7"/>
                    </a:lnTo>
                    <a:lnTo>
                      <a:pt x="48" y="7"/>
                    </a:lnTo>
                    <a:lnTo>
                      <a:pt x="48" y="7"/>
                    </a:lnTo>
                    <a:lnTo>
                      <a:pt x="48" y="7"/>
                    </a:lnTo>
                    <a:lnTo>
                      <a:pt x="55" y="7"/>
                    </a:lnTo>
                    <a:lnTo>
                      <a:pt x="55" y="14"/>
                    </a:lnTo>
                    <a:lnTo>
                      <a:pt x="62" y="14"/>
                    </a:lnTo>
                    <a:lnTo>
                      <a:pt x="62" y="20"/>
                    </a:lnTo>
                    <a:lnTo>
                      <a:pt x="69" y="34"/>
                    </a:lnTo>
                    <a:lnTo>
                      <a:pt x="69" y="34"/>
                    </a:lnTo>
                    <a:lnTo>
                      <a:pt x="62" y="48"/>
                    </a:lnTo>
                    <a:lnTo>
                      <a:pt x="62" y="54"/>
                    </a:lnTo>
                    <a:lnTo>
                      <a:pt x="55" y="54"/>
                    </a:lnTo>
                    <a:lnTo>
                      <a:pt x="55" y="61"/>
                    </a:lnTo>
                    <a:lnTo>
                      <a:pt x="48" y="61"/>
                    </a:lnTo>
                    <a:lnTo>
                      <a:pt x="48" y="61"/>
                    </a:lnTo>
                    <a:lnTo>
                      <a:pt x="48" y="68"/>
                    </a:lnTo>
                    <a:lnTo>
                      <a:pt x="41" y="68"/>
                    </a:lnTo>
                    <a:lnTo>
                      <a:pt x="41" y="68"/>
                    </a:lnTo>
                    <a:lnTo>
                      <a:pt x="35" y="68"/>
                    </a:lnTo>
                    <a:lnTo>
                      <a:pt x="35" y="68"/>
                    </a:lnTo>
                    <a:lnTo>
                      <a:pt x="28" y="68"/>
                    </a:lnTo>
                    <a:lnTo>
                      <a:pt x="28" y="68"/>
                    </a:lnTo>
                    <a:lnTo>
                      <a:pt x="21" y="61"/>
                    </a:lnTo>
                    <a:lnTo>
                      <a:pt x="21" y="61"/>
                    </a:lnTo>
                    <a:lnTo>
                      <a:pt x="14" y="61"/>
                    </a:lnTo>
                    <a:lnTo>
                      <a:pt x="14" y="54"/>
                    </a:lnTo>
                    <a:lnTo>
                      <a:pt x="7" y="54"/>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59" name="Freeform 543"/>
              <p:cNvSpPr>
                <a:spLocks/>
              </p:cNvSpPr>
              <p:nvPr/>
            </p:nvSpPr>
            <p:spPr bwMode="auto">
              <a:xfrm>
                <a:off x="707" y="1941"/>
                <a:ext cx="40" cy="36"/>
              </a:xfrm>
              <a:custGeom>
                <a:avLst/>
                <a:gdLst>
                  <a:gd name="T0" fmla="*/ 0 w 69"/>
                  <a:gd name="T1" fmla="*/ 34 h 68"/>
                  <a:gd name="T2" fmla="*/ 7 w 69"/>
                  <a:gd name="T3" fmla="*/ 20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7 h 68"/>
                  <a:gd name="T16" fmla="*/ 28 w 69"/>
                  <a:gd name="T17" fmla="*/ 7 h 68"/>
                  <a:gd name="T18" fmla="*/ 35 w 69"/>
                  <a:gd name="T19" fmla="*/ 0 h 68"/>
                  <a:gd name="T20" fmla="*/ 35 w 69"/>
                  <a:gd name="T21" fmla="*/ 0 h 68"/>
                  <a:gd name="T22" fmla="*/ 41 w 69"/>
                  <a:gd name="T23" fmla="*/ 0 h 68"/>
                  <a:gd name="T24" fmla="*/ 41 w 69"/>
                  <a:gd name="T25" fmla="*/ 7 h 68"/>
                  <a:gd name="T26" fmla="*/ 48 w 69"/>
                  <a:gd name="T27" fmla="*/ 7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0 h 68"/>
                  <a:gd name="T40" fmla="*/ 69 w 69"/>
                  <a:gd name="T41" fmla="*/ 34 h 68"/>
                  <a:gd name="T42" fmla="*/ 69 w 69"/>
                  <a:gd name="T43" fmla="*/ 34 h 68"/>
                  <a:gd name="T44" fmla="*/ 62 w 69"/>
                  <a:gd name="T45" fmla="*/ 48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8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8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8 h 68"/>
                  <a:gd name="T82" fmla="*/ 0 w 69"/>
                  <a:gd name="T83" fmla="*/ 34 h 68"/>
                  <a:gd name="T84" fmla="*/ 0 w 69"/>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8">
                    <a:moveTo>
                      <a:pt x="0" y="34"/>
                    </a:moveTo>
                    <a:lnTo>
                      <a:pt x="7" y="20"/>
                    </a:lnTo>
                    <a:lnTo>
                      <a:pt x="7" y="14"/>
                    </a:lnTo>
                    <a:lnTo>
                      <a:pt x="14" y="14"/>
                    </a:lnTo>
                    <a:lnTo>
                      <a:pt x="14" y="7"/>
                    </a:lnTo>
                    <a:lnTo>
                      <a:pt x="21" y="7"/>
                    </a:lnTo>
                    <a:lnTo>
                      <a:pt x="21" y="7"/>
                    </a:lnTo>
                    <a:lnTo>
                      <a:pt x="28" y="7"/>
                    </a:lnTo>
                    <a:lnTo>
                      <a:pt x="28" y="7"/>
                    </a:lnTo>
                    <a:lnTo>
                      <a:pt x="35" y="0"/>
                    </a:lnTo>
                    <a:lnTo>
                      <a:pt x="35" y="0"/>
                    </a:lnTo>
                    <a:lnTo>
                      <a:pt x="41" y="0"/>
                    </a:lnTo>
                    <a:lnTo>
                      <a:pt x="41" y="7"/>
                    </a:lnTo>
                    <a:lnTo>
                      <a:pt x="48" y="7"/>
                    </a:lnTo>
                    <a:lnTo>
                      <a:pt x="48" y="7"/>
                    </a:lnTo>
                    <a:lnTo>
                      <a:pt x="48" y="7"/>
                    </a:lnTo>
                    <a:lnTo>
                      <a:pt x="55" y="7"/>
                    </a:lnTo>
                    <a:lnTo>
                      <a:pt x="55" y="14"/>
                    </a:lnTo>
                    <a:lnTo>
                      <a:pt x="62" y="14"/>
                    </a:lnTo>
                    <a:lnTo>
                      <a:pt x="62" y="20"/>
                    </a:lnTo>
                    <a:lnTo>
                      <a:pt x="69" y="34"/>
                    </a:lnTo>
                    <a:lnTo>
                      <a:pt x="69" y="34"/>
                    </a:lnTo>
                    <a:lnTo>
                      <a:pt x="62" y="48"/>
                    </a:lnTo>
                    <a:lnTo>
                      <a:pt x="62" y="54"/>
                    </a:lnTo>
                    <a:lnTo>
                      <a:pt x="55" y="54"/>
                    </a:lnTo>
                    <a:lnTo>
                      <a:pt x="55" y="61"/>
                    </a:lnTo>
                    <a:lnTo>
                      <a:pt x="48" y="61"/>
                    </a:lnTo>
                    <a:lnTo>
                      <a:pt x="48" y="61"/>
                    </a:lnTo>
                    <a:lnTo>
                      <a:pt x="48" y="68"/>
                    </a:lnTo>
                    <a:lnTo>
                      <a:pt x="41" y="68"/>
                    </a:lnTo>
                    <a:lnTo>
                      <a:pt x="41" y="68"/>
                    </a:lnTo>
                    <a:lnTo>
                      <a:pt x="35" y="68"/>
                    </a:lnTo>
                    <a:lnTo>
                      <a:pt x="35" y="68"/>
                    </a:lnTo>
                    <a:lnTo>
                      <a:pt x="28" y="68"/>
                    </a:lnTo>
                    <a:lnTo>
                      <a:pt x="28" y="68"/>
                    </a:lnTo>
                    <a:lnTo>
                      <a:pt x="21" y="61"/>
                    </a:lnTo>
                    <a:lnTo>
                      <a:pt x="21" y="61"/>
                    </a:lnTo>
                    <a:lnTo>
                      <a:pt x="14" y="61"/>
                    </a:lnTo>
                    <a:lnTo>
                      <a:pt x="14" y="54"/>
                    </a:lnTo>
                    <a:lnTo>
                      <a:pt x="7" y="54"/>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60" name="Oval 544"/>
              <p:cNvSpPr>
                <a:spLocks noChangeArrowheads="1"/>
              </p:cNvSpPr>
              <p:nvPr/>
            </p:nvSpPr>
            <p:spPr bwMode="auto">
              <a:xfrm>
                <a:off x="720" y="1868"/>
                <a:ext cx="22"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1" name="Freeform 545"/>
              <p:cNvSpPr>
                <a:spLocks/>
              </p:cNvSpPr>
              <p:nvPr/>
            </p:nvSpPr>
            <p:spPr bwMode="auto">
              <a:xfrm>
                <a:off x="707" y="1858"/>
                <a:ext cx="40" cy="33"/>
              </a:xfrm>
              <a:custGeom>
                <a:avLst/>
                <a:gdLst>
                  <a:gd name="T0" fmla="*/ 0 w 69"/>
                  <a:gd name="T1" fmla="*/ 34 h 61"/>
                  <a:gd name="T2" fmla="*/ 7 w 69"/>
                  <a:gd name="T3" fmla="*/ 20 h 61"/>
                  <a:gd name="T4" fmla="*/ 7 w 69"/>
                  <a:gd name="T5" fmla="*/ 13 h 61"/>
                  <a:gd name="T6" fmla="*/ 14 w 69"/>
                  <a:gd name="T7" fmla="*/ 7 h 61"/>
                  <a:gd name="T8" fmla="*/ 14 w 69"/>
                  <a:gd name="T9" fmla="*/ 7 h 61"/>
                  <a:gd name="T10" fmla="*/ 21 w 69"/>
                  <a:gd name="T11" fmla="*/ 7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7 h 61"/>
                  <a:gd name="T32" fmla="*/ 55 w 69"/>
                  <a:gd name="T33" fmla="*/ 7 h 61"/>
                  <a:gd name="T34" fmla="*/ 55 w 69"/>
                  <a:gd name="T35" fmla="*/ 7 h 61"/>
                  <a:gd name="T36" fmla="*/ 62 w 69"/>
                  <a:gd name="T37" fmla="*/ 13 h 61"/>
                  <a:gd name="T38" fmla="*/ 62 w 69"/>
                  <a:gd name="T39" fmla="*/ 20 h 61"/>
                  <a:gd name="T40" fmla="*/ 69 w 69"/>
                  <a:gd name="T41" fmla="*/ 34 h 61"/>
                  <a:gd name="T42" fmla="*/ 69 w 69"/>
                  <a:gd name="T43" fmla="*/ 34 h 61"/>
                  <a:gd name="T44" fmla="*/ 62 w 69"/>
                  <a:gd name="T45" fmla="*/ 47 h 61"/>
                  <a:gd name="T46" fmla="*/ 62 w 69"/>
                  <a:gd name="T47" fmla="*/ 54 h 61"/>
                  <a:gd name="T48" fmla="*/ 55 w 69"/>
                  <a:gd name="T49" fmla="*/ 54 h 61"/>
                  <a:gd name="T50" fmla="*/ 55 w 69"/>
                  <a:gd name="T51" fmla="*/ 54 h 61"/>
                  <a:gd name="T52" fmla="*/ 48 w 69"/>
                  <a:gd name="T53" fmla="*/ 61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61 h 61"/>
                  <a:gd name="T74" fmla="*/ 14 w 69"/>
                  <a:gd name="T75" fmla="*/ 54 h 61"/>
                  <a:gd name="T76" fmla="*/ 14 w 69"/>
                  <a:gd name="T77" fmla="*/ 54 h 61"/>
                  <a:gd name="T78" fmla="*/ 7 w 69"/>
                  <a:gd name="T79" fmla="*/ 54 h 61"/>
                  <a:gd name="T80" fmla="*/ 7 w 69"/>
                  <a:gd name="T81" fmla="*/ 47 h 61"/>
                  <a:gd name="T82" fmla="*/ 0 w 69"/>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34"/>
                    </a:moveTo>
                    <a:lnTo>
                      <a:pt x="7" y="20"/>
                    </a:lnTo>
                    <a:lnTo>
                      <a:pt x="7" y="13"/>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3"/>
                    </a:lnTo>
                    <a:lnTo>
                      <a:pt x="62" y="20"/>
                    </a:lnTo>
                    <a:lnTo>
                      <a:pt x="69" y="34"/>
                    </a:lnTo>
                    <a:lnTo>
                      <a:pt x="69" y="34"/>
                    </a:lnTo>
                    <a:lnTo>
                      <a:pt x="62" y="47"/>
                    </a:lnTo>
                    <a:lnTo>
                      <a:pt x="62" y="54"/>
                    </a:lnTo>
                    <a:lnTo>
                      <a:pt x="55" y="54"/>
                    </a:lnTo>
                    <a:lnTo>
                      <a:pt x="55" y="54"/>
                    </a:lnTo>
                    <a:lnTo>
                      <a:pt x="48" y="61"/>
                    </a:lnTo>
                    <a:lnTo>
                      <a:pt x="48" y="61"/>
                    </a:lnTo>
                    <a:lnTo>
                      <a:pt x="48" y="61"/>
                    </a:lnTo>
                    <a:lnTo>
                      <a:pt x="41" y="61"/>
                    </a:lnTo>
                    <a:lnTo>
                      <a:pt x="41" y="61"/>
                    </a:lnTo>
                    <a:lnTo>
                      <a:pt x="35" y="61"/>
                    </a:lnTo>
                    <a:lnTo>
                      <a:pt x="35" y="61"/>
                    </a:lnTo>
                    <a:lnTo>
                      <a:pt x="28" y="61"/>
                    </a:lnTo>
                    <a:lnTo>
                      <a:pt x="28" y="61"/>
                    </a:lnTo>
                    <a:lnTo>
                      <a:pt x="21" y="61"/>
                    </a:lnTo>
                    <a:lnTo>
                      <a:pt x="21" y="61"/>
                    </a:lnTo>
                    <a:lnTo>
                      <a:pt x="14" y="54"/>
                    </a:lnTo>
                    <a:lnTo>
                      <a:pt x="14" y="54"/>
                    </a:lnTo>
                    <a:lnTo>
                      <a:pt x="7" y="54"/>
                    </a:lnTo>
                    <a:lnTo>
                      <a:pt x="7" y="47"/>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2" name="Freeform 546"/>
              <p:cNvSpPr>
                <a:spLocks/>
              </p:cNvSpPr>
              <p:nvPr/>
            </p:nvSpPr>
            <p:spPr bwMode="auto">
              <a:xfrm>
                <a:off x="707" y="1858"/>
                <a:ext cx="40" cy="33"/>
              </a:xfrm>
              <a:custGeom>
                <a:avLst/>
                <a:gdLst>
                  <a:gd name="T0" fmla="*/ 0 w 69"/>
                  <a:gd name="T1" fmla="*/ 34 h 61"/>
                  <a:gd name="T2" fmla="*/ 7 w 69"/>
                  <a:gd name="T3" fmla="*/ 20 h 61"/>
                  <a:gd name="T4" fmla="*/ 7 w 69"/>
                  <a:gd name="T5" fmla="*/ 13 h 61"/>
                  <a:gd name="T6" fmla="*/ 14 w 69"/>
                  <a:gd name="T7" fmla="*/ 7 h 61"/>
                  <a:gd name="T8" fmla="*/ 14 w 69"/>
                  <a:gd name="T9" fmla="*/ 7 h 61"/>
                  <a:gd name="T10" fmla="*/ 21 w 69"/>
                  <a:gd name="T11" fmla="*/ 7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7 h 61"/>
                  <a:gd name="T32" fmla="*/ 55 w 69"/>
                  <a:gd name="T33" fmla="*/ 7 h 61"/>
                  <a:gd name="T34" fmla="*/ 55 w 69"/>
                  <a:gd name="T35" fmla="*/ 7 h 61"/>
                  <a:gd name="T36" fmla="*/ 62 w 69"/>
                  <a:gd name="T37" fmla="*/ 13 h 61"/>
                  <a:gd name="T38" fmla="*/ 62 w 69"/>
                  <a:gd name="T39" fmla="*/ 20 h 61"/>
                  <a:gd name="T40" fmla="*/ 69 w 69"/>
                  <a:gd name="T41" fmla="*/ 34 h 61"/>
                  <a:gd name="T42" fmla="*/ 69 w 69"/>
                  <a:gd name="T43" fmla="*/ 34 h 61"/>
                  <a:gd name="T44" fmla="*/ 62 w 69"/>
                  <a:gd name="T45" fmla="*/ 47 h 61"/>
                  <a:gd name="T46" fmla="*/ 62 w 69"/>
                  <a:gd name="T47" fmla="*/ 54 h 61"/>
                  <a:gd name="T48" fmla="*/ 55 w 69"/>
                  <a:gd name="T49" fmla="*/ 54 h 61"/>
                  <a:gd name="T50" fmla="*/ 55 w 69"/>
                  <a:gd name="T51" fmla="*/ 54 h 61"/>
                  <a:gd name="T52" fmla="*/ 48 w 69"/>
                  <a:gd name="T53" fmla="*/ 61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61 h 61"/>
                  <a:gd name="T74" fmla="*/ 14 w 69"/>
                  <a:gd name="T75" fmla="*/ 54 h 61"/>
                  <a:gd name="T76" fmla="*/ 14 w 69"/>
                  <a:gd name="T77" fmla="*/ 54 h 61"/>
                  <a:gd name="T78" fmla="*/ 7 w 69"/>
                  <a:gd name="T79" fmla="*/ 54 h 61"/>
                  <a:gd name="T80" fmla="*/ 7 w 69"/>
                  <a:gd name="T81" fmla="*/ 47 h 61"/>
                  <a:gd name="T82" fmla="*/ 0 w 69"/>
                  <a:gd name="T83" fmla="*/ 34 h 61"/>
                  <a:gd name="T84" fmla="*/ 0 w 69"/>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1">
                    <a:moveTo>
                      <a:pt x="0" y="34"/>
                    </a:moveTo>
                    <a:lnTo>
                      <a:pt x="7" y="20"/>
                    </a:lnTo>
                    <a:lnTo>
                      <a:pt x="7" y="13"/>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3"/>
                    </a:lnTo>
                    <a:lnTo>
                      <a:pt x="62" y="20"/>
                    </a:lnTo>
                    <a:lnTo>
                      <a:pt x="69" y="34"/>
                    </a:lnTo>
                    <a:lnTo>
                      <a:pt x="69" y="34"/>
                    </a:lnTo>
                    <a:lnTo>
                      <a:pt x="62" y="47"/>
                    </a:lnTo>
                    <a:lnTo>
                      <a:pt x="62" y="54"/>
                    </a:lnTo>
                    <a:lnTo>
                      <a:pt x="55" y="54"/>
                    </a:lnTo>
                    <a:lnTo>
                      <a:pt x="55" y="54"/>
                    </a:lnTo>
                    <a:lnTo>
                      <a:pt x="48" y="61"/>
                    </a:lnTo>
                    <a:lnTo>
                      <a:pt x="48" y="61"/>
                    </a:lnTo>
                    <a:lnTo>
                      <a:pt x="48" y="61"/>
                    </a:lnTo>
                    <a:lnTo>
                      <a:pt x="41" y="61"/>
                    </a:lnTo>
                    <a:lnTo>
                      <a:pt x="41" y="61"/>
                    </a:lnTo>
                    <a:lnTo>
                      <a:pt x="35" y="61"/>
                    </a:lnTo>
                    <a:lnTo>
                      <a:pt x="35" y="61"/>
                    </a:lnTo>
                    <a:lnTo>
                      <a:pt x="28" y="61"/>
                    </a:lnTo>
                    <a:lnTo>
                      <a:pt x="28" y="61"/>
                    </a:lnTo>
                    <a:lnTo>
                      <a:pt x="21" y="61"/>
                    </a:lnTo>
                    <a:lnTo>
                      <a:pt x="21" y="61"/>
                    </a:lnTo>
                    <a:lnTo>
                      <a:pt x="14" y="54"/>
                    </a:lnTo>
                    <a:lnTo>
                      <a:pt x="14" y="54"/>
                    </a:lnTo>
                    <a:lnTo>
                      <a:pt x="7" y="54"/>
                    </a:lnTo>
                    <a:lnTo>
                      <a:pt x="7" y="47"/>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63" name="Oval 547"/>
              <p:cNvSpPr>
                <a:spLocks noChangeArrowheads="1"/>
              </p:cNvSpPr>
              <p:nvPr/>
            </p:nvSpPr>
            <p:spPr bwMode="auto">
              <a:xfrm>
                <a:off x="720" y="1783"/>
                <a:ext cx="22"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4" name="Freeform 548"/>
              <p:cNvSpPr>
                <a:spLocks/>
              </p:cNvSpPr>
              <p:nvPr/>
            </p:nvSpPr>
            <p:spPr bwMode="auto">
              <a:xfrm>
                <a:off x="707" y="1775"/>
                <a:ext cx="40" cy="32"/>
              </a:xfrm>
              <a:custGeom>
                <a:avLst/>
                <a:gdLst>
                  <a:gd name="T0" fmla="*/ 0 w 69"/>
                  <a:gd name="T1" fmla="*/ 27 h 61"/>
                  <a:gd name="T2" fmla="*/ 7 w 69"/>
                  <a:gd name="T3" fmla="*/ 13 h 61"/>
                  <a:gd name="T4" fmla="*/ 7 w 69"/>
                  <a:gd name="T5" fmla="*/ 13 h 61"/>
                  <a:gd name="T6" fmla="*/ 14 w 69"/>
                  <a:gd name="T7" fmla="*/ 6 h 61"/>
                  <a:gd name="T8" fmla="*/ 14 w 69"/>
                  <a:gd name="T9" fmla="*/ 6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6 h 61"/>
                  <a:gd name="T34" fmla="*/ 55 w 69"/>
                  <a:gd name="T35" fmla="*/ 6 h 61"/>
                  <a:gd name="T36" fmla="*/ 62 w 69"/>
                  <a:gd name="T37" fmla="*/ 13 h 61"/>
                  <a:gd name="T38" fmla="*/ 62 w 69"/>
                  <a:gd name="T39" fmla="*/ 13 h 61"/>
                  <a:gd name="T40" fmla="*/ 69 w 69"/>
                  <a:gd name="T41" fmla="*/ 27 h 61"/>
                  <a:gd name="T42" fmla="*/ 69 w 69"/>
                  <a:gd name="T43" fmla="*/ 27 h 61"/>
                  <a:gd name="T44" fmla="*/ 62 w 69"/>
                  <a:gd name="T45" fmla="*/ 40 h 61"/>
                  <a:gd name="T46" fmla="*/ 62 w 69"/>
                  <a:gd name="T47" fmla="*/ 47 h 61"/>
                  <a:gd name="T48" fmla="*/ 55 w 69"/>
                  <a:gd name="T49" fmla="*/ 54 h 61"/>
                  <a:gd name="T50" fmla="*/ 55 w 69"/>
                  <a:gd name="T51" fmla="*/ 54 h 61"/>
                  <a:gd name="T52" fmla="*/ 48 w 69"/>
                  <a:gd name="T53" fmla="*/ 54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4 h 61"/>
                  <a:gd name="T74" fmla="*/ 14 w 69"/>
                  <a:gd name="T75" fmla="*/ 54 h 61"/>
                  <a:gd name="T76" fmla="*/ 14 w 69"/>
                  <a:gd name="T77" fmla="*/ 54 h 61"/>
                  <a:gd name="T78" fmla="*/ 7 w 69"/>
                  <a:gd name="T79" fmla="*/ 47 h 61"/>
                  <a:gd name="T80" fmla="*/ 7 w 69"/>
                  <a:gd name="T81" fmla="*/ 40 h 61"/>
                  <a:gd name="T82" fmla="*/ 0 w 69"/>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27"/>
                    </a:moveTo>
                    <a:lnTo>
                      <a:pt x="7" y="13"/>
                    </a:lnTo>
                    <a:lnTo>
                      <a:pt x="7" y="13"/>
                    </a:lnTo>
                    <a:lnTo>
                      <a:pt x="14" y="6"/>
                    </a:lnTo>
                    <a:lnTo>
                      <a:pt x="14" y="6"/>
                    </a:lnTo>
                    <a:lnTo>
                      <a:pt x="21" y="0"/>
                    </a:lnTo>
                    <a:lnTo>
                      <a:pt x="21" y="0"/>
                    </a:lnTo>
                    <a:lnTo>
                      <a:pt x="28" y="0"/>
                    </a:lnTo>
                    <a:lnTo>
                      <a:pt x="28" y="0"/>
                    </a:lnTo>
                    <a:lnTo>
                      <a:pt x="35" y="0"/>
                    </a:lnTo>
                    <a:lnTo>
                      <a:pt x="35" y="0"/>
                    </a:lnTo>
                    <a:lnTo>
                      <a:pt x="41" y="0"/>
                    </a:lnTo>
                    <a:lnTo>
                      <a:pt x="41" y="0"/>
                    </a:lnTo>
                    <a:lnTo>
                      <a:pt x="48" y="0"/>
                    </a:lnTo>
                    <a:lnTo>
                      <a:pt x="48" y="0"/>
                    </a:lnTo>
                    <a:lnTo>
                      <a:pt x="48" y="0"/>
                    </a:lnTo>
                    <a:lnTo>
                      <a:pt x="55" y="6"/>
                    </a:lnTo>
                    <a:lnTo>
                      <a:pt x="55" y="6"/>
                    </a:lnTo>
                    <a:lnTo>
                      <a:pt x="62" y="13"/>
                    </a:lnTo>
                    <a:lnTo>
                      <a:pt x="62" y="13"/>
                    </a:lnTo>
                    <a:lnTo>
                      <a:pt x="69" y="27"/>
                    </a:lnTo>
                    <a:lnTo>
                      <a:pt x="69" y="27"/>
                    </a:lnTo>
                    <a:lnTo>
                      <a:pt x="62" y="40"/>
                    </a:lnTo>
                    <a:lnTo>
                      <a:pt x="62" y="47"/>
                    </a:lnTo>
                    <a:lnTo>
                      <a:pt x="55" y="54"/>
                    </a:lnTo>
                    <a:lnTo>
                      <a:pt x="55" y="54"/>
                    </a:lnTo>
                    <a:lnTo>
                      <a:pt x="48" y="54"/>
                    </a:lnTo>
                    <a:lnTo>
                      <a:pt x="48" y="61"/>
                    </a:lnTo>
                    <a:lnTo>
                      <a:pt x="48" y="61"/>
                    </a:lnTo>
                    <a:lnTo>
                      <a:pt x="41" y="61"/>
                    </a:lnTo>
                    <a:lnTo>
                      <a:pt x="41" y="61"/>
                    </a:lnTo>
                    <a:lnTo>
                      <a:pt x="35" y="61"/>
                    </a:lnTo>
                    <a:lnTo>
                      <a:pt x="35" y="61"/>
                    </a:lnTo>
                    <a:lnTo>
                      <a:pt x="28" y="61"/>
                    </a:lnTo>
                    <a:lnTo>
                      <a:pt x="28" y="61"/>
                    </a:lnTo>
                    <a:lnTo>
                      <a:pt x="21" y="61"/>
                    </a:lnTo>
                    <a:lnTo>
                      <a:pt x="21" y="54"/>
                    </a:lnTo>
                    <a:lnTo>
                      <a:pt x="14" y="54"/>
                    </a:lnTo>
                    <a:lnTo>
                      <a:pt x="14" y="54"/>
                    </a:lnTo>
                    <a:lnTo>
                      <a:pt x="7" y="47"/>
                    </a:lnTo>
                    <a:lnTo>
                      <a:pt x="7" y="40"/>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5" name="Freeform 549"/>
              <p:cNvSpPr>
                <a:spLocks/>
              </p:cNvSpPr>
              <p:nvPr/>
            </p:nvSpPr>
            <p:spPr bwMode="auto">
              <a:xfrm>
                <a:off x="707" y="1775"/>
                <a:ext cx="40" cy="32"/>
              </a:xfrm>
              <a:custGeom>
                <a:avLst/>
                <a:gdLst>
                  <a:gd name="T0" fmla="*/ 0 w 69"/>
                  <a:gd name="T1" fmla="*/ 27 h 61"/>
                  <a:gd name="T2" fmla="*/ 7 w 69"/>
                  <a:gd name="T3" fmla="*/ 13 h 61"/>
                  <a:gd name="T4" fmla="*/ 7 w 69"/>
                  <a:gd name="T5" fmla="*/ 13 h 61"/>
                  <a:gd name="T6" fmla="*/ 14 w 69"/>
                  <a:gd name="T7" fmla="*/ 6 h 61"/>
                  <a:gd name="T8" fmla="*/ 14 w 69"/>
                  <a:gd name="T9" fmla="*/ 6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6 h 61"/>
                  <a:gd name="T34" fmla="*/ 55 w 69"/>
                  <a:gd name="T35" fmla="*/ 6 h 61"/>
                  <a:gd name="T36" fmla="*/ 62 w 69"/>
                  <a:gd name="T37" fmla="*/ 13 h 61"/>
                  <a:gd name="T38" fmla="*/ 62 w 69"/>
                  <a:gd name="T39" fmla="*/ 13 h 61"/>
                  <a:gd name="T40" fmla="*/ 69 w 69"/>
                  <a:gd name="T41" fmla="*/ 27 h 61"/>
                  <a:gd name="T42" fmla="*/ 69 w 69"/>
                  <a:gd name="T43" fmla="*/ 27 h 61"/>
                  <a:gd name="T44" fmla="*/ 62 w 69"/>
                  <a:gd name="T45" fmla="*/ 40 h 61"/>
                  <a:gd name="T46" fmla="*/ 62 w 69"/>
                  <a:gd name="T47" fmla="*/ 47 h 61"/>
                  <a:gd name="T48" fmla="*/ 55 w 69"/>
                  <a:gd name="T49" fmla="*/ 54 h 61"/>
                  <a:gd name="T50" fmla="*/ 55 w 69"/>
                  <a:gd name="T51" fmla="*/ 54 h 61"/>
                  <a:gd name="T52" fmla="*/ 48 w 69"/>
                  <a:gd name="T53" fmla="*/ 54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4 h 61"/>
                  <a:gd name="T74" fmla="*/ 14 w 69"/>
                  <a:gd name="T75" fmla="*/ 54 h 61"/>
                  <a:gd name="T76" fmla="*/ 14 w 69"/>
                  <a:gd name="T77" fmla="*/ 54 h 61"/>
                  <a:gd name="T78" fmla="*/ 7 w 69"/>
                  <a:gd name="T79" fmla="*/ 47 h 61"/>
                  <a:gd name="T80" fmla="*/ 7 w 69"/>
                  <a:gd name="T81" fmla="*/ 40 h 61"/>
                  <a:gd name="T82" fmla="*/ 0 w 69"/>
                  <a:gd name="T83" fmla="*/ 27 h 61"/>
                  <a:gd name="T84" fmla="*/ 0 w 69"/>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1">
                    <a:moveTo>
                      <a:pt x="0" y="27"/>
                    </a:moveTo>
                    <a:lnTo>
                      <a:pt x="7" y="13"/>
                    </a:lnTo>
                    <a:lnTo>
                      <a:pt x="7" y="13"/>
                    </a:lnTo>
                    <a:lnTo>
                      <a:pt x="14" y="6"/>
                    </a:lnTo>
                    <a:lnTo>
                      <a:pt x="14" y="6"/>
                    </a:lnTo>
                    <a:lnTo>
                      <a:pt x="21" y="0"/>
                    </a:lnTo>
                    <a:lnTo>
                      <a:pt x="21" y="0"/>
                    </a:lnTo>
                    <a:lnTo>
                      <a:pt x="28" y="0"/>
                    </a:lnTo>
                    <a:lnTo>
                      <a:pt x="28" y="0"/>
                    </a:lnTo>
                    <a:lnTo>
                      <a:pt x="35" y="0"/>
                    </a:lnTo>
                    <a:lnTo>
                      <a:pt x="35" y="0"/>
                    </a:lnTo>
                    <a:lnTo>
                      <a:pt x="41" y="0"/>
                    </a:lnTo>
                    <a:lnTo>
                      <a:pt x="41" y="0"/>
                    </a:lnTo>
                    <a:lnTo>
                      <a:pt x="48" y="0"/>
                    </a:lnTo>
                    <a:lnTo>
                      <a:pt x="48" y="0"/>
                    </a:lnTo>
                    <a:lnTo>
                      <a:pt x="48" y="0"/>
                    </a:lnTo>
                    <a:lnTo>
                      <a:pt x="55" y="6"/>
                    </a:lnTo>
                    <a:lnTo>
                      <a:pt x="55" y="6"/>
                    </a:lnTo>
                    <a:lnTo>
                      <a:pt x="62" y="13"/>
                    </a:lnTo>
                    <a:lnTo>
                      <a:pt x="62" y="13"/>
                    </a:lnTo>
                    <a:lnTo>
                      <a:pt x="69" y="27"/>
                    </a:lnTo>
                    <a:lnTo>
                      <a:pt x="69" y="27"/>
                    </a:lnTo>
                    <a:lnTo>
                      <a:pt x="62" y="40"/>
                    </a:lnTo>
                    <a:lnTo>
                      <a:pt x="62" y="47"/>
                    </a:lnTo>
                    <a:lnTo>
                      <a:pt x="55" y="54"/>
                    </a:lnTo>
                    <a:lnTo>
                      <a:pt x="55" y="54"/>
                    </a:lnTo>
                    <a:lnTo>
                      <a:pt x="48" y="54"/>
                    </a:lnTo>
                    <a:lnTo>
                      <a:pt x="48" y="61"/>
                    </a:lnTo>
                    <a:lnTo>
                      <a:pt x="48" y="61"/>
                    </a:lnTo>
                    <a:lnTo>
                      <a:pt x="41" y="61"/>
                    </a:lnTo>
                    <a:lnTo>
                      <a:pt x="41" y="61"/>
                    </a:lnTo>
                    <a:lnTo>
                      <a:pt x="35" y="61"/>
                    </a:lnTo>
                    <a:lnTo>
                      <a:pt x="35" y="61"/>
                    </a:lnTo>
                    <a:lnTo>
                      <a:pt x="28" y="61"/>
                    </a:lnTo>
                    <a:lnTo>
                      <a:pt x="28" y="61"/>
                    </a:lnTo>
                    <a:lnTo>
                      <a:pt x="21" y="61"/>
                    </a:lnTo>
                    <a:lnTo>
                      <a:pt x="21" y="54"/>
                    </a:lnTo>
                    <a:lnTo>
                      <a:pt x="14" y="54"/>
                    </a:lnTo>
                    <a:lnTo>
                      <a:pt x="14" y="54"/>
                    </a:lnTo>
                    <a:lnTo>
                      <a:pt x="7" y="47"/>
                    </a:lnTo>
                    <a:lnTo>
                      <a:pt x="7" y="40"/>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66" name="Oval 550"/>
              <p:cNvSpPr>
                <a:spLocks noChangeArrowheads="1"/>
              </p:cNvSpPr>
              <p:nvPr/>
            </p:nvSpPr>
            <p:spPr bwMode="auto">
              <a:xfrm>
                <a:off x="720" y="1700"/>
                <a:ext cx="22"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7" name="Freeform 551"/>
              <p:cNvSpPr>
                <a:spLocks/>
              </p:cNvSpPr>
              <p:nvPr/>
            </p:nvSpPr>
            <p:spPr bwMode="auto">
              <a:xfrm>
                <a:off x="707" y="1689"/>
                <a:ext cx="40" cy="36"/>
              </a:xfrm>
              <a:custGeom>
                <a:avLst/>
                <a:gdLst>
                  <a:gd name="T0" fmla="*/ 0 w 69"/>
                  <a:gd name="T1" fmla="*/ 34 h 68"/>
                  <a:gd name="T2" fmla="*/ 7 w 69"/>
                  <a:gd name="T3" fmla="*/ 20 h 68"/>
                  <a:gd name="T4" fmla="*/ 7 w 69"/>
                  <a:gd name="T5" fmla="*/ 13 h 68"/>
                  <a:gd name="T6" fmla="*/ 14 w 69"/>
                  <a:gd name="T7" fmla="*/ 13 h 68"/>
                  <a:gd name="T8" fmla="*/ 14 w 69"/>
                  <a:gd name="T9" fmla="*/ 6 h 68"/>
                  <a:gd name="T10" fmla="*/ 21 w 69"/>
                  <a:gd name="T11" fmla="*/ 6 h 68"/>
                  <a:gd name="T12" fmla="*/ 21 w 69"/>
                  <a:gd name="T13" fmla="*/ 6 h 68"/>
                  <a:gd name="T14" fmla="*/ 28 w 69"/>
                  <a:gd name="T15" fmla="*/ 0 h 68"/>
                  <a:gd name="T16" fmla="*/ 28 w 69"/>
                  <a:gd name="T17" fmla="*/ 0 h 68"/>
                  <a:gd name="T18" fmla="*/ 35 w 69"/>
                  <a:gd name="T19" fmla="*/ 0 h 68"/>
                  <a:gd name="T20" fmla="*/ 35 w 69"/>
                  <a:gd name="T21" fmla="*/ 0 h 68"/>
                  <a:gd name="T22" fmla="*/ 41 w 69"/>
                  <a:gd name="T23" fmla="*/ 0 h 68"/>
                  <a:gd name="T24" fmla="*/ 41 w 69"/>
                  <a:gd name="T25" fmla="*/ 0 h 68"/>
                  <a:gd name="T26" fmla="*/ 48 w 69"/>
                  <a:gd name="T27" fmla="*/ 0 h 68"/>
                  <a:gd name="T28" fmla="*/ 48 w 69"/>
                  <a:gd name="T29" fmla="*/ 6 h 68"/>
                  <a:gd name="T30" fmla="*/ 48 w 69"/>
                  <a:gd name="T31" fmla="*/ 6 h 68"/>
                  <a:gd name="T32" fmla="*/ 55 w 69"/>
                  <a:gd name="T33" fmla="*/ 6 h 68"/>
                  <a:gd name="T34" fmla="*/ 55 w 69"/>
                  <a:gd name="T35" fmla="*/ 13 h 68"/>
                  <a:gd name="T36" fmla="*/ 62 w 69"/>
                  <a:gd name="T37" fmla="*/ 13 h 68"/>
                  <a:gd name="T38" fmla="*/ 62 w 69"/>
                  <a:gd name="T39" fmla="*/ 20 h 68"/>
                  <a:gd name="T40" fmla="*/ 69 w 69"/>
                  <a:gd name="T41" fmla="*/ 34 h 68"/>
                  <a:gd name="T42" fmla="*/ 69 w 69"/>
                  <a:gd name="T43" fmla="*/ 34 h 68"/>
                  <a:gd name="T44" fmla="*/ 62 w 69"/>
                  <a:gd name="T45" fmla="*/ 47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1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1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7 h 68"/>
                  <a:gd name="T82" fmla="*/ 0 w 69"/>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8">
                    <a:moveTo>
                      <a:pt x="0" y="34"/>
                    </a:moveTo>
                    <a:lnTo>
                      <a:pt x="7" y="20"/>
                    </a:lnTo>
                    <a:lnTo>
                      <a:pt x="7" y="13"/>
                    </a:lnTo>
                    <a:lnTo>
                      <a:pt x="14" y="13"/>
                    </a:lnTo>
                    <a:lnTo>
                      <a:pt x="14" y="6"/>
                    </a:lnTo>
                    <a:lnTo>
                      <a:pt x="21" y="6"/>
                    </a:lnTo>
                    <a:lnTo>
                      <a:pt x="21" y="6"/>
                    </a:lnTo>
                    <a:lnTo>
                      <a:pt x="28" y="0"/>
                    </a:lnTo>
                    <a:lnTo>
                      <a:pt x="28" y="0"/>
                    </a:lnTo>
                    <a:lnTo>
                      <a:pt x="35" y="0"/>
                    </a:lnTo>
                    <a:lnTo>
                      <a:pt x="35" y="0"/>
                    </a:lnTo>
                    <a:lnTo>
                      <a:pt x="41" y="0"/>
                    </a:lnTo>
                    <a:lnTo>
                      <a:pt x="41" y="0"/>
                    </a:lnTo>
                    <a:lnTo>
                      <a:pt x="48" y="0"/>
                    </a:lnTo>
                    <a:lnTo>
                      <a:pt x="48" y="6"/>
                    </a:lnTo>
                    <a:lnTo>
                      <a:pt x="48" y="6"/>
                    </a:lnTo>
                    <a:lnTo>
                      <a:pt x="55" y="6"/>
                    </a:lnTo>
                    <a:lnTo>
                      <a:pt x="55" y="13"/>
                    </a:lnTo>
                    <a:lnTo>
                      <a:pt x="62" y="13"/>
                    </a:lnTo>
                    <a:lnTo>
                      <a:pt x="62" y="20"/>
                    </a:lnTo>
                    <a:lnTo>
                      <a:pt x="69" y="34"/>
                    </a:lnTo>
                    <a:lnTo>
                      <a:pt x="69" y="34"/>
                    </a:lnTo>
                    <a:lnTo>
                      <a:pt x="62" y="47"/>
                    </a:lnTo>
                    <a:lnTo>
                      <a:pt x="62" y="54"/>
                    </a:lnTo>
                    <a:lnTo>
                      <a:pt x="55" y="54"/>
                    </a:lnTo>
                    <a:lnTo>
                      <a:pt x="55" y="61"/>
                    </a:lnTo>
                    <a:lnTo>
                      <a:pt x="48" y="61"/>
                    </a:lnTo>
                    <a:lnTo>
                      <a:pt x="48" y="61"/>
                    </a:lnTo>
                    <a:lnTo>
                      <a:pt x="48" y="61"/>
                    </a:lnTo>
                    <a:lnTo>
                      <a:pt x="41" y="68"/>
                    </a:lnTo>
                    <a:lnTo>
                      <a:pt x="41" y="68"/>
                    </a:lnTo>
                    <a:lnTo>
                      <a:pt x="35" y="68"/>
                    </a:lnTo>
                    <a:lnTo>
                      <a:pt x="35" y="68"/>
                    </a:lnTo>
                    <a:lnTo>
                      <a:pt x="28" y="68"/>
                    </a:lnTo>
                    <a:lnTo>
                      <a:pt x="28" y="61"/>
                    </a:lnTo>
                    <a:lnTo>
                      <a:pt x="21" y="61"/>
                    </a:lnTo>
                    <a:lnTo>
                      <a:pt x="21" y="61"/>
                    </a:lnTo>
                    <a:lnTo>
                      <a:pt x="14" y="61"/>
                    </a:lnTo>
                    <a:lnTo>
                      <a:pt x="14" y="54"/>
                    </a:lnTo>
                    <a:lnTo>
                      <a:pt x="7" y="54"/>
                    </a:lnTo>
                    <a:lnTo>
                      <a:pt x="7"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68" name="Freeform 552"/>
              <p:cNvSpPr>
                <a:spLocks/>
              </p:cNvSpPr>
              <p:nvPr/>
            </p:nvSpPr>
            <p:spPr bwMode="auto">
              <a:xfrm>
                <a:off x="707" y="1689"/>
                <a:ext cx="40" cy="36"/>
              </a:xfrm>
              <a:custGeom>
                <a:avLst/>
                <a:gdLst>
                  <a:gd name="T0" fmla="*/ 0 w 69"/>
                  <a:gd name="T1" fmla="*/ 34 h 68"/>
                  <a:gd name="T2" fmla="*/ 7 w 69"/>
                  <a:gd name="T3" fmla="*/ 20 h 68"/>
                  <a:gd name="T4" fmla="*/ 7 w 69"/>
                  <a:gd name="T5" fmla="*/ 13 h 68"/>
                  <a:gd name="T6" fmla="*/ 14 w 69"/>
                  <a:gd name="T7" fmla="*/ 13 h 68"/>
                  <a:gd name="T8" fmla="*/ 14 w 69"/>
                  <a:gd name="T9" fmla="*/ 6 h 68"/>
                  <a:gd name="T10" fmla="*/ 21 w 69"/>
                  <a:gd name="T11" fmla="*/ 6 h 68"/>
                  <a:gd name="T12" fmla="*/ 21 w 69"/>
                  <a:gd name="T13" fmla="*/ 6 h 68"/>
                  <a:gd name="T14" fmla="*/ 28 w 69"/>
                  <a:gd name="T15" fmla="*/ 0 h 68"/>
                  <a:gd name="T16" fmla="*/ 28 w 69"/>
                  <a:gd name="T17" fmla="*/ 0 h 68"/>
                  <a:gd name="T18" fmla="*/ 35 w 69"/>
                  <a:gd name="T19" fmla="*/ 0 h 68"/>
                  <a:gd name="T20" fmla="*/ 35 w 69"/>
                  <a:gd name="T21" fmla="*/ 0 h 68"/>
                  <a:gd name="T22" fmla="*/ 41 w 69"/>
                  <a:gd name="T23" fmla="*/ 0 h 68"/>
                  <a:gd name="T24" fmla="*/ 41 w 69"/>
                  <a:gd name="T25" fmla="*/ 0 h 68"/>
                  <a:gd name="T26" fmla="*/ 48 w 69"/>
                  <a:gd name="T27" fmla="*/ 0 h 68"/>
                  <a:gd name="T28" fmla="*/ 48 w 69"/>
                  <a:gd name="T29" fmla="*/ 6 h 68"/>
                  <a:gd name="T30" fmla="*/ 48 w 69"/>
                  <a:gd name="T31" fmla="*/ 6 h 68"/>
                  <a:gd name="T32" fmla="*/ 55 w 69"/>
                  <a:gd name="T33" fmla="*/ 6 h 68"/>
                  <a:gd name="T34" fmla="*/ 55 w 69"/>
                  <a:gd name="T35" fmla="*/ 13 h 68"/>
                  <a:gd name="T36" fmla="*/ 62 w 69"/>
                  <a:gd name="T37" fmla="*/ 13 h 68"/>
                  <a:gd name="T38" fmla="*/ 62 w 69"/>
                  <a:gd name="T39" fmla="*/ 20 h 68"/>
                  <a:gd name="T40" fmla="*/ 69 w 69"/>
                  <a:gd name="T41" fmla="*/ 34 h 68"/>
                  <a:gd name="T42" fmla="*/ 69 w 69"/>
                  <a:gd name="T43" fmla="*/ 34 h 68"/>
                  <a:gd name="T44" fmla="*/ 62 w 69"/>
                  <a:gd name="T45" fmla="*/ 47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1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1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7 h 68"/>
                  <a:gd name="T82" fmla="*/ 0 w 69"/>
                  <a:gd name="T83" fmla="*/ 34 h 68"/>
                  <a:gd name="T84" fmla="*/ 0 w 69"/>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8">
                    <a:moveTo>
                      <a:pt x="0" y="34"/>
                    </a:moveTo>
                    <a:lnTo>
                      <a:pt x="7" y="20"/>
                    </a:lnTo>
                    <a:lnTo>
                      <a:pt x="7" y="13"/>
                    </a:lnTo>
                    <a:lnTo>
                      <a:pt x="14" y="13"/>
                    </a:lnTo>
                    <a:lnTo>
                      <a:pt x="14" y="6"/>
                    </a:lnTo>
                    <a:lnTo>
                      <a:pt x="21" y="6"/>
                    </a:lnTo>
                    <a:lnTo>
                      <a:pt x="21" y="6"/>
                    </a:lnTo>
                    <a:lnTo>
                      <a:pt x="28" y="0"/>
                    </a:lnTo>
                    <a:lnTo>
                      <a:pt x="28" y="0"/>
                    </a:lnTo>
                    <a:lnTo>
                      <a:pt x="35" y="0"/>
                    </a:lnTo>
                    <a:lnTo>
                      <a:pt x="35" y="0"/>
                    </a:lnTo>
                    <a:lnTo>
                      <a:pt x="41" y="0"/>
                    </a:lnTo>
                    <a:lnTo>
                      <a:pt x="41" y="0"/>
                    </a:lnTo>
                    <a:lnTo>
                      <a:pt x="48" y="0"/>
                    </a:lnTo>
                    <a:lnTo>
                      <a:pt x="48" y="6"/>
                    </a:lnTo>
                    <a:lnTo>
                      <a:pt x="48" y="6"/>
                    </a:lnTo>
                    <a:lnTo>
                      <a:pt x="55" y="6"/>
                    </a:lnTo>
                    <a:lnTo>
                      <a:pt x="55" y="13"/>
                    </a:lnTo>
                    <a:lnTo>
                      <a:pt x="62" y="13"/>
                    </a:lnTo>
                    <a:lnTo>
                      <a:pt x="62" y="20"/>
                    </a:lnTo>
                    <a:lnTo>
                      <a:pt x="69" y="34"/>
                    </a:lnTo>
                    <a:lnTo>
                      <a:pt x="69" y="34"/>
                    </a:lnTo>
                    <a:lnTo>
                      <a:pt x="62" y="47"/>
                    </a:lnTo>
                    <a:lnTo>
                      <a:pt x="62" y="54"/>
                    </a:lnTo>
                    <a:lnTo>
                      <a:pt x="55" y="54"/>
                    </a:lnTo>
                    <a:lnTo>
                      <a:pt x="55" y="61"/>
                    </a:lnTo>
                    <a:lnTo>
                      <a:pt x="48" y="61"/>
                    </a:lnTo>
                    <a:lnTo>
                      <a:pt x="48" y="61"/>
                    </a:lnTo>
                    <a:lnTo>
                      <a:pt x="48" y="61"/>
                    </a:lnTo>
                    <a:lnTo>
                      <a:pt x="41" y="68"/>
                    </a:lnTo>
                    <a:lnTo>
                      <a:pt x="41" y="68"/>
                    </a:lnTo>
                    <a:lnTo>
                      <a:pt x="35" y="68"/>
                    </a:lnTo>
                    <a:lnTo>
                      <a:pt x="35" y="68"/>
                    </a:lnTo>
                    <a:lnTo>
                      <a:pt x="28" y="68"/>
                    </a:lnTo>
                    <a:lnTo>
                      <a:pt x="28" y="61"/>
                    </a:lnTo>
                    <a:lnTo>
                      <a:pt x="21" y="61"/>
                    </a:lnTo>
                    <a:lnTo>
                      <a:pt x="21" y="61"/>
                    </a:lnTo>
                    <a:lnTo>
                      <a:pt x="14" y="61"/>
                    </a:lnTo>
                    <a:lnTo>
                      <a:pt x="14" y="54"/>
                    </a:lnTo>
                    <a:lnTo>
                      <a:pt x="7" y="54"/>
                    </a:lnTo>
                    <a:lnTo>
                      <a:pt x="7"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69" name="Oval 553"/>
              <p:cNvSpPr>
                <a:spLocks noChangeArrowheads="1"/>
              </p:cNvSpPr>
              <p:nvPr/>
            </p:nvSpPr>
            <p:spPr bwMode="auto">
              <a:xfrm>
                <a:off x="720" y="1616"/>
                <a:ext cx="22"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0" name="Freeform 554"/>
              <p:cNvSpPr>
                <a:spLocks/>
              </p:cNvSpPr>
              <p:nvPr/>
            </p:nvSpPr>
            <p:spPr bwMode="auto">
              <a:xfrm>
                <a:off x="707" y="1606"/>
                <a:ext cx="40" cy="33"/>
              </a:xfrm>
              <a:custGeom>
                <a:avLst/>
                <a:gdLst>
                  <a:gd name="T0" fmla="*/ 0 w 69"/>
                  <a:gd name="T1" fmla="*/ 34 h 62"/>
                  <a:gd name="T2" fmla="*/ 7 w 69"/>
                  <a:gd name="T3" fmla="*/ 14 h 62"/>
                  <a:gd name="T4" fmla="*/ 7 w 69"/>
                  <a:gd name="T5" fmla="*/ 14 h 62"/>
                  <a:gd name="T6" fmla="*/ 14 w 69"/>
                  <a:gd name="T7" fmla="*/ 7 h 62"/>
                  <a:gd name="T8" fmla="*/ 14 w 69"/>
                  <a:gd name="T9" fmla="*/ 7 h 62"/>
                  <a:gd name="T10" fmla="*/ 21 w 69"/>
                  <a:gd name="T11" fmla="*/ 0 h 62"/>
                  <a:gd name="T12" fmla="*/ 21 w 69"/>
                  <a:gd name="T13" fmla="*/ 0 h 62"/>
                  <a:gd name="T14" fmla="*/ 28 w 69"/>
                  <a:gd name="T15" fmla="*/ 0 h 62"/>
                  <a:gd name="T16" fmla="*/ 28 w 69"/>
                  <a:gd name="T17" fmla="*/ 0 h 62"/>
                  <a:gd name="T18" fmla="*/ 35 w 69"/>
                  <a:gd name="T19" fmla="*/ 0 h 62"/>
                  <a:gd name="T20" fmla="*/ 35 w 69"/>
                  <a:gd name="T21" fmla="*/ 0 h 62"/>
                  <a:gd name="T22" fmla="*/ 41 w 69"/>
                  <a:gd name="T23" fmla="*/ 0 h 62"/>
                  <a:gd name="T24" fmla="*/ 41 w 69"/>
                  <a:gd name="T25" fmla="*/ 0 h 62"/>
                  <a:gd name="T26" fmla="*/ 48 w 69"/>
                  <a:gd name="T27" fmla="*/ 0 h 62"/>
                  <a:gd name="T28" fmla="*/ 48 w 69"/>
                  <a:gd name="T29" fmla="*/ 0 h 62"/>
                  <a:gd name="T30" fmla="*/ 48 w 69"/>
                  <a:gd name="T31" fmla="*/ 0 h 62"/>
                  <a:gd name="T32" fmla="*/ 55 w 69"/>
                  <a:gd name="T33" fmla="*/ 7 h 62"/>
                  <a:gd name="T34" fmla="*/ 55 w 69"/>
                  <a:gd name="T35" fmla="*/ 7 h 62"/>
                  <a:gd name="T36" fmla="*/ 62 w 69"/>
                  <a:gd name="T37" fmla="*/ 14 h 62"/>
                  <a:gd name="T38" fmla="*/ 62 w 69"/>
                  <a:gd name="T39" fmla="*/ 14 h 62"/>
                  <a:gd name="T40" fmla="*/ 69 w 69"/>
                  <a:gd name="T41" fmla="*/ 34 h 62"/>
                  <a:gd name="T42" fmla="*/ 69 w 69"/>
                  <a:gd name="T43" fmla="*/ 34 h 62"/>
                  <a:gd name="T44" fmla="*/ 62 w 69"/>
                  <a:gd name="T45" fmla="*/ 48 h 62"/>
                  <a:gd name="T46" fmla="*/ 62 w 69"/>
                  <a:gd name="T47" fmla="*/ 48 h 62"/>
                  <a:gd name="T48" fmla="*/ 55 w 69"/>
                  <a:gd name="T49" fmla="*/ 55 h 62"/>
                  <a:gd name="T50" fmla="*/ 55 w 69"/>
                  <a:gd name="T51" fmla="*/ 55 h 62"/>
                  <a:gd name="T52" fmla="*/ 48 w 69"/>
                  <a:gd name="T53" fmla="*/ 62 h 62"/>
                  <a:gd name="T54" fmla="*/ 48 w 69"/>
                  <a:gd name="T55" fmla="*/ 62 h 62"/>
                  <a:gd name="T56" fmla="*/ 48 w 69"/>
                  <a:gd name="T57" fmla="*/ 62 h 62"/>
                  <a:gd name="T58" fmla="*/ 41 w 69"/>
                  <a:gd name="T59" fmla="*/ 62 h 62"/>
                  <a:gd name="T60" fmla="*/ 41 w 69"/>
                  <a:gd name="T61" fmla="*/ 62 h 62"/>
                  <a:gd name="T62" fmla="*/ 35 w 69"/>
                  <a:gd name="T63" fmla="*/ 62 h 62"/>
                  <a:gd name="T64" fmla="*/ 35 w 69"/>
                  <a:gd name="T65" fmla="*/ 62 h 62"/>
                  <a:gd name="T66" fmla="*/ 28 w 69"/>
                  <a:gd name="T67" fmla="*/ 62 h 62"/>
                  <a:gd name="T68" fmla="*/ 28 w 69"/>
                  <a:gd name="T69" fmla="*/ 62 h 62"/>
                  <a:gd name="T70" fmla="*/ 21 w 69"/>
                  <a:gd name="T71" fmla="*/ 62 h 62"/>
                  <a:gd name="T72" fmla="*/ 21 w 69"/>
                  <a:gd name="T73" fmla="*/ 62 h 62"/>
                  <a:gd name="T74" fmla="*/ 14 w 69"/>
                  <a:gd name="T75" fmla="*/ 55 h 62"/>
                  <a:gd name="T76" fmla="*/ 14 w 69"/>
                  <a:gd name="T77" fmla="*/ 55 h 62"/>
                  <a:gd name="T78" fmla="*/ 7 w 69"/>
                  <a:gd name="T79" fmla="*/ 48 h 62"/>
                  <a:gd name="T80" fmla="*/ 7 w 69"/>
                  <a:gd name="T81" fmla="*/ 48 h 62"/>
                  <a:gd name="T82" fmla="*/ 0 w 69"/>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2">
                    <a:moveTo>
                      <a:pt x="0" y="34"/>
                    </a:moveTo>
                    <a:lnTo>
                      <a:pt x="7" y="14"/>
                    </a:lnTo>
                    <a:lnTo>
                      <a:pt x="7" y="14"/>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14"/>
                    </a:lnTo>
                    <a:lnTo>
                      <a:pt x="62" y="14"/>
                    </a:lnTo>
                    <a:lnTo>
                      <a:pt x="69" y="34"/>
                    </a:lnTo>
                    <a:lnTo>
                      <a:pt x="69" y="34"/>
                    </a:lnTo>
                    <a:lnTo>
                      <a:pt x="62" y="48"/>
                    </a:lnTo>
                    <a:lnTo>
                      <a:pt x="62" y="48"/>
                    </a:lnTo>
                    <a:lnTo>
                      <a:pt x="55" y="55"/>
                    </a:lnTo>
                    <a:lnTo>
                      <a:pt x="55" y="55"/>
                    </a:lnTo>
                    <a:lnTo>
                      <a:pt x="48" y="62"/>
                    </a:lnTo>
                    <a:lnTo>
                      <a:pt x="48" y="62"/>
                    </a:lnTo>
                    <a:lnTo>
                      <a:pt x="48" y="62"/>
                    </a:lnTo>
                    <a:lnTo>
                      <a:pt x="41" y="62"/>
                    </a:lnTo>
                    <a:lnTo>
                      <a:pt x="41" y="62"/>
                    </a:lnTo>
                    <a:lnTo>
                      <a:pt x="35" y="62"/>
                    </a:lnTo>
                    <a:lnTo>
                      <a:pt x="35" y="62"/>
                    </a:lnTo>
                    <a:lnTo>
                      <a:pt x="28" y="62"/>
                    </a:lnTo>
                    <a:lnTo>
                      <a:pt x="28" y="62"/>
                    </a:lnTo>
                    <a:lnTo>
                      <a:pt x="21" y="62"/>
                    </a:lnTo>
                    <a:lnTo>
                      <a:pt x="21" y="62"/>
                    </a:lnTo>
                    <a:lnTo>
                      <a:pt x="14" y="55"/>
                    </a:lnTo>
                    <a:lnTo>
                      <a:pt x="14" y="55"/>
                    </a:lnTo>
                    <a:lnTo>
                      <a:pt x="7" y="48"/>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1" name="Freeform 555"/>
              <p:cNvSpPr>
                <a:spLocks/>
              </p:cNvSpPr>
              <p:nvPr/>
            </p:nvSpPr>
            <p:spPr bwMode="auto">
              <a:xfrm>
                <a:off x="707" y="1606"/>
                <a:ext cx="40" cy="33"/>
              </a:xfrm>
              <a:custGeom>
                <a:avLst/>
                <a:gdLst>
                  <a:gd name="T0" fmla="*/ 0 w 69"/>
                  <a:gd name="T1" fmla="*/ 34 h 62"/>
                  <a:gd name="T2" fmla="*/ 7 w 69"/>
                  <a:gd name="T3" fmla="*/ 14 h 62"/>
                  <a:gd name="T4" fmla="*/ 7 w 69"/>
                  <a:gd name="T5" fmla="*/ 14 h 62"/>
                  <a:gd name="T6" fmla="*/ 14 w 69"/>
                  <a:gd name="T7" fmla="*/ 7 h 62"/>
                  <a:gd name="T8" fmla="*/ 14 w 69"/>
                  <a:gd name="T9" fmla="*/ 7 h 62"/>
                  <a:gd name="T10" fmla="*/ 21 w 69"/>
                  <a:gd name="T11" fmla="*/ 0 h 62"/>
                  <a:gd name="T12" fmla="*/ 21 w 69"/>
                  <a:gd name="T13" fmla="*/ 0 h 62"/>
                  <a:gd name="T14" fmla="*/ 28 w 69"/>
                  <a:gd name="T15" fmla="*/ 0 h 62"/>
                  <a:gd name="T16" fmla="*/ 28 w 69"/>
                  <a:gd name="T17" fmla="*/ 0 h 62"/>
                  <a:gd name="T18" fmla="*/ 35 w 69"/>
                  <a:gd name="T19" fmla="*/ 0 h 62"/>
                  <a:gd name="T20" fmla="*/ 35 w 69"/>
                  <a:gd name="T21" fmla="*/ 0 h 62"/>
                  <a:gd name="T22" fmla="*/ 41 w 69"/>
                  <a:gd name="T23" fmla="*/ 0 h 62"/>
                  <a:gd name="T24" fmla="*/ 41 w 69"/>
                  <a:gd name="T25" fmla="*/ 0 h 62"/>
                  <a:gd name="T26" fmla="*/ 48 w 69"/>
                  <a:gd name="T27" fmla="*/ 0 h 62"/>
                  <a:gd name="T28" fmla="*/ 48 w 69"/>
                  <a:gd name="T29" fmla="*/ 0 h 62"/>
                  <a:gd name="T30" fmla="*/ 48 w 69"/>
                  <a:gd name="T31" fmla="*/ 0 h 62"/>
                  <a:gd name="T32" fmla="*/ 55 w 69"/>
                  <a:gd name="T33" fmla="*/ 7 h 62"/>
                  <a:gd name="T34" fmla="*/ 55 w 69"/>
                  <a:gd name="T35" fmla="*/ 7 h 62"/>
                  <a:gd name="T36" fmla="*/ 62 w 69"/>
                  <a:gd name="T37" fmla="*/ 14 h 62"/>
                  <a:gd name="T38" fmla="*/ 62 w 69"/>
                  <a:gd name="T39" fmla="*/ 14 h 62"/>
                  <a:gd name="T40" fmla="*/ 69 w 69"/>
                  <a:gd name="T41" fmla="*/ 34 h 62"/>
                  <a:gd name="T42" fmla="*/ 69 w 69"/>
                  <a:gd name="T43" fmla="*/ 34 h 62"/>
                  <a:gd name="T44" fmla="*/ 62 w 69"/>
                  <a:gd name="T45" fmla="*/ 48 h 62"/>
                  <a:gd name="T46" fmla="*/ 62 w 69"/>
                  <a:gd name="T47" fmla="*/ 48 h 62"/>
                  <a:gd name="T48" fmla="*/ 55 w 69"/>
                  <a:gd name="T49" fmla="*/ 55 h 62"/>
                  <a:gd name="T50" fmla="*/ 55 w 69"/>
                  <a:gd name="T51" fmla="*/ 55 h 62"/>
                  <a:gd name="T52" fmla="*/ 48 w 69"/>
                  <a:gd name="T53" fmla="*/ 62 h 62"/>
                  <a:gd name="T54" fmla="*/ 48 w 69"/>
                  <a:gd name="T55" fmla="*/ 62 h 62"/>
                  <a:gd name="T56" fmla="*/ 48 w 69"/>
                  <a:gd name="T57" fmla="*/ 62 h 62"/>
                  <a:gd name="T58" fmla="*/ 41 w 69"/>
                  <a:gd name="T59" fmla="*/ 62 h 62"/>
                  <a:gd name="T60" fmla="*/ 41 w 69"/>
                  <a:gd name="T61" fmla="*/ 62 h 62"/>
                  <a:gd name="T62" fmla="*/ 35 w 69"/>
                  <a:gd name="T63" fmla="*/ 62 h 62"/>
                  <a:gd name="T64" fmla="*/ 35 w 69"/>
                  <a:gd name="T65" fmla="*/ 62 h 62"/>
                  <a:gd name="T66" fmla="*/ 28 w 69"/>
                  <a:gd name="T67" fmla="*/ 62 h 62"/>
                  <a:gd name="T68" fmla="*/ 28 w 69"/>
                  <a:gd name="T69" fmla="*/ 62 h 62"/>
                  <a:gd name="T70" fmla="*/ 21 w 69"/>
                  <a:gd name="T71" fmla="*/ 62 h 62"/>
                  <a:gd name="T72" fmla="*/ 21 w 69"/>
                  <a:gd name="T73" fmla="*/ 62 h 62"/>
                  <a:gd name="T74" fmla="*/ 14 w 69"/>
                  <a:gd name="T75" fmla="*/ 55 h 62"/>
                  <a:gd name="T76" fmla="*/ 14 w 69"/>
                  <a:gd name="T77" fmla="*/ 55 h 62"/>
                  <a:gd name="T78" fmla="*/ 7 w 69"/>
                  <a:gd name="T79" fmla="*/ 48 h 62"/>
                  <a:gd name="T80" fmla="*/ 7 w 69"/>
                  <a:gd name="T81" fmla="*/ 48 h 62"/>
                  <a:gd name="T82" fmla="*/ 0 w 69"/>
                  <a:gd name="T83" fmla="*/ 34 h 62"/>
                  <a:gd name="T84" fmla="*/ 0 w 69"/>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2">
                    <a:moveTo>
                      <a:pt x="0" y="34"/>
                    </a:moveTo>
                    <a:lnTo>
                      <a:pt x="7" y="14"/>
                    </a:lnTo>
                    <a:lnTo>
                      <a:pt x="7" y="14"/>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14"/>
                    </a:lnTo>
                    <a:lnTo>
                      <a:pt x="62" y="14"/>
                    </a:lnTo>
                    <a:lnTo>
                      <a:pt x="69" y="34"/>
                    </a:lnTo>
                    <a:lnTo>
                      <a:pt x="69" y="34"/>
                    </a:lnTo>
                    <a:lnTo>
                      <a:pt x="62" y="48"/>
                    </a:lnTo>
                    <a:lnTo>
                      <a:pt x="62" y="48"/>
                    </a:lnTo>
                    <a:lnTo>
                      <a:pt x="55" y="55"/>
                    </a:lnTo>
                    <a:lnTo>
                      <a:pt x="55" y="55"/>
                    </a:lnTo>
                    <a:lnTo>
                      <a:pt x="48" y="62"/>
                    </a:lnTo>
                    <a:lnTo>
                      <a:pt x="48" y="62"/>
                    </a:lnTo>
                    <a:lnTo>
                      <a:pt x="48" y="62"/>
                    </a:lnTo>
                    <a:lnTo>
                      <a:pt x="41" y="62"/>
                    </a:lnTo>
                    <a:lnTo>
                      <a:pt x="41" y="62"/>
                    </a:lnTo>
                    <a:lnTo>
                      <a:pt x="35" y="62"/>
                    </a:lnTo>
                    <a:lnTo>
                      <a:pt x="35" y="62"/>
                    </a:lnTo>
                    <a:lnTo>
                      <a:pt x="28" y="62"/>
                    </a:lnTo>
                    <a:lnTo>
                      <a:pt x="28" y="62"/>
                    </a:lnTo>
                    <a:lnTo>
                      <a:pt x="21" y="62"/>
                    </a:lnTo>
                    <a:lnTo>
                      <a:pt x="21" y="62"/>
                    </a:lnTo>
                    <a:lnTo>
                      <a:pt x="14" y="55"/>
                    </a:lnTo>
                    <a:lnTo>
                      <a:pt x="14" y="55"/>
                    </a:lnTo>
                    <a:lnTo>
                      <a:pt x="7" y="48"/>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72" name="Oval 556"/>
              <p:cNvSpPr>
                <a:spLocks noChangeArrowheads="1"/>
              </p:cNvSpPr>
              <p:nvPr/>
            </p:nvSpPr>
            <p:spPr bwMode="auto">
              <a:xfrm>
                <a:off x="720" y="1531"/>
                <a:ext cx="22"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3" name="Freeform 557"/>
              <p:cNvSpPr>
                <a:spLocks/>
              </p:cNvSpPr>
              <p:nvPr/>
            </p:nvSpPr>
            <p:spPr bwMode="auto">
              <a:xfrm>
                <a:off x="707" y="1519"/>
                <a:ext cx="40" cy="36"/>
              </a:xfrm>
              <a:custGeom>
                <a:avLst/>
                <a:gdLst>
                  <a:gd name="T0" fmla="*/ 0 w 69"/>
                  <a:gd name="T1" fmla="*/ 34 h 68"/>
                  <a:gd name="T2" fmla="*/ 7 w 69"/>
                  <a:gd name="T3" fmla="*/ 21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7 h 68"/>
                  <a:gd name="T16" fmla="*/ 28 w 69"/>
                  <a:gd name="T17" fmla="*/ 7 h 68"/>
                  <a:gd name="T18" fmla="*/ 35 w 69"/>
                  <a:gd name="T19" fmla="*/ 0 h 68"/>
                  <a:gd name="T20" fmla="*/ 35 w 69"/>
                  <a:gd name="T21" fmla="*/ 0 h 68"/>
                  <a:gd name="T22" fmla="*/ 41 w 69"/>
                  <a:gd name="T23" fmla="*/ 0 h 68"/>
                  <a:gd name="T24" fmla="*/ 41 w 69"/>
                  <a:gd name="T25" fmla="*/ 7 h 68"/>
                  <a:gd name="T26" fmla="*/ 48 w 69"/>
                  <a:gd name="T27" fmla="*/ 7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1 h 68"/>
                  <a:gd name="T40" fmla="*/ 69 w 69"/>
                  <a:gd name="T41" fmla="*/ 34 h 68"/>
                  <a:gd name="T42" fmla="*/ 69 w 69"/>
                  <a:gd name="T43" fmla="*/ 34 h 68"/>
                  <a:gd name="T44" fmla="*/ 62 w 69"/>
                  <a:gd name="T45" fmla="*/ 48 h 68"/>
                  <a:gd name="T46" fmla="*/ 62 w 69"/>
                  <a:gd name="T47" fmla="*/ 55 h 68"/>
                  <a:gd name="T48" fmla="*/ 55 w 69"/>
                  <a:gd name="T49" fmla="*/ 55 h 68"/>
                  <a:gd name="T50" fmla="*/ 55 w 69"/>
                  <a:gd name="T51" fmla="*/ 62 h 68"/>
                  <a:gd name="T52" fmla="*/ 48 w 69"/>
                  <a:gd name="T53" fmla="*/ 62 h 68"/>
                  <a:gd name="T54" fmla="*/ 48 w 69"/>
                  <a:gd name="T55" fmla="*/ 62 h 68"/>
                  <a:gd name="T56" fmla="*/ 48 w 69"/>
                  <a:gd name="T57" fmla="*/ 68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8 h 68"/>
                  <a:gd name="T70" fmla="*/ 21 w 69"/>
                  <a:gd name="T71" fmla="*/ 62 h 68"/>
                  <a:gd name="T72" fmla="*/ 21 w 69"/>
                  <a:gd name="T73" fmla="*/ 62 h 68"/>
                  <a:gd name="T74" fmla="*/ 14 w 69"/>
                  <a:gd name="T75" fmla="*/ 62 h 68"/>
                  <a:gd name="T76" fmla="*/ 14 w 69"/>
                  <a:gd name="T77" fmla="*/ 55 h 68"/>
                  <a:gd name="T78" fmla="*/ 7 w 69"/>
                  <a:gd name="T79" fmla="*/ 55 h 68"/>
                  <a:gd name="T80" fmla="*/ 7 w 69"/>
                  <a:gd name="T81" fmla="*/ 48 h 68"/>
                  <a:gd name="T82" fmla="*/ 0 w 69"/>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8">
                    <a:moveTo>
                      <a:pt x="0" y="34"/>
                    </a:moveTo>
                    <a:lnTo>
                      <a:pt x="7" y="21"/>
                    </a:lnTo>
                    <a:lnTo>
                      <a:pt x="7" y="14"/>
                    </a:lnTo>
                    <a:lnTo>
                      <a:pt x="14" y="14"/>
                    </a:lnTo>
                    <a:lnTo>
                      <a:pt x="14" y="7"/>
                    </a:lnTo>
                    <a:lnTo>
                      <a:pt x="21" y="7"/>
                    </a:lnTo>
                    <a:lnTo>
                      <a:pt x="21" y="7"/>
                    </a:lnTo>
                    <a:lnTo>
                      <a:pt x="28" y="7"/>
                    </a:lnTo>
                    <a:lnTo>
                      <a:pt x="28" y="7"/>
                    </a:lnTo>
                    <a:lnTo>
                      <a:pt x="35" y="0"/>
                    </a:lnTo>
                    <a:lnTo>
                      <a:pt x="35" y="0"/>
                    </a:lnTo>
                    <a:lnTo>
                      <a:pt x="41" y="0"/>
                    </a:lnTo>
                    <a:lnTo>
                      <a:pt x="41" y="7"/>
                    </a:lnTo>
                    <a:lnTo>
                      <a:pt x="48" y="7"/>
                    </a:lnTo>
                    <a:lnTo>
                      <a:pt x="48" y="7"/>
                    </a:lnTo>
                    <a:lnTo>
                      <a:pt x="48" y="7"/>
                    </a:lnTo>
                    <a:lnTo>
                      <a:pt x="55" y="7"/>
                    </a:lnTo>
                    <a:lnTo>
                      <a:pt x="55" y="14"/>
                    </a:lnTo>
                    <a:lnTo>
                      <a:pt x="62" y="14"/>
                    </a:lnTo>
                    <a:lnTo>
                      <a:pt x="62" y="21"/>
                    </a:lnTo>
                    <a:lnTo>
                      <a:pt x="69" y="34"/>
                    </a:lnTo>
                    <a:lnTo>
                      <a:pt x="69" y="34"/>
                    </a:lnTo>
                    <a:lnTo>
                      <a:pt x="62" y="48"/>
                    </a:lnTo>
                    <a:lnTo>
                      <a:pt x="62" y="55"/>
                    </a:lnTo>
                    <a:lnTo>
                      <a:pt x="55" y="55"/>
                    </a:lnTo>
                    <a:lnTo>
                      <a:pt x="55" y="62"/>
                    </a:lnTo>
                    <a:lnTo>
                      <a:pt x="48" y="62"/>
                    </a:lnTo>
                    <a:lnTo>
                      <a:pt x="48" y="62"/>
                    </a:lnTo>
                    <a:lnTo>
                      <a:pt x="48" y="68"/>
                    </a:lnTo>
                    <a:lnTo>
                      <a:pt x="41" y="68"/>
                    </a:lnTo>
                    <a:lnTo>
                      <a:pt x="41" y="68"/>
                    </a:lnTo>
                    <a:lnTo>
                      <a:pt x="35" y="68"/>
                    </a:lnTo>
                    <a:lnTo>
                      <a:pt x="35" y="68"/>
                    </a:lnTo>
                    <a:lnTo>
                      <a:pt x="28" y="68"/>
                    </a:lnTo>
                    <a:lnTo>
                      <a:pt x="28" y="68"/>
                    </a:lnTo>
                    <a:lnTo>
                      <a:pt x="21" y="62"/>
                    </a:lnTo>
                    <a:lnTo>
                      <a:pt x="21" y="62"/>
                    </a:lnTo>
                    <a:lnTo>
                      <a:pt x="14" y="62"/>
                    </a:lnTo>
                    <a:lnTo>
                      <a:pt x="14" y="55"/>
                    </a:lnTo>
                    <a:lnTo>
                      <a:pt x="7" y="55"/>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4" name="Freeform 558"/>
              <p:cNvSpPr>
                <a:spLocks/>
              </p:cNvSpPr>
              <p:nvPr/>
            </p:nvSpPr>
            <p:spPr bwMode="auto">
              <a:xfrm>
                <a:off x="707" y="1519"/>
                <a:ext cx="40" cy="36"/>
              </a:xfrm>
              <a:custGeom>
                <a:avLst/>
                <a:gdLst>
                  <a:gd name="T0" fmla="*/ 0 w 69"/>
                  <a:gd name="T1" fmla="*/ 34 h 68"/>
                  <a:gd name="T2" fmla="*/ 7 w 69"/>
                  <a:gd name="T3" fmla="*/ 21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7 h 68"/>
                  <a:gd name="T16" fmla="*/ 28 w 69"/>
                  <a:gd name="T17" fmla="*/ 7 h 68"/>
                  <a:gd name="T18" fmla="*/ 35 w 69"/>
                  <a:gd name="T19" fmla="*/ 0 h 68"/>
                  <a:gd name="T20" fmla="*/ 35 w 69"/>
                  <a:gd name="T21" fmla="*/ 0 h 68"/>
                  <a:gd name="T22" fmla="*/ 41 w 69"/>
                  <a:gd name="T23" fmla="*/ 0 h 68"/>
                  <a:gd name="T24" fmla="*/ 41 w 69"/>
                  <a:gd name="T25" fmla="*/ 7 h 68"/>
                  <a:gd name="T26" fmla="*/ 48 w 69"/>
                  <a:gd name="T27" fmla="*/ 7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1 h 68"/>
                  <a:gd name="T40" fmla="*/ 69 w 69"/>
                  <a:gd name="T41" fmla="*/ 34 h 68"/>
                  <a:gd name="T42" fmla="*/ 69 w 69"/>
                  <a:gd name="T43" fmla="*/ 34 h 68"/>
                  <a:gd name="T44" fmla="*/ 62 w 69"/>
                  <a:gd name="T45" fmla="*/ 48 h 68"/>
                  <a:gd name="T46" fmla="*/ 62 w 69"/>
                  <a:gd name="T47" fmla="*/ 55 h 68"/>
                  <a:gd name="T48" fmla="*/ 55 w 69"/>
                  <a:gd name="T49" fmla="*/ 55 h 68"/>
                  <a:gd name="T50" fmla="*/ 55 w 69"/>
                  <a:gd name="T51" fmla="*/ 62 h 68"/>
                  <a:gd name="T52" fmla="*/ 48 w 69"/>
                  <a:gd name="T53" fmla="*/ 62 h 68"/>
                  <a:gd name="T54" fmla="*/ 48 w 69"/>
                  <a:gd name="T55" fmla="*/ 62 h 68"/>
                  <a:gd name="T56" fmla="*/ 48 w 69"/>
                  <a:gd name="T57" fmla="*/ 68 h 68"/>
                  <a:gd name="T58" fmla="*/ 41 w 69"/>
                  <a:gd name="T59" fmla="*/ 68 h 68"/>
                  <a:gd name="T60" fmla="*/ 41 w 69"/>
                  <a:gd name="T61" fmla="*/ 68 h 68"/>
                  <a:gd name="T62" fmla="*/ 35 w 69"/>
                  <a:gd name="T63" fmla="*/ 68 h 68"/>
                  <a:gd name="T64" fmla="*/ 35 w 69"/>
                  <a:gd name="T65" fmla="*/ 68 h 68"/>
                  <a:gd name="T66" fmla="*/ 28 w 69"/>
                  <a:gd name="T67" fmla="*/ 68 h 68"/>
                  <a:gd name="T68" fmla="*/ 28 w 69"/>
                  <a:gd name="T69" fmla="*/ 68 h 68"/>
                  <a:gd name="T70" fmla="*/ 21 w 69"/>
                  <a:gd name="T71" fmla="*/ 62 h 68"/>
                  <a:gd name="T72" fmla="*/ 21 w 69"/>
                  <a:gd name="T73" fmla="*/ 62 h 68"/>
                  <a:gd name="T74" fmla="*/ 14 w 69"/>
                  <a:gd name="T75" fmla="*/ 62 h 68"/>
                  <a:gd name="T76" fmla="*/ 14 w 69"/>
                  <a:gd name="T77" fmla="*/ 55 h 68"/>
                  <a:gd name="T78" fmla="*/ 7 w 69"/>
                  <a:gd name="T79" fmla="*/ 55 h 68"/>
                  <a:gd name="T80" fmla="*/ 7 w 69"/>
                  <a:gd name="T81" fmla="*/ 48 h 68"/>
                  <a:gd name="T82" fmla="*/ 0 w 69"/>
                  <a:gd name="T83" fmla="*/ 34 h 68"/>
                  <a:gd name="T84" fmla="*/ 0 w 69"/>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8">
                    <a:moveTo>
                      <a:pt x="0" y="34"/>
                    </a:moveTo>
                    <a:lnTo>
                      <a:pt x="7" y="21"/>
                    </a:lnTo>
                    <a:lnTo>
                      <a:pt x="7" y="14"/>
                    </a:lnTo>
                    <a:lnTo>
                      <a:pt x="14" y="14"/>
                    </a:lnTo>
                    <a:lnTo>
                      <a:pt x="14" y="7"/>
                    </a:lnTo>
                    <a:lnTo>
                      <a:pt x="21" y="7"/>
                    </a:lnTo>
                    <a:lnTo>
                      <a:pt x="21" y="7"/>
                    </a:lnTo>
                    <a:lnTo>
                      <a:pt x="28" y="7"/>
                    </a:lnTo>
                    <a:lnTo>
                      <a:pt x="28" y="7"/>
                    </a:lnTo>
                    <a:lnTo>
                      <a:pt x="35" y="0"/>
                    </a:lnTo>
                    <a:lnTo>
                      <a:pt x="35" y="0"/>
                    </a:lnTo>
                    <a:lnTo>
                      <a:pt x="41" y="0"/>
                    </a:lnTo>
                    <a:lnTo>
                      <a:pt x="41" y="7"/>
                    </a:lnTo>
                    <a:lnTo>
                      <a:pt x="48" y="7"/>
                    </a:lnTo>
                    <a:lnTo>
                      <a:pt x="48" y="7"/>
                    </a:lnTo>
                    <a:lnTo>
                      <a:pt x="48" y="7"/>
                    </a:lnTo>
                    <a:lnTo>
                      <a:pt x="55" y="7"/>
                    </a:lnTo>
                    <a:lnTo>
                      <a:pt x="55" y="14"/>
                    </a:lnTo>
                    <a:lnTo>
                      <a:pt x="62" y="14"/>
                    </a:lnTo>
                    <a:lnTo>
                      <a:pt x="62" y="21"/>
                    </a:lnTo>
                    <a:lnTo>
                      <a:pt x="69" y="34"/>
                    </a:lnTo>
                    <a:lnTo>
                      <a:pt x="69" y="34"/>
                    </a:lnTo>
                    <a:lnTo>
                      <a:pt x="62" y="48"/>
                    </a:lnTo>
                    <a:lnTo>
                      <a:pt x="62" y="55"/>
                    </a:lnTo>
                    <a:lnTo>
                      <a:pt x="55" y="55"/>
                    </a:lnTo>
                    <a:lnTo>
                      <a:pt x="55" y="62"/>
                    </a:lnTo>
                    <a:lnTo>
                      <a:pt x="48" y="62"/>
                    </a:lnTo>
                    <a:lnTo>
                      <a:pt x="48" y="62"/>
                    </a:lnTo>
                    <a:lnTo>
                      <a:pt x="48" y="68"/>
                    </a:lnTo>
                    <a:lnTo>
                      <a:pt x="41" y="68"/>
                    </a:lnTo>
                    <a:lnTo>
                      <a:pt x="41" y="68"/>
                    </a:lnTo>
                    <a:lnTo>
                      <a:pt x="35" y="68"/>
                    </a:lnTo>
                    <a:lnTo>
                      <a:pt x="35" y="68"/>
                    </a:lnTo>
                    <a:lnTo>
                      <a:pt x="28" y="68"/>
                    </a:lnTo>
                    <a:lnTo>
                      <a:pt x="28" y="68"/>
                    </a:lnTo>
                    <a:lnTo>
                      <a:pt x="21" y="62"/>
                    </a:lnTo>
                    <a:lnTo>
                      <a:pt x="21" y="62"/>
                    </a:lnTo>
                    <a:lnTo>
                      <a:pt x="14" y="62"/>
                    </a:lnTo>
                    <a:lnTo>
                      <a:pt x="14" y="55"/>
                    </a:lnTo>
                    <a:lnTo>
                      <a:pt x="7" y="55"/>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75" name="Oval 559"/>
              <p:cNvSpPr>
                <a:spLocks noChangeArrowheads="1"/>
              </p:cNvSpPr>
              <p:nvPr/>
            </p:nvSpPr>
            <p:spPr bwMode="auto">
              <a:xfrm>
                <a:off x="720" y="1449"/>
                <a:ext cx="22"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6" name="Freeform 560"/>
              <p:cNvSpPr>
                <a:spLocks/>
              </p:cNvSpPr>
              <p:nvPr/>
            </p:nvSpPr>
            <p:spPr bwMode="auto">
              <a:xfrm>
                <a:off x="707" y="1438"/>
                <a:ext cx="40" cy="32"/>
              </a:xfrm>
              <a:custGeom>
                <a:avLst/>
                <a:gdLst>
                  <a:gd name="T0" fmla="*/ 0 w 69"/>
                  <a:gd name="T1" fmla="*/ 34 h 61"/>
                  <a:gd name="T2" fmla="*/ 7 w 69"/>
                  <a:gd name="T3" fmla="*/ 21 h 61"/>
                  <a:gd name="T4" fmla="*/ 7 w 69"/>
                  <a:gd name="T5" fmla="*/ 14 h 61"/>
                  <a:gd name="T6" fmla="*/ 14 w 69"/>
                  <a:gd name="T7" fmla="*/ 7 h 61"/>
                  <a:gd name="T8" fmla="*/ 14 w 69"/>
                  <a:gd name="T9" fmla="*/ 7 h 61"/>
                  <a:gd name="T10" fmla="*/ 21 w 69"/>
                  <a:gd name="T11" fmla="*/ 7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7 h 61"/>
                  <a:gd name="T32" fmla="*/ 55 w 69"/>
                  <a:gd name="T33" fmla="*/ 7 h 61"/>
                  <a:gd name="T34" fmla="*/ 55 w 69"/>
                  <a:gd name="T35" fmla="*/ 7 h 61"/>
                  <a:gd name="T36" fmla="*/ 62 w 69"/>
                  <a:gd name="T37" fmla="*/ 14 h 61"/>
                  <a:gd name="T38" fmla="*/ 62 w 69"/>
                  <a:gd name="T39" fmla="*/ 21 h 61"/>
                  <a:gd name="T40" fmla="*/ 69 w 69"/>
                  <a:gd name="T41" fmla="*/ 34 h 61"/>
                  <a:gd name="T42" fmla="*/ 69 w 69"/>
                  <a:gd name="T43" fmla="*/ 34 h 61"/>
                  <a:gd name="T44" fmla="*/ 62 w 69"/>
                  <a:gd name="T45" fmla="*/ 48 h 61"/>
                  <a:gd name="T46" fmla="*/ 62 w 69"/>
                  <a:gd name="T47" fmla="*/ 55 h 61"/>
                  <a:gd name="T48" fmla="*/ 55 w 69"/>
                  <a:gd name="T49" fmla="*/ 55 h 61"/>
                  <a:gd name="T50" fmla="*/ 55 w 69"/>
                  <a:gd name="T51" fmla="*/ 55 h 61"/>
                  <a:gd name="T52" fmla="*/ 48 w 69"/>
                  <a:gd name="T53" fmla="*/ 61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61 h 61"/>
                  <a:gd name="T74" fmla="*/ 14 w 69"/>
                  <a:gd name="T75" fmla="*/ 55 h 61"/>
                  <a:gd name="T76" fmla="*/ 14 w 69"/>
                  <a:gd name="T77" fmla="*/ 55 h 61"/>
                  <a:gd name="T78" fmla="*/ 7 w 69"/>
                  <a:gd name="T79" fmla="*/ 55 h 61"/>
                  <a:gd name="T80" fmla="*/ 7 w 69"/>
                  <a:gd name="T81" fmla="*/ 48 h 61"/>
                  <a:gd name="T82" fmla="*/ 0 w 69"/>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34"/>
                    </a:moveTo>
                    <a:lnTo>
                      <a:pt x="7" y="21"/>
                    </a:lnTo>
                    <a:lnTo>
                      <a:pt x="7" y="14"/>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4"/>
                    </a:lnTo>
                    <a:lnTo>
                      <a:pt x="62" y="21"/>
                    </a:lnTo>
                    <a:lnTo>
                      <a:pt x="69" y="34"/>
                    </a:lnTo>
                    <a:lnTo>
                      <a:pt x="69" y="34"/>
                    </a:lnTo>
                    <a:lnTo>
                      <a:pt x="62" y="48"/>
                    </a:lnTo>
                    <a:lnTo>
                      <a:pt x="62" y="55"/>
                    </a:lnTo>
                    <a:lnTo>
                      <a:pt x="55" y="55"/>
                    </a:lnTo>
                    <a:lnTo>
                      <a:pt x="55" y="55"/>
                    </a:lnTo>
                    <a:lnTo>
                      <a:pt x="48" y="61"/>
                    </a:lnTo>
                    <a:lnTo>
                      <a:pt x="48" y="61"/>
                    </a:lnTo>
                    <a:lnTo>
                      <a:pt x="48" y="61"/>
                    </a:lnTo>
                    <a:lnTo>
                      <a:pt x="41" y="61"/>
                    </a:lnTo>
                    <a:lnTo>
                      <a:pt x="41" y="61"/>
                    </a:lnTo>
                    <a:lnTo>
                      <a:pt x="35" y="61"/>
                    </a:lnTo>
                    <a:lnTo>
                      <a:pt x="35" y="61"/>
                    </a:lnTo>
                    <a:lnTo>
                      <a:pt x="28" y="61"/>
                    </a:lnTo>
                    <a:lnTo>
                      <a:pt x="28" y="61"/>
                    </a:lnTo>
                    <a:lnTo>
                      <a:pt x="21" y="61"/>
                    </a:lnTo>
                    <a:lnTo>
                      <a:pt x="21" y="61"/>
                    </a:lnTo>
                    <a:lnTo>
                      <a:pt x="14" y="55"/>
                    </a:lnTo>
                    <a:lnTo>
                      <a:pt x="14" y="55"/>
                    </a:lnTo>
                    <a:lnTo>
                      <a:pt x="7" y="55"/>
                    </a:lnTo>
                    <a:lnTo>
                      <a:pt x="7"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7" name="Freeform 561"/>
              <p:cNvSpPr>
                <a:spLocks/>
              </p:cNvSpPr>
              <p:nvPr/>
            </p:nvSpPr>
            <p:spPr bwMode="auto">
              <a:xfrm>
                <a:off x="707" y="1438"/>
                <a:ext cx="40" cy="32"/>
              </a:xfrm>
              <a:custGeom>
                <a:avLst/>
                <a:gdLst>
                  <a:gd name="T0" fmla="*/ 0 w 69"/>
                  <a:gd name="T1" fmla="*/ 34 h 61"/>
                  <a:gd name="T2" fmla="*/ 7 w 69"/>
                  <a:gd name="T3" fmla="*/ 21 h 61"/>
                  <a:gd name="T4" fmla="*/ 7 w 69"/>
                  <a:gd name="T5" fmla="*/ 14 h 61"/>
                  <a:gd name="T6" fmla="*/ 14 w 69"/>
                  <a:gd name="T7" fmla="*/ 7 h 61"/>
                  <a:gd name="T8" fmla="*/ 14 w 69"/>
                  <a:gd name="T9" fmla="*/ 7 h 61"/>
                  <a:gd name="T10" fmla="*/ 21 w 69"/>
                  <a:gd name="T11" fmla="*/ 7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7 h 61"/>
                  <a:gd name="T32" fmla="*/ 55 w 69"/>
                  <a:gd name="T33" fmla="*/ 7 h 61"/>
                  <a:gd name="T34" fmla="*/ 55 w 69"/>
                  <a:gd name="T35" fmla="*/ 7 h 61"/>
                  <a:gd name="T36" fmla="*/ 62 w 69"/>
                  <a:gd name="T37" fmla="*/ 14 h 61"/>
                  <a:gd name="T38" fmla="*/ 62 w 69"/>
                  <a:gd name="T39" fmla="*/ 21 h 61"/>
                  <a:gd name="T40" fmla="*/ 69 w 69"/>
                  <a:gd name="T41" fmla="*/ 34 h 61"/>
                  <a:gd name="T42" fmla="*/ 69 w 69"/>
                  <a:gd name="T43" fmla="*/ 34 h 61"/>
                  <a:gd name="T44" fmla="*/ 62 w 69"/>
                  <a:gd name="T45" fmla="*/ 48 h 61"/>
                  <a:gd name="T46" fmla="*/ 62 w 69"/>
                  <a:gd name="T47" fmla="*/ 55 h 61"/>
                  <a:gd name="T48" fmla="*/ 55 w 69"/>
                  <a:gd name="T49" fmla="*/ 55 h 61"/>
                  <a:gd name="T50" fmla="*/ 55 w 69"/>
                  <a:gd name="T51" fmla="*/ 55 h 61"/>
                  <a:gd name="T52" fmla="*/ 48 w 69"/>
                  <a:gd name="T53" fmla="*/ 61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61 h 61"/>
                  <a:gd name="T74" fmla="*/ 14 w 69"/>
                  <a:gd name="T75" fmla="*/ 55 h 61"/>
                  <a:gd name="T76" fmla="*/ 14 w 69"/>
                  <a:gd name="T77" fmla="*/ 55 h 61"/>
                  <a:gd name="T78" fmla="*/ 7 w 69"/>
                  <a:gd name="T79" fmla="*/ 55 h 61"/>
                  <a:gd name="T80" fmla="*/ 7 w 69"/>
                  <a:gd name="T81" fmla="*/ 48 h 61"/>
                  <a:gd name="T82" fmla="*/ 0 w 69"/>
                  <a:gd name="T83" fmla="*/ 34 h 61"/>
                  <a:gd name="T84" fmla="*/ 0 w 69"/>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1">
                    <a:moveTo>
                      <a:pt x="0" y="34"/>
                    </a:moveTo>
                    <a:lnTo>
                      <a:pt x="7" y="21"/>
                    </a:lnTo>
                    <a:lnTo>
                      <a:pt x="7" y="14"/>
                    </a:lnTo>
                    <a:lnTo>
                      <a:pt x="14" y="7"/>
                    </a:lnTo>
                    <a:lnTo>
                      <a:pt x="14" y="7"/>
                    </a:lnTo>
                    <a:lnTo>
                      <a:pt x="21" y="7"/>
                    </a:lnTo>
                    <a:lnTo>
                      <a:pt x="21" y="0"/>
                    </a:lnTo>
                    <a:lnTo>
                      <a:pt x="28" y="0"/>
                    </a:lnTo>
                    <a:lnTo>
                      <a:pt x="28" y="0"/>
                    </a:lnTo>
                    <a:lnTo>
                      <a:pt x="35" y="0"/>
                    </a:lnTo>
                    <a:lnTo>
                      <a:pt x="35" y="0"/>
                    </a:lnTo>
                    <a:lnTo>
                      <a:pt x="41" y="0"/>
                    </a:lnTo>
                    <a:lnTo>
                      <a:pt x="41" y="0"/>
                    </a:lnTo>
                    <a:lnTo>
                      <a:pt x="48" y="0"/>
                    </a:lnTo>
                    <a:lnTo>
                      <a:pt x="48" y="0"/>
                    </a:lnTo>
                    <a:lnTo>
                      <a:pt x="48" y="7"/>
                    </a:lnTo>
                    <a:lnTo>
                      <a:pt x="55" y="7"/>
                    </a:lnTo>
                    <a:lnTo>
                      <a:pt x="55" y="7"/>
                    </a:lnTo>
                    <a:lnTo>
                      <a:pt x="62" y="14"/>
                    </a:lnTo>
                    <a:lnTo>
                      <a:pt x="62" y="21"/>
                    </a:lnTo>
                    <a:lnTo>
                      <a:pt x="69" y="34"/>
                    </a:lnTo>
                    <a:lnTo>
                      <a:pt x="69" y="34"/>
                    </a:lnTo>
                    <a:lnTo>
                      <a:pt x="62" y="48"/>
                    </a:lnTo>
                    <a:lnTo>
                      <a:pt x="62" y="55"/>
                    </a:lnTo>
                    <a:lnTo>
                      <a:pt x="55" y="55"/>
                    </a:lnTo>
                    <a:lnTo>
                      <a:pt x="55" y="55"/>
                    </a:lnTo>
                    <a:lnTo>
                      <a:pt x="48" y="61"/>
                    </a:lnTo>
                    <a:lnTo>
                      <a:pt x="48" y="61"/>
                    </a:lnTo>
                    <a:lnTo>
                      <a:pt x="48" y="61"/>
                    </a:lnTo>
                    <a:lnTo>
                      <a:pt x="41" y="61"/>
                    </a:lnTo>
                    <a:lnTo>
                      <a:pt x="41" y="61"/>
                    </a:lnTo>
                    <a:lnTo>
                      <a:pt x="35" y="61"/>
                    </a:lnTo>
                    <a:lnTo>
                      <a:pt x="35" y="61"/>
                    </a:lnTo>
                    <a:lnTo>
                      <a:pt x="28" y="61"/>
                    </a:lnTo>
                    <a:lnTo>
                      <a:pt x="28" y="61"/>
                    </a:lnTo>
                    <a:lnTo>
                      <a:pt x="21" y="61"/>
                    </a:lnTo>
                    <a:lnTo>
                      <a:pt x="21" y="61"/>
                    </a:lnTo>
                    <a:lnTo>
                      <a:pt x="14" y="55"/>
                    </a:lnTo>
                    <a:lnTo>
                      <a:pt x="14" y="55"/>
                    </a:lnTo>
                    <a:lnTo>
                      <a:pt x="7" y="55"/>
                    </a:lnTo>
                    <a:lnTo>
                      <a:pt x="7"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78" name="Oval 562"/>
              <p:cNvSpPr>
                <a:spLocks noChangeArrowheads="1"/>
              </p:cNvSpPr>
              <p:nvPr/>
            </p:nvSpPr>
            <p:spPr bwMode="auto">
              <a:xfrm>
                <a:off x="720" y="1363"/>
                <a:ext cx="22"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79" name="Freeform 563"/>
              <p:cNvSpPr>
                <a:spLocks/>
              </p:cNvSpPr>
              <p:nvPr/>
            </p:nvSpPr>
            <p:spPr bwMode="auto">
              <a:xfrm>
                <a:off x="707" y="1355"/>
                <a:ext cx="40" cy="31"/>
              </a:xfrm>
              <a:custGeom>
                <a:avLst/>
                <a:gdLst>
                  <a:gd name="T0" fmla="*/ 0 w 69"/>
                  <a:gd name="T1" fmla="*/ 27 h 61"/>
                  <a:gd name="T2" fmla="*/ 7 w 69"/>
                  <a:gd name="T3" fmla="*/ 14 h 61"/>
                  <a:gd name="T4" fmla="*/ 7 w 69"/>
                  <a:gd name="T5" fmla="*/ 7 h 61"/>
                  <a:gd name="T6" fmla="*/ 14 w 69"/>
                  <a:gd name="T7" fmla="*/ 7 h 61"/>
                  <a:gd name="T8" fmla="*/ 14 w 69"/>
                  <a:gd name="T9" fmla="*/ 7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7 h 61"/>
                  <a:gd name="T34" fmla="*/ 55 w 69"/>
                  <a:gd name="T35" fmla="*/ 7 h 61"/>
                  <a:gd name="T36" fmla="*/ 62 w 69"/>
                  <a:gd name="T37" fmla="*/ 7 h 61"/>
                  <a:gd name="T38" fmla="*/ 62 w 69"/>
                  <a:gd name="T39" fmla="*/ 14 h 61"/>
                  <a:gd name="T40" fmla="*/ 69 w 69"/>
                  <a:gd name="T41" fmla="*/ 27 h 61"/>
                  <a:gd name="T42" fmla="*/ 69 w 69"/>
                  <a:gd name="T43" fmla="*/ 27 h 61"/>
                  <a:gd name="T44" fmla="*/ 62 w 69"/>
                  <a:gd name="T45" fmla="*/ 41 h 61"/>
                  <a:gd name="T46" fmla="*/ 62 w 69"/>
                  <a:gd name="T47" fmla="*/ 48 h 61"/>
                  <a:gd name="T48" fmla="*/ 55 w 69"/>
                  <a:gd name="T49" fmla="*/ 54 h 61"/>
                  <a:gd name="T50" fmla="*/ 55 w 69"/>
                  <a:gd name="T51" fmla="*/ 54 h 61"/>
                  <a:gd name="T52" fmla="*/ 48 w 69"/>
                  <a:gd name="T53" fmla="*/ 54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4 h 61"/>
                  <a:gd name="T74" fmla="*/ 14 w 69"/>
                  <a:gd name="T75" fmla="*/ 54 h 61"/>
                  <a:gd name="T76" fmla="*/ 14 w 69"/>
                  <a:gd name="T77" fmla="*/ 54 h 61"/>
                  <a:gd name="T78" fmla="*/ 7 w 69"/>
                  <a:gd name="T79" fmla="*/ 48 h 61"/>
                  <a:gd name="T80" fmla="*/ 7 w 69"/>
                  <a:gd name="T81" fmla="*/ 41 h 61"/>
                  <a:gd name="T82" fmla="*/ 0 w 69"/>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1">
                    <a:moveTo>
                      <a:pt x="0" y="27"/>
                    </a:moveTo>
                    <a:lnTo>
                      <a:pt x="7" y="14"/>
                    </a:lnTo>
                    <a:lnTo>
                      <a:pt x="7" y="7"/>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7"/>
                    </a:lnTo>
                    <a:lnTo>
                      <a:pt x="62" y="14"/>
                    </a:lnTo>
                    <a:lnTo>
                      <a:pt x="69" y="27"/>
                    </a:lnTo>
                    <a:lnTo>
                      <a:pt x="69" y="27"/>
                    </a:lnTo>
                    <a:lnTo>
                      <a:pt x="62" y="41"/>
                    </a:lnTo>
                    <a:lnTo>
                      <a:pt x="62" y="48"/>
                    </a:lnTo>
                    <a:lnTo>
                      <a:pt x="55" y="54"/>
                    </a:lnTo>
                    <a:lnTo>
                      <a:pt x="55" y="54"/>
                    </a:lnTo>
                    <a:lnTo>
                      <a:pt x="48" y="54"/>
                    </a:lnTo>
                    <a:lnTo>
                      <a:pt x="48" y="61"/>
                    </a:lnTo>
                    <a:lnTo>
                      <a:pt x="48" y="61"/>
                    </a:lnTo>
                    <a:lnTo>
                      <a:pt x="41" y="61"/>
                    </a:lnTo>
                    <a:lnTo>
                      <a:pt x="41" y="61"/>
                    </a:lnTo>
                    <a:lnTo>
                      <a:pt x="35" y="61"/>
                    </a:lnTo>
                    <a:lnTo>
                      <a:pt x="35" y="61"/>
                    </a:lnTo>
                    <a:lnTo>
                      <a:pt x="28" y="61"/>
                    </a:lnTo>
                    <a:lnTo>
                      <a:pt x="28" y="61"/>
                    </a:lnTo>
                    <a:lnTo>
                      <a:pt x="21" y="61"/>
                    </a:lnTo>
                    <a:lnTo>
                      <a:pt x="21" y="54"/>
                    </a:lnTo>
                    <a:lnTo>
                      <a:pt x="14" y="54"/>
                    </a:lnTo>
                    <a:lnTo>
                      <a:pt x="14" y="54"/>
                    </a:lnTo>
                    <a:lnTo>
                      <a:pt x="7" y="48"/>
                    </a:lnTo>
                    <a:lnTo>
                      <a:pt x="7" y="41"/>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0" name="Freeform 564"/>
              <p:cNvSpPr>
                <a:spLocks/>
              </p:cNvSpPr>
              <p:nvPr/>
            </p:nvSpPr>
            <p:spPr bwMode="auto">
              <a:xfrm>
                <a:off x="707" y="1355"/>
                <a:ext cx="40" cy="31"/>
              </a:xfrm>
              <a:custGeom>
                <a:avLst/>
                <a:gdLst>
                  <a:gd name="T0" fmla="*/ 0 w 69"/>
                  <a:gd name="T1" fmla="*/ 27 h 61"/>
                  <a:gd name="T2" fmla="*/ 7 w 69"/>
                  <a:gd name="T3" fmla="*/ 14 h 61"/>
                  <a:gd name="T4" fmla="*/ 7 w 69"/>
                  <a:gd name="T5" fmla="*/ 7 h 61"/>
                  <a:gd name="T6" fmla="*/ 14 w 69"/>
                  <a:gd name="T7" fmla="*/ 7 h 61"/>
                  <a:gd name="T8" fmla="*/ 14 w 69"/>
                  <a:gd name="T9" fmla="*/ 7 h 61"/>
                  <a:gd name="T10" fmla="*/ 21 w 69"/>
                  <a:gd name="T11" fmla="*/ 0 h 61"/>
                  <a:gd name="T12" fmla="*/ 21 w 69"/>
                  <a:gd name="T13" fmla="*/ 0 h 61"/>
                  <a:gd name="T14" fmla="*/ 28 w 69"/>
                  <a:gd name="T15" fmla="*/ 0 h 61"/>
                  <a:gd name="T16" fmla="*/ 28 w 69"/>
                  <a:gd name="T17" fmla="*/ 0 h 61"/>
                  <a:gd name="T18" fmla="*/ 35 w 69"/>
                  <a:gd name="T19" fmla="*/ 0 h 61"/>
                  <a:gd name="T20" fmla="*/ 35 w 69"/>
                  <a:gd name="T21" fmla="*/ 0 h 61"/>
                  <a:gd name="T22" fmla="*/ 41 w 69"/>
                  <a:gd name="T23" fmla="*/ 0 h 61"/>
                  <a:gd name="T24" fmla="*/ 41 w 69"/>
                  <a:gd name="T25" fmla="*/ 0 h 61"/>
                  <a:gd name="T26" fmla="*/ 48 w 69"/>
                  <a:gd name="T27" fmla="*/ 0 h 61"/>
                  <a:gd name="T28" fmla="*/ 48 w 69"/>
                  <a:gd name="T29" fmla="*/ 0 h 61"/>
                  <a:gd name="T30" fmla="*/ 48 w 69"/>
                  <a:gd name="T31" fmla="*/ 0 h 61"/>
                  <a:gd name="T32" fmla="*/ 55 w 69"/>
                  <a:gd name="T33" fmla="*/ 7 h 61"/>
                  <a:gd name="T34" fmla="*/ 55 w 69"/>
                  <a:gd name="T35" fmla="*/ 7 h 61"/>
                  <a:gd name="T36" fmla="*/ 62 w 69"/>
                  <a:gd name="T37" fmla="*/ 7 h 61"/>
                  <a:gd name="T38" fmla="*/ 62 w 69"/>
                  <a:gd name="T39" fmla="*/ 14 h 61"/>
                  <a:gd name="T40" fmla="*/ 69 w 69"/>
                  <a:gd name="T41" fmla="*/ 27 h 61"/>
                  <a:gd name="T42" fmla="*/ 69 w 69"/>
                  <a:gd name="T43" fmla="*/ 27 h 61"/>
                  <a:gd name="T44" fmla="*/ 62 w 69"/>
                  <a:gd name="T45" fmla="*/ 41 h 61"/>
                  <a:gd name="T46" fmla="*/ 62 w 69"/>
                  <a:gd name="T47" fmla="*/ 48 h 61"/>
                  <a:gd name="T48" fmla="*/ 55 w 69"/>
                  <a:gd name="T49" fmla="*/ 54 h 61"/>
                  <a:gd name="T50" fmla="*/ 55 w 69"/>
                  <a:gd name="T51" fmla="*/ 54 h 61"/>
                  <a:gd name="T52" fmla="*/ 48 w 69"/>
                  <a:gd name="T53" fmla="*/ 54 h 61"/>
                  <a:gd name="T54" fmla="*/ 48 w 69"/>
                  <a:gd name="T55" fmla="*/ 61 h 61"/>
                  <a:gd name="T56" fmla="*/ 48 w 69"/>
                  <a:gd name="T57" fmla="*/ 61 h 61"/>
                  <a:gd name="T58" fmla="*/ 41 w 69"/>
                  <a:gd name="T59" fmla="*/ 61 h 61"/>
                  <a:gd name="T60" fmla="*/ 41 w 69"/>
                  <a:gd name="T61" fmla="*/ 61 h 61"/>
                  <a:gd name="T62" fmla="*/ 35 w 69"/>
                  <a:gd name="T63" fmla="*/ 61 h 61"/>
                  <a:gd name="T64" fmla="*/ 35 w 69"/>
                  <a:gd name="T65" fmla="*/ 61 h 61"/>
                  <a:gd name="T66" fmla="*/ 28 w 69"/>
                  <a:gd name="T67" fmla="*/ 61 h 61"/>
                  <a:gd name="T68" fmla="*/ 28 w 69"/>
                  <a:gd name="T69" fmla="*/ 61 h 61"/>
                  <a:gd name="T70" fmla="*/ 21 w 69"/>
                  <a:gd name="T71" fmla="*/ 61 h 61"/>
                  <a:gd name="T72" fmla="*/ 21 w 69"/>
                  <a:gd name="T73" fmla="*/ 54 h 61"/>
                  <a:gd name="T74" fmla="*/ 14 w 69"/>
                  <a:gd name="T75" fmla="*/ 54 h 61"/>
                  <a:gd name="T76" fmla="*/ 14 w 69"/>
                  <a:gd name="T77" fmla="*/ 54 h 61"/>
                  <a:gd name="T78" fmla="*/ 7 w 69"/>
                  <a:gd name="T79" fmla="*/ 48 h 61"/>
                  <a:gd name="T80" fmla="*/ 7 w 69"/>
                  <a:gd name="T81" fmla="*/ 41 h 61"/>
                  <a:gd name="T82" fmla="*/ 0 w 69"/>
                  <a:gd name="T83" fmla="*/ 27 h 61"/>
                  <a:gd name="T84" fmla="*/ 0 w 69"/>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1">
                    <a:moveTo>
                      <a:pt x="0" y="27"/>
                    </a:moveTo>
                    <a:lnTo>
                      <a:pt x="7" y="14"/>
                    </a:lnTo>
                    <a:lnTo>
                      <a:pt x="7" y="7"/>
                    </a:lnTo>
                    <a:lnTo>
                      <a:pt x="14" y="7"/>
                    </a:lnTo>
                    <a:lnTo>
                      <a:pt x="14" y="7"/>
                    </a:lnTo>
                    <a:lnTo>
                      <a:pt x="21" y="0"/>
                    </a:lnTo>
                    <a:lnTo>
                      <a:pt x="21" y="0"/>
                    </a:lnTo>
                    <a:lnTo>
                      <a:pt x="28" y="0"/>
                    </a:lnTo>
                    <a:lnTo>
                      <a:pt x="28" y="0"/>
                    </a:lnTo>
                    <a:lnTo>
                      <a:pt x="35" y="0"/>
                    </a:lnTo>
                    <a:lnTo>
                      <a:pt x="35" y="0"/>
                    </a:lnTo>
                    <a:lnTo>
                      <a:pt x="41" y="0"/>
                    </a:lnTo>
                    <a:lnTo>
                      <a:pt x="41" y="0"/>
                    </a:lnTo>
                    <a:lnTo>
                      <a:pt x="48" y="0"/>
                    </a:lnTo>
                    <a:lnTo>
                      <a:pt x="48" y="0"/>
                    </a:lnTo>
                    <a:lnTo>
                      <a:pt x="48" y="0"/>
                    </a:lnTo>
                    <a:lnTo>
                      <a:pt x="55" y="7"/>
                    </a:lnTo>
                    <a:lnTo>
                      <a:pt x="55" y="7"/>
                    </a:lnTo>
                    <a:lnTo>
                      <a:pt x="62" y="7"/>
                    </a:lnTo>
                    <a:lnTo>
                      <a:pt x="62" y="14"/>
                    </a:lnTo>
                    <a:lnTo>
                      <a:pt x="69" y="27"/>
                    </a:lnTo>
                    <a:lnTo>
                      <a:pt x="69" y="27"/>
                    </a:lnTo>
                    <a:lnTo>
                      <a:pt x="62" y="41"/>
                    </a:lnTo>
                    <a:lnTo>
                      <a:pt x="62" y="48"/>
                    </a:lnTo>
                    <a:lnTo>
                      <a:pt x="55" y="54"/>
                    </a:lnTo>
                    <a:lnTo>
                      <a:pt x="55" y="54"/>
                    </a:lnTo>
                    <a:lnTo>
                      <a:pt x="48" y="54"/>
                    </a:lnTo>
                    <a:lnTo>
                      <a:pt x="48" y="61"/>
                    </a:lnTo>
                    <a:lnTo>
                      <a:pt x="48" y="61"/>
                    </a:lnTo>
                    <a:lnTo>
                      <a:pt x="41" y="61"/>
                    </a:lnTo>
                    <a:lnTo>
                      <a:pt x="41" y="61"/>
                    </a:lnTo>
                    <a:lnTo>
                      <a:pt x="35" y="61"/>
                    </a:lnTo>
                    <a:lnTo>
                      <a:pt x="35" y="61"/>
                    </a:lnTo>
                    <a:lnTo>
                      <a:pt x="28" y="61"/>
                    </a:lnTo>
                    <a:lnTo>
                      <a:pt x="28" y="61"/>
                    </a:lnTo>
                    <a:lnTo>
                      <a:pt x="21" y="61"/>
                    </a:lnTo>
                    <a:lnTo>
                      <a:pt x="21" y="54"/>
                    </a:lnTo>
                    <a:lnTo>
                      <a:pt x="14" y="54"/>
                    </a:lnTo>
                    <a:lnTo>
                      <a:pt x="14" y="54"/>
                    </a:lnTo>
                    <a:lnTo>
                      <a:pt x="7" y="48"/>
                    </a:lnTo>
                    <a:lnTo>
                      <a:pt x="7" y="41"/>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81" name="Oval 565"/>
              <p:cNvSpPr>
                <a:spLocks noChangeArrowheads="1"/>
              </p:cNvSpPr>
              <p:nvPr/>
            </p:nvSpPr>
            <p:spPr bwMode="auto">
              <a:xfrm>
                <a:off x="720" y="1278"/>
                <a:ext cx="22"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2" name="Freeform 566"/>
              <p:cNvSpPr>
                <a:spLocks/>
              </p:cNvSpPr>
              <p:nvPr/>
            </p:nvSpPr>
            <p:spPr bwMode="auto">
              <a:xfrm>
                <a:off x="707" y="1269"/>
                <a:ext cx="40" cy="36"/>
              </a:xfrm>
              <a:custGeom>
                <a:avLst/>
                <a:gdLst>
                  <a:gd name="T0" fmla="*/ 0 w 69"/>
                  <a:gd name="T1" fmla="*/ 34 h 68"/>
                  <a:gd name="T2" fmla="*/ 7 w 69"/>
                  <a:gd name="T3" fmla="*/ 20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0 h 68"/>
                  <a:gd name="T16" fmla="*/ 28 w 69"/>
                  <a:gd name="T17" fmla="*/ 0 h 68"/>
                  <a:gd name="T18" fmla="*/ 35 w 69"/>
                  <a:gd name="T19" fmla="*/ 0 h 68"/>
                  <a:gd name="T20" fmla="*/ 35 w 69"/>
                  <a:gd name="T21" fmla="*/ 0 h 68"/>
                  <a:gd name="T22" fmla="*/ 41 w 69"/>
                  <a:gd name="T23" fmla="*/ 0 h 68"/>
                  <a:gd name="T24" fmla="*/ 41 w 69"/>
                  <a:gd name="T25" fmla="*/ 0 h 68"/>
                  <a:gd name="T26" fmla="*/ 48 w 69"/>
                  <a:gd name="T27" fmla="*/ 0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0 h 68"/>
                  <a:gd name="T40" fmla="*/ 69 w 69"/>
                  <a:gd name="T41" fmla="*/ 34 h 68"/>
                  <a:gd name="T42" fmla="*/ 69 w 69"/>
                  <a:gd name="T43" fmla="*/ 34 h 68"/>
                  <a:gd name="T44" fmla="*/ 62 w 69"/>
                  <a:gd name="T45" fmla="*/ 48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1 h 68"/>
                  <a:gd name="T58" fmla="*/ 41 w 69"/>
                  <a:gd name="T59" fmla="*/ 61 h 68"/>
                  <a:gd name="T60" fmla="*/ 41 w 69"/>
                  <a:gd name="T61" fmla="*/ 68 h 68"/>
                  <a:gd name="T62" fmla="*/ 35 w 69"/>
                  <a:gd name="T63" fmla="*/ 68 h 68"/>
                  <a:gd name="T64" fmla="*/ 35 w 69"/>
                  <a:gd name="T65" fmla="*/ 68 h 68"/>
                  <a:gd name="T66" fmla="*/ 28 w 69"/>
                  <a:gd name="T67" fmla="*/ 61 h 68"/>
                  <a:gd name="T68" fmla="*/ 28 w 69"/>
                  <a:gd name="T69" fmla="*/ 61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8 h 68"/>
                  <a:gd name="T82" fmla="*/ 0 w 69"/>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68">
                    <a:moveTo>
                      <a:pt x="0" y="34"/>
                    </a:moveTo>
                    <a:lnTo>
                      <a:pt x="7" y="20"/>
                    </a:lnTo>
                    <a:lnTo>
                      <a:pt x="7" y="14"/>
                    </a:lnTo>
                    <a:lnTo>
                      <a:pt x="14" y="14"/>
                    </a:lnTo>
                    <a:lnTo>
                      <a:pt x="14" y="7"/>
                    </a:lnTo>
                    <a:lnTo>
                      <a:pt x="21" y="7"/>
                    </a:lnTo>
                    <a:lnTo>
                      <a:pt x="21" y="7"/>
                    </a:lnTo>
                    <a:lnTo>
                      <a:pt x="28" y="0"/>
                    </a:lnTo>
                    <a:lnTo>
                      <a:pt x="28" y="0"/>
                    </a:lnTo>
                    <a:lnTo>
                      <a:pt x="35" y="0"/>
                    </a:lnTo>
                    <a:lnTo>
                      <a:pt x="35" y="0"/>
                    </a:lnTo>
                    <a:lnTo>
                      <a:pt x="41" y="0"/>
                    </a:lnTo>
                    <a:lnTo>
                      <a:pt x="41" y="0"/>
                    </a:lnTo>
                    <a:lnTo>
                      <a:pt x="48" y="0"/>
                    </a:lnTo>
                    <a:lnTo>
                      <a:pt x="48" y="7"/>
                    </a:lnTo>
                    <a:lnTo>
                      <a:pt x="48" y="7"/>
                    </a:lnTo>
                    <a:lnTo>
                      <a:pt x="55" y="7"/>
                    </a:lnTo>
                    <a:lnTo>
                      <a:pt x="55" y="14"/>
                    </a:lnTo>
                    <a:lnTo>
                      <a:pt x="62" y="14"/>
                    </a:lnTo>
                    <a:lnTo>
                      <a:pt x="62" y="20"/>
                    </a:lnTo>
                    <a:lnTo>
                      <a:pt x="69" y="34"/>
                    </a:lnTo>
                    <a:lnTo>
                      <a:pt x="69" y="34"/>
                    </a:lnTo>
                    <a:lnTo>
                      <a:pt x="62" y="48"/>
                    </a:lnTo>
                    <a:lnTo>
                      <a:pt x="62" y="54"/>
                    </a:lnTo>
                    <a:lnTo>
                      <a:pt x="55" y="54"/>
                    </a:lnTo>
                    <a:lnTo>
                      <a:pt x="55" y="61"/>
                    </a:lnTo>
                    <a:lnTo>
                      <a:pt x="48" y="61"/>
                    </a:lnTo>
                    <a:lnTo>
                      <a:pt x="48" y="61"/>
                    </a:lnTo>
                    <a:lnTo>
                      <a:pt x="48" y="61"/>
                    </a:lnTo>
                    <a:lnTo>
                      <a:pt x="41" y="61"/>
                    </a:lnTo>
                    <a:lnTo>
                      <a:pt x="41" y="68"/>
                    </a:lnTo>
                    <a:lnTo>
                      <a:pt x="35" y="68"/>
                    </a:lnTo>
                    <a:lnTo>
                      <a:pt x="35" y="68"/>
                    </a:lnTo>
                    <a:lnTo>
                      <a:pt x="28" y="61"/>
                    </a:lnTo>
                    <a:lnTo>
                      <a:pt x="28" y="61"/>
                    </a:lnTo>
                    <a:lnTo>
                      <a:pt x="21" y="61"/>
                    </a:lnTo>
                    <a:lnTo>
                      <a:pt x="21" y="61"/>
                    </a:lnTo>
                    <a:lnTo>
                      <a:pt x="14" y="61"/>
                    </a:lnTo>
                    <a:lnTo>
                      <a:pt x="14" y="54"/>
                    </a:lnTo>
                    <a:lnTo>
                      <a:pt x="7" y="54"/>
                    </a:lnTo>
                    <a:lnTo>
                      <a:pt x="7"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3" name="Freeform 567"/>
              <p:cNvSpPr>
                <a:spLocks/>
              </p:cNvSpPr>
              <p:nvPr/>
            </p:nvSpPr>
            <p:spPr bwMode="auto">
              <a:xfrm>
                <a:off x="707" y="1269"/>
                <a:ext cx="40" cy="36"/>
              </a:xfrm>
              <a:custGeom>
                <a:avLst/>
                <a:gdLst>
                  <a:gd name="T0" fmla="*/ 0 w 69"/>
                  <a:gd name="T1" fmla="*/ 34 h 68"/>
                  <a:gd name="T2" fmla="*/ 7 w 69"/>
                  <a:gd name="T3" fmla="*/ 20 h 68"/>
                  <a:gd name="T4" fmla="*/ 7 w 69"/>
                  <a:gd name="T5" fmla="*/ 14 h 68"/>
                  <a:gd name="T6" fmla="*/ 14 w 69"/>
                  <a:gd name="T7" fmla="*/ 14 h 68"/>
                  <a:gd name="T8" fmla="*/ 14 w 69"/>
                  <a:gd name="T9" fmla="*/ 7 h 68"/>
                  <a:gd name="T10" fmla="*/ 21 w 69"/>
                  <a:gd name="T11" fmla="*/ 7 h 68"/>
                  <a:gd name="T12" fmla="*/ 21 w 69"/>
                  <a:gd name="T13" fmla="*/ 7 h 68"/>
                  <a:gd name="T14" fmla="*/ 28 w 69"/>
                  <a:gd name="T15" fmla="*/ 0 h 68"/>
                  <a:gd name="T16" fmla="*/ 28 w 69"/>
                  <a:gd name="T17" fmla="*/ 0 h 68"/>
                  <a:gd name="T18" fmla="*/ 35 w 69"/>
                  <a:gd name="T19" fmla="*/ 0 h 68"/>
                  <a:gd name="T20" fmla="*/ 35 w 69"/>
                  <a:gd name="T21" fmla="*/ 0 h 68"/>
                  <a:gd name="T22" fmla="*/ 41 w 69"/>
                  <a:gd name="T23" fmla="*/ 0 h 68"/>
                  <a:gd name="T24" fmla="*/ 41 w 69"/>
                  <a:gd name="T25" fmla="*/ 0 h 68"/>
                  <a:gd name="T26" fmla="*/ 48 w 69"/>
                  <a:gd name="T27" fmla="*/ 0 h 68"/>
                  <a:gd name="T28" fmla="*/ 48 w 69"/>
                  <a:gd name="T29" fmla="*/ 7 h 68"/>
                  <a:gd name="T30" fmla="*/ 48 w 69"/>
                  <a:gd name="T31" fmla="*/ 7 h 68"/>
                  <a:gd name="T32" fmla="*/ 55 w 69"/>
                  <a:gd name="T33" fmla="*/ 7 h 68"/>
                  <a:gd name="T34" fmla="*/ 55 w 69"/>
                  <a:gd name="T35" fmla="*/ 14 h 68"/>
                  <a:gd name="T36" fmla="*/ 62 w 69"/>
                  <a:gd name="T37" fmla="*/ 14 h 68"/>
                  <a:gd name="T38" fmla="*/ 62 w 69"/>
                  <a:gd name="T39" fmla="*/ 20 h 68"/>
                  <a:gd name="T40" fmla="*/ 69 w 69"/>
                  <a:gd name="T41" fmla="*/ 34 h 68"/>
                  <a:gd name="T42" fmla="*/ 69 w 69"/>
                  <a:gd name="T43" fmla="*/ 34 h 68"/>
                  <a:gd name="T44" fmla="*/ 62 w 69"/>
                  <a:gd name="T45" fmla="*/ 48 h 68"/>
                  <a:gd name="T46" fmla="*/ 62 w 69"/>
                  <a:gd name="T47" fmla="*/ 54 h 68"/>
                  <a:gd name="T48" fmla="*/ 55 w 69"/>
                  <a:gd name="T49" fmla="*/ 54 h 68"/>
                  <a:gd name="T50" fmla="*/ 55 w 69"/>
                  <a:gd name="T51" fmla="*/ 61 h 68"/>
                  <a:gd name="T52" fmla="*/ 48 w 69"/>
                  <a:gd name="T53" fmla="*/ 61 h 68"/>
                  <a:gd name="T54" fmla="*/ 48 w 69"/>
                  <a:gd name="T55" fmla="*/ 61 h 68"/>
                  <a:gd name="T56" fmla="*/ 48 w 69"/>
                  <a:gd name="T57" fmla="*/ 61 h 68"/>
                  <a:gd name="T58" fmla="*/ 41 w 69"/>
                  <a:gd name="T59" fmla="*/ 61 h 68"/>
                  <a:gd name="T60" fmla="*/ 41 w 69"/>
                  <a:gd name="T61" fmla="*/ 68 h 68"/>
                  <a:gd name="T62" fmla="*/ 35 w 69"/>
                  <a:gd name="T63" fmla="*/ 68 h 68"/>
                  <a:gd name="T64" fmla="*/ 35 w 69"/>
                  <a:gd name="T65" fmla="*/ 68 h 68"/>
                  <a:gd name="T66" fmla="*/ 28 w 69"/>
                  <a:gd name="T67" fmla="*/ 61 h 68"/>
                  <a:gd name="T68" fmla="*/ 28 w 69"/>
                  <a:gd name="T69" fmla="*/ 61 h 68"/>
                  <a:gd name="T70" fmla="*/ 21 w 69"/>
                  <a:gd name="T71" fmla="*/ 61 h 68"/>
                  <a:gd name="T72" fmla="*/ 21 w 69"/>
                  <a:gd name="T73" fmla="*/ 61 h 68"/>
                  <a:gd name="T74" fmla="*/ 14 w 69"/>
                  <a:gd name="T75" fmla="*/ 61 h 68"/>
                  <a:gd name="T76" fmla="*/ 14 w 69"/>
                  <a:gd name="T77" fmla="*/ 54 h 68"/>
                  <a:gd name="T78" fmla="*/ 7 w 69"/>
                  <a:gd name="T79" fmla="*/ 54 h 68"/>
                  <a:gd name="T80" fmla="*/ 7 w 69"/>
                  <a:gd name="T81" fmla="*/ 48 h 68"/>
                  <a:gd name="T82" fmla="*/ 0 w 69"/>
                  <a:gd name="T83" fmla="*/ 34 h 68"/>
                  <a:gd name="T84" fmla="*/ 0 w 69"/>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 h="68">
                    <a:moveTo>
                      <a:pt x="0" y="34"/>
                    </a:moveTo>
                    <a:lnTo>
                      <a:pt x="7" y="20"/>
                    </a:lnTo>
                    <a:lnTo>
                      <a:pt x="7" y="14"/>
                    </a:lnTo>
                    <a:lnTo>
                      <a:pt x="14" y="14"/>
                    </a:lnTo>
                    <a:lnTo>
                      <a:pt x="14" y="7"/>
                    </a:lnTo>
                    <a:lnTo>
                      <a:pt x="21" y="7"/>
                    </a:lnTo>
                    <a:lnTo>
                      <a:pt x="21" y="7"/>
                    </a:lnTo>
                    <a:lnTo>
                      <a:pt x="28" y="0"/>
                    </a:lnTo>
                    <a:lnTo>
                      <a:pt x="28" y="0"/>
                    </a:lnTo>
                    <a:lnTo>
                      <a:pt x="35" y="0"/>
                    </a:lnTo>
                    <a:lnTo>
                      <a:pt x="35" y="0"/>
                    </a:lnTo>
                    <a:lnTo>
                      <a:pt x="41" y="0"/>
                    </a:lnTo>
                    <a:lnTo>
                      <a:pt x="41" y="0"/>
                    </a:lnTo>
                    <a:lnTo>
                      <a:pt x="48" y="0"/>
                    </a:lnTo>
                    <a:lnTo>
                      <a:pt x="48" y="7"/>
                    </a:lnTo>
                    <a:lnTo>
                      <a:pt x="48" y="7"/>
                    </a:lnTo>
                    <a:lnTo>
                      <a:pt x="55" y="7"/>
                    </a:lnTo>
                    <a:lnTo>
                      <a:pt x="55" y="14"/>
                    </a:lnTo>
                    <a:lnTo>
                      <a:pt x="62" y="14"/>
                    </a:lnTo>
                    <a:lnTo>
                      <a:pt x="62" y="20"/>
                    </a:lnTo>
                    <a:lnTo>
                      <a:pt x="69" y="34"/>
                    </a:lnTo>
                    <a:lnTo>
                      <a:pt x="69" y="34"/>
                    </a:lnTo>
                    <a:lnTo>
                      <a:pt x="62" y="48"/>
                    </a:lnTo>
                    <a:lnTo>
                      <a:pt x="62" y="54"/>
                    </a:lnTo>
                    <a:lnTo>
                      <a:pt x="55" y="54"/>
                    </a:lnTo>
                    <a:lnTo>
                      <a:pt x="55" y="61"/>
                    </a:lnTo>
                    <a:lnTo>
                      <a:pt x="48" y="61"/>
                    </a:lnTo>
                    <a:lnTo>
                      <a:pt x="48" y="61"/>
                    </a:lnTo>
                    <a:lnTo>
                      <a:pt x="48" y="61"/>
                    </a:lnTo>
                    <a:lnTo>
                      <a:pt x="41" y="61"/>
                    </a:lnTo>
                    <a:lnTo>
                      <a:pt x="41" y="68"/>
                    </a:lnTo>
                    <a:lnTo>
                      <a:pt x="35" y="68"/>
                    </a:lnTo>
                    <a:lnTo>
                      <a:pt x="35" y="68"/>
                    </a:lnTo>
                    <a:lnTo>
                      <a:pt x="28" y="61"/>
                    </a:lnTo>
                    <a:lnTo>
                      <a:pt x="28" y="61"/>
                    </a:lnTo>
                    <a:lnTo>
                      <a:pt x="21" y="61"/>
                    </a:lnTo>
                    <a:lnTo>
                      <a:pt x="21" y="61"/>
                    </a:lnTo>
                    <a:lnTo>
                      <a:pt x="14" y="61"/>
                    </a:lnTo>
                    <a:lnTo>
                      <a:pt x="14" y="54"/>
                    </a:lnTo>
                    <a:lnTo>
                      <a:pt x="7" y="54"/>
                    </a:lnTo>
                    <a:lnTo>
                      <a:pt x="7" y="48"/>
                    </a:lnTo>
                    <a:lnTo>
                      <a:pt x="0" y="34"/>
                    </a:lnTo>
                    <a:lnTo>
                      <a:pt x="0" y="34"/>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84" name="Freeform 568"/>
              <p:cNvSpPr>
                <a:spLocks/>
              </p:cNvSpPr>
              <p:nvPr/>
            </p:nvSpPr>
            <p:spPr bwMode="auto">
              <a:xfrm>
                <a:off x="796" y="2197"/>
                <a:ext cx="34" cy="30"/>
              </a:xfrm>
              <a:custGeom>
                <a:avLst/>
                <a:gdLst>
                  <a:gd name="T0" fmla="*/ 0 w 62"/>
                  <a:gd name="T1" fmla="*/ 27 h 61"/>
                  <a:gd name="T2" fmla="*/ 0 w 62"/>
                  <a:gd name="T3" fmla="*/ 14 h 61"/>
                  <a:gd name="T4" fmla="*/ 7 w 62"/>
                  <a:gd name="T5" fmla="*/ 14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7 h 61"/>
                  <a:gd name="T34" fmla="*/ 55 w 62"/>
                  <a:gd name="T35" fmla="*/ 7 h 61"/>
                  <a:gd name="T36" fmla="*/ 55 w 62"/>
                  <a:gd name="T37" fmla="*/ 14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5 h 61"/>
                  <a:gd name="T50" fmla="*/ 48 w 62"/>
                  <a:gd name="T51" fmla="*/ 55 h 61"/>
                  <a:gd name="T52" fmla="*/ 48 w 62"/>
                  <a:gd name="T53" fmla="*/ 55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55 h 61"/>
                  <a:gd name="T74" fmla="*/ 14 w 62"/>
                  <a:gd name="T75" fmla="*/ 55 h 61"/>
                  <a:gd name="T76" fmla="*/ 7 w 62"/>
                  <a:gd name="T77" fmla="*/ 55 h 61"/>
                  <a:gd name="T78" fmla="*/ 7 w 62"/>
                  <a:gd name="T79" fmla="*/ 48 h 61"/>
                  <a:gd name="T80" fmla="*/ 0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4"/>
                    </a:lnTo>
                    <a:lnTo>
                      <a:pt x="7" y="14"/>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14"/>
                    </a:lnTo>
                    <a:lnTo>
                      <a:pt x="62" y="14"/>
                    </a:lnTo>
                    <a:lnTo>
                      <a:pt x="62" y="27"/>
                    </a:lnTo>
                    <a:lnTo>
                      <a:pt x="62" y="27"/>
                    </a:lnTo>
                    <a:lnTo>
                      <a:pt x="62" y="41"/>
                    </a:lnTo>
                    <a:lnTo>
                      <a:pt x="55" y="48"/>
                    </a:lnTo>
                    <a:lnTo>
                      <a:pt x="55" y="55"/>
                    </a:lnTo>
                    <a:lnTo>
                      <a:pt x="48" y="55"/>
                    </a:lnTo>
                    <a:lnTo>
                      <a:pt x="48" y="55"/>
                    </a:lnTo>
                    <a:lnTo>
                      <a:pt x="41" y="61"/>
                    </a:lnTo>
                    <a:lnTo>
                      <a:pt x="41" y="61"/>
                    </a:lnTo>
                    <a:lnTo>
                      <a:pt x="34" y="61"/>
                    </a:lnTo>
                    <a:lnTo>
                      <a:pt x="34" y="61"/>
                    </a:lnTo>
                    <a:lnTo>
                      <a:pt x="34" y="61"/>
                    </a:lnTo>
                    <a:lnTo>
                      <a:pt x="28" y="61"/>
                    </a:lnTo>
                    <a:lnTo>
                      <a:pt x="28" y="61"/>
                    </a:lnTo>
                    <a:lnTo>
                      <a:pt x="21" y="61"/>
                    </a:lnTo>
                    <a:lnTo>
                      <a:pt x="21" y="61"/>
                    </a:lnTo>
                    <a:lnTo>
                      <a:pt x="14" y="55"/>
                    </a:lnTo>
                    <a:lnTo>
                      <a:pt x="14" y="55"/>
                    </a:lnTo>
                    <a:lnTo>
                      <a:pt x="7" y="55"/>
                    </a:lnTo>
                    <a:lnTo>
                      <a:pt x="7" y="48"/>
                    </a:lnTo>
                    <a:lnTo>
                      <a:pt x="0"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5" name="Oval 569"/>
              <p:cNvSpPr>
                <a:spLocks noChangeArrowheads="1"/>
              </p:cNvSpPr>
              <p:nvPr/>
            </p:nvSpPr>
            <p:spPr bwMode="auto">
              <a:xfrm>
                <a:off x="811" y="212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6" name="Freeform 570"/>
              <p:cNvSpPr>
                <a:spLocks/>
              </p:cNvSpPr>
              <p:nvPr/>
            </p:nvSpPr>
            <p:spPr bwMode="auto">
              <a:xfrm>
                <a:off x="799" y="2110"/>
                <a:ext cx="35"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0 h 68"/>
                  <a:gd name="T16" fmla="*/ 28 w 62"/>
                  <a:gd name="T17" fmla="*/ 0 h 68"/>
                  <a:gd name="T18" fmla="*/ 28 w 62"/>
                  <a:gd name="T19" fmla="*/ 0 h 68"/>
                  <a:gd name="T20" fmla="*/ 34 w 62"/>
                  <a:gd name="T21" fmla="*/ 0 h 68"/>
                  <a:gd name="T22" fmla="*/ 34 w 62"/>
                  <a:gd name="T23" fmla="*/ 0 h 68"/>
                  <a:gd name="T24" fmla="*/ 34 w 62"/>
                  <a:gd name="T25" fmla="*/ 0 h 68"/>
                  <a:gd name="T26" fmla="*/ 41 w 62"/>
                  <a:gd name="T27" fmla="*/ 0 h 68"/>
                  <a:gd name="T28" fmla="*/ 41 w 62"/>
                  <a:gd name="T29" fmla="*/ 7 h 68"/>
                  <a:gd name="T30" fmla="*/ 48 w 62"/>
                  <a:gd name="T31" fmla="*/ 7 h 68"/>
                  <a:gd name="T32" fmla="*/ 48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8 w 62"/>
                  <a:gd name="T51" fmla="*/ 61 h 68"/>
                  <a:gd name="T52" fmla="*/ 48 w 62"/>
                  <a:gd name="T53" fmla="*/ 61 h 68"/>
                  <a:gd name="T54" fmla="*/ 41 w 62"/>
                  <a:gd name="T55" fmla="*/ 61 h 68"/>
                  <a:gd name="T56" fmla="*/ 41 w 62"/>
                  <a:gd name="T57" fmla="*/ 61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5 h 68"/>
                  <a:gd name="T78" fmla="*/ 7 w 62"/>
                  <a:gd name="T79" fmla="*/ 55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1"/>
                    </a:lnTo>
                    <a:lnTo>
                      <a:pt x="7" y="14"/>
                    </a:lnTo>
                    <a:lnTo>
                      <a:pt x="7" y="14"/>
                    </a:lnTo>
                    <a:lnTo>
                      <a:pt x="14" y="7"/>
                    </a:lnTo>
                    <a:lnTo>
                      <a:pt x="14" y="7"/>
                    </a:lnTo>
                    <a:lnTo>
                      <a:pt x="21" y="7"/>
                    </a:lnTo>
                    <a:lnTo>
                      <a:pt x="21" y="0"/>
                    </a:lnTo>
                    <a:lnTo>
                      <a:pt x="28" y="0"/>
                    </a:lnTo>
                    <a:lnTo>
                      <a:pt x="28" y="0"/>
                    </a:lnTo>
                    <a:lnTo>
                      <a:pt x="34" y="0"/>
                    </a:lnTo>
                    <a:lnTo>
                      <a:pt x="34" y="0"/>
                    </a:lnTo>
                    <a:lnTo>
                      <a:pt x="34" y="0"/>
                    </a:lnTo>
                    <a:lnTo>
                      <a:pt x="41" y="0"/>
                    </a:lnTo>
                    <a:lnTo>
                      <a:pt x="41" y="7"/>
                    </a:lnTo>
                    <a:lnTo>
                      <a:pt x="48" y="7"/>
                    </a:lnTo>
                    <a:lnTo>
                      <a:pt x="48" y="7"/>
                    </a:lnTo>
                    <a:lnTo>
                      <a:pt x="55" y="14"/>
                    </a:lnTo>
                    <a:lnTo>
                      <a:pt x="55" y="14"/>
                    </a:lnTo>
                    <a:lnTo>
                      <a:pt x="62" y="21"/>
                    </a:lnTo>
                    <a:lnTo>
                      <a:pt x="62" y="34"/>
                    </a:lnTo>
                    <a:lnTo>
                      <a:pt x="62" y="34"/>
                    </a:lnTo>
                    <a:lnTo>
                      <a:pt x="62" y="48"/>
                    </a:lnTo>
                    <a:lnTo>
                      <a:pt x="55" y="55"/>
                    </a:lnTo>
                    <a:lnTo>
                      <a:pt x="55" y="55"/>
                    </a:lnTo>
                    <a:lnTo>
                      <a:pt x="48" y="61"/>
                    </a:lnTo>
                    <a:lnTo>
                      <a:pt x="48" y="61"/>
                    </a:lnTo>
                    <a:lnTo>
                      <a:pt x="41" y="61"/>
                    </a:lnTo>
                    <a:lnTo>
                      <a:pt x="41" y="61"/>
                    </a:lnTo>
                    <a:lnTo>
                      <a:pt x="34" y="68"/>
                    </a:lnTo>
                    <a:lnTo>
                      <a:pt x="34" y="68"/>
                    </a:lnTo>
                    <a:lnTo>
                      <a:pt x="34" y="68"/>
                    </a:lnTo>
                    <a:lnTo>
                      <a:pt x="28" y="68"/>
                    </a:lnTo>
                    <a:lnTo>
                      <a:pt x="28" y="68"/>
                    </a:lnTo>
                    <a:lnTo>
                      <a:pt x="21" y="61"/>
                    </a:lnTo>
                    <a:lnTo>
                      <a:pt x="21" y="61"/>
                    </a:lnTo>
                    <a:lnTo>
                      <a:pt x="14" y="61"/>
                    </a:lnTo>
                    <a:lnTo>
                      <a:pt x="14" y="61"/>
                    </a:lnTo>
                    <a:lnTo>
                      <a:pt x="7" y="55"/>
                    </a:lnTo>
                    <a:lnTo>
                      <a:pt x="7" y="55"/>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7" name="Freeform 571"/>
              <p:cNvSpPr>
                <a:spLocks/>
              </p:cNvSpPr>
              <p:nvPr/>
            </p:nvSpPr>
            <p:spPr bwMode="auto">
              <a:xfrm>
                <a:off x="799" y="2027"/>
                <a:ext cx="35" cy="33"/>
              </a:xfrm>
              <a:custGeom>
                <a:avLst/>
                <a:gdLst>
                  <a:gd name="T0" fmla="*/ 0 w 62"/>
                  <a:gd name="T1" fmla="*/ 34 h 61"/>
                  <a:gd name="T2" fmla="*/ 0 w 62"/>
                  <a:gd name="T3" fmla="*/ 20 h 61"/>
                  <a:gd name="T4" fmla="*/ 7 w 62"/>
                  <a:gd name="T5" fmla="*/ 14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7 h 61"/>
                  <a:gd name="T34" fmla="*/ 55 w 62"/>
                  <a:gd name="T35" fmla="*/ 7 h 61"/>
                  <a:gd name="T36" fmla="*/ 55 w 62"/>
                  <a:gd name="T37" fmla="*/ 14 h 61"/>
                  <a:gd name="T38" fmla="*/ 62 w 62"/>
                  <a:gd name="T39" fmla="*/ 20 h 61"/>
                  <a:gd name="T40" fmla="*/ 62 w 62"/>
                  <a:gd name="T41" fmla="*/ 34 h 61"/>
                  <a:gd name="T42" fmla="*/ 62 w 62"/>
                  <a:gd name="T43" fmla="*/ 34 h 61"/>
                  <a:gd name="T44" fmla="*/ 62 w 62"/>
                  <a:gd name="T45" fmla="*/ 48 h 61"/>
                  <a:gd name="T46" fmla="*/ 55 w 62"/>
                  <a:gd name="T47" fmla="*/ 48 h 61"/>
                  <a:gd name="T48" fmla="*/ 55 w 62"/>
                  <a:gd name="T49" fmla="*/ 54 h 61"/>
                  <a:gd name="T50" fmla="*/ 48 w 62"/>
                  <a:gd name="T51" fmla="*/ 54 h 61"/>
                  <a:gd name="T52" fmla="*/ 48 w 62"/>
                  <a:gd name="T53" fmla="*/ 61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4 h 61"/>
                  <a:gd name="T76" fmla="*/ 7 w 62"/>
                  <a:gd name="T77" fmla="*/ 54 h 61"/>
                  <a:gd name="T78" fmla="*/ 7 w 62"/>
                  <a:gd name="T79" fmla="*/ 48 h 61"/>
                  <a:gd name="T80" fmla="*/ 0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0"/>
                    </a:lnTo>
                    <a:lnTo>
                      <a:pt x="7" y="14"/>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14"/>
                    </a:lnTo>
                    <a:lnTo>
                      <a:pt x="62" y="20"/>
                    </a:lnTo>
                    <a:lnTo>
                      <a:pt x="62" y="34"/>
                    </a:lnTo>
                    <a:lnTo>
                      <a:pt x="62" y="34"/>
                    </a:lnTo>
                    <a:lnTo>
                      <a:pt x="62" y="48"/>
                    </a:lnTo>
                    <a:lnTo>
                      <a:pt x="55" y="48"/>
                    </a:lnTo>
                    <a:lnTo>
                      <a:pt x="55" y="54"/>
                    </a:lnTo>
                    <a:lnTo>
                      <a:pt x="48" y="54"/>
                    </a:lnTo>
                    <a:lnTo>
                      <a:pt x="48" y="61"/>
                    </a:lnTo>
                    <a:lnTo>
                      <a:pt x="41" y="61"/>
                    </a:lnTo>
                    <a:lnTo>
                      <a:pt x="41" y="61"/>
                    </a:lnTo>
                    <a:lnTo>
                      <a:pt x="34" y="61"/>
                    </a:lnTo>
                    <a:lnTo>
                      <a:pt x="34" y="61"/>
                    </a:lnTo>
                    <a:lnTo>
                      <a:pt x="34" y="61"/>
                    </a:lnTo>
                    <a:lnTo>
                      <a:pt x="28" y="61"/>
                    </a:lnTo>
                    <a:lnTo>
                      <a:pt x="28" y="61"/>
                    </a:lnTo>
                    <a:lnTo>
                      <a:pt x="21" y="61"/>
                    </a:lnTo>
                    <a:lnTo>
                      <a:pt x="21" y="61"/>
                    </a:lnTo>
                    <a:lnTo>
                      <a:pt x="14" y="61"/>
                    </a:lnTo>
                    <a:lnTo>
                      <a:pt x="14" y="54"/>
                    </a:lnTo>
                    <a:lnTo>
                      <a:pt x="7" y="54"/>
                    </a:lnTo>
                    <a:lnTo>
                      <a:pt x="7" y="48"/>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8" name="Oval 572"/>
              <p:cNvSpPr>
                <a:spLocks noChangeArrowheads="1"/>
              </p:cNvSpPr>
              <p:nvPr/>
            </p:nvSpPr>
            <p:spPr bwMode="auto">
              <a:xfrm>
                <a:off x="811" y="1952"/>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89" name="Freeform 573"/>
              <p:cNvSpPr>
                <a:spLocks/>
              </p:cNvSpPr>
              <p:nvPr/>
            </p:nvSpPr>
            <p:spPr bwMode="auto">
              <a:xfrm>
                <a:off x="799" y="1941"/>
                <a:ext cx="35"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4 w 62"/>
                  <a:gd name="T21" fmla="*/ 0 h 68"/>
                  <a:gd name="T22" fmla="*/ 34 w 62"/>
                  <a:gd name="T23" fmla="*/ 0 h 68"/>
                  <a:gd name="T24" fmla="*/ 34 w 62"/>
                  <a:gd name="T25" fmla="*/ 7 h 68"/>
                  <a:gd name="T26" fmla="*/ 41 w 62"/>
                  <a:gd name="T27" fmla="*/ 7 h 68"/>
                  <a:gd name="T28" fmla="*/ 41 w 62"/>
                  <a:gd name="T29" fmla="*/ 7 h 68"/>
                  <a:gd name="T30" fmla="*/ 48 w 62"/>
                  <a:gd name="T31" fmla="*/ 7 h 68"/>
                  <a:gd name="T32" fmla="*/ 48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8 w 62"/>
                  <a:gd name="T51" fmla="*/ 61 h 68"/>
                  <a:gd name="T52" fmla="*/ 48 w 62"/>
                  <a:gd name="T53" fmla="*/ 61 h 68"/>
                  <a:gd name="T54" fmla="*/ 41 w 62"/>
                  <a:gd name="T55" fmla="*/ 61 h 68"/>
                  <a:gd name="T56" fmla="*/ 41 w 62"/>
                  <a:gd name="T57" fmla="*/ 68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8 h 68"/>
                  <a:gd name="T70" fmla="*/ 21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0"/>
                    </a:lnTo>
                    <a:lnTo>
                      <a:pt x="7" y="14"/>
                    </a:lnTo>
                    <a:lnTo>
                      <a:pt x="7" y="14"/>
                    </a:lnTo>
                    <a:lnTo>
                      <a:pt x="14" y="7"/>
                    </a:lnTo>
                    <a:lnTo>
                      <a:pt x="14" y="7"/>
                    </a:lnTo>
                    <a:lnTo>
                      <a:pt x="21" y="7"/>
                    </a:lnTo>
                    <a:lnTo>
                      <a:pt x="21" y="7"/>
                    </a:lnTo>
                    <a:lnTo>
                      <a:pt x="28" y="7"/>
                    </a:lnTo>
                    <a:lnTo>
                      <a:pt x="28" y="0"/>
                    </a:lnTo>
                    <a:lnTo>
                      <a:pt x="34" y="0"/>
                    </a:lnTo>
                    <a:lnTo>
                      <a:pt x="34" y="0"/>
                    </a:lnTo>
                    <a:lnTo>
                      <a:pt x="34" y="7"/>
                    </a:lnTo>
                    <a:lnTo>
                      <a:pt x="41" y="7"/>
                    </a:lnTo>
                    <a:lnTo>
                      <a:pt x="41" y="7"/>
                    </a:lnTo>
                    <a:lnTo>
                      <a:pt x="48" y="7"/>
                    </a:lnTo>
                    <a:lnTo>
                      <a:pt x="48" y="7"/>
                    </a:lnTo>
                    <a:lnTo>
                      <a:pt x="55" y="14"/>
                    </a:lnTo>
                    <a:lnTo>
                      <a:pt x="55" y="14"/>
                    </a:lnTo>
                    <a:lnTo>
                      <a:pt x="62" y="20"/>
                    </a:lnTo>
                    <a:lnTo>
                      <a:pt x="62" y="34"/>
                    </a:lnTo>
                    <a:lnTo>
                      <a:pt x="62" y="34"/>
                    </a:lnTo>
                    <a:lnTo>
                      <a:pt x="62" y="48"/>
                    </a:lnTo>
                    <a:lnTo>
                      <a:pt x="55" y="54"/>
                    </a:lnTo>
                    <a:lnTo>
                      <a:pt x="55" y="54"/>
                    </a:lnTo>
                    <a:lnTo>
                      <a:pt x="48" y="61"/>
                    </a:lnTo>
                    <a:lnTo>
                      <a:pt x="48" y="61"/>
                    </a:lnTo>
                    <a:lnTo>
                      <a:pt x="41" y="61"/>
                    </a:lnTo>
                    <a:lnTo>
                      <a:pt x="41" y="68"/>
                    </a:lnTo>
                    <a:lnTo>
                      <a:pt x="34" y="68"/>
                    </a:lnTo>
                    <a:lnTo>
                      <a:pt x="34" y="68"/>
                    </a:lnTo>
                    <a:lnTo>
                      <a:pt x="34" y="68"/>
                    </a:lnTo>
                    <a:lnTo>
                      <a:pt x="28" y="68"/>
                    </a:lnTo>
                    <a:lnTo>
                      <a:pt x="28" y="68"/>
                    </a:lnTo>
                    <a:lnTo>
                      <a:pt x="21" y="68"/>
                    </a:lnTo>
                    <a:lnTo>
                      <a:pt x="21" y="61"/>
                    </a:lnTo>
                    <a:lnTo>
                      <a:pt x="14" y="61"/>
                    </a:lnTo>
                    <a:lnTo>
                      <a:pt x="14" y="61"/>
                    </a:lnTo>
                    <a:lnTo>
                      <a:pt x="7" y="54"/>
                    </a:lnTo>
                    <a:lnTo>
                      <a:pt x="7" y="54"/>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0" name="Freeform 574"/>
              <p:cNvSpPr>
                <a:spLocks/>
              </p:cNvSpPr>
              <p:nvPr/>
            </p:nvSpPr>
            <p:spPr bwMode="auto">
              <a:xfrm>
                <a:off x="799" y="1941"/>
                <a:ext cx="35" cy="36"/>
              </a:xfrm>
              <a:custGeom>
                <a:avLst/>
                <a:gdLst>
                  <a:gd name="T0" fmla="*/ 0 w 62"/>
                  <a:gd name="T1" fmla="*/ 34 h 68"/>
                  <a:gd name="T2" fmla="*/ 0 w 62"/>
                  <a:gd name="T3" fmla="*/ 20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4 w 62"/>
                  <a:gd name="T21" fmla="*/ 0 h 68"/>
                  <a:gd name="T22" fmla="*/ 34 w 62"/>
                  <a:gd name="T23" fmla="*/ 0 h 68"/>
                  <a:gd name="T24" fmla="*/ 34 w 62"/>
                  <a:gd name="T25" fmla="*/ 7 h 68"/>
                  <a:gd name="T26" fmla="*/ 41 w 62"/>
                  <a:gd name="T27" fmla="*/ 7 h 68"/>
                  <a:gd name="T28" fmla="*/ 41 w 62"/>
                  <a:gd name="T29" fmla="*/ 7 h 68"/>
                  <a:gd name="T30" fmla="*/ 48 w 62"/>
                  <a:gd name="T31" fmla="*/ 7 h 68"/>
                  <a:gd name="T32" fmla="*/ 48 w 62"/>
                  <a:gd name="T33" fmla="*/ 7 h 68"/>
                  <a:gd name="T34" fmla="*/ 55 w 62"/>
                  <a:gd name="T35" fmla="*/ 14 h 68"/>
                  <a:gd name="T36" fmla="*/ 55 w 62"/>
                  <a:gd name="T37" fmla="*/ 14 h 68"/>
                  <a:gd name="T38" fmla="*/ 62 w 62"/>
                  <a:gd name="T39" fmla="*/ 20 h 68"/>
                  <a:gd name="T40" fmla="*/ 62 w 62"/>
                  <a:gd name="T41" fmla="*/ 34 h 68"/>
                  <a:gd name="T42" fmla="*/ 62 w 62"/>
                  <a:gd name="T43" fmla="*/ 34 h 68"/>
                  <a:gd name="T44" fmla="*/ 62 w 62"/>
                  <a:gd name="T45" fmla="*/ 48 h 68"/>
                  <a:gd name="T46" fmla="*/ 55 w 62"/>
                  <a:gd name="T47" fmla="*/ 54 h 68"/>
                  <a:gd name="T48" fmla="*/ 55 w 62"/>
                  <a:gd name="T49" fmla="*/ 54 h 68"/>
                  <a:gd name="T50" fmla="*/ 48 w 62"/>
                  <a:gd name="T51" fmla="*/ 61 h 68"/>
                  <a:gd name="T52" fmla="*/ 48 w 62"/>
                  <a:gd name="T53" fmla="*/ 61 h 68"/>
                  <a:gd name="T54" fmla="*/ 41 w 62"/>
                  <a:gd name="T55" fmla="*/ 61 h 68"/>
                  <a:gd name="T56" fmla="*/ 41 w 62"/>
                  <a:gd name="T57" fmla="*/ 68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8 h 68"/>
                  <a:gd name="T70" fmla="*/ 21 w 62"/>
                  <a:gd name="T71" fmla="*/ 61 h 68"/>
                  <a:gd name="T72" fmla="*/ 14 w 62"/>
                  <a:gd name="T73" fmla="*/ 61 h 68"/>
                  <a:gd name="T74" fmla="*/ 14 w 62"/>
                  <a:gd name="T75" fmla="*/ 61 h 68"/>
                  <a:gd name="T76" fmla="*/ 7 w 62"/>
                  <a:gd name="T77" fmla="*/ 54 h 68"/>
                  <a:gd name="T78" fmla="*/ 7 w 62"/>
                  <a:gd name="T79" fmla="*/ 54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0"/>
                    </a:lnTo>
                    <a:lnTo>
                      <a:pt x="7" y="14"/>
                    </a:lnTo>
                    <a:lnTo>
                      <a:pt x="7" y="14"/>
                    </a:lnTo>
                    <a:lnTo>
                      <a:pt x="14" y="7"/>
                    </a:lnTo>
                    <a:lnTo>
                      <a:pt x="14" y="7"/>
                    </a:lnTo>
                    <a:lnTo>
                      <a:pt x="21" y="7"/>
                    </a:lnTo>
                    <a:lnTo>
                      <a:pt x="21" y="7"/>
                    </a:lnTo>
                    <a:lnTo>
                      <a:pt x="28" y="7"/>
                    </a:lnTo>
                    <a:lnTo>
                      <a:pt x="28" y="0"/>
                    </a:lnTo>
                    <a:lnTo>
                      <a:pt x="34" y="0"/>
                    </a:lnTo>
                    <a:lnTo>
                      <a:pt x="34" y="0"/>
                    </a:lnTo>
                    <a:lnTo>
                      <a:pt x="34" y="7"/>
                    </a:lnTo>
                    <a:lnTo>
                      <a:pt x="41" y="7"/>
                    </a:lnTo>
                    <a:lnTo>
                      <a:pt x="41" y="7"/>
                    </a:lnTo>
                    <a:lnTo>
                      <a:pt x="48" y="7"/>
                    </a:lnTo>
                    <a:lnTo>
                      <a:pt x="48" y="7"/>
                    </a:lnTo>
                    <a:lnTo>
                      <a:pt x="55" y="14"/>
                    </a:lnTo>
                    <a:lnTo>
                      <a:pt x="55" y="14"/>
                    </a:lnTo>
                    <a:lnTo>
                      <a:pt x="62" y="20"/>
                    </a:lnTo>
                    <a:lnTo>
                      <a:pt x="62" y="34"/>
                    </a:lnTo>
                    <a:lnTo>
                      <a:pt x="62" y="34"/>
                    </a:lnTo>
                    <a:lnTo>
                      <a:pt x="62" y="48"/>
                    </a:lnTo>
                    <a:lnTo>
                      <a:pt x="55" y="54"/>
                    </a:lnTo>
                    <a:lnTo>
                      <a:pt x="55" y="54"/>
                    </a:lnTo>
                    <a:lnTo>
                      <a:pt x="48" y="61"/>
                    </a:lnTo>
                    <a:lnTo>
                      <a:pt x="48" y="61"/>
                    </a:lnTo>
                    <a:lnTo>
                      <a:pt x="41" y="61"/>
                    </a:lnTo>
                    <a:lnTo>
                      <a:pt x="41" y="68"/>
                    </a:lnTo>
                    <a:lnTo>
                      <a:pt x="34" y="68"/>
                    </a:lnTo>
                    <a:lnTo>
                      <a:pt x="34" y="68"/>
                    </a:lnTo>
                    <a:lnTo>
                      <a:pt x="34" y="68"/>
                    </a:lnTo>
                    <a:lnTo>
                      <a:pt x="28" y="68"/>
                    </a:lnTo>
                    <a:lnTo>
                      <a:pt x="28" y="68"/>
                    </a:lnTo>
                    <a:lnTo>
                      <a:pt x="21" y="68"/>
                    </a:lnTo>
                    <a:lnTo>
                      <a:pt x="21" y="61"/>
                    </a:lnTo>
                    <a:lnTo>
                      <a:pt x="14" y="61"/>
                    </a:lnTo>
                    <a:lnTo>
                      <a:pt x="14" y="61"/>
                    </a:lnTo>
                    <a:lnTo>
                      <a:pt x="7" y="54"/>
                    </a:lnTo>
                    <a:lnTo>
                      <a:pt x="7" y="54"/>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91" name="Oval 575"/>
              <p:cNvSpPr>
                <a:spLocks noChangeArrowheads="1"/>
              </p:cNvSpPr>
              <p:nvPr/>
            </p:nvSpPr>
            <p:spPr bwMode="auto">
              <a:xfrm>
                <a:off x="811" y="1868"/>
                <a:ext cx="23"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2" name="Freeform 576"/>
              <p:cNvSpPr>
                <a:spLocks/>
              </p:cNvSpPr>
              <p:nvPr/>
            </p:nvSpPr>
            <p:spPr bwMode="auto">
              <a:xfrm>
                <a:off x="799" y="1858"/>
                <a:ext cx="35" cy="33"/>
              </a:xfrm>
              <a:custGeom>
                <a:avLst/>
                <a:gdLst>
                  <a:gd name="T0" fmla="*/ 0 w 62"/>
                  <a:gd name="T1" fmla="*/ 34 h 61"/>
                  <a:gd name="T2" fmla="*/ 0 w 62"/>
                  <a:gd name="T3" fmla="*/ 20 h 61"/>
                  <a:gd name="T4" fmla="*/ 7 w 62"/>
                  <a:gd name="T5" fmla="*/ 13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7 h 61"/>
                  <a:gd name="T32" fmla="*/ 48 w 62"/>
                  <a:gd name="T33" fmla="*/ 7 h 61"/>
                  <a:gd name="T34" fmla="*/ 55 w 62"/>
                  <a:gd name="T35" fmla="*/ 7 h 61"/>
                  <a:gd name="T36" fmla="*/ 55 w 62"/>
                  <a:gd name="T37" fmla="*/ 13 h 61"/>
                  <a:gd name="T38" fmla="*/ 62 w 62"/>
                  <a:gd name="T39" fmla="*/ 20 h 61"/>
                  <a:gd name="T40" fmla="*/ 62 w 62"/>
                  <a:gd name="T41" fmla="*/ 34 h 61"/>
                  <a:gd name="T42" fmla="*/ 62 w 62"/>
                  <a:gd name="T43" fmla="*/ 34 h 61"/>
                  <a:gd name="T44" fmla="*/ 62 w 62"/>
                  <a:gd name="T45" fmla="*/ 47 h 61"/>
                  <a:gd name="T46" fmla="*/ 55 w 62"/>
                  <a:gd name="T47" fmla="*/ 54 h 61"/>
                  <a:gd name="T48" fmla="*/ 55 w 62"/>
                  <a:gd name="T49" fmla="*/ 54 h 61"/>
                  <a:gd name="T50" fmla="*/ 48 w 62"/>
                  <a:gd name="T51" fmla="*/ 54 h 61"/>
                  <a:gd name="T52" fmla="*/ 48 w 62"/>
                  <a:gd name="T53" fmla="*/ 61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4 h 61"/>
                  <a:gd name="T76" fmla="*/ 7 w 62"/>
                  <a:gd name="T77" fmla="*/ 54 h 61"/>
                  <a:gd name="T78" fmla="*/ 7 w 62"/>
                  <a:gd name="T79" fmla="*/ 54 h 61"/>
                  <a:gd name="T80" fmla="*/ 0 w 62"/>
                  <a:gd name="T81" fmla="*/ 47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0"/>
                    </a:lnTo>
                    <a:lnTo>
                      <a:pt x="7" y="13"/>
                    </a:lnTo>
                    <a:lnTo>
                      <a:pt x="7" y="7"/>
                    </a:lnTo>
                    <a:lnTo>
                      <a:pt x="14" y="7"/>
                    </a:lnTo>
                    <a:lnTo>
                      <a:pt x="14" y="7"/>
                    </a:lnTo>
                    <a:lnTo>
                      <a:pt x="21" y="0"/>
                    </a:lnTo>
                    <a:lnTo>
                      <a:pt x="21" y="0"/>
                    </a:lnTo>
                    <a:lnTo>
                      <a:pt x="28" y="0"/>
                    </a:lnTo>
                    <a:lnTo>
                      <a:pt x="28" y="0"/>
                    </a:lnTo>
                    <a:lnTo>
                      <a:pt x="34" y="0"/>
                    </a:lnTo>
                    <a:lnTo>
                      <a:pt x="34" y="0"/>
                    </a:lnTo>
                    <a:lnTo>
                      <a:pt x="34" y="0"/>
                    </a:lnTo>
                    <a:lnTo>
                      <a:pt x="41" y="0"/>
                    </a:lnTo>
                    <a:lnTo>
                      <a:pt x="41" y="0"/>
                    </a:lnTo>
                    <a:lnTo>
                      <a:pt x="48" y="7"/>
                    </a:lnTo>
                    <a:lnTo>
                      <a:pt x="48" y="7"/>
                    </a:lnTo>
                    <a:lnTo>
                      <a:pt x="55" y="7"/>
                    </a:lnTo>
                    <a:lnTo>
                      <a:pt x="55" y="13"/>
                    </a:lnTo>
                    <a:lnTo>
                      <a:pt x="62" y="20"/>
                    </a:lnTo>
                    <a:lnTo>
                      <a:pt x="62" y="34"/>
                    </a:lnTo>
                    <a:lnTo>
                      <a:pt x="62" y="34"/>
                    </a:lnTo>
                    <a:lnTo>
                      <a:pt x="62" y="47"/>
                    </a:lnTo>
                    <a:lnTo>
                      <a:pt x="55" y="54"/>
                    </a:lnTo>
                    <a:lnTo>
                      <a:pt x="55" y="54"/>
                    </a:lnTo>
                    <a:lnTo>
                      <a:pt x="48" y="54"/>
                    </a:lnTo>
                    <a:lnTo>
                      <a:pt x="48" y="61"/>
                    </a:lnTo>
                    <a:lnTo>
                      <a:pt x="41" y="61"/>
                    </a:lnTo>
                    <a:lnTo>
                      <a:pt x="41" y="61"/>
                    </a:lnTo>
                    <a:lnTo>
                      <a:pt x="34" y="61"/>
                    </a:lnTo>
                    <a:lnTo>
                      <a:pt x="34" y="61"/>
                    </a:lnTo>
                    <a:lnTo>
                      <a:pt x="34" y="61"/>
                    </a:lnTo>
                    <a:lnTo>
                      <a:pt x="28" y="61"/>
                    </a:lnTo>
                    <a:lnTo>
                      <a:pt x="28" y="61"/>
                    </a:lnTo>
                    <a:lnTo>
                      <a:pt x="21" y="61"/>
                    </a:lnTo>
                    <a:lnTo>
                      <a:pt x="21" y="61"/>
                    </a:lnTo>
                    <a:lnTo>
                      <a:pt x="14" y="61"/>
                    </a:lnTo>
                    <a:lnTo>
                      <a:pt x="14" y="54"/>
                    </a:lnTo>
                    <a:lnTo>
                      <a:pt x="7" y="54"/>
                    </a:lnTo>
                    <a:lnTo>
                      <a:pt x="7" y="54"/>
                    </a:lnTo>
                    <a:lnTo>
                      <a:pt x="0"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3" name="Freeform 577"/>
              <p:cNvSpPr>
                <a:spLocks/>
              </p:cNvSpPr>
              <p:nvPr/>
            </p:nvSpPr>
            <p:spPr bwMode="auto">
              <a:xfrm>
                <a:off x="799" y="1858"/>
                <a:ext cx="35" cy="33"/>
              </a:xfrm>
              <a:custGeom>
                <a:avLst/>
                <a:gdLst>
                  <a:gd name="T0" fmla="*/ 0 w 62"/>
                  <a:gd name="T1" fmla="*/ 34 h 61"/>
                  <a:gd name="T2" fmla="*/ 0 w 62"/>
                  <a:gd name="T3" fmla="*/ 20 h 61"/>
                  <a:gd name="T4" fmla="*/ 7 w 62"/>
                  <a:gd name="T5" fmla="*/ 13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7 h 61"/>
                  <a:gd name="T32" fmla="*/ 48 w 62"/>
                  <a:gd name="T33" fmla="*/ 7 h 61"/>
                  <a:gd name="T34" fmla="*/ 55 w 62"/>
                  <a:gd name="T35" fmla="*/ 7 h 61"/>
                  <a:gd name="T36" fmla="*/ 55 w 62"/>
                  <a:gd name="T37" fmla="*/ 13 h 61"/>
                  <a:gd name="T38" fmla="*/ 62 w 62"/>
                  <a:gd name="T39" fmla="*/ 20 h 61"/>
                  <a:gd name="T40" fmla="*/ 62 w 62"/>
                  <a:gd name="T41" fmla="*/ 34 h 61"/>
                  <a:gd name="T42" fmla="*/ 62 w 62"/>
                  <a:gd name="T43" fmla="*/ 34 h 61"/>
                  <a:gd name="T44" fmla="*/ 62 w 62"/>
                  <a:gd name="T45" fmla="*/ 47 h 61"/>
                  <a:gd name="T46" fmla="*/ 55 w 62"/>
                  <a:gd name="T47" fmla="*/ 54 h 61"/>
                  <a:gd name="T48" fmla="*/ 55 w 62"/>
                  <a:gd name="T49" fmla="*/ 54 h 61"/>
                  <a:gd name="T50" fmla="*/ 48 w 62"/>
                  <a:gd name="T51" fmla="*/ 54 h 61"/>
                  <a:gd name="T52" fmla="*/ 48 w 62"/>
                  <a:gd name="T53" fmla="*/ 61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4 h 61"/>
                  <a:gd name="T76" fmla="*/ 7 w 62"/>
                  <a:gd name="T77" fmla="*/ 54 h 61"/>
                  <a:gd name="T78" fmla="*/ 7 w 62"/>
                  <a:gd name="T79" fmla="*/ 54 h 61"/>
                  <a:gd name="T80" fmla="*/ 0 w 62"/>
                  <a:gd name="T81" fmla="*/ 47 h 61"/>
                  <a:gd name="T82" fmla="*/ 0 w 62"/>
                  <a:gd name="T83" fmla="*/ 34 h 61"/>
                  <a:gd name="T84" fmla="*/ 0 w 62"/>
                  <a:gd name="T85"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34"/>
                    </a:moveTo>
                    <a:lnTo>
                      <a:pt x="0" y="20"/>
                    </a:lnTo>
                    <a:lnTo>
                      <a:pt x="7" y="13"/>
                    </a:lnTo>
                    <a:lnTo>
                      <a:pt x="7" y="7"/>
                    </a:lnTo>
                    <a:lnTo>
                      <a:pt x="14" y="7"/>
                    </a:lnTo>
                    <a:lnTo>
                      <a:pt x="14" y="7"/>
                    </a:lnTo>
                    <a:lnTo>
                      <a:pt x="21" y="0"/>
                    </a:lnTo>
                    <a:lnTo>
                      <a:pt x="21" y="0"/>
                    </a:lnTo>
                    <a:lnTo>
                      <a:pt x="28" y="0"/>
                    </a:lnTo>
                    <a:lnTo>
                      <a:pt x="28" y="0"/>
                    </a:lnTo>
                    <a:lnTo>
                      <a:pt x="34" y="0"/>
                    </a:lnTo>
                    <a:lnTo>
                      <a:pt x="34" y="0"/>
                    </a:lnTo>
                    <a:lnTo>
                      <a:pt x="34" y="0"/>
                    </a:lnTo>
                    <a:lnTo>
                      <a:pt x="41" y="0"/>
                    </a:lnTo>
                    <a:lnTo>
                      <a:pt x="41" y="0"/>
                    </a:lnTo>
                    <a:lnTo>
                      <a:pt x="48" y="7"/>
                    </a:lnTo>
                    <a:lnTo>
                      <a:pt x="48" y="7"/>
                    </a:lnTo>
                    <a:lnTo>
                      <a:pt x="55" y="7"/>
                    </a:lnTo>
                    <a:lnTo>
                      <a:pt x="55" y="13"/>
                    </a:lnTo>
                    <a:lnTo>
                      <a:pt x="62" y="20"/>
                    </a:lnTo>
                    <a:lnTo>
                      <a:pt x="62" y="34"/>
                    </a:lnTo>
                    <a:lnTo>
                      <a:pt x="62" y="34"/>
                    </a:lnTo>
                    <a:lnTo>
                      <a:pt x="62" y="47"/>
                    </a:lnTo>
                    <a:lnTo>
                      <a:pt x="55" y="54"/>
                    </a:lnTo>
                    <a:lnTo>
                      <a:pt x="55" y="54"/>
                    </a:lnTo>
                    <a:lnTo>
                      <a:pt x="48" y="54"/>
                    </a:lnTo>
                    <a:lnTo>
                      <a:pt x="48" y="61"/>
                    </a:lnTo>
                    <a:lnTo>
                      <a:pt x="41" y="61"/>
                    </a:lnTo>
                    <a:lnTo>
                      <a:pt x="41" y="61"/>
                    </a:lnTo>
                    <a:lnTo>
                      <a:pt x="34" y="61"/>
                    </a:lnTo>
                    <a:lnTo>
                      <a:pt x="34" y="61"/>
                    </a:lnTo>
                    <a:lnTo>
                      <a:pt x="34" y="61"/>
                    </a:lnTo>
                    <a:lnTo>
                      <a:pt x="28" y="61"/>
                    </a:lnTo>
                    <a:lnTo>
                      <a:pt x="28" y="61"/>
                    </a:lnTo>
                    <a:lnTo>
                      <a:pt x="21" y="61"/>
                    </a:lnTo>
                    <a:lnTo>
                      <a:pt x="21" y="61"/>
                    </a:lnTo>
                    <a:lnTo>
                      <a:pt x="14" y="61"/>
                    </a:lnTo>
                    <a:lnTo>
                      <a:pt x="14" y="54"/>
                    </a:lnTo>
                    <a:lnTo>
                      <a:pt x="7" y="54"/>
                    </a:lnTo>
                    <a:lnTo>
                      <a:pt x="7" y="54"/>
                    </a:lnTo>
                    <a:lnTo>
                      <a:pt x="0"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94" name="Oval 578"/>
              <p:cNvSpPr>
                <a:spLocks noChangeArrowheads="1"/>
              </p:cNvSpPr>
              <p:nvPr/>
            </p:nvSpPr>
            <p:spPr bwMode="auto">
              <a:xfrm>
                <a:off x="811" y="1783"/>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5" name="Freeform 579"/>
              <p:cNvSpPr>
                <a:spLocks/>
              </p:cNvSpPr>
              <p:nvPr/>
            </p:nvSpPr>
            <p:spPr bwMode="auto">
              <a:xfrm>
                <a:off x="799" y="1775"/>
                <a:ext cx="35" cy="32"/>
              </a:xfrm>
              <a:custGeom>
                <a:avLst/>
                <a:gdLst>
                  <a:gd name="T0" fmla="*/ 0 w 62"/>
                  <a:gd name="T1" fmla="*/ 27 h 61"/>
                  <a:gd name="T2" fmla="*/ 0 w 62"/>
                  <a:gd name="T3" fmla="*/ 13 h 61"/>
                  <a:gd name="T4" fmla="*/ 7 w 62"/>
                  <a:gd name="T5" fmla="*/ 13 h 61"/>
                  <a:gd name="T6" fmla="*/ 7 w 62"/>
                  <a:gd name="T7" fmla="*/ 6 h 61"/>
                  <a:gd name="T8" fmla="*/ 14 w 62"/>
                  <a:gd name="T9" fmla="*/ 6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6 h 61"/>
                  <a:gd name="T34" fmla="*/ 55 w 62"/>
                  <a:gd name="T35" fmla="*/ 6 h 61"/>
                  <a:gd name="T36" fmla="*/ 55 w 62"/>
                  <a:gd name="T37" fmla="*/ 13 h 61"/>
                  <a:gd name="T38" fmla="*/ 62 w 62"/>
                  <a:gd name="T39" fmla="*/ 13 h 61"/>
                  <a:gd name="T40" fmla="*/ 62 w 62"/>
                  <a:gd name="T41" fmla="*/ 27 h 61"/>
                  <a:gd name="T42" fmla="*/ 62 w 62"/>
                  <a:gd name="T43" fmla="*/ 27 h 61"/>
                  <a:gd name="T44" fmla="*/ 62 w 62"/>
                  <a:gd name="T45" fmla="*/ 40 h 61"/>
                  <a:gd name="T46" fmla="*/ 55 w 62"/>
                  <a:gd name="T47" fmla="*/ 47 h 61"/>
                  <a:gd name="T48" fmla="*/ 55 w 62"/>
                  <a:gd name="T49" fmla="*/ 54 h 61"/>
                  <a:gd name="T50" fmla="*/ 48 w 62"/>
                  <a:gd name="T51" fmla="*/ 54 h 61"/>
                  <a:gd name="T52" fmla="*/ 48 w 62"/>
                  <a:gd name="T53" fmla="*/ 54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7 h 61"/>
                  <a:gd name="T80" fmla="*/ 0 w 62"/>
                  <a:gd name="T81" fmla="*/ 40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3"/>
                    </a:lnTo>
                    <a:lnTo>
                      <a:pt x="7" y="13"/>
                    </a:lnTo>
                    <a:lnTo>
                      <a:pt x="7" y="6"/>
                    </a:lnTo>
                    <a:lnTo>
                      <a:pt x="14" y="6"/>
                    </a:lnTo>
                    <a:lnTo>
                      <a:pt x="14" y="0"/>
                    </a:lnTo>
                    <a:lnTo>
                      <a:pt x="21" y="0"/>
                    </a:lnTo>
                    <a:lnTo>
                      <a:pt x="21" y="0"/>
                    </a:lnTo>
                    <a:lnTo>
                      <a:pt x="28" y="0"/>
                    </a:lnTo>
                    <a:lnTo>
                      <a:pt x="28" y="0"/>
                    </a:lnTo>
                    <a:lnTo>
                      <a:pt x="34" y="0"/>
                    </a:lnTo>
                    <a:lnTo>
                      <a:pt x="34" y="0"/>
                    </a:lnTo>
                    <a:lnTo>
                      <a:pt x="34" y="0"/>
                    </a:lnTo>
                    <a:lnTo>
                      <a:pt x="41" y="0"/>
                    </a:lnTo>
                    <a:lnTo>
                      <a:pt x="41" y="0"/>
                    </a:lnTo>
                    <a:lnTo>
                      <a:pt x="48" y="0"/>
                    </a:lnTo>
                    <a:lnTo>
                      <a:pt x="48" y="6"/>
                    </a:lnTo>
                    <a:lnTo>
                      <a:pt x="55" y="6"/>
                    </a:lnTo>
                    <a:lnTo>
                      <a:pt x="55" y="13"/>
                    </a:lnTo>
                    <a:lnTo>
                      <a:pt x="62" y="13"/>
                    </a:lnTo>
                    <a:lnTo>
                      <a:pt x="62" y="27"/>
                    </a:lnTo>
                    <a:lnTo>
                      <a:pt x="62" y="27"/>
                    </a:lnTo>
                    <a:lnTo>
                      <a:pt x="62" y="40"/>
                    </a:lnTo>
                    <a:lnTo>
                      <a:pt x="55" y="47"/>
                    </a:lnTo>
                    <a:lnTo>
                      <a:pt x="55" y="54"/>
                    </a:lnTo>
                    <a:lnTo>
                      <a:pt x="48" y="54"/>
                    </a:lnTo>
                    <a:lnTo>
                      <a:pt x="48" y="54"/>
                    </a:lnTo>
                    <a:lnTo>
                      <a:pt x="41" y="61"/>
                    </a:lnTo>
                    <a:lnTo>
                      <a:pt x="41" y="61"/>
                    </a:lnTo>
                    <a:lnTo>
                      <a:pt x="34" y="61"/>
                    </a:lnTo>
                    <a:lnTo>
                      <a:pt x="34" y="61"/>
                    </a:lnTo>
                    <a:lnTo>
                      <a:pt x="34" y="61"/>
                    </a:lnTo>
                    <a:lnTo>
                      <a:pt x="28" y="61"/>
                    </a:lnTo>
                    <a:lnTo>
                      <a:pt x="28" y="61"/>
                    </a:lnTo>
                    <a:lnTo>
                      <a:pt x="21" y="61"/>
                    </a:lnTo>
                    <a:lnTo>
                      <a:pt x="21" y="61"/>
                    </a:lnTo>
                    <a:lnTo>
                      <a:pt x="14" y="54"/>
                    </a:lnTo>
                    <a:lnTo>
                      <a:pt x="14" y="54"/>
                    </a:lnTo>
                    <a:lnTo>
                      <a:pt x="7" y="54"/>
                    </a:lnTo>
                    <a:lnTo>
                      <a:pt x="7" y="47"/>
                    </a:lnTo>
                    <a:lnTo>
                      <a:pt x="0" y="40"/>
                    </a:lnTo>
                    <a:lnTo>
                      <a:pt x="0" y="27"/>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6" name="Freeform 580"/>
              <p:cNvSpPr>
                <a:spLocks/>
              </p:cNvSpPr>
              <p:nvPr/>
            </p:nvSpPr>
            <p:spPr bwMode="auto">
              <a:xfrm>
                <a:off x="799" y="1775"/>
                <a:ext cx="35" cy="32"/>
              </a:xfrm>
              <a:custGeom>
                <a:avLst/>
                <a:gdLst>
                  <a:gd name="T0" fmla="*/ 0 w 62"/>
                  <a:gd name="T1" fmla="*/ 27 h 61"/>
                  <a:gd name="T2" fmla="*/ 0 w 62"/>
                  <a:gd name="T3" fmla="*/ 13 h 61"/>
                  <a:gd name="T4" fmla="*/ 7 w 62"/>
                  <a:gd name="T5" fmla="*/ 13 h 61"/>
                  <a:gd name="T6" fmla="*/ 7 w 62"/>
                  <a:gd name="T7" fmla="*/ 6 h 61"/>
                  <a:gd name="T8" fmla="*/ 14 w 62"/>
                  <a:gd name="T9" fmla="*/ 6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6 h 61"/>
                  <a:gd name="T34" fmla="*/ 55 w 62"/>
                  <a:gd name="T35" fmla="*/ 6 h 61"/>
                  <a:gd name="T36" fmla="*/ 55 w 62"/>
                  <a:gd name="T37" fmla="*/ 13 h 61"/>
                  <a:gd name="T38" fmla="*/ 62 w 62"/>
                  <a:gd name="T39" fmla="*/ 13 h 61"/>
                  <a:gd name="T40" fmla="*/ 62 w 62"/>
                  <a:gd name="T41" fmla="*/ 27 h 61"/>
                  <a:gd name="T42" fmla="*/ 62 w 62"/>
                  <a:gd name="T43" fmla="*/ 27 h 61"/>
                  <a:gd name="T44" fmla="*/ 62 w 62"/>
                  <a:gd name="T45" fmla="*/ 40 h 61"/>
                  <a:gd name="T46" fmla="*/ 55 w 62"/>
                  <a:gd name="T47" fmla="*/ 47 h 61"/>
                  <a:gd name="T48" fmla="*/ 55 w 62"/>
                  <a:gd name="T49" fmla="*/ 54 h 61"/>
                  <a:gd name="T50" fmla="*/ 48 w 62"/>
                  <a:gd name="T51" fmla="*/ 54 h 61"/>
                  <a:gd name="T52" fmla="*/ 48 w 62"/>
                  <a:gd name="T53" fmla="*/ 54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7 h 61"/>
                  <a:gd name="T80" fmla="*/ 0 w 62"/>
                  <a:gd name="T81" fmla="*/ 40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0" y="13"/>
                    </a:lnTo>
                    <a:lnTo>
                      <a:pt x="7" y="13"/>
                    </a:lnTo>
                    <a:lnTo>
                      <a:pt x="7" y="6"/>
                    </a:lnTo>
                    <a:lnTo>
                      <a:pt x="14" y="6"/>
                    </a:lnTo>
                    <a:lnTo>
                      <a:pt x="14" y="0"/>
                    </a:lnTo>
                    <a:lnTo>
                      <a:pt x="21" y="0"/>
                    </a:lnTo>
                    <a:lnTo>
                      <a:pt x="21" y="0"/>
                    </a:lnTo>
                    <a:lnTo>
                      <a:pt x="28" y="0"/>
                    </a:lnTo>
                    <a:lnTo>
                      <a:pt x="28" y="0"/>
                    </a:lnTo>
                    <a:lnTo>
                      <a:pt x="34" y="0"/>
                    </a:lnTo>
                    <a:lnTo>
                      <a:pt x="34" y="0"/>
                    </a:lnTo>
                    <a:lnTo>
                      <a:pt x="34" y="0"/>
                    </a:lnTo>
                    <a:lnTo>
                      <a:pt x="41" y="0"/>
                    </a:lnTo>
                    <a:lnTo>
                      <a:pt x="41" y="0"/>
                    </a:lnTo>
                    <a:lnTo>
                      <a:pt x="48" y="0"/>
                    </a:lnTo>
                    <a:lnTo>
                      <a:pt x="48" y="6"/>
                    </a:lnTo>
                    <a:lnTo>
                      <a:pt x="55" y="6"/>
                    </a:lnTo>
                    <a:lnTo>
                      <a:pt x="55" y="13"/>
                    </a:lnTo>
                    <a:lnTo>
                      <a:pt x="62" y="13"/>
                    </a:lnTo>
                    <a:lnTo>
                      <a:pt x="62" y="27"/>
                    </a:lnTo>
                    <a:lnTo>
                      <a:pt x="62" y="27"/>
                    </a:lnTo>
                    <a:lnTo>
                      <a:pt x="62" y="40"/>
                    </a:lnTo>
                    <a:lnTo>
                      <a:pt x="55" y="47"/>
                    </a:lnTo>
                    <a:lnTo>
                      <a:pt x="55" y="54"/>
                    </a:lnTo>
                    <a:lnTo>
                      <a:pt x="48" y="54"/>
                    </a:lnTo>
                    <a:lnTo>
                      <a:pt x="48" y="54"/>
                    </a:lnTo>
                    <a:lnTo>
                      <a:pt x="41" y="61"/>
                    </a:lnTo>
                    <a:lnTo>
                      <a:pt x="41" y="61"/>
                    </a:lnTo>
                    <a:lnTo>
                      <a:pt x="34" y="61"/>
                    </a:lnTo>
                    <a:lnTo>
                      <a:pt x="34" y="61"/>
                    </a:lnTo>
                    <a:lnTo>
                      <a:pt x="34" y="61"/>
                    </a:lnTo>
                    <a:lnTo>
                      <a:pt x="28" y="61"/>
                    </a:lnTo>
                    <a:lnTo>
                      <a:pt x="28" y="61"/>
                    </a:lnTo>
                    <a:lnTo>
                      <a:pt x="21" y="61"/>
                    </a:lnTo>
                    <a:lnTo>
                      <a:pt x="21" y="61"/>
                    </a:lnTo>
                    <a:lnTo>
                      <a:pt x="14" y="54"/>
                    </a:lnTo>
                    <a:lnTo>
                      <a:pt x="14" y="54"/>
                    </a:lnTo>
                    <a:lnTo>
                      <a:pt x="7" y="54"/>
                    </a:lnTo>
                    <a:lnTo>
                      <a:pt x="7" y="47"/>
                    </a:lnTo>
                    <a:lnTo>
                      <a:pt x="0" y="40"/>
                    </a:lnTo>
                    <a:lnTo>
                      <a:pt x="0" y="27"/>
                    </a:lnTo>
                    <a:lnTo>
                      <a:pt x="0" y="27"/>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397" name="Oval 581"/>
              <p:cNvSpPr>
                <a:spLocks noChangeArrowheads="1"/>
              </p:cNvSpPr>
              <p:nvPr/>
            </p:nvSpPr>
            <p:spPr bwMode="auto">
              <a:xfrm>
                <a:off x="811" y="1700"/>
                <a:ext cx="23" cy="22"/>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8" name="Freeform 582"/>
              <p:cNvSpPr>
                <a:spLocks/>
              </p:cNvSpPr>
              <p:nvPr/>
            </p:nvSpPr>
            <p:spPr bwMode="auto">
              <a:xfrm>
                <a:off x="799" y="1689"/>
                <a:ext cx="35" cy="36"/>
              </a:xfrm>
              <a:custGeom>
                <a:avLst/>
                <a:gdLst>
                  <a:gd name="T0" fmla="*/ 0 w 62"/>
                  <a:gd name="T1" fmla="*/ 34 h 68"/>
                  <a:gd name="T2" fmla="*/ 0 w 62"/>
                  <a:gd name="T3" fmla="*/ 20 h 68"/>
                  <a:gd name="T4" fmla="*/ 7 w 62"/>
                  <a:gd name="T5" fmla="*/ 13 h 68"/>
                  <a:gd name="T6" fmla="*/ 7 w 62"/>
                  <a:gd name="T7" fmla="*/ 13 h 68"/>
                  <a:gd name="T8" fmla="*/ 14 w 62"/>
                  <a:gd name="T9" fmla="*/ 6 h 68"/>
                  <a:gd name="T10" fmla="*/ 14 w 62"/>
                  <a:gd name="T11" fmla="*/ 6 h 68"/>
                  <a:gd name="T12" fmla="*/ 21 w 62"/>
                  <a:gd name="T13" fmla="*/ 6 h 68"/>
                  <a:gd name="T14" fmla="*/ 21 w 62"/>
                  <a:gd name="T15" fmla="*/ 0 h 68"/>
                  <a:gd name="T16" fmla="*/ 28 w 62"/>
                  <a:gd name="T17" fmla="*/ 0 h 68"/>
                  <a:gd name="T18" fmla="*/ 28 w 62"/>
                  <a:gd name="T19" fmla="*/ 0 h 68"/>
                  <a:gd name="T20" fmla="*/ 34 w 62"/>
                  <a:gd name="T21" fmla="*/ 0 h 68"/>
                  <a:gd name="T22" fmla="*/ 34 w 62"/>
                  <a:gd name="T23" fmla="*/ 0 h 68"/>
                  <a:gd name="T24" fmla="*/ 34 w 62"/>
                  <a:gd name="T25" fmla="*/ 0 h 68"/>
                  <a:gd name="T26" fmla="*/ 41 w 62"/>
                  <a:gd name="T27" fmla="*/ 0 h 68"/>
                  <a:gd name="T28" fmla="*/ 41 w 62"/>
                  <a:gd name="T29" fmla="*/ 6 h 68"/>
                  <a:gd name="T30" fmla="*/ 48 w 62"/>
                  <a:gd name="T31" fmla="*/ 6 h 68"/>
                  <a:gd name="T32" fmla="*/ 48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48 w 62"/>
                  <a:gd name="T51" fmla="*/ 61 h 68"/>
                  <a:gd name="T52" fmla="*/ 48 w 62"/>
                  <a:gd name="T53" fmla="*/ 61 h 68"/>
                  <a:gd name="T54" fmla="*/ 41 w 62"/>
                  <a:gd name="T55" fmla="*/ 61 h 68"/>
                  <a:gd name="T56" fmla="*/ 41 w 62"/>
                  <a:gd name="T57" fmla="*/ 61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0 w 62"/>
                  <a:gd name="T81" fmla="*/ 47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0"/>
                    </a:lnTo>
                    <a:lnTo>
                      <a:pt x="7" y="13"/>
                    </a:lnTo>
                    <a:lnTo>
                      <a:pt x="7" y="13"/>
                    </a:lnTo>
                    <a:lnTo>
                      <a:pt x="14" y="6"/>
                    </a:lnTo>
                    <a:lnTo>
                      <a:pt x="14" y="6"/>
                    </a:lnTo>
                    <a:lnTo>
                      <a:pt x="21" y="6"/>
                    </a:lnTo>
                    <a:lnTo>
                      <a:pt x="21" y="0"/>
                    </a:lnTo>
                    <a:lnTo>
                      <a:pt x="28" y="0"/>
                    </a:lnTo>
                    <a:lnTo>
                      <a:pt x="28" y="0"/>
                    </a:lnTo>
                    <a:lnTo>
                      <a:pt x="34" y="0"/>
                    </a:lnTo>
                    <a:lnTo>
                      <a:pt x="34" y="0"/>
                    </a:lnTo>
                    <a:lnTo>
                      <a:pt x="34" y="0"/>
                    </a:lnTo>
                    <a:lnTo>
                      <a:pt x="41" y="0"/>
                    </a:lnTo>
                    <a:lnTo>
                      <a:pt x="41" y="6"/>
                    </a:lnTo>
                    <a:lnTo>
                      <a:pt x="48" y="6"/>
                    </a:lnTo>
                    <a:lnTo>
                      <a:pt x="48" y="6"/>
                    </a:lnTo>
                    <a:lnTo>
                      <a:pt x="55" y="13"/>
                    </a:lnTo>
                    <a:lnTo>
                      <a:pt x="55" y="13"/>
                    </a:lnTo>
                    <a:lnTo>
                      <a:pt x="62" y="20"/>
                    </a:lnTo>
                    <a:lnTo>
                      <a:pt x="62" y="34"/>
                    </a:lnTo>
                    <a:lnTo>
                      <a:pt x="62" y="34"/>
                    </a:lnTo>
                    <a:lnTo>
                      <a:pt x="62" y="47"/>
                    </a:lnTo>
                    <a:lnTo>
                      <a:pt x="55" y="54"/>
                    </a:lnTo>
                    <a:lnTo>
                      <a:pt x="55" y="54"/>
                    </a:lnTo>
                    <a:lnTo>
                      <a:pt x="48" y="61"/>
                    </a:lnTo>
                    <a:lnTo>
                      <a:pt x="48" y="61"/>
                    </a:lnTo>
                    <a:lnTo>
                      <a:pt x="41" y="61"/>
                    </a:lnTo>
                    <a:lnTo>
                      <a:pt x="41" y="61"/>
                    </a:lnTo>
                    <a:lnTo>
                      <a:pt x="34" y="68"/>
                    </a:lnTo>
                    <a:lnTo>
                      <a:pt x="34" y="68"/>
                    </a:lnTo>
                    <a:lnTo>
                      <a:pt x="34" y="68"/>
                    </a:lnTo>
                    <a:lnTo>
                      <a:pt x="28" y="68"/>
                    </a:lnTo>
                    <a:lnTo>
                      <a:pt x="28" y="68"/>
                    </a:lnTo>
                    <a:lnTo>
                      <a:pt x="21" y="61"/>
                    </a:lnTo>
                    <a:lnTo>
                      <a:pt x="21" y="61"/>
                    </a:lnTo>
                    <a:lnTo>
                      <a:pt x="14" y="61"/>
                    </a:lnTo>
                    <a:lnTo>
                      <a:pt x="14" y="61"/>
                    </a:lnTo>
                    <a:lnTo>
                      <a:pt x="7" y="54"/>
                    </a:lnTo>
                    <a:lnTo>
                      <a:pt x="7" y="54"/>
                    </a:lnTo>
                    <a:lnTo>
                      <a:pt x="0" y="47"/>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399" name="Freeform 583"/>
              <p:cNvSpPr>
                <a:spLocks/>
              </p:cNvSpPr>
              <p:nvPr/>
            </p:nvSpPr>
            <p:spPr bwMode="auto">
              <a:xfrm>
                <a:off x="799" y="1689"/>
                <a:ext cx="35" cy="36"/>
              </a:xfrm>
              <a:custGeom>
                <a:avLst/>
                <a:gdLst>
                  <a:gd name="T0" fmla="*/ 0 w 62"/>
                  <a:gd name="T1" fmla="*/ 34 h 68"/>
                  <a:gd name="T2" fmla="*/ 0 w 62"/>
                  <a:gd name="T3" fmla="*/ 20 h 68"/>
                  <a:gd name="T4" fmla="*/ 7 w 62"/>
                  <a:gd name="T5" fmla="*/ 13 h 68"/>
                  <a:gd name="T6" fmla="*/ 7 w 62"/>
                  <a:gd name="T7" fmla="*/ 13 h 68"/>
                  <a:gd name="T8" fmla="*/ 14 w 62"/>
                  <a:gd name="T9" fmla="*/ 6 h 68"/>
                  <a:gd name="T10" fmla="*/ 14 w 62"/>
                  <a:gd name="T11" fmla="*/ 6 h 68"/>
                  <a:gd name="T12" fmla="*/ 21 w 62"/>
                  <a:gd name="T13" fmla="*/ 6 h 68"/>
                  <a:gd name="T14" fmla="*/ 21 w 62"/>
                  <a:gd name="T15" fmla="*/ 0 h 68"/>
                  <a:gd name="T16" fmla="*/ 28 w 62"/>
                  <a:gd name="T17" fmla="*/ 0 h 68"/>
                  <a:gd name="T18" fmla="*/ 28 w 62"/>
                  <a:gd name="T19" fmla="*/ 0 h 68"/>
                  <a:gd name="T20" fmla="*/ 34 w 62"/>
                  <a:gd name="T21" fmla="*/ 0 h 68"/>
                  <a:gd name="T22" fmla="*/ 34 w 62"/>
                  <a:gd name="T23" fmla="*/ 0 h 68"/>
                  <a:gd name="T24" fmla="*/ 34 w 62"/>
                  <a:gd name="T25" fmla="*/ 0 h 68"/>
                  <a:gd name="T26" fmla="*/ 41 w 62"/>
                  <a:gd name="T27" fmla="*/ 0 h 68"/>
                  <a:gd name="T28" fmla="*/ 41 w 62"/>
                  <a:gd name="T29" fmla="*/ 6 h 68"/>
                  <a:gd name="T30" fmla="*/ 48 w 62"/>
                  <a:gd name="T31" fmla="*/ 6 h 68"/>
                  <a:gd name="T32" fmla="*/ 48 w 62"/>
                  <a:gd name="T33" fmla="*/ 6 h 68"/>
                  <a:gd name="T34" fmla="*/ 55 w 62"/>
                  <a:gd name="T35" fmla="*/ 13 h 68"/>
                  <a:gd name="T36" fmla="*/ 55 w 62"/>
                  <a:gd name="T37" fmla="*/ 13 h 68"/>
                  <a:gd name="T38" fmla="*/ 62 w 62"/>
                  <a:gd name="T39" fmla="*/ 20 h 68"/>
                  <a:gd name="T40" fmla="*/ 62 w 62"/>
                  <a:gd name="T41" fmla="*/ 34 h 68"/>
                  <a:gd name="T42" fmla="*/ 62 w 62"/>
                  <a:gd name="T43" fmla="*/ 34 h 68"/>
                  <a:gd name="T44" fmla="*/ 62 w 62"/>
                  <a:gd name="T45" fmla="*/ 47 h 68"/>
                  <a:gd name="T46" fmla="*/ 55 w 62"/>
                  <a:gd name="T47" fmla="*/ 54 h 68"/>
                  <a:gd name="T48" fmla="*/ 55 w 62"/>
                  <a:gd name="T49" fmla="*/ 54 h 68"/>
                  <a:gd name="T50" fmla="*/ 48 w 62"/>
                  <a:gd name="T51" fmla="*/ 61 h 68"/>
                  <a:gd name="T52" fmla="*/ 48 w 62"/>
                  <a:gd name="T53" fmla="*/ 61 h 68"/>
                  <a:gd name="T54" fmla="*/ 41 w 62"/>
                  <a:gd name="T55" fmla="*/ 61 h 68"/>
                  <a:gd name="T56" fmla="*/ 41 w 62"/>
                  <a:gd name="T57" fmla="*/ 61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1 h 68"/>
                  <a:gd name="T70" fmla="*/ 21 w 62"/>
                  <a:gd name="T71" fmla="*/ 61 h 68"/>
                  <a:gd name="T72" fmla="*/ 14 w 62"/>
                  <a:gd name="T73" fmla="*/ 61 h 68"/>
                  <a:gd name="T74" fmla="*/ 14 w 62"/>
                  <a:gd name="T75" fmla="*/ 61 h 68"/>
                  <a:gd name="T76" fmla="*/ 7 w 62"/>
                  <a:gd name="T77" fmla="*/ 54 h 68"/>
                  <a:gd name="T78" fmla="*/ 7 w 62"/>
                  <a:gd name="T79" fmla="*/ 54 h 68"/>
                  <a:gd name="T80" fmla="*/ 0 w 62"/>
                  <a:gd name="T81" fmla="*/ 47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0"/>
                    </a:lnTo>
                    <a:lnTo>
                      <a:pt x="7" y="13"/>
                    </a:lnTo>
                    <a:lnTo>
                      <a:pt x="7" y="13"/>
                    </a:lnTo>
                    <a:lnTo>
                      <a:pt x="14" y="6"/>
                    </a:lnTo>
                    <a:lnTo>
                      <a:pt x="14" y="6"/>
                    </a:lnTo>
                    <a:lnTo>
                      <a:pt x="21" y="6"/>
                    </a:lnTo>
                    <a:lnTo>
                      <a:pt x="21" y="0"/>
                    </a:lnTo>
                    <a:lnTo>
                      <a:pt x="28" y="0"/>
                    </a:lnTo>
                    <a:lnTo>
                      <a:pt x="28" y="0"/>
                    </a:lnTo>
                    <a:lnTo>
                      <a:pt x="34" y="0"/>
                    </a:lnTo>
                    <a:lnTo>
                      <a:pt x="34" y="0"/>
                    </a:lnTo>
                    <a:lnTo>
                      <a:pt x="34" y="0"/>
                    </a:lnTo>
                    <a:lnTo>
                      <a:pt x="41" y="0"/>
                    </a:lnTo>
                    <a:lnTo>
                      <a:pt x="41" y="6"/>
                    </a:lnTo>
                    <a:lnTo>
                      <a:pt x="48" y="6"/>
                    </a:lnTo>
                    <a:lnTo>
                      <a:pt x="48" y="6"/>
                    </a:lnTo>
                    <a:lnTo>
                      <a:pt x="55" y="13"/>
                    </a:lnTo>
                    <a:lnTo>
                      <a:pt x="55" y="13"/>
                    </a:lnTo>
                    <a:lnTo>
                      <a:pt x="62" y="20"/>
                    </a:lnTo>
                    <a:lnTo>
                      <a:pt x="62" y="34"/>
                    </a:lnTo>
                    <a:lnTo>
                      <a:pt x="62" y="34"/>
                    </a:lnTo>
                    <a:lnTo>
                      <a:pt x="62" y="47"/>
                    </a:lnTo>
                    <a:lnTo>
                      <a:pt x="55" y="54"/>
                    </a:lnTo>
                    <a:lnTo>
                      <a:pt x="55" y="54"/>
                    </a:lnTo>
                    <a:lnTo>
                      <a:pt x="48" y="61"/>
                    </a:lnTo>
                    <a:lnTo>
                      <a:pt x="48" y="61"/>
                    </a:lnTo>
                    <a:lnTo>
                      <a:pt x="41" y="61"/>
                    </a:lnTo>
                    <a:lnTo>
                      <a:pt x="41" y="61"/>
                    </a:lnTo>
                    <a:lnTo>
                      <a:pt x="34" y="68"/>
                    </a:lnTo>
                    <a:lnTo>
                      <a:pt x="34" y="68"/>
                    </a:lnTo>
                    <a:lnTo>
                      <a:pt x="34" y="68"/>
                    </a:lnTo>
                    <a:lnTo>
                      <a:pt x="28" y="68"/>
                    </a:lnTo>
                    <a:lnTo>
                      <a:pt x="28" y="68"/>
                    </a:lnTo>
                    <a:lnTo>
                      <a:pt x="21" y="61"/>
                    </a:lnTo>
                    <a:lnTo>
                      <a:pt x="21" y="61"/>
                    </a:lnTo>
                    <a:lnTo>
                      <a:pt x="14" y="61"/>
                    </a:lnTo>
                    <a:lnTo>
                      <a:pt x="14" y="61"/>
                    </a:lnTo>
                    <a:lnTo>
                      <a:pt x="7" y="54"/>
                    </a:lnTo>
                    <a:lnTo>
                      <a:pt x="7" y="54"/>
                    </a:lnTo>
                    <a:lnTo>
                      <a:pt x="0" y="47"/>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400" name="Oval 584"/>
              <p:cNvSpPr>
                <a:spLocks noChangeArrowheads="1"/>
              </p:cNvSpPr>
              <p:nvPr/>
            </p:nvSpPr>
            <p:spPr bwMode="auto">
              <a:xfrm>
                <a:off x="811" y="1616"/>
                <a:ext cx="23" cy="23"/>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1" name="Freeform 585"/>
              <p:cNvSpPr>
                <a:spLocks/>
              </p:cNvSpPr>
              <p:nvPr/>
            </p:nvSpPr>
            <p:spPr bwMode="auto">
              <a:xfrm>
                <a:off x="799" y="1606"/>
                <a:ext cx="35" cy="33"/>
              </a:xfrm>
              <a:custGeom>
                <a:avLst/>
                <a:gdLst>
                  <a:gd name="T0" fmla="*/ 0 w 62"/>
                  <a:gd name="T1" fmla="*/ 34 h 62"/>
                  <a:gd name="T2" fmla="*/ 0 w 62"/>
                  <a:gd name="T3" fmla="*/ 14 h 62"/>
                  <a:gd name="T4" fmla="*/ 7 w 62"/>
                  <a:gd name="T5" fmla="*/ 14 h 62"/>
                  <a:gd name="T6" fmla="*/ 7 w 62"/>
                  <a:gd name="T7" fmla="*/ 7 h 62"/>
                  <a:gd name="T8" fmla="*/ 14 w 62"/>
                  <a:gd name="T9" fmla="*/ 7 h 62"/>
                  <a:gd name="T10" fmla="*/ 14 w 62"/>
                  <a:gd name="T11" fmla="*/ 0 h 62"/>
                  <a:gd name="T12" fmla="*/ 21 w 62"/>
                  <a:gd name="T13" fmla="*/ 0 h 62"/>
                  <a:gd name="T14" fmla="*/ 21 w 62"/>
                  <a:gd name="T15" fmla="*/ 0 h 62"/>
                  <a:gd name="T16" fmla="*/ 28 w 62"/>
                  <a:gd name="T17" fmla="*/ 0 h 62"/>
                  <a:gd name="T18" fmla="*/ 28 w 62"/>
                  <a:gd name="T19" fmla="*/ 0 h 62"/>
                  <a:gd name="T20" fmla="*/ 34 w 62"/>
                  <a:gd name="T21" fmla="*/ 0 h 62"/>
                  <a:gd name="T22" fmla="*/ 34 w 62"/>
                  <a:gd name="T23" fmla="*/ 0 h 62"/>
                  <a:gd name="T24" fmla="*/ 34 w 62"/>
                  <a:gd name="T25" fmla="*/ 0 h 62"/>
                  <a:gd name="T26" fmla="*/ 41 w 62"/>
                  <a:gd name="T27" fmla="*/ 0 h 62"/>
                  <a:gd name="T28" fmla="*/ 41 w 62"/>
                  <a:gd name="T29" fmla="*/ 0 h 62"/>
                  <a:gd name="T30" fmla="*/ 48 w 62"/>
                  <a:gd name="T31" fmla="*/ 0 h 62"/>
                  <a:gd name="T32" fmla="*/ 48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48 w 62"/>
                  <a:gd name="T51" fmla="*/ 55 h 62"/>
                  <a:gd name="T52" fmla="*/ 48 w 62"/>
                  <a:gd name="T53" fmla="*/ 62 h 62"/>
                  <a:gd name="T54" fmla="*/ 41 w 62"/>
                  <a:gd name="T55" fmla="*/ 62 h 62"/>
                  <a:gd name="T56" fmla="*/ 41 w 62"/>
                  <a:gd name="T57" fmla="*/ 62 h 62"/>
                  <a:gd name="T58" fmla="*/ 34 w 62"/>
                  <a:gd name="T59" fmla="*/ 62 h 62"/>
                  <a:gd name="T60" fmla="*/ 34 w 62"/>
                  <a:gd name="T61" fmla="*/ 62 h 62"/>
                  <a:gd name="T62" fmla="*/ 34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55 h 62"/>
                  <a:gd name="T76" fmla="*/ 7 w 62"/>
                  <a:gd name="T77" fmla="*/ 55 h 62"/>
                  <a:gd name="T78" fmla="*/ 7 w 62"/>
                  <a:gd name="T79" fmla="*/ 48 h 62"/>
                  <a:gd name="T80" fmla="*/ 0 w 62"/>
                  <a:gd name="T81" fmla="*/ 48 h 62"/>
                  <a:gd name="T82" fmla="*/ 0 w 62"/>
                  <a:gd name="T83"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2">
                    <a:moveTo>
                      <a:pt x="0" y="34"/>
                    </a:moveTo>
                    <a:lnTo>
                      <a:pt x="0" y="14"/>
                    </a:lnTo>
                    <a:lnTo>
                      <a:pt x="7" y="14"/>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14"/>
                    </a:lnTo>
                    <a:lnTo>
                      <a:pt x="62" y="14"/>
                    </a:lnTo>
                    <a:lnTo>
                      <a:pt x="62" y="34"/>
                    </a:lnTo>
                    <a:lnTo>
                      <a:pt x="62" y="34"/>
                    </a:lnTo>
                    <a:lnTo>
                      <a:pt x="62" y="48"/>
                    </a:lnTo>
                    <a:lnTo>
                      <a:pt x="55" y="48"/>
                    </a:lnTo>
                    <a:lnTo>
                      <a:pt x="55" y="55"/>
                    </a:lnTo>
                    <a:lnTo>
                      <a:pt x="48" y="55"/>
                    </a:lnTo>
                    <a:lnTo>
                      <a:pt x="48" y="62"/>
                    </a:lnTo>
                    <a:lnTo>
                      <a:pt x="41" y="62"/>
                    </a:lnTo>
                    <a:lnTo>
                      <a:pt x="41" y="62"/>
                    </a:lnTo>
                    <a:lnTo>
                      <a:pt x="34" y="62"/>
                    </a:lnTo>
                    <a:lnTo>
                      <a:pt x="34" y="62"/>
                    </a:lnTo>
                    <a:lnTo>
                      <a:pt x="34" y="62"/>
                    </a:lnTo>
                    <a:lnTo>
                      <a:pt x="28" y="62"/>
                    </a:lnTo>
                    <a:lnTo>
                      <a:pt x="28" y="62"/>
                    </a:lnTo>
                    <a:lnTo>
                      <a:pt x="21" y="62"/>
                    </a:lnTo>
                    <a:lnTo>
                      <a:pt x="21" y="62"/>
                    </a:lnTo>
                    <a:lnTo>
                      <a:pt x="14" y="62"/>
                    </a:lnTo>
                    <a:lnTo>
                      <a:pt x="14" y="55"/>
                    </a:lnTo>
                    <a:lnTo>
                      <a:pt x="7" y="55"/>
                    </a:lnTo>
                    <a:lnTo>
                      <a:pt x="7" y="48"/>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2" name="Freeform 586"/>
              <p:cNvSpPr>
                <a:spLocks/>
              </p:cNvSpPr>
              <p:nvPr/>
            </p:nvSpPr>
            <p:spPr bwMode="auto">
              <a:xfrm>
                <a:off x="799" y="1606"/>
                <a:ext cx="35" cy="33"/>
              </a:xfrm>
              <a:custGeom>
                <a:avLst/>
                <a:gdLst>
                  <a:gd name="T0" fmla="*/ 0 w 62"/>
                  <a:gd name="T1" fmla="*/ 34 h 62"/>
                  <a:gd name="T2" fmla="*/ 0 w 62"/>
                  <a:gd name="T3" fmla="*/ 14 h 62"/>
                  <a:gd name="T4" fmla="*/ 7 w 62"/>
                  <a:gd name="T5" fmla="*/ 14 h 62"/>
                  <a:gd name="T6" fmla="*/ 7 w 62"/>
                  <a:gd name="T7" fmla="*/ 7 h 62"/>
                  <a:gd name="T8" fmla="*/ 14 w 62"/>
                  <a:gd name="T9" fmla="*/ 7 h 62"/>
                  <a:gd name="T10" fmla="*/ 14 w 62"/>
                  <a:gd name="T11" fmla="*/ 0 h 62"/>
                  <a:gd name="T12" fmla="*/ 21 w 62"/>
                  <a:gd name="T13" fmla="*/ 0 h 62"/>
                  <a:gd name="T14" fmla="*/ 21 w 62"/>
                  <a:gd name="T15" fmla="*/ 0 h 62"/>
                  <a:gd name="T16" fmla="*/ 28 w 62"/>
                  <a:gd name="T17" fmla="*/ 0 h 62"/>
                  <a:gd name="T18" fmla="*/ 28 w 62"/>
                  <a:gd name="T19" fmla="*/ 0 h 62"/>
                  <a:gd name="T20" fmla="*/ 34 w 62"/>
                  <a:gd name="T21" fmla="*/ 0 h 62"/>
                  <a:gd name="T22" fmla="*/ 34 w 62"/>
                  <a:gd name="T23" fmla="*/ 0 h 62"/>
                  <a:gd name="T24" fmla="*/ 34 w 62"/>
                  <a:gd name="T25" fmla="*/ 0 h 62"/>
                  <a:gd name="T26" fmla="*/ 41 w 62"/>
                  <a:gd name="T27" fmla="*/ 0 h 62"/>
                  <a:gd name="T28" fmla="*/ 41 w 62"/>
                  <a:gd name="T29" fmla="*/ 0 h 62"/>
                  <a:gd name="T30" fmla="*/ 48 w 62"/>
                  <a:gd name="T31" fmla="*/ 0 h 62"/>
                  <a:gd name="T32" fmla="*/ 48 w 62"/>
                  <a:gd name="T33" fmla="*/ 7 h 62"/>
                  <a:gd name="T34" fmla="*/ 55 w 62"/>
                  <a:gd name="T35" fmla="*/ 7 h 62"/>
                  <a:gd name="T36" fmla="*/ 55 w 62"/>
                  <a:gd name="T37" fmla="*/ 14 h 62"/>
                  <a:gd name="T38" fmla="*/ 62 w 62"/>
                  <a:gd name="T39" fmla="*/ 14 h 62"/>
                  <a:gd name="T40" fmla="*/ 62 w 62"/>
                  <a:gd name="T41" fmla="*/ 34 h 62"/>
                  <a:gd name="T42" fmla="*/ 62 w 62"/>
                  <a:gd name="T43" fmla="*/ 34 h 62"/>
                  <a:gd name="T44" fmla="*/ 62 w 62"/>
                  <a:gd name="T45" fmla="*/ 48 h 62"/>
                  <a:gd name="T46" fmla="*/ 55 w 62"/>
                  <a:gd name="T47" fmla="*/ 48 h 62"/>
                  <a:gd name="T48" fmla="*/ 55 w 62"/>
                  <a:gd name="T49" fmla="*/ 55 h 62"/>
                  <a:gd name="T50" fmla="*/ 48 w 62"/>
                  <a:gd name="T51" fmla="*/ 55 h 62"/>
                  <a:gd name="T52" fmla="*/ 48 w 62"/>
                  <a:gd name="T53" fmla="*/ 62 h 62"/>
                  <a:gd name="T54" fmla="*/ 41 w 62"/>
                  <a:gd name="T55" fmla="*/ 62 h 62"/>
                  <a:gd name="T56" fmla="*/ 41 w 62"/>
                  <a:gd name="T57" fmla="*/ 62 h 62"/>
                  <a:gd name="T58" fmla="*/ 34 w 62"/>
                  <a:gd name="T59" fmla="*/ 62 h 62"/>
                  <a:gd name="T60" fmla="*/ 34 w 62"/>
                  <a:gd name="T61" fmla="*/ 62 h 62"/>
                  <a:gd name="T62" fmla="*/ 34 w 62"/>
                  <a:gd name="T63" fmla="*/ 62 h 62"/>
                  <a:gd name="T64" fmla="*/ 28 w 62"/>
                  <a:gd name="T65" fmla="*/ 62 h 62"/>
                  <a:gd name="T66" fmla="*/ 28 w 62"/>
                  <a:gd name="T67" fmla="*/ 62 h 62"/>
                  <a:gd name="T68" fmla="*/ 21 w 62"/>
                  <a:gd name="T69" fmla="*/ 62 h 62"/>
                  <a:gd name="T70" fmla="*/ 21 w 62"/>
                  <a:gd name="T71" fmla="*/ 62 h 62"/>
                  <a:gd name="T72" fmla="*/ 14 w 62"/>
                  <a:gd name="T73" fmla="*/ 62 h 62"/>
                  <a:gd name="T74" fmla="*/ 14 w 62"/>
                  <a:gd name="T75" fmla="*/ 55 h 62"/>
                  <a:gd name="T76" fmla="*/ 7 w 62"/>
                  <a:gd name="T77" fmla="*/ 55 h 62"/>
                  <a:gd name="T78" fmla="*/ 7 w 62"/>
                  <a:gd name="T79" fmla="*/ 48 h 62"/>
                  <a:gd name="T80" fmla="*/ 0 w 62"/>
                  <a:gd name="T81" fmla="*/ 48 h 62"/>
                  <a:gd name="T82" fmla="*/ 0 w 62"/>
                  <a:gd name="T83" fmla="*/ 34 h 62"/>
                  <a:gd name="T84" fmla="*/ 0 w 62"/>
                  <a:gd name="T85"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2">
                    <a:moveTo>
                      <a:pt x="0" y="34"/>
                    </a:moveTo>
                    <a:lnTo>
                      <a:pt x="0" y="14"/>
                    </a:lnTo>
                    <a:lnTo>
                      <a:pt x="7" y="14"/>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14"/>
                    </a:lnTo>
                    <a:lnTo>
                      <a:pt x="62" y="14"/>
                    </a:lnTo>
                    <a:lnTo>
                      <a:pt x="62" y="34"/>
                    </a:lnTo>
                    <a:lnTo>
                      <a:pt x="62" y="34"/>
                    </a:lnTo>
                    <a:lnTo>
                      <a:pt x="62" y="48"/>
                    </a:lnTo>
                    <a:lnTo>
                      <a:pt x="55" y="48"/>
                    </a:lnTo>
                    <a:lnTo>
                      <a:pt x="55" y="55"/>
                    </a:lnTo>
                    <a:lnTo>
                      <a:pt x="48" y="55"/>
                    </a:lnTo>
                    <a:lnTo>
                      <a:pt x="48" y="62"/>
                    </a:lnTo>
                    <a:lnTo>
                      <a:pt x="41" y="62"/>
                    </a:lnTo>
                    <a:lnTo>
                      <a:pt x="41" y="62"/>
                    </a:lnTo>
                    <a:lnTo>
                      <a:pt x="34" y="62"/>
                    </a:lnTo>
                    <a:lnTo>
                      <a:pt x="34" y="62"/>
                    </a:lnTo>
                    <a:lnTo>
                      <a:pt x="34" y="62"/>
                    </a:lnTo>
                    <a:lnTo>
                      <a:pt x="28" y="62"/>
                    </a:lnTo>
                    <a:lnTo>
                      <a:pt x="28" y="62"/>
                    </a:lnTo>
                    <a:lnTo>
                      <a:pt x="21" y="62"/>
                    </a:lnTo>
                    <a:lnTo>
                      <a:pt x="21" y="62"/>
                    </a:lnTo>
                    <a:lnTo>
                      <a:pt x="14" y="62"/>
                    </a:lnTo>
                    <a:lnTo>
                      <a:pt x="14" y="55"/>
                    </a:lnTo>
                    <a:lnTo>
                      <a:pt x="7" y="55"/>
                    </a:lnTo>
                    <a:lnTo>
                      <a:pt x="7" y="48"/>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403" name="Oval 587"/>
              <p:cNvSpPr>
                <a:spLocks noChangeArrowheads="1"/>
              </p:cNvSpPr>
              <p:nvPr/>
            </p:nvSpPr>
            <p:spPr bwMode="auto">
              <a:xfrm>
                <a:off x="811" y="1531"/>
                <a:ext cx="23" cy="21"/>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4" name="Freeform 588"/>
              <p:cNvSpPr>
                <a:spLocks/>
              </p:cNvSpPr>
              <p:nvPr/>
            </p:nvSpPr>
            <p:spPr bwMode="auto">
              <a:xfrm>
                <a:off x="799" y="1519"/>
                <a:ext cx="35"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4 w 62"/>
                  <a:gd name="T21" fmla="*/ 0 h 68"/>
                  <a:gd name="T22" fmla="*/ 34 w 62"/>
                  <a:gd name="T23" fmla="*/ 0 h 68"/>
                  <a:gd name="T24" fmla="*/ 34 w 62"/>
                  <a:gd name="T25" fmla="*/ 7 h 68"/>
                  <a:gd name="T26" fmla="*/ 41 w 62"/>
                  <a:gd name="T27" fmla="*/ 7 h 68"/>
                  <a:gd name="T28" fmla="*/ 41 w 62"/>
                  <a:gd name="T29" fmla="*/ 7 h 68"/>
                  <a:gd name="T30" fmla="*/ 48 w 62"/>
                  <a:gd name="T31" fmla="*/ 7 h 68"/>
                  <a:gd name="T32" fmla="*/ 48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8 w 62"/>
                  <a:gd name="T51" fmla="*/ 62 h 68"/>
                  <a:gd name="T52" fmla="*/ 48 w 62"/>
                  <a:gd name="T53" fmla="*/ 62 h 68"/>
                  <a:gd name="T54" fmla="*/ 41 w 62"/>
                  <a:gd name="T55" fmla="*/ 62 h 68"/>
                  <a:gd name="T56" fmla="*/ 41 w 62"/>
                  <a:gd name="T57" fmla="*/ 68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8 h 68"/>
                  <a:gd name="T70" fmla="*/ 21 w 62"/>
                  <a:gd name="T71" fmla="*/ 62 h 68"/>
                  <a:gd name="T72" fmla="*/ 14 w 62"/>
                  <a:gd name="T73" fmla="*/ 62 h 68"/>
                  <a:gd name="T74" fmla="*/ 14 w 62"/>
                  <a:gd name="T75" fmla="*/ 62 h 68"/>
                  <a:gd name="T76" fmla="*/ 7 w 62"/>
                  <a:gd name="T77" fmla="*/ 55 h 68"/>
                  <a:gd name="T78" fmla="*/ 7 w 62"/>
                  <a:gd name="T79" fmla="*/ 55 h 68"/>
                  <a:gd name="T80" fmla="*/ 0 w 62"/>
                  <a:gd name="T81" fmla="*/ 48 h 68"/>
                  <a:gd name="T82" fmla="*/ 0 w 62"/>
                  <a:gd name="T83"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8">
                    <a:moveTo>
                      <a:pt x="0" y="34"/>
                    </a:moveTo>
                    <a:lnTo>
                      <a:pt x="0" y="21"/>
                    </a:lnTo>
                    <a:lnTo>
                      <a:pt x="7" y="14"/>
                    </a:lnTo>
                    <a:lnTo>
                      <a:pt x="7" y="14"/>
                    </a:lnTo>
                    <a:lnTo>
                      <a:pt x="14" y="7"/>
                    </a:lnTo>
                    <a:lnTo>
                      <a:pt x="14" y="7"/>
                    </a:lnTo>
                    <a:lnTo>
                      <a:pt x="21" y="7"/>
                    </a:lnTo>
                    <a:lnTo>
                      <a:pt x="21" y="7"/>
                    </a:lnTo>
                    <a:lnTo>
                      <a:pt x="28" y="7"/>
                    </a:lnTo>
                    <a:lnTo>
                      <a:pt x="28" y="0"/>
                    </a:lnTo>
                    <a:lnTo>
                      <a:pt x="34" y="0"/>
                    </a:lnTo>
                    <a:lnTo>
                      <a:pt x="34" y="0"/>
                    </a:lnTo>
                    <a:lnTo>
                      <a:pt x="34" y="7"/>
                    </a:lnTo>
                    <a:lnTo>
                      <a:pt x="41" y="7"/>
                    </a:lnTo>
                    <a:lnTo>
                      <a:pt x="41" y="7"/>
                    </a:lnTo>
                    <a:lnTo>
                      <a:pt x="48" y="7"/>
                    </a:lnTo>
                    <a:lnTo>
                      <a:pt x="48" y="7"/>
                    </a:lnTo>
                    <a:lnTo>
                      <a:pt x="55" y="14"/>
                    </a:lnTo>
                    <a:lnTo>
                      <a:pt x="55" y="14"/>
                    </a:lnTo>
                    <a:lnTo>
                      <a:pt x="62" y="21"/>
                    </a:lnTo>
                    <a:lnTo>
                      <a:pt x="62" y="34"/>
                    </a:lnTo>
                    <a:lnTo>
                      <a:pt x="62" y="34"/>
                    </a:lnTo>
                    <a:lnTo>
                      <a:pt x="62" y="48"/>
                    </a:lnTo>
                    <a:lnTo>
                      <a:pt x="55" y="55"/>
                    </a:lnTo>
                    <a:lnTo>
                      <a:pt x="55" y="55"/>
                    </a:lnTo>
                    <a:lnTo>
                      <a:pt x="48" y="62"/>
                    </a:lnTo>
                    <a:lnTo>
                      <a:pt x="48" y="62"/>
                    </a:lnTo>
                    <a:lnTo>
                      <a:pt x="41" y="62"/>
                    </a:lnTo>
                    <a:lnTo>
                      <a:pt x="41" y="68"/>
                    </a:lnTo>
                    <a:lnTo>
                      <a:pt x="34" y="68"/>
                    </a:lnTo>
                    <a:lnTo>
                      <a:pt x="34" y="68"/>
                    </a:lnTo>
                    <a:lnTo>
                      <a:pt x="34" y="68"/>
                    </a:lnTo>
                    <a:lnTo>
                      <a:pt x="28" y="68"/>
                    </a:lnTo>
                    <a:lnTo>
                      <a:pt x="28" y="68"/>
                    </a:lnTo>
                    <a:lnTo>
                      <a:pt x="21" y="68"/>
                    </a:lnTo>
                    <a:lnTo>
                      <a:pt x="21" y="62"/>
                    </a:lnTo>
                    <a:lnTo>
                      <a:pt x="14" y="62"/>
                    </a:lnTo>
                    <a:lnTo>
                      <a:pt x="14" y="62"/>
                    </a:lnTo>
                    <a:lnTo>
                      <a:pt x="7" y="55"/>
                    </a:lnTo>
                    <a:lnTo>
                      <a:pt x="7" y="55"/>
                    </a:lnTo>
                    <a:lnTo>
                      <a:pt x="0" y="48"/>
                    </a:lnTo>
                    <a:lnTo>
                      <a:pt x="0" y="34"/>
                    </a:lnTo>
                    <a:close/>
                  </a:path>
                </a:pathLst>
              </a:custGeom>
              <a:solidFill>
                <a:srgbClr val="C0C0C0"/>
              </a:solidFill>
              <a:ln w="12700" cmpd="sng">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5" name="Freeform 589"/>
              <p:cNvSpPr>
                <a:spLocks/>
              </p:cNvSpPr>
              <p:nvPr/>
            </p:nvSpPr>
            <p:spPr bwMode="auto">
              <a:xfrm>
                <a:off x="799" y="1519"/>
                <a:ext cx="35" cy="36"/>
              </a:xfrm>
              <a:custGeom>
                <a:avLst/>
                <a:gdLst>
                  <a:gd name="T0" fmla="*/ 0 w 62"/>
                  <a:gd name="T1" fmla="*/ 34 h 68"/>
                  <a:gd name="T2" fmla="*/ 0 w 62"/>
                  <a:gd name="T3" fmla="*/ 21 h 68"/>
                  <a:gd name="T4" fmla="*/ 7 w 62"/>
                  <a:gd name="T5" fmla="*/ 14 h 68"/>
                  <a:gd name="T6" fmla="*/ 7 w 62"/>
                  <a:gd name="T7" fmla="*/ 14 h 68"/>
                  <a:gd name="T8" fmla="*/ 14 w 62"/>
                  <a:gd name="T9" fmla="*/ 7 h 68"/>
                  <a:gd name="T10" fmla="*/ 14 w 62"/>
                  <a:gd name="T11" fmla="*/ 7 h 68"/>
                  <a:gd name="T12" fmla="*/ 21 w 62"/>
                  <a:gd name="T13" fmla="*/ 7 h 68"/>
                  <a:gd name="T14" fmla="*/ 21 w 62"/>
                  <a:gd name="T15" fmla="*/ 7 h 68"/>
                  <a:gd name="T16" fmla="*/ 28 w 62"/>
                  <a:gd name="T17" fmla="*/ 7 h 68"/>
                  <a:gd name="T18" fmla="*/ 28 w 62"/>
                  <a:gd name="T19" fmla="*/ 0 h 68"/>
                  <a:gd name="T20" fmla="*/ 34 w 62"/>
                  <a:gd name="T21" fmla="*/ 0 h 68"/>
                  <a:gd name="T22" fmla="*/ 34 w 62"/>
                  <a:gd name="T23" fmla="*/ 0 h 68"/>
                  <a:gd name="T24" fmla="*/ 34 w 62"/>
                  <a:gd name="T25" fmla="*/ 7 h 68"/>
                  <a:gd name="T26" fmla="*/ 41 w 62"/>
                  <a:gd name="T27" fmla="*/ 7 h 68"/>
                  <a:gd name="T28" fmla="*/ 41 w 62"/>
                  <a:gd name="T29" fmla="*/ 7 h 68"/>
                  <a:gd name="T30" fmla="*/ 48 w 62"/>
                  <a:gd name="T31" fmla="*/ 7 h 68"/>
                  <a:gd name="T32" fmla="*/ 48 w 62"/>
                  <a:gd name="T33" fmla="*/ 7 h 68"/>
                  <a:gd name="T34" fmla="*/ 55 w 62"/>
                  <a:gd name="T35" fmla="*/ 14 h 68"/>
                  <a:gd name="T36" fmla="*/ 55 w 62"/>
                  <a:gd name="T37" fmla="*/ 14 h 68"/>
                  <a:gd name="T38" fmla="*/ 62 w 62"/>
                  <a:gd name="T39" fmla="*/ 21 h 68"/>
                  <a:gd name="T40" fmla="*/ 62 w 62"/>
                  <a:gd name="T41" fmla="*/ 34 h 68"/>
                  <a:gd name="T42" fmla="*/ 62 w 62"/>
                  <a:gd name="T43" fmla="*/ 34 h 68"/>
                  <a:gd name="T44" fmla="*/ 62 w 62"/>
                  <a:gd name="T45" fmla="*/ 48 h 68"/>
                  <a:gd name="T46" fmla="*/ 55 w 62"/>
                  <a:gd name="T47" fmla="*/ 55 h 68"/>
                  <a:gd name="T48" fmla="*/ 55 w 62"/>
                  <a:gd name="T49" fmla="*/ 55 h 68"/>
                  <a:gd name="T50" fmla="*/ 48 w 62"/>
                  <a:gd name="T51" fmla="*/ 62 h 68"/>
                  <a:gd name="T52" fmla="*/ 48 w 62"/>
                  <a:gd name="T53" fmla="*/ 62 h 68"/>
                  <a:gd name="T54" fmla="*/ 41 w 62"/>
                  <a:gd name="T55" fmla="*/ 62 h 68"/>
                  <a:gd name="T56" fmla="*/ 41 w 62"/>
                  <a:gd name="T57" fmla="*/ 68 h 68"/>
                  <a:gd name="T58" fmla="*/ 34 w 62"/>
                  <a:gd name="T59" fmla="*/ 68 h 68"/>
                  <a:gd name="T60" fmla="*/ 34 w 62"/>
                  <a:gd name="T61" fmla="*/ 68 h 68"/>
                  <a:gd name="T62" fmla="*/ 34 w 62"/>
                  <a:gd name="T63" fmla="*/ 68 h 68"/>
                  <a:gd name="T64" fmla="*/ 28 w 62"/>
                  <a:gd name="T65" fmla="*/ 68 h 68"/>
                  <a:gd name="T66" fmla="*/ 28 w 62"/>
                  <a:gd name="T67" fmla="*/ 68 h 68"/>
                  <a:gd name="T68" fmla="*/ 21 w 62"/>
                  <a:gd name="T69" fmla="*/ 68 h 68"/>
                  <a:gd name="T70" fmla="*/ 21 w 62"/>
                  <a:gd name="T71" fmla="*/ 62 h 68"/>
                  <a:gd name="T72" fmla="*/ 14 w 62"/>
                  <a:gd name="T73" fmla="*/ 62 h 68"/>
                  <a:gd name="T74" fmla="*/ 14 w 62"/>
                  <a:gd name="T75" fmla="*/ 62 h 68"/>
                  <a:gd name="T76" fmla="*/ 7 w 62"/>
                  <a:gd name="T77" fmla="*/ 55 h 68"/>
                  <a:gd name="T78" fmla="*/ 7 w 62"/>
                  <a:gd name="T79" fmla="*/ 55 h 68"/>
                  <a:gd name="T80" fmla="*/ 0 w 62"/>
                  <a:gd name="T81" fmla="*/ 48 h 68"/>
                  <a:gd name="T82" fmla="*/ 0 w 62"/>
                  <a:gd name="T83" fmla="*/ 34 h 68"/>
                  <a:gd name="T84" fmla="*/ 0 w 62"/>
                  <a:gd name="T8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8">
                    <a:moveTo>
                      <a:pt x="0" y="34"/>
                    </a:moveTo>
                    <a:lnTo>
                      <a:pt x="0" y="21"/>
                    </a:lnTo>
                    <a:lnTo>
                      <a:pt x="7" y="14"/>
                    </a:lnTo>
                    <a:lnTo>
                      <a:pt x="7" y="14"/>
                    </a:lnTo>
                    <a:lnTo>
                      <a:pt x="14" y="7"/>
                    </a:lnTo>
                    <a:lnTo>
                      <a:pt x="14" y="7"/>
                    </a:lnTo>
                    <a:lnTo>
                      <a:pt x="21" y="7"/>
                    </a:lnTo>
                    <a:lnTo>
                      <a:pt x="21" y="7"/>
                    </a:lnTo>
                    <a:lnTo>
                      <a:pt x="28" y="7"/>
                    </a:lnTo>
                    <a:lnTo>
                      <a:pt x="28" y="0"/>
                    </a:lnTo>
                    <a:lnTo>
                      <a:pt x="34" y="0"/>
                    </a:lnTo>
                    <a:lnTo>
                      <a:pt x="34" y="0"/>
                    </a:lnTo>
                    <a:lnTo>
                      <a:pt x="34" y="7"/>
                    </a:lnTo>
                    <a:lnTo>
                      <a:pt x="41" y="7"/>
                    </a:lnTo>
                    <a:lnTo>
                      <a:pt x="41" y="7"/>
                    </a:lnTo>
                    <a:lnTo>
                      <a:pt x="48" y="7"/>
                    </a:lnTo>
                    <a:lnTo>
                      <a:pt x="48" y="7"/>
                    </a:lnTo>
                    <a:lnTo>
                      <a:pt x="55" y="14"/>
                    </a:lnTo>
                    <a:lnTo>
                      <a:pt x="55" y="14"/>
                    </a:lnTo>
                    <a:lnTo>
                      <a:pt x="62" y="21"/>
                    </a:lnTo>
                    <a:lnTo>
                      <a:pt x="62" y="34"/>
                    </a:lnTo>
                    <a:lnTo>
                      <a:pt x="62" y="34"/>
                    </a:lnTo>
                    <a:lnTo>
                      <a:pt x="62" y="48"/>
                    </a:lnTo>
                    <a:lnTo>
                      <a:pt x="55" y="55"/>
                    </a:lnTo>
                    <a:lnTo>
                      <a:pt x="55" y="55"/>
                    </a:lnTo>
                    <a:lnTo>
                      <a:pt x="48" y="62"/>
                    </a:lnTo>
                    <a:lnTo>
                      <a:pt x="48" y="62"/>
                    </a:lnTo>
                    <a:lnTo>
                      <a:pt x="41" y="62"/>
                    </a:lnTo>
                    <a:lnTo>
                      <a:pt x="41" y="68"/>
                    </a:lnTo>
                    <a:lnTo>
                      <a:pt x="34" y="68"/>
                    </a:lnTo>
                    <a:lnTo>
                      <a:pt x="34" y="68"/>
                    </a:lnTo>
                    <a:lnTo>
                      <a:pt x="34" y="68"/>
                    </a:lnTo>
                    <a:lnTo>
                      <a:pt x="28" y="68"/>
                    </a:lnTo>
                    <a:lnTo>
                      <a:pt x="28" y="68"/>
                    </a:lnTo>
                    <a:lnTo>
                      <a:pt x="21" y="68"/>
                    </a:lnTo>
                    <a:lnTo>
                      <a:pt x="21" y="62"/>
                    </a:lnTo>
                    <a:lnTo>
                      <a:pt x="14" y="62"/>
                    </a:lnTo>
                    <a:lnTo>
                      <a:pt x="14" y="62"/>
                    </a:lnTo>
                    <a:lnTo>
                      <a:pt x="7" y="55"/>
                    </a:lnTo>
                    <a:lnTo>
                      <a:pt x="7" y="55"/>
                    </a:lnTo>
                    <a:lnTo>
                      <a:pt x="0" y="48"/>
                    </a:lnTo>
                    <a:lnTo>
                      <a:pt x="0" y="34"/>
                    </a:lnTo>
                    <a:lnTo>
                      <a:pt x="0" y="34"/>
                    </a:lnTo>
                  </a:path>
                </a:pathLst>
              </a:custGeom>
              <a:solidFill>
                <a:srgbClr val="C0C0C0"/>
              </a:solidFill>
              <a:ln w="12700" cmpd="sng">
                <a:solidFill>
                  <a:schemeClr val="tx1"/>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sp>
            <p:nvSpPr>
              <p:cNvPr id="35406" name="Freeform 590"/>
              <p:cNvSpPr>
                <a:spLocks/>
              </p:cNvSpPr>
              <p:nvPr/>
            </p:nvSpPr>
            <p:spPr bwMode="auto">
              <a:xfrm>
                <a:off x="799" y="1438"/>
                <a:ext cx="35" cy="32"/>
              </a:xfrm>
              <a:custGeom>
                <a:avLst/>
                <a:gdLst>
                  <a:gd name="T0" fmla="*/ 0 w 62"/>
                  <a:gd name="T1" fmla="*/ 34 h 61"/>
                  <a:gd name="T2" fmla="*/ 0 w 62"/>
                  <a:gd name="T3" fmla="*/ 21 h 61"/>
                  <a:gd name="T4" fmla="*/ 7 w 62"/>
                  <a:gd name="T5" fmla="*/ 14 h 61"/>
                  <a:gd name="T6" fmla="*/ 7 w 62"/>
                  <a:gd name="T7" fmla="*/ 7 h 61"/>
                  <a:gd name="T8" fmla="*/ 14 w 62"/>
                  <a:gd name="T9" fmla="*/ 7 h 61"/>
                  <a:gd name="T10" fmla="*/ 14 w 62"/>
                  <a:gd name="T11" fmla="*/ 7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7 h 61"/>
                  <a:gd name="T32" fmla="*/ 48 w 62"/>
                  <a:gd name="T33" fmla="*/ 7 h 61"/>
                  <a:gd name="T34" fmla="*/ 55 w 62"/>
                  <a:gd name="T35" fmla="*/ 7 h 61"/>
                  <a:gd name="T36" fmla="*/ 55 w 62"/>
                  <a:gd name="T37" fmla="*/ 14 h 61"/>
                  <a:gd name="T38" fmla="*/ 62 w 62"/>
                  <a:gd name="T39" fmla="*/ 21 h 61"/>
                  <a:gd name="T40" fmla="*/ 62 w 62"/>
                  <a:gd name="T41" fmla="*/ 34 h 61"/>
                  <a:gd name="T42" fmla="*/ 62 w 62"/>
                  <a:gd name="T43" fmla="*/ 34 h 61"/>
                  <a:gd name="T44" fmla="*/ 62 w 62"/>
                  <a:gd name="T45" fmla="*/ 48 h 61"/>
                  <a:gd name="T46" fmla="*/ 55 w 62"/>
                  <a:gd name="T47" fmla="*/ 55 h 61"/>
                  <a:gd name="T48" fmla="*/ 55 w 62"/>
                  <a:gd name="T49" fmla="*/ 55 h 61"/>
                  <a:gd name="T50" fmla="*/ 48 w 62"/>
                  <a:gd name="T51" fmla="*/ 55 h 61"/>
                  <a:gd name="T52" fmla="*/ 48 w 62"/>
                  <a:gd name="T53" fmla="*/ 61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61 h 61"/>
                  <a:gd name="T74" fmla="*/ 14 w 62"/>
                  <a:gd name="T75" fmla="*/ 55 h 61"/>
                  <a:gd name="T76" fmla="*/ 7 w 62"/>
                  <a:gd name="T77" fmla="*/ 55 h 61"/>
                  <a:gd name="T78" fmla="*/ 7 w 62"/>
                  <a:gd name="T79" fmla="*/ 55 h 61"/>
                  <a:gd name="T80" fmla="*/ 0 w 62"/>
                  <a:gd name="T81" fmla="*/ 48 h 61"/>
                  <a:gd name="T82" fmla="*/ 0 w 62"/>
                  <a:gd name="T83" fmla="*/ 3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34"/>
                    </a:moveTo>
                    <a:lnTo>
                      <a:pt x="0" y="21"/>
                    </a:lnTo>
                    <a:lnTo>
                      <a:pt x="7" y="14"/>
                    </a:lnTo>
                    <a:lnTo>
                      <a:pt x="7" y="7"/>
                    </a:lnTo>
                    <a:lnTo>
                      <a:pt x="14" y="7"/>
                    </a:lnTo>
                    <a:lnTo>
                      <a:pt x="14" y="7"/>
                    </a:lnTo>
                    <a:lnTo>
                      <a:pt x="21" y="0"/>
                    </a:lnTo>
                    <a:lnTo>
                      <a:pt x="21" y="0"/>
                    </a:lnTo>
                    <a:lnTo>
                      <a:pt x="28" y="0"/>
                    </a:lnTo>
                    <a:lnTo>
                      <a:pt x="28" y="0"/>
                    </a:lnTo>
                    <a:lnTo>
                      <a:pt x="34" y="0"/>
                    </a:lnTo>
                    <a:lnTo>
                      <a:pt x="34" y="0"/>
                    </a:lnTo>
                    <a:lnTo>
                      <a:pt x="34" y="0"/>
                    </a:lnTo>
                    <a:lnTo>
                      <a:pt x="41" y="0"/>
                    </a:lnTo>
                    <a:lnTo>
                      <a:pt x="41" y="0"/>
                    </a:lnTo>
                    <a:lnTo>
                      <a:pt x="48" y="7"/>
                    </a:lnTo>
                    <a:lnTo>
                      <a:pt x="48" y="7"/>
                    </a:lnTo>
                    <a:lnTo>
                      <a:pt x="55" y="7"/>
                    </a:lnTo>
                    <a:lnTo>
                      <a:pt x="55" y="14"/>
                    </a:lnTo>
                    <a:lnTo>
                      <a:pt x="62" y="21"/>
                    </a:lnTo>
                    <a:lnTo>
                      <a:pt x="62" y="34"/>
                    </a:lnTo>
                    <a:lnTo>
                      <a:pt x="62" y="34"/>
                    </a:lnTo>
                    <a:lnTo>
                      <a:pt x="62" y="48"/>
                    </a:lnTo>
                    <a:lnTo>
                      <a:pt x="55" y="55"/>
                    </a:lnTo>
                    <a:lnTo>
                      <a:pt x="55" y="55"/>
                    </a:lnTo>
                    <a:lnTo>
                      <a:pt x="48" y="55"/>
                    </a:lnTo>
                    <a:lnTo>
                      <a:pt x="48" y="61"/>
                    </a:lnTo>
                    <a:lnTo>
                      <a:pt x="41" y="61"/>
                    </a:lnTo>
                    <a:lnTo>
                      <a:pt x="41" y="61"/>
                    </a:lnTo>
                    <a:lnTo>
                      <a:pt x="34" y="61"/>
                    </a:lnTo>
                    <a:lnTo>
                      <a:pt x="34" y="61"/>
                    </a:lnTo>
                    <a:lnTo>
                      <a:pt x="34" y="61"/>
                    </a:lnTo>
                    <a:lnTo>
                      <a:pt x="28" y="61"/>
                    </a:lnTo>
                    <a:lnTo>
                      <a:pt x="28" y="61"/>
                    </a:lnTo>
                    <a:lnTo>
                      <a:pt x="21" y="61"/>
                    </a:lnTo>
                    <a:lnTo>
                      <a:pt x="21" y="61"/>
                    </a:lnTo>
                    <a:lnTo>
                      <a:pt x="14" y="61"/>
                    </a:lnTo>
                    <a:lnTo>
                      <a:pt x="14" y="55"/>
                    </a:lnTo>
                    <a:lnTo>
                      <a:pt x="7" y="55"/>
                    </a:lnTo>
                    <a:lnTo>
                      <a:pt x="7" y="55"/>
                    </a:lnTo>
                    <a:lnTo>
                      <a:pt x="0" y="48"/>
                    </a:lnTo>
                    <a:lnTo>
                      <a:pt x="0" y="34"/>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7" name="Oval 591"/>
              <p:cNvSpPr>
                <a:spLocks noChangeArrowheads="1"/>
              </p:cNvSpPr>
              <p:nvPr/>
            </p:nvSpPr>
            <p:spPr bwMode="auto">
              <a:xfrm>
                <a:off x="811" y="1363"/>
                <a:ext cx="23" cy="20"/>
              </a:xfrm>
              <a:prstGeom prst="ellipse">
                <a:avLst/>
              </a:prstGeom>
              <a:solidFill>
                <a:srgbClr val="C0C0C0"/>
              </a:solidFill>
              <a:ln w="12700">
                <a:solidFill>
                  <a:srgbClr val="000000"/>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8" name="Freeform 592"/>
              <p:cNvSpPr>
                <a:spLocks/>
              </p:cNvSpPr>
              <p:nvPr/>
            </p:nvSpPr>
            <p:spPr bwMode="auto">
              <a:xfrm>
                <a:off x="799" y="1355"/>
                <a:ext cx="35" cy="31"/>
              </a:xfrm>
              <a:custGeom>
                <a:avLst/>
                <a:gdLst>
                  <a:gd name="T0" fmla="*/ 0 w 62"/>
                  <a:gd name="T1" fmla="*/ 27 h 61"/>
                  <a:gd name="T2" fmla="*/ 0 w 62"/>
                  <a:gd name="T3" fmla="*/ 14 h 61"/>
                  <a:gd name="T4" fmla="*/ 7 w 62"/>
                  <a:gd name="T5" fmla="*/ 7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48 w 62"/>
                  <a:gd name="T51" fmla="*/ 54 h 61"/>
                  <a:gd name="T52" fmla="*/ 48 w 62"/>
                  <a:gd name="T53" fmla="*/ 54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8 h 61"/>
                  <a:gd name="T80" fmla="*/ 0 w 62"/>
                  <a:gd name="T81" fmla="*/ 41 h 61"/>
                  <a:gd name="T82" fmla="*/ 0 w 62"/>
                  <a:gd name="T83"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61">
                    <a:moveTo>
                      <a:pt x="0" y="27"/>
                    </a:moveTo>
                    <a:lnTo>
                      <a:pt x="0" y="14"/>
                    </a:lnTo>
                    <a:lnTo>
                      <a:pt x="7" y="7"/>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7"/>
                    </a:lnTo>
                    <a:lnTo>
                      <a:pt x="62" y="14"/>
                    </a:lnTo>
                    <a:lnTo>
                      <a:pt x="62" y="27"/>
                    </a:lnTo>
                    <a:lnTo>
                      <a:pt x="62" y="27"/>
                    </a:lnTo>
                    <a:lnTo>
                      <a:pt x="62" y="41"/>
                    </a:lnTo>
                    <a:lnTo>
                      <a:pt x="55" y="48"/>
                    </a:lnTo>
                    <a:lnTo>
                      <a:pt x="55" y="54"/>
                    </a:lnTo>
                    <a:lnTo>
                      <a:pt x="48" y="54"/>
                    </a:lnTo>
                    <a:lnTo>
                      <a:pt x="48" y="54"/>
                    </a:lnTo>
                    <a:lnTo>
                      <a:pt x="41" y="61"/>
                    </a:lnTo>
                    <a:lnTo>
                      <a:pt x="41" y="61"/>
                    </a:lnTo>
                    <a:lnTo>
                      <a:pt x="34" y="61"/>
                    </a:lnTo>
                    <a:lnTo>
                      <a:pt x="34" y="61"/>
                    </a:lnTo>
                    <a:lnTo>
                      <a:pt x="34" y="61"/>
                    </a:lnTo>
                    <a:lnTo>
                      <a:pt x="28" y="61"/>
                    </a:lnTo>
                    <a:lnTo>
                      <a:pt x="28" y="61"/>
                    </a:lnTo>
                    <a:lnTo>
                      <a:pt x="21" y="61"/>
                    </a:lnTo>
                    <a:lnTo>
                      <a:pt x="21" y="61"/>
                    </a:lnTo>
                    <a:lnTo>
                      <a:pt x="14" y="54"/>
                    </a:lnTo>
                    <a:lnTo>
                      <a:pt x="14" y="54"/>
                    </a:lnTo>
                    <a:lnTo>
                      <a:pt x="7" y="54"/>
                    </a:lnTo>
                    <a:lnTo>
                      <a:pt x="7" y="48"/>
                    </a:lnTo>
                    <a:lnTo>
                      <a:pt x="0" y="41"/>
                    </a:lnTo>
                    <a:lnTo>
                      <a:pt x="0" y="27"/>
                    </a:lnTo>
                    <a:close/>
                  </a:path>
                </a:pathLst>
              </a:custGeom>
              <a:solidFill>
                <a:srgbClr val="C0C0C0"/>
              </a:solidFill>
              <a:ln w="12700" cmpd="sng">
                <a:solidFill>
                  <a:schemeClr val="tx1"/>
                </a:solidFill>
                <a:round/>
                <a:headEnd/>
                <a:tailEnd/>
              </a:ln>
            </p:spPr>
            <p:txBody>
              <a:bodyPr/>
              <a:lstStyle/>
              <a:p>
                <a:endParaRPr lang="en-US">
                  <a:latin typeface="Arial" panose="020B0604020202020204" pitchFamily="34" charset="0"/>
                  <a:cs typeface="Arial" panose="020B0604020202020204" pitchFamily="34" charset="0"/>
                </a:endParaRPr>
              </a:p>
            </p:txBody>
          </p:sp>
          <p:sp>
            <p:nvSpPr>
              <p:cNvPr id="35409" name="Freeform 593"/>
              <p:cNvSpPr>
                <a:spLocks/>
              </p:cNvSpPr>
              <p:nvPr/>
            </p:nvSpPr>
            <p:spPr bwMode="auto">
              <a:xfrm>
                <a:off x="799" y="1355"/>
                <a:ext cx="35" cy="31"/>
              </a:xfrm>
              <a:custGeom>
                <a:avLst/>
                <a:gdLst>
                  <a:gd name="T0" fmla="*/ 0 w 62"/>
                  <a:gd name="T1" fmla="*/ 27 h 61"/>
                  <a:gd name="T2" fmla="*/ 0 w 62"/>
                  <a:gd name="T3" fmla="*/ 14 h 61"/>
                  <a:gd name="T4" fmla="*/ 7 w 62"/>
                  <a:gd name="T5" fmla="*/ 7 h 61"/>
                  <a:gd name="T6" fmla="*/ 7 w 62"/>
                  <a:gd name="T7" fmla="*/ 7 h 61"/>
                  <a:gd name="T8" fmla="*/ 14 w 62"/>
                  <a:gd name="T9" fmla="*/ 7 h 61"/>
                  <a:gd name="T10" fmla="*/ 14 w 62"/>
                  <a:gd name="T11" fmla="*/ 0 h 61"/>
                  <a:gd name="T12" fmla="*/ 21 w 62"/>
                  <a:gd name="T13" fmla="*/ 0 h 61"/>
                  <a:gd name="T14" fmla="*/ 21 w 62"/>
                  <a:gd name="T15" fmla="*/ 0 h 61"/>
                  <a:gd name="T16" fmla="*/ 28 w 62"/>
                  <a:gd name="T17" fmla="*/ 0 h 61"/>
                  <a:gd name="T18" fmla="*/ 28 w 62"/>
                  <a:gd name="T19" fmla="*/ 0 h 61"/>
                  <a:gd name="T20" fmla="*/ 34 w 62"/>
                  <a:gd name="T21" fmla="*/ 0 h 61"/>
                  <a:gd name="T22" fmla="*/ 34 w 62"/>
                  <a:gd name="T23" fmla="*/ 0 h 61"/>
                  <a:gd name="T24" fmla="*/ 34 w 62"/>
                  <a:gd name="T25" fmla="*/ 0 h 61"/>
                  <a:gd name="T26" fmla="*/ 41 w 62"/>
                  <a:gd name="T27" fmla="*/ 0 h 61"/>
                  <a:gd name="T28" fmla="*/ 41 w 62"/>
                  <a:gd name="T29" fmla="*/ 0 h 61"/>
                  <a:gd name="T30" fmla="*/ 48 w 62"/>
                  <a:gd name="T31" fmla="*/ 0 h 61"/>
                  <a:gd name="T32" fmla="*/ 48 w 62"/>
                  <a:gd name="T33" fmla="*/ 7 h 61"/>
                  <a:gd name="T34" fmla="*/ 55 w 62"/>
                  <a:gd name="T35" fmla="*/ 7 h 61"/>
                  <a:gd name="T36" fmla="*/ 55 w 62"/>
                  <a:gd name="T37" fmla="*/ 7 h 61"/>
                  <a:gd name="T38" fmla="*/ 62 w 62"/>
                  <a:gd name="T39" fmla="*/ 14 h 61"/>
                  <a:gd name="T40" fmla="*/ 62 w 62"/>
                  <a:gd name="T41" fmla="*/ 27 h 61"/>
                  <a:gd name="T42" fmla="*/ 62 w 62"/>
                  <a:gd name="T43" fmla="*/ 27 h 61"/>
                  <a:gd name="T44" fmla="*/ 62 w 62"/>
                  <a:gd name="T45" fmla="*/ 41 h 61"/>
                  <a:gd name="T46" fmla="*/ 55 w 62"/>
                  <a:gd name="T47" fmla="*/ 48 h 61"/>
                  <a:gd name="T48" fmla="*/ 55 w 62"/>
                  <a:gd name="T49" fmla="*/ 54 h 61"/>
                  <a:gd name="T50" fmla="*/ 48 w 62"/>
                  <a:gd name="T51" fmla="*/ 54 h 61"/>
                  <a:gd name="T52" fmla="*/ 48 w 62"/>
                  <a:gd name="T53" fmla="*/ 54 h 61"/>
                  <a:gd name="T54" fmla="*/ 41 w 62"/>
                  <a:gd name="T55" fmla="*/ 61 h 61"/>
                  <a:gd name="T56" fmla="*/ 41 w 62"/>
                  <a:gd name="T57" fmla="*/ 61 h 61"/>
                  <a:gd name="T58" fmla="*/ 34 w 62"/>
                  <a:gd name="T59" fmla="*/ 61 h 61"/>
                  <a:gd name="T60" fmla="*/ 34 w 62"/>
                  <a:gd name="T61" fmla="*/ 61 h 61"/>
                  <a:gd name="T62" fmla="*/ 34 w 62"/>
                  <a:gd name="T63" fmla="*/ 61 h 61"/>
                  <a:gd name="T64" fmla="*/ 28 w 62"/>
                  <a:gd name="T65" fmla="*/ 61 h 61"/>
                  <a:gd name="T66" fmla="*/ 28 w 62"/>
                  <a:gd name="T67" fmla="*/ 61 h 61"/>
                  <a:gd name="T68" fmla="*/ 21 w 62"/>
                  <a:gd name="T69" fmla="*/ 61 h 61"/>
                  <a:gd name="T70" fmla="*/ 21 w 62"/>
                  <a:gd name="T71" fmla="*/ 61 h 61"/>
                  <a:gd name="T72" fmla="*/ 14 w 62"/>
                  <a:gd name="T73" fmla="*/ 54 h 61"/>
                  <a:gd name="T74" fmla="*/ 14 w 62"/>
                  <a:gd name="T75" fmla="*/ 54 h 61"/>
                  <a:gd name="T76" fmla="*/ 7 w 62"/>
                  <a:gd name="T77" fmla="*/ 54 h 61"/>
                  <a:gd name="T78" fmla="*/ 7 w 62"/>
                  <a:gd name="T79" fmla="*/ 48 h 61"/>
                  <a:gd name="T80" fmla="*/ 0 w 62"/>
                  <a:gd name="T81" fmla="*/ 41 h 61"/>
                  <a:gd name="T82" fmla="*/ 0 w 62"/>
                  <a:gd name="T83" fmla="*/ 27 h 61"/>
                  <a:gd name="T84" fmla="*/ 0 w 62"/>
                  <a:gd name="T85"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61">
                    <a:moveTo>
                      <a:pt x="0" y="27"/>
                    </a:moveTo>
                    <a:lnTo>
                      <a:pt x="0" y="14"/>
                    </a:lnTo>
                    <a:lnTo>
                      <a:pt x="7" y="7"/>
                    </a:lnTo>
                    <a:lnTo>
                      <a:pt x="7" y="7"/>
                    </a:lnTo>
                    <a:lnTo>
                      <a:pt x="14" y="7"/>
                    </a:lnTo>
                    <a:lnTo>
                      <a:pt x="14" y="0"/>
                    </a:lnTo>
                    <a:lnTo>
                      <a:pt x="21" y="0"/>
                    </a:lnTo>
                    <a:lnTo>
                      <a:pt x="21" y="0"/>
                    </a:lnTo>
                    <a:lnTo>
                      <a:pt x="28" y="0"/>
                    </a:lnTo>
                    <a:lnTo>
                      <a:pt x="28" y="0"/>
                    </a:lnTo>
                    <a:lnTo>
                      <a:pt x="34" y="0"/>
                    </a:lnTo>
                    <a:lnTo>
                      <a:pt x="34" y="0"/>
                    </a:lnTo>
                    <a:lnTo>
                      <a:pt x="34" y="0"/>
                    </a:lnTo>
                    <a:lnTo>
                      <a:pt x="41" y="0"/>
                    </a:lnTo>
                    <a:lnTo>
                      <a:pt x="41" y="0"/>
                    </a:lnTo>
                    <a:lnTo>
                      <a:pt x="48" y="0"/>
                    </a:lnTo>
                    <a:lnTo>
                      <a:pt x="48" y="7"/>
                    </a:lnTo>
                    <a:lnTo>
                      <a:pt x="55" y="7"/>
                    </a:lnTo>
                    <a:lnTo>
                      <a:pt x="55" y="7"/>
                    </a:lnTo>
                    <a:lnTo>
                      <a:pt x="62" y="14"/>
                    </a:lnTo>
                    <a:lnTo>
                      <a:pt x="62" y="27"/>
                    </a:lnTo>
                    <a:lnTo>
                      <a:pt x="62" y="27"/>
                    </a:lnTo>
                    <a:lnTo>
                      <a:pt x="62" y="41"/>
                    </a:lnTo>
                    <a:lnTo>
                      <a:pt x="55" y="48"/>
                    </a:lnTo>
                    <a:lnTo>
                      <a:pt x="55" y="54"/>
                    </a:lnTo>
                    <a:lnTo>
                      <a:pt x="48" y="54"/>
                    </a:lnTo>
                    <a:lnTo>
                      <a:pt x="48" y="54"/>
                    </a:lnTo>
                    <a:lnTo>
                      <a:pt x="41" y="61"/>
                    </a:lnTo>
                    <a:lnTo>
                      <a:pt x="41" y="61"/>
                    </a:lnTo>
                    <a:lnTo>
                      <a:pt x="34" y="61"/>
                    </a:lnTo>
                    <a:lnTo>
                      <a:pt x="34" y="61"/>
                    </a:lnTo>
                    <a:lnTo>
                      <a:pt x="34" y="61"/>
                    </a:lnTo>
                    <a:lnTo>
                      <a:pt x="28" y="61"/>
                    </a:lnTo>
                    <a:lnTo>
                      <a:pt x="28" y="61"/>
                    </a:lnTo>
                    <a:lnTo>
                      <a:pt x="21" y="61"/>
                    </a:lnTo>
                    <a:lnTo>
                      <a:pt x="21" y="61"/>
                    </a:lnTo>
                    <a:lnTo>
                      <a:pt x="14" y="54"/>
                    </a:lnTo>
                    <a:lnTo>
                      <a:pt x="14" y="54"/>
                    </a:lnTo>
                    <a:lnTo>
                      <a:pt x="7" y="54"/>
                    </a:lnTo>
                    <a:lnTo>
                      <a:pt x="7" y="48"/>
                    </a:lnTo>
                    <a:lnTo>
                      <a:pt x="0" y="41"/>
                    </a:lnTo>
                    <a:lnTo>
                      <a:pt x="0" y="27"/>
                    </a:lnTo>
                    <a:lnTo>
                      <a:pt x="0" y="27"/>
                    </a:lnTo>
                  </a:path>
                </a:pathLst>
              </a:custGeom>
              <a:solidFill>
                <a:srgbClr val="C0C0C0"/>
              </a:solidFill>
              <a:ln w="12700" cmpd="sng">
                <a:solidFill>
                  <a:srgbClr val="000000"/>
                </a:solidFill>
                <a:prstDash val="solid"/>
                <a:round/>
                <a:headEnd/>
                <a:tailEnd/>
              </a:ln>
            </p:spPr>
            <p:txBody>
              <a:bodyPr/>
              <a:lstStyle/>
              <a:p>
                <a:endParaRPr lang="en-US">
                  <a:latin typeface="Arial" panose="020B0604020202020204" pitchFamily="34" charset="0"/>
                  <a:cs typeface="Arial" panose="020B0604020202020204" pitchFamily="34" charset="0"/>
                </a:endParaRPr>
              </a:p>
            </p:txBody>
          </p:sp>
        </p:grpSp>
      </p:grpSp>
      <p:sp>
        <p:nvSpPr>
          <p:cNvPr id="35410" name="Line 594"/>
          <p:cNvSpPr>
            <a:spLocks noChangeShapeType="1"/>
          </p:cNvSpPr>
          <p:nvPr/>
        </p:nvSpPr>
        <p:spPr bwMode="auto">
          <a:xfrm>
            <a:off x="1664362" y="1240911"/>
            <a:ext cx="699427" cy="5323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411" name="Text Box 595"/>
          <p:cNvSpPr txBox="1">
            <a:spLocks noChangeArrowheads="1"/>
          </p:cNvSpPr>
          <p:nvPr/>
        </p:nvSpPr>
        <p:spPr bwMode="auto">
          <a:xfrm>
            <a:off x="3040064" y="6046468"/>
            <a:ext cx="734571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en-US" sz="1600" b="1" dirty="0" smtClean="0">
                <a:latin typeface="Arial" panose="020B0604020202020204" pitchFamily="34" charset="0"/>
                <a:cs typeface="Arial" panose="020B0604020202020204" pitchFamily="34" charset="0"/>
              </a:rPr>
              <a:t>Ogni campione temporale fornisce una immagine spaziale, come un fotogramma di un film. Osservare e discutere i MUAP che appaiono sotto </a:t>
            </a:r>
            <a:br>
              <a:rPr lang="it-IT" altLang="en-US" sz="1600" b="1" dirty="0" smtClean="0">
                <a:latin typeface="Arial" panose="020B0604020202020204" pitchFamily="34" charset="0"/>
                <a:cs typeface="Arial" panose="020B0604020202020204" pitchFamily="34" charset="0"/>
              </a:rPr>
            </a:br>
            <a:r>
              <a:rPr lang="it-IT" altLang="en-US" sz="1600" b="1" dirty="0" smtClean="0">
                <a:latin typeface="Arial" panose="020B0604020202020204" pitchFamily="34" charset="0"/>
                <a:cs typeface="Arial" panose="020B0604020202020204" pitchFamily="34" charset="0"/>
              </a:rPr>
              <a:t>le 5 colonne. </a:t>
            </a:r>
            <a:endParaRPr lang="it-IT" altLang="en-US" sz="1600" b="1" dirty="0">
              <a:latin typeface="Arial" panose="020B0604020202020204" pitchFamily="34" charset="0"/>
              <a:cs typeface="Arial" panose="020B0604020202020204" pitchFamily="34" charset="0"/>
            </a:endParaRPr>
          </a:p>
        </p:txBody>
      </p:sp>
      <p:sp>
        <p:nvSpPr>
          <p:cNvPr id="3" name="TextBox 2"/>
          <p:cNvSpPr txBox="1"/>
          <p:nvPr/>
        </p:nvSpPr>
        <p:spPr>
          <a:xfrm>
            <a:off x="2208866" y="350258"/>
            <a:ext cx="995785" cy="523220"/>
          </a:xfrm>
          <a:prstGeom prst="rect">
            <a:avLst/>
          </a:prstGeom>
          <a:noFill/>
        </p:spPr>
        <p:txBody>
          <a:bodyPr wrap="none" rtlCol="0">
            <a:spAutoFit/>
          </a:bodyPr>
          <a:lstStyle/>
          <a:p>
            <a:r>
              <a:rPr lang="en-US" sz="1400" b="1" dirty="0" err="1" smtClean="0">
                <a:latin typeface="Arial" panose="020B0604020202020204" pitchFamily="34" charset="0"/>
                <a:cs typeface="Arial" panose="020B0604020202020204" pitchFamily="34" charset="0"/>
              </a:rPr>
              <a:t>Colonne</a:t>
            </a:r>
            <a:endParaRPr lang="en-US" sz="1400" b="1" dirty="0" smtClean="0">
              <a:latin typeface="Arial" panose="020B0604020202020204" pitchFamily="34" charset="0"/>
              <a:cs typeface="Arial" panose="020B0604020202020204" pitchFamily="34" charset="0"/>
            </a:endParaRPr>
          </a:p>
          <a:p>
            <a:r>
              <a:rPr lang="en-US" sz="1400" b="1" spc="100" dirty="0" smtClean="0">
                <a:latin typeface="Arial" panose="020B0604020202020204" pitchFamily="34" charset="0"/>
                <a:cs typeface="Arial" panose="020B0604020202020204" pitchFamily="34" charset="0"/>
              </a:rPr>
              <a:t>1 2 3 4 5</a:t>
            </a:r>
            <a:endParaRPr lang="en-US" sz="1400" b="1" spc="100" dirty="0">
              <a:latin typeface="Arial" panose="020B0604020202020204" pitchFamily="34" charset="0"/>
              <a:cs typeface="Arial" panose="020B0604020202020204" pitchFamily="34" charset="0"/>
            </a:endParaRPr>
          </a:p>
        </p:txBody>
      </p:sp>
      <p:cxnSp>
        <p:nvCxnSpPr>
          <p:cNvPr id="5" name="Straight Arrow Connector 4"/>
          <p:cNvCxnSpPr/>
          <p:nvPr/>
        </p:nvCxnSpPr>
        <p:spPr>
          <a:xfrm flipV="1">
            <a:off x="2031893" y="1676959"/>
            <a:ext cx="0" cy="2011126"/>
          </a:xfrm>
          <a:prstGeom prst="straightConnector1">
            <a:avLst/>
          </a:prstGeom>
          <a:ln w="222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16200000">
            <a:off x="656159" y="2534155"/>
            <a:ext cx="2244525" cy="307777"/>
          </a:xfrm>
          <a:prstGeom prst="rect">
            <a:avLst/>
          </a:prstGeom>
          <a:noFill/>
        </p:spPr>
        <p:txBody>
          <a:bodyPr wrap="none" rtlCol="0">
            <a:spAutoFit/>
          </a:bodyPr>
          <a:lstStyle/>
          <a:p>
            <a:r>
              <a:rPr lang="en-US" sz="1400" b="1" dirty="0" err="1" smtClean="0">
                <a:latin typeface="Arial" panose="020B0604020202020204" pitchFamily="34" charset="0"/>
                <a:cs typeface="Arial" panose="020B0604020202020204" pitchFamily="34" charset="0"/>
              </a:rPr>
              <a:t>Propagazione</a:t>
            </a:r>
            <a:r>
              <a:rPr lang="en-US" sz="1400" b="1" dirty="0" smtClean="0">
                <a:latin typeface="Arial" panose="020B0604020202020204" pitchFamily="34" charset="0"/>
                <a:cs typeface="Arial" panose="020B0604020202020204" pitchFamily="34" charset="0"/>
              </a:rPr>
              <a:t> </a:t>
            </a:r>
            <a:r>
              <a:rPr lang="en-US" sz="1400" b="1" dirty="0" err="1" smtClean="0">
                <a:latin typeface="Arial" panose="020B0604020202020204" pitchFamily="34" charset="0"/>
                <a:cs typeface="Arial" panose="020B0604020202020204" pitchFamily="34" charset="0"/>
              </a:rPr>
              <a:t>dei</a:t>
            </a:r>
            <a:r>
              <a:rPr lang="en-US" sz="1400" b="1" dirty="0" smtClean="0">
                <a:latin typeface="Arial" panose="020B0604020202020204" pitchFamily="34" charset="0"/>
                <a:cs typeface="Arial" panose="020B0604020202020204" pitchFamily="34" charset="0"/>
              </a:rPr>
              <a:t> MUAP</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86157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9" name="Text Box 9"/>
          <p:cNvSpPr txBox="1">
            <a:spLocks noChangeArrowheads="1"/>
          </p:cNvSpPr>
          <p:nvPr/>
        </p:nvSpPr>
        <p:spPr bwMode="auto">
          <a:xfrm>
            <a:off x="1610561" y="5399711"/>
            <a:ext cx="87622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800" b="1" dirty="0" smtClean="0"/>
              <a:t>Estensione isometrica del ginocchio con coppia crescente. Due schiere di elettrodi di 8 contatti </a:t>
            </a:r>
            <a:r>
              <a:rPr lang="it-IT" altLang="en-US" sz="1800" b="1" dirty="0" err="1" smtClean="0"/>
              <a:t>caduna</a:t>
            </a:r>
            <a:r>
              <a:rPr lang="it-IT" altLang="en-US" sz="1800" b="1" dirty="0" smtClean="0"/>
              <a:t> sono applicate al vasto mediale e al vasto laterale lungo la direzione delle fibre. Osservare il reclutamento progressivo delle unità motorie.</a:t>
            </a:r>
            <a:endParaRPr lang="it-IT" altLang="en-US" sz="1800" b="1" dirty="0"/>
          </a:p>
        </p:txBody>
      </p:sp>
      <p:grpSp>
        <p:nvGrpSpPr>
          <p:cNvPr id="3" name="Group 2"/>
          <p:cNvGrpSpPr/>
          <p:nvPr/>
        </p:nvGrpSpPr>
        <p:grpSpPr>
          <a:xfrm>
            <a:off x="1594424" y="150471"/>
            <a:ext cx="8908407" cy="5103917"/>
            <a:chOff x="1594424" y="150471"/>
            <a:chExt cx="8908407" cy="5228096"/>
          </a:xfrm>
        </p:grpSpPr>
        <p:grpSp>
          <p:nvGrpSpPr>
            <p:cNvPr id="54274" name="Group 2"/>
            <p:cNvGrpSpPr>
              <a:grpSpLocks/>
            </p:cNvGrpSpPr>
            <p:nvPr/>
          </p:nvGrpSpPr>
          <p:grpSpPr bwMode="auto">
            <a:xfrm>
              <a:off x="1594424" y="150471"/>
              <a:ext cx="8908407" cy="4897649"/>
              <a:chOff x="-12" y="5"/>
              <a:chExt cx="5772" cy="3525"/>
            </a:xfrm>
          </p:grpSpPr>
          <p:pic>
            <p:nvPicPr>
              <p:cNvPr id="54283" name="Picture 3"/>
              <p:cNvPicPr>
                <a:picLocks noChangeAspect="1" noChangeArrowheads="1"/>
              </p:cNvPicPr>
              <p:nvPr/>
            </p:nvPicPr>
            <p:blipFill>
              <a:blip r:embed="rId2">
                <a:extLst>
                  <a:ext uri="{28A0092B-C50C-407E-A947-70E740481C1C}">
                    <a14:useLocalDpi xmlns:a14="http://schemas.microsoft.com/office/drawing/2010/main" val="0"/>
                  </a:ext>
                </a:extLst>
              </a:blip>
              <a:srcRect l="21696" t="11067" r="28484" b="12521"/>
              <a:stretch>
                <a:fillRect/>
              </a:stretch>
            </p:blipFill>
            <p:spPr bwMode="auto">
              <a:xfrm>
                <a:off x="-12" y="9"/>
                <a:ext cx="2898" cy="3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84" name="Picture 4"/>
              <p:cNvPicPr>
                <a:picLocks noChangeAspect="1" noChangeArrowheads="1"/>
              </p:cNvPicPr>
              <p:nvPr/>
            </p:nvPicPr>
            <p:blipFill>
              <a:blip r:embed="rId3">
                <a:extLst>
                  <a:ext uri="{28A0092B-C50C-407E-A947-70E740481C1C}">
                    <a14:useLocalDpi xmlns:a14="http://schemas.microsoft.com/office/drawing/2010/main" val="0"/>
                  </a:ext>
                </a:extLst>
              </a:blip>
              <a:srcRect l="21680" t="11067" r="28484" b="12653"/>
              <a:stretch>
                <a:fillRect/>
              </a:stretch>
            </p:blipFill>
            <p:spPr bwMode="auto">
              <a:xfrm>
                <a:off x="2861" y="5"/>
                <a:ext cx="2899" cy="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4275" name="Line 5"/>
            <p:cNvSpPr>
              <a:spLocks noChangeShapeType="1"/>
            </p:cNvSpPr>
            <p:nvPr/>
          </p:nvSpPr>
          <p:spPr bwMode="auto">
            <a:xfrm>
              <a:off x="1612944" y="5209290"/>
              <a:ext cx="8889886"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77" name="Freeform 7"/>
            <p:cNvSpPr>
              <a:spLocks/>
            </p:cNvSpPr>
            <p:nvPr/>
          </p:nvSpPr>
          <p:spPr bwMode="auto">
            <a:xfrm>
              <a:off x="1594424" y="4067200"/>
              <a:ext cx="5775339" cy="755836"/>
            </a:xfrm>
            <a:custGeom>
              <a:avLst/>
              <a:gdLst>
                <a:gd name="T0" fmla="*/ 0 w 3742"/>
                <a:gd name="T1" fmla="*/ 2147483647 h 544"/>
                <a:gd name="T2" fmla="*/ 2147483647 w 3742"/>
                <a:gd name="T3" fmla="*/ 2147483647 h 544"/>
                <a:gd name="T4" fmla="*/ 2147483647 w 3742"/>
                <a:gd name="T5" fmla="*/ 2147483647 h 544"/>
                <a:gd name="T6" fmla="*/ 2147483647 w 3742"/>
                <a:gd name="T7" fmla="*/ 2147483647 h 544"/>
                <a:gd name="T8" fmla="*/ 2147483647 w 3742"/>
                <a:gd name="T9" fmla="*/ 2147483647 h 544"/>
                <a:gd name="T10" fmla="*/ 2147483647 w 3742"/>
                <a:gd name="T11" fmla="*/ 2147483647 h 544"/>
                <a:gd name="T12" fmla="*/ 2147483647 w 3742"/>
                <a:gd name="T13" fmla="*/ 2147483647 h 544"/>
                <a:gd name="T14" fmla="*/ 2147483647 w 3742"/>
                <a:gd name="T15" fmla="*/ 2147483647 h 544"/>
                <a:gd name="T16" fmla="*/ 2147483647 w 3742"/>
                <a:gd name="T17" fmla="*/ 2147483647 h 544"/>
                <a:gd name="T18" fmla="*/ 2147483647 w 3742"/>
                <a:gd name="T19" fmla="*/ 2147483647 h 544"/>
                <a:gd name="T20" fmla="*/ 2147483647 w 3742"/>
                <a:gd name="T21" fmla="*/ 2147483647 h 544"/>
                <a:gd name="T22" fmla="*/ 2147483647 w 3742"/>
                <a:gd name="T23" fmla="*/ 2147483647 h 544"/>
                <a:gd name="T24" fmla="*/ 2147483647 w 3742"/>
                <a:gd name="T25" fmla="*/ 2147483647 h 544"/>
                <a:gd name="T26" fmla="*/ 2147483647 w 3742"/>
                <a:gd name="T27" fmla="*/ 2147483647 h 544"/>
                <a:gd name="T28" fmla="*/ 2147483647 w 3742"/>
                <a:gd name="T29" fmla="*/ 2147483647 h 544"/>
                <a:gd name="T30" fmla="*/ 2147483647 w 3742"/>
                <a:gd name="T31" fmla="*/ 2147483647 h 544"/>
                <a:gd name="T32" fmla="*/ 2147483647 w 3742"/>
                <a:gd name="T33" fmla="*/ 2147483647 h 544"/>
                <a:gd name="T34" fmla="*/ 2147483647 w 3742"/>
                <a:gd name="T35" fmla="*/ 2147483647 h 544"/>
                <a:gd name="T36" fmla="*/ 2147483647 w 3742"/>
                <a:gd name="T37" fmla="*/ 2147483647 h 544"/>
                <a:gd name="T38" fmla="*/ 2147483647 w 3742"/>
                <a:gd name="T39" fmla="*/ 2147483647 h 544"/>
                <a:gd name="T40" fmla="*/ 2147483647 w 3742"/>
                <a:gd name="T41" fmla="*/ 2147483647 h 544"/>
                <a:gd name="T42" fmla="*/ 2147483647 w 3742"/>
                <a:gd name="T43" fmla="*/ 2147483647 h 544"/>
                <a:gd name="T44" fmla="*/ 2147483647 w 3742"/>
                <a:gd name="T45" fmla="*/ 2147483647 h 544"/>
                <a:gd name="T46" fmla="*/ 2147483647 w 3742"/>
                <a:gd name="T47" fmla="*/ 2147483647 h 544"/>
                <a:gd name="T48" fmla="*/ 2147483647 w 3742"/>
                <a:gd name="T49" fmla="*/ 0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42" h="544">
                  <a:moveTo>
                    <a:pt x="0" y="539"/>
                  </a:moveTo>
                  <a:cubicBezTo>
                    <a:pt x="186" y="541"/>
                    <a:pt x="373" y="544"/>
                    <a:pt x="482" y="539"/>
                  </a:cubicBezTo>
                  <a:cubicBezTo>
                    <a:pt x="591" y="534"/>
                    <a:pt x="610" y="529"/>
                    <a:pt x="652" y="510"/>
                  </a:cubicBezTo>
                  <a:cubicBezTo>
                    <a:pt x="694" y="491"/>
                    <a:pt x="699" y="439"/>
                    <a:pt x="737" y="425"/>
                  </a:cubicBezTo>
                  <a:cubicBezTo>
                    <a:pt x="775" y="411"/>
                    <a:pt x="836" y="430"/>
                    <a:pt x="879" y="425"/>
                  </a:cubicBezTo>
                  <a:cubicBezTo>
                    <a:pt x="922" y="420"/>
                    <a:pt x="951" y="406"/>
                    <a:pt x="993" y="397"/>
                  </a:cubicBezTo>
                  <a:cubicBezTo>
                    <a:pt x="1035" y="388"/>
                    <a:pt x="1073" y="383"/>
                    <a:pt x="1134" y="369"/>
                  </a:cubicBezTo>
                  <a:cubicBezTo>
                    <a:pt x="1195" y="355"/>
                    <a:pt x="1281" y="326"/>
                    <a:pt x="1361" y="312"/>
                  </a:cubicBezTo>
                  <a:cubicBezTo>
                    <a:pt x="1441" y="298"/>
                    <a:pt x="1536" y="293"/>
                    <a:pt x="1616" y="284"/>
                  </a:cubicBezTo>
                  <a:cubicBezTo>
                    <a:pt x="1696" y="275"/>
                    <a:pt x="1782" y="264"/>
                    <a:pt x="1843" y="255"/>
                  </a:cubicBezTo>
                  <a:cubicBezTo>
                    <a:pt x="1904" y="246"/>
                    <a:pt x="1952" y="232"/>
                    <a:pt x="1985" y="227"/>
                  </a:cubicBezTo>
                  <a:cubicBezTo>
                    <a:pt x="2018" y="222"/>
                    <a:pt x="2023" y="232"/>
                    <a:pt x="2042" y="227"/>
                  </a:cubicBezTo>
                  <a:cubicBezTo>
                    <a:pt x="2061" y="222"/>
                    <a:pt x="2075" y="203"/>
                    <a:pt x="2098" y="198"/>
                  </a:cubicBezTo>
                  <a:cubicBezTo>
                    <a:pt x="2121" y="193"/>
                    <a:pt x="2155" y="203"/>
                    <a:pt x="2183" y="198"/>
                  </a:cubicBezTo>
                  <a:cubicBezTo>
                    <a:pt x="2211" y="193"/>
                    <a:pt x="2240" y="170"/>
                    <a:pt x="2268" y="170"/>
                  </a:cubicBezTo>
                  <a:cubicBezTo>
                    <a:pt x="2296" y="170"/>
                    <a:pt x="2325" y="203"/>
                    <a:pt x="2353" y="198"/>
                  </a:cubicBezTo>
                  <a:cubicBezTo>
                    <a:pt x="2381" y="193"/>
                    <a:pt x="2419" y="151"/>
                    <a:pt x="2438" y="142"/>
                  </a:cubicBezTo>
                  <a:cubicBezTo>
                    <a:pt x="2457" y="133"/>
                    <a:pt x="2453" y="142"/>
                    <a:pt x="2467" y="142"/>
                  </a:cubicBezTo>
                  <a:cubicBezTo>
                    <a:pt x="2481" y="142"/>
                    <a:pt x="2495" y="147"/>
                    <a:pt x="2523" y="142"/>
                  </a:cubicBezTo>
                  <a:cubicBezTo>
                    <a:pt x="2551" y="137"/>
                    <a:pt x="2604" y="113"/>
                    <a:pt x="2637" y="113"/>
                  </a:cubicBezTo>
                  <a:cubicBezTo>
                    <a:pt x="2670" y="113"/>
                    <a:pt x="2689" y="147"/>
                    <a:pt x="2722" y="142"/>
                  </a:cubicBezTo>
                  <a:cubicBezTo>
                    <a:pt x="2755" y="137"/>
                    <a:pt x="2764" y="94"/>
                    <a:pt x="2835" y="85"/>
                  </a:cubicBezTo>
                  <a:cubicBezTo>
                    <a:pt x="2906" y="76"/>
                    <a:pt x="3062" y="94"/>
                    <a:pt x="3147" y="85"/>
                  </a:cubicBezTo>
                  <a:cubicBezTo>
                    <a:pt x="3232" y="76"/>
                    <a:pt x="3247" y="42"/>
                    <a:pt x="3346" y="28"/>
                  </a:cubicBezTo>
                  <a:cubicBezTo>
                    <a:pt x="3445" y="14"/>
                    <a:pt x="3676" y="5"/>
                    <a:pt x="3742" y="0"/>
                  </a:cubicBezTo>
                </a:path>
              </a:pathLst>
            </a:custGeom>
            <a:noFill/>
            <a:ln w="38100" cap="flat" cmpd="sng">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78" name="Freeform 8"/>
            <p:cNvSpPr>
              <a:spLocks/>
            </p:cNvSpPr>
            <p:nvPr/>
          </p:nvSpPr>
          <p:spPr bwMode="auto">
            <a:xfrm>
              <a:off x="7369763" y="3943543"/>
              <a:ext cx="3106831" cy="125046"/>
            </a:xfrm>
            <a:custGeom>
              <a:avLst/>
              <a:gdLst>
                <a:gd name="T0" fmla="*/ 0 w 2013"/>
                <a:gd name="T1" fmla="*/ 2147483647 h 90"/>
                <a:gd name="T2" fmla="*/ 2147483647 w 2013"/>
                <a:gd name="T3" fmla="*/ 2147483647 h 90"/>
                <a:gd name="T4" fmla="*/ 2147483647 w 2013"/>
                <a:gd name="T5" fmla="*/ 2147483647 h 90"/>
                <a:gd name="T6" fmla="*/ 2147483647 w 2013"/>
                <a:gd name="T7" fmla="*/ 2147483647 h 90"/>
                <a:gd name="T8" fmla="*/ 2147483647 w 2013"/>
                <a:gd name="T9" fmla="*/ 2147483647 h 90"/>
                <a:gd name="T10" fmla="*/ 2147483647 w 2013"/>
                <a:gd name="T11" fmla="*/ 2147483647 h 90"/>
                <a:gd name="T12" fmla="*/ 2147483647 w 2013"/>
                <a:gd name="T13" fmla="*/ 2147483647 h 90"/>
                <a:gd name="T14" fmla="*/ 2147483647 w 2013"/>
                <a:gd name="T15" fmla="*/ 2147483647 h 90"/>
                <a:gd name="T16" fmla="*/ 2147483647 w 2013"/>
                <a:gd name="T17" fmla="*/ 2147483647 h 90"/>
                <a:gd name="T18" fmla="*/ 2147483647 w 2013"/>
                <a:gd name="T19" fmla="*/ 2147483647 h 90"/>
                <a:gd name="T20" fmla="*/ 2147483647 w 2013"/>
                <a:gd name="T21" fmla="*/ 2147483647 h 90"/>
                <a:gd name="T22" fmla="*/ 2147483647 w 2013"/>
                <a:gd name="T23" fmla="*/ 2147483647 h 90"/>
                <a:gd name="T24" fmla="*/ 2147483647 w 2013"/>
                <a:gd name="T25" fmla="*/ 0 h 90"/>
                <a:gd name="T26" fmla="*/ 2147483647 w 2013"/>
                <a:gd name="T27" fmla="*/ 2147483647 h 90"/>
                <a:gd name="T28" fmla="*/ 2147483647 w 2013"/>
                <a:gd name="T29" fmla="*/ 0 h 90"/>
                <a:gd name="T30" fmla="*/ 2147483647 w 2013"/>
                <a:gd name="T31" fmla="*/ 2147483647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13" h="90">
                  <a:moveTo>
                    <a:pt x="0" y="85"/>
                  </a:moveTo>
                  <a:cubicBezTo>
                    <a:pt x="99" y="85"/>
                    <a:pt x="199" y="85"/>
                    <a:pt x="256" y="85"/>
                  </a:cubicBezTo>
                  <a:cubicBezTo>
                    <a:pt x="313" y="85"/>
                    <a:pt x="318" y="90"/>
                    <a:pt x="341" y="85"/>
                  </a:cubicBezTo>
                  <a:cubicBezTo>
                    <a:pt x="364" y="80"/>
                    <a:pt x="374" y="57"/>
                    <a:pt x="397" y="57"/>
                  </a:cubicBezTo>
                  <a:cubicBezTo>
                    <a:pt x="420" y="57"/>
                    <a:pt x="454" y="85"/>
                    <a:pt x="482" y="85"/>
                  </a:cubicBezTo>
                  <a:cubicBezTo>
                    <a:pt x="510" y="85"/>
                    <a:pt x="515" y="62"/>
                    <a:pt x="567" y="57"/>
                  </a:cubicBezTo>
                  <a:cubicBezTo>
                    <a:pt x="619" y="52"/>
                    <a:pt x="718" y="62"/>
                    <a:pt x="794" y="57"/>
                  </a:cubicBezTo>
                  <a:cubicBezTo>
                    <a:pt x="870" y="52"/>
                    <a:pt x="927" y="33"/>
                    <a:pt x="1021" y="28"/>
                  </a:cubicBezTo>
                  <a:cubicBezTo>
                    <a:pt x="1115" y="23"/>
                    <a:pt x="1271" y="28"/>
                    <a:pt x="1361" y="28"/>
                  </a:cubicBezTo>
                  <a:cubicBezTo>
                    <a:pt x="1451" y="28"/>
                    <a:pt x="1518" y="28"/>
                    <a:pt x="1560" y="28"/>
                  </a:cubicBezTo>
                  <a:cubicBezTo>
                    <a:pt x="1602" y="28"/>
                    <a:pt x="1593" y="28"/>
                    <a:pt x="1616" y="28"/>
                  </a:cubicBezTo>
                  <a:cubicBezTo>
                    <a:pt x="1639" y="28"/>
                    <a:pt x="1673" y="33"/>
                    <a:pt x="1701" y="28"/>
                  </a:cubicBezTo>
                  <a:cubicBezTo>
                    <a:pt x="1729" y="23"/>
                    <a:pt x="1754" y="0"/>
                    <a:pt x="1787" y="0"/>
                  </a:cubicBezTo>
                  <a:cubicBezTo>
                    <a:pt x="1820" y="0"/>
                    <a:pt x="1872" y="28"/>
                    <a:pt x="1900" y="28"/>
                  </a:cubicBezTo>
                  <a:cubicBezTo>
                    <a:pt x="1928" y="28"/>
                    <a:pt x="1938" y="0"/>
                    <a:pt x="1957" y="0"/>
                  </a:cubicBezTo>
                  <a:cubicBezTo>
                    <a:pt x="1976" y="0"/>
                    <a:pt x="2004" y="23"/>
                    <a:pt x="2013" y="28"/>
                  </a:cubicBezTo>
                </a:path>
              </a:pathLst>
            </a:custGeom>
            <a:noFill/>
            <a:ln w="38100" cap="flat" cmpd="sng">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280" name="Text Box 10"/>
            <p:cNvSpPr txBox="1">
              <a:spLocks noChangeArrowheads="1"/>
            </p:cNvSpPr>
            <p:nvPr/>
          </p:nvSpPr>
          <p:spPr bwMode="auto">
            <a:xfrm rot="16200000">
              <a:off x="1035289" y="1101748"/>
              <a:ext cx="1553502"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600" b="1" dirty="0" smtClean="0"/>
                <a:t>Vasto mediale</a:t>
              </a:r>
              <a:endParaRPr lang="it-IT" altLang="en-US" sz="1600" b="1" dirty="0"/>
            </a:p>
          </p:txBody>
        </p:sp>
        <p:sp>
          <p:nvSpPr>
            <p:cNvPr id="54281" name="Text Box 11"/>
            <p:cNvSpPr txBox="1">
              <a:spLocks noChangeArrowheads="1"/>
            </p:cNvSpPr>
            <p:nvPr/>
          </p:nvSpPr>
          <p:spPr bwMode="auto">
            <a:xfrm rot="16200000">
              <a:off x="1038438" y="3317153"/>
              <a:ext cx="1508618"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600" b="1" dirty="0" smtClean="0"/>
                <a:t>Vasto laterale</a:t>
              </a:r>
              <a:endParaRPr lang="it-IT" altLang="en-US" sz="1600" b="1" dirty="0"/>
            </a:p>
          </p:txBody>
        </p:sp>
        <p:sp>
          <p:nvSpPr>
            <p:cNvPr id="2" name="TextBox 1"/>
            <p:cNvSpPr txBox="1"/>
            <p:nvPr/>
          </p:nvSpPr>
          <p:spPr>
            <a:xfrm>
              <a:off x="3166703" y="4490612"/>
              <a:ext cx="1498448" cy="646331"/>
            </a:xfrm>
            <a:prstGeom prst="rect">
              <a:avLst/>
            </a:prstGeom>
            <a:noFill/>
          </p:spPr>
          <p:txBody>
            <a:bodyPr wrap="square" rtlCol="0">
              <a:spAutoFit/>
            </a:bodyPr>
            <a:lstStyle/>
            <a:p>
              <a:r>
                <a:rPr lang="en-US" b="1" dirty="0" err="1">
                  <a:solidFill>
                    <a:srgbClr val="FF0000"/>
                  </a:solidFill>
                  <a:latin typeface="Arial" panose="020B0604020202020204" pitchFamily="34" charset="0"/>
                  <a:cs typeface="Arial" panose="020B0604020202020204" pitchFamily="34" charset="0"/>
                </a:rPr>
                <a:t>c</a:t>
              </a:r>
              <a:r>
                <a:rPr lang="en-US" b="1" dirty="0" err="1" smtClean="0">
                  <a:solidFill>
                    <a:srgbClr val="FF0000"/>
                  </a:solidFill>
                  <a:latin typeface="Arial" panose="020B0604020202020204" pitchFamily="34" charset="0"/>
                  <a:cs typeface="Arial" panose="020B0604020202020204" pitchFamily="34" charset="0"/>
                </a:rPr>
                <a:t>oppia</a:t>
              </a:r>
              <a:r>
                <a:rPr lang="en-US" b="1" dirty="0" smtClean="0">
                  <a:solidFill>
                    <a:srgbClr val="FF0000"/>
                  </a:solidFill>
                  <a:latin typeface="Arial" panose="020B0604020202020204" pitchFamily="34" charset="0"/>
                  <a:cs typeface="Arial" panose="020B0604020202020204" pitchFamily="34" charset="0"/>
                </a:rPr>
                <a:t> al </a:t>
              </a:r>
              <a:r>
                <a:rPr lang="en-US" b="1" dirty="0" err="1" smtClean="0">
                  <a:solidFill>
                    <a:srgbClr val="FF0000"/>
                  </a:solidFill>
                  <a:latin typeface="Arial" panose="020B0604020202020204" pitchFamily="34" charset="0"/>
                  <a:cs typeface="Arial" panose="020B0604020202020204" pitchFamily="34" charset="0"/>
                </a:rPr>
                <a:t>goinocchio</a:t>
              </a:r>
              <a:endParaRPr lang="en-US" b="1" dirty="0">
                <a:solidFill>
                  <a:srgbClr val="FF0000"/>
                </a:solidFill>
                <a:latin typeface="Arial" panose="020B0604020202020204" pitchFamily="34" charset="0"/>
                <a:cs typeface="Arial" panose="020B0604020202020204" pitchFamily="34" charset="0"/>
              </a:endParaRPr>
            </a:p>
          </p:txBody>
        </p:sp>
        <p:sp>
          <p:nvSpPr>
            <p:cNvPr id="54276" name="Text Box 6"/>
            <p:cNvSpPr txBox="1">
              <a:spLocks noChangeArrowheads="1"/>
            </p:cNvSpPr>
            <p:nvPr/>
          </p:nvSpPr>
          <p:spPr bwMode="auto">
            <a:xfrm>
              <a:off x="5952102" y="5040013"/>
              <a:ext cx="470000" cy="338554"/>
            </a:xfrm>
            <a:prstGeom prst="rect">
              <a:avLst/>
            </a:prstGeom>
            <a:solidFill>
              <a:schemeClr val="bg1"/>
            </a:solidFill>
            <a:ln>
              <a:noFill/>
            </a:ln>
            <a:effectLs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600" b="1" dirty="0"/>
                <a:t>4 s</a:t>
              </a:r>
            </a:p>
          </p:txBody>
        </p:sp>
        <p:sp>
          <p:nvSpPr>
            <p:cNvPr id="5" name="Rectangle 4"/>
            <p:cNvSpPr/>
            <p:nvPr/>
          </p:nvSpPr>
          <p:spPr>
            <a:xfrm>
              <a:off x="4730188" y="150471"/>
              <a:ext cx="243069" cy="4883755"/>
            </a:xfrm>
            <a:prstGeom prst="rect">
              <a:avLst/>
            </a:prstGeom>
            <a:noFill/>
            <a:ln w="317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973256" y="4691099"/>
              <a:ext cx="3288080" cy="369332"/>
            </a:xfrm>
            <a:prstGeom prst="rect">
              <a:avLst/>
            </a:prstGeom>
            <a:noFill/>
          </p:spPr>
          <p:txBody>
            <a:bodyPr wrap="none" rtlCol="0">
              <a:spAutoFit/>
            </a:bodyPr>
            <a:lstStyle/>
            <a:p>
              <a:r>
                <a:rPr lang="en-US" b="1" dirty="0" smtClean="0">
                  <a:solidFill>
                    <a:srgbClr val="FF0000"/>
                  </a:solidFill>
                  <a:latin typeface="Arial" panose="020B0604020202020204" pitchFamily="34" charset="0"/>
                  <a:cs typeface="Arial" panose="020B0604020202020204" pitchFamily="34" charset="0"/>
                </a:rPr>
                <a:t>Zoom </a:t>
              </a:r>
              <a:r>
                <a:rPr lang="en-US" b="1" dirty="0" err="1" smtClean="0">
                  <a:solidFill>
                    <a:srgbClr val="FF0000"/>
                  </a:solidFill>
                  <a:latin typeface="Arial" panose="020B0604020202020204" pitchFamily="34" charset="0"/>
                  <a:cs typeface="Arial" panose="020B0604020202020204" pitchFamily="34" charset="0"/>
                </a:rPr>
                <a:t>nella</a:t>
              </a:r>
              <a:r>
                <a:rPr lang="en-US" b="1" dirty="0" smtClean="0">
                  <a:solidFill>
                    <a:srgbClr val="FF0000"/>
                  </a:solidFill>
                  <a:latin typeface="Arial" panose="020B0604020202020204" pitchFamily="34" charset="0"/>
                  <a:cs typeface="Arial" panose="020B0604020202020204" pitchFamily="34" charset="0"/>
                </a:rPr>
                <a:t> slide </a:t>
              </a:r>
              <a:r>
                <a:rPr lang="en-US" b="1" dirty="0" err="1" smtClean="0">
                  <a:solidFill>
                    <a:srgbClr val="FF0000"/>
                  </a:solidFill>
                  <a:latin typeface="Arial" panose="020B0604020202020204" pitchFamily="34" charset="0"/>
                  <a:cs typeface="Arial" panose="020B0604020202020204" pitchFamily="34" charset="0"/>
                </a:rPr>
                <a:t>successiva</a:t>
              </a:r>
              <a:endParaRPr lang="en-US" b="1" dirty="0">
                <a:solidFill>
                  <a:srgbClr val="FF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327966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5" name="Text Box 9"/>
          <p:cNvSpPr txBox="1">
            <a:spLocks noChangeArrowheads="1"/>
          </p:cNvSpPr>
          <p:nvPr/>
        </p:nvSpPr>
        <p:spPr bwMode="auto">
          <a:xfrm>
            <a:off x="1524000" y="5689977"/>
            <a:ext cx="91090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800" b="1" dirty="0"/>
              <a:t>Estensione isometrica del ginocchio con coppia crescente. Due schiere di elettrodi di 8 contatti </a:t>
            </a:r>
            <a:r>
              <a:rPr lang="it-IT" altLang="en-US" sz="1800" b="1" dirty="0" err="1"/>
              <a:t>caduna</a:t>
            </a:r>
            <a:r>
              <a:rPr lang="it-IT" altLang="en-US" sz="1800" b="1" dirty="0"/>
              <a:t> sono applicate al vasto mediale e al vasto laterale </a:t>
            </a:r>
            <a:r>
              <a:rPr lang="it-IT" altLang="en-US" sz="1800" b="1" dirty="0" smtClean="0"/>
              <a:t>lungo </a:t>
            </a:r>
            <a:r>
              <a:rPr lang="it-IT" altLang="en-US" sz="1800" b="1" dirty="0"/>
              <a:t>la direzione delle fibre. </a:t>
            </a:r>
            <a:r>
              <a:rPr lang="it-IT" altLang="en-US" sz="1800" b="1" dirty="0" smtClean="0"/>
              <a:t>Osservare la sincronizzazione dell’attività dei due muscoli. Scale temporali diverse consentono l’osservazione di fenomeni diversi.</a:t>
            </a:r>
            <a:endParaRPr lang="it-IT" altLang="en-US" sz="1800" b="1" dirty="0"/>
          </a:p>
        </p:txBody>
      </p:sp>
      <p:grpSp>
        <p:nvGrpSpPr>
          <p:cNvPr id="3" name="Group 2"/>
          <p:cNvGrpSpPr/>
          <p:nvPr/>
        </p:nvGrpSpPr>
        <p:grpSpPr>
          <a:xfrm>
            <a:off x="1524000" y="95536"/>
            <a:ext cx="9144000" cy="5650173"/>
            <a:chOff x="1524000" y="0"/>
            <a:chExt cx="9144000" cy="5911850"/>
          </a:xfrm>
        </p:grpSpPr>
        <p:pic>
          <p:nvPicPr>
            <p:cNvPr id="55298" name="Picture 3"/>
            <p:cNvPicPr>
              <a:picLocks noChangeAspect="1" noChangeArrowheads="1"/>
            </p:cNvPicPr>
            <p:nvPr/>
          </p:nvPicPr>
          <p:blipFill>
            <a:blip r:embed="rId2">
              <a:extLst>
                <a:ext uri="{28A0092B-C50C-407E-A947-70E740481C1C}">
                  <a14:useLocalDpi xmlns:a14="http://schemas.microsoft.com/office/drawing/2010/main" val="0"/>
                </a:ext>
              </a:extLst>
            </a:blip>
            <a:srcRect l="41541" t="11067" r="28484" b="12521"/>
            <a:stretch>
              <a:fillRect/>
            </a:stretch>
          </p:blipFill>
          <p:spPr bwMode="auto">
            <a:xfrm>
              <a:off x="1524000" y="0"/>
              <a:ext cx="9144000" cy="558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9" name="Text Box 10"/>
            <p:cNvSpPr txBox="1">
              <a:spLocks noChangeArrowheads="1"/>
            </p:cNvSpPr>
            <p:nvPr/>
          </p:nvSpPr>
          <p:spPr bwMode="auto">
            <a:xfrm rot="-5400000">
              <a:off x="779532" y="1080572"/>
              <a:ext cx="1915974"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800" b="1" dirty="0"/>
                <a:t>Vastus medialis</a:t>
              </a:r>
            </a:p>
          </p:txBody>
        </p:sp>
        <p:sp>
          <p:nvSpPr>
            <p:cNvPr id="55300" name="Text Box 11"/>
            <p:cNvSpPr txBox="1">
              <a:spLocks noChangeArrowheads="1"/>
            </p:cNvSpPr>
            <p:nvPr/>
          </p:nvSpPr>
          <p:spPr bwMode="auto">
            <a:xfrm rot="-5400000">
              <a:off x="803593" y="3574534"/>
              <a:ext cx="1864678"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800" b="1" dirty="0"/>
                <a:t>Vastus lateralis</a:t>
              </a:r>
            </a:p>
          </p:txBody>
        </p:sp>
        <p:sp>
          <p:nvSpPr>
            <p:cNvPr id="55301" name="Freeform 12"/>
            <p:cNvSpPr>
              <a:spLocks/>
            </p:cNvSpPr>
            <p:nvPr/>
          </p:nvSpPr>
          <p:spPr bwMode="auto">
            <a:xfrm>
              <a:off x="1558925" y="4581525"/>
              <a:ext cx="9074150" cy="431800"/>
            </a:xfrm>
            <a:custGeom>
              <a:avLst/>
              <a:gdLst>
                <a:gd name="T0" fmla="*/ 0 w 5716"/>
                <a:gd name="T1" fmla="*/ 2147483647 h 272"/>
                <a:gd name="T2" fmla="*/ 2147483647 w 5716"/>
                <a:gd name="T3" fmla="*/ 2147483647 h 272"/>
                <a:gd name="T4" fmla="*/ 2147483647 w 5716"/>
                <a:gd name="T5" fmla="*/ 2147483647 h 272"/>
                <a:gd name="T6" fmla="*/ 2147483647 w 5716"/>
                <a:gd name="T7" fmla="*/ 2147483647 h 272"/>
                <a:gd name="T8" fmla="*/ 2147483647 w 5716"/>
                <a:gd name="T9" fmla="*/ 2147483647 h 272"/>
                <a:gd name="T10" fmla="*/ 2147483647 w 5716"/>
                <a:gd name="T11" fmla="*/ 2147483647 h 272"/>
                <a:gd name="T12" fmla="*/ 2147483647 w 5716"/>
                <a:gd name="T13" fmla="*/ 2147483647 h 272"/>
                <a:gd name="T14" fmla="*/ 2147483647 w 5716"/>
                <a:gd name="T15" fmla="*/ 2147483647 h 272"/>
                <a:gd name="T16" fmla="*/ 2147483647 w 5716"/>
                <a:gd name="T17" fmla="*/ 2147483647 h 272"/>
                <a:gd name="T18" fmla="*/ 2147483647 w 5716"/>
                <a:gd name="T19" fmla="*/ 2147483647 h 272"/>
                <a:gd name="T20" fmla="*/ 2147483647 w 5716"/>
                <a:gd name="T21" fmla="*/ 2147483647 h 272"/>
                <a:gd name="T22" fmla="*/ 2147483647 w 5716"/>
                <a:gd name="T23" fmla="*/ 2147483647 h 272"/>
                <a:gd name="T24" fmla="*/ 2147483647 w 5716"/>
                <a:gd name="T25" fmla="*/ 0 h 2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16" h="272">
                  <a:moveTo>
                    <a:pt x="0" y="272"/>
                  </a:moveTo>
                  <a:cubicBezTo>
                    <a:pt x="272" y="253"/>
                    <a:pt x="544" y="234"/>
                    <a:pt x="771" y="227"/>
                  </a:cubicBezTo>
                  <a:cubicBezTo>
                    <a:pt x="998" y="220"/>
                    <a:pt x="1172" y="235"/>
                    <a:pt x="1361" y="227"/>
                  </a:cubicBezTo>
                  <a:cubicBezTo>
                    <a:pt x="1550" y="219"/>
                    <a:pt x="1709" y="196"/>
                    <a:pt x="1905" y="181"/>
                  </a:cubicBezTo>
                  <a:cubicBezTo>
                    <a:pt x="2101" y="166"/>
                    <a:pt x="2366" y="143"/>
                    <a:pt x="2540" y="136"/>
                  </a:cubicBezTo>
                  <a:cubicBezTo>
                    <a:pt x="2714" y="129"/>
                    <a:pt x="2790" y="144"/>
                    <a:pt x="2949" y="136"/>
                  </a:cubicBezTo>
                  <a:cubicBezTo>
                    <a:pt x="3108" y="128"/>
                    <a:pt x="3349" y="98"/>
                    <a:pt x="3493" y="90"/>
                  </a:cubicBezTo>
                  <a:cubicBezTo>
                    <a:pt x="3637" y="82"/>
                    <a:pt x="3713" y="90"/>
                    <a:pt x="3811" y="90"/>
                  </a:cubicBezTo>
                  <a:cubicBezTo>
                    <a:pt x="3909" y="90"/>
                    <a:pt x="3992" y="98"/>
                    <a:pt x="4083" y="90"/>
                  </a:cubicBezTo>
                  <a:cubicBezTo>
                    <a:pt x="4174" y="82"/>
                    <a:pt x="4272" y="52"/>
                    <a:pt x="4355" y="45"/>
                  </a:cubicBezTo>
                  <a:cubicBezTo>
                    <a:pt x="4438" y="38"/>
                    <a:pt x="4469" y="45"/>
                    <a:pt x="4582" y="45"/>
                  </a:cubicBezTo>
                  <a:cubicBezTo>
                    <a:pt x="4695" y="45"/>
                    <a:pt x="4846" y="52"/>
                    <a:pt x="5035" y="45"/>
                  </a:cubicBezTo>
                  <a:cubicBezTo>
                    <a:pt x="5224" y="38"/>
                    <a:pt x="5603" y="7"/>
                    <a:pt x="5716" y="0"/>
                  </a:cubicBezTo>
                </a:path>
              </a:pathLst>
            </a:custGeom>
            <a:noFill/>
            <a:ln w="31750" cap="flat" cmpd="sng">
              <a:solidFill>
                <a:srgbClr val="FF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2" name="Line 14"/>
            <p:cNvSpPr>
              <a:spLocks noChangeShapeType="1"/>
            </p:cNvSpPr>
            <p:nvPr/>
          </p:nvSpPr>
          <p:spPr bwMode="auto">
            <a:xfrm>
              <a:off x="1524000" y="5734050"/>
              <a:ext cx="9144000" cy="0"/>
            </a:xfrm>
            <a:prstGeom prst="line">
              <a:avLst/>
            </a:prstGeom>
            <a:noFill/>
            <a:ln w="9525">
              <a:solidFill>
                <a:schemeClr val="tx1"/>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303" name="Text Box 15"/>
            <p:cNvSpPr txBox="1">
              <a:spLocks noChangeArrowheads="1"/>
            </p:cNvSpPr>
            <p:nvPr/>
          </p:nvSpPr>
          <p:spPr bwMode="auto">
            <a:xfrm>
              <a:off x="5356225" y="5545138"/>
              <a:ext cx="95885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800" b="1"/>
                <a:t>120 ms</a:t>
              </a:r>
            </a:p>
          </p:txBody>
        </p:sp>
        <p:sp>
          <p:nvSpPr>
            <p:cNvPr id="11" name="TextBox 10"/>
            <p:cNvSpPr txBox="1"/>
            <p:nvPr/>
          </p:nvSpPr>
          <p:spPr>
            <a:xfrm>
              <a:off x="3104724" y="4943257"/>
              <a:ext cx="1498448" cy="646331"/>
            </a:xfrm>
            <a:prstGeom prst="rect">
              <a:avLst/>
            </a:prstGeom>
            <a:noFill/>
          </p:spPr>
          <p:txBody>
            <a:bodyPr wrap="square" rtlCol="0">
              <a:spAutoFit/>
            </a:bodyPr>
            <a:lstStyle/>
            <a:p>
              <a:r>
                <a:rPr lang="en-US" b="1" dirty="0" err="1">
                  <a:solidFill>
                    <a:srgbClr val="FF0000"/>
                  </a:solidFill>
                  <a:latin typeface="Arial" panose="020B0604020202020204" pitchFamily="34" charset="0"/>
                  <a:cs typeface="Arial" panose="020B0604020202020204" pitchFamily="34" charset="0"/>
                </a:rPr>
                <a:t>c</a:t>
              </a:r>
              <a:r>
                <a:rPr lang="en-US" b="1" dirty="0" err="1" smtClean="0">
                  <a:solidFill>
                    <a:srgbClr val="FF0000"/>
                  </a:solidFill>
                  <a:latin typeface="Arial" panose="020B0604020202020204" pitchFamily="34" charset="0"/>
                  <a:cs typeface="Arial" panose="020B0604020202020204" pitchFamily="34" charset="0"/>
                </a:rPr>
                <a:t>oppia</a:t>
              </a:r>
              <a:r>
                <a:rPr lang="en-US" b="1" dirty="0" smtClean="0">
                  <a:solidFill>
                    <a:srgbClr val="FF0000"/>
                  </a:solidFill>
                  <a:latin typeface="Arial" panose="020B0604020202020204" pitchFamily="34" charset="0"/>
                  <a:cs typeface="Arial" panose="020B0604020202020204" pitchFamily="34" charset="0"/>
                </a:rPr>
                <a:t> al </a:t>
              </a:r>
              <a:r>
                <a:rPr lang="en-US" b="1" dirty="0" err="1" smtClean="0">
                  <a:solidFill>
                    <a:srgbClr val="FF0000"/>
                  </a:solidFill>
                  <a:latin typeface="Arial" panose="020B0604020202020204" pitchFamily="34" charset="0"/>
                  <a:cs typeface="Arial" panose="020B0604020202020204" pitchFamily="34" charset="0"/>
                </a:rPr>
                <a:t>goinocchio</a:t>
              </a:r>
              <a:endParaRPr lang="en-US" b="1" dirty="0">
                <a:solidFill>
                  <a:srgbClr val="FF0000"/>
                </a:solidFill>
                <a:latin typeface="Arial" panose="020B0604020202020204" pitchFamily="34" charset="0"/>
                <a:cs typeface="Arial" panose="020B0604020202020204" pitchFamily="34" charset="0"/>
              </a:endParaRPr>
            </a:p>
          </p:txBody>
        </p:sp>
        <p:sp>
          <p:nvSpPr>
            <p:cNvPr id="12" name="TextBox 11"/>
            <p:cNvSpPr txBox="1"/>
            <p:nvPr/>
          </p:nvSpPr>
          <p:spPr>
            <a:xfrm>
              <a:off x="4997969" y="5013325"/>
              <a:ext cx="3288080" cy="369332"/>
            </a:xfrm>
            <a:prstGeom prst="rect">
              <a:avLst/>
            </a:prstGeom>
            <a:noFill/>
          </p:spPr>
          <p:txBody>
            <a:bodyPr wrap="none" rtlCol="0">
              <a:spAutoFit/>
            </a:bodyPr>
            <a:lstStyle/>
            <a:p>
              <a:r>
                <a:rPr lang="en-US" b="1" dirty="0" smtClean="0">
                  <a:solidFill>
                    <a:srgbClr val="FF0000"/>
                  </a:solidFill>
                  <a:latin typeface="Arial" panose="020B0604020202020204" pitchFamily="34" charset="0"/>
                  <a:cs typeface="Arial" panose="020B0604020202020204" pitchFamily="34" charset="0"/>
                </a:rPr>
                <a:t>Zoom </a:t>
              </a:r>
              <a:r>
                <a:rPr lang="en-US" b="1" dirty="0" err="1" smtClean="0">
                  <a:solidFill>
                    <a:srgbClr val="FF0000"/>
                  </a:solidFill>
                  <a:latin typeface="Arial" panose="020B0604020202020204" pitchFamily="34" charset="0"/>
                  <a:cs typeface="Arial" panose="020B0604020202020204" pitchFamily="34" charset="0"/>
                </a:rPr>
                <a:t>nella</a:t>
              </a:r>
              <a:r>
                <a:rPr lang="en-US" b="1" dirty="0" smtClean="0">
                  <a:solidFill>
                    <a:srgbClr val="FF0000"/>
                  </a:solidFill>
                  <a:latin typeface="Arial" panose="020B0604020202020204" pitchFamily="34" charset="0"/>
                  <a:cs typeface="Arial" panose="020B0604020202020204" pitchFamily="34" charset="0"/>
                </a:rPr>
                <a:t> slide </a:t>
              </a:r>
              <a:r>
                <a:rPr lang="en-US" b="1" dirty="0" err="1" smtClean="0">
                  <a:solidFill>
                    <a:srgbClr val="FF0000"/>
                  </a:solidFill>
                  <a:latin typeface="Arial" panose="020B0604020202020204" pitchFamily="34" charset="0"/>
                  <a:cs typeface="Arial" panose="020B0604020202020204" pitchFamily="34" charset="0"/>
                </a:rPr>
                <a:t>successiva</a:t>
              </a:r>
              <a:endParaRPr lang="en-US" b="1" dirty="0">
                <a:solidFill>
                  <a:srgbClr val="FF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119203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3463925" y="3305175"/>
            <a:ext cx="927100"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r>
              <a:rPr lang="it-IT" altLang="en-US" sz="1400" b="1" dirty="0" smtClean="0">
                <a:solidFill>
                  <a:srgbClr val="000000"/>
                </a:solidFill>
                <a:latin typeface="Arial" panose="020B0604020202020204" pitchFamily="34" charset="0"/>
                <a:cs typeface="Arial" panose="020B0604020202020204" pitchFamily="34" charset="0"/>
              </a:rPr>
              <a:t>laterale</a:t>
            </a:r>
            <a:endParaRPr lang="it-IT" altLang="en-US" sz="1400" b="1" dirty="0">
              <a:solidFill>
                <a:srgbClr val="000000"/>
              </a:solidFill>
              <a:latin typeface="Arial" panose="020B0604020202020204" pitchFamily="34" charset="0"/>
              <a:cs typeface="Arial" panose="020B0604020202020204" pitchFamily="34" charset="0"/>
            </a:endParaRPr>
          </a:p>
        </p:txBody>
      </p:sp>
      <p:sp>
        <p:nvSpPr>
          <p:cNvPr id="47107" name="Line 3"/>
          <p:cNvSpPr>
            <a:spLocks noChangeShapeType="1"/>
          </p:cNvSpPr>
          <p:nvPr/>
        </p:nvSpPr>
        <p:spPr bwMode="auto">
          <a:xfrm rot="5400000" flipH="1" flipV="1">
            <a:off x="3753644" y="2983707"/>
            <a:ext cx="1588" cy="48577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109" name="Rectangle 5"/>
          <p:cNvSpPr>
            <a:spLocks noChangeArrowheads="1"/>
          </p:cNvSpPr>
          <p:nvPr/>
        </p:nvSpPr>
        <p:spPr bwMode="auto">
          <a:xfrm rot="16200000">
            <a:off x="1489852" y="1666029"/>
            <a:ext cx="945772"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r>
              <a:rPr lang="it-IT" altLang="en-US" sz="1400" b="1" dirty="0" smtClean="0">
                <a:solidFill>
                  <a:srgbClr val="000000"/>
                </a:solidFill>
                <a:latin typeface="Arial" panose="020B0604020202020204" pitchFamily="34" charset="0"/>
                <a:cs typeface="Arial" panose="020B0604020202020204" pitchFamily="34" charset="0"/>
              </a:rPr>
              <a:t>prossimale</a:t>
            </a:r>
            <a:endParaRPr lang="it-IT" altLang="en-US" sz="1400" b="1" dirty="0">
              <a:solidFill>
                <a:srgbClr val="000000"/>
              </a:solidFill>
              <a:latin typeface="Arial" panose="020B0604020202020204" pitchFamily="34" charset="0"/>
              <a:cs typeface="Arial" panose="020B0604020202020204" pitchFamily="34" charset="0"/>
            </a:endParaRPr>
          </a:p>
        </p:txBody>
      </p:sp>
      <p:sp>
        <p:nvSpPr>
          <p:cNvPr id="47110" name="Line 6"/>
          <p:cNvSpPr>
            <a:spLocks noChangeShapeType="1"/>
          </p:cNvSpPr>
          <p:nvPr/>
        </p:nvSpPr>
        <p:spPr bwMode="auto">
          <a:xfrm rot="16200000">
            <a:off x="1988978" y="1766275"/>
            <a:ext cx="444824"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111" name="Line 7"/>
          <p:cNvSpPr>
            <a:spLocks noChangeShapeType="1"/>
          </p:cNvSpPr>
          <p:nvPr/>
        </p:nvSpPr>
        <p:spPr bwMode="auto">
          <a:xfrm>
            <a:off x="3413125" y="1276351"/>
            <a:ext cx="0" cy="20002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112" name="Rectangle 8"/>
          <p:cNvSpPr>
            <a:spLocks noChangeArrowheads="1"/>
          </p:cNvSpPr>
          <p:nvPr/>
        </p:nvSpPr>
        <p:spPr bwMode="auto">
          <a:xfrm>
            <a:off x="3222626" y="1279525"/>
            <a:ext cx="9556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a:solidFill>
                  <a:srgbClr val="000000"/>
                </a:solidFill>
                <a:latin typeface="Arial" panose="020B0604020202020204" pitchFamily="34" charset="0"/>
                <a:cs typeface="Arial" panose="020B0604020202020204" pitchFamily="34" charset="0"/>
              </a:rPr>
              <a:t>8mm</a:t>
            </a:r>
            <a:endParaRPr lang="it-IT" altLang="en-US" sz="1400" b="1">
              <a:latin typeface="Arial" panose="020B0604020202020204" pitchFamily="34" charset="0"/>
              <a:cs typeface="Arial" panose="020B0604020202020204" pitchFamily="34" charset="0"/>
            </a:endParaRPr>
          </a:p>
        </p:txBody>
      </p:sp>
      <p:grpSp>
        <p:nvGrpSpPr>
          <p:cNvPr id="47113" name="Group 9"/>
          <p:cNvGrpSpPr>
            <a:grpSpLocks/>
          </p:cNvGrpSpPr>
          <p:nvPr/>
        </p:nvGrpSpPr>
        <p:grpSpPr bwMode="auto">
          <a:xfrm>
            <a:off x="2413000" y="1238251"/>
            <a:ext cx="890588" cy="2232025"/>
            <a:chOff x="515" y="3222"/>
            <a:chExt cx="389" cy="1193"/>
          </a:xfrm>
        </p:grpSpPr>
        <p:sp>
          <p:nvSpPr>
            <p:cNvPr id="47114" name="Oval 10"/>
            <p:cNvSpPr>
              <a:spLocks noChangeArrowheads="1"/>
            </p:cNvSpPr>
            <p:nvPr/>
          </p:nvSpPr>
          <p:spPr bwMode="auto">
            <a:xfrm>
              <a:off x="515" y="3319"/>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15" name="Oval 11"/>
            <p:cNvSpPr>
              <a:spLocks noChangeArrowheads="1"/>
            </p:cNvSpPr>
            <p:nvPr/>
          </p:nvSpPr>
          <p:spPr bwMode="auto">
            <a:xfrm>
              <a:off x="515" y="4373"/>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16" name="Oval 12"/>
            <p:cNvSpPr>
              <a:spLocks noChangeArrowheads="1"/>
            </p:cNvSpPr>
            <p:nvPr/>
          </p:nvSpPr>
          <p:spPr bwMode="auto">
            <a:xfrm>
              <a:off x="515" y="4277"/>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17" name="Oval 13"/>
            <p:cNvSpPr>
              <a:spLocks noChangeArrowheads="1"/>
            </p:cNvSpPr>
            <p:nvPr/>
          </p:nvSpPr>
          <p:spPr bwMode="auto">
            <a:xfrm>
              <a:off x="515" y="4181"/>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18" name="Oval 14"/>
            <p:cNvSpPr>
              <a:spLocks noChangeArrowheads="1"/>
            </p:cNvSpPr>
            <p:nvPr/>
          </p:nvSpPr>
          <p:spPr bwMode="auto">
            <a:xfrm>
              <a:off x="515" y="4085"/>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19" name="Oval 15"/>
            <p:cNvSpPr>
              <a:spLocks noChangeArrowheads="1"/>
            </p:cNvSpPr>
            <p:nvPr/>
          </p:nvSpPr>
          <p:spPr bwMode="auto">
            <a:xfrm>
              <a:off x="515" y="3894"/>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0" name="Oval 16"/>
            <p:cNvSpPr>
              <a:spLocks noChangeArrowheads="1"/>
            </p:cNvSpPr>
            <p:nvPr/>
          </p:nvSpPr>
          <p:spPr bwMode="auto">
            <a:xfrm>
              <a:off x="515" y="3797"/>
              <a:ext cx="38" cy="4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1" name="Oval 17"/>
            <p:cNvSpPr>
              <a:spLocks noChangeArrowheads="1"/>
            </p:cNvSpPr>
            <p:nvPr/>
          </p:nvSpPr>
          <p:spPr bwMode="auto">
            <a:xfrm>
              <a:off x="515" y="3989"/>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2" name="Oval 18"/>
            <p:cNvSpPr>
              <a:spLocks noChangeArrowheads="1"/>
            </p:cNvSpPr>
            <p:nvPr/>
          </p:nvSpPr>
          <p:spPr bwMode="auto">
            <a:xfrm>
              <a:off x="515" y="3702"/>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3" name="Oval 19"/>
            <p:cNvSpPr>
              <a:spLocks noChangeArrowheads="1"/>
            </p:cNvSpPr>
            <p:nvPr/>
          </p:nvSpPr>
          <p:spPr bwMode="auto">
            <a:xfrm>
              <a:off x="515" y="3607"/>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4" name="Oval 20"/>
            <p:cNvSpPr>
              <a:spLocks noChangeArrowheads="1"/>
            </p:cNvSpPr>
            <p:nvPr/>
          </p:nvSpPr>
          <p:spPr bwMode="auto">
            <a:xfrm>
              <a:off x="515" y="3510"/>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5" name="Oval 21"/>
            <p:cNvSpPr>
              <a:spLocks noChangeArrowheads="1"/>
            </p:cNvSpPr>
            <p:nvPr/>
          </p:nvSpPr>
          <p:spPr bwMode="auto">
            <a:xfrm>
              <a:off x="515" y="3415"/>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6" name="Oval 22"/>
            <p:cNvSpPr>
              <a:spLocks noChangeArrowheads="1"/>
            </p:cNvSpPr>
            <p:nvPr/>
          </p:nvSpPr>
          <p:spPr bwMode="auto">
            <a:xfrm>
              <a:off x="599" y="3319"/>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7" name="Oval 23"/>
            <p:cNvSpPr>
              <a:spLocks noChangeArrowheads="1"/>
            </p:cNvSpPr>
            <p:nvPr/>
          </p:nvSpPr>
          <p:spPr bwMode="auto">
            <a:xfrm>
              <a:off x="602" y="4373"/>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8" name="Oval 24"/>
            <p:cNvSpPr>
              <a:spLocks noChangeArrowheads="1"/>
            </p:cNvSpPr>
            <p:nvPr/>
          </p:nvSpPr>
          <p:spPr bwMode="auto">
            <a:xfrm>
              <a:off x="602" y="427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29" name="Oval 25"/>
            <p:cNvSpPr>
              <a:spLocks noChangeArrowheads="1"/>
            </p:cNvSpPr>
            <p:nvPr/>
          </p:nvSpPr>
          <p:spPr bwMode="auto">
            <a:xfrm>
              <a:off x="602" y="4181"/>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0" name="Oval 26"/>
            <p:cNvSpPr>
              <a:spLocks noChangeArrowheads="1"/>
            </p:cNvSpPr>
            <p:nvPr/>
          </p:nvSpPr>
          <p:spPr bwMode="auto">
            <a:xfrm>
              <a:off x="602" y="408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1" name="Oval 27"/>
            <p:cNvSpPr>
              <a:spLocks noChangeArrowheads="1"/>
            </p:cNvSpPr>
            <p:nvPr/>
          </p:nvSpPr>
          <p:spPr bwMode="auto">
            <a:xfrm>
              <a:off x="602" y="3894"/>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2" name="Oval 28"/>
            <p:cNvSpPr>
              <a:spLocks noChangeArrowheads="1"/>
            </p:cNvSpPr>
            <p:nvPr/>
          </p:nvSpPr>
          <p:spPr bwMode="auto">
            <a:xfrm>
              <a:off x="602" y="3797"/>
              <a:ext cx="39" cy="4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3" name="Oval 29"/>
            <p:cNvSpPr>
              <a:spLocks noChangeArrowheads="1"/>
            </p:cNvSpPr>
            <p:nvPr/>
          </p:nvSpPr>
          <p:spPr bwMode="auto">
            <a:xfrm>
              <a:off x="602" y="3989"/>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4" name="Oval 30"/>
            <p:cNvSpPr>
              <a:spLocks noChangeArrowheads="1"/>
            </p:cNvSpPr>
            <p:nvPr/>
          </p:nvSpPr>
          <p:spPr bwMode="auto">
            <a:xfrm>
              <a:off x="602" y="3702"/>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5" name="Oval 31"/>
            <p:cNvSpPr>
              <a:spLocks noChangeArrowheads="1"/>
            </p:cNvSpPr>
            <p:nvPr/>
          </p:nvSpPr>
          <p:spPr bwMode="auto">
            <a:xfrm>
              <a:off x="602" y="360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6" name="Oval 32"/>
            <p:cNvSpPr>
              <a:spLocks noChangeArrowheads="1"/>
            </p:cNvSpPr>
            <p:nvPr/>
          </p:nvSpPr>
          <p:spPr bwMode="auto">
            <a:xfrm>
              <a:off x="602" y="3510"/>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7" name="Oval 33"/>
            <p:cNvSpPr>
              <a:spLocks noChangeArrowheads="1"/>
            </p:cNvSpPr>
            <p:nvPr/>
          </p:nvSpPr>
          <p:spPr bwMode="auto">
            <a:xfrm>
              <a:off x="602" y="341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8" name="Oval 34"/>
            <p:cNvSpPr>
              <a:spLocks noChangeArrowheads="1"/>
            </p:cNvSpPr>
            <p:nvPr/>
          </p:nvSpPr>
          <p:spPr bwMode="auto">
            <a:xfrm>
              <a:off x="691" y="3319"/>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39" name="Oval 35"/>
            <p:cNvSpPr>
              <a:spLocks noChangeArrowheads="1"/>
            </p:cNvSpPr>
            <p:nvPr/>
          </p:nvSpPr>
          <p:spPr bwMode="auto">
            <a:xfrm>
              <a:off x="691" y="4373"/>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0" name="Oval 36"/>
            <p:cNvSpPr>
              <a:spLocks noChangeArrowheads="1"/>
            </p:cNvSpPr>
            <p:nvPr/>
          </p:nvSpPr>
          <p:spPr bwMode="auto">
            <a:xfrm>
              <a:off x="691" y="427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1" name="Oval 37"/>
            <p:cNvSpPr>
              <a:spLocks noChangeArrowheads="1"/>
            </p:cNvSpPr>
            <p:nvPr/>
          </p:nvSpPr>
          <p:spPr bwMode="auto">
            <a:xfrm>
              <a:off x="691" y="4181"/>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2" name="Oval 38"/>
            <p:cNvSpPr>
              <a:spLocks noChangeArrowheads="1"/>
            </p:cNvSpPr>
            <p:nvPr/>
          </p:nvSpPr>
          <p:spPr bwMode="auto">
            <a:xfrm>
              <a:off x="691" y="408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3" name="Oval 39"/>
            <p:cNvSpPr>
              <a:spLocks noChangeArrowheads="1"/>
            </p:cNvSpPr>
            <p:nvPr/>
          </p:nvSpPr>
          <p:spPr bwMode="auto">
            <a:xfrm>
              <a:off x="691" y="3894"/>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4" name="Oval 40"/>
            <p:cNvSpPr>
              <a:spLocks noChangeArrowheads="1"/>
            </p:cNvSpPr>
            <p:nvPr/>
          </p:nvSpPr>
          <p:spPr bwMode="auto">
            <a:xfrm>
              <a:off x="691" y="3797"/>
              <a:ext cx="39" cy="4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5" name="Oval 41"/>
            <p:cNvSpPr>
              <a:spLocks noChangeArrowheads="1"/>
            </p:cNvSpPr>
            <p:nvPr/>
          </p:nvSpPr>
          <p:spPr bwMode="auto">
            <a:xfrm>
              <a:off x="691" y="3989"/>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6" name="Oval 42"/>
            <p:cNvSpPr>
              <a:spLocks noChangeArrowheads="1"/>
            </p:cNvSpPr>
            <p:nvPr/>
          </p:nvSpPr>
          <p:spPr bwMode="auto">
            <a:xfrm>
              <a:off x="691" y="3702"/>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7" name="Oval 43"/>
            <p:cNvSpPr>
              <a:spLocks noChangeArrowheads="1"/>
            </p:cNvSpPr>
            <p:nvPr/>
          </p:nvSpPr>
          <p:spPr bwMode="auto">
            <a:xfrm>
              <a:off x="691" y="360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8" name="Oval 44"/>
            <p:cNvSpPr>
              <a:spLocks noChangeArrowheads="1"/>
            </p:cNvSpPr>
            <p:nvPr/>
          </p:nvSpPr>
          <p:spPr bwMode="auto">
            <a:xfrm>
              <a:off x="691" y="3510"/>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49" name="Oval 45"/>
            <p:cNvSpPr>
              <a:spLocks noChangeArrowheads="1"/>
            </p:cNvSpPr>
            <p:nvPr/>
          </p:nvSpPr>
          <p:spPr bwMode="auto">
            <a:xfrm>
              <a:off x="691" y="341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0" name="Oval 46"/>
            <p:cNvSpPr>
              <a:spLocks noChangeArrowheads="1"/>
            </p:cNvSpPr>
            <p:nvPr/>
          </p:nvSpPr>
          <p:spPr bwMode="auto">
            <a:xfrm>
              <a:off x="778" y="3319"/>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1" name="Oval 47"/>
            <p:cNvSpPr>
              <a:spLocks noChangeArrowheads="1"/>
            </p:cNvSpPr>
            <p:nvPr/>
          </p:nvSpPr>
          <p:spPr bwMode="auto">
            <a:xfrm>
              <a:off x="778" y="4373"/>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2" name="Oval 48"/>
            <p:cNvSpPr>
              <a:spLocks noChangeArrowheads="1"/>
            </p:cNvSpPr>
            <p:nvPr/>
          </p:nvSpPr>
          <p:spPr bwMode="auto">
            <a:xfrm>
              <a:off x="778" y="427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3" name="Oval 49"/>
            <p:cNvSpPr>
              <a:spLocks noChangeArrowheads="1"/>
            </p:cNvSpPr>
            <p:nvPr/>
          </p:nvSpPr>
          <p:spPr bwMode="auto">
            <a:xfrm>
              <a:off x="778" y="4181"/>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4" name="Oval 50"/>
            <p:cNvSpPr>
              <a:spLocks noChangeArrowheads="1"/>
            </p:cNvSpPr>
            <p:nvPr/>
          </p:nvSpPr>
          <p:spPr bwMode="auto">
            <a:xfrm>
              <a:off x="778" y="408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5" name="Oval 51"/>
            <p:cNvSpPr>
              <a:spLocks noChangeArrowheads="1"/>
            </p:cNvSpPr>
            <p:nvPr/>
          </p:nvSpPr>
          <p:spPr bwMode="auto">
            <a:xfrm>
              <a:off x="778" y="3894"/>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6" name="Oval 52"/>
            <p:cNvSpPr>
              <a:spLocks noChangeArrowheads="1"/>
            </p:cNvSpPr>
            <p:nvPr/>
          </p:nvSpPr>
          <p:spPr bwMode="auto">
            <a:xfrm>
              <a:off x="778" y="3797"/>
              <a:ext cx="39" cy="4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7" name="Oval 53"/>
            <p:cNvSpPr>
              <a:spLocks noChangeArrowheads="1"/>
            </p:cNvSpPr>
            <p:nvPr/>
          </p:nvSpPr>
          <p:spPr bwMode="auto">
            <a:xfrm>
              <a:off x="778" y="3989"/>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8" name="Oval 54"/>
            <p:cNvSpPr>
              <a:spLocks noChangeArrowheads="1"/>
            </p:cNvSpPr>
            <p:nvPr/>
          </p:nvSpPr>
          <p:spPr bwMode="auto">
            <a:xfrm>
              <a:off x="778" y="3702"/>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59" name="Oval 55"/>
            <p:cNvSpPr>
              <a:spLocks noChangeArrowheads="1"/>
            </p:cNvSpPr>
            <p:nvPr/>
          </p:nvSpPr>
          <p:spPr bwMode="auto">
            <a:xfrm>
              <a:off x="778" y="3607"/>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0" name="Oval 56"/>
            <p:cNvSpPr>
              <a:spLocks noChangeArrowheads="1"/>
            </p:cNvSpPr>
            <p:nvPr/>
          </p:nvSpPr>
          <p:spPr bwMode="auto">
            <a:xfrm>
              <a:off x="778" y="3510"/>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1" name="Oval 57"/>
            <p:cNvSpPr>
              <a:spLocks noChangeArrowheads="1"/>
            </p:cNvSpPr>
            <p:nvPr/>
          </p:nvSpPr>
          <p:spPr bwMode="auto">
            <a:xfrm>
              <a:off x="778" y="3415"/>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2" name="Oval 58"/>
            <p:cNvSpPr>
              <a:spLocks noChangeArrowheads="1"/>
            </p:cNvSpPr>
            <p:nvPr/>
          </p:nvSpPr>
          <p:spPr bwMode="auto">
            <a:xfrm>
              <a:off x="866" y="3319"/>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3" name="Oval 59"/>
            <p:cNvSpPr>
              <a:spLocks noChangeArrowheads="1"/>
            </p:cNvSpPr>
            <p:nvPr/>
          </p:nvSpPr>
          <p:spPr bwMode="auto">
            <a:xfrm>
              <a:off x="866" y="4373"/>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4" name="Oval 60"/>
            <p:cNvSpPr>
              <a:spLocks noChangeArrowheads="1"/>
            </p:cNvSpPr>
            <p:nvPr/>
          </p:nvSpPr>
          <p:spPr bwMode="auto">
            <a:xfrm>
              <a:off x="866" y="4277"/>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5" name="Oval 61"/>
            <p:cNvSpPr>
              <a:spLocks noChangeArrowheads="1"/>
            </p:cNvSpPr>
            <p:nvPr/>
          </p:nvSpPr>
          <p:spPr bwMode="auto">
            <a:xfrm>
              <a:off x="866" y="4181"/>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6" name="Oval 62"/>
            <p:cNvSpPr>
              <a:spLocks noChangeArrowheads="1"/>
            </p:cNvSpPr>
            <p:nvPr/>
          </p:nvSpPr>
          <p:spPr bwMode="auto">
            <a:xfrm>
              <a:off x="866" y="4085"/>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7" name="Oval 63"/>
            <p:cNvSpPr>
              <a:spLocks noChangeArrowheads="1"/>
            </p:cNvSpPr>
            <p:nvPr/>
          </p:nvSpPr>
          <p:spPr bwMode="auto">
            <a:xfrm>
              <a:off x="866" y="3894"/>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8" name="Oval 64"/>
            <p:cNvSpPr>
              <a:spLocks noChangeArrowheads="1"/>
            </p:cNvSpPr>
            <p:nvPr/>
          </p:nvSpPr>
          <p:spPr bwMode="auto">
            <a:xfrm>
              <a:off x="866" y="3797"/>
              <a:ext cx="38" cy="4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69" name="Oval 65"/>
            <p:cNvSpPr>
              <a:spLocks noChangeArrowheads="1"/>
            </p:cNvSpPr>
            <p:nvPr/>
          </p:nvSpPr>
          <p:spPr bwMode="auto">
            <a:xfrm>
              <a:off x="866" y="3989"/>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0" name="Oval 66"/>
            <p:cNvSpPr>
              <a:spLocks noChangeArrowheads="1"/>
            </p:cNvSpPr>
            <p:nvPr/>
          </p:nvSpPr>
          <p:spPr bwMode="auto">
            <a:xfrm>
              <a:off x="866" y="3702"/>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1" name="Oval 67"/>
            <p:cNvSpPr>
              <a:spLocks noChangeArrowheads="1"/>
            </p:cNvSpPr>
            <p:nvPr/>
          </p:nvSpPr>
          <p:spPr bwMode="auto">
            <a:xfrm>
              <a:off x="866" y="3607"/>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2" name="Oval 68"/>
            <p:cNvSpPr>
              <a:spLocks noChangeArrowheads="1"/>
            </p:cNvSpPr>
            <p:nvPr/>
          </p:nvSpPr>
          <p:spPr bwMode="auto">
            <a:xfrm>
              <a:off x="866" y="3510"/>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3" name="Oval 69"/>
            <p:cNvSpPr>
              <a:spLocks noChangeArrowheads="1"/>
            </p:cNvSpPr>
            <p:nvPr/>
          </p:nvSpPr>
          <p:spPr bwMode="auto">
            <a:xfrm>
              <a:off x="866" y="3415"/>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4" name="Oval 70"/>
            <p:cNvSpPr>
              <a:spLocks noChangeArrowheads="1"/>
            </p:cNvSpPr>
            <p:nvPr/>
          </p:nvSpPr>
          <p:spPr bwMode="auto">
            <a:xfrm>
              <a:off x="599" y="3222"/>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5" name="Oval 71"/>
            <p:cNvSpPr>
              <a:spLocks noChangeArrowheads="1"/>
            </p:cNvSpPr>
            <p:nvPr/>
          </p:nvSpPr>
          <p:spPr bwMode="auto">
            <a:xfrm>
              <a:off x="691" y="3222"/>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6" name="Oval 72"/>
            <p:cNvSpPr>
              <a:spLocks noChangeArrowheads="1"/>
            </p:cNvSpPr>
            <p:nvPr/>
          </p:nvSpPr>
          <p:spPr bwMode="auto">
            <a:xfrm>
              <a:off x="778" y="3222"/>
              <a:ext cx="39"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77" name="Oval 73"/>
            <p:cNvSpPr>
              <a:spLocks noChangeArrowheads="1"/>
            </p:cNvSpPr>
            <p:nvPr/>
          </p:nvSpPr>
          <p:spPr bwMode="auto">
            <a:xfrm>
              <a:off x="866" y="3222"/>
              <a:ext cx="38" cy="42"/>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7178" name="Text Box 74"/>
          <p:cNvSpPr txBox="1">
            <a:spLocks noChangeArrowheads="1"/>
          </p:cNvSpPr>
          <p:nvPr/>
        </p:nvSpPr>
        <p:spPr bwMode="auto">
          <a:xfrm rot="16200000">
            <a:off x="5711667" y="-3074423"/>
            <a:ext cx="492443" cy="6837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p>
            <a:r>
              <a:rPr lang="it-IT" altLang="en-US" sz="2000" b="1" dirty="0" smtClean="0">
                <a:latin typeface="Arial" panose="020B0604020202020204" pitchFamily="34" charset="0"/>
                <a:cs typeface="Arial" panose="020B0604020202020204" pitchFamily="34" charset="0"/>
              </a:rPr>
              <a:t>Propagazione di un MUAP lungo un bicipite brachiale</a:t>
            </a:r>
            <a:endParaRPr lang="it-IT" altLang="en-US" sz="2000" b="1" dirty="0">
              <a:latin typeface="Arial" panose="020B0604020202020204" pitchFamily="34" charset="0"/>
              <a:cs typeface="Arial" panose="020B0604020202020204" pitchFamily="34" charset="0"/>
            </a:endParaRPr>
          </a:p>
        </p:txBody>
      </p:sp>
      <p:sp>
        <p:nvSpPr>
          <p:cNvPr id="47179" name="Text Box 75"/>
          <p:cNvSpPr txBox="1">
            <a:spLocks noChangeArrowheads="1"/>
          </p:cNvSpPr>
          <p:nvPr/>
        </p:nvSpPr>
        <p:spPr bwMode="auto">
          <a:xfrm>
            <a:off x="3020954" y="469716"/>
            <a:ext cx="55146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2000" b="1" dirty="0" smtClean="0">
                <a:latin typeface="Arial" panose="020B0604020202020204" pitchFamily="34" charset="0"/>
                <a:cs typeface="Arial" panose="020B0604020202020204" pitchFamily="34" charset="0"/>
              </a:rPr>
              <a:t>Filmato di 6 fotogrammi a intervalli di 2 ms. </a:t>
            </a:r>
            <a:endParaRPr lang="it-IT" altLang="en-US" sz="2000" b="1" dirty="0">
              <a:latin typeface="Arial" panose="020B0604020202020204" pitchFamily="34" charset="0"/>
              <a:cs typeface="Arial" panose="020B0604020202020204" pitchFamily="34" charset="0"/>
            </a:endParaRPr>
          </a:p>
        </p:txBody>
      </p:sp>
      <p:sp>
        <p:nvSpPr>
          <p:cNvPr id="47180" name="Rectangle 76"/>
          <p:cNvSpPr>
            <a:spLocks noChangeArrowheads="1"/>
          </p:cNvSpPr>
          <p:nvPr/>
        </p:nvSpPr>
        <p:spPr bwMode="auto">
          <a:xfrm>
            <a:off x="4160839" y="1028700"/>
            <a:ext cx="898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a:solidFill>
                  <a:srgbClr val="000000"/>
                </a:solidFill>
                <a:latin typeface="Arial" panose="020B0604020202020204" pitchFamily="34" charset="0"/>
                <a:cs typeface="Arial" panose="020B0604020202020204" pitchFamily="34" charset="0"/>
              </a:rPr>
              <a:t>0.4 mV</a:t>
            </a:r>
            <a:endParaRPr lang="it-IT" altLang="en-US" sz="1400" b="1">
              <a:latin typeface="Arial" panose="020B0604020202020204" pitchFamily="34" charset="0"/>
              <a:cs typeface="Arial" panose="020B0604020202020204" pitchFamily="34" charset="0"/>
            </a:endParaRPr>
          </a:p>
        </p:txBody>
      </p:sp>
      <p:sp>
        <p:nvSpPr>
          <p:cNvPr id="47181" name="Rectangle 77"/>
          <p:cNvSpPr>
            <a:spLocks noChangeArrowheads="1"/>
          </p:cNvSpPr>
          <p:nvPr/>
        </p:nvSpPr>
        <p:spPr bwMode="auto">
          <a:xfrm rot="16200000">
            <a:off x="3221832" y="2280445"/>
            <a:ext cx="210502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dirty="0" smtClean="0">
                <a:solidFill>
                  <a:srgbClr val="000000"/>
                </a:solidFill>
                <a:latin typeface="Arial" panose="020B0604020202020204" pitchFamily="34" charset="0"/>
                <a:cs typeface="Arial" panose="020B0604020202020204" pitchFamily="34" charset="0"/>
              </a:rPr>
              <a:t>Righe</a:t>
            </a:r>
            <a:endParaRPr lang="it-IT" altLang="en-US" sz="1400" b="1" dirty="0">
              <a:latin typeface="Arial" panose="020B0604020202020204" pitchFamily="34" charset="0"/>
              <a:cs typeface="Arial" panose="020B0604020202020204" pitchFamily="34" charset="0"/>
            </a:endParaRPr>
          </a:p>
        </p:txBody>
      </p:sp>
      <p:grpSp>
        <p:nvGrpSpPr>
          <p:cNvPr id="47182" name="Group 78"/>
          <p:cNvGrpSpPr>
            <a:grpSpLocks/>
          </p:cNvGrpSpPr>
          <p:nvPr/>
        </p:nvGrpSpPr>
        <p:grpSpPr bwMode="auto">
          <a:xfrm>
            <a:off x="4835526" y="1403351"/>
            <a:ext cx="5578475" cy="1909763"/>
            <a:chOff x="962" y="3819"/>
            <a:chExt cx="2567" cy="1286"/>
          </a:xfrm>
        </p:grpSpPr>
        <p:sp>
          <p:nvSpPr>
            <p:cNvPr id="47183" name="Freeform 79"/>
            <p:cNvSpPr>
              <a:spLocks/>
            </p:cNvSpPr>
            <p:nvPr/>
          </p:nvSpPr>
          <p:spPr bwMode="auto">
            <a:xfrm>
              <a:off x="1492" y="3831"/>
              <a:ext cx="428" cy="42"/>
            </a:xfrm>
            <a:custGeom>
              <a:avLst/>
              <a:gdLst>
                <a:gd name="T0" fmla="*/ 0 w 428"/>
                <a:gd name="T1" fmla="*/ 30 h 42"/>
                <a:gd name="T2" fmla="*/ 12 w 428"/>
                <a:gd name="T3" fmla="*/ 24 h 42"/>
                <a:gd name="T4" fmla="*/ 18 w 428"/>
                <a:gd name="T5" fmla="*/ 24 h 42"/>
                <a:gd name="T6" fmla="*/ 24 w 428"/>
                <a:gd name="T7" fmla="*/ 24 h 42"/>
                <a:gd name="T8" fmla="*/ 30 w 428"/>
                <a:gd name="T9" fmla="*/ 24 h 42"/>
                <a:gd name="T10" fmla="*/ 42 w 428"/>
                <a:gd name="T11" fmla="*/ 24 h 42"/>
                <a:gd name="T12" fmla="*/ 49 w 428"/>
                <a:gd name="T13" fmla="*/ 30 h 42"/>
                <a:gd name="T14" fmla="*/ 55 w 428"/>
                <a:gd name="T15" fmla="*/ 30 h 42"/>
                <a:gd name="T16" fmla="*/ 61 w 428"/>
                <a:gd name="T17" fmla="*/ 30 h 42"/>
                <a:gd name="T18" fmla="*/ 73 w 428"/>
                <a:gd name="T19" fmla="*/ 24 h 42"/>
                <a:gd name="T20" fmla="*/ 79 w 428"/>
                <a:gd name="T21" fmla="*/ 24 h 42"/>
                <a:gd name="T22" fmla="*/ 85 w 428"/>
                <a:gd name="T23" fmla="*/ 24 h 42"/>
                <a:gd name="T24" fmla="*/ 97 w 428"/>
                <a:gd name="T25" fmla="*/ 24 h 42"/>
                <a:gd name="T26" fmla="*/ 103 w 428"/>
                <a:gd name="T27" fmla="*/ 24 h 42"/>
                <a:gd name="T28" fmla="*/ 109 w 428"/>
                <a:gd name="T29" fmla="*/ 30 h 42"/>
                <a:gd name="T30" fmla="*/ 115 w 428"/>
                <a:gd name="T31" fmla="*/ 30 h 42"/>
                <a:gd name="T32" fmla="*/ 127 w 428"/>
                <a:gd name="T33" fmla="*/ 30 h 42"/>
                <a:gd name="T34" fmla="*/ 133 w 428"/>
                <a:gd name="T35" fmla="*/ 36 h 42"/>
                <a:gd name="T36" fmla="*/ 139 w 428"/>
                <a:gd name="T37" fmla="*/ 36 h 42"/>
                <a:gd name="T38" fmla="*/ 145 w 428"/>
                <a:gd name="T39" fmla="*/ 42 h 42"/>
                <a:gd name="T40" fmla="*/ 157 w 428"/>
                <a:gd name="T41" fmla="*/ 42 h 42"/>
                <a:gd name="T42" fmla="*/ 163 w 428"/>
                <a:gd name="T43" fmla="*/ 42 h 42"/>
                <a:gd name="T44" fmla="*/ 169 w 428"/>
                <a:gd name="T45" fmla="*/ 42 h 42"/>
                <a:gd name="T46" fmla="*/ 175 w 428"/>
                <a:gd name="T47" fmla="*/ 42 h 42"/>
                <a:gd name="T48" fmla="*/ 187 w 428"/>
                <a:gd name="T49" fmla="*/ 36 h 42"/>
                <a:gd name="T50" fmla="*/ 193 w 428"/>
                <a:gd name="T51" fmla="*/ 30 h 42"/>
                <a:gd name="T52" fmla="*/ 199 w 428"/>
                <a:gd name="T53" fmla="*/ 24 h 42"/>
                <a:gd name="T54" fmla="*/ 205 w 428"/>
                <a:gd name="T55" fmla="*/ 18 h 42"/>
                <a:gd name="T56" fmla="*/ 217 w 428"/>
                <a:gd name="T57" fmla="*/ 12 h 42"/>
                <a:gd name="T58" fmla="*/ 223 w 428"/>
                <a:gd name="T59" fmla="*/ 12 h 42"/>
                <a:gd name="T60" fmla="*/ 229 w 428"/>
                <a:gd name="T61" fmla="*/ 6 h 42"/>
                <a:gd name="T62" fmla="*/ 235 w 428"/>
                <a:gd name="T63" fmla="*/ 6 h 42"/>
                <a:gd name="T64" fmla="*/ 247 w 428"/>
                <a:gd name="T65" fmla="*/ 0 h 42"/>
                <a:gd name="T66" fmla="*/ 253 w 428"/>
                <a:gd name="T67" fmla="*/ 0 h 42"/>
                <a:gd name="T68" fmla="*/ 259 w 428"/>
                <a:gd name="T69" fmla="*/ 0 h 42"/>
                <a:gd name="T70" fmla="*/ 265 w 428"/>
                <a:gd name="T71" fmla="*/ 6 h 42"/>
                <a:gd name="T72" fmla="*/ 277 w 428"/>
                <a:gd name="T73" fmla="*/ 6 h 42"/>
                <a:gd name="T74" fmla="*/ 283 w 428"/>
                <a:gd name="T75" fmla="*/ 12 h 42"/>
                <a:gd name="T76" fmla="*/ 290 w 428"/>
                <a:gd name="T77" fmla="*/ 12 h 42"/>
                <a:gd name="T78" fmla="*/ 296 w 428"/>
                <a:gd name="T79" fmla="*/ 18 h 42"/>
                <a:gd name="T80" fmla="*/ 308 w 428"/>
                <a:gd name="T81" fmla="*/ 24 h 42"/>
                <a:gd name="T82" fmla="*/ 314 w 428"/>
                <a:gd name="T83" fmla="*/ 30 h 42"/>
                <a:gd name="T84" fmla="*/ 320 w 428"/>
                <a:gd name="T85" fmla="*/ 36 h 42"/>
                <a:gd name="T86" fmla="*/ 326 w 428"/>
                <a:gd name="T87" fmla="*/ 36 h 42"/>
                <a:gd name="T88" fmla="*/ 338 w 428"/>
                <a:gd name="T89" fmla="*/ 36 h 42"/>
                <a:gd name="T90" fmla="*/ 344 w 428"/>
                <a:gd name="T91" fmla="*/ 42 h 42"/>
                <a:gd name="T92" fmla="*/ 350 w 428"/>
                <a:gd name="T93" fmla="*/ 42 h 42"/>
                <a:gd name="T94" fmla="*/ 362 w 428"/>
                <a:gd name="T95" fmla="*/ 36 h 42"/>
                <a:gd name="T96" fmla="*/ 368 w 428"/>
                <a:gd name="T97" fmla="*/ 36 h 42"/>
                <a:gd name="T98" fmla="*/ 374 w 428"/>
                <a:gd name="T99" fmla="*/ 36 h 42"/>
                <a:gd name="T100" fmla="*/ 380 w 428"/>
                <a:gd name="T101" fmla="*/ 30 h 42"/>
                <a:gd name="T102" fmla="*/ 392 w 428"/>
                <a:gd name="T103" fmla="*/ 30 h 42"/>
                <a:gd name="T104" fmla="*/ 398 w 428"/>
                <a:gd name="T105" fmla="*/ 30 h 42"/>
                <a:gd name="T106" fmla="*/ 404 w 428"/>
                <a:gd name="T107" fmla="*/ 30 h 42"/>
                <a:gd name="T108" fmla="*/ 410 w 428"/>
                <a:gd name="T109" fmla="*/ 30 h 42"/>
                <a:gd name="T110" fmla="*/ 422 w 428"/>
                <a:gd name="T111" fmla="*/ 30 h 42"/>
                <a:gd name="T112" fmla="*/ 428 w 428"/>
                <a:gd name="T113"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2">
                  <a:moveTo>
                    <a:pt x="0" y="30"/>
                  </a:moveTo>
                  <a:lnTo>
                    <a:pt x="12" y="24"/>
                  </a:lnTo>
                  <a:lnTo>
                    <a:pt x="18" y="24"/>
                  </a:lnTo>
                  <a:lnTo>
                    <a:pt x="24" y="24"/>
                  </a:lnTo>
                  <a:lnTo>
                    <a:pt x="30" y="24"/>
                  </a:lnTo>
                  <a:lnTo>
                    <a:pt x="42" y="24"/>
                  </a:lnTo>
                  <a:lnTo>
                    <a:pt x="49" y="30"/>
                  </a:lnTo>
                  <a:lnTo>
                    <a:pt x="55" y="30"/>
                  </a:lnTo>
                  <a:lnTo>
                    <a:pt x="61" y="30"/>
                  </a:lnTo>
                  <a:lnTo>
                    <a:pt x="73" y="24"/>
                  </a:lnTo>
                  <a:lnTo>
                    <a:pt x="79" y="24"/>
                  </a:lnTo>
                  <a:lnTo>
                    <a:pt x="85" y="24"/>
                  </a:lnTo>
                  <a:lnTo>
                    <a:pt x="97" y="24"/>
                  </a:lnTo>
                  <a:lnTo>
                    <a:pt x="103" y="24"/>
                  </a:lnTo>
                  <a:lnTo>
                    <a:pt x="109" y="30"/>
                  </a:lnTo>
                  <a:lnTo>
                    <a:pt x="115" y="30"/>
                  </a:lnTo>
                  <a:lnTo>
                    <a:pt x="127" y="30"/>
                  </a:lnTo>
                  <a:lnTo>
                    <a:pt x="133" y="36"/>
                  </a:lnTo>
                  <a:lnTo>
                    <a:pt x="139" y="36"/>
                  </a:lnTo>
                  <a:lnTo>
                    <a:pt x="145" y="42"/>
                  </a:lnTo>
                  <a:lnTo>
                    <a:pt x="157" y="42"/>
                  </a:lnTo>
                  <a:lnTo>
                    <a:pt x="163" y="42"/>
                  </a:lnTo>
                  <a:lnTo>
                    <a:pt x="169" y="42"/>
                  </a:lnTo>
                  <a:lnTo>
                    <a:pt x="175" y="42"/>
                  </a:lnTo>
                  <a:lnTo>
                    <a:pt x="187" y="36"/>
                  </a:lnTo>
                  <a:lnTo>
                    <a:pt x="193" y="30"/>
                  </a:lnTo>
                  <a:lnTo>
                    <a:pt x="199" y="24"/>
                  </a:lnTo>
                  <a:lnTo>
                    <a:pt x="205" y="18"/>
                  </a:lnTo>
                  <a:lnTo>
                    <a:pt x="217" y="12"/>
                  </a:lnTo>
                  <a:lnTo>
                    <a:pt x="223" y="12"/>
                  </a:lnTo>
                  <a:lnTo>
                    <a:pt x="229" y="6"/>
                  </a:lnTo>
                  <a:lnTo>
                    <a:pt x="235" y="6"/>
                  </a:lnTo>
                  <a:lnTo>
                    <a:pt x="247" y="0"/>
                  </a:lnTo>
                  <a:lnTo>
                    <a:pt x="253" y="0"/>
                  </a:lnTo>
                  <a:lnTo>
                    <a:pt x="259" y="0"/>
                  </a:lnTo>
                  <a:lnTo>
                    <a:pt x="265" y="6"/>
                  </a:lnTo>
                  <a:lnTo>
                    <a:pt x="277" y="6"/>
                  </a:lnTo>
                  <a:lnTo>
                    <a:pt x="283" y="12"/>
                  </a:lnTo>
                  <a:lnTo>
                    <a:pt x="290" y="12"/>
                  </a:lnTo>
                  <a:lnTo>
                    <a:pt x="296" y="18"/>
                  </a:lnTo>
                  <a:lnTo>
                    <a:pt x="308" y="24"/>
                  </a:lnTo>
                  <a:lnTo>
                    <a:pt x="314" y="30"/>
                  </a:lnTo>
                  <a:lnTo>
                    <a:pt x="320" y="36"/>
                  </a:lnTo>
                  <a:lnTo>
                    <a:pt x="326" y="36"/>
                  </a:lnTo>
                  <a:lnTo>
                    <a:pt x="338" y="36"/>
                  </a:lnTo>
                  <a:lnTo>
                    <a:pt x="344" y="42"/>
                  </a:lnTo>
                  <a:lnTo>
                    <a:pt x="350" y="42"/>
                  </a:lnTo>
                  <a:lnTo>
                    <a:pt x="362" y="36"/>
                  </a:lnTo>
                  <a:lnTo>
                    <a:pt x="368" y="36"/>
                  </a:lnTo>
                  <a:lnTo>
                    <a:pt x="374" y="36"/>
                  </a:lnTo>
                  <a:lnTo>
                    <a:pt x="380" y="30"/>
                  </a:lnTo>
                  <a:lnTo>
                    <a:pt x="392" y="30"/>
                  </a:lnTo>
                  <a:lnTo>
                    <a:pt x="398" y="30"/>
                  </a:lnTo>
                  <a:lnTo>
                    <a:pt x="404" y="30"/>
                  </a:lnTo>
                  <a:lnTo>
                    <a:pt x="410" y="30"/>
                  </a:lnTo>
                  <a:lnTo>
                    <a:pt x="422" y="30"/>
                  </a:lnTo>
                  <a:lnTo>
                    <a:pt x="428"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4" name="Freeform 80"/>
            <p:cNvSpPr>
              <a:spLocks/>
            </p:cNvSpPr>
            <p:nvPr/>
          </p:nvSpPr>
          <p:spPr bwMode="auto">
            <a:xfrm>
              <a:off x="2029" y="3819"/>
              <a:ext cx="427" cy="60"/>
            </a:xfrm>
            <a:custGeom>
              <a:avLst/>
              <a:gdLst>
                <a:gd name="T0" fmla="*/ 0 w 427"/>
                <a:gd name="T1" fmla="*/ 42 h 60"/>
                <a:gd name="T2" fmla="*/ 12 w 427"/>
                <a:gd name="T3" fmla="*/ 42 h 60"/>
                <a:gd name="T4" fmla="*/ 18 w 427"/>
                <a:gd name="T5" fmla="*/ 36 h 60"/>
                <a:gd name="T6" fmla="*/ 24 w 427"/>
                <a:gd name="T7" fmla="*/ 36 h 60"/>
                <a:gd name="T8" fmla="*/ 30 w 427"/>
                <a:gd name="T9" fmla="*/ 36 h 60"/>
                <a:gd name="T10" fmla="*/ 42 w 427"/>
                <a:gd name="T11" fmla="*/ 36 h 60"/>
                <a:gd name="T12" fmla="*/ 48 w 427"/>
                <a:gd name="T13" fmla="*/ 42 h 60"/>
                <a:gd name="T14" fmla="*/ 54 w 427"/>
                <a:gd name="T15" fmla="*/ 42 h 60"/>
                <a:gd name="T16" fmla="*/ 60 w 427"/>
                <a:gd name="T17" fmla="*/ 42 h 60"/>
                <a:gd name="T18" fmla="*/ 72 w 427"/>
                <a:gd name="T19" fmla="*/ 36 h 60"/>
                <a:gd name="T20" fmla="*/ 78 w 427"/>
                <a:gd name="T21" fmla="*/ 36 h 60"/>
                <a:gd name="T22" fmla="*/ 84 w 427"/>
                <a:gd name="T23" fmla="*/ 36 h 60"/>
                <a:gd name="T24" fmla="*/ 90 w 427"/>
                <a:gd name="T25" fmla="*/ 36 h 60"/>
                <a:gd name="T26" fmla="*/ 102 w 427"/>
                <a:gd name="T27" fmla="*/ 36 h 60"/>
                <a:gd name="T28" fmla="*/ 108 w 427"/>
                <a:gd name="T29" fmla="*/ 42 h 60"/>
                <a:gd name="T30" fmla="*/ 114 w 427"/>
                <a:gd name="T31" fmla="*/ 42 h 60"/>
                <a:gd name="T32" fmla="*/ 120 w 427"/>
                <a:gd name="T33" fmla="*/ 42 h 60"/>
                <a:gd name="T34" fmla="*/ 132 w 427"/>
                <a:gd name="T35" fmla="*/ 48 h 60"/>
                <a:gd name="T36" fmla="*/ 138 w 427"/>
                <a:gd name="T37" fmla="*/ 48 h 60"/>
                <a:gd name="T38" fmla="*/ 144 w 427"/>
                <a:gd name="T39" fmla="*/ 48 h 60"/>
                <a:gd name="T40" fmla="*/ 150 w 427"/>
                <a:gd name="T41" fmla="*/ 48 h 60"/>
                <a:gd name="T42" fmla="*/ 162 w 427"/>
                <a:gd name="T43" fmla="*/ 48 h 60"/>
                <a:gd name="T44" fmla="*/ 168 w 427"/>
                <a:gd name="T45" fmla="*/ 48 h 60"/>
                <a:gd name="T46" fmla="*/ 174 w 427"/>
                <a:gd name="T47" fmla="*/ 48 h 60"/>
                <a:gd name="T48" fmla="*/ 186 w 427"/>
                <a:gd name="T49" fmla="*/ 48 h 60"/>
                <a:gd name="T50" fmla="*/ 192 w 427"/>
                <a:gd name="T51" fmla="*/ 48 h 60"/>
                <a:gd name="T52" fmla="*/ 198 w 427"/>
                <a:gd name="T53" fmla="*/ 42 h 60"/>
                <a:gd name="T54" fmla="*/ 204 w 427"/>
                <a:gd name="T55" fmla="*/ 42 h 60"/>
                <a:gd name="T56" fmla="*/ 216 w 427"/>
                <a:gd name="T57" fmla="*/ 42 h 60"/>
                <a:gd name="T58" fmla="*/ 222 w 427"/>
                <a:gd name="T59" fmla="*/ 42 h 60"/>
                <a:gd name="T60" fmla="*/ 228 w 427"/>
                <a:gd name="T61" fmla="*/ 30 h 60"/>
                <a:gd name="T62" fmla="*/ 234 w 427"/>
                <a:gd name="T63" fmla="*/ 18 h 60"/>
                <a:gd name="T64" fmla="*/ 247 w 427"/>
                <a:gd name="T65" fmla="*/ 6 h 60"/>
                <a:gd name="T66" fmla="*/ 253 w 427"/>
                <a:gd name="T67" fmla="*/ 0 h 60"/>
                <a:gd name="T68" fmla="*/ 259 w 427"/>
                <a:gd name="T69" fmla="*/ 0 h 60"/>
                <a:gd name="T70" fmla="*/ 265 w 427"/>
                <a:gd name="T71" fmla="*/ 6 h 60"/>
                <a:gd name="T72" fmla="*/ 277 w 427"/>
                <a:gd name="T73" fmla="*/ 18 h 60"/>
                <a:gd name="T74" fmla="*/ 283 w 427"/>
                <a:gd name="T75" fmla="*/ 24 h 60"/>
                <a:gd name="T76" fmla="*/ 289 w 427"/>
                <a:gd name="T77" fmla="*/ 36 h 60"/>
                <a:gd name="T78" fmla="*/ 295 w 427"/>
                <a:gd name="T79" fmla="*/ 42 h 60"/>
                <a:gd name="T80" fmla="*/ 307 w 427"/>
                <a:gd name="T81" fmla="*/ 54 h 60"/>
                <a:gd name="T82" fmla="*/ 313 w 427"/>
                <a:gd name="T83" fmla="*/ 60 h 60"/>
                <a:gd name="T84" fmla="*/ 319 w 427"/>
                <a:gd name="T85" fmla="*/ 60 h 60"/>
                <a:gd name="T86" fmla="*/ 325 w 427"/>
                <a:gd name="T87" fmla="*/ 60 h 60"/>
                <a:gd name="T88" fmla="*/ 337 w 427"/>
                <a:gd name="T89" fmla="*/ 54 h 60"/>
                <a:gd name="T90" fmla="*/ 343 w 427"/>
                <a:gd name="T91" fmla="*/ 54 h 60"/>
                <a:gd name="T92" fmla="*/ 349 w 427"/>
                <a:gd name="T93" fmla="*/ 54 h 60"/>
                <a:gd name="T94" fmla="*/ 355 w 427"/>
                <a:gd name="T95" fmla="*/ 54 h 60"/>
                <a:gd name="T96" fmla="*/ 367 w 427"/>
                <a:gd name="T97" fmla="*/ 54 h 60"/>
                <a:gd name="T98" fmla="*/ 373 w 427"/>
                <a:gd name="T99" fmla="*/ 48 h 60"/>
                <a:gd name="T100" fmla="*/ 379 w 427"/>
                <a:gd name="T101" fmla="*/ 48 h 60"/>
                <a:gd name="T102" fmla="*/ 385 w 427"/>
                <a:gd name="T103" fmla="*/ 42 h 60"/>
                <a:gd name="T104" fmla="*/ 397 w 427"/>
                <a:gd name="T105" fmla="*/ 42 h 60"/>
                <a:gd name="T106" fmla="*/ 403 w 427"/>
                <a:gd name="T107" fmla="*/ 42 h 60"/>
                <a:gd name="T108" fmla="*/ 409 w 427"/>
                <a:gd name="T109" fmla="*/ 42 h 60"/>
                <a:gd name="T110" fmla="*/ 415 w 427"/>
                <a:gd name="T111" fmla="*/ 36 h 60"/>
                <a:gd name="T112" fmla="*/ 427 w 427"/>
                <a:gd name="T113"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60">
                  <a:moveTo>
                    <a:pt x="0" y="42"/>
                  </a:moveTo>
                  <a:lnTo>
                    <a:pt x="12" y="42"/>
                  </a:lnTo>
                  <a:lnTo>
                    <a:pt x="18" y="36"/>
                  </a:lnTo>
                  <a:lnTo>
                    <a:pt x="24" y="36"/>
                  </a:lnTo>
                  <a:lnTo>
                    <a:pt x="30" y="36"/>
                  </a:lnTo>
                  <a:lnTo>
                    <a:pt x="42" y="36"/>
                  </a:lnTo>
                  <a:lnTo>
                    <a:pt x="48" y="42"/>
                  </a:lnTo>
                  <a:lnTo>
                    <a:pt x="54" y="42"/>
                  </a:lnTo>
                  <a:lnTo>
                    <a:pt x="60" y="42"/>
                  </a:lnTo>
                  <a:lnTo>
                    <a:pt x="72" y="36"/>
                  </a:lnTo>
                  <a:lnTo>
                    <a:pt x="78" y="36"/>
                  </a:lnTo>
                  <a:lnTo>
                    <a:pt x="84" y="36"/>
                  </a:lnTo>
                  <a:lnTo>
                    <a:pt x="90" y="36"/>
                  </a:lnTo>
                  <a:lnTo>
                    <a:pt x="102" y="36"/>
                  </a:lnTo>
                  <a:lnTo>
                    <a:pt x="108" y="42"/>
                  </a:lnTo>
                  <a:lnTo>
                    <a:pt x="114" y="42"/>
                  </a:lnTo>
                  <a:lnTo>
                    <a:pt x="120" y="42"/>
                  </a:lnTo>
                  <a:lnTo>
                    <a:pt x="132" y="48"/>
                  </a:lnTo>
                  <a:lnTo>
                    <a:pt x="138" y="48"/>
                  </a:lnTo>
                  <a:lnTo>
                    <a:pt x="144" y="48"/>
                  </a:lnTo>
                  <a:lnTo>
                    <a:pt x="150" y="48"/>
                  </a:lnTo>
                  <a:lnTo>
                    <a:pt x="162" y="48"/>
                  </a:lnTo>
                  <a:lnTo>
                    <a:pt x="168" y="48"/>
                  </a:lnTo>
                  <a:lnTo>
                    <a:pt x="174" y="48"/>
                  </a:lnTo>
                  <a:lnTo>
                    <a:pt x="186" y="48"/>
                  </a:lnTo>
                  <a:lnTo>
                    <a:pt x="192" y="48"/>
                  </a:lnTo>
                  <a:lnTo>
                    <a:pt x="198" y="42"/>
                  </a:lnTo>
                  <a:lnTo>
                    <a:pt x="204" y="42"/>
                  </a:lnTo>
                  <a:lnTo>
                    <a:pt x="216" y="42"/>
                  </a:lnTo>
                  <a:lnTo>
                    <a:pt x="222" y="42"/>
                  </a:lnTo>
                  <a:lnTo>
                    <a:pt x="228" y="30"/>
                  </a:lnTo>
                  <a:lnTo>
                    <a:pt x="234" y="18"/>
                  </a:lnTo>
                  <a:lnTo>
                    <a:pt x="247" y="6"/>
                  </a:lnTo>
                  <a:lnTo>
                    <a:pt x="253" y="0"/>
                  </a:lnTo>
                  <a:lnTo>
                    <a:pt x="259" y="0"/>
                  </a:lnTo>
                  <a:lnTo>
                    <a:pt x="265" y="6"/>
                  </a:lnTo>
                  <a:lnTo>
                    <a:pt x="277" y="18"/>
                  </a:lnTo>
                  <a:lnTo>
                    <a:pt x="283" y="24"/>
                  </a:lnTo>
                  <a:lnTo>
                    <a:pt x="289" y="36"/>
                  </a:lnTo>
                  <a:lnTo>
                    <a:pt x="295" y="42"/>
                  </a:lnTo>
                  <a:lnTo>
                    <a:pt x="307" y="54"/>
                  </a:lnTo>
                  <a:lnTo>
                    <a:pt x="313" y="60"/>
                  </a:lnTo>
                  <a:lnTo>
                    <a:pt x="319" y="60"/>
                  </a:lnTo>
                  <a:lnTo>
                    <a:pt x="325" y="60"/>
                  </a:lnTo>
                  <a:lnTo>
                    <a:pt x="337" y="54"/>
                  </a:lnTo>
                  <a:lnTo>
                    <a:pt x="343" y="54"/>
                  </a:lnTo>
                  <a:lnTo>
                    <a:pt x="349" y="54"/>
                  </a:lnTo>
                  <a:lnTo>
                    <a:pt x="355" y="54"/>
                  </a:lnTo>
                  <a:lnTo>
                    <a:pt x="367" y="54"/>
                  </a:lnTo>
                  <a:lnTo>
                    <a:pt x="373" y="48"/>
                  </a:lnTo>
                  <a:lnTo>
                    <a:pt x="379" y="48"/>
                  </a:lnTo>
                  <a:lnTo>
                    <a:pt x="385" y="42"/>
                  </a:lnTo>
                  <a:lnTo>
                    <a:pt x="397" y="42"/>
                  </a:lnTo>
                  <a:lnTo>
                    <a:pt x="403" y="42"/>
                  </a:lnTo>
                  <a:lnTo>
                    <a:pt x="409" y="42"/>
                  </a:lnTo>
                  <a:lnTo>
                    <a:pt x="415" y="36"/>
                  </a:lnTo>
                  <a:lnTo>
                    <a:pt x="427" y="3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5" name="Freeform 81"/>
            <p:cNvSpPr>
              <a:spLocks/>
            </p:cNvSpPr>
            <p:nvPr/>
          </p:nvSpPr>
          <p:spPr bwMode="auto">
            <a:xfrm>
              <a:off x="2565" y="3819"/>
              <a:ext cx="427" cy="54"/>
            </a:xfrm>
            <a:custGeom>
              <a:avLst/>
              <a:gdLst>
                <a:gd name="T0" fmla="*/ 0 w 427"/>
                <a:gd name="T1" fmla="*/ 42 h 54"/>
                <a:gd name="T2" fmla="*/ 6 w 427"/>
                <a:gd name="T3" fmla="*/ 36 h 54"/>
                <a:gd name="T4" fmla="*/ 18 w 427"/>
                <a:gd name="T5" fmla="*/ 36 h 54"/>
                <a:gd name="T6" fmla="*/ 24 w 427"/>
                <a:gd name="T7" fmla="*/ 36 h 54"/>
                <a:gd name="T8" fmla="*/ 30 w 427"/>
                <a:gd name="T9" fmla="*/ 36 h 54"/>
                <a:gd name="T10" fmla="*/ 42 w 427"/>
                <a:gd name="T11" fmla="*/ 36 h 54"/>
                <a:gd name="T12" fmla="*/ 48 w 427"/>
                <a:gd name="T13" fmla="*/ 36 h 54"/>
                <a:gd name="T14" fmla="*/ 54 w 427"/>
                <a:gd name="T15" fmla="*/ 42 h 54"/>
                <a:gd name="T16" fmla="*/ 60 w 427"/>
                <a:gd name="T17" fmla="*/ 42 h 54"/>
                <a:gd name="T18" fmla="*/ 72 w 427"/>
                <a:gd name="T19" fmla="*/ 42 h 54"/>
                <a:gd name="T20" fmla="*/ 78 w 427"/>
                <a:gd name="T21" fmla="*/ 36 h 54"/>
                <a:gd name="T22" fmla="*/ 84 w 427"/>
                <a:gd name="T23" fmla="*/ 36 h 54"/>
                <a:gd name="T24" fmla="*/ 90 w 427"/>
                <a:gd name="T25" fmla="*/ 36 h 54"/>
                <a:gd name="T26" fmla="*/ 102 w 427"/>
                <a:gd name="T27" fmla="*/ 36 h 54"/>
                <a:gd name="T28" fmla="*/ 108 w 427"/>
                <a:gd name="T29" fmla="*/ 42 h 54"/>
                <a:gd name="T30" fmla="*/ 114 w 427"/>
                <a:gd name="T31" fmla="*/ 42 h 54"/>
                <a:gd name="T32" fmla="*/ 120 w 427"/>
                <a:gd name="T33" fmla="*/ 42 h 54"/>
                <a:gd name="T34" fmla="*/ 132 w 427"/>
                <a:gd name="T35" fmla="*/ 42 h 54"/>
                <a:gd name="T36" fmla="*/ 138 w 427"/>
                <a:gd name="T37" fmla="*/ 48 h 54"/>
                <a:gd name="T38" fmla="*/ 144 w 427"/>
                <a:gd name="T39" fmla="*/ 48 h 54"/>
                <a:gd name="T40" fmla="*/ 150 w 427"/>
                <a:gd name="T41" fmla="*/ 48 h 54"/>
                <a:gd name="T42" fmla="*/ 162 w 427"/>
                <a:gd name="T43" fmla="*/ 48 h 54"/>
                <a:gd name="T44" fmla="*/ 168 w 427"/>
                <a:gd name="T45" fmla="*/ 48 h 54"/>
                <a:gd name="T46" fmla="*/ 174 w 427"/>
                <a:gd name="T47" fmla="*/ 48 h 54"/>
                <a:gd name="T48" fmla="*/ 180 w 427"/>
                <a:gd name="T49" fmla="*/ 48 h 54"/>
                <a:gd name="T50" fmla="*/ 193 w 427"/>
                <a:gd name="T51" fmla="*/ 48 h 54"/>
                <a:gd name="T52" fmla="*/ 199 w 427"/>
                <a:gd name="T53" fmla="*/ 48 h 54"/>
                <a:gd name="T54" fmla="*/ 205 w 427"/>
                <a:gd name="T55" fmla="*/ 54 h 54"/>
                <a:gd name="T56" fmla="*/ 211 w 427"/>
                <a:gd name="T57" fmla="*/ 48 h 54"/>
                <a:gd name="T58" fmla="*/ 223 w 427"/>
                <a:gd name="T59" fmla="*/ 42 h 54"/>
                <a:gd name="T60" fmla="*/ 229 w 427"/>
                <a:gd name="T61" fmla="*/ 30 h 54"/>
                <a:gd name="T62" fmla="*/ 235 w 427"/>
                <a:gd name="T63" fmla="*/ 18 h 54"/>
                <a:gd name="T64" fmla="*/ 241 w 427"/>
                <a:gd name="T65" fmla="*/ 6 h 54"/>
                <a:gd name="T66" fmla="*/ 253 w 427"/>
                <a:gd name="T67" fmla="*/ 0 h 54"/>
                <a:gd name="T68" fmla="*/ 259 w 427"/>
                <a:gd name="T69" fmla="*/ 6 h 54"/>
                <a:gd name="T70" fmla="*/ 265 w 427"/>
                <a:gd name="T71" fmla="*/ 18 h 54"/>
                <a:gd name="T72" fmla="*/ 271 w 427"/>
                <a:gd name="T73" fmla="*/ 30 h 54"/>
                <a:gd name="T74" fmla="*/ 283 w 427"/>
                <a:gd name="T75" fmla="*/ 42 h 54"/>
                <a:gd name="T76" fmla="*/ 289 w 427"/>
                <a:gd name="T77" fmla="*/ 48 h 54"/>
                <a:gd name="T78" fmla="*/ 295 w 427"/>
                <a:gd name="T79" fmla="*/ 54 h 54"/>
                <a:gd name="T80" fmla="*/ 307 w 427"/>
                <a:gd name="T81" fmla="*/ 54 h 54"/>
                <a:gd name="T82" fmla="*/ 313 w 427"/>
                <a:gd name="T83" fmla="*/ 54 h 54"/>
                <a:gd name="T84" fmla="*/ 319 w 427"/>
                <a:gd name="T85" fmla="*/ 54 h 54"/>
                <a:gd name="T86" fmla="*/ 325 w 427"/>
                <a:gd name="T87" fmla="*/ 54 h 54"/>
                <a:gd name="T88" fmla="*/ 337 w 427"/>
                <a:gd name="T89" fmla="*/ 48 h 54"/>
                <a:gd name="T90" fmla="*/ 343 w 427"/>
                <a:gd name="T91" fmla="*/ 48 h 54"/>
                <a:gd name="T92" fmla="*/ 349 w 427"/>
                <a:gd name="T93" fmla="*/ 48 h 54"/>
                <a:gd name="T94" fmla="*/ 355 w 427"/>
                <a:gd name="T95" fmla="*/ 48 h 54"/>
                <a:gd name="T96" fmla="*/ 367 w 427"/>
                <a:gd name="T97" fmla="*/ 48 h 54"/>
                <a:gd name="T98" fmla="*/ 373 w 427"/>
                <a:gd name="T99" fmla="*/ 48 h 54"/>
                <a:gd name="T100" fmla="*/ 379 w 427"/>
                <a:gd name="T101" fmla="*/ 42 h 54"/>
                <a:gd name="T102" fmla="*/ 385 w 427"/>
                <a:gd name="T103" fmla="*/ 48 h 54"/>
                <a:gd name="T104" fmla="*/ 397 w 427"/>
                <a:gd name="T105" fmla="*/ 48 h 54"/>
                <a:gd name="T106" fmla="*/ 403 w 427"/>
                <a:gd name="T107" fmla="*/ 48 h 54"/>
                <a:gd name="T108" fmla="*/ 409 w 427"/>
                <a:gd name="T109" fmla="*/ 42 h 54"/>
                <a:gd name="T110" fmla="*/ 415 w 427"/>
                <a:gd name="T111" fmla="*/ 42 h 54"/>
                <a:gd name="T112" fmla="*/ 427 w 427"/>
                <a:gd name="T113"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54">
                  <a:moveTo>
                    <a:pt x="0" y="42"/>
                  </a:moveTo>
                  <a:lnTo>
                    <a:pt x="6" y="36"/>
                  </a:lnTo>
                  <a:lnTo>
                    <a:pt x="18" y="36"/>
                  </a:lnTo>
                  <a:lnTo>
                    <a:pt x="24" y="36"/>
                  </a:lnTo>
                  <a:lnTo>
                    <a:pt x="30" y="36"/>
                  </a:lnTo>
                  <a:lnTo>
                    <a:pt x="42" y="36"/>
                  </a:lnTo>
                  <a:lnTo>
                    <a:pt x="48" y="36"/>
                  </a:lnTo>
                  <a:lnTo>
                    <a:pt x="54" y="42"/>
                  </a:lnTo>
                  <a:lnTo>
                    <a:pt x="60" y="42"/>
                  </a:lnTo>
                  <a:lnTo>
                    <a:pt x="72" y="42"/>
                  </a:lnTo>
                  <a:lnTo>
                    <a:pt x="78" y="36"/>
                  </a:lnTo>
                  <a:lnTo>
                    <a:pt x="84" y="36"/>
                  </a:lnTo>
                  <a:lnTo>
                    <a:pt x="90" y="36"/>
                  </a:lnTo>
                  <a:lnTo>
                    <a:pt x="102" y="36"/>
                  </a:lnTo>
                  <a:lnTo>
                    <a:pt x="108" y="42"/>
                  </a:lnTo>
                  <a:lnTo>
                    <a:pt x="114" y="42"/>
                  </a:lnTo>
                  <a:lnTo>
                    <a:pt x="120" y="42"/>
                  </a:lnTo>
                  <a:lnTo>
                    <a:pt x="132" y="42"/>
                  </a:lnTo>
                  <a:lnTo>
                    <a:pt x="138" y="48"/>
                  </a:lnTo>
                  <a:lnTo>
                    <a:pt x="144" y="48"/>
                  </a:lnTo>
                  <a:lnTo>
                    <a:pt x="150" y="48"/>
                  </a:lnTo>
                  <a:lnTo>
                    <a:pt x="162" y="48"/>
                  </a:lnTo>
                  <a:lnTo>
                    <a:pt x="168" y="48"/>
                  </a:lnTo>
                  <a:lnTo>
                    <a:pt x="174" y="48"/>
                  </a:lnTo>
                  <a:lnTo>
                    <a:pt x="180" y="48"/>
                  </a:lnTo>
                  <a:lnTo>
                    <a:pt x="193" y="48"/>
                  </a:lnTo>
                  <a:lnTo>
                    <a:pt x="199" y="48"/>
                  </a:lnTo>
                  <a:lnTo>
                    <a:pt x="205" y="54"/>
                  </a:lnTo>
                  <a:lnTo>
                    <a:pt x="211" y="48"/>
                  </a:lnTo>
                  <a:lnTo>
                    <a:pt x="223" y="42"/>
                  </a:lnTo>
                  <a:lnTo>
                    <a:pt x="229" y="30"/>
                  </a:lnTo>
                  <a:lnTo>
                    <a:pt x="235" y="18"/>
                  </a:lnTo>
                  <a:lnTo>
                    <a:pt x="241" y="6"/>
                  </a:lnTo>
                  <a:lnTo>
                    <a:pt x="253" y="0"/>
                  </a:lnTo>
                  <a:lnTo>
                    <a:pt x="259" y="6"/>
                  </a:lnTo>
                  <a:lnTo>
                    <a:pt x="265" y="18"/>
                  </a:lnTo>
                  <a:lnTo>
                    <a:pt x="271" y="30"/>
                  </a:lnTo>
                  <a:lnTo>
                    <a:pt x="283" y="42"/>
                  </a:lnTo>
                  <a:lnTo>
                    <a:pt x="289" y="48"/>
                  </a:lnTo>
                  <a:lnTo>
                    <a:pt x="295" y="54"/>
                  </a:lnTo>
                  <a:lnTo>
                    <a:pt x="307" y="54"/>
                  </a:lnTo>
                  <a:lnTo>
                    <a:pt x="313" y="54"/>
                  </a:lnTo>
                  <a:lnTo>
                    <a:pt x="319" y="54"/>
                  </a:lnTo>
                  <a:lnTo>
                    <a:pt x="325" y="54"/>
                  </a:lnTo>
                  <a:lnTo>
                    <a:pt x="337" y="48"/>
                  </a:lnTo>
                  <a:lnTo>
                    <a:pt x="343" y="48"/>
                  </a:lnTo>
                  <a:lnTo>
                    <a:pt x="349" y="48"/>
                  </a:lnTo>
                  <a:lnTo>
                    <a:pt x="355" y="48"/>
                  </a:lnTo>
                  <a:lnTo>
                    <a:pt x="367" y="48"/>
                  </a:lnTo>
                  <a:lnTo>
                    <a:pt x="373" y="48"/>
                  </a:lnTo>
                  <a:lnTo>
                    <a:pt x="379" y="42"/>
                  </a:lnTo>
                  <a:lnTo>
                    <a:pt x="385" y="48"/>
                  </a:lnTo>
                  <a:lnTo>
                    <a:pt x="397" y="48"/>
                  </a:lnTo>
                  <a:lnTo>
                    <a:pt x="403" y="48"/>
                  </a:lnTo>
                  <a:lnTo>
                    <a:pt x="409" y="42"/>
                  </a:lnTo>
                  <a:lnTo>
                    <a:pt x="415" y="42"/>
                  </a:lnTo>
                  <a:lnTo>
                    <a:pt x="427" y="4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6" name="Freeform 82"/>
            <p:cNvSpPr>
              <a:spLocks/>
            </p:cNvSpPr>
            <p:nvPr/>
          </p:nvSpPr>
          <p:spPr bwMode="auto">
            <a:xfrm>
              <a:off x="3101" y="3837"/>
              <a:ext cx="428" cy="36"/>
            </a:xfrm>
            <a:custGeom>
              <a:avLst/>
              <a:gdLst>
                <a:gd name="T0" fmla="*/ 0 w 428"/>
                <a:gd name="T1" fmla="*/ 18 h 36"/>
                <a:gd name="T2" fmla="*/ 6 w 428"/>
                <a:gd name="T3" fmla="*/ 18 h 36"/>
                <a:gd name="T4" fmla="*/ 18 w 428"/>
                <a:gd name="T5" fmla="*/ 18 h 36"/>
                <a:gd name="T6" fmla="*/ 24 w 428"/>
                <a:gd name="T7" fmla="*/ 18 h 36"/>
                <a:gd name="T8" fmla="*/ 30 w 428"/>
                <a:gd name="T9" fmla="*/ 18 h 36"/>
                <a:gd name="T10" fmla="*/ 36 w 428"/>
                <a:gd name="T11" fmla="*/ 18 h 36"/>
                <a:gd name="T12" fmla="*/ 48 w 428"/>
                <a:gd name="T13" fmla="*/ 18 h 36"/>
                <a:gd name="T14" fmla="*/ 54 w 428"/>
                <a:gd name="T15" fmla="*/ 18 h 36"/>
                <a:gd name="T16" fmla="*/ 60 w 428"/>
                <a:gd name="T17" fmla="*/ 18 h 36"/>
                <a:gd name="T18" fmla="*/ 66 w 428"/>
                <a:gd name="T19" fmla="*/ 18 h 36"/>
                <a:gd name="T20" fmla="*/ 78 w 428"/>
                <a:gd name="T21" fmla="*/ 18 h 36"/>
                <a:gd name="T22" fmla="*/ 84 w 428"/>
                <a:gd name="T23" fmla="*/ 18 h 36"/>
                <a:gd name="T24" fmla="*/ 90 w 428"/>
                <a:gd name="T25" fmla="*/ 18 h 36"/>
                <a:gd name="T26" fmla="*/ 96 w 428"/>
                <a:gd name="T27" fmla="*/ 18 h 36"/>
                <a:gd name="T28" fmla="*/ 108 w 428"/>
                <a:gd name="T29" fmla="*/ 24 h 36"/>
                <a:gd name="T30" fmla="*/ 114 w 428"/>
                <a:gd name="T31" fmla="*/ 24 h 36"/>
                <a:gd name="T32" fmla="*/ 120 w 428"/>
                <a:gd name="T33" fmla="*/ 24 h 36"/>
                <a:gd name="T34" fmla="*/ 132 w 428"/>
                <a:gd name="T35" fmla="*/ 24 h 36"/>
                <a:gd name="T36" fmla="*/ 138 w 428"/>
                <a:gd name="T37" fmla="*/ 24 h 36"/>
                <a:gd name="T38" fmla="*/ 144 w 428"/>
                <a:gd name="T39" fmla="*/ 24 h 36"/>
                <a:gd name="T40" fmla="*/ 151 w 428"/>
                <a:gd name="T41" fmla="*/ 24 h 36"/>
                <a:gd name="T42" fmla="*/ 163 w 428"/>
                <a:gd name="T43" fmla="*/ 24 h 36"/>
                <a:gd name="T44" fmla="*/ 169 w 428"/>
                <a:gd name="T45" fmla="*/ 24 h 36"/>
                <a:gd name="T46" fmla="*/ 175 w 428"/>
                <a:gd name="T47" fmla="*/ 24 h 36"/>
                <a:gd name="T48" fmla="*/ 181 w 428"/>
                <a:gd name="T49" fmla="*/ 24 h 36"/>
                <a:gd name="T50" fmla="*/ 193 w 428"/>
                <a:gd name="T51" fmla="*/ 24 h 36"/>
                <a:gd name="T52" fmla="*/ 199 w 428"/>
                <a:gd name="T53" fmla="*/ 24 h 36"/>
                <a:gd name="T54" fmla="*/ 205 w 428"/>
                <a:gd name="T55" fmla="*/ 18 h 36"/>
                <a:gd name="T56" fmla="*/ 211 w 428"/>
                <a:gd name="T57" fmla="*/ 12 h 36"/>
                <a:gd name="T58" fmla="*/ 223 w 428"/>
                <a:gd name="T59" fmla="*/ 6 h 36"/>
                <a:gd name="T60" fmla="*/ 229 w 428"/>
                <a:gd name="T61" fmla="*/ 0 h 36"/>
                <a:gd name="T62" fmla="*/ 235 w 428"/>
                <a:gd name="T63" fmla="*/ 0 h 36"/>
                <a:gd name="T64" fmla="*/ 241 w 428"/>
                <a:gd name="T65" fmla="*/ 0 h 36"/>
                <a:gd name="T66" fmla="*/ 253 w 428"/>
                <a:gd name="T67" fmla="*/ 0 h 36"/>
                <a:gd name="T68" fmla="*/ 259 w 428"/>
                <a:gd name="T69" fmla="*/ 12 h 36"/>
                <a:gd name="T70" fmla="*/ 265 w 428"/>
                <a:gd name="T71" fmla="*/ 18 h 36"/>
                <a:gd name="T72" fmla="*/ 271 w 428"/>
                <a:gd name="T73" fmla="*/ 24 h 36"/>
                <a:gd name="T74" fmla="*/ 283 w 428"/>
                <a:gd name="T75" fmla="*/ 30 h 36"/>
                <a:gd name="T76" fmla="*/ 289 w 428"/>
                <a:gd name="T77" fmla="*/ 36 h 36"/>
                <a:gd name="T78" fmla="*/ 295 w 428"/>
                <a:gd name="T79" fmla="*/ 36 h 36"/>
                <a:gd name="T80" fmla="*/ 301 w 428"/>
                <a:gd name="T81" fmla="*/ 36 h 36"/>
                <a:gd name="T82" fmla="*/ 313 w 428"/>
                <a:gd name="T83" fmla="*/ 30 h 36"/>
                <a:gd name="T84" fmla="*/ 319 w 428"/>
                <a:gd name="T85" fmla="*/ 30 h 36"/>
                <a:gd name="T86" fmla="*/ 325 w 428"/>
                <a:gd name="T87" fmla="*/ 30 h 36"/>
                <a:gd name="T88" fmla="*/ 331 w 428"/>
                <a:gd name="T89" fmla="*/ 30 h 36"/>
                <a:gd name="T90" fmla="*/ 343 w 428"/>
                <a:gd name="T91" fmla="*/ 30 h 36"/>
                <a:gd name="T92" fmla="*/ 349 w 428"/>
                <a:gd name="T93" fmla="*/ 30 h 36"/>
                <a:gd name="T94" fmla="*/ 355 w 428"/>
                <a:gd name="T95" fmla="*/ 30 h 36"/>
                <a:gd name="T96" fmla="*/ 361 w 428"/>
                <a:gd name="T97" fmla="*/ 30 h 36"/>
                <a:gd name="T98" fmla="*/ 373 w 428"/>
                <a:gd name="T99" fmla="*/ 30 h 36"/>
                <a:gd name="T100" fmla="*/ 379 w 428"/>
                <a:gd name="T101" fmla="*/ 30 h 36"/>
                <a:gd name="T102" fmla="*/ 385 w 428"/>
                <a:gd name="T103" fmla="*/ 30 h 36"/>
                <a:gd name="T104" fmla="*/ 398 w 428"/>
                <a:gd name="T105" fmla="*/ 24 h 36"/>
                <a:gd name="T106" fmla="*/ 404 w 428"/>
                <a:gd name="T107" fmla="*/ 24 h 36"/>
                <a:gd name="T108" fmla="*/ 410 w 428"/>
                <a:gd name="T109" fmla="*/ 24 h 36"/>
                <a:gd name="T110" fmla="*/ 416 w 428"/>
                <a:gd name="T111" fmla="*/ 24 h 36"/>
                <a:gd name="T112" fmla="*/ 428 w 428"/>
                <a:gd name="T113"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36">
                  <a:moveTo>
                    <a:pt x="0" y="18"/>
                  </a:moveTo>
                  <a:lnTo>
                    <a:pt x="6" y="18"/>
                  </a:lnTo>
                  <a:lnTo>
                    <a:pt x="18" y="18"/>
                  </a:lnTo>
                  <a:lnTo>
                    <a:pt x="24" y="18"/>
                  </a:lnTo>
                  <a:lnTo>
                    <a:pt x="30" y="18"/>
                  </a:lnTo>
                  <a:lnTo>
                    <a:pt x="36" y="18"/>
                  </a:lnTo>
                  <a:lnTo>
                    <a:pt x="48" y="18"/>
                  </a:lnTo>
                  <a:lnTo>
                    <a:pt x="54" y="18"/>
                  </a:lnTo>
                  <a:lnTo>
                    <a:pt x="60" y="18"/>
                  </a:lnTo>
                  <a:lnTo>
                    <a:pt x="66" y="18"/>
                  </a:lnTo>
                  <a:lnTo>
                    <a:pt x="78" y="18"/>
                  </a:lnTo>
                  <a:lnTo>
                    <a:pt x="84" y="18"/>
                  </a:lnTo>
                  <a:lnTo>
                    <a:pt x="90" y="18"/>
                  </a:lnTo>
                  <a:lnTo>
                    <a:pt x="96" y="18"/>
                  </a:lnTo>
                  <a:lnTo>
                    <a:pt x="108" y="24"/>
                  </a:lnTo>
                  <a:lnTo>
                    <a:pt x="114" y="24"/>
                  </a:lnTo>
                  <a:lnTo>
                    <a:pt x="120" y="24"/>
                  </a:lnTo>
                  <a:lnTo>
                    <a:pt x="132" y="24"/>
                  </a:lnTo>
                  <a:lnTo>
                    <a:pt x="138" y="24"/>
                  </a:lnTo>
                  <a:lnTo>
                    <a:pt x="144" y="24"/>
                  </a:lnTo>
                  <a:lnTo>
                    <a:pt x="151" y="24"/>
                  </a:lnTo>
                  <a:lnTo>
                    <a:pt x="163" y="24"/>
                  </a:lnTo>
                  <a:lnTo>
                    <a:pt x="169" y="24"/>
                  </a:lnTo>
                  <a:lnTo>
                    <a:pt x="175" y="24"/>
                  </a:lnTo>
                  <a:lnTo>
                    <a:pt x="181" y="24"/>
                  </a:lnTo>
                  <a:lnTo>
                    <a:pt x="193" y="24"/>
                  </a:lnTo>
                  <a:lnTo>
                    <a:pt x="199" y="24"/>
                  </a:lnTo>
                  <a:lnTo>
                    <a:pt x="205" y="18"/>
                  </a:lnTo>
                  <a:lnTo>
                    <a:pt x="211" y="12"/>
                  </a:lnTo>
                  <a:lnTo>
                    <a:pt x="223" y="6"/>
                  </a:lnTo>
                  <a:lnTo>
                    <a:pt x="229" y="0"/>
                  </a:lnTo>
                  <a:lnTo>
                    <a:pt x="235" y="0"/>
                  </a:lnTo>
                  <a:lnTo>
                    <a:pt x="241" y="0"/>
                  </a:lnTo>
                  <a:lnTo>
                    <a:pt x="253" y="0"/>
                  </a:lnTo>
                  <a:lnTo>
                    <a:pt x="259" y="12"/>
                  </a:lnTo>
                  <a:lnTo>
                    <a:pt x="265" y="18"/>
                  </a:lnTo>
                  <a:lnTo>
                    <a:pt x="271" y="24"/>
                  </a:lnTo>
                  <a:lnTo>
                    <a:pt x="283" y="30"/>
                  </a:lnTo>
                  <a:lnTo>
                    <a:pt x="289" y="36"/>
                  </a:lnTo>
                  <a:lnTo>
                    <a:pt x="295" y="36"/>
                  </a:lnTo>
                  <a:lnTo>
                    <a:pt x="301" y="36"/>
                  </a:lnTo>
                  <a:lnTo>
                    <a:pt x="313" y="30"/>
                  </a:lnTo>
                  <a:lnTo>
                    <a:pt x="319" y="30"/>
                  </a:lnTo>
                  <a:lnTo>
                    <a:pt x="325" y="30"/>
                  </a:lnTo>
                  <a:lnTo>
                    <a:pt x="331" y="30"/>
                  </a:lnTo>
                  <a:lnTo>
                    <a:pt x="343" y="30"/>
                  </a:lnTo>
                  <a:lnTo>
                    <a:pt x="349" y="30"/>
                  </a:lnTo>
                  <a:lnTo>
                    <a:pt x="355" y="30"/>
                  </a:lnTo>
                  <a:lnTo>
                    <a:pt x="361" y="30"/>
                  </a:lnTo>
                  <a:lnTo>
                    <a:pt x="373" y="30"/>
                  </a:lnTo>
                  <a:lnTo>
                    <a:pt x="379" y="30"/>
                  </a:lnTo>
                  <a:lnTo>
                    <a:pt x="385" y="30"/>
                  </a:lnTo>
                  <a:lnTo>
                    <a:pt x="398" y="24"/>
                  </a:lnTo>
                  <a:lnTo>
                    <a:pt x="404" y="24"/>
                  </a:lnTo>
                  <a:lnTo>
                    <a:pt x="410" y="24"/>
                  </a:lnTo>
                  <a:lnTo>
                    <a:pt x="416" y="24"/>
                  </a:lnTo>
                  <a:lnTo>
                    <a:pt x="428"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7" name="Freeform 83"/>
            <p:cNvSpPr>
              <a:spLocks/>
            </p:cNvSpPr>
            <p:nvPr/>
          </p:nvSpPr>
          <p:spPr bwMode="auto">
            <a:xfrm>
              <a:off x="962" y="3963"/>
              <a:ext cx="422" cy="36"/>
            </a:xfrm>
            <a:custGeom>
              <a:avLst/>
              <a:gdLst>
                <a:gd name="T0" fmla="*/ 0 w 422"/>
                <a:gd name="T1" fmla="*/ 12 h 36"/>
                <a:gd name="T2" fmla="*/ 6 w 422"/>
                <a:gd name="T3" fmla="*/ 12 h 36"/>
                <a:gd name="T4" fmla="*/ 12 w 422"/>
                <a:gd name="T5" fmla="*/ 12 h 36"/>
                <a:gd name="T6" fmla="*/ 18 w 422"/>
                <a:gd name="T7" fmla="*/ 18 h 36"/>
                <a:gd name="T8" fmla="*/ 30 w 422"/>
                <a:gd name="T9" fmla="*/ 18 h 36"/>
                <a:gd name="T10" fmla="*/ 36 w 422"/>
                <a:gd name="T11" fmla="*/ 18 h 36"/>
                <a:gd name="T12" fmla="*/ 42 w 422"/>
                <a:gd name="T13" fmla="*/ 18 h 36"/>
                <a:gd name="T14" fmla="*/ 48 w 422"/>
                <a:gd name="T15" fmla="*/ 18 h 36"/>
                <a:gd name="T16" fmla="*/ 60 w 422"/>
                <a:gd name="T17" fmla="*/ 18 h 36"/>
                <a:gd name="T18" fmla="*/ 66 w 422"/>
                <a:gd name="T19" fmla="*/ 18 h 36"/>
                <a:gd name="T20" fmla="*/ 72 w 422"/>
                <a:gd name="T21" fmla="*/ 18 h 36"/>
                <a:gd name="T22" fmla="*/ 78 w 422"/>
                <a:gd name="T23" fmla="*/ 18 h 36"/>
                <a:gd name="T24" fmla="*/ 91 w 422"/>
                <a:gd name="T25" fmla="*/ 18 h 36"/>
                <a:gd name="T26" fmla="*/ 97 w 422"/>
                <a:gd name="T27" fmla="*/ 18 h 36"/>
                <a:gd name="T28" fmla="*/ 103 w 422"/>
                <a:gd name="T29" fmla="*/ 24 h 36"/>
                <a:gd name="T30" fmla="*/ 109 w 422"/>
                <a:gd name="T31" fmla="*/ 30 h 36"/>
                <a:gd name="T32" fmla="*/ 121 w 422"/>
                <a:gd name="T33" fmla="*/ 30 h 36"/>
                <a:gd name="T34" fmla="*/ 127 w 422"/>
                <a:gd name="T35" fmla="*/ 36 h 36"/>
                <a:gd name="T36" fmla="*/ 133 w 422"/>
                <a:gd name="T37" fmla="*/ 36 h 36"/>
                <a:gd name="T38" fmla="*/ 139 w 422"/>
                <a:gd name="T39" fmla="*/ 30 h 36"/>
                <a:gd name="T40" fmla="*/ 151 w 422"/>
                <a:gd name="T41" fmla="*/ 24 h 36"/>
                <a:gd name="T42" fmla="*/ 157 w 422"/>
                <a:gd name="T43" fmla="*/ 18 h 36"/>
                <a:gd name="T44" fmla="*/ 163 w 422"/>
                <a:gd name="T45" fmla="*/ 12 h 36"/>
                <a:gd name="T46" fmla="*/ 169 w 422"/>
                <a:gd name="T47" fmla="*/ 6 h 36"/>
                <a:gd name="T48" fmla="*/ 181 w 422"/>
                <a:gd name="T49" fmla="*/ 0 h 36"/>
                <a:gd name="T50" fmla="*/ 187 w 422"/>
                <a:gd name="T51" fmla="*/ 0 h 36"/>
                <a:gd name="T52" fmla="*/ 193 w 422"/>
                <a:gd name="T53" fmla="*/ 0 h 36"/>
                <a:gd name="T54" fmla="*/ 199 w 422"/>
                <a:gd name="T55" fmla="*/ 0 h 36"/>
                <a:gd name="T56" fmla="*/ 211 w 422"/>
                <a:gd name="T57" fmla="*/ 0 h 36"/>
                <a:gd name="T58" fmla="*/ 217 w 422"/>
                <a:gd name="T59" fmla="*/ 0 h 36"/>
                <a:gd name="T60" fmla="*/ 223 w 422"/>
                <a:gd name="T61" fmla="*/ 6 h 36"/>
                <a:gd name="T62" fmla="*/ 229 w 422"/>
                <a:gd name="T63" fmla="*/ 12 h 36"/>
                <a:gd name="T64" fmla="*/ 241 w 422"/>
                <a:gd name="T65" fmla="*/ 12 h 36"/>
                <a:gd name="T66" fmla="*/ 247 w 422"/>
                <a:gd name="T67" fmla="*/ 18 h 36"/>
                <a:gd name="T68" fmla="*/ 253 w 422"/>
                <a:gd name="T69" fmla="*/ 18 h 36"/>
                <a:gd name="T70" fmla="*/ 265 w 422"/>
                <a:gd name="T71" fmla="*/ 18 h 36"/>
                <a:gd name="T72" fmla="*/ 271 w 422"/>
                <a:gd name="T73" fmla="*/ 24 h 36"/>
                <a:gd name="T74" fmla="*/ 277 w 422"/>
                <a:gd name="T75" fmla="*/ 24 h 36"/>
                <a:gd name="T76" fmla="*/ 283 w 422"/>
                <a:gd name="T77" fmla="*/ 24 h 36"/>
                <a:gd name="T78" fmla="*/ 295 w 422"/>
                <a:gd name="T79" fmla="*/ 24 h 36"/>
                <a:gd name="T80" fmla="*/ 301 w 422"/>
                <a:gd name="T81" fmla="*/ 24 h 36"/>
                <a:gd name="T82" fmla="*/ 307 w 422"/>
                <a:gd name="T83" fmla="*/ 24 h 36"/>
                <a:gd name="T84" fmla="*/ 313 w 422"/>
                <a:gd name="T85" fmla="*/ 24 h 36"/>
                <a:gd name="T86" fmla="*/ 325 w 422"/>
                <a:gd name="T87" fmla="*/ 24 h 36"/>
                <a:gd name="T88" fmla="*/ 332 w 422"/>
                <a:gd name="T89" fmla="*/ 24 h 36"/>
                <a:gd name="T90" fmla="*/ 338 w 422"/>
                <a:gd name="T91" fmla="*/ 24 h 36"/>
                <a:gd name="T92" fmla="*/ 344 w 422"/>
                <a:gd name="T93" fmla="*/ 24 h 36"/>
                <a:gd name="T94" fmla="*/ 356 w 422"/>
                <a:gd name="T95" fmla="*/ 18 h 36"/>
                <a:gd name="T96" fmla="*/ 362 w 422"/>
                <a:gd name="T97" fmla="*/ 18 h 36"/>
                <a:gd name="T98" fmla="*/ 368 w 422"/>
                <a:gd name="T99" fmla="*/ 18 h 36"/>
                <a:gd name="T100" fmla="*/ 374 w 422"/>
                <a:gd name="T101" fmla="*/ 18 h 36"/>
                <a:gd name="T102" fmla="*/ 386 w 422"/>
                <a:gd name="T103" fmla="*/ 18 h 36"/>
                <a:gd name="T104" fmla="*/ 392 w 422"/>
                <a:gd name="T105" fmla="*/ 18 h 36"/>
                <a:gd name="T106" fmla="*/ 398 w 422"/>
                <a:gd name="T107" fmla="*/ 12 h 36"/>
                <a:gd name="T108" fmla="*/ 404 w 422"/>
                <a:gd name="T109" fmla="*/ 12 h 36"/>
                <a:gd name="T110" fmla="*/ 416 w 422"/>
                <a:gd name="T111" fmla="*/ 12 h 36"/>
                <a:gd name="T112" fmla="*/ 422 w 422"/>
                <a:gd name="T11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6">
                  <a:moveTo>
                    <a:pt x="0" y="12"/>
                  </a:moveTo>
                  <a:lnTo>
                    <a:pt x="6" y="12"/>
                  </a:lnTo>
                  <a:lnTo>
                    <a:pt x="12" y="12"/>
                  </a:lnTo>
                  <a:lnTo>
                    <a:pt x="18" y="18"/>
                  </a:lnTo>
                  <a:lnTo>
                    <a:pt x="30" y="18"/>
                  </a:lnTo>
                  <a:lnTo>
                    <a:pt x="36" y="18"/>
                  </a:lnTo>
                  <a:lnTo>
                    <a:pt x="42" y="18"/>
                  </a:lnTo>
                  <a:lnTo>
                    <a:pt x="48" y="18"/>
                  </a:lnTo>
                  <a:lnTo>
                    <a:pt x="60" y="18"/>
                  </a:lnTo>
                  <a:lnTo>
                    <a:pt x="66" y="18"/>
                  </a:lnTo>
                  <a:lnTo>
                    <a:pt x="72" y="18"/>
                  </a:lnTo>
                  <a:lnTo>
                    <a:pt x="78" y="18"/>
                  </a:lnTo>
                  <a:lnTo>
                    <a:pt x="91" y="18"/>
                  </a:lnTo>
                  <a:lnTo>
                    <a:pt x="97" y="18"/>
                  </a:lnTo>
                  <a:lnTo>
                    <a:pt x="103" y="24"/>
                  </a:lnTo>
                  <a:lnTo>
                    <a:pt x="109" y="30"/>
                  </a:lnTo>
                  <a:lnTo>
                    <a:pt x="121" y="30"/>
                  </a:lnTo>
                  <a:lnTo>
                    <a:pt x="127" y="36"/>
                  </a:lnTo>
                  <a:lnTo>
                    <a:pt x="133" y="36"/>
                  </a:lnTo>
                  <a:lnTo>
                    <a:pt x="139" y="30"/>
                  </a:lnTo>
                  <a:lnTo>
                    <a:pt x="151" y="24"/>
                  </a:lnTo>
                  <a:lnTo>
                    <a:pt x="157" y="18"/>
                  </a:lnTo>
                  <a:lnTo>
                    <a:pt x="163" y="12"/>
                  </a:lnTo>
                  <a:lnTo>
                    <a:pt x="169" y="6"/>
                  </a:lnTo>
                  <a:lnTo>
                    <a:pt x="181" y="0"/>
                  </a:lnTo>
                  <a:lnTo>
                    <a:pt x="187" y="0"/>
                  </a:lnTo>
                  <a:lnTo>
                    <a:pt x="193" y="0"/>
                  </a:lnTo>
                  <a:lnTo>
                    <a:pt x="199" y="0"/>
                  </a:lnTo>
                  <a:lnTo>
                    <a:pt x="211" y="0"/>
                  </a:lnTo>
                  <a:lnTo>
                    <a:pt x="217" y="0"/>
                  </a:lnTo>
                  <a:lnTo>
                    <a:pt x="223" y="6"/>
                  </a:lnTo>
                  <a:lnTo>
                    <a:pt x="229" y="12"/>
                  </a:lnTo>
                  <a:lnTo>
                    <a:pt x="241" y="12"/>
                  </a:lnTo>
                  <a:lnTo>
                    <a:pt x="247" y="18"/>
                  </a:lnTo>
                  <a:lnTo>
                    <a:pt x="253" y="18"/>
                  </a:lnTo>
                  <a:lnTo>
                    <a:pt x="265" y="18"/>
                  </a:lnTo>
                  <a:lnTo>
                    <a:pt x="271" y="24"/>
                  </a:lnTo>
                  <a:lnTo>
                    <a:pt x="277" y="24"/>
                  </a:lnTo>
                  <a:lnTo>
                    <a:pt x="283" y="24"/>
                  </a:lnTo>
                  <a:lnTo>
                    <a:pt x="295" y="24"/>
                  </a:lnTo>
                  <a:lnTo>
                    <a:pt x="301" y="24"/>
                  </a:lnTo>
                  <a:lnTo>
                    <a:pt x="307" y="24"/>
                  </a:lnTo>
                  <a:lnTo>
                    <a:pt x="313" y="24"/>
                  </a:lnTo>
                  <a:lnTo>
                    <a:pt x="325" y="24"/>
                  </a:lnTo>
                  <a:lnTo>
                    <a:pt x="332" y="24"/>
                  </a:lnTo>
                  <a:lnTo>
                    <a:pt x="338" y="24"/>
                  </a:lnTo>
                  <a:lnTo>
                    <a:pt x="344" y="24"/>
                  </a:lnTo>
                  <a:lnTo>
                    <a:pt x="356" y="18"/>
                  </a:lnTo>
                  <a:lnTo>
                    <a:pt x="362" y="18"/>
                  </a:lnTo>
                  <a:lnTo>
                    <a:pt x="368" y="18"/>
                  </a:lnTo>
                  <a:lnTo>
                    <a:pt x="374" y="18"/>
                  </a:lnTo>
                  <a:lnTo>
                    <a:pt x="386" y="18"/>
                  </a:lnTo>
                  <a:lnTo>
                    <a:pt x="392" y="18"/>
                  </a:lnTo>
                  <a:lnTo>
                    <a:pt x="398" y="12"/>
                  </a:lnTo>
                  <a:lnTo>
                    <a:pt x="404" y="12"/>
                  </a:lnTo>
                  <a:lnTo>
                    <a:pt x="416" y="12"/>
                  </a:lnTo>
                  <a:lnTo>
                    <a:pt x="422" y="1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8" name="Freeform 84"/>
            <p:cNvSpPr>
              <a:spLocks/>
            </p:cNvSpPr>
            <p:nvPr/>
          </p:nvSpPr>
          <p:spPr bwMode="auto">
            <a:xfrm>
              <a:off x="1492" y="3963"/>
              <a:ext cx="428" cy="36"/>
            </a:xfrm>
            <a:custGeom>
              <a:avLst/>
              <a:gdLst>
                <a:gd name="T0" fmla="*/ 0 w 428"/>
                <a:gd name="T1" fmla="*/ 12 h 36"/>
                <a:gd name="T2" fmla="*/ 12 w 428"/>
                <a:gd name="T3" fmla="*/ 18 h 36"/>
                <a:gd name="T4" fmla="*/ 18 w 428"/>
                <a:gd name="T5" fmla="*/ 18 h 36"/>
                <a:gd name="T6" fmla="*/ 24 w 428"/>
                <a:gd name="T7" fmla="*/ 18 h 36"/>
                <a:gd name="T8" fmla="*/ 30 w 428"/>
                <a:gd name="T9" fmla="*/ 18 h 36"/>
                <a:gd name="T10" fmla="*/ 42 w 428"/>
                <a:gd name="T11" fmla="*/ 18 h 36"/>
                <a:gd name="T12" fmla="*/ 49 w 428"/>
                <a:gd name="T13" fmla="*/ 12 h 36"/>
                <a:gd name="T14" fmla="*/ 55 w 428"/>
                <a:gd name="T15" fmla="*/ 12 h 36"/>
                <a:gd name="T16" fmla="*/ 61 w 428"/>
                <a:gd name="T17" fmla="*/ 12 h 36"/>
                <a:gd name="T18" fmla="*/ 73 w 428"/>
                <a:gd name="T19" fmla="*/ 12 h 36"/>
                <a:gd name="T20" fmla="*/ 79 w 428"/>
                <a:gd name="T21" fmla="*/ 12 h 36"/>
                <a:gd name="T22" fmla="*/ 85 w 428"/>
                <a:gd name="T23" fmla="*/ 12 h 36"/>
                <a:gd name="T24" fmla="*/ 97 w 428"/>
                <a:gd name="T25" fmla="*/ 18 h 36"/>
                <a:gd name="T26" fmla="*/ 103 w 428"/>
                <a:gd name="T27" fmla="*/ 18 h 36"/>
                <a:gd name="T28" fmla="*/ 109 w 428"/>
                <a:gd name="T29" fmla="*/ 24 h 36"/>
                <a:gd name="T30" fmla="*/ 115 w 428"/>
                <a:gd name="T31" fmla="*/ 24 h 36"/>
                <a:gd name="T32" fmla="*/ 127 w 428"/>
                <a:gd name="T33" fmla="*/ 30 h 36"/>
                <a:gd name="T34" fmla="*/ 133 w 428"/>
                <a:gd name="T35" fmla="*/ 30 h 36"/>
                <a:gd name="T36" fmla="*/ 139 w 428"/>
                <a:gd name="T37" fmla="*/ 30 h 36"/>
                <a:gd name="T38" fmla="*/ 145 w 428"/>
                <a:gd name="T39" fmla="*/ 30 h 36"/>
                <a:gd name="T40" fmla="*/ 157 w 428"/>
                <a:gd name="T41" fmla="*/ 24 h 36"/>
                <a:gd name="T42" fmla="*/ 163 w 428"/>
                <a:gd name="T43" fmla="*/ 18 h 36"/>
                <a:gd name="T44" fmla="*/ 169 w 428"/>
                <a:gd name="T45" fmla="*/ 12 h 36"/>
                <a:gd name="T46" fmla="*/ 175 w 428"/>
                <a:gd name="T47" fmla="*/ 6 h 36"/>
                <a:gd name="T48" fmla="*/ 187 w 428"/>
                <a:gd name="T49" fmla="*/ 6 h 36"/>
                <a:gd name="T50" fmla="*/ 193 w 428"/>
                <a:gd name="T51" fmla="*/ 0 h 36"/>
                <a:gd name="T52" fmla="*/ 199 w 428"/>
                <a:gd name="T53" fmla="*/ 0 h 36"/>
                <a:gd name="T54" fmla="*/ 205 w 428"/>
                <a:gd name="T55" fmla="*/ 0 h 36"/>
                <a:gd name="T56" fmla="*/ 217 w 428"/>
                <a:gd name="T57" fmla="*/ 0 h 36"/>
                <a:gd name="T58" fmla="*/ 223 w 428"/>
                <a:gd name="T59" fmla="*/ 0 h 36"/>
                <a:gd name="T60" fmla="*/ 229 w 428"/>
                <a:gd name="T61" fmla="*/ 0 h 36"/>
                <a:gd name="T62" fmla="*/ 235 w 428"/>
                <a:gd name="T63" fmla="*/ 6 h 36"/>
                <a:gd name="T64" fmla="*/ 247 w 428"/>
                <a:gd name="T65" fmla="*/ 12 h 36"/>
                <a:gd name="T66" fmla="*/ 253 w 428"/>
                <a:gd name="T67" fmla="*/ 18 h 36"/>
                <a:gd name="T68" fmla="*/ 259 w 428"/>
                <a:gd name="T69" fmla="*/ 24 h 36"/>
                <a:gd name="T70" fmla="*/ 265 w 428"/>
                <a:gd name="T71" fmla="*/ 24 h 36"/>
                <a:gd name="T72" fmla="*/ 277 w 428"/>
                <a:gd name="T73" fmla="*/ 30 h 36"/>
                <a:gd name="T74" fmla="*/ 283 w 428"/>
                <a:gd name="T75" fmla="*/ 30 h 36"/>
                <a:gd name="T76" fmla="*/ 290 w 428"/>
                <a:gd name="T77" fmla="*/ 36 h 36"/>
                <a:gd name="T78" fmla="*/ 296 w 428"/>
                <a:gd name="T79" fmla="*/ 30 h 36"/>
                <a:gd name="T80" fmla="*/ 308 w 428"/>
                <a:gd name="T81" fmla="*/ 30 h 36"/>
                <a:gd name="T82" fmla="*/ 314 w 428"/>
                <a:gd name="T83" fmla="*/ 30 h 36"/>
                <a:gd name="T84" fmla="*/ 320 w 428"/>
                <a:gd name="T85" fmla="*/ 24 h 36"/>
                <a:gd name="T86" fmla="*/ 326 w 428"/>
                <a:gd name="T87" fmla="*/ 24 h 36"/>
                <a:gd name="T88" fmla="*/ 338 w 428"/>
                <a:gd name="T89" fmla="*/ 24 h 36"/>
                <a:gd name="T90" fmla="*/ 344 w 428"/>
                <a:gd name="T91" fmla="*/ 24 h 36"/>
                <a:gd name="T92" fmla="*/ 350 w 428"/>
                <a:gd name="T93" fmla="*/ 18 h 36"/>
                <a:gd name="T94" fmla="*/ 362 w 428"/>
                <a:gd name="T95" fmla="*/ 18 h 36"/>
                <a:gd name="T96" fmla="*/ 368 w 428"/>
                <a:gd name="T97" fmla="*/ 18 h 36"/>
                <a:gd name="T98" fmla="*/ 374 w 428"/>
                <a:gd name="T99" fmla="*/ 18 h 36"/>
                <a:gd name="T100" fmla="*/ 380 w 428"/>
                <a:gd name="T101" fmla="*/ 18 h 36"/>
                <a:gd name="T102" fmla="*/ 392 w 428"/>
                <a:gd name="T103" fmla="*/ 18 h 36"/>
                <a:gd name="T104" fmla="*/ 398 w 428"/>
                <a:gd name="T105" fmla="*/ 18 h 36"/>
                <a:gd name="T106" fmla="*/ 404 w 428"/>
                <a:gd name="T107" fmla="*/ 18 h 36"/>
                <a:gd name="T108" fmla="*/ 410 w 428"/>
                <a:gd name="T109" fmla="*/ 18 h 36"/>
                <a:gd name="T110" fmla="*/ 422 w 428"/>
                <a:gd name="T111" fmla="*/ 18 h 36"/>
                <a:gd name="T112" fmla="*/ 428 w 428"/>
                <a:gd name="T11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36">
                  <a:moveTo>
                    <a:pt x="0" y="12"/>
                  </a:moveTo>
                  <a:lnTo>
                    <a:pt x="12" y="18"/>
                  </a:lnTo>
                  <a:lnTo>
                    <a:pt x="18" y="18"/>
                  </a:lnTo>
                  <a:lnTo>
                    <a:pt x="24" y="18"/>
                  </a:lnTo>
                  <a:lnTo>
                    <a:pt x="30" y="18"/>
                  </a:lnTo>
                  <a:lnTo>
                    <a:pt x="42" y="18"/>
                  </a:lnTo>
                  <a:lnTo>
                    <a:pt x="49" y="12"/>
                  </a:lnTo>
                  <a:lnTo>
                    <a:pt x="55" y="12"/>
                  </a:lnTo>
                  <a:lnTo>
                    <a:pt x="61" y="12"/>
                  </a:lnTo>
                  <a:lnTo>
                    <a:pt x="73" y="12"/>
                  </a:lnTo>
                  <a:lnTo>
                    <a:pt x="79" y="12"/>
                  </a:lnTo>
                  <a:lnTo>
                    <a:pt x="85" y="12"/>
                  </a:lnTo>
                  <a:lnTo>
                    <a:pt x="97" y="18"/>
                  </a:lnTo>
                  <a:lnTo>
                    <a:pt x="103" y="18"/>
                  </a:lnTo>
                  <a:lnTo>
                    <a:pt x="109" y="24"/>
                  </a:lnTo>
                  <a:lnTo>
                    <a:pt x="115" y="24"/>
                  </a:lnTo>
                  <a:lnTo>
                    <a:pt x="127" y="30"/>
                  </a:lnTo>
                  <a:lnTo>
                    <a:pt x="133" y="30"/>
                  </a:lnTo>
                  <a:lnTo>
                    <a:pt x="139" y="30"/>
                  </a:lnTo>
                  <a:lnTo>
                    <a:pt x="145" y="30"/>
                  </a:lnTo>
                  <a:lnTo>
                    <a:pt x="157" y="24"/>
                  </a:lnTo>
                  <a:lnTo>
                    <a:pt x="163" y="18"/>
                  </a:lnTo>
                  <a:lnTo>
                    <a:pt x="169" y="12"/>
                  </a:lnTo>
                  <a:lnTo>
                    <a:pt x="175" y="6"/>
                  </a:lnTo>
                  <a:lnTo>
                    <a:pt x="187" y="6"/>
                  </a:lnTo>
                  <a:lnTo>
                    <a:pt x="193" y="0"/>
                  </a:lnTo>
                  <a:lnTo>
                    <a:pt x="199" y="0"/>
                  </a:lnTo>
                  <a:lnTo>
                    <a:pt x="205" y="0"/>
                  </a:lnTo>
                  <a:lnTo>
                    <a:pt x="217" y="0"/>
                  </a:lnTo>
                  <a:lnTo>
                    <a:pt x="223" y="0"/>
                  </a:lnTo>
                  <a:lnTo>
                    <a:pt x="229" y="0"/>
                  </a:lnTo>
                  <a:lnTo>
                    <a:pt x="235" y="6"/>
                  </a:lnTo>
                  <a:lnTo>
                    <a:pt x="247" y="12"/>
                  </a:lnTo>
                  <a:lnTo>
                    <a:pt x="253" y="18"/>
                  </a:lnTo>
                  <a:lnTo>
                    <a:pt x="259" y="24"/>
                  </a:lnTo>
                  <a:lnTo>
                    <a:pt x="265" y="24"/>
                  </a:lnTo>
                  <a:lnTo>
                    <a:pt x="277" y="30"/>
                  </a:lnTo>
                  <a:lnTo>
                    <a:pt x="283" y="30"/>
                  </a:lnTo>
                  <a:lnTo>
                    <a:pt x="290" y="36"/>
                  </a:lnTo>
                  <a:lnTo>
                    <a:pt x="296" y="30"/>
                  </a:lnTo>
                  <a:lnTo>
                    <a:pt x="308" y="30"/>
                  </a:lnTo>
                  <a:lnTo>
                    <a:pt x="314" y="30"/>
                  </a:lnTo>
                  <a:lnTo>
                    <a:pt x="320" y="24"/>
                  </a:lnTo>
                  <a:lnTo>
                    <a:pt x="326" y="24"/>
                  </a:lnTo>
                  <a:lnTo>
                    <a:pt x="338" y="24"/>
                  </a:lnTo>
                  <a:lnTo>
                    <a:pt x="344" y="24"/>
                  </a:lnTo>
                  <a:lnTo>
                    <a:pt x="350" y="18"/>
                  </a:lnTo>
                  <a:lnTo>
                    <a:pt x="362" y="18"/>
                  </a:lnTo>
                  <a:lnTo>
                    <a:pt x="368" y="18"/>
                  </a:lnTo>
                  <a:lnTo>
                    <a:pt x="374" y="18"/>
                  </a:lnTo>
                  <a:lnTo>
                    <a:pt x="380" y="18"/>
                  </a:lnTo>
                  <a:lnTo>
                    <a:pt x="392" y="18"/>
                  </a:lnTo>
                  <a:lnTo>
                    <a:pt x="398" y="18"/>
                  </a:lnTo>
                  <a:lnTo>
                    <a:pt x="404" y="18"/>
                  </a:lnTo>
                  <a:lnTo>
                    <a:pt x="410" y="18"/>
                  </a:lnTo>
                  <a:lnTo>
                    <a:pt x="422" y="18"/>
                  </a:lnTo>
                  <a:lnTo>
                    <a:pt x="428" y="1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9" name="Freeform 85"/>
            <p:cNvSpPr>
              <a:spLocks/>
            </p:cNvSpPr>
            <p:nvPr/>
          </p:nvSpPr>
          <p:spPr bwMode="auto">
            <a:xfrm>
              <a:off x="2029" y="3927"/>
              <a:ext cx="427" cy="72"/>
            </a:xfrm>
            <a:custGeom>
              <a:avLst/>
              <a:gdLst>
                <a:gd name="T0" fmla="*/ 0 w 427"/>
                <a:gd name="T1" fmla="*/ 54 h 72"/>
                <a:gd name="T2" fmla="*/ 12 w 427"/>
                <a:gd name="T3" fmla="*/ 54 h 72"/>
                <a:gd name="T4" fmla="*/ 18 w 427"/>
                <a:gd name="T5" fmla="*/ 60 h 72"/>
                <a:gd name="T6" fmla="*/ 24 w 427"/>
                <a:gd name="T7" fmla="*/ 60 h 72"/>
                <a:gd name="T8" fmla="*/ 30 w 427"/>
                <a:gd name="T9" fmla="*/ 60 h 72"/>
                <a:gd name="T10" fmla="*/ 42 w 427"/>
                <a:gd name="T11" fmla="*/ 54 h 72"/>
                <a:gd name="T12" fmla="*/ 48 w 427"/>
                <a:gd name="T13" fmla="*/ 54 h 72"/>
                <a:gd name="T14" fmla="*/ 54 w 427"/>
                <a:gd name="T15" fmla="*/ 48 h 72"/>
                <a:gd name="T16" fmla="*/ 60 w 427"/>
                <a:gd name="T17" fmla="*/ 48 h 72"/>
                <a:gd name="T18" fmla="*/ 72 w 427"/>
                <a:gd name="T19" fmla="*/ 48 h 72"/>
                <a:gd name="T20" fmla="*/ 78 w 427"/>
                <a:gd name="T21" fmla="*/ 48 h 72"/>
                <a:gd name="T22" fmla="*/ 84 w 427"/>
                <a:gd name="T23" fmla="*/ 54 h 72"/>
                <a:gd name="T24" fmla="*/ 90 w 427"/>
                <a:gd name="T25" fmla="*/ 54 h 72"/>
                <a:gd name="T26" fmla="*/ 102 w 427"/>
                <a:gd name="T27" fmla="*/ 54 h 72"/>
                <a:gd name="T28" fmla="*/ 108 w 427"/>
                <a:gd name="T29" fmla="*/ 60 h 72"/>
                <a:gd name="T30" fmla="*/ 114 w 427"/>
                <a:gd name="T31" fmla="*/ 60 h 72"/>
                <a:gd name="T32" fmla="*/ 120 w 427"/>
                <a:gd name="T33" fmla="*/ 60 h 72"/>
                <a:gd name="T34" fmla="*/ 132 w 427"/>
                <a:gd name="T35" fmla="*/ 66 h 72"/>
                <a:gd name="T36" fmla="*/ 138 w 427"/>
                <a:gd name="T37" fmla="*/ 66 h 72"/>
                <a:gd name="T38" fmla="*/ 144 w 427"/>
                <a:gd name="T39" fmla="*/ 66 h 72"/>
                <a:gd name="T40" fmla="*/ 150 w 427"/>
                <a:gd name="T41" fmla="*/ 66 h 72"/>
                <a:gd name="T42" fmla="*/ 162 w 427"/>
                <a:gd name="T43" fmla="*/ 66 h 72"/>
                <a:gd name="T44" fmla="*/ 168 w 427"/>
                <a:gd name="T45" fmla="*/ 66 h 72"/>
                <a:gd name="T46" fmla="*/ 174 w 427"/>
                <a:gd name="T47" fmla="*/ 66 h 72"/>
                <a:gd name="T48" fmla="*/ 186 w 427"/>
                <a:gd name="T49" fmla="*/ 66 h 72"/>
                <a:gd name="T50" fmla="*/ 192 w 427"/>
                <a:gd name="T51" fmla="*/ 60 h 72"/>
                <a:gd name="T52" fmla="*/ 198 w 427"/>
                <a:gd name="T53" fmla="*/ 48 h 72"/>
                <a:gd name="T54" fmla="*/ 204 w 427"/>
                <a:gd name="T55" fmla="*/ 30 h 72"/>
                <a:gd name="T56" fmla="*/ 216 w 427"/>
                <a:gd name="T57" fmla="*/ 6 h 72"/>
                <a:gd name="T58" fmla="*/ 222 w 427"/>
                <a:gd name="T59" fmla="*/ 0 h 72"/>
                <a:gd name="T60" fmla="*/ 228 w 427"/>
                <a:gd name="T61" fmla="*/ 0 h 72"/>
                <a:gd name="T62" fmla="*/ 234 w 427"/>
                <a:gd name="T63" fmla="*/ 12 h 72"/>
                <a:gd name="T64" fmla="*/ 247 w 427"/>
                <a:gd name="T65" fmla="*/ 30 h 72"/>
                <a:gd name="T66" fmla="*/ 253 w 427"/>
                <a:gd name="T67" fmla="*/ 48 h 72"/>
                <a:gd name="T68" fmla="*/ 259 w 427"/>
                <a:gd name="T69" fmla="*/ 60 h 72"/>
                <a:gd name="T70" fmla="*/ 265 w 427"/>
                <a:gd name="T71" fmla="*/ 66 h 72"/>
                <a:gd name="T72" fmla="*/ 277 w 427"/>
                <a:gd name="T73" fmla="*/ 72 h 72"/>
                <a:gd name="T74" fmla="*/ 283 w 427"/>
                <a:gd name="T75" fmla="*/ 72 h 72"/>
                <a:gd name="T76" fmla="*/ 289 w 427"/>
                <a:gd name="T77" fmla="*/ 72 h 72"/>
                <a:gd name="T78" fmla="*/ 295 w 427"/>
                <a:gd name="T79" fmla="*/ 72 h 72"/>
                <a:gd name="T80" fmla="*/ 307 w 427"/>
                <a:gd name="T81" fmla="*/ 66 h 72"/>
                <a:gd name="T82" fmla="*/ 313 w 427"/>
                <a:gd name="T83" fmla="*/ 60 h 72"/>
                <a:gd name="T84" fmla="*/ 319 w 427"/>
                <a:gd name="T85" fmla="*/ 60 h 72"/>
                <a:gd name="T86" fmla="*/ 325 w 427"/>
                <a:gd name="T87" fmla="*/ 60 h 72"/>
                <a:gd name="T88" fmla="*/ 337 w 427"/>
                <a:gd name="T89" fmla="*/ 60 h 72"/>
                <a:gd name="T90" fmla="*/ 343 w 427"/>
                <a:gd name="T91" fmla="*/ 60 h 72"/>
                <a:gd name="T92" fmla="*/ 349 w 427"/>
                <a:gd name="T93" fmla="*/ 54 h 72"/>
                <a:gd name="T94" fmla="*/ 355 w 427"/>
                <a:gd name="T95" fmla="*/ 54 h 72"/>
                <a:gd name="T96" fmla="*/ 367 w 427"/>
                <a:gd name="T97" fmla="*/ 54 h 72"/>
                <a:gd name="T98" fmla="*/ 373 w 427"/>
                <a:gd name="T99" fmla="*/ 54 h 72"/>
                <a:gd name="T100" fmla="*/ 379 w 427"/>
                <a:gd name="T101" fmla="*/ 54 h 72"/>
                <a:gd name="T102" fmla="*/ 385 w 427"/>
                <a:gd name="T103" fmla="*/ 48 h 72"/>
                <a:gd name="T104" fmla="*/ 397 w 427"/>
                <a:gd name="T105" fmla="*/ 48 h 72"/>
                <a:gd name="T106" fmla="*/ 403 w 427"/>
                <a:gd name="T107" fmla="*/ 48 h 72"/>
                <a:gd name="T108" fmla="*/ 409 w 427"/>
                <a:gd name="T109" fmla="*/ 48 h 72"/>
                <a:gd name="T110" fmla="*/ 415 w 427"/>
                <a:gd name="T111" fmla="*/ 48 h 72"/>
                <a:gd name="T112" fmla="*/ 427 w 427"/>
                <a:gd name="T113" fmla="*/ 4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72">
                  <a:moveTo>
                    <a:pt x="0" y="54"/>
                  </a:moveTo>
                  <a:lnTo>
                    <a:pt x="12" y="54"/>
                  </a:lnTo>
                  <a:lnTo>
                    <a:pt x="18" y="60"/>
                  </a:lnTo>
                  <a:lnTo>
                    <a:pt x="24" y="60"/>
                  </a:lnTo>
                  <a:lnTo>
                    <a:pt x="30" y="60"/>
                  </a:lnTo>
                  <a:lnTo>
                    <a:pt x="42" y="54"/>
                  </a:lnTo>
                  <a:lnTo>
                    <a:pt x="48" y="54"/>
                  </a:lnTo>
                  <a:lnTo>
                    <a:pt x="54" y="48"/>
                  </a:lnTo>
                  <a:lnTo>
                    <a:pt x="60" y="48"/>
                  </a:lnTo>
                  <a:lnTo>
                    <a:pt x="72" y="48"/>
                  </a:lnTo>
                  <a:lnTo>
                    <a:pt x="78" y="48"/>
                  </a:lnTo>
                  <a:lnTo>
                    <a:pt x="84" y="54"/>
                  </a:lnTo>
                  <a:lnTo>
                    <a:pt x="90" y="54"/>
                  </a:lnTo>
                  <a:lnTo>
                    <a:pt x="102" y="54"/>
                  </a:lnTo>
                  <a:lnTo>
                    <a:pt x="108" y="60"/>
                  </a:lnTo>
                  <a:lnTo>
                    <a:pt x="114" y="60"/>
                  </a:lnTo>
                  <a:lnTo>
                    <a:pt x="120" y="60"/>
                  </a:lnTo>
                  <a:lnTo>
                    <a:pt x="132" y="66"/>
                  </a:lnTo>
                  <a:lnTo>
                    <a:pt x="138" y="66"/>
                  </a:lnTo>
                  <a:lnTo>
                    <a:pt x="144" y="66"/>
                  </a:lnTo>
                  <a:lnTo>
                    <a:pt x="150" y="66"/>
                  </a:lnTo>
                  <a:lnTo>
                    <a:pt x="162" y="66"/>
                  </a:lnTo>
                  <a:lnTo>
                    <a:pt x="168" y="66"/>
                  </a:lnTo>
                  <a:lnTo>
                    <a:pt x="174" y="66"/>
                  </a:lnTo>
                  <a:lnTo>
                    <a:pt x="186" y="66"/>
                  </a:lnTo>
                  <a:lnTo>
                    <a:pt x="192" y="60"/>
                  </a:lnTo>
                  <a:lnTo>
                    <a:pt x="198" y="48"/>
                  </a:lnTo>
                  <a:lnTo>
                    <a:pt x="204" y="30"/>
                  </a:lnTo>
                  <a:lnTo>
                    <a:pt x="216" y="6"/>
                  </a:lnTo>
                  <a:lnTo>
                    <a:pt x="222" y="0"/>
                  </a:lnTo>
                  <a:lnTo>
                    <a:pt x="228" y="0"/>
                  </a:lnTo>
                  <a:lnTo>
                    <a:pt x="234" y="12"/>
                  </a:lnTo>
                  <a:lnTo>
                    <a:pt x="247" y="30"/>
                  </a:lnTo>
                  <a:lnTo>
                    <a:pt x="253" y="48"/>
                  </a:lnTo>
                  <a:lnTo>
                    <a:pt x="259" y="60"/>
                  </a:lnTo>
                  <a:lnTo>
                    <a:pt x="265" y="66"/>
                  </a:lnTo>
                  <a:lnTo>
                    <a:pt x="277" y="72"/>
                  </a:lnTo>
                  <a:lnTo>
                    <a:pt x="283" y="72"/>
                  </a:lnTo>
                  <a:lnTo>
                    <a:pt x="289" y="72"/>
                  </a:lnTo>
                  <a:lnTo>
                    <a:pt x="295" y="72"/>
                  </a:lnTo>
                  <a:lnTo>
                    <a:pt x="307" y="66"/>
                  </a:lnTo>
                  <a:lnTo>
                    <a:pt x="313" y="60"/>
                  </a:lnTo>
                  <a:lnTo>
                    <a:pt x="319" y="60"/>
                  </a:lnTo>
                  <a:lnTo>
                    <a:pt x="325" y="60"/>
                  </a:lnTo>
                  <a:lnTo>
                    <a:pt x="337" y="60"/>
                  </a:lnTo>
                  <a:lnTo>
                    <a:pt x="343" y="60"/>
                  </a:lnTo>
                  <a:lnTo>
                    <a:pt x="349" y="54"/>
                  </a:lnTo>
                  <a:lnTo>
                    <a:pt x="355" y="54"/>
                  </a:lnTo>
                  <a:lnTo>
                    <a:pt x="367" y="54"/>
                  </a:lnTo>
                  <a:lnTo>
                    <a:pt x="373" y="54"/>
                  </a:lnTo>
                  <a:lnTo>
                    <a:pt x="379" y="54"/>
                  </a:lnTo>
                  <a:lnTo>
                    <a:pt x="385" y="48"/>
                  </a:lnTo>
                  <a:lnTo>
                    <a:pt x="397" y="48"/>
                  </a:lnTo>
                  <a:lnTo>
                    <a:pt x="403" y="48"/>
                  </a:lnTo>
                  <a:lnTo>
                    <a:pt x="409" y="48"/>
                  </a:lnTo>
                  <a:lnTo>
                    <a:pt x="415" y="48"/>
                  </a:lnTo>
                  <a:lnTo>
                    <a:pt x="427" y="4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0" name="Freeform 86"/>
            <p:cNvSpPr>
              <a:spLocks/>
            </p:cNvSpPr>
            <p:nvPr/>
          </p:nvSpPr>
          <p:spPr bwMode="auto">
            <a:xfrm>
              <a:off x="2565" y="3921"/>
              <a:ext cx="427" cy="78"/>
            </a:xfrm>
            <a:custGeom>
              <a:avLst/>
              <a:gdLst>
                <a:gd name="T0" fmla="*/ 0 w 427"/>
                <a:gd name="T1" fmla="*/ 60 h 78"/>
                <a:gd name="T2" fmla="*/ 6 w 427"/>
                <a:gd name="T3" fmla="*/ 60 h 78"/>
                <a:gd name="T4" fmla="*/ 18 w 427"/>
                <a:gd name="T5" fmla="*/ 60 h 78"/>
                <a:gd name="T6" fmla="*/ 24 w 427"/>
                <a:gd name="T7" fmla="*/ 60 h 78"/>
                <a:gd name="T8" fmla="*/ 30 w 427"/>
                <a:gd name="T9" fmla="*/ 60 h 78"/>
                <a:gd name="T10" fmla="*/ 42 w 427"/>
                <a:gd name="T11" fmla="*/ 60 h 78"/>
                <a:gd name="T12" fmla="*/ 48 w 427"/>
                <a:gd name="T13" fmla="*/ 60 h 78"/>
                <a:gd name="T14" fmla="*/ 54 w 427"/>
                <a:gd name="T15" fmla="*/ 54 h 78"/>
                <a:gd name="T16" fmla="*/ 60 w 427"/>
                <a:gd name="T17" fmla="*/ 54 h 78"/>
                <a:gd name="T18" fmla="*/ 72 w 427"/>
                <a:gd name="T19" fmla="*/ 54 h 78"/>
                <a:gd name="T20" fmla="*/ 78 w 427"/>
                <a:gd name="T21" fmla="*/ 54 h 78"/>
                <a:gd name="T22" fmla="*/ 84 w 427"/>
                <a:gd name="T23" fmla="*/ 60 h 78"/>
                <a:gd name="T24" fmla="*/ 90 w 427"/>
                <a:gd name="T25" fmla="*/ 60 h 78"/>
                <a:gd name="T26" fmla="*/ 102 w 427"/>
                <a:gd name="T27" fmla="*/ 60 h 78"/>
                <a:gd name="T28" fmla="*/ 108 w 427"/>
                <a:gd name="T29" fmla="*/ 66 h 78"/>
                <a:gd name="T30" fmla="*/ 114 w 427"/>
                <a:gd name="T31" fmla="*/ 66 h 78"/>
                <a:gd name="T32" fmla="*/ 120 w 427"/>
                <a:gd name="T33" fmla="*/ 66 h 78"/>
                <a:gd name="T34" fmla="*/ 132 w 427"/>
                <a:gd name="T35" fmla="*/ 66 h 78"/>
                <a:gd name="T36" fmla="*/ 138 w 427"/>
                <a:gd name="T37" fmla="*/ 66 h 78"/>
                <a:gd name="T38" fmla="*/ 144 w 427"/>
                <a:gd name="T39" fmla="*/ 66 h 78"/>
                <a:gd name="T40" fmla="*/ 150 w 427"/>
                <a:gd name="T41" fmla="*/ 66 h 78"/>
                <a:gd name="T42" fmla="*/ 162 w 427"/>
                <a:gd name="T43" fmla="*/ 72 h 78"/>
                <a:gd name="T44" fmla="*/ 168 w 427"/>
                <a:gd name="T45" fmla="*/ 78 h 78"/>
                <a:gd name="T46" fmla="*/ 174 w 427"/>
                <a:gd name="T47" fmla="*/ 78 h 78"/>
                <a:gd name="T48" fmla="*/ 180 w 427"/>
                <a:gd name="T49" fmla="*/ 78 h 78"/>
                <a:gd name="T50" fmla="*/ 193 w 427"/>
                <a:gd name="T51" fmla="*/ 72 h 78"/>
                <a:gd name="T52" fmla="*/ 199 w 427"/>
                <a:gd name="T53" fmla="*/ 54 h 78"/>
                <a:gd name="T54" fmla="*/ 205 w 427"/>
                <a:gd name="T55" fmla="*/ 30 h 78"/>
                <a:gd name="T56" fmla="*/ 211 w 427"/>
                <a:gd name="T57" fmla="*/ 12 h 78"/>
                <a:gd name="T58" fmla="*/ 223 w 427"/>
                <a:gd name="T59" fmla="*/ 0 h 78"/>
                <a:gd name="T60" fmla="*/ 229 w 427"/>
                <a:gd name="T61" fmla="*/ 0 h 78"/>
                <a:gd name="T62" fmla="*/ 235 w 427"/>
                <a:gd name="T63" fmla="*/ 12 h 78"/>
                <a:gd name="T64" fmla="*/ 241 w 427"/>
                <a:gd name="T65" fmla="*/ 30 h 78"/>
                <a:gd name="T66" fmla="*/ 253 w 427"/>
                <a:gd name="T67" fmla="*/ 48 h 78"/>
                <a:gd name="T68" fmla="*/ 259 w 427"/>
                <a:gd name="T69" fmla="*/ 60 h 78"/>
                <a:gd name="T70" fmla="*/ 265 w 427"/>
                <a:gd name="T71" fmla="*/ 66 h 78"/>
                <a:gd name="T72" fmla="*/ 271 w 427"/>
                <a:gd name="T73" fmla="*/ 72 h 78"/>
                <a:gd name="T74" fmla="*/ 283 w 427"/>
                <a:gd name="T75" fmla="*/ 72 h 78"/>
                <a:gd name="T76" fmla="*/ 289 w 427"/>
                <a:gd name="T77" fmla="*/ 72 h 78"/>
                <a:gd name="T78" fmla="*/ 295 w 427"/>
                <a:gd name="T79" fmla="*/ 72 h 78"/>
                <a:gd name="T80" fmla="*/ 307 w 427"/>
                <a:gd name="T81" fmla="*/ 72 h 78"/>
                <a:gd name="T82" fmla="*/ 313 w 427"/>
                <a:gd name="T83" fmla="*/ 72 h 78"/>
                <a:gd name="T84" fmla="*/ 319 w 427"/>
                <a:gd name="T85" fmla="*/ 72 h 78"/>
                <a:gd name="T86" fmla="*/ 325 w 427"/>
                <a:gd name="T87" fmla="*/ 66 h 78"/>
                <a:gd name="T88" fmla="*/ 337 w 427"/>
                <a:gd name="T89" fmla="*/ 66 h 78"/>
                <a:gd name="T90" fmla="*/ 343 w 427"/>
                <a:gd name="T91" fmla="*/ 66 h 78"/>
                <a:gd name="T92" fmla="*/ 349 w 427"/>
                <a:gd name="T93" fmla="*/ 66 h 78"/>
                <a:gd name="T94" fmla="*/ 355 w 427"/>
                <a:gd name="T95" fmla="*/ 66 h 78"/>
                <a:gd name="T96" fmla="*/ 367 w 427"/>
                <a:gd name="T97" fmla="*/ 66 h 78"/>
                <a:gd name="T98" fmla="*/ 373 w 427"/>
                <a:gd name="T99" fmla="*/ 66 h 78"/>
                <a:gd name="T100" fmla="*/ 379 w 427"/>
                <a:gd name="T101" fmla="*/ 66 h 78"/>
                <a:gd name="T102" fmla="*/ 385 w 427"/>
                <a:gd name="T103" fmla="*/ 60 h 78"/>
                <a:gd name="T104" fmla="*/ 397 w 427"/>
                <a:gd name="T105" fmla="*/ 54 h 78"/>
                <a:gd name="T106" fmla="*/ 403 w 427"/>
                <a:gd name="T107" fmla="*/ 54 h 78"/>
                <a:gd name="T108" fmla="*/ 409 w 427"/>
                <a:gd name="T109" fmla="*/ 54 h 78"/>
                <a:gd name="T110" fmla="*/ 415 w 427"/>
                <a:gd name="T111" fmla="*/ 54 h 78"/>
                <a:gd name="T112" fmla="*/ 427 w 427"/>
                <a:gd name="T113" fmla="*/ 5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78">
                  <a:moveTo>
                    <a:pt x="0" y="60"/>
                  </a:moveTo>
                  <a:lnTo>
                    <a:pt x="6" y="60"/>
                  </a:lnTo>
                  <a:lnTo>
                    <a:pt x="18" y="60"/>
                  </a:lnTo>
                  <a:lnTo>
                    <a:pt x="24" y="60"/>
                  </a:lnTo>
                  <a:lnTo>
                    <a:pt x="30" y="60"/>
                  </a:lnTo>
                  <a:lnTo>
                    <a:pt x="42" y="60"/>
                  </a:lnTo>
                  <a:lnTo>
                    <a:pt x="48" y="60"/>
                  </a:lnTo>
                  <a:lnTo>
                    <a:pt x="54" y="54"/>
                  </a:lnTo>
                  <a:lnTo>
                    <a:pt x="60" y="54"/>
                  </a:lnTo>
                  <a:lnTo>
                    <a:pt x="72" y="54"/>
                  </a:lnTo>
                  <a:lnTo>
                    <a:pt x="78" y="54"/>
                  </a:lnTo>
                  <a:lnTo>
                    <a:pt x="84" y="60"/>
                  </a:lnTo>
                  <a:lnTo>
                    <a:pt x="90" y="60"/>
                  </a:lnTo>
                  <a:lnTo>
                    <a:pt x="102" y="60"/>
                  </a:lnTo>
                  <a:lnTo>
                    <a:pt x="108" y="66"/>
                  </a:lnTo>
                  <a:lnTo>
                    <a:pt x="114" y="66"/>
                  </a:lnTo>
                  <a:lnTo>
                    <a:pt x="120" y="66"/>
                  </a:lnTo>
                  <a:lnTo>
                    <a:pt x="132" y="66"/>
                  </a:lnTo>
                  <a:lnTo>
                    <a:pt x="138" y="66"/>
                  </a:lnTo>
                  <a:lnTo>
                    <a:pt x="144" y="66"/>
                  </a:lnTo>
                  <a:lnTo>
                    <a:pt x="150" y="66"/>
                  </a:lnTo>
                  <a:lnTo>
                    <a:pt x="162" y="72"/>
                  </a:lnTo>
                  <a:lnTo>
                    <a:pt x="168" y="78"/>
                  </a:lnTo>
                  <a:lnTo>
                    <a:pt x="174" y="78"/>
                  </a:lnTo>
                  <a:lnTo>
                    <a:pt x="180" y="78"/>
                  </a:lnTo>
                  <a:lnTo>
                    <a:pt x="193" y="72"/>
                  </a:lnTo>
                  <a:lnTo>
                    <a:pt x="199" y="54"/>
                  </a:lnTo>
                  <a:lnTo>
                    <a:pt x="205" y="30"/>
                  </a:lnTo>
                  <a:lnTo>
                    <a:pt x="211" y="12"/>
                  </a:lnTo>
                  <a:lnTo>
                    <a:pt x="223" y="0"/>
                  </a:lnTo>
                  <a:lnTo>
                    <a:pt x="229" y="0"/>
                  </a:lnTo>
                  <a:lnTo>
                    <a:pt x="235" y="12"/>
                  </a:lnTo>
                  <a:lnTo>
                    <a:pt x="241" y="30"/>
                  </a:lnTo>
                  <a:lnTo>
                    <a:pt x="253" y="48"/>
                  </a:lnTo>
                  <a:lnTo>
                    <a:pt x="259" y="60"/>
                  </a:lnTo>
                  <a:lnTo>
                    <a:pt x="265" y="66"/>
                  </a:lnTo>
                  <a:lnTo>
                    <a:pt x="271" y="72"/>
                  </a:lnTo>
                  <a:lnTo>
                    <a:pt x="283" y="72"/>
                  </a:lnTo>
                  <a:lnTo>
                    <a:pt x="289" y="72"/>
                  </a:lnTo>
                  <a:lnTo>
                    <a:pt x="295" y="72"/>
                  </a:lnTo>
                  <a:lnTo>
                    <a:pt x="307" y="72"/>
                  </a:lnTo>
                  <a:lnTo>
                    <a:pt x="313" y="72"/>
                  </a:lnTo>
                  <a:lnTo>
                    <a:pt x="319" y="72"/>
                  </a:lnTo>
                  <a:lnTo>
                    <a:pt x="325" y="66"/>
                  </a:lnTo>
                  <a:lnTo>
                    <a:pt x="337" y="66"/>
                  </a:lnTo>
                  <a:lnTo>
                    <a:pt x="343" y="66"/>
                  </a:lnTo>
                  <a:lnTo>
                    <a:pt x="349" y="66"/>
                  </a:lnTo>
                  <a:lnTo>
                    <a:pt x="355" y="66"/>
                  </a:lnTo>
                  <a:lnTo>
                    <a:pt x="367" y="66"/>
                  </a:lnTo>
                  <a:lnTo>
                    <a:pt x="373" y="66"/>
                  </a:lnTo>
                  <a:lnTo>
                    <a:pt x="379" y="66"/>
                  </a:lnTo>
                  <a:lnTo>
                    <a:pt x="385" y="60"/>
                  </a:lnTo>
                  <a:lnTo>
                    <a:pt x="397" y="54"/>
                  </a:lnTo>
                  <a:lnTo>
                    <a:pt x="403" y="54"/>
                  </a:lnTo>
                  <a:lnTo>
                    <a:pt x="409" y="54"/>
                  </a:lnTo>
                  <a:lnTo>
                    <a:pt x="415" y="54"/>
                  </a:lnTo>
                  <a:lnTo>
                    <a:pt x="427" y="5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1" name="Freeform 87"/>
            <p:cNvSpPr>
              <a:spLocks/>
            </p:cNvSpPr>
            <p:nvPr/>
          </p:nvSpPr>
          <p:spPr bwMode="auto">
            <a:xfrm>
              <a:off x="3101" y="3963"/>
              <a:ext cx="428" cy="24"/>
            </a:xfrm>
            <a:custGeom>
              <a:avLst/>
              <a:gdLst>
                <a:gd name="T0" fmla="*/ 0 w 428"/>
                <a:gd name="T1" fmla="*/ 18 h 24"/>
                <a:gd name="T2" fmla="*/ 6 w 428"/>
                <a:gd name="T3" fmla="*/ 18 h 24"/>
                <a:gd name="T4" fmla="*/ 18 w 428"/>
                <a:gd name="T5" fmla="*/ 18 h 24"/>
                <a:gd name="T6" fmla="*/ 24 w 428"/>
                <a:gd name="T7" fmla="*/ 18 h 24"/>
                <a:gd name="T8" fmla="*/ 30 w 428"/>
                <a:gd name="T9" fmla="*/ 18 h 24"/>
                <a:gd name="T10" fmla="*/ 36 w 428"/>
                <a:gd name="T11" fmla="*/ 18 h 24"/>
                <a:gd name="T12" fmla="*/ 48 w 428"/>
                <a:gd name="T13" fmla="*/ 18 h 24"/>
                <a:gd name="T14" fmla="*/ 54 w 428"/>
                <a:gd name="T15" fmla="*/ 18 h 24"/>
                <a:gd name="T16" fmla="*/ 60 w 428"/>
                <a:gd name="T17" fmla="*/ 18 h 24"/>
                <a:gd name="T18" fmla="*/ 66 w 428"/>
                <a:gd name="T19" fmla="*/ 18 h 24"/>
                <a:gd name="T20" fmla="*/ 78 w 428"/>
                <a:gd name="T21" fmla="*/ 18 h 24"/>
                <a:gd name="T22" fmla="*/ 84 w 428"/>
                <a:gd name="T23" fmla="*/ 18 h 24"/>
                <a:gd name="T24" fmla="*/ 90 w 428"/>
                <a:gd name="T25" fmla="*/ 18 h 24"/>
                <a:gd name="T26" fmla="*/ 96 w 428"/>
                <a:gd name="T27" fmla="*/ 18 h 24"/>
                <a:gd name="T28" fmla="*/ 108 w 428"/>
                <a:gd name="T29" fmla="*/ 18 h 24"/>
                <a:gd name="T30" fmla="*/ 114 w 428"/>
                <a:gd name="T31" fmla="*/ 24 h 24"/>
                <a:gd name="T32" fmla="*/ 120 w 428"/>
                <a:gd name="T33" fmla="*/ 24 h 24"/>
                <a:gd name="T34" fmla="*/ 132 w 428"/>
                <a:gd name="T35" fmla="*/ 24 h 24"/>
                <a:gd name="T36" fmla="*/ 138 w 428"/>
                <a:gd name="T37" fmla="*/ 24 h 24"/>
                <a:gd name="T38" fmla="*/ 144 w 428"/>
                <a:gd name="T39" fmla="*/ 24 h 24"/>
                <a:gd name="T40" fmla="*/ 151 w 428"/>
                <a:gd name="T41" fmla="*/ 24 h 24"/>
                <a:gd name="T42" fmla="*/ 163 w 428"/>
                <a:gd name="T43" fmla="*/ 24 h 24"/>
                <a:gd name="T44" fmla="*/ 169 w 428"/>
                <a:gd name="T45" fmla="*/ 24 h 24"/>
                <a:gd name="T46" fmla="*/ 175 w 428"/>
                <a:gd name="T47" fmla="*/ 24 h 24"/>
                <a:gd name="T48" fmla="*/ 181 w 428"/>
                <a:gd name="T49" fmla="*/ 18 h 24"/>
                <a:gd name="T50" fmla="*/ 193 w 428"/>
                <a:gd name="T51" fmla="*/ 18 h 24"/>
                <a:gd name="T52" fmla="*/ 199 w 428"/>
                <a:gd name="T53" fmla="*/ 12 h 24"/>
                <a:gd name="T54" fmla="*/ 205 w 428"/>
                <a:gd name="T55" fmla="*/ 6 h 24"/>
                <a:gd name="T56" fmla="*/ 211 w 428"/>
                <a:gd name="T57" fmla="*/ 0 h 24"/>
                <a:gd name="T58" fmla="*/ 223 w 428"/>
                <a:gd name="T59" fmla="*/ 0 h 24"/>
                <a:gd name="T60" fmla="*/ 229 w 428"/>
                <a:gd name="T61" fmla="*/ 0 h 24"/>
                <a:gd name="T62" fmla="*/ 235 w 428"/>
                <a:gd name="T63" fmla="*/ 0 h 24"/>
                <a:gd name="T64" fmla="*/ 241 w 428"/>
                <a:gd name="T65" fmla="*/ 6 h 24"/>
                <a:gd name="T66" fmla="*/ 253 w 428"/>
                <a:gd name="T67" fmla="*/ 6 h 24"/>
                <a:gd name="T68" fmla="*/ 259 w 428"/>
                <a:gd name="T69" fmla="*/ 12 h 24"/>
                <a:gd name="T70" fmla="*/ 265 w 428"/>
                <a:gd name="T71" fmla="*/ 12 h 24"/>
                <a:gd name="T72" fmla="*/ 271 w 428"/>
                <a:gd name="T73" fmla="*/ 12 h 24"/>
                <a:gd name="T74" fmla="*/ 283 w 428"/>
                <a:gd name="T75" fmla="*/ 18 h 24"/>
                <a:gd name="T76" fmla="*/ 289 w 428"/>
                <a:gd name="T77" fmla="*/ 18 h 24"/>
                <a:gd name="T78" fmla="*/ 295 w 428"/>
                <a:gd name="T79" fmla="*/ 18 h 24"/>
                <a:gd name="T80" fmla="*/ 301 w 428"/>
                <a:gd name="T81" fmla="*/ 24 h 24"/>
                <a:gd name="T82" fmla="*/ 313 w 428"/>
                <a:gd name="T83" fmla="*/ 24 h 24"/>
                <a:gd name="T84" fmla="*/ 319 w 428"/>
                <a:gd name="T85" fmla="*/ 24 h 24"/>
                <a:gd name="T86" fmla="*/ 325 w 428"/>
                <a:gd name="T87" fmla="*/ 24 h 24"/>
                <a:gd name="T88" fmla="*/ 331 w 428"/>
                <a:gd name="T89" fmla="*/ 24 h 24"/>
                <a:gd name="T90" fmla="*/ 343 w 428"/>
                <a:gd name="T91" fmla="*/ 24 h 24"/>
                <a:gd name="T92" fmla="*/ 349 w 428"/>
                <a:gd name="T93" fmla="*/ 18 h 24"/>
                <a:gd name="T94" fmla="*/ 355 w 428"/>
                <a:gd name="T95" fmla="*/ 18 h 24"/>
                <a:gd name="T96" fmla="*/ 361 w 428"/>
                <a:gd name="T97" fmla="*/ 18 h 24"/>
                <a:gd name="T98" fmla="*/ 373 w 428"/>
                <a:gd name="T99" fmla="*/ 18 h 24"/>
                <a:gd name="T100" fmla="*/ 379 w 428"/>
                <a:gd name="T101" fmla="*/ 18 h 24"/>
                <a:gd name="T102" fmla="*/ 385 w 428"/>
                <a:gd name="T103" fmla="*/ 18 h 24"/>
                <a:gd name="T104" fmla="*/ 398 w 428"/>
                <a:gd name="T105" fmla="*/ 18 h 24"/>
                <a:gd name="T106" fmla="*/ 404 w 428"/>
                <a:gd name="T107" fmla="*/ 18 h 24"/>
                <a:gd name="T108" fmla="*/ 410 w 428"/>
                <a:gd name="T109" fmla="*/ 12 h 24"/>
                <a:gd name="T110" fmla="*/ 416 w 428"/>
                <a:gd name="T111" fmla="*/ 12 h 24"/>
                <a:gd name="T112" fmla="*/ 428 w 428"/>
                <a:gd name="T11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24">
                  <a:moveTo>
                    <a:pt x="0" y="18"/>
                  </a:moveTo>
                  <a:lnTo>
                    <a:pt x="6" y="18"/>
                  </a:lnTo>
                  <a:lnTo>
                    <a:pt x="18" y="18"/>
                  </a:lnTo>
                  <a:lnTo>
                    <a:pt x="24" y="18"/>
                  </a:lnTo>
                  <a:lnTo>
                    <a:pt x="30" y="18"/>
                  </a:lnTo>
                  <a:lnTo>
                    <a:pt x="36" y="18"/>
                  </a:lnTo>
                  <a:lnTo>
                    <a:pt x="48" y="18"/>
                  </a:lnTo>
                  <a:lnTo>
                    <a:pt x="54" y="18"/>
                  </a:lnTo>
                  <a:lnTo>
                    <a:pt x="60" y="18"/>
                  </a:lnTo>
                  <a:lnTo>
                    <a:pt x="66" y="18"/>
                  </a:lnTo>
                  <a:lnTo>
                    <a:pt x="78" y="18"/>
                  </a:lnTo>
                  <a:lnTo>
                    <a:pt x="84" y="18"/>
                  </a:lnTo>
                  <a:lnTo>
                    <a:pt x="90" y="18"/>
                  </a:lnTo>
                  <a:lnTo>
                    <a:pt x="96" y="18"/>
                  </a:lnTo>
                  <a:lnTo>
                    <a:pt x="108" y="18"/>
                  </a:lnTo>
                  <a:lnTo>
                    <a:pt x="114" y="24"/>
                  </a:lnTo>
                  <a:lnTo>
                    <a:pt x="120" y="24"/>
                  </a:lnTo>
                  <a:lnTo>
                    <a:pt x="132" y="24"/>
                  </a:lnTo>
                  <a:lnTo>
                    <a:pt x="138" y="24"/>
                  </a:lnTo>
                  <a:lnTo>
                    <a:pt x="144" y="24"/>
                  </a:lnTo>
                  <a:lnTo>
                    <a:pt x="151" y="24"/>
                  </a:lnTo>
                  <a:lnTo>
                    <a:pt x="163" y="24"/>
                  </a:lnTo>
                  <a:lnTo>
                    <a:pt x="169" y="24"/>
                  </a:lnTo>
                  <a:lnTo>
                    <a:pt x="175" y="24"/>
                  </a:lnTo>
                  <a:lnTo>
                    <a:pt x="181" y="18"/>
                  </a:lnTo>
                  <a:lnTo>
                    <a:pt x="193" y="18"/>
                  </a:lnTo>
                  <a:lnTo>
                    <a:pt x="199" y="12"/>
                  </a:lnTo>
                  <a:lnTo>
                    <a:pt x="205" y="6"/>
                  </a:lnTo>
                  <a:lnTo>
                    <a:pt x="211" y="0"/>
                  </a:lnTo>
                  <a:lnTo>
                    <a:pt x="223" y="0"/>
                  </a:lnTo>
                  <a:lnTo>
                    <a:pt x="229" y="0"/>
                  </a:lnTo>
                  <a:lnTo>
                    <a:pt x="235" y="0"/>
                  </a:lnTo>
                  <a:lnTo>
                    <a:pt x="241" y="6"/>
                  </a:lnTo>
                  <a:lnTo>
                    <a:pt x="253" y="6"/>
                  </a:lnTo>
                  <a:lnTo>
                    <a:pt x="259" y="12"/>
                  </a:lnTo>
                  <a:lnTo>
                    <a:pt x="265" y="12"/>
                  </a:lnTo>
                  <a:lnTo>
                    <a:pt x="271" y="12"/>
                  </a:lnTo>
                  <a:lnTo>
                    <a:pt x="283" y="18"/>
                  </a:lnTo>
                  <a:lnTo>
                    <a:pt x="289" y="18"/>
                  </a:lnTo>
                  <a:lnTo>
                    <a:pt x="295" y="18"/>
                  </a:lnTo>
                  <a:lnTo>
                    <a:pt x="301" y="24"/>
                  </a:lnTo>
                  <a:lnTo>
                    <a:pt x="313" y="24"/>
                  </a:lnTo>
                  <a:lnTo>
                    <a:pt x="319" y="24"/>
                  </a:lnTo>
                  <a:lnTo>
                    <a:pt x="325" y="24"/>
                  </a:lnTo>
                  <a:lnTo>
                    <a:pt x="331" y="24"/>
                  </a:lnTo>
                  <a:lnTo>
                    <a:pt x="343" y="24"/>
                  </a:lnTo>
                  <a:lnTo>
                    <a:pt x="349" y="18"/>
                  </a:lnTo>
                  <a:lnTo>
                    <a:pt x="355" y="18"/>
                  </a:lnTo>
                  <a:lnTo>
                    <a:pt x="361" y="18"/>
                  </a:lnTo>
                  <a:lnTo>
                    <a:pt x="373" y="18"/>
                  </a:lnTo>
                  <a:lnTo>
                    <a:pt x="379" y="18"/>
                  </a:lnTo>
                  <a:lnTo>
                    <a:pt x="385" y="18"/>
                  </a:lnTo>
                  <a:lnTo>
                    <a:pt x="398" y="18"/>
                  </a:lnTo>
                  <a:lnTo>
                    <a:pt x="404" y="18"/>
                  </a:lnTo>
                  <a:lnTo>
                    <a:pt x="410" y="12"/>
                  </a:lnTo>
                  <a:lnTo>
                    <a:pt x="416" y="12"/>
                  </a:lnTo>
                  <a:lnTo>
                    <a:pt x="428" y="1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2" name="Freeform 88"/>
            <p:cNvSpPr>
              <a:spLocks/>
            </p:cNvSpPr>
            <p:nvPr/>
          </p:nvSpPr>
          <p:spPr bwMode="auto">
            <a:xfrm>
              <a:off x="962" y="4070"/>
              <a:ext cx="422" cy="48"/>
            </a:xfrm>
            <a:custGeom>
              <a:avLst/>
              <a:gdLst>
                <a:gd name="T0" fmla="*/ 0 w 422"/>
                <a:gd name="T1" fmla="*/ 30 h 48"/>
                <a:gd name="T2" fmla="*/ 6 w 422"/>
                <a:gd name="T3" fmla="*/ 30 h 48"/>
                <a:gd name="T4" fmla="*/ 12 w 422"/>
                <a:gd name="T5" fmla="*/ 30 h 48"/>
                <a:gd name="T6" fmla="*/ 18 w 422"/>
                <a:gd name="T7" fmla="*/ 30 h 48"/>
                <a:gd name="T8" fmla="*/ 30 w 422"/>
                <a:gd name="T9" fmla="*/ 30 h 48"/>
                <a:gd name="T10" fmla="*/ 36 w 422"/>
                <a:gd name="T11" fmla="*/ 30 h 48"/>
                <a:gd name="T12" fmla="*/ 42 w 422"/>
                <a:gd name="T13" fmla="*/ 30 h 48"/>
                <a:gd name="T14" fmla="*/ 48 w 422"/>
                <a:gd name="T15" fmla="*/ 30 h 48"/>
                <a:gd name="T16" fmla="*/ 60 w 422"/>
                <a:gd name="T17" fmla="*/ 30 h 48"/>
                <a:gd name="T18" fmla="*/ 66 w 422"/>
                <a:gd name="T19" fmla="*/ 30 h 48"/>
                <a:gd name="T20" fmla="*/ 72 w 422"/>
                <a:gd name="T21" fmla="*/ 30 h 48"/>
                <a:gd name="T22" fmla="*/ 78 w 422"/>
                <a:gd name="T23" fmla="*/ 30 h 48"/>
                <a:gd name="T24" fmla="*/ 91 w 422"/>
                <a:gd name="T25" fmla="*/ 30 h 48"/>
                <a:gd name="T26" fmla="*/ 97 w 422"/>
                <a:gd name="T27" fmla="*/ 30 h 48"/>
                <a:gd name="T28" fmla="*/ 103 w 422"/>
                <a:gd name="T29" fmla="*/ 30 h 48"/>
                <a:gd name="T30" fmla="*/ 109 w 422"/>
                <a:gd name="T31" fmla="*/ 30 h 48"/>
                <a:gd name="T32" fmla="*/ 121 w 422"/>
                <a:gd name="T33" fmla="*/ 24 h 48"/>
                <a:gd name="T34" fmla="*/ 127 w 422"/>
                <a:gd name="T35" fmla="*/ 18 h 48"/>
                <a:gd name="T36" fmla="*/ 133 w 422"/>
                <a:gd name="T37" fmla="*/ 12 h 48"/>
                <a:gd name="T38" fmla="*/ 139 w 422"/>
                <a:gd name="T39" fmla="*/ 6 h 48"/>
                <a:gd name="T40" fmla="*/ 151 w 422"/>
                <a:gd name="T41" fmla="*/ 0 h 48"/>
                <a:gd name="T42" fmla="*/ 157 w 422"/>
                <a:gd name="T43" fmla="*/ 0 h 48"/>
                <a:gd name="T44" fmla="*/ 163 w 422"/>
                <a:gd name="T45" fmla="*/ 0 h 48"/>
                <a:gd name="T46" fmla="*/ 169 w 422"/>
                <a:gd name="T47" fmla="*/ 6 h 48"/>
                <a:gd name="T48" fmla="*/ 181 w 422"/>
                <a:gd name="T49" fmla="*/ 12 h 48"/>
                <a:gd name="T50" fmla="*/ 187 w 422"/>
                <a:gd name="T51" fmla="*/ 12 h 48"/>
                <a:gd name="T52" fmla="*/ 193 w 422"/>
                <a:gd name="T53" fmla="*/ 18 h 48"/>
                <a:gd name="T54" fmla="*/ 199 w 422"/>
                <a:gd name="T55" fmla="*/ 24 h 48"/>
                <a:gd name="T56" fmla="*/ 211 w 422"/>
                <a:gd name="T57" fmla="*/ 30 h 48"/>
                <a:gd name="T58" fmla="*/ 217 w 422"/>
                <a:gd name="T59" fmla="*/ 36 h 48"/>
                <a:gd name="T60" fmla="*/ 223 w 422"/>
                <a:gd name="T61" fmla="*/ 42 h 48"/>
                <a:gd name="T62" fmla="*/ 229 w 422"/>
                <a:gd name="T63" fmla="*/ 42 h 48"/>
                <a:gd name="T64" fmla="*/ 241 w 422"/>
                <a:gd name="T65" fmla="*/ 48 h 48"/>
                <a:gd name="T66" fmla="*/ 247 w 422"/>
                <a:gd name="T67" fmla="*/ 48 h 48"/>
                <a:gd name="T68" fmla="*/ 253 w 422"/>
                <a:gd name="T69" fmla="*/ 48 h 48"/>
                <a:gd name="T70" fmla="*/ 265 w 422"/>
                <a:gd name="T71" fmla="*/ 42 h 48"/>
                <a:gd name="T72" fmla="*/ 271 w 422"/>
                <a:gd name="T73" fmla="*/ 42 h 48"/>
                <a:gd name="T74" fmla="*/ 277 w 422"/>
                <a:gd name="T75" fmla="*/ 42 h 48"/>
                <a:gd name="T76" fmla="*/ 283 w 422"/>
                <a:gd name="T77" fmla="*/ 42 h 48"/>
                <a:gd name="T78" fmla="*/ 295 w 422"/>
                <a:gd name="T79" fmla="*/ 42 h 48"/>
                <a:gd name="T80" fmla="*/ 301 w 422"/>
                <a:gd name="T81" fmla="*/ 42 h 48"/>
                <a:gd name="T82" fmla="*/ 307 w 422"/>
                <a:gd name="T83" fmla="*/ 42 h 48"/>
                <a:gd name="T84" fmla="*/ 313 w 422"/>
                <a:gd name="T85" fmla="*/ 36 h 48"/>
                <a:gd name="T86" fmla="*/ 325 w 422"/>
                <a:gd name="T87" fmla="*/ 36 h 48"/>
                <a:gd name="T88" fmla="*/ 332 w 422"/>
                <a:gd name="T89" fmla="*/ 36 h 48"/>
                <a:gd name="T90" fmla="*/ 338 w 422"/>
                <a:gd name="T91" fmla="*/ 30 h 48"/>
                <a:gd name="T92" fmla="*/ 344 w 422"/>
                <a:gd name="T93" fmla="*/ 30 h 48"/>
                <a:gd name="T94" fmla="*/ 356 w 422"/>
                <a:gd name="T95" fmla="*/ 30 h 48"/>
                <a:gd name="T96" fmla="*/ 362 w 422"/>
                <a:gd name="T97" fmla="*/ 30 h 48"/>
                <a:gd name="T98" fmla="*/ 368 w 422"/>
                <a:gd name="T99" fmla="*/ 30 h 48"/>
                <a:gd name="T100" fmla="*/ 374 w 422"/>
                <a:gd name="T101" fmla="*/ 30 h 48"/>
                <a:gd name="T102" fmla="*/ 386 w 422"/>
                <a:gd name="T103" fmla="*/ 30 h 48"/>
                <a:gd name="T104" fmla="*/ 392 w 422"/>
                <a:gd name="T105" fmla="*/ 30 h 48"/>
                <a:gd name="T106" fmla="*/ 398 w 422"/>
                <a:gd name="T107" fmla="*/ 36 h 48"/>
                <a:gd name="T108" fmla="*/ 404 w 422"/>
                <a:gd name="T109" fmla="*/ 36 h 48"/>
                <a:gd name="T110" fmla="*/ 416 w 422"/>
                <a:gd name="T111" fmla="*/ 36 h 48"/>
                <a:gd name="T112" fmla="*/ 422 w 422"/>
                <a:gd name="T11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48">
                  <a:moveTo>
                    <a:pt x="0" y="30"/>
                  </a:moveTo>
                  <a:lnTo>
                    <a:pt x="6" y="30"/>
                  </a:lnTo>
                  <a:lnTo>
                    <a:pt x="12" y="30"/>
                  </a:lnTo>
                  <a:lnTo>
                    <a:pt x="18" y="30"/>
                  </a:lnTo>
                  <a:lnTo>
                    <a:pt x="30" y="30"/>
                  </a:lnTo>
                  <a:lnTo>
                    <a:pt x="36" y="30"/>
                  </a:lnTo>
                  <a:lnTo>
                    <a:pt x="42" y="30"/>
                  </a:lnTo>
                  <a:lnTo>
                    <a:pt x="48" y="30"/>
                  </a:lnTo>
                  <a:lnTo>
                    <a:pt x="60" y="30"/>
                  </a:lnTo>
                  <a:lnTo>
                    <a:pt x="66" y="30"/>
                  </a:lnTo>
                  <a:lnTo>
                    <a:pt x="72" y="30"/>
                  </a:lnTo>
                  <a:lnTo>
                    <a:pt x="78" y="30"/>
                  </a:lnTo>
                  <a:lnTo>
                    <a:pt x="91" y="30"/>
                  </a:lnTo>
                  <a:lnTo>
                    <a:pt x="97" y="30"/>
                  </a:lnTo>
                  <a:lnTo>
                    <a:pt x="103" y="30"/>
                  </a:lnTo>
                  <a:lnTo>
                    <a:pt x="109" y="30"/>
                  </a:lnTo>
                  <a:lnTo>
                    <a:pt x="121" y="24"/>
                  </a:lnTo>
                  <a:lnTo>
                    <a:pt x="127" y="18"/>
                  </a:lnTo>
                  <a:lnTo>
                    <a:pt x="133" y="12"/>
                  </a:lnTo>
                  <a:lnTo>
                    <a:pt x="139" y="6"/>
                  </a:lnTo>
                  <a:lnTo>
                    <a:pt x="151" y="0"/>
                  </a:lnTo>
                  <a:lnTo>
                    <a:pt x="157" y="0"/>
                  </a:lnTo>
                  <a:lnTo>
                    <a:pt x="163" y="0"/>
                  </a:lnTo>
                  <a:lnTo>
                    <a:pt x="169" y="6"/>
                  </a:lnTo>
                  <a:lnTo>
                    <a:pt x="181" y="12"/>
                  </a:lnTo>
                  <a:lnTo>
                    <a:pt x="187" y="12"/>
                  </a:lnTo>
                  <a:lnTo>
                    <a:pt x="193" y="18"/>
                  </a:lnTo>
                  <a:lnTo>
                    <a:pt x="199" y="24"/>
                  </a:lnTo>
                  <a:lnTo>
                    <a:pt x="211" y="30"/>
                  </a:lnTo>
                  <a:lnTo>
                    <a:pt x="217" y="36"/>
                  </a:lnTo>
                  <a:lnTo>
                    <a:pt x="223" y="42"/>
                  </a:lnTo>
                  <a:lnTo>
                    <a:pt x="229" y="42"/>
                  </a:lnTo>
                  <a:lnTo>
                    <a:pt x="241" y="48"/>
                  </a:lnTo>
                  <a:lnTo>
                    <a:pt x="247" y="48"/>
                  </a:lnTo>
                  <a:lnTo>
                    <a:pt x="253" y="48"/>
                  </a:lnTo>
                  <a:lnTo>
                    <a:pt x="265" y="42"/>
                  </a:lnTo>
                  <a:lnTo>
                    <a:pt x="271" y="42"/>
                  </a:lnTo>
                  <a:lnTo>
                    <a:pt x="277" y="42"/>
                  </a:lnTo>
                  <a:lnTo>
                    <a:pt x="283" y="42"/>
                  </a:lnTo>
                  <a:lnTo>
                    <a:pt x="295" y="42"/>
                  </a:lnTo>
                  <a:lnTo>
                    <a:pt x="301" y="42"/>
                  </a:lnTo>
                  <a:lnTo>
                    <a:pt x="307" y="42"/>
                  </a:lnTo>
                  <a:lnTo>
                    <a:pt x="313" y="36"/>
                  </a:lnTo>
                  <a:lnTo>
                    <a:pt x="325" y="36"/>
                  </a:lnTo>
                  <a:lnTo>
                    <a:pt x="332" y="36"/>
                  </a:lnTo>
                  <a:lnTo>
                    <a:pt x="338" y="30"/>
                  </a:lnTo>
                  <a:lnTo>
                    <a:pt x="344" y="30"/>
                  </a:lnTo>
                  <a:lnTo>
                    <a:pt x="356" y="30"/>
                  </a:lnTo>
                  <a:lnTo>
                    <a:pt x="362" y="30"/>
                  </a:lnTo>
                  <a:lnTo>
                    <a:pt x="368" y="30"/>
                  </a:lnTo>
                  <a:lnTo>
                    <a:pt x="374" y="30"/>
                  </a:lnTo>
                  <a:lnTo>
                    <a:pt x="386" y="30"/>
                  </a:lnTo>
                  <a:lnTo>
                    <a:pt x="392" y="30"/>
                  </a:lnTo>
                  <a:lnTo>
                    <a:pt x="398" y="36"/>
                  </a:lnTo>
                  <a:lnTo>
                    <a:pt x="404" y="36"/>
                  </a:lnTo>
                  <a:lnTo>
                    <a:pt x="416" y="36"/>
                  </a:lnTo>
                  <a:lnTo>
                    <a:pt x="422" y="3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3" name="Freeform 89"/>
            <p:cNvSpPr>
              <a:spLocks/>
            </p:cNvSpPr>
            <p:nvPr/>
          </p:nvSpPr>
          <p:spPr bwMode="auto">
            <a:xfrm>
              <a:off x="1492" y="4064"/>
              <a:ext cx="428" cy="48"/>
            </a:xfrm>
            <a:custGeom>
              <a:avLst/>
              <a:gdLst>
                <a:gd name="T0" fmla="*/ 0 w 428"/>
                <a:gd name="T1" fmla="*/ 36 h 48"/>
                <a:gd name="T2" fmla="*/ 12 w 428"/>
                <a:gd name="T3" fmla="*/ 36 h 48"/>
                <a:gd name="T4" fmla="*/ 18 w 428"/>
                <a:gd name="T5" fmla="*/ 30 h 48"/>
                <a:gd name="T6" fmla="*/ 24 w 428"/>
                <a:gd name="T7" fmla="*/ 30 h 48"/>
                <a:gd name="T8" fmla="*/ 30 w 428"/>
                <a:gd name="T9" fmla="*/ 30 h 48"/>
                <a:gd name="T10" fmla="*/ 42 w 428"/>
                <a:gd name="T11" fmla="*/ 30 h 48"/>
                <a:gd name="T12" fmla="*/ 49 w 428"/>
                <a:gd name="T13" fmla="*/ 30 h 48"/>
                <a:gd name="T14" fmla="*/ 55 w 428"/>
                <a:gd name="T15" fmla="*/ 30 h 48"/>
                <a:gd name="T16" fmla="*/ 61 w 428"/>
                <a:gd name="T17" fmla="*/ 36 h 48"/>
                <a:gd name="T18" fmla="*/ 73 w 428"/>
                <a:gd name="T19" fmla="*/ 36 h 48"/>
                <a:gd name="T20" fmla="*/ 79 w 428"/>
                <a:gd name="T21" fmla="*/ 36 h 48"/>
                <a:gd name="T22" fmla="*/ 85 w 428"/>
                <a:gd name="T23" fmla="*/ 42 h 48"/>
                <a:gd name="T24" fmla="*/ 97 w 428"/>
                <a:gd name="T25" fmla="*/ 42 h 48"/>
                <a:gd name="T26" fmla="*/ 103 w 428"/>
                <a:gd name="T27" fmla="*/ 48 h 48"/>
                <a:gd name="T28" fmla="*/ 109 w 428"/>
                <a:gd name="T29" fmla="*/ 48 h 48"/>
                <a:gd name="T30" fmla="*/ 115 w 428"/>
                <a:gd name="T31" fmla="*/ 48 h 48"/>
                <a:gd name="T32" fmla="*/ 127 w 428"/>
                <a:gd name="T33" fmla="*/ 48 h 48"/>
                <a:gd name="T34" fmla="*/ 133 w 428"/>
                <a:gd name="T35" fmla="*/ 42 h 48"/>
                <a:gd name="T36" fmla="*/ 139 w 428"/>
                <a:gd name="T37" fmla="*/ 36 h 48"/>
                <a:gd name="T38" fmla="*/ 145 w 428"/>
                <a:gd name="T39" fmla="*/ 30 h 48"/>
                <a:gd name="T40" fmla="*/ 157 w 428"/>
                <a:gd name="T41" fmla="*/ 24 h 48"/>
                <a:gd name="T42" fmla="*/ 163 w 428"/>
                <a:gd name="T43" fmla="*/ 18 h 48"/>
                <a:gd name="T44" fmla="*/ 169 w 428"/>
                <a:gd name="T45" fmla="*/ 12 h 48"/>
                <a:gd name="T46" fmla="*/ 175 w 428"/>
                <a:gd name="T47" fmla="*/ 6 h 48"/>
                <a:gd name="T48" fmla="*/ 187 w 428"/>
                <a:gd name="T49" fmla="*/ 6 h 48"/>
                <a:gd name="T50" fmla="*/ 193 w 428"/>
                <a:gd name="T51" fmla="*/ 0 h 48"/>
                <a:gd name="T52" fmla="*/ 199 w 428"/>
                <a:gd name="T53" fmla="*/ 0 h 48"/>
                <a:gd name="T54" fmla="*/ 205 w 428"/>
                <a:gd name="T55" fmla="*/ 6 h 48"/>
                <a:gd name="T56" fmla="*/ 217 w 428"/>
                <a:gd name="T57" fmla="*/ 18 h 48"/>
                <a:gd name="T58" fmla="*/ 223 w 428"/>
                <a:gd name="T59" fmla="*/ 24 h 48"/>
                <a:gd name="T60" fmla="*/ 229 w 428"/>
                <a:gd name="T61" fmla="*/ 36 h 48"/>
                <a:gd name="T62" fmla="*/ 235 w 428"/>
                <a:gd name="T63" fmla="*/ 36 h 48"/>
                <a:gd name="T64" fmla="*/ 247 w 428"/>
                <a:gd name="T65" fmla="*/ 42 h 48"/>
                <a:gd name="T66" fmla="*/ 253 w 428"/>
                <a:gd name="T67" fmla="*/ 42 h 48"/>
                <a:gd name="T68" fmla="*/ 259 w 428"/>
                <a:gd name="T69" fmla="*/ 48 h 48"/>
                <a:gd name="T70" fmla="*/ 265 w 428"/>
                <a:gd name="T71" fmla="*/ 48 h 48"/>
                <a:gd name="T72" fmla="*/ 277 w 428"/>
                <a:gd name="T73" fmla="*/ 48 h 48"/>
                <a:gd name="T74" fmla="*/ 283 w 428"/>
                <a:gd name="T75" fmla="*/ 48 h 48"/>
                <a:gd name="T76" fmla="*/ 290 w 428"/>
                <a:gd name="T77" fmla="*/ 48 h 48"/>
                <a:gd name="T78" fmla="*/ 296 w 428"/>
                <a:gd name="T79" fmla="*/ 48 h 48"/>
                <a:gd name="T80" fmla="*/ 308 w 428"/>
                <a:gd name="T81" fmla="*/ 48 h 48"/>
                <a:gd name="T82" fmla="*/ 314 w 428"/>
                <a:gd name="T83" fmla="*/ 48 h 48"/>
                <a:gd name="T84" fmla="*/ 320 w 428"/>
                <a:gd name="T85" fmla="*/ 42 h 48"/>
                <a:gd name="T86" fmla="*/ 326 w 428"/>
                <a:gd name="T87" fmla="*/ 42 h 48"/>
                <a:gd name="T88" fmla="*/ 338 w 428"/>
                <a:gd name="T89" fmla="*/ 42 h 48"/>
                <a:gd name="T90" fmla="*/ 344 w 428"/>
                <a:gd name="T91" fmla="*/ 42 h 48"/>
                <a:gd name="T92" fmla="*/ 350 w 428"/>
                <a:gd name="T93" fmla="*/ 42 h 48"/>
                <a:gd name="T94" fmla="*/ 362 w 428"/>
                <a:gd name="T95" fmla="*/ 42 h 48"/>
                <a:gd name="T96" fmla="*/ 368 w 428"/>
                <a:gd name="T97" fmla="*/ 36 h 48"/>
                <a:gd name="T98" fmla="*/ 374 w 428"/>
                <a:gd name="T99" fmla="*/ 36 h 48"/>
                <a:gd name="T100" fmla="*/ 380 w 428"/>
                <a:gd name="T101" fmla="*/ 30 h 48"/>
                <a:gd name="T102" fmla="*/ 392 w 428"/>
                <a:gd name="T103" fmla="*/ 30 h 48"/>
                <a:gd name="T104" fmla="*/ 398 w 428"/>
                <a:gd name="T105" fmla="*/ 30 h 48"/>
                <a:gd name="T106" fmla="*/ 404 w 428"/>
                <a:gd name="T107" fmla="*/ 30 h 48"/>
                <a:gd name="T108" fmla="*/ 410 w 428"/>
                <a:gd name="T109" fmla="*/ 30 h 48"/>
                <a:gd name="T110" fmla="*/ 422 w 428"/>
                <a:gd name="T111" fmla="*/ 30 h 48"/>
                <a:gd name="T112" fmla="*/ 428 w 428"/>
                <a:gd name="T11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8">
                  <a:moveTo>
                    <a:pt x="0" y="36"/>
                  </a:moveTo>
                  <a:lnTo>
                    <a:pt x="12" y="36"/>
                  </a:lnTo>
                  <a:lnTo>
                    <a:pt x="18" y="30"/>
                  </a:lnTo>
                  <a:lnTo>
                    <a:pt x="24" y="30"/>
                  </a:lnTo>
                  <a:lnTo>
                    <a:pt x="30" y="30"/>
                  </a:lnTo>
                  <a:lnTo>
                    <a:pt x="42" y="30"/>
                  </a:lnTo>
                  <a:lnTo>
                    <a:pt x="49" y="30"/>
                  </a:lnTo>
                  <a:lnTo>
                    <a:pt x="55" y="30"/>
                  </a:lnTo>
                  <a:lnTo>
                    <a:pt x="61" y="36"/>
                  </a:lnTo>
                  <a:lnTo>
                    <a:pt x="73" y="36"/>
                  </a:lnTo>
                  <a:lnTo>
                    <a:pt x="79" y="36"/>
                  </a:lnTo>
                  <a:lnTo>
                    <a:pt x="85" y="42"/>
                  </a:lnTo>
                  <a:lnTo>
                    <a:pt x="97" y="42"/>
                  </a:lnTo>
                  <a:lnTo>
                    <a:pt x="103" y="48"/>
                  </a:lnTo>
                  <a:lnTo>
                    <a:pt x="109" y="48"/>
                  </a:lnTo>
                  <a:lnTo>
                    <a:pt x="115" y="48"/>
                  </a:lnTo>
                  <a:lnTo>
                    <a:pt x="127" y="48"/>
                  </a:lnTo>
                  <a:lnTo>
                    <a:pt x="133" y="42"/>
                  </a:lnTo>
                  <a:lnTo>
                    <a:pt x="139" y="36"/>
                  </a:lnTo>
                  <a:lnTo>
                    <a:pt x="145" y="30"/>
                  </a:lnTo>
                  <a:lnTo>
                    <a:pt x="157" y="24"/>
                  </a:lnTo>
                  <a:lnTo>
                    <a:pt x="163" y="18"/>
                  </a:lnTo>
                  <a:lnTo>
                    <a:pt x="169" y="12"/>
                  </a:lnTo>
                  <a:lnTo>
                    <a:pt x="175" y="6"/>
                  </a:lnTo>
                  <a:lnTo>
                    <a:pt x="187" y="6"/>
                  </a:lnTo>
                  <a:lnTo>
                    <a:pt x="193" y="0"/>
                  </a:lnTo>
                  <a:lnTo>
                    <a:pt x="199" y="0"/>
                  </a:lnTo>
                  <a:lnTo>
                    <a:pt x="205" y="6"/>
                  </a:lnTo>
                  <a:lnTo>
                    <a:pt x="217" y="18"/>
                  </a:lnTo>
                  <a:lnTo>
                    <a:pt x="223" y="24"/>
                  </a:lnTo>
                  <a:lnTo>
                    <a:pt x="229" y="36"/>
                  </a:lnTo>
                  <a:lnTo>
                    <a:pt x="235" y="36"/>
                  </a:lnTo>
                  <a:lnTo>
                    <a:pt x="247" y="42"/>
                  </a:lnTo>
                  <a:lnTo>
                    <a:pt x="253" y="42"/>
                  </a:lnTo>
                  <a:lnTo>
                    <a:pt x="259" y="48"/>
                  </a:lnTo>
                  <a:lnTo>
                    <a:pt x="265" y="48"/>
                  </a:lnTo>
                  <a:lnTo>
                    <a:pt x="277" y="48"/>
                  </a:lnTo>
                  <a:lnTo>
                    <a:pt x="283" y="48"/>
                  </a:lnTo>
                  <a:lnTo>
                    <a:pt x="290" y="48"/>
                  </a:lnTo>
                  <a:lnTo>
                    <a:pt x="296" y="48"/>
                  </a:lnTo>
                  <a:lnTo>
                    <a:pt x="308" y="48"/>
                  </a:lnTo>
                  <a:lnTo>
                    <a:pt x="314" y="48"/>
                  </a:lnTo>
                  <a:lnTo>
                    <a:pt x="320" y="42"/>
                  </a:lnTo>
                  <a:lnTo>
                    <a:pt x="326" y="42"/>
                  </a:lnTo>
                  <a:lnTo>
                    <a:pt x="338" y="42"/>
                  </a:lnTo>
                  <a:lnTo>
                    <a:pt x="344" y="42"/>
                  </a:lnTo>
                  <a:lnTo>
                    <a:pt x="350" y="42"/>
                  </a:lnTo>
                  <a:lnTo>
                    <a:pt x="362" y="42"/>
                  </a:lnTo>
                  <a:lnTo>
                    <a:pt x="368" y="36"/>
                  </a:lnTo>
                  <a:lnTo>
                    <a:pt x="374" y="36"/>
                  </a:lnTo>
                  <a:lnTo>
                    <a:pt x="380" y="30"/>
                  </a:lnTo>
                  <a:lnTo>
                    <a:pt x="392" y="30"/>
                  </a:lnTo>
                  <a:lnTo>
                    <a:pt x="398" y="30"/>
                  </a:lnTo>
                  <a:lnTo>
                    <a:pt x="404" y="30"/>
                  </a:lnTo>
                  <a:lnTo>
                    <a:pt x="410" y="30"/>
                  </a:lnTo>
                  <a:lnTo>
                    <a:pt x="422" y="30"/>
                  </a:lnTo>
                  <a:lnTo>
                    <a:pt x="428" y="3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4" name="Freeform 90"/>
            <p:cNvSpPr>
              <a:spLocks/>
            </p:cNvSpPr>
            <p:nvPr/>
          </p:nvSpPr>
          <p:spPr bwMode="auto">
            <a:xfrm>
              <a:off x="2029" y="4023"/>
              <a:ext cx="427" cy="101"/>
            </a:xfrm>
            <a:custGeom>
              <a:avLst/>
              <a:gdLst>
                <a:gd name="T0" fmla="*/ 0 w 427"/>
                <a:gd name="T1" fmla="*/ 77 h 101"/>
                <a:gd name="T2" fmla="*/ 12 w 427"/>
                <a:gd name="T3" fmla="*/ 77 h 101"/>
                <a:gd name="T4" fmla="*/ 18 w 427"/>
                <a:gd name="T5" fmla="*/ 71 h 101"/>
                <a:gd name="T6" fmla="*/ 24 w 427"/>
                <a:gd name="T7" fmla="*/ 71 h 101"/>
                <a:gd name="T8" fmla="*/ 30 w 427"/>
                <a:gd name="T9" fmla="*/ 71 h 101"/>
                <a:gd name="T10" fmla="*/ 42 w 427"/>
                <a:gd name="T11" fmla="*/ 65 h 101"/>
                <a:gd name="T12" fmla="*/ 48 w 427"/>
                <a:gd name="T13" fmla="*/ 71 h 101"/>
                <a:gd name="T14" fmla="*/ 54 w 427"/>
                <a:gd name="T15" fmla="*/ 71 h 101"/>
                <a:gd name="T16" fmla="*/ 60 w 427"/>
                <a:gd name="T17" fmla="*/ 77 h 101"/>
                <a:gd name="T18" fmla="*/ 72 w 427"/>
                <a:gd name="T19" fmla="*/ 77 h 101"/>
                <a:gd name="T20" fmla="*/ 78 w 427"/>
                <a:gd name="T21" fmla="*/ 77 h 101"/>
                <a:gd name="T22" fmla="*/ 84 w 427"/>
                <a:gd name="T23" fmla="*/ 77 h 101"/>
                <a:gd name="T24" fmla="*/ 90 w 427"/>
                <a:gd name="T25" fmla="*/ 77 h 101"/>
                <a:gd name="T26" fmla="*/ 102 w 427"/>
                <a:gd name="T27" fmla="*/ 83 h 101"/>
                <a:gd name="T28" fmla="*/ 108 w 427"/>
                <a:gd name="T29" fmla="*/ 89 h 101"/>
                <a:gd name="T30" fmla="*/ 114 w 427"/>
                <a:gd name="T31" fmla="*/ 95 h 101"/>
                <a:gd name="T32" fmla="*/ 120 w 427"/>
                <a:gd name="T33" fmla="*/ 95 h 101"/>
                <a:gd name="T34" fmla="*/ 132 w 427"/>
                <a:gd name="T35" fmla="*/ 101 h 101"/>
                <a:gd name="T36" fmla="*/ 138 w 427"/>
                <a:gd name="T37" fmla="*/ 101 h 101"/>
                <a:gd name="T38" fmla="*/ 144 w 427"/>
                <a:gd name="T39" fmla="*/ 101 h 101"/>
                <a:gd name="T40" fmla="*/ 150 w 427"/>
                <a:gd name="T41" fmla="*/ 95 h 101"/>
                <a:gd name="T42" fmla="*/ 162 w 427"/>
                <a:gd name="T43" fmla="*/ 89 h 101"/>
                <a:gd name="T44" fmla="*/ 168 w 427"/>
                <a:gd name="T45" fmla="*/ 77 h 101"/>
                <a:gd name="T46" fmla="*/ 174 w 427"/>
                <a:gd name="T47" fmla="*/ 53 h 101"/>
                <a:gd name="T48" fmla="*/ 186 w 427"/>
                <a:gd name="T49" fmla="*/ 30 h 101"/>
                <a:gd name="T50" fmla="*/ 192 w 427"/>
                <a:gd name="T51" fmla="*/ 6 h 101"/>
                <a:gd name="T52" fmla="*/ 198 w 427"/>
                <a:gd name="T53" fmla="*/ 0 h 101"/>
                <a:gd name="T54" fmla="*/ 204 w 427"/>
                <a:gd name="T55" fmla="*/ 6 h 101"/>
                <a:gd name="T56" fmla="*/ 216 w 427"/>
                <a:gd name="T57" fmla="*/ 30 h 101"/>
                <a:gd name="T58" fmla="*/ 222 w 427"/>
                <a:gd name="T59" fmla="*/ 53 h 101"/>
                <a:gd name="T60" fmla="*/ 228 w 427"/>
                <a:gd name="T61" fmla="*/ 71 h 101"/>
                <a:gd name="T62" fmla="*/ 234 w 427"/>
                <a:gd name="T63" fmla="*/ 83 h 101"/>
                <a:gd name="T64" fmla="*/ 247 w 427"/>
                <a:gd name="T65" fmla="*/ 89 h 101"/>
                <a:gd name="T66" fmla="*/ 253 w 427"/>
                <a:gd name="T67" fmla="*/ 89 h 101"/>
                <a:gd name="T68" fmla="*/ 259 w 427"/>
                <a:gd name="T69" fmla="*/ 89 h 101"/>
                <a:gd name="T70" fmla="*/ 265 w 427"/>
                <a:gd name="T71" fmla="*/ 89 h 101"/>
                <a:gd name="T72" fmla="*/ 277 w 427"/>
                <a:gd name="T73" fmla="*/ 89 h 101"/>
                <a:gd name="T74" fmla="*/ 283 w 427"/>
                <a:gd name="T75" fmla="*/ 89 h 101"/>
                <a:gd name="T76" fmla="*/ 289 w 427"/>
                <a:gd name="T77" fmla="*/ 89 h 101"/>
                <a:gd name="T78" fmla="*/ 295 w 427"/>
                <a:gd name="T79" fmla="*/ 89 h 101"/>
                <a:gd name="T80" fmla="*/ 307 w 427"/>
                <a:gd name="T81" fmla="*/ 89 h 101"/>
                <a:gd name="T82" fmla="*/ 313 w 427"/>
                <a:gd name="T83" fmla="*/ 83 h 101"/>
                <a:gd name="T84" fmla="*/ 319 w 427"/>
                <a:gd name="T85" fmla="*/ 83 h 101"/>
                <a:gd name="T86" fmla="*/ 325 w 427"/>
                <a:gd name="T87" fmla="*/ 83 h 101"/>
                <a:gd name="T88" fmla="*/ 337 w 427"/>
                <a:gd name="T89" fmla="*/ 83 h 101"/>
                <a:gd name="T90" fmla="*/ 343 w 427"/>
                <a:gd name="T91" fmla="*/ 89 h 101"/>
                <a:gd name="T92" fmla="*/ 349 w 427"/>
                <a:gd name="T93" fmla="*/ 89 h 101"/>
                <a:gd name="T94" fmla="*/ 355 w 427"/>
                <a:gd name="T95" fmla="*/ 83 h 101"/>
                <a:gd name="T96" fmla="*/ 367 w 427"/>
                <a:gd name="T97" fmla="*/ 83 h 101"/>
                <a:gd name="T98" fmla="*/ 373 w 427"/>
                <a:gd name="T99" fmla="*/ 77 h 101"/>
                <a:gd name="T100" fmla="*/ 379 w 427"/>
                <a:gd name="T101" fmla="*/ 77 h 101"/>
                <a:gd name="T102" fmla="*/ 385 w 427"/>
                <a:gd name="T103" fmla="*/ 77 h 101"/>
                <a:gd name="T104" fmla="*/ 397 w 427"/>
                <a:gd name="T105" fmla="*/ 77 h 101"/>
                <a:gd name="T106" fmla="*/ 403 w 427"/>
                <a:gd name="T107" fmla="*/ 77 h 101"/>
                <a:gd name="T108" fmla="*/ 409 w 427"/>
                <a:gd name="T109" fmla="*/ 77 h 101"/>
                <a:gd name="T110" fmla="*/ 415 w 427"/>
                <a:gd name="T111" fmla="*/ 77 h 101"/>
                <a:gd name="T112" fmla="*/ 427 w 427"/>
                <a:gd name="T113" fmla="*/ 7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01">
                  <a:moveTo>
                    <a:pt x="0" y="77"/>
                  </a:moveTo>
                  <a:lnTo>
                    <a:pt x="12" y="77"/>
                  </a:lnTo>
                  <a:lnTo>
                    <a:pt x="18" y="71"/>
                  </a:lnTo>
                  <a:lnTo>
                    <a:pt x="24" y="71"/>
                  </a:lnTo>
                  <a:lnTo>
                    <a:pt x="30" y="71"/>
                  </a:lnTo>
                  <a:lnTo>
                    <a:pt x="42" y="65"/>
                  </a:lnTo>
                  <a:lnTo>
                    <a:pt x="48" y="71"/>
                  </a:lnTo>
                  <a:lnTo>
                    <a:pt x="54" y="71"/>
                  </a:lnTo>
                  <a:lnTo>
                    <a:pt x="60" y="77"/>
                  </a:lnTo>
                  <a:lnTo>
                    <a:pt x="72" y="77"/>
                  </a:lnTo>
                  <a:lnTo>
                    <a:pt x="78" y="77"/>
                  </a:lnTo>
                  <a:lnTo>
                    <a:pt x="84" y="77"/>
                  </a:lnTo>
                  <a:lnTo>
                    <a:pt x="90" y="77"/>
                  </a:lnTo>
                  <a:lnTo>
                    <a:pt x="102" y="83"/>
                  </a:lnTo>
                  <a:lnTo>
                    <a:pt x="108" y="89"/>
                  </a:lnTo>
                  <a:lnTo>
                    <a:pt x="114" y="95"/>
                  </a:lnTo>
                  <a:lnTo>
                    <a:pt x="120" y="95"/>
                  </a:lnTo>
                  <a:lnTo>
                    <a:pt x="132" y="101"/>
                  </a:lnTo>
                  <a:lnTo>
                    <a:pt x="138" y="101"/>
                  </a:lnTo>
                  <a:lnTo>
                    <a:pt x="144" y="101"/>
                  </a:lnTo>
                  <a:lnTo>
                    <a:pt x="150" y="95"/>
                  </a:lnTo>
                  <a:lnTo>
                    <a:pt x="162" y="89"/>
                  </a:lnTo>
                  <a:lnTo>
                    <a:pt x="168" y="77"/>
                  </a:lnTo>
                  <a:lnTo>
                    <a:pt x="174" y="53"/>
                  </a:lnTo>
                  <a:lnTo>
                    <a:pt x="186" y="30"/>
                  </a:lnTo>
                  <a:lnTo>
                    <a:pt x="192" y="6"/>
                  </a:lnTo>
                  <a:lnTo>
                    <a:pt x="198" y="0"/>
                  </a:lnTo>
                  <a:lnTo>
                    <a:pt x="204" y="6"/>
                  </a:lnTo>
                  <a:lnTo>
                    <a:pt x="216" y="30"/>
                  </a:lnTo>
                  <a:lnTo>
                    <a:pt x="222" y="53"/>
                  </a:lnTo>
                  <a:lnTo>
                    <a:pt x="228" y="71"/>
                  </a:lnTo>
                  <a:lnTo>
                    <a:pt x="234" y="83"/>
                  </a:lnTo>
                  <a:lnTo>
                    <a:pt x="247" y="89"/>
                  </a:lnTo>
                  <a:lnTo>
                    <a:pt x="253" y="89"/>
                  </a:lnTo>
                  <a:lnTo>
                    <a:pt x="259" y="89"/>
                  </a:lnTo>
                  <a:lnTo>
                    <a:pt x="265" y="89"/>
                  </a:lnTo>
                  <a:lnTo>
                    <a:pt x="277" y="89"/>
                  </a:lnTo>
                  <a:lnTo>
                    <a:pt x="283" y="89"/>
                  </a:lnTo>
                  <a:lnTo>
                    <a:pt x="289" y="89"/>
                  </a:lnTo>
                  <a:lnTo>
                    <a:pt x="295" y="89"/>
                  </a:lnTo>
                  <a:lnTo>
                    <a:pt x="307" y="89"/>
                  </a:lnTo>
                  <a:lnTo>
                    <a:pt x="313" y="83"/>
                  </a:lnTo>
                  <a:lnTo>
                    <a:pt x="319" y="83"/>
                  </a:lnTo>
                  <a:lnTo>
                    <a:pt x="325" y="83"/>
                  </a:lnTo>
                  <a:lnTo>
                    <a:pt x="337" y="83"/>
                  </a:lnTo>
                  <a:lnTo>
                    <a:pt x="343" y="89"/>
                  </a:lnTo>
                  <a:lnTo>
                    <a:pt x="349" y="89"/>
                  </a:lnTo>
                  <a:lnTo>
                    <a:pt x="355" y="83"/>
                  </a:lnTo>
                  <a:lnTo>
                    <a:pt x="367" y="83"/>
                  </a:lnTo>
                  <a:lnTo>
                    <a:pt x="373" y="77"/>
                  </a:lnTo>
                  <a:lnTo>
                    <a:pt x="379" y="77"/>
                  </a:lnTo>
                  <a:lnTo>
                    <a:pt x="385" y="77"/>
                  </a:lnTo>
                  <a:lnTo>
                    <a:pt x="397" y="77"/>
                  </a:lnTo>
                  <a:lnTo>
                    <a:pt x="403" y="77"/>
                  </a:lnTo>
                  <a:lnTo>
                    <a:pt x="409" y="77"/>
                  </a:lnTo>
                  <a:lnTo>
                    <a:pt x="415" y="77"/>
                  </a:lnTo>
                  <a:lnTo>
                    <a:pt x="427" y="77"/>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5" name="Freeform 91"/>
            <p:cNvSpPr>
              <a:spLocks/>
            </p:cNvSpPr>
            <p:nvPr/>
          </p:nvSpPr>
          <p:spPr bwMode="auto">
            <a:xfrm>
              <a:off x="2565" y="4023"/>
              <a:ext cx="427" cy="107"/>
            </a:xfrm>
            <a:custGeom>
              <a:avLst/>
              <a:gdLst>
                <a:gd name="T0" fmla="*/ 0 w 427"/>
                <a:gd name="T1" fmla="*/ 77 h 107"/>
                <a:gd name="T2" fmla="*/ 6 w 427"/>
                <a:gd name="T3" fmla="*/ 77 h 107"/>
                <a:gd name="T4" fmla="*/ 18 w 427"/>
                <a:gd name="T5" fmla="*/ 77 h 107"/>
                <a:gd name="T6" fmla="*/ 24 w 427"/>
                <a:gd name="T7" fmla="*/ 71 h 107"/>
                <a:gd name="T8" fmla="*/ 30 w 427"/>
                <a:gd name="T9" fmla="*/ 71 h 107"/>
                <a:gd name="T10" fmla="*/ 42 w 427"/>
                <a:gd name="T11" fmla="*/ 71 h 107"/>
                <a:gd name="T12" fmla="*/ 48 w 427"/>
                <a:gd name="T13" fmla="*/ 77 h 107"/>
                <a:gd name="T14" fmla="*/ 54 w 427"/>
                <a:gd name="T15" fmla="*/ 77 h 107"/>
                <a:gd name="T16" fmla="*/ 60 w 427"/>
                <a:gd name="T17" fmla="*/ 77 h 107"/>
                <a:gd name="T18" fmla="*/ 72 w 427"/>
                <a:gd name="T19" fmla="*/ 77 h 107"/>
                <a:gd name="T20" fmla="*/ 78 w 427"/>
                <a:gd name="T21" fmla="*/ 77 h 107"/>
                <a:gd name="T22" fmla="*/ 84 w 427"/>
                <a:gd name="T23" fmla="*/ 77 h 107"/>
                <a:gd name="T24" fmla="*/ 90 w 427"/>
                <a:gd name="T25" fmla="*/ 77 h 107"/>
                <a:gd name="T26" fmla="*/ 102 w 427"/>
                <a:gd name="T27" fmla="*/ 83 h 107"/>
                <a:gd name="T28" fmla="*/ 108 w 427"/>
                <a:gd name="T29" fmla="*/ 83 h 107"/>
                <a:gd name="T30" fmla="*/ 114 w 427"/>
                <a:gd name="T31" fmla="*/ 89 h 107"/>
                <a:gd name="T32" fmla="*/ 120 w 427"/>
                <a:gd name="T33" fmla="*/ 89 h 107"/>
                <a:gd name="T34" fmla="*/ 132 w 427"/>
                <a:gd name="T35" fmla="*/ 95 h 107"/>
                <a:gd name="T36" fmla="*/ 138 w 427"/>
                <a:gd name="T37" fmla="*/ 101 h 107"/>
                <a:gd name="T38" fmla="*/ 144 w 427"/>
                <a:gd name="T39" fmla="*/ 107 h 107"/>
                <a:gd name="T40" fmla="*/ 150 w 427"/>
                <a:gd name="T41" fmla="*/ 107 h 107"/>
                <a:gd name="T42" fmla="*/ 162 w 427"/>
                <a:gd name="T43" fmla="*/ 101 h 107"/>
                <a:gd name="T44" fmla="*/ 168 w 427"/>
                <a:gd name="T45" fmla="*/ 83 h 107"/>
                <a:gd name="T46" fmla="*/ 174 w 427"/>
                <a:gd name="T47" fmla="*/ 59 h 107"/>
                <a:gd name="T48" fmla="*/ 180 w 427"/>
                <a:gd name="T49" fmla="*/ 30 h 107"/>
                <a:gd name="T50" fmla="*/ 193 w 427"/>
                <a:gd name="T51" fmla="*/ 6 h 107"/>
                <a:gd name="T52" fmla="*/ 199 w 427"/>
                <a:gd name="T53" fmla="*/ 0 h 107"/>
                <a:gd name="T54" fmla="*/ 205 w 427"/>
                <a:gd name="T55" fmla="*/ 12 h 107"/>
                <a:gd name="T56" fmla="*/ 211 w 427"/>
                <a:gd name="T57" fmla="*/ 35 h 107"/>
                <a:gd name="T58" fmla="*/ 223 w 427"/>
                <a:gd name="T59" fmla="*/ 59 h 107"/>
                <a:gd name="T60" fmla="*/ 229 w 427"/>
                <a:gd name="T61" fmla="*/ 77 h 107"/>
                <a:gd name="T62" fmla="*/ 235 w 427"/>
                <a:gd name="T63" fmla="*/ 83 h 107"/>
                <a:gd name="T64" fmla="*/ 241 w 427"/>
                <a:gd name="T65" fmla="*/ 89 h 107"/>
                <a:gd name="T66" fmla="*/ 253 w 427"/>
                <a:gd name="T67" fmla="*/ 89 h 107"/>
                <a:gd name="T68" fmla="*/ 259 w 427"/>
                <a:gd name="T69" fmla="*/ 89 h 107"/>
                <a:gd name="T70" fmla="*/ 265 w 427"/>
                <a:gd name="T71" fmla="*/ 89 h 107"/>
                <a:gd name="T72" fmla="*/ 271 w 427"/>
                <a:gd name="T73" fmla="*/ 89 h 107"/>
                <a:gd name="T74" fmla="*/ 283 w 427"/>
                <a:gd name="T75" fmla="*/ 89 h 107"/>
                <a:gd name="T76" fmla="*/ 289 w 427"/>
                <a:gd name="T77" fmla="*/ 89 h 107"/>
                <a:gd name="T78" fmla="*/ 295 w 427"/>
                <a:gd name="T79" fmla="*/ 89 h 107"/>
                <a:gd name="T80" fmla="*/ 307 w 427"/>
                <a:gd name="T81" fmla="*/ 89 h 107"/>
                <a:gd name="T82" fmla="*/ 313 w 427"/>
                <a:gd name="T83" fmla="*/ 83 h 107"/>
                <a:gd name="T84" fmla="*/ 319 w 427"/>
                <a:gd name="T85" fmla="*/ 83 h 107"/>
                <a:gd name="T86" fmla="*/ 325 w 427"/>
                <a:gd name="T87" fmla="*/ 83 h 107"/>
                <a:gd name="T88" fmla="*/ 337 w 427"/>
                <a:gd name="T89" fmla="*/ 83 h 107"/>
                <a:gd name="T90" fmla="*/ 343 w 427"/>
                <a:gd name="T91" fmla="*/ 83 h 107"/>
                <a:gd name="T92" fmla="*/ 349 w 427"/>
                <a:gd name="T93" fmla="*/ 83 h 107"/>
                <a:gd name="T94" fmla="*/ 355 w 427"/>
                <a:gd name="T95" fmla="*/ 83 h 107"/>
                <a:gd name="T96" fmla="*/ 367 w 427"/>
                <a:gd name="T97" fmla="*/ 77 h 107"/>
                <a:gd name="T98" fmla="*/ 373 w 427"/>
                <a:gd name="T99" fmla="*/ 71 h 107"/>
                <a:gd name="T100" fmla="*/ 379 w 427"/>
                <a:gd name="T101" fmla="*/ 71 h 107"/>
                <a:gd name="T102" fmla="*/ 385 w 427"/>
                <a:gd name="T103" fmla="*/ 71 h 107"/>
                <a:gd name="T104" fmla="*/ 397 w 427"/>
                <a:gd name="T105" fmla="*/ 71 h 107"/>
                <a:gd name="T106" fmla="*/ 403 w 427"/>
                <a:gd name="T107" fmla="*/ 71 h 107"/>
                <a:gd name="T108" fmla="*/ 409 w 427"/>
                <a:gd name="T109" fmla="*/ 71 h 107"/>
                <a:gd name="T110" fmla="*/ 415 w 427"/>
                <a:gd name="T111" fmla="*/ 71 h 107"/>
                <a:gd name="T112" fmla="*/ 427 w 427"/>
                <a:gd name="T113"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07">
                  <a:moveTo>
                    <a:pt x="0" y="77"/>
                  </a:moveTo>
                  <a:lnTo>
                    <a:pt x="6" y="77"/>
                  </a:lnTo>
                  <a:lnTo>
                    <a:pt x="18" y="77"/>
                  </a:lnTo>
                  <a:lnTo>
                    <a:pt x="24" y="71"/>
                  </a:lnTo>
                  <a:lnTo>
                    <a:pt x="30" y="71"/>
                  </a:lnTo>
                  <a:lnTo>
                    <a:pt x="42" y="71"/>
                  </a:lnTo>
                  <a:lnTo>
                    <a:pt x="48" y="77"/>
                  </a:lnTo>
                  <a:lnTo>
                    <a:pt x="54" y="77"/>
                  </a:lnTo>
                  <a:lnTo>
                    <a:pt x="60" y="77"/>
                  </a:lnTo>
                  <a:lnTo>
                    <a:pt x="72" y="77"/>
                  </a:lnTo>
                  <a:lnTo>
                    <a:pt x="78" y="77"/>
                  </a:lnTo>
                  <a:lnTo>
                    <a:pt x="84" y="77"/>
                  </a:lnTo>
                  <a:lnTo>
                    <a:pt x="90" y="77"/>
                  </a:lnTo>
                  <a:lnTo>
                    <a:pt x="102" y="83"/>
                  </a:lnTo>
                  <a:lnTo>
                    <a:pt x="108" y="83"/>
                  </a:lnTo>
                  <a:lnTo>
                    <a:pt x="114" y="89"/>
                  </a:lnTo>
                  <a:lnTo>
                    <a:pt x="120" y="89"/>
                  </a:lnTo>
                  <a:lnTo>
                    <a:pt x="132" y="95"/>
                  </a:lnTo>
                  <a:lnTo>
                    <a:pt x="138" y="101"/>
                  </a:lnTo>
                  <a:lnTo>
                    <a:pt x="144" y="107"/>
                  </a:lnTo>
                  <a:lnTo>
                    <a:pt x="150" y="107"/>
                  </a:lnTo>
                  <a:lnTo>
                    <a:pt x="162" y="101"/>
                  </a:lnTo>
                  <a:lnTo>
                    <a:pt x="168" y="83"/>
                  </a:lnTo>
                  <a:lnTo>
                    <a:pt x="174" y="59"/>
                  </a:lnTo>
                  <a:lnTo>
                    <a:pt x="180" y="30"/>
                  </a:lnTo>
                  <a:lnTo>
                    <a:pt x="193" y="6"/>
                  </a:lnTo>
                  <a:lnTo>
                    <a:pt x="199" y="0"/>
                  </a:lnTo>
                  <a:lnTo>
                    <a:pt x="205" y="12"/>
                  </a:lnTo>
                  <a:lnTo>
                    <a:pt x="211" y="35"/>
                  </a:lnTo>
                  <a:lnTo>
                    <a:pt x="223" y="59"/>
                  </a:lnTo>
                  <a:lnTo>
                    <a:pt x="229" y="77"/>
                  </a:lnTo>
                  <a:lnTo>
                    <a:pt x="235" y="83"/>
                  </a:lnTo>
                  <a:lnTo>
                    <a:pt x="241" y="89"/>
                  </a:lnTo>
                  <a:lnTo>
                    <a:pt x="253" y="89"/>
                  </a:lnTo>
                  <a:lnTo>
                    <a:pt x="259" y="89"/>
                  </a:lnTo>
                  <a:lnTo>
                    <a:pt x="265" y="89"/>
                  </a:lnTo>
                  <a:lnTo>
                    <a:pt x="271" y="89"/>
                  </a:lnTo>
                  <a:lnTo>
                    <a:pt x="283" y="89"/>
                  </a:lnTo>
                  <a:lnTo>
                    <a:pt x="289" y="89"/>
                  </a:lnTo>
                  <a:lnTo>
                    <a:pt x="295" y="89"/>
                  </a:lnTo>
                  <a:lnTo>
                    <a:pt x="307" y="89"/>
                  </a:lnTo>
                  <a:lnTo>
                    <a:pt x="313" y="83"/>
                  </a:lnTo>
                  <a:lnTo>
                    <a:pt x="319" y="83"/>
                  </a:lnTo>
                  <a:lnTo>
                    <a:pt x="325" y="83"/>
                  </a:lnTo>
                  <a:lnTo>
                    <a:pt x="337" y="83"/>
                  </a:lnTo>
                  <a:lnTo>
                    <a:pt x="343" y="83"/>
                  </a:lnTo>
                  <a:lnTo>
                    <a:pt x="349" y="83"/>
                  </a:lnTo>
                  <a:lnTo>
                    <a:pt x="355" y="83"/>
                  </a:lnTo>
                  <a:lnTo>
                    <a:pt x="367" y="77"/>
                  </a:lnTo>
                  <a:lnTo>
                    <a:pt x="373" y="71"/>
                  </a:lnTo>
                  <a:lnTo>
                    <a:pt x="379" y="71"/>
                  </a:lnTo>
                  <a:lnTo>
                    <a:pt x="385" y="71"/>
                  </a:lnTo>
                  <a:lnTo>
                    <a:pt x="397" y="71"/>
                  </a:lnTo>
                  <a:lnTo>
                    <a:pt x="403" y="71"/>
                  </a:lnTo>
                  <a:lnTo>
                    <a:pt x="409" y="71"/>
                  </a:lnTo>
                  <a:lnTo>
                    <a:pt x="415" y="71"/>
                  </a:lnTo>
                  <a:lnTo>
                    <a:pt x="427" y="71"/>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6" name="Freeform 92"/>
            <p:cNvSpPr>
              <a:spLocks/>
            </p:cNvSpPr>
            <p:nvPr/>
          </p:nvSpPr>
          <p:spPr bwMode="auto">
            <a:xfrm>
              <a:off x="3101" y="4082"/>
              <a:ext cx="428" cy="30"/>
            </a:xfrm>
            <a:custGeom>
              <a:avLst/>
              <a:gdLst>
                <a:gd name="T0" fmla="*/ 0 w 428"/>
                <a:gd name="T1" fmla="*/ 18 h 30"/>
                <a:gd name="T2" fmla="*/ 6 w 428"/>
                <a:gd name="T3" fmla="*/ 18 h 30"/>
                <a:gd name="T4" fmla="*/ 18 w 428"/>
                <a:gd name="T5" fmla="*/ 18 h 30"/>
                <a:gd name="T6" fmla="*/ 24 w 428"/>
                <a:gd name="T7" fmla="*/ 18 h 30"/>
                <a:gd name="T8" fmla="*/ 30 w 428"/>
                <a:gd name="T9" fmla="*/ 18 h 30"/>
                <a:gd name="T10" fmla="*/ 36 w 428"/>
                <a:gd name="T11" fmla="*/ 18 h 30"/>
                <a:gd name="T12" fmla="*/ 48 w 428"/>
                <a:gd name="T13" fmla="*/ 18 h 30"/>
                <a:gd name="T14" fmla="*/ 54 w 428"/>
                <a:gd name="T15" fmla="*/ 18 h 30"/>
                <a:gd name="T16" fmla="*/ 60 w 428"/>
                <a:gd name="T17" fmla="*/ 18 h 30"/>
                <a:gd name="T18" fmla="*/ 66 w 428"/>
                <a:gd name="T19" fmla="*/ 18 h 30"/>
                <a:gd name="T20" fmla="*/ 78 w 428"/>
                <a:gd name="T21" fmla="*/ 18 h 30"/>
                <a:gd name="T22" fmla="*/ 84 w 428"/>
                <a:gd name="T23" fmla="*/ 18 h 30"/>
                <a:gd name="T24" fmla="*/ 90 w 428"/>
                <a:gd name="T25" fmla="*/ 18 h 30"/>
                <a:gd name="T26" fmla="*/ 96 w 428"/>
                <a:gd name="T27" fmla="*/ 18 h 30"/>
                <a:gd name="T28" fmla="*/ 108 w 428"/>
                <a:gd name="T29" fmla="*/ 18 h 30"/>
                <a:gd name="T30" fmla="*/ 114 w 428"/>
                <a:gd name="T31" fmla="*/ 24 h 30"/>
                <a:gd name="T32" fmla="*/ 120 w 428"/>
                <a:gd name="T33" fmla="*/ 24 h 30"/>
                <a:gd name="T34" fmla="*/ 132 w 428"/>
                <a:gd name="T35" fmla="*/ 30 h 30"/>
                <a:gd name="T36" fmla="*/ 138 w 428"/>
                <a:gd name="T37" fmla="*/ 30 h 30"/>
                <a:gd name="T38" fmla="*/ 144 w 428"/>
                <a:gd name="T39" fmla="*/ 30 h 30"/>
                <a:gd name="T40" fmla="*/ 151 w 428"/>
                <a:gd name="T41" fmla="*/ 30 h 30"/>
                <a:gd name="T42" fmla="*/ 163 w 428"/>
                <a:gd name="T43" fmla="*/ 24 h 30"/>
                <a:gd name="T44" fmla="*/ 169 w 428"/>
                <a:gd name="T45" fmla="*/ 18 h 30"/>
                <a:gd name="T46" fmla="*/ 175 w 428"/>
                <a:gd name="T47" fmla="*/ 12 h 30"/>
                <a:gd name="T48" fmla="*/ 181 w 428"/>
                <a:gd name="T49" fmla="*/ 6 h 30"/>
                <a:gd name="T50" fmla="*/ 193 w 428"/>
                <a:gd name="T51" fmla="*/ 0 h 30"/>
                <a:gd name="T52" fmla="*/ 199 w 428"/>
                <a:gd name="T53" fmla="*/ 0 h 30"/>
                <a:gd name="T54" fmla="*/ 205 w 428"/>
                <a:gd name="T55" fmla="*/ 0 h 30"/>
                <a:gd name="T56" fmla="*/ 211 w 428"/>
                <a:gd name="T57" fmla="*/ 0 h 30"/>
                <a:gd name="T58" fmla="*/ 223 w 428"/>
                <a:gd name="T59" fmla="*/ 6 h 30"/>
                <a:gd name="T60" fmla="*/ 229 w 428"/>
                <a:gd name="T61" fmla="*/ 12 h 30"/>
                <a:gd name="T62" fmla="*/ 235 w 428"/>
                <a:gd name="T63" fmla="*/ 12 h 30"/>
                <a:gd name="T64" fmla="*/ 241 w 428"/>
                <a:gd name="T65" fmla="*/ 12 h 30"/>
                <a:gd name="T66" fmla="*/ 253 w 428"/>
                <a:gd name="T67" fmla="*/ 12 h 30"/>
                <a:gd name="T68" fmla="*/ 259 w 428"/>
                <a:gd name="T69" fmla="*/ 18 h 30"/>
                <a:gd name="T70" fmla="*/ 265 w 428"/>
                <a:gd name="T71" fmla="*/ 18 h 30"/>
                <a:gd name="T72" fmla="*/ 271 w 428"/>
                <a:gd name="T73" fmla="*/ 18 h 30"/>
                <a:gd name="T74" fmla="*/ 283 w 428"/>
                <a:gd name="T75" fmla="*/ 24 h 30"/>
                <a:gd name="T76" fmla="*/ 289 w 428"/>
                <a:gd name="T77" fmla="*/ 24 h 30"/>
                <a:gd name="T78" fmla="*/ 295 w 428"/>
                <a:gd name="T79" fmla="*/ 30 h 30"/>
                <a:gd name="T80" fmla="*/ 301 w 428"/>
                <a:gd name="T81" fmla="*/ 24 h 30"/>
                <a:gd name="T82" fmla="*/ 313 w 428"/>
                <a:gd name="T83" fmla="*/ 24 h 30"/>
                <a:gd name="T84" fmla="*/ 319 w 428"/>
                <a:gd name="T85" fmla="*/ 18 h 30"/>
                <a:gd name="T86" fmla="*/ 325 w 428"/>
                <a:gd name="T87" fmla="*/ 18 h 30"/>
                <a:gd name="T88" fmla="*/ 331 w 428"/>
                <a:gd name="T89" fmla="*/ 18 h 30"/>
                <a:gd name="T90" fmla="*/ 343 w 428"/>
                <a:gd name="T91" fmla="*/ 24 h 30"/>
                <a:gd name="T92" fmla="*/ 349 w 428"/>
                <a:gd name="T93" fmla="*/ 24 h 30"/>
                <a:gd name="T94" fmla="*/ 355 w 428"/>
                <a:gd name="T95" fmla="*/ 18 h 30"/>
                <a:gd name="T96" fmla="*/ 361 w 428"/>
                <a:gd name="T97" fmla="*/ 18 h 30"/>
                <a:gd name="T98" fmla="*/ 373 w 428"/>
                <a:gd name="T99" fmla="*/ 18 h 30"/>
                <a:gd name="T100" fmla="*/ 379 w 428"/>
                <a:gd name="T101" fmla="*/ 18 h 30"/>
                <a:gd name="T102" fmla="*/ 385 w 428"/>
                <a:gd name="T103" fmla="*/ 12 h 30"/>
                <a:gd name="T104" fmla="*/ 398 w 428"/>
                <a:gd name="T105" fmla="*/ 12 h 30"/>
                <a:gd name="T106" fmla="*/ 404 w 428"/>
                <a:gd name="T107" fmla="*/ 12 h 30"/>
                <a:gd name="T108" fmla="*/ 410 w 428"/>
                <a:gd name="T109" fmla="*/ 12 h 30"/>
                <a:gd name="T110" fmla="*/ 416 w 428"/>
                <a:gd name="T111" fmla="*/ 12 h 30"/>
                <a:gd name="T112" fmla="*/ 428 w 428"/>
                <a:gd name="T113"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30">
                  <a:moveTo>
                    <a:pt x="0" y="18"/>
                  </a:moveTo>
                  <a:lnTo>
                    <a:pt x="6" y="18"/>
                  </a:lnTo>
                  <a:lnTo>
                    <a:pt x="18" y="18"/>
                  </a:lnTo>
                  <a:lnTo>
                    <a:pt x="24" y="18"/>
                  </a:lnTo>
                  <a:lnTo>
                    <a:pt x="30" y="18"/>
                  </a:lnTo>
                  <a:lnTo>
                    <a:pt x="36" y="18"/>
                  </a:lnTo>
                  <a:lnTo>
                    <a:pt x="48" y="18"/>
                  </a:lnTo>
                  <a:lnTo>
                    <a:pt x="54" y="18"/>
                  </a:lnTo>
                  <a:lnTo>
                    <a:pt x="60" y="18"/>
                  </a:lnTo>
                  <a:lnTo>
                    <a:pt x="66" y="18"/>
                  </a:lnTo>
                  <a:lnTo>
                    <a:pt x="78" y="18"/>
                  </a:lnTo>
                  <a:lnTo>
                    <a:pt x="84" y="18"/>
                  </a:lnTo>
                  <a:lnTo>
                    <a:pt x="90" y="18"/>
                  </a:lnTo>
                  <a:lnTo>
                    <a:pt x="96" y="18"/>
                  </a:lnTo>
                  <a:lnTo>
                    <a:pt x="108" y="18"/>
                  </a:lnTo>
                  <a:lnTo>
                    <a:pt x="114" y="24"/>
                  </a:lnTo>
                  <a:lnTo>
                    <a:pt x="120" y="24"/>
                  </a:lnTo>
                  <a:lnTo>
                    <a:pt x="132" y="30"/>
                  </a:lnTo>
                  <a:lnTo>
                    <a:pt x="138" y="30"/>
                  </a:lnTo>
                  <a:lnTo>
                    <a:pt x="144" y="30"/>
                  </a:lnTo>
                  <a:lnTo>
                    <a:pt x="151" y="30"/>
                  </a:lnTo>
                  <a:lnTo>
                    <a:pt x="163" y="24"/>
                  </a:lnTo>
                  <a:lnTo>
                    <a:pt x="169" y="18"/>
                  </a:lnTo>
                  <a:lnTo>
                    <a:pt x="175" y="12"/>
                  </a:lnTo>
                  <a:lnTo>
                    <a:pt x="181" y="6"/>
                  </a:lnTo>
                  <a:lnTo>
                    <a:pt x="193" y="0"/>
                  </a:lnTo>
                  <a:lnTo>
                    <a:pt x="199" y="0"/>
                  </a:lnTo>
                  <a:lnTo>
                    <a:pt x="205" y="0"/>
                  </a:lnTo>
                  <a:lnTo>
                    <a:pt x="211" y="0"/>
                  </a:lnTo>
                  <a:lnTo>
                    <a:pt x="223" y="6"/>
                  </a:lnTo>
                  <a:lnTo>
                    <a:pt x="229" y="12"/>
                  </a:lnTo>
                  <a:lnTo>
                    <a:pt x="235" y="12"/>
                  </a:lnTo>
                  <a:lnTo>
                    <a:pt x="241" y="12"/>
                  </a:lnTo>
                  <a:lnTo>
                    <a:pt x="253" y="12"/>
                  </a:lnTo>
                  <a:lnTo>
                    <a:pt x="259" y="18"/>
                  </a:lnTo>
                  <a:lnTo>
                    <a:pt x="265" y="18"/>
                  </a:lnTo>
                  <a:lnTo>
                    <a:pt x="271" y="18"/>
                  </a:lnTo>
                  <a:lnTo>
                    <a:pt x="283" y="24"/>
                  </a:lnTo>
                  <a:lnTo>
                    <a:pt x="289" y="24"/>
                  </a:lnTo>
                  <a:lnTo>
                    <a:pt x="295" y="30"/>
                  </a:lnTo>
                  <a:lnTo>
                    <a:pt x="301" y="24"/>
                  </a:lnTo>
                  <a:lnTo>
                    <a:pt x="313" y="24"/>
                  </a:lnTo>
                  <a:lnTo>
                    <a:pt x="319" y="18"/>
                  </a:lnTo>
                  <a:lnTo>
                    <a:pt x="325" y="18"/>
                  </a:lnTo>
                  <a:lnTo>
                    <a:pt x="331" y="18"/>
                  </a:lnTo>
                  <a:lnTo>
                    <a:pt x="343" y="24"/>
                  </a:lnTo>
                  <a:lnTo>
                    <a:pt x="349" y="24"/>
                  </a:lnTo>
                  <a:lnTo>
                    <a:pt x="355" y="18"/>
                  </a:lnTo>
                  <a:lnTo>
                    <a:pt x="361" y="18"/>
                  </a:lnTo>
                  <a:lnTo>
                    <a:pt x="373" y="18"/>
                  </a:lnTo>
                  <a:lnTo>
                    <a:pt x="379" y="18"/>
                  </a:lnTo>
                  <a:lnTo>
                    <a:pt x="385" y="12"/>
                  </a:lnTo>
                  <a:lnTo>
                    <a:pt x="398" y="12"/>
                  </a:lnTo>
                  <a:lnTo>
                    <a:pt x="404" y="12"/>
                  </a:lnTo>
                  <a:lnTo>
                    <a:pt x="410" y="12"/>
                  </a:lnTo>
                  <a:lnTo>
                    <a:pt x="416" y="12"/>
                  </a:lnTo>
                  <a:lnTo>
                    <a:pt x="428" y="1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7" name="Freeform 93"/>
            <p:cNvSpPr>
              <a:spLocks/>
            </p:cNvSpPr>
            <p:nvPr/>
          </p:nvSpPr>
          <p:spPr bwMode="auto">
            <a:xfrm>
              <a:off x="962" y="4202"/>
              <a:ext cx="422" cy="30"/>
            </a:xfrm>
            <a:custGeom>
              <a:avLst/>
              <a:gdLst>
                <a:gd name="T0" fmla="*/ 0 w 422"/>
                <a:gd name="T1" fmla="*/ 18 h 30"/>
                <a:gd name="T2" fmla="*/ 6 w 422"/>
                <a:gd name="T3" fmla="*/ 18 h 30"/>
                <a:gd name="T4" fmla="*/ 12 w 422"/>
                <a:gd name="T5" fmla="*/ 18 h 30"/>
                <a:gd name="T6" fmla="*/ 18 w 422"/>
                <a:gd name="T7" fmla="*/ 18 h 30"/>
                <a:gd name="T8" fmla="*/ 30 w 422"/>
                <a:gd name="T9" fmla="*/ 18 h 30"/>
                <a:gd name="T10" fmla="*/ 36 w 422"/>
                <a:gd name="T11" fmla="*/ 18 h 30"/>
                <a:gd name="T12" fmla="*/ 42 w 422"/>
                <a:gd name="T13" fmla="*/ 18 h 30"/>
                <a:gd name="T14" fmla="*/ 48 w 422"/>
                <a:gd name="T15" fmla="*/ 18 h 30"/>
                <a:gd name="T16" fmla="*/ 60 w 422"/>
                <a:gd name="T17" fmla="*/ 18 h 30"/>
                <a:gd name="T18" fmla="*/ 66 w 422"/>
                <a:gd name="T19" fmla="*/ 18 h 30"/>
                <a:gd name="T20" fmla="*/ 72 w 422"/>
                <a:gd name="T21" fmla="*/ 18 h 30"/>
                <a:gd name="T22" fmla="*/ 78 w 422"/>
                <a:gd name="T23" fmla="*/ 18 h 30"/>
                <a:gd name="T24" fmla="*/ 91 w 422"/>
                <a:gd name="T25" fmla="*/ 18 h 30"/>
                <a:gd name="T26" fmla="*/ 97 w 422"/>
                <a:gd name="T27" fmla="*/ 12 h 30"/>
                <a:gd name="T28" fmla="*/ 103 w 422"/>
                <a:gd name="T29" fmla="*/ 6 h 30"/>
                <a:gd name="T30" fmla="*/ 109 w 422"/>
                <a:gd name="T31" fmla="*/ 6 h 30"/>
                <a:gd name="T32" fmla="*/ 121 w 422"/>
                <a:gd name="T33" fmla="*/ 0 h 30"/>
                <a:gd name="T34" fmla="*/ 127 w 422"/>
                <a:gd name="T35" fmla="*/ 0 h 30"/>
                <a:gd name="T36" fmla="*/ 133 w 422"/>
                <a:gd name="T37" fmla="*/ 0 h 30"/>
                <a:gd name="T38" fmla="*/ 139 w 422"/>
                <a:gd name="T39" fmla="*/ 6 h 30"/>
                <a:gd name="T40" fmla="*/ 151 w 422"/>
                <a:gd name="T41" fmla="*/ 6 h 30"/>
                <a:gd name="T42" fmla="*/ 157 w 422"/>
                <a:gd name="T43" fmla="*/ 12 h 30"/>
                <a:gd name="T44" fmla="*/ 163 w 422"/>
                <a:gd name="T45" fmla="*/ 18 h 30"/>
                <a:gd name="T46" fmla="*/ 169 w 422"/>
                <a:gd name="T47" fmla="*/ 18 h 30"/>
                <a:gd name="T48" fmla="*/ 181 w 422"/>
                <a:gd name="T49" fmla="*/ 24 h 30"/>
                <a:gd name="T50" fmla="*/ 187 w 422"/>
                <a:gd name="T51" fmla="*/ 24 h 30"/>
                <a:gd name="T52" fmla="*/ 193 w 422"/>
                <a:gd name="T53" fmla="*/ 30 h 30"/>
                <a:gd name="T54" fmla="*/ 199 w 422"/>
                <a:gd name="T55" fmla="*/ 30 h 30"/>
                <a:gd name="T56" fmla="*/ 211 w 422"/>
                <a:gd name="T57" fmla="*/ 30 h 30"/>
                <a:gd name="T58" fmla="*/ 217 w 422"/>
                <a:gd name="T59" fmla="*/ 30 h 30"/>
                <a:gd name="T60" fmla="*/ 223 w 422"/>
                <a:gd name="T61" fmla="*/ 30 h 30"/>
                <a:gd name="T62" fmla="*/ 229 w 422"/>
                <a:gd name="T63" fmla="*/ 30 h 30"/>
                <a:gd name="T64" fmla="*/ 241 w 422"/>
                <a:gd name="T65" fmla="*/ 30 h 30"/>
                <a:gd name="T66" fmla="*/ 247 w 422"/>
                <a:gd name="T67" fmla="*/ 30 h 30"/>
                <a:gd name="T68" fmla="*/ 253 w 422"/>
                <a:gd name="T69" fmla="*/ 30 h 30"/>
                <a:gd name="T70" fmla="*/ 265 w 422"/>
                <a:gd name="T71" fmla="*/ 30 h 30"/>
                <a:gd name="T72" fmla="*/ 271 w 422"/>
                <a:gd name="T73" fmla="*/ 30 h 30"/>
                <a:gd name="T74" fmla="*/ 277 w 422"/>
                <a:gd name="T75" fmla="*/ 24 h 30"/>
                <a:gd name="T76" fmla="*/ 283 w 422"/>
                <a:gd name="T77" fmla="*/ 24 h 30"/>
                <a:gd name="T78" fmla="*/ 295 w 422"/>
                <a:gd name="T79" fmla="*/ 24 h 30"/>
                <a:gd name="T80" fmla="*/ 301 w 422"/>
                <a:gd name="T81" fmla="*/ 24 h 30"/>
                <a:gd name="T82" fmla="*/ 307 w 422"/>
                <a:gd name="T83" fmla="*/ 18 h 30"/>
                <a:gd name="T84" fmla="*/ 313 w 422"/>
                <a:gd name="T85" fmla="*/ 18 h 30"/>
                <a:gd name="T86" fmla="*/ 325 w 422"/>
                <a:gd name="T87" fmla="*/ 18 h 30"/>
                <a:gd name="T88" fmla="*/ 332 w 422"/>
                <a:gd name="T89" fmla="*/ 18 h 30"/>
                <a:gd name="T90" fmla="*/ 338 w 422"/>
                <a:gd name="T91" fmla="*/ 18 h 30"/>
                <a:gd name="T92" fmla="*/ 344 w 422"/>
                <a:gd name="T93" fmla="*/ 18 h 30"/>
                <a:gd name="T94" fmla="*/ 356 w 422"/>
                <a:gd name="T95" fmla="*/ 18 h 30"/>
                <a:gd name="T96" fmla="*/ 362 w 422"/>
                <a:gd name="T97" fmla="*/ 12 h 30"/>
                <a:gd name="T98" fmla="*/ 368 w 422"/>
                <a:gd name="T99" fmla="*/ 12 h 30"/>
                <a:gd name="T100" fmla="*/ 374 w 422"/>
                <a:gd name="T101" fmla="*/ 12 h 30"/>
                <a:gd name="T102" fmla="*/ 386 w 422"/>
                <a:gd name="T103" fmla="*/ 12 h 30"/>
                <a:gd name="T104" fmla="*/ 392 w 422"/>
                <a:gd name="T105" fmla="*/ 12 h 30"/>
                <a:gd name="T106" fmla="*/ 398 w 422"/>
                <a:gd name="T107" fmla="*/ 12 h 30"/>
                <a:gd name="T108" fmla="*/ 404 w 422"/>
                <a:gd name="T109" fmla="*/ 12 h 30"/>
                <a:gd name="T110" fmla="*/ 416 w 422"/>
                <a:gd name="T111" fmla="*/ 18 h 30"/>
                <a:gd name="T112" fmla="*/ 422 w 422"/>
                <a:gd name="T113"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0">
                  <a:moveTo>
                    <a:pt x="0" y="18"/>
                  </a:moveTo>
                  <a:lnTo>
                    <a:pt x="6" y="18"/>
                  </a:lnTo>
                  <a:lnTo>
                    <a:pt x="12" y="18"/>
                  </a:lnTo>
                  <a:lnTo>
                    <a:pt x="18" y="18"/>
                  </a:lnTo>
                  <a:lnTo>
                    <a:pt x="30" y="18"/>
                  </a:lnTo>
                  <a:lnTo>
                    <a:pt x="36" y="18"/>
                  </a:lnTo>
                  <a:lnTo>
                    <a:pt x="42" y="18"/>
                  </a:lnTo>
                  <a:lnTo>
                    <a:pt x="48" y="18"/>
                  </a:lnTo>
                  <a:lnTo>
                    <a:pt x="60" y="18"/>
                  </a:lnTo>
                  <a:lnTo>
                    <a:pt x="66" y="18"/>
                  </a:lnTo>
                  <a:lnTo>
                    <a:pt x="72" y="18"/>
                  </a:lnTo>
                  <a:lnTo>
                    <a:pt x="78" y="18"/>
                  </a:lnTo>
                  <a:lnTo>
                    <a:pt x="91" y="18"/>
                  </a:lnTo>
                  <a:lnTo>
                    <a:pt x="97" y="12"/>
                  </a:lnTo>
                  <a:lnTo>
                    <a:pt x="103" y="6"/>
                  </a:lnTo>
                  <a:lnTo>
                    <a:pt x="109" y="6"/>
                  </a:lnTo>
                  <a:lnTo>
                    <a:pt x="121" y="0"/>
                  </a:lnTo>
                  <a:lnTo>
                    <a:pt x="127" y="0"/>
                  </a:lnTo>
                  <a:lnTo>
                    <a:pt x="133" y="0"/>
                  </a:lnTo>
                  <a:lnTo>
                    <a:pt x="139" y="6"/>
                  </a:lnTo>
                  <a:lnTo>
                    <a:pt x="151" y="6"/>
                  </a:lnTo>
                  <a:lnTo>
                    <a:pt x="157" y="12"/>
                  </a:lnTo>
                  <a:lnTo>
                    <a:pt x="163" y="18"/>
                  </a:lnTo>
                  <a:lnTo>
                    <a:pt x="169" y="18"/>
                  </a:lnTo>
                  <a:lnTo>
                    <a:pt x="181" y="24"/>
                  </a:lnTo>
                  <a:lnTo>
                    <a:pt x="187" y="24"/>
                  </a:lnTo>
                  <a:lnTo>
                    <a:pt x="193" y="30"/>
                  </a:lnTo>
                  <a:lnTo>
                    <a:pt x="199" y="30"/>
                  </a:lnTo>
                  <a:lnTo>
                    <a:pt x="211" y="30"/>
                  </a:lnTo>
                  <a:lnTo>
                    <a:pt x="217" y="30"/>
                  </a:lnTo>
                  <a:lnTo>
                    <a:pt x="223" y="30"/>
                  </a:lnTo>
                  <a:lnTo>
                    <a:pt x="229" y="30"/>
                  </a:lnTo>
                  <a:lnTo>
                    <a:pt x="241" y="30"/>
                  </a:lnTo>
                  <a:lnTo>
                    <a:pt x="247" y="30"/>
                  </a:lnTo>
                  <a:lnTo>
                    <a:pt x="253" y="30"/>
                  </a:lnTo>
                  <a:lnTo>
                    <a:pt x="265" y="30"/>
                  </a:lnTo>
                  <a:lnTo>
                    <a:pt x="271" y="30"/>
                  </a:lnTo>
                  <a:lnTo>
                    <a:pt x="277" y="24"/>
                  </a:lnTo>
                  <a:lnTo>
                    <a:pt x="283" y="24"/>
                  </a:lnTo>
                  <a:lnTo>
                    <a:pt x="295" y="24"/>
                  </a:lnTo>
                  <a:lnTo>
                    <a:pt x="301" y="24"/>
                  </a:lnTo>
                  <a:lnTo>
                    <a:pt x="307" y="18"/>
                  </a:lnTo>
                  <a:lnTo>
                    <a:pt x="313" y="18"/>
                  </a:lnTo>
                  <a:lnTo>
                    <a:pt x="325" y="18"/>
                  </a:lnTo>
                  <a:lnTo>
                    <a:pt x="332" y="18"/>
                  </a:lnTo>
                  <a:lnTo>
                    <a:pt x="338" y="18"/>
                  </a:lnTo>
                  <a:lnTo>
                    <a:pt x="344" y="18"/>
                  </a:lnTo>
                  <a:lnTo>
                    <a:pt x="356" y="18"/>
                  </a:lnTo>
                  <a:lnTo>
                    <a:pt x="362" y="12"/>
                  </a:lnTo>
                  <a:lnTo>
                    <a:pt x="368" y="12"/>
                  </a:lnTo>
                  <a:lnTo>
                    <a:pt x="374" y="12"/>
                  </a:lnTo>
                  <a:lnTo>
                    <a:pt x="386" y="12"/>
                  </a:lnTo>
                  <a:lnTo>
                    <a:pt x="392" y="12"/>
                  </a:lnTo>
                  <a:lnTo>
                    <a:pt x="398" y="12"/>
                  </a:lnTo>
                  <a:lnTo>
                    <a:pt x="404" y="12"/>
                  </a:lnTo>
                  <a:lnTo>
                    <a:pt x="416" y="18"/>
                  </a:lnTo>
                  <a:lnTo>
                    <a:pt x="422" y="1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8" name="Freeform 94"/>
            <p:cNvSpPr>
              <a:spLocks/>
            </p:cNvSpPr>
            <p:nvPr/>
          </p:nvSpPr>
          <p:spPr bwMode="auto">
            <a:xfrm>
              <a:off x="1492" y="4196"/>
              <a:ext cx="428" cy="42"/>
            </a:xfrm>
            <a:custGeom>
              <a:avLst/>
              <a:gdLst>
                <a:gd name="T0" fmla="*/ 0 w 428"/>
                <a:gd name="T1" fmla="*/ 24 h 42"/>
                <a:gd name="T2" fmla="*/ 12 w 428"/>
                <a:gd name="T3" fmla="*/ 24 h 42"/>
                <a:gd name="T4" fmla="*/ 18 w 428"/>
                <a:gd name="T5" fmla="*/ 24 h 42"/>
                <a:gd name="T6" fmla="*/ 24 w 428"/>
                <a:gd name="T7" fmla="*/ 24 h 42"/>
                <a:gd name="T8" fmla="*/ 30 w 428"/>
                <a:gd name="T9" fmla="*/ 24 h 42"/>
                <a:gd name="T10" fmla="*/ 42 w 428"/>
                <a:gd name="T11" fmla="*/ 30 h 42"/>
                <a:gd name="T12" fmla="*/ 49 w 428"/>
                <a:gd name="T13" fmla="*/ 30 h 42"/>
                <a:gd name="T14" fmla="*/ 55 w 428"/>
                <a:gd name="T15" fmla="*/ 30 h 42"/>
                <a:gd name="T16" fmla="*/ 61 w 428"/>
                <a:gd name="T17" fmla="*/ 30 h 42"/>
                <a:gd name="T18" fmla="*/ 73 w 428"/>
                <a:gd name="T19" fmla="*/ 30 h 42"/>
                <a:gd name="T20" fmla="*/ 79 w 428"/>
                <a:gd name="T21" fmla="*/ 24 h 42"/>
                <a:gd name="T22" fmla="*/ 85 w 428"/>
                <a:gd name="T23" fmla="*/ 24 h 42"/>
                <a:gd name="T24" fmla="*/ 97 w 428"/>
                <a:gd name="T25" fmla="*/ 24 h 42"/>
                <a:gd name="T26" fmla="*/ 103 w 428"/>
                <a:gd name="T27" fmla="*/ 24 h 42"/>
                <a:gd name="T28" fmla="*/ 109 w 428"/>
                <a:gd name="T29" fmla="*/ 18 h 42"/>
                <a:gd name="T30" fmla="*/ 115 w 428"/>
                <a:gd name="T31" fmla="*/ 18 h 42"/>
                <a:gd name="T32" fmla="*/ 127 w 428"/>
                <a:gd name="T33" fmla="*/ 12 h 42"/>
                <a:gd name="T34" fmla="*/ 133 w 428"/>
                <a:gd name="T35" fmla="*/ 6 h 42"/>
                <a:gd name="T36" fmla="*/ 139 w 428"/>
                <a:gd name="T37" fmla="*/ 6 h 42"/>
                <a:gd name="T38" fmla="*/ 145 w 428"/>
                <a:gd name="T39" fmla="*/ 0 h 42"/>
                <a:gd name="T40" fmla="*/ 157 w 428"/>
                <a:gd name="T41" fmla="*/ 0 h 42"/>
                <a:gd name="T42" fmla="*/ 163 w 428"/>
                <a:gd name="T43" fmla="*/ 0 h 42"/>
                <a:gd name="T44" fmla="*/ 169 w 428"/>
                <a:gd name="T45" fmla="*/ 6 h 42"/>
                <a:gd name="T46" fmla="*/ 175 w 428"/>
                <a:gd name="T47" fmla="*/ 6 h 42"/>
                <a:gd name="T48" fmla="*/ 187 w 428"/>
                <a:gd name="T49" fmla="*/ 12 h 42"/>
                <a:gd name="T50" fmla="*/ 193 w 428"/>
                <a:gd name="T51" fmla="*/ 24 h 42"/>
                <a:gd name="T52" fmla="*/ 199 w 428"/>
                <a:gd name="T53" fmla="*/ 30 h 42"/>
                <a:gd name="T54" fmla="*/ 205 w 428"/>
                <a:gd name="T55" fmla="*/ 42 h 42"/>
                <a:gd name="T56" fmla="*/ 217 w 428"/>
                <a:gd name="T57" fmla="*/ 42 h 42"/>
                <a:gd name="T58" fmla="*/ 223 w 428"/>
                <a:gd name="T59" fmla="*/ 42 h 42"/>
                <a:gd name="T60" fmla="*/ 229 w 428"/>
                <a:gd name="T61" fmla="*/ 42 h 42"/>
                <a:gd name="T62" fmla="*/ 235 w 428"/>
                <a:gd name="T63" fmla="*/ 42 h 42"/>
                <a:gd name="T64" fmla="*/ 247 w 428"/>
                <a:gd name="T65" fmla="*/ 42 h 42"/>
                <a:gd name="T66" fmla="*/ 253 w 428"/>
                <a:gd name="T67" fmla="*/ 42 h 42"/>
                <a:gd name="T68" fmla="*/ 259 w 428"/>
                <a:gd name="T69" fmla="*/ 42 h 42"/>
                <a:gd name="T70" fmla="*/ 265 w 428"/>
                <a:gd name="T71" fmla="*/ 36 h 42"/>
                <a:gd name="T72" fmla="*/ 277 w 428"/>
                <a:gd name="T73" fmla="*/ 36 h 42"/>
                <a:gd name="T74" fmla="*/ 283 w 428"/>
                <a:gd name="T75" fmla="*/ 36 h 42"/>
                <a:gd name="T76" fmla="*/ 290 w 428"/>
                <a:gd name="T77" fmla="*/ 30 h 42"/>
                <a:gd name="T78" fmla="*/ 296 w 428"/>
                <a:gd name="T79" fmla="*/ 30 h 42"/>
                <a:gd name="T80" fmla="*/ 308 w 428"/>
                <a:gd name="T81" fmla="*/ 30 h 42"/>
                <a:gd name="T82" fmla="*/ 314 w 428"/>
                <a:gd name="T83" fmla="*/ 24 h 42"/>
                <a:gd name="T84" fmla="*/ 320 w 428"/>
                <a:gd name="T85" fmla="*/ 24 h 42"/>
                <a:gd name="T86" fmla="*/ 326 w 428"/>
                <a:gd name="T87" fmla="*/ 24 h 42"/>
                <a:gd name="T88" fmla="*/ 338 w 428"/>
                <a:gd name="T89" fmla="*/ 24 h 42"/>
                <a:gd name="T90" fmla="*/ 344 w 428"/>
                <a:gd name="T91" fmla="*/ 24 h 42"/>
                <a:gd name="T92" fmla="*/ 350 w 428"/>
                <a:gd name="T93" fmla="*/ 18 h 42"/>
                <a:gd name="T94" fmla="*/ 362 w 428"/>
                <a:gd name="T95" fmla="*/ 18 h 42"/>
                <a:gd name="T96" fmla="*/ 368 w 428"/>
                <a:gd name="T97" fmla="*/ 18 h 42"/>
                <a:gd name="T98" fmla="*/ 374 w 428"/>
                <a:gd name="T99" fmla="*/ 24 h 42"/>
                <a:gd name="T100" fmla="*/ 380 w 428"/>
                <a:gd name="T101" fmla="*/ 24 h 42"/>
                <a:gd name="T102" fmla="*/ 392 w 428"/>
                <a:gd name="T103" fmla="*/ 24 h 42"/>
                <a:gd name="T104" fmla="*/ 398 w 428"/>
                <a:gd name="T105" fmla="*/ 24 h 42"/>
                <a:gd name="T106" fmla="*/ 404 w 428"/>
                <a:gd name="T107" fmla="*/ 24 h 42"/>
                <a:gd name="T108" fmla="*/ 410 w 428"/>
                <a:gd name="T109" fmla="*/ 24 h 42"/>
                <a:gd name="T110" fmla="*/ 422 w 428"/>
                <a:gd name="T111" fmla="*/ 24 h 42"/>
                <a:gd name="T112" fmla="*/ 428 w 428"/>
                <a:gd name="T113"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2">
                  <a:moveTo>
                    <a:pt x="0" y="24"/>
                  </a:moveTo>
                  <a:lnTo>
                    <a:pt x="12" y="24"/>
                  </a:lnTo>
                  <a:lnTo>
                    <a:pt x="18" y="24"/>
                  </a:lnTo>
                  <a:lnTo>
                    <a:pt x="24" y="24"/>
                  </a:lnTo>
                  <a:lnTo>
                    <a:pt x="30" y="24"/>
                  </a:lnTo>
                  <a:lnTo>
                    <a:pt x="42" y="30"/>
                  </a:lnTo>
                  <a:lnTo>
                    <a:pt x="49" y="30"/>
                  </a:lnTo>
                  <a:lnTo>
                    <a:pt x="55" y="30"/>
                  </a:lnTo>
                  <a:lnTo>
                    <a:pt x="61" y="30"/>
                  </a:lnTo>
                  <a:lnTo>
                    <a:pt x="73" y="30"/>
                  </a:lnTo>
                  <a:lnTo>
                    <a:pt x="79" y="24"/>
                  </a:lnTo>
                  <a:lnTo>
                    <a:pt x="85" y="24"/>
                  </a:lnTo>
                  <a:lnTo>
                    <a:pt x="97" y="24"/>
                  </a:lnTo>
                  <a:lnTo>
                    <a:pt x="103" y="24"/>
                  </a:lnTo>
                  <a:lnTo>
                    <a:pt x="109" y="18"/>
                  </a:lnTo>
                  <a:lnTo>
                    <a:pt x="115" y="18"/>
                  </a:lnTo>
                  <a:lnTo>
                    <a:pt x="127" y="12"/>
                  </a:lnTo>
                  <a:lnTo>
                    <a:pt x="133" y="6"/>
                  </a:lnTo>
                  <a:lnTo>
                    <a:pt x="139" y="6"/>
                  </a:lnTo>
                  <a:lnTo>
                    <a:pt x="145" y="0"/>
                  </a:lnTo>
                  <a:lnTo>
                    <a:pt x="157" y="0"/>
                  </a:lnTo>
                  <a:lnTo>
                    <a:pt x="163" y="0"/>
                  </a:lnTo>
                  <a:lnTo>
                    <a:pt x="169" y="6"/>
                  </a:lnTo>
                  <a:lnTo>
                    <a:pt x="175" y="6"/>
                  </a:lnTo>
                  <a:lnTo>
                    <a:pt x="187" y="12"/>
                  </a:lnTo>
                  <a:lnTo>
                    <a:pt x="193" y="24"/>
                  </a:lnTo>
                  <a:lnTo>
                    <a:pt x="199" y="30"/>
                  </a:lnTo>
                  <a:lnTo>
                    <a:pt x="205" y="42"/>
                  </a:lnTo>
                  <a:lnTo>
                    <a:pt x="217" y="42"/>
                  </a:lnTo>
                  <a:lnTo>
                    <a:pt x="223" y="42"/>
                  </a:lnTo>
                  <a:lnTo>
                    <a:pt x="229" y="42"/>
                  </a:lnTo>
                  <a:lnTo>
                    <a:pt x="235" y="42"/>
                  </a:lnTo>
                  <a:lnTo>
                    <a:pt x="247" y="42"/>
                  </a:lnTo>
                  <a:lnTo>
                    <a:pt x="253" y="42"/>
                  </a:lnTo>
                  <a:lnTo>
                    <a:pt x="259" y="42"/>
                  </a:lnTo>
                  <a:lnTo>
                    <a:pt x="265" y="36"/>
                  </a:lnTo>
                  <a:lnTo>
                    <a:pt x="277" y="36"/>
                  </a:lnTo>
                  <a:lnTo>
                    <a:pt x="283" y="36"/>
                  </a:lnTo>
                  <a:lnTo>
                    <a:pt x="290" y="30"/>
                  </a:lnTo>
                  <a:lnTo>
                    <a:pt x="296" y="30"/>
                  </a:lnTo>
                  <a:lnTo>
                    <a:pt x="308" y="30"/>
                  </a:lnTo>
                  <a:lnTo>
                    <a:pt x="314" y="24"/>
                  </a:lnTo>
                  <a:lnTo>
                    <a:pt x="320" y="24"/>
                  </a:lnTo>
                  <a:lnTo>
                    <a:pt x="326" y="24"/>
                  </a:lnTo>
                  <a:lnTo>
                    <a:pt x="338" y="24"/>
                  </a:lnTo>
                  <a:lnTo>
                    <a:pt x="344" y="24"/>
                  </a:lnTo>
                  <a:lnTo>
                    <a:pt x="350" y="18"/>
                  </a:lnTo>
                  <a:lnTo>
                    <a:pt x="362" y="18"/>
                  </a:lnTo>
                  <a:lnTo>
                    <a:pt x="368" y="18"/>
                  </a:lnTo>
                  <a:lnTo>
                    <a:pt x="374" y="24"/>
                  </a:lnTo>
                  <a:lnTo>
                    <a:pt x="380" y="24"/>
                  </a:lnTo>
                  <a:lnTo>
                    <a:pt x="392" y="24"/>
                  </a:lnTo>
                  <a:lnTo>
                    <a:pt x="398" y="24"/>
                  </a:lnTo>
                  <a:lnTo>
                    <a:pt x="404" y="24"/>
                  </a:lnTo>
                  <a:lnTo>
                    <a:pt x="410" y="24"/>
                  </a:lnTo>
                  <a:lnTo>
                    <a:pt x="422" y="24"/>
                  </a:lnTo>
                  <a:lnTo>
                    <a:pt x="428"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9" name="Freeform 95"/>
            <p:cNvSpPr>
              <a:spLocks/>
            </p:cNvSpPr>
            <p:nvPr/>
          </p:nvSpPr>
          <p:spPr bwMode="auto">
            <a:xfrm>
              <a:off x="2029" y="4154"/>
              <a:ext cx="427" cy="102"/>
            </a:xfrm>
            <a:custGeom>
              <a:avLst/>
              <a:gdLst>
                <a:gd name="T0" fmla="*/ 0 w 427"/>
                <a:gd name="T1" fmla="*/ 66 h 102"/>
                <a:gd name="T2" fmla="*/ 12 w 427"/>
                <a:gd name="T3" fmla="*/ 66 h 102"/>
                <a:gd name="T4" fmla="*/ 18 w 427"/>
                <a:gd name="T5" fmla="*/ 66 h 102"/>
                <a:gd name="T6" fmla="*/ 24 w 427"/>
                <a:gd name="T7" fmla="*/ 66 h 102"/>
                <a:gd name="T8" fmla="*/ 30 w 427"/>
                <a:gd name="T9" fmla="*/ 66 h 102"/>
                <a:gd name="T10" fmla="*/ 42 w 427"/>
                <a:gd name="T11" fmla="*/ 66 h 102"/>
                <a:gd name="T12" fmla="*/ 48 w 427"/>
                <a:gd name="T13" fmla="*/ 72 h 102"/>
                <a:gd name="T14" fmla="*/ 54 w 427"/>
                <a:gd name="T15" fmla="*/ 66 h 102"/>
                <a:gd name="T16" fmla="*/ 60 w 427"/>
                <a:gd name="T17" fmla="*/ 66 h 102"/>
                <a:gd name="T18" fmla="*/ 72 w 427"/>
                <a:gd name="T19" fmla="*/ 72 h 102"/>
                <a:gd name="T20" fmla="*/ 78 w 427"/>
                <a:gd name="T21" fmla="*/ 72 h 102"/>
                <a:gd name="T22" fmla="*/ 84 w 427"/>
                <a:gd name="T23" fmla="*/ 72 h 102"/>
                <a:gd name="T24" fmla="*/ 90 w 427"/>
                <a:gd name="T25" fmla="*/ 72 h 102"/>
                <a:gd name="T26" fmla="*/ 102 w 427"/>
                <a:gd name="T27" fmla="*/ 72 h 102"/>
                <a:gd name="T28" fmla="*/ 108 w 427"/>
                <a:gd name="T29" fmla="*/ 72 h 102"/>
                <a:gd name="T30" fmla="*/ 114 w 427"/>
                <a:gd name="T31" fmla="*/ 78 h 102"/>
                <a:gd name="T32" fmla="*/ 120 w 427"/>
                <a:gd name="T33" fmla="*/ 84 h 102"/>
                <a:gd name="T34" fmla="*/ 132 w 427"/>
                <a:gd name="T35" fmla="*/ 78 h 102"/>
                <a:gd name="T36" fmla="*/ 138 w 427"/>
                <a:gd name="T37" fmla="*/ 72 h 102"/>
                <a:gd name="T38" fmla="*/ 144 w 427"/>
                <a:gd name="T39" fmla="*/ 48 h 102"/>
                <a:gd name="T40" fmla="*/ 150 w 427"/>
                <a:gd name="T41" fmla="*/ 24 h 102"/>
                <a:gd name="T42" fmla="*/ 162 w 427"/>
                <a:gd name="T43" fmla="*/ 6 h 102"/>
                <a:gd name="T44" fmla="*/ 168 w 427"/>
                <a:gd name="T45" fmla="*/ 0 h 102"/>
                <a:gd name="T46" fmla="*/ 174 w 427"/>
                <a:gd name="T47" fmla="*/ 6 h 102"/>
                <a:gd name="T48" fmla="*/ 186 w 427"/>
                <a:gd name="T49" fmla="*/ 24 h 102"/>
                <a:gd name="T50" fmla="*/ 192 w 427"/>
                <a:gd name="T51" fmla="*/ 48 h 102"/>
                <a:gd name="T52" fmla="*/ 198 w 427"/>
                <a:gd name="T53" fmla="*/ 72 h 102"/>
                <a:gd name="T54" fmla="*/ 204 w 427"/>
                <a:gd name="T55" fmla="*/ 90 h 102"/>
                <a:gd name="T56" fmla="*/ 216 w 427"/>
                <a:gd name="T57" fmla="*/ 96 h 102"/>
                <a:gd name="T58" fmla="*/ 222 w 427"/>
                <a:gd name="T59" fmla="*/ 102 h 102"/>
                <a:gd name="T60" fmla="*/ 228 w 427"/>
                <a:gd name="T61" fmla="*/ 96 h 102"/>
                <a:gd name="T62" fmla="*/ 234 w 427"/>
                <a:gd name="T63" fmla="*/ 96 h 102"/>
                <a:gd name="T64" fmla="*/ 247 w 427"/>
                <a:gd name="T65" fmla="*/ 90 h 102"/>
                <a:gd name="T66" fmla="*/ 253 w 427"/>
                <a:gd name="T67" fmla="*/ 90 h 102"/>
                <a:gd name="T68" fmla="*/ 259 w 427"/>
                <a:gd name="T69" fmla="*/ 84 h 102"/>
                <a:gd name="T70" fmla="*/ 265 w 427"/>
                <a:gd name="T71" fmla="*/ 78 h 102"/>
                <a:gd name="T72" fmla="*/ 277 w 427"/>
                <a:gd name="T73" fmla="*/ 78 h 102"/>
                <a:gd name="T74" fmla="*/ 283 w 427"/>
                <a:gd name="T75" fmla="*/ 78 h 102"/>
                <a:gd name="T76" fmla="*/ 289 w 427"/>
                <a:gd name="T77" fmla="*/ 72 h 102"/>
                <a:gd name="T78" fmla="*/ 295 w 427"/>
                <a:gd name="T79" fmla="*/ 72 h 102"/>
                <a:gd name="T80" fmla="*/ 307 w 427"/>
                <a:gd name="T81" fmla="*/ 72 h 102"/>
                <a:gd name="T82" fmla="*/ 313 w 427"/>
                <a:gd name="T83" fmla="*/ 72 h 102"/>
                <a:gd name="T84" fmla="*/ 319 w 427"/>
                <a:gd name="T85" fmla="*/ 72 h 102"/>
                <a:gd name="T86" fmla="*/ 325 w 427"/>
                <a:gd name="T87" fmla="*/ 66 h 102"/>
                <a:gd name="T88" fmla="*/ 337 w 427"/>
                <a:gd name="T89" fmla="*/ 66 h 102"/>
                <a:gd name="T90" fmla="*/ 343 w 427"/>
                <a:gd name="T91" fmla="*/ 60 h 102"/>
                <a:gd name="T92" fmla="*/ 349 w 427"/>
                <a:gd name="T93" fmla="*/ 60 h 102"/>
                <a:gd name="T94" fmla="*/ 355 w 427"/>
                <a:gd name="T95" fmla="*/ 60 h 102"/>
                <a:gd name="T96" fmla="*/ 367 w 427"/>
                <a:gd name="T97" fmla="*/ 60 h 102"/>
                <a:gd name="T98" fmla="*/ 373 w 427"/>
                <a:gd name="T99" fmla="*/ 60 h 102"/>
                <a:gd name="T100" fmla="*/ 379 w 427"/>
                <a:gd name="T101" fmla="*/ 60 h 102"/>
                <a:gd name="T102" fmla="*/ 385 w 427"/>
                <a:gd name="T103" fmla="*/ 60 h 102"/>
                <a:gd name="T104" fmla="*/ 397 w 427"/>
                <a:gd name="T105" fmla="*/ 60 h 102"/>
                <a:gd name="T106" fmla="*/ 403 w 427"/>
                <a:gd name="T107" fmla="*/ 66 h 102"/>
                <a:gd name="T108" fmla="*/ 409 w 427"/>
                <a:gd name="T109" fmla="*/ 66 h 102"/>
                <a:gd name="T110" fmla="*/ 415 w 427"/>
                <a:gd name="T111" fmla="*/ 66 h 102"/>
                <a:gd name="T112" fmla="*/ 427 w 427"/>
                <a:gd name="T113" fmla="*/ 6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02">
                  <a:moveTo>
                    <a:pt x="0" y="66"/>
                  </a:moveTo>
                  <a:lnTo>
                    <a:pt x="12" y="66"/>
                  </a:lnTo>
                  <a:lnTo>
                    <a:pt x="18" y="66"/>
                  </a:lnTo>
                  <a:lnTo>
                    <a:pt x="24" y="66"/>
                  </a:lnTo>
                  <a:lnTo>
                    <a:pt x="30" y="66"/>
                  </a:lnTo>
                  <a:lnTo>
                    <a:pt x="42" y="66"/>
                  </a:lnTo>
                  <a:lnTo>
                    <a:pt x="48" y="72"/>
                  </a:lnTo>
                  <a:lnTo>
                    <a:pt x="54" y="66"/>
                  </a:lnTo>
                  <a:lnTo>
                    <a:pt x="60" y="66"/>
                  </a:lnTo>
                  <a:lnTo>
                    <a:pt x="72" y="72"/>
                  </a:lnTo>
                  <a:lnTo>
                    <a:pt x="78" y="72"/>
                  </a:lnTo>
                  <a:lnTo>
                    <a:pt x="84" y="72"/>
                  </a:lnTo>
                  <a:lnTo>
                    <a:pt x="90" y="72"/>
                  </a:lnTo>
                  <a:lnTo>
                    <a:pt x="102" y="72"/>
                  </a:lnTo>
                  <a:lnTo>
                    <a:pt x="108" y="72"/>
                  </a:lnTo>
                  <a:lnTo>
                    <a:pt x="114" y="78"/>
                  </a:lnTo>
                  <a:lnTo>
                    <a:pt x="120" y="84"/>
                  </a:lnTo>
                  <a:lnTo>
                    <a:pt x="132" y="78"/>
                  </a:lnTo>
                  <a:lnTo>
                    <a:pt x="138" y="72"/>
                  </a:lnTo>
                  <a:lnTo>
                    <a:pt x="144" y="48"/>
                  </a:lnTo>
                  <a:lnTo>
                    <a:pt x="150" y="24"/>
                  </a:lnTo>
                  <a:lnTo>
                    <a:pt x="162" y="6"/>
                  </a:lnTo>
                  <a:lnTo>
                    <a:pt x="168" y="0"/>
                  </a:lnTo>
                  <a:lnTo>
                    <a:pt x="174" y="6"/>
                  </a:lnTo>
                  <a:lnTo>
                    <a:pt x="186" y="24"/>
                  </a:lnTo>
                  <a:lnTo>
                    <a:pt x="192" y="48"/>
                  </a:lnTo>
                  <a:lnTo>
                    <a:pt x="198" y="72"/>
                  </a:lnTo>
                  <a:lnTo>
                    <a:pt x="204" y="90"/>
                  </a:lnTo>
                  <a:lnTo>
                    <a:pt x="216" y="96"/>
                  </a:lnTo>
                  <a:lnTo>
                    <a:pt x="222" y="102"/>
                  </a:lnTo>
                  <a:lnTo>
                    <a:pt x="228" y="96"/>
                  </a:lnTo>
                  <a:lnTo>
                    <a:pt x="234" y="96"/>
                  </a:lnTo>
                  <a:lnTo>
                    <a:pt x="247" y="90"/>
                  </a:lnTo>
                  <a:lnTo>
                    <a:pt x="253" y="90"/>
                  </a:lnTo>
                  <a:lnTo>
                    <a:pt x="259" y="84"/>
                  </a:lnTo>
                  <a:lnTo>
                    <a:pt x="265" y="78"/>
                  </a:lnTo>
                  <a:lnTo>
                    <a:pt x="277" y="78"/>
                  </a:lnTo>
                  <a:lnTo>
                    <a:pt x="283" y="78"/>
                  </a:lnTo>
                  <a:lnTo>
                    <a:pt x="289" y="72"/>
                  </a:lnTo>
                  <a:lnTo>
                    <a:pt x="295" y="72"/>
                  </a:lnTo>
                  <a:lnTo>
                    <a:pt x="307" y="72"/>
                  </a:lnTo>
                  <a:lnTo>
                    <a:pt x="313" y="72"/>
                  </a:lnTo>
                  <a:lnTo>
                    <a:pt x="319" y="72"/>
                  </a:lnTo>
                  <a:lnTo>
                    <a:pt x="325" y="66"/>
                  </a:lnTo>
                  <a:lnTo>
                    <a:pt x="337" y="66"/>
                  </a:lnTo>
                  <a:lnTo>
                    <a:pt x="343" y="60"/>
                  </a:lnTo>
                  <a:lnTo>
                    <a:pt x="349" y="60"/>
                  </a:lnTo>
                  <a:lnTo>
                    <a:pt x="355" y="60"/>
                  </a:lnTo>
                  <a:lnTo>
                    <a:pt x="367" y="60"/>
                  </a:lnTo>
                  <a:lnTo>
                    <a:pt x="373" y="60"/>
                  </a:lnTo>
                  <a:lnTo>
                    <a:pt x="379" y="60"/>
                  </a:lnTo>
                  <a:lnTo>
                    <a:pt x="385" y="60"/>
                  </a:lnTo>
                  <a:lnTo>
                    <a:pt x="397" y="60"/>
                  </a:lnTo>
                  <a:lnTo>
                    <a:pt x="403" y="66"/>
                  </a:lnTo>
                  <a:lnTo>
                    <a:pt x="409" y="66"/>
                  </a:lnTo>
                  <a:lnTo>
                    <a:pt x="415" y="66"/>
                  </a:lnTo>
                  <a:lnTo>
                    <a:pt x="427" y="6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0" name="Freeform 96"/>
            <p:cNvSpPr>
              <a:spLocks/>
            </p:cNvSpPr>
            <p:nvPr/>
          </p:nvSpPr>
          <p:spPr bwMode="auto">
            <a:xfrm>
              <a:off x="2565" y="4142"/>
              <a:ext cx="427" cy="108"/>
            </a:xfrm>
            <a:custGeom>
              <a:avLst/>
              <a:gdLst>
                <a:gd name="T0" fmla="*/ 0 w 427"/>
                <a:gd name="T1" fmla="*/ 72 h 108"/>
                <a:gd name="T2" fmla="*/ 6 w 427"/>
                <a:gd name="T3" fmla="*/ 72 h 108"/>
                <a:gd name="T4" fmla="*/ 18 w 427"/>
                <a:gd name="T5" fmla="*/ 78 h 108"/>
                <a:gd name="T6" fmla="*/ 24 w 427"/>
                <a:gd name="T7" fmla="*/ 78 h 108"/>
                <a:gd name="T8" fmla="*/ 30 w 427"/>
                <a:gd name="T9" fmla="*/ 78 h 108"/>
                <a:gd name="T10" fmla="*/ 42 w 427"/>
                <a:gd name="T11" fmla="*/ 78 h 108"/>
                <a:gd name="T12" fmla="*/ 48 w 427"/>
                <a:gd name="T13" fmla="*/ 78 h 108"/>
                <a:gd name="T14" fmla="*/ 54 w 427"/>
                <a:gd name="T15" fmla="*/ 78 h 108"/>
                <a:gd name="T16" fmla="*/ 60 w 427"/>
                <a:gd name="T17" fmla="*/ 84 h 108"/>
                <a:gd name="T18" fmla="*/ 72 w 427"/>
                <a:gd name="T19" fmla="*/ 84 h 108"/>
                <a:gd name="T20" fmla="*/ 78 w 427"/>
                <a:gd name="T21" fmla="*/ 84 h 108"/>
                <a:gd name="T22" fmla="*/ 84 w 427"/>
                <a:gd name="T23" fmla="*/ 78 h 108"/>
                <a:gd name="T24" fmla="*/ 90 w 427"/>
                <a:gd name="T25" fmla="*/ 78 h 108"/>
                <a:gd name="T26" fmla="*/ 102 w 427"/>
                <a:gd name="T27" fmla="*/ 78 h 108"/>
                <a:gd name="T28" fmla="*/ 108 w 427"/>
                <a:gd name="T29" fmla="*/ 90 h 108"/>
                <a:gd name="T30" fmla="*/ 114 w 427"/>
                <a:gd name="T31" fmla="*/ 102 h 108"/>
                <a:gd name="T32" fmla="*/ 120 w 427"/>
                <a:gd name="T33" fmla="*/ 108 h 108"/>
                <a:gd name="T34" fmla="*/ 132 w 427"/>
                <a:gd name="T35" fmla="*/ 102 h 108"/>
                <a:gd name="T36" fmla="*/ 138 w 427"/>
                <a:gd name="T37" fmla="*/ 90 h 108"/>
                <a:gd name="T38" fmla="*/ 144 w 427"/>
                <a:gd name="T39" fmla="*/ 66 h 108"/>
                <a:gd name="T40" fmla="*/ 150 w 427"/>
                <a:gd name="T41" fmla="*/ 36 h 108"/>
                <a:gd name="T42" fmla="*/ 162 w 427"/>
                <a:gd name="T43" fmla="*/ 12 h 108"/>
                <a:gd name="T44" fmla="*/ 168 w 427"/>
                <a:gd name="T45" fmla="*/ 0 h 108"/>
                <a:gd name="T46" fmla="*/ 174 w 427"/>
                <a:gd name="T47" fmla="*/ 6 h 108"/>
                <a:gd name="T48" fmla="*/ 180 w 427"/>
                <a:gd name="T49" fmla="*/ 30 h 108"/>
                <a:gd name="T50" fmla="*/ 193 w 427"/>
                <a:gd name="T51" fmla="*/ 60 h 108"/>
                <a:gd name="T52" fmla="*/ 199 w 427"/>
                <a:gd name="T53" fmla="*/ 84 h 108"/>
                <a:gd name="T54" fmla="*/ 205 w 427"/>
                <a:gd name="T55" fmla="*/ 102 h 108"/>
                <a:gd name="T56" fmla="*/ 211 w 427"/>
                <a:gd name="T57" fmla="*/ 102 h 108"/>
                <a:gd name="T58" fmla="*/ 223 w 427"/>
                <a:gd name="T59" fmla="*/ 108 h 108"/>
                <a:gd name="T60" fmla="*/ 229 w 427"/>
                <a:gd name="T61" fmla="*/ 108 h 108"/>
                <a:gd name="T62" fmla="*/ 235 w 427"/>
                <a:gd name="T63" fmla="*/ 108 h 108"/>
                <a:gd name="T64" fmla="*/ 241 w 427"/>
                <a:gd name="T65" fmla="*/ 102 h 108"/>
                <a:gd name="T66" fmla="*/ 253 w 427"/>
                <a:gd name="T67" fmla="*/ 102 h 108"/>
                <a:gd name="T68" fmla="*/ 259 w 427"/>
                <a:gd name="T69" fmla="*/ 96 h 108"/>
                <a:gd name="T70" fmla="*/ 265 w 427"/>
                <a:gd name="T71" fmla="*/ 90 h 108"/>
                <a:gd name="T72" fmla="*/ 271 w 427"/>
                <a:gd name="T73" fmla="*/ 90 h 108"/>
                <a:gd name="T74" fmla="*/ 283 w 427"/>
                <a:gd name="T75" fmla="*/ 90 h 108"/>
                <a:gd name="T76" fmla="*/ 289 w 427"/>
                <a:gd name="T77" fmla="*/ 90 h 108"/>
                <a:gd name="T78" fmla="*/ 295 w 427"/>
                <a:gd name="T79" fmla="*/ 84 h 108"/>
                <a:gd name="T80" fmla="*/ 307 w 427"/>
                <a:gd name="T81" fmla="*/ 84 h 108"/>
                <a:gd name="T82" fmla="*/ 313 w 427"/>
                <a:gd name="T83" fmla="*/ 84 h 108"/>
                <a:gd name="T84" fmla="*/ 319 w 427"/>
                <a:gd name="T85" fmla="*/ 84 h 108"/>
                <a:gd name="T86" fmla="*/ 325 w 427"/>
                <a:gd name="T87" fmla="*/ 84 h 108"/>
                <a:gd name="T88" fmla="*/ 337 w 427"/>
                <a:gd name="T89" fmla="*/ 78 h 108"/>
                <a:gd name="T90" fmla="*/ 343 w 427"/>
                <a:gd name="T91" fmla="*/ 78 h 108"/>
                <a:gd name="T92" fmla="*/ 349 w 427"/>
                <a:gd name="T93" fmla="*/ 72 h 108"/>
                <a:gd name="T94" fmla="*/ 355 w 427"/>
                <a:gd name="T95" fmla="*/ 72 h 108"/>
                <a:gd name="T96" fmla="*/ 367 w 427"/>
                <a:gd name="T97" fmla="*/ 72 h 108"/>
                <a:gd name="T98" fmla="*/ 373 w 427"/>
                <a:gd name="T99" fmla="*/ 72 h 108"/>
                <a:gd name="T100" fmla="*/ 379 w 427"/>
                <a:gd name="T101" fmla="*/ 78 h 108"/>
                <a:gd name="T102" fmla="*/ 385 w 427"/>
                <a:gd name="T103" fmla="*/ 78 h 108"/>
                <a:gd name="T104" fmla="*/ 397 w 427"/>
                <a:gd name="T105" fmla="*/ 78 h 108"/>
                <a:gd name="T106" fmla="*/ 403 w 427"/>
                <a:gd name="T107" fmla="*/ 78 h 108"/>
                <a:gd name="T108" fmla="*/ 409 w 427"/>
                <a:gd name="T109" fmla="*/ 78 h 108"/>
                <a:gd name="T110" fmla="*/ 415 w 427"/>
                <a:gd name="T111" fmla="*/ 78 h 108"/>
                <a:gd name="T112" fmla="*/ 427 w 427"/>
                <a:gd name="T11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08">
                  <a:moveTo>
                    <a:pt x="0" y="72"/>
                  </a:moveTo>
                  <a:lnTo>
                    <a:pt x="6" y="72"/>
                  </a:lnTo>
                  <a:lnTo>
                    <a:pt x="18" y="78"/>
                  </a:lnTo>
                  <a:lnTo>
                    <a:pt x="24" y="78"/>
                  </a:lnTo>
                  <a:lnTo>
                    <a:pt x="30" y="78"/>
                  </a:lnTo>
                  <a:lnTo>
                    <a:pt x="42" y="78"/>
                  </a:lnTo>
                  <a:lnTo>
                    <a:pt x="48" y="78"/>
                  </a:lnTo>
                  <a:lnTo>
                    <a:pt x="54" y="78"/>
                  </a:lnTo>
                  <a:lnTo>
                    <a:pt x="60" y="84"/>
                  </a:lnTo>
                  <a:lnTo>
                    <a:pt x="72" y="84"/>
                  </a:lnTo>
                  <a:lnTo>
                    <a:pt x="78" y="84"/>
                  </a:lnTo>
                  <a:lnTo>
                    <a:pt x="84" y="78"/>
                  </a:lnTo>
                  <a:lnTo>
                    <a:pt x="90" y="78"/>
                  </a:lnTo>
                  <a:lnTo>
                    <a:pt x="102" y="78"/>
                  </a:lnTo>
                  <a:lnTo>
                    <a:pt x="108" y="90"/>
                  </a:lnTo>
                  <a:lnTo>
                    <a:pt x="114" y="102"/>
                  </a:lnTo>
                  <a:lnTo>
                    <a:pt x="120" y="108"/>
                  </a:lnTo>
                  <a:lnTo>
                    <a:pt x="132" y="102"/>
                  </a:lnTo>
                  <a:lnTo>
                    <a:pt x="138" y="90"/>
                  </a:lnTo>
                  <a:lnTo>
                    <a:pt x="144" y="66"/>
                  </a:lnTo>
                  <a:lnTo>
                    <a:pt x="150" y="36"/>
                  </a:lnTo>
                  <a:lnTo>
                    <a:pt x="162" y="12"/>
                  </a:lnTo>
                  <a:lnTo>
                    <a:pt x="168" y="0"/>
                  </a:lnTo>
                  <a:lnTo>
                    <a:pt x="174" y="6"/>
                  </a:lnTo>
                  <a:lnTo>
                    <a:pt x="180" y="30"/>
                  </a:lnTo>
                  <a:lnTo>
                    <a:pt x="193" y="60"/>
                  </a:lnTo>
                  <a:lnTo>
                    <a:pt x="199" y="84"/>
                  </a:lnTo>
                  <a:lnTo>
                    <a:pt x="205" y="102"/>
                  </a:lnTo>
                  <a:lnTo>
                    <a:pt x="211" y="102"/>
                  </a:lnTo>
                  <a:lnTo>
                    <a:pt x="223" y="108"/>
                  </a:lnTo>
                  <a:lnTo>
                    <a:pt x="229" y="108"/>
                  </a:lnTo>
                  <a:lnTo>
                    <a:pt x="235" y="108"/>
                  </a:lnTo>
                  <a:lnTo>
                    <a:pt x="241" y="102"/>
                  </a:lnTo>
                  <a:lnTo>
                    <a:pt x="253" y="102"/>
                  </a:lnTo>
                  <a:lnTo>
                    <a:pt x="259" y="96"/>
                  </a:lnTo>
                  <a:lnTo>
                    <a:pt x="265" y="90"/>
                  </a:lnTo>
                  <a:lnTo>
                    <a:pt x="271" y="90"/>
                  </a:lnTo>
                  <a:lnTo>
                    <a:pt x="283" y="90"/>
                  </a:lnTo>
                  <a:lnTo>
                    <a:pt x="289" y="90"/>
                  </a:lnTo>
                  <a:lnTo>
                    <a:pt x="295" y="84"/>
                  </a:lnTo>
                  <a:lnTo>
                    <a:pt x="307" y="84"/>
                  </a:lnTo>
                  <a:lnTo>
                    <a:pt x="313" y="84"/>
                  </a:lnTo>
                  <a:lnTo>
                    <a:pt x="319" y="84"/>
                  </a:lnTo>
                  <a:lnTo>
                    <a:pt x="325" y="84"/>
                  </a:lnTo>
                  <a:lnTo>
                    <a:pt x="337" y="78"/>
                  </a:lnTo>
                  <a:lnTo>
                    <a:pt x="343" y="78"/>
                  </a:lnTo>
                  <a:lnTo>
                    <a:pt x="349" y="72"/>
                  </a:lnTo>
                  <a:lnTo>
                    <a:pt x="355" y="72"/>
                  </a:lnTo>
                  <a:lnTo>
                    <a:pt x="367" y="72"/>
                  </a:lnTo>
                  <a:lnTo>
                    <a:pt x="373" y="72"/>
                  </a:lnTo>
                  <a:lnTo>
                    <a:pt x="379" y="78"/>
                  </a:lnTo>
                  <a:lnTo>
                    <a:pt x="385" y="78"/>
                  </a:lnTo>
                  <a:lnTo>
                    <a:pt x="397" y="78"/>
                  </a:lnTo>
                  <a:lnTo>
                    <a:pt x="403" y="78"/>
                  </a:lnTo>
                  <a:lnTo>
                    <a:pt x="409" y="78"/>
                  </a:lnTo>
                  <a:lnTo>
                    <a:pt x="415" y="78"/>
                  </a:lnTo>
                  <a:lnTo>
                    <a:pt x="427" y="7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1" name="Freeform 97"/>
            <p:cNvSpPr>
              <a:spLocks/>
            </p:cNvSpPr>
            <p:nvPr/>
          </p:nvSpPr>
          <p:spPr bwMode="auto">
            <a:xfrm>
              <a:off x="3101" y="4196"/>
              <a:ext cx="428" cy="36"/>
            </a:xfrm>
            <a:custGeom>
              <a:avLst/>
              <a:gdLst>
                <a:gd name="T0" fmla="*/ 0 w 428"/>
                <a:gd name="T1" fmla="*/ 18 h 36"/>
                <a:gd name="T2" fmla="*/ 6 w 428"/>
                <a:gd name="T3" fmla="*/ 18 h 36"/>
                <a:gd name="T4" fmla="*/ 18 w 428"/>
                <a:gd name="T5" fmla="*/ 18 h 36"/>
                <a:gd name="T6" fmla="*/ 24 w 428"/>
                <a:gd name="T7" fmla="*/ 18 h 36"/>
                <a:gd name="T8" fmla="*/ 30 w 428"/>
                <a:gd name="T9" fmla="*/ 24 h 36"/>
                <a:gd name="T10" fmla="*/ 36 w 428"/>
                <a:gd name="T11" fmla="*/ 24 h 36"/>
                <a:gd name="T12" fmla="*/ 48 w 428"/>
                <a:gd name="T13" fmla="*/ 24 h 36"/>
                <a:gd name="T14" fmla="*/ 54 w 428"/>
                <a:gd name="T15" fmla="*/ 24 h 36"/>
                <a:gd name="T16" fmla="*/ 60 w 428"/>
                <a:gd name="T17" fmla="*/ 24 h 36"/>
                <a:gd name="T18" fmla="*/ 66 w 428"/>
                <a:gd name="T19" fmla="*/ 24 h 36"/>
                <a:gd name="T20" fmla="*/ 78 w 428"/>
                <a:gd name="T21" fmla="*/ 24 h 36"/>
                <a:gd name="T22" fmla="*/ 84 w 428"/>
                <a:gd name="T23" fmla="*/ 24 h 36"/>
                <a:gd name="T24" fmla="*/ 90 w 428"/>
                <a:gd name="T25" fmla="*/ 24 h 36"/>
                <a:gd name="T26" fmla="*/ 96 w 428"/>
                <a:gd name="T27" fmla="*/ 24 h 36"/>
                <a:gd name="T28" fmla="*/ 108 w 428"/>
                <a:gd name="T29" fmla="*/ 24 h 36"/>
                <a:gd name="T30" fmla="*/ 114 w 428"/>
                <a:gd name="T31" fmla="*/ 30 h 36"/>
                <a:gd name="T32" fmla="*/ 120 w 428"/>
                <a:gd name="T33" fmla="*/ 30 h 36"/>
                <a:gd name="T34" fmla="*/ 132 w 428"/>
                <a:gd name="T35" fmla="*/ 30 h 36"/>
                <a:gd name="T36" fmla="*/ 138 w 428"/>
                <a:gd name="T37" fmla="*/ 24 h 36"/>
                <a:gd name="T38" fmla="*/ 144 w 428"/>
                <a:gd name="T39" fmla="*/ 18 h 36"/>
                <a:gd name="T40" fmla="*/ 151 w 428"/>
                <a:gd name="T41" fmla="*/ 6 h 36"/>
                <a:gd name="T42" fmla="*/ 163 w 428"/>
                <a:gd name="T43" fmla="*/ 0 h 36"/>
                <a:gd name="T44" fmla="*/ 169 w 428"/>
                <a:gd name="T45" fmla="*/ 0 h 36"/>
                <a:gd name="T46" fmla="*/ 175 w 428"/>
                <a:gd name="T47" fmla="*/ 0 h 36"/>
                <a:gd name="T48" fmla="*/ 181 w 428"/>
                <a:gd name="T49" fmla="*/ 0 h 36"/>
                <a:gd name="T50" fmla="*/ 193 w 428"/>
                <a:gd name="T51" fmla="*/ 6 h 36"/>
                <a:gd name="T52" fmla="*/ 199 w 428"/>
                <a:gd name="T53" fmla="*/ 12 h 36"/>
                <a:gd name="T54" fmla="*/ 205 w 428"/>
                <a:gd name="T55" fmla="*/ 18 h 36"/>
                <a:gd name="T56" fmla="*/ 211 w 428"/>
                <a:gd name="T57" fmla="*/ 24 h 36"/>
                <a:gd name="T58" fmla="*/ 223 w 428"/>
                <a:gd name="T59" fmla="*/ 24 h 36"/>
                <a:gd name="T60" fmla="*/ 229 w 428"/>
                <a:gd name="T61" fmla="*/ 30 h 36"/>
                <a:gd name="T62" fmla="*/ 235 w 428"/>
                <a:gd name="T63" fmla="*/ 30 h 36"/>
                <a:gd name="T64" fmla="*/ 241 w 428"/>
                <a:gd name="T65" fmla="*/ 36 h 36"/>
                <a:gd name="T66" fmla="*/ 253 w 428"/>
                <a:gd name="T67" fmla="*/ 36 h 36"/>
                <a:gd name="T68" fmla="*/ 259 w 428"/>
                <a:gd name="T69" fmla="*/ 36 h 36"/>
                <a:gd name="T70" fmla="*/ 265 w 428"/>
                <a:gd name="T71" fmla="*/ 36 h 36"/>
                <a:gd name="T72" fmla="*/ 271 w 428"/>
                <a:gd name="T73" fmla="*/ 36 h 36"/>
                <a:gd name="T74" fmla="*/ 283 w 428"/>
                <a:gd name="T75" fmla="*/ 36 h 36"/>
                <a:gd name="T76" fmla="*/ 289 w 428"/>
                <a:gd name="T77" fmla="*/ 36 h 36"/>
                <a:gd name="T78" fmla="*/ 295 w 428"/>
                <a:gd name="T79" fmla="*/ 36 h 36"/>
                <a:gd name="T80" fmla="*/ 301 w 428"/>
                <a:gd name="T81" fmla="*/ 30 h 36"/>
                <a:gd name="T82" fmla="*/ 313 w 428"/>
                <a:gd name="T83" fmla="*/ 30 h 36"/>
                <a:gd name="T84" fmla="*/ 319 w 428"/>
                <a:gd name="T85" fmla="*/ 30 h 36"/>
                <a:gd name="T86" fmla="*/ 325 w 428"/>
                <a:gd name="T87" fmla="*/ 30 h 36"/>
                <a:gd name="T88" fmla="*/ 331 w 428"/>
                <a:gd name="T89" fmla="*/ 30 h 36"/>
                <a:gd name="T90" fmla="*/ 343 w 428"/>
                <a:gd name="T91" fmla="*/ 24 h 36"/>
                <a:gd name="T92" fmla="*/ 349 w 428"/>
                <a:gd name="T93" fmla="*/ 24 h 36"/>
                <a:gd name="T94" fmla="*/ 355 w 428"/>
                <a:gd name="T95" fmla="*/ 24 h 36"/>
                <a:gd name="T96" fmla="*/ 361 w 428"/>
                <a:gd name="T97" fmla="*/ 24 h 36"/>
                <a:gd name="T98" fmla="*/ 373 w 428"/>
                <a:gd name="T99" fmla="*/ 24 h 36"/>
                <a:gd name="T100" fmla="*/ 379 w 428"/>
                <a:gd name="T101" fmla="*/ 24 h 36"/>
                <a:gd name="T102" fmla="*/ 385 w 428"/>
                <a:gd name="T103" fmla="*/ 24 h 36"/>
                <a:gd name="T104" fmla="*/ 398 w 428"/>
                <a:gd name="T105" fmla="*/ 24 h 36"/>
                <a:gd name="T106" fmla="*/ 404 w 428"/>
                <a:gd name="T107" fmla="*/ 24 h 36"/>
                <a:gd name="T108" fmla="*/ 410 w 428"/>
                <a:gd name="T109" fmla="*/ 24 h 36"/>
                <a:gd name="T110" fmla="*/ 416 w 428"/>
                <a:gd name="T111" fmla="*/ 24 h 36"/>
                <a:gd name="T112" fmla="*/ 428 w 428"/>
                <a:gd name="T113"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36">
                  <a:moveTo>
                    <a:pt x="0" y="18"/>
                  </a:moveTo>
                  <a:lnTo>
                    <a:pt x="6" y="18"/>
                  </a:lnTo>
                  <a:lnTo>
                    <a:pt x="18" y="18"/>
                  </a:lnTo>
                  <a:lnTo>
                    <a:pt x="24" y="18"/>
                  </a:lnTo>
                  <a:lnTo>
                    <a:pt x="30" y="24"/>
                  </a:lnTo>
                  <a:lnTo>
                    <a:pt x="36" y="24"/>
                  </a:lnTo>
                  <a:lnTo>
                    <a:pt x="48" y="24"/>
                  </a:lnTo>
                  <a:lnTo>
                    <a:pt x="54" y="24"/>
                  </a:lnTo>
                  <a:lnTo>
                    <a:pt x="60" y="24"/>
                  </a:lnTo>
                  <a:lnTo>
                    <a:pt x="66" y="24"/>
                  </a:lnTo>
                  <a:lnTo>
                    <a:pt x="78" y="24"/>
                  </a:lnTo>
                  <a:lnTo>
                    <a:pt x="84" y="24"/>
                  </a:lnTo>
                  <a:lnTo>
                    <a:pt x="90" y="24"/>
                  </a:lnTo>
                  <a:lnTo>
                    <a:pt x="96" y="24"/>
                  </a:lnTo>
                  <a:lnTo>
                    <a:pt x="108" y="24"/>
                  </a:lnTo>
                  <a:lnTo>
                    <a:pt x="114" y="30"/>
                  </a:lnTo>
                  <a:lnTo>
                    <a:pt x="120" y="30"/>
                  </a:lnTo>
                  <a:lnTo>
                    <a:pt x="132" y="30"/>
                  </a:lnTo>
                  <a:lnTo>
                    <a:pt x="138" y="24"/>
                  </a:lnTo>
                  <a:lnTo>
                    <a:pt x="144" y="18"/>
                  </a:lnTo>
                  <a:lnTo>
                    <a:pt x="151" y="6"/>
                  </a:lnTo>
                  <a:lnTo>
                    <a:pt x="163" y="0"/>
                  </a:lnTo>
                  <a:lnTo>
                    <a:pt x="169" y="0"/>
                  </a:lnTo>
                  <a:lnTo>
                    <a:pt x="175" y="0"/>
                  </a:lnTo>
                  <a:lnTo>
                    <a:pt x="181" y="0"/>
                  </a:lnTo>
                  <a:lnTo>
                    <a:pt x="193" y="6"/>
                  </a:lnTo>
                  <a:lnTo>
                    <a:pt x="199" y="12"/>
                  </a:lnTo>
                  <a:lnTo>
                    <a:pt x="205" y="18"/>
                  </a:lnTo>
                  <a:lnTo>
                    <a:pt x="211" y="24"/>
                  </a:lnTo>
                  <a:lnTo>
                    <a:pt x="223" y="24"/>
                  </a:lnTo>
                  <a:lnTo>
                    <a:pt x="229" y="30"/>
                  </a:lnTo>
                  <a:lnTo>
                    <a:pt x="235" y="30"/>
                  </a:lnTo>
                  <a:lnTo>
                    <a:pt x="241" y="36"/>
                  </a:lnTo>
                  <a:lnTo>
                    <a:pt x="253" y="36"/>
                  </a:lnTo>
                  <a:lnTo>
                    <a:pt x="259" y="36"/>
                  </a:lnTo>
                  <a:lnTo>
                    <a:pt x="265" y="36"/>
                  </a:lnTo>
                  <a:lnTo>
                    <a:pt x="271" y="36"/>
                  </a:lnTo>
                  <a:lnTo>
                    <a:pt x="283" y="36"/>
                  </a:lnTo>
                  <a:lnTo>
                    <a:pt x="289" y="36"/>
                  </a:lnTo>
                  <a:lnTo>
                    <a:pt x="295" y="36"/>
                  </a:lnTo>
                  <a:lnTo>
                    <a:pt x="301" y="30"/>
                  </a:lnTo>
                  <a:lnTo>
                    <a:pt x="313" y="30"/>
                  </a:lnTo>
                  <a:lnTo>
                    <a:pt x="319" y="30"/>
                  </a:lnTo>
                  <a:lnTo>
                    <a:pt x="325" y="30"/>
                  </a:lnTo>
                  <a:lnTo>
                    <a:pt x="331" y="30"/>
                  </a:lnTo>
                  <a:lnTo>
                    <a:pt x="343" y="24"/>
                  </a:lnTo>
                  <a:lnTo>
                    <a:pt x="349" y="24"/>
                  </a:lnTo>
                  <a:lnTo>
                    <a:pt x="355" y="24"/>
                  </a:lnTo>
                  <a:lnTo>
                    <a:pt x="361" y="24"/>
                  </a:lnTo>
                  <a:lnTo>
                    <a:pt x="373" y="24"/>
                  </a:lnTo>
                  <a:lnTo>
                    <a:pt x="379" y="24"/>
                  </a:lnTo>
                  <a:lnTo>
                    <a:pt x="385" y="24"/>
                  </a:lnTo>
                  <a:lnTo>
                    <a:pt x="398" y="24"/>
                  </a:lnTo>
                  <a:lnTo>
                    <a:pt x="404" y="24"/>
                  </a:lnTo>
                  <a:lnTo>
                    <a:pt x="410" y="24"/>
                  </a:lnTo>
                  <a:lnTo>
                    <a:pt x="416" y="24"/>
                  </a:lnTo>
                  <a:lnTo>
                    <a:pt x="428"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2" name="Freeform 98"/>
            <p:cNvSpPr>
              <a:spLocks/>
            </p:cNvSpPr>
            <p:nvPr/>
          </p:nvSpPr>
          <p:spPr bwMode="auto">
            <a:xfrm>
              <a:off x="962" y="4322"/>
              <a:ext cx="422" cy="35"/>
            </a:xfrm>
            <a:custGeom>
              <a:avLst/>
              <a:gdLst>
                <a:gd name="T0" fmla="*/ 0 w 422"/>
                <a:gd name="T1" fmla="*/ 24 h 35"/>
                <a:gd name="T2" fmla="*/ 6 w 422"/>
                <a:gd name="T3" fmla="*/ 24 h 35"/>
                <a:gd name="T4" fmla="*/ 12 w 422"/>
                <a:gd name="T5" fmla="*/ 24 h 35"/>
                <a:gd name="T6" fmla="*/ 18 w 422"/>
                <a:gd name="T7" fmla="*/ 24 h 35"/>
                <a:gd name="T8" fmla="*/ 30 w 422"/>
                <a:gd name="T9" fmla="*/ 24 h 35"/>
                <a:gd name="T10" fmla="*/ 36 w 422"/>
                <a:gd name="T11" fmla="*/ 24 h 35"/>
                <a:gd name="T12" fmla="*/ 42 w 422"/>
                <a:gd name="T13" fmla="*/ 24 h 35"/>
                <a:gd name="T14" fmla="*/ 48 w 422"/>
                <a:gd name="T15" fmla="*/ 24 h 35"/>
                <a:gd name="T16" fmla="*/ 60 w 422"/>
                <a:gd name="T17" fmla="*/ 18 h 35"/>
                <a:gd name="T18" fmla="*/ 66 w 422"/>
                <a:gd name="T19" fmla="*/ 18 h 35"/>
                <a:gd name="T20" fmla="*/ 72 w 422"/>
                <a:gd name="T21" fmla="*/ 18 h 35"/>
                <a:gd name="T22" fmla="*/ 78 w 422"/>
                <a:gd name="T23" fmla="*/ 12 h 35"/>
                <a:gd name="T24" fmla="*/ 91 w 422"/>
                <a:gd name="T25" fmla="*/ 12 h 35"/>
                <a:gd name="T26" fmla="*/ 97 w 422"/>
                <a:gd name="T27" fmla="*/ 6 h 35"/>
                <a:gd name="T28" fmla="*/ 103 w 422"/>
                <a:gd name="T29" fmla="*/ 0 h 35"/>
                <a:gd name="T30" fmla="*/ 109 w 422"/>
                <a:gd name="T31" fmla="*/ 0 h 35"/>
                <a:gd name="T32" fmla="*/ 121 w 422"/>
                <a:gd name="T33" fmla="*/ 0 h 35"/>
                <a:gd name="T34" fmla="*/ 127 w 422"/>
                <a:gd name="T35" fmla="*/ 0 h 35"/>
                <a:gd name="T36" fmla="*/ 133 w 422"/>
                <a:gd name="T37" fmla="*/ 6 h 35"/>
                <a:gd name="T38" fmla="*/ 139 w 422"/>
                <a:gd name="T39" fmla="*/ 6 h 35"/>
                <a:gd name="T40" fmla="*/ 151 w 422"/>
                <a:gd name="T41" fmla="*/ 12 h 35"/>
                <a:gd name="T42" fmla="*/ 157 w 422"/>
                <a:gd name="T43" fmla="*/ 18 h 35"/>
                <a:gd name="T44" fmla="*/ 163 w 422"/>
                <a:gd name="T45" fmla="*/ 24 h 35"/>
                <a:gd name="T46" fmla="*/ 169 w 422"/>
                <a:gd name="T47" fmla="*/ 29 h 35"/>
                <a:gd name="T48" fmla="*/ 181 w 422"/>
                <a:gd name="T49" fmla="*/ 29 h 35"/>
                <a:gd name="T50" fmla="*/ 187 w 422"/>
                <a:gd name="T51" fmla="*/ 35 h 35"/>
                <a:gd name="T52" fmla="*/ 193 w 422"/>
                <a:gd name="T53" fmla="*/ 35 h 35"/>
                <a:gd name="T54" fmla="*/ 199 w 422"/>
                <a:gd name="T55" fmla="*/ 29 h 35"/>
                <a:gd name="T56" fmla="*/ 211 w 422"/>
                <a:gd name="T57" fmla="*/ 29 h 35"/>
                <a:gd name="T58" fmla="*/ 217 w 422"/>
                <a:gd name="T59" fmla="*/ 29 h 35"/>
                <a:gd name="T60" fmla="*/ 223 w 422"/>
                <a:gd name="T61" fmla="*/ 29 h 35"/>
                <a:gd name="T62" fmla="*/ 229 w 422"/>
                <a:gd name="T63" fmla="*/ 29 h 35"/>
                <a:gd name="T64" fmla="*/ 241 w 422"/>
                <a:gd name="T65" fmla="*/ 29 h 35"/>
                <a:gd name="T66" fmla="*/ 247 w 422"/>
                <a:gd name="T67" fmla="*/ 29 h 35"/>
                <a:gd name="T68" fmla="*/ 253 w 422"/>
                <a:gd name="T69" fmla="*/ 24 h 35"/>
                <a:gd name="T70" fmla="*/ 265 w 422"/>
                <a:gd name="T71" fmla="*/ 24 h 35"/>
                <a:gd name="T72" fmla="*/ 271 w 422"/>
                <a:gd name="T73" fmla="*/ 24 h 35"/>
                <a:gd name="T74" fmla="*/ 277 w 422"/>
                <a:gd name="T75" fmla="*/ 24 h 35"/>
                <a:gd name="T76" fmla="*/ 283 w 422"/>
                <a:gd name="T77" fmla="*/ 24 h 35"/>
                <a:gd name="T78" fmla="*/ 295 w 422"/>
                <a:gd name="T79" fmla="*/ 18 h 35"/>
                <a:gd name="T80" fmla="*/ 301 w 422"/>
                <a:gd name="T81" fmla="*/ 18 h 35"/>
                <a:gd name="T82" fmla="*/ 307 w 422"/>
                <a:gd name="T83" fmla="*/ 18 h 35"/>
                <a:gd name="T84" fmla="*/ 313 w 422"/>
                <a:gd name="T85" fmla="*/ 18 h 35"/>
                <a:gd name="T86" fmla="*/ 325 w 422"/>
                <a:gd name="T87" fmla="*/ 18 h 35"/>
                <a:gd name="T88" fmla="*/ 332 w 422"/>
                <a:gd name="T89" fmla="*/ 18 h 35"/>
                <a:gd name="T90" fmla="*/ 338 w 422"/>
                <a:gd name="T91" fmla="*/ 18 h 35"/>
                <a:gd name="T92" fmla="*/ 344 w 422"/>
                <a:gd name="T93" fmla="*/ 18 h 35"/>
                <a:gd name="T94" fmla="*/ 356 w 422"/>
                <a:gd name="T95" fmla="*/ 18 h 35"/>
                <a:gd name="T96" fmla="*/ 362 w 422"/>
                <a:gd name="T97" fmla="*/ 18 h 35"/>
                <a:gd name="T98" fmla="*/ 368 w 422"/>
                <a:gd name="T99" fmla="*/ 18 h 35"/>
                <a:gd name="T100" fmla="*/ 374 w 422"/>
                <a:gd name="T101" fmla="*/ 18 h 35"/>
                <a:gd name="T102" fmla="*/ 386 w 422"/>
                <a:gd name="T103" fmla="*/ 18 h 35"/>
                <a:gd name="T104" fmla="*/ 392 w 422"/>
                <a:gd name="T105" fmla="*/ 18 h 35"/>
                <a:gd name="T106" fmla="*/ 398 w 422"/>
                <a:gd name="T107" fmla="*/ 18 h 35"/>
                <a:gd name="T108" fmla="*/ 404 w 422"/>
                <a:gd name="T109" fmla="*/ 18 h 35"/>
                <a:gd name="T110" fmla="*/ 416 w 422"/>
                <a:gd name="T111" fmla="*/ 18 h 35"/>
                <a:gd name="T112" fmla="*/ 422 w 422"/>
                <a:gd name="T113"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5">
                  <a:moveTo>
                    <a:pt x="0" y="24"/>
                  </a:moveTo>
                  <a:lnTo>
                    <a:pt x="6" y="24"/>
                  </a:lnTo>
                  <a:lnTo>
                    <a:pt x="12" y="24"/>
                  </a:lnTo>
                  <a:lnTo>
                    <a:pt x="18" y="24"/>
                  </a:lnTo>
                  <a:lnTo>
                    <a:pt x="30" y="24"/>
                  </a:lnTo>
                  <a:lnTo>
                    <a:pt x="36" y="24"/>
                  </a:lnTo>
                  <a:lnTo>
                    <a:pt x="42" y="24"/>
                  </a:lnTo>
                  <a:lnTo>
                    <a:pt x="48" y="24"/>
                  </a:lnTo>
                  <a:lnTo>
                    <a:pt x="60" y="18"/>
                  </a:lnTo>
                  <a:lnTo>
                    <a:pt x="66" y="18"/>
                  </a:lnTo>
                  <a:lnTo>
                    <a:pt x="72" y="18"/>
                  </a:lnTo>
                  <a:lnTo>
                    <a:pt x="78" y="12"/>
                  </a:lnTo>
                  <a:lnTo>
                    <a:pt x="91" y="12"/>
                  </a:lnTo>
                  <a:lnTo>
                    <a:pt x="97" y="6"/>
                  </a:lnTo>
                  <a:lnTo>
                    <a:pt x="103" y="0"/>
                  </a:lnTo>
                  <a:lnTo>
                    <a:pt x="109" y="0"/>
                  </a:lnTo>
                  <a:lnTo>
                    <a:pt x="121" y="0"/>
                  </a:lnTo>
                  <a:lnTo>
                    <a:pt x="127" y="0"/>
                  </a:lnTo>
                  <a:lnTo>
                    <a:pt x="133" y="6"/>
                  </a:lnTo>
                  <a:lnTo>
                    <a:pt x="139" y="6"/>
                  </a:lnTo>
                  <a:lnTo>
                    <a:pt x="151" y="12"/>
                  </a:lnTo>
                  <a:lnTo>
                    <a:pt x="157" y="18"/>
                  </a:lnTo>
                  <a:lnTo>
                    <a:pt x="163" y="24"/>
                  </a:lnTo>
                  <a:lnTo>
                    <a:pt x="169" y="29"/>
                  </a:lnTo>
                  <a:lnTo>
                    <a:pt x="181" y="29"/>
                  </a:lnTo>
                  <a:lnTo>
                    <a:pt x="187" y="35"/>
                  </a:lnTo>
                  <a:lnTo>
                    <a:pt x="193" y="35"/>
                  </a:lnTo>
                  <a:lnTo>
                    <a:pt x="199" y="29"/>
                  </a:lnTo>
                  <a:lnTo>
                    <a:pt x="211" y="29"/>
                  </a:lnTo>
                  <a:lnTo>
                    <a:pt x="217" y="29"/>
                  </a:lnTo>
                  <a:lnTo>
                    <a:pt x="223" y="29"/>
                  </a:lnTo>
                  <a:lnTo>
                    <a:pt x="229" y="29"/>
                  </a:lnTo>
                  <a:lnTo>
                    <a:pt x="241" y="29"/>
                  </a:lnTo>
                  <a:lnTo>
                    <a:pt x="247" y="29"/>
                  </a:lnTo>
                  <a:lnTo>
                    <a:pt x="253" y="24"/>
                  </a:lnTo>
                  <a:lnTo>
                    <a:pt x="265" y="24"/>
                  </a:lnTo>
                  <a:lnTo>
                    <a:pt x="271" y="24"/>
                  </a:lnTo>
                  <a:lnTo>
                    <a:pt x="277" y="24"/>
                  </a:lnTo>
                  <a:lnTo>
                    <a:pt x="283" y="24"/>
                  </a:lnTo>
                  <a:lnTo>
                    <a:pt x="295" y="18"/>
                  </a:lnTo>
                  <a:lnTo>
                    <a:pt x="301" y="18"/>
                  </a:lnTo>
                  <a:lnTo>
                    <a:pt x="307" y="18"/>
                  </a:lnTo>
                  <a:lnTo>
                    <a:pt x="313" y="18"/>
                  </a:lnTo>
                  <a:lnTo>
                    <a:pt x="325" y="18"/>
                  </a:lnTo>
                  <a:lnTo>
                    <a:pt x="332" y="18"/>
                  </a:lnTo>
                  <a:lnTo>
                    <a:pt x="338" y="18"/>
                  </a:lnTo>
                  <a:lnTo>
                    <a:pt x="344" y="18"/>
                  </a:lnTo>
                  <a:lnTo>
                    <a:pt x="356" y="18"/>
                  </a:lnTo>
                  <a:lnTo>
                    <a:pt x="362" y="18"/>
                  </a:lnTo>
                  <a:lnTo>
                    <a:pt x="368" y="18"/>
                  </a:lnTo>
                  <a:lnTo>
                    <a:pt x="374" y="18"/>
                  </a:lnTo>
                  <a:lnTo>
                    <a:pt x="386" y="18"/>
                  </a:lnTo>
                  <a:lnTo>
                    <a:pt x="392" y="18"/>
                  </a:lnTo>
                  <a:lnTo>
                    <a:pt x="398" y="18"/>
                  </a:lnTo>
                  <a:lnTo>
                    <a:pt x="404" y="18"/>
                  </a:lnTo>
                  <a:lnTo>
                    <a:pt x="416" y="18"/>
                  </a:lnTo>
                  <a:lnTo>
                    <a:pt x="422" y="1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3" name="Freeform 99"/>
            <p:cNvSpPr>
              <a:spLocks/>
            </p:cNvSpPr>
            <p:nvPr/>
          </p:nvSpPr>
          <p:spPr bwMode="auto">
            <a:xfrm>
              <a:off x="1492" y="4310"/>
              <a:ext cx="428" cy="59"/>
            </a:xfrm>
            <a:custGeom>
              <a:avLst/>
              <a:gdLst>
                <a:gd name="T0" fmla="*/ 0 w 428"/>
                <a:gd name="T1" fmla="*/ 30 h 59"/>
                <a:gd name="T2" fmla="*/ 12 w 428"/>
                <a:gd name="T3" fmla="*/ 36 h 59"/>
                <a:gd name="T4" fmla="*/ 18 w 428"/>
                <a:gd name="T5" fmla="*/ 36 h 59"/>
                <a:gd name="T6" fmla="*/ 24 w 428"/>
                <a:gd name="T7" fmla="*/ 36 h 59"/>
                <a:gd name="T8" fmla="*/ 30 w 428"/>
                <a:gd name="T9" fmla="*/ 36 h 59"/>
                <a:gd name="T10" fmla="*/ 42 w 428"/>
                <a:gd name="T11" fmla="*/ 36 h 59"/>
                <a:gd name="T12" fmla="*/ 49 w 428"/>
                <a:gd name="T13" fmla="*/ 30 h 59"/>
                <a:gd name="T14" fmla="*/ 55 w 428"/>
                <a:gd name="T15" fmla="*/ 30 h 59"/>
                <a:gd name="T16" fmla="*/ 61 w 428"/>
                <a:gd name="T17" fmla="*/ 30 h 59"/>
                <a:gd name="T18" fmla="*/ 73 w 428"/>
                <a:gd name="T19" fmla="*/ 30 h 59"/>
                <a:gd name="T20" fmla="*/ 79 w 428"/>
                <a:gd name="T21" fmla="*/ 30 h 59"/>
                <a:gd name="T22" fmla="*/ 85 w 428"/>
                <a:gd name="T23" fmla="*/ 30 h 59"/>
                <a:gd name="T24" fmla="*/ 97 w 428"/>
                <a:gd name="T25" fmla="*/ 24 h 59"/>
                <a:gd name="T26" fmla="*/ 103 w 428"/>
                <a:gd name="T27" fmla="*/ 18 h 59"/>
                <a:gd name="T28" fmla="*/ 109 w 428"/>
                <a:gd name="T29" fmla="*/ 6 h 59"/>
                <a:gd name="T30" fmla="*/ 115 w 428"/>
                <a:gd name="T31" fmla="*/ 6 h 59"/>
                <a:gd name="T32" fmla="*/ 127 w 428"/>
                <a:gd name="T33" fmla="*/ 0 h 59"/>
                <a:gd name="T34" fmla="*/ 133 w 428"/>
                <a:gd name="T35" fmla="*/ 6 h 59"/>
                <a:gd name="T36" fmla="*/ 139 w 428"/>
                <a:gd name="T37" fmla="*/ 12 h 59"/>
                <a:gd name="T38" fmla="*/ 145 w 428"/>
                <a:gd name="T39" fmla="*/ 18 h 59"/>
                <a:gd name="T40" fmla="*/ 157 w 428"/>
                <a:gd name="T41" fmla="*/ 24 h 59"/>
                <a:gd name="T42" fmla="*/ 163 w 428"/>
                <a:gd name="T43" fmla="*/ 36 h 59"/>
                <a:gd name="T44" fmla="*/ 169 w 428"/>
                <a:gd name="T45" fmla="*/ 41 h 59"/>
                <a:gd name="T46" fmla="*/ 175 w 428"/>
                <a:gd name="T47" fmla="*/ 53 h 59"/>
                <a:gd name="T48" fmla="*/ 187 w 428"/>
                <a:gd name="T49" fmla="*/ 59 h 59"/>
                <a:gd name="T50" fmla="*/ 193 w 428"/>
                <a:gd name="T51" fmla="*/ 59 h 59"/>
                <a:gd name="T52" fmla="*/ 199 w 428"/>
                <a:gd name="T53" fmla="*/ 59 h 59"/>
                <a:gd name="T54" fmla="*/ 205 w 428"/>
                <a:gd name="T55" fmla="*/ 53 h 59"/>
                <a:gd name="T56" fmla="*/ 217 w 428"/>
                <a:gd name="T57" fmla="*/ 53 h 59"/>
                <a:gd name="T58" fmla="*/ 223 w 428"/>
                <a:gd name="T59" fmla="*/ 47 h 59"/>
                <a:gd name="T60" fmla="*/ 229 w 428"/>
                <a:gd name="T61" fmla="*/ 47 h 59"/>
                <a:gd name="T62" fmla="*/ 235 w 428"/>
                <a:gd name="T63" fmla="*/ 47 h 59"/>
                <a:gd name="T64" fmla="*/ 247 w 428"/>
                <a:gd name="T65" fmla="*/ 41 h 59"/>
                <a:gd name="T66" fmla="*/ 253 w 428"/>
                <a:gd name="T67" fmla="*/ 41 h 59"/>
                <a:gd name="T68" fmla="*/ 259 w 428"/>
                <a:gd name="T69" fmla="*/ 41 h 59"/>
                <a:gd name="T70" fmla="*/ 265 w 428"/>
                <a:gd name="T71" fmla="*/ 36 h 59"/>
                <a:gd name="T72" fmla="*/ 277 w 428"/>
                <a:gd name="T73" fmla="*/ 36 h 59"/>
                <a:gd name="T74" fmla="*/ 283 w 428"/>
                <a:gd name="T75" fmla="*/ 36 h 59"/>
                <a:gd name="T76" fmla="*/ 290 w 428"/>
                <a:gd name="T77" fmla="*/ 36 h 59"/>
                <a:gd name="T78" fmla="*/ 296 w 428"/>
                <a:gd name="T79" fmla="*/ 36 h 59"/>
                <a:gd name="T80" fmla="*/ 308 w 428"/>
                <a:gd name="T81" fmla="*/ 30 h 59"/>
                <a:gd name="T82" fmla="*/ 314 w 428"/>
                <a:gd name="T83" fmla="*/ 30 h 59"/>
                <a:gd name="T84" fmla="*/ 320 w 428"/>
                <a:gd name="T85" fmla="*/ 30 h 59"/>
                <a:gd name="T86" fmla="*/ 326 w 428"/>
                <a:gd name="T87" fmla="*/ 30 h 59"/>
                <a:gd name="T88" fmla="*/ 338 w 428"/>
                <a:gd name="T89" fmla="*/ 30 h 59"/>
                <a:gd name="T90" fmla="*/ 344 w 428"/>
                <a:gd name="T91" fmla="*/ 30 h 59"/>
                <a:gd name="T92" fmla="*/ 350 w 428"/>
                <a:gd name="T93" fmla="*/ 30 h 59"/>
                <a:gd name="T94" fmla="*/ 362 w 428"/>
                <a:gd name="T95" fmla="*/ 30 h 59"/>
                <a:gd name="T96" fmla="*/ 368 w 428"/>
                <a:gd name="T97" fmla="*/ 30 h 59"/>
                <a:gd name="T98" fmla="*/ 374 w 428"/>
                <a:gd name="T99" fmla="*/ 30 h 59"/>
                <a:gd name="T100" fmla="*/ 380 w 428"/>
                <a:gd name="T101" fmla="*/ 30 h 59"/>
                <a:gd name="T102" fmla="*/ 392 w 428"/>
                <a:gd name="T103" fmla="*/ 30 h 59"/>
                <a:gd name="T104" fmla="*/ 398 w 428"/>
                <a:gd name="T105" fmla="*/ 30 h 59"/>
                <a:gd name="T106" fmla="*/ 404 w 428"/>
                <a:gd name="T107" fmla="*/ 30 h 59"/>
                <a:gd name="T108" fmla="*/ 410 w 428"/>
                <a:gd name="T109" fmla="*/ 30 h 59"/>
                <a:gd name="T110" fmla="*/ 422 w 428"/>
                <a:gd name="T111" fmla="*/ 30 h 59"/>
                <a:gd name="T112" fmla="*/ 428 w 428"/>
                <a:gd name="T113" fmla="*/ 3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59">
                  <a:moveTo>
                    <a:pt x="0" y="30"/>
                  </a:moveTo>
                  <a:lnTo>
                    <a:pt x="12" y="36"/>
                  </a:lnTo>
                  <a:lnTo>
                    <a:pt x="18" y="36"/>
                  </a:lnTo>
                  <a:lnTo>
                    <a:pt x="24" y="36"/>
                  </a:lnTo>
                  <a:lnTo>
                    <a:pt x="30" y="36"/>
                  </a:lnTo>
                  <a:lnTo>
                    <a:pt x="42" y="36"/>
                  </a:lnTo>
                  <a:lnTo>
                    <a:pt x="49" y="30"/>
                  </a:lnTo>
                  <a:lnTo>
                    <a:pt x="55" y="30"/>
                  </a:lnTo>
                  <a:lnTo>
                    <a:pt x="61" y="30"/>
                  </a:lnTo>
                  <a:lnTo>
                    <a:pt x="73" y="30"/>
                  </a:lnTo>
                  <a:lnTo>
                    <a:pt x="79" y="30"/>
                  </a:lnTo>
                  <a:lnTo>
                    <a:pt x="85" y="30"/>
                  </a:lnTo>
                  <a:lnTo>
                    <a:pt x="97" y="24"/>
                  </a:lnTo>
                  <a:lnTo>
                    <a:pt x="103" y="18"/>
                  </a:lnTo>
                  <a:lnTo>
                    <a:pt x="109" y="6"/>
                  </a:lnTo>
                  <a:lnTo>
                    <a:pt x="115" y="6"/>
                  </a:lnTo>
                  <a:lnTo>
                    <a:pt x="127" y="0"/>
                  </a:lnTo>
                  <a:lnTo>
                    <a:pt x="133" y="6"/>
                  </a:lnTo>
                  <a:lnTo>
                    <a:pt x="139" y="12"/>
                  </a:lnTo>
                  <a:lnTo>
                    <a:pt x="145" y="18"/>
                  </a:lnTo>
                  <a:lnTo>
                    <a:pt x="157" y="24"/>
                  </a:lnTo>
                  <a:lnTo>
                    <a:pt x="163" y="36"/>
                  </a:lnTo>
                  <a:lnTo>
                    <a:pt x="169" y="41"/>
                  </a:lnTo>
                  <a:lnTo>
                    <a:pt x="175" y="53"/>
                  </a:lnTo>
                  <a:lnTo>
                    <a:pt x="187" y="59"/>
                  </a:lnTo>
                  <a:lnTo>
                    <a:pt x="193" y="59"/>
                  </a:lnTo>
                  <a:lnTo>
                    <a:pt x="199" y="59"/>
                  </a:lnTo>
                  <a:lnTo>
                    <a:pt x="205" y="53"/>
                  </a:lnTo>
                  <a:lnTo>
                    <a:pt x="217" y="53"/>
                  </a:lnTo>
                  <a:lnTo>
                    <a:pt x="223" y="47"/>
                  </a:lnTo>
                  <a:lnTo>
                    <a:pt x="229" y="47"/>
                  </a:lnTo>
                  <a:lnTo>
                    <a:pt x="235" y="47"/>
                  </a:lnTo>
                  <a:lnTo>
                    <a:pt x="247" y="41"/>
                  </a:lnTo>
                  <a:lnTo>
                    <a:pt x="253" y="41"/>
                  </a:lnTo>
                  <a:lnTo>
                    <a:pt x="259" y="41"/>
                  </a:lnTo>
                  <a:lnTo>
                    <a:pt x="265" y="36"/>
                  </a:lnTo>
                  <a:lnTo>
                    <a:pt x="277" y="36"/>
                  </a:lnTo>
                  <a:lnTo>
                    <a:pt x="283" y="36"/>
                  </a:lnTo>
                  <a:lnTo>
                    <a:pt x="290" y="36"/>
                  </a:lnTo>
                  <a:lnTo>
                    <a:pt x="296" y="36"/>
                  </a:lnTo>
                  <a:lnTo>
                    <a:pt x="308" y="30"/>
                  </a:lnTo>
                  <a:lnTo>
                    <a:pt x="314" y="30"/>
                  </a:lnTo>
                  <a:lnTo>
                    <a:pt x="320" y="30"/>
                  </a:lnTo>
                  <a:lnTo>
                    <a:pt x="326" y="30"/>
                  </a:lnTo>
                  <a:lnTo>
                    <a:pt x="338" y="30"/>
                  </a:lnTo>
                  <a:lnTo>
                    <a:pt x="344" y="30"/>
                  </a:lnTo>
                  <a:lnTo>
                    <a:pt x="350" y="30"/>
                  </a:lnTo>
                  <a:lnTo>
                    <a:pt x="362" y="30"/>
                  </a:lnTo>
                  <a:lnTo>
                    <a:pt x="368" y="30"/>
                  </a:lnTo>
                  <a:lnTo>
                    <a:pt x="374" y="30"/>
                  </a:lnTo>
                  <a:lnTo>
                    <a:pt x="380" y="30"/>
                  </a:lnTo>
                  <a:lnTo>
                    <a:pt x="392" y="30"/>
                  </a:lnTo>
                  <a:lnTo>
                    <a:pt x="398" y="30"/>
                  </a:lnTo>
                  <a:lnTo>
                    <a:pt x="404" y="30"/>
                  </a:lnTo>
                  <a:lnTo>
                    <a:pt x="410" y="30"/>
                  </a:lnTo>
                  <a:lnTo>
                    <a:pt x="422" y="30"/>
                  </a:lnTo>
                  <a:lnTo>
                    <a:pt x="428" y="3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4" name="Freeform 100"/>
            <p:cNvSpPr>
              <a:spLocks/>
            </p:cNvSpPr>
            <p:nvPr/>
          </p:nvSpPr>
          <p:spPr bwMode="auto">
            <a:xfrm>
              <a:off x="2029" y="4280"/>
              <a:ext cx="427" cy="113"/>
            </a:xfrm>
            <a:custGeom>
              <a:avLst/>
              <a:gdLst>
                <a:gd name="T0" fmla="*/ 0 w 427"/>
                <a:gd name="T1" fmla="*/ 60 h 113"/>
                <a:gd name="T2" fmla="*/ 12 w 427"/>
                <a:gd name="T3" fmla="*/ 60 h 113"/>
                <a:gd name="T4" fmla="*/ 18 w 427"/>
                <a:gd name="T5" fmla="*/ 66 h 113"/>
                <a:gd name="T6" fmla="*/ 24 w 427"/>
                <a:gd name="T7" fmla="*/ 66 h 113"/>
                <a:gd name="T8" fmla="*/ 30 w 427"/>
                <a:gd name="T9" fmla="*/ 66 h 113"/>
                <a:gd name="T10" fmla="*/ 42 w 427"/>
                <a:gd name="T11" fmla="*/ 66 h 113"/>
                <a:gd name="T12" fmla="*/ 48 w 427"/>
                <a:gd name="T13" fmla="*/ 66 h 113"/>
                <a:gd name="T14" fmla="*/ 54 w 427"/>
                <a:gd name="T15" fmla="*/ 66 h 113"/>
                <a:gd name="T16" fmla="*/ 60 w 427"/>
                <a:gd name="T17" fmla="*/ 66 h 113"/>
                <a:gd name="T18" fmla="*/ 72 w 427"/>
                <a:gd name="T19" fmla="*/ 60 h 113"/>
                <a:gd name="T20" fmla="*/ 78 w 427"/>
                <a:gd name="T21" fmla="*/ 60 h 113"/>
                <a:gd name="T22" fmla="*/ 84 w 427"/>
                <a:gd name="T23" fmla="*/ 54 h 113"/>
                <a:gd name="T24" fmla="*/ 90 w 427"/>
                <a:gd name="T25" fmla="*/ 54 h 113"/>
                <a:gd name="T26" fmla="*/ 102 w 427"/>
                <a:gd name="T27" fmla="*/ 48 h 113"/>
                <a:gd name="T28" fmla="*/ 108 w 427"/>
                <a:gd name="T29" fmla="*/ 42 h 113"/>
                <a:gd name="T30" fmla="*/ 114 w 427"/>
                <a:gd name="T31" fmla="*/ 30 h 113"/>
                <a:gd name="T32" fmla="*/ 120 w 427"/>
                <a:gd name="T33" fmla="*/ 18 h 113"/>
                <a:gd name="T34" fmla="*/ 132 w 427"/>
                <a:gd name="T35" fmla="*/ 6 h 113"/>
                <a:gd name="T36" fmla="*/ 138 w 427"/>
                <a:gd name="T37" fmla="*/ 0 h 113"/>
                <a:gd name="T38" fmla="*/ 144 w 427"/>
                <a:gd name="T39" fmla="*/ 12 h 113"/>
                <a:gd name="T40" fmla="*/ 150 w 427"/>
                <a:gd name="T41" fmla="*/ 30 h 113"/>
                <a:gd name="T42" fmla="*/ 162 w 427"/>
                <a:gd name="T43" fmla="*/ 54 h 113"/>
                <a:gd name="T44" fmla="*/ 168 w 427"/>
                <a:gd name="T45" fmla="*/ 77 h 113"/>
                <a:gd name="T46" fmla="*/ 174 w 427"/>
                <a:gd name="T47" fmla="*/ 95 h 113"/>
                <a:gd name="T48" fmla="*/ 186 w 427"/>
                <a:gd name="T49" fmla="*/ 107 h 113"/>
                <a:gd name="T50" fmla="*/ 192 w 427"/>
                <a:gd name="T51" fmla="*/ 113 h 113"/>
                <a:gd name="T52" fmla="*/ 198 w 427"/>
                <a:gd name="T53" fmla="*/ 107 h 113"/>
                <a:gd name="T54" fmla="*/ 204 w 427"/>
                <a:gd name="T55" fmla="*/ 101 h 113"/>
                <a:gd name="T56" fmla="*/ 216 w 427"/>
                <a:gd name="T57" fmla="*/ 95 h 113"/>
                <a:gd name="T58" fmla="*/ 222 w 427"/>
                <a:gd name="T59" fmla="*/ 89 h 113"/>
                <a:gd name="T60" fmla="*/ 228 w 427"/>
                <a:gd name="T61" fmla="*/ 83 h 113"/>
                <a:gd name="T62" fmla="*/ 234 w 427"/>
                <a:gd name="T63" fmla="*/ 83 h 113"/>
                <a:gd name="T64" fmla="*/ 247 w 427"/>
                <a:gd name="T65" fmla="*/ 77 h 113"/>
                <a:gd name="T66" fmla="*/ 253 w 427"/>
                <a:gd name="T67" fmla="*/ 71 h 113"/>
                <a:gd name="T68" fmla="*/ 259 w 427"/>
                <a:gd name="T69" fmla="*/ 71 h 113"/>
                <a:gd name="T70" fmla="*/ 265 w 427"/>
                <a:gd name="T71" fmla="*/ 71 h 113"/>
                <a:gd name="T72" fmla="*/ 277 w 427"/>
                <a:gd name="T73" fmla="*/ 66 h 113"/>
                <a:gd name="T74" fmla="*/ 283 w 427"/>
                <a:gd name="T75" fmla="*/ 66 h 113"/>
                <a:gd name="T76" fmla="*/ 289 w 427"/>
                <a:gd name="T77" fmla="*/ 66 h 113"/>
                <a:gd name="T78" fmla="*/ 295 w 427"/>
                <a:gd name="T79" fmla="*/ 66 h 113"/>
                <a:gd name="T80" fmla="*/ 307 w 427"/>
                <a:gd name="T81" fmla="*/ 66 h 113"/>
                <a:gd name="T82" fmla="*/ 313 w 427"/>
                <a:gd name="T83" fmla="*/ 66 h 113"/>
                <a:gd name="T84" fmla="*/ 319 w 427"/>
                <a:gd name="T85" fmla="*/ 60 h 113"/>
                <a:gd name="T86" fmla="*/ 325 w 427"/>
                <a:gd name="T87" fmla="*/ 60 h 113"/>
                <a:gd name="T88" fmla="*/ 337 w 427"/>
                <a:gd name="T89" fmla="*/ 60 h 113"/>
                <a:gd name="T90" fmla="*/ 343 w 427"/>
                <a:gd name="T91" fmla="*/ 60 h 113"/>
                <a:gd name="T92" fmla="*/ 349 w 427"/>
                <a:gd name="T93" fmla="*/ 60 h 113"/>
                <a:gd name="T94" fmla="*/ 355 w 427"/>
                <a:gd name="T95" fmla="*/ 60 h 113"/>
                <a:gd name="T96" fmla="*/ 367 w 427"/>
                <a:gd name="T97" fmla="*/ 60 h 113"/>
                <a:gd name="T98" fmla="*/ 373 w 427"/>
                <a:gd name="T99" fmla="*/ 60 h 113"/>
                <a:gd name="T100" fmla="*/ 379 w 427"/>
                <a:gd name="T101" fmla="*/ 60 h 113"/>
                <a:gd name="T102" fmla="*/ 385 w 427"/>
                <a:gd name="T103" fmla="*/ 66 h 113"/>
                <a:gd name="T104" fmla="*/ 397 w 427"/>
                <a:gd name="T105" fmla="*/ 66 h 113"/>
                <a:gd name="T106" fmla="*/ 403 w 427"/>
                <a:gd name="T107" fmla="*/ 66 h 113"/>
                <a:gd name="T108" fmla="*/ 409 w 427"/>
                <a:gd name="T109" fmla="*/ 66 h 113"/>
                <a:gd name="T110" fmla="*/ 415 w 427"/>
                <a:gd name="T111" fmla="*/ 66 h 113"/>
                <a:gd name="T112" fmla="*/ 427 w 427"/>
                <a:gd name="T113" fmla="*/ 6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13">
                  <a:moveTo>
                    <a:pt x="0" y="60"/>
                  </a:moveTo>
                  <a:lnTo>
                    <a:pt x="12" y="60"/>
                  </a:lnTo>
                  <a:lnTo>
                    <a:pt x="18" y="66"/>
                  </a:lnTo>
                  <a:lnTo>
                    <a:pt x="24" y="66"/>
                  </a:lnTo>
                  <a:lnTo>
                    <a:pt x="30" y="66"/>
                  </a:lnTo>
                  <a:lnTo>
                    <a:pt x="42" y="66"/>
                  </a:lnTo>
                  <a:lnTo>
                    <a:pt x="48" y="66"/>
                  </a:lnTo>
                  <a:lnTo>
                    <a:pt x="54" y="66"/>
                  </a:lnTo>
                  <a:lnTo>
                    <a:pt x="60" y="66"/>
                  </a:lnTo>
                  <a:lnTo>
                    <a:pt x="72" y="60"/>
                  </a:lnTo>
                  <a:lnTo>
                    <a:pt x="78" y="60"/>
                  </a:lnTo>
                  <a:lnTo>
                    <a:pt x="84" y="54"/>
                  </a:lnTo>
                  <a:lnTo>
                    <a:pt x="90" y="54"/>
                  </a:lnTo>
                  <a:lnTo>
                    <a:pt x="102" y="48"/>
                  </a:lnTo>
                  <a:lnTo>
                    <a:pt x="108" y="42"/>
                  </a:lnTo>
                  <a:lnTo>
                    <a:pt x="114" y="30"/>
                  </a:lnTo>
                  <a:lnTo>
                    <a:pt x="120" y="18"/>
                  </a:lnTo>
                  <a:lnTo>
                    <a:pt x="132" y="6"/>
                  </a:lnTo>
                  <a:lnTo>
                    <a:pt x="138" y="0"/>
                  </a:lnTo>
                  <a:lnTo>
                    <a:pt x="144" y="12"/>
                  </a:lnTo>
                  <a:lnTo>
                    <a:pt x="150" y="30"/>
                  </a:lnTo>
                  <a:lnTo>
                    <a:pt x="162" y="54"/>
                  </a:lnTo>
                  <a:lnTo>
                    <a:pt x="168" y="77"/>
                  </a:lnTo>
                  <a:lnTo>
                    <a:pt x="174" y="95"/>
                  </a:lnTo>
                  <a:lnTo>
                    <a:pt x="186" y="107"/>
                  </a:lnTo>
                  <a:lnTo>
                    <a:pt x="192" y="113"/>
                  </a:lnTo>
                  <a:lnTo>
                    <a:pt x="198" y="107"/>
                  </a:lnTo>
                  <a:lnTo>
                    <a:pt x="204" y="101"/>
                  </a:lnTo>
                  <a:lnTo>
                    <a:pt x="216" y="95"/>
                  </a:lnTo>
                  <a:lnTo>
                    <a:pt x="222" y="89"/>
                  </a:lnTo>
                  <a:lnTo>
                    <a:pt x="228" y="83"/>
                  </a:lnTo>
                  <a:lnTo>
                    <a:pt x="234" y="83"/>
                  </a:lnTo>
                  <a:lnTo>
                    <a:pt x="247" y="77"/>
                  </a:lnTo>
                  <a:lnTo>
                    <a:pt x="253" y="71"/>
                  </a:lnTo>
                  <a:lnTo>
                    <a:pt x="259" y="71"/>
                  </a:lnTo>
                  <a:lnTo>
                    <a:pt x="265" y="71"/>
                  </a:lnTo>
                  <a:lnTo>
                    <a:pt x="277" y="66"/>
                  </a:lnTo>
                  <a:lnTo>
                    <a:pt x="283" y="66"/>
                  </a:lnTo>
                  <a:lnTo>
                    <a:pt x="289" y="66"/>
                  </a:lnTo>
                  <a:lnTo>
                    <a:pt x="295" y="66"/>
                  </a:lnTo>
                  <a:lnTo>
                    <a:pt x="307" y="66"/>
                  </a:lnTo>
                  <a:lnTo>
                    <a:pt x="313" y="66"/>
                  </a:lnTo>
                  <a:lnTo>
                    <a:pt x="319" y="60"/>
                  </a:lnTo>
                  <a:lnTo>
                    <a:pt x="325" y="60"/>
                  </a:lnTo>
                  <a:lnTo>
                    <a:pt x="337" y="60"/>
                  </a:lnTo>
                  <a:lnTo>
                    <a:pt x="343" y="60"/>
                  </a:lnTo>
                  <a:lnTo>
                    <a:pt x="349" y="60"/>
                  </a:lnTo>
                  <a:lnTo>
                    <a:pt x="355" y="60"/>
                  </a:lnTo>
                  <a:lnTo>
                    <a:pt x="367" y="60"/>
                  </a:lnTo>
                  <a:lnTo>
                    <a:pt x="373" y="60"/>
                  </a:lnTo>
                  <a:lnTo>
                    <a:pt x="379" y="60"/>
                  </a:lnTo>
                  <a:lnTo>
                    <a:pt x="385" y="66"/>
                  </a:lnTo>
                  <a:lnTo>
                    <a:pt x="397" y="66"/>
                  </a:lnTo>
                  <a:lnTo>
                    <a:pt x="403" y="66"/>
                  </a:lnTo>
                  <a:lnTo>
                    <a:pt x="409" y="66"/>
                  </a:lnTo>
                  <a:lnTo>
                    <a:pt x="415" y="66"/>
                  </a:lnTo>
                  <a:lnTo>
                    <a:pt x="427" y="6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5" name="Freeform 101"/>
            <p:cNvSpPr>
              <a:spLocks/>
            </p:cNvSpPr>
            <p:nvPr/>
          </p:nvSpPr>
          <p:spPr bwMode="auto">
            <a:xfrm>
              <a:off x="2565" y="4274"/>
              <a:ext cx="427" cy="107"/>
            </a:xfrm>
            <a:custGeom>
              <a:avLst/>
              <a:gdLst>
                <a:gd name="T0" fmla="*/ 0 w 427"/>
                <a:gd name="T1" fmla="*/ 66 h 107"/>
                <a:gd name="T2" fmla="*/ 6 w 427"/>
                <a:gd name="T3" fmla="*/ 66 h 107"/>
                <a:gd name="T4" fmla="*/ 18 w 427"/>
                <a:gd name="T5" fmla="*/ 66 h 107"/>
                <a:gd name="T6" fmla="*/ 24 w 427"/>
                <a:gd name="T7" fmla="*/ 66 h 107"/>
                <a:gd name="T8" fmla="*/ 30 w 427"/>
                <a:gd name="T9" fmla="*/ 72 h 107"/>
                <a:gd name="T10" fmla="*/ 42 w 427"/>
                <a:gd name="T11" fmla="*/ 72 h 107"/>
                <a:gd name="T12" fmla="*/ 48 w 427"/>
                <a:gd name="T13" fmla="*/ 72 h 107"/>
                <a:gd name="T14" fmla="*/ 54 w 427"/>
                <a:gd name="T15" fmla="*/ 72 h 107"/>
                <a:gd name="T16" fmla="*/ 60 w 427"/>
                <a:gd name="T17" fmla="*/ 72 h 107"/>
                <a:gd name="T18" fmla="*/ 72 w 427"/>
                <a:gd name="T19" fmla="*/ 72 h 107"/>
                <a:gd name="T20" fmla="*/ 78 w 427"/>
                <a:gd name="T21" fmla="*/ 66 h 107"/>
                <a:gd name="T22" fmla="*/ 84 w 427"/>
                <a:gd name="T23" fmla="*/ 66 h 107"/>
                <a:gd name="T24" fmla="*/ 90 w 427"/>
                <a:gd name="T25" fmla="*/ 66 h 107"/>
                <a:gd name="T26" fmla="*/ 102 w 427"/>
                <a:gd name="T27" fmla="*/ 66 h 107"/>
                <a:gd name="T28" fmla="*/ 108 w 427"/>
                <a:gd name="T29" fmla="*/ 72 h 107"/>
                <a:gd name="T30" fmla="*/ 114 w 427"/>
                <a:gd name="T31" fmla="*/ 66 h 107"/>
                <a:gd name="T32" fmla="*/ 120 w 427"/>
                <a:gd name="T33" fmla="*/ 48 h 107"/>
                <a:gd name="T34" fmla="*/ 132 w 427"/>
                <a:gd name="T35" fmla="*/ 24 h 107"/>
                <a:gd name="T36" fmla="*/ 138 w 427"/>
                <a:gd name="T37" fmla="*/ 6 h 107"/>
                <a:gd name="T38" fmla="*/ 144 w 427"/>
                <a:gd name="T39" fmla="*/ 0 h 107"/>
                <a:gd name="T40" fmla="*/ 150 w 427"/>
                <a:gd name="T41" fmla="*/ 18 h 107"/>
                <a:gd name="T42" fmla="*/ 162 w 427"/>
                <a:gd name="T43" fmla="*/ 48 h 107"/>
                <a:gd name="T44" fmla="*/ 168 w 427"/>
                <a:gd name="T45" fmla="*/ 77 h 107"/>
                <a:gd name="T46" fmla="*/ 174 w 427"/>
                <a:gd name="T47" fmla="*/ 95 h 107"/>
                <a:gd name="T48" fmla="*/ 180 w 427"/>
                <a:gd name="T49" fmla="*/ 107 h 107"/>
                <a:gd name="T50" fmla="*/ 193 w 427"/>
                <a:gd name="T51" fmla="*/ 107 h 107"/>
                <a:gd name="T52" fmla="*/ 199 w 427"/>
                <a:gd name="T53" fmla="*/ 101 h 107"/>
                <a:gd name="T54" fmla="*/ 205 w 427"/>
                <a:gd name="T55" fmla="*/ 95 h 107"/>
                <a:gd name="T56" fmla="*/ 211 w 427"/>
                <a:gd name="T57" fmla="*/ 95 h 107"/>
                <a:gd name="T58" fmla="*/ 223 w 427"/>
                <a:gd name="T59" fmla="*/ 89 h 107"/>
                <a:gd name="T60" fmla="*/ 229 w 427"/>
                <a:gd name="T61" fmla="*/ 83 h 107"/>
                <a:gd name="T62" fmla="*/ 235 w 427"/>
                <a:gd name="T63" fmla="*/ 83 h 107"/>
                <a:gd name="T64" fmla="*/ 241 w 427"/>
                <a:gd name="T65" fmla="*/ 77 h 107"/>
                <a:gd name="T66" fmla="*/ 253 w 427"/>
                <a:gd name="T67" fmla="*/ 77 h 107"/>
                <a:gd name="T68" fmla="*/ 259 w 427"/>
                <a:gd name="T69" fmla="*/ 77 h 107"/>
                <a:gd name="T70" fmla="*/ 265 w 427"/>
                <a:gd name="T71" fmla="*/ 72 h 107"/>
                <a:gd name="T72" fmla="*/ 271 w 427"/>
                <a:gd name="T73" fmla="*/ 72 h 107"/>
                <a:gd name="T74" fmla="*/ 283 w 427"/>
                <a:gd name="T75" fmla="*/ 72 h 107"/>
                <a:gd name="T76" fmla="*/ 289 w 427"/>
                <a:gd name="T77" fmla="*/ 72 h 107"/>
                <a:gd name="T78" fmla="*/ 295 w 427"/>
                <a:gd name="T79" fmla="*/ 72 h 107"/>
                <a:gd name="T80" fmla="*/ 307 w 427"/>
                <a:gd name="T81" fmla="*/ 72 h 107"/>
                <a:gd name="T82" fmla="*/ 313 w 427"/>
                <a:gd name="T83" fmla="*/ 72 h 107"/>
                <a:gd name="T84" fmla="*/ 319 w 427"/>
                <a:gd name="T85" fmla="*/ 72 h 107"/>
                <a:gd name="T86" fmla="*/ 325 w 427"/>
                <a:gd name="T87" fmla="*/ 66 h 107"/>
                <a:gd name="T88" fmla="*/ 337 w 427"/>
                <a:gd name="T89" fmla="*/ 66 h 107"/>
                <a:gd name="T90" fmla="*/ 343 w 427"/>
                <a:gd name="T91" fmla="*/ 66 h 107"/>
                <a:gd name="T92" fmla="*/ 349 w 427"/>
                <a:gd name="T93" fmla="*/ 66 h 107"/>
                <a:gd name="T94" fmla="*/ 355 w 427"/>
                <a:gd name="T95" fmla="*/ 66 h 107"/>
                <a:gd name="T96" fmla="*/ 367 w 427"/>
                <a:gd name="T97" fmla="*/ 66 h 107"/>
                <a:gd name="T98" fmla="*/ 373 w 427"/>
                <a:gd name="T99" fmla="*/ 66 h 107"/>
                <a:gd name="T100" fmla="*/ 379 w 427"/>
                <a:gd name="T101" fmla="*/ 66 h 107"/>
                <a:gd name="T102" fmla="*/ 385 w 427"/>
                <a:gd name="T103" fmla="*/ 72 h 107"/>
                <a:gd name="T104" fmla="*/ 397 w 427"/>
                <a:gd name="T105" fmla="*/ 72 h 107"/>
                <a:gd name="T106" fmla="*/ 403 w 427"/>
                <a:gd name="T107" fmla="*/ 72 h 107"/>
                <a:gd name="T108" fmla="*/ 409 w 427"/>
                <a:gd name="T109" fmla="*/ 72 h 107"/>
                <a:gd name="T110" fmla="*/ 415 w 427"/>
                <a:gd name="T111" fmla="*/ 72 h 107"/>
                <a:gd name="T112" fmla="*/ 427 w 427"/>
                <a:gd name="T113" fmla="*/ 7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07">
                  <a:moveTo>
                    <a:pt x="0" y="66"/>
                  </a:moveTo>
                  <a:lnTo>
                    <a:pt x="6" y="66"/>
                  </a:lnTo>
                  <a:lnTo>
                    <a:pt x="18" y="66"/>
                  </a:lnTo>
                  <a:lnTo>
                    <a:pt x="24" y="66"/>
                  </a:lnTo>
                  <a:lnTo>
                    <a:pt x="30" y="72"/>
                  </a:lnTo>
                  <a:lnTo>
                    <a:pt x="42" y="72"/>
                  </a:lnTo>
                  <a:lnTo>
                    <a:pt x="48" y="72"/>
                  </a:lnTo>
                  <a:lnTo>
                    <a:pt x="54" y="72"/>
                  </a:lnTo>
                  <a:lnTo>
                    <a:pt x="60" y="72"/>
                  </a:lnTo>
                  <a:lnTo>
                    <a:pt x="72" y="72"/>
                  </a:lnTo>
                  <a:lnTo>
                    <a:pt x="78" y="66"/>
                  </a:lnTo>
                  <a:lnTo>
                    <a:pt x="84" y="66"/>
                  </a:lnTo>
                  <a:lnTo>
                    <a:pt x="90" y="66"/>
                  </a:lnTo>
                  <a:lnTo>
                    <a:pt x="102" y="66"/>
                  </a:lnTo>
                  <a:lnTo>
                    <a:pt x="108" y="72"/>
                  </a:lnTo>
                  <a:lnTo>
                    <a:pt x="114" y="66"/>
                  </a:lnTo>
                  <a:lnTo>
                    <a:pt x="120" y="48"/>
                  </a:lnTo>
                  <a:lnTo>
                    <a:pt x="132" y="24"/>
                  </a:lnTo>
                  <a:lnTo>
                    <a:pt x="138" y="6"/>
                  </a:lnTo>
                  <a:lnTo>
                    <a:pt x="144" y="0"/>
                  </a:lnTo>
                  <a:lnTo>
                    <a:pt x="150" y="18"/>
                  </a:lnTo>
                  <a:lnTo>
                    <a:pt x="162" y="48"/>
                  </a:lnTo>
                  <a:lnTo>
                    <a:pt x="168" y="77"/>
                  </a:lnTo>
                  <a:lnTo>
                    <a:pt x="174" y="95"/>
                  </a:lnTo>
                  <a:lnTo>
                    <a:pt x="180" y="107"/>
                  </a:lnTo>
                  <a:lnTo>
                    <a:pt x="193" y="107"/>
                  </a:lnTo>
                  <a:lnTo>
                    <a:pt x="199" y="101"/>
                  </a:lnTo>
                  <a:lnTo>
                    <a:pt x="205" y="95"/>
                  </a:lnTo>
                  <a:lnTo>
                    <a:pt x="211" y="95"/>
                  </a:lnTo>
                  <a:lnTo>
                    <a:pt x="223" y="89"/>
                  </a:lnTo>
                  <a:lnTo>
                    <a:pt x="229" y="83"/>
                  </a:lnTo>
                  <a:lnTo>
                    <a:pt x="235" y="83"/>
                  </a:lnTo>
                  <a:lnTo>
                    <a:pt x="241" y="77"/>
                  </a:lnTo>
                  <a:lnTo>
                    <a:pt x="253" y="77"/>
                  </a:lnTo>
                  <a:lnTo>
                    <a:pt x="259" y="77"/>
                  </a:lnTo>
                  <a:lnTo>
                    <a:pt x="265" y="72"/>
                  </a:lnTo>
                  <a:lnTo>
                    <a:pt x="271" y="72"/>
                  </a:lnTo>
                  <a:lnTo>
                    <a:pt x="283" y="72"/>
                  </a:lnTo>
                  <a:lnTo>
                    <a:pt x="289" y="72"/>
                  </a:lnTo>
                  <a:lnTo>
                    <a:pt x="295" y="72"/>
                  </a:lnTo>
                  <a:lnTo>
                    <a:pt x="307" y="72"/>
                  </a:lnTo>
                  <a:lnTo>
                    <a:pt x="313" y="72"/>
                  </a:lnTo>
                  <a:lnTo>
                    <a:pt x="319" y="72"/>
                  </a:lnTo>
                  <a:lnTo>
                    <a:pt x="325" y="66"/>
                  </a:lnTo>
                  <a:lnTo>
                    <a:pt x="337" y="66"/>
                  </a:lnTo>
                  <a:lnTo>
                    <a:pt x="343" y="66"/>
                  </a:lnTo>
                  <a:lnTo>
                    <a:pt x="349" y="66"/>
                  </a:lnTo>
                  <a:lnTo>
                    <a:pt x="355" y="66"/>
                  </a:lnTo>
                  <a:lnTo>
                    <a:pt x="367" y="66"/>
                  </a:lnTo>
                  <a:lnTo>
                    <a:pt x="373" y="66"/>
                  </a:lnTo>
                  <a:lnTo>
                    <a:pt x="379" y="66"/>
                  </a:lnTo>
                  <a:lnTo>
                    <a:pt x="385" y="72"/>
                  </a:lnTo>
                  <a:lnTo>
                    <a:pt x="397" y="72"/>
                  </a:lnTo>
                  <a:lnTo>
                    <a:pt x="403" y="72"/>
                  </a:lnTo>
                  <a:lnTo>
                    <a:pt x="409" y="72"/>
                  </a:lnTo>
                  <a:lnTo>
                    <a:pt x="415" y="72"/>
                  </a:lnTo>
                  <a:lnTo>
                    <a:pt x="427" y="7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6" name="Freeform 102"/>
            <p:cNvSpPr>
              <a:spLocks/>
            </p:cNvSpPr>
            <p:nvPr/>
          </p:nvSpPr>
          <p:spPr bwMode="auto">
            <a:xfrm>
              <a:off x="3101" y="4316"/>
              <a:ext cx="428" cy="41"/>
            </a:xfrm>
            <a:custGeom>
              <a:avLst/>
              <a:gdLst>
                <a:gd name="T0" fmla="*/ 0 w 428"/>
                <a:gd name="T1" fmla="*/ 24 h 41"/>
                <a:gd name="T2" fmla="*/ 6 w 428"/>
                <a:gd name="T3" fmla="*/ 24 h 41"/>
                <a:gd name="T4" fmla="*/ 18 w 428"/>
                <a:gd name="T5" fmla="*/ 24 h 41"/>
                <a:gd name="T6" fmla="*/ 24 w 428"/>
                <a:gd name="T7" fmla="*/ 24 h 41"/>
                <a:gd name="T8" fmla="*/ 30 w 428"/>
                <a:gd name="T9" fmla="*/ 30 h 41"/>
                <a:gd name="T10" fmla="*/ 36 w 428"/>
                <a:gd name="T11" fmla="*/ 30 h 41"/>
                <a:gd name="T12" fmla="*/ 48 w 428"/>
                <a:gd name="T13" fmla="*/ 30 h 41"/>
                <a:gd name="T14" fmla="*/ 54 w 428"/>
                <a:gd name="T15" fmla="*/ 30 h 41"/>
                <a:gd name="T16" fmla="*/ 60 w 428"/>
                <a:gd name="T17" fmla="*/ 30 h 41"/>
                <a:gd name="T18" fmla="*/ 66 w 428"/>
                <a:gd name="T19" fmla="*/ 30 h 41"/>
                <a:gd name="T20" fmla="*/ 78 w 428"/>
                <a:gd name="T21" fmla="*/ 30 h 41"/>
                <a:gd name="T22" fmla="*/ 84 w 428"/>
                <a:gd name="T23" fmla="*/ 24 h 41"/>
                <a:gd name="T24" fmla="*/ 90 w 428"/>
                <a:gd name="T25" fmla="*/ 24 h 41"/>
                <a:gd name="T26" fmla="*/ 96 w 428"/>
                <a:gd name="T27" fmla="*/ 24 h 41"/>
                <a:gd name="T28" fmla="*/ 108 w 428"/>
                <a:gd name="T29" fmla="*/ 18 h 41"/>
                <a:gd name="T30" fmla="*/ 114 w 428"/>
                <a:gd name="T31" fmla="*/ 12 h 41"/>
                <a:gd name="T32" fmla="*/ 120 w 428"/>
                <a:gd name="T33" fmla="*/ 6 h 41"/>
                <a:gd name="T34" fmla="*/ 132 w 428"/>
                <a:gd name="T35" fmla="*/ 0 h 41"/>
                <a:gd name="T36" fmla="*/ 138 w 428"/>
                <a:gd name="T37" fmla="*/ 0 h 41"/>
                <a:gd name="T38" fmla="*/ 144 w 428"/>
                <a:gd name="T39" fmla="*/ 0 h 41"/>
                <a:gd name="T40" fmla="*/ 151 w 428"/>
                <a:gd name="T41" fmla="*/ 6 h 41"/>
                <a:gd name="T42" fmla="*/ 163 w 428"/>
                <a:gd name="T43" fmla="*/ 12 h 41"/>
                <a:gd name="T44" fmla="*/ 169 w 428"/>
                <a:gd name="T45" fmla="*/ 24 h 41"/>
                <a:gd name="T46" fmla="*/ 175 w 428"/>
                <a:gd name="T47" fmla="*/ 30 h 41"/>
                <a:gd name="T48" fmla="*/ 181 w 428"/>
                <a:gd name="T49" fmla="*/ 35 h 41"/>
                <a:gd name="T50" fmla="*/ 193 w 428"/>
                <a:gd name="T51" fmla="*/ 35 h 41"/>
                <a:gd name="T52" fmla="*/ 199 w 428"/>
                <a:gd name="T53" fmla="*/ 41 h 41"/>
                <a:gd name="T54" fmla="*/ 205 w 428"/>
                <a:gd name="T55" fmla="*/ 41 h 41"/>
                <a:gd name="T56" fmla="*/ 211 w 428"/>
                <a:gd name="T57" fmla="*/ 41 h 41"/>
                <a:gd name="T58" fmla="*/ 223 w 428"/>
                <a:gd name="T59" fmla="*/ 41 h 41"/>
                <a:gd name="T60" fmla="*/ 229 w 428"/>
                <a:gd name="T61" fmla="*/ 41 h 41"/>
                <a:gd name="T62" fmla="*/ 235 w 428"/>
                <a:gd name="T63" fmla="*/ 41 h 41"/>
                <a:gd name="T64" fmla="*/ 241 w 428"/>
                <a:gd name="T65" fmla="*/ 41 h 41"/>
                <a:gd name="T66" fmla="*/ 253 w 428"/>
                <a:gd name="T67" fmla="*/ 41 h 41"/>
                <a:gd name="T68" fmla="*/ 259 w 428"/>
                <a:gd name="T69" fmla="*/ 41 h 41"/>
                <a:gd name="T70" fmla="*/ 265 w 428"/>
                <a:gd name="T71" fmla="*/ 35 h 41"/>
                <a:gd name="T72" fmla="*/ 271 w 428"/>
                <a:gd name="T73" fmla="*/ 35 h 41"/>
                <a:gd name="T74" fmla="*/ 283 w 428"/>
                <a:gd name="T75" fmla="*/ 30 h 41"/>
                <a:gd name="T76" fmla="*/ 289 w 428"/>
                <a:gd name="T77" fmla="*/ 30 h 41"/>
                <a:gd name="T78" fmla="*/ 295 w 428"/>
                <a:gd name="T79" fmla="*/ 30 h 41"/>
                <a:gd name="T80" fmla="*/ 301 w 428"/>
                <a:gd name="T81" fmla="*/ 30 h 41"/>
                <a:gd name="T82" fmla="*/ 313 w 428"/>
                <a:gd name="T83" fmla="*/ 30 h 41"/>
                <a:gd name="T84" fmla="*/ 319 w 428"/>
                <a:gd name="T85" fmla="*/ 30 h 41"/>
                <a:gd name="T86" fmla="*/ 325 w 428"/>
                <a:gd name="T87" fmla="*/ 30 h 41"/>
                <a:gd name="T88" fmla="*/ 331 w 428"/>
                <a:gd name="T89" fmla="*/ 24 h 41"/>
                <a:gd name="T90" fmla="*/ 343 w 428"/>
                <a:gd name="T91" fmla="*/ 24 h 41"/>
                <a:gd name="T92" fmla="*/ 349 w 428"/>
                <a:gd name="T93" fmla="*/ 24 h 41"/>
                <a:gd name="T94" fmla="*/ 355 w 428"/>
                <a:gd name="T95" fmla="*/ 24 h 41"/>
                <a:gd name="T96" fmla="*/ 361 w 428"/>
                <a:gd name="T97" fmla="*/ 24 h 41"/>
                <a:gd name="T98" fmla="*/ 373 w 428"/>
                <a:gd name="T99" fmla="*/ 24 h 41"/>
                <a:gd name="T100" fmla="*/ 379 w 428"/>
                <a:gd name="T101" fmla="*/ 24 h 41"/>
                <a:gd name="T102" fmla="*/ 385 w 428"/>
                <a:gd name="T103" fmla="*/ 24 h 41"/>
                <a:gd name="T104" fmla="*/ 398 w 428"/>
                <a:gd name="T105" fmla="*/ 30 h 41"/>
                <a:gd name="T106" fmla="*/ 404 w 428"/>
                <a:gd name="T107" fmla="*/ 30 h 41"/>
                <a:gd name="T108" fmla="*/ 410 w 428"/>
                <a:gd name="T109" fmla="*/ 30 h 41"/>
                <a:gd name="T110" fmla="*/ 416 w 428"/>
                <a:gd name="T111" fmla="*/ 30 h 41"/>
                <a:gd name="T112" fmla="*/ 428 w 428"/>
                <a:gd name="T113"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1">
                  <a:moveTo>
                    <a:pt x="0" y="24"/>
                  </a:moveTo>
                  <a:lnTo>
                    <a:pt x="6" y="24"/>
                  </a:lnTo>
                  <a:lnTo>
                    <a:pt x="18" y="24"/>
                  </a:lnTo>
                  <a:lnTo>
                    <a:pt x="24" y="24"/>
                  </a:lnTo>
                  <a:lnTo>
                    <a:pt x="30" y="30"/>
                  </a:lnTo>
                  <a:lnTo>
                    <a:pt x="36" y="30"/>
                  </a:lnTo>
                  <a:lnTo>
                    <a:pt x="48" y="30"/>
                  </a:lnTo>
                  <a:lnTo>
                    <a:pt x="54" y="30"/>
                  </a:lnTo>
                  <a:lnTo>
                    <a:pt x="60" y="30"/>
                  </a:lnTo>
                  <a:lnTo>
                    <a:pt x="66" y="30"/>
                  </a:lnTo>
                  <a:lnTo>
                    <a:pt x="78" y="30"/>
                  </a:lnTo>
                  <a:lnTo>
                    <a:pt x="84" y="24"/>
                  </a:lnTo>
                  <a:lnTo>
                    <a:pt x="90" y="24"/>
                  </a:lnTo>
                  <a:lnTo>
                    <a:pt x="96" y="24"/>
                  </a:lnTo>
                  <a:lnTo>
                    <a:pt x="108" y="18"/>
                  </a:lnTo>
                  <a:lnTo>
                    <a:pt x="114" y="12"/>
                  </a:lnTo>
                  <a:lnTo>
                    <a:pt x="120" y="6"/>
                  </a:lnTo>
                  <a:lnTo>
                    <a:pt x="132" y="0"/>
                  </a:lnTo>
                  <a:lnTo>
                    <a:pt x="138" y="0"/>
                  </a:lnTo>
                  <a:lnTo>
                    <a:pt x="144" y="0"/>
                  </a:lnTo>
                  <a:lnTo>
                    <a:pt x="151" y="6"/>
                  </a:lnTo>
                  <a:lnTo>
                    <a:pt x="163" y="12"/>
                  </a:lnTo>
                  <a:lnTo>
                    <a:pt x="169" y="24"/>
                  </a:lnTo>
                  <a:lnTo>
                    <a:pt x="175" y="30"/>
                  </a:lnTo>
                  <a:lnTo>
                    <a:pt x="181" y="35"/>
                  </a:lnTo>
                  <a:lnTo>
                    <a:pt x="193" y="35"/>
                  </a:lnTo>
                  <a:lnTo>
                    <a:pt x="199" y="41"/>
                  </a:lnTo>
                  <a:lnTo>
                    <a:pt x="205" y="41"/>
                  </a:lnTo>
                  <a:lnTo>
                    <a:pt x="211" y="41"/>
                  </a:lnTo>
                  <a:lnTo>
                    <a:pt x="223" y="41"/>
                  </a:lnTo>
                  <a:lnTo>
                    <a:pt x="229" y="41"/>
                  </a:lnTo>
                  <a:lnTo>
                    <a:pt x="235" y="41"/>
                  </a:lnTo>
                  <a:lnTo>
                    <a:pt x="241" y="41"/>
                  </a:lnTo>
                  <a:lnTo>
                    <a:pt x="253" y="41"/>
                  </a:lnTo>
                  <a:lnTo>
                    <a:pt x="259" y="41"/>
                  </a:lnTo>
                  <a:lnTo>
                    <a:pt x="265" y="35"/>
                  </a:lnTo>
                  <a:lnTo>
                    <a:pt x="271" y="35"/>
                  </a:lnTo>
                  <a:lnTo>
                    <a:pt x="283" y="30"/>
                  </a:lnTo>
                  <a:lnTo>
                    <a:pt x="289" y="30"/>
                  </a:lnTo>
                  <a:lnTo>
                    <a:pt x="295" y="30"/>
                  </a:lnTo>
                  <a:lnTo>
                    <a:pt x="301" y="30"/>
                  </a:lnTo>
                  <a:lnTo>
                    <a:pt x="313" y="30"/>
                  </a:lnTo>
                  <a:lnTo>
                    <a:pt x="319" y="30"/>
                  </a:lnTo>
                  <a:lnTo>
                    <a:pt x="325" y="30"/>
                  </a:lnTo>
                  <a:lnTo>
                    <a:pt x="331" y="24"/>
                  </a:lnTo>
                  <a:lnTo>
                    <a:pt x="343" y="24"/>
                  </a:lnTo>
                  <a:lnTo>
                    <a:pt x="349" y="24"/>
                  </a:lnTo>
                  <a:lnTo>
                    <a:pt x="355" y="24"/>
                  </a:lnTo>
                  <a:lnTo>
                    <a:pt x="361" y="24"/>
                  </a:lnTo>
                  <a:lnTo>
                    <a:pt x="373" y="24"/>
                  </a:lnTo>
                  <a:lnTo>
                    <a:pt x="379" y="24"/>
                  </a:lnTo>
                  <a:lnTo>
                    <a:pt x="385" y="24"/>
                  </a:lnTo>
                  <a:lnTo>
                    <a:pt x="398" y="30"/>
                  </a:lnTo>
                  <a:lnTo>
                    <a:pt x="404" y="30"/>
                  </a:lnTo>
                  <a:lnTo>
                    <a:pt x="410" y="30"/>
                  </a:lnTo>
                  <a:lnTo>
                    <a:pt x="416" y="30"/>
                  </a:lnTo>
                  <a:lnTo>
                    <a:pt x="428" y="3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7" name="Freeform 103"/>
            <p:cNvSpPr>
              <a:spLocks/>
            </p:cNvSpPr>
            <p:nvPr/>
          </p:nvSpPr>
          <p:spPr bwMode="auto">
            <a:xfrm>
              <a:off x="962" y="4441"/>
              <a:ext cx="422" cy="30"/>
            </a:xfrm>
            <a:custGeom>
              <a:avLst/>
              <a:gdLst>
                <a:gd name="T0" fmla="*/ 0 w 422"/>
                <a:gd name="T1" fmla="*/ 18 h 30"/>
                <a:gd name="T2" fmla="*/ 6 w 422"/>
                <a:gd name="T3" fmla="*/ 18 h 30"/>
                <a:gd name="T4" fmla="*/ 12 w 422"/>
                <a:gd name="T5" fmla="*/ 18 h 30"/>
                <a:gd name="T6" fmla="*/ 18 w 422"/>
                <a:gd name="T7" fmla="*/ 24 h 30"/>
                <a:gd name="T8" fmla="*/ 30 w 422"/>
                <a:gd name="T9" fmla="*/ 24 h 30"/>
                <a:gd name="T10" fmla="*/ 36 w 422"/>
                <a:gd name="T11" fmla="*/ 24 h 30"/>
                <a:gd name="T12" fmla="*/ 42 w 422"/>
                <a:gd name="T13" fmla="*/ 24 h 30"/>
                <a:gd name="T14" fmla="*/ 48 w 422"/>
                <a:gd name="T15" fmla="*/ 24 h 30"/>
                <a:gd name="T16" fmla="*/ 60 w 422"/>
                <a:gd name="T17" fmla="*/ 24 h 30"/>
                <a:gd name="T18" fmla="*/ 66 w 422"/>
                <a:gd name="T19" fmla="*/ 18 h 30"/>
                <a:gd name="T20" fmla="*/ 72 w 422"/>
                <a:gd name="T21" fmla="*/ 18 h 30"/>
                <a:gd name="T22" fmla="*/ 78 w 422"/>
                <a:gd name="T23" fmla="*/ 18 h 30"/>
                <a:gd name="T24" fmla="*/ 91 w 422"/>
                <a:gd name="T25" fmla="*/ 18 h 30"/>
                <a:gd name="T26" fmla="*/ 97 w 422"/>
                <a:gd name="T27" fmla="*/ 18 h 30"/>
                <a:gd name="T28" fmla="*/ 103 w 422"/>
                <a:gd name="T29" fmla="*/ 12 h 30"/>
                <a:gd name="T30" fmla="*/ 109 w 422"/>
                <a:gd name="T31" fmla="*/ 12 h 30"/>
                <a:gd name="T32" fmla="*/ 121 w 422"/>
                <a:gd name="T33" fmla="*/ 6 h 30"/>
                <a:gd name="T34" fmla="*/ 127 w 422"/>
                <a:gd name="T35" fmla="*/ 0 h 30"/>
                <a:gd name="T36" fmla="*/ 133 w 422"/>
                <a:gd name="T37" fmla="*/ 0 h 30"/>
                <a:gd name="T38" fmla="*/ 139 w 422"/>
                <a:gd name="T39" fmla="*/ 6 h 30"/>
                <a:gd name="T40" fmla="*/ 151 w 422"/>
                <a:gd name="T41" fmla="*/ 12 h 30"/>
                <a:gd name="T42" fmla="*/ 157 w 422"/>
                <a:gd name="T43" fmla="*/ 18 h 30"/>
                <a:gd name="T44" fmla="*/ 163 w 422"/>
                <a:gd name="T45" fmla="*/ 24 h 30"/>
                <a:gd name="T46" fmla="*/ 169 w 422"/>
                <a:gd name="T47" fmla="*/ 24 h 30"/>
                <a:gd name="T48" fmla="*/ 181 w 422"/>
                <a:gd name="T49" fmla="*/ 30 h 30"/>
                <a:gd name="T50" fmla="*/ 187 w 422"/>
                <a:gd name="T51" fmla="*/ 30 h 30"/>
                <a:gd name="T52" fmla="*/ 193 w 422"/>
                <a:gd name="T53" fmla="*/ 30 h 30"/>
                <a:gd name="T54" fmla="*/ 199 w 422"/>
                <a:gd name="T55" fmla="*/ 30 h 30"/>
                <a:gd name="T56" fmla="*/ 211 w 422"/>
                <a:gd name="T57" fmla="*/ 30 h 30"/>
                <a:gd name="T58" fmla="*/ 217 w 422"/>
                <a:gd name="T59" fmla="*/ 30 h 30"/>
                <a:gd name="T60" fmla="*/ 223 w 422"/>
                <a:gd name="T61" fmla="*/ 30 h 30"/>
                <a:gd name="T62" fmla="*/ 229 w 422"/>
                <a:gd name="T63" fmla="*/ 30 h 30"/>
                <a:gd name="T64" fmla="*/ 241 w 422"/>
                <a:gd name="T65" fmla="*/ 30 h 30"/>
                <a:gd name="T66" fmla="*/ 247 w 422"/>
                <a:gd name="T67" fmla="*/ 30 h 30"/>
                <a:gd name="T68" fmla="*/ 253 w 422"/>
                <a:gd name="T69" fmla="*/ 30 h 30"/>
                <a:gd name="T70" fmla="*/ 265 w 422"/>
                <a:gd name="T71" fmla="*/ 30 h 30"/>
                <a:gd name="T72" fmla="*/ 271 w 422"/>
                <a:gd name="T73" fmla="*/ 24 h 30"/>
                <a:gd name="T74" fmla="*/ 277 w 422"/>
                <a:gd name="T75" fmla="*/ 24 h 30"/>
                <a:gd name="T76" fmla="*/ 283 w 422"/>
                <a:gd name="T77" fmla="*/ 24 h 30"/>
                <a:gd name="T78" fmla="*/ 295 w 422"/>
                <a:gd name="T79" fmla="*/ 24 h 30"/>
                <a:gd name="T80" fmla="*/ 301 w 422"/>
                <a:gd name="T81" fmla="*/ 18 h 30"/>
                <a:gd name="T82" fmla="*/ 307 w 422"/>
                <a:gd name="T83" fmla="*/ 18 h 30"/>
                <a:gd name="T84" fmla="*/ 313 w 422"/>
                <a:gd name="T85" fmla="*/ 18 h 30"/>
                <a:gd name="T86" fmla="*/ 325 w 422"/>
                <a:gd name="T87" fmla="*/ 18 h 30"/>
                <a:gd name="T88" fmla="*/ 332 w 422"/>
                <a:gd name="T89" fmla="*/ 18 h 30"/>
                <a:gd name="T90" fmla="*/ 338 w 422"/>
                <a:gd name="T91" fmla="*/ 18 h 30"/>
                <a:gd name="T92" fmla="*/ 344 w 422"/>
                <a:gd name="T93" fmla="*/ 18 h 30"/>
                <a:gd name="T94" fmla="*/ 356 w 422"/>
                <a:gd name="T95" fmla="*/ 18 h 30"/>
                <a:gd name="T96" fmla="*/ 362 w 422"/>
                <a:gd name="T97" fmla="*/ 18 h 30"/>
                <a:gd name="T98" fmla="*/ 368 w 422"/>
                <a:gd name="T99" fmla="*/ 18 h 30"/>
                <a:gd name="T100" fmla="*/ 374 w 422"/>
                <a:gd name="T101" fmla="*/ 18 h 30"/>
                <a:gd name="T102" fmla="*/ 386 w 422"/>
                <a:gd name="T103" fmla="*/ 24 h 30"/>
                <a:gd name="T104" fmla="*/ 392 w 422"/>
                <a:gd name="T105" fmla="*/ 24 h 30"/>
                <a:gd name="T106" fmla="*/ 398 w 422"/>
                <a:gd name="T107" fmla="*/ 24 h 30"/>
                <a:gd name="T108" fmla="*/ 404 w 422"/>
                <a:gd name="T109" fmla="*/ 24 h 30"/>
                <a:gd name="T110" fmla="*/ 416 w 422"/>
                <a:gd name="T111" fmla="*/ 18 h 30"/>
                <a:gd name="T112" fmla="*/ 422 w 422"/>
                <a:gd name="T113"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0">
                  <a:moveTo>
                    <a:pt x="0" y="18"/>
                  </a:moveTo>
                  <a:lnTo>
                    <a:pt x="6" y="18"/>
                  </a:lnTo>
                  <a:lnTo>
                    <a:pt x="12" y="18"/>
                  </a:lnTo>
                  <a:lnTo>
                    <a:pt x="18" y="24"/>
                  </a:lnTo>
                  <a:lnTo>
                    <a:pt x="30" y="24"/>
                  </a:lnTo>
                  <a:lnTo>
                    <a:pt x="36" y="24"/>
                  </a:lnTo>
                  <a:lnTo>
                    <a:pt x="42" y="24"/>
                  </a:lnTo>
                  <a:lnTo>
                    <a:pt x="48" y="24"/>
                  </a:lnTo>
                  <a:lnTo>
                    <a:pt x="60" y="24"/>
                  </a:lnTo>
                  <a:lnTo>
                    <a:pt x="66" y="18"/>
                  </a:lnTo>
                  <a:lnTo>
                    <a:pt x="72" y="18"/>
                  </a:lnTo>
                  <a:lnTo>
                    <a:pt x="78" y="18"/>
                  </a:lnTo>
                  <a:lnTo>
                    <a:pt x="91" y="18"/>
                  </a:lnTo>
                  <a:lnTo>
                    <a:pt x="97" y="18"/>
                  </a:lnTo>
                  <a:lnTo>
                    <a:pt x="103" y="12"/>
                  </a:lnTo>
                  <a:lnTo>
                    <a:pt x="109" y="12"/>
                  </a:lnTo>
                  <a:lnTo>
                    <a:pt x="121" y="6"/>
                  </a:lnTo>
                  <a:lnTo>
                    <a:pt x="127" y="0"/>
                  </a:lnTo>
                  <a:lnTo>
                    <a:pt x="133" y="0"/>
                  </a:lnTo>
                  <a:lnTo>
                    <a:pt x="139" y="6"/>
                  </a:lnTo>
                  <a:lnTo>
                    <a:pt x="151" y="12"/>
                  </a:lnTo>
                  <a:lnTo>
                    <a:pt x="157" y="18"/>
                  </a:lnTo>
                  <a:lnTo>
                    <a:pt x="163" y="24"/>
                  </a:lnTo>
                  <a:lnTo>
                    <a:pt x="169" y="24"/>
                  </a:lnTo>
                  <a:lnTo>
                    <a:pt x="181" y="30"/>
                  </a:lnTo>
                  <a:lnTo>
                    <a:pt x="187" y="30"/>
                  </a:lnTo>
                  <a:lnTo>
                    <a:pt x="193" y="30"/>
                  </a:lnTo>
                  <a:lnTo>
                    <a:pt x="199" y="30"/>
                  </a:lnTo>
                  <a:lnTo>
                    <a:pt x="211" y="30"/>
                  </a:lnTo>
                  <a:lnTo>
                    <a:pt x="217" y="30"/>
                  </a:lnTo>
                  <a:lnTo>
                    <a:pt x="223" y="30"/>
                  </a:lnTo>
                  <a:lnTo>
                    <a:pt x="229" y="30"/>
                  </a:lnTo>
                  <a:lnTo>
                    <a:pt x="241" y="30"/>
                  </a:lnTo>
                  <a:lnTo>
                    <a:pt x="247" y="30"/>
                  </a:lnTo>
                  <a:lnTo>
                    <a:pt x="253" y="30"/>
                  </a:lnTo>
                  <a:lnTo>
                    <a:pt x="265" y="30"/>
                  </a:lnTo>
                  <a:lnTo>
                    <a:pt x="271" y="24"/>
                  </a:lnTo>
                  <a:lnTo>
                    <a:pt x="277" y="24"/>
                  </a:lnTo>
                  <a:lnTo>
                    <a:pt x="283" y="24"/>
                  </a:lnTo>
                  <a:lnTo>
                    <a:pt x="295" y="24"/>
                  </a:lnTo>
                  <a:lnTo>
                    <a:pt x="301" y="18"/>
                  </a:lnTo>
                  <a:lnTo>
                    <a:pt x="307" y="18"/>
                  </a:lnTo>
                  <a:lnTo>
                    <a:pt x="313" y="18"/>
                  </a:lnTo>
                  <a:lnTo>
                    <a:pt x="325" y="18"/>
                  </a:lnTo>
                  <a:lnTo>
                    <a:pt x="332" y="18"/>
                  </a:lnTo>
                  <a:lnTo>
                    <a:pt x="338" y="18"/>
                  </a:lnTo>
                  <a:lnTo>
                    <a:pt x="344" y="18"/>
                  </a:lnTo>
                  <a:lnTo>
                    <a:pt x="356" y="18"/>
                  </a:lnTo>
                  <a:lnTo>
                    <a:pt x="362" y="18"/>
                  </a:lnTo>
                  <a:lnTo>
                    <a:pt x="368" y="18"/>
                  </a:lnTo>
                  <a:lnTo>
                    <a:pt x="374" y="18"/>
                  </a:lnTo>
                  <a:lnTo>
                    <a:pt x="386" y="24"/>
                  </a:lnTo>
                  <a:lnTo>
                    <a:pt x="392" y="24"/>
                  </a:lnTo>
                  <a:lnTo>
                    <a:pt x="398" y="24"/>
                  </a:lnTo>
                  <a:lnTo>
                    <a:pt x="404" y="24"/>
                  </a:lnTo>
                  <a:lnTo>
                    <a:pt x="416" y="18"/>
                  </a:lnTo>
                  <a:lnTo>
                    <a:pt x="422" y="1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8" name="Freeform 104"/>
            <p:cNvSpPr>
              <a:spLocks/>
            </p:cNvSpPr>
            <p:nvPr/>
          </p:nvSpPr>
          <p:spPr bwMode="auto">
            <a:xfrm>
              <a:off x="1492" y="4417"/>
              <a:ext cx="428" cy="66"/>
            </a:xfrm>
            <a:custGeom>
              <a:avLst/>
              <a:gdLst>
                <a:gd name="T0" fmla="*/ 0 w 428"/>
                <a:gd name="T1" fmla="*/ 48 h 66"/>
                <a:gd name="T2" fmla="*/ 12 w 428"/>
                <a:gd name="T3" fmla="*/ 48 h 66"/>
                <a:gd name="T4" fmla="*/ 18 w 428"/>
                <a:gd name="T5" fmla="*/ 48 h 66"/>
                <a:gd name="T6" fmla="*/ 24 w 428"/>
                <a:gd name="T7" fmla="*/ 48 h 66"/>
                <a:gd name="T8" fmla="*/ 30 w 428"/>
                <a:gd name="T9" fmla="*/ 48 h 66"/>
                <a:gd name="T10" fmla="*/ 42 w 428"/>
                <a:gd name="T11" fmla="*/ 48 h 66"/>
                <a:gd name="T12" fmla="*/ 49 w 428"/>
                <a:gd name="T13" fmla="*/ 48 h 66"/>
                <a:gd name="T14" fmla="*/ 55 w 428"/>
                <a:gd name="T15" fmla="*/ 48 h 66"/>
                <a:gd name="T16" fmla="*/ 61 w 428"/>
                <a:gd name="T17" fmla="*/ 48 h 66"/>
                <a:gd name="T18" fmla="*/ 73 w 428"/>
                <a:gd name="T19" fmla="*/ 48 h 66"/>
                <a:gd name="T20" fmla="*/ 79 w 428"/>
                <a:gd name="T21" fmla="*/ 42 h 66"/>
                <a:gd name="T22" fmla="*/ 85 w 428"/>
                <a:gd name="T23" fmla="*/ 42 h 66"/>
                <a:gd name="T24" fmla="*/ 97 w 428"/>
                <a:gd name="T25" fmla="*/ 36 h 66"/>
                <a:gd name="T26" fmla="*/ 103 w 428"/>
                <a:gd name="T27" fmla="*/ 30 h 66"/>
                <a:gd name="T28" fmla="*/ 109 w 428"/>
                <a:gd name="T29" fmla="*/ 18 h 66"/>
                <a:gd name="T30" fmla="*/ 115 w 428"/>
                <a:gd name="T31" fmla="*/ 6 h 66"/>
                <a:gd name="T32" fmla="*/ 127 w 428"/>
                <a:gd name="T33" fmla="*/ 0 h 66"/>
                <a:gd name="T34" fmla="*/ 133 w 428"/>
                <a:gd name="T35" fmla="*/ 0 h 66"/>
                <a:gd name="T36" fmla="*/ 139 w 428"/>
                <a:gd name="T37" fmla="*/ 12 h 66"/>
                <a:gd name="T38" fmla="*/ 145 w 428"/>
                <a:gd name="T39" fmla="*/ 24 h 66"/>
                <a:gd name="T40" fmla="*/ 157 w 428"/>
                <a:gd name="T41" fmla="*/ 36 h 66"/>
                <a:gd name="T42" fmla="*/ 163 w 428"/>
                <a:gd name="T43" fmla="*/ 48 h 66"/>
                <a:gd name="T44" fmla="*/ 169 w 428"/>
                <a:gd name="T45" fmla="*/ 60 h 66"/>
                <a:gd name="T46" fmla="*/ 175 w 428"/>
                <a:gd name="T47" fmla="*/ 66 h 66"/>
                <a:gd name="T48" fmla="*/ 187 w 428"/>
                <a:gd name="T49" fmla="*/ 66 h 66"/>
                <a:gd name="T50" fmla="*/ 193 w 428"/>
                <a:gd name="T51" fmla="*/ 66 h 66"/>
                <a:gd name="T52" fmla="*/ 199 w 428"/>
                <a:gd name="T53" fmla="*/ 66 h 66"/>
                <a:gd name="T54" fmla="*/ 205 w 428"/>
                <a:gd name="T55" fmla="*/ 66 h 66"/>
                <a:gd name="T56" fmla="*/ 217 w 428"/>
                <a:gd name="T57" fmla="*/ 66 h 66"/>
                <a:gd name="T58" fmla="*/ 223 w 428"/>
                <a:gd name="T59" fmla="*/ 66 h 66"/>
                <a:gd name="T60" fmla="*/ 229 w 428"/>
                <a:gd name="T61" fmla="*/ 60 h 66"/>
                <a:gd name="T62" fmla="*/ 235 w 428"/>
                <a:gd name="T63" fmla="*/ 60 h 66"/>
                <a:gd name="T64" fmla="*/ 247 w 428"/>
                <a:gd name="T65" fmla="*/ 60 h 66"/>
                <a:gd name="T66" fmla="*/ 253 w 428"/>
                <a:gd name="T67" fmla="*/ 54 h 66"/>
                <a:gd name="T68" fmla="*/ 259 w 428"/>
                <a:gd name="T69" fmla="*/ 54 h 66"/>
                <a:gd name="T70" fmla="*/ 265 w 428"/>
                <a:gd name="T71" fmla="*/ 54 h 66"/>
                <a:gd name="T72" fmla="*/ 277 w 428"/>
                <a:gd name="T73" fmla="*/ 48 h 66"/>
                <a:gd name="T74" fmla="*/ 283 w 428"/>
                <a:gd name="T75" fmla="*/ 48 h 66"/>
                <a:gd name="T76" fmla="*/ 290 w 428"/>
                <a:gd name="T77" fmla="*/ 42 h 66"/>
                <a:gd name="T78" fmla="*/ 296 w 428"/>
                <a:gd name="T79" fmla="*/ 42 h 66"/>
                <a:gd name="T80" fmla="*/ 308 w 428"/>
                <a:gd name="T81" fmla="*/ 42 h 66"/>
                <a:gd name="T82" fmla="*/ 314 w 428"/>
                <a:gd name="T83" fmla="*/ 42 h 66"/>
                <a:gd name="T84" fmla="*/ 320 w 428"/>
                <a:gd name="T85" fmla="*/ 42 h 66"/>
                <a:gd name="T86" fmla="*/ 326 w 428"/>
                <a:gd name="T87" fmla="*/ 42 h 66"/>
                <a:gd name="T88" fmla="*/ 338 w 428"/>
                <a:gd name="T89" fmla="*/ 42 h 66"/>
                <a:gd name="T90" fmla="*/ 344 w 428"/>
                <a:gd name="T91" fmla="*/ 42 h 66"/>
                <a:gd name="T92" fmla="*/ 350 w 428"/>
                <a:gd name="T93" fmla="*/ 42 h 66"/>
                <a:gd name="T94" fmla="*/ 362 w 428"/>
                <a:gd name="T95" fmla="*/ 42 h 66"/>
                <a:gd name="T96" fmla="*/ 368 w 428"/>
                <a:gd name="T97" fmla="*/ 42 h 66"/>
                <a:gd name="T98" fmla="*/ 374 w 428"/>
                <a:gd name="T99" fmla="*/ 42 h 66"/>
                <a:gd name="T100" fmla="*/ 380 w 428"/>
                <a:gd name="T101" fmla="*/ 42 h 66"/>
                <a:gd name="T102" fmla="*/ 392 w 428"/>
                <a:gd name="T103" fmla="*/ 48 h 66"/>
                <a:gd name="T104" fmla="*/ 398 w 428"/>
                <a:gd name="T105" fmla="*/ 48 h 66"/>
                <a:gd name="T106" fmla="*/ 404 w 428"/>
                <a:gd name="T107" fmla="*/ 48 h 66"/>
                <a:gd name="T108" fmla="*/ 410 w 428"/>
                <a:gd name="T109" fmla="*/ 48 h 66"/>
                <a:gd name="T110" fmla="*/ 422 w 428"/>
                <a:gd name="T111" fmla="*/ 42 h 66"/>
                <a:gd name="T112" fmla="*/ 428 w 428"/>
                <a:gd name="T113"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66">
                  <a:moveTo>
                    <a:pt x="0" y="48"/>
                  </a:moveTo>
                  <a:lnTo>
                    <a:pt x="12" y="48"/>
                  </a:lnTo>
                  <a:lnTo>
                    <a:pt x="18" y="48"/>
                  </a:lnTo>
                  <a:lnTo>
                    <a:pt x="24" y="48"/>
                  </a:lnTo>
                  <a:lnTo>
                    <a:pt x="30" y="48"/>
                  </a:lnTo>
                  <a:lnTo>
                    <a:pt x="42" y="48"/>
                  </a:lnTo>
                  <a:lnTo>
                    <a:pt x="49" y="48"/>
                  </a:lnTo>
                  <a:lnTo>
                    <a:pt x="55" y="48"/>
                  </a:lnTo>
                  <a:lnTo>
                    <a:pt x="61" y="48"/>
                  </a:lnTo>
                  <a:lnTo>
                    <a:pt x="73" y="48"/>
                  </a:lnTo>
                  <a:lnTo>
                    <a:pt x="79" y="42"/>
                  </a:lnTo>
                  <a:lnTo>
                    <a:pt x="85" y="42"/>
                  </a:lnTo>
                  <a:lnTo>
                    <a:pt x="97" y="36"/>
                  </a:lnTo>
                  <a:lnTo>
                    <a:pt x="103" y="30"/>
                  </a:lnTo>
                  <a:lnTo>
                    <a:pt x="109" y="18"/>
                  </a:lnTo>
                  <a:lnTo>
                    <a:pt x="115" y="6"/>
                  </a:lnTo>
                  <a:lnTo>
                    <a:pt x="127" y="0"/>
                  </a:lnTo>
                  <a:lnTo>
                    <a:pt x="133" y="0"/>
                  </a:lnTo>
                  <a:lnTo>
                    <a:pt x="139" y="12"/>
                  </a:lnTo>
                  <a:lnTo>
                    <a:pt x="145" y="24"/>
                  </a:lnTo>
                  <a:lnTo>
                    <a:pt x="157" y="36"/>
                  </a:lnTo>
                  <a:lnTo>
                    <a:pt x="163" y="48"/>
                  </a:lnTo>
                  <a:lnTo>
                    <a:pt x="169" y="60"/>
                  </a:lnTo>
                  <a:lnTo>
                    <a:pt x="175" y="66"/>
                  </a:lnTo>
                  <a:lnTo>
                    <a:pt x="187" y="66"/>
                  </a:lnTo>
                  <a:lnTo>
                    <a:pt x="193" y="66"/>
                  </a:lnTo>
                  <a:lnTo>
                    <a:pt x="199" y="66"/>
                  </a:lnTo>
                  <a:lnTo>
                    <a:pt x="205" y="66"/>
                  </a:lnTo>
                  <a:lnTo>
                    <a:pt x="217" y="66"/>
                  </a:lnTo>
                  <a:lnTo>
                    <a:pt x="223" y="66"/>
                  </a:lnTo>
                  <a:lnTo>
                    <a:pt x="229" y="60"/>
                  </a:lnTo>
                  <a:lnTo>
                    <a:pt x="235" y="60"/>
                  </a:lnTo>
                  <a:lnTo>
                    <a:pt x="247" y="60"/>
                  </a:lnTo>
                  <a:lnTo>
                    <a:pt x="253" y="54"/>
                  </a:lnTo>
                  <a:lnTo>
                    <a:pt x="259" y="54"/>
                  </a:lnTo>
                  <a:lnTo>
                    <a:pt x="265" y="54"/>
                  </a:lnTo>
                  <a:lnTo>
                    <a:pt x="277" y="48"/>
                  </a:lnTo>
                  <a:lnTo>
                    <a:pt x="283" y="48"/>
                  </a:lnTo>
                  <a:lnTo>
                    <a:pt x="290" y="42"/>
                  </a:lnTo>
                  <a:lnTo>
                    <a:pt x="296" y="42"/>
                  </a:lnTo>
                  <a:lnTo>
                    <a:pt x="308" y="42"/>
                  </a:lnTo>
                  <a:lnTo>
                    <a:pt x="314" y="42"/>
                  </a:lnTo>
                  <a:lnTo>
                    <a:pt x="320" y="42"/>
                  </a:lnTo>
                  <a:lnTo>
                    <a:pt x="326" y="42"/>
                  </a:lnTo>
                  <a:lnTo>
                    <a:pt x="338" y="42"/>
                  </a:lnTo>
                  <a:lnTo>
                    <a:pt x="344" y="42"/>
                  </a:lnTo>
                  <a:lnTo>
                    <a:pt x="350" y="42"/>
                  </a:lnTo>
                  <a:lnTo>
                    <a:pt x="362" y="42"/>
                  </a:lnTo>
                  <a:lnTo>
                    <a:pt x="368" y="42"/>
                  </a:lnTo>
                  <a:lnTo>
                    <a:pt x="374" y="42"/>
                  </a:lnTo>
                  <a:lnTo>
                    <a:pt x="380" y="42"/>
                  </a:lnTo>
                  <a:lnTo>
                    <a:pt x="392" y="48"/>
                  </a:lnTo>
                  <a:lnTo>
                    <a:pt x="398" y="48"/>
                  </a:lnTo>
                  <a:lnTo>
                    <a:pt x="404" y="48"/>
                  </a:lnTo>
                  <a:lnTo>
                    <a:pt x="410" y="48"/>
                  </a:lnTo>
                  <a:lnTo>
                    <a:pt x="422" y="42"/>
                  </a:lnTo>
                  <a:lnTo>
                    <a:pt x="428" y="4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9" name="Freeform 105"/>
            <p:cNvSpPr>
              <a:spLocks/>
            </p:cNvSpPr>
            <p:nvPr/>
          </p:nvSpPr>
          <p:spPr bwMode="auto">
            <a:xfrm>
              <a:off x="2029" y="4375"/>
              <a:ext cx="427" cy="132"/>
            </a:xfrm>
            <a:custGeom>
              <a:avLst/>
              <a:gdLst>
                <a:gd name="T0" fmla="*/ 0 w 427"/>
                <a:gd name="T1" fmla="*/ 90 h 132"/>
                <a:gd name="T2" fmla="*/ 12 w 427"/>
                <a:gd name="T3" fmla="*/ 90 h 132"/>
                <a:gd name="T4" fmla="*/ 18 w 427"/>
                <a:gd name="T5" fmla="*/ 90 h 132"/>
                <a:gd name="T6" fmla="*/ 24 w 427"/>
                <a:gd name="T7" fmla="*/ 90 h 132"/>
                <a:gd name="T8" fmla="*/ 30 w 427"/>
                <a:gd name="T9" fmla="*/ 90 h 132"/>
                <a:gd name="T10" fmla="*/ 42 w 427"/>
                <a:gd name="T11" fmla="*/ 90 h 132"/>
                <a:gd name="T12" fmla="*/ 48 w 427"/>
                <a:gd name="T13" fmla="*/ 90 h 132"/>
                <a:gd name="T14" fmla="*/ 54 w 427"/>
                <a:gd name="T15" fmla="*/ 90 h 132"/>
                <a:gd name="T16" fmla="*/ 60 w 427"/>
                <a:gd name="T17" fmla="*/ 90 h 132"/>
                <a:gd name="T18" fmla="*/ 72 w 427"/>
                <a:gd name="T19" fmla="*/ 90 h 132"/>
                <a:gd name="T20" fmla="*/ 78 w 427"/>
                <a:gd name="T21" fmla="*/ 90 h 132"/>
                <a:gd name="T22" fmla="*/ 84 w 427"/>
                <a:gd name="T23" fmla="*/ 84 h 132"/>
                <a:gd name="T24" fmla="*/ 90 w 427"/>
                <a:gd name="T25" fmla="*/ 78 h 132"/>
                <a:gd name="T26" fmla="*/ 102 w 427"/>
                <a:gd name="T27" fmla="*/ 60 h 132"/>
                <a:gd name="T28" fmla="*/ 108 w 427"/>
                <a:gd name="T29" fmla="*/ 30 h 132"/>
                <a:gd name="T30" fmla="*/ 114 w 427"/>
                <a:gd name="T31" fmla="*/ 6 h 132"/>
                <a:gd name="T32" fmla="*/ 120 w 427"/>
                <a:gd name="T33" fmla="*/ 0 h 132"/>
                <a:gd name="T34" fmla="*/ 132 w 427"/>
                <a:gd name="T35" fmla="*/ 18 h 132"/>
                <a:gd name="T36" fmla="*/ 138 w 427"/>
                <a:gd name="T37" fmla="*/ 54 h 132"/>
                <a:gd name="T38" fmla="*/ 144 w 427"/>
                <a:gd name="T39" fmla="*/ 90 h 132"/>
                <a:gd name="T40" fmla="*/ 150 w 427"/>
                <a:gd name="T41" fmla="*/ 114 h 132"/>
                <a:gd name="T42" fmla="*/ 162 w 427"/>
                <a:gd name="T43" fmla="*/ 126 h 132"/>
                <a:gd name="T44" fmla="*/ 168 w 427"/>
                <a:gd name="T45" fmla="*/ 132 h 132"/>
                <a:gd name="T46" fmla="*/ 174 w 427"/>
                <a:gd name="T47" fmla="*/ 126 h 132"/>
                <a:gd name="T48" fmla="*/ 186 w 427"/>
                <a:gd name="T49" fmla="*/ 126 h 132"/>
                <a:gd name="T50" fmla="*/ 192 w 427"/>
                <a:gd name="T51" fmla="*/ 126 h 132"/>
                <a:gd name="T52" fmla="*/ 198 w 427"/>
                <a:gd name="T53" fmla="*/ 120 h 132"/>
                <a:gd name="T54" fmla="*/ 204 w 427"/>
                <a:gd name="T55" fmla="*/ 114 h 132"/>
                <a:gd name="T56" fmla="*/ 216 w 427"/>
                <a:gd name="T57" fmla="*/ 108 h 132"/>
                <a:gd name="T58" fmla="*/ 222 w 427"/>
                <a:gd name="T59" fmla="*/ 102 h 132"/>
                <a:gd name="T60" fmla="*/ 228 w 427"/>
                <a:gd name="T61" fmla="*/ 102 h 132"/>
                <a:gd name="T62" fmla="*/ 234 w 427"/>
                <a:gd name="T63" fmla="*/ 96 h 132"/>
                <a:gd name="T64" fmla="*/ 247 w 427"/>
                <a:gd name="T65" fmla="*/ 96 h 132"/>
                <a:gd name="T66" fmla="*/ 253 w 427"/>
                <a:gd name="T67" fmla="*/ 96 h 132"/>
                <a:gd name="T68" fmla="*/ 259 w 427"/>
                <a:gd name="T69" fmla="*/ 96 h 132"/>
                <a:gd name="T70" fmla="*/ 265 w 427"/>
                <a:gd name="T71" fmla="*/ 96 h 132"/>
                <a:gd name="T72" fmla="*/ 277 w 427"/>
                <a:gd name="T73" fmla="*/ 90 h 132"/>
                <a:gd name="T74" fmla="*/ 283 w 427"/>
                <a:gd name="T75" fmla="*/ 90 h 132"/>
                <a:gd name="T76" fmla="*/ 289 w 427"/>
                <a:gd name="T77" fmla="*/ 84 h 132"/>
                <a:gd name="T78" fmla="*/ 295 w 427"/>
                <a:gd name="T79" fmla="*/ 84 h 132"/>
                <a:gd name="T80" fmla="*/ 307 w 427"/>
                <a:gd name="T81" fmla="*/ 84 h 132"/>
                <a:gd name="T82" fmla="*/ 313 w 427"/>
                <a:gd name="T83" fmla="*/ 84 h 132"/>
                <a:gd name="T84" fmla="*/ 319 w 427"/>
                <a:gd name="T85" fmla="*/ 84 h 132"/>
                <a:gd name="T86" fmla="*/ 325 w 427"/>
                <a:gd name="T87" fmla="*/ 84 h 132"/>
                <a:gd name="T88" fmla="*/ 337 w 427"/>
                <a:gd name="T89" fmla="*/ 84 h 132"/>
                <a:gd name="T90" fmla="*/ 343 w 427"/>
                <a:gd name="T91" fmla="*/ 84 h 132"/>
                <a:gd name="T92" fmla="*/ 349 w 427"/>
                <a:gd name="T93" fmla="*/ 84 h 132"/>
                <a:gd name="T94" fmla="*/ 355 w 427"/>
                <a:gd name="T95" fmla="*/ 84 h 132"/>
                <a:gd name="T96" fmla="*/ 367 w 427"/>
                <a:gd name="T97" fmla="*/ 84 h 132"/>
                <a:gd name="T98" fmla="*/ 373 w 427"/>
                <a:gd name="T99" fmla="*/ 84 h 132"/>
                <a:gd name="T100" fmla="*/ 379 w 427"/>
                <a:gd name="T101" fmla="*/ 84 h 132"/>
                <a:gd name="T102" fmla="*/ 385 w 427"/>
                <a:gd name="T103" fmla="*/ 84 h 132"/>
                <a:gd name="T104" fmla="*/ 397 w 427"/>
                <a:gd name="T105" fmla="*/ 84 h 132"/>
                <a:gd name="T106" fmla="*/ 403 w 427"/>
                <a:gd name="T107" fmla="*/ 84 h 132"/>
                <a:gd name="T108" fmla="*/ 409 w 427"/>
                <a:gd name="T109" fmla="*/ 78 h 132"/>
                <a:gd name="T110" fmla="*/ 415 w 427"/>
                <a:gd name="T111" fmla="*/ 78 h 132"/>
                <a:gd name="T112" fmla="*/ 427 w 427"/>
                <a:gd name="T113" fmla="*/ 7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32">
                  <a:moveTo>
                    <a:pt x="0" y="90"/>
                  </a:moveTo>
                  <a:lnTo>
                    <a:pt x="12" y="90"/>
                  </a:lnTo>
                  <a:lnTo>
                    <a:pt x="18" y="90"/>
                  </a:lnTo>
                  <a:lnTo>
                    <a:pt x="24" y="90"/>
                  </a:lnTo>
                  <a:lnTo>
                    <a:pt x="30" y="90"/>
                  </a:lnTo>
                  <a:lnTo>
                    <a:pt x="42" y="90"/>
                  </a:lnTo>
                  <a:lnTo>
                    <a:pt x="48" y="90"/>
                  </a:lnTo>
                  <a:lnTo>
                    <a:pt x="54" y="90"/>
                  </a:lnTo>
                  <a:lnTo>
                    <a:pt x="60" y="90"/>
                  </a:lnTo>
                  <a:lnTo>
                    <a:pt x="72" y="90"/>
                  </a:lnTo>
                  <a:lnTo>
                    <a:pt x="78" y="90"/>
                  </a:lnTo>
                  <a:lnTo>
                    <a:pt x="84" y="84"/>
                  </a:lnTo>
                  <a:lnTo>
                    <a:pt x="90" y="78"/>
                  </a:lnTo>
                  <a:lnTo>
                    <a:pt x="102" y="60"/>
                  </a:lnTo>
                  <a:lnTo>
                    <a:pt x="108" y="30"/>
                  </a:lnTo>
                  <a:lnTo>
                    <a:pt x="114" y="6"/>
                  </a:lnTo>
                  <a:lnTo>
                    <a:pt x="120" y="0"/>
                  </a:lnTo>
                  <a:lnTo>
                    <a:pt x="132" y="18"/>
                  </a:lnTo>
                  <a:lnTo>
                    <a:pt x="138" y="54"/>
                  </a:lnTo>
                  <a:lnTo>
                    <a:pt x="144" y="90"/>
                  </a:lnTo>
                  <a:lnTo>
                    <a:pt x="150" y="114"/>
                  </a:lnTo>
                  <a:lnTo>
                    <a:pt x="162" y="126"/>
                  </a:lnTo>
                  <a:lnTo>
                    <a:pt x="168" y="132"/>
                  </a:lnTo>
                  <a:lnTo>
                    <a:pt x="174" y="126"/>
                  </a:lnTo>
                  <a:lnTo>
                    <a:pt x="186" y="126"/>
                  </a:lnTo>
                  <a:lnTo>
                    <a:pt x="192" y="126"/>
                  </a:lnTo>
                  <a:lnTo>
                    <a:pt x="198" y="120"/>
                  </a:lnTo>
                  <a:lnTo>
                    <a:pt x="204" y="114"/>
                  </a:lnTo>
                  <a:lnTo>
                    <a:pt x="216" y="108"/>
                  </a:lnTo>
                  <a:lnTo>
                    <a:pt x="222" y="102"/>
                  </a:lnTo>
                  <a:lnTo>
                    <a:pt x="228" y="102"/>
                  </a:lnTo>
                  <a:lnTo>
                    <a:pt x="234" y="96"/>
                  </a:lnTo>
                  <a:lnTo>
                    <a:pt x="247" y="96"/>
                  </a:lnTo>
                  <a:lnTo>
                    <a:pt x="253" y="96"/>
                  </a:lnTo>
                  <a:lnTo>
                    <a:pt x="259" y="96"/>
                  </a:lnTo>
                  <a:lnTo>
                    <a:pt x="265" y="96"/>
                  </a:lnTo>
                  <a:lnTo>
                    <a:pt x="277" y="90"/>
                  </a:lnTo>
                  <a:lnTo>
                    <a:pt x="283" y="90"/>
                  </a:lnTo>
                  <a:lnTo>
                    <a:pt x="289" y="84"/>
                  </a:lnTo>
                  <a:lnTo>
                    <a:pt x="295" y="84"/>
                  </a:lnTo>
                  <a:lnTo>
                    <a:pt x="307" y="84"/>
                  </a:lnTo>
                  <a:lnTo>
                    <a:pt x="313" y="84"/>
                  </a:lnTo>
                  <a:lnTo>
                    <a:pt x="319" y="84"/>
                  </a:lnTo>
                  <a:lnTo>
                    <a:pt x="325" y="84"/>
                  </a:lnTo>
                  <a:lnTo>
                    <a:pt x="337" y="84"/>
                  </a:lnTo>
                  <a:lnTo>
                    <a:pt x="343" y="84"/>
                  </a:lnTo>
                  <a:lnTo>
                    <a:pt x="349" y="84"/>
                  </a:lnTo>
                  <a:lnTo>
                    <a:pt x="355" y="84"/>
                  </a:lnTo>
                  <a:lnTo>
                    <a:pt x="367" y="84"/>
                  </a:lnTo>
                  <a:lnTo>
                    <a:pt x="373" y="84"/>
                  </a:lnTo>
                  <a:lnTo>
                    <a:pt x="379" y="84"/>
                  </a:lnTo>
                  <a:lnTo>
                    <a:pt x="385" y="84"/>
                  </a:lnTo>
                  <a:lnTo>
                    <a:pt x="397" y="84"/>
                  </a:lnTo>
                  <a:lnTo>
                    <a:pt x="403" y="84"/>
                  </a:lnTo>
                  <a:lnTo>
                    <a:pt x="409" y="78"/>
                  </a:lnTo>
                  <a:lnTo>
                    <a:pt x="415" y="78"/>
                  </a:lnTo>
                  <a:lnTo>
                    <a:pt x="427" y="7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0" name="Freeform 106"/>
            <p:cNvSpPr>
              <a:spLocks/>
            </p:cNvSpPr>
            <p:nvPr/>
          </p:nvSpPr>
          <p:spPr bwMode="auto">
            <a:xfrm>
              <a:off x="2565" y="4340"/>
              <a:ext cx="427" cy="185"/>
            </a:xfrm>
            <a:custGeom>
              <a:avLst/>
              <a:gdLst>
                <a:gd name="T0" fmla="*/ 0 w 427"/>
                <a:gd name="T1" fmla="*/ 125 h 185"/>
                <a:gd name="T2" fmla="*/ 6 w 427"/>
                <a:gd name="T3" fmla="*/ 125 h 185"/>
                <a:gd name="T4" fmla="*/ 18 w 427"/>
                <a:gd name="T5" fmla="*/ 125 h 185"/>
                <a:gd name="T6" fmla="*/ 24 w 427"/>
                <a:gd name="T7" fmla="*/ 125 h 185"/>
                <a:gd name="T8" fmla="*/ 30 w 427"/>
                <a:gd name="T9" fmla="*/ 125 h 185"/>
                <a:gd name="T10" fmla="*/ 42 w 427"/>
                <a:gd name="T11" fmla="*/ 125 h 185"/>
                <a:gd name="T12" fmla="*/ 48 w 427"/>
                <a:gd name="T13" fmla="*/ 125 h 185"/>
                <a:gd name="T14" fmla="*/ 54 w 427"/>
                <a:gd name="T15" fmla="*/ 125 h 185"/>
                <a:gd name="T16" fmla="*/ 60 w 427"/>
                <a:gd name="T17" fmla="*/ 125 h 185"/>
                <a:gd name="T18" fmla="*/ 72 w 427"/>
                <a:gd name="T19" fmla="*/ 125 h 185"/>
                <a:gd name="T20" fmla="*/ 78 w 427"/>
                <a:gd name="T21" fmla="*/ 125 h 185"/>
                <a:gd name="T22" fmla="*/ 84 w 427"/>
                <a:gd name="T23" fmla="*/ 125 h 185"/>
                <a:gd name="T24" fmla="*/ 90 w 427"/>
                <a:gd name="T25" fmla="*/ 113 h 185"/>
                <a:gd name="T26" fmla="*/ 102 w 427"/>
                <a:gd name="T27" fmla="*/ 83 h 185"/>
                <a:gd name="T28" fmla="*/ 108 w 427"/>
                <a:gd name="T29" fmla="*/ 41 h 185"/>
                <a:gd name="T30" fmla="*/ 114 w 427"/>
                <a:gd name="T31" fmla="*/ 6 h 185"/>
                <a:gd name="T32" fmla="*/ 120 w 427"/>
                <a:gd name="T33" fmla="*/ 0 h 185"/>
                <a:gd name="T34" fmla="*/ 132 w 427"/>
                <a:gd name="T35" fmla="*/ 41 h 185"/>
                <a:gd name="T36" fmla="*/ 138 w 427"/>
                <a:gd name="T37" fmla="*/ 95 h 185"/>
                <a:gd name="T38" fmla="*/ 144 w 427"/>
                <a:gd name="T39" fmla="*/ 149 h 185"/>
                <a:gd name="T40" fmla="*/ 150 w 427"/>
                <a:gd name="T41" fmla="*/ 179 h 185"/>
                <a:gd name="T42" fmla="*/ 162 w 427"/>
                <a:gd name="T43" fmla="*/ 185 h 185"/>
                <a:gd name="T44" fmla="*/ 168 w 427"/>
                <a:gd name="T45" fmla="*/ 185 h 185"/>
                <a:gd name="T46" fmla="*/ 174 w 427"/>
                <a:gd name="T47" fmla="*/ 173 h 185"/>
                <a:gd name="T48" fmla="*/ 180 w 427"/>
                <a:gd name="T49" fmla="*/ 167 h 185"/>
                <a:gd name="T50" fmla="*/ 193 w 427"/>
                <a:gd name="T51" fmla="*/ 161 h 185"/>
                <a:gd name="T52" fmla="*/ 199 w 427"/>
                <a:gd name="T53" fmla="*/ 155 h 185"/>
                <a:gd name="T54" fmla="*/ 205 w 427"/>
                <a:gd name="T55" fmla="*/ 149 h 185"/>
                <a:gd name="T56" fmla="*/ 211 w 427"/>
                <a:gd name="T57" fmla="*/ 143 h 185"/>
                <a:gd name="T58" fmla="*/ 223 w 427"/>
                <a:gd name="T59" fmla="*/ 143 h 185"/>
                <a:gd name="T60" fmla="*/ 229 w 427"/>
                <a:gd name="T61" fmla="*/ 137 h 185"/>
                <a:gd name="T62" fmla="*/ 235 w 427"/>
                <a:gd name="T63" fmla="*/ 137 h 185"/>
                <a:gd name="T64" fmla="*/ 241 w 427"/>
                <a:gd name="T65" fmla="*/ 131 h 185"/>
                <a:gd name="T66" fmla="*/ 253 w 427"/>
                <a:gd name="T67" fmla="*/ 131 h 185"/>
                <a:gd name="T68" fmla="*/ 259 w 427"/>
                <a:gd name="T69" fmla="*/ 131 h 185"/>
                <a:gd name="T70" fmla="*/ 265 w 427"/>
                <a:gd name="T71" fmla="*/ 125 h 185"/>
                <a:gd name="T72" fmla="*/ 271 w 427"/>
                <a:gd name="T73" fmla="*/ 125 h 185"/>
                <a:gd name="T74" fmla="*/ 283 w 427"/>
                <a:gd name="T75" fmla="*/ 125 h 185"/>
                <a:gd name="T76" fmla="*/ 289 w 427"/>
                <a:gd name="T77" fmla="*/ 125 h 185"/>
                <a:gd name="T78" fmla="*/ 295 w 427"/>
                <a:gd name="T79" fmla="*/ 119 h 185"/>
                <a:gd name="T80" fmla="*/ 307 w 427"/>
                <a:gd name="T81" fmla="*/ 119 h 185"/>
                <a:gd name="T82" fmla="*/ 313 w 427"/>
                <a:gd name="T83" fmla="*/ 119 h 185"/>
                <a:gd name="T84" fmla="*/ 319 w 427"/>
                <a:gd name="T85" fmla="*/ 119 h 185"/>
                <a:gd name="T86" fmla="*/ 325 w 427"/>
                <a:gd name="T87" fmla="*/ 119 h 185"/>
                <a:gd name="T88" fmla="*/ 337 w 427"/>
                <a:gd name="T89" fmla="*/ 119 h 185"/>
                <a:gd name="T90" fmla="*/ 343 w 427"/>
                <a:gd name="T91" fmla="*/ 119 h 185"/>
                <a:gd name="T92" fmla="*/ 349 w 427"/>
                <a:gd name="T93" fmla="*/ 119 h 185"/>
                <a:gd name="T94" fmla="*/ 355 w 427"/>
                <a:gd name="T95" fmla="*/ 119 h 185"/>
                <a:gd name="T96" fmla="*/ 367 w 427"/>
                <a:gd name="T97" fmla="*/ 119 h 185"/>
                <a:gd name="T98" fmla="*/ 373 w 427"/>
                <a:gd name="T99" fmla="*/ 119 h 185"/>
                <a:gd name="T100" fmla="*/ 379 w 427"/>
                <a:gd name="T101" fmla="*/ 125 h 185"/>
                <a:gd name="T102" fmla="*/ 385 w 427"/>
                <a:gd name="T103" fmla="*/ 125 h 185"/>
                <a:gd name="T104" fmla="*/ 397 w 427"/>
                <a:gd name="T105" fmla="*/ 125 h 185"/>
                <a:gd name="T106" fmla="*/ 403 w 427"/>
                <a:gd name="T107" fmla="*/ 119 h 185"/>
                <a:gd name="T108" fmla="*/ 409 w 427"/>
                <a:gd name="T109" fmla="*/ 119 h 185"/>
                <a:gd name="T110" fmla="*/ 415 w 427"/>
                <a:gd name="T111" fmla="*/ 119 h 185"/>
                <a:gd name="T112" fmla="*/ 427 w 427"/>
                <a:gd name="T113" fmla="*/ 11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85">
                  <a:moveTo>
                    <a:pt x="0" y="125"/>
                  </a:moveTo>
                  <a:lnTo>
                    <a:pt x="6" y="125"/>
                  </a:lnTo>
                  <a:lnTo>
                    <a:pt x="18" y="125"/>
                  </a:lnTo>
                  <a:lnTo>
                    <a:pt x="24" y="125"/>
                  </a:lnTo>
                  <a:lnTo>
                    <a:pt x="30" y="125"/>
                  </a:lnTo>
                  <a:lnTo>
                    <a:pt x="42" y="125"/>
                  </a:lnTo>
                  <a:lnTo>
                    <a:pt x="48" y="125"/>
                  </a:lnTo>
                  <a:lnTo>
                    <a:pt x="54" y="125"/>
                  </a:lnTo>
                  <a:lnTo>
                    <a:pt x="60" y="125"/>
                  </a:lnTo>
                  <a:lnTo>
                    <a:pt x="72" y="125"/>
                  </a:lnTo>
                  <a:lnTo>
                    <a:pt x="78" y="125"/>
                  </a:lnTo>
                  <a:lnTo>
                    <a:pt x="84" y="125"/>
                  </a:lnTo>
                  <a:lnTo>
                    <a:pt x="90" y="113"/>
                  </a:lnTo>
                  <a:lnTo>
                    <a:pt x="102" y="83"/>
                  </a:lnTo>
                  <a:lnTo>
                    <a:pt x="108" y="41"/>
                  </a:lnTo>
                  <a:lnTo>
                    <a:pt x="114" y="6"/>
                  </a:lnTo>
                  <a:lnTo>
                    <a:pt x="120" y="0"/>
                  </a:lnTo>
                  <a:lnTo>
                    <a:pt x="132" y="41"/>
                  </a:lnTo>
                  <a:lnTo>
                    <a:pt x="138" y="95"/>
                  </a:lnTo>
                  <a:lnTo>
                    <a:pt x="144" y="149"/>
                  </a:lnTo>
                  <a:lnTo>
                    <a:pt x="150" y="179"/>
                  </a:lnTo>
                  <a:lnTo>
                    <a:pt x="162" y="185"/>
                  </a:lnTo>
                  <a:lnTo>
                    <a:pt x="168" y="185"/>
                  </a:lnTo>
                  <a:lnTo>
                    <a:pt x="174" y="173"/>
                  </a:lnTo>
                  <a:lnTo>
                    <a:pt x="180" y="167"/>
                  </a:lnTo>
                  <a:lnTo>
                    <a:pt x="193" y="161"/>
                  </a:lnTo>
                  <a:lnTo>
                    <a:pt x="199" y="155"/>
                  </a:lnTo>
                  <a:lnTo>
                    <a:pt x="205" y="149"/>
                  </a:lnTo>
                  <a:lnTo>
                    <a:pt x="211" y="143"/>
                  </a:lnTo>
                  <a:lnTo>
                    <a:pt x="223" y="143"/>
                  </a:lnTo>
                  <a:lnTo>
                    <a:pt x="229" y="137"/>
                  </a:lnTo>
                  <a:lnTo>
                    <a:pt x="235" y="137"/>
                  </a:lnTo>
                  <a:lnTo>
                    <a:pt x="241" y="131"/>
                  </a:lnTo>
                  <a:lnTo>
                    <a:pt x="253" y="131"/>
                  </a:lnTo>
                  <a:lnTo>
                    <a:pt x="259" y="131"/>
                  </a:lnTo>
                  <a:lnTo>
                    <a:pt x="265" y="125"/>
                  </a:lnTo>
                  <a:lnTo>
                    <a:pt x="271" y="125"/>
                  </a:lnTo>
                  <a:lnTo>
                    <a:pt x="283" y="125"/>
                  </a:lnTo>
                  <a:lnTo>
                    <a:pt x="289" y="125"/>
                  </a:lnTo>
                  <a:lnTo>
                    <a:pt x="295" y="119"/>
                  </a:lnTo>
                  <a:lnTo>
                    <a:pt x="307" y="119"/>
                  </a:lnTo>
                  <a:lnTo>
                    <a:pt x="313" y="119"/>
                  </a:lnTo>
                  <a:lnTo>
                    <a:pt x="319" y="119"/>
                  </a:lnTo>
                  <a:lnTo>
                    <a:pt x="325" y="119"/>
                  </a:lnTo>
                  <a:lnTo>
                    <a:pt x="337" y="119"/>
                  </a:lnTo>
                  <a:lnTo>
                    <a:pt x="343" y="119"/>
                  </a:lnTo>
                  <a:lnTo>
                    <a:pt x="349" y="119"/>
                  </a:lnTo>
                  <a:lnTo>
                    <a:pt x="355" y="119"/>
                  </a:lnTo>
                  <a:lnTo>
                    <a:pt x="367" y="119"/>
                  </a:lnTo>
                  <a:lnTo>
                    <a:pt x="373" y="119"/>
                  </a:lnTo>
                  <a:lnTo>
                    <a:pt x="379" y="125"/>
                  </a:lnTo>
                  <a:lnTo>
                    <a:pt x="385" y="125"/>
                  </a:lnTo>
                  <a:lnTo>
                    <a:pt x="397" y="125"/>
                  </a:lnTo>
                  <a:lnTo>
                    <a:pt x="403" y="119"/>
                  </a:lnTo>
                  <a:lnTo>
                    <a:pt x="409" y="119"/>
                  </a:lnTo>
                  <a:lnTo>
                    <a:pt x="415" y="119"/>
                  </a:lnTo>
                  <a:lnTo>
                    <a:pt x="427" y="119"/>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1" name="Freeform 107"/>
            <p:cNvSpPr>
              <a:spLocks/>
            </p:cNvSpPr>
            <p:nvPr/>
          </p:nvSpPr>
          <p:spPr bwMode="auto">
            <a:xfrm>
              <a:off x="3101" y="4423"/>
              <a:ext cx="428" cy="60"/>
            </a:xfrm>
            <a:custGeom>
              <a:avLst/>
              <a:gdLst>
                <a:gd name="T0" fmla="*/ 0 w 428"/>
                <a:gd name="T1" fmla="*/ 42 h 60"/>
                <a:gd name="T2" fmla="*/ 6 w 428"/>
                <a:gd name="T3" fmla="*/ 42 h 60"/>
                <a:gd name="T4" fmla="*/ 18 w 428"/>
                <a:gd name="T5" fmla="*/ 42 h 60"/>
                <a:gd name="T6" fmla="*/ 24 w 428"/>
                <a:gd name="T7" fmla="*/ 42 h 60"/>
                <a:gd name="T8" fmla="*/ 30 w 428"/>
                <a:gd name="T9" fmla="*/ 42 h 60"/>
                <a:gd name="T10" fmla="*/ 36 w 428"/>
                <a:gd name="T11" fmla="*/ 42 h 60"/>
                <a:gd name="T12" fmla="*/ 48 w 428"/>
                <a:gd name="T13" fmla="*/ 42 h 60"/>
                <a:gd name="T14" fmla="*/ 54 w 428"/>
                <a:gd name="T15" fmla="*/ 42 h 60"/>
                <a:gd name="T16" fmla="*/ 60 w 428"/>
                <a:gd name="T17" fmla="*/ 42 h 60"/>
                <a:gd name="T18" fmla="*/ 66 w 428"/>
                <a:gd name="T19" fmla="*/ 42 h 60"/>
                <a:gd name="T20" fmla="*/ 78 w 428"/>
                <a:gd name="T21" fmla="*/ 36 h 60"/>
                <a:gd name="T22" fmla="*/ 84 w 428"/>
                <a:gd name="T23" fmla="*/ 36 h 60"/>
                <a:gd name="T24" fmla="*/ 90 w 428"/>
                <a:gd name="T25" fmla="*/ 36 h 60"/>
                <a:gd name="T26" fmla="*/ 96 w 428"/>
                <a:gd name="T27" fmla="*/ 30 h 60"/>
                <a:gd name="T28" fmla="*/ 108 w 428"/>
                <a:gd name="T29" fmla="*/ 18 h 60"/>
                <a:gd name="T30" fmla="*/ 114 w 428"/>
                <a:gd name="T31" fmla="*/ 0 h 60"/>
                <a:gd name="T32" fmla="*/ 120 w 428"/>
                <a:gd name="T33" fmla="*/ 0 h 60"/>
                <a:gd name="T34" fmla="*/ 132 w 428"/>
                <a:gd name="T35" fmla="*/ 0 h 60"/>
                <a:gd name="T36" fmla="*/ 138 w 428"/>
                <a:gd name="T37" fmla="*/ 12 h 60"/>
                <a:gd name="T38" fmla="*/ 144 w 428"/>
                <a:gd name="T39" fmla="*/ 30 h 60"/>
                <a:gd name="T40" fmla="*/ 151 w 428"/>
                <a:gd name="T41" fmla="*/ 42 h 60"/>
                <a:gd name="T42" fmla="*/ 163 w 428"/>
                <a:gd name="T43" fmla="*/ 48 h 60"/>
                <a:gd name="T44" fmla="*/ 169 w 428"/>
                <a:gd name="T45" fmla="*/ 54 h 60"/>
                <a:gd name="T46" fmla="*/ 175 w 428"/>
                <a:gd name="T47" fmla="*/ 60 h 60"/>
                <a:gd name="T48" fmla="*/ 181 w 428"/>
                <a:gd name="T49" fmla="*/ 60 h 60"/>
                <a:gd name="T50" fmla="*/ 193 w 428"/>
                <a:gd name="T51" fmla="*/ 60 h 60"/>
                <a:gd name="T52" fmla="*/ 199 w 428"/>
                <a:gd name="T53" fmla="*/ 60 h 60"/>
                <a:gd name="T54" fmla="*/ 205 w 428"/>
                <a:gd name="T55" fmla="*/ 60 h 60"/>
                <a:gd name="T56" fmla="*/ 211 w 428"/>
                <a:gd name="T57" fmla="*/ 54 h 60"/>
                <a:gd name="T58" fmla="*/ 223 w 428"/>
                <a:gd name="T59" fmla="*/ 54 h 60"/>
                <a:gd name="T60" fmla="*/ 229 w 428"/>
                <a:gd name="T61" fmla="*/ 54 h 60"/>
                <a:gd name="T62" fmla="*/ 235 w 428"/>
                <a:gd name="T63" fmla="*/ 48 h 60"/>
                <a:gd name="T64" fmla="*/ 241 w 428"/>
                <a:gd name="T65" fmla="*/ 48 h 60"/>
                <a:gd name="T66" fmla="*/ 253 w 428"/>
                <a:gd name="T67" fmla="*/ 42 h 60"/>
                <a:gd name="T68" fmla="*/ 259 w 428"/>
                <a:gd name="T69" fmla="*/ 42 h 60"/>
                <a:gd name="T70" fmla="*/ 265 w 428"/>
                <a:gd name="T71" fmla="*/ 42 h 60"/>
                <a:gd name="T72" fmla="*/ 271 w 428"/>
                <a:gd name="T73" fmla="*/ 42 h 60"/>
                <a:gd name="T74" fmla="*/ 283 w 428"/>
                <a:gd name="T75" fmla="*/ 42 h 60"/>
                <a:gd name="T76" fmla="*/ 289 w 428"/>
                <a:gd name="T77" fmla="*/ 42 h 60"/>
                <a:gd name="T78" fmla="*/ 295 w 428"/>
                <a:gd name="T79" fmla="*/ 42 h 60"/>
                <a:gd name="T80" fmla="*/ 301 w 428"/>
                <a:gd name="T81" fmla="*/ 42 h 60"/>
                <a:gd name="T82" fmla="*/ 313 w 428"/>
                <a:gd name="T83" fmla="*/ 42 h 60"/>
                <a:gd name="T84" fmla="*/ 319 w 428"/>
                <a:gd name="T85" fmla="*/ 36 h 60"/>
                <a:gd name="T86" fmla="*/ 325 w 428"/>
                <a:gd name="T87" fmla="*/ 36 h 60"/>
                <a:gd name="T88" fmla="*/ 331 w 428"/>
                <a:gd name="T89" fmla="*/ 36 h 60"/>
                <a:gd name="T90" fmla="*/ 343 w 428"/>
                <a:gd name="T91" fmla="*/ 36 h 60"/>
                <a:gd name="T92" fmla="*/ 349 w 428"/>
                <a:gd name="T93" fmla="*/ 36 h 60"/>
                <a:gd name="T94" fmla="*/ 355 w 428"/>
                <a:gd name="T95" fmla="*/ 36 h 60"/>
                <a:gd name="T96" fmla="*/ 361 w 428"/>
                <a:gd name="T97" fmla="*/ 42 h 60"/>
                <a:gd name="T98" fmla="*/ 373 w 428"/>
                <a:gd name="T99" fmla="*/ 42 h 60"/>
                <a:gd name="T100" fmla="*/ 379 w 428"/>
                <a:gd name="T101" fmla="*/ 42 h 60"/>
                <a:gd name="T102" fmla="*/ 385 w 428"/>
                <a:gd name="T103" fmla="*/ 42 h 60"/>
                <a:gd name="T104" fmla="*/ 398 w 428"/>
                <a:gd name="T105" fmla="*/ 42 h 60"/>
                <a:gd name="T106" fmla="*/ 404 w 428"/>
                <a:gd name="T107" fmla="*/ 42 h 60"/>
                <a:gd name="T108" fmla="*/ 410 w 428"/>
                <a:gd name="T109" fmla="*/ 36 h 60"/>
                <a:gd name="T110" fmla="*/ 416 w 428"/>
                <a:gd name="T111" fmla="*/ 36 h 60"/>
                <a:gd name="T112" fmla="*/ 428 w 428"/>
                <a:gd name="T113"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60">
                  <a:moveTo>
                    <a:pt x="0" y="42"/>
                  </a:moveTo>
                  <a:lnTo>
                    <a:pt x="6" y="42"/>
                  </a:lnTo>
                  <a:lnTo>
                    <a:pt x="18" y="42"/>
                  </a:lnTo>
                  <a:lnTo>
                    <a:pt x="24" y="42"/>
                  </a:lnTo>
                  <a:lnTo>
                    <a:pt x="30" y="42"/>
                  </a:lnTo>
                  <a:lnTo>
                    <a:pt x="36" y="42"/>
                  </a:lnTo>
                  <a:lnTo>
                    <a:pt x="48" y="42"/>
                  </a:lnTo>
                  <a:lnTo>
                    <a:pt x="54" y="42"/>
                  </a:lnTo>
                  <a:lnTo>
                    <a:pt x="60" y="42"/>
                  </a:lnTo>
                  <a:lnTo>
                    <a:pt x="66" y="42"/>
                  </a:lnTo>
                  <a:lnTo>
                    <a:pt x="78" y="36"/>
                  </a:lnTo>
                  <a:lnTo>
                    <a:pt x="84" y="36"/>
                  </a:lnTo>
                  <a:lnTo>
                    <a:pt x="90" y="36"/>
                  </a:lnTo>
                  <a:lnTo>
                    <a:pt x="96" y="30"/>
                  </a:lnTo>
                  <a:lnTo>
                    <a:pt x="108" y="18"/>
                  </a:lnTo>
                  <a:lnTo>
                    <a:pt x="114" y="0"/>
                  </a:lnTo>
                  <a:lnTo>
                    <a:pt x="120" y="0"/>
                  </a:lnTo>
                  <a:lnTo>
                    <a:pt x="132" y="0"/>
                  </a:lnTo>
                  <a:lnTo>
                    <a:pt x="138" y="12"/>
                  </a:lnTo>
                  <a:lnTo>
                    <a:pt x="144" y="30"/>
                  </a:lnTo>
                  <a:lnTo>
                    <a:pt x="151" y="42"/>
                  </a:lnTo>
                  <a:lnTo>
                    <a:pt x="163" y="48"/>
                  </a:lnTo>
                  <a:lnTo>
                    <a:pt x="169" y="54"/>
                  </a:lnTo>
                  <a:lnTo>
                    <a:pt x="175" y="60"/>
                  </a:lnTo>
                  <a:lnTo>
                    <a:pt x="181" y="60"/>
                  </a:lnTo>
                  <a:lnTo>
                    <a:pt x="193" y="60"/>
                  </a:lnTo>
                  <a:lnTo>
                    <a:pt x="199" y="60"/>
                  </a:lnTo>
                  <a:lnTo>
                    <a:pt x="205" y="60"/>
                  </a:lnTo>
                  <a:lnTo>
                    <a:pt x="211" y="54"/>
                  </a:lnTo>
                  <a:lnTo>
                    <a:pt x="223" y="54"/>
                  </a:lnTo>
                  <a:lnTo>
                    <a:pt x="229" y="54"/>
                  </a:lnTo>
                  <a:lnTo>
                    <a:pt x="235" y="48"/>
                  </a:lnTo>
                  <a:lnTo>
                    <a:pt x="241" y="48"/>
                  </a:lnTo>
                  <a:lnTo>
                    <a:pt x="253" y="42"/>
                  </a:lnTo>
                  <a:lnTo>
                    <a:pt x="259" y="42"/>
                  </a:lnTo>
                  <a:lnTo>
                    <a:pt x="265" y="42"/>
                  </a:lnTo>
                  <a:lnTo>
                    <a:pt x="271" y="42"/>
                  </a:lnTo>
                  <a:lnTo>
                    <a:pt x="283" y="42"/>
                  </a:lnTo>
                  <a:lnTo>
                    <a:pt x="289" y="42"/>
                  </a:lnTo>
                  <a:lnTo>
                    <a:pt x="295" y="42"/>
                  </a:lnTo>
                  <a:lnTo>
                    <a:pt x="301" y="42"/>
                  </a:lnTo>
                  <a:lnTo>
                    <a:pt x="313" y="42"/>
                  </a:lnTo>
                  <a:lnTo>
                    <a:pt x="319" y="36"/>
                  </a:lnTo>
                  <a:lnTo>
                    <a:pt x="325" y="36"/>
                  </a:lnTo>
                  <a:lnTo>
                    <a:pt x="331" y="36"/>
                  </a:lnTo>
                  <a:lnTo>
                    <a:pt x="343" y="36"/>
                  </a:lnTo>
                  <a:lnTo>
                    <a:pt x="349" y="36"/>
                  </a:lnTo>
                  <a:lnTo>
                    <a:pt x="355" y="36"/>
                  </a:lnTo>
                  <a:lnTo>
                    <a:pt x="361" y="42"/>
                  </a:lnTo>
                  <a:lnTo>
                    <a:pt x="373" y="42"/>
                  </a:lnTo>
                  <a:lnTo>
                    <a:pt x="379" y="42"/>
                  </a:lnTo>
                  <a:lnTo>
                    <a:pt x="385" y="42"/>
                  </a:lnTo>
                  <a:lnTo>
                    <a:pt x="398" y="42"/>
                  </a:lnTo>
                  <a:lnTo>
                    <a:pt x="404" y="42"/>
                  </a:lnTo>
                  <a:lnTo>
                    <a:pt x="410" y="36"/>
                  </a:lnTo>
                  <a:lnTo>
                    <a:pt x="416" y="36"/>
                  </a:lnTo>
                  <a:lnTo>
                    <a:pt x="428" y="3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2" name="Freeform 108"/>
            <p:cNvSpPr>
              <a:spLocks/>
            </p:cNvSpPr>
            <p:nvPr/>
          </p:nvSpPr>
          <p:spPr bwMode="auto">
            <a:xfrm>
              <a:off x="962" y="4561"/>
              <a:ext cx="422" cy="30"/>
            </a:xfrm>
            <a:custGeom>
              <a:avLst/>
              <a:gdLst>
                <a:gd name="T0" fmla="*/ 0 w 422"/>
                <a:gd name="T1" fmla="*/ 24 h 30"/>
                <a:gd name="T2" fmla="*/ 6 w 422"/>
                <a:gd name="T3" fmla="*/ 24 h 30"/>
                <a:gd name="T4" fmla="*/ 12 w 422"/>
                <a:gd name="T5" fmla="*/ 24 h 30"/>
                <a:gd name="T6" fmla="*/ 18 w 422"/>
                <a:gd name="T7" fmla="*/ 18 h 30"/>
                <a:gd name="T8" fmla="*/ 30 w 422"/>
                <a:gd name="T9" fmla="*/ 18 h 30"/>
                <a:gd name="T10" fmla="*/ 36 w 422"/>
                <a:gd name="T11" fmla="*/ 18 h 30"/>
                <a:gd name="T12" fmla="*/ 42 w 422"/>
                <a:gd name="T13" fmla="*/ 18 h 30"/>
                <a:gd name="T14" fmla="*/ 48 w 422"/>
                <a:gd name="T15" fmla="*/ 24 h 30"/>
                <a:gd name="T16" fmla="*/ 60 w 422"/>
                <a:gd name="T17" fmla="*/ 24 h 30"/>
                <a:gd name="T18" fmla="*/ 66 w 422"/>
                <a:gd name="T19" fmla="*/ 24 h 30"/>
                <a:gd name="T20" fmla="*/ 72 w 422"/>
                <a:gd name="T21" fmla="*/ 24 h 30"/>
                <a:gd name="T22" fmla="*/ 78 w 422"/>
                <a:gd name="T23" fmla="*/ 24 h 30"/>
                <a:gd name="T24" fmla="*/ 91 w 422"/>
                <a:gd name="T25" fmla="*/ 24 h 30"/>
                <a:gd name="T26" fmla="*/ 97 w 422"/>
                <a:gd name="T27" fmla="*/ 30 h 30"/>
                <a:gd name="T28" fmla="*/ 103 w 422"/>
                <a:gd name="T29" fmla="*/ 30 h 30"/>
                <a:gd name="T30" fmla="*/ 109 w 422"/>
                <a:gd name="T31" fmla="*/ 30 h 30"/>
                <a:gd name="T32" fmla="*/ 121 w 422"/>
                <a:gd name="T33" fmla="*/ 30 h 30"/>
                <a:gd name="T34" fmla="*/ 127 w 422"/>
                <a:gd name="T35" fmla="*/ 24 h 30"/>
                <a:gd name="T36" fmla="*/ 133 w 422"/>
                <a:gd name="T37" fmla="*/ 18 h 30"/>
                <a:gd name="T38" fmla="*/ 139 w 422"/>
                <a:gd name="T39" fmla="*/ 12 h 30"/>
                <a:gd name="T40" fmla="*/ 151 w 422"/>
                <a:gd name="T41" fmla="*/ 0 h 30"/>
                <a:gd name="T42" fmla="*/ 157 w 422"/>
                <a:gd name="T43" fmla="*/ 0 h 30"/>
                <a:gd name="T44" fmla="*/ 163 w 422"/>
                <a:gd name="T45" fmla="*/ 0 h 30"/>
                <a:gd name="T46" fmla="*/ 169 w 422"/>
                <a:gd name="T47" fmla="*/ 0 h 30"/>
                <a:gd name="T48" fmla="*/ 181 w 422"/>
                <a:gd name="T49" fmla="*/ 6 h 30"/>
                <a:gd name="T50" fmla="*/ 187 w 422"/>
                <a:gd name="T51" fmla="*/ 12 h 30"/>
                <a:gd name="T52" fmla="*/ 193 w 422"/>
                <a:gd name="T53" fmla="*/ 12 h 30"/>
                <a:gd name="T54" fmla="*/ 199 w 422"/>
                <a:gd name="T55" fmla="*/ 18 h 30"/>
                <a:gd name="T56" fmla="*/ 211 w 422"/>
                <a:gd name="T57" fmla="*/ 18 h 30"/>
                <a:gd name="T58" fmla="*/ 217 w 422"/>
                <a:gd name="T59" fmla="*/ 24 h 30"/>
                <a:gd name="T60" fmla="*/ 223 w 422"/>
                <a:gd name="T61" fmla="*/ 24 h 30"/>
                <a:gd name="T62" fmla="*/ 229 w 422"/>
                <a:gd name="T63" fmla="*/ 24 h 30"/>
                <a:gd name="T64" fmla="*/ 241 w 422"/>
                <a:gd name="T65" fmla="*/ 24 h 30"/>
                <a:gd name="T66" fmla="*/ 247 w 422"/>
                <a:gd name="T67" fmla="*/ 24 h 30"/>
                <a:gd name="T68" fmla="*/ 253 w 422"/>
                <a:gd name="T69" fmla="*/ 30 h 30"/>
                <a:gd name="T70" fmla="*/ 265 w 422"/>
                <a:gd name="T71" fmla="*/ 30 h 30"/>
                <a:gd name="T72" fmla="*/ 271 w 422"/>
                <a:gd name="T73" fmla="*/ 30 h 30"/>
                <a:gd name="T74" fmla="*/ 277 w 422"/>
                <a:gd name="T75" fmla="*/ 30 h 30"/>
                <a:gd name="T76" fmla="*/ 283 w 422"/>
                <a:gd name="T77" fmla="*/ 24 h 30"/>
                <a:gd name="T78" fmla="*/ 295 w 422"/>
                <a:gd name="T79" fmla="*/ 24 h 30"/>
                <a:gd name="T80" fmla="*/ 301 w 422"/>
                <a:gd name="T81" fmla="*/ 24 h 30"/>
                <a:gd name="T82" fmla="*/ 307 w 422"/>
                <a:gd name="T83" fmla="*/ 24 h 30"/>
                <a:gd name="T84" fmla="*/ 313 w 422"/>
                <a:gd name="T85" fmla="*/ 24 h 30"/>
                <a:gd name="T86" fmla="*/ 325 w 422"/>
                <a:gd name="T87" fmla="*/ 24 h 30"/>
                <a:gd name="T88" fmla="*/ 332 w 422"/>
                <a:gd name="T89" fmla="*/ 18 h 30"/>
                <a:gd name="T90" fmla="*/ 338 w 422"/>
                <a:gd name="T91" fmla="*/ 18 h 30"/>
                <a:gd name="T92" fmla="*/ 344 w 422"/>
                <a:gd name="T93" fmla="*/ 18 h 30"/>
                <a:gd name="T94" fmla="*/ 356 w 422"/>
                <a:gd name="T95" fmla="*/ 24 h 30"/>
                <a:gd name="T96" fmla="*/ 362 w 422"/>
                <a:gd name="T97" fmla="*/ 24 h 30"/>
                <a:gd name="T98" fmla="*/ 368 w 422"/>
                <a:gd name="T99" fmla="*/ 24 h 30"/>
                <a:gd name="T100" fmla="*/ 374 w 422"/>
                <a:gd name="T101" fmla="*/ 24 h 30"/>
                <a:gd name="T102" fmla="*/ 386 w 422"/>
                <a:gd name="T103" fmla="*/ 24 h 30"/>
                <a:gd name="T104" fmla="*/ 392 w 422"/>
                <a:gd name="T105" fmla="*/ 18 h 30"/>
                <a:gd name="T106" fmla="*/ 398 w 422"/>
                <a:gd name="T107" fmla="*/ 24 h 30"/>
                <a:gd name="T108" fmla="*/ 404 w 422"/>
                <a:gd name="T109" fmla="*/ 24 h 30"/>
                <a:gd name="T110" fmla="*/ 416 w 422"/>
                <a:gd name="T111" fmla="*/ 24 h 30"/>
                <a:gd name="T112" fmla="*/ 422 w 422"/>
                <a:gd name="T113"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0">
                  <a:moveTo>
                    <a:pt x="0" y="24"/>
                  </a:moveTo>
                  <a:lnTo>
                    <a:pt x="6" y="24"/>
                  </a:lnTo>
                  <a:lnTo>
                    <a:pt x="12" y="24"/>
                  </a:lnTo>
                  <a:lnTo>
                    <a:pt x="18" y="18"/>
                  </a:lnTo>
                  <a:lnTo>
                    <a:pt x="30" y="18"/>
                  </a:lnTo>
                  <a:lnTo>
                    <a:pt x="36" y="18"/>
                  </a:lnTo>
                  <a:lnTo>
                    <a:pt x="42" y="18"/>
                  </a:lnTo>
                  <a:lnTo>
                    <a:pt x="48" y="24"/>
                  </a:lnTo>
                  <a:lnTo>
                    <a:pt x="60" y="24"/>
                  </a:lnTo>
                  <a:lnTo>
                    <a:pt x="66" y="24"/>
                  </a:lnTo>
                  <a:lnTo>
                    <a:pt x="72" y="24"/>
                  </a:lnTo>
                  <a:lnTo>
                    <a:pt x="78" y="24"/>
                  </a:lnTo>
                  <a:lnTo>
                    <a:pt x="91" y="24"/>
                  </a:lnTo>
                  <a:lnTo>
                    <a:pt x="97" y="30"/>
                  </a:lnTo>
                  <a:lnTo>
                    <a:pt x="103" y="30"/>
                  </a:lnTo>
                  <a:lnTo>
                    <a:pt x="109" y="30"/>
                  </a:lnTo>
                  <a:lnTo>
                    <a:pt x="121" y="30"/>
                  </a:lnTo>
                  <a:lnTo>
                    <a:pt x="127" y="24"/>
                  </a:lnTo>
                  <a:lnTo>
                    <a:pt x="133" y="18"/>
                  </a:lnTo>
                  <a:lnTo>
                    <a:pt x="139" y="12"/>
                  </a:lnTo>
                  <a:lnTo>
                    <a:pt x="151" y="0"/>
                  </a:lnTo>
                  <a:lnTo>
                    <a:pt x="157" y="0"/>
                  </a:lnTo>
                  <a:lnTo>
                    <a:pt x="163" y="0"/>
                  </a:lnTo>
                  <a:lnTo>
                    <a:pt x="169" y="0"/>
                  </a:lnTo>
                  <a:lnTo>
                    <a:pt x="181" y="6"/>
                  </a:lnTo>
                  <a:lnTo>
                    <a:pt x="187" y="12"/>
                  </a:lnTo>
                  <a:lnTo>
                    <a:pt x="193" y="12"/>
                  </a:lnTo>
                  <a:lnTo>
                    <a:pt x="199" y="18"/>
                  </a:lnTo>
                  <a:lnTo>
                    <a:pt x="211" y="18"/>
                  </a:lnTo>
                  <a:lnTo>
                    <a:pt x="217" y="24"/>
                  </a:lnTo>
                  <a:lnTo>
                    <a:pt x="223" y="24"/>
                  </a:lnTo>
                  <a:lnTo>
                    <a:pt x="229" y="24"/>
                  </a:lnTo>
                  <a:lnTo>
                    <a:pt x="241" y="24"/>
                  </a:lnTo>
                  <a:lnTo>
                    <a:pt x="247" y="24"/>
                  </a:lnTo>
                  <a:lnTo>
                    <a:pt x="253" y="30"/>
                  </a:lnTo>
                  <a:lnTo>
                    <a:pt x="265" y="30"/>
                  </a:lnTo>
                  <a:lnTo>
                    <a:pt x="271" y="30"/>
                  </a:lnTo>
                  <a:lnTo>
                    <a:pt x="277" y="30"/>
                  </a:lnTo>
                  <a:lnTo>
                    <a:pt x="283" y="24"/>
                  </a:lnTo>
                  <a:lnTo>
                    <a:pt x="295" y="24"/>
                  </a:lnTo>
                  <a:lnTo>
                    <a:pt x="301" y="24"/>
                  </a:lnTo>
                  <a:lnTo>
                    <a:pt x="307" y="24"/>
                  </a:lnTo>
                  <a:lnTo>
                    <a:pt x="313" y="24"/>
                  </a:lnTo>
                  <a:lnTo>
                    <a:pt x="325" y="24"/>
                  </a:lnTo>
                  <a:lnTo>
                    <a:pt x="332" y="18"/>
                  </a:lnTo>
                  <a:lnTo>
                    <a:pt x="338" y="18"/>
                  </a:lnTo>
                  <a:lnTo>
                    <a:pt x="344" y="18"/>
                  </a:lnTo>
                  <a:lnTo>
                    <a:pt x="356" y="24"/>
                  </a:lnTo>
                  <a:lnTo>
                    <a:pt x="362" y="24"/>
                  </a:lnTo>
                  <a:lnTo>
                    <a:pt x="368" y="24"/>
                  </a:lnTo>
                  <a:lnTo>
                    <a:pt x="374" y="24"/>
                  </a:lnTo>
                  <a:lnTo>
                    <a:pt x="386" y="24"/>
                  </a:lnTo>
                  <a:lnTo>
                    <a:pt x="392" y="18"/>
                  </a:lnTo>
                  <a:lnTo>
                    <a:pt x="398" y="24"/>
                  </a:lnTo>
                  <a:lnTo>
                    <a:pt x="404" y="24"/>
                  </a:lnTo>
                  <a:lnTo>
                    <a:pt x="416" y="24"/>
                  </a:lnTo>
                  <a:lnTo>
                    <a:pt x="422"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3" name="Freeform 109"/>
            <p:cNvSpPr>
              <a:spLocks/>
            </p:cNvSpPr>
            <p:nvPr/>
          </p:nvSpPr>
          <p:spPr bwMode="auto">
            <a:xfrm>
              <a:off x="1492" y="4549"/>
              <a:ext cx="428" cy="48"/>
            </a:xfrm>
            <a:custGeom>
              <a:avLst/>
              <a:gdLst>
                <a:gd name="T0" fmla="*/ 0 w 428"/>
                <a:gd name="T1" fmla="*/ 30 h 48"/>
                <a:gd name="T2" fmla="*/ 12 w 428"/>
                <a:gd name="T3" fmla="*/ 30 h 48"/>
                <a:gd name="T4" fmla="*/ 18 w 428"/>
                <a:gd name="T5" fmla="*/ 30 h 48"/>
                <a:gd name="T6" fmla="*/ 24 w 428"/>
                <a:gd name="T7" fmla="*/ 30 h 48"/>
                <a:gd name="T8" fmla="*/ 30 w 428"/>
                <a:gd name="T9" fmla="*/ 30 h 48"/>
                <a:gd name="T10" fmla="*/ 42 w 428"/>
                <a:gd name="T11" fmla="*/ 30 h 48"/>
                <a:gd name="T12" fmla="*/ 49 w 428"/>
                <a:gd name="T13" fmla="*/ 36 h 48"/>
                <a:gd name="T14" fmla="*/ 55 w 428"/>
                <a:gd name="T15" fmla="*/ 36 h 48"/>
                <a:gd name="T16" fmla="*/ 61 w 428"/>
                <a:gd name="T17" fmla="*/ 36 h 48"/>
                <a:gd name="T18" fmla="*/ 73 w 428"/>
                <a:gd name="T19" fmla="*/ 36 h 48"/>
                <a:gd name="T20" fmla="*/ 79 w 428"/>
                <a:gd name="T21" fmla="*/ 42 h 48"/>
                <a:gd name="T22" fmla="*/ 85 w 428"/>
                <a:gd name="T23" fmla="*/ 42 h 48"/>
                <a:gd name="T24" fmla="*/ 97 w 428"/>
                <a:gd name="T25" fmla="*/ 42 h 48"/>
                <a:gd name="T26" fmla="*/ 103 w 428"/>
                <a:gd name="T27" fmla="*/ 42 h 48"/>
                <a:gd name="T28" fmla="*/ 109 w 428"/>
                <a:gd name="T29" fmla="*/ 42 h 48"/>
                <a:gd name="T30" fmla="*/ 115 w 428"/>
                <a:gd name="T31" fmla="*/ 36 h 48"/>
                <a:gd name="T32" fmla="*/ 127 w 428"/>
                <a:gd name="T33" fmla="*/ 36 h 48"/>
                <a:gd name="T34" fmla="*/ 133 w 428"/>
                <a:gd name="T35" fmla="*/ 30 h 48"/>
                <a:gd name="T36" fmla="*/ 139 w 428"/>
                <a:gd name="T37" fmla="*/ 18 h 48"/>
                <a:gd name="T38" fmla="*/ 145 w 428"/>
                <a:gd name="T39" fmla="*/ 6 h 48"/>
                <a:gd name="T40" fmla="*/ 157 w 428"/>
                <a:gd name="T41" fmla="*/ 0 h 48"/>
                <a:gd name="T42" fmla="*/ 163 w 428"/>
                <a:gd name="T43" fmla="*/ 0 h 48"/>
                <a:gd name="T44" fmla="*/ 169 w 428"/>
                <a:gd name="T45" fmla="*/ 6 h 48"/>
                <a:gd name="T46" fmla="*/ 175 w 428"/>
                <a:gd name="T47" fmla="*/ 18 h 48"/>
                <a:gd name="T48" fmla="*/ 187 w 428"/>
                <a:gd name="T49" fmla="*/ 24 h 48"/>
                <a:gd name="T50" fmla="*/ 193 w 428"/>
                <a:gd name="T51" fmla="*/ 36 h 48"/>
                <a:gd name="T52" fmla="*/ 199 w 428"/>
                <a:gd name="T53" fmla="*/ 42 h 48"/>
                <a:gd name="T54" fmla="*/ 205 w 428"/>
                <a:gd name="T55" fmla="*/ 42 h 48"/>
                <a:gd name="T56" fmla="*/ 217 w 428"/>
                <a:gd name="T57" fmla="*/ 42 h 48"/>
                <a:gd name="T58" fmla="*/ 223 w 428"/>
                <a:gd name="T59" fmla="*/ 42 h 48"/>
                <a:gd name="T60" fmla="*/ 229 w 428"/>
                <a:gd name="T61" fmla="*/ 42 h 48"/>
                <a:gd name="T62" fmla="*/ 235 w 428"/>
                <a:gd name="T63" fmla="*/ 48 h 48"/>
                <a:gd name="T64" fmla="*/ 247 w 428"/>
                <a:gd name="T65" fmla="*/ 48 h 48"/>
                <a:gd name="T66" fmla="*/ 253 w 428"/>
                <a:gd name="T67" fmla="*/ 48 h 48"/>
                <a:gd name="T68" fmla="*/ 259 w 428"/>
                <a:gd name="T69" fmla="*/ 48 h 48"/>
                <a:gd name="T70" fmla="*/ 265 w 428"/>
                <a:gd name="T71" fmla="*/ 48 h 48"/>
                <a:gd name="T72" fmla="*/ 277 w 428"/>
                <a:gd name="T73" fmla="*/ 42 h 48"/>
                <a:gd name="T74" fmla="*/ 283 w 428"/>
                <a:gd name="T75" fmla="*/ 42 h 48"/>
                <a:gd name="T76" fmla="*/ 290 w 428"/>
                <a:gd name="T77" fmla="*/ 36 h 48"/>
                <a:gd name="T78" fmla="*/ 296 w 428"/>
                <a:gd name="T79" fmla="*/ 36 h 48"/>
                <a:gd name="T80" fmla="*/ 308 w 428"/>
                <a:gd name="T81" fmla="*/ 36 h 48"/>
                <a:gd name="T82" fmla="*/ 314 w 428"/>
                <a:gd name="T83" fmla="*/ 36 h 48"/>
                <a:gd name="T84" fmla="*/ 320 w 428"/>
                <a:gd name="T85" fmla="*/ 36 h 48"/>
                <a:gd name="T86" fmla="*/ 326 w 428"/>
                <a:gd name="T87" fmla="*/ 30 h 48"/>
                <a:gd name="T88" fmla="*/ 338 w 428"/>
                <a:gd name="T89" fmla="*/ 30 h 48"/>
                <a:gd name="T90" fmla="*/ 344 w 428"/>
                <a:gd name="T91" fmla="*/ 30 h 48"/>
                <a:gd name="T92" fmla="*/ 350 w 428"/>
                <a:gd name="T93" fmla="*/ 36 h 48"/>
                <a:gd name="T94" fmla="*/ 362 w 428"/>
                <a:gd name="T95" fmla="*/ 36 h 48"/>
                <a:gd name="T96" fmla="*/ 368 w 428"/>
                <a:gd name="T97" fmla="*/ 36 h 48"/>
                <a:gd name="T98" fmla="*/ 374 w 428"/>
                <a:gd name="T99" fmla="*/ 36 h 48"/>
                <a:gd name="T100" fmla="*/ 380 w 428"/>
                <a:gd name="T101" fmla="*/ 36 h 48"/>
                <a:gd name="T102" fmla="*/ 392 w 428"/>
                <a:gd name="T103" fmla="*/ 30 h 48"/>
                <a:gd name="T104" fmla="*/ 398 w 428"/>
                <a:gd name="T105" fmla="*/ 30 h 48"/>
                <a:gd name="T106" fmla="*/ 404 w 428"/>
                <a:gd name="T107" fmla="*/ 36 h 48"/>
                <a:gd name="T108" fmla="*/ 410 w 428"/>
                <a:gd name="T109" fmla="*/ 36 h 48"/>
                <a:gd name="T110" fmla="*/ 422 w 428"/>
                <a:gd name="T111" fmla="*/ 42 h 48"/>
                <a:gd name="T112" fmla="*/ 428 w 428"/>
                <a:gd name="T11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8">
                  <a:moveTo>
                    <a:pt x="0" y="30"/>
                  </a:moveTo>
                  <a:lnTo>
                    <a:pt x="12" y="30"/>
                  </a:lnTo>
                  <a:lnTo>
                    <a:pt x="18" y="30"/>
                  </a:lnTo>
                  <a:lnTo>
                    <a:pt x="24" y="30"/>
                  </a:lnTo>
                  <a:lnTo>
                    <a:pt x="30" y="30"/>
                  </a:lnTo>
                  <a:lnTo>
                    <a:pt x="42" y="30"/>
                  </a:lnTo>
                  <a:lnTo>
                    <a:pt x="49" y="36"/>
                  </a:lnTo>
                  <a:lnTo>
                    <a:pt x="55" y="36"/>
                  </a:lnTo>
                  <a:lnTo>
                    <a:pt x="61" y="36"/>
                  </a:lnTo>
                  <a:lnTo>
                    <a:pt x="73" y="36"/>
                  </a:lnTo>
                  <a:lnTo>
                    <a:pt x="79" y="42"/>
                  </a:lnTo>
                  <a:lnTo>
                    <a:pt x="85" y="42"/>
                  </a:lnTo>
                  <a:lnTo>
                    <a:pt x="97" y="42"/>
                  </a:lnTo>
                  <a:lnTo>
                    <a:pt x="103" y="42"/>
                  </a:lnTo>
                  <a:lnTo>
                    <a:pt x="109" y="42"/>
                  </a:lnTo>
                  <a:lnTo>
                    <a:pt x="115" y="36"/>
                  </a:lnTo>
                  <a:lnTo>
                    <a:pt x="127" y="36"/>
                  </a:lnTo>
                  <a:lnTo>
                    <a:pt x="133" y="30"/>
                  </a:lnTo>
                  <a:lnTo>
                    <a:pt x="139" y="18"/>
                  </a:lnTo>
                  <a:lnTo>
                    <a:pt x="145" y="6"/>
                  </a:lnTo>
                  <a:lnTo>
                    <a:pt x="157" y="0"/>
                  </a:lnTo>
                  <a:lnTo>
                    <a:pt x="163" y="0"/>
                  </a:lnTo>
                  <a:lnTo>
                    <a:pt x="169" y="6"/>
                  </a:lnTo>
                  <a:lnTo>
                    <a:pt x="175" y="18"/>
                  </a:lnTo>
                  <a:lnTo>
                    <a:pt x="187" y="24"/>
                  </a:lnTo>
                  <a:lnTo>
                    <a:pt x="193" y="36"/>
                  </a:lnTo>
                  <a:lnTo>
                    <a:pt x="199" y="42"/>
                  </a:lnTo>
                  <a:lnTo>
                    <a:pt x="205" y="42"/>
                  </a:lnTo>
                  <a:lnTo>
                    <a:pt x="217" y="42"/>
                  </a:lnTo>
                  <a:lnTo>
                    <a:pt x="223" y="42"/>
                  </a:lnTo>
                  <a:lnTo>
                    <a:pt x="229" y="42"/>
                  </a:lnTo>
                  <a:lnTo>
                    <a:pt x="235" y="48"/>
                  </a:lnTo>
                  <a:lnTo>
                    <a:pt x="247" y="48"/>
                  </a:lnTo>
                  <a:lnTo>
                    <a:pt x="253" y="48"/>
                  </a:lnTo>
                  <a:lnTo>
                    <a:pt x="259" y="48"/>
                  </a:lnTo>
                  <a:lnTo>
                    <a:pt x="265" y="48"/>
                  </a:lnTo>
                  <a:lnTo>
                    <a:pt x="277" y="42"/>
                  </a:lnTo>
                  <a:lnTo>
                    <a:pt x="283" y="42"/>
                  </a:lnTo>
                  <a:lnTo>
                    <a:pt x="290" y="36"/>
                  </a:lnTo>
                  <a:lnTo>
                    <a:pt x="296" y="36"/>
                  </a:lnTo>
                  <a:lnTo>
                    <a:pt x="308" y="36"/>
                  </a:lnTo>
                  <a:lnTo>
                    <a:pt x="314" y="36"/>
                  </a:lnTo>
                  <a:lnTo>
                    <a:pt x="320" y="36"/>
                  </a:lnTo>
                  <a:lnTo>
                    <a:pt x="326" y="30"/>
                  </a:lnTo>
                  <a:lnTo>
                    <a:pt x="338" y="30"/>
                  </a:lnTo>
                  <a:lnTo>
                    <a:pt x="344" y="30"/>
                  </a:lnTo>
                  <a:lnTo>
                    <a:pt x="350" y="36"/>
                  </a:lnTo>
                  <a:lnTo>
                    <a:pt x="362" y="36"/>
                  </a:lnTo>
                  <a:lnTo>
                    <a:pt x="368" y="36"/>
                  </a:lnTo>
                  <a:lnTo>
                    <a:pt x="374" y="36"/>
                  </a:lnTo>
                  <a:lnTo>
                    <a:pt x="380" y="36"/>
                  </a:lnTo>
                  <a:lnTo>
                    <a:pt x="392" y="30"/>
                  </a:lnTo>
                  <a:lnTo>
                    <a:pt x="398" y="30"/>
                  </a:lnTo>
                  <a:lnTo>
                    <a:pt x="404" y="36"/>
                  </a:lnTo>
                  <a:lnTo>
                    <a:pt x="410" y="36"/>
                  </a:lnTo>
                  <a:lnTo>
                    <a:pt x="422" y="42"/>
                  </a:lnTo>
                  <a:lnTo>
                    <a:pt x="428" y="3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4" name="Freeform 110"/>
            <p:cNvSpPr>
              <a:spLocks/>
            </p:cNvSpPr>
            <p:nvPr/>
          </p:nvSpPr>
          <p:spPr bwMode="auto">
            <a:xfrm>
              <a:off x="2029" y="4519"/>
              <a:ext cx="427" cy="90"/>
            </a:xfrm>
            <a:custGeom>
              <a:avLst/>
              <a:gdLst>
                <a:gd name="T0" fmla="*/ 0 w 427"/>
                <a:gd name="T1" fmla="*/ 66 h 90"/>
                <a:gd name="T2" fmla="*/ 12 w 427"/>
                <a:gd name="T3" fmla="*/ 66 h 90"/>
                <a:gd name="T4" fmla="*/ 18 w 427"/>
                <a:gd name="T5" fmla="*/ 66 h 90"/>
                <a:gd name="T6" fmla="*/ 24 w 427"/>
                <a:gd name="T7" fmla="*/ 60 h 90"/>
                <a:gd name="T8" fmla="*/ 30 w 427"/>
                <a:gd name="T9" fmla="*/ 60 h 90"/>
                <a:gd name="T10" fmla="*/ 42 w 427"/>
                <a:gd name="T11" fmla="*/ 60 h 90"/>
                <a:gd name="T12" fmla="*/ 48 w 427"/>
                <a:gd name="T13" fmla="*/ 66 h 90"/>
                <a:gd name="T14" fmla="*/ 54 w 427"/>
                <a:gd name="T15" fmla="*/ 66 h 90"/>
                <a:gd name="T16" fmla="*/ 60 w 427"/>
                <a:gd name="T17" fmla="*/ 72 h 90"/>
                <a:gd name="T18" fmla="*/ 72 w 427"/>
                <a:gd name="T19" fmla="*/ 72 h 90"/>
                <a:gd name="T20" fmla="*/ 78 w 427"/>
                <a:gd name="T21" fmla="*/ 72 h 90"/>
                <a:gd name="T22" fmla="*/ 84 w 427"/>
                <a:gd name="T23" fmla="*/ 72 h 90"/>
                <a:gd name="T24" fmla="*/ 90 w 427"/>
                <a:gd name="T25" fmla="*/ 72 h 90"/>
                <a:gd name="T26" fmla="*/ 102 w 427"/>
                <a:gd name="T27" fmla="*/ 78 h 90"/>
                <a:gd name="T28" fmla="*/ 108 w 427"/>
                <a:gd name="T29" fmla="*/ 78 h 90"/>
                <a:gd name="T30" fmla="*/ 114 w 427"/>
                <a:gd name="T31" fmla="*/ 78 h 90"/>
                <a:gd name="T32" fmla="*/ 120 w 427"/>
                <a:gd name="T33" fmla="*/ 66 h 90"/>
                <a:gd name="T34" fmla="*/ 132 w 427"/>
                <a:gd name="T35" fmla="*/ 48 h 90"/>
                <a:gd name="T36" fmla="*/ 138 w 427"/>
                <a:gd name="T37" fmla="*/ 24 h 90"/>
                <a:gd name="T38" fmla="*/ 144 w 427"/>
                <a:gd name="T39" fmla="*/ 6 h 90"/>
                <a:gd name="T40" fmla="*/ 150 w 427"/>
                <a:gd name="T41" fmla="*/ 0 h 90"/>
                <a:gd name="T42" fmla="*/ 162 w 427"/>
                <a:gd name="T43" fmla="*/ 12 h 90"/>
                <a:gd name="T44" fmla="*/ 168 w 427"/>
                <a:gd name="T45" fmla="*/ 30 h 90"/>
                <a:gd name="T46" fmla="*/ 174 w 427"/>
                <a:gd name="T47" fmla="*/ 48 h 90"/>
                <a:gd name="T48" fmla="*/ 186 w 427"/>
                <a:gd name="T49" fmla="*/ 66 h 90"/>
                <a:gd name="T50" fmla="*/ 192 w 427"/>
                <a:gd name="T51" fmla="*/ 78 h 90"/>
                <a:gd name="T52" fmla="*/ 198 w 427"/>
                <a:gd name="T53" fmla="*/ 84 h 90"/>
                <a:gd name="T54" fmla="*/ 204 w 427"/>
                <a:gd name="T55" fmla="*/ 84 h 90"/>
                <a:gd name="T56" fmla="*/ 216 w 427"/>
                <a:gd name="T57" fmla="*/ 90 h 90"/>
                <a:gd name="T58" fmla="*/ 222 w 427"/>
                <a:gd name="T59" fmla="*/ 84 h 90"/>
                <a:gd name="T60" fmla="*/ 228 w 427"/>
                <a:gd name="T61" fmla="*/ 84 h 90"/>
                <a:gd name="T62" fmla="*/ 234 w 427"/>
                <a:gd name="T63" fmla="*/ 84 h 90"/>
                <a:gd name="T64" fmla="*/ 247 w 427"/>
                <a:gd name="T65" fmla="*/ 78 h 90"/>
                <a:gd name="T66" fmla="*/ 253 w 427"/>
                <a:gd name="T67" fmla="*/ 78 h 90"/>
                <a:gd name="T68" fmla="*/ 259 w 427"/>
                <a:gd name="T69" fmla="*/ 78 h 90"/>
                <a:gd name="T70" fmla="*/ 265 w 427"/>
                <a:gd name="T71" fmla="*/ 78 h 90"/>
                <a:gd name="T72" fmla="*/ 277 w 427"/>
                <a:gd name="T73" fmla="*/ 78 h 90"/>
                <a:gd name="T74" fmla="*/ 283 w 427"/>
                <a:gd name="T75" fmla="*/ 72 h 90"/>
                <a:gd name="T76" fmla="*/ 289 w 427"/>
                <a:gd name="T77" fmla="*/ 72 h 90"/>
                <a:gd name="T78" fmla="*/ 295 w 427"/>
                <a:gd name="T79" fmla="*/ 72 h 90"/>
                <a:gd name="T80" fmla="*/ 307 w 427"/>
                <a:gd name="T81" fmla="*/ 72 h 90"/>
                <a:gd name="T82" fmla="*/ 313 w 427"/>
                <a:gd name="T83" fmla="*/ 72 h 90"/>
                <a:gd name="T84" fmla="*/ 319 w 427"/>
                <a:gd name="T85" fmla="*/ 66 h 90"/>
                <a:gd name="T86" fmla="*/ 325 w 427"/>
                <a:gd name="T87" fmla="*/ 66 h 90"/>
                <a:gd name="T88" fmla="*/ 337 w 427"/>
                <a:gd name="T89" fmla="*/ 66 h 90"/>
                <a:gd name="T90" fmla="*/ 343 w 427"/>
                <a:gd name="T91" fmla="*/ 66 h 90"/>
                <a:gd name="T92" fmla="*/ 349 w 427"/>
                <a:gd name="T93" fmla="*/ 66 h 90"/>
                <a:gd name="T94" fmla="*/ 355 w 427"/>
                <a:gd name="T95" fmla="*/ 66 h 90"/>
                <a:gd name="T96" fmla="*/ 367 w 427"/>
                <a:gd name="T97" fmla="*/ 66 h 90"/>
                <a:gd name="T98" fmla="*/ 373 w 427"/>
                <a:gd name="T99" fmla="*/ 66 h 90"/>
                <a:gd name="T100" fmla="*/ 379 w 427"/>
                <a:gd name="T101" fmla="*/ 66 h 90"/>
                <a:gd name="T102" fmla="*/ 385 w 427"/>
                <a:gd name="T103" fmla="*/ 66 h 90"/>
                <a:gd name="T104" fmla="*/ 397 w 427"/>
                <a:gd name="T105" fmla="*/ 66 h 90"/>
                <a:gd name="T106" fmla="*/ 403 w 427"/>
                <a:gd name="T107" fmla="*/ 66 h 90"/>
                <a:gd name="T108" fmla="*/ 409 w 427"/>
                <a:gd name="T109" fmla="*/ 66 h 90"/>
                <a:gd name="T110" fmla="*/ 415 w 427"/>
                <a:gd name="T111" fmla="*/ 72 h 90"/>
                <a:gd name="T112" fmla="*/ 427 w 427"/>
                <a:gd name="T113" fmla="*/ 7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90">
                  <a:moveTo>
                    <a:pt x="0" y="66"/>
                  </a:moveTo>
                  <a:lnTo>
                    <a:pt x="12" y="66"/>
                  </a:lnTo>
                  <a:lnTo>
                    <a:pt x="18" y="66"/>
                  </a:lnTo>
                  <a:lnTo>
                    <a:pt x="24" y="60"/>
                  </a:lnTo>
                  <a:lnTo>
                    <a:pt x="30" y="60"/>
                  </a:lnTo>
                  <a:lnTo>
                    <a:pt x="42" y="60"/>
                  </a:lnTo>
                  <a:lnTo>
                    <a:pt x="48" y="66"/>
                  </a:lnTo>
                  <a:lnTo>
                    <a:pt x="54" y="66"/>
                  </a:lnTo>
                  <a:lnTo>
                    <a:pt x="60" y="72"/>
                  </a:lnTo>
                  <a:lnTo>
                    <a:pt x="72" y="72"/>
                  </a:lnTo>
                  <a:lnTo>
                    <a:pt x="78" y="72"/>
                  </a:lnTo>
                  <a:lnTo>
                    <a:pt x="84" y="72"/>
                  </a:lnTo>
                  <a:lnTo>
                    <a:pt x="90" y="72"/>
                  </a:lnTo>
                  <a:lnTo>
                    <a:pt x="102" y="78"/>
                  </a:lnTo>
                  <a:lnTo>
                    <a:pt x="108" y="78"/>
                  </a:lnTo>
                  <a:lnTo>
                    <a:pt x="114" y="78"/>
                  </a:lnTo>
                  <a:lnTo>
                    <a:pt x="120" y="66"/>
                  </a:lnTo>
                  <a:lnTo>
                    <a:pt x="132" y="48"/>
                  </a:lnTo>
                  <a:lnTo>
                    <a:pt x="138" y="24"/>
                  </a:lnTo>
                  <a:lnTo>
                    <a:pt x="144" y="6"/>
                  </a:lnTo>
                  <a:lnTo>
                    <a:pt x="150" y="0"/>
                  </a:lnTo>
                  <a:lnTo>
                    <a:pt x="162" y="12"/>
                  </a:lnTo>
                  <a:lnTo>
                    <a:pt x="168" y="30"/>
                  </a:lnTo>
                  <a:lnTo>
                    <a:pt x="174" y="48"/>
                  </a:lnTo>
                  <a:lnTo>
                    <a:pt x="186" y="66"/>
                  </a:lnTo>
                  <a:lnTo>
                    <a:pt x="192" y="78"/>
                  </a:lnTo>
                  <a:lnTo>
                    <a:pt x="198" y="84"/>
                  </a:lnTo>
                  <a:lnTo>
                    <a:pt x="204" y="84"/>
                  </a:lnTo>
                  <a:lnTo>
                    <a:pt x="216" y="90"/>
                  </a:lnTo>
                  <a:lnTo>
                    <a:pt x="222" y="84"/>
                  </a:lnTo>
                  <a:lnTo>
                    <a:pt x="228" y="84"/>
                  </a:lnTo>
                  <a:lnTo>
                    <a:pt x="234" y="84"/>
                  </a:lnTo>
                  <a:lnTo>
                    <a:pt x="247" y="78"/>
                  </a:lnTo>
                  <a:lnTo>
                    <a:pt x="253" y="78"/>
                  </a:lnTo>
                  <a:lnTo>
                    <a:pt x="259" y="78"/>
                  </a:lnTo>
                  <a:lnTo>
                    <a:pt x="265" y="78"/>
                  </a:lnTo>
                  <a:lnTo>
                    <a:pt x="277" y="78"/>
                  </a:lnTo>
                  <a:lnTo>
                    <a:pt x="283" y="72"/>
                  </a:lnTo>
                  <a:lnTo>
                    <a:pt x="289" y="72"/>
                  </a:lnTo>
                  <a:lnTo>
                    <a:pt x="295" y="72"/>
                  </a:lnTo>
                  <a:lnTo>
                    <a:pt x="307" y="72"/>
                  </a:lnTo>
                  <a:lnTo>
                    <a:pt x="313" y="72"/>
                  </a:lnTo>
                  <a:lnTo>
                    <a:pt x="319" y="66"/>
                  </a:lnTo>
                  <a:lnTo>
                    <a:pt x="325" y="66"/>
                  </a:lnTo>
                  <a:lnTo>
                    <a:pt x="337" y="66"/>
                  </a:lnTo>
                  <a:lnTo>
                    <a:pt x="343" y="66"/>
                  </a:lnTo>
                  <a:lnTo>
                    <a:pt x="349" y="66"/>
                  </a:lnTo>
                  <a:lnTo>
                    <a:pt x="355" y="66"/>
                  </a:lnTo>
                  <a:lnTo>
                    <a:pt x="367" y="66"/>
                  </a:lnTo>
                  <a:lnTo>
                    <a:pt x="373" y="66"/>
                  </a:lnTo>
                  <a:lnTo>
                    <a:pt x="379" y="66"/>
                  </a:lnTo>
                  <a:lnTo>
                    <a:pt x="385" y="66"/>
                  </a:lnTo>
                  <a:lnTo>
                    <a:pt x="397" y="66"/>
                  </a:lnTo>
                  <a:lnTo>
                    <a:pt x="403" y="66"/>
                  </a:lnTo>
                  <a:lnTo>
                    <a:pt x="409" y="66"/>
                  </a:lnTo>
                  <a:lnTo>
                    <a:pt x="415" y="72"/>
                  </a:lnTo>
                  <a:lnTo>
                    <a:pt x="427" y="7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5" name="Freeform 111"/>
            <p:cNvSpPr>
              <a:spLocks/>
            </p:cNvSpPr>
            <p:nvPr/>
          </p:nvSpPr>
          <p:spPr bwMode="auto">
            <a:xfrm>
              <a:off x="2565" y="4501"/>
              <a:ext cx="427" cy="114"/>
            </a:xfrm>
            <a:custGeom>
              <a:avLst/>
              <a:gdLst>
                <a:gd name="T0" fmla="*/ 0 w 427"/>
                <a:gd name="T1" fmla="*/ 84 h 114"/>
                <a:gd name="T2" fmla="*/ 6 w 427"/>
                <a:gd name="T3" fmla="*/ 84 h 114"/>
                <a:gd name="T4" fmla="*/ 18 w 427"/>
                <a:gd name="T5" fmla="*/ 84 h 114"/>
                <a:gd name="T6" fmla="*/ 24 w 427"/>
                <a:gd name="T7" fmla="*/ 78 h 114"/>
                <a:gd name="T8" fmla="*/ 30 w 427"/>
                <a:gd name="T9" fmla="*/ 78 h 114"/>
                <a:gd name="T10" fmla="*/ 42 w 427"/>
                <a:gd name="T11" fmla="*/ 78 h 114"/>
                <a:gd name="T12" fmla="*/ 48 w 427"/>
                <a:gd name="T13" fmla="*/ 78 h 114"/>
                <a:gd name="T14" fmla="*/ 54 w 427"/>
                <a:gd name="T15" fmla="*/ 84 h 114"/>
                <a:gd name="T16" fmla="*/ 60 w 427"/>
                <a:gd name="T17" fmla="*/ 84 h 114"/>
                <a:gd name="T18" fmla="*/ 72 w 427"/>
                <a:gd name="T19" fmla="*/ 84 h 114"/>
                <a:gd name="T20" fmla="*/ 78 w 427"/>
                <a:gd name="T21" fmla="*/ 84 h 114"/>
                <a:gd name="T22" fmla="*/ 84 w 427"/>
                <a:gd name="T23" fmla="*/ 84 h 114"/>
                <a:gd name="T24" fmla="*/ 90 w 427"/>
                <a:gd name="T25" fmla="*/ 84 h 114"/>
                <a:gd name="T26" fmla="*/ 102 w 427"/>
                <a:gd name="T27" fmla="*/ 96 h 114"/>
                <a:gd name="T28" fmla="*/ 108 w 427"/>
                <a:gd name="T29" fmla="*/ 108 h 114"/>
                <a:gd name="T30" fmla="*/ 114 w 427"/>
                <a:gd name="T31" fmla="*/ 108 h 114"/>
                <a:gd name="T32" fmla="*/ 120 w 427"/>
                <a:gd name="T33" fmla="*/ 90 h 114"/>
                <a:gd name="T34" fmla="*/ 132 w 427"/>
                <a:gd name="T35" fmla="*/ 54 h 114"/>
                <a:gd name="T36" fmla="*/ 138 w 427"/>
                <a:gd name="T37" fmla="*/ 18 h 114"/>
                <a:gd name="T38" fmla="*/ 144 w 427"/>
                <a:gd name="T39" fmla="*/ 0 h 114"/>
                <a:gd name="T40" fmla="*/ 150 w 427"/>
                <a:gd name="T41" fmla="*/ 6 h 114"/>
                <a:gd name="T42" fmla="*/ 162 w 427"/>
                <a:gd name="T43" fmla="*/ 36 h 114"/>
                <a:gd name="T44" fmla="*/ 168 w 427"/>
                <a:gd name="T45" fmla="*/ 66 h 114"/>
                <a:gd name="T46" fmla="*/ 174 w 427"/>
                <a:gd name="T47" fmla="*/ 96 h 114"/>
                <a:gd name="T48" fmla="*/ 180 w 427"/>
                <a:gd name="T49" fmla="*/ 108 h 114"/>
                <a:gd name="T50" fmla="*/ 193 w 427"/>
                <a:gd name="T51" fmla="*/ 114 h 114"/>
                <a:gd name="T52" fmla="*/ 199 w 427"/>
                <a:gd name="T53" fmla="*/ 114 h 114"/>
                <a:gd name="T54" fmla="*/ 205 w 427"/>
                <a:gd name="T55" fmla="*/ 114 h 114"/>
                <a:gd name="T56" fmla="*/ 211 w 427"/>
                <a:gd name="T57" fmla="*/ 108 h 114"/>
                <a:gd name="T58" fmla="*/ 223 w 427"/>
                <a:gd name="T59" fmla="*/ 102 h 114"/>
                <a:gd name="T60" fmla="*/ 229 w 427"/>
                <a:gd name="T61" fmla="*/ 96 h 114"/>
                <a:gd name="T62" fmla="*/ 235 w 427"/>
                <a:gd name="T63" fmla="*/ 90 h 114"/>
                <a:gd name="T64" fmla="*/ 241 w 427"/>
                <a:gd name="T65" fmla="*/ 90 h 114"/>
                <a:gd name="T66" fmla="*/ 253 w 427"/>
                <a:gd name="T67" fmla="*/ 90 h 114"/>
                <a:gd name="T68" fmla="*/ 259 w 427"/>
                <a:gd name="T69" fmla="*/ 84 h 114"/>
                <a:gd name="T70" fmla="*/ 265 w 427"/>
                <a:gd name="T71" fmla="*/ 84 h 114"/>
                <a:gd name="T72" fmla="*/ 271 w 427"/>
                <a:gd name="T73" fmla="*/ 84 h 114"/>
                <a:gd name="T74" fmla="*/ 283 w 427"/>
                <a:gd name="T75" fmla="*/ 84 h 114"/>
                <a:gd name="T76" fmla="*/ 289 w 427"/>
                <a:gd name="T77" fmla="*/ 84 h 114"/>
                <a:gd name="T78" fmla="*/ 295 w 427"/>
                <a:gd name="T79" fmla="*/ 84 h 114"/>
                <a:gd name="T80" fmla="*/ 307 w 427"/>
                <a:gd name="T81" fmla="*/ 90 h 114"/>
                <a:gd name="T82" fmla="*/ 313 w 427"/>
                <a:gd name="T83" fmla="*/ 84 h 114"/>
                <a:gd name="T84" fmla="*/ 319 w 427"/>
                <a:gd name="T85" fmla="*/ 84 h 114"/>
                <a:gd name="T86" fmla="*/ 325 w 427"/>
                <a:gd name="T87" fmla="*/ 84 h 114"/>
                <a:gd name="T88" fmla="*/ 337 w 427"/>
                <a:gd name="T89" fmla="*/ 84 h 114"/>
                <a:gd name="T90" fmla="*/ 343 w 427"/>
                <a:gd name="T91" fmla="*/ 84 h 114"/>
                <a:gd name="T92" fmla="*/ 349 w 427"/>
                <a:gd name="T93" fmla="*/ 84 h 114"/>
                <a:gd name="T94" fmla="*/ 355 w 427"/>
                <a:gd name="T95" fmla="*/ 84 h 114"/>
                <a:gd name="T96" fmla="*/ 367 w 427"/>
                <a:gd name="T97" fmla="*/ 84 h 114"/>
                <a:gd name="T98" fmla="*/ 373 w 427"/>
                <a:gd name="T99" fmla="*/ 84 h 114"/>
                <a:gd name="T100" fmla="*/ 379 w 427"/>
                <a:gd name="T101" fmla="*/ 84 h 114"/>
                <a:gd name="T102" fmla="*/ 385 w 427"/>
                <a:gd name="T103" fmla="*/ 78 h 114"/>
                <a:gd name="T104" fmla="*/ 397 w 427"/>
                <a:gd name="T105" fmla="*/ 78 h 114"/>
                <a:gd name="T106" fmla="*/ 403 w 427"/>
                <a:gd name="T107" fmla="*/ 84 h 114"/>
                <a:gd name="T108" fmla="*/ 409 w 427"/>
                <a:gd name="T109" fmla="*/ 84 h 114"/>
                <a:gd name="T110" fmla="*/ 415 w 427"/>
                <a:gd name="T111" fmla="*/ 84 h 114"/>
                <a:gd name="T112" fmla="*/ 427 w 427"/>
                <a:gd name="T113" fmla="*/ 8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14">
                  <a:moveTo>
                    <a:pt x="0" y="84"/>
                  </a:moveTo>
                  <a:lnTo>
                    <a:pt x="6" y="84"/>
                  </a:lnTo>
                  <a:lnTo>
                    <a:pt x="18" y="84"/>
                  </a:lnTo>
                  <a:lnTo>
                    <a:pt x="24" y="78"/>
                  </a:lnTo>
                  <a:lnTo>
                    <a:pt x="30" y="78"/>
                  </a:lnTo>
                  <a:lnTo>
                    <a:pt x="42" y="78"/>
                  </a:lnTo>
                  <a:lnTo>
                    <a:pt x="48" y="78"/>
                  </a:lnTo>
                  <a:lnTo>
                    <a:pt x="54" y="84"/>
                  </a:lnTo>
                  <a:lnTo>
                    <a:pt x="60" y="84"/>
                  </a:lnTo>
                  <a:lnTo>
                    <a:pt x="72" y="84"/>
                  </a:lnTo>
                  <a:lnTo>
                    <a:pt x="78" y="84"/>
                  </a:lnTo>
                  <a:lnTo>
                    <a:pt x="84" y="84"/>
                  </a:lnTo>
                  <a:lnTo>
                    <a:pt x="90" y="84"/>
                  </a:lnTo>
                  <a:lnTo>
                    <a:pt x="102" y="96"/>
                  </a:lnTo>
                  <a:lnTo>
                    <a:pt x="108" y="108"/>
                  </a:lnTo>
                  <a:lnTo>
                    <a:pt x="114" y="108"/>
                  </a:lnTo>
                  <a:lnTo>
                    <a:pt x="120" y="90"/>
                  </a:lnTo>
                  <a:lnTo>
                    <a:pt x="132" y="54"/>
                  </a:lnTo>
                  <a:lnTo>
                    <a:pt x="138" y="18"/>
                  </a:lnTo>
                  <a:lnTo>
                    <a:pt x="144" y="0"/>
                  </a:lnTo>
                  <a:lnTo>
                    <a:pt x="150" y="6"/>
                  </a:lnTo>
                  <a:lnTo>
                    <a:pt x="162" y="36"/>
                  </a:lnTo>
                  <a:lnTo>
                    <a:pt x="168" y="66"/>
                  </a:lnTo>
                  <a:lnTo>
                    <a:pt x="174" y="96"/>
                  </a:lnTo>
                  <a:lnTo>
                    <a:pt x="180" y="108"/>
                  </a:lnTo>
                  <a:lnTo>
                    <a:pt x="193" y="114"/>
                  </a:lnTo>
                  <a:lnTo>
                    <a:pt x="199" y="114"/>
                  </a:lnTo>
                  <a:lnTo>
                    <a:pt x="205" y="114"/>
                  </a:lnTo>
                  <a:lnTo>
                    <a:pt x="211" y="108"/>
                  </a:lnTo>
                  <a:lnTo>
                    <a:pt x="223" y="102"/>
                  </a:lnTo>
                  <a:lnTo>
                    <a:pt x="229" y="96"/>
                  </a:lnTo>
                  <a:lnTo>
                    <a:pt x="235" y="90"/>
                  </a:lnTo>
                  <a:lnTo>
                    <a:pt x="241" y="90"/>
                  </a:lnTo>
                  <a:lnTo>
                    <a:pt x="253" y="90"/>
                  </a:lnTo>
                  <a:lnTo>
                    <a:pt x="259" y="84"/>
                  </a:lnTo>
                  <a:lnTo>
                    <a:pt x="265" y="84"/>
                  </a:lnTo>
                  <a:lnTo>
                    <a:pt x="271" y="84"/>
                  </a:lnTo>
                  <a:lnTo>
                    <a:pt x="283" y="84"/>
                  </a:lnTo>
                  <a:lnTo>
                    <a:pt x="289" y="84"/>
                  </a:lnTo>
                  <a:lnTo>
                    <a:pt x="295" y="84"/>
                  </a:lnTo>
                  <a:lnTo>
                    <a:pt x="307" y="90"/>
                  </a:lnTo>
                  <a:lnTo>
                    <a:pt x="313" y="84"/>
                  </a:lnTo>
                  <a:lnTo>
                    <a:pt x="319" y="84"/>
                  </a:lnTo>
                  <a:lnTo>
                    <a:pt x="325" y="84"/>
                  </a:lnTo>
                  <a:lnTo>
                    <a:pt x="337" y="84"/>
                  </a:lnTo>
                  <a:lnTo>
                    <a:pt x="343" y="84"/>
                  </a:lnTo>
                  <a:lnTo>
                    <a:pt x="349" y="84"/>
                  </a:lnTo>
                  <a:lnTo>
                    <a:pt x="355" y="84"/>
                  </a:lnTo>
                  <a:lnTo>
                    <a:pt x="367" y="84"/>
                  </a:lnTo>
                  <a:lnTo>
                    <a:pt x="373" y="84"/>
                  </a:lnTo>
                  <a:lnTo>
                    <a:pt x="379" y="84"/>
                  </a:lnTo>
                  <a:lnTo>
                    <a:pt x="385" y="78"/>
                  </a:lnTo>
                  <a:lnTo>
                    <a:pt x="397" y="78"/>
                  </a:lnTo>
                  <a:lnTo>
                    <a:pt x="403" y="84"/>
                  </a:lnTo>
                  <a:lnTo>
                    <a:pt x="409" y="84"/>
                  </a:lnTo>
                  <a:lnTo>
                    <a:pt x="415" y="84"/>
                  </a:lnTo>
                  <a:lnTo>
                    <a:pt x="427" y="8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6" name="Freeform 112"/>
            <p:cNvSpPr>
              <a:spLocks/>
            </p:cNvSpPr>
            <p:nvPr/>
          </p:nvSpPr>
          <p:spPr bwMode="auto">
            <a:xfrm>
              <a:off x="3101" y="4561"/>
              <a:ext cx="428" cy="42"/>
            </a:xfrm>
            <a:custGeom>
              <a:avLst/>
              <a:gdLst>
                <a:gd name="T0" fmla="*/ 0 w 428"/>
                <a:gd name="T1" fmla="*/ 24 h 42"/>
                <a:gd name="T2" fmla="*/ 6 w 428"/>
                <a:gd name="T3" fmla="*/ 24 h 42"/>
                <a:gd name="T4" fmla="*/ 18 w 428"/>
                <a:gd name="T5" fmla="*/ 18 h 42"/>
                <a:gd name="T6" fmla="*/ 24 w 428"/>
                <a:gd name="T7" fmla="*/ 18 h 42"/>
                <a:gd name="T8" fmla="*/ 30 w 428"/>
                <a:gd name="T9" fmla="*/ 18 h 42"/>
                <a:gd name="T10" fmla="*/ 36 w 428"/>
                <a:gd name="T11" fmla="*/ 18 h 42"/>
                <a:gd name="T12" fmla="*/ 48 w 428"/>
                <a:gd name="T13" fmla="*/ 18 h 42"/>
                <a:gd name="T14" fmla="*/ 54 w 428"/>
                <a:gd name="T15" fmla="*/ 18 h 42"/>
                <a:gd name="T16" fmla="*/ 60 w 428"/>
                <a:gd name="T17" fmla="*/ 18 h 42"/>
                <a:gd name="T18" fmla="*/ 66 w 428"/>
                <a:gd name="T19" fmla="*/ 18 h 42"/>
                <a:gd name="T20" fmla="*/ 78 w 428"/>
                <a:gd name="T21" fmla="*/ 24 h 42"/>
                <a:gd name="T22" fmla="*/ 84 w 428"/>
                <a:gd name="T23" fmla="*/ 24 h 42"/>
                <a:gd name="T24" fmla="*/ 90 w 428"/>
                <a:gd name="T25" fmla="*/ 24 h 42"/>
                <a:gd name="T26" fmla="*/ 96 w 428"/>
                <a:gd name="T27" fmla="*/ 24 h 42"/>
                <a:gd name="T28" fmla="*/ 108 w 428"/>
                <a:gd name="T29" fmla="*/ 24 h 42"/>
                <a:gd name="T30" fmla="*/ 114 w 428"/>
                <a:gd name="T31" fmla="*/ 24 h 42"/>
                <a:gd name="T32" fmla="*/ 120 w 428"/>
                <a:gd name="T33" fmla="*/ 18 h 42"/>
                <a:gd name="T34" fmla="*/ 132 w 428"/>
                <a:gd name="T35" fmla="*/ 6 h 42"/>
                <a:gd name="T36" fmla="*/ 138 w 428"/>
                <a:gd name="T37" fmla="*/ 0 h 42"/>
                <a:gd name="T38" fmla="*/ 144 w 428"/>
                <a:gd name="T39" fmla="*/ 0 h 42"/>
                <a:gd name="T40" fmla="*/ 151 w 428"/>
                <a:gd name="T41" fmla="*/ 6 h 42"/>
                <a:gd name="T42" fmla="*/ 163 w 428"/>
                <a:gd name="T43" fmla="*/ 12 h 42"/>
                <a:gd name="T44" fmla="*/ 169 w 428"/>
                <a:gd name="T45" fmla="*/ 24 h 42"/>
                <a:gd name="T46" fmla="*/ 175 w 428"/>
                <a:gd name="T47" fmla="*/ 30 h 42"/>
                <a:gd name="T48" fmla="*/ 181 w 428"/>
                <a:gd name="T49" fmla="*/ 36 h 42"/>
                <a:gd name="T50" fmla="*/ 193 w 428"/>
                <a:gd name="T51" fmla="*/ 42 h 42"/>
                <a:gd name="T52" fmla="*/ 199 w 428"/>
                <a:gd name="T53" fmla="*/ 42 h 42"/>
                <a:gd name="T54" fmla="*/ 205 w 428"/>
                <a:gd name="T55" fmla="*/ 42 h 42"/>
                <a:gd name="T56" fmla="*/ 211 w 428"/>
                <a:gd name="T57" fmla="*/ 36 h 42"/>
                <a:gd name="T58" fmla="*/ 223 w 428"/>
                <a:gd name="T59" fmla="*/ 36 h 42"/>
                <a:gd name="T60" fmla="*/ 229 w 428"/>
                <a:gd name="T61" fmla="*/ 30 h 42"/>
                <a:gd name="T62" fmla="*/ 235 w 428"/>
                <a:gd name="T63" fmla="*/ 30 h 42"/>
                <a:gd name="T64" fmla="*/ 241 w 428"/>
                <a:gd name="T65" fmla="*/ 30 h 42"/>
                <a:gd name="T66" fmla="*/ 253 w 428"/>
                <a:gd name="T67" fmla="*/ 24 h 42"/>
                <a:gd name="T68" fmla="*/ 259 w 428"/>
                <a:gd name="T69" fmla="*/ 24 h 42"/>
                <a:gd name="T70" fmla="*/ 265 w 428"/>
                <a:gd name="T71" fmla="*/ 24 h 42"/>
                <a:gd name="T72" fmla="*/ 271 w 428"/>
                <a:gd name="T73" fmla="*/ 24 h 42"/>
                <a:gd name="T74" fmla="*/ 283 w 428"/>
                <a:gd name="T75" fmla="*/ 24 h 42"/>
                <a:gd name="T76" fmla="*/ 289 w 428"/>
                <a:gd name="T77" fmla="*/ 18 h 42"/>
                <a:gd name="T78" fmla="*/ 295 w 428"/>
                <a:gd name="T79" fmla="*/ 18 h 42"/>
                <a:gd name="T80" fmla="*/ 301 w 428"/>
                <a:gd name="T81" fmla="*/ 18 h 42"/>
                <a:gd name="T82" fmla="*/ 313 w 428"/>
                <a:gd name="T83" fmla="*/ 24 h 42"/>
                <a:gd name="T84" fmla="*/ 319 w 428"/>
                <a:gd name="T85" fmla="*/ 24 h 42"/>
                <a:gd name="T86" fmla="*/ 325 w 428"/>
                <a:gd name="T87" fmla="*/ 24 h 42"/>
                <a:gd name="T88" fmla="*/ 331 w 428"/>
                <a:gd name="T89" fmla="*/ 24 h 42"/>
                <a:gd name="T90" fmla="*/ 343 w 428"/>
                <a:gd name="T91" fmla="*/ 24 h 42"/>
                <a:gd name="T92" fmla="*/ 349 w 428"/>
                <a:gd name="T93" fmla="*/ 24 h 42"/>
                <a:gd name="T94" fmla="*/ 355 w 428"/>
                <a:gd name="T95" fmla="*/ 24 h 42"/>
                <a:gd name="T96" fmla="*/ 361 w 428"/>
                <a:gd name="T97" fmla="*/ 24 h 42"/>
                <a:gd name="T98" fmla="*/ 373 w 428"/>
                <a:gd name="T99" fmla="*/ 24 h 42"/>
                <a:gd name="T100" fmla="*/ 379 w 428"/>
                <a:gd name="T101" fmla="*/ 24 h 42"/>
                <a:gd name="T102" fmla="*/ 385 w 428"/>
                <a:gd name="T103" fmla="*/ 24 h 42"/>
                <a:gd name="T104" fmla="*/ 398 w 428"/>
                <a:gd name="T105" fmla="*/ 24 h 42"/>
                <a:gd name="T106" fmla="*/ 404 w 428"/>
                <a:gd name="T107" fmla="*/ 24 h 42"/>
                <a:gd name="T108" fmla="*/ 410 w 428"/>
                <a:gd name="T109" fmla="*/ 24 h 42"/>
                <a:gd name="T110" fmla="*/ 416 w 428"/>
                <a:gd name="T111" fmla="*/ 24 h 42"/>
                <a:gd name="T112" fmla="*/ 428 w 428"/>
                <a:gd name="T113"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2">
                  <a:moveTo>
                    <a:pt x="0" y="24"/>
                  </a:moveTo>
                  <a:lnTo>
                    <a:pt x="6" y="24"/>
                  </a:lnTo>
                  <a:lnTo>
                    <a:pt x="18" y="18"/>
                  </a:lnTo>
                  <a:lnTo>
                    <a:pt x="24" y="18"/>
                  </a:lnTo>
                  <a:lnTo>
                    <a:pt x="30" y="18"/>
                  </a:lnTo>
                  <a:lnTo>
                    <a:pt x="36" y="18"/>
                  </a:lnTo>
                  <a:lnTo>
                    <a:pt x="48" y="18"/>
                  </a:lnTo>
                  <a:lnTo>
                    <a:pt x="54" y="18"/>
                  </a:lnTo>
                  <a:lnTo>
                    <a:pt x="60" y="18"/>
                  </a:lnTo>
                  <a:lnTo>
                    <a:pt x="66" y="18"/>
                  </a:lnTo>
                  <a:lnTo>
                    <a:pt x="78" y="24"/>
                  </a:lnTo>
                  <a:lnTo>
                    <a:pt x="84" y="24"/>
                  </a:lnTo>
                  <a:lnTo>
                    <a:pt x="90" y="24"/>
                  </a:lnTo>
                  <a:lnTo>
                    <a:pt x="96" y="24"/>
                  </a:lnTo>
                  <a:lnTo>
                    <a:pt x="108" y="24"/>
                  </a:lnTo>
                  <a:lnTo>
                    <a:pt x="114" y="24"/>
                  </a:lnTo>
                  <a:lnTo>
                    <a:pt x="120" y="18"/>
                  </a:lnTo>
                  <a:lnTo>
                    <a:pt x="132" y="6"/>
                  </a:lnTo>
                  <a:lnTo>
                    <a:pt x="138" y="0"/>
                  </a:lnTo>
                  <a:lnTo>
                    <a:pt x="144" y="0"/>
                  </a:lnTo>
                  <a:lnTo>
                    <a:pt x="151" y="6"/>
                  </a:lnTo>
                  <a:lnTo>
                    <a:pt x="163" y="12"/>
                  </a:lnTo>
                  <a:lnTo>
                    <a:pt x="169" y="24"/>
                  </a:lnTo>
                  <a:lnTo>
                    <a:pt x="175" y="30"/>
                  </a:lnTo>
                  <a:lnTo>
                    <a:pt x="181" y="36"/>
                  </a:lnTo>
                  <a:lnTo>
                    <a:pt x="193" y="42"/>
                  </a:lnTo>
                  <a:lnTo>
                    <a:pt x="199" y="42"/>
                  </a:lnTo>
                  <a:lnTo>
                    <a:pt x="205" y="42"/>
                  </a:lnTo>
                  <a:lnTo>
                    <a:pt x="211" y="36"/>
                  </a:lnTo>
                  <a:lnTo>
                    <a:pt x="223" y="36"/>
                  </a:lnTo>
                  <a:lnTo>
                    <a:pt x="229" y="30"/>
                  </a:lnTo>
                  <a:lnTo>
                    <a:pt x="235" y="30"/>
                  </a:lnTo>
                  <a:lnTo>
                    <a:pt x="241" y="30"/>
                  </a:lnTo>
                  <a:lnTo>
                    <a:pt x="253" y="24"/>
                  </a:lnTo>
                  <a:lnTo>
                    <a:pt x="259" y="24"/>
                  </a:lnTo>
                  <a:lnTo>
                    <a:pt x="265" y="24"/>
                  </a:lnTo>
                  <a:lnTo>
                    <a:pt x="271" y="24"/>
                  </a:lnTo>
                  <a:lnTo>
                    <a:pt x="283" y="24"/>
                  </a:lnTo>
                  <a:lnTo>
                    <a:pt x="289" y="18"/>
                  </a:lnTo>
                  <a:lnTo>
                    <a:pt x="295" y="18"/>
                  </a:lnTo>
                  <a:lnTo>
                    <a:pt x="301" y="18"/>
                  </a:lnTo>
                  <a:lnTo>
                    <a:pt x="313" y="24"/>
                  </a:lnTo>
                  <a:lnTo>
                    <a:pt x="319" y="24"/>
                  </a:lnTo>
                  <a:lnTo>
                    <a:pt x="325" y="24"/>
                  </a:lnTo>
                  <a:lnTo>
                    <a:pt x="331" y="24"/>
                  </a:lnTo>
                  <a:lnTo>
                    <a:pt x="343" y="24"/>
                  </a:lnTo>
                  <a:lnTo>
                    <a:pt x="349" y="24"/>
                  </a:lnTo>
                  <a:lnTo>
                    <a:pt x="355" y="24"/>
                  </a:lnTo>
                  <a:lnTo>
                    <a:pt x="361" y="24"/>
                  </a:lnTo>
                  <a:lnTo>
                    <a:pt x="373" y="24"/>
                  </a:lnTo>
                  <a:lnTo>
                    <a:pt x="379" y="24"/>
                  </a:lnTo>
                  <a:lnTo>
                    <a:pt x="385" y="24"/>
                  </a:lnTo>
                  <a:lnTo>
                    <a:pt x="398" y="24"/>
                  </a:lnTo>
                  <a:lnTo>
                    <a:pt x="404" y="24"/>
                  </a:lnTo>
                  <a:lnTo>
                    <a:pt x="410" y="24"/>
                  </a:lnTo>
                  <a:lnTo>
                    <a:pt x="416" y="24"/>
                  </a:lnTo>
                  <a:lnTo>
                    <a:pt x="428"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7" name="Freeform 113"/>
            <p:cNvSpPr>
              <a:spLocks/>
            </p:cNvSpPr>
            <p:nvPr/>
          </p:nvSpPr>
          <p:spPr bwMode="auto">
            <a:xfrm>
              <a:off x="962" y="4686"/>
              <a:ext cx="422" cy="36"/>
            </a:xfrm>
            <a:custGeom>
              <a:avLst/>
              <a:gdLst>
                <a:gd name="T0" fmla="*/ 0 w 422"/>
                <a:gd name="T1" fmla="*/ 12 h 36"/>
                <a:gd name="T2" fmla="*/ 6 w 422"/>
                <a:gd name="T3" fmla="*/ 12 h 36"/>
                <a:gd name="T4" fmla="*/ 12 w 422"/>
                <a:gd name="T5" fmla="*/ 12 h 36"/>
                <a:gd name="T6" fmla="*/ 18 w 422"/>
                <a:gd name="T7" fmla="*/ 18 h 36"/>
                <a:gd name="T8" fmla="*/ 30 w 422"/>
                <a:gd name="T9" fmla="*/ 18 h 36"/>
                <a:gd name="T10" fmla="*/ 36 w 422"/>
                <a:gd name="T11" fmla="*/ 18 h 36"/>
                <a:gd name="T12" fmla="*/ 42 w 422"/>
                <a:gd name="T13" fmla="*/ 18 h 36"/>
                <a:gd name="T14" fmla="*/ 48 w 422"/>
                <a:gd name="T15" fmla="*/ 12 h 36"/>
                <a:gd name="T16" fmla="*/ 60 w 422"/>
                <a:gd name="T17" fmla="*/ 12 h 36"/>
                <a:gd name="T18" fmla="*/ 66 w 422"/>
                <a:gd name="T19" fmla="*/ 18 h 36"/>
                <a:gd name="T20" fmla="*/ 72 w 422"/>
                <a:gd name="T21" fmla="*/ 18 h 36"/>
                <a:gd name="T22" fmla="*/ 78 w 422"/>
                <a:gd name="T23" fmla="*/ 24 h 36"/>
                <a:gd name="T24" fmla="*/ 91 w 422"/>
                <a:gd name="T25" fmla="*/ 24 h 36"/>
                <a:gd name="T26" fmla="*/ 97 w 422"/>
                <a:gd name="T27" fmla="*/ 24 h 36"/>
                <a:gd name="T28" fmla="*/ 103 w 422"/>
                <a:gd name="T29" fmla="*/ 24 h 36"/>
                <a:gd name="T30" fmla="*/ 109 w 422"/>
                <a:gd name="T31" fmla="*/ 30 h 36"/>
                <a:gd name="T32" fmla="*/ 121 w 422"/>
                <a:gd name="T33" fmla="*/ 30 h 36"/>
                <a:gd name="T34" fmla="*/ 127 w 422"/>
                <a:gd name="T35" fmla="*/ 36 h 36"/>
                <a:gd name="T36" fmla="*/ 133 w 422"/>
                <a:gd name="T37" fmla="*/ 36 h 36"/>
                <a:gd name="T38" fmla="*/ 139 w 422"/>
                <a:gd name="T39" fmla="*/ 36 h 36"/>
                <a:gd name="T40" fmla="*/ 151 w 422"/>
                <a:gd name="T41" fmla="*/ 30 h 36"/>
                <a:gd name="T42" fmla="*/ 157 w 422"/>
                <a:gd name="T43" fmla="*/ 24 h 36"/>
                <a:gd name="T44" fmla="*/ 163 w 422"/>
                <a:gd name="T45" fmla="*/ 12 h 36"/>
                <a:gd name="T46" fmla="*/ 169 w 422"/>
                <a:gd name="T47" fmla="*/ 6 h 36"/>
                <a:gd name="T48" fmla="*/ 181 w 422"/>
                <a:gd name="T49" fmla="*/ 0 h 36"/>
                <a:gd name="T50" fmla="*/ 187 w 422"/>
                <a:gd name="T51" fmla="*/ 0 h 36"/>
                <a:gd name="T52" fmla="*/ 193 w 422"/>
                <a:gd name="T53" fmla="*/ 0 h 36"/>
                <a:gd name="T54" fmla="*/ 199 w 422"/>
                <a:gd name="T55" fmla="*/ 0 h 36"/>
                <a:gd name="T56" fmla="*/ 211 w 422"/>
                <a:gd name="T57" fmla="*/ 6 h 36"/>
                <a:gd name="T58" fmla="*/ 217 w 422"/>
                <a:gd name="T59" fmla="*/ 6 h 36"/>
                <a:gd name="T60" fmla="*/ 223 w 422"/>
                <a:gd name="T61" fmla="*/ 12 h 36"/>
                <a:gd name="T62" fmla="*/ 229 w 422"/>
                <a:gd name="T63" fmla="*/ 12 h 36"/>
                <a:gd name="T64" fmla="*/ 241 w 422"/>
                <a:gd name="T65" fmla="*/ 18 h 36"/>
                <a:gd name="T66" fmla="*/ 247 w 422"/>
                <a:gd name="T67" fmla="*/ 18 h 36"/>
                <a:gd name="T68" fmla="*/ 253 w 422"/>
                <a:gd name="T69" fmla="*/ 18 h 36"/>
                <a:gd name="T70" fmla="*/ 265 w 422"/>
                <a:gd name="T71" fmla="*/ 18 h 36"/>
                <a:gd name="T72" fmla="*/ 271 w 422"/>
                <a:gd name="T73" fmla="*/ 18 h 36"/>
                <a:gd name="T74" fmla="*/ 277 w 422"/>
                <a:gd name="T75" fmla="*/ 24 h 36"/>
                <a:gd name="T76" fmla="*/ 283 w 422"/>
                <a:gd name="T77" fmla="*/ 24 h 36"/>
                <a:gd name="T78" fmla="*/ 295 w 422"/>
                <a:gd name="T79" fmla="*/ 30 h 36"/>
                <a:gd name="T80" fmla="*/ 301 w 422"/>
                <a:gd name="T81" fmla="*/ 30 h 36"/>
                <a:gd name="T82" fmla="*/ 307 w 422"/>
                <a:gd name="T83" fmla="*/ 24 h 36"/>
                <a:gd name="T84" fmla="*/ 313 w 422"/>
                <a:gd name="T85" fmla="*/ 24 h 36"/>
                <a:gd name="T86" fmla="*/ 325 w 422"/>
                <a:gd name="T87" fmla="*/ 24 h 36"/>
                <a:gd name="T88" fmla="*/ 332 w 422"/>
                <a:gd name="T89" fmla="*/ 18 h 36"/>
                <a:gd name="T90" fmla="*/ 338 w 422"/>
                <a:gd name="T91" fmla="*/ 18 h 36"/>
                <a:gd name="T92" fmla="*/ 344 w 422"/>
                <a:gd name="T93" fmla="*/ 18 h 36"/>
                <a:gd name="T94" fmla="*/ 356 w 422"/>
                <a:gd name="T95" fmla="*/ 18 h 36"/>
                <a:gd name="T96" fmla="*/ 362 w 422"/>
                <a:gd name="T97" fmla="*/ 18 h 36"/>
                <a:gd name="T98" fmla="*/ 368 w 422"/>
                <a:gd name="T99" fmla="*/ 18 h 36"/>
                <a:gd name="T100" fmla="*/ 374 w 422"/>
                <a:gd name="T101" fmla="*/ 18 h 36"/>
                <a:gd name="T102" fmla="*/ 386 w 422"/>
                <a:gd name="T103" fmla="*/ 18 h 36"/>
                <a:gd name="T104" fmla="*/ 392 w 422"/>
                <a:gd name="T105" fmla="*/ 18 h 36"/>
                <a:gd name="T106" fmla="*/ 398 w 422"/>
                <a:gd name="T107" fmla="*/ 18 h 36"/>
                <a:gd name="T108" fmla="*/ 404 w 422"/>
                <a:gd name="T109" fmla="*/ 12 h 36"/>
                <a:gd name="T110" fmla="*/ 416 w 422"/>
                <a:gd name="T111" fmla="*/ 12 h 36"/>
                <a:gd name="T112" fmla="*/ 422 w 422"/>
                <a:gd name="T11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6">
                  <a:moveTo>
                    <a:pt x="0" y="12"/>
                  </a:moveTo>
                  <a:lnTo>
                    <a:pt x="6" y="12"/>
                  </a:lnTo>
                  <a:lnTo>
                    <a:pt x="12" y="12"/>
                  </a:lnTo>
                  <a:lnTo>
                    <a:pt x="18" y="18"/>
                  </a:lnTo>
                  <a:lnTo>
                    <a:pt x="30" y="18"/>
                  </a:lnTo>
                  <a:lnTo>
                    <a:pt x="36" y="18"/>
                  </a:lnTo>
                  <a:lnTo>
                    <a:pt x="42" y="18"/>
                  </a:lnTo>
                  <a:lnTo>
                    <a:pt x="48" y="12"/>
                  </a:lnTo>
                  <a:lnTo>
                    <a:pt x="60" y="12"/>
                  </a:lnTo>
                  <a:lnTo>
                    <a:pt x="66" y="18"/>
                  </a:lnTo>
                  <a:lnTo>
                    <a:pt x="72" y="18"/>
                  </a:lnTo>
                  <a:lnTo>
                    <a:pt x="78" y="24"/>
                  </a:lnTo>
                  <a:lnTo>
                    <a:pt x="91" y="24"/>
                  </a:lnTo>
                  <a:lnTo>
                    <a:pt x="97" y="24"/>
                  </a:lnTo>
                  <a:lnTo>
                    <a:pt x="103" y="24"/>
                  </a:lnTo>
                  <a:lnTo>
                    <a:pt x="109" y="30"/>
                  </a:lnTo>
                  <a:lnTo>
                    <a:pt x="121" y="30"/>
                  </a:lnTo>
                  <a:lnTo>
                    <a:pt x="127" y="36"/>
                  </a:lnTo>
                  <a:lnTo>
                    <a:pt x="133" y="36"/>
                  </a:lnTo>
                  <a:lnTo>
                    <a:pt x="139" y="36"/>
                  </a:lnTo>
                  <a:lnTo>
                    <a:pt x="151" y="30"/>
                  </a:lnTo>
                  <a:lnTo>
                    <a:pt x="157" y="24"/>
                  </a:lnTo>
                  <a:lnTo>
                    <a:pt x="163" y="12"/>
                  </a:lnTo>
                  <a:lnTo>
                    <a:pt x="169" y="6"/>
                  </a:lnTo>
                  <a:lnTo>
                    <a:pt x="181" y="0"/>
                  </a:lnTo>
                  <a:lnTo>
                    <a:pt x="187" y="0"/>
                  </a:lnTo>
                  <a:lnTo>
                    <a:pt x="193" y="0"/>
                  </a:lnTo>
                  <a:lnTo>
                    <a:pt x="199" y="0"/>
                  </a:lnTo>
                  <a:lnTo>
                    <a:pt x="211" y="6"/>
                  </a:lnTo>
                  <a:lnTo>
                    <a:pt x="217" y="6"/>
                  </a:lnTo>
                  <a:lnTo>
                    <a:pt x="223" y="12"/>
                  </a:lnTo>
                  <a:lnTo>
                    <a:pt x="229" y="12"/>
                  </a:lnTo>
                  <a:lnTo>
                    <a:pt x="241" y="18"/>
                  </a:lnTo>
                  <a:lnTo>
                    <a:pt x="247" y="18"/>
                  </a:lnTo>
                  <a:lnTo>
                    <a:pt x="253" y="18"/>
                  </a:lnTo>
                  <a:lnTo>
                    <a:pt x="265" y="18"/>
                  </a:lnTo>
                  <a:lnTo>
                    <a:pt x="271" y="18"/>
                  </a:lnTo>
                  <a:lnTo>
                    <a:pt x="277" y="24"/>
                  </a:lnTo>
                  <a:lnTo>
                    <a:pt x="283" y="24"/>
                  </a:lnTo>
                  <a:lnTo>
                    <a:pt x="295" y="30"/>
                  </a:lnTo>
                  <a:lnTo>
                    <a:pt x="301" y="30"/>
                  </a:lnTo>
                  <a:lnTo>
                    <a:pt x="307" y="24"/>
                  </a:lnTo>
                  <a:lnTo>
                    <a:pt x="313" y="24"/>
                  </a:lnTo>
                  <a:lnTo>
                    <a:pt x="325" y="24"/>
                  </a:lnTo>
                  <a:lnTo>
                    <a:pt x="332" y="18"/>
                  </a:lnTo>
                  <a:lnTo>
                    <a:pt x="338" y="18"/>
                  </a:lnTo>
                  <a:lnTo>
                    <a:pt x="344" y="18"/>
                  </a:lnTo>
                  <a:lnTo>
                    <a:pt x="356" y="18"/>
                  </a:lnTo>
                  <a:lnTo>
                    <a:pt x="362" y="18"/>
                  </a:lnTo>
                  <a:lnTo>
                    <a:pt x="368" y="18"/>
                  </a:lnTo>
                  <a:lnTo>
                    <a:pt x="374" y="18"/>
                  </a:lnTo>
                  <a:lnTo>
                    <a:pt x="386" y="18"/>
                  </a:lnTo>
                  <a:lnTo>
                    <a:pt x="392" y="18"/>
                  </a:lnTo>
                  <a:lnTo>
                    <a:pt x="398" y="18"/>
                  </a:lnTo>
                  <a:lnTo>
                    <a:pt x="404" y="12"/>
                  </a:lnTo>
                  <a:lnTo>
                    <a:pt x="416" y="12"/>
                  </a:lnTo>
                  <a:lnTo>
                    <a:pt x="422" y="1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8" name="Freeform 114"/>
            <p:cNvSpPr>
              <a:spLocks/>
            </p:cNvSpPr>
            <p:nvPr/>
          </p:nvSpPr>
          <p:spPr bwMode="auto">
            <a:xfrm>
              <a:off x="1492" y="4656"/>
              <a:ext cx="428" cy="78"/>
            </a:xfrm>
            <a:custGeom>
              <a:avLst/>
              <a:gdLst>
                <a:gd name="T0" fmla="*/ 0 w 428"/>
                <a:gd name="T1" fmla="*/ 48 h 78"/>
                <a:gd name="T2" fmla="*/ 12 w 428"/>
                <a:gd name="T3" fmla="*/ 42 h 78"/>
                <a:gd name="T4" fmla="*/ 18 w 428"/>
                <a:gd name="T5" fmla="*/ 42 h 78"/>
                <a:gd name="T6" fmla="*/ 24 w 428"/>
                <a:gd name="T7" fmla="*/ 42 h 78"/>
                <a:gd name="T8" fmla="*/ 30 w 428"/>
                <a:gd name="T9" fmla="*/ 42 h 78"/>
                <a:gd name="T10" fmla="*/ 42 w 428"/>
                <a:gd name="T11" fmla="*/ 42 h 78"/>
                <a:gd name="T12" fmla="*/ 49 w 428"/>
                <a:gd name="T13" fmla="*/ 42 h 78"/>
                <a:gd name="T14" fmla="*/ 55 w 428"/>
                <a:gd name="T15" fmla="*/ 42 h 78"/>
                <a:gd name="T16" fmla="*/ 61 w 428"/>
                <a:gd name="T17" fmla="*/ 48 h 78"/>
                <a:gd name="T18" fmla="*/ 73 w 428"/>
                <a:gd name="T19" fmla="*/ 48 h 78"/>
                <a:gd name="T20" fmla="*/ 79 w 428"/>
                <a:gd name="T21" fmla="*/ 48 h 78"/>
                <a:gd name="T22" fmla="*/ 85 w 428"/>
                <a:gd name="T23" fmla="*/ 54 h 78"/>
                <a:gd name="T24" fmla="*/ 97 w 428"/>
                <a:gd name="T25" fmla="*/ 60 h 78"/>
                <a:gd name="T26" fmla="*/ 103 w 428"/>
                <a:gd name="T27" fmla="*/ 66 h 78"/>
                <a:gd name="T28" fmla="*/ 109 w 428"/>
                <a:gd name="T29" fmla="*/ 72 h 78"/>
                <a:gd name="T30" fmla="*/ 115 w 428"/>
                <a:gd name="T31" fmla="*/ 78 h 78"/>
                <a:gd name="T32" fmla="*/ 127 w 428"/>
                <a:gd name="T33" fmla="*/ 78 h 78"/>
                <a:gd name="T34" fmla="*/ 133 w 428"/>
                <a:gd name="T35" fmla="*/ 78 h 78"/>
                <a:gd name="T36" fmla="*/ 139 w 428"/>
                <a:gd name="T37" fmla="*/ 72 h 78"/>
                <a:gd name="T38" fmla="*/ 145 w 428"/>
                <a:gd name="T39" fmla="*/ 66 h 78"/>
                <a:gd name="T40" fmla="*/ 157 w 428"/>
                <a:gd name="T41" fmla="*/ 54 h 78"/>
                <a:gd name="T42" fmla="*/ 163 w 428"/>
                <a:gd name="T43" fmla="*/ 42 h 78"/>
                <a:gd name="T44" fmla="*/ 169 w 428"/>
                <a:gd name="T45" fmla="*/ 24 h 78"/>
                <a:gd name="T46" fmla="*/ 175 w 428"/>
                <a:gd name="T47" fmla="*/ 12 h 78"/>
                <a:gd name="T48" fmla="*/ 187 w 428"/>
                <a:gd name="T49" fmla="*/ 6 h 78"/>
                <a:gd name="T50" fmla="*/ 193 w 428"/>
                <a:gd name="T51" fmla="*/ 0 h 78"/>
                <a:gd name="T52" fmla="*/ 199 w 428"/>
                <a:gd name="T53" fmla="*/ 6 h 78"/>
                <a:gd name="T54" fmla="*/ 205 w 428"/>
                <a:gd name="T55" fmla="*/ 18 h 78"/>
                <a:gd name="T56" fmla="*/ 217 w 428"/>
                <a:gd name="T57" fmla="*/ 30 h 78"/>
                <a:gd name="T58" fmla="*/ 223 w 428"/>
                <a:gd name="T59" fmla="*/ 36 h 78"/>
                <a:gd name="T60" fmla="*/ 229 w 428"/>
                <a:gd name="T61" fmla="*/ 42 h 78"/>
                <a:gd name="T62" fmla="*/ 235 w 428"/>
                <a:gd name="T63" fmla="*/ 48 h 78"/>
                <a:gd name="T64" fmla="*/ 247 w 428"/>
                <a:gd name="T65" fmla="*/ 48 h 78"/>
                <a:gd name="T66" fmla="*/ 253 w 428"/>
                <a:gd name="T67" fmla="*/ 54 h 78"/>
                <a:gd name="T68" fmla="*/ 259 w 428"/>
                <a:gd name="T69" fmla="*/ 54 h 78"/>
                <a:gd name="T70" fmla="*/ 265 w 428"/>
                <a:gd name="T71" fmla="*/ 54 h 78"/>
                <a:gd name="T72" fmla="*/ 277 w 428"/>
                <a:gd name="T73" fmla="*/ 54 h 78"/>
                <a:gd name="T74" fmla="*/ 283 w 428"/>
                <a:gd name="T75" fmla="*/ 60 h 78"/>
                <a:gd name="T76" fmla="*/ 290 w 428"/>
                <a:gd name="T77" fmla="*/ 60 h 78"/>
                <a:gd name="T78" fmla="*/ 296 w 428"/>
                <a:gd name="T79" fmla="*/ 60 h 78"/>
                <a:gd name="T80" fmla="*/ 308 w 428"/>
                <a:gd name="T81" fmla="*/ 60 h 78"/>
                <a:gd name="T82" fmla="*/ 314 w 428"/>
                <a:gd name="T83" fmla="*/ 60 h 78"/>
                <a:gd name="T84" fmla="*/ 320 w 428"/>
                <a:gd name="T85" fmla="*/ 60 h 78"/>
                <a:gd name="T86" fmla="*/ 326 w 428"/>
                <a:gd name="T87" fmla="*/ 54 h 78"/>
                <a:gd name="T88" fmla="*/ 338 w 428"/>
                <a:gd name="T89" fmla="*/ 54 h 78"/>
                <a:gd name="T90" fmla="*/ 344 w 428"/>
                <a:gd name="T91" fmla="*/ 54 h 78"/>
                <a:gd name="T92" fmla="*/ 350 w 428"/>
                <a:gd name="T93" fmla="*/ 48 h 78"/>
                <a:gd name="T94" fmla="*/ 362 w 428"/>
                <a:gd name="T95" fmla="*/ 48 h 78"/>
                <a:gd name="T96" fmla="*/ 368 w 428"/>
                <a:gd name="T97" fmla="*/ 48 h 78"/>
                <a:gd name="T98" fmla="*/ 374 w 428"/>
                <a:gd name="T99" fmla="*/ 48 h 78"/>
                <a:gd name="T100" fmla="*/ 380 w 428"/>
                <a:gd name="T101" fmla="*/ 48 h 78"/>
                <a:gd name="T102" fmla="*/ 392 w 428"/>
                <a:gd name="T103" fmla="*/ 48 h 78"/>
                <a:gd name="T104" fmla="*/ 398 w 428"/>
                <a:gd name="T105" fmla="*/ 48 h 78"/>
                <a:gd name="T106" fmla="*/ 404 w 428"/>
                <a:gd name="T107" fmla="*/ 48 h 78"/>
                <a:gd name="T108" fmla="*/ 410 w 428"/>
                <a:gd name="T109" fmla="*/ 42 h 78"/>
                <a:gd name="T110" fmla="*/ 422 w 428"/>
                <a:gd name="T111" fmla="*/ 42 h 78"/>
                <a:gd name="T112" fmla="*/ 428 w 428"/>
                <a:gd name="T113" fmla="*/ 4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78">
                  <a:moveTo>
                    <a:pt x="0" y="48"/>
                  </a:moveTo>
                  <a:lnTo>
                    <a:pt x="12" y="42"/>
                  </a:lnTo>
                  <a:lnTo>
                    <a:pt x="18" y="42"/>
                  </a:lnTo>
                  <a:lnTo>
                    <a:pt x="24" y="42"/>
                  </a:lnTo>
                  <a:lnTo>
                    <a:pt x="30" y="42"/>
                  </a:lnTo>
                  <a:lnTo>
                    <a:pt x="42" y="42"/>
                  </a:lnTo>
                  <a:lnTo>
                    <a:pt x="49" y="42"/>
                  </a:lnTo>
                  <a:lnTo>
                    <a:pt x="55" y="42"/>
                  </a:lnTo>
                  <a:lnTo>
                    <a:pt x="61" y="48"/>
                  </a:lnTo>
                  <a:lnTo>
                    <a:pt x="73" y="48"/>
                  </a:lnTo>
                  <a:lnTo>
                    <a:pt x="79" y="48"/>
                  </a:lnTo>
                  <a:lnTo>
                    <a:pt x="85" y="54"/>
                  </a:lnTo>
                  <a:lnTo>
                    <a:pt x="97" y="60"/>
                  </a:lnTo>
                  <a:lnTo>
                    <a:pt x="103" y="66"/>
                  </a:lnTo>
                  <a:lnTo>
                    <a:pt x="109" y="72"/>
                  </a:lnTo>
                  <a:lnTo>
                    <a:pt x="115" y="78"/>
                  </a:lnTo>
                  <a:lnTo>
                    <a:pt x="127" y="78"/>
                  </a:lnTo>
                  <a:lnTo>
                    <a:pt x="133" y="78"/>
                  </a:lnTo>
                  <a:lnTo>
                    <a:pt x="139" y="72"/>
                  </a:lnTo>
                  <a:lnTo>
                    <a:pt x="145" y="66"/>
                  </a:lnTo>
                  <a:lnTo>
                    <a:pt x="157" y="54"/>
                  </a:lnTo>
                  <a:lnTo>
                    <a:pt x="163" y="42"/>
                  </a:lnTo>
                  <a:lnTo>
                    <a:pt x="169" y="24"/>
                  </a:lnTo>
                  <a:lnTo>
                    <a:pt x="175" y="12"/>
                  </a:lnTo>
                  <a:lnTo>
                    <a:pt x="187" y="6"/>
                  </a:lnTo>
                  <a:lnTo>
                    <a:pt x="193" y="0"/>
                  </a:lnTo>
                  <a:lnTo>
                    <a:pt x="199" y="6"/>
                  </a:lnTo>
                  <a:lnTo>
                    <a:pt x="205" y="18"/>
                  </a:lnTo>
                  <a:lnTo>
                    <a:pt x="217" y="30"/>
                  </a:lnTo>
                  <a:lnTo>
                    <a:pt x="223" y="36"/>
                  </a:lnTo>
                  <a:lnTo>
                    <a:pt x="229" y="42"/>
                  </a:lnTo>
                  <a:lnTo>
                    <a:pt x="235" y="48"/>
                  </a:lnTo>
                  <a:lnTo>
                    <a:pt x="247" y="48"/>
                  </a:lnTo>
                  <a:lnTo>
                    <a:pt x="253" y="54"/>
                  </a:lnTo>
                  <a:lnTo>
                    <a:pt x="259" y="54"/>
                  </a:lnTo>
                  <a:lnTo>
                    <a:pt x="265" y="54"/>
                  </a:lnTo>
                  <a:lnTo>
                    <a:pt x="277" y="54"/>
                  </a:lnTo>
                  <a:lnTo>
                    <a:pt x="283" y="60"/>
                  </a:lnTo>
                  <a:lnTo>
                    <a:pt x="290" y="60"/>
                  </a:lnTo>
                  <a:lnTo>
                    <a:pt x="296" y="60"/>
                  </a:lnTo>
                  <a:lnTo>
                    <a:pt x="308" y="60"/>
                  </a:lnTo>
                  <a:lnTo>
                    <a:pt x="314" y="60"/>
                  </a:lnTo>
                  <a:lnTo>
                    <a:pt x="320" y="60"/>
                  </a:lnTo>
                  <a:lnTo>
                    <a:pt x="326" y="54"/>
                  </a:lnTo>
                  <a:lnTo>
                    <a:pt x="338" y="54"/>
                  </a:lnTo>
                  <a:lnTo>
                    <a:pt x="344" y="54"/>
                  </a:lnTo>
                  <a:lnTo>
                    <a:pt x="350" y="48"/>
                  </a:lnTo>
                  <a:lnTo>
                    <a:pt x="362" y="48"/>
                  </a:lnTo>
                  <a:lnTo>
                    <a:pt x="368" y="48"/>
                  </a:lnTo>
                  <a:lnTo>
                    <a:pt x="374" y="48"/>
                  </a:lnTo>
                  <a:lnTo>
                    <a:pt x="380" y="48"/>
                  </a:lnTo>
                  <a:lnTo>
                    <a:pt x="392" y="48"/>
                  </a:lnTo>
                  <a:lnTo>
                    <a:pt x="398" y="48"/>
                  </a:lnTo>
                  <a:lnTo>
                    <a:pt x="404" y="48"/>
                  </a:lnTo>
                  <a:lnTo>
                    <a:pt x="410" y="42"/>
                  </a:lnTo>
                  <a:lnTo>
                    <a:pt x="422" y="42"/>
                  </a:lnTo>
                  <a:lnTo>
                    <a:pt x="428" y="4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9" name="Freeform 115"/>
            <p:cNvSpPr>
              <a:spLocks/>
            </p:cNvSpPr>
            <p:nvPr/>
          </p:nvSpPr>
          <p:spPr bwMode="auto">
            <a:xfrm>
              <a:off x="2029" y="4639"/>
              <a:ext cx="427" cy="113"/>
            </a:xfrm>
            <a:custGeom>
              <a:avLst/>
              <a:gdLst>
                <a:gd name="T0" fmla="*/ 0 w 427"/>
                <a:gd name="T1" fmla="*/ 53 h 113"/>
                <a:gd name="T2" fmla="*/ 12 w 427"/>
                <a:gd name="T3" fmla="*/ 59 h 113"/>
                <a:gd name="T4" fmla="*/ 18 w 427"/>
                <a:gd name="T5" fmla="*/ 59 h 113"/>
                <a:gd name="T6" fmla="*/ 24 w 427"/>
                <a:gd name="T7" fmla="*/ 65 h 113"/>
                <a:gd name="T8" fmla="*/ 30 w 427"/>
                <a:gd name="T9" fmla="*/ 65 h 113"/>
                <a:gd name="T10" fmla="*/ 42 w 427"/>
                <a:gd name="T11" fmla="*/ 59 h 113"/>
                <a:gd name="T12" fmla="*/ 48 w 427"/>
                <a:gd name="T13" fmla="*/ 59 h 113"/>
                <a:gd name="T14" fmla="*/ 54 w 427"/>
                <a:gd name="T15" fmla="*/ 53 h 113"/>
                <a:gd name="T16" fmla="*/ 60 w 427"/>
                <a:gd name="T17" fmla="*/ 53 h 113"/>
                <a:gd name="T18" fmla="*/ 72 w 427"/>
                <a:gd name="T19" fmla="*/ 53 h 113"/>
                <a:gd name="T20" fmla="*/ 78 w 427"/>
                <a:gd name="T21" fmla="*/ 59 h 113"/>
                <a:gd name="T22" fmla="*/ 84 w 427"/>
                <a:gd name="T23" fmla="*/ 65 h 113"/>
                <a:gd name="T24" fmla="*/ 90 w 427"/>
                <a:gd name="T25" fmla="*/ 71 h 113"/>
                <a:gd name="T26" fmla="*/ 102 w 427"/>
                <a:gd name="T27" fmla="*/ 83 h 113"/>
                <a:gd name="T28" fmla="*/ 108 w 427"/>
                <a:gd name="T29" fmla="*/ 95 h 113"/>
                <a:gd name="T30" fmla="*/ 114 w 427"/>
                <a:gd name="T31" fmla="*/ 107 h 113"/>
                <a:gd name="T32" fmla="*/ 120 w 427"/>
                <a:gd name="T33" fmla="*/ 113 h 113"/>
                <a:gd name="T34" fmla="*/ 132 w 427"/>
                <a:gd name="T35" fmla="*/ 113 h 113"/>
                <a:gd name="T36" fmla="*/ 138 w 427"/>
                <a:gd name="T37" fmla="*/ 107 h 113"/>
                <a:gd name="T38" fmla="*/ 144 w 427"/>
                <a:gd name="T39" fmla="*/ 89 h 113"/>
                <a:gd name="T40" fmla="*/ 150 w 427"/>
                <a:gd name="T41" fmla="*/ 71 h 113"/>
                <a:gd name="T42" fmla="*/ 162 w 427"/>
                <a:gd name="T43" fmla="*/ 41 h 113"/>
                <a:gd name="T44" fmla="*/ 168 w 427"/>
                <a:gd name="T45" fmla="*/ 17 h 113"/>
                <a:gd name="T46" fmla="*/ 174 w 427"/>
                <a:gd name="T47" fmla="*/ 6 h 113"/>
                <a:gd name="T48" fmla="*/ 186 w 427"/>
                <a:gd name="T49" fmla="*/ 0 h 113"/>
                <a:gd name="T50" fmla="*/ 192 w 427"/>
                <a:gd name="T51" fmla="*/ 6 h 113"/>
                <a:gd name="T52" fmla="*/ 198 w 427"/>
                <a:gd name="T53" fmla="*/ 17 h 113"/>
                <a:gd name="T54" fmla="*/ 204 w 427"/>
                <a:gd name="T55" fmla="*/ 35 h 113"/>
                <a:gd name="T56" fmla="*/ 216 w 427"/>
                <a:gd name="T57" fmla="*/ 47 h 113"/>
                <a:gd name="T58" fmla="*/ 222 w 427"/>
                <a:gd name="T59" fmla="*/ 59 h 113"/>
                <a:gd name="T60" fmla="*/ 228 w 427"/>
                <a:gd name="T61" fmla="*/ 71 h 113"/>
                <a:gd name="T62" fmla="*/ 234 w 427"/>
                <a:gd name="T63" fmla="*/ 77 h 113"/>
                <a:gd name="T64" fmla="*/ 247 w 427"/>
                <a:gd name="T65" fmla="*/ 77 h 113"/>
                <a:gd name="T66" fmla="*/ 253 w 427"/>
                <a:gd name="T67" fmla="*/ 77 h 113"/>
                <a:gd name="T68" fmla="*/ 259 w 427"/>
                <a:gd name="T69" fmla="*/ 71 h 113"/>
                <a:gd name="T70" fmla="*/ 265 w 427"/>
                <a:gd name="T71" fmla="*/ 71 h 113"/>
                <a:gd name="T72" fmla="*/ 277 w 427"/>
                <a:gd name="T73" fmla="*/ 71 h 113"/>
                <a:gd name="T74" fmla="*/ 283 w 427"/>
                <a:gd name="T75" fmla="*/ 71 h 113"/>
                <a:gd name="T76" fmla="*/ 289 w 427"/>
                <a:gd name="T77" fmla="*/ 71 h 113"/>
                <a:gd name="T78" fmla="*/ 295 w 427"/>
                <a:gd name="T79" fmla="*/ 71 h 113"/>
                <a:gd name="T80" fmla="*/ 307 w 427"/>
                <a:gd name="T81" fmla="*/ 71 h 113"/>
                <a:gd name="T82" fmla="*/ 313 w 427"/>
                <a:gd name="T83" fmla="*/ 71 h 113"/>
                <a:gd name="T84" fmla="*/ 319 w 427"/>
                <a:gd name="T85" fmla="*/ 71 h 113"/>
                <a:gd name="T86" fmla="*/ 325 w 427"/>
                <a:gd name="T87" fmla="*/ 71 h 113"/>
                <a:gd name="T88" fmla="*/ 337 w 427"/>
                <a:gd name="T89" fmla="*/ 71 h 113"/>
                <a:gd name="T90" fmla="*/ 343 w 427"/>
                <a:gd name="T91" fmla="*/ 71 h 113"/>
                <a:gd name="T92" fmla="*/ 349 w 427"/>
                <a:gd name="T93" fmla="*/ 71 h 113"/>
                <a:gd name="T94" fmla="*/ 355 w 427"/>
                <a:gd name="T95" fmla="*/ 71 h 113"/>
                <a:gd name="T96" fmla="*/ 367 w 427"/>
                <a:gd name="T97" fmla="*/ 71 h 113"/>
                <a:gd name="T98" fmla="*/ 373 w 427"/>
                <a:gd name="T99" fmla="*/ 65 h 113"/>
                <a:gd name="T100" fmla="*/ 379 w 427"/>
                <a:gd name="T101" fmla="*/ 65 h 113"/>
                <a:gd name="T102" fmla="*/ 385 w 427"/>
                <a:gd name="T103" fmla="*/ 65 h 113"/>
                <a:gd name="T104" fmla="*/ 397 w 427"/>
                <a:gd name="T105" fmla="*/ 71 h 113"/>
                <a:gd name="T106" fmla="*/ 403 w 427"/>
                <a:gd name="T107" fmla="*/ 71 h 113"/>
                <a:gd name="T108" fmla="*/ 409 w 427"/>
                <a:gd name="T109" fmla="*/ 71 h 113"/>
                <a:gd name="T110" fmla="*/ 415 w 427"/>
                <a:gd name="T111" fmla="*/ 65 h 113"/>
                <a:gd name="T112" fmla="*/ 427 w 427"/>
                <a:gd name="T113" fmla="*/ 7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13">
                  <a:moveTo>
                    <a:pt x="0" y="53"/>
                  </a:moveTo>
                  <a:lnTo>
                    <a:pt x="12" y="59"/>
                  </a:lnTo>
                  <a:lnTo>
                    <a:pt x="18" y="59"/>
                  </a:lnTo>
                  <a:lnTo>
                    <a:pt x="24" y="65"/>
                  </a:lnTo>
                  <a:lnTo>
                    <a:pt x="30" y="65"/>
                  </a:lnTo>
                  <a:lnTo>
                    <a:pt x="42" y="59"/>
                  </a:lnTo>
                  <a:lnTo>
                    <a:pt x="48" y="59"/>
                  </a:lnTo>
                  <a:lnTo>
                    <a:pt x="54" y="53"/>
                  </a:lnTo>
                  <a:lnTo>
                    <a:pt x="60" y="53"/>
                  </a:lnTo>
                  <a:lnTo>
                    <a:pt x="72" y="53"/>
                  </a:lnTo>
                  <a:lnTo>
                    <a:pt x="78" y="59"/>
                  </a:lnTo>
                  <a:lnTo>
                    <a:pt x="84" y="65"/>
                  </a:lnTo>
                  <a:lnTo>
                    <a:pt x="90" y="71"/>
                  </a:lnTo>
                  <a:lnTo>
                    <a:pt x="102" y="83"/>
                  </a:lnTo>
                  <a:lnTo>
                    <a:pt x="108" y="95"/>
                  </a:lnTo>
                  <a:lnTo>
                    <a:pt x="114" y="107"/>
                  </a:lnTo>
                  <a:lnTo>
                    <a:pt x="120" y="113"/>
                  </a:lnTo>
                  <a:lnTo>
                    <a:pt x="132" y="113"/>
                  </a:lnTo>
                  <a:lnTo>
                    <a:pt x="138" y="107"/>
                  </a:lnTo>
                  <a:lnTo>
                    <a:pt x="144" y="89"/>
                  </a:lnTo>
                  <a:lnTo>
                    <a:pt x="150" y="71"/>
                  </a:lnTo>
                  <a:lnTo>
                    <a:pt x="162" y="41"/>
                  </a:lnTo>
                  <a:lnTo>
                    <a:pt x="168" y="17"/>
                  </a:lnTo>
                  <a:lnTo>
                    <a:pt x="174" y="6"/>
                  </a:lnTo>
                  <a:lnTo>
                    <a:pt x="186" y="0"/>
                  </a:lnTo>
                  <a:lnTo>
                    <a:pt x="192" y="6"/>
                  </a:lnTo>
                  <a:lnTo>
                    <a:pt x="198" y="17"/>
                  </a:lnTo>
                  <a:lnTo>
                    <a:pt x="204" y="35"/>
                  </a:lnTo>
                  <a:lnTo>
                    <a:pt x="216" y="47"/>
                  </a:lnTo>
                  <a:lnTo>
                    <a:pt x="222" y="59"/>
                  </a:lnTo>
                  <a:lnTo>
                    <a:pt x="228" y="71"/>
                  </a:lnTo>
                  <a:lnTo>
                    <a:pt x="234" y="77"/>
                  </a:lnTo>
                  <a:lnTo>
                    <a:pt x="247" y="77"/>
                  </a:lnTo>
                  <a:lnTo>
                    <a:pt x="253" y="77"/>
                  </a:lnTo>
                  <a:lnTo>
                    <a:pt x="259" y="71"/>
                  </a:lnTo>
                  <a:lnTo>
                    <a:pt x="265" y="71"/>
                  </a:lnTo>
                  <a:lnTo>
                    <a:pt x="277" y="71"/>
                  </a:lnTo>
                  <a:lnTo>
                    <a:pt x="283" y="71"/>
                  </a:lnTo>
                  <a:lnTo>
                    <a:pt x="289" y="71"/>
                  </a:lnTo>
                  <a:lnTo>
                    <a:pt x="295" y="71"/>
                  </a:lnTo>
                  <a:lnTo>
                    <a:pt x="307" y="71"/>
                  </a:lnTo>
                  <a:lnTo>
                    <a:pt x="313" y="71"/>
                  </a:lnTo>
                  <a:lnTo>
                    <a:pt x="319" y="71"/>
                  </a:lnTo>
                  <a:lnTo>
                    <a:pt x="325" y="71"/>
                  </a:lnTo>
                  <a:lnTo>
                    <a:pt x="337" y="71"/>
                  </a:lnTo>
                  <a:lnTo>
                    <a:pt x="343" y="71"/>
                  </a:lnTo>
                  <a:lnTo>
                    <a:pt x="349" y="71"/>
                  </a:lnTo>
                  <a:lnTo>
                    <a:pt x="355" y="71"/>
                  </a:lnTo>
                  <a:lnTo>
                    <a:pt x="367" y="71"/>
                  </a:lnTo>
                  <a:lnTo>
                    <a:pt x="373" y="65"/>
                  </a:lnTo>
                  <a:lnTo>
                    <a:pt x="379" y="65"/>
                  </a:lnTo>
                  <a:lnTo>
                    <a:pt x="385" y="65"/>
                  </a:lnTo>
                  <a:lnTo>
                    <a:pt x="397" y="71"/>
                  </a:lnTo>
                  <a:lnTo>
                    <a:pt x="403" y="71"/>
                  </a:lnTo>
                  <a:lnTo>
                    <a:pt x="409" y="71"/>
                  </a:lnTo>
                  <a:lnTo>
                    <a:pt x="415" y="65"/>
                  </a:lnTo>
                  <a:lnTo>
                    <a:pt x="427" y="71"/>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0" name="Freeform 116"/>
            <p:cNvSpPr>
              <a:spLocks/>
            </p:cNvSpPr>
            <p:nvPr/>
          </p:nvSpPr>
          <p:spPr bwMode="auto">
            <a:xfrm>
              <a:off x="2565" y="4609"/>
              <a:ext cx="427" cy="161"/>
            </a:xfrm>
            <a:custGeom>
              <a:avLst/>
              <a:gdLst>
                <a:gd name="T0" fmla="*/ 0 w 427"/>
                <a:gd name="T1" fmla="*/ 89 h 161"/>
                <a:gd name="T2" fmla="*/ 6 w 427"/>
                <a:gd name="T3" fmla="*/ 95 h 161"/>
                <a:gd name="T4" fmla="*/ 18 w 427"/>
                <a:gd name="T5" fmla="*/ 95 h 161"/>
                <a:gd name="T6" fmla="*/ 24 w 427"/>
                <a:gd name="T7" fmla="*/ 95 h 161"/>
                <a:gd name="T8" fmla="*/ 30 w 427"/>
                <a:gd name="T9" fmla="*/ 95 h 161"/>
                <a:gd name="T10" fmla="*/ 42 w 427"/>
                <a:gd name="T11" fmla="*/ 95 h 161"/>
                <a:gd name="T12" fmla="*/ 48 w 427"/>
                <a:gd name="T13" fmla="*/ 95 h 161"/>
                <a:gd name="T14" fmla="*/ 54 w 427"/>
                <a:gd name="T15" fmla="*/ 89 h 161"/>
                <a:gd name="T16" fmla="*/ 60 w 427"/>
                <a:gd name="T17" fmla="*/ 89 h 161"/>
                <a:gd name="T18" fmla="*/ 72 w 427"/>
                <a:gd name="T19" fmla="*/ 89 h 161"/>
                <a:gd name="T20" fmla="*/ 78 w 427"/>
                <a:gd name="T21" fmla="*/ 95 h 161"/>
                <a:gd name="T22" fmla="*/ 84 w 427"/>
                <a:gd name="T23" fmla="*/ 95 h 161"/>
                <a:gd name="T24" fmla="*/ 90 w 427"/>
                <a:gd name="T25" fmla="*/ 101 h 161"/>
                <a:gd name="T26" fmla="*/ 102 w 427"/>
                <a:gd name="T27" fmla="*/ 107 h 161"/>
                <a:gd name="T28" fmla="*/ 108 w 427"/>
                <a:gd name="T29" fmla="*/ 119 h 161"/>
                <a:gd name="T30" fmla="*/ 114 w 427"/>
                <a:gd name="T31" fmla="*/ 137 h 161"/>
                <a:gd name="T32" fmla="*/ 120 w 427"/>
                <a:gd name="T33" fmla="*/ 149 h 161"/>
                <a:gd name="T34" fmla="*/ 132 w 427"/>
                <a:gd name="T35" fmla="*/ 161 h 161"/>
                <a:gd name="T36" fmla="*/ 138 w 427"/>
                <a:gd name="T37" fmla="*/ 149 h 161"/>
                <a:gd name="T38" fmla="*/ 144 w 427"/>
                <a:gd name="T39" fmla="*/ 119 h 161"/>
                <a:gd name="T40" fmla="*/ 150 w 427"/>
                <a:gd name="T41" fmla="*/ 77 h 161"/>
                <a:gd name="T42" fmla="*/ 162 w 427"/>
                <a:gd name="T43" fmla="*/ 36 h 161"/>
                <a:gd name="T44" fmla="*/ 168 w 427"/>
                <a:gd name="T45" fmla="*/ 6 h 161"/>
                <a:gd name="T46" fmla="*/ 174 w 427"/>
                <a:gd name="T47" fmla="*/ 0 h 161"/>
                <a:gd name="T48" fmla="*/ 180 w 427"/>
                <a:gd name="T49" fmla="*/ 18 h 161"/>
                <a:gd name="T50" fmla="*/ 193 w 427"/>
                <a:gd name="T51" fmla="*/ 41 h 161"/>
                <a:gd name="T52" fmla="*/ 199 w 427"/>
                <a:gd name="T53" fmla="*/ 71 h 161"/>
                <a:gd name="T54" fmla="*/ 205 w 427"/>
                <a:gd name="T55" fmla="*/ 89 h 161"/>
                <a:gd name="T56" fmla="*/ 211 w 427"/>
                <a:gd name="T57" fmla="*/ 101 h 161"/>
                <a:gd name="T58" fmla="*/ 223 w 427"/>
                <a:gd name="T59" fmla="*/ 113 h 161"/>
                <a:gd name="T60" fmla="*/ 229 w 427"/>
                <a:gd name="T61" fmla="*/ 119 h 161"/>
                <a:gd name="T62" fmla="*/ 235 w 427"/>
                <a:gd name="T63" fmla="*/ 119 h 161"/>
                <a:gd name="T64" fmla="*/ 241 w 427"/>
                <a:gd name="T65" fmla="*/ 113 h 161"/>
                <a:gd name="T66" fmla="*/ 253 w 427"/>
                <a:gd name="T67" fmla="*/ 107 h 161"/>
                <a:gd name="T68" fmla="*/ 259 w 427"/>
                <a:gd name="T69" fmla="*/ 101 h 161"/>
                <a:gd name="T70" fmla="*/ 265 w 427"/>
                <a:gd name="T71" fmla="*/ 101 h 161"/>
                <a:gd name="T72" fmla="*/ 271 w 427"/>
                <a:gd name="T73" fmla="*/ 95 h 161"/>
                <a:gd name="T74" fmla="*/ 283 w 427"/>
                <a:gd name="T75" fmla="*/ 95 h 161"/>
                <a:gd name="T76" fmla="*/ 289 w 427"/>
                <a:gd name="T77" fmla="*/ 95 h 161"/>
                <a:gd name="T78" fmla="*/ 295 w 427"/>
                <a:gd name="T79" fmla="*/ 95 h 161"/>
                <a:gd name="T80" fmla="*/ 307 w 427"/>
                <a:gd name="T81" fmla="*/ 95 h 161"/>
                <a:gd name="T82" fmla="*/ 313 w 427"/>
                <a:gd name="T83" fmla="*/ 95 h 161"/>
                <a:gd name="T84" fmla="*/ 319 w 427"/>
                <a:gd name="T85" fmla="*/ 95 h 161"/>
                <a:gd name="T86" fmla="*/ 325 w 427"/>
                <a:gd name="T87" fmla="*/ 95 h 161"/>
                <a:gd name="T88" fmla="*/ 337 w 427"/>
                <a:gd name="T89" fmla="*/ 95 h 161"/>
                <a:gd name="T90" fmla="*/ 343 w 427"/>
                <a:gd name="T91" fmla="*/ 95 h 161"/>
                <a:gd name="T92" fmla="*/ 349 w 427"/>
                <a:gd name="T93" fmla="*/ 95 h 161"/>
                <a:gd name="T94" fmla="*/ 355 w 427"/>
                <a:gd name="T95" fmla="*/ 95 h 161"/>
                <a:gd name="T96" fmla="*/ 367 w 427"/>
                <a:gd name="T97" fmla="*/ 95 h 161"/>
                <a:gd name="T98" fmla="*/ 373 w 427"/>
                <a:gd name="T99" fmla="*/ 95 h 161"/>
                <a:gd name="T100" fmla="*/ 379 w 427"/>
                <a:gd name="T101" fmla="*/ 95 h 161"/>
                <a:gd name="T102" fmla="*/ 385 w 427"/>
                <a:gd name="T103" fmla="*/ 95 h 161"/>
                <a:gd name="T104" fmla="*/ 397 w 427"/>
                <a:gd name="T105" fmla="*/ 95 h 161"/>
                <a:gd name="T106" fmla="*/ 403 w 427"/>
                <a:gd name="T107" fmla="*/ 95 h 161"/>
                <a:gd name="T108" fmla="*/ 409 w 427"/>
                <a:gd name="T109" fmla="*/ 95 h 161"/>
                <a:gd name="T110" fmla="*/ 415 w 427"/>
                <a:gd name="T111" fmla="*/ 95 h 161"/>
                <a:gd name="T112" fmla="*/ 427 w 427"/>
                <a:gd name="T113" fmla="*/ 9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61">
                  <a:moveTo>
                    <a:pt x="0" y="89"/>
                  </a:moveTo>
                  <a:lnTo>
                    <a:pt x="6" y="95"/>
                  </a:lnTo>
                  <a:lnTo>
                    <a:pt x="18" y="95"/>
                  </a:lnTo>
                  <a:lnTo>
                    <a:pt x="24" y="95"/>
                  </a:lnTo>
                  <a:lnTo>
                    <a:pt x="30" y="95"/>
                  </a:lnTo>
                  <a:lnTo>
                    <a:pt x="42" y="95"/>
                  </a:lnTo>
                  <a:lnTo>
                    <a:pt x="48" y="95"/>
                  </a:lnTo>
                  <a:lnTo>
                    <a:pt x="54" y="89"/>
                  </a:lnTo>
                  <a:lnTo>
                    <a:pt x="60" y="89"/>
                  </a:lnTo>
                  <a:lnTo>
                    <a:pt x="72" y="89"/>
                  </a:lnTo>
                  <a:lnTo>
                    <a:pt x="78" y="95"/>
                  </a:lnTo>
                  <a:lnTo>
                    <a:pt x="84" y="95"/>
                  </a:lnTo>
                  <a:lnTo>
                    <a:pt x="90" y="101"/>
                  </a:lnTo>
                  <a:lnTo>
                    <a:pt x="102" y="107"/>
                  </a:lnTo>
                  <a:lnTo>
                    <a:pt x="108" y="119"/>
                  </a:lnTo>
                  <a:lnTo>
                    <a:pt x="114" y="137"/>
                  </a:lnTo>
                  <a:lnTo>
                    <a:pt x="120" y="149"/>
                  </a:lnTo>
                  <a:lnTo>
                    <a:pt x="132" y="161"/>
                  </a:lnTo>
                  <a:lnTo>
                    <a:pt x="138" y="149"/>
                  </a:lnTo>
                  <a:lnTo>
                    <a:pt x="144" y="119"/>
                  </a:lnTo>
                  <a:lnTo>
                    <a:pt x="150" y="77"/>
                  </a:lnTo>
                  <a:lnTo>
                    <a:pt x="162" y="36"/>
                  </a:lnTo>
                  <a:lnTo>
                    <a:pt x="168" y="6"/>
                  </a:lnTo>
                  <a:lnTo>
                    <a:pt x="174" y="0"/>
                  </a:lnTo>
                  <a:lnTo>
                    <a:pt x="180" y="18"/>
                  </a:lnTo>
                  <a:lnTo>
                    <a:pt x="193" y="41"/>
                  </a:lnTo>
                  <a:lnTo>
                    <a:pt x="199" y="71"/>
                  </a:lnTo>
                  <a:lnTo>
                    <a:pt x="205" y="89"/>
                  </a:lnTo>
                  <a:lnTo>
                    <a:pt x="211" y="101"/>
                  </a:lnTo>
                  <a:lnTo>
                    <a:pt x="223" y="113"/>
                  </a:lnTo>
                  <a:lnTo>
                    <a:pt x="229" y="119"/>
                  </a:lnTo>
                  <a:lnTo>
                    <a:pt x="235" y="119"/>
                  </a:lnTo>
                  <a:lnTo>
                    <a:pt x="241" y="113"/>
                  </a:lnTo>
                  <a:lnTo>
                    <a:pt x="253" y="107"/>
                  </a:lnTo>
                  <a:lnTo>
                    <a:pt x="259" y="101"/>
                  </a:lnTo>
                  <a:lnTo>
                    <a:pt x="265" y="101"/>
                  </a:lnTo>
                  <a:lnTo>
                    <a:pt x="271" y="95"/>
                  </a:lnTo>
                  <a:lnTo>
                    <a:pt x="283" y="95"/>
                  </a:lnTo>
                  <a:lnTo>
                    <a:pt x="289" y="95"/>
                  </a:lnTo>
                  <a:lnTo>
                    <a:pt x="295" y="95"/>
                  </a:lnTo>
                  <a:lnTo>
                    <a:pt x="307" y="95"/>
                  </a:lnTo>
                  <a:lnTo>
                    <a:pt x="313" y="95"/>
                  </a:lnTo>
                  <a:lnTo>
                    <a:pt x="319" y="95"/>
                  </a:lnTo>
                  <a:lnTo>
                    <a:pt x="325" y="95"/>
                  </a:lnTo>
                  <a:lnTo>
                    <a:pt x="337" y="95"/>
                  </a:lnTo>
                  <a:lnTo>
                    <a:pt x="343" y="95"/>
                  </a:lnTo>
                  <a:lnTo>
                    <a:pt x="349" y="95"/>
                  </a:lnTo>
                  <a:lnTo>
                    <a:pt x="355" y="95"/>
                  </a:lnTo>
                  <a:lnTo>
                    <a:pt x="367" y="95"/>
                  </a:lnTo>
                  <a:lnTo>
                    <a:pt x="373" y="95"/>
                  </a:lnTo>
                  <a:lnTo>
                    <a:pt x="379" y="95"/>
                  </a:lnTo>
                  <a:lnTo>
                    <a:pt x="385" y="95"/>
                  </a:lnTo>
                  <a:lnTo>
                    <a:pt x="397" y="95"/>
                  </a:lnTo>
                  <a:lnTo>
                    <a:pt x="403" y="95"/>
                  </a:lnTo>
                  <a:lnTo>
                    <a:pt x="409" y="95"/>
                  </a:lnTo>
                  <a:lnTo>
                    <a:pt x="415" y="95"/>
                  </a:lnTo>
                  <a:lnTo>
                    <a:pt x="427" y="95"/>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1" name="Freeform 117"/>
            <p:cNvSpPr>
              <a:spLocks/>
            </p:cNvSpPr>
            <p:nvPr/>
          </p:nvSpPr>
          <p:spPr bwMode="auto">
            <a:xfrm>
              <a:off x="3101" y="4656"/>
              <a:ext cx="428" cy="72"/>
            </a:xfrm>
            <a:custGeom>
              <a:avLst/>
              <a:gdLst>
                <a:gd name="T0" fmla="*/ 0 w 428"/>
                <a:gd name="T1" fmla="*/ 48 h 72"/>
                <a:gd name="T2" fmla="*/ 6 w 428"/>
                <a:gd name="T3" fmla="*/ 54 h 72"/>
                <a:gd name="T4" fmla="*/ 18 w 428"/>
                <a:gd name="T5" fmla="*/ 54 h 72"/>
                <a:gd name="T6" fmla="*/ 24 w 428"/>
                <a:gd name="T7" fmla="*/ 54 h 72"/>
                <a:gd name="T8" fmla="*/ 30 w 428"/>
                <a:gd name="T9" fmla="*/ 54 h 72"/>
                <a:gd name="T10" fmla="*/ 36 w 428"/>
                <a:gd name="T11" fmla="*/ 48 h 72"/>
                <a:gd name="T12" fmla="*/ 48 w 428"/>
                <a:gd name="T13" fmla="*/ 48 h 72"/>
                <a:gd name="T14" fmla="*/ 54 w 428"/>
                <a:gd name="T15" fmla="*/ 48 h 72"/>
                <a:gd name="T16" fmla="*/ 60 w 428"/>
                <a:gd name="T17" fmla="*/ 48 h 72"/>
                <a:gd name="T18" fmla="*/ 66 w 428"/>
                <a:gd name="T19" fmla="*/ 48 h 72"/>
                <a:gd name="T20" fmla="*/ 78 w 428"/>
                <a:gd name="T21" fmla="*/ 48 h 72"/>
                <a:gd name="T22" fmla="*/ 84 w 428"/>
                <a:gd name="T23" fmla="*/ 48 h 72"/>
                <a:gd name="T24" fmla="*/ 90 w 428"/>
                <a:gd name="T25" fmla="*/ 48 h 72"/>
                <a:gd name="T26" fmla="*/ 96 w 428"/>
                <a:gd name="T27" fmla="*/ 54 h 72"/>
                <a:gd name="T28" fmla="*/ 108 w 428"/>
                <a:gd name="T29" fmla="*/ 60 h 72"/>
                <a:gd name="T30" fmla="*/ 114 w 428"/>
                <a:gd name="T31" fmla="*/ 66 h 72"/>
                <a:gd name="T32" fmla="*/ 120 w 428"/>
                <a:gd name="T33" fmla="*/ 72 h 72"/>
                <a:gd name="T34" fmla="*/ 132 w 428"/>
                <a:gd name="T35" fmla="*/ 72 h 72"/>
                <a:gd name="T36" fmla="*/ 138 w 428"/>
                <a:gd name="T37" fmla="*/ 66 h 72"/>
                <a:gd name="T38" fmla="*/ 144 w 428"/>
                <a:gd name="T39" fmla="*/ 48 h 72"/>
                <a:gd name="T40" fmla="*/ 151 w 428"/>
                <a:gd name="T41" fmla="*/ 36 h 72"/>
                <a:gd name="T42" fmla="*/ 163 w 428"/>
                <a:gd name="T43" fmla="*/ 18 h 72"/>
                <a:gd name="T44" fmla="*/ 169 w 428"/>
                <a:gd name="T45" fmla="*/ 6 h 72"/>
                <a:gd name="T46" fmla="*/ 175 w 428"/>
                <a:gd name="T47" fmla="*/ 0 h 72"/>
                <a:gd name="T48" fmla="*/ 181 w 428"/>
                <a:gd name="T49" fmla="*/ 6 h 72"/>
                <a:gd name="T50" fmla="*/ 193 w 428"/>
                <a:gd name="T51" fmla="*/ 18 h 72"/>
                <a:gd name="T52" fmla="*/ 199 w 428"/>
                <a:gd name="T53" fmla="*/ 30 h 72"/>
                <a:gd name="T54" fmla="*/ 205 w 428"/>
                <a:gd name="T55" fmla="*/ 42 h 72"/>
                <a:gd name="T56" fmla="*/ 211 w 428"/>
                <a:gd name="T57" fmla="*/ 54 h 72"/>
                <a:gd name="T58" fmla="*/ 223 w 428"/>
                <a:gd name="T59" fmla="*/ 60 h 72"/>
                <a:gd name="T60" fmla="*/ 229 w 428"/>
                <a:gd name="T61" fmla="*/ 60 h 72"/>
                <a:gd name="T62" fmla="*/ 235 w 428"/>
                <a:gd name="T63" fmla="*/ 60 h 72"/>
                <a:gd name="T64" fmla="*/ 241 w 428"/>
                <a:gd name="T65" fmla="*/ 60 h 72"/>
                <a:gd name="T66" fmla="*/ 253 w 428"/>
                <a:gd name="T67" fmla="*/ 60 h 72"/>
                <a:gd name="T68" fmla="*/ 259 w 428"/>
                <a:gd name="T69" fmla="*/ 54 h 72"/>
                <a:gd name="T70" fmla="*/ 265 w 428"/>
                <a:gd name="T71" fmla="*/ 54 h 72"/>
                <a:gd name="T72" fmla="*/ 271 w 428"/>
                <a:gd name="T73" fmla="*/ 54 h 72"/>
                <a:gd name="T74" fmla="*/ 283 w 428"/>
                <a:gd name="T75" fmla="*/ 48 h 72"/>
                <a:gd name="T76" fmla="*/ 289 w 428"/>
                <a:gd name="T77" fmla="*/ 48 h 72"/>
                <a:gd name="T78" fmla="*/ 295 w 428"/>
                <a:gd name="T79" fmla="*/ 48 h 72"/>
                <a:gd name="T80" fmla="*/ 301 w 428"/>
                <a:gd name="T81" fmla="*/ 48 h 72"/>
                <a:gd name="T82" fmla="*/ 313 w 428"/>
                <a:gd name="T83" fmla="*/ 48 h 72"/>
                <a:gd name="T84" fmla="*/ 319 w 428"/>
                <a:gd name="T85" fmla="*/ 48 h 72"/>
                <a:gd name="T86" fmla="*/ 325 w 428"/>
                <a:gd name="T87" fmla="*/ 48 h 72"/>
                <a:gd name="T88" fmla="*/ 331 w 428"/>
                <a:gd name="T89" fmla="*/ 48 h 72"/>
                <a:gd name="T90" fmla="*/ 343 w 428"/>
                <a:gd name="T91" fmla="*/ 48 h 72"/>
                <a:gd name="T92" fmla="*/ 349 w 428"/>
                <a:gd name="T93" fmla="*/ 48 h 72"/>
                <a:gd name="T94" fmla="*/ 355 w 428"/>
                <a:gd name="T95" fmla="*/ 42 h 72"/>
                <a:gd name="T96" fmla="*/ 361 w 428"/>
                <a:gd name="T97" fmla="*/ 42 h 72"/>
                <a:gd name="T98" fmla="*/ 373 w 428"/>
                <a:gd name="T99" fmla="*/ 42 h 72"/>
                <a:gd name="T100" fmla="*/ 379 w 428"/>
                <a:gd name="T101" fmla="*/ 42 h 72"/>
                <a:gd name="T102" fmla="*/ 385 w 428"/>
                <a:gd name="T103" fmla="*/ 42 h 72"/>
                <a:gd name="T104" fmla="*/ 398 w 428"/>
                <a:gd name="T105" fmla="*/ 42 h 72"/>
                <a:gd name="T106" fmla="*/ 404 w 428"/>
                <a:gd name="T107" fmla="*/ 42 h 72"/>
                <a:gd name="T108" fmla="*/ 410 w 428"/>
                <a:gd name="T109" fmla="*/ 42 h 72"/>
                <a:gd name="T110" fmla="*/ 416 w 428"/>
                <a:gd name="T111" fmla="*/ 42 h 72"/>
                <a:gd name="T112" fmla="*/ 428 w 428"/>
                <a:gd name="T113"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72">
                  <a:moveTo>
                    <a:pt x="0" y="48"/>
                  </a:moveTo>
                  <a:lnTo>
                    <a:pt x="6" y="54"/>
                  </a:lnTo>
                  <a:lnTo>
                    <a:pt x="18" y="54"/>
                  </a:lnTo>
                  <a:lnTo>
                    <a:pt x="24" y="54"/>
                  </a:lnTo>
                  <a:lnTo>
                    <a:pt x="30" y="54"/>
                  </a:lnTo>
                  <a:lnTo>
                    <a:pt x="36" y="48"/>
                  </a:lnTo>
                  <a:lnTo>
                    <a:pt x="48" y="48"/>
                  </a:lnTo>
                  <a:lnTo>
                    <a:pt x="54" y="48"/>
                  </a:lnTo>
                  <a:lnTo>
                    <a:pt x="60" y="48"/>
                  </a:lnTo>
                  <a:lnTo>
                    <a:pt x="66" y="48"/>
                  </a:lnTo>
                  <a:lnTo>
                    <a:pt x="78" y="48"/>
                  </a:lnTo>
                  <a:lnTo>
                    <a:pt x="84" y="48"/>
                  </a:lnTo>
                  <a:lnTo>
                    <a:pt x="90" y="48"/>
                  </a:lnTo>
                  <a:lnTo>
                    <a:pt x="96" y="54"/>
                  </a:lnTo>
                  <a:lnTo>
                    <a:pt x="108" y="60"/>
                  </a:lnTo>
                  <a:lnTo>
                    <a:pt x="114" y="66"/>
                  </a:lnTo>
                  <a:lnTo>
                    <a:pt x="120" y="72"/>
                  </a:lnTo>
                  <a:lnTo>
                    <a:pt x="132" y="72"/>
                  </a:lnTo>
                  <a:lnTo>
                    <a:pt x="138" y="66"/>
                  </a:lnTo>
                  <a:lnTo>
                    <a:pt x="144" y="48"/>
                  </a:lnTo>
                  <a:lnTo>
                    <a:pt x="151" y="36"/>
                  </a:lnTo>
                  <a:lnTo>
                    <a:pt x="163" y="18"/>
                  </a:lnTo>
                  <a:lnTo>
                    <a:pt x="169" y="6"/>
                  </a:lnTo>
                  <a:lnTo>
                    <a:pt x="175" y="0"/>
                  </a:lnTo>
                  <a:lnTo>
                    <a:pt x="181" y="6"/>
                  </a:lnTo>
                  <a:lnTo>
                    <a:pt x="193" y="18"/>
                  </a:lnTo>
                  <a:lnTo>
                    <a:pt x="199" y="30"/>
                  </a:lnTo>
                  <a:lnTo>
                    <a:pt x="205" y="42"/>
                  </a:lnTo>
                  <a:lnTo>
                    <a:pt x="211" y="54"/>
                  </a:lnTo>
                  <a:lnTo>
                    <a:pt x="223" y="60"/>
                  </a:lnTo>
                  <a:lnTo>
                    <a:pt x="229" y="60"/>
                  </a:lnTo>
                  <a:lnTo>
                    <a:pt x="235" y="60"/>
                  </a:lnTo>
                  <a:lnTo>
                    <a:pt x="241" y="60"/>
                  </a:lnTo>
                  <a:lnTo>
                    <a:pt x="253" y="60"/>
                  </a:lnTo>
                  <a:lnTo>
                    <a:pt x="259" y="54"/>
                  </a:lnTo>
                  <a:lnTo>
                    <a:pt x="265" y="54"/>
                  </a:lnTo>
                  <a:lnTo>
                    <a:pt x="271" y="54"/>
                  </a:lnTo>
                  <a:lnTo>
                    <a:pt x="283" y="48"/>
                  </a:lnTo>
                  <a:lnTo>
                    <a:pt x="289" y="48"/>
                  </a:lnTo>
                  <a:lnTo>
                    <a:pt x="295" y="48"/>
                  </a:lnTo>
                  <a:lnTo>
                    <a:pt x="301" y="48"/>
                  </a:lnTo>
                  <a:lnTo>
                    <a:pt x="313" y="48"/>
                  </a:lnTo>
                  <a:lnTo>
                    <a:pt x="319" y="48"/>
                  </a:lnTo>
                  <a:lnTo>
                    <a:pt x="325" y="48"/>
                  </a:lnTo>
                  <a:lnTo>
                    <a:pt x="331" y="48"/>
                  </a:lnTo>
                  <a:lnTo>
                    <a:pt x="343" y="48"/>
                  </a:lnTo>
                  <a:lnTo>
                    <a:pt x="349" y="48"/>
                  </a:lnTo>
                  <a:lnTo>
                    <a:pt x="355" y="42"/>
                  </a:lnTo>
                  <a:lnTo>
                    <a:pt x="361" y="42"/>
                  </a:lnTo>
                  <a:lnTo>
                    <a:pt x="373" y="42"/>
                  </a:lnTo>
                  <a:lnTo>
                    <a:pt x="379" y="42"/>
                  </a:lnTo>
                  <a:lnTo>
                    <a:pt x="385" y="42"/>
                  </a:lnTo>
                  <a:lnTo>
                    <a:pt x="398" y="42"/>
                  </a:lnTo>
                  <a:lnTo>
                    <a:pt x="404" y="42"/>
                  </a:lnTo>
                  <a:lnTo>
                    <a:pt x="410" y="42"/>
                  </a:lnTo>
                  <a:lnTo>
                    <a:pt x="416" y="42"/>
                  </a:lnTo>
                  <a:lnTo>
                    <a:pt x="428" y="4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2" name="Freeform 118"/>
            <p:cNvSpPr>
              <a:spLocks/>
            </p:cNvSpPr>
            <p:nvPr/>
          </p:nvSpPr>
          <p:spPr bwMode="auto">
            <a:xfrm>
              <a:off x="962" y="4806"/>
              <a:ext cx="422" cy="30"/>
            </a:xfrm>
            <a:custGeom>
              <a:avLst/>
              <a:gdLst>
                <a:gd name="T0" fmla="*/ 0 w 422"/>
                <a:gd name="T1" fmla="*/ 18 h 30"/>
                <a:gd name="T2" fmla="*/ 6 w 422"/>
                <a:gd name="T3" fmla="*/ 18 h 30"/>
                <a:gd name="T4" fmla="*/ 12 w 422"/>
                <a:gd name="T5" fmla="*/ 18 h 30"/>
                <a:gd name="T6" fmla="*/ 18 w 422"/>
                <a:gd name="T7" fmla="*/ 18 h 30"/>
                <a:gd name="T8" fmla="*/ 30 w 422"/>
                <a:gd name="T9" fmla="*/ 18 h 30"/>
                <a:gd name="T10" fmla="*/ 36 w 422"/>
                <a:gd name="T11" fmla="*/ 18 h 30"/>
                <a:gd name="T12" fmla="*/ 42 w 422"/>
                <a:gd name="T13" fmla="*/ 18 h 30"/>
                <a:gd name="T14" fmla="*/ 48 w 422"/>
                <a:gd name="T15" fmla="*/ 18 h 30"/>
                <a:gd name="T16" fmla="*/ 60 w 422"/>
                <a:gd name="T17" fmla="*/ 18 h 30"/>
                <a:gd name="T18" fmla="*/ 66 w 422"/>
                <a:gd name="T19" fmla="*/ 12 h 30"/>
                <a:gd name="T20" fmla="*/ 72 w 422"/>
                <a:gd name="T21" fmla="*/ 12 h 30"/>
                <a:gd name="T22" fmla="*/ 78 w 422"/>
                <a:gd name="T23" fmla="*/ 18 h 30"/>
                <a:gd name="T24" fmla="*/ 91 w 422"/>
                <a:gd name="T25" fmla="*/ 18 h 30"/>
                <a:gd name="T26" fmla="*/ 97 w 422"/>
                <a:gd name="T27" fmla="*/ 18 h 30"/>
                <a:gd name="T28" fmla="*/ 103 w 422"/>
                <a:gd name="T29" fmla="*/ 24 h 30"/>
                <a:gd name="T30" fmla="*/ 109 w 422"/>
                <a:gd name="T31" fmla="*/ 24 h 30"/>
                <a:gd name="T32" fmla="*/ 121 w 422"/>
                <a:gd name="T33" fmla="*/ 30 h 30"/>
                <a:gd name="T34" fmla="*/ 127 w 422"/>
                <a:gd name="T35" fmla="*/ 30 h 30"/>
                <a:gd name="T36" fmla="*/ 133 w 422"/>
                <a:gd name="T37" fmla="*/ 30 h 30"/>
                <a:gd name="T38" fmla="*/ 139 w 422"/>
                <a:gd name="T39" fmla="*/ 30 h 30"/>
                <a:gd name="T40" fmla="*/ 151 w 422"/>
                <a:gd name="T41" fmla="*/ 30 h 30"/>
                <a:gd name="T42" fmla="*/ 157 w 422"/>
                <a:gd name="T43" fmla="*/ 30 h 30"/>
                <a:gd name="T44" fmla="*/ 163 w 422"/>
                <a:gd name="T45" fmla="*/ 30 h 30"/>
                <a:gd name="T46" fmla="*/ 169 w 422"/>
                <a:gd name="T47" fmla="*/ 24 h 30"/>
                <a:gd name="T48" fmla="*/ 181 w 422"/>
                <a:gd name="T49" fmla="*/ 18 h 30"/>
                <a:gd name="T50" fmla="*/ 187 w 422"/>
                <a:gd name="T51" fmla="*/ 18 h 30"/>
                <a:gd name="T52" fmla="*/ 193 w 422"/>
                <a:gd name="T53" fmla="*/ 6 h 30"/>
                <a:gd name="T54" fmla="*/ 199 w 422"/>
                <a:gd name="T55" fmla="*/ 6 h 30"/>
                <a:gd name="T56" fmla="*/ 211 w 422"/>
                <a:gd name="T57" fmla="*/ 0 h 30"/>
                <a:gd name="T58" fmla="*/ 217 w 422"/>
                <a:gd name="T59" fmla="*/ 0 h 30"/>
                <a:gd name="T60" fmla="*/ 223 w 422"/>
                <a:gd name="T61" fmla="*/ 6 h 30"/>
                <a:gd name="T62" fmla="*/ 229 w 422"/>
                <a:gd name="T63" fmla="*/ 6 h 30"/>
                <a:gd name="T64" fmla="*/ 241 w 422"/>
                <a:gd name="T65" fmla="*/ 6 h 30"/>
                <a:gd name="T66" fmla="*/ 247 w 422"/>
                <a:gd name="T67" fmla="*/ 12 h 30"/>
                <a:gd name="T68" fmla="*/ 253 w 422"/>
                <a:gd name="T69" fmla="*/ 12 h 30"/>
                <a:gd name="T70" fmla="*/ 265 w 422"/>
                <a:gd name="T71" fmla="*/ 12 h 30"/>
                <a:gd name="T72" fmla="*/ 271 w 422"/>
                <a:gd name="T73" fmla="*/ 18 h 30"/>
                <a:gd name="T74" fmla="*/ 277 w 422"/>
                <a:gd name="T75" fmla="*/ 18 h 30"/>
                <a:gd name="T76" fmla="*/ 283 w 422"/>
                <a:gd name="T77" fmla="*/ 18 h 30"/>
                <a:gd name="T78" fmla="*/ 295 w 422"/>
                <a:gd name="T79" fmla="*/ 18 h 30"/>
                <a:gd name="T80" fmla="*/ 301 w 422"/>
                <a:gd name="T81" fmla="*/ 18 h 30"/>
                <a:gd name="T82" fmla="*/ 307 w 422"/>
                <a:gd name="T83" fmla="*/ 18 h 30"/>
                <a:gd name="T84" fmla="*/ 313 w 422"/>
                <a:gd name="T85" fmla="*/ 18 h 30"/>
                <a:gd name="T86" fmla="*/ 325 w 422"/>
                <a:gd name="T87" fmla="*/ 24 h 30"/>
                <a:gd name="T88" fmla="*/ 332 w 422"/>
                <a:gd name="T89" fmla="*/ 24 h 30"/>
                <a:gd name="T90" fmla="*/ 338 w 422"/>
                <a:gd name="T91" fmla="*/ 24 h 30"/>
                <a:gd name="T92" fmla="*/ 344 w 422"/>
                <a:gd name="T93" fmla="*/ 24 h 30"/>
                <a:gd name="T94" fmla="*/ 356 w 422"/>
                <a:gd name="T95" fmla="*/ 24 h 30"/>
                <a:gd name="T96" fmla="*/ 362 w 422"/>
                <a:gd name="T97" fmla="*/ 18 h 30"/>
                <a:gd name="T98" fmla="*/ 368 w 422"/>
                <a:gd name="T99" fmla="*/ 18 h 30"/>
                <a:gd name="T100" fmla="*/ 374 w 422"/>
                <a:gd name="T101" fmla="*/ 18 h 30"/>
                <a:gd name="T102" fmla="*/ 386 w 422"/>
                <a:gd name="T103" fmla="*/ 18 h 30"/>
                <a:gd name="T104" fmla="*/ 392 w 422"/>
                <a:gd name="T105" fmla="*/ 18 h 30"/>
                <a:gd name="T106" fmla="*/ 398 w 422"/>
                <a:gd name="T107" fmla="*/ 24 h 30"/>
                <a:gd name="T108" fmla="*/ 404 w 422"/>
                <a:gd name="T109" fmla="*/ 24 h 30"/>
                <a:gd name="T110" fmla="*/ 416 w 422"/>
                <a:gd name="T111" fmla="*/ 24 h 30"/>
                <a:gd name="T112" fmla="*/ 422 w 422"/>
                <a:gd name="T113"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30">
                  <a:moveTo>
                    <a:pt x="0" y="18"/>
                  </a:moveTo>
                  <a:lnTo>
                    <a:pt x="6" y="18"/>
                  </a:lnTo>
                  <a:lnTo>
                    <a:pt x="12" y="18"/>
                  </a:lnTo>
                  <a:lnTo>
                    <a:pt x="18" y="18"/>
                  </a:lnTo>
                  <a:lnTo>
                    <a:pt x="30" y="18"/>
                  </a:lnTo>
                  <a:lnTo>
                    <a:pt x="36" y="18"/>
                  </a:lnTo>
                  <a:lnTo>
                    <a:pt x="42" y="18"/>
                  </a:lnTo>
                  <a:lnTo>
                    <a:pt x="48" y="18"/>
                  </a:lnTo>
                  <a:lnTo>
                    <a:pt x="60" y="18"/>
                  </a:lnTo>
                  <a:lnTo>
                    <a:pt x="66" y="12"/>
                  </a:lnTo>
                  <a:lnTo>
                    <a:pt x="72" y="12"/>
                  </a:lnTo>
                  <a:lnTo>
                    <a:pt x="78" y="18"/>
                  </a:lnTo>
                  <a:lnTo>
                    <a:pt x="91" y="18"/>
                  </a:lnTo>
                  <a:lnTo>
                    <a:pt x="97" y="18"/>
                  </a:lnTo>
                  <a:lnTo>
                    <a:pt x="103" y="24"/>
                  </a:lnTo>
                  <a:lnTo>
                    <a:pt x="109" y="24"/>
                  </a:lnTo>
                  <a:lnTo>
                    <a:pt x="121" y="30"/>
                  </a:lnTo>
                  <a:lnTo>
                    <a:pt x="127" y="30"/>
                  </a:lnTo>
                  <a:lnTo>
                    <a:pt x="133" y="30"/>
                  </a:lnTo>
                  <a:lnTo>
                    <a:pt x="139" y="30"/>
                  </a:lnTo>
                  <a:lnTo>
                    <a:pt x="151" y="30"/>
                  </a:lnTo>
                  <a:lnTo>
                    <a:pt x="157" y="30"/>
                  </a:lnTo>
                  <a:lnTo>
                    <a:pt x="163" y="30"/>
                  </a:lnTo>
                  <a:lnTo>
                    <a:pt x="169" y="24"/>
                  </a:lnTo>
                  <a:lnTo>
                    <a:pt x="181" y="18"/>
                  </a:lnTo>
                  <a:lnTo>
                    <a:pt x="187" y="18"/>
                  </a:lnTo>
                  <a:lnTo>
                    <a:pt x="193" y="6"/>
                  </a:lnTo>
                  <a:lnTo>
                    <a:pt x="199" y="6"/>
                  </a:lnTo>
                  <a:lnTo>
                    <a:pt x="211" y="0"/>
                  </a:lnTo>
                  <a:lnTo>
                    <a:pt x="217" y="0"/>
                  </a:lnTo>
                  <a:lnTo>
                    <a:pt x="223" y="6"/>
                  </a:lnTo>
                  <a:lnTo>
                    <a:pt x="229" y="6"/>
                  </a:lnTo>
                  <a:lnTo>
                    <a:pt x="241" y="6"/>
                  </a:lnTo>
                  <a:lnTo>
                    <a:pt x="247" y="12"/>
                  </a:lnTo>
                  <a:lnTo>
                    <a:pt x="253" y="12"/>
                  </a:lnTo>
                  <a:lnTo>
                    <a:pt x="265" y="12"/>
                  </a:lnTo>
                  <a:lnTo>
                    <a:pt x="271" y="18"/>
                  </a:lnTo>
                  <a:lnTo>
                    <a:pt x="277" y="18"/>
                  </a:lnTo>
                  <a:lnTo>
                    <a:pt x="283" y="18"/>
                  </a:lnTo>
                  <a:lnTo>
                    <a:pt x="295" y="18"/>
                  </a:lnTo>
                  <a:lnTo>
                    <a:pt x="301" y="18"/>
                  </a:lnTo>
                  <a:lnTo>
                    <a:pt x="307" y="18"/>
                  </a:lnTo>
                  <a:lnTo>
                    <a:pt x="313" y="18"/>
                  </a:lnTo>
                  <a:lnTo>
                    <a:pt x="325" y="24"/>
                  </a:lnTo>
                  <a:lnTo>
                    <a:pt x="332" y="24"/>
                  </a:lnTo>
                  <a:lnTo>
                    <a:pt x="338" y="24"/>
                  </a:lnTo>
                  <a:lnTo>
                    <a:pt x="344" y="24"/>
                  </a:lnTo>
                  <a:lnTo>
                    <a:pt x="356" y="24"/>
                  </a:lnTo>
                  <a:lnTo>
                    <a:pt x="362" y="18"/>
                  </a:lnTo>
                  <a:lnTo>
                    <a:pt x="368" y="18"/>
                  </a:lnTo>
                  <a:lnTo>
                    <a:pt x="374" y="18"/>
                  </a:lnTo>
                  <a:lnTo>
                    <a:pt x="386" y="18"/>
                  </a:lnTo>
                  <a:lnTo>
                    <a:pt x="392" y="18"/>
                  </a:lnTo>
                  <a:lnTo>
                    <a:pt x="398" y="24"/>
                  </a:lnTo>
                  <a:lnTo>
                    <a:pt x="404" y="24"/>
                  </a:lnTo>
                  <a:lnTo>
                    <a:pt x="416" y="24"/>
                  </a:lnTo>
                  <a:lnTo>
                    <a:pt x="422" y="2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3" name="Freeform 119"/>
            <p:cNvSpPr>
              <a:spLocks/>
            </p:cNvSpPr>
            <p:nvPr/>
          </p:nvSpPr>
          <p:spPr bwMode="auto">
            <a:xfrm>
              <a:off x="1492" y="4788"/>
              <a:ext cx="428" cy="60"/>
            </a:xfrm>
            <a:custGeom>
              <a:avLst/>
              <a:gdLst>
                <a:gd name="T0" fmla="*/ 0 w 428"/>
                <a:gd name="T1" fmla="*/ 42 h 60"/>
                <a:gd name="T2" fmla="*/ 12 w 428"/>
                <a:gd name="T3" fmla="*/ 36 h 60"/>
                <a:gd name="T4" fmla="*/ 18 w 428"/>
                <a:gd name="T5" fmla="*/ 36 h 60"/>
                <a:gd name="T6" fmla="*/ 24 w 428"/>
                <a:gd name="T7" fmla="*/ 36 h 60"/>
                <a:gd name="T8" fmla="*/ 30 w 428"/>
                <a:gd name="T9" fmla="*/ 36 h 60"/>
                <a:gd name="T10" fmla="*/ 42 w 428"/>
                <a:gd name="T11" fmla="*/ 36 h 60"/>
                <a:gd name="T12" fmla="*/ 49 w 428"/>
                <a:gd name="T13" fmla="*/ 36 h 60"/>
                <a:gd name="T14" fmla="*/ 55 w 428"/>
                <a:gd name="T15" fmla="*/ 36 h 60"/>
                <a:gd name="T16" fmla="*/ 61 w 428"/>
                <a:gd name="T17" fmla="*/ 30 h 60"/>
                <a:gd name="T18" fmla="*/ 73 w 428"/>
                <a:gd name="T19" fmla="*/ 30 h 60"/>
                <a:gd name="T20" fmla="*/ 79 w 428"/>
                <a:gd name="T21" fmla="*/ 30 h 60"/>
                <a:gd name="T22" fmla="*/ 85 w 428"/>
                <a:gd name="T23" fmla="*/ 30 h 60"/>
                <a:gd name="T24" fmla="*/ 97 w 428"/>
                <a:gd name="T25" fmla="*/ 30 h 60"/>
                <a:gd name="T26" fmla="*/ 103 w 428"/>
                <a:gd name="T27" fmla="*/ 36 h 60"/>
                <a:gd name="T28" fmla="*/ 109 w 428"/>
                <a:gd name="T29" fmla="*/ 42 h 60"/>
                <a:gd name="T30" fmla="*/ 115 w 428"/>
                <a:gd name="T31" fmla="*/ 48 h 60"/>
                <a:gd name="T32" fmla="*/ 127 w 428"/>
                <a:gd name="T33" fmla="*/ 54 h 60"/>
                <a:gd name="T34" fmla="*/ 133 w 428"/>
                <a:gd name="T35" fmla="*/ 60 h 60"/>
                <a:gd name="T36" fmla="*/ 139 w 428"/>
                <a:gd name="T37" fmla="*/ 60 h 60"/>
                <a:gd name="T38" fmla="*/ 145 w 428"/>
                <a:gd name="T39" fmla="*/ 54 h 60"/>
                <a:gd name="T40" fmla="*/ 157 w 428"/>
                <a:gd name="T41" fmla="*/ 54 h 60"/>
                <a:gd name="T42" fmla="*/ 163 w 428"/>
                <a:gd name="T43" fmla="*/ 48 h 60"/>
                <a:gd name="T44" fmla="*/ 169 w 428"/>
                <a:gd name="T45" fmla="*/ 42 h 60"/>
                <a:gd name="T46" fmla="*/ 175 w 428"/>
                <a:gd name="T47" fmla="*/ 36 h 60"/>
                <a:gd name="T48" fmla="*/ 187 w 428"/>
                <a:gd name="T49" fmla="*/ 24 h 60"/>
                <a:gd name="T50" fmla="*/ 193 w 428"/>
                <a:gd name="T51" fmla="*/ 18 h 60"/>
                <a:gd name="T52" fmla="*/ 199 w 428"/>
                <a:gd name="T53" fmla="*/ 12 h 60"/>
                <a:gd name="T54" fmla="*/ 205 w 428"/>
                <a:gd name="T55" fmla="*/ 6 h 60"/>
                <a:gd name="T56" fmla="*/ 217 w 428"/>
                <a:gd name="T57" fmla="*/ 0 h 60"/>
                <a:gd name="T58" fmla="*/ 223 w 428"/>
                <a:gd name="T59" fmla="*/ 6 h 60"/>
                <a:gd name="T60" fmla="*/ 229 w 428"/>
                <a:gd name="T61" fmla="*/ 12 h 60"/>
                <a:gd name="T62" fmla="*/ 235 w 428"/>
                <a:gd name="T63" fmla="*/ 18 h 60"/>
                <a:gd name="T64" fmla="*/ 247 w 428"/>
                <a:gd name="T65" fmla="*/ 30 h 60"/>
                <a:gd name="T66" fmla="*/ 253 w 428"/>
                <a:gd name="T67" fmla="*/ 36 h 60"/>
                <a:gd name="T68" fmla="*/ 259 w 428"/>
                <a:gd name="T69" fmla="*/ 36 h 60"/>
                <a:gd name="T70" fmla="*/ 265 w 428"/>
                <a:gd name="T71" fmla="*/ 36 h 60"/>
                <a:gd name="T72" fmla="*/ 277 w 428"/>
                <a:gd name="T73" fmla="*/ 36 h 60"/>
                <a:gd name="T74" fmla="*/ 283 w 428"/>
                <a:gd name="T75" fmla="*/ 36 h 60"/>
                <a:gd name="T76" fmla="*/ 290 w 428"/>
                <a:gd name="T77" fmla="*/ 36 h 60"/>
                <a:gd name="T78" fmla="*/ 296 w 428"/>
                <a:gd name="T79" fmla="*/ 42 h 60"/>
                <a:gd name="T80" fmla="*/ 308 w 428"/>
                <a:gd name="T81" fmla="*/ 42 h 60"/>
                <a:gd name="T82" fmla="*/ 314 w 428"/>
                <a:gd name="T83" fmla="*/ 42 h 60"/>
                <a:gd name="T84" fmla="*/ 320 w 428"/>
                <a:gd name="T85" fmla="*/ 42 h 60"/>
                <a:gd name="T86" fmla="*/ 326 w 428"/>
                <a:gd name="T87" fmla="*/ 42 h 60"/>
                <a:gd name="T88" fmla="*/ 338 w 428"/>
                <a:gd name="T89" fmla="*/ 42 h 60"/>
                <a:gd name="T90" fmla="*/ 344 w 428"/>
                <a:gd name="T91" fmla="*/ 42 h 60"/>
                <a:gd name="T92" fmla="*/ 350 w 428"/>
                <a:gd name="T93" fmla="*/ 42 h 60"/>
                <a:gd name="T94" fmla="*/ 362 w 428"/>
                <a:gd name="T95" fmla="*/ 42 h 60"/>
                <a:gd name="T96" fmla="*/ 368 w 428"/>
                <a:gd name="T97" fmla="*/ 42 h 60"/>
                <a:gd name="T98" fmla="*/ 374 w 428"/>
                <a:gd name="T99" fmla="*/ 42 h 60"/>
                <a:gd name="T100" fmla="*/ 380 w 428"/>
                <a:gd name="T101" fmla="*/ 42 h 60"/>
                <a:gd name="T102" fmla="*/ 392 w 428"/>
                <a:gd name="T103" fmla="*/ 42 h 60"/>
                <a:gd name="T104" fmla="*/ 398 w 428"/>
                <a:gd name="T105" fmla="*/ 42 h 60"/>
                <a:gd name="T106" fmla="*/ 404 w 428"/>
                <a:gd name="T107" fmla="*/ 42 h 60"/>
                <a:gd name="T108" fmla="*/ 410 w 428"/>
                <a:gd name="T109" fmla="*/ 42 h 60"/>
                <a:gd name="T110" fmla="*/ 422 w 428"/>
                <a:gd name="T111" fmla="*/ 42 h 60"/>
                <a:gd name="T112" fmla="*/ 428 w 428"/>
                <a:gd name="T113"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60">
                  <a:moveTo>
                    <a:pt x="0" y="42"/>
                  </a:moveTo>
                  <a:lnTo>
                    <a:pt x="12" y="36"/>
                  </a:lnTo>
                  <a:lnTo>
                    <a:pt x="18" y="36"/>
                  </a:lnTo>
                  <a:lnTo>
                    <a:pt x="24" y="36"/>
                  </a:lnTo>
                  <a:lnTo>
                    <a:pt x="30" y="36"/>
                  </a:lnTo>
                  <a:lnTo>
                    <a:pt x="42" y="36"/>
                  </a:lnTo>
                  <a:lnTo>
                    <a:pt x="49" y="36"/>
                  </a:lnTo>
                  <a:lnTo>
                    <a:pt x="55" y="36"/>
                  </a:lnTo>
                  <a:lnTo>
                    <a:pt x="61" y="30"/>
                  </a:lnTo>
                  <a:lnTo>
                    <a:pt x="73" y="30"/>
                  </a:lnTo>
                  <a:lnTo>
                    <a:pt x="79" y="30"/>
                  </a:lnTo>
                  <a:lnTo>
                    <a:pt x="85" y="30"/>
                  </a:lnTo>
                  <a:lnTo>
                    <a:pt x="97" y="30"/>
                  </a:lnTo>
                  <a:lnTo>
                    <a:pt x="103" y="36"/>
                  </a:lnTo>
                  <a:lnTo>
                    <a:pt x="109" y="42"/>
                  </a:lnTo>
                  <a:lnTo>
                    <a:pt x="115" y="48"/>
                  </a:lnTo>
                  <a:lnTo>
                    <a:pt x="127" y="54"/>
                  </a:lnTo>
                  <a:lnTo>
                    <a:pt x="133" y="60"/>
                  </a:lnTo>
                  <a:lnTo>
                    <a:pt x="139" y="60"/>
                  </a:lnTo>
                  <a:lnTo>
                    <a:pt x="145" y="54"/>
                  </a:lnTo>
                  <a:lnTo>
                    <a:pt x="157" y="54"/>
                  </a:lnTo>
                  <a:lnTo>
                    <a:pt x="163" y="48"/>
                  </a:lnTo>
                  <a:lnTo>
                    <a:pt x="169" y="42"/>
                  </a:lnTo>
                  <a:lnTo>
                    <a:pt x="175" y="36"/>
                  </a:lnTo>
                  <a:lnTo>
                    <a:pt x="187" y="24"/>
                  </a:lnTo>
                  <a:lnTo>
                    <a:pt x="193" y="18"/>
                  </a:lnTo>
                  <a:lnTo>
                    <a:pt x="199" y="12"/>
                  </a:lnTo>
                  <a:lnTo>
                    <a:pt x="205" y="6"/>
                  </a:lnTo>
                  <a:lnTo>
                    <a:pt x="217" y="0"/>
                  </a:lnTo>
                  <a:lnTo>
                    <a:pt x="223" y="6"/>
                  </a:lnTo>
                  <a:lnTo>
                    <a:pt x="229" y="12"/>
                  </a:lnTo>
                  <a:lnTo>
                    <a:pt x="235" y="18"/>
                  </a:lnTo>
                  <a:lnTo>
                    <a:pt x="247" y="30"/>
                  </a:lnTo>
                  <a:lnTo>
                    <a:pt x="253" y="36"/>
                  </a:lnTo>
                  <a:lnTo>
                    <a:pt x="259" y="36"/>
                  </a:lnTo>
                  <a:lnTo>
                    <a:pt x="265" y="36"/>
                  </a:lnTo>
                  <a:lnTo>
                    <a:pt x="277" y="36"/>
                  </a:lnTo>
                  <a:lnTo>
                    <a:pt x="283" y="36"/>
                  </a:lnTo>
                  <a:lnTo>
                    <a:pt x="290" y="36"/>
                  </a:lnTo>
                  <a:lnTo>
                    <a:pt x="296" y="42"/>
                  </a:lnTo>
                  <a:lnTo>
                    <a:pt x="308" y="42"/>
                  </a:lnTo>
                  <a:lnTo>
                    <a:pt x="314" y="42"/>
                  </a:lnTo>
                  <a:lnTo>
                    <a:pt x="320" y="42"/>
                  </a:lnTo>
                  <a:lnTo>
                    <a:pt x="326" y="42"/>
                  </a:lnTo>
                  <a:lnTo>
                    <a:pt x="338" y="42"/>
                  </a:lnTo>
                  <a:lnTo>
                    <a:pt x="344" y="42"/>
                  </a:lnTo>
                  <a:lnTo>
                    <a:pt x="350" y="42"/>
                  </a:lnTo>
                  <a:lnTo>
                    <a:pt x="362" y="42"/>
                  </a:lnTo>
                  <a:lnTo>
                    <a:pt x="368" y="42"/>
                  </a:lnTo>
                  <a:lnTo>
                    <a:pt x="374" y="42"/>
                  </a:lnTo>
                  <a:lnTo>
                    <a:pt x="380" y="42"/>
                  </a:lnTo>
                  <a:lnTo>
                    <a:pt x="392" y="42"/>
                  </a:lnTo>
                  <a:lnTo>
                    <a:pt x="398" y="42"/>
                  </a:lnTo>
                  <a:lnTo>
                    <a:pt x="404" y="42"/>
                  </a:lnTo>
                  <a:lnTo>
                    <a:pt x="410" y="42"/>
                  </a:lnTo>
                  <a:lnTo>
                    <a:pt x="422" y="42"/>
                  </a:lnTo>
                  <a:lnTo>
                    <a:pt x="428" y="4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4" name="Freeform 120"/>
            <p:cNvSpPr>
              <a:spLocks/>
            </p:cNvSpPr>
            <p:nvPr/>
          </p:nvSpPr>
          <p:spPr bwMode="auto">
            <a:xfrm>
              <a:off x="2029" y="4770"/>
              <a:ext cx="427" cy="90"/>
            </a:xfrm>
            <a:custGeom>
              <a:avLst/>
              <a:gdLst>
                <a:gd name="T0" fmla="*/ 0 w 427"/>
                <a:gd name="T1" fmla="*/ 60 h 90"/>
                <a:gd name="T2" fmla="*/ 12 w 427"/>
                <a:gd name="T3" fmla="*/ 60 h 90"/>
                <a:gd name="T4" fmla="*/ 18 w 427"/>
                <a:gd name="T5" fmla="*/ 54 h 90"/>
                <a:gd name="T6" fmla="*/ 24 w 427"/>
                <a:gd name="T7" fmla="*/ 54 h 90"/>
                <a:gd name="T8" fmla="*/ 30 w 427"/>
                <a:gd name="T9" fmla="*/ 54 h 90"/>
                <a:gd name="T10" fmla="*/ 42 w 427"/>
                <a:gd name="T11" fmla="*/ 54 h 90"/>
                <a:gd name="T12" fmla="*/ 48 w 427"/>
                <a:gd name="T13" fmla="*/ 54 h 90"/>
                <a:gd name="T14" fmla="*/ 54 w 427"/>
                <a:gd name="T15" fmla="*/ 54 h 90"/>
                <a:gd name="T16" fmla="*/ 60 w 427"/>
                <a:gd name="T17" fmla="*/ 54 h 90"/>
                <a:gd name="T18" fmla="*/ 72 w 427"/>
                <a:gd name="T19" fmla="*/ 54 h 90"/>
                <a:gd name="T20" fmla="*/ 78 w 427"/>
                <a:gd name="T21" fmla="*/ 54 h 90"/>
                <a:gd name="T22" fmla="*/ 84 w 427"/>
                <a:gd name="T23" fmla="*/ 48 h 90"/>
                <a:gd name="T24" fmla="*/ 90 w 427"/>
                <a:gd name="T25" fmla="*/ 48 h 90"/>
                <a:gd name="T26" fmla="*/ 102 w 427"/>
                <a:gd name="T27" fmla="*/ 54 h 90"/>
                <a:gd name="T28" fmla="*/ 108 w 427"/>
                <a:gd name="T29" fmla="*/ 66 h 90"/>
                <a:gd name="T30" fmla="*/ 114 w 427"/>
                <a:gd name="T31" fmla="*/ 72 h 90"/>
                <a:gd name="T32" fmla="*/ 120 w 427"/>
                <a:gd name="T33" fmla="*/ 84 h 90"/>
                <a:gd name="T34" fmla="*/ 132 w 427"/>
                <a:gd name="T35" fmla="*/ 90 h 90"/>
                <a:gd name="T36" fmla="*/ 138 w 427"/>
                <a:gd name="T37" fmla="*/ 90 h 90"/>
                <a:gd name="T38" fmla="*/ 144 w 427"/>
                <a:gd name="T39" fmla="*/ 90 h 90"/>
                <a:gd name="T40" fmla="*/ 150 w 427"/>
                <a:gd name="T41" fmla="*/ 84 h 90"/>
                <a:gd name="T42" fmla="*/ 162 w 427"/>
                <a:gd name="T43" fmla="*/ 78 h 90"/>
                <a:gd name="T44" fmla="*/ 168 w 427"/>
                <a:gd name="T45" fmla="*/ 66 h 90"/>
                <a:gd name="T46" fmla="*/ 174 w 427"/>
                <a:gd name="T47" fmla="*/ 48 h 90"/>
                <a:gd name="T48" fmla="*/ 186 w 427"/>
                <a:gd name="T49" fmla="*/ 30 h 90"/>
                <a:gd name="T50" fmla="*/ 192 w 427"/>
                <a:gd name="T51" fmla="*/ 18 h 90"/>
                <a:gd name="T52" fmla="*/ 198 w 427"/>
                <a:gd name="T53" fmla="*/ 6 h 90"/>
                <a:gd name="T54" fmla="*/ 204 w 427"/>
                <a:gd name="T55" fmla="*/ 0 h 90"/>
                <a:gd name="T56" fmla="*/ 216 w 427"/>
                <a:gd name="T57" fmla="*/ 0 h 90"/>
                <a:gd name="T58" fmla="*/ 222 w 427"/>
                <a:gd name="T59" fmla="*/ 6 h 90"/>
                <a:gd name="T60" fmla="*/ 228 w 427"/>
                <a:gd name="T61" fmla="*/ 18 h 90"/>
                <a:gd name="T62" fmla="*/ 234 w 427"/>
                <a:gd name="T63" fmla="*/ 36 h 90"/>
                <a:gd name="T64" fmla="*/ 247 w 427"/>
                <a:gd name="T65" fmla="*/ 48 h 90"/>
                <a:gd name="T66" fmla="*/ 253 w 427"/>
                <a:gd name="T67" fmla="*/ 60 h 90"/>
                <a:gd name="T68" fmla="*/ 259 w 427"/>
                <a:gd name="T69" fmla="*/ 66 h 90"/>
                <a:gd name="T70" fmla="*/ 265 w 427"/>
                <a:gd name="T71" fmla="*/ 66 h 90"/>
                <a:gd name="T72" fmla="*/ 277 w 427"/>
                <a:gd name="T73" fmla="*/ 60 h 90"/>
                <a:gd name="T74" fmla="*/ 283 w 427"/>
                <a:gd name="T75" fmla="*/ 60 h 90"/>
                <a:gd name="T76" fmla="*/ 289 w 427"/>
                <a:gd name="T77" fmla="*/ 54 h 90"/>
                <a:gd name="T78" fmla="*/ 295 w 427"/>
                <a:gd name="T79" fmla="*/ 54 h 90"/>
                <a:gd name="T80" fmla="*/ 307 w 427"/>
                <a:gd name="T81" fmla="*/ 60 h 90"/>
                <a:gd name="T82" fmla="*/ 313 w 427"/>
                <a:gd name="T83" fmla="*/ 60 h 90"/>
                <a:gd name="T84" fmla="*/ 319 w 427"/>
                <a:gd name="T85" fmla="*/ 60 h 90"/>
                <a:gd name="T86" fmla="*/ 325 w 427"/>
                <a:gd name="T87" fmla="*/ 60 h 90"/>
                <a:gd name="T88" fmla="*/ 337 w 427"/>
                <a:gd name="T89" fmla="*/ 60 h 90"/>
                <a:gd name="T90" fmla="*/ 343 w 427"/>
                <a:gd name="T91" fmla="*/ 60 h 90"/>
                <a:gd name="T92" fmla="*/ 349 w 427"/>
                <a:gd name="T93" fmla="*/ 60 h 90"/>
                <a:gd name="T94" fmla="*/ 355 w 427"/>
                <a:gd name="T95" fmla="*/ 60 h 90"/>
                <a:gd name="T96" fmla="*/ 367 w 427"/>
                <a:gd name="T97" fmla="*/ 54 h 90"/>
                <a:gd name="T98" fmla="*/ 373 w 427"/>
                <a:gd name="T99" fmla="*/ 54 h 90"/>
                <a:gd name="T100" fmla="*/ 379 w 427"/>
                <a:gd name="T101" fmla="*/ 54 h 90"/>
                <a:gd name="T102" fmla="*/ 385 w 427"/>
                <a:gd name="T103" fmla="*/ 54 h 90"/>
                <a:gd name="T104" fmla="*/ 397 w 427"/>
                <a:gd name="T105" fmla="*/ 54 h 90"/>
                <a:gd name="T106" fmla="*/ 403 w 427"/>
                <a:gd name="T107" fmla="*/ 48 h 90"/>
                <a:gd name="T108" fmla="*/ 409 w 427"/>
                <a:gd name="T109" fmla="*/ 54 h 90"/>
                <a:gd name="T110" fmla="*/ 415 w 427"/>
                <a:gd name="T111" fmla="*/ 54 h 90"/>
                <a:gd name="T112" fmla="*/ 427 w 427"/>
                <a:gd name="T113" fmla="*/ 5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90">
                  <a:moveTo>
                    <a:pt x="0" y="60"/>
                  </a:moveTo>
                  <a:lnTo>
                    <a:pt x="12" y="60"/>
                  </a:lnTo>
                  <a:lnTo>
                    <a:pt x="18" y="54"/>
                  </a:lnTo>
                  <a:lnTo>
                    <a:pt x="24" y="54"/>
                  </a:lnTo>
                  <a:lnTo>
                    <a:pt x="30" y="54"/>
                  </a:lnTo>
                  <a:lnTo>
                    <a:pt x="42" y="54"/>
                  </a:lnTo>
                  <a:lnTo>
                    <a:pt x="48" y="54"/>
                  </a:lnTo>
                  <a:lnTo>
                    <a:pt x="54" y="54"/>
                  </a:lnTo>
                  <a:lnTo>
                    <a:pt x="60" y="54"/>
                  </a:lnTo>
                  <a:lnTo>
                    <a:pt x="72" y="54"/>
                  </a:lnTo>
                  <a:lnTo>
                    <a:pt x="78" y="54"/>
                  </a:lnTo>
                  <a:lnTo>
                    <a:pt x="84" y="48"/>
                  </a:lnTo>
                  <a:lnTo>
                    <a:pt x="90" y="48"/>
                  </a:lnTo>
                  <a:lnTo>
                    <a:pt x="102" y="54"/>
                  </a:lnTo>
                  <a:lnTo>
                    <a:pt x="108" y="66"/>
                  </a:lnTo>
                  <a:lnTo>
                    <a:pt x="114" y="72"/>
                  </a:lnTo>
                  <a:lnTo>
                    <a:pt x="120" y="84"/>
                  </a:lnTo>
                  <a:lnTo>
                    <a:pt x="132" y="90"/>
                  </a:lnTo>
                  <a:lnTo>
                    <a:pt x="138" y="90"/>
                  </a:lnTo>
                  <a:lnTo>
                    <a:pt x="144" y="90"/>
                  </a:lnTo>
                  <a:lnTo>
                    <a:pt x="150" y="84"/>
                  </a:lnTo>
                  <a:lnTo>
                    <a:pt x="162" y="78"/>
                  </a:lnTo>
                  <a:lnTo>
                    <a:pt x="168" y="66"/>
                  </a:lnTo>
                  <a:lnTo>
                    <a:pt x="174" y="48"/>
                  </a:lnTo>
                  <a:lnTo>
                    <a:pt x="186" y="30"/>
                  </a:lnTo>
                  <a:lnTo>
                    <a:pt x="192" y="18"/>
                  </a:lnTo>
                  <a:lnTo>
                    <a:pt x="198" y="6"/>
                  </a:lnTo>
                  <a:lnTo>
                    <a:pt x="204" y="0"/>
                  </a:lnTo>
                  <a:lnTo>
                    <a:pt x="216" y="0"/>
                  </a:lnTo>
                  <a:lnTo>
                    <a:pt x="222" y="6"/>
                  </a:lnTo>
                  <a:lnTo>
                    <a:pt x="228" y="18"/>
                  </a:lnTo>
                  <a:lnTo>
                    <a:pt x="234" y="36"/>
                  </a:lnTo>
                  <a:lnTo>
                    <a:pt x="247" y="48"/>
                  </a:lnTo>
                  <a:lnTo>
                    <a:pt x="253" y="60"/>
                  </a:lnTo>
                  <a:lnTo>
                    <a:pt x="259" y="66"/>
                  </a:lnTo>
                  <a:lnTo>
                    <a:pt x="265" y="66"/>
                  </a:lnTo>
                  <a:lnTo>
                    <a:pt x="277" y="60"/>
                  </a:lnTo>
                  <a:lnTo>
                    <a:pt x="283" y="60"/>
                  </a:lnTo>
                  <a:lnTo>
                    <a:pt x="289" y="54"/>
                  </a:lnTo>
                  <a:lnTo>
                    <a:pt x="295" y="54"/>
                  </a:lnTo>
                  <a:lnTo>
                    <a:pt x="307" y="60"/>
                  </a:lnTo>
                  <a:lnTo>
                    <a:pt x="313" y="60"/>
                  </a:lnTo>
                  <a:lnTo>
                    <a:pt x="319" y="60"/>
                  </a:lnTo>
                  <a:lnTo>
                    <a:pt x="325" y="60"/>
                  </a:lnTo>
                  <a:lnTo>
                    <a:pt x="337" y="60"/>
                  </a:lnTo>
                  <a:lnTo>
                    <a:pt x="343" y="60"/>
                  </a:lnTo>
                  <a:lnTo>
                    <a:pt x="349" y="60"/>
                  </a:lnTo>
                  <a:lnTo>
                    <a:pt x="355" y="60"/>
                  </a:lnTo>
                  <a:lnTo>
                    <a:pt x="367" y="54"/>
                  </a:lnTo>
                  <a:lnTo>
                    <a:pt x="373" y="54"/>
                  </a:lnTo>
                  <a:lnTo>
                    <a:pt x="379" y="54"/>
                  </a:lnTo>
                  <a:lnTo>
                    <a:pt x="385" y="54"/>
                  </a:lnTo>
                  <a:lnTo>
                    <a:pt x="397" y="54"/>
                  </a:lnTo>
                  <a:lnTo>
                    <a:pt x="403" y="48"/>
                  </a:lnTo>
                  <a:lnTo>
                    <a:pt x="409" y="54"/>
                  </a:lnTo>
                  <a:lnTo>
                    <a:pt x="415" y="54"/>
                  </a:lnTo>
                  <a:lnTo>
                    <a:pt x="427" y="54"/>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5" name="Freeform 121"/>
            <p:cNvSpPr>
              <a:spLocks/>
            </p:cNvSpPr>
            <p:nvPr/>
          </p:nvSpPr>
          <p:spPr bwMode="auto">
            <a:xfrm>
              <a:off x="2565" y="4722"/>
              <a:ext cx="427" cy="150"/>
            </a:xfrm>
            <a:custGeom>
              <a:avLst/>
              <a:gdLst>
                <a:gd name="T0" fmla="*/ 0 w 427"/>
                <a:gd name="T1" fmla="*/ 96 h 150"/>
                <a:gd name="T2" fmla="*/ 6 w 427"/>
                <a:gd name="T3" fmla="*/ 96 h 150"/>
                <a:gd name="T4" fmla="*/ 18 w 427"/>
                <a:gd name="T5" fmla="*/ 96 h 150"/>
                <a:gd name="T6" fmla="*/ 24 w 427"/>
                <a:gd name="T7" fmla="*/ 96 h 150"/>
                <a:gd name="T8" fmla="*/ 30 w 427"/>
                <a:gd name="T9" fmla="*/ 96 h 150"/>
                <a:gd name="T10" fmla="*/ 42 w 427"/>
                <a:gd name="T11" fmla="*/ 102 h 150"/>
                <a:gd name="T12" fmla="*/ 48 w 427"/>
                <a:gd name="T13" fmla="*/ 102 h 150"/>
                <a:gd name="T14" fmla="*/ 54 w 427"/>
                <a:gd name="T15" fmla="*/ 102 h 150"/>
                <a:gd name="T16" fmla="*/ 60 w 427"/>
                <a:gd name="T17" fmla="*/ 102 h 150"/>
                <a:gd name="T18" fmla="*/ 72 w 427"/>
                <a:gd name="T19" fmla="*/ 102 h 150"/>
                <a:gd name="T20" fmla="*/ 78 w 427"/>
                <a:gd name="T21" fmla="*/ 96 h 150"/>
                <a:gd name="T22" fmla="*/ 84 w 427"/>
                <a:gd name="T23" fmla="*/ 96 h 150"/>
                <a:gd name="T24" fmla="*/ 90 w 427"/>
                <a:gd name="T25" fmla="*/ 102 h 150"/>
                <a:gd name="T26" fmla="*/ 102 w 427"/>
                <a:gd name="T27" fmla="*/ 102 h 150"/>
                <a:gd name="T28" fmla="*/ 108 w 427"/>
                <a:gd name="T29" fmla="*/ 108 h 150"/>
                <a:gd name="T30" fmla="*/ 114 w 427"/>
                <a:gd name="T31" fmla="*/ 114 h 150"/>
                <a:gd name="T32" fmla="*/ 120 w 427"/>
                <a:gd name="T33" fmla="*/ 120 h 150"/>
                <a:gd name="T34" fmla="*/ 132 w 427"/>
                <a:gd name="T35" fmla="*/ 126 h 150"/>
                <a:gd name="T36" fmla="*/ 138 w 427"/>
                <a:gd name="T37" fmla="*/ 138 h 150"/>
                <a:gd name="T38" fmla="*/ 144 w 427"/>
                <a:gd name="T39" fmla="*/ 144 h 150"/>
                <a:gd name="T40" fmla="*/ 150 w 427"/>
                <a:gd name="T41" fmla="*/ 150 h 150"/>
                <a:gd name="T42" fmla="*/ 162 w 427"/>
                <a:gd name="T43" fmla="*/ 144 h 150"/>
                <a:gd name="T44" fmla="*/ 168 w 427"/>
                <a:gd name="T45" fmla="*/ 120 h 150"/>
                <a:gd name="T46" fmla="*/ 174 w 427"/>
                <a:gd name="T47" fmla="*/ 84 h 150"/>
                <a:gd name="T48" fmla="*/ 180 w 427"/>
                <a:gd name="T49" fmla="*/ 42 h 150"/>
                <a:gd name="T50" fmla="*/ 193 w 427"/>
                <a:gd name="T51" fmla="*/ 12 h 150"/>
                <a:gd name="T52" fmla="*/ 199 w 427"/>
                <a:gd name="T53" fmla="*/ 0 h 150"/>
                <a:gd name="T54" fmla="*/ 205 w 427"/>
                <a:gd name="T55" fmla="*/ 6 h 150"/>
                <a:gd name="T56" fmla="*/ 211 w 427"/>
                <a:gd name="T57" fmla="*/ 30 h 150"/>
                <a:gd name="T58" fmla="*/ 223 w 427"/>
                <a:gd name="T59" fmla="*/ 60 h 150"/>
                <a:gd name="T60" fmla="*/ 229 w 427"/>
                <a:gd name="T61" fmla="*/ 84 h 150"/>
                <a:gd name="T62" fmla="*/ 235 w 427"/>
                <a:gd name="T63" fmla="*/ 108 h 150"/>
                <a:gd name="T64" fmla="*/ 241 w 427"/>
                <a:gd name="T65" fmla="*/ 120 h 150"/>
                <a:gd name="T66" fmla="*/ 253 w 427"/>
                <a:gd name="T67" fmla="*/ 126 h 150"/>
                <a:gd name="T68" fmla="*/ 259 w 427"/>
                <a:gd name="T69" fmla="*/ 126 h 150"/>
                <a:gd name="T70" fmla="*/ 265 w 427"/>
                <a:gd name="T71" fmla="*/ 120 h 150"/>
                <a:gd name="T72" fmla="*/ 271 w 427"/>
                <a:gd name="T73" fmla="*/ 114 h 150"/>
                <a:gd name="T74" fmla="*/ 283 w 427"/>
                <a:gd name="T75" fmla="*/ 114 h 150"/>
                <a:gd name="T76" fmla="*/ 289 w 427"/>
                <a:gd name="T77" fmla="*/ 108 h 150"/>
                <a:gd name="T78" fmla="*/ 295 w 427"/>
                <a:gd name="T79" fmla="*/ 108 h 150"/>
                <a:gd name="T80" fmla="*/ 307 w 427"/>
                <a:gd name="T81" fmla="*/ 108 h 150"/>
                <a:gd name="T82" fmla="*/ 313 w 427"/>
                <a:gd name="T83" fmla="*/ 108 h 150"/>
                <a:gd name="T84" fmla="*/ 319 w 427"/>
                <a:gd name="T85" fmla="*/ 108 h 150"/>
                <a:gd name="T86" fmla="*/ 325 w 427"/>
                <a:gd name="T87" fmla="*/ 108 h 150"/>
                <a:gd name="T88" fmla="*/ 337 w 427"/>
                <a:gd name="T89" fmla="*/ 108 h 150"/>
                <a:gd name="T90" fmla="*/ 343 w 427"/>
                <a:gd name="T91" fmla="*/ 108 h 150"/>
                <a:gd name="T92" fmla="*/ 349 w 427"/>
                <a:gd name="T93" fmla="*/ 108 h 150"/>
                <a:gd name="T94" fmla="*/ 355 w 427"/>
                <a:gd name="T95" fmla="*/ 108 h 150"/>
                <a:gd name="T96" fmla="*/ 367 w 427"/>
                <a:gd name="T97" fmla="*/ 102 h 150"/>
                <a:gd name="T98" fmla="*/ 373 w 427"/>
                <a:gd name="T99" fmla="*/ 102 h 150"/>
                <a:gd name="T100" fmla="*/ 379 w 427"/>
                <a:gd name="T101" fmla="*/ 102 h 150"/>
                <a:gd name="T102" fmla="*/ 385 w 427"/>
                <a:gd name="T103" fmla="*/ 102 h 150"/>
                <a:gd name="T104" fmla="*/ 397 w 427"/>
                <a:gd name="T105" fmla="*/ 102 h 150"/>
                <a:gd name="T106" fmla="*/ 403 w 427"/>
                <a:gd name="T107" fmla="*/ 102 h 150"/>
                <a:gd name="T108" fmla="*/ 409 w 427"/>
                <a:gd name="T109" fmla="*/ 102 h 150"/>
                <a:gd name="T110" fmla="*/ 415 w 427"/>
                <a:gd name="T111" fmla="*/ 108 h 150"/>
                <a:gd name="T112" fmla="*/ 427 w 427"/>
                <a:gd name="T113" fmla="*/ 10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50">
                  <a:moveTo>
                    <a:pt x="0" y="96"/>
                  </a:moveTo>
                  <a:lnTo>
                    <a:pt x="6" y="96"/>
                  </a:lnTo>
                  <a:lnTo>
                    <a:pt x="18" y="96"/>
                  </a:lnTo>
                  <a:lnTo>
                    <a:pt x="24" y="96"/>
                  </a:lnTo>
                  <a:lnTo>
                    <a:pt x="30" y="96"/>
                  </a:lnTo>
                  <a:lnTo>
                    <a:pt x="42" y="102"/>
                  </a:lnTo>
                  <a:lnTo>
                    <a:pt x="48" y="102"/>
                  </a:lnTo>
                  <a:lnTo>
                    <a:pt x="54" y="102"/>
                  </a:lnTo>
                  <a:lnTo>
                    <a:pt x="60" y="102"/>
                  </a:lnTo>
                  <a:lnTo>
                    <a:pt x="72" y="102"/>
                  </a:lnTo>
                  <a:lnTo>
                    <a:pt x="78" y="96"/>
                  </a:lnTo>
                  <a:lnTo>
                    <a:pt x="84" y="96"/>
                  </a:lnTo>
                  <a:lnTo>
                    <a:pt x="90" y="102"/>
                  </a:lnTo>
                  <a:lnTo>
                    <a:pt x="102" y="102"/>
                  </a:lnTo>
                  <a:lnTo>
                    <a:pt x="108" y="108"/>
                  </a:lnTo>
                  <a:lnTo>
                    <a:pt x="114" y="114"/>
                  </a:lnTo>
                  <a:lnTo>
                    <a:pt x="120" y="120"/>
                  </a:lnTo>
                  <a:lnTo>
                    <a:pt x="132" y="126"/>
                  </a:lnTo>
                  <a:lnTo>
                    <a:pt x="138" y="138"/>
                  </a:lnTo>
                  <a:lnTo>
                    <a:pt x="144" y="144"/>
                  </a:lnTo>
                  <a:lnTo>
                    <a:pt x="150" y="150"/>
                  </a:lnTo>
                  <a:lnTo>
                    <a:pt x="162" y="144"/>
                  </a:lnTo>
                  <a:lnTo>
                    <a:pt x="168" y="120"/>
                  </a:lnTo>
                  <a:lnTo>
                    <a:pt x="174" y="84"/>
                  </a:lnTo>
                  <a:lnTo>
                    <a:pt x="180" y="42"/>
                  </a:lnTo>
                  <a:lnTo>
                    <a:pt x="193" y="12"/>
                  </a:lnTo>
                  <a:lnTo>
                    <a:pt x="199" y="0"/>
                  </a:lnTo>
                  <a:lnTo>
                    <a:pt x="205" y="6"/>
                  </a:lnTo>
                  <a:lnTo>
                    <a:pt x="211" y="30"/>
                  </a:lnTo>
                  <a:lnTo>
                    <a:pt x="223" y="60"/>
                  </a:lnTo>
                  <a:lnTo>
                    <a:pt x="229" y="84"/>
                  </a:lnTo>
                  <a:lnTo>
                    <a:pt x="235" y="108"/>
                  </a:lnTo>
                  <a:lnTo>
                    <a:pt x="241" y="120"/>
                  </a:lnTo>
                  <a:lnTo>
                    <a:pt x="253" y="126"/>
                  </a:lnTo>
                  <a:lnTo>
                    <a:pt x="259" y="126"/>
                  </a:lnTo>
                  <a:lnTo>
                    <a:pt x="265" y="120"/>
                  </a:lnTo>
                  <a:lnTo>
                    <a:pt x="271" y="114"/>
                  </a:lnTo>
                  <a:lnTo>
                    <a:pt x="283" y="114"/>
                  </a:lnTo>
                  <a:lnTo>
                    <a:pt x="289" y="108"/>
                  </a:lnTo>
                  <a:lnTo>
                    <a:pt x="295" y="108"/>
                  </a:lnTo>
                  <a:lnTo>
                    <a:pt x="307" y="108"/>
                  </a:lnTo>
                  <a:lnTo>
                    <a:pt x="313" y="108"/>
                  </a:lnTo>
                  <a:lnTo>
                    <a:pt x="319" y="108"/>
                  </a:lnTo>
                  <a:lnTo>
                    <a:pt x="325" y="108"/>
                  </a:lnTo>
                  <a:lnTo>
                    <a:pt x="337" y="108"/>
                  </a:lnTo>
                  <a:lnTo>
                    <a:pt x="343" y="108"/>
                  </a:lnTo>
                  <a:lnTo>
                    <a:pt x="349" y="108"/>
                  </a:lnTo>
                  <a:lnTo>
                    <a:pt x="355" y="108"/>
                  </a:lnTo>
                  <a:lnTo>
                    <a:pt x="367" y="102"/>
                  </a:lnTo>
                  <a:lnTo>
                    <a:pt x="373" y="102"/>
                  </a:lnTo>
                  <a:lnTo>
                    <a:pt x="379" y="102"/>
                  </a:lnTo>
                  <a:lnTo>
                    <a:pt x="385" y="102"/>
                  </a:lnTo>
                  <a:lnTo>
                    <a:pt x="397" y="102"/>
                  </a:lnTo>
                  <a:lnTo>
                    <a:pt x="403" y="102"/>
                  </a:lnTo>
                  <a:lnTo>
                    <a:pt x="409" y="102"/>
                  </a:lnTo>
                  <a:lnTo>
                    <a:pt x="415" y="108"/>
                  </a:lnTo>
                  <a:lnTo>
                    <a:pt x="427" y="10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6" name="Freeform 122"/>
            <p:cNvSpPr>
              <a:spLocks/>
            </p:cNvSpPr>
            <p:nvPr/>
          </p:nvSpPr>
          <p:spPr bwMode="auto">
            <a:xfrm>
              <a:off x="3101" y="4770"/>
              <a:ext cx="428" cy="78"/>
            </a:xfrm>
            <a:custGeom>
              <a:avLst/>
              <a:gdLst>
                <a:gd name="T0" fmla="*/ 0 w 428"/>
                <a:gd name="T1" fmla="*/ 48 h 78"/>
                <a:gd name="T2" fmla="*/ 6 w 428"/>
                <a:gd name="T3" fmla="*/ 48 h 78"/>
                <a:gd name="T4" fmla="*/ 18 w 428"/>
                <a:gd name="T5" fmla="*/ 48 h 78"/>
                <a:gd name="T6" fmla="*/ 24 w 428"/>
                <a:gd name="T7" fmla="*/ 48 h 78"/>
                <a:gd name="T8" fmla="*/ 30 w 428"/>
                <a:gd name="T9" fmla="*/ 54 h 78"/>
                <a:gd name="T10" fmla="*/ 36 w 428"/>
                <a:gd name="T11" fmla="*/ 54 h 78"/>
                <a:gd name="T12" fmla="*/ 48 w 428"/>
                <a:gd name="T13" fmla="*/ 54 h 78"/>
                <a:gd name="T14" fmla="*/ 54 w 428"/>
                <a:gd name="T15" fmla="*/ 54 h 78"/>
                <a:gd name="T16" fmla="*/ 60 w 428"/>
                <a:gd name="T17" fmla="*/ 54 h 78"/>
                <a:gd name="T18" fmla="*/ 66 w 428"/>
                <a:gd name="T19" fmla="*/ 54 h 78"/>
                <a:gd name="T20" fmla="*/ 78 w 428"/>
                <a:gd name="T21" fmla="*/ 54 h 78"/>
                <a:gd name="T22" fmla="*/ 84 w 428"/>
                <a:gd name="T23" fmla="*/ 54 h 78"/>
                <a:gd name="T24" fmla="*/ 90 w 428"/>
                <a:gd name="T25" fmla="*/ 54 h 78"/>
                <a:gd name="T26" fmla="*/ 96 w 428"/>
                <a:gd name="T27" fmla="*/ 54 h 78"/>
                <a:gd name="T28" fmla="*/ 108 w 428"/>
                <a:gd name="T29" fmla="*/ 60 h 78"/>
                <a:gd name="T30" fmla="*/ 114 w 428"/>
                <a:gd name="T31" fmla="*/ 66 h 78"/>
                <a:gd name="T32" fmla="*/ 120 w 428"/>
                <a:gd name="T33" fmla="*/ 72 h 78"/>
                <a:gd name="T34" fmla="*/ 132 w 428"/>
                <a:gd name="T35" fmla="*/ 72 h 78"/>
                <a:gd name="T36" fmla="*/ 138 w 428"/>
                <a:gd name="T37" fmla="*/ 78 h 78"/>
                <a:gd name="T38" fmla="*/ 144 w 428"/>
                <a:gd name="T39" fmla="*/ 78 h 78"/>
                <a:gd name="T40" fmla="*/ 151 w 428"/>
                <a:gd name="T41" fmla="*/ 78 h 78"/>
                <a:gd name="T42" fmla="*/ 163 w 428"/>
                <a:gd name="T43" fmla="*/ 66 h 78"/>
                <a:gd name="T44" fmla="*/ 169 w 428"/>
                <a:gd name="T45" fmla="*/ 54 h 78"/>
                <a:gd name="T46" fmla="*/ 175 w 428"/>
                <a:gd name="T47" fmla="*/ 42 h 78"/>
                <a:gd name="T48" fmla="*/ 181 w 428"/>
                <a:gd name="T49" fmla="*/ 24 h 78"/>
                <a:gd name="T50" fmla="*/ 193 w 428"/>
                <a:gd name="T51" fmla="*/ 6 h 78"/>
                <a:gd name="T52" fmla="*/ 199 w 428"/>
                <a:gd name="T53" fmla="*/ 0 h 78"/>
                <a:gd name="T54" fmla="*/ 205 w 428"/>
                <a:gd name="T55" fmla="*/ 0 h 78"/>
                <a:gd name="T56" fmla="*/ 211 w 428"/>
                <a:gd name="T57" fmla="*/ 12 h 78"/>
                <a:gd name="T58" fmla="*/ 223 w 428"/>
                <a:gd name="T59" fmla="*/ 24 h 78"/>
                <a:gd name="T60" fmla="*/ 229 w 428"/>
                <a:gd name="T61" fmla="*/ 42 h 78"/>
                <a:gd name="T62" fmla="*/ 235 w 428"/>
                <a:gd name="T63" fmla="*/ 54 h 78"/>
                <a:gd name="T64" fmla="*/ 241 w 428"/>
                <a:gd name="T65" fmla="*/ 66 h 78"/>
                <a:gd name="T66" fmla="*/ 253 w 428"/>
                <a:gd name="T67" fmla="*/ 66 h 78"/>
                <a:gd name="T68" fmla="*/ 259 w 428"/>
                <a:gd name="T69" fmla="*/ 72 h 78"/>
                <a:gd name="T70" fmla="*/ 265 w 428"/>
                <a:gd name="T71" fmla="*/ 66 h 78"/>
                <a:gd name="T72" fmla="*/ 271 w 428"/>
                <a:gd name="T73" fmla="*/ 60 h 78"/>
                <a:gd name="T74" fmla="*/ 283 w 428"/>
                <a:gd name="T75" fmla="*/ 60 h 78"/>
                <a:gd name="T76" fmla="*/ 289 w 428"/>
                <a:gd name="T77" fmla="*/ 60 h 78"/>
                <a:gd name="T78" fmla="*/ 295 w 428"/>
                <a:gd name="T79" fmla="*/ 60 h 78"/>
                <a:gd name="T80" fmla="*/ 301 w 428"/>
                <a:gd name="T81" fmla="*/ 60 h 78"/>
                <a:gd name="T82" fmla="*/ 313 w 428"/>
                <a:gd name="T83" fmla="*/ 60 h 78"/>
                <a:gd name="T84" fmla="*/ 319 w 428"/>
                <a:gd name="T85" fmla="*/ 54 h 78"/>
                <a:gd name="T86" fmla="*/ 325 w 428"/>
                <a:gd name="T87" fmla="*/ 60 h 78"/>
                <a:gd name="T88" fmla="*/ 331 w 428"/>
                <a:gd name="T89" fmla="*/ 60 h 78"/>
                <a:gd name="T90" fmla="*/ 343 w 428"/>
                <a:gd name="T91" fmla="*/ 60 h 78"/>
                <a:gd name="T92" fmla="*/ 349 w 428"/>
                <a:gd name="T93" fmla="*/ 60 h 78"/>
                <a:gd name="T94" fmla="*/ 355 w 428"/>
                <a:gd name="T95" fmla="*/ 60 h 78"/>
                <a:gd name="T96" fmla="*/ 361 w 428"/>
                <a:gd name="T97" fmla="*/ 60 h 78"/>
                <a:gd name="T98" fmla="*/ 373 w 428"/>
                <a:gd name="T99" fmla="*/ 60 h 78"/>
                <a:gd name="T100" fmla="*/ 379 w 428"/>
                <a:gd name="T101" fmla="*/ 54 h 78"/>
                <a:gd name="T102" fmla="*/ 385 w 428"/>
                <a:gd name="T103" fmla="*/ 54 h 78"/>
                <a:gd name="T104" fmla="*/ 398 w 428"/>
                <a:gd name="T105" fmla="*/ 54 h 78"/>
                <a:gd name="T106" fmla="*/ 404 w 428"/>
                <a:gd name="T107" fmla="*/ 54 h 78"/>
                <a:gd name="T108" fmla="*/ 410 w 428"/>
                <a:gd name="T109" fmla="*/ 60 h 78"/>
                <a:gd name="T110" fmla="*/ 416 w 428"/>
                <a:gd name="T111" fmla="*/ 60 h 78"/>
                <a:gd name="T112" fmla="*/ 428 w 428"/>
                <a:gd name="T113" fmla="*/ 6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78">
                  <a:moveTo>
                    <a:pt x="0" y="48"/>
                  </a:moveTo>
                  <a:lnTo>
                    <a:pt x="6" y="48"/>
                  </a:lnTo>
                  <a:lnTo>
                    <a:pt x="18" y="48"/>
                  </a:lnTo>
                  <a:lnTo>
                    <a:pt x="24" y="48"/>
                  </a:lnTo>
                  <a:lnTo>
                    <a:pt x="30" y="54"/>
                  </a:lnTo>
                  <a:lnTo>
                    <a:pt x="36" y="54"/>
                  </a:lnTo>
                  <a:lnTo>
                    <a:pt x="48" y="54"/>
                  </a:lnTo>
                  <a:lnTo>
                    <a:pt x="54" y="54"/>
                  </a:lnTo>
                  <a:lnTo>
                    <a:pt x="60" y="54"/>
                  </a:lnTo>
                  <a:lnTo>
                    <a:pt x="66" y="54"/>
                  </a:lnTo>
                  <a:lnTo>
                    <a:pt x="78" y="54"/>
                  </a:lnTo>
                  <a:lnTo>
                    <a:pt x="84" y="54"/>
                  </a:lnTo>
                  <a:lnTo>
                    <a:pt x="90" y="54"/>
                  </a:lnTo>
                  <a:lnTo>
                    <a:pt x="96" y="54"/>
                  </a:lnTo>
                  <a:lnTo>
                    <a:pt x="108" y="60"/>
                  </a:lnTo>
                  <a:lnTo>
                    <a:pt x="114" y="66"/>
                  </a:lnTo>
                  <a:lnTo>
                    <a:pt x="120" y="72"/>
                  </a:lnTo>
                  <a:lnTo>
                    <a:pt x="132" y="72"/>
                  </a:lnTo>
                  <a:lnTo>
                    <a:pt x="138" y="78"/>
                  </a:lnTo>
                  <a:lnTo>
                    <a:pt x="144" y="78"/>
                  </a:lnTo>
                  <a:lnTo>
                    <a:pt x="151" y="78"/>
                  </a:lnTo>
                  <a:lnTo>
                    <a:pt x="163" y="66"/>
                  </a:lnTo>
                  <a:lnTo>
                    <a:pt x="169" y="54"/>
                  </a:lnTo>
                  <a:lnTo>
                    <a:pt x="175" y="42"/>
                  </a:lnTo>
                  <a:lnTo>
                    <a:pt x="181" y="24"/>
                  </a:lnTo>
                  <a:lnTo>
                    <a:pt x="193" y="6"/>
                  </a:lnTo>
                  <a:lnTo>
                    <a:pt x="199" y="0"/>
                  </a:lnTo>
                  <a:lnTo>
                    <a:pt x="205" y="0"/>
                  </a:lnTo>
                  <a:lnTo>
                    <a:pt x="211" y="12"/>
                  </a:lnTo>
                  <a:lnTo>
                    <a:pt x="223" y="24"/>
                  </a:lnTo>
                  <a:lnTo>
                    <a:pt x="229" y="42"/>
                  </a:lnTo>
                  <a:lnTo>
                    <a:pt x="235" y="54"/>
                  </a:lnTo>
                  <a:lnTo>
                    <a:pt x="241" y="66"/>
                  </a:lnTo>
                  <a:lnTo>
                    <a:pt x="253" y="66"/>
                  </a:lnTo>
                  <a:lnTo>
                    <a:pt x="259" y="72"/>
                  </a:lnTo>
                  <a:lnTo>
                    <a:pt x="265" y="66"/>
                  </a:lnTo>
                  <a:lnTo>
                    <a:pt x="271" y="60"/>
                  </a:lnTo>
                  <a:lnTo>
                    <a:pt x="283" y="60"/>
                  </a:lnTo>
                  <a:lnTo>
                    <a:pt x="289" y="60"/>
                  </a:lnTo>
                  <a:lnTo>
                    <a:pt x="295" y="60"/>
                  </a:lnTo>
                  <a:lnTo>
                    <a:pt x="301" y="60"/>
                  </a:lnTo>
                  <a:lnTo>
                    <a:pt x="313" y="60"/>
                  </a:lnTo>
                  <a:lnTo>
                    <a:pt x="319" y="54"/>
                  </a:lnTo>
                  <a:lnTo>
                    <a:pt x="325" y="60"/>
                  </a:lnTo>
                  <a:lnTo>
                    <a:pt x="331" y="60"/>
                  </a:lnTo>
                  <a:lnTo>
                    <a:pt x="343" y="60"/>
                  </a:lnTo>
                  <a:lnTo>
                    <a:pt x="349" y="60"/>
                  </a:lnTo>
                  <a:lnTo>
                    <a:pt x="355" y="60"/>
                  </a:lnTo>
                  <a:lnTo>
                    <a:pt x="361" y="60"/>
                  </a:lnTo>
                  <a:lnTo>
                    <a:pt x="373" y="60"/>
                  </a:lnTo>
                  <a:lnTo>
                    <a:pt x="379" y="54"/>
                  </a:lnTo>
                  <a:lnTo>
                    <a:pt x="385" y="54"/>
                  </a:lnTo>
                  <a:lnTo>
                    <a:pt x="398" y="54"/>
                  </a:lnTo>
                  <a:lnTo>
                    <a:pt x="404" y="54"/>
                  </a:lnTo>
                  <a:lnTo>
                    <a:pt x="410" y="60"/>
                  </a:lnTo>
                  <a:lnTo>
                    <a:pt x="416" y="60"/>
                  </a:lnTo>
                  <a:lnTo>
                    <a:pt x="428" y="6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7" name="Freeform 123"/>
            <p:cNvSpPr>
              <a:spLocks/>
            </p:cNvSpPr>
            <p:nvPr/>
          </p:nvSpPr>
          <p:spPr bwMode="auto">
            <a:xfrm>
              <a:off x="962" y="4938"/>
              <a:ext cx="422" cy="17"/>
            </a:xfrm>
            <a:custGeom>
              <a:avLst/>
              <a:gdLst>
                <a:gd name="T0" fmla="*/ 0 w 422"/>
                <a:gd name="T1" fmla="*/ 11 h 17"/>
                <a:gd name="T2" fmla="*/ 6 w 422"/>
                <a:gd name="T3" fmla="*/ 11 h 17"/>
                <a:gd name="T4" fmla="*/ 12 w 422"/>
                <a:gd name="T5" fmla="*/ 11 h 17"/>
                <a:gd name="T6" fmla="*/ 18 w 422"/>
                <a:gd name="T7" fmla="*/ 5 h 17"/>
                <a:gd name="T8" fmla="*/ 30 w 422"/>
                <a:gd name="T9" fmla="*/ 5 h 17"/>
                <a:gd name="T10" fmla="*/ 36 w 422"/>
                <a:gd name="T11" fmla="*/ 5 h 17"/>
                <a:gd name="T12" fmla="*/ 42 w 422"/>
                <a:gd name="T13" fmla="*/ 5 h 17"/>
                <a:gd name="T14" fmla="*/ 48 w 422"/>
                <a:gd name="T15" fmla="*/ 5 h 17"/>
                <a:gd name="T16" fmla="*/ 60 w 422"/>
                <a:gd name="T17" fmla="*/ 5 h 17"/>
                <a:gd name="T18" fmla="*/ 66 w 422"/>
                <a:gd name="T19" fmla="*/ 11 h 17"/>
                <a:gd name="T20" fmla="*/ 72 w 422"/>
                <a:gd name="T21" fmla="*/ 5 h 17"/>
                <a:gd name="T22" fmla="*/ 78 w 422"/>
                <a:gd name="T23" fmla="*/ 5 h 17"/>
                <a:gd name="T24" fmla="*/ 91 w 422"/>
                <a:gd name="T25" fmla="*/ 5 h 17"/>
                <a:gd name="T26" fmla="*/ 97 w 422"/>
                <a:gd name="T27" fmla="*/ 5 h 17"/>
                <a:gd name="T28" fmla="*/ 103 w 422"/>
                <a:gd name="T29" fmla="*/ 5 h 17"/>
                <a:gd name="T30" fmla="*/ 109 w 422"/>
                <a:gd name="T31" fmla="*/ 5 h 17"/>
                <a:gd name="T32" fmla="*/ 121 w 422"/>
                <a:gd name="T33" fmla="*/ 5 h 17"/>
                <a:gd name="T34" fmla="*/ 127 w 422"/>
                <a:gd name="T35" fmla="*/ 11 h 17"/>
                <a:gd name="T36" fmla="*/ 133 w 422"/>
                <a:gd name="T37" fmla="*/ 11 h 17"/>
                <a:gd name="T38" fmla="*/ 139 w 422"/>
                <a:gd name="T39" fmla="*/ 11 h 17"/>
                <a:gd name="T40" fmla="*/ 151 w 422"/>
                <a:gd name="T41" fmla="*/ 17 h 17"/>
                <a:gd name="T42" fmla="*/ 157 w 422"/>
                <a:gd name="T43" fmla="*/ 17 h 17"/>
                <a:gd name="T44" fmla="*/ 163 w 422"/>
                <a:gd name="T45" fmla="*/ 17 h 17"/>
                <a:gd name="T46" fmla="*/ 169 w 422"/>
                <a:gd name="T47" fmla="*/ 17 h 17"/>
                <a:gd name="T48" fmla="*/ 181 w 422"/>
                <a:gd name="T49" fmla="*/ 17 h 17"/>
                <a:gd name="T50" fmla="*/ 187 w 422"/>
                <a:gd name="T51" fmla="*/ 17 h 17"/>
                <a:gd name="T52" fmla="*/ 193 w 422"/>
                <a:gd name="T53" fmla="*/ 17 h 17"/>
                <a:gd name="T54" fmla="*/ 199 w 422"/>
                <a:gd name="T55" fmla="*/ 11 h 17"/>
                <a:gd name="T56" fmla="*/ 211 w 422"/>
                <a:gd name="T57" fmla="*/ 11 h 17"/>
                <a:gd name="T58" fmla="*/ 217 w 422"/>
                <a:gd name="T59" fmla="*/ 5 h 17"/>
                <a:gd name="T60" fmla="*/ 223 w 422"/>
                <a:gd name="T61" fmla="*/ 0 h 17"/>
                <a:gd name="T62" fmla="*/ 229 w 422"/>
                <a:gd name="T63" fmla="*/ 0 h 17"/>
                <a:gd name="T64" fmla="*/ 241 w 422"/>
                <a:gd name="T65" fmla="*/ 0 h 17"/>
                <a:gd name="T66" fmla="*/ 247 w 422"/>
                <a:gd name="T67" fmla="*/ 0 h 17"/>
                <a:gd name="T68" fmla="*/ 253 w 422"/>
                <a:gd name="T69" fmla="*/ 0 h 17"/>
                <a:gd name="T70" fmla="*/ 265 w 422"/>
                <a:gd name="T71" fmla="*/ 0 h 17"/>
                <a:gd name="T72" fmla="*/ 271 w 422"/>
                <a:gd name="T73" fmla="*/ 0 h 17"/>
                <a:gd name="T74" fmla="*/ 277 w 422"/>
                <a:gd name="T75" fmla="*/ 0 h 17"/>
                <a:gd name="T76" fmla="*/ 283 w 422"/>
                <a:gd name="T77" fmla="*/ 0 h 17"/>
                <a:gd name="T78" fmla="*/ 295 w 422"/>
                <a:gd name="T79" fmla="*/ 0 h 17"/>
                <a:gd name="T80" fmla="*/ 301 w 422"/>
                <a:gd name="T81" fmla="*/ 0 h 17"/>
                <a:gd name="T82" fmla="*/ 307 w 422"/>
                <a:gd name="T83" fmla="*/ 5 h 17"/>
                <a:gd name="T84" fmla="*/ 313 w 422"/>
                <a:gd name="T85" fmla="*/ 5 h 17"/>
                <a:gd name="T86" fmla="*/ 325 w 422"/>
                <a:gd name="T87" fmla="*/ 5 h 17"/>
                <a:gd name="T88" fmla="*/ 332 w 422"/>
                <a:gd name="T89" fmla="*/ 5 h 17"/>
                <a:gd name="T90" fmla="*/ 338 w 422"/>
                <a:gd name="T91" fmla="*/ 11 h 17"/>
                <a:gd name="T92" fmla="*/ 344 w 422"/>
                <a:gd name="T93" fmla="*/ 5 h 17"/>
                <a:gd name="T94" fmla="*/ 356 w 422"/>
                <a:gd name="T95" fmla="*/ 5 h 17"/>
                <a:gd name="T96" fmla="*/ 362 w 422"/>
                <a:gd name="T97" fmla="*/ 5 h 17"/>
                <a:gd name="T98" fmla="*/ 368 w 422"/>
                <a:gd name="T99" fmla="*/ 5 h 17"/>
                <a:gd name="T100" fmla="*/ 374 w 422"/>
                <a:gd name="T101" fmla="*/ 5 h 17"/>
                <a:gd name="T102" fmla="*/ 386 w 422"/>
                <a:gd name="T103" fmla="*/ 5 h 17"/>
                <a:gd name="T104" fmla="*/ 392 w 422"/>
                <a:gd name="T105" fmla="*/ 5 h 17"/>
                <a:gd name="T106" fmla="*/ 398 w 422"/>
                <a:gd name="T107" fmla="*/ 5 h 17"/>
                <a:gd name="T108" fmla="*/ 404 w 422"/>
                <a:gd name="T109" fmla="*/ 5 h 17"/>
                <a:gd name="T110" fmla="*/ 416 w 422"/>
                <a:gd name="T111" fmla="*/ 5 h 17"/>
                <a:gd name="T112" fmla="*/ 422 w 422"/>
                <a:gd name="T113"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17">
                  <a:moveTo>
                    <a:pt x="0" y="11"/>
                  </a:moveTo>
                  <a:lnTo>
                    <a:pt x="6" y="11"/>
                  </a:lnTo>
                  <a:lnTo>
                    <a:pt x="12" y="11"/>
                  </a:lnTo>
                  <a:lnTo>
                    <a:pt x="18" y="5"/>
                  </a:lnTo>
                  <a:lnTo>
                    <a:pt x="30" y="5"/>
                  </a:lnTo>
                  <a:lnTo>
                    <a:pt x="36" y="5"/>
                  </a:lnTo>
                  <a:lnTo>
                    <a:pt x="42" y="5"/>
                  </a:lnTo>
                  <a:lnTo>
                    <a:pt x="48" y="5"/>
                  </a:lnTo>
                  <a:lnTo>
                    <a:pt x="60" y="5"/>
                  </a:lnTo>
                  <a:lnTo>
                    <a:pt x="66" y="11"/>
                  </a:lnTo>
                  <a:lnTo>
                    <a:pt x="72" y="5"/>
                  </a:lnTo>
                  <a:lnTo>
                    <a:pt x="78" y="5"/>
                  </a:lnTo>
                  <a:lnTo>
                    <a:pt x="91" y="5"/>
                  </a:lnTo>
                  <a:lnTo>
                    <a:pt x="97" y="5"/>
                  </a:lnTo>
                  <a:lnTo>
                    <a:pt x="103" y="5"/>
                  </a:lnTo>
                  <a:lnTo>
                    <a:pt x="109" y="5"/>
                  </a:lnTo>
                  <a:lnTo>
                    <a:pt x="121" y="5"/>
                  </a:lnTo>
                  <a:lnTo>
                    <a:pt x="127" y="11"/>
                  </a:lnTo>
                  <a:lnTo>
                    <a:pt x="133" y="11"/>
                  </a:lnTo>
                  <a:lnTo>
                    <a:pt x="139" y="11"/>
                  </a:lnTo>
                  <a:lnTo>
                    <a:pt x="151" y="17"/>
                  </a:lnTo>
                  <a:lnTo>
                    <a:pt x="157" y="17"/>
                  </a:lnTo>
                  <a:lnTo>
                    <a:pt x="163" y="17"/>
                  </a:lnTo>
                  <a:lnTo>
                    <a:pt x="169" y="17"/>
                  </a:lnTo>
                  <a:lnTo>
                    <a:pt x="181" y="17"/>
                  </a:lnTo>
                  <a:lnTo>
                    <a:pt x="187" y="17"/>
                  </a:lnTo>
                  <a:lnTo>
                    <a:pt x="193" y="17"/>
                  </a:lnTo>
                  <a:lnTo>
                    <a:pt x="199" y="11"/>
                  </a:lnTo>
                  <a:lnTo>
                    <a:pt x="211" y="11"/>
                  </a:lnTo>
                  <a:lnTo>
                    <a:pt x="217" y="5"/>
                  </a:lnTo>
                  <a:lnTo>
                    <a:pt x="223" y="0"/>
                  </a:lnTo>
                  <a:lnTo>
                    <a:pt x="229" y="0"/>
                  </a:lnTo>
                  <a:lnTo>
                    <a:pt x="241" y="0"/>
                  </a:lnTo>
                  <a:lnTo>
                    <a:pt x="247" y="0"/>
                  </a:lnTo>
                  <a:lnTo>
                    <a:pt x="253" y="0"/>
                  </a:lnTo>
                  <a:lnTo>
                    <a:pt x="265" y="0"/>
                  </a:lnTo>
                  <a:lnTo>
                    <a:pt x="271" y="0"/>
                  </a:lnTo>
                  <a:lnTo>
                    <a:pt x="277" y="0"/>
                  </a:lnTo>
                  <a:lnTo>
                    <a:pt x="283" y="0"/>
                  </a:lnTo>
                  <a:lnTo>
                    <a:pt x="295" y="0"/>
                  </a:lnTo>
                  <a:lnTo>
                    <a:pt x="301" y="0"/>
                  </a:lnTo>
                  <a:lnTo>
                    <a:pt x="307" y="5"/>
                  </a:lnTo>
                  <a:lnTo>
                    <a:pt x="313" y="5"/>
                  </a:lnTo>
                  <a:lnTo>
                    <a:pt x="325" y="5"/>
                  </a:lnTo>
                  <a:lnTo>
                    <a:pt x="332" y="5"/>
                  </a:lnTo>
                  <a:lnTo>
                    <a:pt x="338" y="11"/>
                  </a:lnTo>
                  <a:lnTo>
                    <a:pt x="344" y="5"/>
                  </a:lnTo>
                  <a:lnTo>
                    <a:pt x="356" y="5"/>
                  </a:lnTo>
                  <a:lnTo>
                    <a:pt x="362" y="5"/>
                  </a:lnTo>
                  <a:lnTo>
                    <a:pt x="368" y="5"/>
                  </a:lnTo>
                  <a:lnTo>
                    <a:pt x="374" y="5"/>
                  </a:lnTo>
                  <a:lnTo>
                    <a:pt x="386" y="5"/>
                  </a:lnTo>
                  <a:lnTo>
                    <a:pt x="392" y="5"/>
                  </a:lnTo>
                  <a:lnTo>
                    <a:pt x="398" y="5"/>
                  </a:lnTo>
                  <a:lnTo>
                    <a:pt x="404" y="5"/>
                  </a:lnTo>
                  <a:lnTo>
                    <a:pt x="416" y="5"/>
                  </a:lnTo>
                  <a:lnTo>
                    <a:pt x="422" y="5"/>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8" name="Freeform 124"/>
            <p:cNvSpPr>
              <a:spLocks/>
            </p:cNvSpPr>
            <p:nvPr/>
          </p:nvSpPr>
          <p:spPr bwMode="auto">
            <a:xfrm>
              <a:off x="1492" y="4920"/>
              <a:ext cx="428" cy="47"/>
            </a:xfrm>
            <a:custGeom>
              <a:avLst/>
              <a:gdLst>
                <a:gd name="T0" fmla="*/ 0 w 428"/>
                <a:gd name="T1" fmla="*/ 23 h 47"/>
                <a:gd name="T2" fmla="*/ 12 w 428"/>
                <a:gd name="T3" fmla="*/ 29 h 47"/>
                <a:gd name="T4" fmla="*/ 18 w 428"/>
                <a:gd name="T5" fmla="*/ 29 h 47"/>
                <a:gd name="T6" fmla="*/ 24 w 428"/>
                <a:gd name="T7" fmla="*/ 29 h 47"/>
                <a:gd name="T8" fmla="*/ 30 w 428"/>
                <a:gd name="T9" fmla="*/ 29 h 47"/>
                <a:gd name="T10" fmla="*/ 42 w 428"/>
                <a:gd name="T11" fmla="*/ 23 h 47"/>
                <a:gd name="T12" fmla="*/ 49 w 428"/>
                <a:gd name="T13" fmla="*/ 23 h 47"/>
                <a:gd name="T14" fmla="*/ 55 w 428"/>
                <a:gd name="T15" fmla="*/ 29 h 47"/>
                <a:gd name="T16" fmla="*/ 61 w 428"/>
                <a:gd name="T17" fmla="*/ 29 h 47"/>
                <a:gd name="T18" fmla="*/ 73 w 428"/>
                <a:gd name="T19" fmla="*/ 29 h 47"/>
                <a:gd name="T20" fmla="*/ 79 w 428"/>
                <a:gd name="T21" fmla="*/ 29 h 47"/>
                <a:gd name="T22" fmla="*/ 85 w 428"/>
                <a:gd name="T23" fmla="*/ 23 h 47"/>
                <a:gd name="T24" fmla="*/ 97 w 428"/>
                <a:gd name="T25" fmla="*/ 23 h 47"/>
                <a:gd name="T26" fmla="*/ 103 w 428"/>
                <a:gd name="T27" fmla="*/ 23 h 47"/>
                <a:gd name="T28" fmla="*/ 109 w 428"/>
                <a:gd name="T29" fmla="*/ 23 h 47"/>
                <a:gd name="T30" fmla="*/ 115 w 428"/>
                <a:gd name="T31" fmla="*/ 23 h 47"/>
                <a:gd name="T32" fmla="*/ 127 w 428"/>
                <a:gd name="T33" fmla="*/ 23 h 47"/>
                <a:gd name="T34" fmla="*/ 133 w 428"/>
                <a:gd name="T35" fmla="*/ 29 h 47"/>
                <a:gd name="T36" fmla="*/ 139 w 428"/>
                <a:gd name="T37" fmla="*/ 35 h 47"/>
                <a:gd name="T38" fmla="*/ 145 w 428"/>
                <a:gd name="T39" fmla="*/ 41 h 47"/>
                <a:gd name="T40" fmla="*/ 157 w 428"/>
                <a:gd name="T41" fmla="*/ 41 h 47"/>
                <a:gd name="T42" fmla="*/ 163 w 428"/>
                <a:gd name="T43" fmla="*/ 41 h 47"/>
                <a:gd name="T44" fmla="*/ 169 w 428"/>
                <a:gd name="T45" fmla="*/ 47 h 47"/>
                <a:gd name="T46" fmla="*/ 175 w 428"/>
                <a:gd name="T47" fmla="*/ 47 h 47"/>
                <a:gd name="T48" fmla="*/ 187 w 428"/>
                <a:gd name="T49" fmla="*/ 47 h 47"/>
                <a:gd name="T50" fmla="*/ 193 w 428"/>
                <a:gd name="T51" fmla="*/ 41 h 47"/>
                <a:gd name="T52" fmla="*/ 199 w 428"/>
                <a:gd name="T53" fmla="*/ 35 h 47"/>
                <a:gd name="T54" fmla="*/ 205 w 428"/>
                <a:gd name="T55" fmla="*/ 29 h 47"/>
                <a:gd name="T56" fmla="*/ 217 w 428"/>
                <a:gd name="T57" fmla="*/ 23 h 47"/>
                <a:gd name="T58" fmla="*/ 223 w 428"/>
                <a:gd name="T59" fmla="*/ 12 h 47"/>
                <a:gd name="T60" fmla="*/ 229 w 428"/>
                <a:gd name="T61" fmla="*/ 6 h 47"/>
                <a:gd name="T62" fmla="*/ 235 w 428"/>
                <a:gd name="T63" fmla="*/ 0 h 47"/>
                <a:gd name="T64" fmla="*/ 247 w 428"/>
                <a:gd name="T65" fmla="*/ 0 h 47"/>
                <a:gd name="T66" fmla="*/ 253 w 428"/>
                <a:gd name="T67" fmla="*/ 6 h 47"/>
                <a:gd name="T68" fmla="*/ 259 w 428"/>
                <a:gd name="T69" fmla="*/ 12 h 47"/>
                <a:gd name="T70" fmla="*/ 265 w 428"/>
                <a:gd name="T71" fmla="*/ 12 h 47"/>
                <a:gd name="T72" fmla="*/ 277 w 428"/>
                <a:gd name="T73" fmla="*/ 12 h 47"/>
                <a:gd name="T74" fmla="*/ 283 w 428"/>
                <a:gd name="T75" fmla="*/ 12 h 47"/>
                <a:gd name="T76" fmla="*/ 290 w 428"/>
                <a:gd name="T77" fmla="*/ 18 h 47"/>
                <a:gd name="T78" fmla="*/ 296 w 428"/>
                <a:gd name="T79" fmla="*/ 18 h 47"/>
                <a:gd name="T80" fmla="*/ 308 w 428"/>
                <a:gd name="T81" fmla="*/ 18 h 47"/>
                <a:gd name="T82" fmla="*/ 314 w 428"/>
                <a:gd name="T83" fmla="*/ 18 h 47"/>
                <a:gd name="T84" fmla="*/ 320 w 428"/>
                <a:gd name="T85" fmla="*/ 23 h 47"/>
                <a:gd name="T86" fmla="*/ 326 w 428"/>
                <a:gd name="T87" fmla="*/ 23 h 47"/>
                <a:gd name="T88" fmla="*/ 338 w 428"/>
                <a:gd name="T89" fmla="*/ 23 h 47"/>
                <a:gd name="T90" fmla="*/ 344 w 428"/>
                <a:gd name="T91" fmla="*/ 23 h 47"/>
                <a:gd name="T92" fmla="*/ 350 w 428"/>
                <a:gd name="T93" fmla="*/ 23 h 47"/>
                <a:gd name="T94" fmla="*/ 362 w 428"/>
                <a:gd name="T95" fmla="*/ 23 h 47"/>
                <a:gd name="T96" fmla="*/ 368 w 428"/>
                <a:gd name="T97" fmla="*/ 23 h 47"/>
                <a:gd name="T98" fmla="*/ 374 w 428"/>
                <a:gd name="T99" fmla="*/ 23 h 47"/>
                <a:gd name="T100" fmla="*/ 380 w 428"/>
                <a:gd name="T101" fmla="*/ 23 h 47"/>
                <a:gd name="T102" fmla="*/ 392 w 428"/>
                <a:gd name="T103" fmla="*/ 23 h 47"/>
                <a:gd name="T104" fmla="*/ 398 w 428"/>
                <a:gd name="T105" fmla="*/ 23 h 47"/>
                <a:gd name="T106" fmla="*/ 404 w 428"/>
                <a:gd name="T107" fmla="*/ 18 h 47"/>
                <a:gd name="T108" fmla="*/ 410 w 428"/>
                <a:gd name="T109" fmla="*/ 18 h 47"/>
                <a:gd name="T110" fmla="*/ 422 w 428"/>
                <a:gd name="T111" fmla="*/ 18 h 47"/>
                <a:gd name="T112" fmla="*/ 428 w 428"/>
                <a:gd name="T113"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47">
                  <a:moveTo>
                    <a:pt x="0" y="23"/>
                  </a:moveTo>
                  <a:lnTo>
                    <a:pt x="12" y="29"/>
                  </a:lnTo>
                  <a:lnTo>
                    <a:pt x="18" y="29"/>
                  </a:lnTo>
                  <a:lnTo>
                    <a:pt x="24" y="29"/>
                  </a:lnTo>
                  <a:lnTo>
                    <a:pt x="30" y="29"/>
                  </a:lnTo>
                  <a:lnTo>
                    <a:pt x="42" y="23"/>
                  </a:lnTo>
                  <a:lnTo>
                    <a:pt x="49" y="23"/>
                  </a:lnTo>
                  <a:lnTo>
                    <a:pt x="55" y="29"/>
                  </a:lnTo>
                  <a:lnTo>
                    <a:pt x="61" y="29"/>
                  </a:lnTo>
                  <a:lnTo>
                    <a:pt x="73" y="29"/>
                  </a:lnTo>
                  <a:lnTo>
                    <a:pt x="79" y="29"/>
                  </a:lnTo>
                  <a:lnTo>
                    <a:pt x="85" y="23"/>
                  </a:lnTo>
                  <a:lnTo>
                    <a:pt x="97" y="23"/>
                  </a:lnTo>
                  <a:lnTo>
                    <a:pt x="103" y="23"/>
                  </a:lnTo>
                  <a:lnTo>
                    <a:pt x="109" y="23"/>
                  </a:lnTo>
                  <a:lnTo>
                    <a:pt x="115" y="23"/>
                  </a:lnTo>
                  <a:lnTo>
                    <a:pt x="127" y="23"/>
                  </a:lnTo>
                  <a:lnTo>
                    <a:pt x="133" y="29"/>
                  </a:lnTo>
                  <a:lnTo>
                    <a:pt x="139" y="35"/>
                  </a:lnTo>
                  <a:lnTo>
                    <a:pt x="145" y="41"/>
                  </a:lnTo>
                  <a:lnTo>
                    <a:pt x="157" y="41"/>
                  </a:lnTo>
                  <a:lnTo>
                    <a:pt x="163" y="41"/>
                  </a:lnTo>
                  <a:lnTo>
                    <a:pt x="169" y="47"/>
                  </a:lnTo>
                  <a:lnTo>
                    <a:pt x="175" y="47"/>
                  </a:lnTo>
                  <a:lnTo>
                    <a:pt x="187" y="47"/>
                  </a:lnTo>
                  <a:lnTo>
                    <a:pt x="193" y="41"/>
                  </a:lnTo>
                  <a:lnTo>
                    <a:pt x="199" y="35"/>
                  </a:lnTo>
                  <a:lnTo>
                    <a:pt x="205" y="29"/>
                  </a:lnTo>
                  <a:lnTo>
                    <a:pt x="217" y="23"/>
                  </a:lnTo>
                  <a:lnTo>
                    <a:pt x="223" y="12"/>
                  </a:lnTo>
                  <a:lnTo>
                    <a:pt x="229" y="6"/>
                  </a:lnTo>
                  <a:lnTo>
                    <a:pt x="235" y="0"/>
                  </a:lnTo>
                  <a:lnTo>
                    <a:pt x="247" y="0"/>
                  </a:lnTo>
                  <a:lnTo>
                    <a:pt x="253" y="6"/>
                  </a:lnTo>
                  <a:lnTo>
                    <a:pt x="259" y="12"/>
                  </a:lnTo>
                  <a:lnTo>
                    <a:pt x="265" y="12"/>
                  </a:lnTo>
                  <a:lnTo>
                    <a:pt x="277" y="12"/>
                  </a:lnTo>
                  <a:lnTo>
                    <a:pt x="283" y="12"/>
                  </a:lnTo>
                  <a:lnTo>
                    <a:pt x="290" y="18"/>
                  </a:lnTo>
                  <a:lnTo>
                    <a:pt x="296" y="18"/>
                  </a:lnTo>
                  <a:lnTo>
                    <a:pt x="308" y="18"/>
                  </a:lnTo>
                  <a:lnTo>
                    <a:pt x="314" y="18"/>
                  </a:lnTo>
                  <a:lnTo>
                    <a:pt x="320" y="23"/>
                  </a:lnTo>
                  <a:lnTo>
                    <a:pt x="326" y="23"/>
                  </a:lnTo>
                  <a:lnTo>
                    <a:pt x="338" y="23"/>
                  </a:lnTo>
                  <a:lnTo>
                    <a:pt x="344" y="23"/>
                  </a:lnTo>
                  <a:lnTo>
                    <a:pt x="350" y="23"/>
                  </a:lnTo>
                  <a:lnTo>
                    <a:pt x="362" y="23"/>
                  </a:lnTo>
                  <a:lnTo>
                    <a:pt x="368" y="23"/>
                  </a:lnTo>
                  <a:lnTo>
                    <a:pt x="374" y="23"/>
                  </a:lnTo>
                  <a:lnTo>
                    <a:pt x="380" y="23"/>
                  </a:lnTo>
                  <a:lnTo>
                    <a:pt x="392" y="23"/>
                  </a:lnTo>
                  <a:lnTo>
                    <a:pt x="398" y="23"/>
                  </a:lnTo>
                  <a:lnTo>
                    <a:pt x="404" y="18"/>
                  </a:lnTo>
                  <a:lnTo>
                    <a:pt x="410" y="18"/>
                  </a:lnTo>
                  <a:lnTo>
                    <a:pt x="422" y="18"/>
                  </a:lnTo>
                  <a:lnTo>
                    <a:pt x="428" y="23"/>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9" name="Freeform 125"/>
            <p:cNvSpPr>
              <a:spLocks/>
            </p:cNvSpPr>
            <p:nvPr/>
          </p:nvSpPr>
          <p:spPr bwMode="auto">
            <a:xfrm>
              <a:off x="2029" y="4902"/>
              <a:ext cx="427" cy="77"/>
            </a:xfrm>
            <a:custGeom>
              <a:avLst/>
              <a:gdLst>
                <a:gd name="T0" fmla="*/ 0 w 427"/>
                <a:gd name="T1" fmla="*/ 41 h 77"/>
                <a:gd name="T2" fmla="*/ 12 w 427"/>
                <a:gd name="T3" fmla="*/ 47 h 77"/>
                <a:gd name="T4" fmla="*/ 18 w 427"/>
                <a:gd name="T5" fmla="*/ 47 h 77"/>
                <a:gd name="T6" fmla="*/ 24 w 427"/>
                <a:gd name="T7" fmla="*/ 47 h 77"/>
                <a:gd name="T8" fmla="*/ 30 w 427"/>
                <a:gd name="T9" fmla="*/ 47 h 77"/>
                <a:gd name="T10" fmla="*/ 42 w 427"/>
                <a:gd name="T11" fmla="*/ 41 h 77"/>
                <a:gd name="T12" fmla="*/ 48 w 427"/>
                <a:gd name="T13" fmla="*/ 41 h 77"/>
                <a:gd name="T14" fmla="*/ 54 w 427"/>
                <a:gd name="T15" fmla="*/ 41 h 77"/>
                <a:gd name="T16" fmla="*/ 60 w 427"/>
                <a:gd name="T17" fmla="*/ 41 h 77"/>
                <a:gd name="T18" fmla="*/ 72 w 427"/>
                <a:gd name="T19" fmla="*/ 41 h 77"/>
                <a:gd name="T20" fmla="*/ 78 w 427"/>
                <a:gd name="T21" fmla="*/ 41 h 77"/>
                <a:gd name="T22" fmla="*/ 84 w 427"/>
                <a:gd name="T23" fmla="*/ 41 h 77"/>
                <a:gd name="T24" fmla="*/ 90 w 427"/>
                <a:gd name="T25" fmla="*/ 41 h 77"/>
                <a:gd name="T26" fmla="*/ 102 w 427"/>
                <a:gd name="T27" fmla="*/ 41 h 77"/>
                <a:gd name="T28" fmla="*/ 108 w 427"/>
                <a:gd name="T29" fmla="*/ 41 h 77"/>
                <a:gd name="T30" fmla="*/ 114 w 427"/>
                <a:gd name="T31" fmla="*/ 41 h 77"/>
                <a:gd name="T32" fmla="*/ 120 w 427"/>
                <a:gd name="T33" fmla="*/ 41 h 77"/>
                <a:gd name="T34" fmla="*/ 132 w 427"/>
                <a:gd name="T35" fmla="*/ 47 h 77"/>
                <a:gd name="T36" fmla="*/ 138 w 427"/>
                <a:gd name="T37" fmla="*/ 53 h 77"/>
                <a:gd name="T38" fmla="*/ 144 w 427"/>
                <a:gd name="T39" fmla="*/ 65 h 77"/>
                <a:gd name="T40" fmla="*/ 150 w 427"/>
                <a:gd name="T41" fmla="*/ 65 h 77"/>
                <a:gd name="T42" fmla="*/ 162 w 427"/>
                <a:gd name="T43" fmla="*/ 71 h 77"/>
                <a:gd name="T44" fmla="*/ 168 w 427"/>
                <a:gd name="T45" fmla="*/ 77 h 77"/>
                <a:gd name="T46" fmla="*/ 174 w 427"/>
                <a:gd name="T47" fmla="*/ 77 h 77"/>
                <a:gd name="T48" fmla="*/ 186 w 427"/>
                <a:gd name="T49" fmla="*/ 77 h 77"/>
                <a:gd name="T50" fmla="*/ 192 w 427"/>
                <a:gd name="T51" fmla="*/ 65 h 77"/>
                <a:gd name="T52" fmla="*/ 198 w 427"/>
                <a:gd name="T53" fmla="*/ 53 h 77"/>
                <a:gd name="T54" fmla="*/ 204 w 427"/>
                <a:gd name="T55" fmla="*/ 36 h 77"/>
                <a:gd name="T56" fmla="*/ 216 w 427"/>
                <a:gd name="T57" fmla="*/ 18 h 77"/>
                <a:gd name="T58" fmla="*/ 222 w 427"/>
                <a:gd name="T59" fmla="*/ 6 h 77"/>
                <a:gd name="T60" fmla="*/ 228 w 427"/>
                <a:gd name="T61" fmla="*/ 0 h 77"/>
                <a:gd name="T62" fmla="*/ 234 w 427"/>
                <a:gd name="T63" fmla="*/ 0 h 77"/>
                <a:gd name="T64" fmla="*/ 247 w 427"/>
                <a:gd name="T65" fmla="*/ 6 h 77"/>
                <a:gd name="T66" fmla="*/ 253 w 427"/>
                <a:gd name="T67" fmla="*/ 18 h 77"/>
                <a:gd name="T68" fmla="*/ 259 w 427"/>
                <a:gd name="T69" fmla="*/ 24 h 77"/>
                <a:gd name="T70" fmla="*/ 265 w 427"/>
                <a:gd name="T71" fmla="*/ 36 h 77"/>
                <a:gd name="T72" fmla="*/ 277 w 427"/>
                <a:gd name="T73" fmla="*/ 41 h 77"/>
                <a:gd name="T74" fmla="*/ 283 w 427"/>
                <a:gd name="T75" fmla="*/ 41 h 77"/>
                <a:gd name="T76" fmla="*/ 289 w 427"/>
                <a:gd name="T77" fmla="*/ 41 h 77"/>
                <a:gd name="T78" fmla="*/ 295 w 427"/>
                <a:gd name="T79" fmla="*/ 41 h 77"/>
                <a:gd name="T80" fmla="*/ 307 w 427"/>
                <a:gd name="T81" fmla="*/ 41 h 77"/>
                <a:gd name="T82" fmla="*/ 313 w 427"/>
                <a:gd name="T83" fmla="*/ 41 h 77"/>
                <a:gd name="T84" fmla="*/ 319 w 427"/>
                <a:gd name="T85" fmla="*/ 41 h 77"/>
                <a:gd name="T86" fmla="*/ 325 w 427"/>
                <a:gd name="T87" fmla="*/ 41 h 77"/>
                <a:gd name="T88" fmla="*/ 337 w 427"/>
                <a:gd name="T89" fmla="*/ 41 h 77"/>
                <a:gd name="T90" fmla="*/ 343 w 427"/>
                <a:gd name="T91" fmla="*/ 41 h 77"/>
                <a:gd name="T92" fmla="*/ 349 w 427"/>
                <a:gd name="T93" fmla="*/ 41 h 77"/>
                <a:gd name="T94" fmla="*/ 355 w 427"/>
                <a:gd name="T95" fmla="*/ 41 h 77"/>
                <a:gd name="T96" fmla="*/ 367 w 427"/>
                <a:gd name="T97" fmla="*/ 41 h 77"/>
                <a:gd name="T98" fmla="*/ 373 w 427"/>
                <a:gd name="T99" fmla="*/ 41 h 77"/>
                <a:gd name="T100" fmla="*/ 379 w 427"/>
                <a:gd name="T101" fmla="*/ 41 h 77"/>
                <a:gd name="T102" fmla="*/ 385 w 427"/>
                <a:gd name="T103" fmla="*/ 41 h 77"/>
                <a:gd name="T104" fmla="*/ 397 w 427"/>
                <a:gd name="T105" fmla="*/ 41 h 77"/>
                <a:gd name="T106" fmla="*/ 403 w 427"/>
                <a:gd name="T107" fmla="*/ 41 h 77"/>
                <a:gd name="T108" fmla="*/ 409 w 427"/>
                <a:gd name="T109" fmla="*/ 41 h 77"/>
                <a:gd name="T110" fmla="*/ 415 w 427"/>
                <a:gd name="T111" fmla="*/ 41 h 77"/>
                <a:gd name="T112" fmla="*/ 427 w 427"/>
                <a:gd name="T113"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77">
                  <a:moveTo>
                    <a:pt x="0" y="41"/>
                  </a:moveTo>
                  <a:lnTo>
                    <a:pt x="12" y="47"/>
                  </a:lnTo>
                  <a:lnTo>
                    <a:pt x="18" y="47"/>
                  </a:lnTo>
                  <a:lnTo>
                    <a:pt x="24" y="47"/>
                  </a:lnTo>
                  <a:lnTo>
                    <a:pt x="30" y="47"/>
                  </a:lnTo>
                  <a:lnTo>
                    <a:pt x="42" y="41"/>
                  </a:lnTo>
                  <a:lnTo>
                    <a:pt x="48" y="41"/>
                  </a:lnTo>
                  <a:lnTo>
                    <a:pt x="54" y="41"/>
                  </a:lnTo>
                  <a:lnTo>
                    <a:pt x="60" y="41"/>
                  </a:lnTo>
                  <a:lnTo>
                    <a:pt x="72" y="41"/>
                  </a:lnTo>
                  <a:lnTo>
                    <a:pt x="78" y="41"/>
                  </a:lnTo>
                  <a:lnTo>
                    <a:pt x="84" y="41"/>
                  </a:lnTo>
                  <a:lnTo>
                    <a:pt x="90" y="41"/>
                  </a:lnTo>
                  <a:lnTo>
                    <a:pt x="102" y="41"/>
                  </a:lnTo>
                  <a:lnTo>
                    <a:pt x="108" y="41"/>
                  </a:lnTo>
                  <a:lnTo>
                    <a:pt x="114" y="41"/>
                  </a:lnTo>
                  <a:lnTo>
                    <a:pt x="120" y="41"/>
                  </a:lnTo>
                  <a:lnTo>
                    <a:pt x="132" y="47"/>
                  </a:lnTo>
                  <a:lnTo>
                    <a:pt x="138" y="53"/>
                  </a:lnTo>
                  <a:lnTo>
                    <a:pt x="144" y="65"/>
                  </a:lnTo>
                  <a:lnTo>
                    <a:pt x="150" y="65"/>
                  </a:lnTo>
                  <a:lnTo>
                    <a:pt x="162" y="71"/>
                  </a:lnTo>
                  <a:lnTo>
                    <a:pt x="168" y="77"/>
                  </a:lnTo>
                  <a:lnTo>
                    <a:pt x="174" y="77"/>
                  </a:lnTo>
                  <a:lnTo>
                    <a:pt x="186" y="77"/>
                  </a:lnTo>
                  <a:lnTo>
                    <a:pt x="192" y="65"/>
                  </a:lnTo>
                  <a:lnTo>
                    <a:pt x="198" y="53"/>
                  </a:lnTo>
                  <a:lnTo>
                    <a:pt x="204" y="36"/>
                  </a:lnTo>
                  <a:lnTo>
                    <a:pt x="216" y="18"/>
                  </a:lnTo>
                  <a:lnTo>
                    <a:pt x="222" y="6"/>
                  </a:lnTo>
                  <a:lnTo>
                    <a:pt x="228" y="0"/>
                  </a:lnTo>
                  <a:lnTo>
                    <a:pt x="234" y="0"/>
                  </a:lnTo>
                  <a:lnTo>
                    <a:pt x="247" y="6"/>
                  </a:lnTo>
                  <a:lnTo>
                    <a:pt x="253" y="18"/>
                  </a:lnTo>
                  <a:lnTo>
                    <a:pt x="259" y="24"/>
                  </a:lnTo>
                  <a:lnTo>
                    <a:pt x="265" y="36"/>
                  </a:lnTo>
                  <a:lnTo>
                    <a:pt x="277" y="41"/>
                  </a:lnTo>
                  <a:lnTo>
                    <a:pt x="283" y="41"/>
                  </a:lnTo>
                  <a:lnTo>
                    <a:pt x="289" y="41"/>
                  </a:lnTo>
                  <a:lnTo>
                    <a:pt x="295" y="41"/>
                  </a:lnTo>
                  <a:lnTo>
                    <a:pt x="307" y="41"/>
                  </a:lnTo>
                  <a:lnTo>
                    <a:pt x="313" y="41"/>
                  </a:lnTo>
                  <a:lnTo>
                    <a:pt x="319" y="41"/>
                  </a:lnTo>
                  <a:lnTo>
                    <a:pt x="325" y="41"/>
                  </a:lnTo>
                  <a:lnTo>
                    <a:pt x="337" y="41"/>
                  </a:lnTo>
                  <a:lnTo>
                    <a:pt x="343" y="41"/>
                  </a:lnTo>
                  <a:lnTo>
                    <a:pt x="349" y="41"/>
                  </a:lnTo>
                  <a:lnTo>
                    <a:pt x="355" y="41"/>
                  </a:lnTo>
                  <a:lnTo>
                    <a:pt x="367" y="41"/>
                  </a:lnTo>
                  <a:lnTo>
                    <a:pt x="373" y="41"/>
                  </a:lnTo>
                  <a:lnTo>
                    <a:pt x="379" y="41"/>
                  </a:lnTo>
                  <a:lnTo>
                    <a:pt x="385" y="41"/>
                  </a:lnTo>
                  <a:lnTo>
                    <a:pt x="397" y="41"/>
                  </a:lnTo>
                  <a:lnTo>
                    <a:pt x="403" y="41"/>
                  </a:lnTo>
                  <a:lnTo>
                    <a:pt x="409" y="41"/>
                  </a:lnTo>
                  <a:lnTo>
                    <a:pt x="415" y="41"/>
                  </a:lnTo>
                  <a:lnTo>
                    <a:pt x="427" y="41"/>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0" name="Freeform 126"/>
            <p:cNvSpPr>
              <a:spLocks/>
            </p:cNvSpPr>
            <p:nvPr/>
          </p:nvSpPr>
          <p:spPr bwMode="auto">
            <a:xfrm>
              <a:off x="2565" y="4860"/>
              <a:ext cx="427" cy="143"/>
            </a:xfrm>
            <a:custGeom>
              <a:avLst/>
              <a:gdLst>
                <a:gd name="T0" fmla="*/ 0 w 427"/>
                <a:gd name="T1" fmla="*/ 89 h 143"/>
                <a:gd name="T2" fmla="*/ 6 w 427"/>
                <a:gd name="T3" fmla="*/ 89 h 143"/>
                <a:gd name="T4" fmla="*/ 18 w 427"/>
                <a:gd name="T5" fmla="*/ 89 h 143"/>
                <a:gd name="T6" fmla="*/ 24 w 427"/>
                <a:gd name="T7" fmla="*/ 89 h 143"/>
                <a:gd name="T8" fmla="*/ 30 w 427"/>
                <a:gd name="T9" fmla="*/ 83 h 143"/>
                <a:gd name="T10" fmla="*/ 42 w 427"/>
                <a:gd name="T11" fmla="*/ 83 h 143"/>
                <a:gd name="T12" fmla="*/ 48 w 427"/>
                <a:gd name="T13" fmla="*/ 83 h 143"/>
                <a:gd name="T14" fmla="*/ 54 w 427"/>
                <a:gd name="T15" fmla="*/ 83 h 143"/>
                <a:gd name="T16" fmla="*/ 60 w 427"/>
                <a:gd name="T17" fmla="*/ 83 h 143"/>
                <a:gd name="T18" fmla="*/ 72 w 427"/>
                <a:gd name="T19" fmla="*/ 89 h 143"/>
                <a:gd name="T20" fmla="*/ 78 w 427"/>
                <a:gd name="T21" fmla="*/ 89 h 143"/>
                <a:gd name="T22" fmla="*/ 84 w 427"/>
                <a:gd name="T23" fmla="*/ 83 h 143"/>
                <a:gd name="T24" fmla="*/ 90 w 427"/>
                <a:gd name="T25" fmla="*/ 83 h 143"/>
                <a:gd name="T26" fmla="*/ 102 w 427"/>
                <a:gd name="T27" fmla="*/ 83 h 143"/>
                <a:gd name="T28" fmla="*/ 108 w 427"/>
                <a:gd name="T29" fmla="*/ 83 h 143"/>
                <a:gd name="T30" fmla="*/ 114 w 427"/>
                <a:gd name="T31" fmla="*/ 89 h 143"/>
                <a:gd name="T32" fmla="*/ 120 w 427"/>
                <a:gd name="T33" fmla="*/ 89 h 143"/>
                <a:gd name="T34" fmla="*/ 132 w 427"/>
                <a:gd name="T35" fmla="*/ 95 h 143"/>
                <a:gd name="T36" fmla="*/ 138 w 427"/>
                <a:gd name="T37" fmla="*/ 101 h 143"/>
                <a:gd name="T38" fmla="*/ 144 w 427"/>
                <a:gd name="T39" fmla="*/ 101 h 143"/>
                <a:gd name="T40" fmla="*/ 150 w 427"/>
                <a:gd name="T41" fmla="*/ 107 h 143"/>
                <a:gd name="T42" fmla="*/ 162 w 427"/>
                <a:gd name="T43" fmla="*/ 113 h 143"/>
                <a:gd name="T44" fmla="*/ 168 w 427"/>
                <a:gd name="T45" fmla="*/ 125 h 143"/>
                <a:gd name="T46" fmla="*/ 174 w 427"/>
                <a:gd name="T47" fmla="*/ 137 h 143"/>
                <a:gd name="T48" fmla="*/ 180 w 427"/>
                <a:gd name="T49" fmla="*/ 143 h 143"/>
                <a:gd name="T50" fmla="*/ 193 w 427"/>
                <a:gd name="T51" fmla="*/ 137 h 143"/>
                <a:gd name="T52" fmla="*/ 199 w 427"/>
                <a:gd name="T53" fmla="*/ 113 h 143"/>
                <a:gd name="T54" fmla="*/ 205 w 427"/>
                <a:gd name="T55" fmla="*/ 78 h 143"/>
                <a:gd name="T56" fmla="*/ 211 w 427"/>
                <a:gd name="T57" fmla="*/ 36 h 143"/>
                <a:gd name="T58" fmla="*/ 223 w 427"/>
                <a:gd name="T59" fmla="*/ 12 h 143"/>
                <a:gd name="T60" fmla="*/ 229 w 427"/>
                <a:gd name="T61" fmla="*/ 0 h 143"/>
                <a:gd name="T62" fmla="*/ 235 w 427"/>
                <a:gd name="T63" fmla="*/ 12 h 143"/>
                <a:gd name="T64" fmla="*/ 241 w 427"/>
                <a:gd name="T65" fmla="*/ 36 h 143"/>
                <a:gd name="T66" fmla="*/ 253 w 427"/>
                <a:gd name="T67" fmla="*/ 60 h 143"/>
                <a:gd name="T68" fmla="*/ 259 w 427"/>
                <a:gd name="T69" fmla="*/ 78 h 143"/>
                <a:gd name="T70" fmla="*/ 265 w 427"/>
                <a:gd name="T71" fmla="*/ 89 h 143"/>
                <a:gd name="T72" fmla="*/ 271 w 427"/>
                <a:gd name="T73" fmla="*/ 95 h 143"/>
                <a:gd name="T74" fmla="*/ 283 w 427"/>
                <a:gd name="T75" fmla="*/ 89 h 143"/>
                <a:gd name="T76" fmla="*/ 289 w 427"/>
                <a:gd name="T77" fmla="*/ 83 h 143"/>
                <a:gd name="T78" fmla="*/ 295 w 427"/>
                <a:gd name="T79" fmla="*/ 78 h 143"/>
                <a:gd name="T80" fmla="*/ 307 w 427"/>
                <a:gd name="T81" fmla="*/ 78 h 143"/>
                <a:gd name="T82" fmla="*/ 313 w 427"/>
                <a:gd name="T83" fmla="*/ 83 h 143"/>
                <a:gd name="T84" fmla="*/ 319 w 427"/>
                <a:gd name="T85" fmla="*/ 83 h 143"/>
                <a:gd name="T86" fmla="*/ 325 w 427"/>
                <a:gd name="T87" fmla="*/ 83 h 143"/>
                <a:gd name="T88" fmla="*/ 337 w 427"/>
                <a:gd name="T89" fmla="*/ 83 h 143"/>
                <a:gd name="T90" fmla="*/ 343 w 427"/>
                <a:gd name="T91" fmla="*/ 83 h 143"/>
                <a:gd name="T92" fmla="*/ 349 w 427"/>
                <a:gd name="T93" fmla="*/ 83 h 143"/>
                <a:gd name="T94" fmla="*/ 355 w 427"/>
                <a:gd name="T95" fmla="*/ 83 h 143"/>
                <a:gd name="T96" fmla="*/ 367 w 427"/>
                <a:gd name="T97" fmla="*/ 89 h 143"/>
                <a:gd name="T98" fmla="*/ 373 w 427"/>
                <a:gd name="T99" fmla="*/ 89 h 143"/>
                <a:gd name="T100" fmla="*/ 379 w 427"/>
                <a:gd name="T101" fmla="*/ 89 h 143"/>
                <a:gd name="T102" fmla="*/ 385 w 427"/>
                <a:gd name="T103" fmla="*/ 89 h 143"/>
                <a:gd name="T104" fmla="*/ 397 w 427"/>
                <a:gd name="T105" fmla="*/ 83 h 143"/>
                <a:gd name="T106" fmla="*/ 403 w 427"/>
                <a:gd name="T107" fmla="*/ 83 h 143"/>
                <a:gd name="T108" fmla="*/ 409 w 427"/>
                <a:gd name="T109" fmla="*/ 83 h 143"/>
                <a:gd name="T110" fmla="*/ 415 w 427"/>
                <a:gd name="T111" fmla="*/ 83 h 143"/>
                <a:gd name="T112" fmla="*/ 427 w 427"/>
                <a:gd name="T113" fmla="*/ 8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143">
                  <a:moveTo>
                    <a:pt x="0" y="89"/>
                  </a:moveTo>
                  <a:lnTo>
                    <a:pt x="6" y="89"/>
                  </a:lnTo>
                  <a:lnTo>
                    <a:pt x="18" y="89"/>
                  </a:lnTo>
                  <a:lnTo>
                    <a:pt x="24" y="89"/>
                  </a:lnTo>
                  <a:lnTo>
                    <a:pt x="30" y="83"/>
                  </a:lnTo>
                  <a:lnTo>
                    <a:pt x="42" y="83"/>
                  </a:lnTo>
                  <a:lnTo>
                    <a:pt x="48" y="83"/>
                  </a:lnTo>
                  <a:lnTo>
                    <a:pt x="54" y="83"/>
                  </a:lnTo>
                  <a:lnTo>
                    <a:pt x="60" y="83"/>
                  </a:lnTo>
                  <a:lnTo>
                    <a:pt x="72" y="89"/>
                  </a:lnTo>
                  <a:lnTo>
                    <a:pt x="78" y="89"/>
                  </a:lnTo>
                  <a:lnTo>
                    <a:pt x="84" y="83"/>
                  </a:lnTo>
                  <a:lnTo>
                    <a:pt x="90" y="83"/>
                  </a:lnTo>
                  <a:lnTo>
                    <a:pt x="102" y="83"/>
                  </a:lnTo>
                  <a:lnTo>
                    <a:pt x="108" y="83"/>
                  </a:lnTo>
                  <a:lnTo>
                    <a:pt x="114" y="89"/>
                  </a:lnTo>
                  <a:lnTo>
                    <a:pt x="120" y="89"/>
                  </a:lnTo>
                  <a:lnTo>
                    <a:pt x="132" y="95"/>
                  </a:lnTo>
                  <a:lnTo>
                    <a:pt x="138" y="101"/>
                  </a:lnTo>
                  <a:lnTo>
                    <a:pt x="144" y="101"/>
                  </a:lnTo>
                  <a:lnTo>
                    <a:pt x="150" y="107"/>
                  </a:lnTo>
                  <a:lnTo>
                    <a:pt x="162" y="113"/>
                  </a:lnTo>
                  <a:lnTo>
                    <a:pt x="168" y="125"/>
                  </a:lnTo>
                  <a:lnTo>
                    <a:pt x="174" y="137"/>
                  </a:lnTo>
                  <a:lnTo>
                    <a:pt x="180" y="143"/>
                  </a:lnTo>
                  <a:lnTo>
                    <a:pt x="193" y="137"/>
                  </a:lnTo>
                  <a:lnTo>
                    <a:pt x="199" y="113"/>
                  </a:lnTo>
                  <a:lnTo>
                    <a:pt x="205" y="78"/>
                  </a:lnTo>
                  <a:lnTo>
                    <a:pt x="211" y="36"/>
                  </a:lnTo>
                  <a:lnTo>
                    <a:pt x="223" y="12"/>
                  </a:lnTo>
                  <a:lnTo>
                    <a:pt x="229" y="0"/>
                  </a:lnTo>
                  <a:lnTo>
                    <a:pt x="235" y="12"/>
                  </a:lnTo>
                  <a:lnTo>
                    <a:pt x="241" y="36"/>
                  </a:lnTo>
                  <a:lnTo>
                    <a:pt x="253" y="60"/>
                  </a:lnTo>
                  <a:lnTo>
                    <a:pt x="259" y="78"/>
                  </a:lnTo>
                  <a:lnTo>
                    <a:pt x="265" y="89"/>
                  </a:lnTo>
                  <a:lnTo>
                    <a:pt x="271" y="95"/>
                  </a:lnTo>
                  <a:lnTo>
                    <a:pt x="283" y="89"/>
                  </a:lnTo>
                  <a:lnTo>
                    <a:pt x="289" y="83"/>
                  </a:lnTo>
                  <a:lnTo>
                    <a:pt x="295" y="78"/>
                  </a:lnTo>
                  <a:lnTo>
                    <a:pt x="307" y="78"/>
                  </a:lnTo>
                  <a:lnTo>
                    <a:pt x="313" y="83"/>
                  </a:lnTo>
                  <a:lnTo>
                    <a:pt x="319" y="83"/>
                  </a:lnTo>
                  <a:lnTo>
                    <a:pt x="325" y="83"/>
                  </a:lnTo>
                  <a:lnTo>
                    <a:pt x="337" y="83"/>
                  </a:lnTo>
                  <a:lnTo>
                    <a:pt x="343" y="83"/>
                  </a:lnTo>
                  <a:lnTo>
                    <a:pt x="349" y="83"/>
                  </a:lnTo>
                  <a:lnTo>
                    <a:pt x="355" y="83"/>
                  </a:lnTo>
                  <a:lnTo>
                    <a:pt x="367" y="89"/>
                  </a:lnTo>
                  <a:lnTo>
                    <a:pt x="373" y="89"/>
                  </a:lnTo>
                  <a:lnTo>
                    <a:pt x="379" y="89"/>
                  </a:lnTo>
                  <a:lnTo>
                    <a:pt x="385" y="89"/>
                  </a:lnTo>
                  <a:lnTo>
                    <a:pt x="397" y="83"/>
                  </a:lnTo>
                  <a:lnTo>
                    <a:pt x="403" y="83"/>
                  </a:lnTo>
                  <a:lnTo>
                    <a:pt x="409" y="83"/>
                  </a:lnTo>
                  <a:lnTo>
                    <a:pt x="415" y="83"/>
                  </a:lnTo>
                  <a:lnTo>
                    <a:pt x="427" y="83"/>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1" name="Freeform 127"/>
            <p:cNvSpPr>
              <a:spLocks/>
            </p:cNvSpPr>
            <p:nvPr/>
          </p:nvSpPr>
          <p:spPr bwMode="auto">
            <a:xfrm>
              <a:off x="3101" y="4896"/>
              <a:ext cx="428" cy="77"/>
            </a:xfrm>
            <a:custGeom>
              <a:avLst/>
              <a:gdLst>
                <a:gd name="T0" fmla="*/ 0 w 428"/>
                <a:gd name="T1" fmla="*/ 53 h 77"/>
                <a:gd name="T2" fmla="*/ 6 w 428"/>
                <a:gd name="T3" fmla="*/ 53 h 77"/>
                <a:gd name="T4" fmla="*/ 18 w 428"/>
                <a:gd name="T5" fmla="*/ 53 h 77"/>
                <a:gd name="T6" fmla="*/ 24 w 428"/>
                <a:gd name="T7" fmla="*/ 47 h 77"/>
                <a:gd name="T8" fmla="*/ 30 w 428"/>
                <a:gd name="T9" fmla="*/ 47 h 77"/>
                <a:gd name="T10" fmla="*/ 36 w 428"/>
                <a:gd name="T11" fmla="*/ 47 h 77"/>
                <a:gd name="T12" fmla="*/ 48 w 428"/>
                <a:gd name="T13" fmla="*/ 47 h 77"/>
                <a:gd name="T14" fmla="*/ 54 w 428"/>
                <a:gd name="T15" fmla="*/ 47 h 77"/>
                <a:gd name="T16" fmla="*/ 60 w 428"/>
                <a:gd name="T17" fmla="*/ 47 h 77"/>
                <a:gd name="T18" fmla="*/ 66 w 428"/>
                <a:gd name="T19" fmla="*/ 47 h 77"/>
                <a:gd name="T20" fmla="*/ 78 w 428"/>
                <a:gd name="T21" fmla="*/ 53 h 77"/>
                <a:gd name="T22" fmla="*/ 84 w 428"/>
                <a:gd name="T23" fmla="*/ 53 h 77"/>
                <a:gd name="T24" fmla="*/ 90 w 428"/>
                <a:gd name="T25" fmla="*/ 47 h 77"/>
                <a:gd name="T26" fmla="*/ 96 w 428"/>
                <a:gd name="T27" fmla="*/ 47 h 77"/>
                <a:gd name="T28" fmla="*/ 108 w 428"/>
                <a:gd name="T29" fmla="*/ 47 h 77"/>
                <a:gd name="T30" fmla="*/ 114 w 428"/>
                <a:gd name="T31" fmla="*/ 47 h 77"/>
                <a:gd name="T32" fmla="*/ 120 w 428"/>
                <a:gd name="T33" fmla="*/ 53 h 77"/>
                <a:gd name="T34" fmla="*/ 132 w 428"/>
                <a:gd name="T35" fmla="*/ 53 h 77"/>
                <a:gd name="T36" fmla="*/ 138 w 428"/>
                <a:gd name="T37" fmla="*/ 59 h 77"/>
                <a:gd name="T38" fmla="*/ 144 w 428"/>
                <a:gd name="T39" fmla="*/ 59 h 77"/>
                <a:gd name="T40" fmla="*/ 151 w 428"/>
                <a:gd name="T41" fmla="*/ 65 h 77"/>
                <a:gd name="T42" fmla="*/ 163 w 428"/>
                <a:gd name="T43" fmla="*/ 65 h 77"/>
                <a:gd name="T44" fmla="*/ 169 w 428"/>
                <a:gd name="T45" fmla="*/ 71 h 77"/>
                <a:gd name="T46" fmla="*/ 175 w 428"/>
                <a:gd name="T47" fmla="*/ 77 h 77"/>
                <a:gd name="T48" fmla="*/ 181 w 428"/>
                <a:gd name="T49" fmla="*/ 77 h 77"/>
                <a:gd name="T50" fmla="*/ 193 w 428"/>
                <a:gd name="T51" fmla="*/ 65 h 77"/>
                <a:gd name="T52" fmla="*/ 199 w 428"/>
                <a:gd name="T53" fmla="*/ 53 h 77"/>
                <a:gd name="T54" fmla="*/ 205 w 428"/>
                <a:gd name="T55" fmla="*/ 36 h 77"/>
                <a:gd name="T56" fmla="*/ 211 w 428"/>
                <a:gd name="T57" fmla="*/ 12 h 77"/>
                <a:gd name="T58" fmla="*/ 223 w 428"/>
                <a:gd name="T59" fmla="*/ 0 h 77"/>
                <a:gd name="T60" fmla="*/ 229 w 428"/>
                <a:gd name="T61" fmla="*/ 0 h 77"/>
                <a:gd name="T62" fmla="*/ 235 w 428"/>
                <a:gd name="T63" fmla="*/ 6 h 77"/>
                <a:gd name="T64" fmla="*/ 241 w 428"/>
                <a:gd name="T65" fmla="*/ 18 h 77"/>
                <a:gd name="T66" fmla="*/ 253 w 428"/>
                <a:gd name="T67" fmla="*/ 36 h 77"/>
                <a:gd name="T68" fmla="*/ 259 w 428"/>
                <a:gd name="T69" fmla="*/ 53 h 77"/>
                <a:gd name="T70" fmla="*/ 265 w 428"/>
                <a:gd name="T71" fmla="*/ 59 h 77"/>
                <a:gd name="T72" fmla="*/ 271 w 428"/>
                <a:gd name="T73" fmla="*/ 59 h 77"/>
                <a:gd name="T74" fmla="*/ 283 w 428"/>
                <a:gd name="T75" fmla="*/ 53 h 77"/>
                <a:gd name="T76" fmla="*/ 289 w 428"/>
                <a:gd name="T77" fmla="*/ 47 h 77"/>
                <a:gd name="T78" fmla="*/ 295 w 428"/>
                <a:gd name="T79" fmla="*/ 47 h 77"/>
                <a:gd name="T80" fmla="*/ 301 w 428"/>
                <a:gd name="T81" fmla="*/ 47 h 77"/>
                <a:gd name="T82" fmla="*/ 313 w 428"/>
                <a:gd name="T83" fmla="*/ 47 h 77"/>
                <a:gd name="T84" fmla="*/ 319 w 428"/>
                <a:gd name="T85" fmla="*/ 47 h 77"/>
                <a:gd name="T86" fmla="*/ 325 w 428"/>
                <a:gd name="T87" fmla="*/ 47 h 77"/>
                <a:gd name="T88" fmla="*/ 331 w 428"/>
                <a:gd name="T89" fmla="*/ 47 h 77"/>
                <a:gd name="T90" fmla="*/ 343 w 428"/>
                <a:gd name="T91" fmla="*/ 47 h 77"/>
                <a:gd name="T92" fmla="*/ 349 w 428"/>
                <a:gd name="T93" fmla="*/ 47 h 77"/>
                <a:gd name="T94" fmla="*/ 355 w 428"/>
                <a:gd name="T95" fmla="*/ 47 h 77"/>
                <a:gd name="T96" fmla="*/ 361 w 428"/>
                <a:gd name="T97" fmla="*/ 47 h 77"/>
                <a:gd name="T98" fmla="*/ 373 w 428"/>
                <a:gd name="T99" fmla="*/ 47 h 77"/>
                <a:gd name="T100" fmla="*/ 379 w 428"/>
                <a:gd name="T101" fmla="*/ 47 h 77"/>
                <a:gd name="T102" fmla="*/ 385 w 428"/>
                <a:gd name="T103" fmla="*/ 47 h 77"/>
                <a:gd name="T104" fmla="*/ 398 w 428"/>
                <a:gd name="T105" fmla="*/ 47 h 77"/>
                <a:gd name="T106" fmla="*/ 404 w 428"/>
                <a:gd name="T107" fmla="*/ 47 h 77"/>
                <a:gd name="T108" fmla="*/ 410 w 428"/>
                <a:gd name="T109" fmla="*/ 47 h 77"/>
                <a:gd name="T110" fmla="*/ 416 w 428"/>
                <a:gd name="T111" fmla="*/ 47 h 77"/>
                <a:gd name="T112" fmla="*/ 428 w 428"/>
                <a:gd name="T113" fmla="*/ 4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77">
                  <a:moveTo>
                    <a:pt x="0" y="53"/>
                  </a:moveTo>
                  <a:lnTo>
                    <a:pt x="6" y="53"/>
                  </a:lnTo>
                  <a:lnTo>
                    <a:pt x="18" y="53"/>
                  </a:lnTo>
                  <a:lnTo>
                    <a:pt x="24" y="47"/>
                  </a:lnTo>
                  <a:lnTo>
                    <a:pt x="30" y="47"/>
                  </a:lnTo>
                  <a:lnTo>
                    <a:pt x="36" y="47"/>
                  </a:lnTo>
                  <a:lnTo>
                    <a:pt x="48" y="47"/>
                  </a:lnTo>
                  <a:lnTo>
                    <a:pt x="54" y="47"/>
                  </a:lnTo>
                  <a:lnTo>
                    <a:pt x="60" y="47"/>
                  </a:lnTo>
                  <a:lnTo>
                    <a:pt x="66" y="47"/>
                  </a:lnTo>
                  <a:lnTo>
                    <a:pt x="78" y="53"/>
                  </a:lnTo>
                  <a:lnTo>
                    <a:pt x="84" y="53"/>
                  </a:lnTo>
                  <a:lnTo>
                    <a:pt x="90" y="47"/>
                  </a:lnTo>
                  <a:lnTo>
                    <a:pt x="96" y="47"/>
                  </a:lnTo>
                  <a:lnTo>
                    <a:pt x="108" y="47"/>
                  </a:lnTo>
                  <a:lnTo>
                    <a:pt x="114" y="47"/>
                  </a:lnTo>
                  <a:lnTo>
                    <a:pt x="120" y="53"/>
                  </a:lnTo>
                  <a:lnTo>
                    <a:pt x="132" y="53"/>
                  </a:lnTo>
                  <a:lnTo>
                    <a:pt x="138" y="59"/>
                  </a:lnTo>
                  <a:lnTo>
                    <a:pt x="144" y="59"/>
                  </a:lnTo>
                  <a:lnTo>
                    <a:pt x="151" y="65"/>
                  </a:lnTo>
                  <a:lnTo>
                    <a:pt x="163" y="65"/>
                  </a:lnTo>
                  <a:lnTo>
                    <a:pt x="169" y="71"/>
                  </a:lnTo>
                  <a:lnTo>
                    <a:pt x="175" y="77"/>
                  </a:lnTo>
                  <a:lnTo>
                    <a:pt x="181" y="77"/>
                  </a:lnTo>
                  <a:lnTo>
                    <a:pt x="193" y="65"/>
                  </a:lnTo>
                  <a:lnTo>
                    <a:pt x="199" y="53"/>
                  </a:lnTo>
                  <a:lnTo>
                    <a:pt x="205" y="36"/>
                  </a:lnTo>
                  <a:lnTo>
                    <a:pt x="211" y="12"/>
                  </a:lnTo>
                  <a:lnTo>
                    <a:pt x="223" y="0"/>
                  </a:lnTo>
                  <a:lnTo>
                    <a:pt x="229" y="0"/>
                  </a:lnTo>
                  <a:lnTo>
                    <a:pt x="235" y="6"/>
                  </a:lnTo>
                  <a:lnTo>
                    <a:pt x="241" y="18"/>
                  </a:lnTo>
                  <a:lnTo>
                    <a:pt x="253" y="36"/>
                  </a:lnTo>
                  <a:lnTo>
                    <a:pt x="259" y="53"/>
                  </a:lnTo>
                  <a:lnTo>
                    <a:pt x="265" y="59"/>
                  </a:lnTo>
                  <a:lnTo>
                    <a:pt x="271" y="59"/>
                  </a:lnTo>
                  <a:lnTo>
                    <a:pt x="283" y="53"/>
                  </a:lnTo>
                  <a:lnTo>
                    <a:pt x="289" y="47"/>
                  </a:lnTo>
                  <a:lnTo>
                    <a:pt x="295" y="47"/>
                  </a:lnTo>
                  <a:lnTo>
                    <a:pt x="301" y="47"/>
                  </a:lnTo>
                  <a:lnTo>
                    <a:pt x="313" y="47"/>
                  </a:lnTo>
                  <a:lnTo>
                    <a:pt x="319" y="47"/>
                  </a:lnTo>
                  <a:lnTo>
                    <a:pt x="325" y="47"/>
                  </a:lnTo>
                  <a:lnTo>
                    <a:pt x="331" y="47"/>
                  </a:lnTo>
                  <a:lnTo>
                    <a:pt x="343" y="47"/>
                  </a:lnTo>
                  <a:lnTo>
                    <a:pt x="349" y="47"/>
                  </a:lnTo>
                  <a:lnTo>
                    <a:pt x="355" y="47"/>
                  </a:lnTo>
                  <a:lnTo>
                    <a:pt x="361" y="47"/>
                  </a:lnTo>
                  <a:lnTo>
                    <a:pt x="373" y="47"/>
                  </a:lnTo>
                  <a:lnTo>
                    <a:pt x="379" y="47"/>
                  </a:lnTo>
                  <a:lnTo>
                    <a:pt x="385" y="47"/>
                  </a:lnTo>
                  <a:lnTo>
                    <a:pt x="398" y="47"/>
                  </a:lnTo>
                  <a:lnTo>
                    <a:pt x="404" y="47"/>
                  </a:lnTo>
                  <a:lnTo>
                    <a:pt x="410" y="47"/>
                  </a:lnTo>
                  <a:lnTo>
                    <a:pt x="416" y="47"/>
                  </a:lnTo>
                  <a:lnTo>
                    <a:pt x="428" y="47"/>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2" name="Freeform 128"/>
            <p:cNvSpPr>
              <a:spLocks/>
            </p:cNvSpPr>
            <p:nvPr/>
          </p:nvSpPr>
          <p:spPr bwMode="auto">
            <a:xfrm>
              <a:off x="962" y="5057"/>
              <a:ext cx="422" cy="18"/>
            </a:xfrm>
            <a:custGeom>
              <a:avLst/>
              <a:gdLst>
                <a:gd name="T0" fmla="*/ 0 w 422"/>
                <a:gd name="T1" fmla="*/ 6 h 18"/>
                <a:gd name="T2" fmla="*/ 6 w 422"/>
                <a:gd name="T3" fmla="*/ 6 h 18"/>
                <a:gd name="T4" fmla="*/ 12 w 422"/>
                <a:gd name="T5" fmla="*/ 6 h 18"/>
                <a:gd name="T6" fmla="*/ 18 w 422"/>
                <a:gd name="T7" fmla="*/ 12 h 18"/>
                <a:gd name="T8" fmla="*/ 30 w 422"/>
                <a:gd name="T9" fmla="*/ 12 h 18"/>
                <a:gd name="T10" fmla="*/ 36 w 422"/>
                <a:gd name="T11" fmla="*/ 12 h 18"/>
                <a:gd name="T12" fmla="*/ 42 w 422"/>
                <a:gd name="T13" fmla="*/ 12 h 18"/>
                <a:gd name="T14" fmla="*/ 48 w 422"/>
                <a:gd name="T15" fmla="*/ 12 h 18"/>
                <a:gd name="T16" fmla="*/ 60 w 422"/>
                <a:gd name="T17" fmla="*/ 6 h 18"/>
                <a:gd name="T18" fmla="*/ 66 w 422"/>
                <a:gd name="T19" fmla="*/ 6 h 18"/>
                <a:gd name="T20" fmla="*/ 72 w 422"/>
                <a:gd name="T21" fmla="*/ 6 h 18"/>
                <a:gd name="T22" fmla="*/ 78 w 422"/>
                <a:gd name="T23" fmla="*/ 6 h 18"/>
                <a:gd name="T24" fmla="*/ 91 w 422"/>
                <a:gd name="T25" fmla="*/ 6 h 18"/>
                <a:gd name="T26" fmla="*/ 97 w 422"/>
                <a:gd name="T27" fmla="*/ 6 h 18"/>
                <a:gd name="T28" fmla="*/ 103 w 422"/>
                <a:gd name="T29" fmla="*/ 6 h 18"/>
                <a:gd name="T30" fmla="*/ 109 w 422"/>
                <a:gd name="T31" fmla="*/ 6 h 18"/>
                <a:gd name="T32" fmla="*/ 121 w 422"/>
                <a:gd name="T33" fmla="*/ 6 h 18"/>
                <a:gd name="T34" fmla="*/ 127 w 422"/>
                <a:gd name="T35" fmla="*/ 6 h 18"/>
                <a:gd name="T36" fmla="*/ 133 w 422"/>
                <a:gd name="T37" fmla="*/ 6 h 18"/>
                <a:gd name="T38" fmla="*/ 139 w 422"/>
                <a:gd name="T39" fmla="*/ 12 h 18"/>
                <a:gd name="T40" fmla="*/ 151 w 422"/>
                <a:gd name="T41" fmla="*/ 12 h 18"/>
                <a:gd name="T42" fmla="*/ 157 w 422"/>
                <a:gd name="T43" fmla="*/ 12 h 18"/>
                <a:gd name="T44" fmla="*/ 163 w 422"/>
                <a:gd name="T45" fmla="*/ 18 h 18"/>
                <a:gd name="T46" fmla="*/ 169 w 422"/>
                <a:gd name="T47" fmla="*/ 18 h 18"/>
                <a:gd name="T48" fmla="*/ 181 w 422"/>
                <a:gd name="T49" fmla="*/ 18 h 18"/>
                <a:gd name="T50" fmla="*/ 187 w 422"/>
                <a:gd name="T51" fmla="*/ 18 h 18"/>
                <a:gd name="T52" fmla="*/ 193 w 422"/>
                <a:gd name="T53" fmla="*/ 18 h 18"/>
                <a:gd name="T54" fmla="*/ 199 w 422"/>
                <a:gd name="T55" fmla="*/ 18 h 18"/>
                <a:gd name="T56" fmla="*/ 211 w 422"/>
                <a:gd name="T57" fmla="*/ 18 h 18"/>
                <a:gd name="T58" fmla="*/ 217 w 422"/>
                <a:gd name="T59" fmla="*/ 12 h 18"/>
                <a:gd name="T60" fmla="*/ 223 w 422"/>
                <a:gd name="T61" fmla="*/ 12 h 18"/>
                <a:gd name="T62" fmla="*/ 229 w 422"/>
                <a:gd name="T63" fmla="*/ 6 h 18"/>
                <a:gd name="T64" fmla="*/ 241 w 422"/>
                <a:gd name="T65" fmla="*/ 0 h 18"/>
                <a:gd name="T66" fmla="*/ 247 w 422"/>
                <a:gd name="T67" fmla="*/ 0 h 18"/>
                <a:gd name="T68" fmla="*/ 253 w 422"/>
                <a:gd name="T69" fmla="*/ 0 h 18"/>
                <a:gd name="T70" fmla="*/ 265 w 422"/>
                <a:gd name="T71" fmla="*/ 0 h 18"/>
                <a:gd name="T72" fmla="*/ 271 w 422"/>
                <a:gd name="T73" fmla="*/ 0 h 18"/>
                <a:gd name="T74" fmla="*/ 277 w 422"/>
                <a:gd name="T75" fmla="*/ 0 h 18"/>
                <a:gd name="T76" fmla="*/ 283 w 422"/>
                <a:gd name="T77" fmla="*/ 0 h 18"/>
                <a:gd name="T78" fmla="*/ 295 w 422"/>
                <a:gd name="T79" fmla="*/ 0 h 18"/>
                <a:gd name="T80" fmla="*/ 301 w 422"/>
                <a:gd name="T81" fmla="*/ 0 h 18"/>
                <a:gd name="T82" fmla="*/ 307 w 422"/>
                <a:gd name="T83" fmla="*/ 6 h 18"/>
                <a:gd name="T84" fmla="*/ 313 w 422"/>
                <a:gd name="T85" fmla="*/ 6 h 18"/>
                <a:gd name="T86" fmla="*/ 325 w 422"/>
                <a:gd name="T87" fmla="*/ 6 h 18"/>
                <a:gd name="T88" fmla="*/ 332 w 422"/>
                <a:gd name="T89" fmla="*/ 6 h 18"/>
                <a:gd name="T90" fmla="*/ 338 w 422"/>
                <a:gd name="T91" fmla="*/ 6 h 18"/>
                <a:gd name="T92" fmla="*/ 344 w 422"/>
                <a:gd name="T93" fmla="*/ 6 h 18"/>
                <a:gd name="T94" fmla="*/ 356 w 422"/>
                <a:gd name="T95" fmla="*/ 6 h 18"/>
                <a:gd name="T96" fmla="*/ 362 w 422"/>
                <a:gd name="T97" fmla="*/ 12 h 18"/>
                <a:gd name="T98" fmla="*/ 368 w 422"/>
                <a:gd name="T99" fmla="*/ 12 h 18"/>
                <a:gd name="T100" fmla="*/ 374 w 422"/>
                <a:gd name="T101" fmla="*/ 12 h 18"/>
                <a:gd name="T102" fmla="*/ 386 w 422"/>
                <a:gd name="T103" fmla="*/ 6 h 18"/>
                <a:gd name="T104" fmla="*/ 392 w 422"/>
                <a:gd name="T105" fmla="*/ 6 h 18"/>
                <a:gd name="T106" fmla="*/ 398 w 422"/>
                <a:gd name="T107" fmla="*/ 6 h 18"/>
                <a:gd name="T108" fmla="*/ 404 w 422"/>
                <a:gd name="T109" fmla="*/ 6 h 18"/>
                <a:gd name="T110" fmla="*/ 416 w 422"/>
                <a:gd name="T111" fmla="*/ 6 h 18"/>
                <a:gd name="T112" fmla="*/ 422 w 422"/>
                <a:gd name="T113"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2" h="18">
                  <a:moveTo>
                    <a:pt x="0" y="6"/>
                  </a:moveTo>
                  <a:lnTo>
                    <a:pt x="6" y="6"/>
                  </a:lnTo>
                  <a:lnTo>
                    <a:pt x="12" y="6"/>
                  </a:lnTo>
                  <a:lnTo>
                    <a:pt x="18" y="12"/>
                  </a:lnTo>
                  <a:lnTo>
                    <a:pt x="30" y="12"/>
                  </a:lnTo>
                  <a:lnTo>
                    <a:pt x="36" y="12"/>
                  </a:lnTo>
                  <a:lnTo>
                    <a:pt x="42" y="12"/>
                  </a:lnTo>
                  <a:lnTo>
                    <a:pt x="48" y="12"/>
                  </a:lnTo>
                  <a:lnTo>
                    <a:pt x="60" y="6"/>
                  </a:lnTo>
                  <a:lnTo>
                    <a:pt x="66" y="6"/>
                  </a:lnTo>
                  <a:lnTo>
                    <a:pt x="72" y="6"/>
                  </a:lnTo>
                  <a:lnTo>
                    <a:pt x="78" y="6"/>
                  </a:lnTo>
                  <a:lnTo>
                    <a:pt x="91" y="6"/>
                  </a:lnTo>
                  <a:lnTo>
                    <a:pt x="97" y="6"/>
                  </a:lnTo>
                  <a:lnTo>
                    <a:pt x="103" y="6"/>
                  </a:lnTo>
                  <a:lnTo>
                    <a:pt x="109" y="6"/>
                  </a:lnTo>
                  <a:lnTo>
                    <a:pt x="121" y="6"/>
                  </a:lnTo>
                  <a:lnTo>
                    <a:pt x="127" y="6"/>
                  </a:lnTo>
                  <a:lnTo>
                    <a:pt x="133" y="6"/>
                  </a:lnTo>
                  <a:lnTo>
                    <a:pt x="139" y="12"/>
                  </a:lnTo>
                  <a:lnTo>
                    <a:pt x="151" y="12"/>
                  </a:lnTo>
                  <a:lnTo>
                    <a:pt x="157" y="12"/>
                  </a:lnTo>
                  <a:lnTo>
                    <a:pt x="163" y="18"/>
                  </a:lnTo>
                  <a:lnTo>
                    <a:pt x="169" y="18"/>
                  </a:lnTo>
                  <a:lnTo>
                    <a:pt x="181" y="18"/>
                  </a:lnTo>
                  <a:lnTo>
                    <a:pt x="187" y="18"/>
                  </a:lnTo>
                  <a:lnTo>
                    <a:pt x="193" y="18"/>
                  </a:lnTo>
                  <a:lnTo>
                    <a:pt x="199" y="18"/>
                  </a:lnTo>
                  <a:lnTo>
                    <a:pt x="211" y="18"/>
                  </a:lnTo>
                  <a:lnTo>
                    <a:pt x="217" y="12"/>
                  </a:lnTo>
                  <a:lnTo>
                    <a:pt x="223" y="12"/>
                  </a:lnTo>
                  <a:lnTo>
                    <a:pt x="229" y="6"/>
                  </a:lnTo>
                  <a:lnTo>
                    <a:pt x="241" y="0"/>
                  </a:lnTo>
                  <a:lnTo>
                    <a:pt x="247" y="0"/>
                  </a:lnTo>
                  <a:lnTo>
                    <a:pt x="253" y="0"/>
                  </a:lnTo>
                  <a:lnTo>
                    <a:pt x="265" y="0"/>
                  </a:lnTo>
                  <a:lnTo>
                    <a:pt x="271" y="0"/>
                  </a:lnTo>
                  <a:lnTo>
                    <a:pt x="277" y="0"/>
                  </a:lnTo>
                  <a:lnTo>
                    <a:pt x="283" y="0"/>
                  </a:lnTo>
                  <a:lnTo>
                    <a:pt x="295" y="0"/>
                  </a:lnTo>
                  <a:lnTo>
                    <a:pt x="301" y="0"/>
                  </a:lnTo>
                  <a:lnTo>
                    <a:pt x="307" y="6"/>
                  </a:lnTo>
                  <a:lnTo>
                    <a:pt x="313" y="6"/>
                  </a:lnTo>
                  <a:lnTo>
                    <a:pt x="325" y="6"/>
                  </a:lnTo>
                  <a:lnTo>
                    <a:pt x="332" y="6"/>
                  </a:lnTo>
                  <a:lnTo>
                    <a:pt x="338" y="6"/>
                  </a:lnTo>
                  <a:lnTo>
                    <a:pt x="344" y="6"/>
                  </a:lnTo>
                  <a:lnTo>
                    <a:pt x="356" y="6"/>
                  </a:lnTo>
                  <a:lnTo>
                    <a:pt x="362" y="12"/>
                  </a:lnTo>
                  <a:lnTo>
                    <a:pt x="368" y="12"/>
                  </a:lnTo>
                  <a:lnTo>
                    <a:pt x="374" y="12"/>
                  </a:lnTo>
                  <a:lnTo>
                    <a:pt x="386" y="6"/>
                  </a:lnTo>
                  <a:lnTo>
                    <a:pt x="392" y="6"/>
                  </a:lnTo>
                  <a:lnTo>
                    <a:pt x="398" y="6"/>
                  </a:lnTo>
                  <a:lnTo>
                    <a:pt x="404" y="6"/>
                  </a:lnTo>
                  <a:lnTo>
                    <a:pt x="416" y="6"/>
                  </a:lnTo>
                  <a:lnTo>
                    <a:pt x="422" y="6"/>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3" name="Freeform 129"/>
            <p:cNvSpPr>
              <a:spLocks/>
            </p:cNvSpPr>
            <p:nvPr/>
          </p:nvSpPr>
          <p:spPr bwMode="auto">
            <a:xfrm>
              <a:off x="1492" y="5051"/>
              <a:ext cx="428" cy="36"/>
            </a:xfrm>
            <a:custGeom>
              <a:avLst/>
              <a:gdLst>
                <a:gd name="T0" fmla="*/ 0 w 428"/>
                <a:gd name="T1" fmla="*/ 12 h 36"/>
                <a:gd name="T2" fmla="*/ 12 w 428"/>
                <a:gd name="T3" fmla="*/ 12 h 36"/>
                <a:gd name="T4" fmla="*/ 18 w 428"/>
                <a:gd name="T5" fmla="*/ 12 h 36"/>
                <a:gd name="T6" fmla="*/ 24 w 428"/>
                <a:gd name="T7" fmla="*/ 12 h 36"/>
                <a:gd name="T8" fmla="*/ 30 w 428"/>
                <a:gd name="T9" fmla="*/ 18 h 36"/>
                <a:gd name="T10" fmla="*/ 42 w 428"/>
                <a:gd name="T11" fmla="*/ 18 h 36"/>
                <a:gd name="T12" fmla="*/ 49 w 428"/>
                <a:gd name="T13" fmla="*/ 12 h 36"/>
                <a:gd name="T14" fmla="*/ 55 w 428"/>
                <a:gd name="T15" fmla="*/ 12 h 36"/>
                <a:gd name="T16" fmla="*/ 61 w 428"/>
                <a:gd name="T17" fmla="*/ 12 h 36"/>
                <a:gd name="T18" fmla="*/ 73 w 428"/>
                <a:gd name="T19" fmla="*/ 12 h 36"/>
                <a:gd name="T20" fmla="*/ 79 w 428"/>
                <a:gd name="T21" fmla="*/ 12 h 36"/>
                <a:gd name="T22" fmla="*/ 85 w 428"/>
                <a:gd name="T23" fmla="*/ 12 h 36"/>
                <a:gd name="T24" fmla="*/ 97 w 428"/>
                <a:gd name="T25" fmla="*/ 12 h 36"/>
                <a:gd name="T26" fmla="*/ 103 w 428"/>
                <a:gd name="T27" fmla="*/ 12 h 36"/>
                <a:gd name="T28" fmla="*/ 109 w 428"/>
                <a:gd name="T29" fmla="*/ 12 h 36"/>
                <a:gd name="T30" fmla="*/ 115 w 428"/>
                <a:gd name="T31" fmla="*/ 12 h 36"/>
                <a:gd name="T32" fmla="*/ 127 w 428"/>
                <a:gd name="T33" fmla="*/ 12 h 36"/>
                <a:gd name="T34" fmla="*/ 133 w 428"/>
                <a:gd name="T35" fmla="*/ 12 h 36"/>
                <a:gd name="T36" fmla="*/ 139 w 428"/>
                <a:gd name="T37" fmla="*/ 12 h 36"/>
                <a:gd name="T38" fmla="*/ 145 w 428"/>
                <a:gd name="T39" fmla="*/ 12 h 36"/>
                <a:gd name="T40" fmla="*/ 157 w 428"/>
                <a:gd name="T41" fmla="*/ 18 h 36"/>
                <a:gd name="T42" fmla="*/ 163 w 428"/>
                <a:gd name="T43" fmla="*/ 18 h 36"/>
                <a:gd name="T44" fmla="*/ 169 w 428"/>
                <a:gd name="T45" fmla="*/ 24 h 36"/>
                <a:gd name="T46" fmla="*/ 175 w 428"/>
                <a:gd name="T47" fmla="*/ 30 h 36"/>
                <a:gd name="T48" fmla="*/ 187 w 428"/>
                <a:gd name="T49" fmla="*/ 30 h 36"/>
                <a:gd name="T50" fmla="*/ 193 w 428"/>
                <a:gd name="T51" fmla="*/ 36 h 36"/>
                <a:gd name="T52" fmla="*/ 199 w 428"/>
                <a:gd name="T53" fmla="*/ 36 h 36"/>
                <a:gd name="T54" fmla="*/ 205 w 428"/>
                <a:gd name="T55" fmla="*/ 36 h 36"/>
                <a:gd name="T56" fmla="*/ 217 w 428"/>
                <a:gd name="T57" fmla="*/ 30 h 36"/>
                <a:gd name="T58" fmla="*/ 223 w 428"/>
                <a:gd name="T59" fmla="*/ 24 h 36"/>
                <a:gd name="T60" fmla="*/ 229 w 428"/>
                <a:gd name="T61" fmla="*/ 18 h 36"/>
                <a:gd name="T62" fmla="*/ 235 w 428"/>
                <a:gd name="T63" fmla="*/ 12 h 36"/>
                <a:gd name="T64" fmla="*/ 247 w 428"/>
                <a:gd name="T65" fmla="*/ 6 h 36"/>
                <a:gd name="T66" fmla="*/ 253 w 428"/>
                <a:gd name="T67" fmla="*/ 0 h 36"/>
                <a:gd name="T68" fmla="*/ 259 w 428"/>
                <a:gd name="T69" fmla="*/ 0 h 36"/>
                <a:gd name="T70" fmla="*/ 265 w 428"/>
                <a:gd name="T71" fmla="*/ 0 h 36"/>
                <a:gd name="T72" fmla="*/ 277 w 428"/>
                <a:gd name="T73" fmla="*/ 0 h 36"/>
                <a:gd name="T74" fmla="*/ 283 w 428"/>
                <a:gd name="T75" fmla="*/ 0 h 36"/>
                <a:gd name="T76" fmla="*/ 290 w 428"/>
                <a:gd name="T77" fmla="*/ 6 h 36"/>
                <a:gd name="T78" fmla="*/ 296 w 428"/>
                <a:gd name="T79" fmla="*/ 6 h 36"/>
                <a:gd name="T80" fmla="*/ 308 w 428"/>
                <a:gd name="T81" fmla="*/ 6 h 36"/>
                <a:gd name="T82" fmla="*/ 314 w 428"/>
                <a:gd name="T83" fmla="*/ 6 h 36"/>
                <a:gd name="T84" fmla="*/ 320 w 428"/>
                <a:gd name="T85" fmla="*/ 6 h 36"/>
                <a:gd name="T86" fmla="*/ 326 w 428"/>
                <a:gd name="T87" fmla="*/ 6 h 36"/>
                <a:gd name="T88" fmla="*/ 338 w 428"/>
                <a:gd name="T89" fmla="*/ 12 h 36"/>
                <a:gd name="T90" fmla="*/ 344 w 428"/>
                <a:gd name="T91" fmla="*/ 12 h 36"/>
                <a:gd name="T92" fmla="*/ 350 w 428"/>
                <a:gd name="T93" fmla="*/ 12 h 36"/>
                <a:gd name="T94" fmla="*/ 362 w 428"/>
                <a:gd name="T95" fmla="*/ 12 h 36"/>
                <a:gd name="T96" fmla="*/ 368 w 428"/>
                <a:gd name="T97" fmla="*/ 18 h 36"/>
                <a:gd name="T98" fmla="*/ 374 w 428"/>
                <a:gd name="T99" fmla="*/ 18 h 36"/>
                <a:gd name="T100" fmla="*/ 380 w 428"/>
                <a:gd name="T101" fmla="*/ 18 h 36"/>
                <a:gd name="T102" fmla="*/ 392 w 428"/>
                <a:gd name="T103" fmla="*/ 18 h 36"/>
                <a:gd name="T104" fmla="*/ 398 w 428"/>
                <a:gd name="T105" fmla="*/ 18 h 36"/>
                <a:gd name="T106" fmla="*/ 404 w 428"/>
                <a:gd name="T107" fmla="*/ 18 h 36"/>
                <a:gd name="T108" fmla="*/ 410 w 428"/>
                <a:gd name="T109" fmla="*/ 12 h 36"/>
                <a:gd name="T110" fmla="*/ 422 w 428"/>
                <a:gd name="T111" fmla="*/ 12 h 36"/>
                <a:gd name="T112" fmla="*/ 428 w 428"/>
                <a:gd name="T113"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36">
                  <a:moveTo>
                    <a:pt x="0" y="12"/>
                  </a:moveTo>
                  <a:lnTo>
                    <a:pt x="12" y="12"/>
                  </a:lnTo>
                  <a:lnTo>
                    <a:pt x="18" y="12"/>
                  </a:lnTo>
                  <a:lnTo>
                    <a:pt x="24" y="12"/>
                  </a:lnTo>
                  <a:lnTo>
                    <a:pt x="30" y="18"/>
                  </a:lnTo>
                  <a:lnTo>
                    <a:pt x="42" y="18"/>
                  </a:lnTo>
                  <a:lnTo>
                    <a:pt x="49" y="12"/>
                  </a:lnTo>
                  <a:lnTo>
                    <a:pt x="55" y="12"/>
                  </a:lnTo>
                  <a:lnTo>
                    <a:pt x="61" y="12"/>
                  </a:lnTo>
                  <a:lnTo>
                    <a:pt x="73" y="12"/>
                  </a:lnTo>
                  <a:lnTo>
                    <a:pt x="79" y="12"/>
                  </a:lnTo>
                  <a:lnTo>
                    <a:pt x="85" y="12"/>
                  </a:lnTo>
                  <a:lnTo>
                    <a:pt x="97" y="12"/>
                  </a:lnTo>
                  <a:lnTo>
                    <a:pt x="103" y="12"/>
                  </a:lnTo>
                  <a:lnTo>
                    <a:pt x="109" y="12"/>
                  </a:lnTo>
                  <a:lnTo>
                    <a:pt x="115" y="12"/>
                  </a:lnTo>
                  <a:lnTo>
                    <a:pt x="127" y="12"/>
                  </a:lnTo>
                  <a:lnTo>
                    <a:pt x="133" y="12"/>
                  </a:lnTo>
                  <a:lnTo>
                    <a:pt x="139" y="12"/>
                  </a:lnTo>
                  <a:lnTo>
                    <a:pt x="145" y="12"/>
                  </a:lnTo>
                  <a:lnTo>
                    <a:pt x="157" y="18"/>
                  </a:lnTo>
                  <a:lnTo>
                    <a:pt x="163" y="18"/>
                  </a:lnTo>
                  <a:lnTo>
                    <a:pt x="169" y="24"/>
                  </a:lnTo>
                  <a:lnTo>
                    <a:pt x="175" y="30"/>
                  </a:lnTo>
                  <a:lnTo>
                    <a:pt x="187" y="30"/>
                  </a:lnTo>
                  <a:lnTo>
                    <a:pt x="193" y="36"/>
                  </a:lnTo>
                  <a:lnTo>
                    <a:pt x="199" y="36"/>
                  </a:lnTo>
                  <a:lnTo>
                    <a:pt x="205" y="36"/>
                  </a:lnTo>
                  <a:lnTo>
                    <a:pt x="217" y="30"/>
                  </a:lnTo>
                  <a:lnTo>
                    <a:pt x="223" y="24"/>
                  </a:lnTo>
                  <a:lnTo>
                    <a:pt x="229" y="18"/>
                  </a:lnTo>
                  <a:lnTo>
                    <a:pt x="235" y="12"/>
                  </a:lnTo>
                  <a:lnTo>
                    <a:pt x="247" y="6"/>
                  </a:lnTo>
                  <a:lnTo>
                    <a:pt x="253" y="0"/>
                  </a:lnTo>
                  <a:lnTo>
                    <a:pt x="259" y="0"/>
                  </a:lnTo>
                  <a:lnTo>
                    <a:pt x="265" y="0"/>
                  </a:lnTo>
                  <a:lnTo>
                    <a:pt x="277" y="0"/>
                  </a:lnTo>
                  <a:lnTo>
                    <a:pt x="283" y="0"/>
                  </a:lnTo>
                  <a:lnTo>
                    <a:pt x="290" y="6"/>
                  </a:lnTo>
                  <a:lnTo>
                    <a:pt x="296" y="6"/>
                  </a:lnTo>
                  <a:lnTo>
                    <a:pt x="308" y="6"/>
                  </a:lnTo>
                  <a:lnTo>
                    <a:pt x="314" y="6"/>
                  </a:lnTo>
                  <a:lnTo>
                    <a:pt x="320" y="6"/>
                  </a:lnTo>
                  <a:lnTo>
                    <a:pt x="326" y="6"/>
                  </a:lnTo>
                  <a:lnTo>
                    <a:pt x="338" y="12"/>
                  </a:lnTo>
                  <a:lnTo>
                    <a:pt x="344" y="12"/>
                  </a:lnTo>
                  <a:lnTo>
                    <a:pt x="350" y="12"/>
                  </a:lnTo>
                  <a:lnTo>
                    <a:pt x="362" y="12"/>
                  </a:lnTo>
                  <a:lnTo>
                    <a:pt x="368" y="18"/>
                  </a:lnTo>
                  <a:lnTo>
                    <a:pt x="374" y="18"/>
                  </a:lnTo>
                  <a:lnTo>
                    <a:pt x="380" y="18"/>
                  </a:lnTo>
                  <a:lnTo>
                    <a:pt x="392" y="18"/>
                  </a:lnTo>
                  <a:lnTo>
                    <a:pt x="398" y="18"/>
                  </a:lnTo>
                  <a:lnTo>
                    <a:pt x="404" y="18"/>
                  </a:lnTo>
                  <a:lnTo>
                    <a:pt x="410" y="12"/>
                  </a:lnTo>
                  <a:lnTo>
                    <a:pt x="422" y="12"/>
                  </a:lnTo>
                  <a:lnTo>
                    <a:pt x="428" y="12"/>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4" name="Freeform 130"/>
            <p:cNvSpPr>
              <a:spLocks/>
            </p:cNvSpPr>
            <p:nvPr/>
          </p:nvSpPr>
          <p:spPr bwMode="auto">
            <a:xfrm>
              <a:off x="2029" y="5039"/>
              <a:ext cx="427" cy="54"/>
            </a:xfrm>
            <a:custGeom>
              <a:avLst/>
              <a:gdLst>
                <a:gd name="T0" fmla="*/ 0 w 427"/>
                <a:gd name="T1" fmla="*/ 24 h 54"/>
                <a:gd name="T2" fmla="*/ 12 w 427"/>
                <a:gd name="T3" fmla="*/ 30 h 54"/>
                <a:gd name="T4" fmla="*/ 18 w 427"/>
                <a:gd name="T5" fmla="*/ 24 h 54"/>
                <a:gd name="T6" fmla="*/ 24 w 427"/>
                <a:gd name="T7" fmla="*/ 24 h 54"/>
                <a:gd name="T8" fmla="*/ 30 w 427"/>
                <a:gd name="T9" fmla="*/ 30 h 54"/>
                <a:gd name="T10" fmla="*/ 42 w 427"/>
                <a:gd name="T11" fmla="*/ 30 h 54"/>
                <a:gd name="T12" fmla="*/ 48 w 427"/>
                <a:gd name="T13" fmla="*/ 30 h 54"/>
                <a:gd name="T14" fmla="*/ 54 w 427"/>
                <a:gd name="T15" fmla="*/ 30 h 54"/>
                <a:gd name="T16" fmla="*/ 60 w 427"/>
                <a:gd name="T17" fmla="*/ 24 h 54"/>
                <a:gd name="T18" fmla="*/ 72 w 427"/>
                <a:gd name="T19" fmla="*/ 24 h 54"/>
                <a:gd name="T20" fmla="*/ 78 w 427"/>
                <a:gd name="T21" fmla="*/ 24 h 54"/>
                <a:gd name="T22" fmla="*/ 84 w 427"/>
                <a:gd name="T23" fmla="*/ 24 h 54"/>
                <a:gd name="T24" fmla="*/ 90 w 427"/>
                <a:gd name="T25" fmla="*/ 24 h 54"/>
                <a:gd name="T26" fmla="*/ 102 w 427"/>
                <a:gd name="T27" fmla="*/ 24 h 54"/>
                <a:gd name="T28" fmla="*/ 108 w 427"/>
                <a:gd name="T29" fmla="*/ 24 h 54"/>
                <a:gd name="T30" fmla="*/ 114 w 427"/>
                <a:gd name="T31" fmla="*/ 24 h 54"/>
                <a:gd name="T32" fmla="*/ 120 w 427"/>
                <a:gd name="T33" fmla="*/ 24 h 54"/>
                <a:gd name="T34" fmla="*/ 132 w 427"/>
                <a:gd name="T35" fmla="*/ 24 h 54"/>
                <a:gd name="T36" fmla="*/ 138 w 427"/>
                <a:gd name="T37" fmla="*/ 24 h 54"/>
                <a:gd name="T38" fmla="*/ 144 w 427"/>
                <a:gd name="T39" fmla="*/ 24 h 54"/>
                <a:gd name="T40" fmla="*/ 150 w 427"/>
                <a:gd name="T41" fmla="*/ 30 h 54"/>
                <a:gd name="T42" fmla="*/ 162 w 427"/>
                <a:gd name="T43" fmla="*/ 30 h 54"/>
                <a:gd name="T44" fmla="*/ 168 w 427"/>
                <a:gd name="T45" fmla="*/ 36 h 54"/>
                <a:gd name="T46" fmla="*/ 174 w 427"/>
                <a:gd name="T47" fmla="*/ 42 h 54"/>
                <a:gd name="T48" fmla="*/ 186 w 427"/>
                <a:gd name="T49" fmla="*/ 48 h 54"/>
                <a:gd name="T50" fmla="*/ 192 w 427"/>
                <a:gd name="T51" fmla="*/ 54 h 54"/>
                <a:gd name="T52" fmla="*/ 198 w 427"/>
                <a:gd name="T53" fmla="*/ 54 h 54"/>
                <a:gd name="T54" fmla="*/ 204 w 427"/>
                <a:gd name="T55" fmla="*/ 54 h 54"/>
                <a:gd name="T56" fmla="*/ 216 w 427"/>
                <a:gd name="T57" fmla="*/ 54 h 54"/>
                <a:gd name="T58" fmla="*/ 222 w 427"/>
                <a:gd name="T59" fmla="*/ 48 h 54"/>
                <a:gd name="T60" fmla="*/ 228 w 427"/>
                <a:gd name="T61" fmla="*/ 36 h 54"/>
                <a:gd name="T62" fmla="*/ 234 w 427"/>
                <a:gd name="T63" fmla="*/ 24 h 54"/>
                <a:gd name="T64" fmla="*/ 247 w 427"/>
                <a:gd name="T65" fmla="*/ 12 h 54"/>
                <a:gd name="T66" fmla="*/ 253 w 427"/>
                <a:gd name="T67" fmla="*/ 6 h 54"/>
                <a:gd name="T68" fmla="*/ 259 w 427"/>
                <a:gd name="T69" fmla="*/ 0 h 54"/>
                <a:gd name="T70" fmla="*/ 265 w 427"/>
                <a:gd name="T71" fmla="*/ 0 h 54"/>
                <a:gd name="T72" fmla="*/ 277 w 427"/>
                <a:gd name="T73" fmla="*/ 6 h 54"/>
                <a:gd name="T74" fmla="*/ 283 w 427"/>
                <a:gd name="T75" fmla="*/ 12 h 54"/>
                <a:gd name="T76" fmla="*/ 289 w 427"/>
                <a:gd name="T77" fmla="*/ 12 h 54"/>
                <a:gd name="T78" fmla="*/ 295 w 427"/>
                <a:gd name="T79" fmla="*/ 12 h 54"/>
                <a:gd name="T80" fmla="*/ 307 w 427"/>
                <a:gd name="T81" fmla="*/ 12 h 54"/>
                <a:gd name="T82" fmla="*/ 313 w 427"/>
                <a:gd name="T83" fmla="*/ 12 h 54"/>
                <a:gd name="T84" fmla="*/ 319 w 427"/>
                <a:gd name="T85" fmla="*/ 18 h 54"/>
                <a:gd name="T86" fmla="*/ 325 w 427"/>
                <a:gd name="T87" fmla="*/ 18 h 54"/>
                <a:gd name="T88" fmla="*/ 337 w 427"/>
                <a:gd name="T89" fmla="*/ 18 h 54"/>
                <a:gd name="T90" fmla="*/ 343 w 427"/>
                <a:gd name="T91" fmla="*/ 18 h 54"/>
                <a:gd name="T92" fmla="*/ 349 w 427"/>
                <a:gd name="T93" fmla="*/ 24 h 54"/>
                <a:gd name="T94" fmla="*/ 355 w 427"/>
                <a:gd name="T95" fmla="*/ 24 h 54"/>
                <a:gd name="T96" fmla="*/ 367 w 427"/>
                <a:gd name="T97" fmla="*/ 24 h 54"/>
                <a:gd name="T98" fmla="*/ 373 w 427"/>
                <a:gd name="T99" fmla="*/ 24 h 54"/>
                <a:gd name="T100" fmla="*/ 379 w 427"/>
                <a:gd name="T101" fmla="*/ 24 h 54"/>
                <a:gd name="T102" fmla="*/ 385 w 427"/>
                <a:gd name="T103" fmla="*/ 24 h 54"/>
                <a:gd name="T104" fmla="*/ 397 w 427"/>
                <a:gd name="T105" fmla="*/ 24 h 54"/>
                <a:gd name="T106" fmla="*/ 403 w 427"/>
                <a:gd name="T107" fmla="*/ 30 h 54"/>
                <a:gd name="T108" fmla="*/ 409 w 427"/>
                <a:gd name="T109" fmla="*/ 30 h 54"/>
                <a:gd name="T110" fmla="*/ 415 w 427"/>
                <a:gd name="T111" fmla="*/ 30 h 54"/>
                <a:gd name="T112" fmla="*/ 427 w 427"/>
                <a:gd name="T113" fmla="*/ 3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54">
                  <a:moveTo>
                    <a:pt x="0" y="24"/>
                  </a:moveTo>
                  <a:lnTo>
                    <a:pt x="12" y="30"/>
                  </a:lnTo>
                  <a:lnTo>
                    <a:pt x="18" y="24"/>
                  </a:lnTo>
                  <a:lnTo>
                    <a:pt x="24" y="24"/>
                  </a:lnTo>
                  <a:lnTo>
                    <a:pt x="30" y="30"/>
                  </a:lnTo>
                  <a:lnTo>
                    <a:pt x="42" y="30"/>
                  </a:lnTo>
                  <a:lnTo>
                    <a:pt x="48" y="30"/>
                  </a:lnTo>
                  <a:lnTo>
                    <a:pt x="54" y="30"/>
                  </a:lnTo>
                  <a:lnTo>
                    <a:pt x="60" y="24"/>
                  </a:lnTo>
                  <a:lnTo>
                    <a:pt x="72" y="24"/>
                  </a:lnTo>
                  <a:lnTo>
                    <a:pt x="78" y="24"/>
                  </a:lnTo>
                  <a:lnTo>
                    <a:pt x="84" y="24"/>
                  </a:lnTo>
                  <a:lnTo>
                    <a:pt x="90" y="24"/>
                  </a:lnTo>
                  <a:lnTo>
                    <a:pt x="102" y="24"/>
                  </a:lnTo>
                  <a:lnTo>
                    <a:pt x="108" y="24"/>
                  </a:lnTo>
                  <a:lnTo>
                    <a:pt x="114" y="24"/>
                  </a:lnTo>
                  <a:lnTo>
                    <a:pt x="120" y="24"/>
                  </a:lnTo>
                  <a:lnTo>
                    <a:pt x="132" y="24"/>
                  </a:lnTo>
                  <a:lnTo>
                    <a:pt x="138" y="24"/>
                  </a:lnTo>
                  <a:lnTo>
                    <a:pt x="144" y="24"/>
                  </a:lnTo>
                  <a:lnTo>
                    <a:pt x="150" y="30"/>
                  </a:lnTo>
                  <a:lnTo>
                    <a:pt x="162" y="30"/>
                  </a:lnTo>
                  <a:lnTo>
                    <a:pt x="168" y="36"/>
                  </a:lnTo>
                  <a:lnTo>
                    <a:pt x="174" y="42"/>
                  </a:lnTo>
                  <a:lnTo>
                    <a:pt x="186" y="48"/>
                  </a:lnTo>
                  <a:lnTo>
                    <a:pt x="192" y="54"/>
                  </a:lnTo>
                  <a:lnTo>
                    <a:pt x="198" y="54"/>
                  </a:lnTo>
                  <a:lnTo>
                    <a:pt x="204" y="54"/>
                  </a:lnTo>
                  <a:lnTo>
                    <a:pt x="216" y="54"/>
                  </a:lnTo>
                  <a:lnTo>
                    <a:pt x="222" y="48"/>
                  </a:lnTo>
                  <a:lnTo>
                    <a:pt x="228" y="36"/>
                  </a:lnTo>
                  <a:lnTo>
                    <a:pt x="234" y="24"/>
                  </a:lnTo>
                  <a:lnTo>
                    <a:pt x="247" y="12"/>
                  </a:lnTo>
                  <a:lnTo>
                    <a:pt x="253" y="6"/>
                  </a:lnTo>
                  <a:lnTo>
                    <a:pt x="259" y="0"/>
                  </a:lnTo>
                  <a:lnTo>
                    <a:pt x="265" y="0"/>
                  </a:lnTo>
                  <a:lnTo>
                    <a:pt x="277" y="6"/>
                  </a:lnTo>
                  <a:lnTo>
                    <a:pt x="283" y="12"/>
                  </a:lnTo>
                  <a:lnTo>
                    <a:pt x="289" y="12"/>
                  </a:lnTo>
                  <a:lnTo>
                    <a:pt x="295" y="12"/>
                  </a:lnTo>
                  <a:lnTo>
                    <a:pt x="307" y="12"/>
                  </a:lnTo>
                  <a:lnTo>
                    <a:pt x="313" y="12"/>
                  </a:lnTo>
                  <a:lnTo>
                    <a:pt x="319" y="18"/>
                  </a:lnTo>
                  <a:lnTo>
                    <a:pt x="325" y="18"/>
                  </a:lnTo>
                  <a:lnTo>
                    <a:pt x="337" y="18"/>
                  </a:lnTo>
                  <a:lnTo>
                    <a:pt x="343" y="18"/>
                  </a:lnTo>
                  <a:lnTo>
                    <a:pt x="349" y="24"/>
                  </a:lnTo>
                  <a:lnTo>
                    <a:pt x="355" y="24"/>
                  </a:lnTo>
                  <a:lnTo>
                    <a:pt x="367" y="24"/>
                  </a:lnTo>
                  <a:lnTo>
                    <a:pt x="373" y="24"/>
                  </a:lnTo>
                  <a:lnTo>
                    <a:pt x="379" y="24"/>
                  </a:lnTo>
                  <a:lnTo>
                    <a:pt x="385" y="24"/>
                  </a:lnTo>
                  <a:lnTo>
                    <a:pt x="397" y="24"/>
                  </a:lnTo>
                  <a:lnTo>
                    <a:pt x="403" y="30"/>
                  </a:lnTo>
                  <a:lnTo>
                    <a:pt x="409" y="30"/>
                  </a:lnTo>
                  <a:lnTo>
                    <a:pt x="415" y="30"/>
                  </a:lnTo>
                  <a:lnTo>
                    <a:pt x="427" y="3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5" name="Freeform 131"/>
            <p:cNvSpPr>
              <a:spLocks/>
            </p:cNvSpPr>
            <p:nvPr/>
          </p:nvSpPr>
          <p:spPr bwMode="auto">
            <a:xfrm>
              <a:off x="2565" y="5021"/>
              <a:ext cx="427" cy="84"/>
            </a:xfrm>
            <a:custGeom>
              <a:avLst/>
              <a:gdLst>
                <a:gd name="T0" fmla="*/ 0 w 427"/>
                <a:gd name="T1" fmla="*/ 42 h 84"/>
                <a:gd name="T2" fmla="*/ 6 w 427"/>
                <a:gd name="T3" fmla="*/ 42 h 84"/>
                <a:gd name="T4" fmla="*/ 18 w 427"/>
                <a:gd name="T5" fmla="*/ 48 h 84"/>
                <a:gd name="T6" fmla="*/ 24 w 427"/>
                <a:gd name="T7" fmla="*/ 48 h 84"/>
                <a:gd name="T8" fmla="*/ 30 w 427"/>
                <a:gd name="T9" fmla="*/ 48 h 84"/>
                <a:gd name="T10" fmla="*/ 42 w 427"/>
                <a:gd name="T11" fmla="*/ 42 h 84"/>
                <a:gd name="T12" fmla="*/ 48 w 427"/>
                <a:gd name="T13" fmla="*/ 42 h 84"/>
                <a:gd name="T14" fmla="*/ 54 w 427"/>
                <a:gd name="T15" fmla="*/ 42 h 84"/>
                <a:gd name="T16" fmla="*/ 60 w 427"/>
                <a:gd name="T17" fmla="*/ 42 h 84"/>
                <a:gd name="T18" fmla="*/ 72 w 427"/>
                <a:gd name="T19" fmla="*/ 42 h 84"/>
                <a:gd name="T20" fmla="*/ 78 w 427"/>
                <a:gd name="T21" fmla="*/ 42 h 84"/>
                <a:gd name="T22" fmla="*/ 84 w 427"/>
                <a:gd name="T23" fmla="*/ 42 h 84"/>
                <a:gd name="T24" fmla="*/ 90 w 427"/>
                <a:gd name="T25" fmla="*/ 42 h 84"/>
                <a:gd name="T26" fmla="*/ 102 w 427"/>
                <a:gd name="T27" fmla="*/ 48 h 84"/>
                <a:gd name="T28" fmla="*/ 108 w 427"/>
                <a:gd name="T29" fmla="*/ 42 h 84"/>
                <a:gd name="T30" fmla="*/ 114 w 427"/>
                <a:gd name="T31" fmla="*/ 42 h 84"/>
                <a:gd name="T32" fmla="*/ 120 w 427"/>
                <a:gd name="T33" fmla="*/ 42 h 84"/>
                <a:gd name="T34" fmla="*/ 132 w 427"/>
                <a:gd name="T35" fmla="*/ 36 h 84"/>
                <a:gd name="T36" fmla="*/ 138 w 427"/>
                <a:gd name="T37" fmla="*/ 42 h 84"/>
                <a:gd name="T38" fmla="*/ 144 w 427"/>
                <a:gd name="T39" fmla="*/ 42 h 84"/>
                <a:gd name="T40" fmla="*/ 150 w 427"/>
                <a:gd name="T41" fmla="*/ 48 h 84"/>
                <a:gd name="T42" fmla="*/ 162 w 427"/>
                <a:gd name="T43" fmla="*/ 54 h 84"/>
                <a:gd name="T44" fmla="*/ 168 w 427"/>
                <a:gd name="T45" fmla="*/ 60 h 84"/>
                <a:gd name="T46" fmla="*/ 174 w 427"/>
                <a:gd name="T47" fmla="*/ 60 h 84"/>
                <a:gd name="T48" fmla="*/ 180 w 427"/>
                <a:gd name="T49" fmla="*/ 66 h 84"/>
                <a:gd name="T50" fmla="*/ 193 w 427"/>
                <a:gd name="T51" fmla="*/ 66 h 84"/>
                <a:gd name="T52" fmla="*/ 199 w 427"/>
                <a:gd name="T53" fmla="*/ 78 h 84"/>
                <a:gd name="T54" fmla="*/ 205 w 427"/>
                <a:gd name="T55" fmla="*/ 84 h 84"/>
                <a:gd name="T56" fmla="*/ 211 w 427"/>
                <a:gd name="T57" fmla="*/ 84 h 84"/>
                <a:gd name="T58" fmla="*/ 223 w 427"/>
                <a:gd name="T59" fmla="*/ 72 h 84"/>
                <a:gd name="T60" fmla="*/ 229 w 427"/>
                <a:gd name="T61" fmla="*/ 54 h 84"/>
                <a:gd name="T62" fmla="*/ 235 w 427"/>
                <a:gd name="T63" fmla="*/ 30 h 84"/>
                <a:gd name="T64" fmla="*/ 241 w 427"/>
                <a:gd name="T65" fmla="*/ 6 h 84"/>
                <a:gd name="T66" fmla="*/ 253 w 427"/>
                <a:gd name="T67" fmla="*/ 0 h 84"/>
                <a:gd name="T68" fmla="*/ 259 w 427"/>
                <a:gd name="T69" fmla="*/ 0 h 84"/>
                <a:gd name="T70" fmla="*/ 265 w 427"/>
                <a:gd name="T71" fmla="*/ 12 h 84"/>
                <a:gd name="T72" fmla="*/ 271 w 427"/>
                <a:gd name="T73" fmla="*/ 24 h 84"/>
                <a:gd name="T74" fmla="*/ 283 w 427"/>
                <a:gd name="T75" fmla="*/ 30 h 84"/>
                <a:gd name="T76" fmla="*/ 289 w 427"/>
                <a:gd name="T77" fmla="*/ 30 h 84"/>
                <a:gd name="T78" fmla="*/ 295 w 427"/>
                <a:gd name="T79" fmla="*/ 36 h 84"/>
                <a:gd name="T80" fmla="*/ 307 w 427"/>
                <a:gd name="T81" fmla="*/ 36 h 84"/>
                <a:gd name="T82" fmla="*/ 313 w 427"/>
                <a:gd name="T83" fmla="*/ 36 h 84"/>
                <a:gd name="T84" fmla="*/ 319 w 427"/>
                <a:gd name="T85" fmla="*/ 36 h 84"/>
                <a:gd name="T86" fmla="*/ 325 w 427"/>
                <a:gd name="T87" fmla="*/ 42 h 84"/>
                <a:gd name="T88" fmla="*/ 337 w 427"/>
                <a:gd name="T89" fmla="*/ 42 h 84"/>
                <a:gd name="T90" fmla="*/ 343 w 427"/>
                <a:gd name="T91" fmla="*/ 42 h 84"/>
                <a:gd name="T92" fmla="*/ 349 w 427"/>
                <a:gd name="T93" fmla="*/ 42 h 84"/>
                <a:gd name="T94" fmla="*/ 355 w 427"/>
                <a:gd name="T95" fmla="*/ 42 h 84"/>
                <a:gd name="T96" fmla="*/ 367 w 427"/>
                <a:gd name="T97" fmla="*/ 42 h 84"/>
                <a:gd name="T98" fmla="*/ 373 w 427"/>
                <a:gd name="T99" fmla="*/ 42 h 84"/>
                <a:gd name="T100" fmla="*/ 379 w 427"/>
                <a:gd name="T101" fmla="*/ 48 h 84"/>
                <a:gd name="T102" fmla="*/ 385 w 427"/>
                <a:gd name="T103" fmla="*/ 48 h 84"/>
                <a:gd name="T104" fmla="*/ 397 w 427"/>
                <a:gd name="T105" fmla="*/ 48 h 84"/>
                <a:gd name="T106" fmla="*/ 403 w 427"/>
                <a:gd name="T107" fmla="*/ 48 h 84"/>
                <a:gd name="T108" fmla="*/ 409 w 427"/>
                <a:gd name="T109" fmla="*/ 48 h 84"/>
                <a:gd name="T110" fmla="*/ 415 w 427"/>
                <a:gd name="T111" fmla="*/ 48 h 84"/>
                <a:gd name="T112" fmla="*/ 427 w 427"/>
                <a:gd name="T113"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7" h="84">
                  <a:moveTo>
                    <a:pt x="0" y="42"/>
                  </a:moveTo>
                  <a:lnTo>
                    <a:pt x="6" y="42"/>
                  </a:lnTo>
                  <a:lnTo>
                    <a:pt x="18" y="48"/>
                  </a:lnTo>
                  <a:lnTo>
                    <a:pt x="24" y="48"/>
                  </a:lnTo>
                  <a:lnTo>
                    <a:pt x="30" y="48"/>
                  </a:lnTo>
                  <a:lnTo>
                    <a:pt x="42" y="42"/>
                  </a:lnTo>
                  <a:lnTo>
                    <a:pt x="48" y="42"/>
                  </a:lnTo>
                  <a:lnTo>
                    <a:pt x="54" y="42"/>
                  </a:lnTo>
                  <a:lnTo>
                    <a:pt x="60" y="42"/>
                  </a:lnTo>
                  <a:lnTo>
                    <a:pt x="72" y="42"/>
                  </a:lnTo>
                  <a:lnTo>
                    <a:pt x="78" y="42"/>
                  </a:lnTo>
                  <a:lnTo>
                    <a:pt x="84" y="42"/>
                  </a:lnTo>
                  <a:lnTo>
                    <a:pt x="90" y="42"/>
                  </a:lnTo>
                  <a:lnTo>
                    <a:pt x="102" y="48"/>
                  </a:lnTo>
                  <a:lnTo>
                    <a:pt x="108" y="42"/>
                  </a:lnTo>
                  <a:lnTo>
                    <a:pt x="114" y="42"/>
                  </a:lnTo>
                  <a:lnTo>
                    <a:pt x="120" y="42"/>
                  </a:lnTo>
                  <a:lnTo>
                    <a:pt x="132" y="36"/>
                  </a:lnTo>
                  <a:lnTo>
                    <a:pt x="138" y="42"/>
                  </a:lnTo>
                  <a:lnTo>
                    <a:pt x="144" y="42"/>
                  </a:lnTo>
                  <a:lnTo>
                    <a:pt x="150" y="48"/>
                  </a:lnTo>
                  <a:lnTo>
                    <a:pt x="162" y="54"/>
                  </a:lnTo>
                  <a:lnTo>
                    <a:pt x="168" y="60"/>
                  </a:lnTo>
                  <a:lnTo>
                    <a:pt x="174" y="60"/>
                  </a:lnTo>
                  <a:lnTo>
                    <a:pt x="180" y="66"/>
                  </a:lnTo>
                  <a:lnTo>
                    <a:pt x="193" y="66"/>
                  </a:lnTo>
                  <a:lnTo>
                    <a:pt x="199" y="78"/>
                  </a:lnTo>
                  <a:lnTo>
                    <a:pt x="205" y="84"/>
                  </a:lnTo>
                  <a:lnTo>
                    <a:pt x="211" y="84"/>
                  </a:lnTo>
                  <a:lnTo>
                    <a:pt x="223" y="72"/>
                  </a:lnTo>
                  <a:lnTo>
                    <a:pt x="229" y="54"/>
                  </a:lnTo>
                  <a:lnTo>
                    <a:pt x="235" y="30"/>
                  </a:lnTo>
                  <a:lnTo>
                    <a:pt x="241" y="6"/>
                  </a:lnTo>
                  <a:lnTo>
                    <a:pt x="253" y="0"/>
                  </a:lnTo>
                  <a:lnTo>
                    <a:pt x="259" y="0"/>
                  </a:lnTo>
                  <a:lnTo>
                    <a:pt x="265" y="12"/>
                  </a:lnTo>
                  <a:lnTo>
                    <a:pt x="271" y="24"/>
                  </a:lnTo>
                  <a:lnTo>
                    <a:pt x="283" y="30"/>
                  </a:lnTo>
                  <a:lnTo>
                    <a:pt x="289" y="30"/>
                  </a:lnTo>
                  <a:lnTo>
                    <a:pt x="295" y="36"/>
                  </a:lnTo>
                  <a:lnTo>
                    <a:pt x="307" y="36"/>
                  </a:lnTo>
                  <a:lnTo>
                    <a:pt x="313" y="36"/>
                  </a:lnTo>
                  <a:lnTo>
                    <a:pt x="319" y="36"/>
                  </a:lnTo>
                  <a:lnTo>
                    <a:pt x="325" y="42"/>
                  </a:lnTo>
                  <a:lnTo>
                    <a:pt x="337" y="42"/>
                  </a:lnTo>
                  <a:lnTo>
                    <a:pt x="343" y="42"/>
                  </a:lnTo>
                  <a:lnTo>
                    <a:pt x="349" y="42"/>
                  </a:lnTo>
                  <a:lnTo>
                    <a:pt x="355" y="42"/>
                  </a:lnTo>
                  <a:lnTo>
                    <a:pt x="367" y="42"/>
                  </a:lnTo>
                  <a:lnTo>
                    <a:pt x="373" y="42"/>
                  </a:lnTo>
                  <a:lnTo>
                    <a:pt x="379" y="48"/>
                  </a:lnTo>
                  <a:lnTo>
                    <a:pt x="385" y="48"/>
                  </a:lnTo>
                  <a:lnTo>
                    <a:pt x="397" y="48"/>
                  </a:lnTo>
                  <a:lnTo>
                    <a:pt x="403" y="48"/>
                  </a:lnTo>
                  <a:lnTo>
                    <a:pt x="409" y="48"/>
                  </a:lnTo>
                  <a:lnTo>
                    <a:pt x="415" y="48"/>
                  </a:lnTo>
                  <a:lnTo>
                    <a:pt x="427" y="48"/>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6" name="Freeform 132"/>
            <p:cNvSpPr>
              <a:spLocks/>
            </p:cNvSpPr>
            <p:nvPr/>
          </p:nvSpPr>
          <p:spPr bwMode="auto">
            <a:xfrm>
              <a:off x="3101" y="5033"/>
              <a:ext cx="428" cy="60"/>
            </a:xfrm>
            <a:custGeom>
              <a:avLst/>
              <a:gdLst>
                <a:gd name="T0" fmla="*/ 0 w 428"/>
                <a:gd name="T1" fmla="*/ 30 h 60"/>
                <a:gd name="T2" fmla="*/ 6 w 428"/>
                <a:gd name="T3" fmla="*/ 30 h 60"/>
                <a:gd name="T4" fmla="*/ 18 w 428"/>
                <a:gd name="T5" fmla="*/ 30 h 60"/>
                <a:gd name="T6" fmla="*/ 24 w 428"/>
                <a:gd name="T7" fmla="*/ 30 h 60"/>
                <a:gd name="T8" fmla="*/ 30 w 428"/>
                <a:gd name="T9" fmla="*/ 30 h 60"/>
                <a:gd name="T10" fmla="*/ 36 w 428"/>
                <a:gd name="T11" fmla="*/ 30 h 60"/>
                <a:gd name="T12" fmla="*/ 48 w 428"/>
                <a:gd name="T13" fmla="*/ 30 h 60"/>
                <a:gd name="T14" fmla="*/ 54 w 428"/>
                <a:gd name="T15" fmla="*/ 30 h 60"/>
                <a:gd name="T16" fmla="*/ 60 w 428"/>
                <a:gd name="T17" fmla="*/ 30 h 60"/>
                <a:gd name="T18" fmla="*/ 66 w 428"/>
                <a:gd name="T19" fmla="*/ 30 h 60"/>
                <a:gd name="T20" fmla="*/ 78 w 428"/>
                <a:gd name="T21" fmla="*/ 30 h 60"/>
                <a:gd name="T22" fmla="*/ 84 w 428"/>
                <a:gd name="T23" fmla="*/ 30 h 60"/>
                <a:gd name="T24" fmla="*/ 90 w 428"/>
                <a:gd name="T25" fmla="*/ 36 h 60"/>
                <a:gd name="T26" fmla="*/ 96 w 428"/>
                <a:gd name="T27" fmla="*/ 36 h 60"/>
                <a:gd name="T28" fmla="*/ 108 w 428"/>
                <a:gd name="T29" fmla="*/ 36 h 60"/>
                <a:gd name="T30" fmla="*/ 114 w 428"/>
                <a:gd name="T31" fmla="*/ 36 h 60"/>
                <a:gd name="T32" fmla="*/ 120 w 428"/>
                <a:gd name="T33" fmla="*/ 36 h 60"/>
                <a:gd name="T34" fmla="*/ 132 w 428"/>
                <a:gd name="T35" fmla="*/ 36 h 60"/>
                <a:gd name="T36" fmla="*/ 138 w 428"/>
                <a:gd name="T37" fmla="*/ 36 h 60"/>
                <a:gd name="T38" fmla="*/ 144 w 428"/>
                <a:gd name="T39" fmla="*/ 36 h 60"/>
                <a:gd name="T40" fmla="*/ 151 w 428"/>
                <a:gd name="T41" fmla="*/ 42 h 60"/>
                <a:gd name="T42" fmla="*/ 163 w 428"/>
                <a:gd name="T43" fmla="*/ 42 h 60"/>
                <a:gd name="T44" fmla="*/ 169 w 428"/>
                <a:gd name="T45" fmla="*/ 48 h 60"/>
                <a:gd name="T46" fmla="*/ 175 w 428"/>
                <a:gd name="T47" fmla="*/ 48 h 60"/>
                <a:gd name="T48" fmla="*/ 181 w 428"/>
                <a:gd name="T49" fmla="*/ 48 h 60"/>
                <a:gd name="T50" fmla="*/ 193 w 428"/>
                <a:gd name="T51" fmla="*/ 54 h 60"/>
                <a:gd name="T52" fmla="*/ 199 w 428"/>
                <a:gd name="T53" fmla="*/ 60 h 60"/>
                <a:gd name="T54" fmla="*/ 205 w 428"/>
                <a:gd name="T55" fmla="*/ 60 h 60"/>
                <a:gd name="T56" fmla="*/ 211 w 428"/>
                <a:gd name="T57" fmla="*/ 54 h 60"/>
                <a:gd name="T58" fmla="*/ 223 w 428"/>
                <a:gd name="T59" fmla="*/ 48 h 60"/>
                <a:gd name="T60" fmla="*/ 229 w 428"/>
                <a:gd name="T61" fmla="*/ 36 h 60"/>
                <a:gd name="T62" fmla="*/ 235 w 428"/>
                <a:gd name="T63" fmla="*/ 18 h 60"/>
                <a:gd name="T64" fmla="*/ 241 w 428"/>
                <a:gd name="T65" fmla="*/ 6 h 60"/>
                <a:gd name="T66" fmla="*/ 253 w 428"/>
                <a:gd name="T67" fmla="*/ 0 h 60"/>
                <a:gd name="T68" fmla="*/ 259 w 428"/>
                <a:gd name="T69" fmla="*/ 0 h 60"/>
                <a:gd name="T70" fmla="*/ 265 w 428"/>
                <a:gd name="T71" fmla="*/ 12 h 60"/>
                <a:gd name="T72" fmla="*/ 271 w 428"/>
                <a:gd name="T73" fmla="*/ 18 h 60"/>
                <a:gd name="T74" fmla="*/ 283 w 428"/>
                <a:gd name="T75" fmla="*/ 24 h 60"/>
                <a:gd name="T76" fmla="*/ 289 w 428"/>
                <a:gd name="T77" fmla="*/ 24 h 60"/>
                <a:gd name="T78" fmla="*/ 295 w 428"/>
                <a:gd name="T79" fmla="*/ 24 h 60"/>
                <a:gd name="T80" fmla="*/ 301 w 428"/>
                <a:gd name="T81" fmla="*/ 24 h 60"/>
                <a:gd name="T82" fmla="*/ 313 w 428"/>
                <a:gd name="T83" fmla="*/ 24 h 60"/>
                <a:gd name="T84" fmla="*/ 319 w 428"/>
                <a:gd name="T85" fmla="*/ 24 h 60"/>
                <a:gd name="T86" fmla="*/ 325 w 428"/>
                <a:gd name="T87" fmla="*/ 30 h 60"/>
                <a:gd name="T88" fmla="*/ 331 w 428"/>
                <a:gd name="T89" fmla="*/ 30 h 60"/>
                <a:gd name="T90" fmla="*/ 343 w 428"/>
                <a:gd name="T91" fmla="*/ 30 h 60"/>
                <a:gd name="T92" fmla="*/ 349 w 428"/>
                <a:gd name="T93" fmla="*/ 30 h 60"/>
                <a:gd name="T94" fmla="*/ 355 w 428"/>
                <a:gd name="T95" fmla="*/ 30 h 60"/>
                <a:gd name="T96" fmla="*/ 361 w 428"/>
                <a:gd name="T97" fmla="*/ 30 h 60"/>
                <a:gd name="T98" fmla="*/ 373 w 428"/>
                <a:gd name="T99" fmla="*/ 30 h 60"/>
                <a:gd name="T100" fmla="*/ 379 w 428"/>
                <a:gd name="T101" fmla="*/ 36 h 60"/>
                <a:gd name="T102" fmla="*/ 385 w 428"/>
                <a:gd name="T103" fmla="*/ 36 h 60"/>
                <a:gd name="T104" fmla="*/ 398 w 428"/>
                <a:gd name="T105" fmla="*/ 36 h 60"/>
                <a:gd name="T106" fmla="*/ 404 w 428"/>
                <a:gd name="T107" fmla="*/ 36 h 60"/>
                <a:gd name="T108" fmla="*/ 410 w 428"/>
                <a:gd name="T109" fmla="*/ 30 h 60"/>
                <a:gd name="T110" fmla="*/ 416 w 428"/>
                <a:gd name="T111" fmla="*/ 30 h 60"/>
                <a:gd name="T112" fmla="*/ 428 w 428"/>
                <a:gd name="T11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8" h="60">
                  <a:moveTo>
                    <a:pt x="0" y="30"/>
                  </a:moveTo>
                  <a:lnTo>
                    <a:pt x="6" y="30"/>
                  </a:lnTo>
                  <a:lnTo>
                    <a:pt x="18" y="30"/>
                  </a:lnTo>
                  <a:lnTo>
                    <a:pt x="24" y="30"/>
                  </a:lnTo>
                  <a:lnTo>
                    <a:pt x="30" y="30"/>
                  </a:lnTo>
                  <a:lnTo>
                    <a:pt x="36" y="30"/>
                  </a:lnTo>
                  <a:lnTo>
                    <a:pt x="48" y="30"/>
                  </a:lnTo>
                  <a:lnTo>
                    <a:pt x="54" y="30"/>
                  </a:lnTo>
                  <a:lnTo>
                    <a:pt x="60" y="30"/>
                  </a:lnTo>
                  <a:lnTo>
                    <a:pt x="66" y="30"/>
                  </a:lnTo>
                  <a:lnTo>
                    <a:pt x="78" y="30"/>
                  </a:lnTo>
                  <a:lnTo>
                    <a:pt x="84" y="30"/>
                  </a:lnTo>
                  <a:lnTo>
                    <a:pt x="90" y="36"/>
                  </a:lnTo>
                  <a:lnTo>
                    <a:pt x="96" y="36"/>
                  </a:lnTo>
                  <a:lnTo>
                    <a:pt x="108" y="36"/>
                  </a:lnTo>
                  <a:lnTo>
                    <a:pt x="114" y="36"/>
                  </a:lnTo>
                  <a:lnTo>
                    <a:pt x="120" y="36"/>
                  </a:lnTo>
                  <a:lnTo>
                    <a:pt x="132" y="36"/>
                  </a:lnTo>
                  <a:lnTo>
                    <a:pt x="138" y="36"/>
                  </a:lnTo>
                  <a:lnTo>
                    <a:pt x="144" y="36"/>
                  </a:lnTo>
                  <a:lnTo>
                    <a:pt x="151" y="42"/>
                  </a:lnTo>
                  <a:lnTo>
                    <a:pt x="163" y="42"/>
                  </a:lnTo>
                  <a:lnTo>
                    <a:pt x="169" y="48"/>
                  </a:lnTo>
                  <a:lnTo>
                    <a:pt x="175" y="48"/>
                  </a:lnTo>
                  <a:lnTo>
                    <a:pt x="181" y="48"/>
                  </a:lnTo>
                  <a:lnTo>
                    <a:pt x="193" y="54"/>
                  </a:lnTo>
                  <a:lnTo>
                    <a:pt x="199" y="60"/>
                  </a:lnTo>
                  <a:lnTo>
                    <a:pt x="205" y="60"/>
                  </a:lnTo>
                  <a:lnTo>
                    <a:pt x="211" y="54"/>
                  </a:lnTo>
                  <a:lnTo>
                    <a:pt x="223" y="48"/>
                  </a:lnTo>
                  <a:lnTo>
                    <a:pt x="229" y="36"/>
                  </a:lnTo>
                  <a:lnTo>
                    <a:pt x="235" y="18"/>
                  </a:lnTo>
                  <a:lnTo>
                    <a:pt x="241" y="6"/>
                  </a:lnTo>
                  <a:lnTo>
                    <a:pt x="253" y="0"/>
                  </a:lnTo>
                  <a:lnTo>
                    <a:pt x="259" y="0"/>
                  </a:lnTo>
                  <a:lnTo>
                    <a:pt x="265" y="12"/>
                  </a:lnTo>
                  <a:lnTo>
                    <a:pt x="271" y="18"/>
                  </a:lnTo>
                  <a:lnTo>
                    <a:pt x="283" y="24"/>
                  </a:lnTo>
                  <a:lnTo>
                    <a:pt x="289" y="24"/>
                  </a:lnTo>
                  <a:lnTo>
                    <a:pt x="295" y="24"/>
                  </a:lnTo>
                  <a:lnTo>
                    <a:pt x="301" y="24"/>
                  </a:lnTo>
                  <a:lnTo>
                    <a:pt x="313" y="24"/>
                  </a:lnTo>
                  <a:lnTo>
                    <a:pt x="319" y="24"/>
                  </a:lnTo>
                  <a:lnTo>
                    <a:pt x="325" y="30"/>
                  </a:lnTo>
                  <a:lnTo>
                    <a:pt x="331" y="30"/>
                  </a:lnTo>
                  <a:lnTo>
                    <a:pt x="343" y="30"/>
                  </a:lnTo>
                  <a:lnTo>
                    <a:pt x="349" y="30"/>
                  </a:lnTo>
                  <a:lnTo>
                    <a:pt x="355" y="30"/>
                  </a:lnTo>
                  <a:lnTo>
                    <a:pt x="361" y="30"/>
                  </a:lnTo>
                  <a:lnTo>
                    <a:pt x="373" y="30"/>
                  </a:lnTo>
                  <a:lnTo>
                    <a:pt x="379" y="36"/>
                  </a:lnTo>
                  <a:lnTo>
                    <a:pt x="385" y="36"/>
                  </a:lnTo>
                  <a:lnTo>
                    <a:pt x="398" y="36"/>
                  </a:lnTo>
                  <a:lnTo>
                    <a:pt x="404" y="36"/>
                  </a:lnTo>
                  <a:lnTo>
                    <a:pt x="410" y="30"/>
                  </a:lnTo>
                  <a:lnTo>
                    <a:pt x="416" y="30"/>
                  </a:lnTo>
                  <a:lnTo>
                    <a:pt x="428" y="30"/>
                  </a:lnTo>
                </a:path>
              </a:pathLst>
            </a:custGeom>
            <a:noFill/>
            <a:ln w="28575" cmpd="sng">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37" name="Rectangle 133"/>
          <p:cNvSpPr>
            <a:spLocks noChangeArrowheads="1"/>
          </p:cNvSpPr>
          <p:nvPr/>
        </p:nvSpPr>
        <p:spPr bwMode="auto">
          <a:xfrm>
            <a:off x="4895851" y="1133475"/>
            <a:ext cx="9302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a:solidFill>
                  <a:srgbClr val="000000"/>
                </a:solidFill>
                <a:latin typeface="Arial" panose="020B0604020202020204" pitchFamily="34" charset="0"/>
                <a:cs typeface="Arial" panose="020B0604020202020204" pitchFamily="34" charset="0"/>
              </a:rPr>
              <a:t>30 ms</a:t>
            </a:r>
            <a:endParaRPr lang="it-IT" altLang="en-US" sz="1400" b="1">
              <a:latin typeface="Arial" panose="020B0604020202020204" pitchFamily="34" charset="0"/>
              <a:cs typeface="Arial" panose="020B0604020202020204" pitchFamily="34" charset="0"/>
            </a:endParaRPr>
          </a:p>
        </p:txBody>
      </p:sp>
      <p:sp>
        <p:nvSpPr>
          <p:cNvPr id="47238" name="Line 134"/>
          <p:cNvSpPr>
            <a:spLocks noChangeShapeType="1"/>
          </p:cNvSpPr>
          <p:nvPr/>
        </p:nvSpPr>
        <p:spPr bwMode="auto">
          <a:xfrm>
            <a:off x="5003800" y="1044575"/>
            <a:ext cx="0" cy="1905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239" name="Text Box 135"/>
          <p:cNvSpPr txBox="1">
            <a:spLocks noChangeArrowheads="1"/>
          </p:cNvSpPr>
          <p:nvPr/>
        </p:nvSpPr>
        <p:spPr bwMode="auto">
          <a:xfrm>
            <a:off x="5446714" y="908051"/>
            <a:ext cx="52212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it-IT" altLang="en-US" b="1" dirty="0" smtClean="0">
                <a:solidFill>
                  <a:srgbClr val="000000"/>
                </a:solidFill>
              </a:rPr>
              <a:t>Segnale sEMG doppio differenziale</a:t>
            </a:r>
            <a:endParaRPr lang="it-IT" altLang="en-US" dirty="0"/>
          </a:p>
        </p:txBody>
      </p:sp>
      <p:sp>
        <p:nvSpPr>
          <p:cNvPr id="47240" name="Rectangle 136"/>
          <p:cNvSpPr>
            <a:spLocks noChangeArrowheads="1"/>
          </p:cNvSpPr>
          <p:nvPr/>
        </p:nvSpPr>
        <p:spPr bwMode="auto">
          <a:xfrm>
            <a:off x="4576763" y="137636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1</a:t>
            </a:r>
            <a:endParaRPr lang="it-IT" altLang="en-US" sz="1200" b="1">
              <a:cs typeface="Arial" panose="020B0604020202020204" pitchFamily="34" charset="0"/>
            </a:endParaRPr>
          </a:p>
        </p:txBody>
      </p:sp>
      <p:sp>
        <p:nvSpPr>
          <p:cNvPr id="47241" name="Rectangle 137"/>
          <p:cNvSpPr>
            <a:spLocks noChangeArrowheads="1"/>
          </p:cNvSpPr>
          <p:nvPr/>
        </p:nvSpPr>
        <p:spPr bwMode="auto">
          <a:xfrm>
            <a:off x="4576763" y="1736725"/>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3</a:t>
            </a:r>
            <a:endParaRPr lang="it-IT" altLang="en-US" sz="1200" b="1">
              <a:cs typeface="Arial" panose="020B0604020202020204" pitchFamily="34" charset="0"/>
            </a:endParaRPr>
          </a:p>
        </p:txBody>
      </p:sp>
      <p:sp>
        <p:nvSpPr>
          <p:cNvPr id="47242" name="Rectangle 138"/>
          <p:cNvSpPr>
            <a:spLocks noChangeArrowheads="1"/>
          </p:cNvSpPr>
          <p:nvPr/>
        </p:nvSpPr>
        <p:spPr bwMode="auto">
          <a:xfrm>
            <a:off x="4576763" y="20939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5</a:t>
            </a:r>
            <a:endParaRPr lang="it-IT" altLang="en-US" sz="1200" b="1">
              <a:cs typeface="Arial" panose="020B0604020202020204" pitchFamily="34" charset="0"/>
            </a:endParaRPr>
          </a:p>
        </p:txBody>
      </p:sp>
      <p:sp>
        <p:nvSpPr>
          <p:cNvPr id="47243" name="Rectangle 139"/>
          <p:cNvSpPr>
            <a:spLocks noChangeArrowheads="1"/>
          </p:cNvSpPr>
          <p:nvPr/>
        </p:nvSpPr>
        <p:spPr bwMode="auto">
          <a:xfrm>
            <a:off x="4576763" y="2273300"/>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6</a:t>
            </a:r>
            <a:endParaRPr lang="it-IT" altLang="en-US" sz="1200" b="1">
              <a:cs typeface="Arial" panose="020B0604020202020204" pitchFamily="34" charset="0"/>
            </a:endParaRPr>
          </a:p>
        </p:txBody>
      </p:sp>
      <p:sp>
        <p:nvSpPr>
          <p:cNvPr id="47244" name="Rectangle 140"/>
          <p:cNvSpPr>
            <a:spLocks noChangeArrowheads="1"/>
          </p:cNvSpPr>
          <p:nvPr/>
        </p:nvSpPr>
        <p:spPr bwMode="auto">
          <a:xfrm>
            <a:off x="4576763" y="2452688"/>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7</a:t>
            </a:r>
            <a:endParaRPr lang="it-IT" altLang="en-US" sz="1200" b="1">
              <a:cs typeface="Arial" panose="020B0604020202020204" pitchFamily="34" charset="0"/>
            </a:endParaRPr>
          </a:p>
        </p:txBody>
      </p:sp>
      <p:sp>
        <p:nvSpPr>
          <p:cNvPr id="47245" name="Rectangle 141"/>
          <p:cNvSpPr>
            <a:spLocks noChangeArrowheads="1"/>
          </p:cNvSpPr>
          <p:nvPr/>
        </p:nvSpPr>
        <p:spPr bwMode="auto">
          <a:xfrm>
            <a:off x="4576763" y="2630488"/>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8</a:t>
            </a:r>
            <a:endParaRPr lang="it-IT" altLang="en-US" sz="1200" b="1">
              <a:cs typeface="Arial" panose="020B0604020202020204" pitchFamily="34" charset="0"/>
            </a:endParaRPr>
          </a:p>
        </p:txBody>
      </p:sp>
      <p:sp>
        <p:nvSpPr>
          <p:cNvPr id="47246" name="Rectangle 142"/>
          <p:cNvSpPr>
            <a:spLocks noChangeArrowheads="1"/>
          </p:cNvSpPr>
          <p:nvPr/>
        </p:nvSpPr>
        <p:spPr bwMode="auto">
          <a:xfrm>
            <a:off x="4576763" y="2809875"/>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9</a:t>
            </a:r>
            <a:endParaRPr lang="it-IT" altLang="en-US" sz="1200" b="1">
              <a:cs typeface="Arial" panose="020B0604020202020204" pitchFamily="34" charset="0"/>
            </a:endParaRPr>
          </a:p>
        </p:txBody>
      </p:sp>
      <p:sp>
        <p:nvSpPr>
          <p:cNvPr id="47247" name="Rectangle 143"/>
          <p:cNvSpPr>
            <a:spLocks noChangeArrowheads="1"/>
          </p:cNvSpPr>
          <p:nvPr/>
        </p:nvSpPr>
        <p:spPr bwMode="auto">
          <a:xfrm>
            <a:off x="4576763" y="1555750"/>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2</a:t>
            </a:r>
            <a:endParaRPr lang="it-IT" altLang="en-US" sz="1200" b="1">
              <a:cs typeface="Arial" panose="020B0604020202020204" pitchFamily="34" charset="0"/>
            </a:endParaRPr>
          </a:p>
        </p:txBody>
      </p:sp>
      <p:sp>
        <p:nvSpPr>
          <p:cNvPr id="47248" name="Rectangle 144"/>
          <p:cNvSpPr>
            <a:spLocks noChangeArrowheads="1"/>
          </p:cNvSpPr>
          <p:nvPr/>
        </p:nvSpPr>
        <p:spPr bwMode="auto">
          <a:xfrm>
            <a:off x="4473575" y="3167063"/>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11</a:t>
            </a:r>
            <a:endParaRPr lang="it-IT" altLang="en-US" sz="1200" b="1">
              <a:cs typeface="Arial" panose="020B0604020202020204" pitchFamily="34" charset="0"/>
            </a:endParaRPr>
          </a:p>
        </p:txBody>
      </p:sp>
      <p:sp>
        <p:nvSpPr>
          <p:cNvPr id="47249" name="Rectangle 145"/>
          <p:cNvSpPr>
            <a:spLocks noChangeArrowheads="1"/>
          </p:cNvSpPr>
          <p:nvPr/>
        </p:nvSpPr>
        <p:spPr bwMode="auto">
          <a:xfrm>
            <a:off x="4576763" y="19161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4</a:t>
            </a:r>
            <a:endParaRPr lang="it-IT" altLang="en-US" sz="1200" b="1">
              <a:cs typeface="Arial" panose="020B0604020202020204" pitchFamily="34" charset="0"/>
            </a:endParaRPr>
          </a:p>
        </p:txBody>
      </p:sp>
      <p:sp>
        <p:nvSpPr>
          <p:cNvPr id="47250" name="Rectangle 146"/>
          <p:cNvSpPr>
            <a:spLocks noChangeArrowheads="1"/>
          </p:cNvSpPr>
          <p:nvPr/>
        </p:nvSpPr>
        <p:spPr bwMode="auto">
          <a:xfrm>
            <a:off x="4473575" y="2989263"/>
            <a:ext cx="1570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10</a:t>
            </a:r>
            <a:endParaRPr lang="it-IT" altLang="en-US" sz="1200" b="1">
              <a:cs typeface="Arial" panose="020B0604020202020204" pitchFamily="34" charset="0"/>
            </a:endParaRPr>
          </a:p>
        </p:txBody>
      </p:sp>
      <p:sp>
        <p:nvSpPr>
          <p:cNvPr id="47251" name="Rectangle 147"/>
          <p:cNvSpPr>
            <a:spLocks noChangeArrowheads="1"/>
          </p:cNvSpPr>
          <p:nvPr/>
        </p:nvSpPr>
        <p:spPr bwMode="auto">
          <a:xfrm>
            <a:off x="5273675" y="34274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1</a:t>
            </a:r>
            <a:endParaRPr lang="it-IT" altLang="en-US" sz="1200" b="1">
              <a:cs typeface="Arial" panose="020B0604020202020204" pitchFamily="34" charset="0"/>
            </a:endParaRPr>
          </a:p>
        </p:txBody>
      </p:sp>
      <p:sp>
        <p:nvSpPr>
          <p:cNvPr id="47252" name="Rectangle 148"/>
          <p:cNvSpPr>
            <a:spLocks noChangeArrowheads="1"/>
          </p:cNvSpPr>
          <p:nvPr/>
        </p:nvSpPr>
        <p:spPr bwMode="auto">
          <a:xfrm>
            <a:off x="7596188" y="34274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3</a:t>
            </a:r>
            <a:endParaRPr lang="it-IT" altLang="en-US" sz="1200" b="1">
              <a:cs typeface="Arial" panose="020B0604020202020204" pitchFamily="34" charset="0"/>
            </a:endParaRPr>
          </a:p>
        </p:txBody>
      </p:sp>
      <p:sp>
        <p:nvSpPr>
          <p:cNvPr id="47253" name="Rectangle 149"/>
          <p:cNvSpPr>
            <a:spLocks noChangeArrowheads="1"/>
          </p:cNvSpPr>
          <p:nvPr/>
        </p:nvSpPr>
        <p:spPr bwMode="auto">
          <a:xfrm>
            <a:off x="9917113" y="34274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5</a:t>
            </a:r>
            <a:endParaRPr lang="it-IT" altLang="en-US" sz="1200" b="1">
              <a:cs typeface="Arial" panose="020B0604020202020204" pitchFamily="34" charset="0"/>
            </a:endParaRPr>
          </a:p>
        </p:txBody>
      </p:sp>
      <p:sp>
        <p:nvSpPr>
          <p:cNvPr id="47254" name="Rectangle 150"/>
          <p:cNvSpPr>
            <a:spLocks noChangeArrowheads="1"/>
          </p:cNvSpPr>
          <p:nvPr/>
        </p:nvSpPr>
        <p:spPr bwMode="auto">
          <a:xfrm>
            <a:off x="6435725" y="34274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2</a:t>
            </a:r>
            <a:endParaRPr lang="it-IT" altLang="en-US" sz="1200" b="1">
              <a:cs typeface="Arial" panose="020B0604020202020204" pitchFamily="34" charset="0"/>
            </a:endParaRPr>
          </a:p>
        </p:txBody>
      </p:sp>
      <p:sp>
        <p:nvSpPr>
          <p:cNvPr id="47255" name="Rectangle 151"/>
          <p:cNvSpPr>
            <a:spLocks noChangeArrowheads="1"/>
          </p:cNvSpPr>
          <p:nvPr/>
        </p:nvSpPr>
        <p:spPr bwMode="auto">
          <a:xfrm>
            <a:off x="8755063" y="3427413"/>
            <a:ext cx="785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200" b="1">
                <a:solidFill>
                  <a:srgbClr val="000000"/>
                </a:solidFill>
                <a:cs typeface="Arial" panose="020B0604020202020204" pitchFamily="34" charset="0"/>
              </a:rPr>
              <a:t>4</a:t>
            </a:r>
            <a:endParaRPr lang="it-IT" altLang="en-US" sz="1200" b="1">
              <a:cs typeface="Arial" panose="020B0604020202020204" pitchFamily="34" charset="0"/>
            </a:endParaRPr>
          </a:p>
        </p:txBody>
      </p:sp>
      <p:sp>
        <p:nvSpPr>
          <p:cNvPr id="47256" name="Rectangle 152"/>
          <p:cNvSpPr>
            <a:spLocks noChangeArrowheads="1"/>
          </p:cNvSpPr>
          <p:nvPr/>
        </p:nvSpPr>
        <p:spPr bwMode="auto">
          <a:xfrm>
            <a:off x="4856164" y="3621088"/>
            <a:ext cx="5583237"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r>
              <a:rPr lang="it-IT" altLang="en-US" sz="1400" b="1" dirty="0">
                <a:solidFill>
                  <a:srgbClr val="000000"/>
                </a:solidFill>
                <a:latin typeface="Arial" panose="020B0604020202020204" pitchFamily="34" charset="0"/>
                <a:cs typeface="Arial" panose="020B0604020202020204" pitchFamily="34" charset="0"/>
              </a:rPr>
              <a:t>C</a:t>
            </a:r>
            <a:r>
              <a:rPr lang="it-IT" altLang="en-US" sz="1400" b="1" dirty="0" smtClean="0">
                <a:solidFill>
                  <a:srgbClr val="000000"/>
                </a:solidFill>
                <a:latin typeface="Arial" panose="020B0604020202020204" pitchFamily="34" charset="0"/>
                <a:cs typeface="Arial" panose="020B0604020202020204" pitchFamily="34" charset="0"/>
              </a:rPr>
              <a:t>olonne</a:t>
            </a:r>
            <a:endParaRPr lang="it-IT" altLang="en-US" sz="1400" b="1" dirty="0">
              <a:solidFill>
                <a:srgbClr val="000000"/>
              </a:solidFill>
              <a:latin typeface="Arial" panose="020B0604020202020204" pitchFamily="34" charset="0"/>
              <a:cs typeface="Arial" panose="020B0604020202020204" pitchFamily="34" charset="0"/>
            </a:endParaRPr>
          </a:p>
        </p:txBody>
      </p:sp>
      <p:sp>
        <p:nvSpPr>
          <p:cNvPr id="47257" name="Line 153"/>
          <p:cNvSpPr>
            <a:spLocks noChangeShapeType="1"/>
          </p:cNvSpPr>
          <p:nvPr/>
        </p:nvSpPr>
        <p:spPr bwMode="auto">
          <a:xfrm>
            <a:off x="4792664" y="1341438"/>
            <a:ext cx="9175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258" name="Rectangle 154"/>
          <p:cNvSpPr>
            <a:spLocks noChangeArrowheads="1"/>
          </p:cNvSpPr>
          <p:nvPr/>
        </p:nvSpPr>
        <p:spPr bwMode="auto">
          <a:xfrm>
            <a:off x="2697164" y="3995739"/>
            <a:ext cx="90328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a:solidFill>
                  <a:srgbClr val="000000"/>
                </a:solidFill>
                <a:latin typeface="Arial" panose="020B0604020202020204" pitchFamily="34" charset="0"/>
                <a:cs typeface="Arial" panose="020B0604020202020204" pitchFamily="34" charset="0"/>
              </a:rPr>
              <a:t>t = 7 ms</a:t>
            </a:r>
          </a:p>
        </p:txBody>
      </p:sp>
      <p:sp>
        <p:nvSpPr>
          <p:cNvPr id="47259" name="Rectangle 155"/>
          <p:cNvSpPr>
            <a:spLocks noChangeArrowheads="1"/>
          </p:cNvSpPr>
          <p:nvPr/>
        </p:nvSpPr>
        <p:spPr bwMode="auto">
          <a:xfrm>
            <a:off x="3860800" y="3992564"/>
            <a:ext cx="9032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a:solidFill>
                  <a:srgbClr val="000000"/>
                </a:solidFill>
                <a:latin typeface="Arial" panose="020B0604020202020204" pitchFamily="34" charset="0"/>
                <a:cs typeface="Arial" panose="020B0604020202020204" pitchFamily="34" charset="0"/>
              </a:rPr>
              <a:t>t = 9 ms</a:t>
            </a:r>
          </a:p>
        </p:txBody>
      </p:sp>
      <p:sp>
        <p:nvSpPr>
          <p:cNvPr id="47260" name="Rectangle 156"/>
          <p:cNvSpPr>
            <a:spLocks noChangeArrowheads="1"/>
          </p:cNvSpPr>
          <p:nvPr/>
        </p:nvSpPr>
        <p:spPr bwMode="auto">
          <a:xfrm>
            <a:off x="5026026" y="3995739"/>
            <a:ext cx="9064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a:solidFill>
                  <a:srgbClr val="000000"/>
                </a:solidFill>
                <a:latin typeface="Arial" panose="020B0604020202020204" pitchFamily="34" charset="0"/>
                <a:cs typeface="Arial" panose="020B0604020202020204" pitchFamily="34" charset="0"/>
              </a:rPr>
              <a:t>t = 11 ms</a:t>
            </a:r>
            <a:endParaRPr lang="it-IT" altLang="en-US" sz="1400" b="1">
              <a:latin typeface="Arial" panose="020B0604020202020204" pitchFamily="34" charset="0"/>
              <a:cs typeface="Arial" panose="020B0604020202020204" pitchFamily="34" charset="0"/>
            </a:endParaRPr>
          </a:p>
        </p:txBody>
      </p:sp>
      <p:sp>
        <p:nvSpPr>
          <p:cNvPr id="47261" name="Rectangle 157"/>
          <p:cNvSpPr>
            <a:spLocks noChangeArrowheads="1"/>
          </p:cNvSpPr>
          <p:nvPr/>
        </p:nvSpPr>
        <p:spPr bwMode="auto">
          <a:xfrm>
            <a:off x="6196014" y="3994150"/>
            <a:ext cx="89852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a:solidFill>
                  <a:srgbClr val="000000"/>
                </a:solidFill>
                <a:latin typeface="Arial" panose="020B0604020202020204" pitchFamily="34" charset="0"/>
                <a:cs typeface="Arial" panose="020B0604020202020204" pitchFamily="34" charset="0"/>
              </a:rPr>
              <a:t>t = 13 ms</a:t>
            </a:r>
            <a:endParaRPr lang="it-IT" altLang="en-US" sz="1400" b="1">
              <a:latin typeface="Arial" panose="020B0604020202020204" pitchFamily="34" charset="0"/>
              <a:cs typeface="Arial" panose="020B0604020202020204" pitchFamily="34" charset="0"/>
            </a:endParaRPr>
          </a:p>
        </p:txBody>
      </p:sp>
      <p:sp>
        <p:nvSpPr>
          <p:cNvPr id="47262" name="Rectangle 158"/>
          <p:cNvSpPr>
            <a:spLocks noChangeArrowheads="1"/>
          </p:cNvSpPr>
          <p:nvPr/>
        </p:nvSpPr>
        <p:spPr bwMode="auto">
          <a:xfrm>
            <a:off x="7364414" y="3995739"/>
            <a:ext cx="89217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a:solidFill>
                  <a:srgbClr val="000000"/>
                </a:solidFill>
                <a:latin typeface="Arial" panose="020B0604020202020204" pitchFamily="34" charset="0"/>
                <a:cs typeface="Arial" panose="020B0604020202020204" pitchFamily="34" charset="0"/>
              </a:rPr>
              <a:t>t = 15 ms</a:t>
            </a:r>
            <a:endParaRPr lang="it-IT" altLang="en-US" sz="1400" b="1">
              <a:latin typeface="Arial" panose="020B0604020202020204" pitchFamily="34" charset="0"/>
              <a:cs typeface="Arial" panose="020B0604020202020204" pitchFamily="34" charset="0"/>
            </a:endParaRPr>
          </a:p>
        </p:txBody>
      </p:sp>
      <p:sp>
        <p:nvSpPr>
          <p:cNvPr id="47263" name="Rectangle 159"/>
          <p:cNvSpPr>
            <a:spLocks noChangeArrowheads="1"/>
          </p:cNvSpPr>
          <p:nvPr/>
        </p:nvSpPr>
        <p:spPr bwMode="auto">
          <a:xfrm>
            <a:off x="9996488" y="6183314"/>
            <a:ext cx="26609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rPr>
              <a:t>-0.2</a:t>
            </a:r>
            <a:endParaRPr lang="it-IT" altLang="en-US" sz="1300" b="1"/>
          </a:p>
        </p:txBody>
      </p:sp>
      <p:sp>
        <p:nvSpPr>
          <p:cNvPr id="47264" name="Rectangle 160"/>
          <p:cNvSpPr>
            <a:spLocks noChangeArrowheads="1"/>
          </p:cNvSpPr>
          <p:nvPr/>
        </p:nvSpPr>
        <p:spPr bwMode="auto">
          <a:xfrm>
            <a:off x="9994900" y="5521326"/>
            <a:ext cx="21480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rPr>
              <a:t>0.0</a:t>
            </a:r>
            <a:endParaRPr lang="it-IT" altLang="en-US" sz="1300" b="1"/>
          </a:p>
        </p:txBody>
      </p:sp>
      <p:sp>
        <p:nvSpPr>
          <p:cNvPr id="47265" name="Rectangle 161"/>
          <p:cNvSpPr>
            <a:spLocks noChangeArrowheads="1"/>
          </p:cNvSpPr>
          <p:nvPr/>
        </p:nvSpPr>
        <p:spPr bwMode="auto">
          <a:xfrm>
            <a:off x="9993313" y="4859339"/>
            <a:ext cx="21480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rPr>
              <a:t>0.2</a:t>
            </a:r>
            <a:endParaRPr lang="it-IT" altLang="en-US" sz="1300" b="1"/>
          </a:p>
        </p:txBody>
      </p:sp>
      <p:sp>
        <p:nvSpPr>
          <p:cNvPr id="47266" name="Rectangle 162"/>
          <p:cNvSpPr>
            <a:spLocks noChangeArrowheads="1"/>
          </p:cNvSpPr>
          <p:nvPr/>
        </p:nvSpPr>
        <p:spPr bwMode="auto">
          <a:xfrm>
            <a:off x="9740900" y="4224338"/>
            <a:ext cx="222250" cy="2119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267" name="Rectangle 163"/>
          <p:cNvSpPr>
            <a:spLocks noChangeArrowheads="1"/>
          </p:cNvSpPr>
          <p:nvPr/>
        </p:nvSpPr>
        <p:spPr bwMode="auto">
          <a:xfrm>
            <a:off x="9667875" y="4224338"/>
            <a:ext cx="222250" cy="211931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268" name="Picture 1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000" y="4224338"/>
            <a:ext cx="222250"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269" name="Line 165"/>
          <p:cNvSpPr>
            <a:spLocks noChangeShapeType="1"/>
          </p:cNvSpPr>
          <p:nvPr/>
        </p:nvSpPr>
        <p:spPr bwMode="auto">
          <a:xfrm>
            <a:off x="9667875" y="4224338"/>
            <a:ext cx="2222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0" name="Freeform 166"/>
          <p:cNvSpPr>
            <a:spLocks/>
          </p:cNvSpPr>
          <p:nvPr/>
        </p:nvSpPr>
        <p:spPr bwMode="auto">
          <a:xfrm>
            <a:off x="9667875" y="4224338"/>
            <a:ext cx="222250" cy="2119312"/>
          </a:xfrm>
          <a:custGeom>
            <a:avLst/>
            <a:gdLst>
              <a:gd name="T0" fmla="*/ 0 w 23"/>
              <a:gd name="T1" fmla="*/ 164 h 164"/>
              <a:gd name="T2" fmla="*/ 23 w 23"/>
              <a:gd name="T3" fmla="*/ 164 h 164"/>
              <a:gd name="T4" fmla="*/ 23 w 23"/>
              <a:gd name="T5" fmla="*/ 0 h 164"/>
            </a:gdLst>
            <a:ahLst/>
            <a:cxnLst>
              <a:cxn ang="0">
                <a:pos x="T0" y="T1"/>
              </a:cxn>
              <a:cxn ang="0">
                <a:pos x="T2" y="T3"/>
              </a:cxn>
              <a:cxn ang="0">
                <a:pos x="T4" y="T5"/>
              </a:cxn>
            </a:cxnLst>
            <a:rect l="0" t="0" r="r" b="b"/>
            <a:pathLst>
              <a:path w="23" h="164">
                <a:moveTo>
                  <a:pt x="0" y="164"/>
                </a:moveTo>
                <a:lnTo>
                  <a:pt x="23" y="164"/>
                </a:lnTo>
                <a:lnTo>
                  <a:pt x="2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71" name="Line 167"/>
          <p:cNvSpPr>
            <a:spLocks noChangeShapeType="1"/>
          </p:cNvSpPr>
          <p:nvPr/>
        </p:nvSpPr>
        <p:spPr bwMode="auto">
          <a:xfrm flipV="1">
            <a:off x="9667875" y="4224338"/>
            <a:ext cx="0" cy="21193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2" name="Freeform 168"/>
          <p:cNvSpPr>
            <a:spLocks/>
          </p:cNvSpPr>
          <p:nvPr/>
        </p:nvSpPr>
        <p:spPr bwMode="auto">
          <a:xfrm>
            <a:off x="9667875" y="4224338"/>
            <a:ext cx="222250" cy="2119312"/>
          </a:xfrm>
          <a:custGeom>
            <a:avLst/>
            <a:gdLst>
              <a:gd name="T0" fmla="*/ 0 w 23"/>
              <a:gd name="T1" fmla="*/ 164 h 164"/>
              <a:gd name="T2" fmla="*/ 23 w 23"/>
              <a:gd name="T3" fmla="*/ 164 h 164"/>
              <a:gd name="T4" fmla="*/ 23 w 23"/>
              <a:gd name="T5" fmla="*/ 0 h 164"/>
            </a:gdLst>
            <a:ahLst/>
            <a:cxnLst>
              <a:cxn ang="0">
                <a:pos x="T0" y="T1"/>
              </a:cxn>
              <a:cxn ang="0">
                <a:pos x="T2" y="T3"/>
              </a:cxn>
              <a:cxn ang="0">
                <a:pos x="T4" y="T5"/>
              </a:cxn>
            </a:cxnLst>
            <a:rect l="0" t="0" r="r" b="b"/>
            <a:pathLst>
              <a:path w="23" h="164">
                <a:moveTo>
                  <a:pt x="0" y="164"/>
                </a:moveTo>
                <a:lnTo>
                  <a:pt x="23" y="164"/>
                </a:lnTo>
                <a:lnTo>
                  <a:pt x="2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73" name="Line 169"/>
          <p:cNvSpPr>
            <a:spLocks noChangeShapeType="1"/>
          </p:cNvSpPr>
          <p:nvPr/>
        </p:nvSpPr>
        <p:spPr bwMode="auto">
          <a:xfrm flipH="1">
            <a:off x="9944100" y="6300788"/>
            <a:ext cx="190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4" name="Line 170"/>
          <p:cNvSpPr>
            <a:spLocks noChangeShapeType="1"/>
          </p:cNvSpPr>
          <p:nvPr/>
        </p:nvSpPr>
        <p:spPr bwMode="auto">
          <a:xfrm flipH="1">
            <a:off x="9944100" y="5600700"/>
            <a:ext cx="190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5" name="Line 171"/>
          <p:cNvSpPr>
            <a:spLocks noChangeShapeType="1"/>
          </p:cNvSpPr>
          <p:nvPr/>
        </p:nvSpPr>
        <p:spPr bwMode="auto">
          <a:xfrm flipH="1">
            <a:off x="9944100" y="4914900"/>
            <a:ext cx="190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6" name="Line 172"/>
          <p:cNvSpPr>
            <a:spLocks noChangeShapeType="1"/>
          </p:cNvSpPr>
          <p:nvPr/>
        </p:nvSpPr>
        <p:spPr bwMode="auto">
          <a:xfrm>
            <a:off x="9667875" y="4224338"/>
            <a:ext cx="22225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7" name="Freeform 173"/>
          <p:cNvSpPr>
            <a:spLocks/>
          </p:cNvSpPr>
          <p:nvPr/>
        </p:nvSpPr>
        <p:spPr bwMode="auto">
          <a:xfrm>
            <a:off x="9652000" y="4224338"/>
            <a:ext cx="222250" cy="2119312"/>
          </a:xfrm>
          <a:custGeom>
            <a:avLst/>
            <a:gdLst>
              <a:gd name="T0" fmla="*/ 0 w 23"/>
              <a:gd name="T1" fmla="*/ 164 h 164"/>
              <a:gd name="T2" fmla="*/ 23 w 23"/>
              <a:gd name="T3" fmla="*/ 164 h 164"/>
              <a:gd name="T4" fmla="*/ 23 w 23"/>
              <a:gd name="T5" fmla="*/ 0 h 164"/>
            </a:gdLst>
            <a:ahLst/>
            <a:cxnLst>
              <a:cxn ang="0">
                <a:pos x="T0" y="T1"/>
              </a:cxn>
              <a:cxn ang="0">
                <a:pos x="T2" y="T3"/>
              </a:cxn>
              <a:cxn ang="0">
                <a:pos x="T4" y="T5"/>
              </a:cxn>
            </a:cxnLst>
            <a:rect l="0" t="0" r="r" b="b"/>
            <a:pathLst>
              <a:path w="23" h="164">
                <a:moveTo>
                  <a:pt x="0" y="164"/>
                </a:moveTo>
                <a:lnTo>
                  <a:pt x="23" y="164"/>
                </a:lnTo>
                <a:lnTo>
                  <a:pt x="2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78" name="Line 174"/>
          <p:cNvSpPr>
            <a:spLocks noChangeShapeType="1"/>
          </p:cNvSpPr>
          <p:nvPr/>
        </p:nvSpPr>
        <p:spPr bwMode="auto">
          <a:xfrm flipV="1">
            <a:off x="9667875" y="4224338"/>
            <a:ext cx="0" cy="21193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9" name="Line 175"/>
          <p:cNvSpPr>
            <a:spLocks noChangeShapeType="1"/>
          </p:cNvSpPr>
          <p:nvPr/>
        </p:nvSpPr>
        <p:spPr bwMode="auto">
          <a:xfrm flipH="1">
            <a:off x="9940925" y="4222750"/>
            <a:ext cx="20638"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0" name="Rectangle 176"/>
          <p:cNvSpPr>
            <a:spLocks noChangeArrowheads="1"/>
          </p:cNvSpPr>
          <p:nvPr/>
        </p:nvSpPr>
        <p:spPr bwMode="auto">
          <a:xfrm>
            <a:off x="9994900" y="4198939"/>
            <a:ext cx="214802"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t>0.4</a:t>
            </a:r>
          </a:p>
        </p:txBody>
      </p:sp>
      <p:sp>
        <p:nvSpPr>
          <p:cNvPr id="47281" name="Rectangle 177"/>
          <p:cNvSpPr>
            <a:spLocks noChangeArrowheads="1"/>
          </p:cNvSpPr>
          <p:nvPr/>
        </p:nvSpPr>
        <p:spPr bwMode="auto">
          <a:xfrm>
            <a:off x="4702175"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82" name="Rectangle 178"/>
          <p:cNvSpPr>
            <a:spLocks noChangeArrowheads="1"/>
          </p:cNvSpPr>
          <p:nvPr/>
        </p:nvSpPr>
        <p:spPr bwMode="auto">
          <a:xfrm>
            <a:off x="3836988"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83" name="Rectangle 179"/>
          <p:cNvSpPr>
            <a:spLocks noChangeArrowheads="1"/>
          </p:cNvSpPr>
          <p:nvPr/>
        </p:nvSpPr>
        <p:spPr bwMode="auto">
          <a:xfrm>
            <a:off x="3538538"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84" name="Rectangle 180"/>
          <p:cNvSpPr>
            <a:spLocks noChangeArrowheads="1"/>
          </p:cNvSpPr>
          <p:nvPr/>
        </p:nvSpPr>
        <p:spPr bwMode="auto">
          <a:xfrm>
            <a:off x="2674938"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85" name="Rectangle 181"/>
          <p:cNvSpPr>
            <a:spLocks noChangeArrowheads="1"/>
          </p:cNvSpPr>
          <p:nvPr/>
        </p:nvSpPr>
        <p:spPr bwMode="auto">
          <a:xfrm>
            <a:off x="2682876" y="6591300"/>
            <a:ext cx="6765925" cy="2154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algn="ctr"/>
            <a:r>
              <a:rPr lang="it-IT" altLang="en-US" sz="1400" b="1" dirty="0" smtClean="0">
                <a:solidFill>
                  <a:srgbClr val="000000"/>
                </a:solidFill>
                <a:latin typeface="Arial" panose="020B0604020202020204" pitchFamily="34" charset="0"/>
                <a:cs typeface="Arial" panose="020B0604020202020204" pitchFamily="34" charset="0"/>
              </a:rPr>
              <a:t>colonne</a:t>
            </a:r>
            <a:endParaRPr lang="it-IT" altLang="en-US" sz="1400" b="1" dirty="0">
              <a:solidFill>
                <a:srgbClr val="000000"/>
              </a:solidFill>
              <a:latin typeface="Arial" panose="020B0604020202020204" pitchFamily="34" charset="0"/>
              <a:cs typeface="Arial" panose="020B0604020202020204" pitchFamily="34" charset="0"/>
            </a:endParaRPr>
          </a:p>
        </p:txBody>
      </p:sp>
      <p:sp>
        <p:nvSpPr>
          <p:cNvPr id="47286" name="Rectangle 182"/>
          <p:cNvSpPr>
            <a:spLocks noChangeArrowheads="1"/>
          </p:cNvSpPr>
          <p:nvPr/>
        </p:nvSpPr>
        <p:spPr bwMode="auto">
          <a:xfrm>
            <a:off x="9359900"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87" name="Rectangle 183"/>
          <p:cNvSpPr>
            <a:spLocks noChangeArrowheads="1"/>
          </p:cNvSpPr>
          <p:nvPr/>
        </p:nvSpPr>
        <p:spPr bwMode="auto">
          <a:xfrm>
            <a:off x="7329488"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88" name="Rectangle 184"/>
          <p:cNvSpPr>
            <a:spLocks noChangeArrowheads="1"/>
          </p:cNvSpPr>
          <p:nvPr/>
        </p:nvSpPr>
        <p:spPr bwMode="auto">
          <a:xfrm>
            <a:off x="5865813"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89" name="Rectangle 185"/>
          <p:cNvSpPr>
            <a:spLocks noChangeArrowheads="1"/>
          </p:cNvSpPr>
          <p:nvPr/>
        </p:nvSpPr>
        <p:spPr bwMode="auto">
          <a:xfrm>
            <a:off x="5000625"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90" name="Rectangle 186"/>
          <p:cNvSpPr>
            <a:spLocks noChangeArrowheads="1"/>
          </p:cNvSpPr>
          <p:nvPr/>
        </p:nvSpPr>
        <p:spPr bwMode="auto">
          <a:xfrm>
            <a:off x="7032625"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91" name="Rectangle 187"/>
          <p:cNvSpPr>
            <a:spLocks noChangeArrowheads="1"/>
          </p:cNvSpPr>
          <p:nvPr/>
        </p:nvSpPr>
        <p:spPr bwMode="auto">
          <a:xfrm>
            <a:off x="6164263"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92" name="Rectangle 188"/>
          <p:cNvSpPr>
            <a:spLocks noChangeArrowheads="1"/>
          </p:cNvSpPr>
          <p:nvPr/>
        </p:nvSpPr>
        <p:spPr bwMode="auto">
          <a:xfrm rot="16200000">
            <a:off x="9284495" y="5160398"/>
            <a:ext cx="22844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dirty="0" smtClean="0">
                <a:solidFill>
                  <a:srgbClr val="000000"/>
                </a:solidFill>
                <a:latin typeface="Arial" panose="020B0604020202020204" pitchFamily="34" charset="0"/>
                <a:cs typeface="Arial" panose="020B0604020202020204" pitchFamily="34" charset="0"/>
              </a:rPr>
              <a:t>Ampiezza istantanea </a:t>
            </a:r>
            <a:r>
              <a:rPr lang="it-IT" altLang="en-US" sz="1400" b="1" dirty="0">
                <a:solidFill>
                  <a:srgbClr val="000000"/>
                </a:solidFill>
                <a:latin typeface="Arial" panose="020B0604020202020204" pitchFamily="34" charset="0"/>
                <a:cs typeface="Arial" panose="020B0604020202020204" pitchFamily="34" charset="0"/>
              </a:rPr>
              <a:t>(</a:t>
            </a:r>
            <a:r>
              <a:rPr lang="it-IT" altLang="en-US" sz="1400" b="1" dirty="0" err="1">
                <a:solidFill>
                  <a:srgbClr val="000000"/>
                </a:solidFill>
                <a:latin typeface="Arial" panose="020B0604020202020204" pitchFamily="34" charset="0"/>
                <a:cs typeface="Arial" panose="020B0604020202020204" pitchFamily="34" charset="0"/>
              </a:rPr>
              <a:t>mV</a:t>
            </a:r>
            <a:r>
              <a:rPr lang="it-IT" altLang="en-US" sz="1400" b="1" dirty="0">
                <a:solidFill>
                  <a:srgbClr val="000000"/>
                </a:solidFill>
                <a:latin typeface="Arial" panose="020B0604020202020204" pitchFamily="34" charset="0"/>
                <a:cs typeface="Arial" panose="020B0604020202020204" pitchFamily="34" charset="0"/>
              </a:rPr>
              <a:t>)</a:t>
            </a:r>
            <a:endParaRPr lang="it-IT" altLang="en-US" sz="1400" b="1" dirty="0">
              <a:latin typeface="Arial" panose="020B0604020202020204" pitchFamily="34" charset="0"/>
              <a:cs typeface="Arial" panose="020B0604020202020204" pitchFamily="34" charset="0"/>
            </a:endParaRPr>
          </a:p>
        </p:txBody>
      </p:sp>
      <p:sp>
        <p:nvSpPr>
          <p:cNvPr id="47293" name="Rectangle 189"/>
          <p:cNvSpPr>
            <a:spLocks noChangeArrowheads="1"/>
          </p:cNvSpPr>
          <p:nvPr/>
        </p:nvSpPr>
        <p:spPr bwMode="auto">
          <a:xfrm>
            <a:off x="8520113" y="3990975"/>
            <a:ext cx="90011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a:solidFill>
                  <a:srgbClr val="000000"/>
                </a:solidFill>
                <a:latin typeface="Arial" panose="020B0604020202020204" pitchFamily="34" charset="0"/>
                <a:cs typeface="Arial" panose="020B0604020202020204" pitchFamily="34" charset="0"/>
              </a:rPr>
              <a:t>t = 17 ms</a:t>
            </a:r>
            <a:endParaRPr lang="it-IT" altLang="en-US" sz="1400" b="1">
              <a:latin typeface="Arial" panose="020B0604020202020204" pitchFamily="34" charset="0"/>
              <a:cs typeface="Arial" panose="020B0604020202020204" pitchFamily="34" charset="0"/>
            </a:endParaRPr>
          </a:p>
        </p:txBody>
      </p:sp>
      <p:sp>
        <p:nvSpPr>
          <p:cNvPr id="47294" name="Rectangle 190"/>
          <p:cNvSpPr>
            <a:spLocks noChangeArrowheads="1"/>
          </p:cNvSpPr>
          <p:nvPr/>
        </p:nvSpPr>
        <p:spPr bwMode="auto">
          <a:xfrm>
            <a:off x="8493125" y="63595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295" name="Rectangle 191"/>
          <p:cNvSpPr>
            <a:spLocks noChangeArrowheads="1"/>
          </p:cNvSpPr>
          <p:nvPr/>
        </p:nvSpPr>
        <p:spPr bwMode="auto">
          <a:xfrm>
            <a:off x="8196263" y="6357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296" name="Rectangle 192"/>
          <p:cNvSpPr>
            <a:spLocks noChangeArrowheads="1"/>
          </p:cNvSpPr>
          <p:nvPr/>
        </p:nvSpPr>
        <p:spPr bwMode="auto">
          <a:xfrm rot="16200000">
            <a:off x="1764507" y="4437292"/>
            <a:ext cx="10795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it-IT" altLang="en-US" sz="1400" b="1" dirty="0">
                <a:solidFill>
                  <a:srgbClr val="000000"/>
                </a:solidFill>
                <a:latin typeface="Arial" panose="020B0604020202020204" pitchFamily="34" charset="0"/>
                <a:cs typeface="Arial" panose="020B0604020202020204" pitchFamily="34" charset="0"/>
              </a:rPr>
              <a:t>r</a:t>
            </a:r>
            <a:r>
              <a:rPr lang="it-IT" altLang="en-US" sz="1400" b="1" dirty="0" smtClean="0">
                <a:solidFill>
                  <a:srgbClr val="000000"/>
                </a:solidFill>
                <a:latin typeface="Arial" panose="020B0604020202020204" pitchFamily="34" charset="0"/>
                <a:cs typeface="Arial" panose="020B0604020202020204" pitchFamily="34" charset="0"/>
              </a:rPr>
              <a:t>ighe</a:t>
            </a:r>
            <a:endParaRPr lang="it-IT" altLang="en-US" sz="1400" b="1" dirty="0">
              <a:latin typeface="Arial" panose="020B0604020202020204" pitchFamily="34" charset="0"/>
              <a:cs typeface="Arial" panose="020B0604020202020204" pitchFamily="34" charset="0"/>
            </a:endParaRPr>
          </a:p>
        </p:txBody>
      </p:sp>
      <p:grpSp>
        <p:nvGrpSpPr>
          <p:cNvPr id="47297" name="Group 193"/>
          <p:cNvGrpSpPr>
            <a:grpSpLocks/>
          </p:cNvGrpSpPr>
          <p:nvPr/>
        </p:nvGrpSpPr>
        <p:grpSpPr bwMode="auto">
          <a:xfrm>
            <a:off x="2630488" y="4178300"/>
            <a:ext cx="1001712" cy="2165350"/>
            <a:chOff x="387" y="1852"/>
            <a:chExt cx="478" cy="1158"/>
          </a:xfrm>
        </p:grpSpPr>
        <p:sp>
          <p:nvSpPr>
            <p:cNvPr id="47298" name="Rectangle 194"/>
            <p:cNvSpPr>
              <a:spLocks noChangeArrowheads="1"/>
            </p:cNvSpPr>
            <p:nvPr/>
          </p:nvSpPr>
          <p:spPr bwMode="auto">
            <a:xfrm>
              <a:off x="412" y="1876"/>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299" name="Rectangle 195"/>
            <p:cNvSpPr>
              <a:spLocks noChangeArrowheads="1"/>
            </p:cNvSpPr>
            <p:nvPr/>
          </p:nvSpPr>
          <p:spPr bwMode="auto">
            <a:xfrm>
              <a:off x="412" y="1876"/>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300" name="Picture 1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 y="1876"/>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01" name="Line 197"/>
            <p:cNvSpPr>
              <a:spLocks noChangeShapeType="1"/>
            </p:cNvSpPr>
            <p:nvPr/>
          </p:nvSpPr>
          <p:spPr bwMode="auto">
            <a:xfrm>
              <a:off x="412"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2" name="Freeform 198"/>
            <p:cNvSpPr>
              <a:spLocks/>
            </p:cNvSpPr>
            <p:nvPr/>
          </p:nvSpPr>
          <p:spPr bwMode="auto">
            <a:xfrm>
              <a:off x="412"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03" name="Freeform 199"/>
            <p:cNvSpPr>
              <a:spLocks/>
            </p:cNvSpPr>
            <p:nvPr/>
          </p:nvSpPr>
          <p:spPr bwMode="auto">
            <a:xfrm>
              <a:off x="412" y="1876"/>
              <a:ext cx="453" cy="1134"/>
            </a:xfrm>
            <a:custGeom>
              <a:avLst/>
              <a:gdLst>
                <a:gd name="T0" fmla="*/ 0 w 102"/>
                <a:gd name="T1" fmla="*/ 0 h 210"/>
                <a:gd name="T2" fmla="*/ 0 w 102"/>
                <a:gd name="T3" fmla="*/ 210 h 210"/>
                <a:gd name="T4" fmla="*/ 102 w 102"/>
                <a:gd name="T5" fmla="*/ 210 h 210"/>
              </a:gdLst>
              <a:ahLst/>
              <a:cxnLst>
                <a:cxn ang="0">
                  <a:pos x="T0" y="T1"/>
                </a:cxn>
                <a:cxn ang="0">
                  <a:pos x="T2" y="T3"/>
                </a:cxn>
                <a:cxn ang="0">
                  <a:pos x="T4" y="T5"/>
                </a:cxn>
              </a:cxnLst>
              <a:rect l="0" t="0" r="r" b="b"/>
              <a:pathLst>
                <a:path w="102" h="210">
                  <a:moveTo>
                    <a:pt x="0" y="0"/>
                  </a:moveTo>
                  <a:lnTo>
                    <a:pt x="0" y="21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04" name="Line 200"/>
            <p:cNvSpPr>
              <a:spLocks noChangeShapeType="1"/>
            </p:cNvSpPr>
            <p:nvPr/>
          </p:nvSpPr>
          <p:spPr bwMode="auto">
            <a:xfrm>
              <a:off x="412"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5" name="Line 201"/>
            <p:cNvSpPr>
              <a:spLocks noChangeShapeType="1"/>
            </p:cNvSpPr>
            <p:nvPr/>
          </p:nvSpPr>
          <p:spPr bwMode="auto">
            <a:xfrm>
              <a:off x="413" y="2102"/>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6" name="Line 202"/>
            <p:cNvSpPr>
              <a:spLocks noChangeShapeType="1"/>
            </p:cNvSpPr>
            <p:nvPr/>
          </p:nvSpPr>
          <p:spPr bwMode="auto">
            <a:xfrm>
              <a:off x="413" y="2215"/>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7" name="Line 203"/>
            <p:cNvSpPr>
              <a:spLocks noChangeShapeType="1"/>
            </p:cNvSpPr>
            <p:nvPr/>
          </p:nvSpPr>
          <p:spPr bwMode="auto">
            <a:xfrm>
              <a:off x="413" y="2328"/>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8" name="Line 204"/>
            <p:cNvSpPr>
              <a:spLocks noChangeShapeType="1"/>
            </p:cNvSpPr>
            <p:nvPr/>
          </p:nvSpPr>
          <p:spPr bwMode="auto">
            <a:xfrm>
              <a:off x="413" y="2442"/>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9" name="Line 205"/>
            <p:cNvSpPr>
              <a:spLocks noChangeShapeType="1"/>
            </p:cNvSpPr>
            <p:nvPr/>
          </p:nvSpPr>
          <p:spPr bwMode="auto">
            <a:xfrm>
              <a:off x="413" y="2555"/>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0" name="Line 206"/>
            <p:cNvSpPr>
              <a:spLocks noChangeShapeType="1"/>
            </p:cNvSpPr>
            <p:nvPr/>
          </p:nvSpPr>
          <p:spPr bwMode="auto">
            <a:xfrm>
              <a:off x="413" y="278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1" name="Line 207"/>
            <p:cNvSpPr>
              <a:spLocks noChangeShapeType="1"/>
            </p:cNvSpPr>
            <p:nvPr/>
          </p:nvSpPr>
          <p:spPr bwMode="auto">
            <a:xfrm>
              <a:off x="412"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2" name="Freeform 208"/>
            <p:cNvSpPr>
              <a:spLocks/>
            </p:cNvSpPr>
            <p:nvPr/>
          </p:nvSpPr>
          <p:spPr bwMode="auto">
            <a:xfrm>
              <a:off x="412"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13" name="Line 209"/>
            <p:cNvSpPr>
              <a:spLocks noChangeShapeType="1"/>
            </p:cNvSpPr>
            <p:nvPr/>
          </p:nvSpPr>
          <p:spPr bwMode="auto">
            <a:xfrm>
              <a:off x="412"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4" name="Line 210"/>
            <p:cNvSpPr>
              <a:spLocks noChangeShapeType="1"/>
            </p:cNvSpPr>
            <p:nvPr/>
          </p:nvSpPr>
          <p:spPr bwMode="auto">
            <a:xfrm>
              <a:off x="413" y="2668"/>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5" name="Line 211"/>
            <p:cNvSpPr>
              <a:spLocks noChangeShapeType="1"/>
            </p:cNvSpPr>
            <p:nvPr/>
          </p:nvSpPr>
          <p:spPr bwMode="auto">
            <a:xfrm>
              <a:off x="413" y="289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6" name="Line 212"/>
            <p:cNvSpPr>
              <a:spLocks noChangeShapeType="1"/>
            </p:cNvSpPr>
            <p:nvPr/>
          </p:nvSpPr>
          <p:spPr bwMode="auto">
            <a:xfrm>
              <a:off x="412" y="3010"/>
              <a:ext cx="1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7" name="Line 213"/>
            <p:cNvSpPr>
              <a:spLocks noChangeShapeType="1"/>
            </p:cNvSpPr>
            <p:nvPr/>
          </p:nvSpPr>
          <p:spPr bwMode="auto">
            <a:xfrm>
              <a:off x="638" y="3001"/>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8" name="Line 214"/>
            <p:cNvSpPr>
              <a:spLocks noChangeShapeType="1"/>
            </p:cNvSpPr>
            <p:nvPr/>
          </p:nvSpPr>
          <p:spPr bwMode="auto">
            <a:xfrm>
              <a:off x="864" y="3001"/>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9" name="Line 215"/>
            <p:cNvSpPr>
              <a:spLocks noChangeShapeType="1"/>
            </p:cNvSpPr>
            <p:nvPr/>
          </p:nvSpPr>
          <p:spPr bwMode="auto">
            <a:xfrm>
              <a:off x="525" y="3001"/>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0" name="Line 216"/>
            <p:cNvSpPr>
              <a:spLocks noChangeShapeType="1"/>
            </p:cNvSpPr>
            <p:nvPr/>
          </p:nvSpPr>
          <p:spPr bwMode="auto">
            <a:xfrm>
              <a:off x="751" y="3001"/>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1" name="Line 217"/>
            <p:cNvSpPr>
              <a:spLocks noChangeShapeType="1"/>
            </p:cNvSpPr>
            <p:nvPr/>
          </p:nvSpPr>
          <p:spPr bwMode="auto">
            <a:xfrm>
              <a:off x="413" y="198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2" name="Line 218"/>
            <p:cNvSpPr>
              <a:spLocks noChangeShapeType="1"/>
            </p:cNvSpPr>
            <p:nvPr/>
          </p:nvSpPr>
          <p:spPr bwMode="auto">
            <a:xfrm>
              <a:off x="410" y="187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3" name="Rectangle 219"/>
            <p:cNvSpPr>
              <a:spLocks noChangeArrowheads="1"/>
            </p:cNvSpPr>
            <p:nvPr/>
          </p:nvSpPr>
          <p:spPr bwMode="auto">
            <a:xfrm>
              <a:off x="387" y="1852"/>
              <a:ext cx="138" cy="14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324" name="Line 220"/>
            <p:cNvSpPr>
              <a:spLocks noChangeShapeType="1"/>
            </p:cNvSpPr>
            <p:nvPr/>
          </p:nvSpPr>
          <p:spPr bwMode="auto">
            <a:xfrm>
              <a:off x="412" y="1996"/>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325" name="Line 221"/>
            <p:cNvSpPr>
              <a:spLocks noChangeShapeType="1"/>
            </p:cNvSpPr>
            <p:nvPr/>
          </p:nvSpPr>
          <p:spPr bwMode="auto">
            <a:xfrm>
              <a:off x="528" y="1876"/>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326" name="Group 222"/>
          <p:cNvGrpSpPr>
            <a:grpSpLocks/>
          </p:cNvGrpSpPr>
          <p:nvPr/>
        </p:nvGrpSpPr>
        <p:grpSpPr bwMode="auto">
          <a:xfrm>
            <a:off x="3810000" y="4191000"/>
            <a:ext cx="985838" cy="2152650"/>
            <a:chOff x="951" y="1859"/>
            <a:chExt cx="470" cy="1151"/>
          </a:xfrm>
        </p:grpSpPr>
        <p:sp>
          <p:nvSpPr>
            <p:cNvPr id="47327" name="Rectangle 223"/>
            <p:cNvSpPr>
              <a:spLocks noChangeArrowheads="1"/>
            </p:cNvSpPr>
            <p:nvPr/>
          </p:nvSpPr>
          <p:spPr bwMode="auto">
            <a:xfrm>
              <a:off x="967" y="1876"/>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328" name="Rectangle 224"/>
            <p:cNvSpPr>
              <a:spLocks noChangeArrowheads="1"/>
            </p:cNvSpPr>
            <p:nvPr/>
          </p:nvSpPr>
          <p:spPr bwMode="auto">
            <a:xfrm>
              <a:off x="967" y="1876"/>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329" name="Picture 2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 y="1876"/>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30" name="Line 226"/>
            <p:cNvSpPr>
              <a:spLocks noChangeShapeType="1"/>
            </p:cNvSpPr>
            <p:nvPr/>
          </p:nvSpPr>
          <p:spPr bwMode="auto">
            <a:xfrm>
              <a:off x="967"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1" name="Freeform 227"/>
            <p:cNvSpPr>
              <a:spLocks/>
            </p:cNvSpPr>
            <p:nvPr/>
          </p:nvSpPr>
          <p:spPr bwMode="auto">
            <a:xfrm>
              <a:off x="967"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32" name="Freeform 228"/>
            <p:cNvSpPr>
              <a:spLocks/>
            </p:cNvSpPr>
            <p:nvPr/>
          </p:nvSpPr>
          <p:spPr bwMode="auto">
            <a:xfrm>
              <a:off x="967" y="1876"/>
              <a:ext cx="453" cy="1134"/>
            </a:xfrm>
            <a:custGeom>
              <a:avLst/>
              <a:gdLst>
                <a:gd name="T0" fmla="*/ 0 w 102"/>
                <a:gd name="T1" fmla="*/ 0 h 210"/>
                <a:gd name="T2" fmla="*/ 0 w 102"/>
                <a:gd name="T3" fmla="*/ 210 h 210"/>
                <a:gd name="T4" fmla="*/ 102 w 102"/>
                <a:gd name="T5" fmla="*/ 210 h 210"/>
              </a:gdLst>
              <a:ahLst/>
              <a:cxnLst>
                <a:cxn ang="0">
                  <a:pos x="T0" y="T1"/>
                </a:cxn>
                <a:cxn ang="0">
                  <a:pos x="T2" y="T3"/>
                </a:cxn>
                <a:cxn ang="0">
                  <a:pos x="T4" y="T5"/>
                </a:cxn>
              </a:cxnLst>
              <a:rect l="0" t="0" r="r" b="b"/>
              <a:pathLst>
                <a:path w="102" h="210">
                  <a:moveTo>
                    <a:pt x="0" y="0"/>
                  </a:moveTo>
                  <a:lnTo>
                    <a:pt x="0" y="21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33" name="Line 229"/>
            <p:cNvSpPr>
              <a:spLocks noChangeShapeType="1"/>
            </p:cNvSpPr>
            <p:nvPr/>
          </p:nvSpPr>
          <p:spPr bwMode="auto">
            <a:xfrm>
              <a:off x="967"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4" name="Line 230"/>
            <p:cNvSpPr>
              <a:spLocks noChangeShapeType="1"/>
            </p:cNvSpPr>
            <p:nvPr/>
          </p:nvSpPr>
          <p:spPr bwMode="auto">
            <a:xfrm>
              <a:off x="967"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5" name="Freeform 231"/>
            <p:cNvSpPr>
              <a:spLocks/>
            </p:cNvSpPr>
            <p:nvPr/>
          </p:nvSpPr>
          <p:spPr bwMode="auto">
            <a:xfrm>
              <a:off x="967"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36" name="Line 232"/>
            <p:cNvSpPr>
              <a:spLocks noChangeShapeType="1"/>
            </p:cNvSpPr>
            <p:nvPr/>
          </p:nvSpPr>
          <p:spPr bwMode="auto">
            <a:xfrm>
              <a:off x="967"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7" name="Line 233"/>
            <p:cNvSpPr>
              <a:spLocks noChangeShapeType="1"/>
            </p:cNvSpPr>
            <p:nvPr/>
          </p:nvSpPr>
          <p:spPr bwMode="auto">
            <a:xfrm>
              <a:off x="967" y="199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8" name="Line 234"/>
            <p:cNvSpPr>
              <a:spLocks noChangeShapeType="1"/>
            </p:cNvSpPr>
            <p:nvPr/>
          </p:nvSpPr>
          <p:spPr bwMode="auto">
            <a:xfrm>
              <a:off x="967" y="210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39" name="Line 235"/>
            <p:cNvSpPr>
              <a:spLocks noChangeShapeType="1"/>
            </p:cNvSpPr>
            <p:nvPr/>
          </p:nvSpPr>
          <p:spPr bwMode="auto">
            <a:xfrm>
              <a:off x="967" y="221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0" name="Line 236"/>
            <p:cNvSpPr>
              <a:spLocks noChangeShapeType="1"/>
            </p:cNvSpPr>
            <p:nvPr/>
          </p:nvSpPr>
          <p:spPr bwMode="auto">
            <a:xfrm>
              <a:off x="967" y="233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1" name="Line 237"/>
            <p:cNvSpPr>
              <a:spLocks noChangeShapeType="1"/>
            </p:cNvSpPr>
            <p:nvPr/>
          </p:nvSpPr>
          <p:spPr bwMode="auto">
            <a:xfrm>
              <a:off x="967" y="244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2" name="Line 238"/>
            <p:cNvSpPr>
              <a:spLocks noChangeShapeType="1"/>
            </p:cNvSpPr>
            <p:nvPr/>
          </p:nvSpPr>
          <p:spPr bwMode="auto">
            <a:xfrm>
              <a:off x="967" y="255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3" name="Line 239"/>
            <p:cNvSpPr>
              <a:spLocks noChangeShapeType="1"/>
            </p:cNvSpPr>
            <p:nvPr/>
          </p:nvSpPr>
          <p:spPr bwMode="auto">
            <a:xfrm>
              <a:off x="967" y="2783"/>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4" name="Line 240"/>
            <p:cNvSpPr>
              <a:spLocks noChangeShapeType="1"/>
            </p:cNvSpPr>
            <p:nvPr/>
          </p:nvSpPr>
          <p:spPr bwMode="auto">
            <a:xfrm>
              <a:off x="967" y="267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5" name="Line 241"/>
            <p:cNvSpPr>
              <a:spLocks noChangeShapeType="1"/>
            </p:cNvSpPr>
            <p:nvPr/>
          </p:nvSpPr>
          <p:spPr bwMode="auto">
            <a:xfrm>
              <a:off x="967" y="289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6" name="Line 242"/>
            <p:cNvSpPr>
              <a:spLocks noChangeShapeType="1"/>
            </p:cNvSpPr>
            <p:nvPr/>
          </p:nvSpPr>
          <p:spPr bwMode="auto">
            <a:xfrm>
              <a:off x="1195"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7" name="Line 243"/>
            <p:cNvSpPr>
              <a:spLocks noChangeShapeType="1"/>
            </p:cNvSpPr>
            <p:nvPr/>
          </p:nvSpPr>
          <p:spPr bwMode="auto">
            <a:xfrm>
              <a:off x="1421"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8" name="Line 244"/>
            <p:cNvSpPr>
              <a:spLocks noChangeShapeType="1"/>
            </p:cNvSpPr>
            <p:nvPr/>
          </p:nvSpPr>
          <p:spPr bwMode="auto">
            <a:xfrm>
              <a:off x="1082"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49" name="Line 245"/>
            <p:cNvSpPr>
              <a:spLocks noChangeShapeType="1"/>
            </p:cNvSpPr>
            <p:nvPr/>
          </p:nvSpPr>
          <p:spPr bwMode="auto">
            <a:xfrm>
              <a:off x="1308"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0" name="Line 246"/>
            <p:cNvSpPr>
              <a:spLocks noChangeShapeType="1"/>
            </p:cNvSpPr>
            <p:nvPr/>
          </p:nvSpPr>
          <p:spPr bwMode="auto">
            <a:xfrm>
              <a:off x="967" y="199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1" name="Line 247"/>
            <p:cNvSpPr>
              <a:spLocks noChangeShapeType="1"/>
            </p:cNvSpPr>
            <p:nvPr/>
          </p:nvSpPr>
          <p:spPr bwMode="auto">
            <a:xfrm>
              <a:off x="964" y="1878"/>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2" name="Rectangle 248"/>
            <p:cNvSpPr>
              <a:spLocks noChangeArrowheads="1"/>
            </p:cNvSpPr>
            <p:nvPr/>
          </p:nvSpPr>
          <p:spPr bwMode="auto">
            <a:xfrm>
              <a:off x="951" y="1859"/>
              <a:ext cx="128" cy="13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353" name="Line 249"/>
            <p:cNvSpPr>
              <a:spLocks noChangeShapeType="1"/>
            </p:cNvSpPr>
            <p:nvPr/>
          </p:nvSpPr>
          <p:spPr bwMode="auto">
            <a:xfrm>
              <a:off x="966" y="1998"/>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354" name="Line 250"/>
            <p:cNvSpPr>
              <a:spLocks noChangeShapeType="1"/>
            </p:cNvSpPr>
            <p:nvPr/>
          </p:nvSpPr>
          <p:spPr bwMode="auto">
            <a:xfrm>
              <a:off x="1082" y="1878"/>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355" name="Group 251"/>
          <p:cNvGrpSpPr>
            <a:grpSpLocks/>
          </p:cNvGrpSpPr>
          <p:nvPr/>
        </p:nvGrpSpPr>
        <p:grpSpPr bwMode="auto">
          <a:xfrm>
            <a:off x="4943476" y="4183064"/>
            <a:ext cx="1014413" cy="2160587"/>
            <a:chOff x="1492" y="1770"/>
            <a:chExt cx="484" cy="1155"/>
          </a:xfrm>
        </p:grpSpPr>
        <p:sp>
          <p:nvSpPr>
            <p:cNvPr id="47356" name="Rectangle 252"/>
            <p:cNvSpPr>
              <a:spLocks noChangeArrowheads="1"/>
            </p:cNvSpPr>
            <p:nvPr/>
          </p:nvSpPr>
          <p:spPr bwMode="auto">
            <a:xfrm>
              <a:off x="1523" y="1791"/>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357" name="Rectangle 253"/>
            <p:cNvSpPr>
              <a:spLocks noChangeArrowheads="1"/>
            </p:cNvSpPr>
            <p:nvPr/>
          </p:nvSpPr>
          <p:spPr bwMode="auto">
            <a:xfrm>
              <a:off x="1523" y="1791"/>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358" name="Picture 2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 y="1791"/>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59" name="Line 255"/>
            <p:cNvSpPr>
              <a:spLocks noChangeShapeType="1"/>
            </p:cNvSpPr>
            <p:nvPr/>
          </p:nvSpPr>
          <p:spPr bwMode="auto">
            <a:xfrm>
              <a:off x="1523" y="2925"/>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0" name="Freeform 256"/>
            <p:cNvSpPr>
              <a:spLocks/>
            </p:cNvSpPr>
            <p:nvPr/>
          </p:nvSpPr>
          <p:spPr bwMode="auto">
            <a:xfrm>
              <a:off x="1523" y="1791"/>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61" name="Freeform 257"/>
            <p:cNvSpPr>
              <a:spLocks/>
            </p:cNvSpPr>
            <p:nvPr/>
          </p:nvSpPr>
          <p:spPr bwMode="auto">
            <a:xfrm>
              <a:off x="1523" y="1791"/>
              <a:ext cx="453" cy="1134"/>
            </a:xfrm>
            <a:custGeom>
              <a:avLst/>
              <a:gdLst>
                <a:gd name="T0" fmla="*/ 0 w 102"/>
                <a:gd name="T1" fmla="*/ 0 h 210"/>
                <a:gd name="T2" fmla="*/ 0 w 102"/>
                <a:gd name="T3" fmla="*/ 210 h 210"/>
                <a:gd name="T4" fmla="*/ 102 w 102"/>
                <a:gd name="T5" fmla="*/ 210 h 210"/>
              </a:gdLst>
              <a:ahLst/>
              <a:cxnLst>
                <a:cxn ang="0">
                  <a:pos x="T0" y="T1"/>
                </a:cxn>
                <a:cxn ang="0">
                  <a:pos x="T2" y="T3"/>
                </a:cxn>
                <a:cxn ang="0">
                  <a:pos x="T4" y="T5"/>
                </a:cxn>
              </a:cxnLst>
              <a:rect l="0" t="0" r="r" b="b"/>
              <a:pathLst>
                <a:path w="102" h="210">
                  <a:moveTo>
                    <a:pt x="0" y="0"/>
                  </a:moveTo>
                  <a:lnTo>
                    <a:pt x="0" y="21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62" name="Line 258"/>
            <p:cNvSpPr>
              <a:spLocks noChangeShapeType="1"/>
            </p:cNvSpPr>
            <p:nvPr/>
          </p:nvSpPr>
          <p:spPr bwMode="auto">
            <a:xfrm>
              <a:off x="1523" y="1791"/>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3" name="Line 259"/>
            <p:cNvSpPr>
              <a:spLocks noChangeShapeType="1"/>
            </p:cNvSpPr>
            <p:nvPr/>
          </p:nvSpPr>
          <p:spPr bwMode="auto">
            <a:xfrm>
              <a:off x="1523" y="2925"/>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4" name="Freeform 260"/>
            <p:cNvSpPr>
              <a:spLocks/>
            </p:cNvSpPr>
            <p:nvPr/>
          </p:nvSpPr>
          <p:spPr bwMode="auto">
            <a:xfrm>
              <a:off x="1523" y="1791"/>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65" name="Line 261"/>
            <p:cNvSpPr>
              <a:spLocks noChangeShapeType="1"/>
            </p:cNvSpPr>
            <p:nvPr/>
          </p:nvSpPr>
          <p:spPr bwMode="auto">
            <a:xfrm>
              <a:off x="1523" y="1791"/>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6" name="Line 262"/>
            <p:cNvSpPr>
              <a:spLocks noChangeShapeType="1"/>
            </p:cNvSpPr>
            <p:nvPr/>
          </p:nvSpPr>
          <p:spPr bwMode="auto">
            <a:xfrm>
              <a:off x="1524" y="190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7" name="Line 263"/>
            <p:cNvSpPr>
              <a:spLocks noChangeShapeType="1"/>
            </p:cNvSpPr>
            <p:nvPr/>
          </p:nvSpPr>
          <p:spPr bwMode="auto">
            <a:xfrm>
              <a:off x="1524" y="201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8" name="Line 264"/>
            <p:cNvSpPr>
              <a:spLocks noChangeShapeType="1"/>
            </p:cNvSpPr>
            <p:nvPr/>
          </p:nvSpPr>
          <p:spPr bwMode="auto">
            <a:xfrm>
              <a:off x="1524" y="2132"/>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9" name="Line 265"/>
            <p:cNvSpPr>
              <a:spLocks noChangeShapeType="1"/>
            </p:cNvSpPr>
            <p:nvPr/>
          </p:nvSpPr>
          <p:spPr bwMode="auto">
            <a:xfrm>
              <a:off x="1524" y="2245"/>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0" name="Line 266"/>
            <p:cNvSpPr>
              <a:spLocks noChangeShapeType="1"/>
            </p:cNvSpPr>
            <p:nvPr/>
          </p:nvSpPr>
          <p:spPr bwMode="auto">
            <a:xfrm>
              <a:off x="1524" y="235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1" name="Line 267"/>
            <p:cNvSpPr>
              <a:spLocks noChangeShapeType="1"/>
            </p:cNvSpPr>
            <p:nvPr/>
          </p:nvSpPr>
          <p:spPr bwMode="auto">
            <a:xfrm>
              <a:off x="1524" y="2472"/>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2" name="Line 268"/>
            <p:cNvSpPr>
              <a:spLocks noChangeShapeType="1"/>
            </p:cNvSpPr>
            <p:nvPr/>
          </p:nvSpPr>
          <p:spPr bwMode="auto">
            <a:xfrm>
              <a:off x="1524" y="2698"/>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3" name="Line 269"/>
            <p:cNvSpPr>
              <a:spLocks noChangeShapeType="1"/>
            </p:cNvSpPr>
            <p:nvPr/>
          </p:nvSpPr>
          <p:spPr bwMode="auto">
            <a:xfrm>
              <a:off x="1524" y="2585"/>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4" name="Line 270"/>
            <p:cNvSpPr>
              <a:spLocks noChangeShapeType="1"/>
            </p:cNvSpPr>
            <p:nvPr/>
          </p:nvSpPr>
          <p:spPr bwMode="auto">
            <a:xfrm>
              <a:off x="1524" y="281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5" name="Line 271"/>
            <p:cNvSpPr>
              <a:spLocks noChangeShapeType="1"/>
            </p:cNvSpPr>
            <p:nvPr/>
          </p:nvSpPr>
          <p:spPr bwMode="auto">
            <a:xfrm>
              <a:off x="1749" y="2914"/>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6" name="Line 272"/>
            <p:cNvSpPr>
              <a:spLocks noChangeShapeType="1"/>
            </p:cNvSpPr>
            <p:nvPr/>
          </p:nvSpPr>
          <p:spPr bwMode="auto">
            <a:xfrm>
              <a:off x="1975" y="2914"/>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7" name="Line 273"/>
            <p:cNvSpPr>
              <a:spLocks noChangeShapeType="1"/>
            </p:cNvSpPr>
            <p:nvPr/>
          </p:nvSpPr>
          <p:spPr bwMode="auto">
            <a:xfrm>
              <a:off x="1636" y="2914"/>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8" name="Line 274"/>
            <p:cNvSpPr>
              <a:spLocks noChangeShapeType="1"/>
            </p:cNvSpPr>
            <p:nvPr/>
          </p:nvSpPr>
          <p:spPr bwMode="auto">
            <a:xfrm>
              <a:off x="1862" y="2914"/>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9" name="Line 275"/>
            <p:cNvSpPr>
              <a:spLocks noChangeShapeType="1"/>
            </p:cNvSpPr>
            <p:nvPr/>
          </p:nvSpPr>
          <p:spPr bwMode="auto">
            <a:xfrm>
              <a:off x="1523" y="1902"/>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0" name="Line 276"/>
            <p:cNvSpPr>
              <a:spLocks noChangeShapeType="1"/>
            </p:cNvSpPr>
            <p:nvPr/>
          </p:nvSpPr>
          <p:spPr bwMode="auto">
            <a:xfrm>
              <a:off x="1520" y="178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1" name="Rectangle 277"/>
            <p:cNvSpPr>
              <a:spLocks noChangeArrowheads="1"/>
            </p:cNvSpPr>
            <p:nvPr/>
          </p:nvSpPr>
          <p:spPr bwMode="auto">
            <a:xfrm>
              <a:off x="1492" y="1770"/>
              <a:ext cx="143" cy="13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382" name="Line 278"/>
            <p:cNvSpPr>
              <a:spLocks noChangeShapeType="1"/>
            </p:cNvSpPr>
            <p:nvPr/>
          </p:nvSpPr>
          <p:spPr bwMode="auto">
            <a:xfrm>
              <a:off x="1522" y="1909"/>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383" name="Line 279"/>
            <p:cNvSpPr>
              <a:spLocks noChangeShapeType="1"/>
            </p:cNvSpPr>
            <p:nvPr/>
          </p:nvSpPr>
          <p:spPr bwMode="auto">
            <a:xfrm>
              <a:off x="1638" y="1789"/>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384" name="Group 280"/>
          <p:cNvGrpSpPr>
            <a:grpSpLocks/>
          </p:cNvGrpSpPr>
          <p:nvPr/>
        </p:nvGrpSpPr>
        <p:grpSpPr bwMode="auto">
          <a:xfrm>
            <a:off x="6100763" y="4178300"/>
            <a:ext cx="1020762" cy="2165350"/>
            <a:chOff x="2045" y="1852"/>
            <a:chExt cx="487" cy="1158"/>
          </a:xfrm>
        </p:grpSpPr>
        <p:sp>
          <p:nvSpPr>
            <p:cNvPr id="47385" name="Rectangle 281"/>
            <p:cNvSpPr>
              <a:spLocks noChangeArrowheads="1"/>
            </p:cNvSpPr>
            <p:nvPr/>
          </p:nvSpPr>
          <p:spPr bwMode="auto">
            <a:xfrm>
              <a:off x="2079" y="1876"/>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386" name="Rectangle 282"/>
            <p:cNvSpPr>
              <a:spLocks noChangeArrowheads="1"/>
            </p:cNvSpPr>
            <p:nvPr/>
          </p:nvSpPr>
          <p:spPr bwMode="auto">
            <a:xfrm>
              <a:off x="2079" y="1876"/>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387" name="Picture 2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9" y="1876"/>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388" name="Line 284"/>
            <p:cNvSpPr>
              <a:spLocks noChangeShapeType="1"/>
            </p:cNvSpPr>
            <p:nvPr/>
          </p:nvSpPr>
          <p:spPr bwMode="auto">
            <a:xfrm>
              <a:off x="2079"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9" name="Freeform 285"/>
            <p:cNvSpPr>
              <a:spLocks/>
            </p:cNvSpPr>
            <p:nvPr/>
          </p:nvSpPr>
          <p:spPr bwMode="auto">
            <a:xfrm>
              <a:off x="2079"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90" name="Freeform 286"/>
            <p:cNvSpPr>
              <a:spLocks/>
            </p:cNvSpPr>
            <p:nvPr/>
          </p:nvSpPr>
          <p:spPr bwMode="auto">
            <a:xfrm>
              <a:off x="2079" y="1876"/>
              <a:ext cx="453" cy="1134"/>
            </a:xfrm>
            <a:custGeom>
              <a:avLst/>
              <a:gdLst>
                <a:gd name="T0" fmla="*/ 0 w 102"/>
                <a:gd name="T1" fmla="*/ 0 h 210"/>
                <a:gd name="T2" fmla="*/ 0 w 102"/>
                <a:gd name="T3" fmla="*/ 210 h 210"/>
                <a:gd name="T4" fmla="*/ 102 w 102"/>
                <a:gd name="T5" fmla="*/ 210 h 210"/>
              </a:gdLst>
              <a:ahLst/>
              <a:cxnLst>
                <a:cxn ang="0">
                  <a:pos x="T0" y="T1"/>
                </a:cxn>
                <a:cxn ang="0">
                  <a:pos x="T2" y="T3"/>
                </a:cxn>
                <a:cxn ang="0">
                  <a:pos x="T4" y="T5"/>
                </a:cxn>
              </a:cxnLst>
              <a:rect l="0" t="0" r="r" b="b"/>
              <a:pathLst>
                <a:path w="102" h="210">
                  <a:moveTo>
                    <a:pt x="0" y="0"/>
                  </a:moveTo>
                  <a:lnTo>
                    <a:pt x="0" y="21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91" name="Line 287"/>
            <p:cNvSpPr>
              <a:spLocks noChangeShapeType="1"/>
            </p:cNvSpPr>
            <p:nvPr/>
          </p:nvSpPr>
          <p:spPr bwMode="auto">
            <a:xfrm>
              <a:off x="2079"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2" name="Line 288"/>
            <p:cNvSpPr>
              <a:spLocks noChangeShapeType="1"/>
            </p:cNvSpPr>
            <p:nvPr/>
          </p:nvSpPr>
          <p:spPr bwMode="auto">
            <a:xfrm>
              <a:off x="2079"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3" name="Freeform 289"/>
            <p:cNvSpPr>
              <a:spLocks/>
            </p:cNvSpPr>
            <p:nvPr/>
          </p:nvSpPr>
          <p:spPr bwMode="auto">
            <a:xfrm>
              <a:off x="2079"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94" name="Line 290"/>
            <p:cNvSpPr>
              <a:spLocks noChangeShapeType="1"/>
            </p:cNvSpPr>
            <p:nvPr/>
          </p:nvSpPr>
          <p:spPr bwMode="auto">
            <a:xfrm>
              <a:off x="2079"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5" name="Line 291"/>
            <p:cNvSpPr>
              <a:spLocks noChangeShapeType="1"/>
            </p:cNvSpPr>
            <p:nvPr/>
          </p:nvSpPr>
          <p:spPr bwMode="auto">
            <a:xfrm>
              <a:off x="2079" y="199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6" name="Line 292"/>
            <p:cNvSpPr>
              <a:spLocks noChangeShapeType="1"/>
            </p:cNvSpPr>
            <p:nvPr/>
          </p:nvSpPr>
          <p:spPr bwMode="auto">
            <a:xfrm>
              <a:off x="2079" y="210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7" name="Line 293"/>
            <p:cNvSpPr>
              <a:spLocks noChangeShapeType="1"/>
            </p:cNvSpPr>
            <p:nvPr/>
          </p:nvSpPr>
          <p:spPr bwMode="auto">
            <a:xfrm>
              <a:off x="2079" y="221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8" name="Line 294"/>
            <p:cNvSpPr>
              <a:spLocks noChangeShapeType="1"/>
            </p:cNvSpPr>
            <p:nvPr/>
          </p:nvSpPr>
          <p:spPr bwMode="auto">
            <a:xfrm>
              <a:off x="2079" y="233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9" name="Line 295"/>
            <p:cNvSpPr>
              <a:spLocks noChangeShapeType="1"/>
            </p:cNvSpPr>
            <p:nvPr/>
          </p:nvSpPr>
          <p:spPr bwMode="auto">
            <a:xfrm>
              <a:off x="2079" y="244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0" name="Line 296"/>
            <p:cNvSpPr>
              <a:spLocks noChangeShapeType="1"/>
            </p:cNvSpPr>
            <p:nvPr/>
          </p:nvSpPr>
          <p:spPr bwMode="auto">
            <a:xfrm>
              <a:off x="2079" y="255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1" name="Line 297"/>
            <p:cNvSpPr>
              <a:spLocks noChangeShapeType="1"/>
            </p:cNvSpPr>
            <p:nvPr/>
          </p:nvSpPr>
          <p:spPr bwMode="auto">
            <a:xfrm>
              <a:off x="2079" y="2783"/>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2" name="Line 298"/>
            <p:cNvSpPr>
              <a:spLocks noChangeShapeType="1"/>
            </p:cNvSpPr>
            <p:nvPr/>
          </p:nvSpPr>
          <p:spPr bwMode="auto">
            <a:xfrm>
              <a:off x="2079" y="267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3" name="Line 299"/>
            <p:cNvSpPr>
              <a:spLocks noChangeShapeType="1"/>
            </p:cNvSpPr>
            <p:nvPr/>
          </p:nvSpPr>
          <p:spPr bwMode="auto">
            <a:xfrm>
              <a:off x="2079" y="289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4" name="Line 300"/>
            <p:cNvSpPr>
              <a:spLocks noChangeShapeType="1"/>
            </p:cNvSpPr>
            <p:nvPr/>
          </p:nvSpPr>
          <p:spPr bwMode="auto">
            <a:xfrm>
              <a:off x="2079" y="1876"/>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5" name="Line 301"/>
            <p:cNvSpPr>
              <a:spLocks noChangeShapeType="1"/>
            </p:cNvSpPr>
            <p:nvPr/>
          </p:nvSpPr>
          <p:spPr bwMode="auto">
            <a:xfrm>
              <a:off x="2192"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6" name="Line 302"/>
            <p:cNvSpPr>
              <a:spLocks noChangeShapeType="1"/>
            </p:cNvSpPr>
            <p:nvPr/>
          </p:nvSpPr>
          <p:spPr bwMode="auto">
            <a:xfrm>
              <a:off x="2418"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7" name="Line 303"/>
            <p:cNvSpPr>
              <a:spLocks noChangeShapeType="1"/>
            </p:cNvSpPr>
            <p:nvPr/>
          </p:nvSpPr>
          <p:spPr bwMode="auto">
            <a:xfrm>
              <a:off x="2079"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8" name="Line 304"/>
            <p:cNvSpPr>
              <a:spLocks noChangeShapeType="1"/>
            </p:cNvSpPr>
            <p:nvPr/>
          </p:nvSpPr>
          <p:spPr bwMode="auto">
            <a:xfrm>
              <a:off x="2305"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9" name="Line 305"/>
            <p:cNvSpPr>
              <a:spLocks noChangeShapeType="1"/>
            </p:cNvSpPr>
            <p:nvPr/>
          </p:nvSpPr>
          <p:spPr bwMode="auto">
            <a:xfrm>
              <a:off x="2081" y="198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0" name="Line 306"/>
            <p:cNvSpPr>
              <a:spLocks noChangeShapeType="1"/>
            </p:cNvSpPr>
            <p:nvPr/>
          </p:nvSpPr>
          <p:spPr bwMode="auto">
            <a:xfrm>
              <a:off x="2078" y="187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1" name="Rectangle 307"/>
            <p:cNvSpPr>
              <a:spLocks noChangeArrowheads="1"/>
            </p:cNvSpPr>
            <p:nvPr/>
          </p:nvSpPr>
          <p:spPr bwMode="auto">
            <a:xfrm>
              <a:off x="2045" y="1852"/>
              <a:ext cx="148" cy="14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12" name="Line 308"/>
            <p:cNvSpPr>
              <a:spLocks noChangeShapeType="1"/>
            </p:cNvSpPr>
            <p:nvPr/>
          </p:nvSpPr>
          <p:spPr bwMode="auto">
            <a:xfrm>
              <a:off x="2080" y="1996"/>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13" name="Line 309"/>
            <p:cNvSpPr>
              <a:spLocks noChangeShapeType="1"/>
            </p:cNvSpPr>
            <p:nvPr/>
          </p:nvSpPr>
          <p:spPr bwMode="auto">
            <a:xfrm>
              <a:off x="2196" y="1876"/>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414" name="Group 310"/>
          <p:cNvGrpSpPr>
            <a:grpSpLocks/>
          </p:cNvGrpSpPr>
          <p:nvPr/>
        </p:nvGrpSpPr>
        <p:grpSpPr bwMode="auto">
          <a:xfrm>
            <a:off x="7265988" y="4178300"/>
            <a:ext cx="1022350" cy="2165350"/>
            <a:chOff x="2601" y="1852"/>
            <a:chExt cx="488" cy="1158"/>
          </a:xfrm>
        </p:grpSpPr>
        <p:sp>
          <p:nvSpPr>
            <p:cNvPr id="47415" name="Rectangle 311"/>
            <p:cNvSpPr>
              <a:spLocks noChangeArrowheads="1"/>
            </p:cNvSpPr>
            <p:nvPr/>
          </p:nvSpPr>
          <p:spPr bwMode="auto">
            <a:xfrm>
              <a:off x="2634" y="1876"/>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416" name="Rectangle 312"/>
            <p:cNvSpPr>
              <a:spLocks noChangeArrowheads="1"/>
            </p:cNvSpPr>
            <p:nvPr/>
          </p:nvSpPr>
          <p:spPr bwMode="auto">
            <a:xfrm>
              <a:off x="2634" y="1876"/>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417" name="Picture 3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4" y="1876"/>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18" name="Line 314"/>
            <p:cNvSpPr>
              <a:spLocks noChangeShapeType="1"/>
            </p:cNvSpPr>
            <p:nvPr/>
          </p:nvSpPr>
          <p:spPr bwMode="auto">
            <a:xfrm>
              <a:off x="2634"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19" name="Freeform 315"/>
            <p:cNvSpPr>
              <a:spLocks/>
            </p:cNvSpPr>
            <p:nvPr/>
          </p:nvSpPr>
          <p:spPr bwMode="auto">
            <a:xfrm>
              <a:off x="2634"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20" name="Freeform 316"/>
            <p:cNvSpPr>
              <a:spLocks/>
            </p:cNvSpPr>
            <p:nvPr/>
          </p:nvSpPr>
          <p:spPr bwMode="auto">
            <a:xfrm>
              <a:off x="2634" y="1876"/>
              <a:ext cx="453" cy="1134"/>
            </a:xfrm>
            <a:custGeom>
              <a:avLst/>
              <a:gdLst>
                <a:gd name="T0" fmla="*/ 0 w 102"/>
                <a:gd name="T1" fmla="*/ 0 h 210"/>
                <a:gd name="T2" fmla="*/ 0 w 102"/>
                <a:gd name="T3" fmla="*/ 210 h 210"/>
                <a:gd name="T4" fmla="*/ 102 w 102"/>
                <a:gd name="T5" fmla="*/ 210 h 210"/>
              </a:gdLst>
              <a:ahLst/>
              <a:cxnLst>
                <a:cxn ang="0">
                  <a:pos x="T0" y="T1"/>
                </a:cxn>
                <a:cxn ang="0">
                  <a:pos x="T2" y="T3"/>
                </a:cxn>
                <a:cxn ang="0">
                  <a:pos x="T4" y="T5"/>
                </a:cxn>
              </a:cxnLst>
              <a:rect l="0" t="0" r="r" b="b"/>
              <a:pathLst>
                <a:path w="102" h="210">
                  <a:moveTo>
                    <a:pt x="0" y="0"/>
                  </a:moveTo>
                  <a:lnTo>
                    <a:pt x="0" y="21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21" name="Line 317"/>
            <p:cNvSpPr>
              <a:spLocks noChangeShapeType="1"/>
            </p:cNvSpPr>
            <p:nvPr/>
          </p:nvSpPr>
          <p:spPr bwMode="auto">
            <a:xfrm>
              <a:off x="2634"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2" name="Line 318"/>
            <p:cNvSpPr>
              <a:spLocks noChangeShapeType="1"/>
            </p:cNvSpPr>
            <p:nvPr/>
          </p:nvSpPr>
          <p:spPr bwMode="auto">
            <a:xfrm>
              <a:off x="2634"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3" name="Freeform 319"/>
            <p:cNvSpPr>
              <a:spLocks/>
            </p:cNvSpPr>
            <p:nvPr/>
          </p:nvSpPr>
          <p:spPr bwMode="auto">
            <a:xfrm>
              <a:off x="2634" y="1876"/>
              <a:ext cx="453" cy="1134"/>
            </a:xfrm>
            <a:custGeom>
              <a:avLst/>
              <a:gdLst>
                <a:gd name="T0" fmla="*/ 0 w 102"/>
                <a:gd name="T1" fmla="*/ 0 h 210"/>
                <a:gd name="T2" fmla="*/ 102 w 102"/>
                <a:gd name="T3" fmla="*/ 0 h 210"/>
                <a:gd name="T4" fmla="*/ 102 w 102"/>
                <a:gd name="T5" fmla="*/ 210 h 210"/>
              </a:gdLst>
              <a:ahLst/>
              <a:cxnLst>
                <a:cxn ang="0">
                  <a:pos x="T0" y="T1"/>
                </a:cxn>
                <a:cxn ang="0">
                  <a:pos x="T2" y="T3"/>
                </a:cxn>
                <a:cxn ang="0">
                  <a:pos x="T4" y="T5"/>
                </a:cxn>
              </a:cxnLst>
              <a:rect l="0" t="0" r="r" b="b"/>
              <a:pathLst>
                <a:path w="102" h="210">
                  <a:moveTo>
                    <a:pt x="0" y="0"/>
                  </a:moveTo>
                  <a:lnTo>
                    <a:pt x="102" y="0"/>
                  </a:lnTo>
                  <a:lnTo>
                    <a:pt x="102" y="21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24" name="Line 320"/>
            <p:cNvSpPr>
              <a:spLocks noChangeShapeType="1"/>
            </p:cNvSpPr>
            <p:nvPr/>
          </p:nvSpPr>
          <p:spPr bwMode="auto">
            <a:xfrm>
              <a:off x="2634"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5" name="Line 321"/>
            <p:cNvSpPr>
              <a:spLocks noChangeShapeType="1"/>
            </p:cNvSpPr>
            <p:nvPr/>
          </p:nvSpPr>
          <p:spPr bwMode="auto">
            <a:xfrm>
              <a:off x="2636" y="199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6" name="Line 322"/>
            <p:cNvSpPr>
              <a:spLocks noChangeShapeType="1"/>
            </p:cNvSpPr>
            <p:nvPr/>
          </p:nvSpPr>
          <p:spPr bwMode="auto">
            <a:xfrm>
              <a:off x="2636" y="210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7" name="Line 323"/>
            <p:cNvSpPr>
              <a:spLocks noChangeShapeType="1"/>
            </p:cNvSpPr>
            <p:nvPr/>
          </p:nvSpPr>
          <p:spPr bwMode="auto">
            <a:xfrm>
              <a:off x="2636" y="221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8" name="Line 324"/>
            <p:cNvSpPr>
              <a:spLocks noChangeShapeType="1"/>
            </p:cNvSpPr>
            <p:nvPr/>
          </p:nvSpPr>
          <p:spPr bwMode="auto">
            <a:xfrm>
              <a:off x="2636" y="233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29" name="Line 325"/>
            <p:cNvSpPr>
              <a:spLocks noChangeShapeType="1"/>
            </p:cNvSpPr>
            <p:nvPr/>
          </p:nvSpPr>
          <p:spPr bwMode="auto">
            <a:xfrm>
              <a:off x="2636" y="244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0" name="Line 326"/>
            <p:cNvSpPr>
              <a:spLocks noChangeShapeType="1"/>
            </p:cNvSpPr>
            <p:nvPr/>
          </p:nvSpPr>
          <p:spPr bwMode="auto">
            <a:xfrm>
              <a:off x="2636" y="255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1" name="Line 327"/>
            <p:cNvSpPr>
              <a:spLocks noChangeShapeType="1"/>
            </p:cNvSpPr>
            <p:nvPr/>
          </p:nvSpPr>
          <p:spPr bwMode="auto">
            <a:xfrm>
              <a:off x="2636" y="2783"/>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2" name="Line 328"/>
            <p:cNvSpPr>
              <a:spLocks noChangeShapeType="1"/>
            </p:cNvSpPr>
            <p:nvPr/>
          </p:nvSpPr>
          <p:spPr bwMode="auto">
            <a:xfrm>
              <a:off x="2636" y="267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3" name="Line 329"/>
            <p:cNvSpPr>
              <a:spLocks noChangeShapeType="1"/>
            </p:cNvSpPr>
            <p:nvPr/>
          </p:nvSpPr>
          <p:spPr bwMode="auto">
            <a:xfrm>
              <a:off x="2636" y="289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4" name="Line 330"/>
            <p:cNvSpPr>
              <a:spLocks noChangeShapeType="1"/>
            </p:cNvSpPr>
            <p:nvPr/>
          </p:nvSpPr>
          <p:spPr bwMode="auto">
            <a:xfrm>
              <a:off x="3086" y="1876"/>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5" name="Line 331"/>
            <p:cNvSpPr>
              <a:spLocks noChangeShapeType="1"/>
            </p:cNvSpPr>
            <p:nvPr/>
          </p:nvSpPr>
          <p:spPr bwMode="auto">
            <a:xfrm>
              <a:off x="2634" y="1876"/>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6" name="Line 332"/>
            <p:cNvSpPr>
              <a:spLocks noChangeShapeType="1"/>
            </p:cNvSpPr>
            <p:nvPr/>
          </p:nvSpPr>
          <p:spPr bwMode="auto">
            <a:xfrm>
              <a:off x="2863"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7" name="Line 333"/>
            <p:cNvSpPr>
              <a:spLocks noChangeShapeType="1"/>
            </p:cNvSpPr>
            <p:nvPr/>
          </p:nvSpPr>
          <p:spPr bwMode="auto">
            <a:xfrm>
              <a:off x="3089"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8" name="Line 334"/>
            <p:cNvSpPr>
              <a:spLocks noChangeShapeType="1"/>
            </p:cNvSpPr>
            <p:nvPr/>
          </p:nvSpPr>
          <p:spPr bwMode="auto">
            <a:xfrm>
              <a:off x="2750"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39" name="Line 335"/>
            <p:cNvSpPr>
              <a:spLocks noChangeShapeType="1"/>
            </p:cNvSpPr>
            <p:nvPr/>
          </p:nvSpPr>
          <p:spPr bwMode="auto">
            <a:xfrm>
              <a:off x="2976" y="2997"/>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0" name="Line 336"/>
            <p:cNvSpPr>
              <a:spLocks noChangeShapeType="1"/>
            </p:cNvSpPr>
            <p:nvPr/>
          </p:nvSpPr>
          <p:spPr bwMode="auto">
            <a:xfrm>
              <a:off x="2637" y="198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1" name="Line 337"/>
            <p:cNvSpPr>
              <a:spLocks noChangeShapeType="1"/>
            </p:cNvSpPr>
            <p:nvPr/>
          </p:nvSpPr>
          <p:spPr bwMode="auto">
            <a:xfrm>
              <a:off x="2634" y="187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42" name="Rectangle 338"/>
            <p:cNvSpPr>
              <a:spLocks noChangeArrowheads="1"/>
            </p:cNvSpPr>
            <p:nvPr/>
          </p:nvSpPr>
          <p:spPr bwMode="auto">
            <a:xfrm>
              <a:off x="2601" y="1852"/>
              <a:ext cx="148" cy="14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43" name="Line 339"/>
            <p:cNvSpPr>
              <a:spLocks noChangeShapeType="1"/>
            </p:cNvSpPr>
            <p:nvPr/>
          </p:nvSpPr>
          <p:spPr bwMode="auto">
            <a:xfrm>
              <a:off x="2636" y="1996"/>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44" name="Line 340"/>
            <p:cNvSpPr>
              <a:spLocks noChangeShapeType="1"/>
            </p:cNvSpPr>
            <p:nvPr/>
          </p:nvSpPr>
          <p:spPr bwMode="auto">
            <a:xfrm>
              <a:off x="2752" y="1876"/>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445" name="Group 341"/>
          <p:cNvGrpSpPr>
            <a:grpSpLocks/>
          </p:cNvGrpSpPr>
          <p:nvPr/>
        </p:nvGrpSpPr>
        <p:grpSpPr bwMode="auto">
          <a:xfrm>
            <a:off x="8440738" y="4160838"/>
            <a:ext cx="1008062" cy="2182812"/>
            <a:chOff x="3162" y="1843"/>
            <a:chExt cx="481" cy="1167"/>
          </a:xfrm>
        </p:grpSpPr>
        <p:sp>
          <p:nvSpPr>
            <p:cNvPr id="47446" name="Rectangle 342"/>
            <p:cNvSpPr>
              <a:spLocks noChangeArrowheads="1"/>
            </p:cNvSpPr>
            <p:nvPr/>
          </p:nvSpPr>
          <p:spPr bwMode="auto">
            <a:xfrm>
              <a:off x="3190" y="1876"/>
              <a:ext cx="453" cy="11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447" name="Rectangle 343"/>
            <p:cNvSpPr>
              <a:spLocks noChangeArrowheads="1"/>
            </p:cNvSpPr>
            <p:nvPr/>
          </p:nvSpPr>
          <p:spPr bwMode="auto">
            <a:xfrm>
              <a:off x="3190" y="1876"/>
              <a:ext cx="453" cy="1134"/>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47448" name="Picture 3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0" y="1876"/>
              <a:ext cx="45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49" name="Line 345"/>
            <p:cNvSpPr>
              <a:spLocks noChangeShapeType="1"/>
            </p:cNvSpPr>
            <p:nvPr/>
          </p:nvSpPr>
          <p:spPr bwMode="auto">
            <a:xfrm>
              <a:off x="3190"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0" name="Freeform 346"/>
            <p:cNvSpPr>
              <a:spLocks/>
            </p:cNvSpPr>
            <p:nvPr/>
          </p:nvSpPr>
          <p:spPr bwMode="auto">
            <a:xfrm>
              <a:off x="3190" y="1876"/>
              <a:ext cx="453" cy="1134"/>
            </a:xfrm>
            <a:custGeom>
              <a:avLst/>
              <a:gdLst>
                <a:gd name="T0" fmla="*/ 0 w 123"/>
                <a:gd name="T1" fmla="*/ 0 h 258"/>
                <a:gd name="T2" fmla="*/ 123 w 123"/>
                <a:gd name="T3" fmla="*/ 0 h 258"/>
                <a:gd name="T4" fmla="*/ 123 w 123"/>
                <a:gd name="T5" fmla="*/ 258 h 258"/>
              </a:gdLst>
              <a:ahLst/>
              <a:cxnLst>
                <a:cxn ang="0">
                  <a:pos x="T0" y="T1"/>
                </a:cxn>
                <a:cxn ang="0">
                  <a:pos x="T2" y="T3"/>
                </a:cxn>
                <a:cxn ang="0">
                  <a:pos x="T4" y="T5"/>
                </a:cxn>
              </a:cxnLst>
              <a:rect l="0" t="0" r="r" b="b"/>
              <a:pathLst>
                <a:path w="123" h="258">
                  <a:moveTo>
                    <a:pt x="0" y="0"/>
                  </a:moveTo>
                  <a:lnTo>
                    <a:pt x="123" y="0"/>
                  </a:lnTo>
                  <a:lnTo>
                    <a:pt x="123" y="25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51" name="Freeform 347"/>
            <p:cNvSpPr>
              <a:spLocks/>
            </p:cNvSpPr>
            <p:nvPr/>
          </p:nvSpPr>
          <p:spPr bwMode="auto">
            <a:xfrm>
              <a:off x="3190" y="1876"/>
              <a:ext cx="453" cy="1134"/>
            </a:xfrm>
            <a:custGeom>
              <a:avLst/>
              <a:gdLst>
                <a:gd name="T0" fmla="*/ 0 w 123"/>
                <a:gd name="T1" fmla="*/ 0 h 258"/>
                <a:gd name="T2" fmla="*/ 0 w 123"/>
                <a:gd name="T3" fmla="*/ 258 h 258"/>
                <a:gd name="T4" fmla="*/ 123 w 123"/>
                <a:gd name="T5" fmla="*/ 258 h 258"/>
              </a:gdLst>
              <a:ahLst/>
              <a:cxnLst>
                <a:cxn ang="0">
                  <a:pos x="T0" y="T1"/>
                </a:cxn>
                <a:cxn ang="0">
                  <a:pos x="T2" y="T3"/>
                </a:cxn>
                <a:cxn ang="0">
                  <a:pos x="T4" y="T5"/>
                </a:cxn>
              </a:cxnLst>
              <a:rect l="0" t="0" r="r" b="b"/>
              <a:pathLst>
                <a:path w="123" h="258">
                  <a:moveTo>
                    <a:pt x="0" y="0"/>
                  </a:moveTo>
                  <a:lnTo>
                    <a:pt x="0" y="258"/>
                  </a:lnTo>
                  <a:lnTo>
                    <a:pt x="123" y="25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52" name="Line 348"/>
            <p:cNvSpPr>
              <a:spLocks noChangeShapeType="1"/>
            </p:cNvSpPr>
            <p:nvPr/>
          </p:nvSpPr>
          <p:spPr bwMode="auto">
            <a:xfrm>
              <a:off x="3190"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3" name="Line 349"/>
            <p:cNvSpPr>
              <a:spLocks noChangeShapeType="1"/>
            </p:cNvSpPr>
            <p:nvPr/>
          </p:nvSpPr>
          <p:spPr bwMode="auto">
            <a:xfrm>
              <a:off x="3642" y="1876"/>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4" name="Line 350"/>
            <p:cNvSpPr>
              <a:spLocks noChangeShapeType="1"/>
            </p:cNvSpPr>
            <p:nvPr/>
          </p:nvSpPr>
          <p:spPr bwMode="auto">
            <a:xfrm>
              <a:off x="3190" y="3010"/>
              <a:ext cx="45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5" name="Freeform 351"/>
            <p:cNvSpPr>
              <a:spLocks/>
            </p:cNvSpPr>
            <p:nvPr/>
          </p:nvSpPr>
          <p:spPr bwMode="auto">
            <a:xfrm>
              <a:off x="3190" y="1876"/>
              <a:ext cx="453" cy="1134"/>
            </a:xfrm>
            <a:custGeom>
              <a:avLst/>
              <a:gdLst>
                <a:gd name="T0" fmla="*/ 0 w 123"/>
                <a:gd name="T1" fmla="*/ 0 h 258"/>
                <a:gd name="T2" fmla="*/ 123 w 123"/>
                <a:gd name="T3" fmla="*/ 0 h 258"/>
                <a:gd name="T4" fmla="*/ 123 w 123"/>
                <a:gd name="T5" fmla="*/ 258 h 258"/>
              </a:gdLst>
              <a:ahLst/>
              <a:cxnLst>
                <a:cxn ang="0">
                  <a:pos x="T0" y="T1"/>
                </a:cxn>
                <a:cxn ang="0">
                  <a:pos x="T2" y="T3"/>
                </a:cxn>
                <a:cxn ang="0">
                  <a:pos x="T4" y="T5"/>
                </a:cxn>
              </a:cxnLst>
              <a:rect l="0" t="0" r="r" b="b"/>
              <a:pathLst>
                <a:path w="123" h="258">
                  <a:moveTo>
                    <a:pt x="0" y="0"/>
                  </a:moveTo>
                  <a:lnTo>
                    <a:pt x="123" y="0"/>
                  </a:lnTo>
                  <a:lnTo>
                    <a:pt x="123" y="25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56" name="Line 352"/>
            <p:cNvSpPr>
              <a:spLocks noChangeShapeType="1"/>
            </p:cNvSpPr>
            <p:nvPr/>
          </p:nvSpPr>
          <p:spPr bwMode="auto">
            <a:xfrm>
              <a:off x="3190" y="1876"/>
              <a:ext cx="0" cy="1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7" name="Line 353"/>
            <p:cNvSpPr>
              <a:spLocks noChangeShapeType="1"/>
            </p:cNvSpPr>
            <p:nvPr/>
          </p:nvSpPr>
          <p:spPr bwMode="auto">
            <a:xfrm>
              <a:off x="3190" y="1991"/>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8" name="Line 354"/>
            <p:cNvSpPr>
              <a:spLocks noChangeShapeType="1"/>
            </p:cNvSpPr>
            <p:nvPr/>
          </p:nvSpPr>
          <p:spPr bwMode="auto">
            <a:xfrm>
              <a:off x="3190" y="210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59" name="Line 355"/>
            <p:cNvSpPr>
              <a:spLocks noChangeShapeType="1"/>
            </p:cNvSpPr>
            <p:nvPr/>
          </p:nvSpPr>
          <p:spPr bwMode="auto">
            <a:xfrm>
              <a:off x="3190" y="221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0" name="Line 356"/>
            <p:cNvSpPr>
              <a:spLocks noChangeShapeType="1"/>
            </p:cNvSpPr>
            <p:nvPr/>
          </p:nvSpPr>
          <p:spPr bwMode="auto">
            <a:xfrm>
              <a:off x="3190" y="233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1" name="Line 357"/>
            <p:cNvSpPr>
              <a:spLocks noChangeShapeType="1"/>
            </p:cNvSpPr>
            <p:nvPr/>
          </p:nvSpPr>
          <p:spPr bwMode="auto">
            <a:xfrm>
              <a:off x="3190" y="2444"/>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2" name="Line 358"/>
            <p:cNvSpPr>
              <a:spLocks noChangeShapeType="1"/>
            </p:cNvSpPr>
            <p:nvPr/>
          </p:nvSpPr>
          <p:spPr bwMode="auto">
            <a:xfrm>
              <a:off x="3190" y="2557"/>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3" name="Line 359"/>
            <p:cNvSpPr>
              <a:spLocks noChangeShapeType="1"/>
            </p:cNvSpPr>
            <p:nvPr/>
          </p:nvSpPr>
          <p:spPr bwMode="auto">
            <a:xfrm>
              <a:off x="3190" y="2783"/>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4" name="Line 360"/>
            <p:cNvSpPr>
              <a:spLocks noChangeShapeType="1"/>
            </p:cNvSpPr>
            <p:nvPr/>
          </p:nvSpPr>
          <p:spPr bwMode="auto">
            <a:xfrm>
              <a:off x="3190" y="2670"/>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5" name="Line 361"/>
            <p:cNvSpPr>
              <a:spLocks noChangeShapeType="1"/>
            </p:cNvSpPr>
            <p:nvPr/>
          </p:nvSpPr>
          <p:spPr bwMode="auto">
            <a:xfrm>
              <a:off x="3190" y="289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6" name="Line 362"/>
            <p:cNvSpPr>
              <a:spLocks noChangeShapeType="1"/>
            </p:cNvSpPr>
            <p:nvPr/>
          </p:nvSpPr>
          <p:spPr bwMode="auto">
            <a:xfrm>
              <a:off x="3190" y="1876"/>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7" name="Line 363"/>
            <p:cNvSpPr>
              <a:spLocks noChangeShapeType="1"/>
            </p:cNvSpPr>
            <p:nvPr/>
          </p:nvSpPr>
          <p:spPr bwMode="auto">
            <a:xfrm>
              <a:off x="3416" y="2998"/>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8" name="Line 364"/>
            <p:cNvSpPr>
              <a:spLocks noChangeShapeType="1"/>
            </p:cNvSpPr>
            <p:nvPr/>
          </p:nvSpPr>
          <p:spPr bwMode="auto">
            <a:xfrm>
              <a:off x="3642" y="2998"/>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69" name="Line 365"/>
            <p:cNvSpPr>
              <a:spLocks noChangeShapeType="1"/>
            </p:cNvSpPr>
            <p:nvPr/>
          </p:nvSpPr>
          <p:spPr bwMode="auto">
            <a:xfrm>
              <a:off x="3303" y="2998"/>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0" name="Line 366"/>
            <p:cNvSpPr>
              <a:spLocks noChangeShapeType="1"/>
            </p:cNvSpPr>
            <p:nvPr/>
          </p:nvSpPr>
          <p:spPr bwMode="auto">
            <a:xfrm>
              <a:off x="3529" y="2998"/>
              <a:ext cx="0"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1" name="Line 367"/>
            <p:cNvSpPr>
              <a:spLocks noChangeShapeType="1"/>
            </p:cNvSpPr>
            <p:nvPr/>
          </p:nvSpPr>
          <p:spPr bwMode="auto">
            <a:xfrm>
              <a:off x="3193" y="1989"/>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2" name="Line 368"/>
            <p:cNvSpPr>
              <a:spLocks noChangeShapeType="1"/>
            </p:cNvSpPr>
            <p:nvPr/>
          </p:nvSpPr>
          <p:spPr bwMode="auto">
            <a:xfrm>
              <a:off x="3190" y="1876"/>
              <a:ext cx="9"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73" name="Rectangle 369"/>
            <p:cNvSpPr>
              <a:spLocks noChangeArrowheads="1"/>
            </p:cNvSpPr>
            <p:nvPr/>
          </p:nvSpPr>
          <p:spPr bwMode="auto">
            <a:xfrm>
              <a:off x="3162" y="1843"/>
              <a:ext cx="143" cy="15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74" name="Line 370"/>
            <p:cNvSpPr>
              <a:spLocks noChangeShapeType="1"/>
            </p:cNvSpPr>
            <p:nvPr/>
          </p:nvSpPr>
          <p:spPr bwMode="auto">
            <a:xfrm>
              <a:off x="3192" y="1996"/>
              <a:ext cx="114" cy="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75" name="Line 371"/>
            <p:cNvSpPr>
              <a:spLocks noChangeShapeType="1"/>
            </p:cNvSpPr>
            <p:nvPr/>
          </p:nvSpPr>
          <p:spPr bwMode="auto">
            <a:xfrm>
              <a:off x="3308" y="1876"/>
              <a:ext cx="0" cy="120"/>
            </a:xfrm>
            <a:prstGeom prst="line">
              <a:avLst/>
            </a:prstGeom>
            <a:noFill/>
            <a:ln w="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7476" name="Rectangle 372"/>
          <p:cNvSpPr>
            <a:spLocks noChangeArrowheads="1"/>
          </p:cNvSpPr>
          <p:nvPr/>
        </p:nvSpPr>
        <p:spPr bwMode="auto">
          <a:xfrm>
            <a:off x="2525713" y="418782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a:t>
            </a:r>
            <a:endParaRPr lang="it-IT" altLang="en-US" sz="1300" b="1">
              <a:cs typeface="Arial" panose="020B0604020202020204" pitchFamily="34" charset="0"/>
            </a:endParaRPr>
          </a:p>
        </p:txBody>
      </p:sp>
      <p:sp>
        <p:nvSpPr>
          <p:cNvPr id="47477" name="Rectangle 373"/>
          <p:cNvSpPr>
            <a:spLocks noChangeArrowheads="1"/>
          </p:cNvSpPr>
          <p:nvPr/>
        </p:nvSpPr>
        <p:spPr bwMode="auto">
          <a:xfrm>
            <a:off x="2525713" y="4589464"/>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3</a:t>
            </a:r>
            <a:endParaRPr lang="it-IT" altLang="en-US" sz="1300" b="1">
              <a:cs typeface="Arial" panose="020B0604020202020204" pitchFamily="34" charset="0"/>
            </a:endParaRPr>
          </a:p>
        </p:txBody>
      </p:sp>
      <p:sp>
        <p:nvSpPr>
          <p:cNvPr id="47478" name="Rectangle 374"/>
          <p:cNvSpPr>
            <a:spLocks noChangeArrowheads="1"/>
          </p:cNvSpPr>
          <p:nvPr/>
        </p:nvSpPr>
        <p:spPr bwMode="auto">
          <a:xfrm>
            <a:off x="2525713" y="4991101"/>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5</a:t>
            </a:r>
            <a:endParaRPr lang="it-IT" altLang="en-US" sz="1300" b="1">
              <a:cs typeface="Arial" panose="020B0604020202020204" pitchFamily="34" charset="0"/>
            </a:endParaRPr>
          </a:p>
        </p:txBody>
      </p:sp>
      <p:sp>
        <p:nvSpPr>
          <p:cNvPr id="47479" name="Rectangle 375"/>
          <p:cNvSpPr>
            <a:spLocks noChangeArrowheads="1"/>
          </p:cNvSpPr>
          <p:nvPr/>
        </p:nvSpPr>
        <p:spPr bwMode="auto">
          <a:xfrm>
            <a:off x="2525713" y="5194301"/>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6</a:t>
            </a:r>
            <a:endParaRPr lang="it-IT" altLang="en-US" sz="1300" b="1">
              <a:cs typeface="Arial" panose="020B0604020202020204" pitchFamily="34" charset="0"/>
            </a:endParaRPr>
          </a:p>
        </p:txBody>
      </p:sp>
      <p:sp>
        <p:nvSpPr>
          <p:cNvPr id="47480" name="Rectangle 376"/>
          <p:cNvSpPr>
            <a:spLocks noChangeArrowheads="1"/>
          </p:cNvSpPr>
          <p:nvPr/>
        </p:nvSpPr>
        <p:spPr bwMode="auto">
          <a:xfrm>
            <a:off x="2525713" y="5395914"/>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7</a:t>
            </a:r>
            <a:endParaRPr lang="it-IT" altLang="en-US" sz="1300" b="1">
              <a:cs typeface="Arial" panose="020B0604020202020204" pitchFamily="34" charset="0"/>
            </a:endParaRPr>
          </a:p>
        </p:txBody>
      </p:sp>
      <p:sp>
        <p:nvSpPr>
          <p:cNvPr id="47481" name="Rectangle 377"/>
          <p:cNvSpPr>
            <a:spLocks noChangeArrowheads="1"/>
          </p:cNvSpPr>
          <p:nvPr/>
        </p:nvSpPr>
        <p:spPr bwMode="auto">
          <a:xfrm>
            <a:off x="2525713" y="5595939"/>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8</a:t>
            </a:r>
            <a:endParaRPr lang="it-IT" altLang="en-US" sz="1300" b="1">
              <a:cs typeface="Arial" panose="020B0604020202020204" pitchFamily="34" charset="0"/>
            </a:endParaRPr>
          </a:p>
        </p:txBody>
      </p:sp>
      <p:sp>
        <p:nvSpPr>
          <p:cNvPr id="47482" name="Rectangle 378"/>
          <p:cNvSpPr>
            <a:spLocks noChangeArrowheads="1"/>
          </p:cNvSpPr>
          <p:nvPr/>
        </p:nvSpPr>
        <p:spPr bwMode="auto">
          <a:xfrm>
            <a:off x="2525713" y="5797551"/>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9</a:t>
            </a:r>
            <a:endParaRPr lang="it-IT" altLang="en-US" sz="1300" b="1">
              <a:cs typeface="Arial" panose="020B0604020202020204" pitchFamily="34" charset="0"/>
            </a:endParaRPr>
          </a:p>
        </p:txBody>
      </p:sp>
      <p:sp>
        <p:nvSpPr>
          <p:cNvPr id="47483" name="Rectangle 379"/>
          <p:cNvSpPr>
            <a:spLocks noChangeArrowheads="1"/>
          </p:cNvSpPr>
          <p:nvPr/>
        </p:nvSpPr>
        <p:spPr bwMode="auto">
          <a:xfrm>
            <a:off x="2525713" y="4387851"/>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2</a:t>
            </a:r>
            <a:endParaRPr lang="it-IT" altLang="en-US" sz="1300" b="1">
              <a:cs typeface="Arial" panose="020B0604020202020204" pitchFamily="34" charset="0"/>
            </a:endParaRPr>
          </a:p>
        </p:txBody>
      </p:sp>
      <p:sp>
        <p:nvSpPr>
          <p:cNvPr id="47484" name="Rectangle 380"/>
          <p:cNvSpPr>
            <a:spLocks noChangeArrowheads="1"/>
          </p:cNvSpPr>
          <p:nvPr/>
        </p:nvSpPr>
        <p:spPr bwMode="auto">
          <a:xfrm>
            <a:off x="2433638" y="6202364"/>
            <a:ext cx="16991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11</a:t>
            </a:r>
            <a:endParaRPr lang="it-IT" altLang="en-US" sz="1300" b="1">
              <a:cs typeface="Arial" panose="020B0604020202020204" pitchFamily="34" charset="0"/>
            </a:endParaRPr>
          </a:p>
        </p:txBody>
      </p:sp>
      <p:sp>
        <p:nvSpPr>
          <p:cNvPr id="47485" name="Rectangle 381"/>
          <p:cNvSpPr>
            <a:spLocks noChangeArrowheads="1"/>
          </p:cNvSpPr>
          <p:nvPr/>
        </p:nvSpPr>
        <p:spPr bwMode="auto">
          <a:xfrm>
            <a:off x="2525713" y="4791076"/>
            <a:ext cx="84960"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4</a:t>
            </a:r>
            <a:endParaRPr lang="it-IT" altLang="en-US" sz="1300" b="1">
              <a:cs typeface="Arial" panose="020B0604020202020204" pitchFamily="34" charset="0"/>
            </a:endParaRPr>
          </a:p>
        </p:txBody>
      </p:sp>
      <p:sp>
        <p:nvSpPr>
          <p:cNvPr id="47486" name="Rectangle 382"/>
          <p:cNvSpPr>
            <a:spLocks noChangeArrowheads="1"/>
          </p:cNvSpPr>
          <p:nvPr/>
        </p:nvSpPr>
        <p:spPr bwMode="auto">
          <a:xfrm>
            <a:off x="2433638" y="6000751"/>
            <a:ext cx="169918"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en-US" sz="1300" b="1">
                <a:solidFill>
                  <a:srgbClr val="000000"/>
                </a:solidFill>
                <a:cs typeface="Arial" panose="020B0604020202020204" pitchFamily="34" charset="0"/>
              </a:rPr>
              <a:t>10</a:t>
            </a:r>
            <a:endParaRPr lang="it-IT" altLang="en-US" sz="1300" b="1">
              <a:cs typeface="Arial" panose="020B0604020202020204" pitchFamily="34" charset="0"/>
            </a:endParaRPr>
          </a:p>
        </p:txBody>
      </p:sp>
      <p:sp>
        <p:nvSpPr>
          <p:cNvPr id="47487" name="Text Box 383"/>
          <p:cNvSpPr txBox="1">
            <a:spLocks noChangeArrowheads="1"/>
          </p:cNvSpPr>
          <p:nvPr/>
        </p:nvSpPr>
        <p:spPr bwMode="auto">
          <a:xfrm rot="16200000">
            <a:off x="1136729" y="5135556"/>
            <a:ext cx="15138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it-IT" altLang="en-US" sz="1400" b="1" dirty="0" smtClean="0">
                <a:latin typeface="Arial" panose="020B0604020202020204" pitchFamily="34" charset="0"/>
                <a:cs typeface="Arial" panose="020B0604020202020204" pitchFamily="34" charset="0"/>
              </a:rPr>
              <a:t>Zona di innervazione</a:t>
            </a:r>
            <a:endParaRPr lang="it-IT" altLang="en-US" sz="1400" b="1" dirty="0">
              <a:latin typeface="Arial" panose="020B0604020202020204" pitchFamily="34" charset="0"/>
              <a:cs typeface="Arial" panose="020B0604020202020204" pitchFamily="34" charset="0"/>
            </a:endParaRPr>
          </a:p>
        </p:txBody>
      </p:sp>
      <p:sp>
        <p:nvSpPr>
          <p:cNvPr id="47488" name="Line 384"/>
          <p:cNvSpPr>
            <a:spLocks noChangeShapeType="1"/>
          </p:cNvSpPr>
          <p:nvPr/>
        </p:nvSpPr>
        <p:spPr bwMode="auto">
          <a:xfrm>
            <a:off x="2208213" y="5300663"/>
            <a:ext cx="2159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7489" name="Group 385"/>
          <p:cNvGrpSpPr>
            <a:grpSpLocks/>
          </p:cNvGrpSpPr>
          <p:nvPr/>
        </p:nvGrpSpPr>
        <p:grpSpPr bwMode="auto">
          <a:xfrm>
            <a:off x="7356476" y="1403350"/>
            <a:ext cx="449263" cy="1981200"/>
            <a:chOff x="3674" y="884"/>
            <a:chExt cx="142" cy="1248"/>
          </a:xfrm>
        </p:grpSpPr>
        <p:sp>
          <p:nvSpPr>
            <p:cNvPr id="47490" name="Line 386"/>
            <p:cNvSpPr>
              <a:spLocks noChangeShapeType="1"/>
            </p:cNvSpPr>
            <p:nvPr/>
          </p:nvSpPr>
          <p:spPr bwMode="auto">
            <a:xfrm>
              <a:off x="3674"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1" name="Line 387"/>
            <p:cNvSpPr>
              <a:spLocks noChangeShapeType="1"/>
            </p:cNvSpPr>
            <p:nvPr/>
          </p:nvSpPr>
          <p:spPr bwMode="auto">
            <a:xfrm>
              <a:off x="3702"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2" name="Line 388"/>
            <p:cNvSpPr>
              <a:spLocks noChangeShapeType="1"/>
            </p:cNvSpPr>
            <p:nvPr/>
          </p:nvSpPr>
          <p:spPr bwMode="auto">
            <a:xfrm>
              <a:off x="3730"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3" name="Line 389"/>
            <p:cNvSpPr>
              <a:spLocks noChangeShapeType="1"/>
            </p:cNvSpPr>
            <p:nvPr/>
          </p:nvSpPr>
          <p:spPr bwMode="auto">
            <a:xfrm>
              <a:off x="3759"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4" name="Line 390"/>
            <p:cNvSpPr>
              <a:spLocks noChangeShapeType="1"/>
            </p:cNvSpPr>
            <p:nvPr/>
          </p:nvSpPr>
          <p:spPr bwMode="auto">
            <a:xfrm>
              <a:off x="3787"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5" name="Line 391"/>
            <p:cNvSpPr>
              <a:spLocks noChangeShapeType="1"/>
            </p:cNvSpPr>
            <p:nvPr/>
          </p:nvSpPr>
          <p:spPr bwMode="auto">
            <a:xfrm>
              <a:off x="3816"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496" name="Group 392"/>
          <p:cNvGrpSpPr>
            <a:grpSpLocks/>
          </p:cNvGrpSpPr>
          <p:nvPr/>
        </p:nvGrpSpPr>
        <p:grpSpPr bwMode="auto">
          <a:xfrm>
            <a:off x="5016501" y="1403350"/>
            <a:ext cx="449263" cy="1981200"/>
            <a:chOff x="3674" y="884"/>
            <a:chExt cx="142" cy="1248"/>
          </a:xfrm>
        </p:grpSpPr>
        <p:sp>
          <p:nvSpPr>
            <p:cNvPr id="47497" name="Line 393"/>
            <p:cNvSpPr>
              <a:spLocks noChangeShapeType="1"/>
            </p:cNvSpPr>
            <p:nvPr/>
          </p:nvSpPr>
          <p:spPr bwMode="auto">
            <a:xfrm>
              <a:off x="3674"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8" name="Line 394"/>
            <p:cNvSpPr>
              <a:spLocks noChangeShapeType="1"/>
            </p:cNvSpPr>
            <p:nvPr/>
          </p:nvSpPr>
          <p:spPr bwMode="auto">
            <a:xfrm>
              <a:off x="3702"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499" name="Line 395"/>
            <p:cNvSpPr>
              <a:spLocks noChangeShapeType="1"/>
            </p:cNvSpPr>
            <p:nvPr/>
          </p:nvSpPr>
          <p:spPr bwMode="auto">
            <a:xfrm>
              <a:off x="3730"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0" name="Line 396"/>
            <p:cNvSpPr>
              <a:spLocks noChangeShapeType="1"/>
            </p:cNvSpPr>
            <p:nvPr/>
          </p:nvSpPr>
          <p:spPr bwMode="auto">
            <a:xfrm>
              <a:off x="3759"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1" name="Line 397"/>
            <p:cNvSpPr>
              <a:spLocks noChangeShapeType="1"/>
            </p:cNvSpPr>
            <p:nvPr/>
          </p:nvSpPr>
          <p:spPr bwMode="auto">
            <a:xfrm>
              <a:off x="3787"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2" name="Line 398"/>
            <p:cNvSpPr>
              <a:spLocks noChangeShapeType="1"/>
            </p:cNvSpPr>
            <p:nvPr/>
          </p:nvSpPr>
          <p:spPr bwMode="auto">
            <a:xfrm>
              <a:off x="3816"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503" name="Group 399"/>
          <p:cNvGrpSpPr>
            <a:grpSpLocks/>
          </p:cNvGrpSpPr>
          <p:nvPr/>
        </p:nvGrpSpPr>
        <p:grpSpPr bwMode="auto">
          <a:xfrm>
            <a:off x="6230938" y="1403350"/>
            <a:ext cx="449262" cy="1981200"/>
            <a:chOff x="3674" y="884"/>
            <a:chExt cx="142" cy="1248"/>
          </a:xfrm>
        </p:grpSpPr>
        <p:sp>
          <p:nvSpPr>
            <p:cNvPr id="47504" name="Line 400"/>
            <p:cNvSpPr>
              <a:spLocks noChangeShapeType="1"/>
            </p:cNvSpPr>
            <p:nvPr/>
          </p:nvSpPr>
          <p:spPr bwMode="auto">
            <a:xfrm>
              <a:off x="3674"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5" name="Line 401"/>
            <p:cNvSpPr>
              <a:spLocks noChangeShapeType="1"/>
            </p:cNvSpPr>
            <p:nvPr/>
          </p:nvSpPr>
          <p:spPr bwMode="auto">
            <a:xfrm>
              <a:off x="3702"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6" name="Line 402"/>
            <p:cNvSpPr>
              <a:spLocks noChangeShapeType="1"/>
            </p:cNvSpPr>
            <p:nvPr/>
          </p:nvSpPr>
          <p:spPr bwMode="auto">
            <a:xfrm>
              <a:off x="3730"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7" name="Line 403"/>
            <p:cNvSpPr>
              <a:spLocks noChangeShapeType="1"/>
            </p:cNvSpPr>
            <p:nvPr/>
          </p:nvSpPr>
          <p:spPr bwMode="auto">
            <a:xfrm>
              <a:off x="3759"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8" name="Line 404"/>
            <p:cNvSpPr>
              <a:spLocks noChangeShapeType="1"/>
            </p:cNvSpPr>
            <p:nvPr/>
          </p:nvSpPr>
          <p:spPr bwMode="auto">
            <a:xfrm>
              <a:off x="3787"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09" name="Line 405"/>
            <p:cNvSpPr>
              <a:spLocks noChangeShapeType="1"/>
            </p:cNvSpPr>
            <p:nvPr/>
          </p:nvSpPr>
          <p:spPr bwMode="auto">
            <a:xfrm>
              <a:off x="3816"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510" name="Group 406"/>
          <p:cNvGrpSpPr>
            <a:grpSpLocks/>
          </p:cNvGrpSpPr>
          <p:nvPr/>
        </p:nvGrpSpPr>
        <p:grpSpPr bwMode="auto">
          <a:xfrm>
            <a:off x="8482013" y="1403350"/>
            <a:ext cx="449262" cy="1981200"/>
            <a:chOff x="3674" y="884"/>
            <a:chExt cx="142" cy="1248"/>
          </a:xfrm>
        </p:grpSpPr>
        <p:sp>
          <p:nvSpPr>
            <p:cNvPr id="47511" name="Line 407"/>
            <p:cNvSpPr>
              <a:spLocks noChangeShapeType="1"/>
            </p:cNvSpPr>
            <p:nvPr/>
          </p:nvSpPr>
          <p:spPr bwMode="auto">
            <a:xfrm>
              <a:off x="3674"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2" name="Line 408"/>
            <p:cNvSpPr>
              <a:spLocks noChangeShapeType="1"/>
            </p:cNvSpPr>
            <p:nvPr/>
          </p:nvSpPr>
          <p:spPr bwMode="auto">
            <a:xfrm>
              <a:off x="3702"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3" name="Line 409"/>
            <p:cNvSpPr>
              <a:spLocks noChangeShapeType="1"/>
            </p:cNvSpPr>
            <p:nvPr/>
          </p:nvSpPr>
          <p:spPr bwMode="auto">
            <a:xfrm>
              <a:off x="3730"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4" name="Line 410"/>
            <p:cNvSpPr>
              <a:spLocks noChangeShapeType="1"/>
            </p:cNvSpPr>
            <p:nvPr/>
          </p:nvSpPr>
          <p:spPr bwMode="auto">
            <a:xfrm>
              <a:off x="3759"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5" name="Line 411"/>
            <p:cNvSpPr>
              <a:spLocks noChangeShapeType="1"/>
            </p:cNvSpPr>
            <p:nvPr/>
          </p:nvSpPr>
          <p:spPr bwMode="auto">
            <a:xfrm>
              <a:off x="3787"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6" name="Line 412"/>
            <p:cNvSpPr>
              <a:spLocks noChangeShapeType="1"/>
            </p:cNvSpPr>
            <p:nvPr/>
          </p:nvSpPr>
          <p:spPr bwMode="auto">
            <a:xfrm>
              <a:off x="3816"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47517" name="Group 413"/>
          <p:cNvGrpSpPr>
            <a:grpSpLocks/>
          </p:cNvGrpSpPr>
          <p:nvPr/>
        </p:nvGrpSpPr>
        <p:grpSpPr bwMode="auto">
          <a:xfrm>
            <a:off x="9652001" y="1403350"/>
            <a:ext cx="449263" cy="1981200"/>
            <a:chOff x="3674" y="884"/>
            <a:chExt cx="142" cy="1248"/>
          </a:xfrm>
        </p:grpSpPr>
        <p:sp>
          <p:nvSpPr>
            <p:cNvPr id="47518" name="Line 414"/>
            <p:cNvSpPr>
              <a:spLocks noChangeShapeType="1"/>
            </p:cNvSpPr>
            <p:nvPr/>
          </p:nvSpPr>
          <p:spPr bwMode="auto">
            <a:xfrm>
              <a:off x="3674"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19" name="Line 415"/>
            <p:cNvSpPr>
              <a:spLocks noChangeShapeType="1"/>
            </p:cNvSpPr>
            <p:nvPr/>
          </p:nvSpPr>
          <p:spPr bwMode="auto">
            <a:xfrm>
              <a:off x="3702"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20" name="Line 416"/>
            <p:cNvSpPr>
              <a:spLocks noChangeShapeType="1"/>
            </p:cNvSpPr>
            <p:nvPr/>
          </p:nvSpPr>
          <p:spPr bwMode="auto">
            <a:xfrm>
              <a:off x="3730"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21" name="Line 417"/>
            <p:cNvSpPr>
              <a:spLocks noChangeShapeType="1"/>
            </p:cNvSpPr>
            <p:nvPr/>
          </p:nvSpPr>
          <p:spPr bwMode="auto">
            <a:xfrm>
              <a:off x="3759"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22" name="Line 418"/>
            <p:cNvSpPr>
              <a:spLocks noChangeShapeType="1"/>
            </p:cNvSpPr>
            <p:nvPr/>
          </p:nvSpPr>
          <p:spPr bwMode="auto">
            <a:xfrm>
              <a:off x="3787"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7523" name="Line 419"/>
            <p:cNvSpPr>
              <a:spLocks noChangeShapeType="1"/>
            </p:cNvSpPr>
            <p:nvPr/>
          </p:nvSpPr>
          <p:spPr bwMode="auto">
            <a:xfrm>
              <a:off x="3816" y="884"/>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7525" name="Rectangle 421"/>
          <p:cNvSpPr>
            <a:spLocks noChangeArrowheads="1"/>
          </p:cNvSpPr>
          <p:nvPr/>
        </p:nvSpPr>
        <p:spPr bwMode="auto">
          <a:xfrm>
            <a:off x="2225676" y="2439989"/>
            <a:ext cx="1260475" cy="179387"/>
          </a:xfrm>
          <a:prstGeom prst="rect">
            <a:avLst/>
          </a:prstGeom>
          <a:solidFill>
            <a:srgbClr val="FF3300">
              <a:alpha val="17999"/>
            </a:srgbClr>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526" name="Text Box 422"/>
          <p:cNvSpPr txBox="1">
            <a:spLocks noChangeArrowheads="1"/>
          </p:cNvSpPr>
          <p:nvPr/>
        </p:nvSpPr>
        <p:spPr bwMode="auto">
          <a:xfrm>
            <a:off x="1704975" y="2359026"/>
            <a:ext cx="3433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400" b="1">
                <a:latin typeface="Arial" panose="020B0604020202020204" pitchFamily="34" charset="0"/>
                <a:cs typeface="Arial" panose="020B0604020202020204" pitchFamily="34" charset="0"/>
              </a:rPr>
              <a:t>IZ</a:t>
            </a:r>
          </a:p>
        </p:txBody>
      </p:sp>
    </p:spTree>
    <p:extLst>
      <p:ext uri="{BB962C8B-B14F-4D97-AF65-F5344CB8AC3E}">
        <p14:creationId xmlns:p14="http://schemas.microsoft.com/office/powerpoint/2010/main" val="4798836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03362" y="590843"/>
            <a:ext cx="9142414" cy="6267158"/>
            <a:chOff x="1503362" y="344488"/>
            <a:chExt cx="9142414" cy="6513513"/>
          </a:xfrm>
        </p:grpSpPr>
        <p:grpSp>
          <p:nvGrpSpPr>
            <p:cNvPr id="68610" name="Group 2"/>
            <p:cNvGrpSpPr>
              <a:grpSpLocks/>
            </p:cNvGrpSpPr>
            <p:nvPr/>
          </p:nvGrpSpPr>
          <p:grpSpPr bwMode="auto">
            <a:xfrm>
              <a:off x="3922714" y="4581525"/>
              <a:ext cx="6637337" cy="719138"/>
              <a:chOff x="1511" y="2886"/>
              <a:chExt cx="4181" cy="453"/>
            </a:xfrm>
          </p:grpSpPr>
          <p:sp>
            <p:nvSpPr>
              <p:cNvPr id="68611" name="Freeform 3"/>
              <p:cNvSpPr>
                <a:spLocks noChangeAspect="1"/>
              </p:cNvSpPr>
              <p:nvPr/>
            </p:nvSpPr>
            <p:spPr bwMode="auto">
              <a:xfrm flipV="1">
                <a:off x="1750" y="2892"/>
                <a:ext cx="753" cy="40"/>
              </a:xfrm>
              <a:custGeom>
                <a:avLst/>
                <a:gdLst>
                  <a:gd name="T0" fmla="*/ 3 w 254"/>
                  <a:gd name="T1" fmla="*/ 51 h 73"/>
                  <a:gd name="T2" fmla="*/ 9 w 254"/>
                  <a:gd name="T3" fmla="*/ 42 h 73"/>
                  <a:gd name="T4" fmla="*/ 12 w 254"/>
                  <a:gd name="T5" fmla="*/ 21 h 73"/>
                  <a:gd name="T6" fmla="*/ 18 w 254"/>
                  <a:gd name="T7" fmla="*/ 9 h 73"/>
                  <a:gd name="T8" fmla="*/ 21 w 254"/>
                  <a:gd name="T9" fmla="*/ 33 h 73"/>
                  <a:gd name="T10" fmla="*/ 28 w 254"/>
                  <a:gd name="T11" fmla="*/ 42 h 73"/>
                  <a:gd name="T12" fmla="*/ 34 w 254"/>
                  <a:gd name="T13" fmla="*/ 42 h 73"/>
                  <a:gd name="T14" fmla="*/ 40 w 254"/>
                  <a:gd name="T15" fmla="*/ 58 h 73"/>
                  <a:gd name="T16" fmla="*/ 46 w 254"/>
                  <a:gd name="T17" fmla="*/ 36 h 73"/>
                  <a:gd name="T18" fmla="*/ 52 w 254"/>
                  <a:gd name="T19" fmla="*/ 39 h 73"/>
                  <a:gd name="T20" fmla="*/ 55 w 254"/>
                  <a:gd name="T21" fmla="*/ 36 h 73"/>
                  <a:gd name="T22" fmla="*/ 58 w 254"/>
                  <a:gd name="T23" fmla="*/ 33 h 73"/>
                  <a:gd name="T24" fmla="*/ 67 w 254"/>
                  <a:gd name="T25" fmla="*/ 36 h 73"/>
                  <a:gd name="T26" fmla="*/ 76 w 254"/>
                  <a:gd name="T27" fmla="*/ 30 h 73"/>
                  <a:gd name="T28" fmla="*/ 83 w 254"/>
                  <a:gd name="T29" fmla="*/ 18 h 73"/>
                  <a:gd name="T30" fmla="*/ 89 w 254"/>
                  <a:gd name="T31" fmla="*/ 27 h 73"/>
                  <a:gd name="T32" fmla="*/ 95 w 254"/>
                  <a:gd name="T33" fmla="*/ 48 h 73"/>
                  <a:gd name="T34" fmla="*/ 98 w 254"/>
                  <a:gd name="T35" fmla="*/ 64 h 73"/>
                  <a:gd name="T36" fmla="*/ 101 w 254"/>
                  <a:gd name="T37" fmla="*/ 42 h 73"/>
                  <a:gd name="T38" fmla="*/ 107 w 254"/>
                  <a:gd name="T39" fmla="*/ 33 h 73"/>
                  <a:gd name="T40" fmla="*/ 116 w 254"/>
                  <a:gd name="T41" fmla="*/ 39 h 73"/>
                  <a:gd name="T42" fmla="*/ 125 w 254"/>
                  <a:gd name="T43" fmla="*/ 33 h 73"/>
                  <a:gd name="T44" fmla="*/ 128 w 254"/>
                  <a:gd name="T45" fmla="*/ 45 h 73"/>
                  <a:gd name="T46" fmla="*/ 134 w 254"/>
                  <a:gd name="T47" fmla="*/ 42 h 73"/>
                  <a:gd name="T48" fmla="*/ 141 w 254"/>
                  <a:gd name="T49" fmla="*/ 27 h 73"/>
                  <a:gd name="T50" fmla="*/ 147 w 254"/>
                  <a:gd name="T51" fmla="*/ 36 h 73"/>
                  <a:gd name="T52" fmla="*/ 156 w 254"/>
                  <a:gd name="T53" fmla="*/ 39 h 73"/>
                  <a:gd name="T54" fmla="*/ 162 w 254"/>
                  <a:gd name="T55" fmla="*/ 36 h 73"/>
                  <a:gd name="T56" fmla="*/ 168 w 254"/>
                  <a:gd name="T57" fmla="*/ 39 h 73"/>
                  <a:gd name="T58" fmla="*/ 177 w 254"/>
                  <a:gd name="T59" fmla="*/ 36 h 73"/>
                  <a:gd name="T60" fmla="*/ 186 w 254"/>
                  <a:gd name="T61" fmla="*/ 36 h 73"/>
                  <a:gd name="T62" fmla="*/ 193 w 254"/>
                  <a:gd name="T63" fmla="*/ 27 h 73"/>
                  <a:gd name="T64" fmla="*/ 196 w 254"/>
                  <a:gd name="T65" fmla="*/ 42 h 73"/>
                  <a:gd name="T66" fmla="*/ 202 w 254"/>
                  <a:gd name="T67" fmla="*/ 12 h 73"/>
                  <a:gd name="T68" fmla="*/ 205 w 254"/>
                  <a:gd name="T69" fmla="*/ 21 h 73"/>
                  <a:gd name="T70" fmla="*/ 211 w 254"/>
                  <a:gd name="T71" fmla="*/ 61 h 73"/>
                  <a:gd name="T72" fmla="*/ 214 w 254"/>
                  <a:gd name="T73" fmla="*/ 67 h 73"/>
                  <a:gd name="T74" fmla="*/ 223 w 254"/>
                  <a:gd name="T75" fmla="*/ 39 h 73"/>
                  <a:gd name="T76" fmla="*/ 226 w 254"/>
                  <a:gd name="T77" fmla="*/ 27 h 73"/>
                  <a:gd name="T78" fmla="*/ 232 w 254"/>
                  <a:gd name="T79" fmla="*/ 27 h 73"/>
                  <a:gd name="T80" fmla="*/ 238 w 254"/>
                  <a:gd name="T81" fmla="*/ 42 h 73"/>
                  <a:gd name="T82" fmla="*/ 248 w 254"/>
                  <a:gd name="T83" fmla="*/ 4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73">
                    <a:moveTo>
                      <a:pt x="3" y="51"/>
                    </a:moveTo>
                    <a:lnTo>
                      <a:pt x="0" y="51"/>
                    </a:lnTo>
                    <a:lnTo>
                      <a:pt x="3" y="51"/>
                    </a:lnTo>
                    <a:lnTo>
                      <a:pt x="6" y="48"/>
                    </a:lnTo>
                    <a:lnTo>
                      <a:pt x="6" y="45"/>
                    </a:lnTo>
                    <a:lnTo>
                      <a:pt x="9" y="42"/>
                    </a:lnTo>
                    <a:lnTo>
                      <a:pt x="9" y="36"/>
                    </a:lnTo>
                    <a:lnTo>
                      <a:pt x="12" y="33"/>
                    </a:lnTo>
                    <a:lnTo>
                      <a:pt x="12" y="21"/>
                    </a:lnTo>
                    <a:lnTo>
                      <a:pt x="15" y="18"/>
                    </a:lnTo>
                    <a:lnTo>
                      <a:pt x="15" y="12"/>
                    </a:lnTo>
                    <a:lnTo>
                      <a:pt x="18" y="9"/>
                    </a:lnTo>
                    <a:lnTo>
                      <a:pt x="18" y="12"/>
                    </a:lnTo>
                    <a:lnTo>
                      <a:pt x="21" y="18"/>
                    </a:lnTo>
                    <a:lnTo>
                      <a:pt x="21" y="33"/>
                    </a:lnTo>
                    <a:lnTo>
                      <a:pt x="28" y="42"/>
                    </a:lnTo>
                    <a:lnTo>
                      <a:pt x="24" y="42"/>
                    </a:lnTo>
                    <a:lnTo>
                      <a:pt x="28" y="42"/>
                    </a:lnTo>
                    <a:lnTo>
                      <a:pt x="34" y="42"/>
                    </a:lnTo>
                    <a:lnTo>
                      <a:pt x="31" y="42"/>
                    </a:lnTo>
                    <a:lnTo>
                      <a:pt x="34" y="42"/>
                    </a:lnTo>
                    <a:lnTo>
                      <a:pt x="37" y="45"/>
                    </a:lnTo>
                    <a:lnTo>
                      <a:pt x="40" y="48"/>
                    </a:lnTo>
                    <a:lnTo>
                      <a:pt x="40" y="58"/>
                    </a:lnTo>
                    <a:lnTo>
                      <a:pt x="43" y="55"/>
                    </a:lnTo>
                    <a:lnTo>
                      <a:pt x="46" y="48"/>
                    </a:lnTo>
                    <a:lnTo>
                      <a:pt x="46" y="36"/>
                    </a:lnTo>
                    <a:lnTo>
                      <a:pt x="49" y="33"/>
                    </a:lnTo>
                    <a:lnTo>
                      <a:pt x="49" y="36"/>
                    </a:lnTo>
                    <a:lnTo>
                      <a:pt x="52" y="39"/>
                    </a:lnTo>
                    <a:lnTo>
                      <a:pt x="52" y="45"/>
                    </a:lnTo>
                    <a:lnTo>
                      <a:pt x="55" y="42"/>
                    </a:lnTo>
                    <a:lnTo>
                      <a:pt x="55" y="36"/>
                    </a:lnTo>
                    <a:lnTo>
                      <a:pt x="58" y="33"/>
                    </a:lnTo>
                    <a:lnTo>
                      <a:pt x="58" y="30"/>
                    </a:lnTo>
                    <a:lnTo>
                      <a:pt x="58" y="33"/>
                    </a:lnTo>
                    <a:lnTo>
                      <a:pt x="61" y="33"/>
                    </a:lnTo>
                    <a:lnTo>
                      <a:pt x="64" y="33"/>
                    </a:lnTo>
                    <a:lnTo>
                      <a:pt x="67" y="36"/>
                    </a:lnTo>
                    <a:lnTo>
                      <a:pt x="70" y="33"/>
                    </a:lnTo>
                    <a:lnTo>
                      <a:pt x="73" y="30"/>
                    </a:lnTo>
                    <a:lnTo>
                      <a:pt x="76" y="30"/>
                    </a:lnTo>
                    <a:lnTo>
                      <a:pt x="79" y="24"/>
                    </a:lnTo>
                    <a:lnTo>
                      <a:pt x="86" y="18"/>
                    </a:lnTo>
                    <a:lnTo>
                      <a:pt x="83" y="18"/>
                    </a:lnTo>
                    <a:lnTo>
                      <a:pt x="86" y="21"/>
                    </a:lnTo>
                    <a:lnTo>
                      <a:pt x="89" y="24"/>
                    </a:lnTo>
                    <a:lnTo>
                      <a:pt x="89" y="27"/>
                    </a:lnTo>
                    <a:lnTo>
                      <a:pt x="92" y="33"/>
                    </a:lnTo>
                    <a:lnTo>
                      <a:pt x="92" y="45"/>
                    </a:lnTo>
                    <a:lnTo>
                      <a:pt x="95" y="48"/>
                    </a:lnTo>
                    <a:lnTo>
                      <a:pt x="95" y="58"/>
                    </a:lnTo>
                    <a:lnTo>
                      <a:pt x="98" y="61"/>
                    </a:lnTo>
                    <a:lnTo>
                      <a:pt x="98" y="64"/>
                    </a:lnTo>
                    <a:lnTo>
                      <a:pt x="98" y="58"/>
                    </a:lnTo>
                    <a:lnTo>
                      <a:pt x="101" y="55"/>
                    </a:lnTo>
                    <a:lnTo>
                      <a:pt x="101" y="42"/>
                    </a:lnTo>
                    <a:lnTo>
                      <a:pt x="104" y="39"/>
                    </a:lnTo>
                    <a:lnTo>
                      <a:pt x="104" y="33"/>
                    </a:lnTo>
                    <a:lnTo>
                      <a:pt x="107" y="33"/>
                    </a:lnTo>
                    <a:lnTo>
                      <a:pt x="110" y="33"/>
                    </a:lnTo>
                    <a:lnTo>
                      <a:pt x="113" y="36"/>
                    </a:lnTo>
                    <a:lnTo>
                      <a:pt x="116" y="39"/>
                    </a:lnTo>
                    <a:lnTo>
                      <a:pt x="119" y="42"/>
                    </a:lnTo>
                    <a:lnTo>
                      <a:pt x="125" y="36"/>
                    </a:lnTo>
                    <a:lnTo>
                      <a:pt x="125" y="33"/>
                    </a:lnTo>
                    <a:lnTo>
                      <a:pt x="125" y="36"/>
                    </a:lnTo>
                    <a:lnTo>
                      <a:pt x="128" y="39"/>
                    </a:lnTo>
                    <a:lnTo>
                      <a:pt x="128" y="45"/>
                    </a:lnTo>
                    <a:lnTo>
                      <a:pt x="131" y="48"/>
                    </a:lnTo>
                    <a:lnTo>
                      <a:pt x="134" y="45"/>
                    </a:lnTo>
                    <a:lnTo>
                      <a:pt x="134" y="42"/>
                    </a:lnTo>
                    <a:lnTo>
                      <a:pt x="138" y="36"/>
                    </a:lnTo>
                    <a:lnTo>
                      <a:pt x="138" y="30"/>
                    </a:lnTo>
                    <a:lnTo>
                      <a:pt x="141" y="27"/>
                    </a:lnTo>
                    <a:lnTo>
                      <a:pt x="144" y="30"/>
                    </a:lnTo>
                    <a:lnTo>
                      <a:pt x="144" y="33"/>
                    </a:lnTo>
                    <a:lnTo>
                      <a:pt x="147" y="36"/>
                    </a:lnTo>
                    <a:lnTo>
                      <a:pt x="147" y="42"/>
                    </a:lnTo>
                    <a:lnTo>
                      <a:pt x="150" y="45"/>
                    </a:lnTo>
                    <a:lnTo>
                      <a:pt x="156" y="39"/>
                    </a:lnTo>
                    <a:lnTo>
                      <a:pt x="153" y="39"/>
                    </a:lnTo>
                    <a:lnTo>
                      <a:pt x="156" y="42"/>
                    </a:lnTo>
                    <a:lnTo>
                      <a:pt x="162" y="36"/>
                    </a:lnTo>
                    <a:lnTo>
                      <a:pt x="162" y="33"/>
                    </a:lnTo>
                    <a:lnTo>
                      <a:pt x="165" y="36"/>
                    </a:lnTo>
                    <a:lnTo>
                      <a:pt x="168" y="39"/>
                    </a:lnTo>
                    <a:lnTo>
                      <a:pt x="171" y="39"/>
                    </a:lnTo>
                    <a:lnTo>
                      <a:pt x="174" y="36"/>
                    </a:lnTo>
                    <a:lnTo>
                      <a:pt x="177" y="36"/>
                    </a:lnTo>
                    <a:lnTo>
                      <a:pt x="180" y="39"/>
                    </a:lnTo>
                    <a:lnTo>
                      <a:pt x="183" y="39"/>
                    </a:lnTo>
                    <a:lnTo>
                      <a:pt x="186" y="36"/>
                    </a:lnTo>
                    <a:lnTo>
                      <a:pt x="186" y="27"/>
                    </a:lnTo>
                    <a:lnTo>
                      <a:pt x="189" y="24"/>
                    </a:lnTo>
                    <a:lnTo>
                      <a:pt x="193" y="27"/>
                    </a:lnTo>
                    <a:lnTo>
                      <a:pt x="193" y="33"/>
                    </a:lnTo>
                    <a:lnTo>
                      <a:pt x="196" y="36"/>
                    </a:lnTo>
                    <a:lnTo>
                      <a:pt x="196" y="42"/>
                    </a:lnTo>
                    <a:lnTo>
                      <a:pt x="199" y="39"/>
                    </a:lnTo>
                    <a:lnTo>
                      <a:pt x="199" y="21"/>
                    </a:lnTo>
                    <a:lnTo>
                      <a:pt x="202" y="12"/>
                    </a:lnTo>
                    <a:lnTo>
                      <a:pt x="202" y="3"/>
                    </a:lnTo>
                    <a:lnTo>
                      <a:pt x="205" y="0"/>
                    </a:lnTo>
                    <a:lnTo>
                      <a:pt x="205" y="21"/>
                    </a:lnTo>
                    <a:lnTo>
                      <a:pt x="208" y="33"/>
                    </a:lnTo>
                    <a:lnTo>
                      <a:pt x="208" y="55"/>
                    </a:lnTo>
                    <a:lnTo>
                      <a:pt x="211" y="61"/>
                    </a:lnTo>
                    <a:lnTo>
                      <a:pt x="211" y="73"/>
                    </a:lnTo>
                    <a:lnTo>
                      <a:pt x="214" y="73"/>
                    </a:lnTo>
                    <a:lnTo>
                      <a:pt x="214" y="67"/>
                    </a:lnTo>
                    <a:lnTo>
                      <a:pt x="217" y="64"/>
                    </a:lnTo>
                    <a:lnTo>
                      <a:pt x="217" y="45"/>
                    </a:lnTo>
                    <a:lnTo>
                      <a:pt x="223" y="39"/>
                    </a:lnTo>
                    <a:lnTo>
                      <a:pt x="223" y="36"/>
                    </a:lnTo>
                    <a:lnTo>
                      <a:pt x="226" y="33"/>
                    </a:lnTo>
                    <a:lnTo>
                      <a:pt x="226" y="27"/>
                    </a:lnTo>
                    <a:lnTo>
                      <a:pt x="232" y="21"/>
                    </a:lnTo>
                    <a:lnTo>
                      <a:pt x="229" y="21"/>
                    </a:lnTo>
                    <a:lnTo>
                      <a:pt x="232" y="27"/>
                    </a:lnTo>
                    <a:lnTo>
                      <a:pt x="235" y="30"/>
                    </a:lnTo>
                    <a:lnTo>
                      <a:pt x="238" y="33"/>
                    </a:lnTo>
                    <a:lnTo>
                      <a:pt x="238" y="42"/>
                    </a:lnTo>
                    <a:lnTo>
                      <a:pt x="241" y="42"/>
                    </a:lnTo>
                    <a:lnTo>
                      <a:pt x="244" y="45"/>
                    </a:lnTo>
                    <a:lnTo>
                      <a:pt x="248" y="42"/>
                    </a:lnTo>
                    <a:lnTo>
                      <a:pt x="251" y="39"/>
                    </a:lnTo>
                    <a:lnTo>
                      <a:pt x="254" y="3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2" name="Freeform 4"/>
              <p:cNvSpPr>
                <a:spLocks noChangeAspect="1"/>
              </p:cNvSpPr>
              <p:nvPr/>
            </p:nvSpPr>
            <p:spPr bwMode="auto">
              <a:xfrm flipV="1">
                <a:off x="2503" y="2894"/>
                <a:ext cx="769" cy="34"/>
              </a:xfrm>
              <a:custGeom>
                <a:avLst/>
                <a:gdLst>
                  <a:gd name="T0" fmla="*/ 6 w 259"/>
                  <a:gd name="T1" fmla="*/ 30 h 61"/>
                  <a:gd name="T2" fmla="*/ 12 w 259"/>
                  <a:gd name="T3" fmla="*/ 36 h 61"/>
                  <a:gd name="T4" fmla="*/ 18 w 259"/>
                  <a:gd name="T5" fmla="*/ 45 h 61"/>
                  <a:gd name="T6" fmla="*/ 27 w 259"/>
                  <a:gd name="T7" fmla="*/ 33 h 61"/>
                  <a:gd name="T8" fmla="*/ 30 w 259"/>
                  <a:gd name="T9" fmla="*/ 24 h 61"/>
                  <a:gd name="T10" fmla="*/ 36 w 259"/>
                  <a:gd name="T11" fmla="*/ 30 h 61"/>
                  <a:gd name="T12" fmla="*/ 42 w 259"/>
                  <a:gd name="T13" fmla="*/ 27 h 61"/>
                  <a:gd name="T14" fmla="*/ 52 w 259"/>
                  <a:gd name="T15" fmla="*/ 15 h 61"/>
                  <a:gd name="T16" fmla="*/ 58 w 259"/>
                  <a:gd name="T17" fmla="*/ 12 h 61"/>
                  <a:gd name="T18" fmla="*/ 61 w 259"/>
                  <a:gd name="T19" fmla="*/ 21 h 61"/>
                  <a:gd name="T20" fmla="*/ 67 w 259"/>
                  <a:gd name="T21" fmla="*/ 42 h 61"/>
                  <a:gd name="T22" fmla="*/ 70 w 259"/>
                  <a:gd name="T23" fmla="*/ 30 h 61"/>
                  <a:gd name="T24" fmla="*/ 76 w 259"/>
                  <a:gd name="T25" fmla="*/ 45 h 61"/>
                  <a:gd name="T26" fmla="*/ 79 w 259"/>
                  <a:gd name="T27" fmla="*/ 52 h 61"/>
                  <a:gd name="T28" fmla="*/ 85 w 259"/>
                  <a:gd name="T29" fmla="*/ 33 h 61"/>
                  <a:gd name="T30" fmla="*/ 88 w 259"/>
                  <a:gd name="T31" fmla="*/ 58 h 61"/>
                  <a:gd name="T32" fmla="*/ 94 w 259"/>
                  <a:gd name="T33" fmla="*/ 55 h 61"/>
                  <a:gd name="T34" fmla="*/ 100 w 259"/>
                  <a:gd name="T35" fmla="*/ 39 h 61"/>
                  <a:gd name="T36" fmla="*/ 107 w 259"/>
                  <a:gd name="T37" fmla="*/ 27 h 61"/>
                  <a:gd name="T38" fmla="*/ 110 w 259"/>
                  <a:gd name="T39" fmla="*/ 18 h 61"/>
                  <a:gd name="T40" fmla="*/ 116 w 259"/>
                  <a:gd name="T41" fmla="*/ 21 h 61"/>
                  <a:gd name="T42" fmla="*/ 125 w 259"/>
                  <a:gd name="T43" fmla="*/ 6 h 61"/>
                  <a:gd name="T44" fmla="*/ 131 w 259"/>
                  <a:gd name="T45" fmla="*/ 9 h 61"/>
                  <a:gd name="T46" fmla="*/ 134 w 259"/>
                  <a:gd name="T47" fmla="*/ 39 h 61"/>
                  <a:gd name="T48" fmla="*/ 143 w 259"/>
                  <a:gd name="T49" fmla="*/ 45 h 61"/>
                  <a:gd name="T50" fmla="*/ 149 w 259"/>
                  <a:gd name="T51" fmla="*/ 36 h 61"/>
                  <a:gd name="T52" fmla="*/ 152 w 259"/>
                  <a:gd name="T53" fmla="*/ 21 h 61"/>
                  <a:gd name="T54" fmla="*/ 159 w 259"/>
                  <a:gd name="T55" fmla="*/ 21 h 61"/>
                  <a:gd name="T56" fmla="*/ 165 w 259"/>
                  <a:gd name="T57" fmla="*/ 39 h 61"/>
                  <a:gd name="T58" fmla="*/ 171 w 259"/>
                  <a:gd name="T59" fmla="*/ 33 h 61"/>
                  <a:gd name="T60" fmla="*/ 174 w 259"/>
                  <a:gd name="T61" fmla="*/ 39 h 61"/>
                  <a:gd name="T62" fmla="*/ 177 w 259"/>
                  <a:gd name="T63" fmla="*/ 36 h 61"/>
                  <a:gd name="T64" fmla="*/ 186 w 259"/>
                  <a:gd name="T65" fmla="*/ 39 h 61"/>
                  <a:gd name="T66" fmla="*/ 192 w 259"/>
                  <a:gd name="T67" fmla="*/ 27 h 61"/>
                  <a:gd name="T68" fmla="*/ 201 w 259"/>
                  <a:gd name="T69" fmla="*/ 27 h 61"/>
                  <a:gd name="T70" fmla="*/ 214 w 259"/>
                  <a:gd name="T71" fmla="*/ 27 h 61"/>
                  <a:gd name="T72" fmla="*/ 220 w 259"/>
                  <a:gd name="T73" fmla="*/ 30 h 61"/>
                  <a:gd name="T74" fmla="*/ 229 w 259"/>
                  <a:gd name="T75" fmla="*/ 27 h 61"/>
                  <a:gd name="T76" fmla="*/ 238 w 259"/>
                  <a:gd name="T77" fmla="*/ 30 h 61"/>
                  <a:gd name="T78" fmla="*/ 247 w 259"/>
                  <a:gd name="T79" fmla="*/ 39 h 61"/>
                  <a:gd name="T80" fmla="*/ 250 w 259"/>
                  <a:gd name="T81" fmla="*/ 58 h 61"/>
                  <a:gd name="T82" fmla="*/ 256 w 259"/>
                  <a:gd name="T83"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61">
                    <a:moveTo>
                      <a:pt x="0" y="30"/>
                    </a:moveTo>
                    <a:lnTo>
                      <a:pt x="3" y="30"/>
                    </a:lnTo>
                    <a:lnTo>
                      <a:pt x="6" y="30"/>
                    </a:lnTo>
                    <a:lnTo>
                      <a:pt x="9" y="30"/>
                    </a:lnTo>
                    <a:lnTo>
                      <a:pt x="15" y="36"/>
                    </a:lnTo>
                    <a:lnTo>
                      <a:pt x="12" y="36"/>
                    </a:lnTo>
                    <a:lnTo>
                      <a:pt x="15" y="36"/>
                    </a:lnTo>
                    <a:lnTo>
                      <a:pt x="18" y="39"/>
                    </a:lnTo>
                    <a:lnTo>
                      <a:pt x="18" y="45"/>
                    </a:lnTo>
                    <a:lnTo>
                      <a:pt x="24" y="45"/>
                    </a:lnTo>
                    <a:lnTo>
                      <a:pt x="24" y="36"/>
                    </a:lnTo>
                    <a:lnTo>
                      <a:pt x="27" y="33"/>
                    </a:lnTo>
                    <a:lnTo>
                      <a:pt x="27" y="30"/>
                    </a:lnTo>
                    <a:lnTo>
                      <a:pt x="33" y="24"/>
                    </a:lnTo>
                    <a:lnTo>
                      <a:pt x="30" y="24"/>
                    </a:lnTo>
                    <a:lnTo>
                      <a:pt x="33" y="24"/>
                    </a:lnTo>
                    <a:lnTo>
                      <a:pt x="36" y="27"/>
                    </a:lnTo>
                    <a:lnTo>
                      <a:pt x="36" y="30"/>
                    </a:lnTo>
                    <a:lnTo>
                      <a:pt x="39" y="33"/>
                    </a:lnTo>
                    <a:lnTo>
                      <a:pt x="42" y="30"/>
                    </a:lnTo>
                    <a:lnTo>
                      <a:pt x="42" y="27"/>
                    </a:lnTo>
                    <a:lnTo>
                      <a:pt x="49" y="21"/>
                    </a:lnTo>
                    <a:lnTo>
                      <a:pt x="49" y="18"/>
                    </a:lnTo>
                    <a:lnTo>
                      <a:pt x="52" y="15"/>
                    </a:lnTo>
                    <a:lnTo>
                      <a:pt x="58" y="9"/>
                    </a:lnTo>
                    <a:lnTo>
                      <a:pt x="55" y="9"/>
                    </a:lnTo>
                    <a:lnTo>
                      <a:pt x="58" y="12"/>
                    </a:lnTo>
                    <a:lnTo>
                      <a:pt x="61" y="21"/>
                    </a:lnTo>
                    <a:lnTo>
                      <a:pt x="61" y="18"/>
                    </a:lnTo>
                    <a:lnTo>
                      <a:pt x="61" y="21"/>
                    </a:lnTo>
                    <a:lnTo>
                      <a:pt x="64" y="27"/>
                    </a:lnTo>
                    <a:lnTo>
                      <a:pt x="64" y="39"/>
                    </a:lnTo>
                    <a:lnTo>
                      <a:pt x="67" y="42"/>
                    </a:lnTo>
                    <a:lnTo>
                      <a:pt x="67" y="39"/>
                    </a:lnTo>
                    <a:lnTo>
                      <a:pt x="70" y="36"/>
                    </a:lnTo>
                    <a:lnTo>
                      <a:pt x="70" y="30"/>
                    </a:lnTo>
                    <a:lnTo>
                      <a:pt x="73" y="30"/>
                    </a:lnTo>
                    <a:lnTo>
                      <a:pt x="76" y="33"/>
                    </a:lnTo>
                    <a:lnTo>
                      <a:pt x="76" y="45"/>
                    </a:lnTo>
                    <a:lnTo>
                      <a:pt x="79" y="52"/>
                    </a:lnTo>
                    <a:lnTo>
                      <a:pt x="79" y="58"/>
                    </a:lnTo>
                    <a:lnTo>
                      <a:pt x="79" y="52"/>
                    </a:lnTo>
                    <a:lnTo>
                      <a:pt x="82" y="45"/>
                    </a:lnTo>
                    <a:lnTo>
                      <a:pt x="82" y="30"/>
                    </a:lnTo>
                    <a:lnTo>
                      <a:pt x="85" y="33"/>
                    </a:lnTo>
                    <a:lnTo>
                      <a:pt x="85" y="39"/>
                    </a:lnTo>
                    <a:lnTo>
                      <a:pt x="88" y="45"/>
                    </a:lnTo>
                    <a:lnTo>
                      <a:pt x="88" y="58"/>
                    </a:lnTo>
                    <a:lnTo>
                      <a:pt x="91" y="61"/>
                    </a:lnTo>
                    <a:lnTo>
                      <a:pt x="91" y="58"/>
                    </a:lnTo>
                    <a:lnTo>
                      <a:pt x="94" y="55"/>
                    </a:lnTo>
                    <a:lnTo>
                      <a:pt x="94" y="45"/>
                    </a:lnTo>
                    <a:lnTo>
                      <a:pt x="97" y="39"/>
                    </a:lnTo>
                    <a:lnTo>
                      <a:pt x="100" y="39"/>
                    </a:lnTo>
                    <a:lnTo>
                      <a:pt x="104" y="33"/>
                    </a:lnTo>
                    <a:lnTo>
                      <a:pt x="104" y="30"/>
                    </a:lnTo>
                    <a:lnTo>
                      <a:pt x="107" y="27"/>
                    </a:lnTo>
                    <a:lnTo>
                      <a:pt x="107" y="24"/>
                    </a:lnTo>
                    <a:lnTo>
                      <a:pt x="110" y="21"/>
                    </a:lnTo>
                    <a:lnTo>
                      <a:pt x="110" y="18"/>
                    </a:lnTo>
                    <a:lnTo>
                      <a:pt x="110" y="21"/>
                    </a:lnTo>
                    <a:lnTo>
                      <a:pt x="113" y="24"/>
                    </a:lnTo>
                    <a:lnTo>
                      <a:pt x="116" y="21"/>
                    </a:lnTo>
                    <a:lnTo>
                      <a:pt x="122" y="15"/>
                    </a:lnTo>
                    <a:lnTo>
                      <a:pt x="122" y="9"/>
                    </a:lnTo>
                    <a:lnTo>
                      <a:pt x="125" y="6"/>
                    </a:lnTo>
                    <a:lnTo>
                      <a:pt x="125" y="0"/>
                    </a:lnTo>
                    <a:lnTo>
                      <a:pt x="128" y="3"/>
                    </a:lnTo>
                    <a:lnTo>
                      <a:pt x="131" y="9"/>
                    </a:lnTo>
                    <a:lnTo>
                      <a:pt x="131" y="30"/>
                    </a:lnTo>
                    <a:lnTo>
                      <a:pt x="134" y="36"/>
                    </a:lnTo>
                    <a:lnTo>
                      <a:pt x="134" y="39"/>
                    </a:lnTo>
                    <a:lnTo>
                      <a:pt x="143" y="45"/>
                    </a:lnTo>
                    <a:lnTo>
                      <a:pt x="140" y="45"/>
                    </a:lnTo>
                    <a:lnTo>
                      <a:pt x="143" y="45"/>
                    </a:lnTo>
                    <a:lnTo>
                      <a:pt x="146" y="42"/>
                    </a:lnTo>
                    <a:lnTo>
                      <a:pt x="146" y="39"/>
                    </a:lnTo>
                    <a:lnTo>
                      <a:pt x="149" y="36"/>
                    </a:lnTo>
                    <a:lnTo>
                      <a:pt x="149" y="30"/>
                    </a:lnTo>
                    <a:lnTo>
                      <a:pt x="152" y="27"/>
                    </a:lnTo>
                    <a:lnTo>
                      <a:pt x="152" y="21"/>
                    </a:lnTo>
                    <a:lnTo>
                      <a:pt x="159" y="21"/>
                    </a:lnTo>
                    <a:lnTo>
                      <a:pt x="155" y="21"/>
                    </a:lnTo>
                    <a:lnTo>
                      <a:pt x="159" y="21"/>
                    </a:lnTo>
                    <a:lnTo>
                      <a:pt x="162" y="24"/>
                    </a:lnTo>
                    <a:lnTo>
                      <a:pt x="162" y="33"/>
                    </a:lnTo>
                    <a:lnTo>
                      <a:pt x="165" y="39"/>
                    </a:lnTo>
                    <a:lnTo>
                      <a:pt x="165" y="42"/>
                    </a:lnTo>
                    <a:lnTo>
                      <a:pt x="165" y="39"/>
                    </a:lnTo>
                    <a:lnTo>
                      <a:pt x="171" y="33"/>
                    </a:lnTo>
                    <a:lnTo>
                      <a:pt x="168" y="33"/>
                    </a:lnTo>
                    <a:lnTo>
                      <a:pt x="171" y="36"/>
                    </a:lnTo>
                    <a:lnTo>
                      <a:pt x="174" y="39"/>
                    </a:lnTo>
                    <a:lnTo>
                      <a:pt x="174" y="42"/>
                    </a:lnTo>
                    <a:lnTo>
                      <a:pt x="174" y="39"/>
                    </a:lnTo>
                    <a:lnTo>
                      <a:pt x="177" y="36"/>
                    </a:lnTo>
                    <a:lnTo>
                      <a:pt x="180" y="36"/>
                    </a:lnTo>
                    <a:lnTo>
                      <a:pt x="183" y="42"/>
                    </a:lnTo>
                    <a:lnTo>
                      <a:pt x="186" y="39"/>
                    </a:lnTo>
                    <a:lnTo>
                      <a:pt x="189" y="36"/>
                    </a:lnTo>
                    <a:lnTo>
                      <a:pt x="189" y="30"/>
                    </a:lnTo>
                    <a:lnTo>
                      <a:pt x="192" y="27"/>
                    </a:lnTo>
                    <a:lnTo>
                      <a:pt x="195" y="27"/>
                    </a:lnTo>
                    <a:lnTo>
                      <a:pt x="198" y="27"/>
                    </a:lnTo>
                    <a:lnTo>
                      <a:pt x="201" y="27"/>
                    </a:lnTo>
                    <a:lnTo>
                      <a:pt x="204" y="24"/>
                    </a:lnTo>
                    <a:lnTo>
                      <a:pt x="207" y="21"/>
                    </a:lnTo>
                    <a:lnTo>
                      <a:pt x="214" y="27"/>
                    </a:lnTo>
                    <a:lnTo>
                      <a:pt x="214" y="30"/>
                    </a:lnTo>
                    <a:lnTo>
                      <a:pt x="217" y="30"/>
                    </a:lnTo>
                    <a:lnTo>
                      <a:pt x="220" y="30"/>
                    </a:lnTo>
                    <a:lnTo>
                      <a:pt x="223" y="30"/>
                    </a:lnTo>
                    <a:lnTo>
                      <a:pt x="226" y="27"/>
                    </a:lnTo>
                    <a:lnTo>
                      <a:pt x="229" y="27"/>
                    </a:lnTo>
                    <a:lnTo>
                      <a:pt x="232" y="27"/>
                    </a:lnTo>
                    <a:lnTo>
                      <a:pt x="235" y="27"/>
                    </a:lnTo>
                    <a:lnTo>
                      <a:pt x="238" y="30"/>
                    </a:lnTo>
                    <a:lnTo>
                      <a:pt x="241" y="33"/>
                    </a:lnTo>
                    <a:lnTo>
                      <a:pt x="244" y="36"/>
                    </a:lnTo>
                    <a:lnTo>
                      <a:pt x="247" y="39"/>
                    </a:lnTo>
                    <a:lnTo>
                      <a:pt x="247" y="45"/>
                    </a:lnTo>
                    <a:lnTo>
                      <a:pt x="250" y="49"/>
                    </a:lnTo>
                    <a:lnTo>
                      <a:pt x="250" y="58"/>
                    </a:lnTo>
                    <a:lnTo>
                      <a:pt x="253" y="58"/>
                    </a:lnTo>
                    <a:lnTo>
                      <a:pt x="256" y="55"/>
                    </a:lnTo>
                    <a:lnTo>
                      <a:pt x="256" y="52"/>
                    </a:lnTo>
                    <a:lnTo>
                      <a:pt x="259" y="49"/>
                    </a:lnTo>
                    <a:lnTo>
                      <a:pt x="259" y="3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3" name="Freeform 5"/>
              <p:cNvSpPr>
                <a:spLocks noChangeAspect="1"/>
              </p:cNvSpPr>
              <p:nvPr/>
            </p:nvSpPr>
            <p:spPr bwMode="auto">
              <a:xfrm flipV="1">
                <a:off x="3272" y="2886"/>
                <a:ext cx="788" cy="50"/>
              </a:xfrm>
              <a:custGeom>
                <a:avLst/>
                <a:gdLst>
                  <a:gd name="T0" fmla="*/ 3 w 266"/>
                  <a:gd name="T1" fmla="*/ 45 h 88"/>
                  <a:gd name="T2" fmla="*/ 10 w 266"/>
                  <a:gd name="T3" fmla="*/ 21 h 88"/>
                  <a:gd name="T4" fmla="*/ 16 w 266"/>
                  <a:gd name="T5" fmla="*/ 6 h 88"/>
                  <a:gd name="T6" fmla="*/ 19 w 266"/>
                  <a:gd name="T7" fmla="*/ 15 h 88"/>
                  <a:gd name="T8" fmla="*/ 25 w 266"/>
                  <a:gd name="T9" fmla="*/ 73 h 88"/>
                  <a:gd name="T10" fmla="*/ 28 w 266"/>
                  <a:gd name="T11" fmla="*/ 73 h 88"/>
                  <a:gd name="T12" fmla="*/ 31 w 266"/>
                  <a:gd name="T13" fmla="*/ 18 h 88"/>
                  <a:gd name="T14" fmla="*/ 37 w 266"/>
                  <a:gd name="T15" fmla="*/ 27 h 88"/>
                  <a:gd name="T16" fmla="*/ 43 w 266"/>
                  <a:gd name="T17" fmla="*/ 88 h 88"/>
                  <a:gd name="T18" fmla="*/ 46 w 266"/>
                  <a:gd name="T19" fmla="*/ 54 h 88"/>
                  <a:gd name="T20" fmla="*/ 52 w 266"/>
                  <a:gd name="T21" fmla="*/ 39 h 88"/>
                  <a:gd name="T22" fmla="*/ 58 w 266"/>
                  <a:gd name="T23" fmla="*/ 45 h 88"/>
                  <a:gd name="T24" fmla="*/ 65 w 266"/>
                  <a:gd name="T25" fmla="*/ 36 h 88"/>
                  <a:gd name="T26" fmla="*/ 74 w 266"/>
                  <a:gd name="T27" fmla="*/ 42 h 88"/>
                  <a:gd name="T28" fmla="*/ 77 w 266"/>
                  <a:gd name="T29" fmla="*/ 39 h 88"/>
                  <a:gd name="T30" fmla="*/ 83 w 266"/>
                  <a:gd name="T31" fmla="*/ 45 h 88"/>
                  <a:gd name="T32" fmla="*/ 92 w 266"/>
                  <a:gd name="T33" fmla="*/ 36 h 88"/>
                  <a:gd name="T34" fmla="*/ 101 w 266"/>
                  <a:gd name="T35" fmla="*/ 33 h 88"/>
                  <a:gd name="T36" fmla="*/ 107 w 266"/>
                  <a:gd name="T37" fmla="*/ 54 h 88"/>
                  <a:gd name="T38" fmla="*/ 113 w 266"/>
                  <a:gd name="T39" fmla="*/ 57 h 88"/>
                  <a:gd name="T40" fmla="*/ 116 w 266"/>
                  <a:gd name="T41" fmla="*/ 33 h 88"/>
                  <a:gd name="T42" fmla="*/ 123 w 266"/>
                  <a:gd name="T43" fmla="*/ 54 h 88"/>
                  <a:gd name="T44" fmla="*/ 135 w 266"/>
                  <a:gd name="T45" fmla="*/ 45 h 88"/>
                  <a:gd name="T46" fmla="*/ 141 w 266"/>
                  <a:gd name="T47" fmla="*/ 39 h 88"/>
                  <a:gd name="T48" fmla="*/ 150 w 266"/>
                  <a:gd name="T49" fmla="*/ 45 h 88"/>
                  <a:gd name="T50" fmla="*/ 159 w 266"/>
                  <a:gd name="T51" fmla="*/ 45 h 88"/>
                  <a:gd name="T52" fmla="*/ 165 w 266"/>
                  <a:gd name="T53" fmla="*/ 39 h 88"/>
                  <a:gd name="T54" fmla="*/ 174 w 266"/>
                  <a:gd name="T55" fmla="*/ 39 h 88"/>
                  <a:gd name="T56" fmla="*/ 184 w 266"/>
                  <a:gd name="T57" fmla="*/ 33 h 88"/>
                  <a:gd name="T58" fmla="*/ 193 w 266"/>
                  <a:gd name="T59" fmla="*/ 39 h 88"/>
                  <a:gd name="T60" fmla="*/ 199 w 266"/>
                  <a:gd name="T61" fmla="*/ 42 h 88"/>
                  <a:gd name="T62" fmla="*/ 202 w 266"/>
                  <a:gd name="T63" fmla="*/ 42 h 88"/>
                  <a:gd name="T64" fmla="*/ 208 w 266"/>
                  <a:gd name="T65" fmla="*/ 51 h 88"/>
                  <a:gd name="T66" fmla="*/ 211 w 266"/>
                  <a:gd name="T67" fmla="*/ 54 h 88"/>
                  <a:gd name="T68" fmla="*/ 217 w 266"/>
                  <a:gd name="T69" fmla="*/ 42 h 88"/>
                  <a:gd name="T70" fmla="*/ 220 w 266"/>
                  <a:gd name="T71" fmla="*/ 61 h 88"/>
                  <a:gd name="T72" fmla="*/ 226 w 266"/>
                  <a:gd name="T73" fmla="*/ 42 h 88"/>
                  <a:gd name="T74" fmla="*/ 236 w 266"/>
                  <a:gd name="T75" fmla="*/ 27 h 88"/>
                  <a:gd name="T76" fmla="*/ 239 w 266"/>
                  <a:gd name="T77" fmla="*/ 27 h 88"/>
                  <a:gd name="T78" fmla="*/ 245 w 266"/>
                  <a:gd name="T79" fmla="*/ 45 h 88"/>
                  <a:gd name="T80" fmla="*/ 254 w 266"/>
                  <a:gd name="T81" fmla="*/ 36 h 88"/>
                  <a:gd name="T82" fmla="*/ 260 w 266"/>
                  <a:gd name="T83" fmla="*/ 3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88">
                    <a:moveTo>
                      <a:pt x="0" y="51"/>
                    </a:moveTo>
                    <a:lnTo>
                      <a:pt x="3" y="48"/>
                    </a:lnTo>
                    <a:lnTo>
                      <a:pt x="3" y="45"/>
                    </a:lnTo>
                    <a:lnTo>
                      <a:pt x="6" y="42"/>
                    </a:lnTo>
                    <a:lnTo>
                      <a:pt x="6" y="24"/>
                    </a:lnTo>
                    <a:lnTo>
                      <a:pt x="10" y="21"/>
                    </a:lnTo>
                    <a:lnTo>
                      <a:pt x="10" y="15"/>
                    </a:lnTo>
                    <a:lnTo>
                      <a:pt x="13" y="15"/>
                    </a:lnTo>
                    <a:lnTo>
                      <a:pt x="16" y="6"/>
                    </a:lnTo>
                    <a:lnTo>
                      <a:pt x="16" y="0"/>
                    </a:lnTo>
                    <a:lnTo>
                      <a:pt x="19" y="0"/>
                    </a:lnTo>
                    <a:lnTo>
                      <a:pt x="19" y="15"/>
                    </a:lnTo>
                    <a:lnTo>
                      <a:pt x="22" y="30"/>
                    </a:lnTo>
                    <a:lnTo>
                      <a:pt x="22" y="61"/>
                    </a:lnTo>
                    <a:lnTo>
                      <a:pt x="25" y="73"/>
                    </a:lnTo>
                    <a:lnTo>
                      <a:pt x="25" y="82"/>
                    </a:lnTo>
                    <a:lnTo>
                      <a:pt x="25" y="79"/>
                    </a:lnTo>
                    <a:lnTo>
                      <a:pt x="28" y="73"/>
                    </a:lnTo>
                    <a:lnTo>
                      <a:pt x="28" y="51"/>
                    </a:lnTo>
                    <a:lnTo>
                      <a:pt x="31" y="36"/>
                    </a:lnTo>
                    <a:lnTo>
                      <a:pt x="31" y="18"/>
                    </a:lnTo>
                    <a:lnTo>
                      <a:pt x="37" y="12"/>
                    </a:lnTo>
                    <a:lnTo>
                      <a:pt x="34" y="12"/>
                    </a:lnTo>
                    <a:lnTo>
                      <a:pt x="37" y="27"/>
                    </a:lnTo>
                    <a:lnTo>
                      <a:pt x="40" y="39"/>
                    </a:lnTo>
                    <a:lnTo>
                      <a:pt x="40" y="85"/>
                    </a:lnTo>
                    <a:lnTo>
                      <a:pt x="43" y="88"/>
                    </a:lnTo>
                    <a:lnTo>
                      <a:pt x="43" y="79"/>
                    </a:lnTo>
                    <a:lnTo>
                      <a:pt x="46" y="73"/>
                    </a:lnTo>
                    <a:lnTo>
                      <a:pt x="46" y="54"/>
                    </a:lnTo>
                    <a:lnTo>
                      <a:pt x="49" y="48"/>
                    </a:lnTo>
                    <a:lnTo>
                      <a:pt x="49" y="42"/>
                    </a:lnTo>
                    <a:lnTo>
                      <a:pt x="52" y="39"/>
                    </a:lnTo>
                    <a:lnTo>
                      <a:pt x="55" y="36"/>
                    </a:lnTo>
                    <a:lnTo>
                      <a:pt x="58" y="39"/>
                    </a:lnTo>
                    <a:lnTo>
                      <a:pt x="58" y="45"/>
                    </a:lnTo>
                    <a:lnTo>
                      <a:pt x="61" y="42"/>
                    </a:lnTo>
                    <a:lnTo>
                      <a:pt x="61" y="39"/>
                    </a:lnTo>
                    <a:lnTo>
                      <a:pt x="65" y="36"/>
                    </a:lnTo>
                    <a:lnTo>
                      <a:pt x="68" y="39"/>
                    </a:lnTo>
                    <a:lnTo>
                      <a:pt x="68" y="42"/>
                    </a:lnTo>
                    <a:lnTo>
                      <a:pt x="74" y="42"/>
                    </a:lnTo>
                    <a:lnTo>
                      <a:pt x="71" y="42"/>
                    </a:lnTo>
                    <a:lnTo>
                      <a:pt x="74" y="42"/>
                    </a:lnTo>
                    <a:lnTo>
                      <a:pt x="77" y="39"/>
                    </a:lnTo>
                    <a:lnTo>
                      <a:pt x="83" y="45"/>
                    </a:lnTo>
                    <a:lnTo>
                      <a:pt x="80" y="45"/>
                    </a:lnTo>
                    <a:lnTo>
                      <a:pt x="83" y="45"/>
                    </a:lnTo>
                    <a:lnTo>
                      <a:pt x="86" y="42"/>
                    </a:lnTo>
                    <a:lnTo>
                      <a:pt x="89" y="39"/>
                    </a:lnTo>
                    <a:lnTo>
                      <a:pt x="92" y="36"/>
                    </a:lnTo>
                    <a:lnTo>
                      <a:pt x="95" y="36"/>
                    </a:lnTo>
                    <a:lnTo>
                      <a:pt x="98" y="33"/>
                    </a:lnTo>
                    <a:lnTo>
                      <a:pt x="101" y="33"/>
                    </a:lnTo>
                    <a:lnTo>
                      <a:pt x="104" y="33"/>
                    </a:lnTo>
                    <a:lnTo>
                      <a:pt x="104" y="51"/>
                    </a:lnTo>
                    <a:lnTo>
                      <a:pt x="107" y="54"/>
                    </a:lnTo>
                    <a:lnTo>
                      <a:pt x="107" y="64"/>
                    </a:lnTo>
                    <a:lnTo>
                      <a:pt x="110" y="61"/>
                    </a:lnTo>
                    <a:lnTo>
                      <a:pt x="113" y="57"/>
                    </a:lnTo>
                    <a:lnTo>
                      <a:pt x="113" y="42"/>
                    </a:lnTo>
                    <a:lnTo>
                      <a:pt x="120" y="33"/>
                    </a:lnTo>
                    <a:lnTo>
                      <a:pt x="116" y="33"/>
                    </a:lnTo>
                    <a:lnTo>
                      <a:pt x="120" y="45"/>
                    </a:lnTo>
                    <a:lnTo>
                      <a:pt x="126" y="54"/>
                    </a:lnTo>
                    <a:lnTo>
                      <a:pt x="123" y="54"/>
                    </a:lnTo>
                    <a:lnTo>
                      <a:pt x="126" y="51"/>
                    </a:lnTo>
                    <a:lnTo>
                      <a:pt x="129" y="51"/>
                    </a:lnTo>
                    <a:lnTo>
                      <a:pt x="135" y="45"/>
                    </a:lnTo>
                    <a:lnTo>
                      <a:pt x="135" y="42"/>
                    </a:lnTo>
                    <a:lnTo>
                      <a:pt x="138" y="42"/>
                    </a:lnTo>
                    <a:lnTo>
                      <a:pt x="141" y="39"/>
                    </a:lnTo>
                    <a:lnTo>
                      <a:pt x="144" y="42"/>
                    </a:lnTo>
                    <a:lnTo>
                      <a:pt x="147" y="42"/>
                    </a:lnTo>
                    <a:lnTo>
                      <a:pt x="150" y="45"/>
                    </a:lnTo>
                    <a:lnTo>
                      <a:pt x="153" y="45"/>
                    </a:lnTo>
                    <a:lnTo>
                      <a:pt x="156" y="42"/>
                    </a:lnTo>
                    <a:lnTo>
                      <a:pt x="159" y="45"/>
                    </a:lnTo>
                    <a:lnTo>
                      <a:pt x="162" y="48"/>
                    </a:lnTo>
                    <a:lnTo>
                      <a:pt x="165" y="45"/>
                    </a:lnTo>
                    <a:lnTo>
                      <a:pt x="165" y="39"/>
                    </a:lnTo>
                    <a:lnTo>
                      <a:pt x="168" y="36"/>
                    </a:lnTo>
                    <a:lnTo>
                      <a:pt x="171" y="39"/>
                    </a:lnTo>
                    <a:lnTo>
                      <a:pt x="174" y="39"/>
                    </a:lnTo>
                    <a:lnTo>
                      <a:pt x="178" y="39"/>
                    </a:lnTo>
                    <a:lnTo>
                      <a:pt x="181" y="39"/>
                    </a:lnTo>
                    <a:lnTo>
                      <a:pt x="184" y="33"/>
                    </a:lnTo>
                    <a:lnTo>
                      <a:pt x="187" y="30"/>
                    </a:lnTo>
                    <a:lnTo>
                      <a:pt x="190" y="33"/>
                    </a:lnTo>
                    <a:lnTo>
                      <a:pt x="193" y="39"/>
                    </a:lnTo>
                    <a:lnTo>
                      <a:pt x="193" y="54"/>
                    </a:lnTo>
                    <a:lnTo>
                      <a:pt x="196" y="54"/>
                    </a:lnTo>
                    <a:lnTo>
                      <a:pt x="199" y="42"/>
                    </a:lnTo>
                    <a:lnTo>
                      <a:pt x="199" y="45"/>
                    </a:lnTo>
                    <a:lnTo>
                      <a:pt x="199" y="42"/>
                    </a:lnTo>
                    <a:lnTo>
                      <a:pt x="202" y="42"/>
                    </a:lnTo>
                    <a:lnTo>
                      <a:pt x="205" y="39"/>
                    </a:lnTo>
                    <a:lnTo>
                      <a:pt x="205" y="45"/>
                    </a:lnTo>
                    <a:lnTo>
                      <a:pt x="208" y="51"/>
                    </a:lnTo>
                    <a:lnTo>
                      <a:pt x="208" y="64"/>
                    </a:lnTo>
                    <a:lnTo>
                      <a:pt x="211" y="67"/>
                    </a:lnTo>
                    <a:lnTo>
                      <a:pt x="211" y="54"/>
                    </a:lnTo>
                    <a:lnTo>
                      <a:pt x="214" y="48"/>
                    </a:lnTo>
                    <a:lnTo>
                      <a:pt x="214" y="39"/>
                    </a:lnTo>
                    <a:lnTo>
                      <a:pt x="217" y="42"/>
                    </a:lnTo>
                    <a:lnTo>
                      <a:pt x="217" y="48"/>
                    </a:lnTo>
                    <a:lnTo>
                      <a:pt x="220" y="51"/>
                    </a:lnTo>
                    <a:lnTo>
                      <a:pt x="220" y="61"/>
                    </a:lnTo>
                    <a:lnTo>
                      <a:pt x="223" y="64"/>
                    </a:lnTo>
                    <a:lnTo>
                      <a:pt x="226" y="61"/>
                    </a:lnTo>
                    <a:lnTo>
                      <a:pt x="226" y="42"/>
                    </a:lnTo>
                    <a:lnTo>
                      <a:pt x="229" y="39"/>
                    </a:lnTo>
                    <a:lnTo>
                      <a:pt x="229" y="33"/>
                    </a:lnTo>
                    <a:lnTo>
                      <a:pt x="236" y="27"/>
                    </a:lnTo>
                    <a:lnTo>
                      <a:pt x="233" y="27"/>
                    </a:lnTo>
                    <a:lnTo>
                      <a:pt x="236" y="30"/>
                    </a:lnTo>
                    <a:lnTo>
                      <a:pt x="239" y="27"/>
                    </a:lnTo>
                    <a:lnTo>
                      <a:pt x="242" y="30"/>
                    </a:lnTo>
                    <a:lnTo>
                      <a:pt x="245" y="33"/>
                    </a:lnTo>
                    <a:lnTo>
                      <a:pt x="245" y="45"/>
                    </a:lnTo>
                    <a:lnTo>
                      <a:pt x="251" y="45"/>
                    </a:lnTo>
                    <a:lnTo>
                      <a:pt x="251" y="39"/>
                    </a:lnTo>
                    <a:lnTo>
                      <a:pt x="254" y="36"/>
                    </a:lnTo>
                    <a:lnTo>
                      <a:pt x="257" y="33"/>
                    </a:lnTo>
                    <a:lnTo>
                      <a:pt x="257" y="36"/>
                    </a:lnTo>
                    <a:lnTo>
                      <a:pt x="260" y="39"/>
                    </a:lnTo>
                    <a:lnTo>
                      <a:pt x="263" y="42"/>
                    </a:lnTo>
                    <a:lnTo>
                      <a:pt x="266" y="4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4" name="Freeform 6"/>
              <p:cNvSpPr>
                <a:spLocks noChangeAspect="1"/>
              </p:cNvSpPr>
              <p:nvPr/>
            </p:nvSpPr>
            <p:spPr bwMode="auto">
              <a:xfrm flipV="1">
                <a:off x="4060" y="2897"/>
                <a:ext cx="662" cy="26"/>
              </a:xfrm>
              <a:custGeom>
                <a:avLst/>
                <a:gdLst>
                  <a:gd name="T0" fmla="*/ 3 w 223"/>
                  <a:gd name="T1" fmla="*/ 30 h 46"/>
                  <a:gd name="T2" fmla="*/ 9 w 223"/>
                  <a:gd name="T3" fmla="*/ 27 h 46"/>
                  <a:gd name="T4" fmla="*/ 12 w 223"/>
                  <a:gd name="T5" fmla="*/ 9 h 46"/>
                  <a:gd name="T6" fmla="*/ 18 w 223"/>
                  <a:gd name="T7" fmla="*/ 18 h 46"/>
                  <a:gd name="T8" fmla="*/ 22 w 223"/>
                  <a:gd name="T9" fmla="*/ 40 h 46"/>
                  <a:gd name="T10" fmla="*/ 28 w 223"/>
                  <a:gd name="T11" fmla="*/ 30 h 46"/>
                  <a:gd name="T12" fmla="*/ 34 w 223"/>
                  <a:gd name="T13" fmla="*/ 15 h 46"/>
                  <a:gd name="T14" fmla="*/ 43 w 223"/>
                  <a:gd name="T15" fmla="*/ 15 h 46"/>
                  <a:gd name="T16" fmla="*/ 46 w 223"/>
                  <a:gd name="T17" fmla="*/ 18 h 46"/>
                  <a:gd name="T18" fmla="*/ 55 w 223"/>
                  <a:gd name="T19" fmla="*/ 24 h 46"/>
                  <a:gd name="T20" fmla="*/ 58 w 223"/>
                  <a:gd name="T21" fmla="*/ 30 h 46"/>
                  <a:gd name="T22" fmla="*/ 64 w 223"/>
                  <a:gd name="T23" fmla="*/ 15 h 46"/>
                  <a:gd name="T24" fmla="*/ 67 w 223"/>
                  <a:gd name="T25" fmla="*/ 18 h 46"/>
                  <a:gd name="T26" fmla="*/ 73 w 223"/>
                  <a:gd name="T27" fmla="*/ 21 h 46"/>
                  <a:gd name="T28" fmla="*/ 83 w 223"/>
                  <a:gd name="T29" fmla="*/ 30 h 46"/>
                  <a:gd name="T30" fmla="*/ 86 w 223"/>
                  <a:gd name="T31" fmla="*/ 30 h 46"/>
                  <a:gd name="T32" fmla="*/ 89 w 223"/>
                  <a:gd name="T33" fmla="*/ 12 h 46"/>
                  <a:gd name="T34" fmla="*/ 95 w 223"/>
                  <a:gd name="T35" fmla="*/ 3 h 46"/>
                  <a:gd name="T36" fmla="*/ 98 w 223"/>
                  <a:gd name="T37" fmla="*/ 21 h 46"/>
                  <a:gd name="T38" fmla="*/ 107 w 223"/>
                  <a:gd name="T39" fmla="*/ 30 h 46"/>
                  <a:gd name="T40" fmla="*/ 113 w 223"/>
                  <a:gd name="T41" fmla="*/ 36 h 46"/>
                  <a:gd name="T42" fmla="*/ 116 w 223"/>
                  <a:gd name="T43" fmla="*/ 18 h 46"/>
                  <a:gd name="T44" fmla="*/ 122 w 223"/>
                  <a:gd name="T45" fmla="*/ 12 h 46"/>
                  <a:gd name="T46" fmla="*/ 125 w 223"/>
                  <a:gd name="T47" fmla="*/ 33 h 46"/>
                  <a:gd name="T48" fmla="*/ 135 w 223"/>
                  <a:gd name="T49" fmla="*/ 18 h 46"/>
                  <a:gd name="T50" fmla="*/ 138 w 223"/>
                  <a:gd name="T51" fmla="*/ 21 h 46"/>
                  <a:gd name="T52" fmla="*/ 147 w 223"/>
                  <a:gd name="T53" fmla="*/ 18 h 46"/>
                  <a:gd name="T54" fmla="*/ 150 w 223"/>
                  <a:gd name="T55" fmla="*/ 6 h 46"/>
                  <a:gd name="T56" fmla="*/ 153 w 223"/>
                  <a:gd name="T57" fmla="*/ 3 h 46"/>
                  <a:gd name="T58" fmla="*/ 159 w 223"/>
                  <a:gd name="T59" fmla="*/ 27 h 46"/>
                  <a:gd name="T60" fmla="*/ 162 w 223"/>
                  <a:gd name="T61" fmla="*/ 43 h 46"/>
                  <a:gd name="T62" fmla="*/ 165 w 223"/>
                  <a:gd name="T63" fmla="*/ 30 h 46"/>
                  <a:gd name="T64" fmla="*/ 171 w 223"/>
                  <a:gd name="T65" fmla="*/ 18 h 46"/>
                  <a:gd name="T66" fmla="*/ 174 w 223"/>
                  <a:gd name="T67" fmla="*/ 21 h 46"/>
                  <a:gd name="T68" fmla="*/ 177 w 223"/>
                  <a:gd name="T69" fmla="*/ 30 h 46"/>
                  <a:gd name="T70" fmla="*/ 183 w 223"/>
                  <a:gd name="T71" fmla="*/ 12 h 46"/>
                  <a:gd name="T72" fmla="*/ 190 w 223"/>
                  <a:gd name="T73" fmla="*/ 15 h 46"/>
                  <a:gd name="T74" fmla="*/ 196 w 223"/>
                  <a:gd name="T75" fmla="*/ 27 h 46"/>
                  <a:gd name="T76" fmla="*/ 205 w 223"/>
                  <a:gd name="T77" fmla="*/ 15 h 46"/>
                  <a:gd name="T78" fmla="*/ 211 w 223"/>
                  <a:gd name="T79" fmla="*/ 24 h 46"/>
                  <a:gd name="T80" fmla="*/ 214 w 223"/>
                  <a:gd name="T81" fmla="*/ 15 h 46"/>
                  <a:gd name="T82" fmla="*/ 217 w 223"/>
                  <a:gd name="T83"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46">
                    <a:moveTo>
                      <a:pt x="0" y="24"/>
                    </a:moveTo>
                    <a:lnTo>
                      <a:pt x="0" y="33"/>
                    </a:lnTo>
                    <a:lnTo>
                      <a:pt x="3" y="30"/>
                    </a:lnTo>
                    <a:lnTo>
                      <a:pt x="3" y="27"/>
                    </a:lnTo>
                    <a:lnTo>
                      <a:pt x="6" y="24"/>
                    </a:lnTo>
                    <a:lnTo>
                      <a:pt x="9" y="27"/>
                    </a:lnTo>
                    <a:lnTo>
                      <a:pt x="9" y="24"/>
                    </a:lnTo>
                    <a:lnTo>
                      <a:pt x="12" y="21"/>
                    </a:lnTo>
                    <a:lnTo>
                      <a:pt x="12" y="9"/>
                    </a:lnTo>
                    <a:lnTo>
                      <a:pt x="15" y="6"/>
                    </a:lnTo>
                    <a:lnTo>
                      <a:pt x="15" y="12"/>
                    </a:lnTo>
                    <a:lnTo>
                      <a:pt x="18" y="18"/>
                    </a:lnTo>
                    <a:lnTo>
                      <a:pt x="18" y="43"/>
                    </a:lnTo>
                    <a:lnTo>
                      <a:pt x="22" y="46"/>
                    </a:lnTo>
                    <a:lnTo>
                      <a:pt x="22" y="40"/>
                    </a:lnTo>
                    <a:lnTo>
                      <a:pt x="25" y="36"/>
                    </a:lnTo>
                    <a:lnTo>
                      <a:pt x="25" y="30"/>
                    </a:lnTo>
                    <a:lnTo>
                      <a:pt x="28" y="30"/>
                    </a:lnTo>
                    <a:lnTo>
                      <a:pt x="31" y="24"/>
                    </a:lnTo>
                    <a:lnTo>
                      <a:pt x="31" y="18"/>
                    </a:lnTo>
                    <a:lnTo>
                      <a:pt x="34" y="15"/>
                    </a:lnTo>
                    <a:lnTo>
                      <a:pt x="34" y="18"/>
                    </a:lnTo>
                    <a:lnTo>
                      <a:pt x="37" y="21"/>
                    </a:lnTo>
                    <a:lnTo>
                      <a:pt x="43" y="15"/>
                    </a:lnTo>
                    <a:lnTo>
                      <a:pt x="40" y="15"/>
                    </a:lnTo>
                    <a:lnTo>
                      <a:pt x="43" y="18"/>
                    </a:lnTo>
                    <a:lnTo>
                      <a:pt x="46" y="18"/>
                    </a:lnTo>
                    <a:lnTo>
                      <a:pt x="49" y="18"/>
                    </a:lnTo>
                    <a:lnTo>
                      <a:pt x="52" y="21"/>
                    </a:lnTo>
                    <a:lnTo>
                      <a:pt x="55" y="24"/>
                    </a:lnTo>
                    <a:lnTo>
                      <a:pt x="55" y="30"/>
                    </a:lnTo>
                    <a:lnTo>
                      <a:pt x="58" y="33"/>
                    </a:lnTo>
                    <a:lnTo>
                      <a:pt x="58" y="30"/>
                    </a:lnTo>
                    <a:lnTo>
                      <a:pt x="61" y="24"/>
                    </a:lnTo>
                    <a:lnTo>
                      <a:pt x="61" y="18"/>
                    </a:lnTo>
                    <a:lnTo>
                      <a:pt x="64" y="15"/>
                    </a:lnTo>
                    <a:lnTo>
                      <a:pt x="64" y="21"/>
                    </a:lnTo>
                    <a:lnTo>
                      <a:pt x="67" y="24"/>
                    </a:lnTo>
                    <a:lnTo>
                      <a:pt x="67" y="18"/>
                    </a:lnTo>
                    <a:lnTo>
                      <a:pt x="70" y="12"/>
                    </a:lnTo>
                    <a:lnTo>
                      <a:pt x="73" y="15"/>
                    </a:lnTo>
                    <a:lnTo>
                      <a:pt x="73" y="21"/>
                    </a:lnTo>
                    <a:lnTo>
                      <a:pt x="77" y="24"/>
                    </a:lnTo>
                    <a:lnTo>
                      <a:pt x="77" y="30"/>
                    </a:lnTo>
                    <a:lnTo>
                      <a:pt x="83" y="30"/>
                    </a:lnTo>
                    <a:lnTo>
                      <a:pt x="80" y="30"/>
                    </a:lnTo>
                    <a:lnTo>
                      <a:pt x="83" y="33"/>
                    </a:lnTo>
                    <a:lnTo>
                      <a:pt x="86" y="30"/>
                    </a:lnTo>
                    <a:lnTo>
                      <a:pt x="86" y="27"/>
                    </a:lnTo>
                    <a:lnTo>
                      <a:pt x="89" y="24"/>
                    </a:lnTo>
                    <a:lnTo>
                      <a:pt x="89" y="12"/>
                    </a:lnTo>
                    <a:lnTo>
                      <a:pt x="92" y="9"/>
                    </a:lnTo>
                    <a:lnTo>
                      <a:pt x="92" y="0"/>
                    </a:lnTo>
                    <a:lnTo>
                      <a:pt x="95" y="3"/>
                    </a:lnTo>
                    <a:lnTo>
                      <a:pt x="95" y="9"/>
                    </a:lnTo>
                    <a:lnTo>
                      <a:pt x="98" y="15"/>
                    </a:lnTo>
                    <a:lnTo>
                      <a:pt x="98" y="21"/>
                    </a:lnTo>
                    <a:lnTo>
                      <a:pt x="101" y="21"/>
                    </a:lnTo>
                    <a:lnTo>
                      <a:pt x="104" y="27"/>
                    </a:lnTo>
                    <a:lnTo>
                      <a:pt x="107" y="30"/>
                    </a:lnTo>
                    <a:lnTo>
                      <a:pt x="107" y="36"/>
                    </a:lnTo>
                    <a:lnTo>
                      <a:pt x="110" y="40"/>
                    </a:lnTo>
                    <a:lnTo>
                      <a:pt x="113" y="36"/>
                    </a:lnTo>
                    <a:lnTo>
                      <a:pt x="113" y="27"/>
                    </a:lnTo>
                    <a:lnTo>
                      <a:pt x="116" y="24"/>
                    </a:lnTo>
                    <a:lnTo>
                      <a:pt x="116" y="18"/>
                    </a:lnTo>
                    <a:lnTo>
                      <a:pt x="119" y="15"/>
                    </a:lnTo>
                    <a:lnTo>
                      <a:pt x="119" y="9"/>
                    </a:lnTo>
                    <a:lnTo>
                      <a:pt x="122" y="12"/>
                    </a:lnTo>
                    <a:lnTo>
                      <a:pt x="122" y="21"/>
                    </a:lnTo>
                    <a:lnTo>
                      <a:pt x="125" y="27"/>
                    </a:lnTo>
                    <a:lnTo>
                      <a:pt x="125" y="33"/>
                    </a:lnTo>
                    <a:lnTo>
                      <a:pt x="128" y="30"/>
                    </a:lnTo>
                    <a:lnTo>
                      <a:pt x="128" y="24"/>
                    </a:lnTo>
                    <a:lnTo>
                      <a:pt x="135" y="18"/>
                    </a:lnTo>
                    <a:lnTo>
                      <a:pt x="132" y="18"/>
                    </a:lnTo>
                    <a:lnTo>
                      <a:pt x="135" y="18"/>
                    </a:lnTo>
                    <a:lnTo>
                      <a:pt x="138" y="21"/>
                    </a:lnTo>
                    <a:lnTo>
                      <a:pt x="141" y="21"/>
                    </a:lnTo>
                    <a:lnTo>
                      <a:pt x="144" y="21"/>
                    </a:lnTo>
                    <a:lnTo>
                      <a:pt x="147" y="18"/>
                    </a:lnTo>
                    <a:lnTo>
                      <a:pt x="147" y="12"/>
                    </a:lnTo>
                    <a:lnTo>
                      <a:pt x="150" y="9"/>
                    </a:lnTo>
                    <a:lnTo>
                      <a:pt x="150" y="6"/>
                    </a:lnTo>
                    <a:lnTo>
                      <a:pt x="153" y="3"/>
                    </a:lnTo>
                    <a:lnTo>
                      <a:pt x="153" y="0"/>
                    </a:lnTo>
                    <a:lnTo>
                      <a:pt x="153" y="3"/>
                    </a:lnTo>
                    <a:lnTo>
                      <a:pt x="156" y="9"/>
                    </a:lnTo>
                    <a:lnTo>
                      <a:pt x="156" y="21"/>
                    </a:lnTo>
                    <a:lnTo>
                      <a:pt x="159" y="27"/>
                    </a:lnTo>
                    <a:lnTo>
                      <a:pt x="159" y="36"/>
                    </a:lnTo>
                    <a:lnTo>
                      <a:pt x="162" y="40"/>
                    </a:lnTo>
                    <a:lnTo>
                      <a:pt x="162" y="43"/>
                    </a:lnTo>
                    <a:lnTo>
                      <a:pt x="162" y="40"/>
                    </a:lnTo>
                    <a:lnTo>
                      <a:pt x="165" y="36"/>
                    </a:lnTo>
                    <a:lnTo>
                      <a:pt x="165" y="30"/>
                    </a:lnTo>
                    <a:lnTo>
                      <a:pt x="168" y="27"/>
                    </a:lnTo>
                    <a:lnTo>
                      <a:pt x="168" y="21"/>
                    </a:lnTo>
                    <a:lnTo>
                      <a:pt x="171" y="18"/>
                    </a:lnTo>
                    <a:lnTo>
                      <a:pt x="171" y="15"/>
                    </a:lnTo>
                    <a:lnTo>
                      <a:pt x="171" y="18"/>
                    </a:lnTo>
                    <a:lnTo>
                      <a:pt x="174" y="21"/>
                    </a:lnTo>
                    <a:lnTo>
                      <a:pt x="174" y="24"/>
                    </a:lnTo>
                    <a:lnTo>
                      <a:pt x="180" y="30"/>
                    </a:lnTo>
                    <a:lnTo>
                      <a:pt x="177" y="30"/>
                    </a:lnTo>
                    <a:lnTo>
                      <a:pt x="180" y="21"/>
                    </a:lnTo>
                    <a:lnTo>
                      <a:pt x="183" y="18"/>
                    </a:lnTo>
                    <a:lnTo>
                      <a:pt x="183" y="12"/>
                    </a:lnTo>
                    <a:lnTo>
                      <a:pt x="187" y="9"/>
                    </a:lnTo>
                    <a:lnTo>
                      <a:pt x="190" y="12"/>
                    </a:lnTo>
                    <a:lnTo>
                      <a:pt x="190" y="15"/>
                    </a:lnTo>
                    <a:lnTo>
                      <a:pt x="193" y="18"/>
                    </a:lnTo>
                    <a:lnTo>
                      <a:pt x="193" y="27"/>
                    </a:lnTo>
                    <a:lnTo>
                      <a:pt x="196" y="27"/>
                    </a:lnTo>
                    <a:lnTo>
                      <a:pt x="199" y="24"/>
                    </a:lnTo>
                    <a:lnTo>
                      <a:pt x="199" y="21"/>
                    </a:lnTo>
                    <a:lnTo>
                      <a:pt x="205" y="15"/>
                    </a:lnTo>
                    <a:lnTo>
                      <a:pt x="202" y="15"/>
                    </a:lnTo>
                    <a:lnTo>
                      <a:pt x="205" y="18"/>
                    </a:lnTo>
                    <a:lnTo>
                      <a:pt x="211" y="24"/>
                    </a:lnTo>
                    <a:lnTo>
                      <a:pt x="208" y="24"/>
                    </a:lnTo>
                    <a:lnTo>
                      <a:pt x="211" y="18"/>
                    </a:lnTo>
                    <a:lnTo>
                      <a:pt x="214" y="15"/>
                    </a:lnTo>
                    <a:lnTo>
                      <a:pt x="214" y="18"/>
                    </a:lnTo>
                    <a:lnTo>
                      <a:pt x="217" y="21"/>
                    </a:lnTo>
                    <a:lnTo>
                      <a:pt x="217" y="33"/>
                    </a:lnTo>
                    <a:lnTo>
                      <a:pt x="223" y="40"/>
                    </a:lnTo>
                    <a:lnTo>
                      <a:pt x="220" y="4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5" name="Freeform 7"/>
              <p:cNvSpPr>
                <a:spLocks noChangeAspect="1"/>
              </p:cNvSpPr>
              <p:nvPr/>
            </p:nvSpPr>
            <p:spPr bwMode="auto">
              <a:xfrm flipV="1">
                <a:off x="4713" y="2896"/>
                <a:ext cx="744" cy="34"/>
              </a:xfrm>
              <a:custGeom>
                <a:avLst/>
                <a:gdLst>
                  <a:gd name="T0" fmla="*/ 6 w 251"/>
                  <a:gd name="T1" fmla="*/ 52 h 61"/>
                  <a:gd name="T2" fmla="*/ 12 w 251"/>
                  <a:gd name="T3" fmla="*/ 33 h 61"/>
                  <a:gd name="T4" fmla="*/ 18 w 251"/>
                  <a:gd name="T5" fmla="*/ 18 h 61"/>
                  <a:gd name="T6" fmla="*/ 25 w 251"/>
                  <a:gd name="T7" fmla="*/ 30 h 61"/>
                  <a:gd name="T8" fmla="*/ 31 w 251"/>
                  <a:gd name="T9" fmla="*/ 27 h 61"/>
                  <a:gd name="T10" fmla="*/ 37 w 251"/>
                  <a:gd name="T11" fmla="*/ 39 h 61"/>
                  <a:gd name="T12" fmla="*/ 43 w 251"/>
                  <a:gd name="T13" fmla="*/ 30 h 61"/>
                  <a:gd name="T14" fmla="*/ 46 w 251"/>
                  <a:gd name="T15" fmla="*/ 27 h 61"/>
                  <a:gd name="T16" fmla="*/ 55 w 251"/>
                  <a:gd name="T17" fmla="*/ 36 h 61"/>
                  <a:gd name="T18" fmla="*/ 64 w 251"/>
                  <a:gd name="T19" fmla="*/ 36 h 61"/>
                  <a:gd name="T20" fmla="*/ 77 w 251"/>
                  <a:gd name="T21" fmla="*/ 42 h 61"/>
                  <a:gd name="T22" fmla="*/ 80 w 251"/>
                  <a:gd name="T23" fmla="*/ 45 h 61"/>
                  <a:gd name="T24" fmla="*/ 83 w 251"/>
                  <a:gd name="T25" fmla="*/ 30 h 61"/>
                  <a:gd name="T26" fmla="*/ 89 w 251"/>
                  <a:gd name="T27" fmla="*/ 24 h 61"/>
                  <a:gd name="T28" fmla="*/ 95 w 251"/>
                  <a:gd name="T29" fmla="*/ 30 h 61"/>
                  <a:gd name="T30" fmla="*/ 101 w 251"/>
                  <a:gd name="T31" fmla="*/ 39 h 61"/>
                  <a:gd name="T32" fmla="*/ 107 w 251"/>
                  <a:gd name="T33" fmla="*/ 36 h 61"/>
                  <a:gd name="T34" fmla="*/ 110 w 251"/>
                  <a:gd name="T35" fmla="*/ 24 h 61"/>
                  <a:gd name="T36" fmla="*/ 119 w 251"/>
                  <a:gd name="T37" fmla="*/ 39 h 61"/>
                  <a:gd name="T38" fmla="*/ 125 w 251"/>
                  <a:gd name="T39" fmla="*/ 39 h 61"/>
                  <a:gd name="T40" fmla="*/ 132 w 251"/>
                  <a:gd name="T41" fmla="*/ 27 h 61"/>
                  <a:gd name="T42" fmla="*/ 141 w 251"/>
                  <a:gd name="T43" fmla="*/ 39 h 61"/>
                  <a:gd name="T44" fmla="*/ 144 w 251"/>
                  <a:gd name="T45" fmla="*/ 30 h 61"/>
                  <a:gd name="T46" fmla="*/ 147 w 251"/>
                  <a:gd name="T47" fmla="*/ 45 h 61"/>
                  <a:gd name="T48" fmla="*/ 153 w 251"/>
                  <a:gd name="T49" fmla="*/ 61 h 61"/>
                  <a:gd name="T50" fmla="*/ 156 w 251"/>
                  <a:gd name="T51" fmla="*/ 15 h 61"/>
                  <a:gd name="T52" fmla="*/ 159 w 251"/>
                  <a:gd name="T53" fmla="*/ 3 h 61"/>
                  <a:gd name="T54" fmla="*/ 165 w 251"/>
                  <a:gd name="T55" fmla="*/ 39 h 61"/>
                  <a:gd name="T56" fmla="*/ 168 w 251"/>
                  <a:gd name="T57" fmla="*/ 48 h 61"/>
                  <a:gd name="T58" fmla="*/ 177 w 251"/>
                  <a:gd name="T59" fmla="*/ 42 h 61"/>
                  <a:gd name="T60" fmla="*/ 180 w 251"/>
                  <a:gd name="T61" fmla="*/ 36 h 61"/>
                  <a:gd name="T62" fmla="*/ 187 w 251"/>
                  <a:gd name="T63" fmla="*/ 21 h 61"/>
                  <a:gd name="T64" fmla="*/ 190 w 251"/>
                  <a:gd name="T65" fmla="*/ 9 h 61"/>
                  <a:gd name="T66" fmla="*/ 196 w 251"/>
                  <a:gd name="T67" fmla="*/ 12 h 61"/>
                  <a:gd name="T68" fmla="*/ 199 w 251"/>
                  <a:gd name="T69" fmla="*/ 39 h 61"/>
                  <a:gd name="T70" fmla="*/ 205 w 251"/>
                  <a:gd name="T71" fmla="*/ 52 h 61"/>
                  <a:gd name="T72" fmla="*/ 211 w 251"/>
                  <a:gd name="T73" fmla="*/ 45 h 61"/>
                  <a:gd name="T74" fmla="*/ 220 w 251"/>
                  <a:gd name="T75" fmla="*/ 33 h 61"/>
                  <a:gd name="T76" fmla="*/ 226 w 251"/>
                  <a:gd name="T77" fmla="*/ 36 h 61"/>
                  <a:gd name="T78" fmla="*/ 229 w 251"/>
                  <a:gd name="T79" fmla="*/ 27 h 61"/>
                  <a:gd name="T80" fmla="*/ 238 w 251"/>
                  <a:gd name="T81" fmla="*/ 36 h 61"/>
                  <a:gd name="T82" fmla="*/ 248 w 251"/>
                  <a:gd name="T83"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61">
                    <a:moveTo>
                      <a:pt x="0" y="52"/>
                    </a:moveTo>
                    <a:lnTo>
                      <a:pt x="3" y="52"/>
                    </a:lnTo>
                    <a:lnTo>
                      <a:pt x="6" y="52"/>
                    </a:lnTo>
                    <a:lnTo>
                      <a:pt x="9" y="45"/>
                    </a:lnTo>
                    <a:lnTo>
                      <a:pt x="12" y="42"/>
                    </a:lnTo>
                    <a:lnTo>
                      <a:pt x="12" y="33"/>
                    </a:lnTo>
                    <a:lnTo>
                      <a:pt x="15" y="27"/>
                    </a:lnTo>
                    <a:lnTo>
                      <a:pt x="15" y="18"/>
                    </a:lnTo>
                    <a:lnTo>
                      <a:pt x="18" y="18"/>
                    </a:lnTo>
                    <a:lnTo>
                      <a:pt x="22" y="24"/>
                    </a:lnTo>
                    <a:lnTo>
                      <a:pt x="28" y="30"/>
                    </a:lnTo>
                    <a:lnTo>
                      <a:pt x="25" y="30"/>
                    </a:lnTo>
                    <a:lnTo>
                      <a:pt x="28" y="27"/>
                    </a:lnTo>
                    <a:lnTo>
                      <a:pt x="31" y="24"/>
                    </a:lnTo>
                    <a:lnTo>
                      <a:pt x="31" y="27"/>
                    </a:lnTo>
                    <a:lnTo>
                      <a:pt x="34" y="33"/>
                    </a:lnTo>
                    <a:lnTo>
                      <a:pt x="34" y="42"/>
                    </a:lnTo>
                    <a:lnTo>
                      <a:pt x="37" y="39"/>
                    </a:lnTo>
                    <a:lnTo>
                      <a:pt x="40" y="36"/>
                    </a:lnTo>
                    <a:lnTo>
                      <a:pt x="40" y="33"/>
                    </a:lnTo>
                    <a:lnTo>
                      <a:pt x="43" y="30"/>
                    </a:lnTo>
                    <a:lnTo>
                      <a:pt x="43" y="27"/>
                    </a:lnTo>
                    <a:lnTo>
                      <a:pt x="49" y="27"/>
                    </a:lnTo>
                    <a:lnTo>
                      <a:pt x="46" y="27"/>
                    </a:lnTo>
                    <a:lnTo>
                      <a:pt x="49" y="27"/>
                    </a:lnTo>
                    <a:lnTo>
                      <a:pt x="55" y="33"/>
                    </a:lnTo>
                    <a:lnTo>
                      <a:pt x="55" y="36"/>
                    </a:lnTo>
                    <a:lnTo>
                      <a:pt x="58" y="39"/>
                    </a:lnTo>
                    <a:lnTo>
                      <a:pt x="61" y="39"/>
                    </a:lnTo>
                    <a:lnTo>
                      <a:pt x="64" y="36"/>
                    </a:lnTo>
                    <a:lnTo>
                      <a:pt x="67" y="33"/>
                    </a:lnTo>
                    <a:lnTo>
                      <a:pt x="70" y="36"/>
                    </a:lnTo>
                    <a:lnTo>
                      <a:pt x="77" y="42"/>
                    </a:lnTo>
                    <a:lnTo>
                      <a:pt x="73" y="42"/>
                    </a:lnTo>
                    <a:lnTo>
                      <a:pt x="77" y="42"/>
                    </a:lnTo>
                    <a:lnTo>
                      <a:pt x="80" y="45"/>
                    </a:lnTo>
                    <a:lnTo>
                      <a:pt x="80" y="42"/>
                    </a:lnTo>
                    <a:lnTo>
                      <a:pt x="83" y="39"/>
                    </a:lnTo>
                    <a:lnTo>
                      <a:pt x="83" y="30"/>
                    </a:lnTo>
                    <a:lnTo>
                      <a:pt x="86" y="27"/>
                    </a:lnTo>
                    <a:lnTo>
                      <a:pt x="86" y="21"/>
                    </a:lnTo>
                    <a:lnTo>
                      <a:pt x="89" y="24"/>
                    </a:lnTo>
                    <a:lnTo>
                      <a:pt x="92" y="27"/>
                    </a:lnTo>
                    <a:lnTo>
                      <a:pt x="92" y="33"/>
                    </a:lnTo>
                    <a:lnTo>
                      <a:pt x="95" y="30"/>
                    </a:lnTo>
                    <a:lnTo>
                      <a:pt x="98" y="33"/>
                    </a:lnTo>
                    <a:lnTo>
                      <a:pt x="101" y="36"/>
                    </a:lnTo>
                    <a:lnTo>
                      <a:pt x="101" y="39"/>
                    </a:lnTo>
                    <a:lnTo>
                      <a:pt x="104" y="42"/>
                    </a:lnTo>
                    <a:lnTo>
                      <a:pt x="104" y="39"/>
                    </a:lnTo>
                    <a:lnTo>
                      <a:pt x="107" y="36"/>
                    </a:lnTo>
                    <a:lnTo>
                      <a:pt x="107" y="30"/>
                    </a:lnTo>
                    <a:lnTo>
                      <a:pt x="113" y="24"/>
                    </a:lnTo>
                    <a:lnTo>
                      <a:pt x="110" y="24"/>
                    </a:lnTo>
                    <a:lnTo>
                      <a:pt x="113" y="30"/>
                    </a:lnTo>
                    <a:lnTo>
                      <a:pt x="119" y="36"/>
                    </a:lnTo>
                    <a:lnTo>
                      <a:pt x="119" y="39"/>
                    </a:lnTo>
                    <a:lnTo>
                      <a:pt x="125" y="45"/>
                    </a:lnTo>
                    <a:lnTo>
                      <a:pt x="122" y="45"/>
                    </a:lnTo>
                    <a:lnTo>
                      <a:pt x="125" y="39"/>
                    </a:lnTo>
                    <a:lnTo>
                      <a:pt x="128" y="36"/>
                    </a:lnTo>
                    <a:lnTo>
                      <a:pt x="128" y="30"/>
                    </a:lnTo>
                    <a:lnTo>
                      <a:pt x="132" y="27"/>
                    </a:lnTo>
                    <a:lnTo>
                      <a:pt x="135" y="30"/>
                    </a:lnTo>
                    <a:lnTo>
                      <a:pt x="135" y="33"/>
                    </a:lnTo>
                    <a:lnTo>
                      <a:pt x="141" y="39"/>
                    </a:lnTo>
                    <a:lnTo>
                      <a:pt x="138" y="39"/>
                    </a:lnTo>
                    <a:lnTo>
                      <a:pt x="141" y="33"/>
                    </a:lnTo>
                    <a:lnTo>
                      <a:pt x="144" y="30"/>
                    </a:lnTo>
                    <a:lnTo>
                      <a:pt x="144" y="27"/>
                    </a:lnTo>
                    <a:lnTo>
                      <a:pt x="147" y="30"/>
                    </a:lnTo>
                    <a:lnTo>
                      <a:pt x="147" y="45"/>
                    </a:lnTo>
                    <a:lnTo>
                      <a:pt x="150" y="55"/>
                    </a:lnTo>
                    <a:lnTo>
                      <a:pt x="150" y="61"/>
                    </a:lnTo>
                    <a:lnTo>
                      <a:pt x="153" y="61"/>
                    </a:lnTo>
                    <a:lnTo>
                      <a:pt x="153" y="42"/>
                    </a:lnTo>
                    <a:lnTo>
                      <a:pt x="156" y="33"/>
                    </a:lnTo>
                    <a:lnTo>
                      <a:pt x="156" y="15"/>
                    </a:lnTo>
                    <a:lnTo>
                      <a:pt x="159" y="9"/>
                    </a:lnTo>
                    <a:lnTo>
                      <a:pt x="159" y="0"/>
                    </a:lnTo>
                    <a:lnTo>
                      <a:pt x="159" y="3"/>
                    </a:lnTo>
                    <a:lnTo>
                      <a:pt x="162" y="12"/>
                    </a:lnTo>
                    <a:lnTo>
                      <a:pt x="162" y="30"/>
                    </a:lnTo>
                    <a:lnTo>
                      <a:pt x="165" y="39"/>
                    </a:lnTo>
                    <a:lnTo>
                      <a:pt x="165" y="55"/>
                    </a:lnTo>
                    <a:lnTo>
                      <a:pt x="168" y="52"/>
                    </a:lnTo>
                    <a:lnTo>
                      <a:pt x="168" y="48"/>
                    </a:lnTo>
                    <a:lnTo>
                      <a:pt x="171" y="42"/>
                    </a:lnTo>
                    <a:lnTo>
                      <a:pt x="171" y="36"/>
                    </a:lnTo>
                    <a:lnTo>
                      <a:pt x="177" y="42"/>
                    </a:lnTo>
                    <a:lnTo>
                      <a:pt x="177" y="45"/>
                    </a:lnTo>
                    <a:lnTo>
                      <a:pt x="180" y="42"/>
                    </a:lnTo>
                    <a:lnTo>
                      <a:pt x="180" y="36"/>
                    </a:lnTo>
                    <a:lnTo>
                      <a:pt x="183" y="30"/>
                    </a:lnTo>
                    <a:lnTo>
                      <a:pt x="183" y="24"/>
                    </a:lnTo>
                    <a:lnTo>
                      <a:pt x="187" y="21"/>
                    </a:lnTo>
                    <a:lnTo>
                      <a:pt x="187" y="18"/>
                    </a:lnTo>
                    <a:lnTo>
                      <a:pt x="190" y="15"/>
                    </a:lnTo>
                    <a:lnTo>
                      <a:pt x="190" y="9"/>
                    </a:lnTo>
                    <a:lnTo>
                      <a:pt x="193" y="6"/>
                    </a:lnTo>
                    <a:lnTo>
                      <a:pt x="193" y="9"/>
                    </a:lnTo>
                    <a:lnTo>
                      <a:pt x="196" y="12"/>
                    </a:lnTo>
                    <a:lnTo>
                      <a:pt x="196" y="21"/>
                    </a:lnTo>
                    <a:lnTo>
                      <a:pt x="199" y="24"/>
                    </a:lnTo>
                    <a:lnTo>
                      <a:pt x="199" y="39"/>
                    </a:lnTo>
                    <a:lnTo>
                      <a:pt x="202" y="42"/>
                    </a:lnTo>
                    <a:lnTo>
                      <a:pt x="202" y="48"/>
                    </a:lnTo>
                    <a:lnTo>
                      <a:pt x="205" y="52"/>
                    </a:lnTo>
                    <a:lnTo>
                      <a:pt x="205" y="45"/>
                    </a:lnTo>
                    <a:lnTo>
                      <a:pt x="208" y="45"/>
                    </a:lnTo>
                    <a:lnTo>
                      <a:pt x="211" y="45"/>
                    </a:lnTo>
                    <a:lnTo>
                      <a:pt x="214" y="45"/>
                    </a:lnTo>
                    <a:lnTo>
                      <a:pt x="217" y="39"/>
                    </a:lnTo>
                    <a:lnTo>
                      <a:pt x="220" y="33"/>
                    </a:lnTo>
                    <a:lnTo>
                      <a:pt x="220" y="27"/>
                    </a:lnTo>
                    <a:lnTo>
                      <a:pt x="226" y="33"/>
                    </a:lnTo>
                    <a:lnTo>
                      <a:pt x="226" y="36"/>
                    </a:lnTo>
                    <a:lnTo>
                      <a:pt x="226" y="33"/>
                    </a:lnTo>
                    <a:lnTo>
                      <a:pt x="232" y="27"/>
                    </a:lnTo>
                    <a:lnTo>
                      <a:pt x="229" y="27"/>
                    </a:lnTo>
                    <a:lnTo>
                      <a:pt x="232" y="30"/>
                    </a:lnTo>
                    <a:lnTo>
                      <a:pt x="235" y="30"/>
                    </a:lnTo>
                    <a:lnTo>
                      <a:pt x="238" y="36"/>
                    </a:lnTo>
                    <a:lnTo>
                      <a:pt x="242" y="33"/>
                    </a:lnTo>
                    <a:lnTo>
                      <a:pt x="242" y="30"/>
                    </a:lnTo>
                    <a:lnTo>
                      <a:pt x="248" y="30"/>
                    </a:lnTo>
                    <a:lnTo>
                      <a:pt x="248" y="33"/>
                    </a:lnTo>
                    <a:lnTo>
                      <a:pt x="251" y="3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6" name="Freeform 8"/>
              <p:cNvSpPr>
                <a:spLocks noChangeAspect="1"/>
              </p:cNvSpPr>
              <p:nvPr/>
            </p:nvSpPr>
            <p:spPr bwMode="auto">
              <a:xfrm flipV="1">
                <a:off x="5457" y="2894"/>
                <a:ext cx="235" cy="28"/>
              </a:xfrm>
              <a:custGeom>
                <a:avLst/>
                <a:gdLst>
                  <a:gd name="T0" fmla="*/ 0 w 79"/>
                  <a:gd name="T1" fmla="*/ 18 h 49"/>
                  <a:gd name="T2" fmla="*/ 3 w 79"/>
                  <a:gd name="T3" fmla="*/ 12 h 49"/>
                  <a:gd name="T4" fmla="*/ 6 w 79"/>
                  <a:gd name="T5" fmla="*/ 12 h 49"/>
                  <a:gd name="T6" fmla="*/ 9 w 79"/>
                  <a:gd name="T7" fmla="*/ 18 h 49"/>
                  <a:gd name="T8" fmla="*/ 9 w 79"/>
                  <a:gd name="T9" fmla="*/ 21 h 49"/>
                  <a:gd name="T10" fmla="*/ 12 w 79"/>
                  <a:gd name="T11" fmla="*/ 24 h 49"/>
                  <a:gd name="T12" fmla="*/ 12 w 79"/>
                  <a:gd name="T13" fmla="*/ 30 h 49"/>
                  <a:gd name="T14" fmla="*/ 15 w 79"/>
                  <a:gd name="T15" fmla="*/ 27 h 49"/>
                  <a:gd name="T16" fmla="*/ 15 w 79"/>
                  <a:gd name="T17" fmla="*/ 24 h 49"/>
                  <a:gd name="T18" fmla="*/ 18 w 79"/>
                  <a:gd name="T19" fmla="*/ 21 h 49"/>
                  <a:gd name="T20" fmla="*/ 18 w 79"/>
                  <a:gd name="T21" fmla="*/ 12 h 49"/>
                  <a:gd name="T22" fmla="*/ 21 w 79"/>
                  <a:gd name="T23" fmla="*/ 6 h 49"/>
                  <a:gd name="T24" fmla="*/ 21 w 79"/>
                  <a:gd name="T25" fmla="*/ 3 h 49"/>
                  <a:gd name="T26" fmla="*/ 21 w 79"/>
                  <a:gd name="T27" fmla="*/ 6 h 49"/>
                  <a:gd name="T28" fmla="*/ 24 w 79"/>
                  <a:gd name="T29" fmla="*/ 12 h 49"/>
                  <a:gd name="T30" fmla="*/ 24 w 79"/>
                  <a:gd name="T31" fmla="*/ 21 h 49"/>
                  <a:gd name="T32" fmla="*/ 27 w 79"/>
                  <a:gd name="T33" fmla="*/ 24 h 49"/>
                  <a:gd name="T34" fmla="*/ 27 w 79"/>
                  <a:gd name="T35" fmla="*/ 30 h 49"/>
                  <a:gd name="T36" fmla="*/ 30 w 79"/>
                  <a:gd name="T37" fmla="*/ 33 h 49"/>
                  <a:gd name="T38" fmla="*/ 33 w 79"/>
                  <a:gd name="T39" fmla="*/ 33 h 49"/>
                  <a:gd name="T40" fmla="*/ 36 w 79"/>
                  <a:gd name="T41" fmla="*/ 30 h 49"/>
                  <a:gd name="T42" fmla="*/ 36 w 79"/>
                  <a:gd name="T43" fmla="*/ 27 h 49"/>
                  <a:gd name="T44" fmla="*/ 39 w 79"/>
                  <a:gd name="T45" fmla="*/ 24 h 49"/>
                  <a:gd name="T46" fmla="*/ 39 w 79"/>
                  <a:gd name="T47" fmla="*/ 15 h 49"/>
                  <a:gd name="T48" fmla="*/ 46 w 79"/>
                  <a:gd name="T49" fmla="*/ 9 h 49"/>
                  <a:gd name="T50" fmla="*/ 46 w 79"/>
                  <a:gd name="T51" fmla="*/ 6 h 49"/>
                  <a:gd name="T52" fmla="*/ 49 w 79"/>
                  <a:gd name="T53" fmla="*/ 6 h 49"/>
                  <a:gd name="T54" fmla="*/ 52 w 79"/>
                  <a:gd name="T55" fmla="*/ 12 h 49"/>
                  <a:gd name="T56" fmla="*/ 52 w 79"/>
                  <a:gd name="T57" fmla="*/ 18 h 49"/>
                  <a:gd name="T58" fmla="*/ 55 w 79"/>
                  <a:gd name="T59" fmla="*/ 21 h 49"/>
                  <a:gd name="T60" fmla="*/ 55 w 79"/>
                  <a:gd name="T61" fmla="*/ 27 h 49"/>
                  <a:gd name="T62" fmla="*/ 58 w 79"/>
                  <a:gd name="T63" fmla="*/ 27 h 49"/>
                  <a:gd name="T64" fmla="*/ 61 w 79"/>
                  <a:gd name="T65" fmla="*/ 24 h 49"/>
                  <a:gd name="T66" fmla="*/ 61 w 79"/>
                  <a:gd name="T67" fmla="*/ 15 h 49"/>
                  <a:gd name="T68" fmla="*/ 64 w 79"/>
                  <a:gd name="T69" fmla="*/ 9 h 49"/>
                  <a:gd name="T70" fmla="*/ 64 w 79"/>
                  <a:gd name="T71" fmla="*/ 3 h 49"/>
                  <a:gd name="T72" fmla="*/ 67 w 79"/>
                  <a:gd name="T73" fmla="*/ 0 h 49"/>
                  <a:gd name="T74" fmla="*/ 67 w 79"/>
                  <a:gd name="T75" fmla="*/ 9 h 49"/>
                  <a:gd name="T76" fmla="*/ 70 w 79"/>
                  <a:gd name="T77" fmla="*/ 18 h 49"/>
                  <a:gd name="T78" fmla="*/ 70 w 79"/>
                  <a:gd name="T79" fmla="*/ 40 h 49"/>
                  <a:gd name="T80" fmla="*/ 73 w 79"/>
                  <a:gd name="T81" fmla="*/ 46 h 49"/>
                  <a:gd name="T82" fmla="*/ 73 w 79"/>
                  <a:gd name="T83" fmla="*/ 49 h 49"/>
                  <a:gd name="T84" fmla="*/ 73 w 79"/>
                  <a:gd name="T85" fmla="*/ 43 h 49"/>
                  <a:gd name="T86" fmla="*/ 76 w 79"/>
                  <a:gd name="T87" fmla="*/ 40 h 49"/>
                  <a:gd name="T88" fmla="*/ 76 w 79"/>
                  <a:gd name="T89" fmla="*/ 30 h 49"/>
                  <a:gd name="T90" fmla="*/ 79 w 79"/>
                  <a:gd name="T91"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 h="49">
                    <a:moveTo>
                      <a:pt x="0" y="18"/>
                    </a:moveTo>
                    <a:lnTo>
                      <a:pt x="3" y="12"/>
                    </a:lnTo>
                    <a:lnTo>
                      <a:pt x="6" y="12"/>
                    </a:lnTo>
                    <a:lnTo>
                      <a:pt x="9" y="18"/>
                    </a:lnTo>
                    <a:lnTo>
                      <a:pt x="9" y="21"/>
                    </a:lnTo>
                    <a:lnTo>
                      <a:pt x="12" y="24"/>
                    </a:lnTo>
                    <a:lnTo>
                      <a:pt x="12" y="30"/>
                    </a:lnTo>
                    <a:lnTo>
                      <a:pt x="15" y="27"/>
                    </a:lnTo>
                    <a:lnTo>
                      <a:pt x="15" y="24"/>
                    </a:lnTo>
                    <a:lnTo>
                      <a:pt x="18" y="21"/>
                    </a:lnTo>
                    <a:lnTo>
                      <a:pt x="18" y="12"/>
                    </a:lnTo>
                    <a:lnTo>
                      <a:pt x="21" y="6"/>
                    </a:lnTo>
                    <a:lnTo>
                      <a:pt x="21" y="3"/>
                    </a:lnTo>
                    <a:lnTo>
                      <a:pt x="21" y="6"/>
                    </a:lnTo>
                    <a:lnTo>
                      <a:pt x="24" y="12"/>
                    </a:lnTo>
                    <a:lnTo>
                      <a:pt x="24" y="21"/>
                    </a:lnTo>
                    <a:lnTo>
                      <a:pt x="27" y="24"/>
                    </a:lnTo>
                    <a:lnTo>
                      <a:pt x="27" y="30"/>
                    </a:lnTo>
                    <a:lnTo>
                      <a:pt x="30" y="33"/>
                    </a:lnTo>
                    <a:lnTo>
                      <a:pt x="33" y="33"/>
                    </a:lnTo>
                    <a:lnTo>
                      <a:pt x="36" y="30"/>
                    </a:lnTo>
                    <a:lnTo>
                      <a:pt x="36" y="27"/>
                    </a:lnTo>
                    <a:lnTo>
                      <a:pt x="39" y="24"/>
                    </a:lnTo>
                    <a:lnTo>
                      <a:pt x="39" y="15"/>
                    </a:lnTo>
                    <a:lnTo>
                      <a:pt x="46" y="9"/>
                    </a:lnTo>
                    <a:lnTo>
                      <a:pt x="46" y="6"/>
                    </a:lnTo>
                    <a:lnTo>
                      <a:pt x="49" y="6"/>
                    </a:lnTo>
                    <a:lnTo>
                      <a:pt x="52" y="12"/>
                    </a:lnTo>
                    <a:lnTo>
                      <a:pt x="52" y="18"/>
                    </a:lnTo>
                    <a:lnTo>
                      <a:pt x="55" y="21"/>
                    </a:lnTo>
                    <a:lnTo>
                      <a:pt x="55" y="27"/>
                    </a:lnTo>
                    <a:lnTo>
                      <a:pt x="58" y="27"/>
                    </a:lnTo>
                    <a:lnTo>
                      <a:pt x="61" y="24"/>
                    </a:lnTo>
                    <a:lnTo>
                      <a:pt x="61" y="15"/>
                    </a:lnTo>
                    <a:lnTo>
                      <a:pt x="64" y="9"/>
                    </a:lnTo>
                    <a:lnTo>
                      <a:pt x="64" y="3"/>
                    </a:lnTo>
                    <a:lnTo>
                      <a:pt x="67" y="0"/>
                    </a:lnTo>
                    <a:lnTo>
                      <a:pt x="67" y="9"/>
                    </a:lnTo>
                    <a:lnTo>
                      <a:pt x="70" y="18"/>
                    </a:lnTo>
                    <a:lnTo>
                      <a:pt x="70" y="40"/>
                    </a:lnTo>
                    <a:lnTo>
                      <a:pt x="73" y="46"/>
                    </a:lnTo>
                    <a:lnTo>
                      <a:pt x="73" y="49"/>
                    </a:lnTo>
                    <a:lnTo>
                      <a:pt x="73" y="43"/>
                    </a:lnTo>
                    <a:lnTo>
                      <a:pt x="76" y="40"/>
                    </a:lnTo>
                    <a:lnTo>
                      <a:pt x="76" y="30"/>
                    </a:lnTo>
                    <a:lnTo>
                      <a:pt x="79" y="2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7" name="Freeform 9"/>
              <p:cNvSpPr>
                <a:spLocks noChangeAspect="1"/>
              </p:cNvSpPr>
              <p:nvPr/>
            </p:nvSpPr>
            <p:spPr bwMode="auto">
              <a:xfrm flipV="1">
                <a:off x="1750" y="2936"/>
                <a:ext cx="771" cy="52"/>
              </a:xfrm>
              <a:custGeom>
                <a:avLst/>
                <a:gdLst>
                  <a:gd name="T0" fmla="*/ 3 w 260"/>
                  <a:gd name="T1" fmla="*/ 58 h 92"/>
                  <a:gd name="T2" fmla="*/ 6 w 260"/>
                  <a:gd name="T3" fmla="*/ 52 h 92"/>
                  <a:gd name="T4" fmla="*/ 12 w 260"/>
                  <a:gd name="T5" fmla="*/ 43 h 92"/>
                  <a:gd name="T6" fmla="*/ 15 w 260"/>
                  <a:gd name="T7" fmla="*/ 19 h 92"/>
                  <a:gd name="T8" fmla="*/ 21 w 260"/>
                  <a:gd name="T9" fmla="*/ 37 h 92"/>
                  <a:gd name="T10" fmla="*/ 28 w 260"/>
                  <a:gd name="T11" fmla="*/ 49 h 92"/>
                  <a:gd name="T12" fmla="*/ 37 w 260"/>
                  <a:gd name="T13" fmla="*/ 58 h 92"/>
                  <a:gd name="T14" fmla="*/ 43 w 260"/>
                  <a:gd name="T15" fmla="*/ 58 h 92"/>
                  <a:gd name="T16" fmla="*/ 49 w 260"/>
                  <a:gd name="T17" fmla="*/ 46 h 92"/>
                  <a:gd name="T18" fmla="*/ 55 w 260"/>
                  <a:gd name="T19" fmla="*/ 43 h 92"/>
                  <a:gd name="T20" fmla="*/ 64 w 260"/>
                  <a:gd name="T21" fmla="*/ 43 h 92"/>
                  <a:gd name="T22" fmla="*/ 73 w 260"/>
                  <a:gd name="T23" fmla="*/ 40 h 92"/>
                  <a:gd name="T24" fmla="*/ 83 w 260"/>
                  <a:gd name="T25" fmla="*/ 31 h 92"/>
                  <a:gd name="T26" fmla="*/ 86 w 260"/>
                  <a:gd name="T27" fmla="*/ 37 h 92"/>
                  <a:gd name="T28" fmla="*/ 92 w 260"/>
                  <a:gd name="T29" fmla="*/ 49 h 92"/>
                  <a:gd name="T30" fmla="*/ 98 w 260"/>
                  <a:gd name="T31" fmla="*/ 58 h 92"/>
                  <a:gd name="T32" fmla="*/ 101 w 260"/>
                  <a:gd name="T33" fmla="*/ 43 h 92"/>
                  <a:gd name="T34" fmla="*/ 104 w 260"/>
                  <a:gd name="T35" fmla="*/ 40 h 92"/>
                  <a:gd name="T36" fmla="*/ 110 w 260"/>
                  <a:gd name="T37" fmla="*/ 46 h 92"/>
                  <a:gd name="T38" fmla="*/ 122 w 260"/>
                  <a:gd name="T39" fmla="*/ 52 h 92"/>
                  <a:gd name="T40" fmla="*/ 128 w 260"/>
                  <a:gd name="T41" fmla="*/ 55 h 92"/>
                  <a:gd name="T42" fmla="*/ 134 w 260"/>
                  <a:gd name="T43" fmla="*/ 43 h 92"/>
                  <a:gd name="T44" fmla="*/ 141 w 260"/>
                  <a:gd name="T45" fmla="*/ 37 h 92"/>
                  <a:gd name="T46" fmla="*/ 147 w 260"/>
                  <a:gd name="T47" fmla="*/ 55 h 92"/>
                  <a:gd name="T48" fmla="*/ 153 w 260"/>
                  <a:gd name="T49" fmla="*/ 55 h 92"/>
                  <a:gd name="T50" fmla="*/ 159 w 260"/>
                  <a:gd name="T51" fmla="*/ 46 h 92"/>
                  <a:gd name="T52" fmla="*/ 165 w 260"/>
                  <a:gd name="T53" fmla="*/ 40 h 92"/>
                  <a:gd name="T54" fmla="*/ 171 w 260"/>
                  <a:gd name="T55" fmla="*/ 49 h 92"/>
                  <a:gd name="T56" fmla="*/ 180 w 260"/>
                  <a:gd name="T57" fmla="*/ 52 h 92"/>
                  <a:gd name="T58" fmla="*/ 186 w 260"/>
                  <a:gd name="T59" fmla="*/ 34 h 92"/>
                  <a:gd name="T60" fmla="*/ 193 w 260"/>
                  <a:gd name="T61" fmla="*/ 43 h 92"/>
                  <a:gd name="T62" fmla="*/ 199 w 260"/>
                  <a:gd name="T63" fmla="*/ 6 h 92"/>
                  <a:gd name="T64" fmla="*/ 205 w 260"/>
                  <a:gd name="T65" fmla="*/ 12 h 92"/>
                  <a:gd name="T66" fmla="*/ 208 w 260"/>
                  <a:gd name="T67" fmla="*/ 79 h 92"/>
                  <a:gd name="T68" fmla="*/ 211 w 260"/>
                  <a:gd name="T69" fmla="*/ 89 h 92"/>
                  <a:gd name="T70" fmla="*/ 217 w 260"/>
                  <a:gd name="T71" fmla="*/ 70 h 92"/>
                  <a:gd name="T72" fmla="*/ 220 w 260"/>
                  <a:gd name="T73" fmla="*/ 49 h 92"/>
                  <a:gd name="T74" fmla="*/ 226 w 260"/>
                  <a:gd name="T75" fmla="*/ 40 h 92"/>
                  <a:gd name="T76" fmla="*/ 232 w 260"/>
                  <a:gd name="T77" fmla="*/ 37 h 92"/>
                  <a:gd name="T78" fmla="*/ 238 w 260"/>
                  <a:gd name="T79" fmla="*/ 46 h 92"/>
                  <a:gd name="T80" fmla="*/ 244 w 260"/>
                  <a:gd name="T81" fmla="*/ 55 h 92"/>
                  <a:gd name="T82" fmla="*/ 254 w 260"/>
                  <a:gd name="T83" fmla="*/ 4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92">
                    <a:moveTo>
                      <a:pt x="0" y="58"/>
                    </a:moveTo>
                    <a:lnTo>
                      <a:pt x="0" y="55"/>
                    </a:lnTo>
                    <a:lnTo>
                      <a:pt x="3" y="58"/>
                    </a:lnTo>
                    <a:lnTo>
                      <a:pt x="3" y="61"/>
                    </a:lnTo>
                    <a:lnTo>
                      <a:pt x="6" y="58"/>
                    </a:lnTo>
                    <a:lnTo>
                      <a:pt x="6" y="52"/>
                    </a:lnTo>
                    <a:lnTo>
                      <a:pt x="9" y="49"/>
                    </a:lnTo>
                    <a:lnTo>
                      <a:pt x="9" y="46"/>
                    </a:lnTo>
                    <a:lnTo>
                      <a:pt x="12" y="43"/>
                    </a:lnTo>
                    <a:lnTo>
                      <a:pt x="12" y="28"/>
                    </a:lnTo>
                    <a:lnTo>
                      <a:pt x="15" y="22"/>
                    </a:lnTo>
                    <a:lnTo>
                      <a:pt x="15" y="19"/>
                    </a:lnTo>
                    <a:lnTo>
                      <a:pt x="18" y="22"/>
                    </a:lnTo>
                    <a:lnTo>
                      <a:pt x="18" y="34"/>
                    </a:lnTo>
                    <a:lnTo>
                      <a:pt x="21" y="37"/>
                    </a:lnTo>
                    <a:lnTo>
                      <a:pt x="21" y="46"/>
                    </a:lnTo>
                    <a:lnTo>
                      <a:pt x="24" y="49"/>
                    </a:lnTo>
                    <a:lnTo>
                      <a:pt x="28" y="49"/>
                    </a:lnTo>
                    <a:lnTo>
                      <a:pt x="31" y="52"/>
                    </a:lnTo>
                    <a:lnTo>
                      <a:pt x="31" y="55"/>
                    </a:lnTo>
                    <a:lnTo>
                      <a:pt x="37" y="58"/>
                    </a:lnTo>
                    <a:lnTo>
                      <a:pt x="43" y="64"/>
                    </a:lnTo>
                    <a:lnTo>
                      <a:pt x="40" y="64"/>
                    </a:lnTo>
                    <a:lnTo>
                      <a:pt x="43" y="58"/>
                    </a:lnTo>
                    <a:lnTo>
                      <a:pt x="46" y="52"/>
                    </a:lnTo>
                    <a:lnTo>
                      <a:pt x="46" y="46"/>
                    </a:lnTo>
                    <a:lnTo>
                      <a:pt x="49" y="46"/>
                    </a:lnTo>
                    <a:lnTo>
                      <a:pt x="52" y="52"/>
                    </a:lnTo>
                    <a:lnTo>
                      <a:pt x="55" y="49"/>
                    </a:lnTo>
                    <a:lnTo>
                      <a:pt x="55" y="43"/>
                    </a:lnTo>
                    <a:lnTo>
                      <a:pt x="58" y="46"/>
                    </a:lnTo>
                    <a:lnTo>
                      <a:pt x="61" y="46"/>
                    </a:lnTo>
                    <a:lnTo>
                      <a:pt x="64" y="43"/>
                    </a:lnTo>
                    <a:lnTo>
                      <a:pt x="67" y="46"/>
                    </a:lnTo>
                    <a:lnTo>
                      <a:pt x="70" y="43"/>
                    </a:lnTo>
                    <a:lnTo>
                      <a:pt x="73" y="40"/>
                    </a:lnTo>
                    <a:lnTo>
                      <a:pt x="76" y="37"/>
                    </a:lnTo>
                    <a:lnTo>
                      <a:pt x="79" y="34"/>
                    </a:lnTo>
                    <a:lnTo>
                      <a:pt x="83" y="31"/>
                    </a:lnTo>
                    <a:lnTo>
                      <a:pt x="83" y="28"/>
                    </a:lnTo>
                    <a:lnTo>
                      <a:pt x="86" y="31"/>
                    </a:lnTo>
                    <a:lnTo>
                      <a:pt x="86" y="37"/>
                    </a:lnTo>
                    <a:lnTo>
                      <a:pt x="89" y="40"/>
                    </a:lnTo>
                    <a:lnTo>
                      <a:pt x="89" y="46"/>
                    </a:lnTo>
                    <a:lnTo>
                      <a:pt x="92" y="49"/>
                    </a:lnTo>
                    <a:lnTo>
                      <a:pt x="92" y="58"/>
                    </a:lnTo>
                    <a:lnTo>
                      <a:pt x="95" y="58"/>
                    </a:lnTo>
                    <a:lnTo>
                      <a:pt x="98" y="58"/>
                    </a:lnTo>
                    <a:lnTo>
                      <a:pt x="98" y="55"/>
                    </a:lnTo>
                    <a:lnTo>
                      <a:pt x="101" y="52"/>
                    </a:lnTo>
                    <a:lnTo>
                      <a:pt x="101" y="43"/>
                    </a:lnTo>
                    <a:lnTo>
                      <a:pt x="104" y="40"/>
                    </a:lnTo>
                    <a:lnTo>
                      <a:pt x="104" y="37"/>
                    </a:lnTo>
                    <a:lnTo>
                      <a:pt x="104" y="40"/>
                    </a:lnTo>
                    <a:lnTo>
                      <a:pt x="110" y="46"/>
                    </a:lnTo>
                    <a:lnTo>
                      <a:pt x="107" y="46"/>
                    </a:lnTo>
                    <a:lnTo>
                      <a:pt x="110" y="46"/>
                    </a:lnTo>
                    <a:lnTo>
                      <a:pt x="113" y="49"/>
                    </a:lnTo>
                    <a:lnTo>
                      <a:pt x="116" y="52"/>
                    </a:lnTo>
                    <a:lnTo>
                      <a:pt x="122" y="52"/>
                    </a:lnTo>
                    <a:lnTo>
                      <a:pt x="122" y="49"/>
                    </a:lnTo>
                    <a:lnTo>
                      <a:pt x="125" y="52"/>
                    </a:lnTo>
                    <a:lnTo>
                      <a:pt x="128" y="55"/>
                    </a:lnTo>
                    <a:lnTo>
                      <a:pt x="131" y="52"/>
                    </a:lnTo>
                    <a:lnTo>
                      <a:pt x="131" y="46"/>
                    </a:lnTo>
                    <a:lnTo>
                      <a:pt x="134" y="43"/>
                    </a:lnTo>
                    <a:lnTo>
                      <a:pt x="138" y="40"/>
                    </a:lnTo>
                    <a:lnTo>
                      <a:pt x="138" y="34"/>
                    </a:lnTo>
                    <a:lnTo>
                      <a:pt x="141" y="37"/>
                    </a:lnTo>
                    <a:lnTo>
                      <a:pt x="144" y="40"/>
                    </a:lnTo>
                    <a:lnTo>
                      <a:pt x="144" y="49"/>
                    </a:lnTo>
                    <a:lnTo>
                      <a:pt x="147" y="55"/>
                    </a:lnTo>
                    <a:lnTo>
                      <a:pt x="147" y="61"/>
                    </a:lnTo>
                    <a:lnTo>
                      <a:pt x="150" y="58"/>
                    </a:lnTo>
                    <a:lnTo>
                      <a:pt x="153" y="55"/>
                    </a:lnTo>
                    <a:lnTo>
                      <a:pt x="153" y="49"/>
                    </a:lnTo>
                    <a:lnTo>
                      <a:pt x="156" y="49"/>
                    </a:lnTo>
                    <a:lnTo>
                      <a:pt x="159" y="46"/>
                    </a:lnTo>
                    <a:lnTo>
                      <a:pt x="162" y="40"/>
                    </a:lnTo>
                    <a:lnTo>
                      <a:pt x="165" y="37"/>
                    </a:lnTo>
                    <a:lnTo>
                      <a:pt x="165" y="40"/>
                    </a:lnTo>
                    <a:lnTo>
                      <a:pt x="171" y="49"/>
                    </a:lnTo>
                    <a:lnTo>
                      <a:pt x="168" y="49"/>
                    </a:lnTo>
                    <a:lnTo>
                      <a:pt x="171" y="49"/>
                    </a:lnTo>
                    <a:lnTo>
                      <a:pt x="174" y="49"/>
                    </a:lnTo>
                    <a:lnTo>
                      <a:pt x="177" y="49"/>
                    </a:lnTo>
                    <a:lnTo>
                      <a:pt x="180" y="52"/>
                    </a:lnTo>
                    <a:lnTo>
                      <a:pt x="183" y="49"/>
                    </a:lnTo>
                    <a:lnTo>
                      <a:pt x="186" y="46"/>
                    </a:lnTo>
                    <a:lnTo>
                      <a:pt x="186" y="34"/>
                    </a:lnTo>
                    <a:lnTo>
                      <a:pt x="189" y="34"/>
                    </a:lnTo>
                    <a:lnTo>
                      <a:pt x="196" y="43"/>
                    </a:lnTo>
                    <a:lnTo>
                      <a:pt x="193" y="43"/>
                    </a:lnTo>
                    <a:lnTo>
                      <a:pt x="196" y="37"/>
                    </a:lnTo>
                    <a:lnTo>
                      <a:pt x="199" y="31"/>
                    </a:lnTo>
                    <a:lnTo>
                      <a:pt x="199" y="6"/>
                    </a:lnTo>
                    <a:lnTo>
                      <a:pt x="202" y="0"/>
                    </a:lnTo>
                    <a:lnTo>
                      <a:pt x="202" y="3"/>
                    </a:lnTo>
                    <a:lnTo>
                      <a:pt x="205" y="12"/>
                    </a:lnTo>
                    <a:lnTo>
                      <a:pt x="205" y="49"/>
                    </a:lnTo>
                    <a:lnTo>
                      <a:pt x="208" y="61"/>
                    </a:lnTo>
                    <a:lnTo>
                      <a:pt x="208" y="79"/>
                    </a:lnTo>
                    <a:lnTo>
                      <a:pt x="211" y="86"/>
                    </a:lnTo>
                    <a:lnTo>
                      <a:pt x="211" y="92"/>
                    </a:lnTo>
                    <a:lnTo>
                      <a:pt x="211" y="89"/>
                    </a:lnTo>
                    <a:lnTo>
                      <a:pt x="214" y="86"/>
                    </a:lnTo>
                    <a:lnTo>
                      <a:pt x="214" y="76"/>
                    </a:lnTo>
                    <a:lnTo>
                      <a:pt x="217" y="70"/>
                    </a:lnTo>
                    <a:lnTo>
                      <a:pt x="217" y="55"/>
                    </a:lnTo>
                    <a:lnTo>
                      <a:pt x="220" y="52"/>
                    </a:lnTo>
                    <a:lnTo>
                      <a:pt x="220" y="49"/>
                    </a:lnTo>
                    <a:lnTo>
                      <a:pt x="223" y="46"/>
                    </a:lnTo>
                    <a:lnTo>
                      <a:pt x="223" y="43"/>
                    </a:lnTo>
                    <a:lnTo>
                      <a:pt x="226" y="40"/>
                    </a:lnTo>
                    <a:lnTo>
                      <a:pt x="226" y="37"/>
                    </a:lnTo>
                    <a:lnTo>
                      <a:pt x="232" y="34"/>
                    </a:lnTo>
                    <a:lnTo>
                      <a:pt x="232" y="37"/>
                    </a:lnTo>
                    <a:lnTo>
                      <a:pt x="235" y="40"/>
                    </a:lnTo>
                    <a:lnTo>
                      <a:pt x="235" y="43"/>
                    </a:lnTo>
                    <a:lnTo>
                      <a:pt x="238" y="46"/>
                    </a:lnTo>
                    <a:lnTo>
                      <a:pt x="238" y="52"/>
                    </a:lnTo>
                    <a:lnTo>
                      <a:pt x="241" y="52"/>
                    </a:lnTo>
                    <a:lnTo>
                      <a:pt x="244" y="55"/>
                    </a:lnTo>
                    <a:lnTo>
                      <a:pt x="248" y="49"/>
                    </a:lnTo>
                    <a:lnTo>
                      <a:pt x="251" y="46"/>
                    </a:lnTo>
                    <a:lnTo>
                      <a:pt x="254" y="43"/>
                    </a:lnTo>
                    <a:lnTo>
                      <a:pt x="257" y="43"/>
                    </a:lnTo>
                    <a:lnTo>
                      <a:pt x="260" y="4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8" name="Freeform 10"/>
              <p:cNvSpPr>
                <a:spLocks noChangeAspect="1"/>
              </p:cNvSpPr>
              <p:nvPr/>
            </p:nvSpPr>
            <p:spPr bwMode="auto">
              <a:xfrm flipV="1">
                <a:off x="2521" y="2945"/>
                <a:ext cx="751" cy="43"/>
              </a:xfrm>
              <a:custGeom>
                <a:avLst/>
                <a:gdLst>
                  <a:gd name="T0" fmla="*/ 6 w 253"/>
                  <a:gd name="T1" fmla="*/ 49 h 76"/>
                  <a:gd name="T2" fmla="*/ 12 w 253"/>
                  <a:gd name="T3" fmla="*/ 61 h 76"/>
                  <a:gd name="T4" fmla="*/ 18 w 253"/>
                  <a:gd name="T5" fmla="*/ 46 h 76"/>
                  <a:gd name="T6" fmla="*/ 27 w 253"/>
                  <a:gd name="T7" fmla="*/ 37 h 76"/>
                  <a:gd name="T8" fmla="*/ 33 w 253"/>
                  <a:gd name="T9" fmla="*/ 52 h 76"/>
                  <a:gd name="T10" fmla="*/ 39 w 253"/>
                  <a:gd name="T11" fmla="*/ 40 h 76"/>
                  <a:gd name="T12" fmla="*/ 46 w 253"/>
                  <a:gd name="T13" fmla="*/ 28 h 76"/>
                  <a:gd name="T14" fmla="*/ 52 w 253"/>
                  <a:gd name="T15" fmla="*/ 22 h 76"/>
                  <a:gd name="T16" fmla="*/ 55 w 253"/>
                  <a:gd name="T17" fmla="*/ 49 h 76"/>
                  <a:gd name="T18" fmla="*/ 61 w 253"/>
                  <a:gd name="T19" fmla="*/ 58 h 76"/>
                  <a:gd name="T20" fmla="*/ 67 w 253"/>
                  <a:gd name="T21" fmla="*/ 46 h 76"/>
                  <a:gd name="T22" fmla="*/ 73 w 253"/>
                  <a:gd name="T23" fmla="*/ 64 h 76"/>
                  <a:gd name="T24" fmla="*/ 76 w 253"/>
                  <a:gd name="T25" fmla="*/ 61 h 76"/>
                  <a:gd name="T26" fmla="*/ 79 w 253"/>
                  <a:gd name="T27" fmla="*/ 55 h 76"/>
                  <a:gd name="T28" fmla="*/ 88 w 253"/>
                  <a:gd name="T29" fmla="*/ 70 h 76"/>
                  <a:gd name="T30" fmla="*/ 91 w 253"/>
                  <a:gd name="T31" fmla="*/ 55 h 76"/>
                  <a:gd name="T32" fmla="*/ 94 w 253"/>
                  <a:gd name="T33" fmla="*/ 52 h 76"/>
                  <a:gd name="T34" fmla="*/ 107 w 253"/>
                  <a:gd name="T35" fmla="*/ 37 h 76"/>
                  <a:gd name="T36" fmla="*/ 110 w 253"/>
                  <a:gd name="T37" fmla="*/ 40 h 76"/>
                  <a:gd name="T38" fmla="*/ 116 w 253"/>
                  <a:gd name="T39" fmla="*/ 25 h 76"/>
                  <a:gd name="T40" fmla="*/ 119 w 253"/>
                  <a:gd name="T41" fmla="*/ 0 h 76"/>
                  <a:gd name="T42" fmla="*/ 125 w 253"/>
                  <a:gd name="T43" fmla="*/ 31 h 76"/>
                  <a:gd name="T44" fmla="*/ 128 w 253"/>
                  <a:gd name="T45" fmla="*/ 67 h 76"/>
                  <a:gd name="T46" fmla="*/ 137 w 253"/>
                  <a:gd name="T47" fmla="*/ 61 h 76"/>
                  <a:gd name="T48" fmla="*/ 140 w 253"/>
                  <a:gd name="T49" fmla="*/ 46 h 76"/>
                  <a:gd name="T50" fmla="*/ 146 w 253"/>
                  <a:gd name="T51" fmla="*/ 31 h 76"/>
                  <a:gd name="T52" fmla="*/ 153 w 253"/>
                  <a:gd name="T53" fmla="*/ 43 h 76"/>
                  <a:gd name="T54" fmla="*/ 159 w 253"/>
                  <a:gd name="T55" fmla="*/ 64 h 76"/>
                  <a:gd name="T56" fmla="*/ 165 w 253"/>
                  <a:gd name="T57" fmla="*/ 58 h 76"/>
                  <a:gd name="T58" fmla="*/ 171 w 253"/>
                  <a:gd name="T59" fmla="*/ 55 h 76"/>
                  <a:gd name="T60" fmla="*/ 174 w 253"/>
                  <a:gd name="T61" fmla="*/ 49 h 76"/>
                  <a:gd name="T62" fmla="*/ 180 w 253"/>
                  <a:gd name="T63" fmla="*/ 55 h 76"/>
                  <a:gd name="T64" fmla="*/ 183 w 253"/>
                  <a:gd name="T65" fmla="*/ 46 h 76"/>
                  <a:gd name="T66" fmla="*/ 189 w 253"/>
                  <a:gd name="T67" fmla="*/ 43 h 76"/>
                  <a:gd name="T68" fmla="*/ 201 w 253"/>
                  <a:gd name="T69" fmla="*/ 37 h 76"/>
                  <a:gd name="T70" fmla="*/ 208 w 253"/>
                  <a:gd name="T71" fmla="*/ 43 h 76"/>
                  <a:gd name="T72" fmla="*/ 214 w 253"/>
                  <a:gd name="T73" fmla="*/ 49 h 76"/>
                  <a:gd name="T74" fmla="*/ 223 w 253"/>
                  <a:gd name="T75" fmla="*/ 43 h 76"/>
                  <a:gd name="T76" fmla="*/ 235 w 253"/>
                  <a:gd name="T77" fmla="*/ 52 h 76"/>
                  <a:gd name="T78" fmla="*/ 238 w 253"/>
                  <a:gd name="T79" fmla="*/ 55 h 76"/>
                  <a:gd name="T80" fmla="*/ 244 w 253"/>
                  <a:gd name="T81" fmla="*/ 73 h 76"/>
                  <a:gd name="T82" fmla="*/ 250 w 253"/>
                  <a:gd name="T83"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3" h="76">
                    <a:moveTo>
                      <a:pt x="0" y="46"/>
                    </a:moveTo>
                    <a:lnTo>
                      <a:pt x="3" y="46"/>
                    </a:lnTo>
                    <a:lnTo>
                      <a:pt x="6" y="49"/>
                    </a:lnTo>
                    <a:lnTo>
                      <a:pt x="9" y="52"/>
                    </a:lnTo>
                    <a:lnTo>
                      <a:pt x="12" y="55"/>
                    </a:lnTo>
                    <a:lnTo>
                      <a:pt x="12" y="61"/>
                    </a:lnTo>
                    <a:lnTo>
                      <a:pt x="15" y="58"/>
                    </a:lnTo>
                    <a:lnTo>
                      <a:pt x="18" y="55"/>
                    </a:lnTo>
                    <a:lnTo>
                      <a:pt x="18" y="46"/>
                    </a:lnTo>
                    <a:lnTo>
                      <a:pt x="24" y="40"/>
                    </a:lnTo>
                    <a:lnTo>
                      <a:pt x="24" y="37"/>
                    </a:lnTo>
                    <a:lnTo>
                      <a:pt x="27" y="37"/>
                    </a:lnTo>
                    <a:lnTo>
                      <a:pt x="30" y="43"/>
                    </a:lnTo>
                    <a:lnTo>
                      <a:pt x="30" y="49"/>
                    </a:lnTo>
                    <a:lnTo>
                      <a:pt x="33" y="52"/>
                    </a:lnTo>
                    <a:lnTo>
                      <a:pt x="36" y="49"/>
                    </a:lnTo>
                    <a:lnTo>
                      <a:pt x="36" y="43"/>
                    </a:lnTo>
                    <a:lnTo>
                      <a:pt x="39" y="40"/>
                    </a:lnTo>
                    <a:lnTo>
                      <a:pt x="39" y="37"/>
                    </a:lnTo>
                    <a:lnTo>
                      <a:pt x="46" y="31"/>
                    </a:lnTo>
                    <a:lnTo>
                      <a:pt x="46" y="28"/>
                    </a:lnTo>
                    <a:lnTo>
                      <a:pt x="49" y="25"/>
                    </a:lnTo>
                    <a:lnTo>
                      <a:pt x="49" y="19"/>
                    </a:lnTo>
                    <a:lnTo>
                      <a:pt x="52" y="22"/>
                    </a:lnTo>
                    <a:lnTo>
                      <a:pt x="52" y="31"/>
                    </a:lnTo>
                    <a:lnTo>
                      <a:pt x="55" y="37"/>
                    </a:lnTo>
                    <a:lnTo>
                      <a:pt x="55" y="49"/>
                    </a:lnTo>
                    <a:lnTo>
                      <a:pt x="58" y="55"/>
                    </a:lnTo>
                    <a:lnTo>
                      <a:pt x="58" y="61"/>
                    </a:lnTo>
                    <a:lnTo>
                      <a:pt x="61" y="58"/>
                    </a:lnTo>
                    <a:lnTo>
                      <a:pt x="64" y="55"/>
                    </a:lnTo>
                    <a:lnTo>
                      <a:pt x="64" y="49"/>
                    </a:lnTo>
                    <a:lnTo>
                      <a:pt x="67" y="46"/>
                    </a:lnTo>
                    <a:lnTo>
                      <a:pt x="70" y="49"/>
                    </a:lnTo>
                    <a:lnTo>
                      <a:pt x="70" y="58"/>
                    </a:lnTo>
                    <a:lnTo>
                      <a:pt x="73" y="64"/>
                    </a:lnTo>
                    <a:lnTo>
                      <a:pt x="73" y="67"/>
                    </a:lnTo>
                    <a:lnTo>
                      <a:pt x="73" y="64"/>
                    </a:lnTo>
                    <a:lnTo>
                      <a:pt x="76" y="61"/>
                    </a:lnTo>
                    <a:lnTo>
                      <a:pt x="76" y="49"/>
                    </a:lnTo>
                    <a:lnTo>
                      <a:pt x="79" y="52"/>
                    </a:lnTo>
                    <a:lnTo>
                      <a:pt x="79" y="55"/>
                    </a:lnTo>
                    <a:lnTo>
                      <a:pt x="82" y="58"/>
                    </a:lnTo>
                    <a:lnTo>
                      <a:pt x="82" y="64"/>
                    </a:lnTo>
                    <a:lnTo>
                      <a:pt x="88" y="70"/>
                    </a:lnTo>
                    <a:lnTo>
                      <a:pt x="85" y="70"/>
                    </a:lnTo>
                    <a:lnTo>
                      <a:pt x="88" y="61"/>
                    </a:lnTo>
                    <a:lnTo>
                      <a:pt x="91" y="55"/>
                    </a:lnTo>
                    <a:lnTo>
                      <a:pt x="91" y="49"/>
                    </a:lnTo>
                    <a:lnTo>
                      <a:pt x="91" y="52"/>
                    </a:lnTo>
                    <a:lnTo>
                      <a:pt x="94" y="52"/>
                    </a:lnTo>
                    <a:lnTo>
                      <a:pt x="101" y="46"/>
                    </a:lnTo>
                    <a:lnTo>
                      <a:pt x="101" y="43"/>
                    </a:lnTo>
                    <a:lnTo>
                      <a:pt x="107" y="37"/>
                    </a:lnTo>
                    <a:lnTo>
                      <a:pt x="104" y="37"/>
                    </a:lnTo>
                    <a:lnTo>
                      <a:pt x="107" y="40"/>
                    </a:lnTo>
                    <a:lnTo>
                      <a:pt x="110" y="40"/>
                    </a:lnTo>
                    <a:lnTo>
                      <a:pt x="113" y="34"/>
                    </a:lnTo>
                    <a:lnTo>
                      <a:pt x="113" y="28"/>
                    </a:lnTo>
                    <a:lnTo>
                      <a:pt x="116" y="25"/>
                    </a:lnTo>
                    <a:lnTo>
                      <a:pt x="116" y="12"/>
                    </a:lnTo>
                    <a:lnTo>
                      <a:pt x="119" y="6"/>
                    </a:lnTo>
                    <a:lnTo>
                      <a:pt x="119" y="0"/>
                    </a:lnTo>
                    <a:lnTo>
                      <a:pt x="122" y="3"/>
                    </a:lnTo>
                    <a:lnTo>
                      <a:pt x="122" y="19"/>
                    </a:lnTo>
                    <a:lnTo>
                      <a:pt x="125" y="31"/>
                    </a:lnTo>
                    <a:lnTo>
                      <a:pt x="125" y="58"/>
                    </a:lnTo>
                    <a:lnTo>
                      <a:pt x="131" y="67"/>
                    </a:lnTo>
                    <a:lnTo>
                      <a:pt x="128" y="67"/>
                    </a:lnTo>
                    <a:lnTo>
                      <a:pt x="131" y="67"/>
                    </a:lnTo>
                    <a:lnTo>
                      <a:pt x="134" y="64"/>
                    </a:lnTo>
                    <a:lnTo>
                      <a:pt x="137" y="61"/>
                    </a:lnTo>
                    <a:lnTo>
                      <a:pt x="137" y="58"/>
                    </a:lnTo>
                    <a:lnTo>
                      <a:pt x="140" y="55"/>
                    </a:lnTo>
                    <a:lnTo>
                      <a:pt x="140" y="46"/>
                    </a:lnTo>
                    <a:lnTo>
                      <a:pt x="143" y="40"/>
                    </a:lnTo>
                    <a:lnTo>
                      <a:pt x="143" y="34"/>
                    </a:lnTo>
                    <a:lnTo>
                      <a:pt x="146" y="31"/>
                    </a:lnTo>
                    <a:lnTo>
                      <a:pt x="149" y="34"/>
                    </a:lnTo>
                    <a:lnTo>
                      <a:pt x="153" y="37"/>
                    </a:lnTo>
                    <a:lnTo>
                      <a:pt x="153" y="43"/>
                    </a:lnTo>
                    <a:lnTo>
                      <a:pt x="156" y="49"/>
                    </a:lnTo>
                    <a:lnTo>
                      <a:pt x="156" y="61"/>
                    </a:lnTo>
                    <a:lnTo>
                      <a:pt x="159" y="64"/>
                    </a:lnTo>
                    <a:lnTo>
                      <a:pt x="159" y="58"/>
                    </a:lnTo>
                    <a:lnTo>
                      <a:pt x="162" y="55"/>
                    </a:lnTo>
                    <a:lnTo>
                      <a:pt x="165" y="58"/>
                    </a:lnTo>
                    <a:lnTo>
                      <a:pt x="165" y="61"/>
                    </a:lnTo>
                    <a:lnTo>
                      <a:pt x="168" y="58"/>
                    </a:lnTo>
                    <a:lnTo>
                      <a:pt x="171" y="55"/>
                    </a:lnTo>
                    <a:lnTo>
                      <a:pt x="171" y="49"/>
                    </a:lnTo>
                    <a:lnTo>
                      <a:pt x="174" y="46"/>
                    </a:lnTo>
                    <a:lnTo>
                      <a:pt x="174" y="49"/>
                    </a:lnTo>
                    <a:lnTo>
                      <a:pt x="177" y="52"/>
                    </a:lnTo>
                    <a:lnTo>
                      <a:pt x="177" y="58"/>
                    </a:lnTo>
                    <a:lnTo>
                      <a:pt x="180" y="55"/>
                    </a:lnTo>
                    <a:lnTo>
                      <a:pt x="180" y="52"/>
                    </a:lnTo>
                    <a:lnTo>
                      <a:pt x="183" y="49"/>
                    </a:lnTo>
                    <a:lnTo>
                      <a:pt x="183" y="46"/>
                    </a:lnTo>
                    <a:lnTo>
                      <a:pt x="189" y="40"/>
                    </a:lnTo>
                    <a:lnTo>
                      <a:pt x="186" y="40"/>
                    </a:lnTo>
                    <a:lnTo>
                      <a:pt x="189" y="43"/>
                    </a:lnTo>
                    <a:lnTo>
                      <a:pt x="192" y="40"/>
                    </a:lnTo>
                    <a:lnTo>
                      <a:pt x="195" y="43"/>
                    </a:lnTo>
                    <a:lnTo>
                      <a:pt x="201" y="37"/>
                    </a:lnTo>
                    <a:lnTo>
                      <a:pt x="198" y="37"/>
                    </a:lnTo>
                    <a:lnTo>
                      <a:pt x="201" y="37"/>
                    </a:lnTo>
                    <a:lnTo>
                      <a:pt x="208" y="43"/>
                    </a:lnTo>
                    <a:lnTo>
                      <a:pt x="208" y="46"/>
                    </a:lnTo>
                    <a:lnTo>
                      <a:pt x="211" y="49"/>
                    </a:lnTo>
                    <a:lnTo>
                      <a:pt x="214" y="49"/>
                    </a:lnTo>
                    <a:lnTo>
                      <a:pt x="217" y="46"/>
                    </a:lnTo>
                    <a:lnTo>
                      <a:pt x="220" y="43"/>
                    </a:lnTo>
                    <a:lnTo>
                      <a:pt x="223" y="43"/>
                    </a:lnTo>
                    <a:lnTo>
                      <a:pt x="226" y="43"/>
                    </a:lnTo>
                    <a:lnTo>
                      <a:pt x="229" y="46"/>
                    </a:lnTo>
                    <a:lnTo>
                      <a:pt x="235" y="52"/>
                    </a:lnTo>
                    <a:lnTo>
                      <a:pt x="232" y="52"/>
                    </a:lnTo>
                    <a:lnTo>
                      <a:pt x="235" y="52"/>
                    </a:lnTo>
                    <a:lnTo>
                      <a:pt x="238" y="55"/>
                    </a:lnTo>
                    <a:lnTo>
                      <a:pt x="241" y="58"/>
                    </a:lnTo>
                    <a:lnTo>
                      <a:pt x="244" y="61"/>
                    </a:lnTo>
                    <a:lnTo>
                      <a:pt x="244" y="73"/>
                    </a:lnTo>
                    <a:lnTo>
                      <a:pt x="247" y="76"/>
                    </a:lnTo>
                    <a:lnTo>
                      <a:pt x="250" y="73"/>
                    </a:lnTo>
                    <a:lnTo>
                      <a:pt x="250" y="61"/>
                    </a:lnTo>
                    <a:lnTo>
                      <a:pt x="253" y="58"/>
                    </a:lnTo>
                    <a:lnTo>
                      <a:pt x="253" y="4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19" name="Freeform 11"/>
              <p:cNvSpPr>
                <a:spLocks noChangeAspect="1"/>
              </p:cNvSpPr>
              <p:nvPr/>
            </p:nvSpPr>
            <p:spPr bwMode="auto">
              <a:xfrm flipV="1">
                <a:off x="3272" y="2936"/>
                <a:ext cx="780" cy="47"/>
              </a:xfrm>
              <a:custGeom>
                <a:avLst/>
                <a:gdLst>
                  <a:gd name="T0" fmla="*/ 3 w 263"/>
                  <a:gd name="T1" fmla="*/ 31 h 86"/>
                  <a:gd name="T2" fmla="*/ 10 w 263"/>
                  <a:gd name="T3" fmla="*/ 16 h 86"/>
                  <a:gd name="T4" fmla="*/ 16 w 263"/>
                  <a:gd name="T5" fmla="*/ 6 h 86"/>
                  <a:gd name="T6" fmla="*/ 19 w 263"/>
                  <a:gd name="T7" fmla="*/ 37 h 86"/>
                  <a:gd name="T8" fmla="*/ 25 w 263"/>
                  <a:gd name="T9" fmla="*/ 76 h 86"/>
                  <a:gd name="T10" fmla="*/ 28 w 263"/>
                  <a:gd name="T11" fmla="*/ 22 h 86"/>
                  <a:gd name="T12" fmla="*/ 31 w 263"/>
                  <a:gd name="T13" fmla="*/ 6 h 86"/>
                  <a:gd name="T14" fmla="*/ 37 w 263"/>
                  <a:gd name="T15" fmla="*/ 31 h 86"/>
                  <a:gd name="T16" fmla="*/ 40 w 263"/>
                  <a:gd name="T17" fmla="*/ 86 h 86"/>
                  <a:gd name="T18" fmla="*/ 46 w 263"/>
                  <a:gd name="T19" fmla="*/ 58 h 86"/>
                  <a:gd name="T20" fmla="*/ 52 w 263"/>
                  <a:gd name="T21" fmla="*/ 37 h 86"/>
                  <a:gd name="T22" fmla="*/ 58 w 263"/>
                  <a:gd name="T23" fmla="*/ 31 h 86"/>
                  <a:gd name="T24" fmla="*/ 65 w 263"/>
                  <a:gd name="T25" fmla="*/ 43 h 86"/>
                  <a:gd name="T26" fmla="*/ 71 w 263"/>
                  <a:gd name="T27" fmla="*/ 37 h 86"/>
                  <a:gd name="T28" fmla="*/ 83 w 263"/>
                  <a:gd name="T29" fmla="*/ 46 h 86"/>
                  <a:gd name="T30" fmla="*/ 86 w 263"/>
                  <a:gd name="T31" fmla="*/ 40 h 86"/>
                  <a:gd name="T32" fmla="*/ 95 w 263"/>
                  <a:gd name="T33" fmla="*/ 34 h 86"/>
                  <a:gd name="T34" fmla="*/ 104 w 263"/>
                  <a:gd name="T35" fmla="*/ 43 h 86"/>
                  <a:gd name="T36" fmla="*/ 110 w 263"/>
                  <a:gd name="T37" fmla="*/ 52 h 86"/>
                  <a:gd name="T38" fmla="*/ 113 w 263"/>
                  <a:gd name="T39" fmla="*/ 34 h 86"/>
                  <a:gd name="T40" fmla="*/ 120 w 263"/>
                  <a:gd name="T41" fmla="*/ 46 h 86"/>
                  <a:gd name="T42" fmla="*/ 129 w 263"/>
                  <a:gd name="T43" fmla="*/ 46 h 86"/>
                  <a:gd name="T44" fmla="*/ 135 w 263"/>
                  <a:gd name="T45" fmla="*/ 40 h 86"/>
                  <a:gd name="T46" fmla="*/ 144 w 263"/>
                  <a:gd name="T47" fmla="*/ 40 h 86"/>
                  <a:gd name="T48" fmla="*/ 153 w 263"/>
                  <a:gd name="T49" fmla="*/ 40 h 86"/>
                  <a:gd name="T50" fmla="*/ 162 w 263"/>
                  <a:gd name="T51" fmla="*/ 43 h 86"/>
                  <a:gd name="T52" fmla="*/ 168 w 263"/>
                  <a:gd name="T53" fmla="*/ 34 h 86"/>
                  <a:gd name="T54" fmla="*/ 178 w 263"/>
                  <a:gd name="T55" fmla="*/ 40 h 86"/>
                  <a:gd name="T56" fmla="*/ 184 w 263"/>
                  <a:gd name="T57" fmla="*/ 31 h 86"/>
                  <a:gd name="T58" fmla="*/ 187 w 263"/>
                  <a:gd name="T59" fmla="*/ 34 h 86"/>
                  <a:gd name="T60" fmla="*/ 193 w 263"/>
                  <a:gd name="T61" fmla="*/ 49 h 86"/>
                  <a:gd name="T62" fmla="*/ 196 w 263"/>
                  <a:gd name="T63" fmla="*/ 46 h 86"/>
                  <a:gd name="T64" fmla="*/ 199 w 263"/>
                  <a:gd name="T65" fmla="*/ 25 h 86"/>
                  <a:gd name="T66" fmla="*/ 208 w 263"/>
                  <a:gd name="T67" fmla="*/ 58 h 86"/>
                  <a:gd name="T68" fmla="*/ 211 w 263"/>
                  <a:gd name="T69" fmla="*/ 55 h 86"/>
                  <a:gd name="T70" fmla="*/ 217 w 263"/>
                  <a:gd name="T71" fmla="*/ 52 h 86"/>
                  <a:gd name="T72" fmla="*/ 226 w 263"/>
                  <a:gd name="T73" fmla="*/ 46 h 86"/>
                  <a:gd name="T74" fmla="*/ 229 w 263"/>
                  <a:gd name="T75" fmla="*/ 28 h 86"/>
                  <a:gd name="T76" fmla="*/ 239 w 263"/>
                  <a:gd name="T77" fmla="*/ 28 h 86"/>
                  <a:gd name="T78" fmla="*/ 245 w 263"/>
                  <a:gd name="T79" fmla="*/ 34 h 86"/>
                  <a:gd name="T80" fmla="*/ 251 w 263"/>
                  <a:gd name="T81" fmla="*/ 40 h 86"/>
                  <a:gd name="T82" fmla="*/ 254 w 263"/>
                  <a:gd name="T83" fmla="*/ 2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86">
                    <a:moveTo>
                      <a:pt x="0" y="40"/>
                    </a:moveTo>
                    <a:lnTo>
                      <a:pt x="3" y="37"/>
                    </a:lnTo>
                    <a:lnTo>
                      <a:pt x="3" y="31"/>
                    </a:lnTo>
                    <a:lnTo>
                      <a:pt x="6" y="28"/>
                    </a:lnTo>
                    <a:lnTo>
                      <a:pt x="6" y="19"/>
                    </a:lnTo>
                    <a:lnTo>
                      <a:pt x="10" y="16"/>
                    </a:lnTo>
                    <a:lnTo>
                      <a:pt x="13" y="13"/>
                    </a:lnTo>
                    <a:lnTo>
                      <a:pt x="13" y="9"/>
                    </a:lnTo>
                    <a:lnTo>
                      <a:pt x="16" y="6"/>
                    </a:lnTo>
                    <a:lnTo>
                      <a:pt x="16" y="0"/>
                    </a:lnTo>
                    <a:lnTo>
                      <a:pt x="19" y="3"/>
                    </a:lnTo>
                    <a:lnTo>
                      <a:pt x="19" y="37"/>
                    </a:lnTo>
                    <a:lnTo>
                      <a:pt x="22" y="52"/>
                    </a:lnTo>
                    <a:lnTo>
                      <a:pt x="22" y="73"/>
                    </a:lnTo>
                    <a:lnTo>
                      <a:pt x="25" y="76"/>
                    </a:lnTo>
                    <a:lnTo>
                      <a:pt x="25" y="58"/>
                    </a:lnTo>
                    <a:lnTo>
                      <a:pt x="28" y="46"/>
                    </a:lnTo>
                    <a:lnTo>
                      <a:pt x="28" y="22"/>
                    </a:lnTo>
                    <a:lnTo>
                      <a:pt x="31" y="9"/>
                    </a:lnTo>
                    <a:lnTo>
                      <a:pt x="31" y="3"/>
                    </a:lnTo>
                    <a:lnTo>
                      <a:pt x="31" y="6"/>
                    </a:lnTo>
                    <a:lnTo>
                      <a:pt x="34" y="13"/>
                    </a:lnTo>
                    <a:lnTo>
                      <a:pt x="34" y="22"/>
                    </a:lnTo>
                    <a:lnTo>
                      <a:pt x="37" y="31"/>
                    </a:lnTo>
                    <a:lnTo>
                      <a:pt x="37" y="52"/>
                    </a:lnTo>
                    <a:lnTo>
                      <a:pt x="40" y="64"/>
                    </a:lnTo>
                    <a:lnTo>
                      <a:pt x="40" y="86"/>
                    </a:lnTo>
                    <a:lnTo>
                      <a:pt x="43" y="80"/>
                    </a:lnTo>
                    <a:lnTo>
                      <a:pt x="43" y="64"/>
                    </a:lnTo>
                    <a:lnTo>
                      <a:pt x="46" y="58"/>
                    </a:lnTo>
                    <a:lnTo>
                      <a:pt x="46" y="43"/>
                    </a:lnTo>
                    <a:lnTo>
                      <a:pt x="49" y="40"/>
                    </a:lnTo>
                    <a:lnTo>
                      <a:pt x="52" y="37"/>
                    </a:lnTo>
                    <a:lnTo>
                      <a:pt x="55" y="34"/>
                    </a:lnTo>
                    <a:lnTo>
                      <a:pt x="55" y="28"/>
                    </a:lnTo>
                    <a:lnTo>
                      <a:pt x="58" y="31"/>
                    </a:lnTo>
                    <a:lnTo>
                      <a:pt x="61" y="34"/>
                    </a:lnTo>
                    <a:lnTo>
                      <a:pt x="61" y="40"/>
                    </a:lnTo>
                    <a:lnTo>
                      <a:pt x="65" y="43"/>
                    </a:lnTo>
                    <a:lnTo>
                      <a:pt x="68" y="46"/>
                    </a:lnTo>
                    <a:lnTo>
                      <a:pt x="71" y="43"/>
                    </a:lnTo>
                    <a:lnTo>
                      <a:pt x="71" y="37"/>
                    </a:lnTo>
                    <a:lnTo>
                      <a:pt x="74" y="37"/>
                    </a:lnTo>
                    <a:lnTo>
                      <a:pt x="77" y="40"/>
                    </a:lnTo>
                    <a:lnTo>
                      <a:pt x="83" y="46"/>
                    </a:lnTo>
                    <a:lnTo>
                      <a:pt x="80" y="46"/>
                    </a:lnTo>
                    <a:lnTo>
                      <a:pt x="83" y="40"/>
                    </a:lnTo>
                    <a:lnTo>
                      <a:pt x="86" y="40"/>
                    </a:lnTo>
                    <a:lnTo>
                      <a:pt x="89" y="34"/>
                    </a:lnTo>
                    <a:lnTo>
                      <a:pt x="92" y="34"/>
                    </a:lnTo>
                    <a:lnTo>
                      <a:pt x="95" y="34"/>
                    </a:lnTo>
                    <a:lnTo>
                      <a:pt x="98" y="37"/>
                    </a:lnTo>
                    <a:lnTo>
                      <a:pt x="101" y="40"/>
                    </a:lnTo>
                    <a:lnTo>
                      <a:pt x="104" y="43"/>
                    </a:lnTo>
                    <a:lnTo>
                      <a:pt x="104" y="52"/>
                    </a:lnTo>
                    <a:lnTo>
                      <a:pt x="107" y="55"/>
                    </a:lnTo>
                    <a:lnTo>
                      <a:pt x="110" y="52"/>
                    </a:lnTo>
                    <a:lnTo>
                      <a:pt x="110" y="46"/>
                    </a:lnTo>
                    <a:lnTo>
                      <a:pt x="113" y="43"/>
                    </a:lnTo>
                    <a:lnTo>
                      <a:pt x="113" y="34"/>
                    </a:lnTo>
                    <a:lnTo>
                      <a:pt x="116" y="31"/>
                    </a:lnTo>
                    <a:lnTo>
                      <a:pt x="120" y="34"/>
                    </a:lnTo>
                    <a:lnTo>
                      <a:pt x="120" y="46"/>
                    </a:lnTo>
                    <a:lnTo>
                      <a:pt x="123" y="52"/>
                    </a:lnTo>
                    <a:lnTo>
                      <a:pt x="126" y="49"/>
                    </a:lnTo>
                    <a:lnTo>
                      <a:pt x="129" y="46"/>
                    </a:lnTo>
                    <a:lnTo>
                      <a:pt x="135" y="40"/>
                    </a:lnTo>
                    <a:lnTo>
                      <a:pt x="132" y="40"/>
                    </a:lnTo>
                    <a:lnTo>
                      <a:pt x="135" y="40"/>
                    </a:lnTo>
                    <a:lnTo>
                      <a:pt x="138" y="40"/>
                    </a:lnTo>
                    <a:lnTo>
                      <a:pt x="141" y="40"/>
                    </a:lnTo>
                    <a:lnTo>
                      <a:pt x="144" y="40"/>
                    </a:lnTo>
                    <a:lnTo>
                      <a:pt x="147" y="40"/>
                    </a:lnTo>
                    <a:lnTo>
                      <a:pt x="150" y="40"/>
                    </a:lnTo>
                    <a:lnTo>
                      <a:pt x="153" y="40"/>
                    </a:lnTo>
                    <a:lnTo>
                      <a:pt x="156" y="40"/>
                    </a:lnTo>
                    <a:lnTo>
                      <a:pt x="162" y="40"/>
                    </a:lnTo>
                    <a:lnTo>
                      <a:pt x="162" y="43"/>
                    </a:lnTo>
                    <a:lnTo>
                      <a:pt x="165" y="40"/>
                    </a:lnTo>
                    <a:lnTo>
                      <a:pt x="165" y="34"/>
                    </a:lnTo>
                    <a:lnTo>
                      <a:pt x="168" y="34"/>
                    </a:lnTo>
                    <a:lnTo>
                      <a:pt x="171" y="37"/>
                    </a:lnTo>
                    <a:lnTo>
                      <a:pt x="174" y="37"/>
                    </a:lnTo>
                    <a:lnTo>
                      <a:pt x="178" y="40"/>
                    </a:lnTo>
                    <a:lnTo>
                      <a:pt x="181" y="40"/>
                    </a:lnTo>
                    <a:lnTo>
                      <a:pt x="184" y="28"/>
                    </a:lnTo>
                    <a:lnTo>
                      <a:pt x="184" y="31"/>
                    </a:lnTo>
                    <a:lnTo>
                      <a:pt x="184" y="28"/>
                    </a:lnTo>
                    <a:lnTo>
                      <a:pt x="187" y="31"/>
                    </a:lnTo>
                    <a:lnTo>
                      <a:pt x="187" y="34"/>
                    </a:lnTo>
                    <a:lnTo>
                      <a:pt x="190" y="37"/>
                    </a:lnTo>
                    <a:lnTo>
                      <a:pt x="190" y="46"/>
                    </a:lnTo>
                    <a:lnTo>
                      <a:pt x="193" y="49"/>
                    </a:lnTo>
                    <a:lnTo>
                      <a:pt x="193" y="52"/>
                    </a:lnTo>
                    <a:lnTo>
                      <a:pt x="193" y="49"/>
                    </a:lnTo>
                    <a:lnTo>
                      <a:pt x="196" y="46"/>
                    </a:lnTo>
                    <a:lnTo>
                      <a:pt x="196" y="40"/>
                    </a:lnTo>
                    <a:lnTo>
                      <a:pt x="199" y="37"/>
                    </a:lnTo>
                    <a:lnTo>
                      <a:pt x="199" y="25"/>
                    </a:lnTo>
                    <a:lnTo>
                      <a:pt x="205" y="31"/>
                    </a:lnTo>
                    <a:lnTo>
                      <a:pt x="205" y="49"/>
                    </a:lnTo>
                    <a:lnTo>
                      <a:pt x="208" y="58"/>
                    </a:lnTo>
                    <a:lnTo>
                      <a:pt x="208" y="70"/>
                    </a:lnTo>
                    <a:lnTo>
                      <a:pt x="211" y="61"/>
                    </a:lnTo>
                    <a:lnTo>
                      <a:pt x="211" y="55"/>
                    </a:lnTo>
                    <a:lnTo>
                      <a:pt x="217" y="46"/>
                    </a:lnTo>
                    <a:lnTo>
                      <a:pt x="214" y="46"/>
                    </a:lnTo>
                    <a:lnTo>
                      <a:pt x="217" y="52"/>
                    </a:lnTo>
                    <a:lnTo>
                      <a:pt x="220" y="52"/>
                    </a:lnTo>
                    <a:lnTo>
                      <a:pt x="223" y="52"/>
                    </a:lnTo>
                    <a:lnTo>
                      <a:pt x="226" y="46"/>
                    </a:lnTo>
                    <a:lnTo>
                      <a:pt x="226" y="37"/>
                    </a:lnTo>
                    <a:lnTo>
                      <a:pt x="229" y="34"/>
                    </a:lnTo>
                    <a:lnTo>
                      <a:pt x="229" y="28"/>
                    </a:lnTo>
                    <a:lnTo>
                      <a:pt x="233" y="25"/>
                    </a:lnTo>
                    <a:lnTo>
                      <a:pt x="236" y="28"/>
                    </a:lnTo>
                    <a:lnTo>
                      <a:pt x="239" y="28"/>
                    </a:lnTo>
                    <a:lnTo>
                      <a:pt x="242" y="28"/>
                    </a:lnTo>
                    <a:lnTo>
                      <a:pt x="242" y="31"/>
                    </a:lnTo>
                    <a:lnTo>
                      <a:pt x="245" y="34"/>
                    </a:lnTo>
                    <a:lnTo>
                      <a:pt x="245" y="40"/>
                    </a:lnTo>
                    <a:lnTo>
                      <a:pt x="248" y="43"/>
                    </a:lnTo>
                    <a:lnTo>
                      <a:pt x="251" y="40"/>
                    </a:lnTo>
                    <a:lnTo>
                      <a:pt x="251" y="37"/>
                    </a:lnTo>
                    <a:lnTo>
                      <a:pt x="254" y="34"/>
                    </a:lnTo>
                    <a:lnTo>
                      <a:pt x="254" y="28"/>
                    </a:lnTo>
                    <a:lnTo>
                      <a:pt x="257" y="31"/>
                    </a:lnTo>
                    <a:lnTo>
                      <a:pt x="263" y="3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0" name="Freeform 12"/>
              <p:cNvSpPr>
                <a:spLocks noChangeAspect="1"/>
              </p:cNvSpPr>
              <p:nvPr/>
            </p:nvSpPr>
            <p:spPr bwMode="auto">
              <a:xfrm flipV="1">
                <a:off x="4052" y="2948"/>
                <a:ext cx="652" cy="23"/>
              </a:xfrm>
              <a:custGeom>
                <a:avLst/>
                <a:gdLst>
                  <a:gd name="T0" fmla="*/ 3 w 220"/>
                  <a:gd name="T1" fmla="*/ 24 h 42"/>
                  <a:gd name="T2" fmla="*/ 6 w 220"/>
                  <a:gd name="T3" fmla="*/ 27 h 42"/>
                  <a:gd name="T4" fmla="*/ 9 w 220"/>
                  <a:gd name="T5" fmla="*/ 24 h 42"/>
                  <a:gd name="T6" fmla="*/ 15 w 220"/>
                  <a:gd name="T7" fmla="*/ 6 h 42"/>
                  <a:gd name="T8" fmla="*/ 21 w 220"/>
                  <a:gd name="T9" fmla="*/ 27 h 42"/>
                  <a:gd name="T10" fmla="*/ 25 w 220"/>
                  <a:gd name="T11" fmla="*/ 33 h 42"/>
                  <a:gd name="T12" fmla="*/ 31 w 220"/>
                  <a:gd name="T13" fmla="*/ 21 h 42"/>
                  <a:gd name="T14" fmla="*/ 37 w 220"/>
                  <a:gd name="T15" fmla="*/ 18 h 42"/>
                  <a:gd name="T16" fmla="*/ 40 w 220"/>
                  <a:gd name="T17" fmla="*/ 21 h 42"/>
                  <a:gd name="T18" fmla="*/ 43 w 220"/>
                  <a:gd name="T19" fmla="*/ 12 h 42"/>
                  <a:gd name="T20" fmla="*/ 49 w 220"/>
                  <a:gd name="T21" fmla="*/ 12 h 42"/>
                  <a:gd name="T22" fmla="*/ 55 w 220"/>
                  <a:gd name="T23" fmla="*/ 21 h 42"/>
                  <a:gd name="T24" fmla="*/ 61 w 220"/>
                  <a:gd name="T25" fmla="*/ 33 h 42"/>
                  <a:gd name="T26" fmla="*/ 64 w 220"/>
                  <a:gd name="T27" fmla="*/ 15 h 42"/>
                  <a:gd name="T28" fmla="*/ 70 w 220"/>
                  <a:gd name="T29" fmla="*/ 12 h 42"/>
                  <a:gd name="T30" fmla="*/ 76 w 220"/>
                  <a:gd name="T31" fmla="*/ 6 h 42"/>
                  <a:gd name="T32" fmla="*/ 80 w 220"/>
                  <a:gd name="T33" fmla="*/ 33 h 42"/>
                  <a:gd name="T34" fmla="*/ 86 w 220"/>
                  <a:gd name="T35" fmla="*/ 30 h 42"/>
                  <a:gd name="T36" fmla="*/ 92 w 220"/>
                  <a:gd name="T37" fmla="*/ 18 h 42"/>
                  <a:gd name="T38" fmla="*/ 95 w 220"/>
                  <a:gd name="T39" fmla="*/ 3 h 42"/>
                  <a:gd name="T40" fmla="*/ 101 w 220"/>
                  <a:gd name="T41" fmla="*/ 9 h 42"/>
                  <a:gd name="T42" fmla="*/ 107 w 220"/>
                  <a:gd name="T43" fmla="*/ 24 h 42"/>
                  <a:gd name="T44" fmla="*/ 113 w 220"/>
                  <a:gd name="T45" fmla="*/ 42 h 42"/>
                  <a:gd name="T46" fmla="*/ 116 w 220"/>
                  <a:gd name="T47" fmla="*/ 18 h 42"/>
                  <a:gd name="T48" fmla="*/ 122 w 220"/>
                  <a:gd name="T49" fmla="*/ 15 h 42"/>
                  <a:gd name="T50" fmla="*/ 128 w 220"/>
                  <a:gd name="T51" fmla="*/ 27 h 42"/>
                  <a:gd name="T52" fmla="*/ 138 w 220"/>
                  <a:gd name="T53" fmla="*/ 12 h 42"/>
                  <a:gd name="T54" fmla="*/ 141 w 220"/>
                  <a:gd name="T55" fmla="*/ 18 h 42"/>
                  <a:gd name="T56" fmla="*/ 150 w 220"/>
                  <a:gd name="T57" fmla="*/ 15 h 42"/>
                  <a:gd name="T58" fmla="*/ 153 w 220"/>
                  <a:gd name="T59" fmla="*/ 0 h 42"/>
                  <a:gd name="T60" fmla="*/ 159 w 220"/>
                  <a:gd name="T61" fmla="*/ 27 h 42"/>
                  <a:gd name="T62" fmla="*/ 168 w 220"/>
                  <a:gd name="T63" fmla="*/ 27 h 42"/>
                  <a:gd name="T64" fmla="*/ 171 w 220"/>
                  <a:gd name="T65" fmla="*/ 15 h 42"/>
                  <a:gd name="T66" fmla="*/ 177 w 220"/>
                  <a:gd name="T67" fmla="*/ 27 h 42"/>
                  <a:gd name="T68" fmla="*/ 183 w 220"/>
                  <a:gd name="T69" fmla="*/ 18 h 42"/>
                  <a:gd name="T70" fmla="*/ 186 w 220"/>
                  <a:gd name="T71" fmla="*/ 3 h 42"/>
                  <a:gd name="T72" fmla="*/ 193 w 220"/>
                  <a:gd name="T73" fmla="*/ 9 h 42"/>
                  <a:gd name="T74" fmla="*/ 196 w 220"/>
                  <a:gd name="T75" fmla="*/ 24 h 42"/>
                  <a:gd name="T76" fmla="*/ 202 w 220"/>
                  <a:gd name="T77" fmla="*/ 15 h 42"/>
                  <a:gd name="T78" fmla="*/ 208 w 220"/>
                  <a:gd name="T79" fmla="*/ 12 h 42"/>
                  <a:gd name="T80" fmla="*/ 211 w 220"/>
                  <a:gd name="T81" fmla="*/ 18 h 42"/>
                  <a:gd name="T82" fmla="*/ 217 w 220"/>
                  <a:gd name="T8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42">
                    <a:moveTo>
                      <a:pt x="0" y="15"/>
                    </a:moveTo>
                    <a:lnTo>
                      <a:pt x="0" y="21"/>
                    </a:lnTo>
                    <a:lnTo>
                      <a:pt x="3" y="24"/>
                    </a:lnTo>
                    <a:lnTo>
                      <a:pt x="3" y="36"/>
                    </a:lnTo>
                    <a:lnTo>
                      <a:pt x="6" y="33"/>
                    </a:lnTo>
                    <a:lnTo>
                      <a:pt x="6" y="27"/>
                    </a:lnTo>
                    <a:lnTo>
                      <a:pt x="9" y="24"/>
                    </a:lnTo>
                    <a:lnTo>
                      <a:pt x="9" y="21"/>
                    </a:lnTo>
                    <a:lnTo>
                      <a:pt x="9" y="24"/>
                    </a:lnTo>
                    <a:lnTo>
                      <a:pt x="12" y="21"/>
                    </a:lnTo>
                    <a:lnTo>
                      <a:pt x="15" y="15"/>
                    </a:lnTo>
                    <a:lnTo>
                      <a:pt x="15" y="6"/>
                    </a:lnTo>
                    <a:lnTo>
                      <a:pt x="18" y="6"/>
                    </a:lnTo>
                    <a:lnTo>
                      <a:pt x="18" y="18"/>
                    </a:lnTo>
                    <a:lnTo>
                      <a:pt x="21" y="27"/>
                    </a:lnTo>
                    <a:lnTo>
                      <a:pt x="21" y="42"/>
                    </a:lnTo>
                    <a:lnTo>
                      <a:pt x="25" y="39"/>
                    </a:lnTo>
                    <a:lnTo>
                      <a:pt x="25" y="33"/>
                    </a:lnTo>
                    <a:lnTo>
                      <a:pt x="28" y="30"/>
                    </a:lnTo>
                    <a:lnTo>
                      <a:pt x="28" y="24"/>
                    </a:lnTo>
                    <a:lnTo>
                      <a:pt x="31" y="21"/>
                    </a:lnTo>
                    <a:lnTo>
                      <a:pt x="34" y="15"/>
                    </a:lnTo>
                    <a:lnTo>
                      <a:pt x="34" y="9"/>
                    </a:lnTo>
                    <a:lnTo>
                      <a:pt x="37" y="18"/>
                    </a:lnTo>
                    <a:lnTo>
                      <a:pt x="37" y="15"/>
                    </a:lnTo>
                    <a:lnTo>
                      <a:pt x="37" y="18"/>
                    </a:lnTo>
                    <a:lnTo>
                      <a:pt x="40" y="21"/>
                    </a:lnTo>
                    <a:lnTo>
                      <a:pt x="40" y="18"/>
                    </a:lnTo>
                    <a:lnTo>
                      <a:pt x="43" y="15"/>
                    </a:lnTo>
                    <a:lnTo>
                      <a:pt x="43" y="12"/>
                    </a:lnTo>
                    <a:lnTo>
                      <a:pt x="43" y="15"/>
                    </a:lnTo>
                    <a:lnTo>
                      <a:pt x="46" y="15"/>
                    </a:lnTo>
                    <a:lnTo>
                      <a:pt x="49" y="12"/>
                    </a:lnTo>
                    <a:lnTo>
                      <a:pt x="52" y="15"/>
                    </a:lnTo>
                    <a:lnTo>
                      <a:pt x="55" y="18"/>
                    </a:lnTo>
                    <a:lnTo>
                      <a:pt x="55" y="21"/>
                    </a:lnTo>
                    <a:lnTo>
                      <a:pt x="58" y="24"/>
                    </a:lnTo>
                    <a:lnTo>
                      <a:pt x="58" y="30"/>
                    </a:lnTo>
                    <a:lnTo>
                      <a:pt x="61" y="33"/>
                    </a:lnTo>
                    <a:lnTo>
                      <a:pt x="61" y="24"/>
                    </a:lnTo>
                    <a:lnTo>
                      <a:pt x="64" y="21"/>
                    </a:lnTo>
                    <a:lnTo>
                      <a:pt x="64" y="15"/>
                    </a:lnTo>
                    <a:lnTo>
                      <a:pt x="67" y="12"/>
                    </a:lnTo>
                    <a:lnTo>
                      <a:pt x="67" y="15"/>
                    </a:lnTo>
                    <a:lnTo>
                      <a:pt x="70" y="12"/>
                    </a:lnTo>
                    <a:lnTo>
                      <a:pt x="70" y="6"/>
                    </a:lnTo>
                    <a:lnTo>
                      <a:pt x="73" y="0"/>
                    </a:lnTo>
                    <a:lnTo>
                      <a:pt x="76" y="6"/>
                    </a:lnTo>
                    <a:lnTo>
                      <a:pt x="76" y="21"/>
                    </a:lnTo>
                    <a:lnTo>
                      <a:pt x="80" y="27"/>
                    </a:lnTo>
                    <a:lnTo>
                      <a:pt x="80" y="33"/>
                    </a:lnTo>
                    <a:lnTo>
                      <a:pt x="83" y="36"/>
                    </a:lnTo>
                    <a:lnTo>
                      <a:pt x="83" y="30"/>
                    </a:lnTo>
                    <a:lnTo>
                      <a:pt x="86" y="30"/>
                    </a:lnTo>
                    <a:lnTo>
                      <a:pt x="89" y="27"/>
                    </a:lnTo>
                    <a:lnTo>
                      <a:pt x="89" y="21"/>
                    </a:lnTo>
                    <a:lnTo>
                      <a:pt x="92" y="18"/>
                    </a:lnTo>
                    <a:lnTo>
                      <a:pt x="92" y="9"/>
                    </a:lnTo>
                    <a:lnTo>
                      <a:pt x="95" y="6"/>
                    </a:lnTo>
                    <a:lnTo>
                      <a:pt x="95" y="3"/>
                    </a:lnTo>
                    <a:lnTo>
                      <a:pt x="98" y="6"/>
                    </a:lnTo>
                    <a:lnTo>
                      <a:pt x="98" y="12"/>
                    </a:lnTo>
                    <a:lnTo>
                      <a:pt x="101" y="9"/>
                    </a:lnTo>
                    <a:lnTo>
                      <a:pt x="104" y="12"/>
                    </a:lnTo>
                    <a:lnTo>
                      <a:pt x="107" y="15"/>
                    </a:lnTo>
                    <a:lnTo>
                      <a:pt x="107" y="24"/>
                    </a:lnTo>
                    <a:lnTo>
                      <a:pt x="110" y="27"/>
                    </a:lnTo>
                    <a:lnTo>
                      <a:pt x="110" y="39"/>
                    </a:lnTo>
                    <a:lnTo>
                      <a:pt x="113" y="42"/>
                    </a:lnTo>
                    <a:lnTo>
                      <a:pt x="113" y="39"/>
                    </a:lnTo>
                    <a:lnTo>
                      <a:pt x="116" y="36"/>
                    </a:lnTo>
                    <a:lnTo>
                      <a:pt x="116" y="18"/>
                    </a:lnTo>
                    <a:lnTo>
                      <a:pt x="122" y="12"/>
                    </a:lnTo>
                    <a:lnTo>
                      <a:pt x="119" y="12"/>
                    </a:lnTo>
                    <a:lnTo>
                      <a:pt x="122" y="15"/>
                    </a:lnTo>
                    <a:lnTo>
                      <a:pt x="125" y="18"/>
                    </a:lnTo>
                    <a:lnTo>
                      <a:pt x="125" y="24"/>
                    </a:lnTo>
                    <a:lnTo>
                      <a:pt x="128" y="27"/>
                    </a:lnTo>
                    <a:lnTo>
                      <a:pt x="131" y="24"/>
                    </a:lnTo>
                    <a:lnTo>
                      <a:pt x="131" y="18"/>
                    </a:lnTo>
                    <a:lnTo>
                      <a:pt x="138" y="12"/>
                    </a:lnTo>
                    <a:lnTo>
                      <a:pt x="135" y="12"/>
                    </a:lnTo>
                    <a:lnTo>
                      <a:pt x="138" y="15"/>
                    </a:lnTo>
                    <a:lnTo>
                      <a:pt x="141" y="18"/>
                    </a:lnTo>
                    <a:lnTo>
                      <a:pt x="144" y="21"/>
                    </a:lnTo>
                    <a:lnTo>
                      <a:pt x="147" y="18"/>
                    </a:lnTo>
                    <a:lnTo>
                      <a:pt x="150" y="15"/>
                    </a:lnTo>
                    <a:lnTo>
                      <a:pt x="150" y="6"/>
                    </a:lnTo>
                    <a:lnTo>
                      <a:pt x="156" y="0"/>
                    </a:lnTo>
                    <a:lnTo>
                      <a:pt x="153" y="0"/>
                    </a:lnTo>
                    <a:lnTo>
                      <a:pt x="156" y="9"/>
                    </a:lnTo>
                    <a:lnTo>
                      <a:pt x="159" y="15"/>
                    </a:lnTo>
                    <a:lnTo>
                      <a:pt x="159" y="27"/>
                    </a:lnTo>
                    <a:lnTo>
                      <a:pt x="162" y="30"/>
                    </a:lnTo>
                    <a:lnTo>
                      <a:pt x="165" y="30"/>
                    </a:lnTo>
                    <a:lnTo>
                      <a:pt x="168" y="27"/>
                    </a:lnTo>
                    <a:lnTo>
                      <a:pt x="168" y="24"/>
                    </a:lnTo>
                    <a:lnTo>
                      <a:pt x="171" y="21"/>
                    </a:lnTo>
                    <a:lnTo>
                      <a:pt x="171" y="15"/>
                    </a:lnTo>
                    <a:lnTo>
                      <a:pt x="174" y="18"/>
                    </a:lnTo>
                    <a:lnTo>
                      <a:pt x="177" y="21"/>
                    </a:lnTo>
                    <a:lnTo>
                      <a:pt x="177" y="27"/>
                    </a:lnTo>
                    <a:lnTo>
                      <a:pt x="180" y="27"/>
                    </a:lnTo>
                    <a:lnTo>
                      <a:pt x="183" y="15"/>
                    </a:lnTo>
                    <a:lnTo>
                      <a:pt x="183" y="18"/>
                    </a:lnTo>
                    <a:lnTo>
                      <a:pt x="183" y="15"/>
                    </a:lnTo>
                    <a:lnTo>
                      <a:pt x="186" y="9"/>
                    </a:lnTo>
                    <a:lnTo>
                      <a:pt x="186" y="3"/>
                    </a:lnTo>
                    <a:lnTo>
                      <a:pt x="190" y="0"/>
                    </a:lnTo>
                    <a:lnTo>
                      <a:pt x="190" y="3"/>
                    </a:lnTo>
                    <a:lnTo>
                      <a:pt x="193" y="9"/>
                    </a:lnTo>
                    <a:lnTo>
                      <a:pt x="193" y="18"/>
                    </a:lnTo>
                    <a:lnTo>
                      <a:pt x="199" y="24"/>
                    </a:lnTo>
                    <a:lnTo>
                      <a:pt x="196" y="24"/>
                    </a:lnTo>
                    <a:lnTo>
                      <a:pt x="199" y="24"/>
                    </a:lnTo>
                    <a:lnTo>
                      <a:pt x="202" y="21"/>
                    </a:lnTo>
                    <a:lnTo>
                      <a:pt x="202" y="15"/>
                    </a:lnTo>
                    <a:lnTo>
                      <a:pt x="205" y="12"/>
                    </a:lnTo>
                    <a:lnTo>
                      <a:pt x="205" y="9"/>
                    </a:lnTo>
                    <a:lnTo>
                      <a:pt x="208" y="12"/>
                    </a:lnTo>
                    <a:lnTo>
                      <a:pt x="208" y="18"/>
                    </a:lnTo>
                    <a:lnTo>
                      <a:pt x="211" y="21"/>
                    </a:lnTo>
                    <a:lnTo>
                      <a:pt x="211" y="18"/>
                    </a:lnTo>
                    <a:lnTo>
                      <a:pt x="214" y="15"/>
                    </a:lnTo>
                    <a:lnTo>
                      <a:pt x="214" y="9"/>
                    </a:lnTo>
                    <a:lnTo>
                      <a:pt x="217" y="12"/>
                    </a:lnTo>
                    <a:lnTo>
                      <a:pt x="220" y="15"/>
                    </a:lnTo>
                    <a:lnTo>
                      <a:pt x="220" y="2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1" name="Freeform 13"/>
              <p:cNvSpPr>
                <a:spLocks noChangeAspect="1"/>
              </p:cNvSpPr>
              <p:nvPr/>
            </p:nvSpPr>
            <p:spPr bwMode="auto">
              <a:xfrm flipV="1">
                <a:off x="4704" y="2948"/>
                <a:ext cx="763" cy="33"/>
              </a:xfrm>
              <a:custGeom>
                <a:avLst/>
                <a:gdLst>
                  <a:gd name="T0" fmla="*/ 3 w 257"/>
                  <a:gd name="T1" fmla="*/ 58 h 58"/>
                  <a:gd name="T2" fmla="*/ 15 w 257"/>
                  <a:gd name="T3" fmla="*/ 43 h 58"/>
                  <a:gd name="T4" fmla="*/ 18 w 257"/>
                  <a:gd name="T5" fmla="*/ 25 h 58"/>
                  <a:gd name="T6" fmla="*/ 28 w 257"/>
                  <a:gd name="T7" fmla="*/ 28 h 58"/>
                  <a:gd name="T8" fmla="*/ 34 w 257"/>
                  <a:gd name="T9" fmla="*/ 25 h 58"/>
                  <a:gd name="T10" fmla="*/ 40 w 257"/>
                  <a:gd name="T11" fmla="*/ 37 h 58"/>
                  <a:gd name="T12" fmla="*/ 46 w 257"/>
                  <a:gd name="T13" fmla="*/ 19 h 58"/>
                  <a:gd name="T14" fmla="*/ 49 w 257"/>
                  <a:gd name="T15" fmla="*/ 28 h 58"/>
                  <a:gd name="T16" fmla="*/ 58 w 257"/>
                  <a:gd name="T17" fmla="*/ 40 h 58"/>
                  <a:gd name="T18" fmla="*/ 61 w 257"/>
                  <a:gd name="T19" fmla="*/ 43 h 58"/>
                  <a:gd name="T20" fmla="*/ 70 w 257"/>
                  <a:gd name="T21" fmla="*/ 34 h 58"/>
                  <a:gd name="T22" fmla="*/ 76 w 257"/>
                  <a:gd name="T23" fmla="*/ 43 h 58"/>
                  <a:gd name="T24" fmla="*/ 83 w 257"/>
                  <a:gd name="T25" fmla="*/ 34 h 58"/>
                  <a:gd name="T26" fmla="*/ 89 w 257"/>
                  <a:gd name="T27" fmla="*/ 19 h 58"/>
                  <a:gd name="T28" fmla="*/ 95 w 257"/>
                  <a:gd name="T29" fmla="*/ 31 h 58"/>
                  <a:gd name="T30" fmla="*/ 98 w 257"/>
                  <a:gd name="T31" fmla="*/ 31 h 58"/>
                  <a:gd name="T32" fmla="*/ 107 w 257"/>
                  <a:gd name="T33" fmla="*/ 34 h 58"/>
                  <a:gd name="T34" fmla="*/ 110 w 257"/>
                  <a:gd name="T35" fmla="*/ 25 h 58"/>
                  <a:gd name="T36" fmla="*/ 116 w 257"/>
                  <a:gd name="T37" fmla="*/ 40 h 58"/>
                  <a:gd name="T38" fmla="*/ 122 w 257"/>
                  <a:gd name="T39" fmla="*/ 46 h 58"/>
                  <a:gd name="T40" fmla="*/ 128 w 257"/>
                  <a:gd name="T41" fmla="*/ 37 h 58"/>
                  <a:gd name="T42" fmla="*/ 135 w 257"/>
                  <a:gd name="T43" fmla="*/ 31 h 58"/>
                  <a:gd name="T44" fmla="*/ 141 w 257"/>
                  <a:gd name="T45" fmla="*/ 37 h 58"/>
                  <a:gd name="T46" fmla="*/ 147 w 257"/>
                  <a:gd name="T47" fmla="*/ 31 h 58"/>
                  <a:gd name="T48" fmla="*/ 153 w 257"/>
                  <a:gd name="T49" fmla="*/ 58 h 58"/>
                  <a:gd name="T50" fmla="*/ 159 w 257"/>
                  <a:gd name="T51" fmla="*/ 25 h 58"/>
                  <a:gd name="T52" fmla="*/ 162 w 257"/>
                  <a:gd name="T53" fmla="*/ 0 h 58"/>
                  <a:gd name="T54" fmla="*/ 165 w 257"/>
                  <a:gd name="T55" fmla="*/ 40 h 58"/>
                  <a:gd name="T56" fmla="*/ 171 w 257"/>
                  <a:gd name="T57" fmla="*/ 49 h 58"/>
                  <a:gd name="T58" fmla="*/ 174 w 257"/>
                  <a:gd name="T59" fmla="*/ 40 h 58"/>
                  <a:gd name="T60" fmla="*/ 183 w 257"/>
                  <a:gd name="T61" fmla="*/ 37 h 58"/>
                  <a:gd name="T62" fmla="*/ 186 w 257"/>
                  <a:gd name="T63" fmla="*/ 25 h 58"/>
                  <a:gd name="T64" fmla="*/ 193 w 257"/>
                  <a:gd name="T65" fmla="*/ 16 h 58"/>
                  <a:gd name="T66" fmla="*/ 199 w 257"/>
                  <a:gd name="T67" fmla="*/ 19 h 58"/>
                  <a:gd name="T68" fmla="*/ 205 w 257"/>
                  <a:gd name="T69" fmla="*/ 43 h 58"/>
                  <a:gd name="T70" fmla="*/ 208 w 257"/>
                  <a:gd name="T71" fmla="*/ 52 h 58"/>
                  <a:gd name="T72" fmla="*/ 217 w 257"/>
                  <a:gd name="T73" fmla="*/ 40 h 58"/>
                  <a:gd name="T74" fmla="*/ 220 w 257"/>
                  <a:gd name="T75" fmla="*/ 28 h 58"/>
                  <a:gd name="T76" fmla="*/ 226 w 257"/>
                  <a:gd name="T77" fmla="*/ 40 h 58"/>
                  <a:gd name="T78" fmla="*/ 235 w 257"/>
                  <a:gd name="T79" fmla="*/ 37 h 58"/>
                  <a:gd name="T80" fmla="*/ 241 w 257"/>
                  <a:gd name="T81" fmla="*/ 31 h 58"/>
                  <a:gd name="T82" fmla="*/ 251 w 257"/>
                  <a:gd name="T83"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58">
                    <a:moveTo>
                      <a:pt x="0" y="43"/>
                    </a:moveTo>
                    <a:lnTo>
                      <a:pt x="3" y="49"/>
                    </a:lnTo>
                    <a:lnTo>
                      <a:pt x="3" y="58"/>
                    </a:lnTo>
                    <a:lnTo>
                      <a:pt x="9" y="58"/>
                    </a:lnTo>
                    <a:lnTo>
                      <a:pt x="9" y="49"/>
                    </a:lnTo>
                    <a:lnTo>
                      <a:pt x="15" y="43"/>
                    </a:lnTo>
                    <a:lnTo>
                      <a:pt x="15" y="37"/>
                    </a:lnTo>
                    <a:lnTo>
                      <a:pt x="18" y="34"/>
                    </a:lnTo>
                    <a:lnTo>
                      <a:pt x="18" y="25"/>
                    </a:lnTo>
                    <a:lnTo>
                      <a:pt x="21" y="22"/>
                    </a:lnTo>
                    <a:lnTo>
                      <a:pt x="21" y="25"/>
                    </a:lnTo>
                    <a:lnTo>
                      <a:pt x="28" y="28"/>
                    </a:lnTo>
                    <a:lnTo>
                      <a:pt x="31" y="25"/>
                    </a:lnTo>
                    <a:lnTo>
                      <a:pt x="34" y="22"/>
                    </a:lnTo>
                    <a:lnTo>
                      <a:pt x="34" y="25"/>
                    </a:lnTo>
                    <a:lnTo>
                      <a:pt x="37" y="28"/>
                    </a:lnTo>
                    <a:lnTo>
                      <a:pt x="37" y="40"/>
                    </a:lnTo>
                    <a:lnTo>
                      <a:pt x="40" y="37"/>
                    </a:lnTo>
                    <a:lnTo>
                      <a:pt x="43" y="34"/>
                    </a:lnTo>
                    <a:lnTo>
                      <a:pt x="43" y="22"/>
                    </a:lnTo>
                    <a:lnTo>
                      <a:pt x="46" y="19"/>
                    </a:lnTo>
                    <a:lnTo>
                      <a:pt x="46" y="16"/>
                    </a:lnTo>
                    <a:lnTo>
                      <a:pt x="49" y="19"/>
                    </a:lnTo>
                    <a:lnTo>
                      <a:pt x="49" y="28"/>
                    </a:lnTo>
                    <a:lnTo>
                      <a:pt x="52" y="31"/>
                    </a:lnTo>
                    <a:lnTo>
                      <a:pt x="52" y="34"/>
                    </a:lnTo>
                    <a:lnTo>
                      <a:pt x="58" y="40"/>
                    </a:lnTo>
                    <a:lnTo>
                      <a:pt x="55" y="40"/>
                    </a:lnTo>
                    <a:lnTo>
                      <a:pt x="58" y="40"/>
                    </a:lnTo>
                    <a:lnTo>
                      <a:pt x="61" y="43"/>
                    </a:lnTo>
                    <a:lnTo>
                      <a:pt x="64" y="43"/>
                    </a:lnTo>
                    <a:lnTo>
                      <a:pt x="70" y="37"/>
                    </a:lnTo>
                    <a:lnTo>
                      <a:pt x="70" y="34"/>
                    </a:lnTo>
                    <a:lnTo>
                      <a:pt x="73" y="37"/>
                    </a:lnTo>
                    <a:lnTo>
                      <a:pt x="80" y="43"/>
                    </a:lnTo>
                    <a:lnTo>
                      <a:pt x="76" y="43"/>
                    </a:lnTo>
                    <a:lnTo>
                      <a:pt x="80" y="43"/>
                    </a:lnTo>
                    <a:lnTo>
                      <a:pt x="83" y="40"/>
                    </a:lnTo>
                    <a:lnTo>
                      <a:pt x="83" y="34"/>
                    </a:lnTo>
                    <a:lnTo>
                      <a:pt x="86" y="31"/>
                    </a:lnTo>
                    <a:lnTo>
                      <a:pt x="86" y="22"/>
                    </a:lnTo>
                    <a:lnTo>
                      <a:pt x="89" y="19"/>
                    </a:lnTo>
                    <a:lnTo>
                      <a:pt x="92" y="22"/>
                    </a:lnTo>
                    <a:lnTo>
                      <a:pt x="92" y="28"/>
                    </a:lnTo>
                    <a:lnTo>
                      <a:pt x="95" y="31"/>
                    </a:lnTo>
                    <a:lnTo>
                      <a:pt x="95" y="37"/>
                    </a:lnTo>
                    <a:lnTo>
                      <a:pt x="101" y="31"/>
                    </a:lnTo>
                    <a:lnTo>
                      <a:pt x="98" y="31"/>
                    </a:lnTo>
                    <a:lnTo>
                      <a:pt x="101" y="34"/>
                    </a:lnTo>
                    <a:lnTo>
                      <a:pt x="104" y="37"/>
                    </a:lnTo>
                    <a:lnTo>
                      <a:pt x="107" y="34"/>
                    </a:lnTo>
                    <a:lnTo>
                      <a:pt x="107" y="31"/>
                    </a:lnTo>
                    <a:lnTo>
                      <a:pt x="113" y="25"/>
                    </a:lnTo>
                    <a:lnTo>
                      <a:pt x="110" y="25"/>
                    </a:lnTo>
                    <a:lnTo>
                      <a:pt x="113" y="28"/>
                    </a:lnTo>
                    <a:lnTo>
                      <a:pt x="116" y="31"/>
                    </a:lnTo>
                    <a:lnTo>
                      <a:pt x="116" y="40"/>
                    </a:lnTo>
                    <a:lnTo>
                      <a:pt x="122" y="46"/>
                    </a:lnTo>
                    <a:lnTo>
                      <a:pt x="119" y="46"/>
                    </a:lnTo>
                    <a:lnTo>
                      <a:pt x="122" y="46"/>
                    </a:lnTo>
                    <a:lnTo>
                      <a:pt x="125" y="46"/>
                    </a:lnTo>
                    <a:lnTo>
                      <a:pt x="128" y="40"/>
                    </a:lnTo>
                    <a:lnTo>
                      <a:pt x="128" y="37"/>
                    </a:lnTo>
                    <a:lnTo>
                      <a:pt x="135" y="31"/>
                    </a:lnTo>
                    <a:lnTo>
                      <a:pt x="131" y="31"/>
                    </a:lnTo>
                    <a:lnTo>
                      <a:pt x="135" y="31"/>
                    </a:lnTo>
                    <a:lnTo>
                      <a:pt x="141" y="37"/>
                    </a:lnTo>
                    <a:lnTo>
                      <a:pt x="141" y="40"/>
                    </a:lnTo>
                    <a:lnTo>
                      <a:pt x="141" y="37"/>
                    </a:lnTo>
                    <a:lnTo>
                      <a:pt x="144" y="34"/>
                    </a:lnTo>
                    <a:lnTo>
                      <a:pt x="144" y="28"/>
                    </a:lnTo>
                    <a:lnTo>
                      <a:pt x="147" y="31"/>
                    </a:lnTo>
                    <a:lnTo>
                      <a:pt x="150" y="34"/>
                    </a:lnTo>
                    <a:lnTo>
                      <a:pt x="150" y="52"/>
                    </a:lnTo>
                    <a:lnTo>
                      <a:pt x="153" y="58"/>
                    </a:lnTo>
                    <a:lnTo>
                      <a:pt x="156" y="55"/>
                    </a:lnTo>
                    <a:lnTo>
                      <a:pt x="156" y="34"/>
                    </a:lnTo>
                    <a:lnTo>
                      <a:pt x="159" y="25"/>
                    </a:lnTo>
                    <a:lnTo>
                      <a:pt x="159" y="7"/>
                    </a:lnTo>
                    <a:lnTo>
                      <a:pt x="162" y="3"/>
                    </a:lnTo>
                    <a:lnTo>
                      <a:pt x="162" y="0"/>
                    </a:lnTo>
                    <a:lnTo>
                      <a:pt x="162" y="13"/>
                    </a:lnTo>
                    <a:lnTo>
                      <a:pt x="165" y="22"/>
                    </a:lnTo>
                    <a:lnTo>
                      <a:pt x="165" y="40"/>
                    </a:lnTo>
                    <a:lnTo>
                      <a:pt x="168" y="46"/>
                    </a:lnTo>
                    <a:lnTo>
                      <a:pt x="168" y="52"/>
                    </a:lnTo>
                    <a:lnTo>
                      <a:pt x="171" y="49"/>
                    </a:lnTo>
                    <a:lnTo>
                      <a:pt x="171" y="46"/>
                    </a:lnTo>
                    <a:lnTo>
                      <a:pt x="177" y="40"/>
                    </a:lnTo>
                    <a:lnTo>
                      <a:pt x="174" y="40"/>
                    </a:lnTo>
                    <a:lnTo>
                      <a:pt x="177" y="40"/>
                    </a:lnTo>
                    <a:lnTo>
                      <a:pt x="180" y="40"/>
                    </a:lnTo>
                    <a:lnTo>
                      <a:pt x="183" y="37"/>
                    </a:lnTo>
                    <a:lnTo>
                      <a:pt x="183" y="31"/>
                    </a:lnTo>
                    <a:lnTo>
                      <a:pt x="186" y="28"/>
                    </a:lnTo>
                    <a:lnTo>
                      <a:pt x="186" y="25"/>
                    </a:lnTo>
                    <a:lnTo>
                      <a:pt x="190" y="22"/>
                    </a:lnTo>
                    <a:lnTo>
                      <a:pt x="190" y="19"/>
                    </a:lnTo>
                    <a:lnTo>
                      <a:pt x="193" y="16"/>
                    </a:lnTo>
                    <a:lnTo>
                      <a:pt x="193" y="10"/>
                    </a:lnTo>
                    <a:lnTo>
                      <a:pt x="199" y="10"/>
                    </a:lnTo>
                    <a:lnTo>
                      <a:pt x="199" y="19"/>
                    </a:lnTo>
                    <a:lnTo>
                      <a:pt x="202" y="25"/>
                    </a:lnTo>
                    <a:lnTo>
                      <a:pt x="202" y="40"/>
                    </a:lnTo>
                    <a:lnTo>
                      <a:pt x="205" y="43"/>
                    </a:lnTo>
                    <a:lnTo>
                      <a:pt x="205" y="52"/>
                    </a:lnTo>
                    <a:lnTo>
                      <a:pt x="208" y="55"/>
                    </a:lnTo>
                    <a:lnTo>
                      <a:pt x="208" y="52"/>
                    </a:lnTo>
                    <a:lnTo>
                      <a:pt x="214" y="49"/>
                    </a:lnTo>
                    <a:lnTo>
                      <a:pt x="214" y="43"/>
                    </a:lnTo>
                    <a:lnTo>
                      <a:pt x="217" y="40"/>
                    </a:lnTo>
                    <a:lnTo>
                      <a:pt x="217" y="37"/>
                    </a:lnTo>
                    <a:lnTo>
                      <a:pt x="220" y="34"/>
                    </a:lnTo>
                    <a:lnTo>
                      <a:pt x="220" y="28"/>
                    </a:lnTo>
                    <a:lnTo>
                      <a:pt x="223" y="31"/>
                    </a:lnTo>
                    <a:lnTo>
                      <a:pt x="226" y="34"/>
                    </a:lnTo>
                    <a:lnTo>
                      <a:pt x="226" y="40"/>
                    </a:lnTo>
                    <a:lnTo>
                      <a:pt x="229" y="37"/>
                    </a:lnTo>
                    <a:lnTo>
                      <a:pt x="232" y="34"/>
                    </a:lnTo>
                    <a:lnTo>
                      <a:pt x="235" y="37"/>
                    </a:lnTo>
                    <a:lnTo>
                      <a:pt x="241" y="31"/>
                    </a:lnTo>
                    <a:lnTo>
                      <a:pt x="241" y="28"/>
                    </a:lnTo>
                    <a:lnTo>
                      <a:pt x="241" y="31"/>
                    </a:lnTo>
                    <a:lnTo>
                      <a:pt x="245" y="31"/>
                    </a:lnTo>
                    <a:lnTo>
                      <a:pt x="248" y="34"/>
                    </a:lnTo>
                    <a:lnTo>
                      <a:pt x="251" y="37"/>
                    </a:lnTo>
                    <a:lnTo>
                      <a:pt x="254" y="34"/>
                    </a:lnTo>
                    <a:lnTo>
                      <a:pt x="257"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2" name="Freeform 14"/>
              <p:cNvSpPr>
                <a:spLocks noChangeAspect="1"/>
              </p:cNvSpPr>
              <p:nvPr/>
            </p:nvSpPr>
            <p:spPr bwMode="auto">
              <a:xfrm flipV="1">
                <a:off x="5467" y="2948"/>
                <a:ext cx="225" cy="22"/>
              </a:xfrm>
              <a:custGeom>
                <a:avLst/>
                <a:gdLst>
                  <a:gd name="T0" fmla="*/ 0 w 76"/>
                  <a:gd name="T1" fmla="*/ 12 h 39"/>
                  <a:gd name="T2" fmla="*/ 3 w 76"/>
                  <a:gd name="T3" fmla="*/ 12 h 39"/>
                  <a:gd name="T4" fmla="*/ 6 w 76"/>
                  <a:gd name="T5" fmla="*/ 18 h 39"/>
                  <a:gd name="T6" fmla="*/ 9 w 76"/>
                  <a:gd name="T7" fmla="*/ 21 h 39"/>
                  <a:gd name="T8" fmla="*/ 12 w 76"/>
                  <a:gd name="T9" fmla="*/ 18 h 39"/>
                  <a:gd name="T10" fmla="*/ 12 w 76"/>
                  <a:gd name="T11" fmla="*/ 15 h 39"/>
                  <a:gd name="T12" fmla="*/ 15 w 76"/>
                  <a:gd name="T13" fmla="*/ 12 h 39"/>
                  <a:gd name="T14" fmla="*/ 15 w 76"/>
                  <a:gd name="T15" fmla="*/ 3 h 39"/>
                  <a:gd name="T16" fmla="*/ 18 w 76"/>
                  <a:gd name="T17" fmla="*/ 0 h 39"/>
                  <a:gd name="T18" fmla="*/ 18 w 76"/>
                  <a:gd name="T19" fmla="*/ 3 h 39"/>
                  <a:gd name="T20" fmla="*/ 21 w 76"/>
                  <a:gd name="T21" fmla="*/ 9 h 39"/>
                  <a:gd name="T22" fmla="*/ 21 w 76"/>
                  <a:gd name="T23" fmla="*/ 24 h 39"/>
                  <a:gd name="T24" fmla="*/ 27 w 76"/>
                  <a:gd name="T25" fmla="*/ 30 h 39"/>
                  <a:gd name="T26" fmla="*/ 24 w 76"/>
                  <a:gd name="T27" fmla="*/ 30 h 39"/>
                  <a:gd name="T28" fmla="*/ 27 w 76"/>
                  <a:gd name="T29" fmla="*/ 30 h 39"/>
                  <a:gd name="T30" fmla="*/ 30 w 76"/>
                  <a:gd name="T31" fmla="*/ 30 h 39"/>
                  <a:gd name="T32" fmla="*/ 33 w 76"/>
                  <a:gd name="T33" fmla="*/ 24 h 39"/>
                  <a:gd name="T34" fmla="*/ 33 w 76"/>
                  <a:gd name="T35" fmla="*/ 21 h 39"/>
                  <a:gd name="T36" fmla="*/ 36 w 76"/>
                  <a:gd name="T37" fmla="*/ 15 h 39"/>
                  <a:gd name="T38" fmla="*/ 36 w 76"/>
                  <a:gd name="T39" fmla="*/ 6 h 39"/>
                  <a:gd name="T40" fmla="*/ 39 w 76"/>
                  <a:gd name="T41" fmla="*/ 3 h 39"/>
                  <a:gd name="T42" fmla="*/ 39 w 76"/>
                  <a:gd name="T43" fmla="*/ 6 h 39"/>
                  <a:gd name="T44" fmla="*/ 39 w 76"/>
                  <a:gd name="T45" fmla="*/ 3 h 39"/>
                  <a:gd name="T46" fmla="*/ 43 w 76"/>
                  <a:gd name="T47" fmla="*/ 3 h 39"/>
                  <a:gd name="T48" fmla="*/ 46 w 76"/>
                  <a:gd name="T49" fmla="*/ 6 h 39"/>
                  <a:gd name="T50" fmla="*/ 46 w 76"/>
                  <a:gd name="T51" fmla="*/ 12 h 39"/>
                  <a:gd name="T52" fmla="*/ 49 w 76"/>
                  <a:gd name="T53" fmla="*/ 15 h 39"/>
                  <a:gd name="T54" fmla="*/ 49 w 76"/>
                  <a:gd name="T55" fmla="*/ 21 h 39"/>
                  <a:gd name="T56" fmla="*/ 55 w 76"/>
                  <a:gd name="T57" fmla="*/ 21 h 39"/>
                  <a:gd name="T58" fmla="*/ 52 w 76"/>
                  <a:gd name="T59" fmla="*/ 21 h 39"/>
                  <a:gd name="T60" fmla="*/ 55 w 76"/>
                  <a:gd name="T61" fmla="*/ 21 h 39"/>
                  <a:gd name="T62" fmla="*/ 58 w 76"/>
                  <a:gd name="T63" fmla="*/ 18 h 39"/>
                  <a:gd name="T64" fmla="*/ 58 w 76"/>
                  <a:gd name="T65" fmla="*/ 6 h 39"/>
                  <a:gd name="T66" fmla="*/ 61 w 76"/>
                  <a:gd name="T67" fmla="*/ 3 h 39"/>
                  <a:gd name="T68" fmla="*/ 61 w 76"/>
                  <a:gd name="T69" fmla="*/ 0 h 39"/>
                  <a:gd name="T70" fmla="*/ 64 w 76"/>
                  <a:gd name="T71" fmla="*/ 3 h 39"/>
                  <a:gd name="T72" fmla="*/ 64 w 76"/>
                  <a:gd name="T73" fmla="*/ 24 h 39"/>
                  <a:gd name="T74" fmla="*/ 67 w 76"/>
                  <a:gd name="T75" fmla="*/ 30 h 39"/>
                  <a:gd name="T76" fmla="*/ 67 w 76"/>
                  <a:gd name="T77" fmla="*/ 39 h 39"/>
                  <a:gd name="T78" fmla="*/ 70 w 76"/>
                  <a:gd name="T79" fmla="*/ 36 h 39"/>
                  <a:gd name="T80" fmla="*/ 70 w 76"/>
                  <a:gd name="T81" fmla="*/ 30 h 39"/>
                  <a:gd name="T82" fmla="*/ 73 w 76"/>
                  <a:gd name="T83" fmla="*/ 27 h 39"/>
                  <a:gd name="T84" fmla="*/ 73 w 76"/>
                  <a:gd name="T85" fmla="*/ 24 h 39"/>
                  <a:gd name="T86" fmla="*/ 76 w 76"/>
                  <a:gd name="T8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39">
                    <a:moveTo>
                      <a:pt x="0" y="12"/>
                    </a:moveTo>
                    <a:lnTo>
                      <a:pt x="3" y="12"/>
                    </a:lnTo>
                    <a:lnTo>
                      <a:pt x="6" y="18"/>
                    </a:lnTo>
                    <a:lnTo>
                      <a:pt x="9" y="21"/>
                    </a:lnTo>
                    <a:lnTo>
                      <a:pt x="12" y="18"/>
                    </a:lnTo>
                    <a:lnTo>
                      <a:pt x="12" y="15"/>
                    </a:lnTo>
                    <a:lnTo>
                      <a:pt x="15" y="12"/>
                    </a:lnTo>
                    <a:lnTo>
                      <a:pt x="15" y="3"/>
                    </a:lnTo>
                    <a:lnTo>
                      <a:pt x="18" y="0"/>
                    </a:lnTo>
                    <a:lnTo>
                      <a:pt x="18" y="3"/>
                    </a:lnTo>
                    <a:lnTo>
                      <a:pt x="21" y="9"/>
                    </a:lnTo>
                    <a:lnTo>
                      <a:pt x="21" y="24"/>
                    </a:lnTo>
                    <a:lnTo>
                      <a:pt x="27" y="30"/>
                    </a:lnTo>
                    <a:lnTo>
                      <a:pt x="24" y="30"/>
                    </a:lnTo>
                    <a:lnTo>
                      <a:pt x="27" y="30"/>
                    </a:lnTo>
                    <a:lnTo>
                      <a:pt x="30" y="30"/>
                    </a:lnTo>
                    <a:lnTo>
                      <a:pt x="33" y="24"/>
                    </a:lnTo>
                    <a:lnTo>
                      <a:pt x="33" y="21"/>
                    </a:lnTo>
                    <a:lnTo>
                      <a:pt x="36" y="15"/>
                    </a:lnTo>
                    <a:lnTo>
                      <a:pt x="36" y="6"/>
                    </a:lnTo>
                    <a:lnTo>
                      <a:pt x="39" y="3"/>
                    </a:lnTo>
                    <a:lnTo>
                      <a:pt x="39" y="6"/>
                    </a:lnTo>
                    <a:lnTo>
                      <a:pt x="39" y="3"/>
                    </a:lnTo>
                    <a:lnTo>
                      <a:pt x="43" y="3"/>
                    </a:lnTo>
                    <a:lnTo>
                      <a:pt x="46" y="6"/>
                    </a:lnTo>
                    <a:lnTo>
                      <a:pt x="46" y="12"/>
                    </a:lnTo>
                    <a:lnTo>
                      <a:pt x="49" y="15"/>
                    </a:lnTo>
                    <a:lnTo>
                      <a:pt x="49" y="21"/>
                    </a:lnTo>
                    <a:lnTo>
                      <a:pt x="55" y="21"/>
                    </a:lnTo>
                    <a:lnTo>
                      <a:pt x="52" y="21"/>
                    </a:lnTo>
                    <a:lnTo>
                      <a:pt x="55" y="21"/>
                    </a:lnTo>
                    <a:lnTo>
                      <a:pt x="58" y="18"/>
                    </a:lnTo>
                    <a:lnTo>
                      <a:pt x="58" y="6"/>
                    </a:lnTo>
                    <a:lnTo>
                      <a:pt x="61" y="3"/>
                    </a:lnTo>
                    <a:lnTo>
                      <a:pt x="61" y="0"/>
                    </a:lnTo>
                    <a:lnTo>
                      <a:pt x="64" y="3"/>
                    </a:lnTo>
                    <a:lnTo>
                      <a:pt x="64" y="24"/>
                    </a:lnTo>
                    <a:lnTo>
                      <a:pt x="67" y="30"/>
                    </a:lnTo>
                    <a:lnTo>
                      <a:pt x="67" y="39"/>
                    </a:lnTo>
                    <a:lnTo>
                      <a:pt x="70" y="36"/>
                    </a:lnTo>
                    <a:lnTo>
                      <a:pt x="70" y="30"/>
                    </a:lnTo>
                    <a:lnTo>
                      <a:pt x="73" y="27"/>
                    </a:lnTo>
                    <a:lnTo>
                      <a:pt x="73" y="24"/>
                    </a:lnTo>
                    <a:lnTo>
                      <a:pt x="76" y="2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3" name="Freeform 15"/>
              <p:cNvSpPr>
                <a:spLocks noChangeAspect="1"/>
              </p:cNvSpPr>
              <p:nvPr/>
            </p:nvSpPr>
            <p:spPr bwMode="auto">
              <a:xfrm flipV="1">
                <a:off x="1750" y="2983"/>
                <a:ext cx="825" cy="58"/>
              </a:xfrm>
              <a:custGeom>
                <a:avLst/>
                <a:gdLst>
                  <a:gd name="T0" fmla="*/ 3 w 278"/>
                  <a:gd name="T1" fmla="*/ 67 h 100"/>
                  <a:gd name="T2" fmla="*/ 6 w 278"/>
                  <a:gd name="T3" fmla="*/ 55 h 100"/>
                  <a:gd name="T4" fmla="*/ 12 w 278"/>
                  <a:gd name="T5" fmla="*/ 46 h 100"/>
                  <a:gd name="T6" fmla="*/ 15 w 278"/>
                  <a:gd name="T7" fmla="*/ 33 h 100"/>
                  <a:gd name="T8" fmla="*/ 24 w 278"/>
                  <a:gd name="T9" fmla="*/ 46 h 100"/>
                  <a:gd name="T10" fmla="*/ 31 w 278"/>
                  <a:gd name="T11" fmla="*/ 61 h 100"/>
                  <a:gd name="T12" fmla="*/ 40 w 278"/>
                  <a:gd name="T13" fmla="*/ 64 h 100"/>
                  <a:gd name="T14" fmla="*/ 49 w 278"/>
                  <a:gd name="T15" fmla="*/ 52 h 100"/>
                  <a:gd name="T16" fmla="*/ 55 w 278"/>
                  <a:gd name="T17" fmla="*/ 55 h 100"/>
                  <a:gd name="T18" fmla="*/ 61 w 278"/>
                  <a:gd name="T19" fmla="*/ 52 h 100"/>
                  <a:gd name="T20" fmla="*/ 70 w 278"/>
                  <a:gd name="T21" fmla="*/ 49 h 100"/>
                  <a:gd name="T22" fmla="*/ 79 w 278"/>
                  <a:gd name="T23" fmla="*/ 42 h 100"/>
                  <a:gd name="T24" fmla="*/ 86 w 278"/>
                  <a:gd name="T25" fmla="*/ 46 h 100"/>
                  <a:gd name="T26" fmla="*/ 95 w 278"/>
                  <a:gd name="T27" fmla="*/ 55 h 100"/>
                  <a:gd name="T28" fmla="*/ 104 w 278"/>
                  <a:gd name="T29" fmla="*/ 42 h 100"/>
                  <a:gd name="T30" fmla="*/ 110 w 278"/>
                  <a:gd name="T31" fmla="*/ 58 h 100"/>
                  <a:gd name="T32" fmla="*/ 113 w 278"/>
                  <a:gd name="T33" fmla="*/ 58 h 100"/>
                  <a:gd name="T34" fmla="*/ 119 w 278"/>
                  <a:gd name="T35" fmla="*/ 61 h 100"/>
                  <a:gd name="T36" fmla="*/ 125 w 278"/>
                  <a:gd name="T37" fmla="*/ 58 h 100"/>
                  <a:gd name="T38" fmla="*/ 131 w 278"/>
                  <a:gd name="T39" fmla="*/ 49 h 100"/>
                  <a:gd name="T40" fmla="*/ 138 w 278"/>
                  <a:gd name="T41" fmla="*/ 36 h 100"/>
                  <a:gd name="T42" fmla="*/ 144 w 278"/>
                  <a:gd name="T43" fmla="*/ 55 h 100"/>
                  <a:gd name="T44" fmla="*/ 150 w 278"/>
                  <a:gd name="T45" fmla="*/ 67 h 100"/>
                  <a:gd name="T46" fmla="*/ 156 w 278"/>
                  <a:gd name="T47" fmla="*/ 52 h 100"/>
                  <a:gd name="T48" fmla="*/ 165 w 278"/>
                  <a:gd name="T49" fmla="*/ 36 h 100"/>
                  <a:gd name="T50" fmla="*/ 168 w 278"/>
                  <a:gd name="T51" fmla="*/ 58 h 100"/>
                  <a:gd name="T52" fmla="*/ 174 w 278"/>
                  <a:gd name="T53" fmla="*/ 58 h 100"/>
                  <a:gd name="T54" fmla="*/ 183 w 278"/>
                  <a:gd name="T55" fmla="*/ 52 h 100"/>
                  <a:gd name="T56" fmla="*/ 189 w 278"/>
                  <a:gd name="T57" fmla="*/ 39 h 100"/>
                  <a:gd name="T58" fmla="*/ 196 w 278"/>
                  <a:gd name="T59" fmla="*/ 30 h 100"/>
                  <a:gd name="T60" fmla="*/ 199 w 278"/>
                  <a:gd name="T61" fmla="*/ 0 h 100"/>
                  <a:gd name="T62" fmla="*/ 205 w 278"/>
                  <a:gd name="T63" fmla="*/ 49 h 100"/>
                  <a:gd name="T64" fmla="*/ 208 w 278"/>
                  <a:gd name="T65" fmla="*/ 94 h 100"/>
                  <a:gd name="T66" fmla="*/ 211 w 278"/>
                  <a:gd name="T67" fmla="*/ 94 h 100"/>
                  <a:gd name="T68" fmla="*/ 217 w 278"/>
                  <a:gd name="T69" fmla="*/ 73 h 100"/>
                  <a:gd name="T70" fmla="*/ 220 w 278"/>
                  <a:gd name="T71" fmla="*/ 49 h 100"/>
                  <a:gd name="T72" fmla="*/ 229 w 278"/>
                  <a:gd name="T73" fmla="*/ 42 h 100"/>
                  <a:gd name="T74" fmla="*/ 238 w 278"/>
                  <a:gd name="T75" fmla="*/ 52 h 100"/>
                  <a:gd name="T76" fmla="*/ 244 w 278"/>
                  <a:gd name="T77" fmla="*/ 58 h 100"/>
                  <a:gd name="T78" fmla="*/ 254 w 278"/>
                  <a:gd name="T79" fmla="*/ 49 h 100"/>
                  <a:gd name="T80" fmla="*/ 263 w 278"/>
                  <a:gd name="T81" fmla="*/ 49 h 100"/>
                  <a:gd name="T82" fmla="*/ 272 w 278"/>
                  <a:gd name="T83" fmla="*/ 5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100">
                    <a:moveTo>
                      <a:pt x="0" y="58"/>
                    </a:moveTo>
                    <a:lnTo>
                      <a:pt x="0" y="64"/>
                    </a:lnTo>
                    <a:lnTo>
                      <a:pt x="3" y="67"/>
                    </a:lnTo>
                    <a:lnTo>
                      <a:pt x="3" y="64"/>
                    </a:lnTo>
                    <a:lnTo>
                      <a:pt x="6" y="61"/>
                    </a:lnTo>
                    <a:lnTo>
                      <a:pt x="6" y="55"/>
                    </a:lnTo>
                    <a:lnTo>
                      <a:pt x="9" y="52"/>
                    </a:lnTo>
                    <a:lnTo>
                      <a:pt x="9" y="49"/>
                    </a:lnTo>
                    <a:lnTo>
                      <a:pt x="12" y="46"/>
                    </a:lnTo>
                    <a:lnTo>
                      <a:pt x="12" y="33"/>
                    </a:lnTo>
                    <a:lnTo>
                      <a:pt x="15" y="30"/>
                    </a:lnTo>
                    <a:lnTo>
                      <a:pt x="15" y="33"/>
                    </a:lnTo>
                    <a:lnTo>
                      <a:pt x="21" y="39"/>
                    </a:lnTo>
                    <a:lnTo>
                      <a:pt x="21" y="42"/>
                    </a:lnTo>
                    <a:lnTo>
                      <a:pt x="24" y="46"/>
                    </a:lnTo>
                    <a:lnTo>
                      <a:pt x="24" y="55"/>
                    </a:lnTo>
                    <a:lnTo>
                      <a:pt x="28" y="58"/>
                    </a:lnTo>
                    <a:lnTo>
                      <a:pt x="31" y="61"/>
                    </a:lnTo>
                    <a:lnTo>
                      <a:pt x="31" y="64"/>
                    </a:lnTo>
                    <a:lnTo>
                      <a:pt x="34" y="67"/>
                    </a:lnTo>
                    <a:lnTo>
                      <a:pt x="40" y="64"/>
                    </a:lnTo>
                    <a:lnTo>
                      <a:pt x="43" y="61"/>
                    </a:lnTo>
                    <a:lnTo>
                      <a:pt x="43" y="58"/>
                    </a:lnTo>
                    <a:lnTo>
                      <a:pt x="49" y="52"/>
                    </a:lnTo>
                    <a:lnTo>
                      <a:pt x="46" y="52"/>
                    </a:lnTo>
                    <a:lnTo>
                      <a:pt x="49" y="55"/>
                    </a:lnTo>
                    <a:lnTo>
                      <a:pt x="55" y="55"/>
                    </a:lnTo>
                    <a:lnTo>
                      <a:pt x="55" y="49"/>
                    </a:lnTo>
                    <a:lnTo>
                      <a:pt x="58" y="52"/>
                    </a:lnTo>
                    <a:lnTo>
                      <a:pt x="61" y="52"/>
                    </a:lnTo>
                    <a:lnTo>
                      <a:pt x="64" y="49"/>
                    </a:lnTo>
                    <a:lnTo>
                      <a:pt x="67" y="52"/>
                    </a:lnTo>
                    <a:lnTo>
                      <a:pt x="70" y="49"/>
                    </a:lnTo>
                    <a:lnTo>
                      <a:pt x="73" y="49"/>
                    </a:lnTo>
                    <a:lnTo>
                      <a:pt x="76" y="46"/>
                    </a:lnTo>
                    <a:lnTo>
                      <a:pt x="79" y="42"/>
                    </a:lnTo>
                    <a:lnTo>
                      <a:pt x="83" y="39"/>
                    </a:lnTo>
                    <a:lnTo>
                      <a:pt x="86" y="42"/>
                    </a:lnTo>
                    <a:lnTo>
                      <a:pt x="86" y="46"/>
                    </a:lnTo>
                    <a:lnTo>
                      <a:pt x="89" y="49"/>
                    </a:lnTo>
                    <a:lnTo>
                      <a:pt x="89" y="52"/>
                    </a:lnTo>
                    <a:lnTo>
                      <a:pt x="95" y="55"/>
                    </a:lnTo>
                    <a:lnTo>
                      <a:pt x="98" y="52"/>
                    </a:lnTo>
                    <a:lnTo>
                      <a:pt x="98" y="49"/>
                    </a:lnTo>
                    <a:lnTo>
                      <a:pt x="104" y="42"/>
                    </a:lnTo>
                    <a:lnTo>
                      <a:pt x="101" y="42"/>
                    </a:lnTo>
                    <a:lnTo>
                      <a:pt x="104" y="52"/>
                    </a:lnTo>
                    <a:lnTo>
                      <a:pt x="110" y="58"/>
                    </a:lnTo>
                    <a:lnTo>
                      <a:pt x="107" y="58"/>
                    </a:lnTo>
                    <a:lnTo>
                      <a:pt x="110" y="55"/>
                    </a:lnTo>
                    <a:lnTo>
                      <a:pt x="113" y="58"/>
                    </a:lnTo>
                    <a:lnTo>
                      <a:pt x="119" y="64"/>
                    </a:lnTo>
                    <a:lnTo>
                      <a:pt x="116" y="64"/>
                    </a:lnTo>
                    <a:lnTo>
                      <a:pt x="119" y="61"/>
                    </a:lnTo>
                    <a:lnTo>
                      <a:pt x="122" y="58"/>
                    </a:lnTo>
                    <a:lnTo>
                      <a:pt x="125" y="61"/>
                    </a:lnTo>
                    <a:lnTo>
                      <a:pt x="125" y="58"/>
                    </a:lnTo>
                    <a:lnTo>
                      <a:pt x="128" y="55"/>
                    </a:lnTo>
                    <a:lnTo>
                      <a:pt x="128" y="52"/>
                    </a:lnTo>
                    <a:lnTo>
                      <a:pt x="131" y="49"/>
                    </a:lnTo>
                    <a:lnTo>
                      <a:pt x="131" y="42"/>
                    </a:lnTo>
                    <a:lnTo>
                      <a:pt x="134" y="42"/>
                    </a:lnTo>
                    <a:lnTo>
                      <a:pt x="138" y="36"/>
                    </a:lnTo>
                    <a:lnTo>
                      <a:pt x="141" y="39"/>
                    </a:lnTo>
                    <a:lnTo>
                      <a:pt x="141" y="49"/>
                    </a:lnTo>
                    <a:lnTo>
                      <a:pt x="144" y="55"/>
                    </a:lnTo>
                    <a:lnTo>
                      <a:pt x="144" y="67"/>
                    </a:lnTo>
                    <a:lnTo>
                      <a:pt x="147" y="70"/>
                    </a:lnTo>
                    <a:lnTo>
                      <a:pt x="150" y="67"/>
                    </a:lnTo>
                    <a:lnTo>
                      <a:pt x="153" y="64"/>
                    </a:lnTo>
                    <a:lnTo>
                      <a:pt x="153" y="55"/>
                    </a:lnTo>
                    <a:lnTo>
                      <a:pt x="156" y="52"/>
                    </a:lnTo>
                    <a:lnTo>
                      <a:pt x="159" y="49"/>
                    </a:lnTo>
                    <a:lnTo>
                      <a:pt x="159" y="42"/>
                    </a:lnTo>
                    <a:lnTo>
                      <a:pt x="165" y="36"/>
                    </a:lnTo>
                    <a:lnTo>
                      <a:pt x="162" y="36"/>
                    </a:lnTo>
                    <a:lnTo>
                      <a:pt x="165" y="52"/>
                    </a:lnTo>
                    <a:lnTo>
                      <a:pt x="168" y="58"/>
                    </a:lnTo>
                    <a:lnTo>
                      <a:pt x="168" y="64"/>
                    </a:lnTo>
                    <a:lnTo>
                      <a:pt x="171" y="61"/>
                    </a:lnTo>
                    <a:lnTo>
                      <a:pt x="174" y="58"/>
                    </a:lnTo>
                    <a:lnTo>
                      <a:pt x="177" y="58"/>
                    </a:lnTo>
                    <a:lnTo>
                      <a:pt x="180" y="55"/>
                    </a:lnTo>
                    <a:lnTo>
                      <a:pt x="183" y="52"/>
                    </a:lnTo>
                    <a:lnTo>
                      <a:pt x="186" y="49"/>
                    </a:lnTo>
                    <a:lnTo>
                      <a:pt x="186" y="39"/>
                    </a:lnTo>
                    <a:lnTo>
                      <a:pt x="189" y="39"/>
                    </a:lnTo>
                    <a:lnTo>
                      <a:pt x="193" y="36"/>
                    </a:lnTo>
                    <a:lnTo>
                      <a:pt x="193" y="33"/>
                    </a:lnTo>
                    <a:lnTo>
                      <a:pt x="196" y="30"/>
                    </a:lnTo>
                    <a:lnTo>
                      <a:pt x="196" y="15"/>
                    </a:lnTo>
                    <a:lnTo>
                      <a:pt x="199" y="9"/>
                    </a:lnTo>
                    <a:lnTo>
                      <a:pt x="199" y="0"/>
                    </a:lnTo>
                    <a:lnTo>
                      <a:pt x="202" y="9"/>
                    </a:lnTo>
                    <a:lnTo>
                      <a:pt x="202" y="33"/>
                    </a:lnTo>
                    <a:lnTo>
                      <a:pt x="205" y="49"/>
                    </a:lnTo>
                    <a:lnTo>
                      <a:pt x="205" y="79"/>
                    </a:lnTo>
                    <a:lnTo>
                      <a:pt x="208" y="85"/>
                    </a:lnTo>
                    <a:lnTo>
                      <a:pt x="208" y="94"/>
                    </a:lnTo>
                    <a:lnTo>
                      <a:pt x="211" y="97"/>
                    </a:lnTo>
                    <a:lnTo>
                      <a:pt x="211" y="100"/>
                    </a:lnTo>
                    <a:lnTo>
                      <a:pt x="211" y="94"/>
                    </a:lnTo>
                    <a:lnTo>
                      <a:pt x="214" y="91"/>
                    </a:lnTo>
                    <a:lnTo>
                      <a:pt x="214" y="79"/>
                    </a:lnTo>
                    <a:lnTo>
                      <a:pt x="217" y="73"/>
                    </a:lnTo>
                    <a:lnTo>
                      <a:pt x="217" y="58"/>
                    </a:lnTo>
                    <a:lnTo>
                      <a:pt x="220" y="55"/>
                    </a:lnTo>
                    <a:lnTo>
                      <a:pt x="220" y="49"/>
                    </a:lnTo>
                    <a:lnTo>
                      <a:pt x="223" y="46"/>
                    </a:lnTo>
                    <a:lnTo>
                      <a:pt x="226" y="42"/>
                    </a:lnTo>
                    <a:lnTo>
                      <a:pt x="229" y="42"/>
                    </a:lnTo>
                    <a:lnTo>
                      <a:pt x="232" y="42"/>
                    </a:lnTo>
                    <a:lnTo>
                      <a:pt x="235" y="49"/>
                    </a:lnTo>
                    <a:lnTo>
                      <a:pt x="238" y="52"/>
                    </a:lnTo>
                    <a:lnTo>
                      <a:pt x="238" y="61"/>
                    </a:lnTo>
                    <a:lnTo>
                      <a:pt x="241" y="61"/>
                    </a:lnTo>
                    <a:lnTo>
                      <a:pt x="244" y="58"/>
                    </a:lnTo>
                    <a:lnTo>
                      <a:pt x="248" y="55"/>
                    </a:lnTo>
                    <a:lnTo>
                      <a:pt x="251" y="52"/>
                    </a:lnTo>
                    <a:lnTo>
                      <a:pt x="254" y="49"/>
                    </a:lnTo>
                    <a:lnTo>
                      <a:pt x="257" y="49"/>
                    </a:lnTo>
                    <a:lnTo>
                      <a:pt x="260" y="52"/>
                    </a:lnTo>
                    <a:lnTo>
                      <a:pt x="263" y="49"/>
                    </a:lnTo>
                    <a:lnTo>
                      <a:pt x="266" y="52"/>
                    </a:lnTo>
                    <a:lnTo>
                      <a:pt x="269" y="55"/>
                    </a:lnTo>
                    <a:lnTo>
                      <a:pt x="272" y="58"/>
                    </a:lnTo>
                    <a:lnTo>
                      <a:pt x="275" y="55"/>
                    </a:lnTo>
                    <a:lnTo>
                      <a:pt x="278" y="5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4" name="Freeform 16"/>
              <p:cNvSpPr>
                <a:spLocks noChangeAspect="1"/>
              </p:cNvSpPr>
              <p:nvPr/>
            </p:nvSpPr>
            <p:spPr bwMode="auto">
              <a:xfrm flipV="1">
                <a:off x="2575" y="2995"/>
                <a:ext cx="745" cy="48"/>
              </a:xfrm>
              <a:custGeom>
                <a:avLst/>
                <a:gdLst>
                  <a:gd name="T0" fmla="*/ 6 w 251"/>
                  <a:gd name="T1" fmla="*/ 48 h 88"/>
                  <a:gd name="T2" fmla="*/ 12 w 251"/>
                  <a:gd name="T3" fmla="*/ 67 h 88"/>
                  <a:gd name="T4" fmla="*/ 18 w 251"/>
                  <a:gd name="T5" fmla="*/ 55 h 88"/>
                  <a:gd name="T6" fmla="*/ 25 w 251"/>
                  <a:gd name="T7" fmla="*/ 42 h 88"/>
                  <a:gd name="T8" fmla="*/ 31 w 251"/>
                  <a:gd name="T9" fmla="*/ 33 h 88"/>
                  <a:gd name="T10" fmla="*/ 37 w 251"/>
                  <a:gd name="T11" fmla="*/ 64 h 88"/>
                  <a:gd name="T12" fmla="*/ 43 w 251"/>
                  <a:gd name="T13" fmla="*/ 73 h 88"/>
                  <a:gd name="T14" fmla="*/ 46 w 251"/>
                  <a:gd name="T15" fmla="*/ 58 h 88"/>
                  <a:gd name="T16" fmla="*/ 52 w 251"/>
                  <a:gd name="T17" fmla="*/ 64 h 88"/>
                  <a:gd name="T18" fmla="*/ 58 w 251"/>
                  <a:gd name="T19" fmla="*/ 73 h 88"/>
                  <a:gd name="T20" fmla="*/ 64 w 251"/>
                  <a:gd name="T21" fmla="*/ 70 h 88"/>
                  <a:gd name="T22" fmla="*/ 70 w 251"/>
                  <a:gd name="T23" fmla="*/ 70 h 88"/>
                  <a:gd name="T24" fmla="*/ 76 w 251"/>
                  <a:gd name="T25" fmla="*/ 64 h 88"/>
                  <a:gd name="T26" fmla="*/ 86 w 251"/>
                  <a:gd name="T27" fmla="*/ 55 h 88"/>
                  <a:gd name="T28" fmla="*/ 89 w 251"/>
                  <a:gd name="T29" fmla="*/ 52 h 88"/>
                  <a:gd name="T30" fmla="*/ 95 w 251"/>
                  <a:gd name="T31" fmla="*/ 24 h 88"/>
                  <a:gd name="T32" fmla="*/ 101 w 251"/>
                  <a:gd name="T33" fmla="*/ 0 h 88"/>
                  <a:gd name="T34" fmla="*/ 104 w 251"/>
                  <a:gd name="T35" fmla="*/ 58 h 88"/>
                  <a:gd name="T36" fmla="*/ 110 w 251"/>
                  <a:gd name="T37" fmla="*/ 88 h 88"/>
                  <a:gd name="T38" fmla="*/ 116 w 251"/>
                  <a:gd name="T39" fmla="*/ 73 h 88"/>
                  <a:gd name="T40" fmla="*/ 122 w 251"/>
                  <a:gd name="T41" fmla="*/ 52 h 88"/>
                  <a:gd name="T42" fmla="*/ 128 w 251"/>
                  <a:gd name="T43" fmla="*/ 36 h 88"/>
                  <a:gd name="T44" fmla="*/ 135 w 251"/>
                  <a:gd name="T45" fmla="*/ 52 h 88"/>
                  <a:gd name="T46" fmla="*/ 144 w 251"/>
                  <a:gd name="T47" fmla="*/ 70 h 88"/>
                  <a:gd name="T48" fmla="*/ 150 w 251"/>
                  <a:gd name="T49" fmla="*/ 70 h 88"/>
                  <a:gd name="T50" fmla="*/ 153 w 251"/>
                  <a:gd name="T51" fmla="*/ 55 h 88"/>
                  <a:gd name="T52" fmla="*/ 159 w 251"/>
                  <a:gd name="T53" fmla="*/ 64 h 88"/>
                  <a:gd name="T54" fmla="*/ 162 w 251"/>
                  <a:gd name="T55" fmla="*/ 64 h 88"/>
                  <a:gd name="T56" fmla="*/ 165 w 251"/>
                  <a:gd name="T57" fmla="*/ 52 h 88"/>
                  <a:gd name="T58" fmla="*/ 174 w 251"/>
                  <a:gd name="T59" fmla="*/ 52 h 88"/>
                  <a:gd name="T60" fmla="*/ 183 w 251"/>
                  <a:gd name="T61" fmla="*/ 48 h 88"/>
                  <a:gd name="T62" fmla="*/ 190 w 251"/>
                  <a:gd name="T63" fmla="*/ 58 h 88"/>
                  <a:gd name="T64" fmla="*/ 196 w 251"/>
                  <a:gd name="T65" fmla="*/ 61 h 88"/>
                  <a:gd name="T66" fmla="*/ 205 w 251"/>
                  <a:gd name="T67" fmla="*/ 55 h 88"/>
                  <a:gd name="T68" fmla="*/ 211 w 251"/>
                  <a:gd name="T69" fmla="*/ 58 h 88"/>
                  <a:gd name="T70" fmla="*/ 220 w 251"/>
                  <a:gd name="T71" fmla="*/ 67 h 88"/>
                  <a:gd name="T72" fmla="*/ 223 w 251"/>
                  <a:gd name="T73" fmla="*/ 67 h 88"/>
                  <a:gd name="T74" fmla="*/ 229 w 251"/>
                  <a:gd name="T75" fmla="*/ 82 h 88"/>
                  <a:gd name="T76" fmla="*/ 235 w 251"/>
                  <a:gd name="T77" fmla="*/ 61 h 88"/>
                  <a:gd name="T78" fmla="*/ 238 w 251"/>
                  <a:gd name="T79" fmla="*/ 45 h 88"/>
                  <a:gd name="T80" fmla="*/ 241 w 251"/>
                  <a:gd name="T81" fmla="*/ 42 h 88"/>
                  <a:gd name="T82" fmla="*/ 248 w 251"/>
                  <a:gd name="T83" fmla="*/ 3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88">
                    <a:moveTo>
                      <a:pt x="0" y="58"/>
                    </a:moveTo>
                    <a:lnTo>
                      <a:pt x="6" y="52"/>
                    </a:lnTo>
                    <a:lnTo>
                      <a:pt x="6" y="48"/>
                    </a:lnTo>
                    <a:lnTo>
                      <a:pt x="9" y="52"/>
                    </a:lnTo>
                    <a:lnTo>
                      <a:pt x="12" y="55"/>
                    </a:lnTo>
                    <a:lnTo>
                      <a:pt x="12" y="67"/>
                    </a:lnTo>
                    <a:lnTo>
                      <a:pt x="15" y="64"/>
                    </a:lnTo>
                    <a:lnTo>
                      <a:pt x="18" y="61"/>
                    </a:lnTo>
                    <a:lnTo>
                      <a:pt x="18" y="55"/>
                    </a:lnTo>
                    <a:lnTo>
                      <a:pt x="21" y="52"/>
                    </a:lnTo>
                    <a:lnTo>
                      <a:pt x="21" y="45"/>
                    </a:lnTo>
                    <a:lnTo>
                      <a:pt x="25" y="42"/>
                    </a:lnTo>
                    <a:lnTo>
                      <a:pt x="28" y="39"/>
                    </a:lnTo>
                    <a:lnTo>
                      <a:pt x="28" y="36"/>
                    </a:lnTo>
                    <a:lnTo>
                      <a:pt x="31" y="33"/>
                    </a:lnTo>
                    <a:lnTo>
                      <a:pt x="34" y="36"/>
                    </a:lnTo>
                    <a:lnTo>
                      <a:pt x="34" y="55"/>
                    </a:lnTo>
                    <a:lnTo>
                      <a:pt x="37" y="64"/>
                    </a:lnTo>
                    <a:lnTo>
                      <a:pt x="37" y="73"/>
                    </a:lnTo>
                    <a:lnTo>
                      <a:pt x="40" y="76"/>
                    </a:lnTo>
                    <a:lnTo>
                      <a:pt x="43" y="73"/>
                    </a:lnTo>
                    <a:lnTo>
                      <a:pt x="43" y="70"/>
                    </a:lnTo>
                    <a:lnTo>
                      <a:pt x="46" y="67"/>
                    </a:lnTo>
                    <a:lnTo>
                      <a:pt x="46" y="58"/>
                    </a:lnTo>
                    <a:lnTo>
                      <a:pt x="49" y="55"/>
                    </a:lnTo>
                    <a:lnTo>
                      <a:pt x="52" y="58"/>
                    </a:lnTo>
                    <a:lnTo>
                      <a:pt x="52" y="64"/>
                    </a:lnTo>
                    <a:lnTo>
                      <a:pt x="55" y="70"/>
                    </a:lnTo>
                    <a:lnTo>
                      <a:pt x="55" y="76"/>
                    </a:lnTo>
                    <a:lnTo>
                      <a:pt x="58" y="73"/>
                    </a:lnTo>
                    <a:lnTo>
                      <a:pt x="58" y="67"/>
                    </a:lnTo>
                    <a:lnTo>
                      <a:pt x="61" y="67"/>
                    </a:lnTo>
                    <a:lnTo>
                      <a:pt x="64" y="70"/>
                    </a:lnTo>
                    <a:lnTo>
                      <a:pt x="67" y="76"/>
                    </a:lnTo>
                    <a:lnTo>
                      <a:pt x="70" y="73"/>
                    </a:lnTo>
                    <a:lnTo>
                      <a:pt x="70" y="70"/>
                    </a:lnTo>
                    <a:lnTo>
                      <a:pt x="76" y="64"/>
                    </a:lnTo>
                    <a:lnTo>
                      <a:pt x="73" y="64"/>
                    </a:lnTo>
                    <a:lnTo>
                      <a:pt x="76" y="64"/>
                    </a:lnTo>
                    <a:lnTo>
                      <a:pt x="80" y="61"/>
                    </a:lnTo>
                    <a:lnTo>
                      <a:pt x="83" y="58"/>
                    </a:lnTo>
                    <a:lnTo>
                      <a:pt x="86" y="55"/>
                    </a:lnTo>
                    <a:lnTo>
                      <a:pt x="86" y="45"/>
                    </a:lnTo>
                    <a:lnTo>
                      <a:pt x="92" y="52"/>
                    </a:lnTo>
                    <a:lnTo>
                      <a:pt x="89" y="52"/>
                    </a:lnTo>
                    <a:lnTo>
                      <a:pt x="92" y="48"/>
                    </a:lnTo>
                    <a:lnTo>
                      <a:pt x="95" y="45"/>
                    </a:lnTo>
                    <a:lnTo>
                      <a:pt x="95" y="24"/>
                    </a:lnTo>
                    <a:lnTo>
                      <a:pt x="98" y="18"/>
                    </a:lnTo>
                    <a:lnTo>
                      <a:pt x="98" y="3"/>
                    </a:lnTo>
                    <a:lnTo>
                      <a:pt x="101" y="0"/>
                    </a:lnTo>
                    <a:lnTo>
                      <a:pt x="101" y="15"/>
                    </a:lnTo>
                    <a:lnTo>
                      <a:pt x="104" y="30"/>
                    </a:lnTo>
                    <a:lnTo>
                      <a:pt x="104" y="58"/>
                    </a:lnTo>
                    <a:lnTo>
                      <a:pt x="107" y="70"/>
                    </a:lnTo>
                    <a:lnTo>
                      <a:pt x="107" y="85"/>
                    </a:lnTo>
                    <a:lnTo>
                      <a:pt x="110" y="88"/>
                    </a:lnTo>
                    <a:lnTo>
                      <a:pt x="113" y="85"/>
                    </a:lnTo>
                    <a:lnTo>
                      <a:pt x="116" y="79"/>
                    </a:lnTo>
                    <a:lnTo>
                      <a:pt x="116" y="73"/>
                    </a:lnTo>
                    <a:lnTo>
                      <a:pt x="119" y="67"/>
                    </a:lnTo>
                    <a:lnTo>
                      <a:pt x="119" y="55"/>
                    </a:lnTo>
                    <a:lnTo>
                      <a:pt x="122" y="52"/>
                    </a:lnTo>
                    <a:lnTo>
                      <a:pt x="122" y="39"/>
                    </a:lnTo>
                    <a:lnTo>
                      <a:pt x="125" y="33"/>
                    </a:lnTo>
                    <a:lnTo>
                      <a:pt x="128" y="36"/>
                    </a:lnTo>
                    <a:lnTo>
                      <a:pt x="128" y="42"/>
                    </a:lnTo>
                    <a:lnTo>
                      <a:pt x="131" y="45"/>
                    </a:lnTo>
                    <a:lnTo>
                      <a:pt x="135" y="52"/>
                    </a:lnTo>
                    <a:lnTo>
                      <a:pt x="135" y="70"/>
                    </a:lnTo>
                    <a:lnTo>
                      <a:pt x="138" y="76"/>
                    </a:lnTo>
                    <a:lnTo>
                      <a:pt x="144" y="70"/>
                    </a:lnTo>
                    <a:lnTo>
                      <a:pt x="141" y="70"/>
                    </a:lnTo>
                    <a:lnTo>
                      <a:pt x="144" y="76"/>
                    </a:lnTo>
                    <a:lnTo>
                      <a:pt x="150" y="70"/>
                    </a:lnTo>
                    <a:lnTo>
                      <a:pt x="150" y="67"/>
                    </a:lnTo>
                    <a:lnTo>
                      <a:pt x="153" y="64"/>
                    </a:lnTo>
                    <a:lnTo>
                      <a:pt x="153" y="55"/>
                    </a:lnTo>
                    <a:lnTo>
                      <a:pt x="156" y="58"/>
                    </a:lnTo>
                    <a:lnTo>
                      <a:pt x="156" y="61"/>
                    </a:lnTo>
                    <a:lnTo>
                      <a:pt x="159" y="64"/>
                    </a:lnTo>
                    <a:lnTo>
                      <a:pt x="159" y="70"/>
                    </a:lnTo>
                    <a:lnTo>
                      <a:pt x="159" y="67"/>
                    </a:lnTo>
                    <a:lnTo>
                      <a:pt x="162" y="64"/>
                    </a:lnTo>
                    <a:lnTo>
                      <a:pt x="162" y="61"/>
                    </a:lnTo>
                    <a:lnTo>
                      <a:pt x="165" y="58"/>
                    </a:lnTo>
                    <a:lnTo>
                      <a:pt x="165" y="52"/>
                    </a:lnTo>
                    <a:lnTo>
                      <a:pt x="171" y="52"/>
                    </a:lnTo>
                    <a:lnTo>
                      <a:pt x="171" y="55"/>
                    </a:lnTo>
                    <a:lnTo>
                      <a:pt x="174" y="52"/>
                    </a:lnTo>
                    <a:lnTo>
                      <a:pt x="177" y="52"/>
                    </a:lnTo>
                    <a:lnTo>
                      <a:pt x="180" y="48"/>
                    </a:lnTo>
                    <a:lnTo>
                      <a:pt x="183" y="48"/>
                    </a:lnTo>
                    <a:lnTo>
                      <a:pt x="186" y="52"/>
                    </a:lnTo>
                    <a:lnTo>
                      <a:pt x="190" y="55"/>
                    </a:lnTo>
                    <a:lnTo>
                      <a:pt x="190" y="58"/>
                    </a:lnTo>
                    <a:lnTo>
                      <a:pt x="196" y="64"/>
                    </a:lnTo>
                    <a:lnTo>
                      <a:pt x="193" y="64"/>
                    </a:lnTo>
                    <a:lnTo>
                      <a:pt x="196" y="61"/>
                    </a:lnTo>
                    <a:lnTo>
                      <a:pt x="199" y="58"/>
                    </a:lnTo>
                    <a:lnTo>
                      <a:pt x="202" y="58"/>
                    </a:lnTo>
                    <a:lnTo>
                      <a:pt x="205" y="55"/>
                    </a:lnTo>
                    <a:lnTo>
                      <a:pt x="208" y="52"/>
                    </a:lnTo>
                    <a:lnTo>
                      <a:pt x="211" y="55"/>
                    </a:lnTo>
                    <a:lnTo>
                      <a:pt x="211" y="58"/>
                    </a:lnTo>
                    <a:lnTo>
                      <a:pt x="214" y="64"/>
                    </a:lnTo>
                    <a:lnTo>
                      <a:pt x="214" y="67"/>
                    </a:lnTo>
                    <a:lnTo>
                      <a:pt x="220" y="67"/>
                    </a:lnTo>
                    <a:lnTo>
                      <a:pt x="217" y="67"/>
                    </a:lnTo>
                    <a:lnTo>
                      <a:pt x="220" y="67"/>
                    </a:lnTo>
                    <a:lnTo>
                      <a:pt x="223" y="67"/>
                    </a:lnTo>
                    <a:lnTo>
                      <a:pt x="226" y="73"/>
                    </a:lnTo>
                    <a:lnTo>
                      <a:pt x="226" y="79"/>
                    </a:lnTo>
                    <a:lnTo>
                      <a:pt x="229" y="82"/>
                    </a:lnTo>
                    <a:lnTo>
                      <a:pt x="232" y="79"/>
                    </a:lnTo>
                    <a:lnTo>
                      <a:pt x="232" y="67"/>
                    </a:lnTo>
                    <a:lnTo>
                      <a:pt x="235" y="61"/>
                    </a:lnTo>
                    <a:lnTo>
                      <a:pt x="235" y="52"/>
                    </a:lnTo>
                    <a:lnTo>
                      <a:pt x="238" y="48"/>
                    </a:lnTo>
                    <a:lnTo>
                      <a:pt x="238" y="45"/>
                    </a:lnTo>
                    <a:lnTo>
                      <a:pt x="241" y="42"/>
                    </a:lnTo>
                    <a:lnTo>
                      <a:pt x="241" y="39"/>
                    </a:lnTo>
                    <a:lnTo>
                      <a:pt x="241" y="42"/>
                    </a:lnTo>
                    <a:lnTo>
                      <a:pt x="245" y="42"/>
                    </a:lnTo>
                    <a:lnTo>
                      <a:pt x="248" y="39"/>
                    </a:lnTo>
                    <a:lnTo>
                      <a:pt x="248" y="33"/>
                    </a:lnTo>
                    <a:lnTo>
                      <a:pt x="251" y="30"/>
                    </a:lnTo>
                    <a:lnTo>
                      <a:pt x="251" y="3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5" name="Freeform 17"/>
              <p:cNvSpPr>
                <a:spLocks noChangeAspect="1"/>
              </p:cNvSpPr>
              <p:nvPr/>
            </p:nvSpPr>
            <p:spPr bwMode="auto">
              <a:xfrm flipV="1">
                <a:off x="3320" y="2989"/>
                <a:ext cx="749" cy="40"/>
              </a:xfrm>
              <a:custGeom>
                <a:avLst/>
                <a:gdLst>
                  <a:gd name="T0" fmla="*/ 3 w 253"/>
                  <a:gd name="T1" fmla="*/ 37 h 70"/>
                  <a:gd name="T2" fmla="*/ 9 w 253"/>
                  <a:gd name="T3" fmla="*/ 46 h 70"/>
                  <a:gd name="T4" fmla="*/ 12 w 253"/>
                  <a:gd name="T5" fmla="*/ 0 h 70"/>
                  <a:gd name="T6" fmla="*/ 18 w 253"/>
                  <a:gd name="T7" fmla="*/ 18 h 70"/>
                  <a:gd name="T8" fmla="*/ 21 w 253"/>
                  <a:gd name="T9" fmla="*/ 55 h 70"/>
                  <a:gd name="T10" fmla="*/ 27 w 253"/>
                  <a:gd name="T11" fmla="*/ 58 h 70"/>
                  <a:gd name="T12" fmla="*/ 30 w 253"/>
                  <a:gd name="T13" fmla="*/ 34 h 70"/>
                  <a:gd name="T14" fmla="*/ 39 w 253"/>
                  <a:gd name="T15" fmla="*/ 18 h 70"/>
                  <a:gd name="T16" fmla="*/ 42 w 253"/>
                  <a:gd name="T17" fmla="*/ 18 h 70"/>
                  <a:gd name="T18" fmla="*/ 52 w 253"/>
                  <a:gd name="T19" fmla="*/ 40 h 70"/>
                  <a:gd name="T20" fmla="*/ 55 w 253"/>
                  <a:gd name="T21" fmla="*/ 28 h 70"/>
                  <a:gd name="T22" fmla="*/ 61 w 253"/>
                  <a:gd name="T23" fmla="*/ 37 h 70"/>
                  <a:gd name="T24" fmla="*/ 70 w 253"/>
                  <a:gd name="T25" fmla="*/ 31 h 70"/>
                  <a:gd name="T26" fmla="*/ 76 w 253"/>
                  <a:gd name="T27" fmla="*/ 28 h 70"/>
                  <a:gd name="T28" fmla="*/ 82 w 253"/>
                  <a:gd name="T29" fmla="*/ 37 h 70"/>
                  <a:gd name="T30" fmla="*/ 94 w 253"/>
                  <a:gd name="T31" fmla="*/ 31 h 70"/>
                  <a:gd name="T32" fmla="*/ 100 w 253"/>
                  <a:gd name="T33" fmla="*/ 25 h 70"/>
                  <a:gd name="T34" fmla="*/ 104 w 253"/>
                  <a:gd name="T35" fmla="*/ 43 h 70"/>
                  <a:gd name="T36" fmla="*/ 110 w 253"/>
                  <a:gd name="T37" fmla="*/ 40 h 70"/>
                  <a:gd name="T38" fmla="*/ 116 w 253"/>
                  <a:gd name="T39" fmla="*/ 34 h 70"/>
                  <a:gd name="T40" fmla="*/ 125 w 253"/>
                  <a:gd name="T41" fmla="*/ 31 h 70"/>
                  <a:gd name="T42" fmla="*/ 134 w 253"/>
                  <a:gd name="T43" fmla="*/ 28 h 70"/>
                  <a:gd name="T44" fmla="*/ 143 w 253"/>
                  <a:gd name="T45" fmla="*/ 25 h 70"/>
                  <a:gd name="T46" fmla="*/ 149 w 253"/>
                  <a:gd name="T47" fmla="*/ 25 h 70"/>
                  <a:gd name="T48" fmla="*/ 155 w 253"/>
                  <a:gd name="T49" fmla="*/ 31 h 70"/>
                  <a:gd name="T50" fmla="*/ 162 w 253"/>
                  <a:gd name="T51" fmla="*/ 37 h 70"/>
                  <a:gd name="T52" fmla="*/ 168 w 253"/>
                  <a:gd name="T53" fmla="*/ 21 h 70"/>
                  <a:gd name="T54" fmla="*/ 171 w 253"/>
                  <a:gd name="T55" fmla="*/ 31 h 70"/>
                  <a:gd name="T56" fmla="*/ 177 w 253"/>
                  <a:gd name="T57" fmla="*/ 34 h 70"/>
                  <a:gd name="T58" fmla="*/ 180 w 253"/>
                  <a:gd name="T59" fmla="*/ 15 h 70"/>
                  <a:gd name="T60" fmla="*/ 186 w 253"/>
                  <a:gd name="T61" fmla="*/ 6 h 70"/>
                  <a:gd name="T62" fmla="*/ 189 w 253"/>
                  <a:gd name="T63" fmla="*/ 58 h 70"/>
                  <a:gd name="T64" fmla="*/ 195 w 253"/>
                  <a:gd name="T65" fmla="*/ 64 h 70"/>
                  <a:gd name="T66" fmla="*/ 198 w 253"/>
                  <a:gd name="T67" fmla="*/ 46 h 70"/>
                  <a:gd name="T68" fmla="*/ 204 w 253"/>
                  <a:gd name="T69" fmla="*/ 40 h 70"/>
                  <a:gd name="T70" fmla="*/ 213 w 253"/>
                  <a:gd name="T71" fmla="*/ 21 h 70"/>
                  <a:gd name="T72" fmla="*/ 217 w 253"/>
                  <a:gd name="T73" fmla="*/ 18 h 70"/>
                  <a:gd name="T74" fmla="*/ 226 w 253"/>
                  <a:gd name="T75" fmla="*/ 21 h 70"/>
                  <a:gd name="T76" fmla="*/ 235 w 253"/>
                  <a:gd name="T77" fmla="*/ 28 h 70"/>
                  <a:gd name="T78" fmla="*/ 238 w 253"/>
                  <a:gd name="T79" fmla="*/ 12 h 70"/>
                  <a:gd name="T80" fmla="*/ 244 w 253"/>
                  <a:gd name="T81" fmla="*/ 31 h 70"/>
                  <a:gd name="T82" fmla="*/ 250 w 253"/>
                  <a:gd name="T83" fmla="*/ 4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3" h="70">
                    <a:moveTo>
                      <a:pt x="0" y="6"/>
                    </a:moveTo>
                    <a:lnTo>
                      <a:pt x="3" y="12"/>
                    </a:lnTo>
                    <a:lnTo>
                      <a:pt x="3" y="37"/>
                    </a:lnTo>
                    <a:lnTo>
                      <a:pt x="6" y="43"/>
                    </a:lnTo>
                    <a:lnTo>
                      <a:pt x="6" y="49"/>
                    </a:lnTo>
                    <a:lnTo>
                      <a:pt x="9" y="46"/>
                    </a:lnTo>
                    <a:lnTo>
                      <a:pt x="9" y="21"/>
                    </a:lnTo>
                    <a:lnTo>
                      <a:pt x="12" y="15"/>
                    </a:lnTo>
                    <a:lnTo>
                      <a:pt x="12" y="0"/>
                    </a:lnTo>
                    <a:lnTo>
                      <a:pt x="15" y="3"/>
                    </a:lnTo>
                    <a:lnTo>
                      <a:pt x="15" y="9"/>
                    </a:lnTo>
                    <a:lnTo>
                      <a:pt x="18" y="18"/>
                    </a:lnTo>
                    <a:lnTo>
                      <a:pt x="18" y="37"/>
                    </a:lnTo>
                    <a:lnTo>
                      <a:pt x="21" y="43"/>
                    </a:lnTo>
                    <a:lnTo>
                      <a:pt x="21" y="55"/>
                    </a:lnTo>
                    <a:lnTo>
                      <a:pt x="24" y="58"/>
                    </a:lnTo>
                    <a:lnTo>
                      <a:pt x="24" y="61"/>
                    </a:lnTo>
                    <a:lnTo>
                      <a:pt x="27" y="58"/>
                    </a:lnTo>
                    <a:lnTo>
                      <a:pt x="27" y="46"/>
                    </a:lnTo>
                    <a:lnTo>
                      <a:pt x="30" y="40"/>
                    </a:lnTo>
                    <a:lnTo>
                      <a:pt x="30" y="34"/>
                    </a:lnTo>
                    <a:lnTo>
                      <a:pt x="36" y="28"/>
                    </a:lnTo>
                    <a:lnTo>
                      <a:pt x="36" y="25"/>
                    </a:lnTo>
                    <a:lnTo>
                      <a:pt x="39" y="18"/>
                    </a:lnTo>
                    <a:lnTo>
                      <a:pt x="39" y="12"/>
                    </a:lnTo>
                    <a:lnTo>
                      <a:pt x="42" y="9"/>
                    </a:lnTo>
                    <a:lnTo>
                      <a:pt x="42" y="18"/>
                    </a:lnTo>
                    <a:lnTo>
                      <a:pt x="45" y="25"/>
                    </a:lnTo>
                    <a:lnTo>
                      <a:pt x="45" y="40"/>
                    </a:lnTo>
                    <a:lnTo>
                      <a:pt x="52" y="40"/>
                    </a:lnTo>
                    <a:lnTo>
                      <a:pt x="52" y="34"/>
                    </a:lnTo>
                    <a:lnTo>
                      <a:pt x="58" y="28"/>
                    </a:lnTo>
                    <a:lnTo>
                      <a:pt x="55" y="28"/>
                    </a:lnTo>
                    <a:lnTo>
                      <a:pt x="58" y="31"/>
                    </a:lnTo>
                    <a:lnTo>
                      <a:pt x="61" y="34"/>
                    </a:lnTo>
                    <a:lnTo>
                      <a:pt x="61" y="37"/>
                    </a:lnTo>
                    <a:lnTo>
                      <a:pt x="64" y="40"/>
                    </a:lnTo>
                    <a:lnTo>
                      <a:pt x="64" y="37"/>
                    </a:lnTo>
                    <a:lnTo>
                      <a:pt x="70" y="31"/>
                    </a:lnTo>
                    <a:lnTo>
                      <a:pt x="70" y="28"/>
                    </a:lnTo>
                    <a:lnTo>
                      <a:pt x="73" y="25"/>
                    </a:lnTo>
                    <a:lnTo>
                      <a:pt x="76" y="28"/>
                    </a:lnTo>
                    <a:lnTo>
                      <a:pt x="79" y="28"/>
                    </a:lnTo>
                    <a:lnTo>
                      <a:pt x="85" y="37"/>
                    </a:lnTo>
                    <a:lnTo>
                      <a:pt x="82" y="37"/>
                    </a:lnTo>
                    <a:lnTo>
                      <a:pt x="85" y="37"/>
                    </a:lnTo>
                    <a:lnTo>
                      <a:pt x="88" y="37"/>
                    </a:lnTo>
                    <a:lnTo>
                      <a:pt x="94" y="31"/>
                    </a:lnTo>
                    <a:lnTo>
                      <a:pt x="94" y="25"/>
                    </a:lnTo>
                    <a:lnTo>
                      <a:pt x="97" y="21"/>
                    </a:lnTo>
                    <a:lnTo>
                      <a:pt x="100" y="25"/>
                    </a:lnTo>
                    <a:lnTo>
                      <a:pt x="100" y="28"/>
                    </a:lnTo>
                    <a:lnTo>
                      <a:pt x="104" y="31"/>
                    </a:lnTo>
                    <a:lnTo>
                      <a:pt x="104" y="43"/>
                    </a:lnTo>
                    <a:lnTo>
                      <a:pt x="107" y="46"/>
                    </a:lnTo>
                    <a:lnTo>
                      <a:pt x="107" y="43"/>
                    </a:lnTo>
                    <a:lnTo>
                      <a:pt x="110" y="40"/>
                    </a:lnTo>
                    <a:lnTo>
                      <a:pt x="110" y="34"/>
                    </a:lnTo>
                    <a:lnTo>
                      <a:pt x="113" y="31"/>
                    </a:lnTo>
                    <a:lnTo>
                      <a:pt x="116" y="34"/>
                    </a:lnTo>
                    <a:lnTo>
                      <a:pt x="119" y="37"/>
                    </a:lnTo>
                    <a:lnTo>
                      <a:pt x="122" y="34"/>
                    </a:lnTo>
                    <a:lnTo>
                      <a:pt x="125" y="31"/>
                    </a:lnTo>
                    <a:lnTo>
                      <a:pt x="128" y="31"/>
                    </a:lnTo>
                    <a:lnTo>
                      <a:pt x="131" y="28"/>
                    </a:lnTo>
                    <a:lnTo>
                      <a:pt x="134" y="28"/>
                    </a:lnTo>
                    <a:lnTo>
                      <a:pt x="137" y="28"/>
                    </a:lnTo>
                    <a:lnTo>
                      <a:pt x="140" y="28"/>
                    </a:lnTo>
                    <a:lnTo>
                      <a:pt x="143" y="25"/>
                    </a:lnTo>
                    <a:lnTo>
                      <a:pt x="149" y="25"/>
                    </a:lnTo>
                    <a:lnTo>
                      <a:pt x="146" y="25"/>
                    </a:lnTo>
                    <a:lnTo>
                      <a:pt x="149" y="25"/>
                    </a:lnTo>
                    <a:lnTo>
                      <a:pt x="155" y="31"/>
                    </a:lnTo>
                    <a:lnTo>
                      <a:pt x="155" y="34"/>
                    </a:lnTo>
                    <a:lnTo>
                      <a:pt x="155" y="31"/>
                    </a:lnTo>
                    <a:lnTo>
                      <a:pt x="158" y="31"/>
                    </a:lnTo>
                    <a:lnTo>
                      <a:pt x="165" y="37"/>
                    </a:lnTo>
                    <a:lnTo>
                      <a:pt x="162" y="37"/>
                    </a:lnTo>
                    <a:lnTo>
                      <a:pt x="165" y="34"/>
                    </a:lnTo>
                    <a:lnTo>
                      <a:pt x="168" y="28"/>
                    </a:lnTo>
                    <a:lnTo>
                      <a:pt x="168" y="21"/>
                    </a:lnTo>
                    <a:lnTo>
                      <a:pt x="168" y="25"/>
                    </a:lnTo>
                    <a:lnTo>
                      <a:pt x="171" y="34"/>
                    </a:lnTo>
                    <a:lnTo>
                      <a:pt x="171" y="31"/>
                    </a:lnTo>
                    <a:lnTo>
                      <a:pt x="171" y="34"/>
                    </a:lnTo>
                    <a:lnTo>
                      <a:pt x="174" y="37"/>
                    </a:lnTo>
                    <a:lnTo>
                      <a:pt x="177" y="34"/>
                    </a:lnTo>
                    <a:lnTo>
                      <a:pt x="177" y="28"/>
                    </a:lnTo>
                    <a:lnTo>
                      <a:pt x="180" y="25"/>
                    </a:lnTo>
                    <a:lnTo>
                      <a:pt x="180" y="15"/>
                    </a:lnTo>
                    <a:lnTo>
                      <a:pt x="183" y="12"/>
                    </a:lnTo>
                    <a:lnTo>
                      <a:pt x="183" y="3"/>
                    </a:lnTo>
                    <a:lnTo>
                      <a:pt x="186" y="6"/>
                    </a:lnTo>
                    <a:lnTo>
                      <a:pt x="186" y="15"/>
                    </a:lnTo>
                    <a:lnTo>
                      <a:pt x="189" y="25"/>
                    </a:lnTo>
                    <a:lnTo>
                      <a:pt x="189" y="58"/>
                    </a:lnTo>
                    <a:lnTo>
                      <a:pt x="192" y="67"/>
                    </a:lnTo>
                    <a:lnTo>
                      <a:pt x="192" y="70"/>
                    </a:lnTo>
                    <a:lnTo>
                      <a:pt x="195" y="64"/>
                    </a:lnTo>
                    <a:lnTo>
                      <a:pt x="195" y="52"/>
                    </a:lnTo>
                    <a:lnTo>
                      <a:pt x="198" y="49"/>
                    </a:lnTo>
                    <a:lnTo>
                      <a:pt x="198" y="46"/>
                    </a:lnTo>
                    <a:lnTo>
                      <a:pt x="204" y="40"/>
                    </a:lnTo>
                    <a:lnTo>
                      <a:pt x="201" y="40"/>
                    </a:lnTo>
                    <a:lnTo>
                      <a:pt x="204" y="40"/>
                    </a:lnTo>
                    <a:lnTo>
                      <a:pt x="210" y="34"/>
                    </a:lnTo>
                    <a:lnTo>
                      <a:pt x="210" y="25"/>
                    </a:lnTo>
                    <a:lnTo>
                      <a:pt x="213" y="21"/>
                    </a:lnTo>
                    <a:lnTo>
                      <a:pt x="213" y="15"/>
                    </a:lnTo>
                    <a:lnTo>
                      <a:pt x="217" y="12"/>
                    </a:lnTo>
                    <a:lnTo>
                      <a:pt x="217" y="18"/>
                    </a:lnTo>
                    <a:lnTo>
                      <a:pt x="220" y="21"/>
                    </a:lnTo>
                    <a:lnTo>
                      <a:pt x="223" y="18"/>
                    </a:lnTo>
                    <a:lnTo>
                      <a:pt x="226" y="21"/>
                    </a:lnTo>
                    <a:lnTo>
                      <a:pt x="229" y="25"/>
                    </a:lnTo>
                    <a:lnTo>
                      <a:pt x="229" y="28"/>
                    </a:lnTo>
                    <a:lnTo>
                      <a:pt x="235" y="28"/>
                    </a:lnTo>
                    <a:lnTo>
                      <a:pt x="235" y="18"/>
                    </a:lnTo>
                    <a:lnTo>
                      <a:pt x="241" y="12"/>
                    </a:lnTo>
                    <a:lnTo>
                      <a:pt x="238" y="12"/>
                    </a:lnTo>
                    <a:lnTo>
                      <a:pt x="241" y="18"/>
                    </a:lnTo>
                    <a:lnTo>
                      <a:pt x="244" y="21"/>
                    </a:lnTo>
                    <a:lnTo>
                      <a:pt x="244" y="31"/>
                    </a:lnTo>
                    <a:lnTo>
                      <a:pt x="247" y="34"/>
                    </a:lnTo>
                    <a:lnTo>
                      <a:pt x="247" y="43"/>
                    </a:lnTo>
                    <a:lnTo>
                      <a:pt x="250" y="46"/>
                    </a:lnTo>
                    <a:lnTo>
                      <a:pt x="250" y="52"/>
                    </a:lnTo>
                    <a:lnTo>
                      <a:pt x="253" y="4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6" name="Freeform 18"/>
              <p:cNvSpPr>
                <a:spLocks noChangeAspect="1"/>
              </p:cNvSpPr>
              <p:nvPr/>
            </p:nvSpPr>
            <p:spPr bwMode="auto">
              <a:xfrm flipV="1">
                <a:off x="4069" y="2995"/>
                <a:ext cx="754" cy="29"/>
              </a:xfrm>
              <a:custGeom>
                <a:avLst/>
                <a:gdLst>
                  <a:gd name="T0" fmla="*/ 3 w 254"/>
                  <a:gd name="T1" fmla="*/ 28 h 52"/>
                  <a:gd name="T2" fmla="*/ 6 w 254"/>
                  <a:gd name="T3" fmla="*/ 25 h 52"/>
                  <a:gd name="T4" fmla="*/ 12 w 254"/>
                  <a:gd name="T5" fmla="*/ 25 h 52"/>
                  <a:gd name="T6" fmla="*/ 19 w 254"/>
                  <a:gd name="T7" fmla="*/ 37 h 52"/>
                  <a:gd name="T8" fmla="*/ 22 w 254"/>
                  <a:gd name="T9" fmla="*/ 22 h 52"/>
                  <a:gd name="T10" fmla="*/ 28 w 254"/>
                  <a:gd name="T11" fmla="*/ 9 h 52"/>
                  <a:gd name="T12" fmla="*/ 37 w 254"/>
                  <a:gd name="T13" fmla="*/ 19 h 52"/>
                  <a:gd name="T14" fmla="*/ 40 w 254"/>
                  <a:gd name="T15" fmla="*/ 16 h 52"/>
                  <a:gd name="T16" fmla="*/ 49 w 254"/>
                  <a:gd name="T17" fmla="*/ 25 h 52"/>
                  <a:gd name="T18" fmla="*/ 52 w 254"/>
                  <a:gd name="T19" fmla="*/ 34 h 52"/>
                  <a:gd name="T20" fmla="*/ 58 w 254"/>
                  <a:gd name="T21" fmla="*/ 12 h 52"/>
                  <a:gd name="T22" fmla="*/ 64 w 254"/>
                  <a:gd name="T23" fmla="*/ 3 h 52"/>
                  <a:gd name="T24" fmla="*/ 67 w 254"/>
                  <a:gd name="T25" fmla="*/ 12 h 52"/>
                  <a:gd name="T26" fmla="*/ 77 w 254"/>
                  <a:gd name="T27" fmla="*/ 43 h 52"/>
                  <a:gd name="T28" fmla="*/ 83 w 254"/>
                  <a:gd name="T29" fmla="*/ 31 h 52"/>
                  <a:gd name="T30" fmla="*/ 86 w 254"/>
                  <a:gd name="T31" fmla="*/ 12 h 52"/>
                  <a:gd name="T32" fmla="*/ 95 w 254"/>
                  <a:gd name="T33" fmla="*/ 6 h 52"/>
                  <a:gd name="T34" fmla="*/ 101 w 254"/>
                  <a:gd name="T35" fmla="*/ 25 h 52"/>
                  <a:gd name="T36" fmla="*/ 104 w 254"/>
                  <a:gd name="T37" fmla="*/ 43 h 52"/>
                  <a:gd name="T38" fmla="*/ 110 w 254"/>
                  <a:gd name="T39" fmla="*/ 34 h 52"/>
                  <a:gd name="T40" fmla="*/ 116 w 254"/>
                  <a:gd name="T41" fmla="*/ 22 h 52"/>
                  <a:gd name="T42" fmla="*/ 122 w 254"/>
                  <a:gd name="T43" fmla="*/ 25 h 52"/>
                  <a:gd name="T44" fmla="*/ 129 w 254"/>
                  <a:gd name="T45" fmla="*/ 9 h 52"/>
                  <a:gd name="T46" fmla="*/ 135 w 254"/>
                  <a:gd name="T47" fmla="*/ 25 h 52"/>
                  <a:gd name="T48" fmla="*/ 144 w 254"/>
                  <a:gd name="T49" fmla="*/ 16 h 52"/>
                  <a:gd name="T50" fmla="*/ 147 w 254"/>
                  <a:gd name="T51" fmla="*/ 6 h 52"/>
                  <a:gd name="T52" fmla="*/ 153 w 254"/>
                  <a:gd name="T53" fmla="*/ 25 h 52"/>
                  <a:gd name="T54" fmla="*/ 159 w 254"/>
                  <a:gd name="T55" fmla="*/ 34 h 52"/>
                  <a:gd name="T56" fmla="*/ 165 w 254"/>
                  <a:gd name="T57" fmla="*/ 22 h 52"/>
                  <a:gd name="T58" fmla="*/ 174 w 254"/>
                  <a:gd name="T59" fmla="*/ 25 h 52"/>
                  <a:gd name="T60" fmla="*/ 184 w 254"/>
                  <a:gd name="T61" fmla="*/ 0 h 52"/>
                  <a:gd name="T62" fmla="*/ 187 w 254"/>
                  <a:gd name="T63" fmla="*/ 22 h 52"/>
                  <a:gd name="T64" fmla="*/ 193 w 254"/>
                  <a:gd name="T65" fmla="*/ 25 h 52"/>
                  <a:gd name="T66" fmla="*/ 199 w 254"/>
                  <a:gd name="T67" fmla="*/ 12 h 52"/>
                  <a:gd name="T68" fmla="*/ 202 w 254"/>
                  <a:gd name="T69" fmla="*/ 22 h 52"/>
                  <a:gd name="T70" fmla="*/ 211 w 254"/>
                  <a:gd name="T71" fmla="*/ 12 h 52"/>
                  <a:gd name="T72" fmla="*/ 214 w 254"/>
                  <a:gd name="T73" fmla="*/ 37 h 52"/>
                  <a:gd name="T74" fmla="*/ 223 w 254"/>
                  <a:gd name="T75" fmla="*/ 46 h 52"/>
                  <a:gd name="T76" fmla="*/ 229 w 254"/>
                  <a:gd name="T77" fmla="*/ 28 h 52"/>
                  <a:gd name="T78" fmla="*/ 235 w 254"/>
                  <a:gd name="T79" fmla="*/ 16 h 52"/>
                  <a:gd name="T80" fmla="*/ 245 w 254"/>
                  <a:gd name="T81" fmla="*/ 9 h 52"/>
                  <a:gd name="T82" fmla="*/ 251 w 254"/>
                  <a:gd name="T83"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4" h="52">
                    <a:moveTo>
                      <a:pt x="0" y="40"/>
                    </a:moveTo>
                    <a:lnTo>
                      <a:pt x="0" y="31"/>
                    </a:lnTo>
                    <a:lnTo>
                      <a:pt x="3" y="28"/>
                    </a:lnTo>
                    <a:lnTo>
                      <a:pt x="3" y="25"/>
                    </a:lnTo>
                    <a:lnTo>
                      <a:pt x="3" y="28"/>
                    </a:lnTo>
                    <a:lnTo>
                      <a:pt x="6" y="25"/>
                    </a:lnTo>
                    <a:lnTo>
                      <a:pt x="9" y="22"/>
                    </a:lnTo>
                    <a:lnTo>
                      <a:pt x="9" y="19"/>
                    </a:lnTo>
                    <a:lnTo>
                      <a:pt x="12" y="25"/>
                    </a:lnTo>
                    <a:lnTo>
                      <a:pt x="12" y="37"/>
                    </a:lnTo>
                    <a:lnTo>
                      <a:pt x="15" y="43"/>
                    </a:lnTo>
                    <a:lnTo>
                      <a:pt x="19" y="37"/>
                    </a:lnTo>
                    <a:lnTo>
                      <a:pt x="19" y="31"/>
                    </a:lnTo>
                    <a:lnTo>
                      <a:pt x="22" y="28"/>
                    </a:lnTo>
                    <a:lnTo>
                      <a:pt x="22" y="22"/>
                    </a:lnTo>
                    <a:lnTo>
                      <a:pt x="25" y="19"/>
                    </a:lnTo>
                    <a:lnTo>
                      <a:pt x="25" y="12"/>
                    </a:lnTo>
                    <a:lnTo>
                      <a:pt x="28" y="9"/>
                    </a:lnTo>
                    <a:lnTo>
                      <a:pt x="31" y="12"/>
                    </a:lnTo>
                    <a:lnTo>
                      <a:pt x="31" y="25"/>
                    </a:lnTo>
                    <a:lnTo>
                      <a:pt x="37" y="19"/>
                    </a:lnTo>
                    <a:lnTo>
                      <a:pt x="37" y="16"/>
                    </a:lnTo>
                    <a:lnTo>
                      <a:pt x="37" y="19"/>
                    </a:lnTo>
                    <a:lnTo>
                      <a:pt x="40" y="16"/>
                    </a:lnTo>
                    <a:lnTo>
                      <a:pt x="43" y="16"/>
                    </a:lnTo>
                    <a:lnTo>
                      <a:pt x="46" y="19"/>
                    </a:lnTo>
                    <a:lnTo>
                      <a:pt x="49" y="25"/>
                    </a:lnTo>
                    <a:lnTo>
                      <a:pt x="49" y="28"/>
                    </a:lnTo>
                    <a:lnTo>
                      <a:pt x="55" y="34"/>
                    </a:lnTo>
                    <a:lnTo>
                      <a:pt x="52" y="34"/>
                    </a:lnTo>
                    <a:lnTo>
                      <a:pt x="55" y="25"/>
                    </a:lnTo>
                    <a:lnTo>
                      <a:pt x="58" y="19"/>
                    </a:lnTo>
                    <a:lnTo>
                      <a:pt x="58" y="12"/>
                    </a:lnTo>
                    <a:lnTo>
                      <a:pt x="61" y="9"/>
                    </a:lnTo>
                    <a:lnTo>
                      <a:pt x="61" y="6"/>
                    </a:lnTo>
                    <a:lnTo>
                      <a:pt x="64" y="3"/>
                    </a:lnTo>
                    <a:lnTo>
                      <a:pt x="64" y="0"/>
                    </a:lnTo>
                    <a:lnTo>
                      <a:pt x="67" y="3"/>
                    </a:lnTo>
                    <a:lnTo>
                      <a:pt x="67" y="12"/>
                    </a:lnTo>
                    <a:lnTo>
                      <a:pt x="70" y="19"/>
                    </a:lnTo>
                    <a:lnTo>
                      <a:pt x="70" y="37"/>
                    </a:lnTo>
                    <a:lnTo>
                      <a:pt x="77" y="43"/>
                    </a:lnTo>
                    <a:lnTo>
                      <a:pt x="74" y="43"/>
                    </a:lnTo>
                    <a:lnTo>
                      <a:pt x="77" y="37"/>
                    </a:lnTo>
                    <a:lnTo>
                      <a:pt x="83" y="31"/>
                    </a:lnTo>
                    <a:lnTo>
                      <a:pt x="83" y="22"/>
                    </a:lnTo>
                    <a:lnTo>
                      <a:pt x="86" y="19"/>
                    </a:lnTo>
                    <a:lnTo>
                      <a:pt x="86" y="12"/>
                    </a:lnTo>
                    <a:lnTo>
                      <a:pt x="89" y="9"/>
                    </a:lnTo>
                    <a:lnTo>
                      <a:pt x="92" y="6"/>
                    </a:lnTo>
                    <a:lnTo>
                      <a:pt x="95" y="6"/>
                    </a:lnTo>
                    <a:lnTo>
                      <a:pt x="98" y="9"/>
                    </a:lnTo>
                    <a:lnTo>
                      <a:pt x="98" y="22"/>
                    </a:lnTo>
                    <a:lnTo>
                      <a:pt x="101" y="25"/>
                    </a:lnTo>
                    <a:lnTo>
                      <a:pt x="101" y="34"/>
                    </a:lnTo>
                    <a:lnTo>
                      <a:pt x="104" y="37"/>
                    </a:lnTo>
                    <a:lnTo>
                      <a:pt x="104" y="43"/>
                    </a:lnTo>
                    <a:lnTo>
                      <a:pt x="107" y="40"/>
                    </a:lnTo>
                    <a:lnTo>
                      <a:pt x="107" y="37"/>
                    </a:lnTo>
                    <a:lnTo>
                      <a:pt x="110" y="34"/>
                    </a:lnTo>
                    <a:lnTo>
                      <a:pt x="110" y="22"/>
                    </a:lnTo>
                    <a:lnTo>
                      <a:pt x="113" y="19"/>
                    </a:lnTo>
                    <a:lnTo>
                      <a:pt x="116" y="22"/>
                    </a:lnTo>
                    <a:lnTo>
                      <a:pt x="122" y="28"/>
                    </a:lnTo>
                    <a:lnTo>
                      <a:pt x="119" y="28"/>
                    </a:lnTo>
                    <a:lnTo>
                      <a:pt x="122" y="25"/>
                    </a:lnTo>
                    <a:lnTo>
                      <a:pt x="125" y="22"/>
                    </a:lnTo>
                    <a:lnTo>
                      <a:pt x="125" y="12"/>
                    </a:lnTo>
                    <a:lnTo>
                      <a:pt x="129" y="9"/>
                    </a:lnTo>
                    <a:lnTo>
                      <a:pt x="129" y="12"/>
                    </a:lnTo>
                    <a:lnTo>
                      <a:pt x="135" y="19"/>
                    </a:lnTo>
                    <a:lnTo>
                      <a:pt x="135" y="25"/>
                    </a:lnTo>
                    <a:lnTo>
                      <a:pt x="138" y="25"/>
                    </a:lnTo>
                    <a:lnTo>
                      <a:pt x="141" y="22"/>
                    </a:lnTo>
                    <a:lnTo>
                      <a:pt x="144" y="16"/>
                    </a:lnTo>
                    <a:lnTo>
                      <a:pt x="144" y="12"/>
                    </a:lnTo>
                    <a:lnTo>
                      <a:pt x="150" y="6"/>
                    </a:lnTo>
                    <a:lnTo>
                      <a:pt x="147" y="6"/>
                    </a:lnTo>
                    <a:lnTo>
                      <a:pt x="150" y="16"/>
                    </a:lnTo>
                    <a:lnTo>
                      <a:pt x="153" y="19"/>
                    </a:lnTo>
                    <a:lnTo>
                      <a:pt x="153" y="25"/>
                    </a:lnTo>
                    <a:lnTo>
                      <a:pt x="156" y="28"/>
                    </a:lnTo>
                    <a:lnTo>
                      <a:pt x="162" y="34"/>
                    </a:lnTo>
                    <a:lnTo>
                      <a:pt x="159" y="34"/>
                    </a:lnTo>
                    <a:lnTo>
                      <a:pt x="162" y="28"/>
                    </a:lnTo>
                    <a:lnTo>
                      <a:pt x="168" y="22"/>
                    </a:lnTo>
                    <a:lnTo>
                      <a:pt x="165" y="22"/>
                    </a:lnTo>
                    <a:lnTo>
                      <a:pt x="168" y="31"/>
                    </a:lnTo>
                    <a:lnTo>
                      <a:pt x="174" y="31"/>
                    </a:lnTo>
                    <a:lnTo>
                      <a:pt x="174" y="25"/>
                    </a:lnTo>
                    <a:lnTo>
                      <a:pt x="177" y="22"/>
                    </a:lnTo>
                    <a:lnTo>
                      <a:pt x="177" y="9"/>
                    </a:lnTo>
                    <a:lnTo>
                      <a:pt x="184" y="0"/>
                    </a:lnTo>
                    <a:lnTo>
                      <a:pt x="180" y="0"/>
                    </a:lnTo>
                    <a:lnTo>
                      <a:pt x="184" y="16"/>
                    </a:lnTo>
                    <a:lnTo>
                      <a:pt x="187" y="22"/>
                    </a:lnTo>
                    <a:lnTo>
                      <a:pt x="187" y="28"/>
                    </a:lnTo>
                    <a:lnTo>
                      <a:pt x="190" y="25"/>
                    </a:lnTo>
                    <a:lnTo>
                      <a:pt x="193" y="25"/>
                    </a:lnTo>
                    <a:lnTo>
                      <a:pt x="196" y="19"/>
                    </a:lnTo>
                    <a:lnTo>
                      <a:pt x="196" y="16"/>
                    </a:lnTo>
                    <a:lnTo>
                      <a:pt x="199" y="12"/>
                    </a:lnTo>
                    <a:lnTo>
                      <a:pt x="199" y="16"/>
                    </a:lnTo>
                    <a:lnTo>
                      <a:pt x="205" y="22"/>
                    </a:lnTo>
                    <a:lnTo>
                      <a:pt x="202" y="22"/>
                    </a:lnTo>
                    <a:lnTo>
                      <a:pt x="205" y="12"/>
                    </a:lnTo>
                    <a:lnTo>
                      <a:pt x="208" y="9"/>
                    </a:lnTo>
                    <a:lnTo>
                      <a:pt x="211" y="12"/>
                    </a:lnTo>
                    <a:lnTo>
                      <a:pt x="211" y="16"/>
                    </a:lnTo>
                    <a:lnTo>
                      <a:pt x="214" y="22"/>
                    </a:lnTo>
                    <a:lnTo>
                      <a:pt x="214" y="37"/>
                    </a:lnTo>
                    <a:lnTo>
                      <a:pt x="217" y="43"/>
                    </a:lnTo>
                    <a:lnTo>
                      <a:pt x="217" y="52"/>
                    </a:lnTo>
                    <a:lnTo>
                      <a:pt x="223" y="46"/>
                    </a:lnTo>
                    <a:lnTo>
                      <a:pt x="223" y="40"/>
                    </a:lnTo>
                    <a:lnTo>
                      <a:pt x="229" y="34"/>
                    </a:lnTo>
                    <a:lnTo>
                      <a:pt x="229" y="28"/>
                    </a:lnTo>
                    <a:lnTo>
                      <a:pt x="232" y="25"/>
                    </a:lnTo>
                    <a:lnTo>
                      <a:pt x="232" y="19"/>
                    </a:lnTo>
                    <a:lnTo>
                      <a:pt x="235" y="16"/>
                    </a:lnTo>
                    <a:lnTo>
                      <a:pt x="239" y="16"/>
                    </a:lnTo>
                    <a:lnTo>
                      <a:pt x="242" y="12"/>
                    </a:lnTo>
                    <a:lnTo>
                      <a:pt x="245" y="9"/>
                    </a:lnTo>
                    <a:lnTo>
                      <a:pt x="248" y="6"/>
                    </a:lnTo>
                    <a:lnTo>
                      <a:pt x="248" y="9"/>
                    </a:lnTo>
                    <a:lnTo>
                      <a:pt x="251" y="12"/>
                    </a:lnTo>
                    <a:lnTo>
                      <a:pt x="251" y="19"/>
                    </a:lnTo>
                    <a:lnTo>
                      <a:pt x="254" y="1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7" name="Freeform 19"/>
              <p:cNvSpPr>
                <a:spLocks noChangeAspect="1"/>
              </p:cNvSpPr>
              <p:nvPr/>
            </p:nvSpPr>
            <p:spPr bwMode="auto">
              <a:xfrm flipV="1">
                <a:off x="4823" y="3001"/>
                <a:ext cx="723" cy="25"/>
              </a:xfrm>
              <a:custGeom>
                <a:avLst/>
                <a:gdLst>
                  <a:gd name="T0" fmla="*/ 3 w 244"/>
                  <a:gd name="T1" fmla="*/ 3 h 46"/>
                  <a:gd name="T2" fmla="*/ 9 w 244"/>
                  <a:gd name="T3" fmla="*/ 15 h 46"/>
                  <a:gd name="T4" fmla="*/ 12 w 244"/>
                  <a:gd name="T5" fmla="*/ 37 h 46"/>
                  <a:gd name="T6" fmla="*/ 18 w 244"/>
                  <a:gd name="T7" fmla="*/ 40 h 46"/>
                  <a:gd name="T8" fmla="*/ 30 w 244"/>
                  <a:gd name="T9" fmla="*/ 31 h 46"/>
                  <a:gd name="T10" fmla="*/ 36 w 244"/>
                  <a:gd name="T11" fmla="*/ 34 h 46"/>
                  <a:gd name="T12" fmla="*/ 43 w 244"/>
                  <a:gd name="T13" fmla="*/ 25 h 46"/>
                  <a:gd name="T14" fmla="*/ 46 w 244"/>
                  <a:gd name="T15" fmla="*/ 6 h 46"/>
                  <a:gd name="T16" fmla="*/ 52 w 244"/>
                  <a:gd name="T17" fmla="*/ 28 h 46"/>
                  <a:gd name="T18" fmla="*/ 58 w 244"/>
                  <a:gd name="T19" fmla="*/ 31 h 46"/>
                  <a:gd name="T20" fmla="*/ 64 w 244"/>
                  <a:gd name="T21" fmla="*/ 25 h 46"/>
                  <a:gd name="T22" fmla="*/ 70 w 244"/>
                  <a:gd name="T23" fmla="*/ 18 h 46"/>
                  <a:gd name="T24" fmla="*/ 73 w 244"/>
                  <a:gd name="T25" fmla="*/ 34 h 46"/>
                  <a:gd name="T26" fmla="*/ 79 w 244"/>
                  <a:gd name="T27" fmla="*/ 43 h 46"/>
                  <a:gd name="T28" fmla="*/ 88 w 244"/>
                  <a:gd name="T29" fmla="*/ 34 h 46"/>
                  <a:gd name="T30" fmla="*/ 91 w 244"/>
                  <a:gd name="T31" fmla="*/ 25 h 46"/>
                  <a:gd name="T32" fmla="*/ 101 w 244"/>
                  <a:gd name="T33" fmla="*/ 31 h 46"/>
                  <a:gd name="T34" fmla="*/ 107 w 244"/>
                  <a:gd name="T35" fmla="*/ 28 h 46"/>
                  <a:gd name="T36" fmla="*/ 113 w 244"/>
                  <a:gd name="T37" fmla="*/ 43 h 46"/>
                  <a:gd name="T38" fmla="*/ 116 w 244"/>
                  <a:gd name="T39" fmla="*/ 18 h 46"/>
                  <a:gd name="T40" fmla="*/ 122 w 244"/>
                  <a:gd name="T41" fmla="*/ 3 h 46"/>
                  <a:gd name="T42" fmla="*/ 125 w 244"/>
                  <a:gd name="T43" fmla="*/ 37 h 46"/>
                  <a:gd name="T44" fmla="*/ 134 w 244"/>
                  <a:gd name="T45" fmla="*/ 34 h 46"/>
                  <a:gd name="T46" fmla="*/ 143 w 244"/>
                  <a:gd name="T47" fmla="*/ 25 h 46"/>
                  <a:gd name="T48" fmla="*/ 150 w 244"/>
                  <a:gd name="T49" fmla="*/ 15 h 46"/>
                  <a:gd name="T50" fmla="*/ 153 w 244"/>
                  <a:gd name="T51" fmla="*/ 3 h 46"/>
                  <a:gd name="T52" fmla="*/ 159 w 244"/>
                  <a:gd name="T53" fmla="*/ 6 h 46"/>
                  <a:gd name="T54" fmla="*/ 162 w 244"/>
                  <a:gd name="T55" fmla="*/ 34 h 46"/>
                  <a:gd name="T56" fmla="*/ 171 w 244"/>
                  <a:gd name="T57" fmla="*/ 46 h 46"/>
                  <a:gd name="T58" fmla="*/ 174 w 244"/>
                  <a:gd name="T59" fmla="*/ 31 h 46"/>
                  <a:gd name="T60" fmla="*/ 180 w 244"/>
                  <a:gd name="T61" fmla="*/ 12 h 46"/>
                  <a:gd name="T62" fmla="*/ 183 w 244"/>
                  <a:gd name="T63" fmla="*/ 15 h 46"/>
                  <a:gd name="T64" fmla="*/ 186 w 244"/>
                  <a:gd name="T65" fmla="*/ 43 h 46"/>
                  <a:gd name="T66" fmla="*/ 192 w 244"/>
                  <a:gd name="T67" fmla="*/ 37 h 46"/>
                  <a:gd name="T68" fmla="*/ 198 w 244"/>
                  <a:gd name="T69" fmla="*/ 28 h 46"/>
                  <a:gd name="T70" fmla="*/ 201 w 244"/>
                  <a:gd name="T71" fmla="*/ 22 h 46"/>
                  <a:gd name="T72" fmla="*/ 211 w 244"/>
                  <a:gd name="T73" fmla="*/ 34 h 46"/>
                  <a:gd name="T74" fmla="*/ 214 w 244"/>
                  <a:gd name="T75" fmla="*/ 28 h 46"/>
                  <a:gd name="T76" fmla="*/ 223 w 244"/>
                  <a:gd name="T77" fmla="*/ 25 h 46"/>
                  <a:gd name="T78" fmla="*/ 229 w 244"/>
                  <a:gd name="T79" fmla="*/ 22 h 46"/>
                  <a:gd name="T80" fmla="*/ 235 w 244"/>
                  <a:gd name="T81" fmla="*/ 25 h 46"/>
                  <a:gd name="T82" fmla="*/ 244 w 244"/>
                  <a:gd name="T8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46">
                    <a:moveTo>
                      <a:pt x="0" y="22"/>
                    </a:moveTo>
                    <a:lnTo>
                      <a:pt x="3" y="15"/>
                    </a:lnTo>
                    <a:lnTo>
                      <a:pt x="3" y="3"/>
                    </a:lnTo>
                    <a:lnTo>
                      <a:pt x="6" y="6"/>
                    </a:lnTo>
                    <a:lnTo>
                      <a:pt x="6" y="9"/>
                    </a:lnTo>
                    <a:lnTo>
                      <a:pt x="9" y="15"/>
                    </a:lnTo>
                    <a:lnTo>
                      <a:pt x="9" y="28"/>
                    </a:lnTo>
                    <a:lnTo>
                      <a:pt x="12" y="31"/>
                    </a:lnTo>
                    <a:lnTo>
                      <a:pt x="12" y="37"/>
                    </a:lnTo>
                    <a:lnTo>
                      <a:pt x="18" y="43"/>
                    </a:lnTo>
                    <a:lnTo>
                      <a:pt x="15" y="43"/>
                    </a:lnTo>
                    <a:lnTo>
                      <a:pt x="18" y="40"/>
                    </a:lnTo>
                    <a:lnTo>
                      <a:pt x="21" y="37"/>
                    </a:lnTo>
                    <a:lnTo>
                      <a:pt x="24" y="37"/>
                    </a:lnTo>
                    <a:lnTo>
                      <a:pt x="30" y="31"/>
                    </a:lnTo>
                    <a:lnTo>
                      <a:pt x="30" y="28"/>
                    </a:lnTo>
                    <a:lnTo>
                      <a:pt x="33" y="31"/>
                    </a:lnTo>
                    <a:lnTo>
                      <a:pt x="36" y="34"/>
                    </a:lnTo>
                    <a:lnTo>
                      <a:pt x="40" y="31"/>
                    </a:lnTo>
                    <a:lnTo>
                      <a:pt x="40" y="28"/>
                    </a:lnTo>
                    <a:lnTo>
                      <a:pt x="43" y="25"/>
                    </a:lnTo>
                    <a:lnTo>
                      <a:pt x="43" y="15"/>
                    </a:lnTo>
                    <a:lnTo>
                      <a:pt x="46" y="12"/>
                    </a:lnTo>
                    <a:lnTo>
                      <a:pt x="46" y="6"/>
                    </a:lnTo>
                    <a:lnTo>
                      <a:pt x="49" y="9"/>
                    </a:lnTo>
                    <a:lnTo>
                      <a:pt x="52" y="15"/>
                    </a:lnTo>
                    <a:lnTo>
                      <a:pt x="52" y="28"/>
                    </a:lnTo>
                    <a:lnTo>
                      <a:pt x="55" y="31"/>
                    </a:lnTo>
                    <a:lnTo>
                      <a:pt x="55" y="34"/>
                    </a:lnTo>
                    <a:lnTo>
                      <a:pt x="58" y="31"/>
                    </a:lnTo>
                    <a:lnTo>
                      <a:pt x="58" y="25"/>
                    </a:lnTo>
                    <a:lnTo>
                      <a:pt x="61" y="28"/>
                    </a:lnTo>
                    <a:lnTo>
                      <a:pt x="64" y="25"/>
                    </a:lnTo>
                    <a:lnTo>
                      <a:pt x="67" y="22"/>
                    </a:lnTo>
                    <a:lnTo>
                      <a:pt x="67" y="15"/>
                    </a:lnTo>
                    <a:lnTo>
                      <a:pt x="70" y="18"/>
                    </a:lnTo>
                    <a:lnTo>
                      <a:pt x="70" y="22"/>
                    </a:lnTo>
                    <a:lnTo>
                      <a:pt x="73" y="25"/>
                    </a:lnTo>
                    <a:lnTo>
                      <a:pt x="73" y="34"/>
                    </a:lnTo>
                    <a:lnTo>
                      <a:pt x="76" y="37"/>
                    </a:lnTo>
                    <a:lnTo>
                      <a:pt x="76" y="43"/>
                    </a:lnTo>
                    <a:lnTo>
                      <a:pt x="79" y="43"/>
                    </a:lnTo>
                    <a:lnTo>
                      <a:pt x="82" y="43"/>
                    </a:lnTo>
                    <a:lnTo>
                      <a:pt x="85" y="37"/>
                    </a:lnTo>
                    <a:lnTo>
                      <a:pt x="88" y="34"/>
                    </a:lnTo>
                    <a:lnTo>
                      <a:pt x="88" y="31"/>
                    </a:lnTo>
                    <a:lnTo>
                      <a:pt x="95" y="25"/>
                    </a:lnTo>
                    <a:lnTo>
                      <a:pt x="91" y="25"/>
                    </a:lnTo>
                    <a:lnTo>
                      <a:pt x="95" y="25"/>
                    </a:lnTo>
                    <a:lnTo>
                      <a:pt x="98" y="28"/>
                    </a:lnTo>
                    <a:lnTo>
                      <a:pt x="101" y="31"/>
                    </a:lnTo>
                    <a:lnTo>
                      <a:pt x="101" y="28"/>
                    </a:lnTo>
                    <a:lnTo>
                      <a:pt x="107" y="25"/>
                    </a:lnTo>
                    <a:lnTo>
                      <a:pt x="107" y="28"/>
                    </a:lnTo>
                    <a:lnTo>
                      <a:pt x="110" y="31"/>
                    </a:lnTo>
                    <a:lnTo>
                      <a:pt x="110" y="40"/>
                    </a:lnTo>
                    <a:lnTo>
                      <a:pt x="113" y="43"/>
                    </a:lnTo>
                    <a:lnTo>
                      <a:pt x="113" y="40"/>
                    </a:lnTo>
                    <a:lnTo>
                      <a:pt x="116" y="37"/>
                    </a:lnTo>
                    <a:lnTo>
                      <a:pt x="116" y="18"/>
                    </a:lnTo>
                    <a:lnTo>
                      <a:pt x="119" y="9"/>
                    </a:lnTo>
                    <a:lnTo>
                      <a:pt x="119" y="0"/>
                    </a:lnTo>
                    <a:lnTo>
                      <a:pt x="122" y="3"/>
                    </a:lnTo>
                    <a:lnTo>
                      <a:pt x="122" y="18"/>
                    </a:lnTo>
                    <a:lnTo>
                      <a:pt x="125" y="25"/>
                    </a:lnTo>
                    <a:lnTo>
                      <a:pt x="125" y="37"/>
                    </a:lnTo>
                    <a:lnTo>
                      <a:pt x="128" y="40"/>
                    </a:lnTo>
                    <a:lnTo>
                      <a:pt x="131" y="40"/>
                    </a:lnTo>
                    <a:lnTo>
                      <a:pt x="134" y="34"/>
                    </a:lnTo>
                    <a:lnTo>
                      <a:pt x="137" y="31"/>
                    </a:lnTo>
                    <a:lnTo>
                      <a:pt x="140" y="31"/>
                    </a:lnTo>
                    <a:lnTo>
                      <a:pt x="143" y="25"/>
                    </a:lnTo>
                    <a:lnTo>
                      <a:pt x="146" y="22"/>
                    </a:lnTo>
                    <a:lnTo>
                      <a:pt x="146" y="18"/>
                    </a:lnTo>
                    <a:lnTo>
                      <a:pt x="150" y="15"/>
                    </a:lnTo>
                    <a:lnTo>
                      <a:pt x="150" y="12"/>
                    </a:lnTo>
                    <a:lnTo>
                      <a:pt x="153" y="9"/>
                    </a:lnTo>
                    <a:lnTo>
                      <a:pt x="153" y="3"/>
                    </a:lnTo>
                    <a:lnTo>
                      <a:pt x="156" y="0"/>
                    </a:lnTo>
                    <a:lnTo>
                      <a:pt x="156" y="3"/>
                    </a:lnTo>
                    <a:lnTo>
                      <a:pt x="159" y="6"/>
                    </a:lnTo>
                    <a:lnTo>
                      <a:pt x="159" y="18"/>
                    </a:lnTo>
                    <a:lnTo>
                      <a:pt x="162" y="25"/>
                    </a:lnTo>
                    <a:lnTo>
                      <a:pt x="162" y="34"/>
                    </a:lnTo>
                    <a:lnTo>
                      <a:pt x="165" y="40"/>
                    </a:lnTo>
                    <a:lnTo>
                      <a:pt x="165" y="46"/>
                    </a:lnTo>
                    <a:lnTo>
                      <a:pt x="171" y="46"/>
                    </a:lnTo>
                    <a:lnTo>
                      <a:pt x="171" y="43"/>
                    </a:lnTo>
                    <a:lnTo>
                      <a:pt x="174" y="40"/>
                    </a:lnTo>
                    <a:lnTo>
                      <a:pt x="174" y="31"/>
                    </a:lnTo>
                    <a:lnTo>
                      <a:pt x="177" y="25"/>
                    </a:lnTo>
                    <a:lnTo>
                      <a:pt x="177" y="15"/>
                    </a:lnTo>
                    <a:lnTo>
                      <a:pt x="180" y="12"/>
                    </a:lnTo>
                    <a:lnTo>
                      <a:pt x="180" y="9"/>
                    </a:lnTo>
                    <a:lnTo>
                      <a:pt x="180" y="12"/>
                    </a:lnTo>
                    <a:lnTo>
                      <a:pt x="183" y="15"/>
                    </a:lnTo>
                    <a:lnTo>
                      <a:pt x="183" y="34"/>
                    </a:lnTo>
                    <a:lnTo>
                      <a:pt x="186" y="40"/>
                    </a:lnTo>
                    <a:lnTo>
                      <a:pt x="186" y="43"/>
                    </a:lnTo>
                    <a:lnTo>
                      <a:pt x="189" y="40"/>
                    </a:lnTo>
                    <a:lnTo>
                      <a:pt x="189" y="34"/>
                    </a:lnTo>
                    <a:lnTo>
                      <a:pt x="192" y="37"/>
                    </a:lnTo>
                    <a:lnTo>
                      <a:pt x="195" y="34"/>
                    </a:lnTo>
                    <a:lnTo>
                      <a:pt x="195" y="31"/>
                    </a:lnTo>
                    <a:lnTo>
                      <a:pt x="198" y="28"/>
                    </a:lnTo>
                    <a:lnTo>
                      <a:pt x="198" y="22"/>
                    </a:lnTo>
                    <a:lnTo>
                      <a:pt x="201" y="18"/>
                    </a:lnTo>
                    <a:lnTo>
                      <a:pt x="201" y="22"/>
                    </a:lnTo>
                    <a:lnTo>
                      <a:pt x="205" y="25"/>
                    </a:lnTo>
                    <a:lnTo>
                      <a:pt x="205" y="28"/>
                    </a:lnTo>
                    <a:lnTo>
                      <a:pt x="211" y="34"/>
                    </a:lnTo>
                    <a:lnTo>
                      <a:pt x="208" y="34"/>
                    </a:lnTo>
                    <a:lnTo>
                      <a:pt x="211" y="31"/>
                    </a:lnTo>
                    <a:lnTo>
                      <a:pt x="214" y="28"/>
                    </a:lnTo>
                    <a:lnTo>
                      <a:pt x="217" y="25"/>
                    </a:lnTo>
                    <a:lnTo>
                      <a:pt x="220" y="25"/>
                    </a:lnTo>
                    <a:lnTo>
                      <a:pt x="223" y="25"/>
                    </a:lnTo>
                    <a:lnTo>
                      <a:pt x="226" y="28"/>
                    </a:lnTo>
                    <a:lnTo>
                      <a:pt x="229" y="25"/>
                    </a:lnTo>
                    <a:lnTo>
                      <a:pt x="229" y="22"/>
                    </a:lnTo>
                    <a:lnTo>
                      <a:pt x="235" y="15"/>
                    </a:lnTo>
                    <a:lnTo>
                      <a:pt x="232" y="15"/>
                    </a:lnTo>
                    <a:lnTo>
                      <a:pt x="235" y="25"/>
                    </a:lnTo>
                    <a:lnTo>
                      <a:pt x="238" y="28"/>
                    </a:lnTo>
                    <a:lnTo>
                      <a:pt x="238" y="40"/>
                    </a:lnTo>
                    <a:lnTo>
                      <a:pt x="244" y="40"/>
                    </a:lnTo>
                    <a:lnTo>
                      <a:pt x="241" y="40"/>
                    </a:lnTo>
                    <a:lnTo>
                      <a:pt x="244" y="4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8" name="Freeform 20"/>
              <p:cNvSpPr>
                <a:spLocks noChangeAspect="1"/>
              </p:cNvSpPr>
              <p:nvPr/>
            </p:nvSpPr>
            <p:spPr bwMode="auto">
              <a:xfrm flipV="1">
                <a:off x="5546" y="3001"/>
                <a:ext cx="146" cy="19"/>
              </a:xfrm>
              <a:custGeom>
                <a:avLst/>
                <a:gdLst>
                  <a:gd name="T0" fmla="*/ 0 w 49"/>
                  <a:gd name="T1" fmla="*/ 28 h 34"/>
                  <a:gd name="T2" fmla="*/ 3 w 49"/>
                  <a:gd name="T3" fmla="*/ 25 h 34"/>
                  <a:gd name="T4" fmla="*/ 6 w 49"/>
                  <a:gd name="T5" fmla="*/ 22 h 34"/>
                  <a:gd name="T6" fmla="*/ 6 w 49"/>
                  <a:gd name="T7" fmla="*/ 10 h 34"/>
                  <a:gd name="T8" fmla="*/ 9 w 49"/>
                  <a:gd name="T9" fmla="*/ 6 h 34"/>
                  <a:gd name="T10" fmla="*/ 9 w 49"/>
                  <a:gd name="T11" fmla="*/ 0 h 34"/>
                  <a:gd name="T12" fmla="*/ 12 w 49"/>
                  <a:gd name="T13" fmla="*/ 3 h 34"/>
                  <a:gd name="T14" fmla="*/ 12 w 49"/>
                  <a:gd name="T15" fmla="*/ 10 h 34"/>
                  <a:gd name="T16" fmla="*/ 16 w 49"/>
                  <a:gd name="T17" fmla="*/ 13 h 34"/>
                  <a:gd name="T18" fmla="*/ 22 w 49"/>
                  <a:gd name="T19" fmla="*/ 19 h 34"/>
                  <a:gd name="T20" fmla="*/ 22 w 49"/>
                  <a:gd name="T21" fmla="*/ 22 h 34"/>
                  <a:gd name="T22" fmla="*/ 28 w 49"/>
                  <a:gd name="T23" fmla="*/ 16 h 34"/>
                  <a:gd name="T24" fmla="*/ 25 w 49"/>
                  <a:gd name="T25" fmla="*/ 16 h 34"/>
                  <a:gd name="T26" fmla="*/ 28 w 49"/>
                  <a:gd name="T27" fmla="*/ 16 h 34"/>
                  <a:gd name="T28" fmla="*/ 31 w 49"/>
                  <a:gd name="T29" fmla="*/ 13 h 34"/>
                  <a:gd name="T30" fmla="*/ 31 w 49"/>
                  <a:gd name="T31" fmla="*/ 6 h 34"/>
                  <a:gd name="T32" fmla="*/ 34 w 49"/>
                  <a:gd name="T33" fmla="*/ 10 h 34"/>
                  <a:gd name="T34" fmla="*/ 37 w 49"/>
                  <a:gd name="T35" fmla="*/ 16 h 34"/>
                  <a:gd name="T36" fmla="*/ 37 w 49"/>
                  <a:gd name="T37" fmla="*/ 31 h 34"/>
                  <a:gd name="T38" fmla="*/ 40 w 49"/>
                  <a:gd name="T39" fmla="*/ 34 h 34"/>
                  <a:gd name="T40" fmla="*/ 43 w 49"/>
                  <a:gd name="T41" fmla="*/ 31 h 34"/>
                  <a:gd name="T42" fmla="*/ 43 w 49"/>
                  <a:gd name="T43" fmla="*/ 28 h 34"/>
                  <a:gd name="T44" fmla="*/ 49 w 49"/>
                  <a:gd name="T45" fmla="*/ 22 h 34"/>
                  <a:gd name="T46" fmla="*/ 46 w 49"/>
                  <a:gd name="T47"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34">
                    <a:moveTo>
                      <a:pt x="0" y="28"/>
                    </a:moveTo>
                    <a:lnTo>
                      <a:pt x="3" y="25"/>
                    </a:lnTo>
                    <a:lnTo>
                      <a:pt x="6" y="22"/>
                    </a:lnTo>
                    <a:lnTo>
                      <a:pt x="6" y="10"/>
                    </a:lnTo>
                    <a:lnTo>
                      <a:pt x="9" y="6"/>
                    </a:lnTo>
                    <a:lnTo>
                      <a:pt x="9" y="0"/>
                    </a:lnTo>
                    <a:lnTo>
                      <a:pt x="12" y="3"/>
                    </a:lnTo>
                    <a:lnTo>
                      <a:pt x="12" y="10"/>
                    </a:lnTo>
                    <a:lnTo>
                      <a:pt x="16" y="13"/>
                    </a:lnTo>
                    <a:lnTo>
                      <a:pt x="22" y="19"/>
                    </a:lnTo>
                    <a:lnTo>
                      <a:pt x="22" y="22"/>
                    </a:lnTo>
                    <a:lnTo>
                      <a:pt x="28" y="16"/>
                    </a:lnTo>
                    <a:lnTo>
                      <a:pt x="25" y="16"/>
                    </a:lnTo>
                    <a:lnTo>
                      <a:pt x="28" y="16"/>
                    </a:lnTo>
                    <a:lnTo>
                      <a:pt x="31" y="13"/>
                    </a:lnTo>
                    <a:lnTo>
                      <a:pt x="31" y="6"/>
                    </a:lnTo>
                    <a:lnTo>
                      <a:pt x="34" y="10"/>
                    </a:lnTo>
                    <a:lnTo>
                      <a:pt x="37" y="16"/>
                    </a:lnTo>
                    <a:lnTo>
                      <a:pt x="37" y="31"/>
                    </a:lnTo>
                    <a:lnTo>
                      <a:pt x="40" y="34"/>
                    </a:lnTo>
                    <a:lnTo>
                      <a:pt x="43" y="31"/>
                    </a:lnTo>
                    <a:lnTo>
                      <a:pt x="43" y="28"/>
                    </a:lnTo>
                    <a:lnTo>
                      <a:pt x="49" y="22"/>
                    </a:lnTo>
                    <a:lnTo>
                      <a:pt x="46" y="2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29" name="Freeform 21"/>
              <p:cNvSpPr>
                <a:spLocks noChangeAspect="1"/>
              </p:cNvSpPr>
              <p:nvPr/>
            </p:nvSpPr>
            <p:spPr bwMode="auto">
              <a:xfrm flipV="1">
                <a:off x="1750" y="3037"/>
                <a:ext cx="842" cy="55"/>
              </a:xfrm>
              <a:custGeom>
                <a:avLst/>
                <a:gdLst>
                  <a:gd name="T0" fmla="*/ 3 w 284"/>
                  <a:gd name="T1" fmla="*/ 66 h 97"/>
                  <a:gd name="T2" fmla="*/ 6 w 284"/>
                  <a:gd name="T3" fmla="*/ 54 h 97"/>
                  <a:gd name="T4" fmla="*/ 12 w 284"/>
                  <a:gd name="T5" fmla="*/ 42 h 97"/>
                  <a:gd name="T6" fmla="*/ 18 w 284"/>
                  <a:gd name="T7" fmla="*/ 36 h 97"/>
                  <a:gd name="T8" fmla="*/ 24 w 284"/>
                  <a:gd name="T9" fmla="*/ 63 h 97"/>
                  <a:gd name="T10" fmla="*/ 34 w 284"/>
                  <a:gd name="T11" fmla="*/ 66 h 97"/>
                  <a:gd name="T12" fmla="*/ 43 w 284"/>
                  <a:gd name="T13" fmla="*/ 57 h 97"/>
                  <a:gd name="T14" fmla="*/ 55 w 284"/>
                  <a:gd name="T15" fmla="*/ 57 h 97"/>
                  <a:gd name="T16" fmla="*/ 61 w 284"/>
                  <a:gd name="T17" fmla="*/ 54 h 97"/>
                  <a:gd name="T18" fmla="*/ 70 w 284"/>
                  <a:gd name="T19" fmla="*/ 54 h 97"/>
                  <a:gd name="T20" fmla="*/ 79 w 284"/>
                  <a:gd name="T21" fmla="*/ 48 h 97"/>
                  <a:gd name="T22" fmla="*/ 89 w 284"/>
                  <a:gd name="T23" fmla="*/ 48 h 97"/>
                  <a:gd name="T24" fmla="*/ 98 w 284"/>
                  <a:gd name="T25" fmla="*/ 39 h 97"/>
                  <a:gd name="T26" fmla="*/ 104 w 284"/>
                  <a:gd name="T27" fmla="*/ 54 h 97"/>
                  <a:gd name="T28" fmla="*/ 107 w 284"/>
                  <a:gd name="T29" fmla="*/ 66 h 97"/>
                  <a:gd name="T30" fmla="*/ 113 w 284"/>
                  <a:gd name="T31" fmla="*/ 66 h 97"/>
                  <a:gd name="T32" fmla="*/ 122 w 284"/>
                  <a:gd name="T33" fmla="*/ 60 h 97"/>
                  <a:gd name="T34" fmla="*/ 128 w 284"/>
                  <a:gd name="T35" fmla="*/ 48 h 97"/>
                  <a:gd name="T36" fmla="*/ 138 w 284"/>
                  <a:gd name="T37" fmla="*/ 39 h 97"/>
                  <a:gd name="T38" fmla="*/ 141 w 284"/>
                  <a:gd name="T39" fmla="*/ 66 h 97"/>
                  <a:gd name="T40" fmla="*/ 147 w 284"/>
                  <a:gd name="T41" fmla="*/ 76 h 97"/>
                  <a:gd name="T42" fmla="*/ 150 w 284"/>
                  <a:gd name="T43" fmla="*/ 66 h 97"/>
                  <a:gd name="T44" fmla="*/ 156 w 284"/>
                  <a:gd name="T45" fmla="*/ 51 h 97"/>
                  <a:gd name="T46" fmla="*/ 159 w 284"/>
                  <a:gd name="T47" fmla="*/ 33 h 97"/>
                  <a:gd name="T48" fmla="*/ 165 w 284"/>
                  <a:gd name="T49" fmla="*/ 45 h 97"/>
                  <a:gd name="T50" fmla="*/ 171 w 284"/>
                  <a:gd name="T51" fmla="*/ 66 h 97"/>
                  <a:gd name="T52" fmla="*/ 180 w 284"/>
                  <a:gd name="T53" fmla="*/ 57 h 97"/>
                  <a:gd name="T54" fmla="*/ 186 w 284"/>
                  <a:gd name="T55" fmla="*/ 48 h 97"/>
                  <a:gd name="T56" fmla="*/ 189 w 284"/>
                  <a:gd name="T57" fmla="*/ 30 h 97"/>
                  <a:gd name="T58" fmla="*/ 199 w 284"/>
                  <a:gd name="T59" fmla="*/ 0 h 97"/>
                  <a:gd name="T60" fmla="*/ 202 w 284"/>
                  <a:gd name="T61" fmla="*/ 51 h 97"/>
                  <a:gd name="T62" fmla="*/ 205 w 284"/>
                  <a:gd name="T63" fmla="*/ 91 h 97"/>
                  <a:gd name="T64" fmla="*/ 211 w 284"/>
                  <a:gd name="T65" fmla="*/ 91 h 97"/>
                  <a:gd name="T66" fmla="*/ 217 w 284"/>
                  <a:gd name="T67" fmla="*/ 66 h 97"/>
                  <a:gd name="T68" fmla="*/ 223 w 284"/>
                  <a:gd name="T69" fmla="*/ 48 h 97"/>
                  <a:gd name="T70" fmla="*/ 232 w 284"/>
                  <a:gd name="T71" fmla="*/ 48 h 97"/>
                  <a:gd name="T72" fmla="*/ 238 w 284"/>
                  <a:gd name="T73" fmla="*/ 60 h 97"/>
                  <a:gd name="T74" fmla="*/ 244 w 284"/>
                  <a:gd name="T75" fmla="*/ 60 h 97"/>
                  <a:gd name="T76" fmla="*/ 251 w 284"/>
                  <a:gd name="T77" fmla="*/ 54 h 97"/>
                  <a:gd name="T78" fmla="*/ 260 w 284"/>
                  <a:gd name="T79" fmla="*/ 51 h 97"/>
                  <a:gd name="T80" fmla="*/ 269 w 284"/>
                  <a:gd name="T81" fmla="*/ 48 h 97"/>
                  <a:gd name="T82" fmla="*/ 278 w 284"/>
                  <a:gd name="T83"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4" h="97">
                    <a:moveTo>
                      <a:pt x="0" y="60"/>
                    </a:moveTo>
                    <a:lnTo>
                      <a:pt x="0" y="70"/>
                    </a:lnTo>
                    <a:lnTo>
                      <a:pt x="3" y="66"/>
                    </a:lnTo>
                    <a:lnTo>
                      <a:pt x="3" y="63"/>
                    </a:lnTo>
                    <a:lnTo>
                      <a:pt x="6" y="60"/>
                    </a:lnTo>
                    <a:lnTo>
                      <a:pt x="6" y="54"/>
                    </a:lnTo>
                    <a:lnTo>
                      <a:pt x="9" y="51"/>
                    </a:lnTo>
                    <a:lnTo>
                      <a:pt x="9" y="45"/>
                    </a:lnTo>
                    <a:lnTo>
                      <a:pt x="12" y="42"/>
                    </a:lnTo>
                    <a:lnTo>
                      <a:pt x="15" y="42"/>
                    </a:lnTo>
                    <a:lnTo>
                      <a:pt x="21" y="36"/>
                    </a:lnTo>
                    <a:lnTo>
                      <a:pt x="18" y="36"/>
                    </a:lnTo>
                    <a:lnTo>
                      <a:pt x="21" y="45"/>
                    </a:lnTo>
                    <a:lnTo>
                      <a:pt x="24" y="51"/>
                    </a:lnTo>
                    <a:lnTo>
                      <a:pt x="24" y="63"/>
                    </a:lnTo>
                    <a:lnTo>
                      <a:pt x="28" y="66"/>
                    </a:lnTo>
                    <a:lnTo>
                      <a:pt x="31" y="66"/>
                    </a:lnTo>
                    <a:lnTo>
                      <a:pt x="34" y="66"/>
                    </a:lnTo>
                    <a:lnTo>
                      <a:pt x="37" y="60"/>
                    </a:lnTo>
                    <a:lnTo>
                      <a:pt x="40" y="60"/>
                    </a:lnTo>
                    <a:lnTo>
                      <a:pt x="43" y="57"/>
                    </a:lnTo>
                    <a:lnTo>
                      <a:pt x="46" y="54"/>
                    </a:lnTo>
                    <a:lnTo>
                      <a:pt x="49" y="57"/>
                    </a:lnTo>
                    <a:lnTo>
                      <a:pt x="55" y="57"/>
                    </a:lnTo>
                    <a:lnTo>
                      <a:pt x="55" y="54"/>
                    </a:lnTo>
                    <a:lnTo>
                      <a:pt x="58" y="54"/>
                    </a:lnTo>
                    <a:lnTo>
                      <a:pt x="61" y="54"/>
                    </a:lnTo>
                    <a:lnTo>
                      <a:pt x="64" y="51"/>
                    </a:lnTo>
                    <a:lnTo>
                      <a:pt x="67" y="51"/>
                    </a:lnTo>
                    <a:lnTo>
                      <a:pt x="70" y="54"/>
                    </a:lnTo>
                    <a:lnTo>
                      <a:pt x="73" y="51"/>
                    </a:lnTo>
                    <a:lnTo>
                      <a:pt x="76" y="51"/>
                    </a:lnTo>
                    <a:lnTo>
                      <a:pt x="79" y="48"/>
                    </a:lnTo>
                    <a:lnTo>
                      <a:pt x="83" y="45"/>
                    </a:lnTo>
                    <a:lnTo>
                      <a:pt x="86" y="48"/>
                    </a:lnTo>
                    <a:lnTo>
                      <a:pt x="89" y="48"/>
                    </a:lnTo>
                    <a:lnTo>
                      <a:pt x="92" y="48"/>
                    </a:lnTo>
                    <a:lnTo>
                      <a:pt x="95" y="42"/>
                    </a:lnTo>
                    <a:lnTo>
                      <a:pt x="98" y="39"/>
                    </a:lnTo>
                    <a:lnTo>
                      <a:pt x="101" y="42"/>
                    </a:lnTo>
                    <a:lnTo>
                      <a:pt x="101" y="48"/>
                    </a:lnTo>
                    <a:lnTo>
                      <a:pt x="104" y="54"/>
                    </a:lnTo>
                    <a:lnTo>
                      <a:pt x="104" y="66"/>
                    </a:lnTo>
                    <a:lnTo>
                      <a:pt x="107" y="70"/>
                    </a:lnTo>
                    <a:lnTo>
                      <a:pt x="107" y="66"/>
                    </a:lnTo>
                    <a:lnTo>
                      <a:pt x="113" y="60"/>
                    </a:lnTo>
                    <a:lnTo>
                      <a:pt x="110" y="60"/>
                    </a:lnTo>
                    <a:lnTo>
                      <a:pt x="113" y="66"/>
                    </a:lnTo>
                    <a:lnTo>
                      <a:pt x="116" y="70"/>
                    </a:lnTo>
                    <a:lnTo>
                      <a:pt x="122" y="63"/>
                    </a:lnTo>
                    <a:lnTo>
                      <a:pt x="122" y="60"/>
                    </a:lnTo>
                    <a:lnTo>
                      <a:pt x="125" y="57"/>
                    </a:lnTo>
                    <a:lnTo>
                      <a:pt x="125" y="51"/>
                    </a:lnTo>
                    <a:lnTo>
                      <a:pt x="128" y="48"/>
                    </a:lnTo>
                    <a:lnTo>
                      <a:pt x="128" y="42"/>
                    </a:lnTo>
                    <a:lnTo>
                      <a:pt x="131" y="39"/>
                    </a:lnTo>
                    <a:lnTo>
                      <a:pt x="138" y="39"/>
                    </a:lnTo>
                    <a:lnTo>
                      <a:pt x="138" y="48"/>
                    </a:lnTo>
                    <a:lnTo>
                      <a:pt x="141" y="54"/>
                    </a:lnTo>
                    <a:lnTo>
                      <a:pt x="141" y="66"/>
                    </a:lnTo>
                    <a:lnTo>
                      <a:pt x="144" y="73"/>
                    </a:lnTo>
                    <a:lnTo>
                      <a:pt x="144" y="79"/>
                    </a:lnTo>
                    <a:lnTo>
                      <a:pt x="147" y="76"/>
                    </a:lnTo>
                    <a:lnTo>
                      <a:pt x="147" y="73"/>
                    </a:lnTo>
                    <a:lnTo>
                      <a:pt x="150" y="70"/>
                    </a:lnTo>
                    <a:lnTo>
                      <a:pt x="150" y="66"/>
                    </a:lnTo>
                    <a:lnTo>
                      <a:pt x="153" y="63"/>
                    </a:lnTo>
                    <a:lnTo>
                      <a:pt x="153" y="54"/>
                    </a:lnTo>
                    <a:lnTo>
                      <a:pt x="156" y="51"/>
                    </a:lnTo>
                    <a:lnTo>
                      <a:pt x="156" y="48"/>
                    </a:lnTo>
                    <a:lnTo>
                      <a:pt x="159" y="45"/>
                    </a:lnTo>
                    <a:lnTo>
                      <a:pt x="159" y="33"/>
                    </a:lnTo>
                    <a:lnTo>
                      <a:pt x="162" y="33"/>
                    </a:lnTo>
                    <a:lnTo>
                      <a:pt x="162" y="39"/>
                    </a:lnTo>
                    <a:lnTo>
                      <a:pt x="165" y="45"/>
                    </a:lnTo>
                    <a:lnTo>
                      <a:pt x="165" y="66"/>
                    </a:lnTo>
                    <a:lnTo>
                      <a:pt x="168" y="70"/>
                    </a:lnTo>
                    <a:lnTo>
                      <a:pt x="171" y="66"/>
                    </a:lnTo>
                    <a:lnTo>
                      <a:pt x="174" y="63"/>
                    </a:lnTo>
                    <a:lnTo>
                      <a:pt x="177" y="60"/>
                    </a:lnTo>
                    <a:lnTo>
                      <a:pt x="180" y="57"/>
                    </a:lnTo>
                    <a:lnTo>
                      <a:pt x="183" y="54"/>
                    </a:lnTo>
                    <a:lnTo>
                      <a:pt x="183" y="51"/>
                    </a:lnTo>
                    <a:lnTo>
                      <a:pt x="186" y="48"/>
                    </a:lnTo>
                    <a:lnTo>
                      <a:pt x="186" y="39"/>
                    </a:lnTo>
                    <a:lnTo>
                      <a:pt x="189" y="36"/>
                    </a:lnTo>
                    <a:lnTo>
                      <a:pt x="189" y="30"/>
                    </a:lnTo>
                    <a:lnTo>
                      <a:pt x="193" y="27"/>
                    </a:lnTo>
                    <a:lnTo>
                      <a:pt x="193" y="9"/>
                    </a:lnTo>
                    <a:lnTo>
                      <a:pt x="199" y="0"/>
                    </a:lnTo>
                    <a:lnTo>
                      <a:pt x="196" y="0"/>
                    </a:lnTo>
                    <a:lnTo>
                      <a:pt x="199" y="36"/>
                    </a:lnTo>
                    <a:lnTo>
                      <a:pt x="202" y="51"/>
                    </a:lnTo>
                    <a:lnTo>
                      <a:pt x="202" y="76"/>
                    </a:lnTo>
                    <a:lnTo>
                      <a:pt x="205" y="82"/>
                    </a:lnTo>
                    <a:lnTo>
                      <a:pt x="205" y="91"/>
                    </a:lnTo>
                    <a:lnTo>
                      <a:pt x="211" y="97"/>
                    </a:lnTo>
                    <a:lnTo>
                      <a:pt x="208" y="97"/>
                    </a:lnTo>
                    <a:lnTo>
                      <a:pt x="211" y="91"/>
                    </a:lnTo>
                    <a:lnTo>
                      <a:pt x="214" y="85"/>
                    </a:lnTo>
                    <a:lnTo>
                      <a:pt x="214" y="73"/>
                    </a:lnTo>
                    <a:lnTo>
                      <a:pt x="217" y="66"/>
                    </a:lnTo>
                    <a:lnTo>
                      <a:pt x="217" y="51"/>
                    </a:lnTo>
                    <a:lnTo>
                      <a:pt x="220" y="48"/>
                    </a:lnTo>
                    <a:lnTo>
                      <a:pt x="223" y="48"/>
                    </a:lnTo>
                    <a:lnTo>
                      <a:pt x="226" y="48"/>
                    </a:lnTo>
                    <a:lnTo>
                      <a:pt x="229" y="45"/>
                    </a:lnTo>
                    <a:lnTo>
                      <a:pt x="232" y="48"/>
                    </a:lnTo>
                    <a:lnTo>
                      <a:pt x="235" y="51"/>
                    </a:lnTo>
                    <a:lnTo>
                      <a:pt x="235" y="57"/>
                    </a:lnTo>
                    <a:lnTo>
                      <a:pt x="238" y="60"/>
                    </a:lnTo>
                    <a:lnTo>
                      <a:pt x="238" y="66"/>
                    </a:lnTo>
                    <a:lnTo>
                      <a:pt x="241" y="63"/>
                    </a:lnTo>
                    <a:lnTo>
                      <a:pt x="244" y="60"/>
                    </a:lnTo>
                    <a:lnTo>
                      <a:pt x="251" y="54"/>
                    </a:lnTo>
                    <a:lnTo>
                      <a:pt x="248" y="54"/>
                    </a:lnTo>
                    <a:lnTo>
                      <a:pt x="251" y="54"/>
                    </a:lnTo>
                    <a:lnTo>
                      <a:pt x="254" y="51"/>
                    </a:lnTo>
                    <a:lnTo>
                      <a:pt x="257" y="51"/>
                    </a:lnTo>
                    <a:lnTo>
                      <a:pt x="260" y="51"/>
                    </a:lnTo>
                    <a:lnTo>
                      <a:pt x="263" y="48"/>
                    </a:lnTo>
                    <a:lnTo>
                      <a:pt x="266" y="48"/>
                    </a:lnTo>
                    <a:lnTo>
                      <a:pt x="269" y="48"/>
                    </a:lnTo>
                    <a:lnTo>
                      <a:pt x="272" y="48"/>
                    </a:lnTo>
                    <a:lnTo>
                      <a:pt x="275" y="51"/>
                    </a:lnTo>
                    <a:lnTo>
                      <a:pt x="278" y="54"/>
                    </a:lnTo>
                    <a:lnTo>
                      <a:pt x="281" y="51"/>
                    </a:lnTo>
                    <a:lnTo>
                      <a:pt x="284" y="5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0" name="Freeform 22"/>
              <p:cNvSpPr>
                <a:spLocks noChangeAspect="1"/>
              </p:cNvSpPr>
              <p:nvPr/>
            </p:nvSpPr>
            <p:spPr bwMode="auto">
              <a:xfrm flipV="1">
                <a:off x="2592" y="3042"/>
                <a:ext cx="763" cy="55"/>
              </a:xfrm>
              <a:custGeom>
                <a:avLst/>
                <a:gdLst>
                  <a:gd name="T0" fmla="*/ 6 w 257"/>
                  <a:gd name="T1" fmla="*/ 70 h 98"/>
                  <a:gd name="T2" fmla="*/ 9 w 257"/>
                  <a:gd name="T3" fmla="*/ 64 h 98"/>
                  <a:gd name="T4" fmla="*/ 15 w 257"/>
                  <a:gd name="T5" fmla="*/ 52 h 98"/>
                  <a:gd name="T6" fmla="*/ 25 w 257"/>
                  <a:gd name="T7" fmla="*/ 43 h 98"/>
                  <a:gd name="T8" fmla="*/ 28 w 257"/>
                  <a:gd name="T9" fmla="*/ 76 h 98"/>
                  <a:gd name="T10" fmla="*/ 34 w 257"/>
                  <a:gd name="T11" fmla="*/ 83 h 98"/>
                  <a:gd name="T12" fmla="*/ 40 w 257"/>
                  <a:gd name="T13" fmla="*/ 70 h 98"/>
                  <a:gd name="T14" fmla="*/ 46 w 257"/>
                  <a:gd name="T15" fmla="*/ 64 h 98"/>
                  <a:gd name="T16" fmla="*/ 49 w 257"/>
                  <a:gd name="T17" fmla="*/ 80 h 98"/>
                  <a:gd name="T18" fmla="*/ 58 w 257"/>
                  <a:gd name="T19" fmla="*/ 73 h 98"/>
                  <a:gd name="T20" fmla="*/ 67 w 257"/>
                  <a:gd name="T21" fmla="*/ 70 h 98"/>
                  <a:gd name="T22" fmla="*/ 77 w 257"/>
                  <a:gd name="T23" fmla="*/ 64 h 98"/>
                  <a:gd name="T24" fmla="*/ 80 w 257"/>
                  <a:gd name="T25" fmla="*/ 52 h 98"/>
                  <a:gd name="T26" fmla="*/ 86 w 257"/>
                  <a:gd name="T27" fmla="*/ 37 h 98"/>
                  <a:gd name="T28" fmla="*/ 92 w 257"/>
                  <a:gd name="T29" fmla="*/ 0 h 98"/>
                  <a:gd name="T30" fmla="*/ 95 w 257"/>
                  <a:gd name="T31" fmla="*/ 64 h 98"/>
                  <a:gd name="T32" fmla="*/ 101 w 257"/>
                  <a:gd name="T33" fmla="*/ 98 h 98"/>
                  <a:gd name="T34" fmla="*/ 107 w 257"/>
                  <a:gd name="T35" fmla="*/ 83 h 98"/>
                  <a:gd name="T36" fmla="*/ 113 w 257"/>
                  <a:gd name="T37" fmla="*/ 55 h 98"/>
                  <a:gd name="T38" fmla="*/ 116 w 257"/>
                  <a:gd name="T39" fmla="*/ 31 h 98"/>
                  <a:gd name="T40" fmla="*/ 122 w 257"/>
                  <a:gd name="T41" fmla="*/ 46 h 98"/>
                  <a:gd name="T42" fmla="*/ 125 w 257"/>
                  <a:gd name="T43" fmla="*/ 70 h 98"/>
                  <a:gd name="T44" fmla="*/ 132 w 257"/>
                  <a:gd name="T45" fmla="*/ 86 h 98"/>
                  <a:gd name="T46" fmla="*/ 135 w 257"/>
                  <a:gd name="T47" fmla="*/ 83 h 98"/>
                  <a:gd name="T48" fmla="*/ 144 w 257"/>
                  <a:gd name="T49" fmla="*/ 73 h 98"/>
                  <a:gd name="T50" fmla="*/ 147 w 257"/>
                  <a:gd name="T51" fmla="*/ 61 h 98"/>
                  <a:gd name="T52" fmla="*/ 150 w 257"/>
                  <a:gd name="T53" fmla="*/ 70 h 98"/>
                  <a:gd name="T54" fmla="*/ 156 w 257"/>
                  <a:gd name="T55" fmla="*/ 64 h 98"/>
                  <a:gd name="T56" fmla="*/ 162 w 257"/>
                  <a:gd name="T57" fmla="*/ 52 h 98"/>
                  <a:gd name="T58" fmla="*/ 165 w 257"/>
                  <a:gd name="T59" fmla="*/ 61 h 98"/>
                  <a:gd name="T60" fmla="*/ 174 w 257"/>
                  <a:gd name="T61" fmla="*/ 55 h 98"/>
                  <a:gd name="T62" fmla="*/ 180 w 257"/>
                  <a:gd name="T63" fmla="*/ 61 h 98"/>
                  <a:gd name="T64" fmla="*/ 190 w 257"/>
                  <a:gd name="T65" fmla="*/ 70 h 98"/>
                  <a:gd name="T66" fmla="*/ 196 w 257"/>
                  <a:gd name="T67" fmla="*/ 64 h 98"/>
                  <a:gd name="T68" fmla="*/ 205 w 257"/>
                  <a:gd name="T69" fmla="*/ 67 h 98"/>
                  <a:gd name="T70" fmla="*/ 208 w 257"/>
                  <a:gd name="T71" fmla="*/ 80 h 98"/>
                  <a:gd name="T72" fmla="*/ 217 w 257"/>
                  <a:gd name="T73" fmla="*/ 73 h 98"/>
                  <a:gd name="T74" fmla="*/ 226 w 257"/>
                  <a:gd name="T75" fmla="*/ 70 h 98"/>
                  <a:gd name="T76" fmla="*/ 229 w 257"/>
                  <a:gd name="T77" fmla="*/ 55 h 98"/>
                  <a:gd name="T78" fmla="*/ 245 w 257"/>
                  <a:gd name="T79" fmla="*/ 52 h 98"/>
                  <a:gd name="T80" fmla="*/ 248 w 257"/>
                  <a:gd name="T81" fmla="*/ 58 h 98"/>
                  <a:gd name="T82" fmla="*/ 254 w 257"/>
                  <a:gd name="T83" fmla="*/ 4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98">
                    <a:moveTo>
                      <a:pt x="0" y="64"/>
                    </a:moveTo>
                    <a:lnTo>
                      <a:pt x="3" y="67"/>
                    </a:lnTo>
                    <a:lnTo>
                      <a:pt x="6" y="70"/>
                    </a:lnTo>
                    <a:lnTo>
                      <a:pt x="6" y="73"/>
                    </a:lnTo>
                    <a:lnTo>
                      <a:pt x="9" y="70"/>
                    </a:lnTo>
                    <a:lnTo>
                      <a:pt x="9" y="64"/>
                    </a:lnTo>
                    <a:lnTo>
                      <a:pt x="12" y="61"/>
                    </a:lnTo>
                    <a:lnTo>
                      <a:pt x="12" y="55"/>
                    </a:lnTo>
                    <a:lnTo>
                      <a:pt x="15" y="52"/>
                    </a:lnTo>
                    <a:lnTo>
                      <a:pt x="15" y="49"/>
                    </a:lnTo>
                    <a:lnTo>
                      <a:pt x="19" y="46"/>
                    </a:lnTo>
                    <a:lnTo>
                      <a:pt x="25" y="43"/>
                    </a:lnTo>
                    <a:lnTo>
                      <a:pt x="25" y="52"/>
                    </a:lnTo>
                    <a:lnTo>
                      <a:pt x="28" y="58"/>
                    </a:lnTo>
                    <a:lnTo>
                      <a:pt x="28" y="76"/>
                    </a:lnTo>
                    <a:lnTo>
                      <a:pt x="34" y="86"/>
                    </a:lnTo>
                    <a:lnTo>
                      <a:pt x="31" y="86"/>
                    </a:lnTo>
                    <a:lnTo>
                      <a:pt x="34" y="83"/>
                    </a:lnTo>
                    <a:lnTo>
                      <a:pt x="37" y="80"/>
                    </a:lnTo>
                    <a:lnTo>
                      <a:pt x="37" y="76"/>
                    </a:lnTo>
                    <a:lnTo>
                      <a:pt x="40" y="70"/>
                    </a:lnTo>
                    <a:lnTo>
                      <a:pt x="40" y="61"/>
                    </a:lnTo>
                    <a:lnTo>
                      <a:pt x="43" y="61"/>
                    </a:lnTo>
                    <a:lnTo>
                      <a:pt x="46" y="64"/>
                    </a:lnTo>
                    <a:lnTo>
                      <a:pt x="46" y="70"/>
                    </a:lnTo>
                    <a:lnTo>
                      <a:pt x="49" y="73"/>
                    </a:lnTo>
                    <a:lnTo>
                      <a:pt x="49" y="80"/>
                    </a:lnTo>
                    <a:lnTo>
                      <a:pt x="52" y="76"/>
                    </a:lnTo>
                    <a:lnTo>
                      <a:pt x="55" y="76"/>
                    </a:lnTo>
                    <a:lnTo>
                      <a:pt x="58" y="73"/>
                    </a:lnTo>
                    <a:lnTo>
                      <a:pt x="61" y="73"/>
                    </a:lnTo>
                    <a:lnTo>
                      <a:pt x="64" y="73"/>
                    </a:lnTo>
                    <a:lnTo>
                      <a:pt x="67" y="70"/>
                    </a:lnTo>
                    <a:lnTo>
                      <a:pt x="70" y="70"/>
                    </a:lnTo>
                    <a:lnTo>
                      <a:pt x="74" y="67"/>
                    </a:lnTo>
                    <a:lnTo>
                      <a:pt x="77" y="64"/>
                    </a:lnTo>
                    <a:lnTo>
                      <a:pt x="77" y="61"/>
                    </a:lnTo>
                    <a:lnTo>
                      <a:pt x="80" y="58"/>
                    </a:lnTo>
                    <a:lnTo>
                      <a:pt x="80" y="52"/>
                    </a:lnTo>
                    <a:lnTo>
                      <a:pt x="83" y="49"/>
                    </a:lnTo>
                    <a:lnTo>
                      <a:pt x="86" y="46"/>
                    </a:lnTo>
                    <a:lnTo>
                      <a:pt x="86" y="37"/>
                    </a:lnTo>
                    <a:lnTo>
                      <a:pt x="89" y="31"/>
                    </a:lnTo>
                    <a:lnTo>
                      <a:pt x="89" y="6"/>
                    </a:lnTo>
                    <a:lnTo>
                      <a:pt x="92" y="0"/>
                    </a:lnTo>
                    <a:lnTo>
                      <a:pt x="92" y="3"/>
                    </a:lnTo>
                    <a:lnTo>
                      <a:pt x="95" y="16"/>
                    </a:lnTo>
                    <a:lnTo>
                      <a:pt x="95" y="64"/>
                    </a:lnTo>
                    <a:lnTo>
                      <a:pt x="98" y="76"/>
                    </a:lnTo>
                    <a:lnTo>
                      <a:pt x="98" y="95"/>
                    </a:lnTo>
                    <a:lnTo>
                      <a:pt x="101" y="98"/>
                    </a:lnTo>
                    <a:lnTo>
                      <a:pt x="104" y="95"/>
                    </a:lnTo>
                    <a:lnTo>
                      <a:pt x="107" y="92"/>
                    </a:lnTo>
                    <a:lnTo>
                      <a:pt x="107" y="83"/>
                    </a:lnTo>
                    <a:lnTo>
                      <a:pt x="110" y="76"/>
                    </a:lnTo>
                    <a:lnTo>
                      <a:pt x="110" y="61"/>
                    </a:lnTo>
                    <a:lnTo>
                      <a:pt x="113" y="55"/>
                    </a:lnTo>
                    <a:lnTo>
                      <a:pt x="113" y="40"/>
                    </a:lnTo>
                    <a:lnTo>
                      <a:pt x="116" y="34"/>
                    </a:lnTo>
                    <a:lnTo>
                      <a:pt x="116" y="31"/>
                    </a:lnTo>
                    <a:lnTo>
                      <a:pt x="119" y="34"/>
                    </a:lnTo>
                    <a:lnTo>
                      <a:pt x="119" y="43"/>
                    </a:lnTo>
                    <a:lnTo>
                      <a:pt x="122" y="46"/>
                    </a:lnTo>
                    <a:lnTo>
                      <a:pt x="122" y="55"/>
                    </a:lnTo>
                    <a:lnTo>
                      <a:pt x="125" y="58"/>
                    </a:lnTo>
                    <a:lnTo>
                      <a:pt x="125" y="70"/>
                    </a:lnTo>
                    <a:lnTo>
                      <a:pt x="129" y="76"/>
                    </a:lnTo>
                    <a:lnTo>
                      <a:pt x="129" y="89"/>
                    </a:lnTo>
                    <a:lnTo>
                      <a:pt x="132" y="86"/>
                    </a:lnTo>
                    <a:lnTo>
                      <a:pt x="132" y="80"/>
                    </a:lnTo>
                    <a:lnTo>
                      <a:pt x="135" y="76"/>
                    </a:lnTo>
                    <a:lnTo>
                      <a:pt x="135" y="83"/>
                    </a:lnTo>
                    <a:lnTo>
                      <a:pt x="141" y="83"/>
                    </a:lnTo>
                    <a:lnTo>
                      <a:pt x="141" y="76"/>
                    </a:lnTo>
                    <a:lnTo>
                      <a:pt x="144" y="73"/>
                    </a:lnTo>
                    <a:lnTo>
                      <a:pt x="144" y="67"/>
                    </a:lnTo>
                    <a:lnTo>
                      <a:pt x="147" y="64"/>
                    </a:lnTo>
                    <a:lnTo>
                      <a:pt x="147" y="61"/>
                    </a:lnTo>
                    <a:lnTo>
                      <a:pt x="147" y="64"/>
                    </a:lnTo>
                    <a:lnTo>
                      <a:pt x="150" y="67"/>
                    </a:lnTo>
                    <a:lnTo>
                      <a:pt x="150" y="70"/>
                    </a:lnTo>
                    <a:lnTo>
                      <a:pt x="153" y="73"/>
                    </a:lnTo>
                    <a:lnTo>
                      <a:pt x="153" y="67"/>
                    </a:lnTo>
                    <a:lnTo>
                      <a:pt x="156" y="64"/>
                    </a:lnTo>
                    <a:lnTo>
                      <a:pt x="156" y="58"/>
                    </a:lnTo>
                    <a:lnTo>
                      <a:pt x="159" y="55"/>
                    </a:lnTo>
                    <a:lnTo>
                      <a:pt x="162" y="52"/>
                    </a:lnTo>
                    <a:lnTo>
                      <a:pt x="162" y="55"/>
                    </a:lnTo>
                    <a:lnTo>
                      <a:pt x="168" y="61"/>
                    </a:lnTo>
                    <a:lnTo>
                      <a:pt x="165" y="61"/>
                    </a:lnTo>
                    <a:lnTo>
                      <a:pt x="168" y="58"/>
                    </a:lnTo>
                    <a:lnTo>
                      <a:pt x="171" y="58"/>
                    </a:lnTo>
                    <a:lnTo>
                      <a:pt x="174" y="55"/>
                    </a:lnTo>
                    <a:lnTo>
                      <a:pt x="177" y="52"/>
                    </a:lnTo>
                    <a:lnTo>
                      <a:pt x="180" y="55"/>
                    </a:lnTo>
                    <a:lnTo>
                      <a:pt x="180" y="61"/>
                    </a:lnTo>
                    <a:lnTo>
                      <a:pt x="184" y="64"/>
                    </a:lnTo>
                    <a:lnTo>
                      <a:pt x="184" y="70"/>
                    </a:lnTo>
                    <a:lnTo>
                      <a:pt x="190" y="70"/>
                    </a:lnTo>
                    <a:lnTo>
                      <a:pt x="190" y="64"/>
                    </a:lnTo>
                    <a:lnTo>
                      <a:pt x="193" y="61"/>
                    </a:lnTo>
                    <a:lnTo>
                      <a:pt x="196" y="64"/>
                    </a:lnTo>
                    <a:lnTo>
                      <a:pt x="199" y="64"/>
                    </a:lnTo>
                    <a:lnTo>
                      <a:pt x="202" y="61"/>
                    </a:lnTo>
                    <a:lnTo>
                      <a:pt x="205" y="67"/>
                    </a:lnTo>
                    <a:lnTo>
                      <a:pt x="205" y="70"/>
                    </a:lnTo>
                    <a:lnTo>
                      <a:pt x="211" y="80"/>
                    </a:lnTo>
                    <a:lnTo>
                      <a:pt x="208" y="80"/>
                    </a:lnTo>
                    <a:lnTo>
                      <a:pt x="211" y="76"/>
                    </a:lnTo>
                    <a:lnTo>
                      <a:pt x="214" y="73"/>
                    </a:lnTo>
                    <a:lnTo>
                      <a:pt x="217" y="73"/>
                    </a:lnTo>
                    <a:lnTo>
                      <a:pt x="220" y="76"/>
                    </a:lnTo>
                    <a:lnTo>
                      <a:pt x="223" y="73"/>
                    </a:lnTo>
                    <a:lnTo>
                      <a:pt x="226" y="70"/>
                    </a:lnTo>
                    <a:lnTo>
                      <a:pt x="226" y="61"/>
                    </a:lnTo>
                    <a:lnTo>
                      <a:pt x="229" y="58"/>
                    </a:lnTo>
                    <a:lnTo>
                      <a:pt x="229" y="55"/>
                    </a:lnTo>
                    <a:lnTo>
                      <a:pt x="239" y="55"/>
                    </a:lnTo>
                    <a:lnTo>
                      <a:pt x="239" y="58"/>
                    </a:lnTo>
                    <a:lnTo>
                      <a:pt x="245" y="52"/>
                    </a:lnTo>
                    <a:lnTo>
                      <a:pt x="242" y="52"/>
                    </a:lnTo>
                    <a:lnTo>
                      <a:pt x="245" y="55"/>
                    </a:lnTo>
                    <a:lnTo>
                      <a:pt x="248" y="58"/>
                    </a:lnTo>
                    <a:lnTo>
                      <a:pt x="251" y="55"/>
                    </a:lnTo>
                    <a:lnTo>
                      <a:pt x="251" y="52"/>
                    </a:lnTo>
                    <a:lnTo>
                      <a:pt x="254" y="46"/>
                    </a:lnTo>
                    <a:lnTo>
                      <a:pt x="254" y="37"/>
                    </a:lnTo>
                    <a:lnTo>
                      <a:pt x="257" y="4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1" name="Freeform 23"/>
              <p:cNvSpPr>
                <a:spLocks noChangeAspect="1"/>
              </p:cNvSpPr>
              <p:nvPr/>
            </p:nvSpPr>
            <p:spPr bwMode="auto">
              <a:xfrm flipV="1">
                <a:off x="3355" y="3035"/>
                <a:ext cx="760" cy="45"/>
              </a:xfrm>
              <a:custGeom>
                <a:avLst/>
                <a:gdLst>
                  <a:gd name="T0" fmla="*/ 3 w 256"/>
                  <a:gd name="T1" fmla="*/ 27 h 79"/>
                  <a:gd name="T2" fmla="*/ 6 w 256"/>
                  <a:gd name="T3" fmla="*/ 52 h 79"/>
                  <a:gd name="T4" fmla="*/ 12 w 256"/>
                  <a:gd name="T5" fmla="*/ 45 h 79"/>
                  <a:gd name="T6" fmla="*/ 21 w 256"/>
                  <a:gd name="T7" fmla="*/ 30 h 79"/>
                  <a:gd name="T8" fmla="*/ 24 w 256"/>
                  <a:gd name="T9" fmla="*/ 18 h 79"/>
                  <a:gd name="T10" fmla="*/ 30 w 256"/>
                  <a:gd name="T11" fmla="*/ 15 h 79"/>
                  <a:gd name="T12" fmla="*/ 33 w 256"/>
                  <a:gd name="T13" fmla="*/ 49 h 79"/>
                  <a:gd name="T14" fmla="*/ 40 w 256"/>
                  <a:gd name="T15" fmla="*/ 36 h 79"/>
                  <a:gd name="T16" fmla="*/ 46 w 256"/>
                  <a:gd name="T17" fmla="*/ 42 h 79"/>
                  <a:gd name="T18" fmla="*/ 52 w 256"/>
                  <a:gd name="T19" fmla="*/ 36 h 79"/>
                  <a:gd name="T20" fmla="*/ 61 w 256"/>
                  <a:gd name="T21" fmla="*/ 30 h 79"/>
                  <a:gd name="T22" fmla="*/ 70 w 256"/>
                  <a:gd name="T23" fmla="*/ 42 h 79"/>
                  <a:gd name="T24" fmla="*/ 76 w 256"/>
                  <a:gd name="T25" fmla="*/ 27 h 79"/>
                  <a:gd name="T26" fmla="*/ 85 w 256"/>
                  <a:gd name="T27" fmla="*/ 18 h 79"/>
                  <a:gd name="T28" fmla="*/ 88 w 256"/>
                  <a:gd name="T29" fmla="*/ 39 h 79"/>
                  <a:gd name="T30" fmla="*/ 95 w 256"/>
                  <a:gd name="T31" fmla="*/ 49 h 79"/>
                  <a:gd name="T32" fmla="*/ 98 w 256"/>
                  <a:gd name="T33" fmla="*/ 33 h 79"/>
                  <a:gd name="T34" fmla="*/ 110 w 256"/>
                  <a:gd name="T35" fmla="*/ 39 h 79"/>
                  <a:gd name="T36" fmla="*/ 116 w 256"/>
                  <a:gd name="T37" fmla="*/ 30 h 79"/>
                  <a:gd name="T38" fmla="*/ 125 w 256"/>
                  <a:gd name="T39" fmla="*/ 27 h 79"/>
                  <a:gd name="T40" fmla="*/ 134 w 256"/>
                  <a:gd name="T41" fmla="*/ 24 h 79"/>
                  <a:gd name="T42" fmla="*/ 143 w 256"/>
                  <a:gd name="T43" fmla="*/ 39 h 79"/>
                  <a:gd name="T44" fmla="*/ 146 w 256"/>
                  <a:gd name="T45" fmla="*/ 39 h 79"/>
                  <a:gd name="T46" fmla="*/ 159 w 256"/>
                  <a:gd name="T47" fmla="*/ 33 h 79"/>
                  <a:gd name="T48" fmla="*/ 162 w 256"/>
                  <a:gd name="T49" fmla="*/ 33 h 79"/>
                  <a:gd name="T50" fmla="*/ 165 w 256"/>
                  <a:gd name="T51" fmla="*/ 12 h 79"/>
                  <a:gd name="T52" fmla="*/ 171 w 256"/>
                  <a:gd name="T53" fmla="*/ 0 h 79"/>
                  <a:gd name="T54" fmla="*/ 174 w 256"/>
                  <a:gd name="T55" fmla="*/ 39 h 79"/>
                  <a:gd name="T56" fmla="*/ 180 w 256"/>
                  <a:gd name="T57" fmla="*/ 79 h 79"/>
                  <a:gd name="T58" fmla="*/ 183 w 256"/>
                  <a:gd name="T59" fmla="*/ 61 h 79"/>
                  <a:gd name="T60" fmla="*/ 189 w 256"/>
                  <a:gd name="T61" fmla="*/ 45 h 79"/>
                  <a:gd name="T62" fmla="*/ 195 w 256"/>
                  <a:gd name="T63" fmla="*/ 33 h 79"/>
                  <a:gd name="T64" fmla="*/ 198 w 256"/>
                  <a:gd name="T65" fmla="*/ 18 h 79"/>
                  <a:gd name="T66" fmla="*/ 205 w 256"/>
                  <a:gd name="T67" fmla="*/ 21 h 79"/>
                  <a:gd name="T68" fmla="*/ 211 w 256"/>
                  <a:gd name="T69" fmla="*/ 21 h 79"/>
                  <a:gd name="T70" fmla="*/ 220 w 256"/>
                  <a:gd name="T71" fmla="*/ 24 h 79"/>
                  <a:gd name="T72" fmla="*/ 223 w 256"/>
                  <a:gd name="T73" fmla="*/ 9 h 79"/>
                  <a:gd name="T74" fmla="*/ 229 w 256"/>
                  <a:gd name="T75" fmla="*/ 33 h 79"/>
                  <a:gd name="T76" fmla="*/ 235 w 256"/>
                  <a:gd name="T77" fmla="*/ 49 h 79"/>
                  <a:gd name="T78" fmla="*/ 238 w 256"/>
                  <a:gd name="T79" fmla="*/ 55 h 79"/>
                  <a:gd name="T80" fmla="*/ 244 w 256"/>
                  <a:gd name="T81" fmla="*/ 36 h 79"/>
                  <a:gd name="T82" fmla="*/ 250 w 256"/>
                  <a:gd name="T83"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79">
                    <a:moveTo>
                      <a:pt x="0" y="9"/>
                    </a:moveTo>
                    <a:lnTo>
                      <a:pt x="0" y="21"/>
                    </a:lnTo>
                    <a:lnTo>
                      <a:pt x="3" y="27"/>
                    </a:lnTo>
                    <a:lnTo>
                      <a:pt x="3" y="42"/>
                    </a:lnTo>
                    <a:lnTo>
                      <a:pt x="9" y="52"/>
                    </a:lnTo>
                    <a:lnTo>
                      <a:pt x="6" y="52"/>
                    </a:lnTo>
                    <a:lnTo>
                      <a:pt x="9" y="52"/>
                    </a:lnTo>
                    <a:lnTo>
                      <a:pt x="12" y="49"/>
                    </a:lnTo>
                    <a:lnTo>
                      <a:pt x="12" y="45"/>
                    </a:lnTo>
                    <a:lnTo>
                      <a:pt x="15" y="42"/>
                    </a:lnTo>
                    <a:lnTo>
                      <a:pt x="15" y="36"/>
                    </a:lnTo>
                    <a:lnTo>
                      <a:pt x="21" y="30"/>
                    </a:lnTo>
                    <a:lnTo>
                      <a:pt x="21" y="27"/>
                    </a:lnTo>
                    <a:lnTo>
                      <a:pt x="24" y="24"/>
                    </a:lnTo>
                    <a:lnTo>
                      <a:pt x="24" y="18"/>
                    </a:lnTo>
                    <a:lnTo>
                      <a:pt x="27" y="15"/>
                    </a:lnTo>
                    <a:lnTo>
                      <a:pt x="27" y="12"/>
                    </a:lnTo>
                    <a:lnTo>
                      <a:pt x="30" y="15"/>
                    </a:lnTo>
                    <a:lnTo>
                      <a:pt x="30" y="33"/>
                    </a:lnTo>
                    <a:lnTo>
                      <a:pt x="33" y="42"/>
                    </a:lnTo>
                    <a:lnTo>
                      <a:pt x="33" y="49"/>
                    </a:lnTo>
                    <a:lnTo>
                      <a:pt x="37" y="45"/>
                    </a:lnTo>
                    <a:lnTo>
                      <a:pt x="37" y="39"/>
                    </a:lnTo>
                    <a:lnTo>
                      <a:pt x="40" y="36"/>
                    </a:lnTo>
                    <a:lnTo>
                      <a:pt x="43" y="33"/>
                    </a:lnTo>
                    <a:lnTo>
                      <a:pt x="46" y="36"/>
                    </a:lnTo>
                    <a:lnTo>
                      <a:pt x="46" y="42"/>
                    </a:lnTo>
                    <a:lnTo>
                      <a:pt x="49" y="42"/>
                    </a:lnTo>
                    <a:lnTo>
                      <a:pt x="52" y="39"/>
                    </a:lnTo>
                    <a:lnTo>
                      <a:pt x="52" y="36"/>
                    </a:lnTo>
                    <a:lnTo>
                      <a:pt x="61" y="30"/>
                    </a:lnTo>
                    <a:lnTo>
                      <a:pt x="58" y="30"/>
                    </a:lnTo>
                    <a:lnTo>
                      <a:pt x="61" y="30"/>
                    </a:lnTo>
                    <a:lnTo>
                      <a:pt x="64" y="33"/>
                    </a:lnTo>
                    <a:lnTo>
                      <a:pt x="70" y="39"/>
                    </a:lnTo>
                    <a:lnTo>
                      <a:pt x="70" y="42"/>
                    </a:lnTo>
                    <a:lnTo>
                      <a:pt x="73" y="39"/>
                    </a:lnTo>
                    <a:lnTo>
                      <a:pt x="76" y="36"/>
                    </a:lnTo>
                    <a:lnTo>
                      <a:pt x="76" y="27"/>
                    </a:lnTo>
                    <a:lnTo>
                      <a:pt x="79" y="24"/>
                    </a:lnTo>
                    <a:lnTo>
                      <a:pt x="79" y="21"/>
                    </a:lnTo>
                    <a:lnTo>
                      <a:pt x="85" y="18"/>
                    </a:lnTo>
                    <a:lnTo>
                      <a:pt x="85" y="27"/>
                    </a:lnTo>
                    <a:lnTo>
                      <a:pt x="88" y="30"/>
                    </a:lnTo>
                    <a:lnTo>
                      <a:pt x="88" y="39"/>
                    </a:lnTo>
                    <a:lnTo>
                      <a:pt x="92" y="42"/>
                    </a:lnTo>
                    <a:lnTo>
                      <a:pt x="92" y="45"/>
                    </a:lnTo>
                    <a:lnTo>
                      <a:pt x="95" y="49"/>
                    </a:lnTo>
                    <a:lnTo>
                      <a:pt x="95" y="42"/>
                    </a:lnTo>
                    <a:lnTo>
                      <a:pt x="98" y="39"/>
                    </a:lnTo>
                    <a:lnTo>
                      <a:pt x="98" y="33"/>
                    </a:lnTo>
                    <a:lnTo>
                      <a:pt x="101" y="36"/>
                    </a:lnTo>
                    <a:lnTo>
                      <a:pt x="104" y="39"/>
                    </a:lnTo>
                    <a:lnTo>
                      <a:pt x="110" y="39"/>
                    </a:lnTo>
                    <a:lnTo>
                      <a:pt x="110" y="36"/>
                    </a:lnTo>
                    <a:lnTo>
                      <a:pt x="113" y="33"/>
                    </a:lnTo>
                    <a:lnTo>
                      <a:pt x="116" y="30"/>
                    </a:lnTo>
                    <a:lnTo>
                      <a:pt x="119" y="27"/>
                    </a:lnTo>
                    <a:lnTo>
                      <a:pt x="122" y="27"/>
                    </a:lnTo>
                    <a:lnTo>
                      <a:pt x="125" y="27"/>
                    </a:lnTo>
                    <a:lnTo>
                      <a:pt x="128" y="27"/>
                    </a:lnTo>
                    <a:lnTo>
                      <a:pt x="131" y="21"/>
                    </a:lnTo>
                    <a:lnTo>
                      <a:pt x="134" y="24"/>
                    </a:lnTo>
                    <a:lnTo>
                      <a:pt x="137" y="27"/>
                    </a:lnTo>
                    <a:lnTo>
                      <a:pt x="137" y="33"/>
                    </a:lnTo>
                    <a:lnTo>
                      <a:pt x="143" y="39"/>
                    </a:lnTo>
                    <a:lnTo>
                      <a:pt x="140" y="39"/>
                    </a:lnTo>
                    <a:lnTo>
                      <a:pt x="143" y="39"/>
                    </a:lnTo>
                    <a:lnTo>
                      <a:pt x="146" y="39"/>
                    </a:lnTo>
                    <a:lnTo>
                      <a:pt x="150" y="42"/>
                    </a:lnTo>
                    <a:lnTo>
                      <a:pt x="153" y="39"/>
                    </a:lnTo>
                    <a:lnTo>
                      <a:pt x="159" y="33"/>
                    </a:lnTo>
                    <a:lnTo>
                      <a:pt x="156" y="33"/>
                    </a:lnTo>
                    <a:lnTo>
                      <a:pt x="159" y="36"/>
                    </a:lnTo>
                    <a:lnTo>
                      <a:pt x="162" y="33"/>
                    </a:lnTo>
                    <a:lnTo>
                      <a:pt x="162" y="27"/>
                    </a:lnTo>
                    <a:lnTo>
                      <a:pt x="165" y="24"/>
                    </a:lnTo>
                    <a:lnTo>
                      <a:pt x="165" y="12"/>
                    </a:lnTo>
                    <a:lnTo>
                      <a:pt x="168" y="9"/>
                    </a:lnTo>
                    <a:lnTo>
                      <a:pt x="168" y="3"/>
                    </a:lnTo>
                    <a:lnTo>
                      <a:pt x="171" y="0"/>
                    </a:lnTo>
                    <a:lnTo>
                      <a:pt x="171" y="6"/>
                    </a:lnTo>
                    <a:lnTo>
                      <a:pt x="174" y="15"/>
                    </a:lnTo>
                    <a:lnTo>
                      <a:pt x="174" y="39"/>
                    </a:lnTo>
                    <a:lnTo>
                      <a:pt x="177" y="52"/>
                    </a:lnTo>
                    <a:lnTo>
                      <a:pt x="177" y="76"/>
                    </a:lnTo>
                    <a:lnTo>
                      <a:pt x="180" y="79"/>
                    </a:lnTo>
                    <a:lnTo>
                      <a:pt x="180" y="73"/>
                    </a:lnTo>
                    <a:lnTo>
                      <a:pt x="183" y="70"/>
                    </a:lnTo>
                    <a:lnTo>
                      <a:pt x="183" y="61"/>
                    </a:lnTo>
                    <a:lnTo>
                      <a:pt x="186" y="58"/>
                    </a:lnTo>
                    <a:lnTo>
                      <a:pt x="186" y="49"/>
                    </a:lnTo>
                    <a:lnTo>
                      <a:pt x="189" y="45"/>
                    </a:lnTo>
                    <a:lnTo>
                      <a:pt x="189" y="39"/>
                    </a:lnTo>
                    <a:lnTo>
                      <a:pt x="192" y="36"/>
                    </a:lnTo>
                    <a:lnTo>
                      <a:pt x="195" y="33"/>
                    </a:lnTo>
                    <a:lnTo>
                      <a:pt x="195" y="30"/>
                    </a:lnTo>
                    <a:lnTo>
                      <a:pt x="198" y="27"/>
                    </a:lnTo>
                    <a:lnTo>
                      <a:pt x="198" y="18"/>
                    </a:lnTo>
                    <a:lnTo>
                      <a:pt x="201" y="15"/>
                    </a:lnTo>
                    <a:lnTo>
                      <a:pt x="205" y="18"/>
                    </a:lnTo>
                    <a:lnTo>
                      <a:pt x="205" y="21"/>
                    </a:lnTo>
                    <a:lnTo>
                      <a:pt x="211" y="21"/>
                    </a:lnTo>
                    <a:lnTo>
                      <a:pt x="211" y="18"/>
                    </a:lnTo>
                    <a:lnTo>
                      <a:pt x="211" y="21"/>
                    </a:lnTo>
                    <a:lnTo>
                      <a:pt x="214" y="24"/>
                    </a:lnTo>
                    <a:lnTo>
                      <a:pt x="217" y="27"/>
                    </a:lnTo>
                    <a:lnTo>
                      <a:pt x="220" y="24"/>
                    </a:lnTo>
                    <a:lnTo>
                      <a:pt x="220" y="21"/>
                    </a:lnTo>
                    <a:lnTo>
                      <a:pt x="223" y="18"/>
                    </a:lnTo>
                    <a:lnTo>
                      <a:pt x="223" y="9"/>
                    </a:lnTo>
                    <a:lnTo>
                      <a:pt x="226" y="12"/>
                    </a:lnTo>
                    <a:lnTo>
                      <a:pt x="229" y="15"/>
                    </a:lnTo>
                    <a:lnTo>
                      <a:pt x="229" y="33"/>
                    </a:lnTo>
                    <a:lnTo>
                      <a:pt x="232" y="36"/>
                    </a:lnTo>
                    <a:lnTo>
                      <a:pt x="232" y="45"/>
                    </a:lnTo>
                    <a:lnTo>
                      <a:pt x="235" y="49"/>
                    </a:lnTo>
                    <a:lnTo>
                      <a:pt x="235" y="55"/>
                    </a:lnTo>
                    <a:lnTo>
                      <a:pt x="238" y="58"/>
                    </a:lnTo>
                    <a:lnTo>
                      <a:pt x="238" y="55"/>
                    </a:lnTo>
                    <a:lnTo>
                      <a:pt x="241" y="49"/>
                    </a:lnTo>
                    <a:lnTo>
                      <a:pt x="241" y="39"/>
                    </a:lnTo>
                    <a:lnTo>
                      <a:pt x="244" y="36"/>
                    </a:lnTo>
                    <a:lnTo>
                      <a:pt x="244" y="33"/>
                    </a:lnTo>
                    <a:lnTo>
                      <a:pt x="250" y="36"/>
                    </a:lnTo>
                    <a:lnTo>
                      <a:pt x="250" y="45"/>
                    </a:lnTo>
                    <a:lnTo>
                      <a:pt x="256" y="55"/>
                    </a:lnTo>
                    <a:lnTo>
                      <a:pt x="253" y="5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2" name="Freeform 24"/>
              <p:cNvSpPr>
                <a:spLocks noChangeAspect="1"/>
              </p:cNvSpPr>
              <p:nvPr/>
            </p:nvSpPr>
            <p:spPr bwMode="auto">
              <a:xfrm flipV="1">
                <a:off x="4105" y="3043"/>
                <a:ext cx="735" cy="35"/>
              </a:xfrm>
              <a:custGeom>
                <a:avLst/>
                <a:gdLst>
                  <a:gd name="T0" fmla="*/ 7 w 248"/>
                  <a:gd name="T1" fmla="*/ 36 h 61"/>
                  <a:gd name="T2" fmla="*/ 13 w 248"/>
                  <a:gd name="T3" fmla="*/ 18 h 61"/>
                  <a:gd name="T4" fmla="*/ 16 w 248"/>
                  <a:gd name="T5" fmla="*/ 21 h 61"/>
                  <a:gd name="T6" fmla="*/ 19 w 248"/>
                  <a:gd name="T7" fmla="*/ 33 h 61"/>
                  <a:gd name="T8" fmla="*/ 28 w 248"/>
                  <a:gd name="T9" fmla="*/ 24 h 61"/>
                  <a:gd name="T10" fmla="*/ 31 w 248"/>
                  <a:gd name="T11" fmla="*/ 24 h 61"/>
                  <a:gd name="T12" fmla="*/ 34 w 248"/>
                  <a:gd name="T13" fmla="*/ 33 h 61"/>
                  <a:gd name="T14" fmla="*/ 40 w 248"/>
                  <a:gd name="T15" fmla="*/ 36 h 61"/>
                  <a:gd name="T16" fmla="*/ 46 w 248"/>
                  <a:gd name="T17" fmla="*/ 18 h 61"/>
                  <a:gd name="T18" fmla="*/ 49 w 248"/>
                  <a:gd name="T19" fmla="*/ 6 h 61"/>
                  <a:gd name="T20" fmla="*/ 52 w 248"/>
                  <a:gd name="T21" fmla="*/ 21 h 61"/>
                  <a:gd name="T22" fmla="*/ 58 w 248"/>
                  <a:gd name="T23" fmla="*/ 42 h 61"/>
                  <a:gd name="T24" fmla="*/ 65 w 248"/>
                  <a:gd name="T25" fmla="*/ 52 h 61"/>
                  <a:gd name="T26" fmla="*/ 71 w 248"/>
                  <a:gd name="T27" fmla="*/ 27 h 61"/>
                  <a:gd name="T28" fmla="*/ 77 w 248"/>
                  <a:gd name="T29" fmla="*/ 18 h 61"/>
                  <a:gd name="T30" fmla="*/ 80 w 248"/>
                  <a:gd name="T31" fmla="*/ 6 h 61"/>
                  <a:gd name="T32" fmla="*/ 86 w 248"/>
                  <a:gd name="T33" fmla="*/ 30 h 61"/>
                  <a:gd name="T34" fmla="*/ 89 w 248"/>
                  <a:gd name="T35" fmla="*/ 49 h 61"/>
                  <a:gd name="T36" fmla="*/ 95 w 248"/>
                  <a:gd name="T37" fmla="*/ 39 h 61"/>
                  <a:gd name="T38" fmla="*/ 101 w 248"/>
                  <a:gd name="T39" fmla="*/ 33 h 61"/>
                  <a:gd name="T40" fmla="*/ 110 w 248"/>
                  <a:gd name="T41" fmla="*/ 27 h 61"/>
                  <a:gd name="T42" fmla="*/ 113 w 248"/>
                  <a:gd name="T43" fmla="*/ 18 h 61"/>
                  <a:gd name="T44" fmla="*/ 123 w 248"/>
                  <a:gd name="T45" fmla="*/ 30 h 61"/>
                  <a:gd name="T46" fmla="*/ 132 w 248"/>
                  <a:gd name="T47" fmla="*/ 24 h 61"/>
                  <a:gd name="T48" fmla="*/ 138 w 248"/>
                  <a:gd name="T49" fmla="*/ 24 h 61"/>
                  <a:gd name="T50" fmla="*/ 144 w 248"/>
                  <a:gd name="T51" fmla="*/ 33 h 61"/>
                  <a:gd name="T52" fmla="*/ 150 w 248"/>
                  <a:gd name="T53" fmla="*/ 33 h 61"/>
                  <a:gd name="T54" fmla="*/ 156 w 248"/>
                  <a:gd name="T55" fmla="*/ 42 h 61"/>
                  <a:gd name="T56" fmla="*/ 162 w 248"/>
                  <a:gd name="T57" fmla="*/ 24 h 61"/>
                  <a:gd name="T58" fmla="*/ 168 w 248"/>
                  <a:gd name="T59" fmla="*/ 9 h 61"/>
                  <a:gd name="T60" fmla="*/ 172 w 248"/>
                  <a:gd name="T61" fmla="*/ 33 h 61"/>
                  <a:gd name="T62" fmla="*/ 178 w 248"/>
                  <a:gd name="T63" fmla="*/ 30 h 61"/>
                  <a:gd name="T64" fmla="*/ 190 w 248"/>
                  <a:gd name="T65" fmla="*/ 27 h 61"/>
                  <a:gd name="T66" fmla="*/ 193 w 248"/>
                  <a:gd name="T67" fmla="*/ 15 h 61"/>
                  <a:gd name="T68" fmla="*/ 199 w 248"/>
                  <a:gd name="T69" fmla="*/ 36 h 61"/>
                  <a:gd name="T70" fmla="*/ 205 w 248"/>
                  <a:gd name="T71" fmla="*/ 58 h 61"/>
                  <a:gd name="T72" fmla="*/ 211 w 248"/>
                  <a:gd name="T73" fmla="*/ 52 h 61"/>
                  <a:gd name="T74" fmla="*/ 217 w 248"/>
                  <a:gd name="T75" fmla="*/ 42 h 61"/>
                  <a:gd name="T76" fmla="*/ 223 w 248"/>
                  <a:gd name="T77" fmla="*/ 27 h 61"/>
                  <a:gd name="T78" fmla="*/ 233 w 248"/>
                  <a:gd name="T79" fmla="*/ 15 h 61"/>
                  <a:gd name="T80" fmla="*/ 242 w 248"/>
                  <a:gd name="T81" fmla="*/ 9 h 61"/>
                  <a:gd name="T82" fmla="*/ 245 w 248"/>
                  <a:gd name="T83" fmla="*/ 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61">
                    <a:moveTo>
                      <a:pt x="0" y="52"/>
                    </a:moveTo>
                    <a:lnTo>
                      <a:pt x="3" y="39"/>
                    </a:lnTo>
                    <a:lnTo>
                      <a:pt x="7" y="36"/>
                    </a:lnTo>
                    <a:lnTo>
                      <a:pt x="10" y="33"/>
                    </a:lnTo>
                    <a:lnTo>
                      <a:pt x="10" y="21"/>
                    </a:lnTo>
                    <a:lnTo>
                      <a:pt x="13" y="18"/>
                    </a:lnTo>
                    <a:lnTo>
                      <a:pt x="13" y="15"/>
                    </a:lnTo>
                    <a:lnTo>
                      <a:pt x="13" y="18"/>
                    </a:lnTo>
                    <a:lnTo>
                      <a:pt x="16" y="21"/>
                    </a:lnTo>
                    <a:lnTo>
                      <a:pt x="16" y="27"/>
                    </a:lnTo>
                    <a:lnTo>
                      <a:pt x="19" y="30"/>
                    </a:lnTo>
                    <a:lnTo>
                      <a:pt x="19" y="33"/>
                    </a:lnTo>
                    <a:lnTo>
                      <a:pt x="22" y="30"/>
                    </a:lnTo>
                    <a:lnTo>
                      <a:pt x="22" y="24"/>
                    </a:lnTo>
                    <a:lnTo>
                      <a:pt x="28" y="24"/>
                    </a:lnTo>
                    <a:lnTo>
                      <a:pt x="25" y="24"/>
                    </a:lnTo>
                    <a:lnTo>
                      <a:pt x="28" y="21"/>
                    </a:lnTo>
                    <a:lnTo>
                      <a:pt x="31" y="24"/>
                    </a:lnTo>
                    <a:lnTo>
                      <a:pt x="31" y="27"/>
                    </a:lnTo>
                    <a:lnTo>
                      <a:pt x="34" y="30"/>
                    </a:lnTo>
                    <a:lnTo>
                      <a:pt x="34" y="33"/>
                    </a:lnTo>
                    <a:lnTo>
                      <a:pt x="40" y="39"/>
                    </a:lnTo>
                    <a:lnTo>
                      <a:pt x="37" y="39"/>
                    </a:lnTo>
                    <a:lnTo>
                      <a:pt x="40" y="36"/>
                    </a:lnTo>
                    <a:lnTo>
                      <a:pt x="43" y="33"/>
                    </a:lnTo>
                    <a:lnTo>
                      <a:pt x="43" y="21"/>
                    </a:lnTo>
                    <a:lnTo>
                      <a:pt x="46" y="18"/>
                    </a:lnTo>
                    <a:lnTo>
                      <a:pt x="46" y="15"/>
                    </a:lnTo>
                    <a:lnTo>
                      <a:pt x="49" y="12"/>
                    </a:lnTo>
                    <a:lnTo>
                      <a:pt x="49" y="6"/>
                    </a:lnTo>
                    <a:lnTo>
                      <a:pt x="49" y="9"/>
                    </a:lnTo>
                    <a:lnTo>
                      <a:pt x="52" y="12"/>
                    </a:lnTo>
                    <a:lnTo>
                      <a:pt x="52" y="21"/>
                    </a:lnTo>
                    <a:lnTo>
                      <a:pt x="55" y="27"/>
                    </a:lnTo>
                    <a:lnTo>
                      <a:pt x="55" y="39"/>
                    </a:lnTo>
                    <a:lnTo>
                      <a:pt x="58" y="42"/>
                    </a:lnTo>
                    <a:lnTo>
                      <a:pt x="58" y="52"/>
                    </a:lnTo>
                    <a:lnTo>
                      <a:pt x="62" y="55"/>
                    </a:lnTo>
                    <a:lnTo>
                      <a:pt x="65" y="52"/>
                    </a:lnTo>
                    <a:lnTo>
                      <a:pt x="65" y="42"/>
                    </a:lnTo>
                    <a:lnTo>
                      <a:pt x="71" y="36"/>
                    </a:lnTo>
                    <a:lnTo>
                      <a:pt x="71" y="27"/>
                    </a:lnTo>
                    <a:lnTo>
                      <a:pt x="74" y="24"/>
                    </a:lnTo>
                    <a:lnTo>
                      <a:pt x="74" y="21"/>
                    </a:lnTo>
                    <a:lnTo>
                      <a:pt x="77" y="18"/>
                    </a:lnTo>
                    <a:lnTo>
                      <a:pt x="77" y="12"/>
                    </a:lnTo>
                    <a:lnTo>
                      <a:pt x="80" y="9"/>
                    </a:lnTo>
                    <a:lnTo>
                      <a:pt x="80" y="6"/>
                    </a:lnTo>
                    <a:lnTo>
                      <a:pt x="83" y="9"/>
                    </a:lnTo>
                    <a:lnTo>
                      <a:pt x="83" y="24"/>
                    </a:lnTo>
                    <a:lnTo>
                      <a:pt x="86" y="30"/>
                    </a:lnTo>
                    <a:lnTo>
                      <a:pt x="86" y="42"/>
                    </a:lnTo>
                    <a:lnTo>
                      <a:pt x="92" y="49"/>
                    </a:lnTo>
                    <a:lnTo>
                      <a:pt x="89" y="49"/>
                    </a:lnTo>
                    <a:lnTo>
                      <a:pt x="92" y="46"/>
                    </a:lnTo>
                    <a:lnTo>
                      <a:pt x="95" y="42"/>
                    </a:lnTo>
                    <a:lnTo>
                      <a:pt x="95" y="39"/>
                    </a:lnTo>
                    <a:lnTo>
                      <a:pt x="101" y="33"/>
                    </a:lnTo>
                    <a:lnTo>
                      <a:pt x="98" y="33"/>
                    </a:lnTo>
                    <a:lnTo>
                      <a:pt x="101" y="33"/>
                    </a:lnTo>
                    <a:lnTo>
                      <a:pt x="104" y="30"/>
                    </a:lnTo>
                    <a:lnTo>
                      <a:pt x="107" y="30"/>
                    </a:lnTo>
                    <a:lnTo>
                      <a:pt x="110" y="27"/>
                    </a:lnTo>
                    <a:lnTo>
                      <a:pt x="110" y="24"/>
                    </a:lnTo>
                    <a:lnTo>
                      <a:pt x="117" y="18"/>
                    </a:lnTo>
                    <a:lnTo>
                      <a:pt x="113" y="18"/>
                    </a:lnTo>
                    <a:lnTo>
                      <a:pt x="117" y="24"/>
                    </a:lnTo>
                    <a:lnTo>
                      <a:pt x="120" y="27"/>
                    </a:lnTo>
                    <a:lnTo>
                      <a:pt x="123" y="30"/>
                    </a:lnTo>
                    <a:lnTo>
                      <a:pt x="126" y="30"/>
                    </a:lnTo>
                    <a:lnTo>
                      <a:pt x="129" y="27"/>
                    </a:lnTo>
                    <a:lnTo>
                      <a:pt x="132" y="24"/>
                    </a:lnTo>
                    <a:lnTo>
                      <a:pt x="135" y="21"/>
                    </a:lnTo>
                    <a:lnTo>
                      <a:pt x="138" y="18"/>
                    </a:lnTo>
                    <a:lnTo>
                      <a:pt x="138" y="24"/>
                    </a:lnTo>
                    <a:lnTo>
                      <a:pt x="141" y="27"/>
                    </a:lnTo>
                    <a:lnTo>
                      <a:pt x="141" y="30"/>
                    </a:lnTo>
                    <a:lnTo>
                      <a:pt x="144" y="33"/>
                    </a:lnTo>
                    <a:lnTo>
                      <a:pt x="144" y="39"/>
                    </a:lnTo>
                    <a:lnTo>
                      <a:pt x="147" y="39"/>
                    </a:lnTo>
                    <a:lnTo>
                      <a:pt x="150" y="33"/>
                    </a:lnTo>
                    <a:lnTo>
                      <a:pt x="153" y="33"/>
                    </a:lnTo>
                    <a:lnTo>
                      <a:pt x="159" y="42"/>
                    </a:lnTo>
                    <a:lnTo>
                      <a:pt x="156" y="42"/>
                    </a:lnTo>
                    <a:lnTo>
                      <a:pt x="159" y="36"/>
                    </a:lnTo>
                    <a:lnTo>
                      <a:pt x="162" y="33"/>
                    </a:lnTo>
                    <a:lnTo>
                      <a:pt x="162" y="24"/>
                    </a:lnTo>
                    <a:lnTo>
                      <a:pt x="165" y="21"/>
                    </a:lnTo>
                    <a:lnTo>
                      <a:pt x="165" y="6"/>
                    </a:lnTo>
                    <a:lnTo>
                      <a:pt x="168" y="9"/>
                    </a:lnTo>
                    <a:lnTo>
                      <a:pt x="168" y="12"/>
                    </a:lnTo>
                    <a:lnTo>
                      <a:pt x="172" y="18"/>
                    </a:lnTo>
                    <a:lnTo>
                      <a:pt x="172" y="33"/>
                    </a:lnTo>
                    <a:lnTo>
                      <a:pt x="175" y="36"/>
                    </a:lnTo>
                    <a:lnTo>
                      <a:pt x="178" y="33"/>
                    </a:lnTo>
                    <a:lnTo>
                      <a:pt x="178" y="30"/>
                    </a:lnTo>
                    <a:lnTo>
                      <a:pt x="184" y="27"/>
                    </a:lnTo>
                    <a:lnTo>
                      <a:pt x="184" y="24"/>
                    </a:lnTo>
                    <a:lnTo>
                      <a:pt x="190" y="27"/>
                    </a:lnTo>
                    <a:lnTo>
                      <a:pt x="190" y="21"/>
                    </a:lnTo>
                    <a:lnTo>
                      <a:pt x="196" y="15"/>
                    </a:lnTo>
                    <a:lnTo>
                      <a:pt x="193" y="15"/>
                    </a:lnTo>
                    <a:lnTo>
                      <a:pt x="196" y="24"/>
                    </a:lnTo>
                    <a:lnTo>
                      <a:pt x="199" y="27"/>
                    </a:lnTo>
                    <a:lnTo>
                      <a:pt x="199" y="36"/>
                    </a:lnTo>
                    <a:lnTo>
                      <a:pt x="202" y="42"/>
                    </a:lnTo>
                    <a:lnTo>
                      <a:pt x="202" y="55"/>
                    </a:lnTo>
                    <a:lnTo>
                      <a:pt x="205" y="58"/>
                    </a:lnTo>
                    <a:lnTo>
                      <a:pt x="205" y="61"/>
                    </a:lnTo>
                    <a:lnTo>
                      <a:pt x="211" y="55"/>
                    </a:lnTo>
                    <a:lnTo>
                      <a:pt x="211" y="52"/>
                    </a:lnTo>
                    <a:lnTo>
                      <a:pt x="214" y="49"/>
                    </a:lnTo>
                    <a:lnTo>
                      <a:pt x="214" y="46"/>
                    </a:lnTo>
                    <a:lnTo>
                      <a:pt x="217" y="42"/>
                    </a:lnTo>
                    <a:lnTo>
                      <a:pt x="217" y="36"/>
                    </a:lnTo>
                    <a:lnTo>
                      <a:pt x="223" y="30"/>
                    </a:lnTo>
                    <a:lnTo>
                      <a:pt x="223" y="27"/>
                    </a:lnTo>
                    <a:lnTo>
                      <a:pt x="230" y="21"/>
                    </a:lnTo>
                    <a:lnTo>
                      <a:pt x="230" y="18"/>
                    </a:lnTo>
                    <a:lnTo>
                      <a:pt x="233" y="15"/>
                    </a:lnTo>
                    <a:lnTo>
                      <a:pt x="236" y="15"/>
                    </a:lnTo>
                    <a:lnTo>
                      <a:pt x="239" y="15"/>
                    </a:lnTo>
                    <a:lnTo>
                      <a:pt x="242" y="9"/>
                    </a:lnTo>
                    <a:lnTo>
                      <a:pt x="242" y="3"/>
                    </a:lnTo>
                    <a:lnTo>
                      <a:pt x="245" y="0"/>
                    </a:lnTo>
                    <a:lnTo>
                      <a:pt x="245" y="6"/>
                    </a:lnTo>
                    <a:lnTo>
                      <a:pt x="248" y="12"/>
                    </a:lnTo>
                    <a:lnTo>
                      <a:pt x="248" y="2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3" name="Freeform 25"/>
              <p:cNvSpPr>
                <a:spLocks noChangeAspect="1"/>
              </p:cNvSpPr>
              <p:nvPr/>
            </p:nvSpPr>
            <p:spPr bwMode="auto">
              <a:xfrm flipV="1">
                <a:off x="4840" y="3049"/>
                <a:ext cx="763" cy="28"/>
              </a:xfrm>
              <a:custGeom>
                <a:avLst/>
                <a:gdLst>
                  <a:gd name="T0" fmla="*/ 3 w 257"/>
                  <a:gd name="T1" fmla="*/ 39 h 49"/>
                  <a:gd name="T2" fmla="*/ 9 w 257"/>
                  <a:gd name="T3" fmla="*/ 46 h 49"/>
                  <a:gd name="T4" fmla="*/ 15 w 257"/>
                  <a:gd name="T5" fmla="*/ 39 h 49"/>
                  <a:gd name="T6" fmla="*/ 27 w 257"/>
                  <a:gd name="T7" fmla="*/ 27 h 49"/>
                  <a:gd name="T8" fmla="*/ 30 w 257"/>
                  <a:gd name="T9" fmla="*/ 24 h 49"/>
                  <a:gd name="T10" fmla="*/ 34 w 257"/>
                  <a:gd name="T11" fmla="*/ 15 h 49"/>
                  <a:gd name="T12" fmla="*/ 40 w 257"/>
                  <a:gd name="T13" fmla="*/ 3 h 49"/>
                  <a:gd name="T14" fmla="*/ 46 w 257"/>
                  <a:gd name="T15" fmla="*/ 27 h 49"/>
                  <a:gd name="T16" fmla="*/ 49 w 257"/>
                  <a:gd name="T17" fmla="*/ 30 h 49"/>
                  <a:gd name="T18" fmla="*/ 58 w 257"/>
                  <a:gd name="T19" fmla="*/ 21 h 49"/>
                  <a:gd name="T20" fmla="*/ 61 w 257"/>
                  <a:gd name="T21" fmla="*/ 15 h 49"/>
                  <a:gd name="T22" fmla="*/ 67 w 257"/>
                  <a:gd name="T23" fmla="*/ 39 h 49"/>
                  <a:gd name="T24" fmla="*/ 73 w 257"/>
                  <a:gd name="T25" fmla="*/ 46 h 49"/>
                  <a:gd name="T26" fmla="*/ 79 w 257"/>
                  <a:gd name="T27" fmla="*/ 36 h 49"/>
                  <a:gd name="T28" fmla="*/ 89 w 257"/>
                  <a:gd name="T29" fmla="*/ 24 h 49"/>
                  <a:gd name="T30" fmla="*/ 92 w 257"/>
                  <a:gd name="T31" fmla="*/ 24 h 49"/>
                  <a:gd name="T32" fmla="*/ 101 w 257"/>
                  <a:gd name="T33" fmla="*/ 27 h 49"/>
                  <a:gd name="T34" fmla="*/ 110 w 257"/>
                  <a:gd name="T35" fmla="*/ 24 h 49"/>
                  <a:gd name="T36" fmla="*/ 113 w 257"/>
                  <a:gd name="T37" fmla="*/ 12 h 49"/>
                  <a:gd name="T38" fmla="*/ 122 w 257"/>
                  <a:gd name="T39" fmla="*/ 33 h 49"/>
                  <a:gd name="T40" fmla="*/ 128 w 257"/>
                  <a:gd name="T41" fmla="*/ 30 h 49"/>
                  <a:gd name="T42" fmla="*/ 137 w 257"/>
                  <a:gd name="T43" fmla="*/ 24 h 49"/>
                  <a:gd name="T44" fmla="*/ 140 w 257"/>
                  <a:gd name="T45" fmla="*/ 12 h 49"/>
                  <a:gd name="T46" fmla="*/ 150 w 257"/>
                  <a:gd name="T47" fmla="*/ 0 h 49"/>
                  <a:gd name="T48" fmla="*/ 153 w 257"/>
                  <a:gd name="T49" fmla="*/ 21 h 49"/>
                  <a:gd name="T50" fmla="*/ 156 w 257"/>
                  <a:gd name="T51" fmla="*/ 39 h 49"/>
                  <a:gd name="T52" fmla="*/ 162 w 257"/>
                  <a:gd name="T53" fmla="*/ 39 h 49"/>
                  <a:gd name="T54" fmla="*/ 168 w 257"/>
                  <a:gd name="T55" fmla="*/ 30 h 49"/>
                  <a:gd name="T56" fmla="*/ 171 w 257"/>
                  <a:gd name="T57" fmla="*/ 9 h 49"/>
                  <a:gd name="T58" fmla="*/ 177 w 257"/>
                  <a:gd name="T59" fmla="*/ 27 h 49"/>
                  <a:gd name="T60" fmla="*/ 183 w 257"/>
                  <a:gd name="T61" fmla="*/ 43 h 49"/>
                  <a:gd name="T62" fmla="*/ 186 w 257"/>
                  <a:gd name="T63" fmla="*/ 39 h 49"/>
                  <a:gd name="T64" fmla="*/ 195 w 257"/>
                  <a:gd name="T65" fmla="*/ 18 h 49"/>
                  <a:gd name="T66" fmla="*/ 199 w 257"/>
                  <a:gd name="T67" fmla="*/ 30 h 49"/>
                  <a:gd name="T68" fmla="*/ 208 w 257"/>
                  <a:gd name="T69" fmla="*/ 30 h 49"/>
                  <a:gd name="T70" fmla="*/ 214 w 257"/>
                  <a:gd name="T71" fmla="*/ 21 h 49"/>
                  <a:gd name="T72" fmla="*/ 223 w 257"/>
                  <a:gd name="T73" fmla="*/ 18 h 49"/>
                  <a:gd name="T74" fmla="*/ 229 w 257"/>
                  <a:gd name="T75" fmla="*/ 30 h 49"/>
                  <a:gd name="T76" fmla="*/ 235 w 257"/>
                  <a:gd name="T77" fmla="*/ 36 h 49"/>
                  <a:gd name="T78" fmla="*/ 241 w 257"/>
                  <a:gd name="T79" fmla="*/ 24 h 49"/>
                  <a:gd name="T80" fmla="*/ 247 w 257"/>
                  <a:gd name="T81" fmla="*/ 15 h 49"/>
                  <a:gd name="T82" fmla="*/ 250 w 257"/>
                  <a:gd name="T83" fmla="*/ 3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49">
                    <a:moveTo>
                      <a:pt x="0" y="21"/>
                    </a:moveTo>
                    <a:lnTo>
                      <a:pt x="3" y="24"/>
                    </a:lnTo>
                    <a:lnTo>
                      <a:pt x="3" y="39"/>
                    </a:lnTo>
                    <a:lnTo>
                      <a:pt x="9" y="46"/>
                    </a:lnTo>
                    <a:lnTo>
                      <a:pt x="6" y="46"/>
                    </a:lnTo>
                    <a:lnTo>
                      <a:pt x="9" y="46"/>
                    </a:lnTo>
                    <a:lnTo>
                      <a:pt x="15" y="39"/>
                    </a:lnTo>
                    <a:lnTo>
                      <a:pt x="12" y="39"/>
                    </a:lnTo>
                    <a:lnTo>
                      <a:pt x="15" y="39"/>
                    </a:lnTo>
                    <a:lnTo>
                      <a:pt x="18" y="36"/>
                    </a:lnTo>
                    <a:lnTo>
                      <a:pt x="21" y="33"/>
                    </a:lnTo>
                    <a:lnTo>
                      <a:pt x="27" y="27"/>
                    </a:lnTo>
                    <a:lnTo>
                      <a:pt x="24" y="27"/>
                    </a:lnTo>
                    <a:lnTo>
                      <a:pt x="27" y="27"/>
                    </a:lnTo>
                    <a:lnTo>
                      <a:pt x="30" y="24"/>
                    </a:lnTo>
                    <a:lnTo>
                      <a:pt x="30" y="21"/>
                    </a:lnTo>
                    <a:lnTo>
                      <a:pt x="34" y="18"/>
                    </a:lnTo>
                    <a:lnTo>
                      <a:pt x="34" y="15"/>
                    </a:lnTo>
                    <a:lnTo>
                      <a:pt x="37" y="12"/>
                    </a:lnTo>
                    <a:lnTo>
                      <a:pt x="37" y="6"/>
                    </a:lnTo>
                    <a:lnTo>
                      <a:pt x="40" y="3"/>
                    </a:lnTo>
                    <a:lnTo>
                      <a:pt x="43" y="12"/>
                    </a:lnTo>
                    <a:lnTo>
                      <a:pt x="43" y="18"/>
                    </a:lnTo>
                    <a:lnTo>
                      <a:pt x="46" y="27"/>
                    </a:lnTo>
                    <a:lnTo>
                      <a:pt x="46" y="36"/>
                    </a:lnTo>
                    <a:lnTo>
                      <a:pt x="49" y="33"/>
                    </a:lnTo>
                    <a:lnTo>
                      <a:pt x="49" y="30"/>
                    </a:lnTo>
                    <a:lnTo>
                      <a:pt x="55" y="24"/>
                    </a:lnTo>
                    <a:lnTo>
                      <a:pt x="55" y="24"/>
                    </a:lnTo>
                    <a:lnTo>
                      <a:pt x="58" y="21"/>
                    </a:lnTo>
                    <a:lnTo>
                      <a:pt x="58" y="15"/>
                    </a:lnTo>
                    <a:lnTo>
                      <a:pt x="61" y="12"/>
                    </a:lnTo>
                    <a:lnTo>
                      <a:pt x="61" y="15"/>
                    </a:lnTo>
                    <a:lnTo>
                      <a:pt x="64" y="18"/>
                    </a:lnTo>
                    <a:lnTo>
                      <a:pt x="64" y="36"/>
                    </a:lnTo>
                    <a:lnTo>
                      <a:pt x="67" y="39"/>
                    </a:lnTo>
                    <a:lnTo>
                      <a:pt x="67" y="49"/>
                    </a:lnTo>
                    <a:lnTo>
                      <a:pt x="70" y="49"/>
                    </a:lnTo>
                    <a:lnTo>
                      <a:pt x="73" y="46"/>
                    </a:lnTo>
                    <a:lnTo>
                      <a:pt x="76" y="43"/>
                    </a:lnTo>
                    <a:lnTo>
                      <a:pt x="79" y="39"/>
                    </a:lnTo>
                    <a:lnTo>
                      <a:pt x="79" y="36"/>
                    </a:lnTo>
                    <a:lnTo>
                      <a:pt x="82" y="33"/>
                    </a:lnTo>
                    <a:lnTo>
                      <a:pt x="82" y="30"/>
                    </a:lnTo>
                    <a:lnTo>
                      <a:pt x="89" y="24"/>
                    </a:lnTo>
                    <a:lnTo>
                      <a:pt x="85" y="24"/>
                    </a:lnTo>
                    <a:lnTo>
                      <a:pt x="89" y="24"/>
                    </a:lnTo>
                    <a:lnTo>
                      <a:pt x="92" y="24"/>
                    </a:lnTo>
                    <a:lnTo>
                      <a:pt x="95" y="27"/>
                    </a:lnTo>
                    <a:lnTo>
                      <a:pt x="98" y="27"/>
                    </a:lnTo>
                    <a:lnTo>
                      <a:pt x="101" y="27"/>
                    </a:lnTo>
                    <a:lnTo>
                      <a:pt x="104" y="30"/>
                    </a:lnTo>
                    <a:lnTo>
                      <a:pt x="107" y="27"/>
                    </a:lnTo>
                    <a:lnTo>
                      <a:pt x="110" y="24"/>
                    </a:lnTo>
                    <a:lnTo>
                      <a:pt x="110" y="12"/>
                    </a:lnTo>
                    <a:lnTo>
                      <a:pt x="113" y="9"/>
                    </a:lnTo>
                    <a:lnTo>
                      <a:pt x="113" y="12"/>
                    </a:lnTo>
                    <a:lnTo>
                      <a:pt x="116" y="15"/>
                    </a:lnTo>
                    <a:lnTo>
                      <a:pt x="116" y="27"/>
                    </a:lnTo>
                    <a:lnTo>
                      <a:pt x="122" y="33"/>
                    </a:lnTo>
                    <a:lnTo>
                      <a:pt x="122" y="36"/>
                    </a:lnTo>
                    <a:lnTo>
                      <a:pt x="125" y="36"/>
                    </a:lnTo>
                    <a:lnTo>
                      <a:pt x="128" y="30"/>
                    </a:lnTo>
                    <a:lnTo>
                      <a:pt x="131" y="27"/>
                    </a:lnTo>
                    <a:lnTo>
                      <a:pt x="134" y="27"/>
                    </a:lnTo>
                    <a:lnTo>
                      <a:pt x="137" y="24"/>
                    </a:lnTo>
                    <a:lnTo>
                      <a:pt x="137" y="21"/>
                    </a:lnTo>
                    <a:lnTo>
                      <a:pt x="140" y="18"/>
                    </a:lnTo>
                    <a:lnTo>
                      <a:pt x="140" y="12"/>
                    </a:lnTo>
                    <a:lnTo>
                      <a:pt x="144" y="9"/>
                    </a:lnTo>
                    <a:lnTo>
                      <a:pt x="144" y="6"/>
                    </a:lnTo>
                    <a:lnTo>
                      <a:pt x="150" y="0"/>
                    </a:lnTo>
                    <a:lnTo>
                      <a:pt x="147" y="0"/>
                    </a:lnTo>
                    <a:lnTo>
                      <a:pt x="150" y="15"/>
                    </a:lnTo>
                    <a:lnTo>
                      <a:pt x="153" y="21"/>
                    </a:lnTo>
                    <a:lnTo>
                      <a:pt x="153" y="27"/>
                    </a:lnTo>
                    <a:lnTo>
                      <a:pt x="156" y="30"/>
                    </a:lnTo>
                    <a:lnTo>
                      <a:pt x="156" y="39"/>
                    </a:lnTo>
                    <a:lnTo>
                      <a:pt x="162" y="46"/>
                    </a:lnTo>
                    <a:lnTo>
                      <a:pt x="159" y="46"/>
                    </a:lnTo>
                    <a:lnTo>
                      <a:pt x="162" y="39"/>
                    </a:lnTo>
                    <a:lnTo>
                      <a:pt x="165" y="36"/>
                    </a:lnTo>
                    <a:lnTo>
                      <a:pt x="165" y="33"/>
                    </a:lnTo>
                    <a:lnTo>
                      <a:pt x="168" y="30"/>
                    </a:lnTo>
                    <a:lnTo>
                      <a:pt x="168" y="18"/>
                    </a:lnTo>
                    <a:lnTo>
                      <a:pt x="171" y="12"/>
                    </a:lnTo>
                    <a:lnTo>
                      <a:pt x="171" y="9"/>
                    </a:lnTo>
                    <a:lnTo>
                      <a:pt x="174" y="12"/>
                    </a:lnTo>
                    <a:lnTo>
                      <a:pt x="174" y="21"/>
                    </a:lnTo>
                    <a:lnTo>
                      <a:pt x="177" y="27"/>
                    </a:lnTo>
                    <a:lnTo>
                      <a:pt x="177" y="49"/>
                    </a:lnTo>
                    <a:lnTo>
                      <a:pt x="180" y="46"/>
                    </a:lnTo>
                    <a:lnTo>
                      <a:pt x="183" y="43"/>
                    </a:lnTo>
                    <a:lnTo>
                      <a:pt x="183" y="39"/>
                    </a:lnTo>
                    <a:lnTo>
                      <a:pt x="186" y="43"/>
                    </a:lnTo>
                    <a:lnTo>
                      <a:pt x="186" y="39"/>
                    </a:lnTo>
                    <a:lnTo>
                      <a:pt x="189" y="36"/>
                    </a:lnTo>
                    <a:lnTo>
                      <a:pt x="189" y="24"/>
                    </a:lnTo>
                    <a:lnTo>
                      <a:pt x="195" y="18"/>
                    </a:lnTo>
                    <a:lnTo>
                      <a:pt x="192" y="18"/>
                    </a:lnTo>
                    <a:lnTo>
                      <a:pt x="195" y="27"/>
                    </a:lnTo>
                    <a:lnTo>
                      <a:pt x="199" y="30"/>
                    </a:lnTo>
                    <a:lnTo>
                      <a:pt x="199" y="33"/>
                    </a:lnTo>
                    <a:lnTo>
                      <a:pt x="202" y="36"/>
                    </a:lnTo>
                    <a:lnTo>
                      <a:pt x="208" y="30"/>
                    </a:lnTo>
                    <a:lnTo>
                      <a:pt x="208" y="27"/>
                    </a:lnTo>
                    <a:lnTo>
                      <a:pt x="211" y="24"/>
                    </a:lnTo>
                    <a:lnTo>
                      <a:pt x="214" y="21"/>
                    </a:lnTo>
                    <a:lnTo>
                      <a:pt x="217" y="18"/>
                    </a:lnTo>
                    <a:lnTo>
                      <a:pt x="220" y="18"/>
                    </a:lnTo>
                    <a:lnTo>
                      <a:pt x="223" y="18"/>
                    </a:lnTo>
                    <a:lnTo>
                      <a:pt x="226" y="21"/>
                    </a:lnTo>
                    <a:lnTo>
                      <a:pt x="229" y="24"/>
                    </a:lnTo>
                    <a:lnTo>
                      <a:pt x="229" y="30"/>
                    </a:lnTo>
                    <a:lnTo>
                      <a:pt x="235" y="36"/>
                    </a:lnTo>
                    <a:lnTo>
                      <a:pt x="232" y="36"/>
                    </a:lnTo>
                    <a:lnTo>
                      <a:pt x="235" y="36"/>
                    </a:lnTo>
                    <a:lnTo>
                      <a:pt x="238" y="36"/>
                    </a:lnTo>
                    <a:lnTo>
                      <a:pt x="241" y="30"/>
                    </a:lnTo>
                    <a:lnTo>
                      <a:pt x="241" y="24"/>
                    </a:lnTo>
                    <a:lnTo>
                      <a:pt x="244" y="21"/>
                    </a:lnTo>
                    <a:lnTo>
                      <a:pt x="244" y="15"/>
                    </a:lnTo>
                    <a:lnTo>
                      <a:pt x="247" y="15"/>
                    </a:lnTo>
                    <a:lnTo>
                      <a:pt x="247" y="21"/>
                    </a:lnTo>
                    <a:lnTo>
                      <a:pt x="250" y="27"/>
                    </a:lnTo>
                    <a:lnTo>
                      <a:pt x="250" y="33"/>
                    </a:lnTo>
                    <a:lnTo>
                      <a:pt x="254" y="33"/>
                    </a:lnTo>
                    <a:lnTo>
                      <a:pt x="257" y="3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4" name="Freeform 26"/>
              <p:cNvSpPr>
                <a:spLocks noChangeAspect="1"/>
              </p:cNvSpPr>
              <p:nvPr/>
            </p:nvSpPr>
            <p:spPr bwMode="auto">
              <a:xfrm flipV="1">
                <a:off x="5603" y="3051"/>
                <a:ext cx="89" cy="12"/>
              </a:xfrm>
              <a:custGeom>
                <a:avLst/>
                <a:gdLst>
                  <a:gd name="T0" fmla="*/ 0 w 30"/>
                  <a:gd name="T1" fmla="*/ 6 h 19"/>
                  <a:gd name="T2" fmla="*/ 3 w 30"/>
                  <a:gd name="T3" fmla="*/ 3 h 19"/>
                  <a:gd name="T4" fmla="*/ 6 w 30"/>
                  <a:gd name="T5" fmla="*/ 0 h 19"/>
                  <a:gd name="T6" fmla="*/ 9 w 30"/>
                  <a:gd name="T7" fmla="*/ 0 h 19"/>
                  <a:gd name="T8" fmla="*/ 12 w 30"/>
                  <a:gd name="T9" fmla="*/ 3 h 19"/>
                  <a:gd name="T10" fmla="*/ 15 w 30"/>
                  <a:gd name="T11" fmla="*/ 6 h 19"/>
                  <a:gd name="T12" fmla="*/ 15 w 30"/>
                  <a:gd name="T13" fmla="*/ 9 h 19"/>
                  <a:gd name="T14" fmla="*/ 18 w 30"/>
                  <a:gd name="T15" fmla="*/ 12 h 19"/>
                  <a:gd name="T16" fmla="*/ 18 w 30"/>
                  <a:gd name="T17" fmla="*/ 19 h 19"/>
                  <a:gd name="T18" fmla="*/ 21 w 30"/>
                  <a:gd name="T19" fmla="*/ 15 h 19"/>
                  <a:gd name="T20" fmla="*/ 27 w 30"/>
                  <a:gd name="T21" fmla="*/ 9 h 19"/>
                  <a:gd name="T22" fmla="*/ 27 w 30"/>
                  <a:gd name="T23" fmla="*/ 6 h 19"/>
                  <a:gd name="T24" fmla="*/ 30 w 30"/>
                  <a:gd name="T25"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19">
                    <a:moveTo>
                      <a:pt x="0" y="6"/>
                    </a:moveTo>
                    <a:lnTo>
                      <a:pt x="3" y="3"/>
                    </a:lnTo>
                    <a:lnTo>
                      <a:pt x="6" y="0"/>
                    </a:lnTo>
                    <a:lnTo>
                      <a:pt x="9" y="0"/>
                    </a:lnTo>
                    <a:lnTo>
                      <a:pt x="12" y="3"/>
                    </a:lnTo>
                    <a:lnTo>
                      <a:pt x="15" y="6"/>
                    </a:lnTo>
                    <a:lnTo>
                      <a:pt x="15" y="9"/>
                    </a:lnTo>
                    <a:lnTo>
                      <a:pt x="18" y="12"/>
                    </a:lnTo>
                    <a:lnTo>
                      <a:pt x="18" y="19"/>
                    </a:lnTo>
                    <a:lnTo>
                      <a:pt x="21" y="15"/>
                    </a:lnTo>
                    <a:lnTo>
                      <a:pt x="27" y="9"/>
                    </a:lnTo>
                    <a:lnTo>
                      <a:pt x="27" y="6"/>
                    </a:lnTo>
                    <a:lnTo>
                      <a:pt x="30" y="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5" name="Freeform 27"/>
              <p:cNvSpPr>
                <a:spLocks noChangeAspect="1"/>
              </p:cNvSpPr>
              <p:nvPr/>
            </p:nvSpPr>
            <p:spPr bwMode="auto">
              <a:xfrm flipV="1">
                <a:off x="1750" y="3084"/>
                <a:ext cx="743" cy="61"/>
              </a:xfrm>
              <a:custGeom>
                <a:avLst/>
                <a:gdLst>
                  <a:gd name="T0" fmla="*/ 3 w 251"/>
                  <a:gd name="T1" fmla="*/ 67 h 107"/>
                  <a:gd name="T2" fmla="*/ 6 w 251"/>
                  <a:gd name="T3" fmla="*/ 55 h 107"/>
                  <a:gd name="T4" fmla="*/ 12 w 251"/>
                  <a:gd name="T5" fmla="*/ 52 h 107"/>
                  <a:gd name="T6" fmla="*/ 18 w 251"/>
                  <a:gd name="T7" fmla="*/ 43 h 107"/>
                  <a:gd name="T8" fmla="*/ 21 w 251"/>
                  <a:gd name="T9" fmla="*/ 64 h 107"/>
                  <a:gd name="T10" fmla="*/ 28 w 251"/>
                  <a:gd name="T11" fmla="*/ 73 h 107"/>
                  <a:gd name="T12" fmla="*/ 37 w 251"/>
                  <a:gd name="T13" fmla="*/ 64 h 107"/>
                  <a:gd name="T14" fmla="*/ 43 w 251"/>
                  <a:gd name="T15" fmla="*/ 64 h 107"/>
                  <a:gd name="T16" fmla="*/ 52 w 251"/>
                  <a:gd name="T17" fmla="*/ 64 h 107"/>
                  <a:gd name="T18" fmla="*/ 58 w 251"/>
                  <a:gd name="T19" fmla="*/ 58 h 107"/>
                  <a:gd name="T20" fmla="*/ 67 w 251"/>
                  <a:gd name="T21" fmla="*/ 58 h 107"/>
                  <a:gd name="T22" fmla="*/ 76 w 251"/>
                  <a:gd name="T23" fmla="*/ 58 h 107"/>
                  <a:gd name="T24" fmla="*/ 86 w 251"/>
                  <a:gd name="T25" fmla="*/ 52 h 107"/>
                  <a:gd name="T26" fmla="*/ 95 w 251"/>
                  <a:gd name="T27" fmla="*/ 40 h 107"/>
                  <a:gd name="T28" fmla="*/ 101 w 251"/>
                  <a:gd name="T29" fmla="*/ 61 h 107"/>
                  <a:gd name="T30" fmla="*/ 104 w 251"/>
                  <a:gd name="T31" fmla="*/ 79 h 107"/>
                  <a:gd name="T32" fmla="*/ 110 w 251"/>
                  <a:gd name="T33" fmla="*/ 70 h 107"/>
                  <a:gd name="T34" fmla="*/ 116 w 251"/>
                  <a:gd name="T35" fmla="*/ 73 h 107"/>
                  <a:gd name="T36" fmla="*/ 122 w 251"/>
                  <a:gd name="T37" fmla="*/ 61 h 107"/>
                  <a:gd name="T38" fmla="*/ 125 w 251"/>
                  <a:gd name="T39" fmla="*/ 46 h 107"/>
                  <a:gd name="T40" fmla="*/ 134 w 251"/>
                  <a:gd name="T41" fmla="*/ 49 h 107"/>
                  <a:gd name="T42" fmla="*/ 138 w 251"/>
                  <a:gd name="T43" fmla="*/ 76 h 107"/>
                  <a:gd name="T44" fmla="*/ 144 w 251"/>
                  <a:gd name="T45" fmla="*/ 85 h 107"/>
                  <a:gd name="T46" fmla="*/ 147 w 251"/>
                  <a:gd name="T47" fmla="*/ 70 h 107"/>
                  <a:gd name="T48" fmla="*/ 153 w 251"/>
                  <a:gd name="T49" fmla="*/ 58 h 107"/>
                  <a:gd name="T50" fmla="*/ 156 w 251"/>
                  <a:gd name="T51" fmla="*/ 43 h 107"/>
                  <a:gd name="T52" fmla="*/ 159 w 251"/>
                  <a:gd name="T53" fmla="*/ 43 h 107"/>
                  <a:gd name="T54" fmla="*/ 165 w 251"/>
                  <a:gd name="T55" fmla="*/ 73 h 107"/>
                  <a:gd name="T56" fmla="*/ 174 w 251"/>
                  <a:gd name="T57" fmla="*/ 70 h 107"/>
                  <a:gd name="T58" fmla="*/ 180 w 251"/>
                  <a:gd name="T59" fmla="*/ 61 h 107"/>
                  <a:gd name="T60" fmla="*/ 183 w 251"/>
                  <a:gd name="T61" fmla="*/ 46 h 107"/>
                  <a:gd name="T62" fmla="*/ 189 w 251"/>
                  <a:gd name="T63" fmla="*/ 24 h 107"/>
                  <a:gd name="T64" fmla="*/ 193 w 251"/>
                  <a:gd name="T65" fmla="*/ 0 h 107"/>
                  <a:gd name="T66" fmla="*/ 199 w 251"/>
                  <a:gd name="T67" fmla="*/ 46 h 107"/>
                  <a:gd name="T68" fmla="*/ 202 w 251"/>
                  <a:gd name="T69" fmla="*/ 107 h 107"/>
                  <a:gd name="T70" fmla="*/ 208 w 251"/>
                  <a:gd name="T71" fmla="*/ 91 h 107"/>
                  <a:gd name="T72" fmla="*/ 214 w 251"/>
                  <a:gd name="T73" fmla="*/ 76 h 107"/>
                  <a:gd name="T74" fmla="*/ 217 w 251"/>
                  <a:gd name="T75" fmla="*/ 55 h 107"/>
                  <a:gd name="T76" fmla="*/ 223 w 251"/>
                  <a:gd name="T77" fmla="*/ 55 h 107"/>
                  <a:gd name="T78" fmla="*/ 232 w 251"/>
                  <a:gd name="T79" fmla="*/ 58 h 107"/>
                  <a:gd name="T80" fmla="*/ 235 w 251"/>
                  <a:gd name="T81" fmla="*/ 70 h 107"/>
                  <a:gd name="T82" fmla="*/ 244 w 251"/>
                  <a:gd name="T83" fmla="*/ 6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1" h="107">
                    <a:moveTo>
                      <a:pt x="0" y="76"/>
                    </a:moveTo>
                    <a:lnTo>
                      <a:pt x="0" y="70"/>
                    </a:lnTo>
                    <a:lnTo>
                      <a:pt x="3" y="67"/>
                    </a:lnTo>
                    <a:lnTo>
                      <a:pt x="3" y="61"/>
                    </a:lnTo>
                    <a:lnTo>
                      <a:pt x="6" y="58"/>
                    </a:lnTo>
                    <a:lnTo>
                      <a:pt x="6" y="55"/>
                    </a:lnTo>
                    <a:lnTo>
                      <a:pt x="12" y="49"/>
                    </a:lnTo>
                    <a:lnTo>
                      <a:pt x="9" y="49"/>
                    </a:lnTo>
                    <a:lnTo>
                      <a:pt x="12" y="52"/>
                    </a:lnTo>
                    <a:lnTo>
                      <a:pt x="15" y="49"/>
                    </a:lnTo>
                    <a:lnTo>
                      <a:pt x="15" y="46"/>
                    </a:lnTo>
                    <a:lnTo>
                      <a:pt x="18" y="43"/>
                    </a:lnTo>
                    <a:lnTo>
                      <a:pt x="18" y="46"/>
                    </a:lnTo>
                    <a:lnTo>
                      <a:pt x="21" y="52"/>
                    </a:lnTo>
                    <a:lnTo>
                      <a:pt x="21" y="64"/>
                    </a:lnTo>
                    <a:lnTo>
                      <a:pt x="24" y="67"/>
                    </a:lnTo>
                    <a:lnTo>
                      <a:pt x="24" y="73"/>
                    </a:lnTo>
                    <a:lnTo>
                      <a:pt x="28" y="73"/>
                    </a:lnTo>
                    <a:lnTo>
                      <a:pt x="31" y="70"/>
                    </a:lnTo>
                    <a:lnTo>
                      <a:pt x="34" y="67"/>
                    </a:lnTo>
                    <a:lnTo>
                      <a:pt x="37" y="64"/>
                    </a:lnTo>
                    <a:lnTo>
                      <a:pt x="43" y="64"/>
                    </a:lnTo>
                    <a:lnTo>
                      <a:pt x="40" y="64"/>
                    </a:lnTo>
                    <a:lnTo>
                      <a:pt x="43" y="64"/>
                    </a:lnTo>
                    <a:lnTo>
                      <a:pt x="46" y="64"/>
                    </a:lnTo>
                    <a:lnTo>
                      <a:pt x="49" y="67"/>
                    </a:lnTo>
                    <a:lnTo>
                      <a:pt x="52" y="64"/>
                    </a:lnTo>
                    <a:lnTo>
                      <a:pt x="58" y="58"/>
                    </a:lnTo>
                    <a:lnTo>
                      <a:pt x="55" y="58"/>
                    </a:lnTo>
                    <a:lnTo>
                      <a:pt x="58" y="58"/>
                    </a:lnTo>
                    <a:lnTo>
                      <a:pt x="61" y="58"/>
                    </a:lnTo>
                    <a:lnTo>
                      <a:pt x="64" y="58"/>
                    </a:lnTo>
                    <a:lnTo>
                      <a:pt x="67" y="58"/>
                    </a:lnTo>
                    <a:lnTo>
                      <a:pt x="70" y="61"/>
                    </a:lnTo>
                    <a:lnTo>
                      <a:pt x="73" y="58"/>
                    </a:lnTo>
                    <a:lnTo>
                      <a:pt x="76" y="58"/>
                    </a:lnTo>
                    <a:lnTo>
                      <a:pt x="79" y="58"/>
                    </a:lnTo>
                    <a:lnTo>
                      <a:pt x="83" y="58"/>
                    </a:lnTo>
                    <a:lnTo>
                      <a:pt x="86" y="52"/>
                    </a:lnTo>
                    <a:lnTo>
                      <a:pt x="89" y="49"/>
                    </a:lnTo>
                    <a:lnTo>
                      <a:pt x="95" y="43"/>
                    </a:lnTo>
                    <a:lnTo>
                      <a:pt x="95" y="40"/>
                    </a:lnTo>
                    <a:lnTo>
                      <a:pt x="98" y="43"/>
                    </a:lnTo>
                    <a:lnTo>
                      <a:pt x="98" y="55"/>
                    </a:lnTo>
                    <a:lnTo>
                      <a:pt x="101" y="61"/>
                    </a:lnTo>
                    <a:lnTo>
                      <a:pt x="101" y="70"/>
                    </a:lnTo>
                    <a:lnTo>
                      <a:pt x="104" y="73"/>
                    </a:lnTo>
                    <a:lnTo>
                      <a:pt x="104" y="79"/>
                    </a:lnTo>
                    <a:lnTo>
                      <a:pt x="107" y="76"/>
                    </a:lnTo>
                    <a:lnTo>
                      <a:pt x="107" y="73"/>
                    </a:lnTo>
                    <a:lnTo>
                      <a:pt x="110" y="70"/>
                    </a:lnTo>
                    <a:lnTo>
                      <a:pt x="116" y="76"/>
                    </a:lnTo>
                    <a:lnTo>
                      <a:pt x="113" y="76"/>
                    </a:lnTo>
                    <a:lnTo>
                      <a:pt x="116" y="73"/>
                    </a:lnTo>
                    <a:lnTo>
                      <a:pt x="119" y="70"/>
                    </a:lnTo>
                    <a:lnTo>
                      <a:pt x="119" y="64"/>
                    </a:lnTo>
                    <a:lnTo>
                      <a:pt x="122" y="61"/>
                    </a:lnTo>
                    <a:lnTo>
                      <a:pt x="122" y="58"/>
                    </a:lnTo>
                    <a:lnTo>
                      <a:pt x="125" y="55"/>
                    </a:lnTo>
                    <a:lnTo>
                      <a:pt x="125" y="46"/>
                    </a:lnTo>
                    <a:lnTo>
                      <a:pt x="128" y="43"/>
                    </a:lnTo>
                    <a:lnTo>
                      <a:pt x="131" y="43"/>
                    </a:lnTo>
                    <a:lnTo>
                      <a:pt x="134" y="49"/>
                    </a:lnTo>
                    <a:lnTo>
                      <a:pt x="134" y="52"/>
                    </a:lnTo>
                    <a:lnTo>
                      <a:pt x="138" y="58"/>
                    </a:lnTo>
                    <a:lnTo>
                      <a:pt x="138" y="76"/>
                    </a:lnTo>
                    <a:lnTo>
                      <a:pt x="141" y="82"/>
                    </a:lnTo>
                    <a:lnTo>
                      <a:pt x="141" y="88"/>
                    </a:lnTo>
                    <a:lnTo>
                      <a:pt x="144" y="85"/>
                    </a:lnTo>
                    <a:lnTo>
                      <a:pt x="144" y="82"/>
                    </a:lnTo>
                    <a:lnTo>
                      <a:pt x="147" y="79"/>
                    </a:lnTo>
                    <a:lnTo>
                      <a:pt x="147" y="70"/>
                    </a:lnTo>
                    <a:lnTo>
                      <a:pt x="150" y="67"/>
                    </a:lnTo>
                    <a:lnTo>
                      <a:pt x="150" y="61"/>
                    </a:lnTo>
                    <a:lnTo>
                      <a:pt x="153" y="58"/>
                    </a:lnTo>
                    <a:lnTo>
                      <a:pt x="153" y="52"/>
                    </a:lnTo>
                    <a:lnTo>
                      <a:pt x="156" y="49"/>
                    </a:lnTo>
                    <a:lnTo>
                      <a:pt x="156" y="43"/>
                    </a:lnTo>
                    <a:lnTo>
                      <a:pt x="159" y="40"/>
                    </a:lnTo>
                    <a:lnTo>
                      <a:pt x="159" y="37"/>
                    </a:lnTo>
                    <a:lnTo>
                      <a:pt x="159" y="43"/>
                    </a:lnTo>
                    <a:lnTo>
                      <a:pt x="162" y="49"/>
                    </a:lnTo>
                    <a:lnTo>
                      <a:pt x="162" y="67"/>
                    </a:lnTo>
                    <a:lnTo>
                      <a:pt x="165" y="73"/>
                    </a:lnTo>
                    <a:lnTo>
                      <a:pt x="165" y="79"/>
                    </a:lnTo>
                    <a:lnTo>
                      <a:pt x="168" y="76"/>
                    </a:lnTo>
                    <a:lnTo>
                      <a:pt x="174" y="70"/>
                    </a:lnTo>
                    <a:lnTo>
                      <a:pt x="174" y="67"/>
                    </a:lnTo>
                    <a:lnTo>
                      <a:pt x="177" y="64"/>
                    </a:lnTo>
                    <a:lnTo>
                      <a:pt x="180" y="61"/>
                    </a:lnTo>
                    <a:lnTo>
                      <a:pt x="180" y="58"/>
                    </a:lnTo>
                    <a:lnTo>
                      <a:pt x="183" y="55"/>
                    </a:lnTo>
                    <a:lnTo>
                      <a:pt x="183" y="46"/>
                    </a:lnTo>
                    <a:lnTo>
                      <a:pt x="186" y="43"/>
                    </a:lnTo>
                    <a:lnTo>
                      <a:pt x="186" y="31"/>
                    </a:lnTo>
                    <a:lnTo>
                      <a:pt x="189" y="24"/>
                    </a:lnTo>
                    <a:lnTo>
                      <a:pt x="189" y="12"/>
                    </a:lnTo>
                    <a:lnTo>
                      <a:pt x="193" y="9"/>
                    </a:lnTo>
                    <a:lnTo>
                      <a:pt x="193" y="0"/>
                    </a:lnTo>
                    <a:lnTo>
                      <a:pt x="196" y="6"/>
                    </a:lnTo>
                    <a:lnTo>
                      <a:pt x="196" y="28"/>
                    </a:lnTo>
                    <a:lnTo>
                      <a:pt x="199" y="46"/>
                    </a:lnTo>
                    <a:lnTo>
                      <a:pt x="199" y="91"/>
                    </a:lnTo>
                    <a:lnTo>
                      <a:pt x="202" y="101"/>
                    </a:lnTo>
                    <a:lnTo>
                      <a:pt x="202" y="107"/>
                    </a:lnTo>
                    <a:lnTo>
                      <a:pt x="205" y="104"/>
                    </a:lnTo>
                    <a:lnTo>
                      <a:pt x="205" y="95"/>
                    </a:lnTo>
                    <a:lnTo>
                      <a:pt x="208" y="91"/>
                    </a:lnTo>
                    <a:lnTo>
                      <a:pt x="211" y="88"/>
                    </a:lnTo>
                    <a:lnTo>
                      <a:pt x="211" y="82"/>
                    </a:lnTo>
                    <a:lnTo>
                      <a:pt x="214" y="76"/>
                    </a:lnTo>
                    <a:lnTo>
                      <a:pt x="214" y="67"/>
                    </a:lnTo>
                    <a:lnTo>
                      <a:pt x="217" y="61"/>
                    </a:lnTo>
                    <a:lnTo>
                      <a:pt x="217" y="55"/>
                    </a:lnTo>
                    <a:lnTo>
                      <a:pt x="223" y="55"/>
                    </a:lnTo>
                    <a:lnTo>
                      <a:pt x="220" y="55"/>
                    </a:lnTo>
                    <a:lnTo>
                      <a:pt x="223" y="55"/>
                    </a:lnTo>
                    <a:lnTo>
                      <a:pt x="226" y="52"/>
                    </a:lnTo>
                    <a:lnTo>
                      <a:pt x="229" y="55"/>
                    </a:lnTo>
                    <a:lnTo>
                      <a:pt x="232" y="58"/>
                    </a:lnTo>
                    <a:lnTo>
                      <a:pt x="232" y="64"/>
                    </a:lnTo>
                    <a:lnTo>
                      <a:pt x="235" y="67"/>
                    </a:lnTo>
                    <a:lnTo>
                      <a:pt x="235" y="70"/>
                    </a:lnTo>
                    <a:lnTo>
                      <a:pt x="241" y="70"/>
                    </a:lnTo>
                    <a:lnTo>
                      <a:pt x="241" y="67"/>
                    </a:lnTo>
                    <a:lnTo>
                      <a:pt x="244" y="64"/>
                    </a:lnTo>
                    <a:lnTo>
                      <a:pt x="248" y="61"/>
                    </a:lnTo>
                    <a:lnTo>
                      <a:pt x="251" y="58"/>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6" name="Freeform 28"/>
              <p:cNvSpPr>
                <a:spLocks noChangeAspect="1"/>
              </p:cNvSpPr>
              <p:nvPr/>
            </p:nvSpPr>
            <p:spPr bwMode="auto">
              <a:xfrm flipV="1">
                <a:off x="2493" y="3084"/>
                <a:ext cx="743" cy="64"/>
              </a:xfrm>
              <a:custGeom>
                <a:avLst/>
                <a:gdLst>
                  <a:gd name="T0" fmla="*/ 6 w 250"/>
                  <a:gd name="T1" fmla="*/ 64 h 113"/>
                  <a:gd name="T2" fmla="*/ 15 w 250"/>
                  <a:gd name="T3" fmla="*/ 55 h 113"/>
                  <a:gd name="T4" fmla="*/ 21 w 250"/>
                  <a:gd name="T5" fmla="*/ 58 h 113"/>
                  <a:gd name="T6" fmla="*/ 27 w 250"/>
                  <a:gd name="T7" fmla="*/ 67 h 113"/>
                  <a:gd name="T8" fmla="*/ 33 w 250"/>
                  <a:gd name="T9" fmla="*/ 79 h 113"/>
                  <a:gd name="T10" fmla="*/ 39 w 250"/>
                  <a:gd name="T11" fmla="*/ 67 h 113"/>
                  <a:gd name="T12" fmla="*/ 45 w 250"/>
                  <a:gd name="T13" fmla="*/ 52 h 113"/>
                  <a:gd name="T14" fmla="*/ 48 w 250"/>
                  <a:gd name="T15" fmla="*/ 49 h 113"/>
                  <a:gd name="T16" fmla="*/ 55 w 250"/>
                  <a:gd name="T17" fmla="*/ 55 h 113"/>
                  <a:gd name="T18" fmla="*/ 61 w 250"/>
                  <a:gd name="T19" fmla="*/ 82 h 113"/>
                  <a:gd name="T20" fmla="*/ 67 w 250"/>
                  <a:gd name="T21" fmla="*/ 82 h 113"/>
                  <a:gd name="T22" fmla="*/ 70 w 250"/>
                  <a:gd name="T23" fmla="*/ 73 h 113"/>
                  <a:gd name="T24" fmla="*/ 76 w 250"/>
                  <a:gd name="T25" fmla="*/ 67 h 113"/>
                  <a:gd name="T26" fmla="*/ 82 w 250"/>
                  <a:gd name="T27" fmla="*/ 76 h 113"/>
                  <a:gd name="T28" fmla="*/ 88 w 250"/>
                  <a:gd name="T29" fmla="*/ 76 h 113"/>
                  <a:gd name="T30" fmla="*/ 94 w 250"/>
                  <a:gd name="T31" fmla="*/ 73 h 113"/>
                  <a:gd name="T32" fmla="*/ 103 w 250"/>
                  <a:gd name="T33" fmla="*/ 70 h 113"/>
                  <a:gd name="T34" fmla="*/ 110 w 250"/>
                  <a:gd name="T35" fmla="*/ 61 h 113"/>
                  <a:gd name="T36" fmla="*/ 116 w 250"/>
                  <a:gd name="T37" fmla="*/ 40 h 113"/>
                  <a:gd name="T38" fmla="*/ 119 w 250"/>
                  <a:gd name="T39" fmla="*/ 9 h 113"/>
                  <a:gd name="T40" fmla="*/ 122 w 250"/>
                  <a:gd name="T41" fmla="*/ 9 h 113"/>
                  <a:gd name="T42" fmla="*/ 128 w 250"/>
                  <a:gd name="T43" fmla="*/ 73 h 113"/>
                  <a:gd name="T44" fmla="*/ 131 w 250"/>
                  <a:gd name="T45" fmla="*/ 107 h 113"/>
                  <a:gd name="T46" fmla="*/ 137 w 250"/>
                  <a:gd name="T47" fmla="*/ 88 h 113"/>
                  <a:gd name="T48" fmla="*/ 140 w 250"/>
                  <a:gd name="T49" fmla="*/ 64 h 113"/>
                  <a:gd name="T50" fmla="*/ 146 w 250"/>
                  <a:gd name="T51" fmla="*/ 37 h 113"/>
                  <a:gd name="T52" fmla="*/ 149 w 250"/>
                  <a:gd name="T53" fmla="*/ 46 h 113"/>
                  <a:gd name="T54" fmla="*/ 155 w 250"/>
                  <a:gd name="T55" fmla="*/ 67 h 113"/>
                  <a:gd name="T56" fmla="*/ 158 w 250"/>
                  <a:gd name="T57" fmla="*/ 91 h 113"/>
                  <a:gd name="T58" fmla="*/ 162 w 250"/>
                  <a:gd name="T59" fmla="*/ 82 h 113"/>
                  <a:gd name="T60" fmla="*/ 168 w 250"/>
                  <a:gd name="T61" fmla="*/ 85 h 113"/>
                  <a:gd name="T62" fmla="*/ 174 w 250"/>
                  <a:gd name="T63" fmla="*/ 76 h 113"/>
                  <a:gd name="T64" fmla="*/ 180 w 250"/>
                  <a:gd name="T65" fmla="*/ 70 h 113"/>
                  <a:gd name="T66" fmla="*/ 186 w 250"/>
                  <a:gd name="T67" fmla="*/ 61 h 113"/>
                  <a:gd name="T68" fmla="*/ 192 w 250"/>
                  <a:gd name="T69" fmla="*/ 55 h 113"/>
                  <a:gd name="T70" fmla="*/ 201 w 250"/>
                  <a:gd name="T71" fmla="*/ 61 h 113"/>
                  <a:gd name="T72" fmla="*/ 210 w 250"/>
                  <a:gd name="T73" fmla="*/ 58 h 113"/>
                  <a:gd name="T74" fmla="*/ 217 w 250"/>
                  <a:gd name="T75" fmla="*/ 76 h 113"/>
                  <a:gd name="T76" fmla="*/ 220 w 250"/>
                  <a:gd name="T77" fmla="*/ 70 h 113"/>
                  <a:gd name="T78" fmla="*/ 229 w 250"/>
                  <a:gd name="T79" fmla="*/ 64 h 113"/>
                  <a:gd name="T80" fmla="*/ 235 w 250"/>
                  <a:gd name="T81" fmla="*/ 70 h 113"/>
                  <a:gd name="T82" fmla="*/ 241 w 250"/>
                  <a:gd name="T83" fmla="*/ 8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0" h="113">
                    <a:moveTo>
                      <a:pt x="0" y="64"/>
                    </a:moveTo>
                    <a:lnTo>
                      <a:pt x="3" y="64"/>
                    </a:lnTo>
                    <a:lnTo>
                      <a:pt x="6" y="64"/>
                    </a:lnTo>
                    <a:lnTo>
                      <a:pt x="9" y="61"/>
                    </a:lnTo>
                    <a:lnTo>
                      <a:pt x="12" y="58"/>
                    </a:lnTo>
                    <a:lnTo>
                      <a:pt x="15" y="55"/>
                    </a:lnTo>
                    <a:lnTo>
                      <a:pt x="18" y="52"/>
                    </a:lnTo>
                    <a:lnTo>
                      <a:pt x="21" y="55"/>
                    </a:lnTo>
                    <a:lnTo>
                      <a:pt x="21" y="58"/>
                    </a:lnTo>
                    <a:lnTo>
                      <a:pt x="24" y="61"/>
                    </a:lnTo>
                    <a:lnTo>
                      <a:pt x="24" y="67"/>
                    </a:lnTo>
                    <a:lnTo>
                      <a:pt x="27" y="67"/>
                    </a:lnTo>
                    <a:lnTo>
                      <a:pt x="30" y="70"/>
                    </a:lnTo>
                    <a:lnTo>
                      <a:pt x="33" y="73"/>
                    </a:lnTo>
                    <a:lnTo>
                      <a:pt x="33" y="79"/>
                    </a:lnTo>
                    <a:lnTo>
                      <a:pt x="36" y="76"/>
                    </a:lnTo>
                    <a:lnTo>
                      <a:pt x="39" y="73"/>
                    </a:lnTo>
                    <a:lnTo>
                      <a:pt x="39" y="67"/>
                    </a:lnTo>
                    <a:lnTo>
                      <a:pt x="42" y="64"/>
                    </a:lnTo>
                    <a:lnTo>
                      <a:pt x="42" y="55"/>
                    </a:lnTo>
                    <a:lnTo>
                      <a:pt x="45" y="52"/>
                    </a:lnTo>
                    <a:lnTo>
                      <a:pt x="45" y="49"/>
                    </a:lnTo>
                    <a:lnTo>
                      <a:pt x="52" y="49"/>
                    </a:lnTo>
                    <a:lnTo>
                      <a:pt x="48" y="49"/>
                    </a:lnTo>
                    <a:lnTo>
                      <a:pt x="52" y="49"/>
                    </a:lnTo>
                    <a:lnTo>
                      <a:pt x="55" y="52"/>
                    </a:lnTo>
                    <a:lnTo>
                      <a:pt x="55" y="55"/>
                    </a:lnTo>
                    <a:lnTo>
                      <a:pt x="58" y="61"/>
                    </a:lnTo>
                    <a:lnTo>
                      <a:pt x="58" y="76"/>
                    </a:lnTo>
                    <a:lnTo>
                      <a:pt x="61" y="82"/>
                    </a:lnTo>
                    <a:lnTo>
                      <a:pt x="61" y="88"/>
                    </a:lnTo>
                    <a:lnTo>
                      <a:pt x="64" y="85"/>
                    </a:lnTo>
                    <a:lnTo>
                      <a:pt x="67" y="82"/>
                    </a:lnTo>
                    <a:lnTo>
                      <a:pt x="67" y="79"/>
                    </a:lnTo>
                    <a:lnTo>
                      <a:pt x="70" y="76"/>
                    </a:lnTo>
                    <a:lnTo>
                      <a:pt x="70" y="73"/>
                    </a:lnTo>
                    <a:lnTo>
                      <a:pt x="73" y="70"/>
                    </a:lnTo>
                    <a:lnTo>
                      <a:pt x="73" y="64"/>
                    </a:lnTo>
                    <a:lnTo>
                      <a:pt x="76" y="67"/>
                    </a:lnTo>
                    <a:lnTo>
                      <a:pt x="79" y="70"/>
                    </a:lnTo>
                    <a:lnTo>
                      <a:pt x="79" y="73"/>
                    </a:lnTo>
                    <a:lnTo>
                      <a:pt x="82" y="76"/>
                    </a:lnTo>
                    <a:lnTo>
                      <a:pt x="82" y="79"/>
                    </a:lnTo>
                    <a:lnTo>
                      <a:pt x="88" y="82"/>
                    </a:lnTo>
                    <a:lnTo>
                      <a:pt x="88" y="76"/>
                    </a:lnTo>
                    <a:lnTo>
                      <a:pt x="94" y="70"/>
                    </a:lnTo>
                    <a:lnTo>
                      <a:pt x="91" y="70"/>
                    </a:lnTo>
                    <a:lnTo>
                      <a:pt x="94" y="73"/>
                    </a:lnTo>
                    <a:lnTo>
                      <a:pt x="97" y="76"/>
                    </a:lnTo>
                    <a:lnTo>
                      <a:pt x="100" y="73"/>
                    </a:lnTo>
                    <a:lnTo>
                      <a:pt x="103" y="70"/>
                    </a:lnTo>
                    <a:lnTo>
                      <a:pt x="107" y="67"/>
                    </a:lnTo>
                    <a:lnTo>
                      <a:pt x="110" y="64"/>
                    </a:lnTo>
                    <a:lnTo>
                      <a:pt x="110" y="61"/>
                    </a:lnTo>
                    <a:lnTo>
                      <a:pt x="113" y="58"/>
                    </a:lnTo>
                    <a:lnTo>
                      <a:pt x="113" y="46"/>
                    </a:lnTo>
                    <a:lnTo>
                      <a:pt x="116" y="40"/>
                    </a:lnTo>
                    <a:lnTo>
                      <a:pt x="116" y="27"/>
                    </a:lnTo>
                    <a:lnTo>
                      <a:pt x="119" y="21"/>
                    </a:lnTo>
                    <a:lnTo>
                      <a:pt x="119" y="9"/>
                    </a:lnTo>
                    <a:lnTo>
                      <a:pt x="122" y="3"/>
                    </a:lnTo>
                    <a:lnTo>
                      <a:pt x="122" y="0"/>
                    </a:lnTo>
                    <a:lnTo>
                      <a:pt x="122" y="9"/>
                    </a:lnTo>
                    <a:lnTo>
                      <a:pt x="125" y="18"/>
                    </a:lnTo>
                    <a:lnTo>
                      <a:pt x="125" y="55"/>
                    </a:lnTo>
                    <a:lnTo>
                      <a:pt x="128" y="73"/>
                    </a:lnTo>
                    <a:lnTo>
                      <a:pt x="128" y="110"/>
                    </a:lnTo>
                    <a:lnTo>
                      <a:pt x="131" y="113"/>
                    </a:lnTo>
                    <a:lnTo>
                      <a:pt x="131" y="107"/>
                    </a:lnTo>
                    <a:lnTo>
                      <a:pt x="134" y="104"/>
                    </a:lnTo>
                    <a:lnTo>
                      <a:pt x="134" y="91"/>
                    </a:lnTo>
                    <a:lnTo>
                      <a:pt x="137" y="88"/>
                    </a:lnTo>
                    <a:lnTo>
                      <a:pt x="137" y="85"/>
                    </a:lnTo>
                    <a:lnTo>
                      <a:pt x="140" y="82"/>
                    </a:lnTo>
                    <a:lnTo>
                      <a:pt x="140" y="64"/>
                    </a:lnTo>
                    <a:lnTo>
                      <a:pt x="143" y="55"/>
                    </a:lnTo>
                    <a:lnTo>
                      <a:pt x="143" y="43"/>
                    </a:lnTo>
                    <a:lnTo>
                      <a:pt x="146" y="37"/>
                    </a:lnTo>
                    <a:lnTo>
                      <a:pt x="146" y="30"/>
                    </a:lnTo>
                    <a:lnTo>
                      <a:pt x="149" y="34"/>
                    </a:lnTo>
                    <a:lnTo>
                      <a:pt x="149" y="46"/>
                    </a:lnTo>
                    <a:lnTo>
                      <a:pt x="152" y="52"/>
                    </a:lnTo>
                    <a:lnTo>
                      <a:pt x="152" y="61"/>
                    </a:lnTo>
                    <a:lnTo>
                      <a:pt x="155" y="67"/>
                    </a:lnTo>
                    <a:lnTo>
                      <a:pt x="155" y="79"/>
                    </a:lnTo>
                    <a:lnTo>
                      <a:pt x="158" y="85"/>
                    </a:lnTo>
                    <a:lnTo>
                      <a:pt x="158" y="91"/>
                    </a:lnTo>
                    <a:lnTo>
                      <a:pt x="162" y="82"/>
                    </a:lnTo>
                    <a:lnTo>
                      <a:pt x="162" y="85"/>
                    </a:lnTo>
                    <a:lnTo>
                      <a:pt x="162" y="82"/>
                    </a:lnTo>
                    <a:lnTo>
                      <a:pt x="168" y="76"/>
                    </a:lnTo>
                    <a:lnTo>
                      <a:pt x="165" y="76"/>
                    </a:lnTo>
                    <a:lnTo>
                      <a:pt x="168" y="85"/>
                    </a:lnTo>
                    <a:lnTo>
                      <a:pt x="171" y="85"/>
                    </a:lnTo>
                    <a:lnTo>
                      <a:pt x="174" y="82"/>
                    </a:lnTo>
                    <a:lnTo>
                      <a:pt x="174" y="76"/>
                    </a:lnTo>
                    <a:lnTo>
                      <a:pt x="177" y="73"/>
                    </a:lnTo>
                    <a:lnTo>
                      <a:pt x="177" y="67"/>
                    </a:lnTo>
                    <a:lnTo>
                      <a:pt x="180" y="70"/>
                    </a:lnTo>
                    <a:lnTo>
                      <a:pt x="183" y="70"/>
                    </a:lnTo>
                    <a:lnTo>
                      <a:pt x="186" y="67"/>
                    </a:lnTo>
                    <a:lnTo>
                      <a:pt x="186" y="61"/>
                    </a:lnTo>
                    <a:lnTo>
                      <a:pt x="192" y="55"/>
                    </a:lnTo>
                    <a:lnTo>
                      <a:pt x="189" y="55"/>
                    </a:lnTo>
                    <a:lnTo>
                      <a:pt x="192" y="55"/>
                    </a:lnTo>
                    <a:lnTo>
                      <a:pt x="198" y="61"/>
                    </a:lnTo>
                    <a:lnTo>
                      <a:pt x="198" y="64"/>
                    </a:lnTo>
                    <a:lnTo>
                      <a:pt x="201" y="61"/>
                    </a:lnTo>
                    <a:lnTo>
                      <a:pt x="204" y="58"/>
                    </a:lnTo>
                    <a:lnTo>
                      <a:pt x="207" y="58"/>
                    </a:lnTo>
                    <a:lnTo>
                      <a:pt x="210" y="58"/>
                    </a:lnTo>
                    <a:lnTo>
                      <a:pt x="213" y="64"/>
                    </a:lnTo>
                    <a:lnTo>
                      <a:pt x="213" y="73"/>
                    </a:lnTo>
                    <a:lnTo>
                      <a:pt x="217" y="76"/>
                    </a:lnTo>
                    <a:lnTo>
                      <a:pt x="217" y="79"/>
                    </a:lnTo>
                    <a:lnTo>
                      <a:pt x="220" y="76"/>
                    </a:lnTo>
                    <a:lnTo>
                      <a:pt x="220" y="70"/>
                    </a:lnTo>
                    <a:lnTo>
                      <a:pt x="223" y="67"/>
                    </a:lnTo>
                    <a:lnTo>
                      <a:pt x="223" y="64"/>
                    </a:lnTo>
                    <a:lnTo>
                      <a:pt x="229" y="64"/>
                    </a:lnTo>
                    <a:lnTo>
                      <a:pt x="229" y="67"/>
                    </a:lnTo>
                    <a:lnTo>
                      <a:pt x="232" y="67"/>
                    </a:lnTo>
                    <a:lnTo>
                      <a:pt x="235" y="70"/>
                    </a:lnTo>
                    <a:lnTo>
                      <a:pt x="238" y="73"/>
                    </a:lnTo>
                    <a:lnTo>
                      <a:pt x="238" y="79"/>
                    </a:lnTo>
                    <a:lnTo>
                      <a:pt x="241" y="82"/>
                    </a:lnTo>
                    <a:lnTo>
                      <a:pt x="244" y="79"/>
                    </a:lnTo>
                    <a:lnTo>
                      <a:pt x="250" y="7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7" name="Freeform 29"/>
              <p:cNvSpPr>
                <a:spLocks noChangeAspect="1"/>
              </p:cNvSpPr>
              <p:nvPr/>
            </p:nvSpPr>
            <p:spPr bwMode="auto">
              <a:xfrm flipV="1">
                <a:off x="3236" y="3081"/>
                <a:ext cx="771" cy="51"/>
              </a:xfrm>
              <a:custGeom>
                <a:avLst/>
                <a:gdLst>
                  <a:gd name="T0" fmla="*/ 3 w 260"/>
                  <a:gd name="T1" fmla="*/ 37 h 89"/>
                  <a:gd name="T2" fmla="*/ 12 w 260"/>
                  <a:gd name="T3" fmla="*/ 31 h 89"/>
                  <a:gd name="T4" fmla="*/ 22 w 260"/>
                  <a:gd name="T5" fmla="*/ 37 h 89"/>
                  <a:gd name="T6" fmla="*/ 28 w 260"/>
                  <a:gd name="T7" fmla="*/ 28 h 89"/>
                  <a:gd name="T8" fmla="*/ 37 w 260"/>
                  <a:gd name="T9" fmla="*/ 4 h 89"/>
                  <a:gd name="T10" fmla="*/ 40 w 260"/>
                  <a:gd name="T11" fmla="*/ 34 h 89"/>
                  <a:gd name="T12" fmla="*/ 43 w 260"/>
                  <a:gd name="T13" fmla="*/ 64 h 89"/>
                  <a:gd name="T14" fmla="*/ 49 w 260"/>
                  <a:gd name="T15" fmla="*/ 46 h 89"/>
                  <a:gd name="T16" fmla="*/ 55 w 260"/>
                  <a:gd name="T17" fmla="*/ 34 h 89"/>
                  <a:gd name="T18" fmla="*/ 58 w 260"/>
                  <a:gd name="T19" fmla="*/ 31 h 89"/>
                  <a:gd name="T20" fmla="*/ 64 w 260"/>
                  <a:gd name="T21" fmla="*/ 16 h 89"/>
                  <a:gd name="T22" fmla="*/ 70 w 260"/>
                  <a:gd name="T23" fmla="*/ 37 h 89"/>
                  <a:gd name="T24" fmla="*/ 73 w 260"/>
                  <a:gd name="T25" fmla="*/ 49 h 89"/>
                  <a:gd name="T26" fmla="*/ 80 w 260"/>
                  <a:gd name="T27" fmla="*/ 37 h 89"/>
                  <a:gd name="T28" fmla="*/ 83 w 260"/>
                  <a:gd name="T29" fmla="*/ 46 h 89"/>
                  <a:gd name="T30" fmla="*/ 89 w 260"/>
                  <a:gd name="T31" fmla="*/ 40 h 89"/>
                  <a:gd name="T32" fmla="*/ 101 w 260"/>
                  <a:gd name="T33" fmla="*/ 43 h 89"/>
                  <a:gd name="T34" fmla="*/ 110 w 260"/>
                  <a:gd name="T35" fmla="*/ 43 h 89"/>
                  <a:gd name="T36" fmla="*/ 116 w 260"/>
                  <a:gd name="T37" fmla="*/ 28 h 89"/>
                  <a:gd name="T38" fmla="*/ 122 w 260"/>
                  <a:gd name="T39" fmla="*/ 22 h 89"/>
                  <a:gd name="T40" fmla="*/ 125 w 260"/>
                  <a:gd name="T41" fmla="*/ 43 h 89"/>
                  <a:gd name="T42" fmla="*/ 132 w 260"/>
                  <a:gd name="T43" fmla="*/ 43 h 89"/>
                  <a:gd name="T44" fmla="*/ 138 w 260"/>
                  <a:gd name="T45" fmla="*/ 37 h 89"/>
                  <a:gd name="T46" fmla="*/ 147 w 260"/>
                  <a:gd name="T47" fmla="*/ 46 h 89"/>
                  <a:gd name="T48" fmla="*/ 153 w 260"/>
                  <a:gd name="T49" fmla="*/ 34 h 89"/>
                  <a:gd name="T50" fmla="*/ 162 w 260"/>
                  <a:gd name="T51" fmla="*/ 28 h 89"/>
                  <a:gd name="T52" fmla="*/ 171 w 260"/>
                  <a:gd name="T53" fmla="*/ 22 h 89"/>
                  <a:gd name="T54" fmla="*/ 177 w 260"/>
                  <a:gd name="T55" fmla="*/ 34 h 89"/>
                  <a:gd name="T56" fmla="*/ 183 w 260"/>
                  <a:gd name="T57" fmla="*/ 46 h 89"/>
                  <a:gd name="T58" fmla="*/ 193 w 260"/>
                  <a:gd name="T59" fmla="*/ 40 h 89"/>
                  <a:gd name="T60" fmla="*/ 199 w 260"/>
                  <a:gd name="T61" fmla="*/ 28 h 89"/>
                  <a:gd name="T62" fmla="*/ 205 w 260"/>
                  <a:gd name="T63" fmla="*/ 10 h 89"/>
                  <a:gd name="T64" fmla="*/ 211 w 260"/>
                  <a:gd name="T65" fmla="*/ 10 h 89"/>
                  <a:gd name="T66" fmla="*/ 214 w 260"/>
                  <a:gd name="T67" fmla="*/ 80 h 89"/>
                  <a:gd name="T68" fmla="*/ 217 w 260"/>
                  <a:gd name="T69" fmla="*/ 83 h 89"/>
                  <a:gd name="T70" fmla="*/ 223 w 260"/>
                  <a:gd name="T71" fmla="*/ 67 h 89"/>
                  <a:gd name="T72" fmla="*/ 226 w 260"/>
                  <a:gd name="T73" fmla="*/ 49 h 89"/>
                  <a:gd name="T74" fmla="*/ 232 w 260"/>
                  <a:gd name="T75" fmla="*/ 34 h 89"/>
                  <a:gd name="T76" fmla="*/ 235 w 260"/>
                  <a:gd name="T77" fmla="*/ 25 h 89"/>
                  <a:gd name="T78" fmla="*/ 241 w 260"/>
                  <a:gd name="T79" fmla="*/ 22 h 89"/>
                  <a:gd name="T80" fmla="*/ 248 w 260"/>
                  <a:gd name="T81" fmla="*/ 25 h 89"/>
                  <a:gd name="T82" fmla="*/ 257 w 260"/>
                  <a:gd name="T83" fmla="*/ 2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89">
                    <a:moveTo>
                      <a:pt x="0" y="43"/>
                    </a:moveTo>
                    <a:lnTo>
                      <a:pt x="0" y="40"/>
                    </a:lnTo>
                    <a:lnTo>
                      <a:pt x="3" y="37"/>
                    </a:lnTo>
                    <a:lnTo>
                      <a:pt x="9" y="31"/>
                    </a:lnTo>
                    <a:lnTo>
                      <a:pt x="9" y="28"/>
                    </a:lnTo>
                    <a:lnTo>
                      <a:pt x="12" y="31"/>
                    </a:lnTo>
                    <a:lnTo>
                      <a:pt x="15" y="31"/>
                    </a:lnTo>
                    <a:lnTo>
                      <a:pt x="18" y="34"/>
                    </a:lnTo>
                    <a:lnTo>
                      <a:pt x="22" y="37"/>
                    </a:lnTo>
                    <a:lnTo>
                      <a:pt x="25" y="34"/>
                    </a:lnTo>
                    <a:lnTo>
                      <a:pt x="28" y="31"/>
                    </a:lnTo>
                    <a:lnTo>
                      <a:pt x="28" y="28"/>
                    </a:lnTo>
                    <a:lnTo>
                      <a:pt x="31" y="25"/>
                    </a:lnTo>
                    <a:lnTo>
                      <a:pt x="31" y="13"/>
                    </a:lnTo>
                    <a:lnTo>
                      <a:pt x="37" y="4"/>
                    </a:lnTo>
                    <a:lnTo>
                      <a:pt x="34" y="4"/>
                    </a:lnTo>
                    <a:lnTo>
                      <a:pt x="37" y="25"/>
                    </a:lnTo>
                    <a:lnTo>
                      <a:pt x="40" y="34"/>
                    </a:lnTo>
                    <a:lnTo>
                      <a:pt x="40" y="52"/>
                    </a:lnTo>
                    <a:lnTo>
                      <a:pt x="43" y="58"/>
                    </a:lnTo>
                    <a:lnTo>
                      <a:pt x="43" y="64"/>
                    </a:lnTo>
                    <a:lnTo>
                      <a:pt x="46" y="61"/>
                    </a:lnTo>
                    <a:lnTo>
                      <a:pt x="46" y="52"/>
                    </a:lnTo>
                    <a:lnTo>
                      <a:pt x="49" y="46"/>
                    </a:lnTo>
                    <a:lnTo>
                      <a:pt x="49" y="40"/>
                    </a:lnTo>
                    <a:lnTo>
                      <a:pt x="52" y="37"/>
                    </a:lnTo>
                    <a:lnTo>
                      <a:pt x="55" y="34"/>
                    </a:lnTo>
                    <a:lnTo>
                      <a:pt x="55" y="31"/>
                    </a:lnTo>
                    <a:lnTo>
                      <a:pt x="61" y="31"/>
                    </a:lnTo>
                    <a:lnTo>
                      <a:pt x="58" y="31"/>
                    </a:lnTo>
                    <a:lnTo>
                      <a:pt x="61" y="28"/>
                    </a:lnTo>
                    <a:lnTo>
                      <a:pt x="64" y="25"/>
                    </a:lnTo>
                    <a:lnTo>
                      <a:pt x="64" y="16"/>
                    </a:lnTo>
                    <a:lnTo>
                      <a:pt x="67" y="19"/>
                    </a:lnTo>
                    <a:lnTo>
                      <a:pt x="67" y="28"/>
                    </a:lnTo>
                    <a:lnTo>
                      <a:pt x="70" y="37"/>
                    </a:lnTo>
                    <a:lnTo>
                      <a:pt x="70" y="52"/>
                    </a:lnTo>
                    <a:lnTo>
                      <a:pt x="73" y="55"/>
                    </a:lnTo>
                    <a:lnTo>
                      <a:pt x="73" y="49"/>
                    </a:lnTo>
                    <a:lnTo>
                      <a:pt x="77" y="46"/>
                    </a:lnTo>
                    <a:lnTo>
                      <a:pt x="77" y="34"/>
                    </a:lnTo>
                    <a:lnTo>
                      <a:pt x="80" y="37"/>
                    </a:lnTo>
                    <a:lnTo>
                      <a:pt x="80" y="40"/>
                    </a:lnTo>
                    <a:lnTo>
                      <a:pt x="86" y="46"/>
                    </a:lnTo>
                    <a:lnTo>
                      <a:pt x="83" y="46"/>
                    </a:lnTo>
                    <a:lnTo>
                      <a:pt x="86" y="46"/>
                    </a:lnTo>
                    <a:lnTo>
                      <a:pt x="89" y="43"/>
                    </a:lnTo>
                    <a:lnTo>
                      <a:pt x="89" y="40"/>
                    </a:lnTo>
                    <a:lnTo>
                      <a:pt x="95" y="37"/>
                    </a:lnTo>
                    <a:lnTo>
                      <a:pt x="98" y="40"/>
                    </a:lnTo>
                    <a:lnTo>
                      <a:pt x="101" y="43"/>
                    </a:lnTo>
                    <a:lnTo>
                      <a:pt x="104" y="43"/>
                    </a:lnTo>
                    <a:lnTo>
                      <a:pt x="107" y="46"/>
                    </a:lnTo>
                    <a:lnTo>
                      <a:pt x="110" y="43"/>
                    </a:lnTo>
                    <a:lnTo>
                      <a:pt x="113" y="40"/>
                    </a:lnTo>
                    <a:lnTo>
                      <a:pt x="113" y="31"/>
                    </a:lnTo>
                    <a:lnTo>
                      <a:pt x="116" y="28"/>
                    </a:lnTo>
                    <a:lnTo>
                      <a:pt x="116" y="22"/>
                    </a:lnTo>
                    <a:lnTo>
                      <a:pt x="119" y="19"/>
                    </a:lnTo>
                    <a:lnTo>
                      <a:pt x="122" y="22"/>
                    </a:lnTo>
                    <a:lnTo>
                      <a:pt x="122" y="28"/>
                    </a:lnTo>
                    <a:lnTo>
                      <a:pt x="125" y="31"/>
                    </a:lnTo>
                    <a:lnTo>
                      <a:pt x="125" y="43"/>
                    </a:lnTo>
                    <a:lnTo>
                      <a:pt x="132" y="49"/>
                    </a:lnTo>
                    <a:lnTo>
                      <a:pt x="128" y="49"/>
                    </a:lnTo>
                    <a:lnTo>
                      <a:pt x="132" y="43"/>
                    </a:lnTo>
                    <a:lnTo>
                      <a:pt x="138" y="37"/>
                    </a:lnTo>
                    <a:lnTo>
                      <a:pt x="138" y="34"/>
                    </a:lnTo>
                    <a:lnTo>
                      <a:pt x="138" y="37"/>
                    </a:lnTo>
                    <a:lnTo>
                      <a:pt x="141" y="40"/>
                    </a:lnTo>
                    <a:lnTo>
                      <a:pt x="141" y="43"/>
                    </a:lnTo>
                    <a:lnTo>
                      <a:pt x="147" y="46"/>
                    </a:lnTo>
                    <a:lnTo>
                      <a:pt x="147" y="43"/>
                    </a:lnTo>
                    <a:lnTo>
                      <a:pt x="153" y="37"/>
                    </a:lnTo>
                    <a:lnTo>
                      <a:pt x="153" y="34"/>
                    </a:lnTo>
                    <a:lnTo>
                      <a:pt x="156" y="31"/>
                    </a:lnTo>
                    <a:lnTo>
                      <a:pt x="159" y="28"/>
                    </a:lnTo>
                    <a:lnTo>
                      <a:pt x="162" y="28"/>
                    </a:lnTo>
                    <a:lnTo>
                      <a:pt x="165" y="25"/>
                    </a:lnTo>
                    <a:lnTo>
                      <a:pt x="168" y="25"/>
                    </a:lnTo>
                    <a:lnTo>
                      <a:pt x="171" y="22"/>
                    </a:lnTo>
                    <a:lnTo>
                      <a:pt x="174" y="28"/>
                    </a:lnTo>
                    <a:lnTo>
                      <a:pt x="174" y="31"/>
                    </a:lnTo>
                    <a:lnTo>
                      <a:pt x="177" y="34"/>
                    </a:lnTo>
                    <a:lnTo>
                      <a:pt x="177" y="43"/>
                    </a:lnTo>
                    <a:lnTo>
                      <a:pt x="180" y="46"/>
                    </a:lnTo>
                    <a:lnTo>
                      <a:pt x="183" y="46"/>
                    </a:lnTo>
                    <a:lnTo>
                      <a:pt x="186" y="46"/>
                    </a:lnTo>
                    <a:lnTo>
                      <a:pt x="190" y="46"/>
                    </a:lnTo>
                    <a:lnTo>
                      <a:pt x="193" y="40"/>
                    </a:lnTo>
                    <a:lnTo>
                      <a:pt x="196" y="37"/>
                    </a:lnTo>
                    <a:lnTo>
                      <a:pt x="199" y="34"/>
                    </a:lnTo>
                    <a:lnTo>
                      <a:pt x="199" y="28"/>
                    </a:lnTo>
                    <a:lnTo>
                      <a:pt x="202" y="22"/>
                    </a:lnTo>
                    <a:lnTo>
                      <a:pt x="202" y="13"/>
                    </a:lnTo>
                    <a:lnTo>
                      <a:pt x="205" y="10"/>
                    </a:lnTo>
                    <a:lnTo>
                      <a:pt x="205" y="0"/>
                    </a:lnTo>
                    <a:lnTo>
                      <a:pt x="208" y="4"/>
                    </a:lnTo>
                    <a:lnTo>
                      <a:pt x="211" y="10"/>
                    </a:lnTo>
                    <a:lnTo>
                      <a:pt x="211" y="40"/>
                    </a:lnTo>
                    <a:lnTo>
                      <a:pt x="214" y="52"/>
                    </a:lnTo>
                    <a:lnTo>
                      <a:pt x="214" y="80"/>
                    </a:lnTo>
                    <a:lnTo>
                      <a:pt x="217" y="86"/>
                    </a:lnTo>
                    <a:lnTo>
                      <a:pt x="217" y="89"/>
                    </a:lnTo>
                    <a:lnTo>
                      <a:pt x="217" y="83"/>
                    </a:lnTo>
                    <a:lnTo>
                      <a:pt x="220" y="77"/>
                    </a:lnTo>
                    <a:lnTo>
                      <a:pt x="220" y="71"/>
                    </a:lnTo>
                    <a:lnTo>
                      <a:pt x="223" y="67"/>
                    </a:lnTo>
                    <a:lnTo>
                      <a:pt x="223" y="58"/>
                    </a:lnTo>
                    <a:lnTo>
                      <a:pt x="226" y="55"/>
                    </a:lnTo>
                    <a:lnTo>
                      <a:pt x="226" y="49"/>
                    </a:lnTo>
                    <a:lnTo>
                      <a:pt x="229" y="46"/>
                    </a:lnTo>
                    <a:lnTo>
                      <a:pt x="229" y="37"/>
                    </a:lnTo>
                    <a:lnTo>
                      <a:pt x="232" y="34"/>
                    </a:lnTo>
                    <a:lnTo>
                      <a:pt x="232" y="31"/>
                    </a:lnTo>
                    <a:lnTo>
                      <a:pt x="235" y="28"/>
                    </a:lnTo>
                    <a:lnTo>
                      <a:pt x="235" y="25"/>
                    </a:lnTo>
                    <a:lnTo>
                      <a:pt x="241" y="19"/>
                    </a:lnTo>
                    <a:lnTo>
                      <a:pt x="238" y="19"/>
                    </a:lnTo>
                    <a:lnTo>
                      <a:pt x="241" y="22"/>
                    </a:lnTo>
                    <a:lnTo>
                      <a:pt x="248" y="28"/>
                    </a:lnTo>
                    <a:lnTo>
                      <a:pt x="245" y="28"/>
                    </a:lnTo>
                    <a:lnTo>
                      <a:pt x="248" y="25"/>
                    </a:lnTo>
                    <a:lnTo>
                      <a:pt x="251" y="28"/>
                    </a:lnTo>
                    <a:lnTo>
                      <a:pt x="254" y="28"/>
                    </a:lnTo>
                    <a:lnTo>
                      <a:pt x="257" y="22"/>
                    </a:lnTo>
                    <a:lnTo>
                      <a:pt x="257" y="16"/>
                    </a:lnTo>
                    <a:lnTo>
                      <a:pt x="260" y="1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8" name="Freeform 30"/>
              <p:cNvSpPr>
                <a:spLocks noChangeAspect="1"/>
              </p:cNvSpPr>
              <p:nvPr/>
            </p:nvSpPr>
            <p:spPr bwMode="auto">
              <a:xfrm flipV="1">
                <a:off x="4007" y="3095"/>
                <a:ext cx="706" cy="32"/>
              </a:xfrm>
              <a:custGeom>
                <a:avLst/>
                <a:gdLst>
                  <a:gd name="T0" fmla="*/ 3 w 238"/>
                  <a:gd name="T1" fmla="*/ 3 h 57"/>
                  <a:gd name="T2" fmla="*/ 6 w 238"/>
                  <a:gd name="T3" fmla="*/ 24 h 57"/>
                  <a:gd name="T4" fmla="*/ 15 w 238"/>
                  <a:gd name="T5" fmla="*/ 54 h 57"/>
                  <a:gd name="T6" fmla="*/ 18 w 238"/>
                  <a:gd name="T7" fmla="*/ 51 h 57"/>
                  <a:gd name="T8" fmla="*/ 21 w 238"/>
                  <a:gd name="T9" fmla="*/ 30 h 57"/>
                  <a:gd name="T10" fmla="*/ 27 w 238"/>
                  <a:gd name="T11" fmla="*/ 42 h 57"/>
                  <a:gd name="T12" fmla="*/ 33 w 238"/>
                  <a:gd name="T13" fmla="*/ 48 h 57"/>
                  <a:gd name="T14" fmla="*/ 36 w 238"/>
                  <a:gd name="T15" fmla="*/ 30 h 57"/>
                  <a:gd name="T16" fmla="*/ 43 w 238"/>
                  <a:gd name="T17" fmla="*/ 21 h 57"/>
                  <a:gd name="T18" fmla="*/ 49 w 238"/>
                  <a:gd name="T19" fmla="*/ 33 h 57"/>
                  <a:gd name="T20" fmla="*/ 52 w 238"/>
                  <a:gd name="T21" fmla="*/ 24 h 57"/>
                  <a:gd name="T22" fmla="*/ 58 w 238"/>
                  <a:gd name="T23" fmla="*/ 21 h 57"/>
                  <a:gd name="T24" fmla="*/ 64 w 238"/>
                  <a:gd name="T25" fmla="*/ 36 h 57"/>
                  <a:gd name="T26" fmla="*/ 70 w 238"/>
                  <a:gd name="T27" fmla="*/ 27 h 57"/>
                  <a:gd name="T28" fmla="*/ 79 w 238"/>
                  <a:gd name="T29" fmla="*/ 12 h 57"/>
                  <a:gd name="T30" fmla="*/ 82 w 238"/>
                  <a:gd name="T31" fmla="*/ 21 h 57"/>
                  <a:gd name="T32" fmla="*/ 85 w 238"/>
                  <a:gd name="T33" fmla="*/ 48 h 57"/>
                  <a:gd name="T34" fmla="*/ 95 w 238"/>
                  <a:gd name="T35" fmla="*/ 45 h 57"/>
                  <a:gd name="T36" fmla="*/ 101 w 238"/>
                  <a:gd name="T37" fmla="*/ 30 h 57"/>
                  <a:gd name="T38" fmla="*/ 104 w 238"/>
                  <a:gd name="T39" fmla="*/ 18 h 57"/>
                  <a:gd name="T40" fmla="*/ 110 w 238"/>
                  <a:gd name="T41" fmla="*/ 6 h 57"/>
                  <a:gd name="T42" fmla="*/ 116 w 238"/>
                  <a:gd name="T43" fmla="*/ 24 h 57"/>
                  <a:gd name="T44" fmla="*/ 119 w 238"/>
                  <a:gd name="T45" fmla="*/ 51 h 57"/>
                  <a:gd name="T46" fmla="*/ 122 w 238"/>
                  <a:gd name="T47" fmla="*/ 42 h 57"/>
                  <a:gd name="T48" fmla="*/ 131 w 238"/>
                  <a:gd name="T49" fmla="*/ 33 h 57"/>
                  <a:gd name="T50" fmla="*/ 137 w 238"/>
                  <a:gd name="T51" fmla="*/ 33 h 57"/>
                  <a:gd name="T52" fmla="*/ 146 w 238"/>
                  <a:gd name="T53" fmla="*/ 18 h 57"/>
                  <a:gd name="T54" fmla="*/ 150 w 238"/>
                  <a:gd name="T55" fmla="*/ 24 h 57"/>
                  <a:gd name="T56" fmla="*/ 159 w 238"/>
                  <a:gd name="T57" fmla="*/ 27 h 57"/>
                  <a:gd name="T58" fmla="*/ 168 w 238"/>
                  <a:gd name="T59" fmla="*/ 21 h 57"/>
                  <a:gd name="T60" fmla="*/ 174 w 238"/>
                  <a:gd name="T61" fmla="*/ 36 h 57"/>
                  <a:gd name="T62" fmla="*/ 177 w 238"/>
                  <a:gd name="T63" fmla="*/ 39 h 57"/>
                  <a:gd name="T64" fmla="*/ 183 w 238"/>
                  <a:gd name="T65" fmla="*/ 36 h 57"/>
                  <a:gd name="T66" fmla="*/ 192 w 238"/>
                  <a:gd name="T67" fmla="*/ 30 h 57"/>
                  <a:gd name="T68" fmla="*/ 195 w 238"/>
                  <a:gd name="T69" fmla="*/ 12 h 57"/>
                  <a:gd name="T70" fmla="*/ 201 w 238"/>
                  <a:gd name="T71" fmla="*/ 21 h 57"/>
                  <a:gd name="T72" fmla="*/ 208 w 238"/>
                  <a:gd name="T73" fmla="*/ 36 h 57"/>
                  <a:gd name="T74" fmla="*/ 211 w 238"/>
                  <a:gd name="T75" fmla="*/ 24 h 57"/>
                  <a:gd name="T76" fmla="*/ 217 w 238"/>
                  <a:gd name="T77" fmla="*/ 30 h 57"/>
                  <a:gd name="T78" fmla="*/ 223 w 238"/>
                  <a:gd name="T79" fmla="*/ 18 h 57"/>
                  <a:gd name="T80" fmla="*/ 226 w 238"/>
                  <a:gd name="T81" fmla="*/ 18 h 57"/>
                  <a:gd name="T82" fmla="*/ 232 w 238"/>
                  <a:gd name="T83" fmla="*/ 4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8" h="57">
                    <a:moveTo>
                      <a:pt x="0" y="6"/>
                    </a:moveTo>
                    <a:lnTo>
                      <a:pt x="0" y="0"/>
                    </a:lnTo>
                    <a:lnTo>
                      <a:pt x="3" y="3"/>
                    </a:lnTo>
                    <a:lnTo>
                      <a:pt x="3" y="6"/>
                    </a:lnTo>
                    <a:lnTo>
                      <a:pt x="6" y="9"/>
                    </a:lnTo>
                    <a:lnTo>
                      <a:pt x="6" y="24"/>
                    </a:lnTo>
                    <a:lnTo>
                      <a:pt x="9" y="30"/>
                    </a:lnTo>
                    <a:lnTo>
                      <a:pt x="9" y="48"/>
                    </a:lnTo>
                    <a:lnTo>
                      <a:pt x="15" y="54"/>
                    </a:lnTo>
                    <a:lnTo>
                      <a:pt x="12" y="54"/>
                    </a:lnTo>
                    <a:lnTo>
                      <a:pt x="15" y="54"/>
                    </a:lnTo>
                    <a:lnTo>
                      <a:pt x="18" y="51"/>
                    </a:lnTo>
                    <a:lnTo>
                      <a:pt x="18" y="39"/>
                    </a:lnTo>
                    <a:lnTo>
                      <a:pt x="24" y="30"/>
                    </a:lnTo>
                    <a:lnTo>
                      <a:pt x="21" y="30"/>
                    </a:lnTo>
                    <a:lnTo>
                      <a:pt x="24" y="33"/>
                    </a:lnTo>
                    <a:lnTo>
                      <a:pt x="27" y="36"/>
                    </a:lnTo>
                    <a:lnTo>
                      <a:pt x="27" y="42"/>
                    </a:lnTo>
                    <a:lnTo>
                      <a:pt x="30" y="45"/>
                    </a:lnTo>
                    <a:lnTo>
                      <a:pt x="30" y="51"/>
                    </a:lnTo>
                    <a:lnTo>
                      <a:pt x="33" y="48"/>
                    </a:lnTo>
                    <a:lnTo>
                      <a:pt x="33" y="45"/>
                    </a:lnTo>
                    <a:lnTo>
                      <a:pt x="36" y="39"/>
                    </a:lnTo>
                    <a:lnTo>
                      <a:pt x="36" y="30"/>
                    </a:lnTo>
                    <a:lnTo>
                      <a:pt x="40" y="30"/>
                    </a:lnTo>
                    <a:lnTo>
                      <a:pt x="43" y="24"/>
                    </a:lnTo>
                    <a:lnTo>
                      <a:pt x="43" y="21"/>
                    </a:lnTo>
                    <a:lnTo>
                      <a:pt x="46" y="24"/>
                    </a:lnTo>
                    <a:lnTo>
                      <a:pt x="46" y="30"/>
                    </a:lnTo>
                    <a:lnTo>
                      <a:pt x="49" y="33"/>
                    </a:lnTo>
                    <a:lnTo>
                      <a:pt x="49" y="36"/>
                    </a:lnTo>
                    <a:lnTo>
                      <a:pt x="52" y="33"/>
                    </a:lnTo>
                    <a:lnTo>
                      <a:pt x="52" y="24"/>
                    </a:lnTo>
                    <a:lnTo>
                      <a:pt x="58" y="18"/>
                    </a:lnTo>
                    <a:lnTo>
                      <a:pt x="55" y="18"/>
                    </a:lnTo>
                    <a:lnTo>
                      <a:pt x="58" y="21"/>
                    </a:lnTo>
                    <a:lnTo>
                      <a:pt x="61" y="24"/>
                    </a:lnTo>
                    <a:lnTo>
                      <a:pt x="64" y="27"/>
                    </a:lnTo>
                    <a:lnTo>
                      <a:pt x="64" y="36"/>
                    </a:lnTo>
                    <a:lnTo>
                      <a:pt x="67" y="39"/>
                    </a:lnTo>
                    <a:lnTo>
                      <a:pt x="70" y="36"/>
                    </a:lnTo>
                    <a:lnTo>
                      <a:pt x="70" y="27"/>
                    </a:lnTo>
                    <a:lnTo>
                      <a:pt x="73" y="24"/>
                    </a:lnTo>
                    <a:lnTo>
                      <a:pt x="73" y="18"/>
                    </a:lnTo>
                    <a:lnTo>
                      <a:pt x="79" y="12"/>
                    </a:lnTo>
                    <a:lnTo>
                      <a:pt x="76" y="12"/>
                    </a:lnTo>
                    <a:lnTo>
                      <a:pt x="79" y="12"/>
                    </a:lnTo>
                    <a:lnTo>
                      <a:pt x="82" y="21"/>
                    </a:lnTo>
                    <a:lnTo>
                      <a:pt x="82" y="30"/>
                    </a:lnTo>
                    <a:lnTo>
                      <a:pt x="85" y="36"/>
                    </a:lnTo>
                    <a:lnTo>
                      <a:pt x="85" y="48"/>
                    </a:lnTo>
                    <a:lnTo>
                      <a:pt x="88" y="51"/>
                    </a:lnTo>
                    <a:lnTo>
                      <a:pt x="91" y="48"/>
                    </a:lnTo>
                    <a:lnTo>
                      <a:pt x="95" y="45"/>
                    </a:lnTo>
                    <a:lnTo>
                      <a:pt x="98" y="42"/>
                    </a:lnTo>
                    <a:lnTo>
                      <a:pt x="98" y="36"/>
                    </a:lnTo>
                    <a:lnTo>
                      <a:pt x="101" y="30"/>
                    </a:lnTo>
                    <a:lnTo>
                      <a:pt x="101" y="27"/>
                    </a:lnTo>
                    <a:lnTo>
                      <a:pt x="104" y="24"/>
                    </a:lnTo>
                    <a:lnTo>
                      <a:pt x="104" y="18"/>
                    </a:lnTo>
                    <a:lnTo>
                      <a:pt x="107" y="15"/>
                    </a:lnTo>
                    <a:lnTo>
                      <a:pt x="110" y="12"/>
                    </a:lnTo>
                    <a:lnTo>
                      <a:pt x="110" y="6"/>
                    </a:lnTo>
                    <a:lnTo>
                      <a:pt x="113" y="6"/>
                    </a:lnTo>
                    <a:lnTo>
                      <a:pt x="113" y="18"/>
                    </a:lnTo>
                    <a:lnTo>
                      <a:pt x="116" y="24"/>
                    </a:lnTo>
                    <a:lnTo>
                      <a:pt x="116" y="45"/>
                    </a:lnTo>
                    <a:lnTo>
                      <a:pt x="119" y="48"/>
                    </a:lnTo>
                    <a:lnTo>
                      <a:pt x="119" y="51"/>
                    </a:lnTo>
                    <a:lnTo>
                      <a:pt x="119" y="48"/>
                    </a:lnTo>
                    <a:lnTo>
                      <a:pt x="122" y="45"/>
                    </a:lnTo>
                    <a:lnTo>
                      <a:pt x="122" y="42"/>
                    </a:lnTo>
                    <a:lnTo>
                      <a:pt x="125" y="39"/>
                    </a:lnTo>
                    <a:lnTo>
                      <a:pt x="125" y="36"/>
                    </a:lnTo>
                    <a:lnTo>
                      <a:pt x="131" y="33"/>
                    </a:lnTo>
                    <a:lnTo>
                      <a:pt x="131" y="39"/>
                    </a:lnTo>
                    <a:lnTo>
                      <a:pt x="134" y="36"/>
                    </a:lnTo>
                    <a:lnTo>
                      <a:pt x="137" y="33"/>
                    </a:lnTo>
                    <a:lnTo>
                      <a:pt x="137" y="27"/>
                    </a:lnTo>
                    <a:lnTo>
                      <a:pt x="140" y="24"/>
                    </a:lnTo>
                    <a:lnTo>
                      <a:pt x="146" y="18"/>
                    </a:lnTo>
                    <a:lnTo>
                      <a:pt x="143" y="18"/>
                    </a:lnTo>
                    <a:lnTo>
                      <a:pt x="146" y="21"/>
                    </a:lnTo>
                    <a:lnTo>
                      <a:pt x="150" y="24"/>
                    </a:lnTo>
                    <a:lnTo>
                      <a:pt x="150" y="27"/>
                    </a:lnTo>
                    <a:lnTo>
                      <a:pt x="156" y="30"/>
                    </a:lnTo>
                    <a:lnTo>
                      <a:pt x="159" y="27"/>
                    </a:lnTo>
                    <a:lnTo>
                      <a:pt x="162" y="24"/>
                    </a:lnTo>
                    <a:lnTo>
                      <a:pt x="165" y="21"/>
                    </a:lnTo>
                    <a:lnTo>
                      <a:pt x="168" y="21"/>
                    </a:lnTo>
                    <a:lnTo>
                      <a:pt x="171" y="27"/>
                    </a:lnTo>
                    <a:lnTo>
                      <a:pt x="171" y="33"/>
                    </a:lnTo>
                    <a:lnTo>
                      <a:pt x="174" y="36"/>
                    </a:lnTo>
                    <a:lnTo>
                      <a:pt x="174" y="39"/>
                    </a:lnTo>
                    <a:lnTo>
                      <a:pt x="177" y="42"/>
                    </a:lnTo>
                    <a:lnTo>
                      <a:pt x="177" y="39"/>
                    </a:lnTo>
                    <a:lnTo>
                      <a:pt x="183" y="33"/>
                    </a:lnTo>
                    <a:lnTo>
                      <a:pt x="180" y="33"/>
                    </a:lnTo>
                    <a:lnTo>
                      <a:pt x="183" y="36"/>
                    </a:lnTo>
                    <a:lnTo>
                      <a:pt x="189" y="36"/>
                    </a:lnTo>
                    <a:lnTo>
                      <a:pt x="189" y="33"/>
                    </a:lnTo>
                    <a:lnTo>
                      <a:pt x="192" y="30"/>
                    </a:lnTo>
                    <a:lnTo>
                      <a:pt x="192" y="24"/>
                    </a:lnTo>
                    <a:lnTo>
                      <a:pt x="195" y="18"/>
                    </a:lnTo>
                    <a:lnTo>
                      <a:pt x="195" y="12"/>
                    </a:lnTo>
                    <a:lnTo>
                      <a:pt x="198" y="9"/>
                    </a:lnTo>
                    <a:lnTo>
                      <a:pt x="198" y="15"/>
                    </a:lnTo>
                    <a:lnTo>
                      <a:pt x="201" y="21"/>
                    </a:lnTo>
                    <a:lnTo>
                      <a:pt x="201" y="33"/>
                    </a:lnTo>
                    <a:lnTo>
                      <a:pt x="205" y="39"/>
                    </a:lnTo>
                    <a:lnTo>
                      <a:pt x="208" y="36"/>
                    </a:lnTo>
                    <a:lnTo>
                      <a:pt x="208" y="30"/>
                    </a:lnTo>
                    <a:lnTo>
                      <a:pt x="214" y="24"/>
                    </a:lnTo>
                    <a:lnTo>
                      <a:pt x="211" y="24"/>
                    </a:lnTo>
                    <a:lnTo>
                      <a:pt x="214" y="24"/>
                    </a:lnTo>
                    <a:lnTo>
                      <a:pt x="217" y="27"/>
                    </a:lnTo>
                    <a:lnTo>
                      <a:pt x="217" y="30"/>
                    </a:lnTo>
                    <a:lnTo>
                      <a:pt x="220" y="27"/>
                    </a:lnTo>
                    <a:lnTo>
                      <a:pt x="220" y="21"/>
                    </a:lnTo>
                    <a:lnTo>
                      <a:pt x="223" y="18"/>
                    </a:lnTo>
                    <a:lnTo>
                      <a:pt x="223" y="12"/>
                    </a:lnTo>
                    <a:lnTo>
                      <a:pt x="226" y="15"/>
                    </a:lnTo>
                    <a:lnTo>
                      <a:pt x="226" y="18"/>
                    </a:lnTo>
                    <a:lnTo>
                      <a:pt x="229" y="24"/>
                    </a:lnTo>
                    <a:lnTo>
                      <a:pt x="229" y="36"/>
                    </a:lnTo>
                    <a:lnTo>
                      <a:pt x="232" y="42"/>
                    </a:lnTo>
                    <a:lnTo>
                      <a:pt x="232" y="48"/>
                    </a:lnTo>
                    <a:lnTo>
                      <a:pt x="238" y="5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39" name="Freeform 31"/>
              <p:cNvSpPr>
                <a:spLocks noChangeAspect="1"/>
              </p:cNvSpPr>
              <p:nvPr/>
            </p:nvSpPr>
            <p:spPr bwMode="auto">
              <a:xfrm flipV="1">
                <a:off x="4704" y="3093"/>
                <a:ext cx="780" cy="39"/>
              </a:xfrm>
              <a:custGeom>
                <a:avLst/>
                <a:gdLst>
                  <a:gd name="T0" fmla="*/ 3 w 263"/>
                  <a:gd name="T1" fmla="*/ 58 h 67"/>
                  <a:gd name="T2" fmla="*/ 12 w 263"/>
                  <a:gd name="T3" fmla="*/ 52 h 67"/>
                  <a:gd name="T4" fmla="*/ 18 w 263"/>
                  <a:gd name="T5" fmla="*/ 37 h 67"/>
                  <a:gd name="T6" fmla="*/ 28 w 263"/>
                  <a:gd name="T7" fmla="*/ 25 h 67"/>
                  <a:gd name="T8" fmla="*/ 34 w 263"/>
                  <a:gd name="T9" fmla="*/ 16 h 67"/>
                  <a:gd name="T10" fmla="*/ 37 w 263"/>
                  <a:gd name="T11" fmla="*/ 4 h 67"/>
                  <a:gd name="T12" fmla="*/ 43 w 263"/>
                  <a:gd name="T13" fmla="*/ 10 h 67"/>
                  <a:gd name="T14" fmla="*/ 46 w 263"/>
                  <a:gd name="T15" fmla="*/ 49 h 67"/>
                  <a:gd name="T16" fmla="*/ 52 w 263"/>
                  <a:gd name="T17" fmla="*/ 55 h 67"/>
                  <a:gd name="T18" fmla="*/ 58 w 263"/>
                  <a:gd name="T19" fmla="*/ 49 h 67"/>
                  <a:gd name="T20" fmla="*/ 64 w 263"/>
                  <a:gd name="T21" fmla="*/ 46 h 67"/>
                  <a:gd name="T22" fmla="*/ 73 w 263"/>
                  <a:gd name="T23" fmla="*/ 28 h 67"/>
                  <a:gd name="T24" fmla="*/ 83 w 263"/>
                  <a:gd name="T25" fmla="*/ 13 h 67"/>
                  <a:gd name="T26" fmla="*/ 86 w 263"/>
                  <a:gd name="T27" fmla="*/ 16 h 67"/>
                  <a:gd name="T28" fmla="*/ 89 w 263"/>
                  <a:gd name="T29" fmla="*/ 43 h 67"/>
                  <a:gd name="T30" fmla="*/ 98 w 263"/>
                  <a:gd name="T31" fmla="*/ 31 h 67"/>
                  <a:gd name="T32" fmla="*/ 104 w 263"/>
                  <a:gd name="T33" fmla="*/ 28 h 67"/>
                  <a:gd name="T34" fmla="*/ 110 w 263"/>
                  <a:gd name="T35" fmla="*/ 49 h 67"/>
                  <a:gd name="T36" fmla="*/ 116 w 263"/>
                  <a:gd name="T37" fmla="*/ 58 h 67"/>
                  <a:gd name="T38" fmla="*/ 122 w 263"/>
                  <a:gd name="T39" fmla="*/ 46 h 67"/>
                  <a:gd name="T40" fmla="*/ 128 w 263"/>
                  <a:gd name="T41" fmla="*/ 37 h 67"/>
                  <a:gd name="T42" fmla="*/ 138 w 263"/>
                  <a:gd name="T43" fmla="*/ 31 h 67"/>
                  <a:gd name="T44" fmla="*/ 144 w 263"/>
                  <a:gd name="T45" fmla="*/ 37 h 67"/>
                  <a:gd name="T46" fmla="*/ 150 w 263"/>
                  <a:gd name="T47" fmla="*/ 31 h 67"/>
                  <a:gd name="T48" fmla="*/ 156 w 263"/>
                  <a:gd name="T49" fmla="*/ 25 h 67"/>
                  <a:gd name="T50" fmla="*/ 162 w 263"/>
                  <a:gd name="T51" fmla="*/ 46 h 67"/>
                  <a:gd name="T52" fmla="*/ 171 w 263"/>
                  <a:gd name="T53" fmla="*/ 40 h 67"/>
                  <a:gd name="T54" fmla="*/ 174 w 263"/>
                  <a:gd name="T55" fmla="*/ 37 h 67"/>
                  <a:gd name="T56" fmla="*/ 183 w 263"/>
                  <a:gd name="T57" fmla="*/ 31 h 67"/>
                  <a:gd name="T58" fmla="*/ 186 w 263"/>
                  <a:gd name="T59" fmla="*/ 10 h 67"/>
                  <a:gd name="T60" fmla="*/ 193 w 263"/>
                  <a:gd name="T61" fmla="*/ 22 h 67"/>
                  <a:gd name="T62" fmla="*/ 199 w 263"/>
                  <a:gd name="T63" fmla="*/ 49 h 67"/>
                  <a:gd name="T64" fmla="*/ 208 w 263"/>
                  <a:gd name="T65" fmla="*/ 40 h 67"/>
                  <a:gd name="T66" fmla="*/ 211 w 263"/>
                  <a:gd name="T67" fmla="*/ 22 h 67"/>
                  <a:gd name="T68" fmla="*/ 217 w 263"/>
                  <a:gd name="T69" fmla="*/ 25 h 67"/>
                  <a:gd name="T70" fmla="*/ 220 w 263"/>
                  <a:gd name="T71" fmla="*/ 55 h 67"/>
                  <a:gd name="T72" fmla="*/ 226 w 263"/>
                  <a:gd name="T73" fmla="*/ 64 h 67"/>
                  <a:gd name="T74" fmla="*/ 229 w 263"/>
                  <a:gd name="T75" fmla="*/ 49 h 67"/>
                  <a:gd name="T76" fmla="*/ 235 w 263"/>
                  <a:gd name="T77" fmla="*/ 37 h 67"/>
                  <a:gd name="T78" fmla="*/ 241 w 263"/>
                  <a:gd name="T79" fmla="*/ 37 h 67"/>
                  <a:gd name="T80" fmla="*/ 248 w 263"/>
                  <a:gd name="T81" fmla="*/ 43 h 67"/>
                  <a:gd name="T82" fmla="*/ 254 w 263"/>
                  <a:gd name="T83" fmla="*/ 3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67">
                    <a:moveTo>
                      <a:pt x="3" y="64"/>
                    </a:moveTo>
                    <a:lnTo>
                      <a:pt x="0" y="64"/>
                    </a:lnTo>
                    <a:lnTo>
                      <a:pt x="3" y="58"/>
                    </a:lnTo>
                    <a:lnTo>
                      <a:pt x="6" y="58"/>
                    </a:lnTo>
                    <a:lnTo>
                      <a:pt x="9" y="58"/>
                    </a:lnTo>
                    <a:lnTo>
                      <a:pt x="12" y="52"/>
                    </a:lnTo>
                    <a:lnTo>
                      <a:pt x="15" y="49"/>
                    </a:lnTo>
                    <a:lnTo>
                      <a:pt x="15" y="40"/>
                    </a:lnTo>
                    <a:lnTo>
                      <a:pt x="18" y="37"/>
                    </a:lnTo>
                    <a:lnTo>
                      <a:pt x="21" y="34"/>
                    </a:lnTo>
                    <a:lnTo>
                      <a:pt x="21" y="31"/>
                    </a:lnTo>
                    <a:lnTo>
                      <a:pt x="28" y="25"/>
                    </a:lnTo>
                    <a:lnTo>
                      <a:pt x="28" y="22"/>
                    </a:lnTo>
                    <a:lnTo>
                      <a:pt x="31" y="19"/>
                    </a:lnTo>
                    <a:lnTo>
                      <a:pt x="34" y="16"/>
                    </a:lnTo>
                    <a:lnTo>
                      <a:pt x="34" y="13"/>
                    </a:lnTo>
                    <a:lnTo>
                      <a:pt x="37" y="10"/>
                    </a:lnTo>
                    <a:lnTo>
                      <a:pt x="37" y="4"/>
                    </a:lnTo>
                    <a:lnTo>
                      <a:pt x="40" y="0"/>
                    </a:lnTo>
                    <a:lnTo>
                      <a:pt x="40" y="4"/>
                    </a:lnTo>
                    <a:lnTo>
                      <a:pt x="43" y="10"/>
                    </a:lnTo>
                    <a:lnTo>
                      <a:pt x="43" y="34"/>
                    </a:lnTo>
                    <a:lnTo>
                      <a:pt x="46" y="40"/>
                    </a:lnTo>
                    <a:lnTo>
                      <a:pt x="46" y="49"/>
                    </a:lnTo>
                    <a:lnTo>
                      <a:pt x="49" y="52"/>
                    </a:lnTo>
                    <a:lnTo>
                      <a:pt x="49" y="58"/>
                    </a:lnTo>
                    <a:lnTo>
                      <a:pt x="52" y="55"/>
                    </a:lnTo>
                    <a:lnTo>
                      <a:pt x="58" y="49"/>
                    </a:lnTo>
                    <a:lnTo>
                      <a:pt x="55" y="49"/>
                    </a:lnTo>
                    <a:lnTo>
                      <a:pt x="58" y="49"/>
                    </a:lnTo>
                    <a:lnTo>
                      <a:pt x="61" y="52"/>
                    </a:lnTo>
                    <a:lnTo>
                      <a:pt x="61" y="49"/>
                    </a:lnTo>
                    <a:lnTo>
                      <a:pt x="64" y="46"/>
                    </a:lnTo>
                    <a:lnTo>
                      <a:pt x="64" y="43"/>
                    </a:lnTo>
                    <a:lnTo>
                      <a:pt x="73" y="37"/>
                    </a:lnTo>
                    <a:lnTo>
                      <a:pt x="73" y="28"/>
                    </a:lnTo>
                    <a:lnTo>
                      <a:pt x="76" y="25"/>
                    </a:lnTo>
                    <a:lnTo>
                      <a:pt x="76" y="19"/>
                    </a:lnTo>
                    <a:lnTo>
                      <a:pt x="83" y="13"/>
                    </a:lnTo>
                    <a:lnTo>
                      <a:pt x="80" y="13"/>
                    </a:lnTo>
                    <a:lnTo>
                      <a:pt x="83" y="13"/>
                    </a:lnTo>
                    <a:lnTo>
                      <a:pt x="86" y="16"/>
                    </a:lnTo>
                    <a:lnTo>
                      <a:pt x="86" y="22"/>
                    </a:lnTo>
                    <a:lnTo>
                      <a:pt x="89" y="28"/>
                    </a:lnTo>
                    <a:lnTo>
                      <a:pt x="89" y="43"/>
                    </a:lnTo>
                    <a:lnTo>
                      <a:pt x="95" y="43"/>
                    </a:lnTo>
                    <a:lnTo>
                      <a:pt x="95" y="34"/>
                    </a:lnTo>
                    <a:lnTo>
                      <a:pt x="98" y="31"/>
                    </a:lnTo>
                    <a:lnTo>
                      <a:pt x="101" y="28"/>
                    </a:lnTo>
                    <a:lnTo>
                      <a:pt x="104" y="25"/>
                    </a:lnTo>
                    <a:lnTo>
                      <a:pt x="104" y="28"/>
                    </a:lnTo>
                    <a:lnTo>
                      <a:pt x="107" y="34"/>
                    </a:lnTo>
                    <a:lnTo>
                      <a:pt x="107" y="43"/>
                    </a:lnTo>
                    <a:lnTo>
                      <a:pt x="110" y="49"/>
                    </a:lnTo>
                    <a:lnTo>
                      <a:pt x="110" y="58"/>
                    </a:lnTo>
                    <a:lnTo>
                      <a:pt x="113" y="61"/>
                    </a:lnTo>
                    <a:lnTo>
                      <a:pt x="116" y="58"/>
                    </a:lnTo>
                    <a:lnTo>
                      <a:pt x="116" y="55"/>
                    </a:lnTo>
                    <a:lnTo>
                      <a:pt x="122" y="49"/>
                    </a:lnTo>
                    <a:lnTo>
                      <a:pt x="122" y="46"/>
                    </a:lnTo>
                    <a:lnTo>
                      <a:pt x="125" y="43"/>
                    </a:lnTo>
                    <a:lnTo>
                      <a:pt x="128" y="40"/>
                    </a:lnTo>
                    <a:lnTo>
                      <a:pt x="128" y="37"/>
                    </a:lnTo>
                    <a:lnTo>
                      <a:pt x="138" y="31"/>
                    </a:lnTo>
                    <a:lnTo>
                      <a:pt x="135" y="31"/>
                    </a:lnTo>
                    <a:lnTo>
                      <a:pt x="138" y="31"/>
                    </a:lnTo>
                    <a:lnTo>
                      <a:pt x="144" y="37"/>
                    </a:lnTo>
                    <a:lnTo>
                      <a:pt x="141" y="37"/>
                    </a:lnTo>
                    <a:lnTo>
                      <a:pt x="144" y="37"/>
                    </a:lnTo>
                    <a:lnTo>
                      <a:pt x="150" y="31"/>
                    </a:lnTo>
                    <a:lnTo>
                      <a:pt x="147" y="31"/>
                    </a:lnTo>
                    <a:lnTo>
                      <a:pt x="150" y="31"/>
                    </a:lnTo>
                    <a:lnTo>
                      <a:pt x="156" y="25"/>
                    </a:lnTo>
                    <a:lnTo>
                      <a:pt x="156" y="22"/>
                    </a:lnTo>
                    <a:lnTo>
                      <a:pt x="156" y="25"/>
                    </a:lnTo>
                    <a:lnTo>
                      <a:pt x="159" y="31"/>
                    </a:lnTo>
                    <a:lnTo>
                      <a:pt x="159" y="40"/>
                    </a:lnTo>
                    <a:lnTo>
                      <a:pt x="162" y="46"/>
                    </a:lnTo>
                    <a:lnTo>
                      <a:pt x="165" y="43"/>
                    </a:lnTo>
                    <a:lnTo>
                      <a:pt x="165" y="40"/>
                    </a:lnTo>
                    <a:lnTo>
                      <a:pt x="171" y="40"/>
                    </a:lnTo>
                    <a:lnTo>
                      <a:pt x="168" y="40"/>
                    </a:lnTo>
                    <a:lnTo>
                      <a:pt x="171" y="37"/>
                    </a:lnTo>
                    <a:lnTo>
                      <a:pt x="174" y="37"/>
                    </a:lnTo>
                    <a:lnTo>
                      <a:pt x="177" y="37"/>
                    </a:lnTo>
                    <a:lnTo>
                      <a:pt x="180" y="34"/>
                    </a:lnTo>
                    <a:lnTo>
                      <a:pt x="183" y="31"/>
                    </a:lnTo>
                    <a:lnTo>
                      <a:pt x="183" y="25"/>
                    </a:lnTo>
                    <a:lnTo>
                      <a:pt x="186" y="19"/>
                    </a:lnTo>
                    <a:lnTo>
                      <a:pt x="186" y="10"/>
                    </a:lnTo>
                    <a:lnTo>
                      <a:pt x="190" y="10"/>
                    </a:lnTo>
                    <a:lnTo>
                      <a:pt x="193" y="16"/>
                    </a:lnTo>
                    <a:lnTo>
                      <a:pt x="193" y="22"/>
                    </a:lnTo>
                    <a:lnTo>
                      <a:pt x="196" y="28"/>
                    </a:lnTo>
                    <a:lnTo>
                      <a:pt x="196" y="46"/>
                    </a:lnTo>
                    <a:lnTo>
                      <a:pt x="199" y="49"/>
                    </a:lnTo>
                    <a:lnTo>
                      <a:pt x="202" y="46"/>
                    </a:lnTo>
                    <a:lnTo>
                      <a:pt x="205" y="43"/>
                    </a:lnTo>
                    <a:lnTo>
                      <a:pt x="208" y="40"/>
                    </a:lnTo>
                    <a:lnTo>
                      <a:pt x="208" y="31"/>
                    </a:lnTo>
                    <a:lnTo>
                      <a:pt x="211" y="28"/>
                    </a:lnTo>
                    <a:lnTo>
                      <a:pt x="211" y="22"/>
                    </a:lnTo>
                    <a:lnTo>
                      <a:pt x="214" y="19"/>
                    </a:lnTo>
                    <a:lnTo>
                      <a:pt x="214" y="22"/>
                    </a:lnTo>
                    <a:lnTo>
                      <a:pt x="217" y="25"/>
                    </a:lnTo>
                    <a:lnTo>
                      <a:pt x="217" y="34"/>
                    </a:lnTo>
                    <a:lnTo>
                      <a:pt x="220" y="40"/>
                    </a:lnTo>
                    <a:lnTo>
                      <a:pt x="220" y="55"/>
                    </a:lnTo>
                    <a:lnTo>
                      <a:pt x="223" y="61"/>
                    </a:lnTo>
                    <a:lnTo>
                      <a:pt x="223" y="67"/>
                    </a:lnTo>
                    <a:lnTo>
                      <a:pt x="226" y="64"/>
                    </a:lnTo>
                    <a:lnTo>
                      <a:pt x="226" y="61"/>
                    </a:lnTo>
                    <a:lnTo>
                      <a:pt x="229" y="58"/>
                    </a:lnTo>
                    <a:lnTo>
                      <a:pt x="229" y="49"/>
                    </a:lnTo>
                    <a:lnTo>
                      <a:pt x="232" y="46"/>
                    </a:lnTo>
                    <a:lnTo>
                      <a:pt x="232" y="40"/>
                    </a:lnTo>
                    <a:lnTo>
                      <a:pt x="235" y="37"/>
                    </a:lnTo>
                    <a:lnTo>
                      <a:pt x="235" y="31"/>
                    </a:lnTo>
                    <a:lnTo>
                      <a:pt x="238" y="34"/>
                    </a:lnTo>
                    <a:lnTo>
                      <a:pt x="241" y="37"/>
                    </a:lnTo>
                    <a:lnTo>
                      <a:pt x="241" y="43"/>
                    </a:lnTo>
                    <a:lnTo>
                      <a:pt x="245" y="46"/>
                    </a:lnTo>
                    <a:lnTo>
                      <a:pt x="248" y="43"/>
                    </a:lnTo>
                    <a:lnTo>
                      <a:pt x="248" y="40"/>
                    </a:lnTo>
                    <a:lnTo>
                      <a:pt x="254" y="34"/>
                    </a:lnTo>
                    <a:lnTo>
                      <a:pt x="254" y="31"/>
                    </a:lnTo>
                    <a:lnTo>
                      <a:pt x="257" y="28"/>
                    </a:lnTo>
                    <a:lnTo>
                      <a:pt x="263" y="2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0" name="Freeform 32"/>
              <p:cNvSpPr>
                <a:spLocks noChangeAspect="1"/>
              </p:cNvSpPr>
              <p:nvPr/>
            </p:nvSpPr>
            <p:spPr bwMode="auto">
              <a:xfrm flipV="1">
                <a:off x="5484" y="3103"/>
                <a:ext cx="208" cy="18"/>
              </a:xfrm>
              <a:custGeom>
                <a:avLst/>
                <a:gdLst>
                  <a:gd name="T0" fmla="*/ 0 w 70"/>
                  <a:gd name="T1" fmla="*/ 3 h 30"/>
                  <a:gd name="T2" fmla="*/ 0 w 70"/>
                  <a:gd name="T3" fmla="*/ 0 h 30"/>
                  <a:gd name="T4" fmla="*/ 6 w 70"/>
                  <a:gd name="T5" fmla="*/ 6 h 30"/>
                  <a:gd name="T6" fmla="*/ 6 w 70"/>
                  <a:gd name="T7" fmla="*/ 15 h 30"/>
                  <a:gd name="T8" fmla="*/ 9 w 70"/>
                  <a:gd name="T9" fmla="*/ 18 h 30"/>
                  <a:gd name="T10" fmla="*/ 12 w 70"/>
                  <a:gd name="T11" fmla="*/ 21 h 30"/>
                  <a:gd name="T12" fmla="*/ 12 w 70"/>
                  <a:gd name="T13" fmla="*/ 24 h 30"/>
                  <a:gd name="T14" fmla="*/ 15 w 70"/>
                  <a:gd name="T15" fmla="*/ 27 h 30"/>
                  <a:gd name="T16" fmla="*/ 21 w 70"/>
                  <a:gd name="T17" fmla="*/ 21 h 30"/>
                  <a:gd name="T18" fmla="*/ 21 w 70"/>
                  <a:gd name="T19" fmla="*/ 15 h 30"/>
                  <a:gd name="T20" fmla="*/ 24 w 70"/>
                  <a:gd name="T21" fmla="*/ 12 h 30"/>
                  <a:gd name="T22" fmla="*/ 24 w 70"/>
                  <a:gd name="T23" fmla="*/ 6 h 30"/>
                  <a:gd name="T24" fmla="*/ 27 w 70"/>
                  <a:gd name="T25" fmla="*/ 9 h 30"/>
                  <a:gd name="T26" fmla="*/ 27 w 70"/>
                  <a:gd name="T27" fmla="*/ 12 h 30"/>
                  <a:gd name="T28" fmla="*/ 30 w 70"/>
                  <a:gd name="T29" fmla="*/ 18 h 30"/>
                  <a:gd name="T30" fmla="*/ 30 w 70"/>
                  <a:gd name="T31" fmla="*/ 27 h 30"/>
                  <a:gd name="T32" fmla="*/ 33 w 70"/>
                  <a:gd name="T33" fmla="*/ 30 h 30"/>
                  <a:gd name="T34" fmla="*/ 37 w 70"/>
                  <a:gd name="T35" fmla="*/ 27 h 30"/>
                  <a:gd name="T36" fmla="*/ 37 w 70"/>
                  <a:gd name="T37" fmla="*/ 24 h 30"/>
                  <a:gd name="T38" fmla="*/ 40 w 70"/>
                  <a:gd name="T39" fmla="*/ 21 h 30"/>
                  <a:gd name="T40" fmla="*/ 40 w 70"/>
                  <a:gd name="T41" fmla="*/ 18 h 30"/>
                  <a:gd name="T42" fmla="*/ 43 w 70"/>
                  <a:gd name="T43" fmla="*/ 15 h 30"/>
                  <a:gd name="T44" fmla="*/ 46 w 70"/>
                  <a:gd name="T45" fmla="*/ 12 h 30"/>
                  <a:gd name="T46" fmla="*/ 49 w 70"/>
                  <a:gd name="T47" fmla="*/ 15 h 30"/>
                  <a:gd name="T48" fmla="*/ 52 w 70"/>
                  <a:gd name="T49" fmla="*/ 18 h 30"/>
                  <a:gd name="T50" fmla="*/ 52 w 70"/>
                  <a:gd name="T51" fmla="*/ 27 h 30"/>
                  <a:gd name="T52" fmla="*/ 55 w 70"/>
                  <a:gd name="T53" fmla="*/ 30 h 30"/>
                  <a:gd name="T54" fmla="*/ 58 w 70"/>
                  <a:gd name="T55" fmla="*/ 30 h 30"/>
                  <a:gd name="T56" fmla="*/ 61 w 70"/>
                  <a:gd name="T57" fmla="*/ 27 h 30"/>
                  <a:gd name="T58" fmla="*/ 67 w 70"/>
                  <a:gd name="T59" fmla="*/ 21 h 30"/>
                  <a:gd name="T60" fmla="*/ 67 w 70"/>
                  <a:gd name="T61" fmla="*/ 18 h 30"/>
                  <a:gd name="T62" fmla="*/ 70 w 70"/>
                  <a:gd name="T63"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0" h="30">
                    <a:moveTo>
                      <a:pt x="0" y="3"/>
                    </a:moveTo>
                    <a:lnTo>
                      <a:pt x="0" y="0"/>
                    </a:lnTo>
                    <a:lnTo>
                      <a:pt x="6" y="6"/>
                    </a:lnTo>
                    <a:lnTo>
                      <a:pt x="6" y="15"/>
                    </a:lnTo>
                    <a:lnTo>
                      <a:pt x="9" y="18"/>
                    </a:lnTo>
                    <a:lnTo>
                      <a:pt x="12" y="21"/>
                    </a:lnTo>
                    <a:lnTo>
                      <a:pt x="12" y="24"/>
                    </a:lnTo>
                    <a:lnTo>
                      <a:pt x="15" y="27"/>
                    </a:lnTo>
                    <a:lnTo>
                      <a:pt x="21" y="21"/>
                    </a:lnTo>
                    <a:lnTo>
                      <a:pt x="21" y="15"/>
                    </a:lnTo>
                    <a:lnTo>
                      <a:pt x="24" y="12"/>
                    </a:lnTo>
                    <a:lnTo>
                      <a:pt x="24" y="6"/>
                    </a:lnTo>
                    <a:lnTo>
                      <a:pt x="27" y="9"/>
                    </a:lnTo>
                    <a:lnTo>
                      <a:pt x="27" y="12"/>
                    </a:lnTo>
                    <a:lnTo>
                      <a:pt x="30" y="18"/>
                    </a:lnTo>
                    <a:lnTo>
                      <a:pt x="30" y="27"/>
                    </a:lnTo>
                    <a:lnTo>
                      <a:pt x="33" y="30"/>
                    </a:lnTo>
                    <a:lnTo>
                      <a:pt x="37" y="27"/>
                    </a:lnTo>
                    <a:lnTo>
                      <a:pt x="37" y="24"/>
                    </a:lnTo>
                    <a:lnTo>
                      <a:pt x="40" y="21"/>
                    </a:lnTo>
                    <a:lnTo>
                      <a:pt x="40" y="18"/>
                    </a:lnTo>
                    <a:lnTo>
                      <a:pt x="43" y="15"/>
                    </a:lnTo>
                    <a:lnTo>
                      <a:pt x="46" y="12"/>
                    </a:lnTo>
                    <a:lnTo>
                      <a:pt x="49" y="15"/>
                    </a:lnTo>
                    <a:lnTo>
                      <a:pt x="52" y="18"/>
                    </a:lnTo>
                    <a:lnTo>
                      <a:pt x="52" y="27"/>
                    </a:lnTo>
                    <a:lnTo>
                      <a:pt x="55" y="30"/>
                    </a:lnTo>
                    <a:lnTo>
                      <a:pt x="58" y="30"/>
                    </a:lnTo>
                    <a:lnTo>
                      <a:pt x="61" y="27"/>
                    </a:lnTo>
                    <a:lnTo>
                      <a:pt x="67" y="21"/>
                    </a:lnTo>
                    <a:lnTo>
                      <a:pt x="67" y="18"/>
                    </a:lnTo>
                    <a:lnTo>
                      <a:pt x="70" y="18"/>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1" name="Freeform 33"/>
              <p:cNvSpPr>
                <a:spLocks noChangeAspect="1"/>
              </p:cNvSpPr>
              <p:nvPr/>
            </p:nvSpPr>
            <p:spPr bwMode="auto">
              <a:xfrm flipV="1">
                <a:off x="1750" y="3133"/>
                <a:ext cx="762" cy="63"/>
              </a:xfrm>
              <a:custGeom>
                <a:avLst/>
                <a:gdLst>
                  <a:gd name="T0" fmla="*/ 3 w 257"/>
                  <a:gd name="T1" fmla="*/ 61 h 112"/>
                  <a:gd name="T2" fmla="*/ 12 w 257"/>
                  <a:gd name="T3" fmla="*/ 48 h 112"/>
                  <a:gd name="T4" fmla="*/ 18 w 257"/>
                  <a:gd name="T5" fmla="*/ 52 h 112"/>
                  <a:gd name="T6" fmla="*/ 21 w 257"/>
                  <a:gd name="T7" fmla="*/ 76 h 112"/>
                  <a:gd name="T8" fmla="*/ 31 w 257"/>
                  <a:gd name="T9" fmla="*/ 70 h 112"/>
                  <a:gd name="T10" fmla="*/ 43 w 257"/>
                  <a:gd name="T11" fmla="*/ 67 h 112"/>
                  <a:gd name="T12" fmla="*/ 46 w 257"/>
                  <a:gd name="T13" fmla="*/ 70 h 112"/>
                  <a:gd name="T14" fmla="*/ 55 w 257"/>
                  <a:gd name="T15" fmla="*/ 61 h 112"/>
                  <a:gd name="T16" fmla="*/ 64 w 257"/>
                  <a:gd name="T17" fmla="*/ 61 h 112"/>
                  <a:gd name="T18" fmla="*/ 73 w 257"/>
                  <a:gd name="T19" fmla="*/ 61 h 112"/>
                  <a:gd name="T20" fmla="*/ 83 w 257"/>
                  <a:gd name="T21" fmla="*/ 61 h 112"/>
                  <a:gd name="T22" fmla="*/ 89 w 257"/>
                  <a:gd name="T23" fmla="*/ 45 h 112"/>
                  <a:gd name="T24" fmla="*/ 95 w 257"/>
                  <a:gd name="T25" fmla="*/ 42 h 112"/>
                  <a:gd name="T26" fmla="*/ 98 w 257"/>
                  <a:gd name="T27" fmla="*/ 73 h 112"/>
                  <a:gd name="T28" fmla="*/ 104 w 257"/>
                  <a:gd name="T29" fmla="*/ 79 h 112"/>
                  <a:gd name="T30" fmla="*/ 110 w 257"/>
                  <a:gd name="T31" fmla="*/ 79 h 112"/>
                  <a:gd name="T32" fmla="*/ 116 w 257"/>
                  <a:gd name="T33" fmla="*/ 70 h 112"/>
                  <a:gd name="T34" fmla="*/ 122 w 257"/>
                  <a:gd name="T35" fmla="*/ 55 h 112"/>
                  <a:gd name="T36" fmla="*/ 125 w 257"/>
                  <a:gd name="T37" fmla="*/ 39 h 112"/>
                  <a:gd name="T38" fmla="*/ 131 w 257"/>
                  <a:gd name="T39" fmla="*/ 55 h 112"/>
                  <a:gd name="T40" fmla="*/ 138 w 257"/>
                  <a:gd name="T41" fmla="*/ 79 h 112"/>
                  <a:gd name="T42" fmla="*/ 141 w 257"/>
                  <a:gd name="T43" fmla="*/ 91 h 112"/>
                  <a:gd name="T44" fmla="*/ 147 w 257"/>
                  <a:gd name="T45" fmla="*/ 76 h 112"/>
                  <a:gd name="T46" fmla="*/ 150 w 257"/>
                  <a:gd name="T47" fmla="*/ 55 h 112"/>
                  <a:gd name="T48" fmla="*/ 156 w 257"/>
                  <a:gd name="T49" fmla="*/ 39 h 112"/>
                  <a:gd name="T50" fmla="*/ 159 w 257"/>
                  <a:gd name="T51" fmla="*/ 64 h 112"/>
                  <a:gd name="T52" fmla="*/ 165 w 257"/>
                  <a:gd name="T53" fmla="*/ 85 h 112"/>
                  <a:gd name="T54" fmla="*/ 171 w 257"/>
                  <a:gd name="T55" fmla="*/ 70 h 112"/>
                  <a:gd name="T56" fmla="*/ 180 w 257"/>
                  <a:gd name="T57" fmla="*/ 55 h 112"/>
                  <a:gd name="T58" fmla="*/ 183 w 257"/>
                  <a:gd name="T59" fmla="*/ 48 h 112"/>
                  <a:gd name="T60" fmla="*/ 186 w 257"/>
                  <a:gd name="T61" fmla="*/ 9 h 112"/>
                  <a:gd name="T62" fmla="*/ 193 w 257"/>
                  <a:gd name="T63" fmla="*/ 3 h 112"/>
                  <a:gd name="T64" fmla="*/ 196 w 257"/>
                  <a:gd name="T65" fmla="*/ 79 h 112"/>
                  <a:gd name="T66" fmla="*/ 202 w 257"/>
                  <a:gd name="T67" fmla="*/ 109 h 112"/>
                  <a:gd name="T68" fmla="*/ 205 w 257"/>
                  <a:gd name="T69" fmla="*/ 88 h 112"/>
                  <a:gd name="T70" fmla="*/ 211 w 257"/>
                  <a:gd name="T71" fmla="*/ 76 h 112"/>
                  <a:gd name="T72" fmla="*/ 214 w 257"/>
                  <a:gd name="T73" fmla="*/ 61 h 112"/>
                  <a:gd name="T74" fmla="*/ 223 w 257"/>
                  <a:gd name="T75" fmla="*/ 55 h 112"/>
                  <a:gd name="T76" fmla="*/ 229 w 257"/>
                  <a:gd name="T77" fmla="*/ 58 h 112"/>
                  <a:gd name="T78" fmla="*/ 232 w 257"/>
                  <a:gd name="T79" fmla="*/ 73 h 112"/>
                  <a:gd name="T80" fmla="*/ 241 w 257"/>
                  <a:gd name="T81" fmla="*/ 67 h 112"/>
                  <a:gd name="T82" fmla="*/ 251 w 257"/>
                  <a:gd name="T83" fmla="*/ 6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7" h="112">
                    <a:moveTo>
                      <a:pt x="0" y="76"/>
                    </a:moveTo>
                    <a:lnTo>
                      <a:pt x="0" y="67"/>
                    </a:lnTo>
                    <a:lnTo>
                      <a:pt x="3" y="61"/>
                    </a:lnTo>
                    <a:lnTo>
                      <a:pt x="3" y="58"/>
                    </a:lnTo>
                    <a:lnTo>
                      <a:pt x="6" y="55"/>
                    </a:lnTo>
                    <a:lnTo>
                      <a:pt x="12" y="48"/>
                    </a:lnTo>
                    <a:lnTo>
                      <a:pt x="12" y="45"/>
                    </a:lnTo>
                    <a:lnTo>
                      <a:pt x="15" y="48"/>
                    </a:lnTo>
                    <a:lnTo>
                      <a:pt x="18" y="52"/>
                    </a:lnTo>
                    <a:lnTo>
                      <a:pt x="18" y="67"/>
                    </a:lnTo>
                    <a:lnTo>
                      <a:pt x="21" y="70"/>
                    </a:lnTo>
                    <a:lnTo>
                      <a:pt x="21" y="76"/>
                    </a:lnTo>
                    <a:lnTo>
                      <a:pt x="24" y="76"/>
                    </a:lnTo>
                    <a:lnTo>
                      <a:pt x="28" y="73"/>
                    </a:lnTo>
                    <a:lnTo>
                      <a:pt x="31" y="70"/>
                    </a:lnTo>
                    <a:lnTo>
                      <a:pt x="37" y="64"/>
                    </a:lnTo>
                    <a:lnTo>
                      <a:pt x="37" y="61"/>
                    </a:lnTo>
                    <a:lnTo>
                      <a:pt x="43" y="67"/>
                    </a:lnTo>
                    <a:lnTo>
                      <a:pt x="40" y="67"/>
                    </a:lnTo>
                    <a:lnTo>
                      <a:pt x="43" y="67"/>
                    </a:lnTo>
                    <a:lnTo>
                      <a:pt x="46" y="70"/>
                    </a:lnTo>
                    <a:lnTo>
                      <a:pt x="49" y="70"/>
                    </a:lnTo>
                    <a:lnTo>
                      <a:pt x="55" y="64"/>
                    </a:lnTo>
                    <a:lnTo>
                      <a:pt x="55" y="61"/>
                    </a:lnTo>
                    <a:lnTo>
                      <a:pt x="58" y="61"/>
                    </a:lnTo>
                    <a:lnTo>
                      <a:pt x="61" y="61"/>
                    </a:lnTo>
                    <a:lnTo>
                      <a:pt x="64" y="61"/>
                    </a:lnTo>
                    <a:lnTo>
                      <a:pt x="67" y="64"/>
                    </a:lnTo>
                    <a:lnTo>
                      <a:pt x="70" y="64"/>
                    </a:lnTo>
                    <a:lnTo>
                      <a:pt x="73" y="61"/>
                    </a:lnTo>
                    <a:lnTo>
                      <a:pt x="76" y="61"/>
                    </a:lnTo>
                    <a:lnTo>
                      <a:pt x="79" y="64"/>
                    </a:lnTo>
                    <a:lnTo>
                      <a:pt x="83" y="61"/>
                    </a:lnTo>
                    <a:lnTo>
                      <a:pt x="86" y="52"/>
                    </a:lnTo>
                    <a:lnTo>
                      <a:pt x="86" y="48"/>
                    </a:lnTo>
                    <a:lnTo>
                      <a:pt x="89" y="45"/>
                    </a:lnTo>
                    <a:lnTo>
                      <a:pt x="89" y="42"/>
                    </a:lnTo>
                    <a:lnTo>
                      <a:pt x="92" y="39"/>
                    </a:lnTo>
                    <a:lnTo>
                      <a:pt x="95" y="42"/>
                    </a:lnTo>
                    <a:lnTo>
                      <a:pt x="95" y="52"/>
                    </a:lnTo>
                    <a:lnTo>
                      <a:pt x="98" y="58"/>
                    </a:lnTo>
                    <a:lnTo>
                      <a:pt x="98" y="73"/>
                    </a:lnTo>
                    <a:lnTo>
                      <a:pt x="104" y="79"/>
                    </a:lnTo>
                    <a:lnTo>
                      <a:pt x="101" y="79"/>
                    </a:lnTo>
                    <a:lnTo>
                      <a:pt x="104" y="79"/>
                    </a:lnTo>
                    <a:lnTo>
                      <a:pt x="110" y="73"/>
                    </a:lnTo>
                    <a:lnTo>
                      <a:pt x="107" y="73"/>
                    </a:lnTo>
                    <a:lnTo>
                      <a:pt x="110" y="79"/>
                    </a:lnTo>
                    <a:lnTo>
                      <a:pt x="113" y="76"/>
                    </a:lnTo>
                    <a:lnTo>
                      <a:pt x="116" y="73"/>
                    </a:lnTo>
                    <a:lnTo>
                      <a:pt x="116" y="70"/>
                    </a:lnTo>
                    <a:lnTo>
                      <a:pt x="119" y="67"/>
                    </a:lnTo>
                    <a:lnTo>
                      <a:pt x="119" y="58"/>
                    </a:lnTo>
                    <a:lnTo>
                      <a:pt x="122" y="55"/>
                    </a:lnTo>
                    <a:lnTo>
                      <a:pt x="122" y="48"/>
                    </a:lnTo>
                    <a:lnTo>
                      <a:pt x="125" y="45"/>
                    </a:lnTo>
                    <a:lnTo>
                      <a:pt x="125" y="39"/>
                    </a:lnTo>
                    <a:lnTo>
                      <a:pt x="128" y="42"/>
                    </a:lnTo>
                    <a:lnTo>
                      <a:pt x="131" y="45"/>
                    </a:lnTo>
                    <a:lnTo>
                      <a:pt x="131" y="55"/>
                    </a:lnTo>
                    <a:lnTo>
                      <a:pt x="134" y="61"/>
                    </a:lnTo>
                    <a:lnTo>
                      <a:pt x="134" y="73"/>
                    </a:lnTo>
                    <a:lnTo>
                      <a:pt x="138" y="79"/>
                    </a:lnTo>
                    <a:lnTo>
                      <a:pt x="138" y="91"/>
                    </a:lnTo>
                    <a:lnTo>
                      <a:pt x="141" y="94"/>
                    </a:lnTo>
                    <a:lnTo>
                      <a:pt x="141" y="91"/>
                    </a:lnTo>
                    <a:lnTo>
                      <a:pt x="144" y="88"/>
                    </a:lnTo>
                    <a:lnTo>
                      <a:pt x="144" y="79"/>
                    </a:lnTo>
                    <a:lnTo>
                      <a:pt x="147" y="76"/>
                    </a:lnTo>
                    <a:lnTo>
                      <a:pt x="147" y="64"/>
                    </a:lnTo>
                    <a:lnTo>
                      <a:pt x="150" y="61"/>
                    </a:lnTo>
                    <a:lnTo>
                      <a:pt x="150" y="55"/>
                    </a:lnTo>
                    <a:lnTo>
                      <a:pt x="153" y="52"/>
                    </a:lnTo>
                    <a:lnTo>
                      <a:pt x="153" y="42"/>
                    </a:lnTo>
                    <a:lnTo>
                      <a:pt x="156" y="39"/>
                    </a:lnTo>
                    <a:lnTo>
                      <a:pt x="156" y="42"/>
                    </a:lnTo>
                    <a:lnTo>
                      <a:pt x="159" y="45"/>
                    </a:lnTo>
                    <a:lnTo>
                      <a:pt x="159" y="64"/>
                    </a:lnTo>
                    <a:lnTo>
                      <a:pt x="162" y="70"/>
                    </a:lnTo>
                    <a:lnTo>
                      <a:pt x="162" y="82"/>
                    </a:lnTo>
                    <a:lnTo>
                      <a:pt x="165" y="85"/>
                    </a:lnTo>
                    <a:lnTo>
                      <a:pt x="165" y="79"/>
                    </a:lnTo>
                    <a:lnTo>
                      <a:pt x="171" y="73"/>
                    </a:lnTo>
                    <a:lnTo>
                      <a:pt x="171" y="70"/>
                    </a:lnTo>
                    <a:lnTo>
                      <a:pt x="174" y="70"/>
                    </a:lnTo>
                    <a:lnTo>
                      <a:pt x="177" y="64"/>
                    </a:lnTo>
                    <a:lnTo>
                      <a:pt x="180" y="55"/>
                    </a:lnTo>
                    <a:lnTo>
                      <a:pt x="180" y="58"/>
                    </a:lnTo>
                    <a:lnTo>
                      <a:pt x="180" y="55"/>
                    </a:lnTo>
                    <a:lnTo>
                      <a:pt x="183" y="48"/>
                    </a:lnTo>
                    <a:lnTo>
                      <a:pt x="183" y="33"/>
                    </a:lnTo>
                    <a:lnTo>
                      <a:pt x="186" y="27"/>
                    </a:lnTo>
                    <a:lnTo>
                      <a:pt x="186" y="9"/>
                    </a:lnTo>
                    <a:lnTo>
                      <a:pt x="189" y="3"/>
                    </a:lnTo>
                    <a:lnTo>
                      <a:pt x="189" y="0"/>
                    </a:lnTo>
                    <a:lnTo>
                      <a:pt x="193" y="3"/>
                    </a:lnTo>
                    <a:lnTo>
                      <a:pt x="193" y="30"/>
                    </a:lnTo>
                    <a:lnTo>
                      <a:pt x="196" y="45"/>
                    </a:lnTo>
                    <a:lnTo>
                      <a:pt x="196" y="79"/>
                    </a:lnTo>
                    <a:lnTo>
                      <a:pt x="199" y="94"/>
                    </a:lnTo>
                    <a:lnTo>
                      <a:pt x="199" y="112"/>
                    </a:lnTo>
                    <a:lnTo>
                      <a:pt x="202" y="109"/>
                    </a:lnTo>
                    <a:lnTo>
                      <a:pt x="202" y="106"/>
                    </a:lnTo>
                    <a:lnTo>
                      <a:pt x="205" y="103"/>
                    </a:lnTo>
                    <a:lnTo>
                      <a:pt x="205" y="88"/>
                    </a:lnTo>
                    <a:lnTo>
                      <a:pt x="208" y="85"/>
                    </a:lnTo>
                    <a:lnTo>
                      <a:pt x="208" y="79"/>
                    </a:lnTo>
                    <a:lnTo>
                      <a:pt x="211" y="76"/>
                    </a:lnTo>
                    <a:lnTo>
                      <a:pt x="211" y="70"/>
                    </a:lnTo>
                    <a:lnTo>
                      <a:pt x="214" y="67"/>
                    </a:lnTo>
                    <a:lnTo>
                      <a:pt x="214" y="61"/>
                    </a:lnTo>
                    <a:lnTo>
                      <a:pt x="217" y="61"/>
                    </a:lnTo>
                    <a:lnTo>
                      <a:pt x="220" y="58"/>
                    </a:lnTo>
                    <a:lnTo>
                      <a:pt x="223" y="55"/>
                    </a:lnTo>
                    <a:lnTo>
                      <a:pt x="226" y="52"/>
                    </a:lnTo>
                    <a:lnTo>
                      <a:pt x="226" y="55"/>
                    </a:lnTo>
                    <a:lnTo>
                      <a:pt x="229" y="58"/>
                    </a:lnTo>
                    <a:lnTo>
                      <a:pt x="229" y="67"/>
                    </a:lnTo>
                    <a:lnTo>
                      <a:pt x="232" y="70"/>
                    </a:lnTo>
                    <a:lnTo>
                      <a:pt x="232" y="73"/>
                    </a:lnTo>
                    <a:lnTo>
                      <a:pt x="235" y="76"/>
                    </a:lnTo>
                    <a:lnTo>
                      <a:pt x="241" y="70"/>
                    </a:lnTo>
                    <a:lnTo>
                      <a:pt x="241" y="67"/>
                    </a:lnTo>
                    <a:lnTo>
                      <a:pt x="244" y="64"/>
                    </a:lnTo>
                    <a:lnTo>
                      <a:pt x="248" y="61"/>
                    </a:lnTo>
                    <a:lnTo>
                      <a:pt x="251" y="61"/>
                    </a:lnTo>
                    <a:lnTo>
                      <a:pt x="254" y="61"/>
                    </a:lnTo>
                    <a:lnTo>
                      <a:pt x="257" y="6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2" name="Freeform 34"/>
              <p:cNvSpPr>
                <a:spLocks noChangeAspect="1"/>
              </p:cNvSpPr>
              <p:nvPr/>
            </p:nvSpPr>
            <p:spPr bwMode="auto">
              <a:xfrm flipV="1">
                <a:off x="2512" y="3132"/>
                <a:ext cx="742" cy="69"/>
              </a:xfrm>
              <a:custGeom>
                <a:avLst/>
                <a:gdLst>
                  <a:gd name="T0" fmla="*/ 6 w 250"/>
                  <a:gd name="T1" fmla="*/ 57 h 124"/>
                  <a:gd name="T2" fmla="*/ 12 w 250"/>
                  <a:gd name="T3" fmla="*/ 54 h 124"/>
                  <a:gd name="T4" fmla="*/ 21 w 250"/>
                  <a:gd name="T5" fmla="*/ 76 h 124"/>
                  <a:gd name="T6" fmla="*/ 24 w 250"/>
                  <a:gd name="T7" fmla="*/ 79 h 124"/>
                  <a:gd name="T8" fmla="*/ 27 w 250"/>
                  <a:gd name="T9" fmla="*/ 91 h 124"/>
                  <a:gd name="T10" fmla="*/ 33 w 250"/>
                  <a:gd name="T11" fmla="*/ 76 h 124"/>
                  <a:gd name="T12" fmla="*/ 36 w 250"/>
                  <a:gd name="T13" fmla="*/ 54 h 124"/>
                  <a:gd name="T14" fmla="*/ 46 w 250"/>
                  <a:gd name="T15" fmla="*/ 57 h 124"/>
                  <a:gd name="T16" fmla="*/ 49 w 250"/>
                  <a:gd name="T17" fmla="*/ 76 h 124"/>
                  <a:gd name="T18" fmla="*/ 58 w 250"/>
                  <a:gd name="T19" fmla="*/ 88 h 124"/>
                  <a:gd name="T20" fmla="*/ 61 w 250"/>
                  <a:gd name="T21" fmla="*/ 76 h 124"/>
                  <a:gd name="T22" fmla="*/ 67 w 250"/>
                  <a:gd name="T23" fmla="*/ 76 h 124"/>
                  <a:gd name="T24" fmla="*/ 76 w 250"/>
                  <a:gd name="T25" fmla="*/ 82 h 124"/>
                  <a:gd name="T26" fmla="*/ 79 w 250"/>
                  <a:gd name="T27" fmla="*/ 91 h 124"/>
                  <a:gd name="T28" fmla="*/ 82 w 250"/>
                  <a:gd name="T29" fmla="*/ 76 h 124"/>
                  <a:gd name="T30" fmla="*/ 91 w 250"/>
                  <a:gd name="T31" fmla="*/ 82 h 124"/>
                  <a:gd name="T32" fmla="*/ 97 w 250"/>
                  <a:gd name="T33" fmla="*/ 76 h 124"/>
                  <a:gd name="T34" fmla="*/ 104 w 250"/>
                  <a:gd name="T35" fmla="*/ 67 h 124"/>
                  <a:gd name="T36" fmla="*/ 110 w 250"/>
                  <a:gd name="T37" fmla="*/ 15 h 124"/>
                  <a:gd name="T38" fmla="*/ 113 w 250"/>
                  <a:gd name="T39" fmla="*/ 3 h 124"/>
                  <a:gd name="T40" fmla="*/ 119 w 250"/>
                  <a:gd name="T41" fmla="*/ 76 h 124"/>
                  <a:gd name="T42" fmla="*/ 122 w 250"/>
                  <a:gd name="T43" fmla="*/ 124 h 124"/>
                  <a:gd name="T44" fmla="*/ 125 w 250"/>
                  <a:gd name="T45" fmla="*/ 103 h 124"/>
                  <a:gd name="T46" fmla="*/ 131 w 250"/>
                  <a:gd name="T47" fmla="*/ 79 h 124"/>
                  <a:gd name="T48" fmla="*/ 134 w 250"/>
                  <a:gd name="T49" fmla="*/ 48 h 124"/>
                  <a:gd name="T50" fmla="*/ 140 w 250"/>
                  <a:gd name="T51" fmla="*/ 30 h 124"/>
                  <a:gd name="T52" fmla="*/ 143 w 250"/>
                  <a:gd name="T53" fmla="*/ 70 h 124"/>
                  <a:gd name="T54" fmla="*/ 149 w 250"/>
                  <a:gd name="T55" fmla="*/ 94 h 124"/>
                  <a:gd name="T56" fmla="*/ 152 w 250"/>
                  <a:gd name="T57" fmla="*/ 91 h 124"/>
                  <a:gd name="T58" fmla="*/ 159 w 250"/>
                  <a:gd name="T59" fmla="*/ 79 h 124"/>
                  <a:gd name="T60" fmla="*/ 165 w 250"/>
                  <a:gd name="T61" fmla="*/ 88 h 124"/>
                  <a:gd name="T62" fmla="*/ 171 w 250"/>
                  <a:gd name="T63" fmla="*/ 76 h 124"/>
                  <a:gd name="T64" fmla="*/ 180 w 250"/>
                  <a:gd name="T65" fmla="*/ 67 h 124"/>
                  <a:gd name="T66" fmla="*/ 189 w 250"/>
                  <a:gd name="T67" fmla="*/ 70 h 124"/>
                  <a:gd name="T68" fmla="*/ 198 w 250"/>
                  <a:gd name="T69" fmla="*/ 61 h 124"/>
                  <a:gd name="T70" fmla="*/ 207 w 250"/>
                  <a:gd name="T71" fmla="*/ 76 h 124"/>
                  <a:gd name="T72" fmla="*/ 214 w 250"/>
                  <a:gd name="T73" fmla="*/ 76 h 124"/>
                  <a:gd name="T74" fmla="*/ 217 w 250"/>
                  <a:gd name="T75" fmla="*/ 67 h 124"/>
                  <a:gd name="T76" fmla="*/ 226 w 250"/>
                  <a:gd name="T77" fmla="*/ 73 h 124"/>
                  <a:gd name="T78" fmla="*/ 235 w 250"/>
                  <a:gd name="T79" fmla="*/ 88 h 124"/>
                  <a:gd name="T80" fmla="*/ 241 w 250"/>
                  <a:gd name="T81" fmla="*/ 82 h 124"/>
                  <a:gd name="T82" fmla="*/ 247 w 250"/>
                  <a:gd name="T83" fmla="*/ 7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0" h="124">
                    <a:moveTo>
                      <a:pt x="0" y="70"/>
                    </a:moveTo>
                    <a:lnTo>
                      <a:pt x="6" y="64"/>
                    </a:lnTo>
                    <a:lnTo>
                      <a:pt x="6" y="57"/>
                    </a:lnTo>
                    <a:lnTo>
                      <a:pt x="12" y="51"/>
                    </a:lnTo>
                    <a:lnTo>
                      <a:pt x="9" y="51"/>
                    </a:lnTo>
                    <a:lnTo>
                      <a:pt x="12" y="54"/>
                    </a:lnTo>
                    <a:lnTo>
                      <a:pt x="15" y="57"/>
                    </a:lnTo>
                    <a:lnTo>
                      <a:pt x="15" y="70"/>
                    </a:lnTo>
                    <a:lnTo>
                      <a:pt x="21" y="76"/>
                    </a:lnTo>
                    <a:lnTo>
                      <a:pt x="18" y="76"/>
                    </a:lnTo>
                    <a:lnTo>
                      <a:pt x="21" y="76"/>
                    </a:lnTo>
                    <a:lnTo>
                      <a:pt x="24" y="79"/>
                    </a:lnTo>
                    <a:lnTo>
                      <a:pt x="24" y="85"/>
                    </a:lnTo>
                    <a:lnTo>
                      <a:pt x="27" y="88"/>
                    </a:lnTo>
                    <a:lnTo>
                      <a:pt x="27" y="91"/>
                    </a:lnTo>
                    <a:lnTo>
                      <a:pt x="30" y="88"/>
                    </a:lnTo>
                    <a:lnTo>
                      <a:pt x="30" y="79"/>
                    </a:lnTo>
                    <a:lnTo>
                      <a:pt x="33" y="76"/>
                    </a:lnTo>
                    <a:lnTo>
                      <a:pt x="33" y="64"/>
                    </a:lnTo>
                    <a:lnTo>
                      <a:pt x="36" y="61"/>
                    </a:lnTo>
                    <a:lnTo>
                      <a:pt x="36" y="54"/>
                    </a:lnTo>
                    <a:lnTo>
                      <a:pt x="39" y="51"/>
                    </a:lnTo>
                    <a:lnTo>
                      <a:pt x="42" y="54"/>
                    </a:lnTo>
                    <a:lnTo>
                      <a:pt x="46" y="57"/>
                    </a:lnTo>
                    <a:lnTo>
                      <a:pt x="46" y="61"/>
                    </a:lnTo>
                    <a:lnTo>
                      <a:pt x="49" y="64"/>
                    </a:lnTo>
                    <a:lnTo>
                      <a:pt x="49" y="76"/>
                    </a:lnTo>
                    <a:lnTo>
                      <a:pt x="52" y="82"/>
                    </a:lnTo>
                    <a:lnTo>
                      <a:pt x="52" y="88"/>
                    </a:lnTo>
                    <a:lnTo>
                      <a:pt x="58" y="88"/>
                    </a:lnTo>
                    <a:lnTo>
                      <a:pt x="58" y="82"/>
                    </a:lnTo>
                    <a:lnTo>
                      <a:pt x="61" y="79"/>
                    </a:lnTo>
                    <a:lnTo>
                      <a:pt x="61" y="76"/>
                    </a:lnTo>
                    <a:lnTo>
                      <a:pt x="67" y="76"/>
                    </a:lnTo>
                    <a:lnTo>
                      <a:pt x="64" y="76"/>
                    </a:lnTo>
                    <a:lnTo>
                      <a:pt x="67" y="76"/>
                    </a:lnTo>
                    <a:lnTo>
                      <a:pt x="70" y="76"/>
                    </a:lnTo>
                    <a:lnTo>
                      <a:pt x="73" y="76"/>
                    </a:lnTo>
                    <a:lnTo>
                      <a:pt x="76" y="82"/>
                    </a:lnTo>
                    <a:lnTo>
                      <a:pt x="76" y="85"/>
                    </a:lnTo>
                    <a:lnTo>
                      <a:pt x="79" y="88"/>
                    </a:lnTo>
                    <a:lnTo>
                      <a:pt x="79" y="91"/>
                    </a:lnTo>
                    <a:lnTo>
                      <a:pt x="79" y="88"/>
                    </a:lnTo>
                    <a:lnTo>
                      <a:pt x="82" y="79"/>
                    </a:lnTo>
                    <a:lnTo>
                      <a:pt x="82" y="76"/>
                    </a:lnTo>
                    <a:lnTo>
                      <a:pt x="88" y="76"/>
                    </a:lnTo>
                    <a:lnTo>
                      <a:pt x="88" y="85"/>
                    </a:lnTo>
                    <a:lnTo>
                      <a:pt x="91" y="82"/>
                    </a:lnTo>
                    <a:lnTo>
                      <a:pt x="97" y="76"/>
                    </a:lnTo>
                    <a:lnTo>
                      <a:pt x="94" y="76"/>
                    </a:lnTo>
                    <a:lnTo>
                      <a:pt x="97" y="76"/>
                    </a:lnTo>
                    <a:lnTo>
                      <a:pt x="101" y="76"/>
                    </a:lnTo>
                    <a:lnTo>
                      <a:pt x="104" y="73"/>
                    </a:lnTo>
                    <a:lnTo>
                      <a:pt x="104" y="67"/>
                    </a:lnTo>
                    <a:lnTo>
                      <a:pt x="107" y="57"/>
                    </a:lnTo>
                    <a:lnTo>
                      <a:pt x="107" y="27"/>
                    </a:lnTo>
                    <a:lnTo>
                      <a:pt x="110" y="15"/>
                    </a:lnTo>
                    <a:lnTo>
                      <a:pt x="110" y="3"/>
                    </a:lnTo>
                    <a:lnTo>
                      <a:pt x="113" y="0"/>
                    </a:lnTo>
                    <a:lnTo>
                      <a:pt x="113" y="3"/>
                    </a:lnTo>
                    <a:lnTo>
                      <a:pt x="116" y="12"/>
                    </a:lnTo>
                    <a:lnTo>
                      <a:pt x="116" y="57"/>
                    </a:lnTo>
                    <a:lnTo>
                      <a:pt x="119" y="76"/>
                    </a:lnTo>
                    <a:lnTo>
                      <a:pt x="119" y="109"/>
                    </a:lnTo>
                    <a:lnTo>
                      <a:pt x="122" y="118"/>
                    </a:lnTo>
                    <a:lnTo>
                      <a:pt x="122" y="124"/>
                    </a:lnTo>
                    <a:lnTo>
                      <a:pt x="122" y="121"/>
                    </a:lnTo>
                    <a:lnTo>
                      <a:pt x="125" y="115"/>
                    </a:lnTo>
                    <a:lnTo>
                      <a:pt x="125" y="103"/>
                    </a:lnTo>
                    <a:lnTo>
                      <a:pt x="128" y="97"/>
                    </a:lnTo>
                    <a:lnTo>
                      <a:pt x="128" y="82"/>
                    </a:lnTo>
                    <a:lnTo>
                      <a:pt x="131" y="79"/>
                    </a:lnTo>
                    <a:lnTo>
                      <a:pt x="131" y="70"/>
                    </a:lnTo>
                    <a:lnTo>
                      <a:pt x="134" y="67"/>
                    </a:lnTo>
                    <a:lnTo>
                      <a:pt x="134" y="48"/>
                    </a:lnTo>
                    <a:lnTo>
                      <a:pt x="137" y="42"/>
                    </a:lnTo>
                    <a:lnTo>
                      <a:pt x="137" y="33"/>
                    </a:lnTo>
                    <a:lnTo>
                      <a:pt x="140" y="30"/>
                    </a:lnTo>
                    <a:lnTo>
                      <a:pt x="140" y="45"/>
                    </a:lnTo>
                    <a:lnTo>
                      <a:pt x="143" y="51"/>
                    </a:lnTo>
                    <a:lnTo>
                      <a:pt x="143" y="70"/>
                    </a:lnTo>
                    <a:lnTo>
                      <a:pt x="146" y="76"/>
                    </a:lnTo>
                    <a:lnTo>
                      <a:pt x="146" y="88"/>
                    </a:lnTo>
                    <a:lnTo>
                      <a:pt x="149" y="94"/>
                    </a:lnTo>
                    <a:lnTo>
                      <a:pt x="149" y="100"/>
                    </a:lnTo>
                    <a:lnTo>
                      <a:pt x="152" y="97"/>
                    </a:lnTo>
                    <a:lnTo>
                      <a:pt x="152" y="91"/>
                    </a:lnTo>
                    <a:lnTo>
                      <a:pt x="156" y="88"/>
                    </a:lnTo>
                    <a:lnTo>
                      <a:pt x="156" y="76"/>
                    </a:lnTo>
                    <a:lnTo>
                      <a:pt x="159" y="79"/>
                    </a:lnTo>
                    <a:lnTo>
                      <a:pt x="162" y="82"/>
                    </a:lnTo>
                    <a:lnTo>
                      <a:pt x="162" y="88"/>
                    </a:lnTo>
                    <a:lnTo>
                      <a:pt x="165" y="88"/>
                    </a:lnTo>
                    <a:lnTo>
                      <a:pt x="168" y="85"/>
                    </a:lnTo>
                    <a:lnTo>
                      <a:pt x="168" y="79"/>
                    </a:lnTo>
                    <a:lnTo>
                      <a:pt x="171" y="76"/>
                    </a:lnTo>
                    <a:lnTo>
                      <a:pt x="174" y="76"/>
                    </a:lnTo>
                    <a:lnTo>
                      <a:pt x="177" y="70"/>
                    </a:lnTo>
                    <a:lnTo>
                      <a:pt x="180" y="67"/>
                    </a:lnTo>
                    <a:lnTo>
                      <a:pt x="180" y="64"/>
                    </a:lnTo>
                    <a:lnTo>
                      <a:pt x="189" y="64"/>
                    </a:lnTo>
                    <a:lnTo>
                      <a:pt x="189" y="70"/>
                    </a:lnTo>
                    <a:lnTo>
                      <a:pt x="192" y="70"/>
                    </a:lnTo>
                    <a:lnTo>
                      <a:pt x="195" y="64"/>
                    </a:lnTo>
                    <a:lnTo>
                      <a:pt x="198" y="61"/>
                    </a:lnTo>
                    <a:lnTo>
                      <a:pt x="204" y="67"/>
                    </a:lnTo>
                    <a:lnTo>
                      <a:pt x="204" y="73"/>
                    </a:lnTo>
                    <a:lnTo>
                      <a:pt x="207" y="76"/>
                    </a:lnTo>
                    <a:lnTo>
                      <a:pt x="207" y="82"/>
                    </a:lnTo>
                    <a:lnTo>
                      <a:pt x="211" y="82"/>
                    </a:lnTo>
                    <a:lnTo>
                      <a:pt x="214" y="76"/>
                    </a:lnTo>
                    <a:lnTo>
                      <a:pt x="214" y="73"/>
                    </a:lnTo>
                    <a:lnTo>
                      <a:pt x="220" y="67"/>
                    </a:lnTo>
                    <a:lnTo>
                      <a:pt x="217" y="67"/>
                    </a:lnTo>
                    <a:lnTo>
                      <a:pt x="220" y="70"/>
                    </a:lnTo>
                    <a:lnTo>
                      <a:pt x="223" y="73"/>
                    </a:lnTo>
                    <a:lnTo>
                      <a:pt x="226" y="73"/>
                    </a:lnTo>
                    <a:lnTo>
                      <a:pt x="229" y="79"/>
                    </a:lnTo>
                    <a:lnTo>
                      <a:pt x="229" y="82"/>
                    </a:lnTo>
                    <a:lnTo>
                      <a:pt x="235" y="88"/>
                    </a:lnTo>
                    <a:lnTo>
                      <a:pt x="232" y="88"/>
                    </a:lnTo>
                    <a:lnTo>
                      <a:pt x="235" y="88"/>
                    </a:lnTo>
                    <a:lnTo>
                      <a:pt x="241" y="82"/>
                    </a:lnTo>
                    <a:lnTo>
                      <a:pt x="241" y="76"/>
                    </a:lnTo>
                    <a:lnTo>
                      <a:pt x="244" y="73"/>
                    </a:lnTo>
                    <a:lnTo>
                      <a:pt x="247" y="70"/>
                    </a:lnTo>
                    <a:lnTo>
                      <a:pt x="247" y="64"/>
                    </a:lnTo>
                    <a:lnTo>
                      <a:pt x="250" y="6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3" name="Freeform 35"/>
              <p:cNvSpPr>
                <a:spLocks noChangeAspect="1"/>
              </p:cNvSpPr>
              <p:nvPr/>
            </p:nvSpPr>
            <p:spPr bwMode="auto">
              <a:xfrm flipV="1">
                <a:off x="3254" y="3132"/>
                <a:ext cx="718" cy="51"/>
              </a:xfrm>
              <a:custGeom>
                <a:avLst/>
                <a:gdLst>
                  <a:gd name="T0" fmla="*/ 3 w 242"/>
                  <a:gd name="T1" fmla="*/ 37 h 91"/>
                  <a:gd name="T2" fmla="*/ 16 w 242"/>
                  <a:gd name="T3" fmla="*/ 40 h 91"/>
                  <a:gd name="T4" fmla="*/ 19 w 242"/>
                  <a:gd name="T5" fmla="*/ 37 h 91"/>
                  <a:gd name="T6" fmla="*/ 22 w 242"/>
                  <a:gd name="T7" fmla="*/ 15 h 91"/>
                  <a:gd name="T8" fmla="*/ 28 w 242"/>
                  <a:gd name="T9" fmla="*/ 6 h 91"/>
                  <a:gd name="T10" fmla="*/ 31 w 242"/>
                  <a:gd name="T11" fmla="*/ 55 h 91"/>
                  <a:gd name="T12" fmla="*/ 37 w 242"/>
                  <a:gd name="T13" fmla="*/ 61 h 91"/>
                  <a:gd name="T14" fmla="*/ 43 w 242"/>
                  <a:gd name="T15" fmla="*/ 40 h 91"/>
                  <a:gd name="T16" fmla="*/ 46 w 242"/>
                  <a:gd name="T17" fmla="*/ 40 h 91"/>
                  <a:gd name="T18" fmla="*/ 52 w 242"/>
                  <a:gd name="T19" fmla="*/ 34 h 91"/>
                  <a:gd name="T20" fmla="*/ 58 w 242"/>
                  <a:gd name="T21" fmla="*/ 21 h 91"/>
                  <a:gd name="T22" fmla="*/ 61 w 242"/>
                  <a:gd name="T23" fmla="*/ 43 h 91"/>
                  <a:gd name="T24" fmla="*/ 64 w 242"/>
                  <a:gd name="T25" fmla="*/ 52 h 91"/>
                  <a:gd name="T26" fmla="*/ 71 w 242"/>
                  <a:gd name="T27" fmla="*/ 40 h 91"/>
                  <a:gd name="T28" fmla="*/ 74 w 242"/>
                  <a:gd name="T29" fmla="*/ 43 h 91"/>
                  <a:gd name="T30" fmla="*/ 77 w 242"/>
                  <a:gd name="T31" fmla="*/ 49 h 91"/>
                  <a:gd name="T32" fmla="*/ 86 w 242"/>
                  <a:gd name="T33" fmla="*/ 34 h 91"/>
                  <a:gd name="T34" fmla="*/ 89 w 242"/>
                  <a:gd name="T35" fmla="*/ 40 h 91"/>
                  <a:gd name="T36" fmla="*/ 95 w 242"/>
                  <a:gd name="T37" fmla="*/ 52 h 91"/>
                  <a:gd name="T38" fmla="*/ 104 w 242"/>
                  <a:gd name="T39" fmla="*/ 46 h 91"/>
                  <a:gd name="T40" fmla="*/ 107 w 242"/>
                  <a:gd name="T41" fmla="*/ 31 h 91"/>
                  <a:gd name="T42" fmla="*/ 113 w 242"/>
                  <a:gd name="T43" fmla="*/ 24 h 91"/>
                  <a:gd name="T44" fmla="*/ 116 w 242"/>
                  <a:gd name="T45" fmla="*/ 43 h 91"/>
                  <a:gd name="T46" fmla="*/ 122 w 242"/>
                  <a:gd name="T47" fmla="*/ 49 h 91"/>
                  <a:gd name="T48" fmla="*/ 129 w 242"/>
                  <a:gd name="T49" fmla="*/ 37 h 91"/>
                  <a:gd name="T50" fmla="*/ 138 w 242"/>
                  <a:gd name="T51" fmla="*/ 52 h 91"/>
                  <a:gd name="T52" fmla="*/ 141 w 242"/>
                  <a:gd name="T53" fmla="*/ 43 h 91"/>
                  <a:gd name="T54" fmla="*/ 150 w 242"/>
                  <a:gd name="T55" fmla="*/ 34 h 91"/>
                  <a:gd name="T56" fmla="*/ 159 w 242"/>
                  <a:gd name="T57" fmla="*/ 24 h 91"/>
                  <a:gd name="T58" fmla="*/ 168 w 242"/>
                  <a:gd name="T59" fmla="*/ 34 h 91"/>
                  <a:gd name="T60" fmla="*/ 171 w 242"/>
                  <a:gd name="T61" fmla="*/ 52 h 91"/>
                  <a:gd name="T62" fmla="*/ 180 w 242"/>
                  <a:gd name="T63" fmla="*/ 49 h 91"/>
                  <a:gd name="T64" fmla="*/ 187 w 242"/>
                  <a:gd name="T65" fmla="*/ 40 h 91"/>
                  <a:gd name="T66" fmla="*/ 193 w 242"/>
                  <a:gd name="T67" fmla="*/ 28 h 91"/>
                  <a:gd name="T68" fmla="*/ 196 w 242"/>
                  <a:gd name="T69" fmla="*/ 0 h 91"/>
                  <a:gd name="T70" fmla="*/ 202 w 242"/>
                  <a:gd name="T71" fmla="*/ 12 h 91"/>
                  <a:gd name="T72" fmla="*/ 205 w 242"/>
                  <a:gd name="T73" fmla="*/ 76 h 91"/>
                  <a:gd name="T74" fmla="*/ 211 w 242"/>
                  <a:gd name="T75" fmla="*/ 88 h 91"/>
                  <a:gd name="T76" fmla="*/ 214 w 242"/>
                  <a:gd name="T77" fmla="*/ 58 h 91"/>
                  <a:gd name="T78" fmla="*/ 220 w 242"/>
                  <a:gd name="T79" fmla="*/ 49 h 91"/>
                  <a:gd name="T80" fmla="*/ 226 w 242"/>
                  <a:gd name="T81" fmla="*/ 34 h 91"/>
                  <a:gd name="T82" fmla="*/ 232 w 242"/>
                  <a:gd name="T83"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91">
                    <a:moveTo>
                      <a:pt x="0" y="28"/>
                    </a:moveTo>
                    <a:lnTo>
                      <a:pt x="3" y="31"/>
                    </a:lnTo>
                    <a:lnTo>
                      <a:pt x="3" y="37"/>
                    </a:lnTo>
                    <a:lnTo>
                      <a:pt x="6" y="40"/>
                    </a:lnTo>
                    <a:lnTo>
                      <a:pt x="9" y="40"/>
                    </a:lnTo>
                    <a:lnTo>
                      <a:pt x="16" y="40"/>
                    </a:lnTo>
                    <a:lnTo>
                      <a:pt x="12" y="40"/>
                    </a:lnTo>
                    <a:lnTo>
                      <a:pt x="16" y="40"/>
                    </a:lnTo>
                    <a:lnTo>
                      <a:pt x="19" y="37"/>
                    </a:lnTo>
                    <a:lnTo>
                      <a:pt x="19" y="28"/>
                    </a:lnTo>
                    <a:lnTo>
                      <a:pt x="22" y="24"/>
                    </a:lnTo>
                    <a:lnTo>
                      <a:pt x="22" y="15"/>
                    </a:lnTo>
                    <a:lnTo>
                      <a:pt x="25" y="12"/>
                    </a:lnTo>
                    <a:lnTo>
                      <a:pt x="25" y="3"/>
                    </a:lnTo>
                    <a:lnTo>
                      <a:pt x="28" y="6"/>
                    </a:lnTo>
                    <a:lnTo>
                      <a:pt x="28" y="18"/>
                    </a:lnTo>
                    <a:lnTo>
                      <a:pt x="31" y="28"/>
                    </a:lnTo>
                    <a:lnTo>
                      <a:pt x="31" y="55"/>
                    </a:lnTo>
                    <a:lnTo>
                      <a:pt x="37" y="64"/>
                    </a:lnTo>
                    <a:lnTo>
                      <a:pt x="34" y="64"/>
                    </a:lnTo>
                    <a:lnTo>
                      <a:pt x="37" y="61"/>
                    </a:lnTo>
                    <a:lnTo>
                      <a:pt x="40" y="55"/>
                    </a:lnTo>
                    <a:lnTo>
                      <a:pt x="40" y="43"/>
                    </a:lnTo>
                    <a:lnTo>
                      <a:pt x="43" y="40"/>
                    </a:lnTo>
                    <a:lnTo>
                      <a:pt x="43" y="34"/>
                    </a:lnTo>
                    <a:lnTo>
                      <a:pt x="46" y="37"/>
                    </a:lnTo>
                    <a:lnTo>
                      <a:pt x="46" y="40"/>
                    </a:lnTo>
                    <a:lnTo>
                      <a:pt x="52" y="34"/>
                    </a:lnTo>
                    <a:lnTo>
                      <a:pt x="49" y="34"/>
                    </a:lnTo>
                    <a:lnTo>
                      <a:pt x="52" y="34"/>
                    </a:lnTo>
                    <a:lnTo>
                      <a:pt x="55" y="31"/>
                    </a:lnTo>
                    <a:lnTo>
                      <a:pt x="55" y="24"/>
                    </a:lnTo>
                    <a:lnTo>
                      <a:pt x="58" y="21"/>
                    </a:lnTo>
                    <a:lnTo>
                      <a:pt x="58" y="28"/>
                    </a:lnTo>
                    <a:lnTo>
                      <a:pt x="61" y="31"/>
                    </a:lnTo>
                    <a:lnTo>
                      <a:pt x="61" y="43"/>
                    </a:lnTo>
                    <a:lnTo>
                      <a:pt x="64" y="49"/>
                    </a:lnTo>
                    <a:lnTo>
                      <a:pt x="64" y="55"/>
                    </a:lnTo>
                    <a:lnTo>
                      <a:pt x="64" y="52"/>
                    </a:lnTo>
                    <a:lnTo>
                      <a:pt x="67" y="49"/>
                    </a:lnTo>
                    <a:lnTo>
                      <a:pt x="67" y="46"/>
                    </a:lnTo>
                    <a:lnTo>
                      <a:pt x="71" y="40"/>
                    </a:lnTo>
                    <a:lnTo>
                      <a:pt x="71" y="37"/>
                    </a:lnTo>
                    <a:lnTo>
                      <a:pt x="71" y="40"/>
                    </a:lnTo>
                    <a:lnTo>
                      <a:pt x="74" y="43"/>
                    </a:lnTo>
                    <a:lnTo>
                      <a:pt x="74" y="49"/>
                    </a:lnTo>
                    <a:lnTo>
                      <a:pt x="77" y="52"/>
                    </a:lnTo>
                    <a:lnTo>
                      <a:pt x="77" y="49"/>
                    </a:lnTo>
                    <a:lnTo>
                      <a:pt x="80" y="46"/>
                    </a:lnTo>
                    <a:lnTo>
                      <a:pt x="80" y="40"/>
                    </a:lnTo>
                    <a:lnTo>
                      <a:pt x="86" y="34"/>
                    </a:lnTo>
                    <a:lnTo>
                      <a:pt x="83" y="34"/>
                    </a:lnTo>
                    <a:lnTo>
                      <a:pt x="86" y="37"/>
                    </a:lnTo>
                    <a:lnTo>
                      <a:pt x="89" y="40"/>
                    </a:lnTo>
                    <a:lnTo>
                      <a:pt x="92" y="43"/>
                    </a:lnTo>
                    <a:lnTo>
                      <a:pt x="92" y="49"/>
                    </a:lnTo>
                    <a:lnTo>
                      <a:pt x="95" y="52"/>
                    </a:lnTo>
                    <a:lnTo>
                      <a:pt x="98" y="49"/>
                    </a:lnTo>
                    <a:lnTo>
                      <a:pt x="98" y="46"/>
                    </a:lnTo>
                    <a:lnTo>
                      <a:pt x="104" y="46"/>
                    </a:lnTo>
                    <a:lnTo>
                      <a:pt x="101" y="46"/>
                    </a:lnTo>
                    <a:lnTo>
                      <a:pt x="104" y="37"/>
                    </a:lnTo>
                    <a:lnTo>
                      <a:pt x="107" y="31"/>
                    </a:lnTo>
                    <a:lnTo>
                      <a:pt x="107" y="24"/>
                    </a:lnTo>
                    <a:lnTo>
                      <a:pt x="110" y="21"/>
                    </a:lnTo>
                    <a:lnTo>
                      <a:pt x="113" y="24"/>
                    </a:lnTo>
                    <a:lnTo>
                      <a:pt x="113" y="28"/>
                    </a:lnTo>
                    <a:lnTo>
                      <a:pt x="116" y="34"/>
                    </a:lnTo>
                    <a:lnTo>
                      <a:pt x="116" y="43"/>
                    </a:lnTo>
                    <a:lnTo>
                      <a:pt x="119" y="46"/>
                    </a:lnTo>
                    <a:lnTo>
                      <a:pt x="119" y="52"/>
                    </a:lnTo>
                    <a:lnTo>
                      <a:pt x="122" y="49"/>
                    </a:lnTo>
                    <a:lnTo>
                      <a:pt x="126" y="46"/>
                    </a:lnTo>
                    <a:lnTo>
                      <a:pt x="126" y="40"/>
                    </a:lnTo>
                    <a:lnTo>
                      <a:pt x="129" y="37"/>
                    </a:lnTo>
                    <a:lnTo>
                      <a:pt x="132" y="40"/>
                    </a:lnTo>
                    <a:lnTo>
                      <a:pt x="132" y="46"/>
                    </a:lnTo>
                    <a:lnTo>
                      <a:pt x="138" y="52"/>
                    </a:lnTo>
                    <a:lnTo>
                      <a:pt x="135" y="52"/>
                    </a:lnTo>
                    <a:lnTo>
                      <a:pt x="138" y="46"/>
                    </a:lnTo>
                    <a:lnTo>
                      <a:pt x="141" y="43"/>
                    </a:lnTo>
                    <a:lnTo>
                      <a:pt x="147" y="37"/>
                    </a:lnTo>
                    <a:lnTo>
                      <a:pt x="147" y="34"/>
                    </a:lnTo>
                    <a:lnTo>
                      <a:pt x="150" y="34"/>
                    </a:lnTo>
                    <a:lnTo>
                      <a:pt x="153" y="31"/>
                    </a:lnTo>
                    <a:lnTo>
                      <a:pt x="156" y="28"/>
                    </a:lnTo>
                    <a:lnTo>
                      <a:pt x="159" y="24"/>
                    </a:lnTo>
                    <a:lnTo>
                      <a:pt x="162" y="24"/>
                    </a:lnTo>
                    <a:lnTo>
                      <a:pt x="165" y="28"/>
                    </a:lnTo>
                    <a:lnTo>
                      <a:pt x="168" y="34"/>
                    </a:lnTo>
                    <a:lnTo>
                      <a:pt x="168" y="40"/>
                    </a:lnTo>
                    <a:lnTo>
                      <a:pt x="171" y="46"/>
                    </a:lnTo>
                    <a:lnTo>
                      <a:pt x="171" y="52"/>
                    </a:lnTo>
                    <a:lnTo>
                      <a:pt x="174" y="52"/>
                    </a:lnTo>
                    <a:lnTo>
                      <a:pt x="177" y="49"/>
                    </a:lnTo>
                    <a:lnTo>
                      <a:pt x="180" y="49"/>
                    </a:lnTo>
                    <a:lnTo>
                      <a:pt x="184" y="46"/>
                    </a:lnTo>
                    <a:lnTo>
                      <a:pt x="187" y="43"/>
                    </a:lnTo>
                    <a:lnTo>
                      <a:pt x="187" y="40"/>
                    </a:lnTo>
                    <a:lnTo>
                      <a:pt x="190" y="37"/>
                    </a:lnTo>
                    <a:lnTo>
                      <a:pt x="190" y="31"/>
                    </a:lnTo>
                    <a:lnTo>
                      <a:pt x="193" y="28"/>
                    </a:lnTo>
                    <a:lnTo>
                      <a:pt x="193" y="15"/>
                    </a:lnTo>
                    <a:lnTo>
                      <a:pt x="196" y="9"/>
                    </a:lnTo>
                    <a:lnTo>
                      <a:pt x="196" y="0"/>
                    </a:lnTo>
                    <a:lnTo>
                      <a:pt x="199" y="3"/>
                    </a:lnTo>
                    <a:lnTo>
                      <a:pt x="199" y="6"/>
                    </a:lnTo>
                    <a:lnTo>
                      <a:pt x="202" y="12"/>
                    </a:lnTo>
                    <a:lnTo>
                      <a:pt x="202" y="28"/>
                    </a:lnTo>
                    <a:lnTo>
                      <a:pt x="205" y="40"/>
                    </a:lnTo>
                    <a:lnTo>
                      <a:pt x="205" y="76"/>
                    </a:lnTo>
                    <a:lnTo>
                      <a:pt x="208" y="85"/>
                    </a:lnTo>
                    <a:lnTo>
                      <a:pt x="208" y="91"/>
                    </a:lnTo>
                    <a:lnTo>
                      <a:pt x="211" y="88"/>
                    </a:lnTo>
                    <a:lnTo>
                      <a:pt x="211" y="70"/>
                    </a:lnTo>
                    <a:lnTo>
                      <a:pt x="214" y="67"/>
                    </a:lnTo>
                    <a:lnTo>
                      <a:pt x="214" y="58"/>
                    </a:lnTo>
                    <a:lnTo>
                      <a:pt x="217" y="58"/>
                    </a:lnTo>
                    <a:lnTo>
                      <a:pt x="220" y="52"/>
                    </a:lnTo>
                    <a:lnTo>
                      <a:pt x="220" y="49"/>
                    </a:lnTo>
                    <a:lnTo>
                      <a:pt x="223" y="46"/>
                    </a:lnTo>
                    <a:lnTo>
                      <a:pt x="223" y="37"/>
                    </a:lnTo>
                    <a:lnTo>
                      <a:pt x="226" y="34"/>
                    </a:lnTo>
                    <a:lnTo>
                      <a:pt x="226" y="28"/>
                    </a:lnTo>
                    <a:lnTo>
                      <a:pt x="229" y="24"/>
                    </a:lnTo>
                    <a:lnTo>
                      <a:pt x="232" y="21"/>
                    </a:lnTo>
                    <a:lnTo>
                      <a:pt x="235" y="24"/>
                    </a:lnTo>
                    <a:lnTo>
                      <a:pt x="242"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4" name="Freeform 36"/>
              <p:cNvSpPr>
                <a:spLocks noChangeAspect="1"/>
              </p:cNvSpPr>
              <p:nvPr/>
            </p:nvSpPr>
            <p:spPr bwMode="auto">
              <a:xfrm flipV="1">
                <a:off x="3963" y="3145"/>
                <a:ext cx="697" cy="36"/>
              </a:xfrm>
              <a:custGeom>
                <a:avLst/>
                <a:gdLst>
                  <a:gd name="T0" fmla="*/ 3 w 235"/>
                  <a:gd name="T1" fmla="*/ 28 h 64"/>
                  <a:gd name="T2" fmla="*/ 9 w 235"/>
                  <a:gd name="T3" fmla="*/ 15 h 64"/>
                  <a:gd name="T4" fmla="*/ 15 w 235"/>
                  <a:gd name="T5" fmla="*/ 3 h 64"/>
                  <a:gd name="T6" fmla="*/ 21 w 235"/>
                  <a:gd name="T7" fmla="*/ 34 h 64"/>
                  <a:gd name="T8" fmla="*/ 24 w 235"/>
                  <a:gd name="T9" fmla="*/ 64 h 64"/>
                  <a:gd name="T10" fmla="*/ 30 w 235"/>
                  <a:gd name="T11" fmla="*/ 52 h 64"/>
                  <a:gd name="T12" fmla="*/ 33 w 235"/>
                  <a:gd name="T13" fmla="*/ 37 h 64"/>
                  <a:gd name="T14" fmla="*/ 39 w 235"/>
                  <a:gd name="T15" fmla="*/ 49 h 64"/>
                  <a:gd name="T16" fmla="*/ 45 w 235"/>
                  <a:gd name="T17" fmla="*/ 58 h 64"/>
                  <a:gd name="T18" fmla="*/ 48 w 235"/>
                  <a:gd name="T19" fmla="*/ 40 h 64"/>
                  <a:gd name="T20" fmla="*/ 55 w 235"/>
                  <a:gd name="T21" fmla="*/ 34 h 64"/>
                  <a:gd name="T22" fmla="*/ 61 w 235"/>
                  <a:gd name="T23" fmla="*/ 43 h 64"/>
                  <a:gd name="T24" fmla="*/ 67 w 235"/>
                  <a:gd name="T25" fmla="*/ 31 h 64"/>
                  <a:gd name="T26" fmla="*/ 73 w 235"/>
                  <a:gd name="T27" fmla="*/ 25 h 64"/>
                  <a:gd name="T28" fmla="*/ 76 w 235"/>
                  <a:gd name="T29" fmla="*/ 43 h 64"/>
                  <a:gd name="T30" fmla="*/ 82 w 235"/>
                  <a:gd name="T31" fmla="*/ 40 h 64"/>
                  <a:gd name="T32" fmla="*/ 88 w 235"/>
                  <a:gd name="T33" fmla="*/ 9 h 64"/>
                  <a:gd name="T34" fmla="*/ 91 w 235"/>
                  <a:gd name="T35" fmla="*/ 18 h 64"/>
                  <a:gd name="T36" fmla="*/ 97 w 235"/>
                  <a:gd name="T37" fmla="*/ 43 h 64"/>
                  <a:gd name="T38" fmla="*/ 103 w 235"/>
                  <a:gd name="T39" fmla="*/ 55 h 64"/>
                  <a:gd name="T40" fmla="*/ 113 w 235"/>
                  <a:gd name="T41" fmla="*/ 40 h 64"/>
                  <a:gd name="T42" fmla="*/ 116 w 235"/>
                  <a:gd name="T43" fmla="*/ 25 h 64"/>
                  <a:gd name="T44" fmla="*/ 122 w 235"/>
                  <a:gd name="T45" fmla="*/ 12 h 64"/>
                  <a:gd name="T46" fmla="*/ 128 w 235"/>
                  <a:gd name="T47" fmla="*/ 31 h 64"/>
                  <a:gd name="T48" fmla="*/ 131 w 235"/>
                  <a:gd name="T49" fmla="*/ 61 h 64"/>
                  <a:gd name="T50" fmla="*/ 137 w 235"/>
                  <a:gd name="T51" fmla="*/ 46 h 64"/>
                  <a:gd name="T52" fmla="*/ 143 w 235"/>
                  <a:gd name="T53" fmla="*/ 43 h 64"/>
                  <a:gd name="T54" fmla="*/ 149 w 235"/>
                  <a:gd name="T55" fmla="*/ 49 h 64"/>
                  <a:gd name="T56" fmla="*/ 152 w 235"/>
                  <a:gd name="T57" fmla="*/ 28 h 64"/>
                  <a:gd name="T58" fmla="*/ 165 w 235"/>
                  <a:gd name="T59" fmla="*/ 34 h 64"/>
                  <a:gd name="T60" fmla="*/ 168 w 235"/>
                  <a:gd name="T61" fmla="*/ 34 h 64"/>
                  <a:gd name="T62" fmla="*/ 177 w 235"/>
                  <a:gd name="T63" fmla="*/ 28 h 64"/>
                  <a:gd name="T64" fmla="*/ 180 w 235"/>
                  <a:gd name="T65" fmla="*/ 21 h 64"/>
                  <a:gd name="T66" fmla="*/ 186 w 235"/>
                  <a:gd name="T67" fmla="*/ 40 h 64"/>
                  <a:gd name="T68" fmla="*/ 192 w 235"/>
                  <a:gd name="T69" fmla="*/ 46 h 64"/>
                  <a:gd name="T70" fmla="*/ 201 w 235"/>
                  <a:gd name="T71" fmla="*/ 46 h 64"/>
                  <a:gd name="T72" fmla="*/ 204 w 235"/>
                  <a:gd name="T73" fmla="*/ 34 h 64"/>
                  <a:gd name="T74" fmla="*/ 207 w 235"/>
                  <a:gd name="T75" fmla="*/ 15 h 64"/>
                  <a:gd name="T76" fmla="*/ 213 w 235"/>
                  <a:gd name="T77" fmla="*/ 40 h 64"/>
                  <a:gd name="T78" fmla="*/ 220 w 235"/>
                  <a:gd name="T79" fmla="*/ 40 h 64"/>
                  <a:gd name="T80" fmla="*/ 226 w 235"/>
                  <a:gd name="T81" fmla="*/ 31 h 64"/>
                  <a:gd name="T82" fmla="*/ 232 w 235"/>
                  <a:gd name="T83" fmla="*/ 3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 h="64">
                    <a:moveTo>
                      <a:pt x="3" y="28"/>
                    </a:moveTo>
                    <a:lnTo>
                      <a:pt x="0" y="28"/>
                    </a:lnTo>
                    <a:lnTo>
                      <a:pt x="3" y="28"/>
                    </a:lnTo>
                    <a:lnTo>
                      <a:pt x="6" y="28"/>
                    </a:lnTo>
                    <a:lnTo>
                      <a:pt x="9" y="21"/>
                    </a:lnTo>
                    <a:lnTo>
                      <a:pt x="9" y="15"/>
                    </a:lnTo>
                    <a:lnTo>
                      <a:pt x="12" y="12"/>
                    </a:lnTo>
                    <a:lnTo>
                      <a:pt x="12" y="0"/>
                    </a:lnTo>
                    <a:lnTo>
                      <a:pt x="15" y="3"/>
                    </a:lnTo>
                    <a:lnTo>
                      <a:pt x="18" y="9"/>
                    </a:lnTo>
                    <a:lnTo>
                      <a:pt x="18" y="28"/>
                    </a:lnTo>
                    <a:lnTo>
                      <a:pt x="21" y="34"/>
                    </a:lnTo>
                    <a:lnTo>
                      <a:pt x="21" y="49"/>
                    </a:lnTo>
                    <a:lnTo>
                      <a:pt x="24" y="58"/>
                    </a:lnTo>
                    <a:lnTo>
                      <a:pt x="24" y="64"/>
                    </a:lnTo>
                    <a:lnTo>
                      <a:pt x="27" y="61"/>
                    </a:lnTo>
                    <a:lnTo>
                      <a:pt x="27" y="58"/>
                    </a:lnTo>
                    <a:lnTo>
                      <a:pt x="30" y="52"/>
                    </a:lnTo>
                    <a:lnTo>
                      <a:pt x="30" y="46"/>
                    </a:lnTo>
                    <a:lnTo>
                      <a:pt x="33" y="43"/>
                    </a:lnTo>
                    <a:lnTo>
                      <a:pt x="33" y="37"/>
                    </a:lnTo>
                    <a:lnTo>
                      <a:pt x="36" y="40"/>
                    </a:lnTo>
                    <a:lnTo>
                      <a:pt x="39" y="43"/>
                    </a:lnTo>
                    <a:lnTo>
                      <a:pt x="39" y="49"/>
                    </a:lnTo>
                    <a:lnTo>
                      <a:pt x="42" y="52"/>
                    </a:lnTo>
                    <a:lnTo>
                      <a:pt x="42" y="55"/>
                    </a:lnTo>
                    <a:lnTo>
                      <a:pt x="45" y="58"/>
                    </a:lnTo>
                    <a:lnTo>
                      <a:pt x="45" y="52"/>
                    </a:lnTo>
                    <a:lnTo>
                      <a:pt x="48" y="46"/>
                    </a:lnTo>
                    <a:lnTo>
                      <a:pt x="48" y="40"/>
                    </a:lnTo>
                    <a:lnTo>
                      <a:pt x="55" y="34"/>
                    </a:lnTo>
                    <a:lnTo>
                      <a:pt x="51" y="34"/>
                    </a:lnTo>
                    <a:lnTo>
                      <a:pt x="55" y="34"/>
                    </a:lnTo>
                    <a:lnTo>
                      <a:pt x="58" y="37"/>
                    </a:lnTo>
                    <a:lnTo>
                      <a:pt x="58" y="40"/>
                    </a:lnTo>
                    <a:lnTo>
                      <a:pt x="61" y="43"/>
                    </a:lnTo>
                    <a:lnTo>
                      <a:pt x="64" y="40"/>
                    </a:lnTo>
                    <a:lnTo>
                      <a:pt x="64" y="34"/>
                    </a:lnTo>
                    <a:lnTo>
                      <a:pt x="67" y="31"/>
                    </a:lnTo>
                    <a:lnTo>
                      <a:pt x="67" y="21"/>
                    </a:lnTo>
                    <a:lnTo>
                      <a:pt x="70" y="21"/>
                    </a:lnTo>
                    <a:lnTo>
                      <a:pt x="73" y="25"/>
                    </a:lnTo>
                    <a:lnTo>
                      <a:pt x="73" y="31"/>
                    </a:lnTo>
                    <a:lnTo>
                      <a:pt x="76" y="34"/>
                    </a:lnTo>
                    <a:lnTo>
                      <a:pt x="76" y="43"/>
                    </a:lnTo>
                    <a:lnTo>
                      <a:pt x="82" y="49"/>
                    </a:lnTo>
                    <a:lnTo>
                      <a:pt x="79" y="49"/>
                    </a:lnTo>
                    <a:lnTo>
                      <a:pt x="82" y="40"/>
                    </a:lnTo>
                    <a:lnTo>
                      <a:pt x="85" y="34"/>
                    </a:lnTo>
                    <a:lnTo>
                      <a:pt x="85" y="12"/>
                    </a:lnTo>
                    <a:lnTo>
                      <a:pt x="88" y="9"/>
                    </a:lnTo>
                    <a:lnTo>
                      <a:pt x="88" y="6"/>
                    </a:lnTo>
                    <a:lnTo>
                      <a:pt x="91" y="9"/>
                    </a:lnTo>
                    <a:lnTo>
                      <a:pt x="91" y="18"/>
                    </a:lnTo>
                    <a:lnTo>
                      <a:pt x="94" y="25"/>
                    </a:lnTo>
                    <a:lnTo>
                      <a:pt x="94" y="37"/>
                    </a:lnTo>
                    <a:lnTo>
                      <a:pt x="97" y="43"/>
                    </a:lnTo>
                    <a:lnTo>
                      <a:pt x="97" y="61"/>
                    </a:lnTo>
                    <a:lnTo>
                      <a:pt x="103" y="61"/>
                    </a:lnTo>
                    <a:lnTo>
                      <a:pt x="103" y="55"/>
                    </a:lnTo>
                    <a:lnTo>
                      <a:pt x="106" y="52"/>
                    </a:lnTo>
                    <a:lnTo>
                      <a:pt x="106" y="46"/>
                    </a:lnTo>
                    <a:lnTo>
                      <a:pt x="113" y="40"/>
                    </a:lnTo>
                    <a:lnTo>
                      <a:pt x="113" y="34"/>
                    </a:lnTo>
                    <a:lnTo>
                      <a:pt x="116" y="31"/>
                    </a:lnTo>
                    <a:lnTo>
                      <a:pt x="116" y="25"/>
                    </a:lnTo>
                    <a:lnTo>
                      <a:pt x="119" y="21"/>
                    </a:lnTo>
                    <a:lnTo>
                      <a:pt x="119" y="15"/>
                    </a:lnTo>
                    <a:lnTo>
                      <a:pt x="122" y="12"/>
                    </a:lnTo>
                    <a:lnTo>
                      <a:pt x="125" y="12"/>
                    </a:lnTo>
                    <a:lnTo>
                      <a:pt x="125" y="25"/>
                    </a:lnTo>
                    <a:lnTo>
                      <a:pt x="128" y="31"/>
                    </a:lnTo>
                    <a:lnTo>
                      <a:pt x="128" y="49"/>
                    </a:lnTo>
                    <a:lnTo>
                      <a:pt x="131" y="55"/>
                    </a:lnTo>
                    <a:lnTo>
                      <a:pt x="131" y="61"/>
                    </a:lnTo>
                    <a:lnTo>
                      <a:pt x="134" y="58"/>
                    </a:lnTo>
                    <a:lnTo>
                      <a:pt x="134" y="52"/>
                    </a:lnTo>
                    <a:lnTo>
                      <a:pt x="137" y="46"/>
                    </a:lnTo>
                    <a:lnTo>
                      <a:pt x="137" y="37"/>
                    </a:lnTo>
                    <a:lnTo>
                      <a:pt x="143" y="37"/>
                    </a:lnTo>
                    <a:lnTo>
                      <a:pt x="143" y="43"/>
                    </a:lnTo>
                    <a:lnTo>
                      <a:pt x="146" y="46"/>
                    </a:lnTo>
                    <a:lnTo>
                      <a:pt x="146" y="52"/>
                    </a:lnTo>
                    <a:lnTo>
                      <a:pt x="149" y="49"/>
                    </a:lnTo>
                    <a:lnTo>
                      <a:pt x="149" y="43"/>
                    </a:lnTo>
                    <a:lnTo>
                      <a:pt x="152" y="37"/>
                    </a:lnTo>
                    <a:lnTo>
                      <a:pt x="152" y="28"/>
                    </a:lnTo>
                    <a:lnTo>
                      <a:pt x="155" y="25"/>
                    </a:lnTo>
                    <a:lnTo>
                      <a:pt x="158" y="28"/>
                    </a:lnTo>
                    <a:lnTo>
                      <a:pt x="165" y="34"/>
                    </a:lnTo>
                    <a:lnTo>
                      <a:pt x="161" y="34"/>
                    </a:lnTo>
                    <a:lnTo>
                      <a:pt x="165" y="34"/>
                    </a:lnTo>
                    <a:lnTo>
                      <a:pt x="168" y="34"/>
                    </a:lnTo>
                    <a:lnTo>
                      <a:pt x="171" y="34"/>
                    </a:lnTo>
                    <a:lnTo>
                      <a:pt x="174" y="31"/>
                    </a:lnTo>
                    <a:lnTo>
                      <a:pt x="177" y="28"/>
                    </a:lnTo>
                    <a:lnTo>
                      <a:pt x="177" y="21"/>
                    </a:lnTo>
                    <a:lnTo>
                      <a:pt x="180" y="18"/>
                    </a:lnTo>
                    <a:lnTo>
                      <a:pt x="180" y="21"/>
                    </a:lnTo>
                    <a:lnTo>
                      <a:pt x="183" y="25"/>
                    </a:lnTo>
                    <a:lnTo>
                      <a:pt x="183" y="37"/>
                    </a:lnTo>
                    <a:lnTo>
                      <a:pt x="186" y="40"/>
                    </a:lnTo>
                    <a:lnTo>
                      <a:pt x="186" y="52"/>
                    </a:lnTo>
                    <a:lnTo>
                      <a:pt x="189" y="52"/>
                    </a:lnTo>
                    <a:lnTo>
                      <a:pt x="192" y="46"/>
                    </a:lnTo>
                    <a:lnTo>
                      <a:pt x="192" y="40"/>
                    </a:lnTo>
                    <a:lnTo>
                      <a:pt x="195" y="40"/>
                    </a:lnTo>
                    <a:lnTo>
                      <a:pt x="201" y="46"/>
                    </a:lnTo>
                    <a:lnTo>
                      <a:pt x="198" y="46"/>
                    </a:lnTo>
                    <a:lnTo>
                      <a:pt x="201" y="40"/>
                    </a:lnTo>
                    <a:lnTo>
                      <a:pt x="204" y="34"/>
                    </a:lnTo>
                    <a:lnTo>
                      <a:pt x="204" y="25"/>
                    </a:lnTo>
                    <a:lnTo>
                      <a:pt x="207" y="21"/>
                    </a:lnTo>
                    <a:lnTo>
                      <a:pt x="207" y="15"/>
                    </a:lnTo>
                    <a:lnTo>
                      <a:pt x="210" y="18"/>
                    </a:lnTo>
                    <a:lnTo>
                      <a:pt x="213" y="21"/>
                    </a:lnTo>
                    <a:lnTo>
                      <a:pt x="213" y="40"/>
                    </a:lnTo>
                    <a:lnTo>
                      <a:pt x="220" y="49"/>
                    </a:lnTo>
                    <a:lnTo>
                      <a:pt x="216" y="49"/>
                    </a:lnTo>
                    <a:lnTo>
                      <a:pt x="220" y="40"/>
                    </a:lnTo>
                    <a:lnTo>
                      <a:pt x="223" y="37"/>
                    </a:lnTo>
                    <a:lnTo>
                      <a:pt x="223" y="31"/>
                    </a:lnTo>
                    <a:lnTo>
                      <a:pt x="226" y="31"/>
                    </a:lnTo>
                    <a:lnTo>
                      <a:pt x="229" y="34"/>
                    </a:lnTo>
                    <a:lnTo>
                      <a:pt x="232" y="37"/>
                    </a:lnTo>
                    <a:lnTo>
                      <a:pt x="232" y="31"/>
                    </a:lnTo>
                    <a:lnTo>
                      <a:pt x="235" y="25"/>
                    </a:lnTo>
                    <a:lnTo>
                      <a:pt x="235" y="1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5" name="Freeform 37"/>
              <p:cNvSpPr>
                <a:spLocks noChangeAspect="1"/>
              </p:cNvSpPr>
              <p:nvPr/>
            </p:nvSpPr>
            <p:spPr bwMode="auto">
              <a:xfrm flipV="1">
                <a:off x="4660" y="3142"/>
                <a:ext cx="724" cy="44"/>
              </a:xfrm>
              <a:custGeom>
                <a:avLst/>
                <a:gdLst>
                  <a:gd name="T0" fmla="*/ 3 w 244"/>
                  <a:gd name="T1" fmla="*/ 30 h 76"/>
                  <a:gd name="T2" fmla="*/ 9 w 244"/>
                  <a:gd name="T3" fmla="*/ 52 h 76"/>
                  <a:gd name="T4" fmla="*/ 12 w 244"/>
                  <a:gd name="T5" fmla="*/ 70 h 76"/>
                  <a:gd name="T6" fmla="*/ 18 w 244"/>
                  <a:gd name="T7" fmla="*/ 61 h 76"/>
                  <a:gd name="T8" fmla="*/ 27 w 244"/>
                  <a:gd name="T9" fmla="*/ 58 h 76"/>
                  <a:gd name="T10" fmla="*/ 33 w 244"/>
                  <a:gd name="T11" fmla="*/ 46 h 76"/>
                  <a:gd name="T12" fmla="*/ 43 w 244"/>
                  <a:gd name="T13" fmla="*/ 34 h 76"/>
                  <a:gd name="T14" fmla="*/ 46 w 244"/>
                  <a:gd name="T15" fmla="*/ 18 h 76"/>
                  <a:gd name="T16" fmla="*/ 52 w 244"/>
                  <a:gd name="T17" fmla="*/ 0 h 76"/>
                  <a:gd name="T18" fmla="*/ 55 w 244"/>
                  <a:gd name="T19" fmla="*/ 30 h 76"/>
                  <a:gd name="T20" fmla="*/ 61 w 244"/>
                  <a:gd name="T21" fmla="*/ 64 h 76"/>
                  <a:gd name="T22" fmla="*/ 64 w 244"/>
                  <a:gd name="T23" fmla="*/ 64 h 76"/>
                  <a:gd name="T24" fmla="*/ 70 w 244"/>
                  <a:gd name="T25" fmla="*/ 58 h 76"/>
                  <a:gd name="T26" fmla="*/ 79 w 244"/>
                  <a:gd name="T27" fmla="*/ 49 h 76"/>
                  <a:gd name="T28" fmla="*/ 85 w 244"/>
                  <a:gd name="T29" fmla="*/ 43 h 76"/>
                  <a:gd name="T30" fmla="*/ 91 w 244"/>
                  <a:gd name="T31" fmla="*/ 24 h 76"/>
                  <a:gd name="T32" fmla="*/ 98 w 244"/>
                  <a:gd name="T33" fmla="*/ 24 h 76"/>
                  <a:gd name="T34" fmla="*/ 101 w 244"/>
                  <a:gd name="T35" fmla="*/ 46 h 76"/>
                  <a:gd name="T36" fmla="*/ 107 w 244"/>
                  <a:gd name="T37" fmla="*/ 46 h 76"/>
                  <a:gd name="T38" fmla="*/ 113 w 244"/>
                  <a:gd name="T39" fmla="*/ 34 h 76"/>
                  <a:gd name="T40" fmla="*/ 119 w 244"/>
                  <a:gd name="T41" fmla="*/ 46 h 76"/>
                  <a:gd name="T42" fmla="*/ 122 w 244"/>
                  <a:gd name="T43" fmla="*/ 70 h 76"/>
                  <a:gd name="T44" fmla="*/ 131 w 244"/>
                  <a:gd name="T45" fmla="*/ 61 h 76"/>
                  <a:gd name="T46" fmla="*/ 137 w 244"/>
                  <a:gd name="T47" fmla="*/ 52 h 76"/>
                  <a:gd name="T48" fmla="*/ 146 w 244"/>
                  <a:gd name="T49" fmla="*/ 43 h 76"/>
                  <a:gd name="T50" fmla="*/ 159 w 244"/>
                  <a:gd name="T51" fmla="*/ 49 h 76"/>
                  <a:gd name="T52" fmla="*/ 162 w 244"/>
                  <a:gd name="T53" fmla="*/ 43 h 76"/>
                  <a:gd name="T54" fmla="*/ 165 w 244"/>
                  <a:gd name="T55" fmla="*/ 27 h 76"/>
                  <a:gd name="T56" fmla="*/ 171 w 244"/>
                  <a:gd name="T57" fmla="*/ 46 h 76"/>
                  <a:gd name="T58" fmla="*/ 177 w 244"/>
                  <a:gd name="T59" fmla="*/ 58 h 76"/>
                  <a:gd name="T60" fmla="*/ 180 w 244"/>
                  <a:gd name="T61" fmla="*/ 46 h 76"/>
                  <a:gd name="T62" fmla="*/ 189 w 244"/>
                  <a:gd name="T63" fmla="*/ 46 h 76"/>
                  <a:gd name="T64" fmla="*/ 195 w 244"/>
                  <a:gd name="T65" fmla="*/ 37 h 76"/>
                  <a:gd name="T66" fmla="*/ 201 w 244"/>
                  <a:gd name="T67" fmla="*/ 15 h 76"/>
                  <a:gd name="T68" fmla="*/ 205 w 244"/>
                  <a:gd name="T69" fmla="*/ 27 h 76"/>
                  <a:gd name="T70" fmla="*/ 211 w 244"/>
                  <a:gd name="T71" fmla="*/ 58 h 76"/>
                  <a:gd name="T72" fmla="*/ 214 w 244"/>
                  <a:gd name="T73" fmla="*/ 61 h 76"/>
                  <a:gd name="T74" fmla="*/ 220 w 244"/>
                  <a:gd name="T75" fmla="*/ 43 h 76"/>
                  <a:gd name="T76" fmla="*/ 223 w 244"/>
                  <a:gd name="T77" fmla="*/ 24 h 76"/>
                  <a:gd name="T78" fmla="*/ 229 w 244"/>
                  <a:gd name="T79" fmla="*/ 43 h 76"/>
                  <a:gd name="T80" fmla="*/ 235 w 244"/>
                  <a:gd name="T81" fmla="*/ 67 h 76"/>
                  <a:gd name="T82" fmla="*/ 241 w 244"/>
                  <a:gd name="T83"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76">
                    <a:moveTo>
                      <a:pt x="0" y="24"/>
                    </a:moveTo>
                    <a:lnTo>
                      <a:pt x="3" y="21"/>
                    </a:lnTo>
                    <a:lnTo>
                      <a:pt x="3" y="30"/>
                    </a:lnTo>
                    <a:lnTo>
                      <a:pt x="6" y="34"/>
                    </a:lnTo>
                    <a:lnTo>
                      <a:pt x="6" y="49"/>
                    </a:lnTo>
                    <a:lnTo>
                      <a:pt x="9" y="52"/>
                    </a:lnTo>
                    <a:lnTo>
                      <a:pt x="9" y="64"/>
                    </a:lnTo>
                    <a:lnTo>
                      <a:pt x="15" y="70"/>
                    </a:lnTo>
                    <a:lnTo>
                      <a:pt x="12" y="70"/>
                    </a:lnTo>
                    <a:lnTo>
                      <a:pt x="15" y="67"/>
                    </a:lnTo>
                    <a:lnTo>
                      <a:pt x="21" y="61"/>
                    </a:lnTo>
                    <a:lnTo>
                      <a:pt x="18" y="61"/>
                    </a:lnTo>
                    <a:lnTo>
                      <a:pt x="21" y="61"/>
                    </a:lnTo>
                    <a:lnTo>
                      <a:pt x="24" y="61"/>
                    </a:lnTo>
                    <a:lnTo>
                      <a:pt x="27" y="58"/>
                    </a:lnTo>
                    <a:lnTo>
                      <a:pt x="30" y="55"/>
                    </a:lnTo>
                    <a:lnTo>
                      <a:pt x="30" y="49"/>
                    </a:lnTo>
                    <a:lnTo>
                      <a:pt x="33" y="46"/>
                    </a:lnTo>
                    <a:lnTo>
                      <a:pt x="40" y="40"/>
                    </a:lnTo>
                    <a:lnTo>
                      <a:pt x="40" y="37"/>
                    </a:lnTo>
                    <a:lnTo>
                      <a:pt x="43" y="34"/>
                    </a:lnTo>
                    <a:lnTo>
                      <a:pt x="43" y="27"/>
                    </a:lnTo>
                    <a:lnTo>
                      <a:pt x="46" y="24"/>
                    </a:lnTo>
                    <a:lnTo>
                      <a:pt x="46" y="18"/>
                    </a:lnTo>
                    <a:lnTo>
                      <a:pt x="49" y="12"/>
                    </a:lnTo>
                    <a:lnTo>
                      <a:pt x="49" y="3"/>
                    </a:lnTo>
                    <a:lnTo>
                      <a:pt x="52" y="0"/>
                    </a:lnTo>
                    <a:lnTo>
                      <a:pt x="52" y="6"/>
                    </a:lnTo>
                    <a:lnTo>
                      <a:pt x="55" y="12"/>
                    </a:lnTo>
                    <a:lnTo>
                      <a:pt x="55" y="30"/>
                    </a:lnTo>
                    <a:lnTo>
                      <a:pt x="58" y="40"/>
                    </a:lnTo>
                    <a:lnTo>
                      <a:pt x="58" y="61"/>
                    </a:lnTo>
                    <a:lnTo>
                      <a:pt x="61" y="64"/>
                    </a:lnTo>
                    <a:lnTo>
                      <a:pt x="61" y="67"/>
                    </a:lnTo>
                    <a:lnTo>
                      <a:pt x="64" y="70"/>
                    </a:lnTo>
                    <a:lnTo>
                      <a:pt x="64" y="64"/>
                    </a:lnTo>
                    <a:lnTo>
                      <a:pt x="67" y="61"/>
                    </a:lnTo>
                    <a:lnTo>
                      <a:pt x="67" y="55"/>
                    </a:lnTo>
                    <a:lnTo>
                      <a:pt x="70" y="58"/>
                    </a:lnTo>
                    <a:lnTo>
                      <a:pt x="73" y="61"/>
                    </a:lnTo>
                    <a:lnTo>
                      <a:pt x="79" y="55"/>
                    </a:lnTo>
                    <a:lnTo>
                      <a:pt x="79" y="49"/>
                    </a:lnTo>
                    <a:lnTo>
                      <a:pt x="85" y="49"/>
                    </a:lnTo>
                    <a:lnTo>
                      <a:pt x="82" y="49"/>
                    </a:lnTo>
                    <a:lnTo>
                      <a:pt x="85" y="43"/>
                    </a:lnTo>
                    <a:lnTo>
                      <a:pt x="88" y="40"/>
                    </a:lnTo>
                    <a:lnTo>
                      <a:pt x="88" y="30"/>
                    </a:lnTo>
                    <a:lnTo>
                      <a:pt x="91" y="24"/>
                    </a:lnTo>
                    <a:lnTo>
                      <a:pt x="91" y="18"/>
                    </a:lnTo>
                    <a:lnTo>
                      <a:pt x="95" y="21"/>
                    </a:lnTo>
                    <a:lnTo>
                      <a:pt x="98" y="24"/>
                    </a:lnTo>
                    <a:lnTo>
                      <a:pt x="98" y="30"/>
                    </a:lnTo>
                    <a:lnTo>
                      <a:pt x="101" y="37"/>
                    </a:lnTo>
                    <a:lnTo>
                      <a:pt x="101" y="46"/>
                    </a:lnTo>
                    <a:lnTo>
                      <a:pt x="107" y="52"/>
                    </a:lnTo>
                    <a:lnTo>
                      <a:pt x="104" y="52"/>
                    </a:lnTo>
                    <a:lnTo>
                      <a:pt x="107" y="46"/>
                    </a:lnTo>
                    <a:lnTo>
                      <a:pt x="110" y="43"/>
                    </a:lnTo>
                    <a:lnTo>
                      <a:pt x="110" y="37"/>
                    </a:lnTo>
                    <a:lnTo>
                      <a:pt x="113" y="34"/>
                    </a:lnTo>
                    <a:lnTo>
                      <a:pt x="116" y="37"/>
                    </a:lnTo>
                    <a:lnTo>
                      <a:pt x="116" y="40"/>
                    </a:lnTo>
                    <a:lnTo>
                      <a:pt x="119" y="46"/>
                    </a:lnTo>
                    <a:lnTo>
                      <a:pt x="119" y="55"/>
                    </a:lnTo>
                    <a:lnTo>
                      <a:pt x="122" y="61"/>
                    </a:lnTo>
                    <a:lnTo>
                      <a:pt x="122" y="70"/>
                    </a:lnTo>
                    <a:lnTo>
                      <a:pt x="125" y="67"/>
                    </a:lnTo>
                    <a:lnTo>
                      <a:pt x="128" y="64"/>
                    </a:lnTo>
                    <a:lnTo>
                      <a:pt x="131" y="61"/>
                    </a:lnTo>
                    <a:lnTo>
                      <a:pt x="131" y="58"/>
                    </a:lnTo>
                    <a:lnTo>
                      <a:pt x="137" y="55"/>
                    </a:lnTo>
                    <a:lnTo>
                      <a:pt x="137" y="52"/>
                    </a:lnTo>
                    <a:lnTo>
                      <a:pt x="143" y="46"/>
                    </a:lnTo>
                    <a:lnTo>
                      <a:pt x="143" y="43"/>
                    </a:lnTo>
                    <a:lnTo>
                      <a:pt x="146" y="43"/>
                    </a:lnTo>
                    <a:lnTo>
                      <a:pt x="150" y="40"/>
                    </a:lnTo>
                    <a:lnTo>
                      <a:pt x="153" y="43"/>
                    </a:lnTo>
                    <a:lnTo>
                      <a:pt x="159" y="49"/>
                    </a:lnTo>
                    <a:lnTo>
                      <a:pt x="156" y="49"/>
                    </a:lnTo>
                    <a:lnTo>
                      <a:pt x="159" y="46"/>
                    </a:lnTo>
                    <a:lnTo>
                      <a:pt x="162" y="43"/>
                    </a:lnTo>
                    <a:lnTo>
                      <a:pt x="162" y="37"/>
                    </a:lnTo>
                    <a:lnTo>
                      <a:pt x="165" y="34"/>
                    </a:lnTo>
                    <a:lnTo>
                      <a:pt x="165" y="27"/>
                    </a:lnTo>
                    <a:lnTo>
                      <a:pt x="168" y="27"/>
                    </a:lnTo>
                    <a:lnTo>
                      <a:pt x="171" y="40"/>
                    </a:lnTo>
                    <a:lnTo>
                      <a:pt x="171" y="46"/>
                    </a:lnTo>
                    <a:lnTo>
                      <a:pt x="174" y="52"/>
                    </a:lnTo>
                    <a:lnTo>
                      <a:pt x="174" y="61"/>
                    </a:lnTo>
                    <a:lnTo>
                      <a:pt x="177" y="58"/>
                    </a:lnTo>
                    <a:lnTo>
                      <a:pt x="177" y="55"/>
                    </a:lnTo>
                    <a:lnTo>
                      <a:pt x="180" y="52"/>
                    </a:lnTo>
                    <a:lnTo>
                      <a:pt x="180" y="46"/>
                    </a:lnTo>
                    <a:lnTo>
                      <a:pt x="183" y="43"/>
                    </a:lnTo>
                    <a:lnTo>
                      <a:pt x="186" y="43"/>
                    </a:lnTo>
                    <a:lnTo>
                      <a:pt x="189" y="46"/>
                    </a:lnTo>
                    <a:lnTo>
                      <a:pt x="192" y="46"/>
                    </a:lnTo>
                    <a:lnTo>
                      <a:pt x="195" y="40"/>
                    </a:lnTo>
                    <a:lnTo>
                      <a:pt x="195" y="37"/>
                    </a:lnTo>
                    <a:lnTo>
                      <a:pt x="198" y="34"/>
                    </a:lnTo>
                    <a:lnTo>
                      <a:pt x="198" y="21"/>
                    </a:lnTo>
                    <a:lnTo>
                      <a:pt x="201" y="15"/>
                    </a:lnTo>
                    <a:lnTo>
                      <a:pt x="201" y="9"/>
                    </a:lnTo>
                    <a:lnTo>
                      <a:pt x="205" y="12"/>
                    </a:lnTo>
                    <a:lnTo>
                      <a:pt x="205" y="27"/>
                    </a:lnTo>
                    <a:lnTo>
                      <a:pt x="208" y="37"/>
                    </a:lnTo>
                    <a:lnTo>
                      <a:pt x="208" y="52"/>
                    </a:lnTo>
                    <a:lnTo>
                      <a:pt x="211" y="58"/>
                    </a:lnTo>
                    <a:lnTo>
                      <a:pt x="211" y="67"/>
                    </a:lnTo>
                    <a:lnTo>
                      <a:pt x="214" y="64"/>
                    </a:lnTo>
                    <a:lnTo>
                      <a:pt x="214" y="61"/>
                    </a:lnTo>
                    <a:lnTo>
                      <a:pt x="217" y="58"/>
                    </a:lnTo>
                    <a:lnTo>
                      <a:pt x="217" y="46"/>
                    </a:lnTo>
                    <a:lnTo>
                      <a:pt x="220" y="43"/>
                    </a:lnTo>
                    <a:lnTo>
                      <a:pt x="220" y="37"/>
                    </a:lnTo>
                    <a:lnTo>
                      <a:pt x="223" y="30"/>
                    </a:lnTo>
                    <a:lnTo>
                      <a:pt x="223" y="24"/>
                    </a:lnTo>
                    <a:lnTo>
                      <a:pt x="226" y="24"/>
                    </a:lnTo>
                    <a:lnTo>
                      <a:pt x="229" y="37"/>
                    </a:lnTo>
                    <a:lnTo>
                      <a:pt x="229" y="43"/>
                    </a:lnTo>
                    <a:lnTo>
                      <a:pt x="232" y="52"/>
                    </a:lnTo>
                    <a:lnTo>
                      <a:pt x="232" y="64"/>
                    </a:lnTo>
                    <a:lnTo>
                      <a:pt x="235" y="67"/>
                    </a:lnTo>
                    <a:lnTo>
                      <a:pt x="235" y="76"/>
                    </a:lnTo>
                    <a:lnTo>
                      <a:pt x="241" y="76"/>
                    </a:lnTo>
                    <a:lnTo>
                      <a:pt x="241" y="70"/>
                    </a:lnTo>
                    <a:lnTo>
                      <a:pt x="244" y="64"/>
                    </a:lnTo>
                    <a:lnTo>
                      <a:pt x="244" y="4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6" name="Freeform 38"/>
              <p:cNvSpPr>
                <a:spLocks noChangeAspect="1"/>
              </p:cNvSpPr>
              <p:nvPr/>
            </p:nvSpPr>
            <p:spPr bwMode="auto">
              <a:xfrm flipV="1">
                <a:off x="5384" y="3151"/>
                <a:ext cx="308" cy="20"/>
              </a:xfrm>
              <a:custGeom>
                <a:avLst/>
                <a:gdLst>
                  <a:gd name="T0" fmla="*/ 0 w 104"/>
                  <a:gd name="T1" fmla="*/ 25 h 40"/>
                  <a:gd name="T2" fmla="*/ 6 w 104"/>
                  <a:gd name="T3" fmla="*/ 16 h 40"/>
                  <a:gd name="T4" fmla="*/ 3 w 104"/>
                  <a:gd name="T5" fmla="*/ 16 h 40"/>
                  <a:gd name="T6" fmla="*/ 6 w 104"/>
                  <a:gd name="T7" fmla="*/ 22 h 40"/>
                  <a:gd name="T8" fmla="*/ 12 w 104"/>
                  <a:gd name="T9" fmla="*/ 28 h 40"/>
                  <a:gd name="T10" fmla="*/ 12 w 104"/>
                  <a:gd name="T11" fmla="*/ 31 h 40"/>
                  <a:gd name="T12" fmla="*/ 12 w 104"/>
                  <a:gd name="T13" fmla="*/ 28 h 40"/>
                  <a:gd name="T14" fmla="*/ 16 w 104"/>
                  <a:gd name="T15" fmla="*/ 25 h 40"/>
                  <a:gd name="T16" fmla="*/ 22 w 104"/>
                  <a:gd name="T17" fmla="*/ 19 h 40"/>
                  <a:gd name="T18" fmla="*/ 22 w 104"/>
                  <a:gd name="T19" fmla="*/ 16 h 40"/>
                  <a:gd name="T20" fmla="*/ 25 w 104"/>
                  <a:gd name="T21" fmla="*/ 16 h 40"/>
                  <a:gd name="T22" fmla="*/ 28 w 104"/>
                  <a:gd name="T23" fmla="*/ 10 h 40"/>
                  <a:gd name="T24" fmla="*/ 28 w 104"/>
                  <a:gd name="T25" fmla="*/ 6 h 40"/>
                  <a:gd name="T26" fmla="*/ 34 w 104"/>
                  <a:gd name="T27" fmla="*/ 0 h 40"/>
                  <a:gd name="T28" fmla="*/ 31 w 104"/>
                  <a:gd name="T29" fmla="*/ 0 h 40"/>
                  <a:gd name="T30" fmla="*/ 34 w 104"/>
                  <a:gd name="T31" fmla="*/ 3 h 40"/>
                  <a:gd name="T32" fmla="*/ 37 w 104"/>
                  <a:gd name="T33" fmla="*/ 6 h 40"/>
                  <a:gd name="T34" fmla="*/ 37 w 104"/>
                  <a:gd name="T35" fmla="*/ 13 h 40"/>
                  <a:gd name="T36" fmla="*/ 40 w 104"/>
                  <a:gd name="T37" fmla="*/ 16 h 40"/>
                  <a:gd name="T38" fmla="*/ 40 w 104"/>
                  <a:gd name="T39" fmla="*/ 25 h 40"/>
                  <a:gd name="T40" fmla="*/ 43 w 104"/>
                  <a:gd name="T41" fmla="*/ 28 h 40"/>
                  <a:gd name="T42" fmla="*/ 46 w 104"/>
                  <a:gd name="T43" fmla="*/ 31 h 40"/>
                  <a:gd name="T44" fmla="*/ 49 w 104"/>
                  <a:gd name="T45" fmla="*/ 28 h 40"/>
                  <a:gd name="T46" fmla="*/ 52 w 104"/>
                  <a:gd name="T47" fmla="*/ 25 h 40"/>
                  <a:gd name="T48" fmla="*/ 52 w 104"/>
                  <a:gd name="T49" fmla="*/ 16 h 40"/>
                  <a:gd name="T50" fmla="*/ 55 w 104"/>
                  <a:gd name="T51" fmla="*/ 13 h 40"/>
                  <a:gd name="T52" fmla="*/ 55 w 104"/>
                  <a:gd name="T53" fmla="*/ 6 h 40"/>
                  <a:gd name="T54" fmla="*/ 58 w 104"/>
                  <a:gd name="T55" fmla="*/ 3 h 40"/>
                  <a:gd name="T56" fmla="*/ 58 w 104"/>
                  <a:gd name="T57" fmla="*/ 16 h 40"/>
                  <a:gd name="T58" fmla="*/ 61 w 104"/>
                  <a:gd name="T59" fmla="*/ 22 h 40"/>
                  <a:gd name="T60" fmla="*/ 61 w 104"/>
                  <a:gd name="T61" fmla="*/ 37 h 40"/>
                  <a:gd name="T62" fmla="*/ 64 w 104"/>
                  <a:gd name="T63" fmla="*/ 40 h 40"/>
                  <a:gd name="T64" fmla="*/ 67 w 104"/>
                  <a:gd name="T65" fmla="*/ 37 h 40"/>
                  <a:gd name="T66" fmla="*/ 67 w 104"/>
                  <a:gd name="T67" fmla="*/ 28 h 40"/>
                  <a:gd name="T68" fmla="*/ 71 w 104"/>
                  <a:gd name="T69" fmla="*/ 25 h 40"/>
                  <a:gd name="T70" fmla="*/ 71 w 104"/>
                  <a:gd name="T71" fmla="*/ 22 h 40"/>
                  <a:gd name="T72" fmla="*/ 80 w 104"/>
                  <a:gd name="T73" fmla="*/ 16 h 40"/>
                  <a:gd name="T74" fmla="*/ 77 w 104"/>
                  <a:gd name="T75" fmla="*/ 16 h 40"/>
                  <a:gd name="T76" fmla="*/ 80 w 104"/>
                  <a:gd name="T77" fmla="*/ 19 h 40"/>
                  <a:gd name="T78" fmla="*/ 83 w 104"/>
                  <a:gd name="T79" fmla="*/ 22 h 40"/>
                  <a:gd name="T80" fmla="*/ 86 w 104"/>
                  <a:gd name="T81" fmla="*/ 25 h 40"/>
                  <a:gd name="T82" fmla="*/ 86 w 104"/>
                  <a:gd name="T83" fmla="*/ 31 h 40"/>
                  <a:gd name="T84" fmla="*/ 89 w 104"/>
                  <a:gd name="T85" fmla="*/ 34 h 40"/>
                  <a:gd name="T86" fmla="*/ 89 w 104"/>
                  <a:gd name="T87" fmla="*/ 37 h 40"/>
                  <a:gd name="T88" fmla="*/ 95 w 104"/>
                  <a:gd name="T89" fmla="*/ 34 h 40"/>
                  <a:gd name="T90" fmla="*/ 95 w 104"/>
                  <a:gd name="T91" fmla="*/ 31 h 40"/>
                  <a:gd name="T92" fmla="*/ 98 w 104"/>
                  <a:gd name="T93" fmla="*/ 28 h 40"/>
                  <a:gd name="T94" fmla="*/ 98 w 104"/>
                  <a:gd name="T95" fmla="*/ 25 h 40"/>
                  <a:gd name="T96" fmla="*/ 104 w 104"/>
                  <a:gd name="T97" fmla="*/ 19 h 40"/>
                  <a:gd name="T98" fmla="*/ 101 w 104"/>
                  <a:gd name="T99" fmla="*/ 1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40">
                    <a:moveTo>
                      <a:pt x="0" y="25"/>
                    </a:moveTo>
                    <a:lnTo>
                      <a:pt x="6" y="16"/>
                    </a:lnTo>
                    <a:lnTo>
                      <a:pt x="3" y="16"/>
                    </a:lnTo>
                    <a:lnTo>
                      <a:pt x="6" y="22"/>
                    </a:lnTo>
                    <a:lnTo>
                      <a:pt x="12" y="28"/>
                    </a:lnTo>
                    <a:lnTo>
                      <a:pt x="12" y="31"/>
                    </a:lnTo>
                    <a:lnTo>
                      <a:pt x="12" y="28"/>
                    </a:lnTo>
                    <a:lnTo>
                      <a:pt x="16" y="25"/>
                    </a:lnTo>
                    <a:lnTo>
                      <a:pt x="22" y="19"/>
                    </a:lnTo>
                    <a:lnTo>
                      <a:pt x="22" y="16"/>
                    </a:lnTo>
                    <a:lnTo>
                      <a:pt x="25" y="16"/>
                    </a:lnTo>
                    <a:lnTo>
                      <a:pt x="28" y="10"/>
                    </a:lnTo>
                    <a:lnTo>
                      <a:pt x="28" y="6"/>
                    </a:lnTo>
                    <a:lnTo>
                      <a:pt x="34" y="0"/>
                    </a:lnTo>
                    <a:lnTo>
                      <a:pt x="31" y="0"/>
                    </a:lnTo>
                    <a:lnTo>
                      <a:pt x="34" y="3"/>
                    </a:lnTo>
                    <a:lnTo>
                      <a:pt x="37" y="6"/>
                    </a:lnTo>
                    <a:lnTo>
                      <a:pt x="37" y="13"/>
                    </a:lnTo>
                    <a:lnTo>
                      <a:pt x="40" y="16"/>
                    </a:lnTo>
                    <a:lnTo>
                      <a:pt x="40" y="25"/>
                    </a:lnTo>
                    <a:lnTo>
                      <a:pt x="43" y="28"/>
                    </a:lnTo>
                    <a:lnTo>
                      <a:pt x="46" y="31"/>
                    </a:lnTo>
                    <a:lnTo>
                      <a:pt x="49" y="28"/>
                    </a:lnTo>
                    <a:lnTo>
                      <a:pt x="52" y="25"/>
                    </a:lnTo>
                    <a:lnTo>
                      <a:pt x="52" y="16"/>
                    </a:lnTo>
                    <a:lnTo>
                      <a:pt x="55" y="13"/>
                    </a:lnTo>
                    <a:lnTo>
                      <a:pt x="55" y="6"/>
                    </a:lnTo>
                    <a:lnTo>
                      <a:pt x="58" y="3"/>
                    </a:lnTo>
                    <a:lnTo>
                      <a:pt x="58" y="16"/>
                    </a:lnTo>
                    <a:lnTo>
                      <a:pt x="61" y="22"/>
                    </a:lnTo>
                    <a:lnTo>
                      <a:pt x="61" y="37"/>
                    </a:lnTo>
                    <a:lnTo>
                      <a:pt x="64" y="40"/>
                    </a:lnTo>
                    <a:lnTo>
                      <a:pt x="67" y="37"/>
                    </a:lnTo>
                    <a:lnTo>
                      <a:pt x="67" y="28"/>
                    </a:lnTo>
                    <a:lnTo>
                      <a:pt x="71" y="25"/>
                    </a:lnTo>
                    <a:lnTo>
                      <a:pt x="71" y="22"/>
                    </a:lnTo>
                    <a:lnTo>
                      <a:pt x="80" y="16"/>
                    </a:lnTo>
                    <a:lnTo>
                      <a:pt x="77" y="16"/>
                    </a:lnTo>
                    <a:lnTo>
                      <a:pt x="80" y="19"/>
                    </a:lnTo>
                    <a:lnTo>
                      <a:pt x="83" y="22"/>
                    </a:lnTo>
                    <a:lnTo>
                      <a:pt x="86" y="25"/>
                    </a:lnTo>
                    <a:lnTo>
                      <a:pt x="86" y="31"/>
                    </a:lnTo>
                    <a:lnTo>
                      <a:pt x="89" y="34"/>
                    </a:lnTo>
                    <a:lnTo>
                      <a:pt x="89" y="37"/>
                    </a:lnTo>
                    <a:lnTo>
                      <a:pt x="95" y="34"/>
                    </a:lnTo>
                    <a:lnTo>
                      <a:pt x="95" y="31"/>
                    </a:lnTo>
                    <a:lnTo>
                      <a:pt x="98" y="28"/>
                    </a:lnTo>
                    <a:lnTo>
                      <a:pt x="98" y="25"/>
                    </a:lnTo>
                    <a:lnTo>
                      <a:pt x="104" y="19"/>
                    </a:lnTo>
                    <a:lnTo>
                      <a:pt x="101" y="1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7" name="Freeform 39"/>
              <p:cNvSpPr>
                <a:spLocks noChangeAspect="1"/>
              </p:cNvSpPr>
              <p:nvPr/>
            </p:nvSpPr>
            <p:spPr bwMode="auto">
              <a:xfrm flipV="1">
                <a:off x="1750" y="3186"/>
                <a:ext cx="771" cy="66"/>
              </a:xfrm>
              <a:custGeom>
                <a:avLst/>
                <a:gdLst>
                  <a:gd name="T0" fmla="*/ 6 w 260"/>
                  <a:gd name="T1" fmla="*/ 67 h 116"/>
                  <a:gd name="T2" fmla="*/ 9 w 260"/>
                  <a:gd name="T3" fmla="*/ 58 h 116"/>
                  <a:gd name="T4" fmla="*/ 12 w 260"/>
                  <a:gd name="T5" fmla="*/ 55 h 116"/>
                  <a:gd name="T6" fmla="*/ 18 w 260"/>
                  <a:gd name="T7" fmla="*/ 79 h 116"/>
                  <a:gd name="T8" fmla="*/ 24 w 260"/>
                  <a:gd name="T9" fmla="*/ 79 h 116"/>
                  <a:gd name="T10" fmla="*/ 34 w 260"/>
                  <a:gd name="T11" fmla="*/ 73 h 116"/>
                  <a:gd name="T12" fmla="*/ 43 w 260"/>
                  <a:gd name="T13" fmla="*/ 73 h 116"/>
                  <a:gd name="T14" fmla="*/ 52 w 260"/>
                  <a:gd name="T15" fmla="*/ 73 h 116"/>
                  <a:gd name="T16" fmla="*/ 58 w 260"/>
                  <a:gd name="T17" fmla="*/ 70 h 116"/>
                  <a:gd name="T18" fmla="*/ 67 w 260"/>
                  <a:gd name="T19" fmla="*/ 73 h 116"/>
                  <a:gd name="T20" fmla="*/ 76 w 260"/>
                  <a:gd name="T21" fmla="*/ 70 h 116"/>
                  <a:gd name="T22" fmla="*/ 83 w 260"/>
                  <a:gd name="T23" fmla="*/ 67 h 116"/>
                  <a:gd name="T24" fmla="*/ 89 w 260"/>
                  <a:gd name="T25" fmla="*/ 46 h 116"/>
                  <a:gd name="T26" fmla="*/ 95 w 260"/>
                  <a:gd name="T27" fmla="*/ 67 h 116"/>
                  <a:gd name="T28" fmla="*/ 98 w 260"/>
                  <a:gd name="T29" fmla="*/ 86 h 116"/>
                  <a:gd name="T30" fmla="*/ 104 w 260"/>
                  <a:gd name="T31" fmla="*/ 86 h 116"/>
                  <a:gd name="T32" fmla="*/ 113 w 260"/>
                  <a:gd name="T33" fmla="*/ 79 h 116"/>
                  <a:gd name="T34" fmla="*/ 119 w 260"/>
                  <a:gd name="T35" fmla="*/ 67 h 116"/>
                  <a:gd name="T36" fmla="*/ 122 w 260"/>
                  <a:gd name="T37" fmla="*/ 52 h 116"/>
                  <a:gd name="T38" fmla="*/ 128 w 260"/>
                  <a:gd name="T39" fmla="*/ 61 h 116"/>
                  <a:gd name="T40" fmla="*/ 134 w 260"/>
                  <a:gd name="T41" fmla="*/ 89 h 116"/>
                  <a:gd name="T42" fmla="*/ 141 w 260"/>
                  <a:gd name="T43" fmla="*/ 95 h 116"/>
                  <a:gd name="T44" fmla="*/ 144 w 260"/>
                  <a:gd name="T45" fmla="*/ 83 h 116"/>
                  <a:gd name="T46" fmla="*/ 150 w 260"/>
                  <a:gd name="T47" fmla="*/ 61 h 116"/>
                  <a:gd name="T48" fmla="*/ 156 w 260"/>
                  <a:gd name="T49" fmla="*/ 67 h 116"/>
                  <a:gd name="T50" fmla="*/ 162 w 260"/>
                  <a:gd name="T51" fmla="*/ 89 h 116"/>
                  <a:gd name="T52" fmla="*/ 165 w 260"/>
                  <a:gd name="T53" fmla="*/ 83 h 116"/>
                  <a:gd name="T54" fmla="*/ 174 w 260"/>
                  <a:gd name="T55" fmla="*/ 76 h 116"/>
                  <a:gd name="T56" fmla="*/ 180 w 260"/>
                  <a:gd name="T57" fmla="*/ 55 h 116"/>
                  <a:gd name="T58" fmla="*/ 186 w 260"/>
                  <a:gd name="T59" fmla="*/ 9 h 116"/>
                  <a:gd name="T60" fmla="*/ 189 w 260"/>
                  <a:gd name="T61" fmla="*/ 31 h 116"/>
                  <a:gd name="T62" fmla="*/ 196 w 260"/>
                  <a:gd name="T63" fmla="*/ 98 h 116"/>
                  <a:gd name="T64" fmla="*/ 199 w 260"/>
                  <a:gd name="T65" fmla="*/ 113 h 116"/>
                  <a:gd name="T66" fmla="*/ 205 w 260"/>
                  <a:gd name="T67" fmla="*/ 98 h 116"/>
                  <a:gd name="T68" fmla="*/ 208 w 260"/>
                  <a:gd name="T69" fmla="*/ 76 h 116"/>
                  <a:gd name="T70" fmla="*/ 217 w 260"/>
                  <a:gd name="T71" fmla="*/ 76 h 116"/>
                  <a:gd name="T72" fmla="*/ 220 w 260"/>
                  <a:gd name="T73" fmla="*/ 70 h 116"/>
                  <a:gd name="T74" fmla="*/ 226 w 260"/>
                  <a:gd name="T75" fmla="*/ 64 h 116"/>
                  <a:gd name="T76" fmla="*/ 229 w 260"/>
                  <a:gd name="T77" fmla="*/ 83 h 116"/>
                  <a:gd name="T78" fmla="*/ 238 w 260"/>
                  <a:gd name="T79" fmla="*/ 79 h 116"/>
                  <a:gd name="T80" fmla="*/ 248 w 260"/>
                  <a:gd name="T81" fmla="*/ 70 h 116"/>
                  <a:gd name="T82" fmla="*/ 257 w 260"/>
                  <a:gd name="T83" fmla="*/ 7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116">
                    <a:moveTo>
                      <a:pt x="0" y="76"/>
                    </a:moveTo>
                    <a:lnTo>
                      <a:pt x="0" y="67"/>
                    </a:lnTo>
                    <a:lnTo>
                      <a:pt x="6" y="67"/>
                    </a:lnTo>
                    <a:lnTo>
                      <a:pt x="3" y="67"/>
                    </a:lnTo>
                    <a:lnTo>
                      <a:pt x="6" y="64"/>
                    </a:lnTo>
                    <a:lnTo>
                      <a:pt x="9" y="58"/>
                    </a:lnTo>
                    <a:lnTo>
                      <a:pt x="9" y="49"/>
                    </a:lnTo>
                    <a:lnTo>
                      <a:pt x="12" y="52"/>
                    </a:lnTo>
                    <a:lnTo>
                      <a:pt x="12" y="55"/>
                    </a:lnTo>
                    <a:lnTo>
                      <a:pt x="15" y="61"/>
                    </a:lnTo>
                    <a:lnTo>
                      <a:pt x="15" y="73"/>
                    </a:lnTo>
                    <a:lnTo>
                      <a:pt x="18" y="79"/>
                    </a:lnTo>
                    <a:lnTo>
                      <a:pt x="18" y="89"/>
                    </a:lnTo>
                    <a:lnTo>
                      <a:pt x="24" y="83"/>
                    </a:lnTo>
                    <a:lnTo>
                      <a:pt x="24" y="79"/>
                    </a:lnTo>
                    <a:lnTo>
                      <a:pt x="28" y="76"/>
                    </a:lnTo>
                    <a:lnTo>
                      <a:pt x="31" y="73"/>
                    </a:lnTo>
                    <a:lnTo>
                      <a:pt x="34" y="73"/>
                    </a:lnTo>
                    <a:lnTo>
                      <a:pt x="37" y="70"/>
                    </a:lnTo>
                    <a:lnTo>
                      <a:pt x="40" y="73"/>
                    </a:lnTo>
                    <a:lnTo>
                      <a:pt x="43" y="73"/>
                    </a:lnTo>
                    <a:lnTo>
                      <a:pt x="46" y="79"/>
                    </a:lnTo>
                    <a:lnTo>
                      <a:pt x="49" y="79"/>
                    </a:lnTo>
                    <a:lnTo>
                      <a:pt x="52" y="73"/>
                    </a:lnTo>
                    <a:lnTo>
                      <a:pt x="58" y="67"/>
                    </a:lnTo>
                    <a:lnTo>
                      <a:pt x="55" y="67"/>
                    </a:lnTo>
                    <a:lnTo>
                      <a:pt x="58" y="70"/>
                    </a:lnTo>
                    <a:lnTo>
                      <a:pt x="61" y="73"/>
                    </a:lnTo>
                    <a:lnTo>
                      <a:pt x="64" y="73"/>
                    </a:lnTo>
                    <a:lnTo>
                      <a:pt x="67" y="73"/>
                    </a:lnTo>
                    <a:lnTo>
                      <a:pt x="70" y="70"/>
                    </a:lnTo>
                    <a:lnTo>
                      <a:pt x="73" y="70"/>
                    </a:lnTo>
                    <a:lnTo>
                      <a:pt x="76" y="70"/>
                    </a:lnTo>
                    <a:lnTo>
                      <a:pt x="79" y="73"/>
                    </a:lnTo>
                    <a:lnTo>
                      <a:pt x="83" y="70"/>
                    </a:lnTo>
                    <a:lnTo>
                      <a:pt x="83" y="67"/>
                    </a:lnTo>
                    <a:lnTo>
                      <a:pt x="86" y="64"/>
                    </a:lnTo>
                    <a:lnTo>
                      <a:pt x="86" y="49"/>
                    </a:lnTo>
                    <a:lnTo>
                      <a:pt x="89" y="46"/>
                    </a:lnTo>
                    <a:lnTo>
                      <a:pt x="92" y="49"/>
                    </a:lnTo>
                    <a:lnTo>
                      <a:pt x="92" y="61"/>
                    </a:lnTo>
                    <a:lnTo>
                      <a:pt x="95" y="67"/>
                    </a:lnTo>
                    <a:lnTo>
                      <a:pt x="95" y="79"/>
                    </a:lnTo>
                    <a:lnTo>
                      <a:pt x="101" y="86"/>
                    </a:lnTo>
                    <a:lnTo>
                      <a:pt x="98" y="86"/>
                    </a:lnTo>
                    <a:lnTo>
                      <a:pt x="101" y="86"/>
                    </a:lnTo>
                    <a:lnTo>
                      <a:pt x="107" y="86"/>
                    </a:lnTo>
                    <a:lnTo>
                      <a:pt x="104" y="86"/>
                    </a:lnTo>
                    <a:lnTo>
                      <a:pt x="107" y="86"/>
                    </a:lnTo>
                    <a:lnTo>
                      <a:pt x="113" y="86"/>
                    </a:lnTo>
                    <a:lnTo>
                      <a:pt x="113" y="79"/>
                    </a:lnTo>
                    <a:lnTo>
                      <a:pt x="116" y="76"/>
                    </a:lnTo>
                    <a:lnTo>
                      <a:pt x="116" y="70"/>
                    </a:lnTo>
                    <a:lnTo>
                      <a:pt x="119" y="67"/>
                    </a:lnTo>
                    <a:lnTo>
                      <a:pt x="119" y="58"/>
                    </a:lnTo>
                    <a:lnTo>
                      <a:pt x="122" y="55"/>
                    </a:lnTo>
                    <a:lnTo>
                      <a:pt x="122" y="52"/>
                    </a:lnTo>
                    <a:lnTo>
                      <a:pt x="125" y="49"/>
                    </a:lnTo>
                    <a:lnTo>
                      <a:pt x="128" y="52"/>
                    </a:lnTo>
                    <a:lnTo>
                      <a:pt x="128" y="61"/>
                    </a:lnTo>
                    <a:lnTo>
                      <a:pt x="131" y="64"/>
                    </a:lnTo>
                    <a:lnTo>
                      <a:pt x="131" y="83"/>
                    </a:lnTo>
                    <a:lnTo>
                      <a:pt x="134" y="89"/>
                    </a:lnTo>
                    <a:lnTo>
                      <a:pt x="134" y="95"/>
                    </a:lnTo>
                    <a:lnTo>
                      <a:pt x="138" y="98"/>
                    </a:lnTo>
                    <a:lnTo>
                      <a:pt x="141" y="95"/>
                    </a:lnTo>
                    <a:lnTo>
                      <a:pt x="141" y="92"/>
                    </a:lnTo>
                    <a:lnTo>
                      <a:pt x="144" y="89"/>
                    </a:lnTo>
                    <a:lnTo>
                      <a:pt x="144" y="83"/>
                    </a:lnTo>
                    <a:lnTo>
                      <a:pt x="147" y="79"/>
                    </a:lnTo>
                    <a:lnTo>
                      <a:pt x="147" y="67"/>
                    </a:lnTo>
                    <a:lnTo>
                      <a:pt x="150" y="61"/>
                    </a:lnTo>
                    <a:lnTo>
                      <a:pt x="150" y="55"/>
                    </a:lnTo>
                    <a:lnTo>
                      <a:pt x="156" y="55"/>
                    </a:lnTo>
                    <a:lnTo>
                      <a:pt x="156" y="67"/>
                    </a:lnTo>
                    <a:lnTo>
                      <a:pt x="159" y="70"/>
                    </a:lnTo>
                    <a:lnTo>
                      <a:pt x="159" y="86"/>
                    </a:lnTo>
                    <a:lnTo>
                      <a:pt x="162" y="89"/>
                    </a:lnTo>
                    <a:lnTo>
                      <a:pt x="162" y="92"/>
                    </a:lnTo>
                    <a:lnTo>
                      <a:pt x="165" y="89"/>
                    </a:lnTo>
                    <a:lnTo>
                      <a:pt x="165" y="83"/>
                    </a:lnTo>
                    <a:lnTo>
                      <a:pt x="168" y="79"/>
                    </a:lnTo>
                    <a:lnTo>
                      <a:pt x="171" y="76"/>
                    </a:lnTo>
                    <a:lnTo>
                      <a:pt x="174" y="76"/>
                    </a:lnTo>
                    <a:lnTo>
                      <a:pt x="177" y="73"/>
                    </a:lnTo>
                    <a:lnTo>
                      <a:pt x="180" y="70"/>
                    </a:lnTo>
                    <a:lnTo>
                      <a:pt x="180" y="55"/>
                    </a:lnTo>
                    <a:lnTo>
                      <a:pt x="183" y="46"/>
                    </a:lnTo>
                    <a:lnTo>
                      <a:pt x="183" y="22"/>
                    </a:lnTo>
                    <a:lnTo>
                      <a:pt x="186" y="9"/>
                    </a:lnTo>
                    <a:lnTo>
                      <a:pt x="186" y="0"/>
                    </a:lnTo>
                    <a:lnTo>
                      <a:pt x="189" y="6"/>
                    </a:lnTo>
                    <a:lnTo>
                      <a:pt x="189" y="31"/>
                    </a:lnTo>
                    <a:lnTo>
                      <a:pt x="193" y="43"/>
                    </a:lnTo>
                    <a:lnTo>
                      <a:pt x="193" y="89"/>
                    </a:lnTo>
                    <a:lnTo>
                      <a:pt x="196" y="98"/>
                    </a:lnTo>
                    <a:lnTo>
                      <a:pt x="196" y="113"/>
                    </a:lnTo>
                    <a:lnTo>
                      <a:pt x="199" y="116"/>
                    </a:lnTo>
                    <a:lnTo>
                      <a:pt x="199" y="113"/>
                    </a:lnTo>
                    <a:lnTo>
                      <a:pt x="202" y="110"/>
                    </a:lnTo>
                    <a:lnTo>
                      <a:pt x="202" y="104"/>
                    </a:lnTo>
                    <a:lnTo>
                      <a:pt x="205" y="98"/>
                    </a:lnTo>
                    <a:lnTo>
                      <a:pt x="205" y="89"/>
                    </a:lnTo>
                    <a:lnTo>
                      <a:pt x="208" y="83"/>
                    </a:lnTo>
                    <a:lnTo>
                      <a:pt x="208" y="76"/>
                    </a:lnTo>
                    <a:lnTo>
                      <a:pt x="211" y="73"/>
                    </a:lnTo>
                    <a:lnTo>
                      <a:pt x="211" y="70"/>
                    </a:lnTo>
                    <a:lnTo>
                      <a:pt x="217" y="76"/>
                    </a:lnTo>
                    <a:lnTo>
                      <a:pt x="214" y="76"/>
                    </a:lnTo>
                    <a:lnTo>
                      <a:pt x="217" y="73"/>
                    </a:lnTo>
                    <a:lnTo>
                      <a:pt x="220" y="70"/>
                    </a:lnTo>
                    <a:lnTo>
                      <a:pt x="220" y="64"/>
                    </a:lnTo>
                    <a:lnTo>
                      <a:pt x="223" y="61"/>
                    </a:lnTo>
                    <a:lnTo>
                      <a:pt x="226" y="64"/>
                    </a:lnTo>
                    <a:lnTo>
                      <a:pt x="226" y="73"/>
                    </a:lnTo>
                    <a:lnTo>
                      <a:pt x="232" y="83"/>
                    </a:lnTo>
                    <a:lnTo>
                      <a:pt x="229" y="83"/>
                    </a:lnTo>
                    <a:lnTo>
                      <a:pt x="232" y="83"/>
                    </a:lnTo>
                    <a:lnTo>
                      <a:pt x="235" y="83"/>
                    </a:lnTo>
                    <a:lnTo>
                      <a:pt x="238" y="79"/>
                    </a:lnTo>
                    <a:lnTo>
                      <a:pt x="241" y="76"/>
                    </a:lnTo>
                    <a:lnTo>
                      <a:pt x="244" y="73"/>
                    </a:lnTo>
                    <a:lnTo>
                      <a:pt x="248" y="70"/>
                    </a:lnTo>
                    <a:lnTo>
                      <a:pt x="251" y="70"/>
                    </a:lnTo>
                    <a:lnTo>
                      <a:pt x="254" y="70"/>
                    </a:lnTo>
                    <a:lnTo>
                      <a:pt x="257" y="70"/>
                    </a:lnTo>
                    <a:lnTo>
                      <a:pt x="260" y="67"/>
                    </a:lnTo>
                    <a:lnTo>
                      <a:pt x="260" y="6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8" name="Freeform 40"/>
              <p:cNvSpPr>
                <a:spLocks noChangeAspect="1"/>
              </p:cNvSpPr>
              <p:nvPr/>
            </p:nvSpPr>
            <p:spPr bwMode="auto">
              <a:xfrm flipV="1">
                <a:off x="2521" y="3184"/>
                <a:ext cx="724" cy="74"/>
              </a:xfrm>
              <a:custGeom>
                <a:avLst/>
                <a:gdLst>
                  <a:gd name="T0" fmla="*/ 3 w 244"/>
                  <a:gd name="T1" fmla="*/ 64 h 131"/>
                  <a:gd name="T2" fmla="*/ 9 w 244"/>
                  <a:gd name="T3" fmla="*/ 67 h 131"/>
                  <a:gd name="T4" fmla="*/ 12 w 244"/>
                  <a:gd name="T5" fmla="*/ 85 h 131"/>
                  <a:gd name="T6" fmla="*/ 18 w 244"/>
                  <a:gd name="T7" fmla="*/ 98 h 131"/>
                  <a:gd name="T8" fmla="*/ 24 w 244"/>
                  <a:gd name="T9" fmla="*/ 107 h 131"/>
                  <a:gd name="T10" fmla="*/ 27 w 244"/>
                  <a:gd name="T11" fmla="*/ 79 h 131"/>
                  <a:gd name="T12" fmla="*/ 33 w 244"/>
                  <a:gd name="T13" fmla="*/ 64 h 131"/>
                  <a:gd name="T14" fmla="*/ 39 w 244"/>
                  <a:gd name="T15" fmla="*/ 73 h 131"/>
                  <a:gd name="T16" fmla="*/ 46 w 244"/>
                  <a:gd name="T17" fmla="*/ 85 h 131"/>
                  <a:gd name="T18" fmla="*/ 52 w 244"/>
                  <a:gd name="T19" fmla="*/ 95 h 131"/>
                  <a:gd name="T20" fmla="*/ 58 w 244"/>
                  <a:gd name="T21" fmla="*/ 85 h 131"/>
                  <a:gd name="T22" fmla="*/ 64 w 244"/>
                  <a:gd name="T23" fmla="*/ 98 h 131"/>
                  <a:gd name="T24" fmla="*/ 67 w 244"/>
                  <a:gd name="T25" fmla="*/ 85 h 131"/>
                  <a:gd name="T26" fmla="*/ 73 w 244"/>
                  <a:gd name="T27" fmla="*/ 98 h 131"/>
                  <a:gd name="T28" fmla="*/ 79 w 244"/>
                  <a:gd name="T29" fmla="*/ 88 h 131"/>
                  <a:gd name="T30" fmla="*/ 88 w 244"/>
                  <a:gd name="T31" fmla="*/ 91 h 131"/>
                  <a:gd name="T32" fmla="*/ 98 w 244"/>
                  <a:gd name="T33" fmla="*/ 91 h 131"/>
                  <a:gd name="T34" fmla="*/ 104 w 244"/>
                  <a:gd name="T35" fmla="*/ 52 h 131"/>
                  <a:gd name="T36" fmla="*/ 107 w 244"/>
                  <a:gd name="T37" fmla="*/ 0 h 131"/>
                  <a:gd name="T38" fmla="*/ 110 w 244"/>
                  <a:gd name="T39" fmla="*/ 52 h 131"/>
                  <a:gd name="T40" fmla="*/ 116 w 244"/>
                  <a:gd name="T41" fmla="*/ 125 h 131"/>
                  <a:gd name="T42" fmla="*/ 119 w 244"/>
                  <a:gd name="T43" fmla="*/ 116 h 131"/>
                  <a:gd name="T44" fmla="*/ 125 w 244"/>
                  <a:gd name="T45" fmla="*/ 95 h 131"/>
                  <a:gd name="T46" fmla="*/ 128 w 244"/>
                  <a:gd name="T47" fmla="*/ 64 h 131"/>
                  <a:gd name="T48" fmla="*/ 134 w 244"/>
                  <a:gd name="T49" fmla="*/ 55 h 131"/>
                  <a:gd name="T50" fmla="*/ 140 w 244"/>
                  <a:gd name="T51" fmla="*/ 88 h 131"/>
                  <a:gd name="T52" fmla="*/ 143 w 244"/>
                  <a:gd name="T53" fmla="*/ 113 h 131"/>
                  <a:gd name="T54" fmla="*/ 149 w 244"/>
                  <a:gd name="T55" fmla="*/ 95 h 131"/>
                  <a:gd name="T56" fmla="*/ 156 w 244"/>
                  <a:gd name="T57" fmla="*/ 91 h 131"/>
                  <a:gd name="T58" fmla="*/ 162 w 244"/>
                  <a:gd name="T59" fmla="*/ 98 h 131"/>
                  <a:gd name="T60" fmla="*/ 171 w 244"/>
                  <a:gd name="T61" fmla="*/ 82 h 131"/>
                  <a:gd name="T62" fmla="*/ 180 w 244"/>
                  <a:gd name="T63" fmla="*/ 76 h 131"/>
                  <a:gd name="T64" fmla="*/ 189 w 244"/>
                  <a:gd name="T65" fmla="*/ 79 h 131"/>
                  <a:gd name="T66" fmla="*/ 195 w 244"/>
                  <a:gd name="T67" fmla="*/ 73 h 131"/>
                  <a:gd name="T68" fmla="*/ 204 w 244"/>
                  <a:gd name="T69" fmla="*/ 91 h 131"/>
                  <a:gd name="T70" fmla="*/ 211 w 244"/>
                  <a:gd name="T71" fmla="*/ 85 h 131"/>
                  <a:gd name="T72" fmla="*/ 214 w 244"/>
                  <a:gd name="T73" fmla="*/ 82 h 131"/>
                  <a:gd name="T74" fmla="*/ 223 w 244"/>
                  <a:gd name="T75" fmla="*/ 88 h 131"/>
                  <a:gd name="T76" fmla="*/ 232 w 244"/>
                  <a:gd name="T77" fmla="*/ 101 h 131"/>
                  <a:gd name="T78" fmla="*/ 235 w 244"/>
                  <a:gd name="T79" fmla="*/ 95 h 131"/>
                  <a:gd name="T80" fmla="*/ 238 w 244"/>
                  <a:gd name="T81" fmla="*/ 82 h 131"/>
                  <a:gd name="T82" fmla="*/ 244 w 244"/>
                  <a:gd name="T83" fmla="*/ 7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1">
                    <a:moveTo>
                      <a:pt x="0" y="73"/>
                    </a:moveTo>
                    <a:lnTo>
                      <a:pt x="3" y="70"/>
                    </a:lnTo>
                    <a:lnTo>
                      <a:pt x="3" y="64"/>
                    </a:lnTo>
                    <a:lnTo>
                      <a:pt x="6" y="61"/>
                    </a:lnTo>
                    <a:lnTo>
                      <a:pt x="6" y="64"/>
                    </a:lnTo>
                    <a:lnTo>
                      <a:pt x="9" y="67"/>
                    </a:lnTo>
                    <a:lnTo>
                      <a:pt x="9" y="73"/>
                    </a:lnTo>
                    <a:lnTo>
                      <a:pt x="12" y="76"/>
                    </a:lnTo>
                    <a:lnTo>
                      <a:pt x="12" y="85"/>
                    </a:lnTo>
                    <a:lnTo>
                      <a:pt x="15" y="88"/>
                    </a:lnTo>
                    <a:lnTo>
                      <a:pt x="18" y="91"/>
                    </a:lnTo>
                    <a:lnTo>
                      <a:pt x="18" y="98"/>
                    </a:lnTo>
                    <a:lnTo>
                      <a:pt x="21" y="101"/>
                    </a:lnTo>
                    <a:lnTo>
                      <a:pt x="21" y="104"/>
                    </a:lnTo>
                    <a:lnTo>
                      <a:pt x="24" y="107"/>
                    </a:lnTo>
                    <a:lnTo>
                      <a:pt x="24" y="98"/>
                    </a:lnTo>
                    <a:lnTo>
                      <a:pt x="27" y="91"/>
                    </a:lnTo>
                    <a:lnTo>
                      <a:pt x="27" y="79"/>
                    </a:lnTo>
                    <a:lnTo>
                      <a:pt x="30" y="76"/>
                    </a:lnTo>
                    <a:lnTo>
                      <a:pt x="30" y="67"/>
                    </a:lnTo>
                    <a:lnTo>
                      <a:pt x="33" y="64"/>
                    </a:lnTo>
                    <a:lnTo>
                      <a:pt x="36" y="67"/>
                    </a:lnTo>
                    <a:lnTo>
                      <a:pt x="39" y="70"/>
                    </a:lnTo>
                    <a:lnTo>
                      <a:pt x="39" y="73"/>
                    </a:lnTo>
                    <a:lnTo>
                      <a:pt x="43" y="76"/>
                    </a:lnTo>
                    <a:lnTo>
                      <a:pt x="43" y="82"/>
                    </a:lnTo>
                    <a:lnTo>
                      <a:pt x="46" y="85"/>
                    </a:lnTo>
                    <a:lnTo>
                      <a:pt x="46" y="95"/>
                    </a:lnTo>
                    <a:lnTo>
                      <a:pt x="49" y="98"/>
                    </a:lnTo>
                    <a:lnTo>
                      <a:pt x="52" y="95"/>
                    </a:lnTo>
                    <a:lnTo>
                      <a:pt x="55" y="91"/>
                    </a:lnTo>
                    <a:lnTo>
                      <a:pt x="55" y="85"/>
                    </a:lnTo>
                    <a:lnTo>
                      <a:pt x="58" y="85"/>
                    </a:lnTo>
                    <a:lnTo>
                      <a:pt x="61" y="91"/>
                    </a:lnTo>
                    <a:lnTo>
                      <a:pt x="61" y="95"/>
                    </a:lnTo>
                    <a:lnTo>
                      <a:pt x="64" y="98"/>
                    </a:lnTo>
                    <a:lnTo>
                      <a:pt x="64" y="91"/>
                    </a:lnTo>
                    <a:lnTo>
                      <a:pt x="70" y="85"/>
                    </a:lnTo>
                    <a:lnTo>
                      <a:pt x="67" y="85"/>
                    </a:lnTo>
                    <a:lnTo>
                      <a:pt x="70" y="88"/>
                    </a:lnTo>
                    <a:lnTo>
                      <a:pt x="73" y="91"/>
                    </a:lnTo>
                    <a:lnTo>
                      <a:pt x="73" y="98"/>
                    </a:lnTo>
                    <a:lnTo>
                      <a:pt x="76" y="95"/>
                    </a:lnTo>
                    <a:lnTo>
                      <a:pt x="82" y="88"/>
                    </a:lnTo>
                    <a:lnTo>
                      <a:pt x="79" y="88"/>
                    </a:lnTo>
                    <a:lnTo>
                      <a:pt x="82" y="91"/>
                    </a:lnTo>
                    <a:lnTo>
                      <a:pt x="85" y="95"/>
                    </a:lnTo>
                    <a:lnTo>
                      <a:pt x="88" y="91"/>
                    </a:lnTo>
                    <a:lnTo>
                      <a:pt x="91" y="88"/>
                    </a:lnTo>
                    <a:lnTo>
                      <a:pt x="94" y="91"/>
                    </a:lnTo>
                    <a:lnTo>
                      <a:pt x="98" y="91"/>
                    </a:lnTo>
                    <a:lnTo>
                      <a:pt x="101" y="85"/>
                    </a:lnTo>
                    <a:lnTo>
                      <a:pt x="101" y="64"/>
                    </a:lnTo>
                    <a:lnTo>
                      <a:pt x="104" y="52"/>
                    </a:lnTo>
                    <a:lnTo>
                      <a:pt x="104" y="9"/>
                    </a:lnTo>
                    <a:lnTo>
                      <a:pt x="107" y="3"/>
                    </a:lnTo>
                    <a:lnTo>
                      <a:pt x="107" y="0"/>
                    </a:lnTo>
                    <a:lnTo>
                      <a:pt x="107" y="6"/>
                    </a:lnTo>
                    <a:lnTo>
                      <a:pt x="110" y="18"/>
                    </a:lnTo>
                    <a:lnTo>
                      <a:pt x="110" y="52"/>
                    </a:lnTo>
                    <a:lnTo>
                      <a:pt x="113" y="70"/>
                    </a:lnTo>
                    <a:lnTo>
                      <a:pt x="113" y="116"/>
                    </a:lnTo>
                    <a:lnTo>
                      <a:pt x="116" y="125"/>
                    </a:lnTo>
                    <a:lnTo>
                      <a:pt x="116" y="131"/>
                    </a:lnTo>
                    <a:lnTo>
                      <a:pt x="119" y="122"/>
                    </a:lnTo>
                    <a:lnTo>
                      <a:pt x="119" y="116"/>
                    </a:lnTo>
                    <a:lnTo>
                      <a:pt x="122" y="110"/>
                    </a:lnTo>
                    <a:lnTo>
                      <a:pt x="122" y="98"/>
                    </a:lnTo>
                    <a:lnTo>
                      <a:pt x="125" y="95"/>
                    </a:lnTo>
                    <a:lnTo>
                      <a:pt x="125" y="79"/>
                    </a:lnTo>
                    <a:lnTo>
                      <a:pt x="128" y="73"/>
                    </a:lnTo>
                    <a:lnTo>
                      <a:pt x="128" y="64"/>
                    </a:lnTo>
                    <a:lnTo>
                      <a:pt x="131" y="61"/>
                    </a:lnTo>
                    <a:lnTo>
                      <a:pt x="131" y="55"/>
                    </a:lnTo>
                    <a:lnTo>
                      <a:pt x="134" y="55"/>
                    </a:lnTo>
                    <a:lnTo>
                      <a:pt x="137" y="58"/>
                    </a:lnTo>
                    <a:lnTo>
                      <a:pt x="137" y="76"/>
                    </a:lnTo>
                    <a:lnTo>
                      <a:pt x="140" y="88"/>
                    </a:lnTo>
                    <a:lnTo>
                      <a:pt x="140" y="104"/>
                    </a:lnTo>
                    <a:lnTo>
                      <a:pt x="146" y="113"/>
                    </a:lnTo>
                    <a:lnTo>
                      <a:pt x="143" y="113"/>
                    </a:lnTo>
                    <a:lnTo>
                      <a:pt x="146" y="104"/>
                    </a:lnTo>
                    <a:lnTo>
                      <a:pt x="149" y="101"/>
                    </a:lnTo>
                    <a:lnTo>
                      <a:pt x="149" y="95"/>
                    </a:lnTo>
                    <a:lnTo>
                      <a:pt x="156" y="88"/>
                    </a:lnTo>
                    <a:lnTo>
                      <a:pt x="153" y="88"/>
                    </a:lnTo>
                    <a:lnTo>
                      <a:pt x="156" y="91"/>
                    </a:lnTo>
                    <a:lnTo>
                      <a:pt x="162" y="98"/>
                    </a:lnTo>
                    <a:lnTo>
                      <a:pt x="159" y="98"/>
                    </a:lnTo>
                    <a:lnTo>
                      <a:pt x="162" y="98"/>
                    </a:lnTo>
                    <a:lnTo>
                      <a:pt x="168" y="91"/>
                    </a:lnTo>
                    <a:lnTo>
                      <a:pt x="168" y="85"/>
                    </a:lnTo>
                    <a:lnTo>
                      <a:pt x="171" y="82"/>
                    </a:lnTo>
                    <a:lnTo>
                      <a:pt x="174" y="79"/>
                    </a:lnTo>
                    <a:lnTo>
                      <a:pt x="177" y="76"/>
                    </a:lnTo>
                    <a:lnTo>
                      <a:pt x="180" y="76"/>
                    </a:lnTo>
                    <a:lnTo>
                      <a:pt x="183" y="79"/>
                    </a:lnTo>
                    <a:lnTo>
                      <a:pt x="186" y="82"/>
                    </a:lnTo>
                    <a:lnTo>
                      <a:pt x="189" y="79"/>
                    </a:lnTo>
                    <a:lnTo>
                      <a:pt x="192" y="76"/>
                    </a:lnTo>
                    <a:lnTo>
                      <a:pt x="192" y="70"/>
                    </a:lnTo>
                    <a:lnTo>
                      <a:pt x="195" y="73"/>
                    </a:lnTo>
                    <a:lnTo>
                      <a:pt x="198" y="76"/>
                    </a:lnTo>
                    <a:lnTo>
                      <a:pt x="198" y="85"/>
                    </a:lnTo>
                    <a:lnTo>
                      <a:pt x="204" y="91"/>
                    </a:lnTo>
                    <a:lnTo>
                      <a:pt x="201" y="91"/>
                    </a:lnTo>
                    <a:lnTo>
                      <a:pt x="204" y="91"/>
                    </a:lnTo>
                    <a:lnTo>
                      <a:pt x="211" y="85"/>
                    </a:lnTo>
                    <a:lnTo>
                      <a:pt x="208" y="85"/>
                    </a:lnTo>
                    <a:lnTo>
                      <a:pt x="211" y="85"/>
                    </a:lnTo>
                    <a:lnTo>
                      <a:pt x="214" y="82"/>
                    </a:lnTo>
                    <a:lnTo>
                      <a:pt x="217" y="79"/>
                    </a:lnTo>
                    <a:lnTo>
                      <a:pt x="223" y="85"/>
                    </a:lnTo>
                    <a:lnTo>
                      <a:pt x="223" y="88"/>
                    </a:lnTo>
                    <a:lnTo>
                      <a:pt x="226" y="91"/>
                    </a:lnTo>
                    <a:lnTo>
                      <a:pt x="226" y="95"/>
                    </a:lnTo>
                    <a:lnTo>
                      <a:pt x="232" y="101"/>
                    </a:lnTo>
                    <a:lnTo>
                      <a:pt x="229" y="101"/>
                    </a:lnTo>
                    <a:lnTo>
                      <a:pt x="232" y="98"/>
                    </a:lnTo>
                    <a:lnTo>
                      <a:pt x="235" y="95"/>
                    </a:lnTo>
                    <a:lnTo>
                      <a:pt x="235" y="91"/>
                    </a:lnTo>
                    <a:lnTo>
                      <a:pt x="238" y="88"/>
                    </a:lnTo>
                    <a:lnTo>
                      <a:pt x="238" y="82"/>
                    </a:lnTo>
                    <a:lnTo>
                      <a:pt x="241" y="79"/>
                    </a:lnTo>
                    <a:lnTo>
                      <a:pt x="241" y="76"/>
                    </a:lnTo>
                    <a:lnTo>
                      <a:pt x="244" y="73"/>
                    </a:lnTo>
                    <a:lnTo>
                      <a:pt x="244" y="67"/>
                    </a:lnTo>
                    <a:lnTo>
                      <a:pt x="244" y="7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49" name="Freeform 41"/>
              <p:cNvSpPr>
                <a:spLocks noChangeAspect="1"/>
              </p:cNvSpPr>
              <p:nvPr/>
            </p:nvSpPr>
            <p:spPr bwMode="auto">
              <a:xfrm flipV="1">
                <a:off x="3245" y="3186"/>
                <a:ext cx="718" cy="49"/>
              </a:xfrm>
              <a:custGeom>
                <a:avLst/>
                <a:gdLst>
                  <a:gd name="T0" fmla="*/ 3 w 242"/>
                  <a:gd name="T1" fmla="*/ 33 h 85"/>
                  <a:gd name="T2" fmla="*/ 9 w 242"/>
                  <a:gd name="T3" fmla="*/ 42 h 85"/>
                  <a:gd name="T4" fmla="*/ 19 w 242"/>
                  <a:gd name="T5" fmla="*/ 36 h 85"/>
                  <a:gd name="T6" fmla="*/ 25 w 242"/>
                  <a:gd name="T7" fmla="*/ 42 h 85"/>
                  <a:gd name="T8" fmla="*/ 28 w 242"/>
                  <a:gd name="T9" fmla="*/ 18 h 85"/>
                  <a:gd name="T10" fmla="*/ 34 w 242"/>
                  <a:gd name="T11" fmla="*/ 58 h 85"/>
                  <a:gd name="T12" fmla="*/ 37 w 242"/>
                  <a:gd name="T13" fmla="*/ 61 h 85"/>
                  <a:gd name="T14" fmla="*/ 40 w 242"/>
                  <a:gd name="T15" fmla="*/ 45 h 85"/>
                  <a:gd name="T16" fmla="*/ 46 w 242"/>
                  <a:gd name="T17" fmla="*/ 36 h 85"/>
                  <a:gd name="T18" fmla="*/ 52 w 242"/>
                  <a:gd name="T19" fmla="*/ 45 h 85"/>
                  <a:gd name="T20" fmla="*/ 55 w 242"/>
                  <a:gd name="T21" fmla="*/ 27 h 85"/>
                  <a:gd name="T22" fmla="*/ 61 w 242"/>
                  <a:gd name="T23" fmla="*/ 39 h 85"/>
                  <a:gd name="T24" fmla="*/ 67 w 242"/>
                  <a:gd name="T25" fmla="*/ 48 h 85"/>
                  <a:gd name="T26" fmla="*/ 74 w 242"/>
                  <a:gd name="T27" fmla="*/ 45 h 85"/>
                  <a:gd name="T28" fmla="*/ 77 w 242"/>
                  <a:gd name="T29" fmla="*/ 55 h 85"/>
                  <a:gd name="T30" fmla="*/ 83 w 242"/>
                  <a:gd name="T31" fmla="*/ 33 h 85"/>
                  <a:gd name="T32" fmla="*/ 89 w 242"/>
                  <a:gd name="T33" fmla="*/ 42 h 85"/>
                  <a:gd name="T34" fmla="*/ 95 w 242"/>
                  <a:gd name="T35" fmla="*/ 52 h 85"/>
                  <a:gd name="T36" fmla="*/ 101 w 242"/>
                  <a:gd name="T37" fmla="*/ 52 h 85"/>
                  <a:gd name="T38" fmla="*/ 107 w 242"/>
                  <a:gd name="T39" fmla="*/ 36 h 85"/>
                  <a:gd name="T40" fmla="*/ 113 w 242"/>
                  <a:gd name="T41" fmla="*/ 24 h 85"/>
                  <a:gd name="T42" fmla="*/ 116 w 242"/>
                  <a:gd name="T43" fmla="*/ 45 h 85"/>
                  <a:gd name="T44" fmla="*/ 122 w 242"/>
                  <a:gd name="T45" fmla="*/ 52 h 85"/>
                  <a:gd name="T46" fmla="*/ 125 w 242"/>
                  <a:gd name="T47" fmla="*/ 39 h 85"/>
                  <a:gd name="T48" fmla="*/ 135 w 242"/>
                  <a:gd name="T49" fmla="*/ 52 h 85"/>
                  <a:gd name="T50" fmla="*/ 144 w 242"/>
                  <a:gd name="T51" fmla="*/ 42 h 85"/>
                  <a:gd name="T52" fmla="*/ 153 w 242"/>
                  <a:gd name="T53" fmla="*/ 33 h 85"/>
                  <a:gd name="T54" fmla="*/ 165 w 242"/>
                  <a:gd name="T55" fmla="*/ 27 h 85"/>
                  <a:gd name="T56" fmla="*/ 168 w 242"/>
                  <a:gd name="T57" fmla="*/ 36 h 85"/>
                  <a:gd name="T58" fmla="*/ 177 w 242"/>
                  <a:gd name="T59" fmla="*/ 55 h 85"/>
                  <a:gd name="T60" fmla="*/ 183 w 242"/>
                  <a:gd name="T61" fmla="*/ 48 h 85"/>
                  <a:gd name="T62" fmla="*/ 187 w 242"/>
                  <a:gd name="T63" fmla="*/ 48 h 85"/>
                  <a:gd name="T64" fmla="*/ 190 w 242"/>
                  <a:gd name="T65" fmla="*/ 36 h 85"/>
                  <a:gd name="T66" fmla="*/ 196 w 242"/>
                  <a:gd name="T67" fmla="*/ 21 h 85"/>
                  <a:gd name="T68" fmla="*/ 199 w 242"/>
                  <a:gd name="T69" fmla="*/ 0 h 85"/>
                  <a:gd name="T70" fmla="*/ 205 w 242"/>
                  <a:gd name="T71" fmla="*/ 42 h 85"/>
                  <a:gd name="T72" fmla="*/ 208 w 242"/>
                  <a:gd name="T73" fmla="*/ 85 h 85"/>
                  <a:gd name="T74" fmla="*/ 214 w 242"/>
                  <a:gd name="T75" fmla="*/ 73 h 85"/>
                  <a:gd name="T76" fmla="*/ 217 w 242"/>
                  <a:gd name="T77" fmla="*/ 52 h 85"/>
                  <a:gd name="T78" fmla="*/ 223 w 242"/>
                  <a:gd name="T79" fmla="*/ 48 h 85"/>
                  <a:gd name="T80" fmla="*/ 229 w 242"/>
                  <a:gd name="T81" fmla="*/ 36 h 85"/>
                  <a:gd name="T82" fmla="*/ 232 w 242"/>
                  <a:gd name="T83"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85">
                    <a:moveTo>
                      <a:pt x="0" y="27"/>
                    </a:moveTo>
                    <a:lnTo>
                      <a:pt x="3" y="30"/>
                    </a:lnTo>
                    <a:lnTo>
                      <a:pt x="3" y="33"/>
                    </a:lnTo>
                    <a:lnTo>
                      <a:pt x="6" y="36"/>
                    </a:lnTo>
                    <a:lnTo>
                      <a:pt x="6" y="45"/>
                    </a:lnTo>
                    <a:lnTo>
                      <a:pt x="9" y="42"/>
                    </a:lnTo>
                    <a:lnTo>
                      <a:pt x="12" y="39"/>
                    </a:lnTo>
                    <a:lnTo>
                      <a:pt x="15" y="39"/>
                    </a:lnTo>
                    <a:lnTo>
                      <a:pt x="19" y="36"/>
                    </a:lnTo>
                    <a:lnTo>
                      <a:pt x="22" y="33"/>
                    </a:lnTo>
                    <a:lnTo>
                      <a:pt x="22" y="42"/>
                    </a:lnTo>
                    <a:lnTo>
                      <a:pt x="25" y="42"/>
                    </a:lnTo>
                    <a:lnTo>
                      <a:pt x="25" y="15"/>
                    </a:lnTo>
                    <a:lnTo>
                      <a:pt x="28" y="3"/>
                    </a:lnTo>
                    <a:lnTo>
                      <a:pt x="28" y="18"/>
                    </a:lnTo>
                    <a:lnTo>
                      <a:pt x="31" y="30"/>
                    </a:lnTo>
                    <a:lnTo>
                      <a:pt x="31" y="52"/>
                    </a:lnTo>
                    <a:lnTo>
                      <a:pt x="34" y="58"/>
                    </a:lnTo>
                    <a:lnTo>
                      <a:pt x="34" y="67"/>
                    </a:lnTo>
                    <a:lnTo>
                      <a:pt x="37" y="58"/>
                    </a:lnTo>
                    <a:lnTo>
                      <a:pt x="37" y="61"/>
                    </a:lnTo>
                    <a:lnTo>
                      <a:pt x="37" y="58"/>
                    </a:lnTo>
                    <a:lnTo>
                      <a:pt x="40" y="55"/>
                    </a:lnTo>
                    <a:lnTo>
                      <a:pt x="40" y="45"/>
                    </a:lnTo>
                    <a:lnTo>
                      <a:pt x="43" y="39"/>
                    </a:lnTo>
                    <a:lnTo>
                      <a:pt x="43" y="33"/>
                    </a:lnTo>
                    <a:lnTo>
                      <a:pt x="46" y="36"/>
                    </a:lnTo>
                    <a:lnTo>
                      <a:pt x="49" y="39"/>
                    </a:lnTo>
                    <a:lnTo>
                      <a:pt x="49" y="48"/>
                    </a:lnTo>
                    <a:lnTo>
                      <a:pt x="52" y="45"/>
                    </a:lnTo>
                    <a:lnTo>
                      <a:pt x="52" y="39"/>
                    </a:lnTo>
                    <a:lnTo>
                      <a:pt x="55" y="36"/>
                    </a:lnTo>
                    <a:lnTo>
                      <a:pt x="55" y="27"/>
                    </a:lnTo>
                    <a:lnTo>
                      <a:pt x="58" y="24"/>
                    </a:lnTo>
                    <a:lnTo>
                      <a:pt x="61" y="27"/>
                    </a:lnTo>
                    <a:lnTo>
                      <a:pt x="61" y="39"/>
                    </a:lnTo>
                    <a:lnTo>
                      <a:pt x="64" y="45"/>
                    </a:lnTo>
                    <a:lnTo>
                      <a:pt x="64" y="52"/>
                    </a:lnTo>
                    <a:lnTo>
                      <a:pt x="67" y="48"/>
                    </a:lnTo>
                    <a:lnTo>
                      <a:pt x="67" y="39"/>
                    </a:lnTo>
                    <a:lnTo>
                      <a:pt x="70" y="42"/>
                    </a:lnTo>
                    <a:lnTo>
                      <a:pt x="74" y="45"/>
                    </a:lnTo>
                    <a:lnTo>
                      <a:pt x="74" y="48"/>
                    </a:lnTo>
                    <a:lnTo>
                      <a:pt x="80" y="55"/>
                    </a:lnTo>
                    <a:lnTo>
                      <a:pt x="77" y="55"/>
                    </a:lnTo>
                    <a:lnTo>
                      <a:pt x="80" y="42"/>
                    </a:lnTo>
                    <a:lnTo>
                      <a:pt x="83" y="39"/>
                    </a:lnTo>
                    <a:lnTo>
                      <a:pt x="83" y="33"/>
                    </a:lnTo>
                    <a:lnTo>
                      <a:pt x="86" y="36"/>
                    </a:lnTo>
                    <a:lnTo>
                      <a:pt x="89" y="39"/>
                    </a:lnTo>
                    <a:lnTo>
                      <a:pt x="89" y="42"/>
                    </a:lnTo>
                    <a:lnTo>
                      <a:pt x="92" y="45"/>
                    </a:lnTo>
                    <a:lnTo>
                      <a:pt x="92" y="48"/>
                    </a:lnTo>
                    <a:lnTo>
                      <a:pt x="95" y="52"/>
                    </a:lnTo>
                    <a:lnTo>
                      <a:pt x="95" y="58"/>
                    </a:lnTo>
                    <a:lnTo>
                      <a:pt x="98" y="55"/>
                    </a:lnTo>
                    <a:lnTo>
                      <a:pt x="101" y="52"/>
                    </a:lnTo>
                    <a:lnTo>
                      <a:pt x="101" y="42"/>
                    </a:lnTo>
                    <a:lnTo>
                      <a:pt x="104" y="42"/>
                    </a:lnTo>
                    <a:lnTo>
                      <a:pt x="107" y="36"/>
                    </a:lnTo>
                    <a:lnTo>
                      <a:pt x="107" y="27"/>
                    </a:lnTo>
                    <a:lnTo>
                      <a:pt x="110" y="21"/>
                    </a:lnTo>
                    <a:lnTo>
                      <a:pt x="113" y="24"/>
                    </a:lnTo>
                    <a:lnTo>
                      <a:pt x="113" y="33"/>
                    </a:lnTo>
                    <a:lnTo>
                      <a:pt x="116" y="36"/>
                    </a:lnTo>
                    <a:lnTo>
                      <a:pt x="116" y="45"/>
                    </a:lnTo>
                    <a:lnTo>
                      <a:pt x="119" y="48"/>
                    </a:lnTo>
                    <a:lnTo>
                      <a:pt x="119" y="55"/>
                    </a:lnTo>
                    <a:lnTo>
                      <a:pt x="122" y="52"/>
                    </a:lnTo>
                    <a:lnTo>
                      <a:pt x="122" y="48"/>
                    </a:lnTo>
                    <a:lnTo>
                      <a:pt x="125" y="45"/>
                    </a:lnTo>
                    <a:lnTo>
                      <a:pt x="125" y="39"/>
                    </a:lnTo>
                    <a:lnTo>
                      <a:pt x="129" y="39"/>
                    </a:lnTo>
                    <a:lnTo>
                      <a:pt x="135" y="48"/>
                    </a:lnTo>
                    <a:lnTo>
                      <a:pt x="135" y="52"/>
                    </a:lnTo>
                    <a:lnTo>
                      <a:pt x="138" y="52"/>
                    </a:lnTo>
                    <a:lnTo>
                      <a:pt x="144" y="45"/>
                    </a:lnTo>
                    <a:lnTo>
                      <a:pt x="144" y="42"/>
                    </a:lnTo>
                    <a:lnTo>
                      <a:pt x="150" y="36"/>
                    </a:lnTo>
                    <a:lnTo>
                      <a:pt x="150" y="33"/>
                    </a:lnTo>
                    <a:lnTo>
                      <a:pt x="153" y="33"/>
                    </a:lnTo>
                    <a:lnTo>
                      <a:pt x="156" y="30"/>
                    </a:lnTo>
                    <a:lnTo>
                      <a:pt x="159" y="27"/>
                    </a:lnTo>
                    <a:lnTo>
                      <a:pt x="165" y="27"/>
                    </a:lnTo>
                    <a:lnTo>
                      <a:pt x="165" y="30"/>
                    </a:lnTo>
                    <a:lnTo>
                      <a:pt x="168" y="33"/>
                    </a:lnTo>
                    <a:lnTo>
                      <a:pt x="168" y="36"/>
                    </a:lnTo>
                    <a:lnTo>
                      <a:pt x="171" y="42"/>
                    </a:lnTo>
                    <a:lnTo>
                      <a:pt x="171" y="48"/>
                    </a:lnTo>
                    <a:lnTo>
                      <a:pt x="177" y="55"/>
                    </a:lnTo>
                    <a:lnTo>
                      <a:pt x="174" y="55"/>
                    </a:lnTo>
                    <a:lnTo>
                      <a:pt x="177" y="55"/>
                    </a:lnTo>
                    <a:lnTo>
                      <a:pt x="183" y="48"/>
                    </a:lnTo>
                    <a:lnTo>
                      <a:pt x="180" y="48"/>
                    </a:lnTo>
                    <a:lnTo>
                      <a:pt x="183" y="52"/>
                    </a:lnTo>
                    <a:lnTo>
                      <a:pt x="187" y="48"/>
                    </a:lnTo>
                    <a:lnTo>
                      <a:pt x="187" y="45"/>
                    </a:lnTo>
                    <a:lnTo>
                      <a:pt x="190" y="42"/>
                    </a:lnTo>
                    <a:lnTo>
                      <a:pt x="190" y="36"/>
                    </a:lnTo>
                    <a:lnTo>
                      <a:pt x="193" y="33"/>
                    </a:lnTo>
                    <a:lnTo>
                      <a:pt x="193" y="24"/>
                    </a:lnTo>
                    <a:lnTo>
                      <a:pt x="196" y="21"/>
                    </a:lnTo>
                    <a:lnTo>
                      <a:pt x="196" y="6"/>
                    </a:lnTo>
                    <a:lnTo>
                      <a:pt x="199" y="3"/>
                    </a:lnTo>
                    <a:lnTo>
                      <a:pt x="199" y="0"/>
                    </a:lnTo>
                    <a:lnTo>
                      <a:pt x="202" y="6"/>
                    </a:lnTo>
                    <a:lnTo>
                      <a:pt x="202" y="30"/>
                    </a:lnTo>
                    <a:lnTo>
                      <a:pt x="205" y="42"/>
                    </a:lnTo>
                    <a:lnTo>
                      <a:pt x="205" y="64"/>
                    </a:lnTo>
                    <a:lnTo>
                      <a:pt x="208" y="70"/>
                    </a:lnTo>
                    <a:lnTo>
                      <a:pt x="208" y="85"/>
                    </a:lnTo>
                    <a:lnTo>
                      <a:pt x="211" y="82"/>
                    </a:lnTo>
                    <a:lnTo>
                      <a:pt x="211" y="79"/>
                    </a:lnTo>
                    <a:lnTo>
                      <a:pt x="214" y="73"/>
                    </a:lnTo>
                    <a:lnTo>
                      <a:pt x="214" y="58"/>
                    </a:lnTo>
                    <a:lnTo>
                      <a:pt x="217" y="55"/>
                    </a:lnTo>
                    <a:lnTo>
                      <a:pt x="217" y="52"/>
                    </a:lnTo>
                    <a:lnTo>
                      <a:pt x="223" y="58"/>
                    </a:lnTo>
                    <a:lnTo>
                      <a:pt x="220" y="58"/>
                    </a:lnTo>
                    <a:lnTo>
                      <a:pt x="223" y="48"/>
                    </a:lnTo>
                    <a:lnTo>
                      <a:pt x="226" y="45"/>
                    </a:lnTo>
                    <a:lnTo>
                      <a:pt x="226" y="39"/>
                    </a:lnTo>
                    <a:lnTo>
                      <a:pt x="229" y="36"/>
                    </a:lnTo>
                    <a:lnTo>
                      <a:pt x="229" y="30"/>
                    </a:lnTo>
                    <a:lnTo>
                      <a:pt x="232" y="27"/>
                    </a:lnTo>
                    <a:lnTo>
                      <a:pt x="232" y="24"/>
                    </a:lnTo>
                    <a:lnTo>
                      <a:pt x="238" y="27"/>
                    </a:lnTo>
                    <a:lnTo>
                      <a:pt x="242" y="3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0" name="Freeform 42"/>
              <p:cNvSpPr>
                <a:spLocks noChangeAspect="1"/>
              </p:cNvSpPr>
              <p:nvPr/>
            </p:nvSpPr>
            <p:spPr bwMode="auto">
              <a:xfrm flipV="1">
                <a:off x="3963" y="3193"/>
                <a:ext cx="640" cy="42"/>
              </a:xfrm>
              <a:custGeom>
                <a:avLst/>
                <a:gdLst>
                  <a:gd name="T0" fmla="*/ 3 w 216"/>
                  <a:gd name="T1" fmla="*/ 36 h 73"/>
                  <a:gd name="T2" fmla="*/ 9 w 216"/>
                  <a:gd name="T3" fmla="*/ 18 h 73"/>
                  <a:gd name="T4" fmla="*/ 12 w 216"/>
                  <a:gd name="T5" fmla="*/ 6 h 73"/>
                  <a:gd name="T6" fmla="*/ 18 w 216"/>
                  <a:gd name="T7" fmla="*/ 33 h 73"/>
                  <a:gd name="T8" fmla="*/ 21 w 216"/>
                  <a:gd name="T9" fmla="*/ 70 h 73"/>
                  <a:gd name="T10" fmla="*/ 27 w 216"/>
                  <a:gd name="T11" fmla="*/ 58 h 73"/>
                  <a:gd name="T12" fmla="*/ 30 w 216"/>
                  <a:gd name="T13" fmla="*/ 33 h 73"/>
                  <a:gd name="T14" fmla="*/ 36 w 216"/>
                  <a:gd name="T15" fmla="*/ 48 h 73"/>
                  <a:gd name="T16" fmla="*/ 42 w 216"/>
                  <a:gd name="T17" fmla="*/ 58 h 73"/>
                  <a:gd name="T18" fmla="*/ 45 w 216"/>
                  <a:gd name="T19" fmla="*/ 45 h 73"/>
                  <a:gd name="T20" fmla="*/ 51 w 216"/>
                  <a:gd name="T21" fmla="*/ 42 h 73"/>
                  <a:gd name="T22" fmla="*/ 58 w 216"/>
                  <a:gd name="T23" fmla="*/ 52 h 73"/>
                  <a:gd name="T24" fmla="*/ 64 w 216"/>
                  <a:gd name="T25" fmla="*/ 39 h 73"/>
                  <a:gd name="T26" fmla="*/ 67 w 216"/>
                  <a:gd name="T27" fmla="*/ 21 h 73"/>
                  <a:gd name="T28" fmla="*/ 73 w 216"/>
                  <a:gd name="T29" fmla="*/ 33 h 73"/>
                  <a:gd name="T30" fmla="*/ 76 w 216"/>
                  <a:gd name="T31" fmla="*/ 58 h 73"/>
                  <a:gd name="T32" fmla="*/ 82 w 216"/>
                  <a:gd name="T33" fmla="*/ 48 h 73"/>
                  <a:gd name="T34" fmla="*/ 85 w 216"/>
                  <a:gd name="T35" fmla="*/ 0 h 73"/>
                  <a:gd name="T36" fmla="*/ 91 w 216"/>
                  <a:gd name="T37" fmla="*/ 15 h 73"/>
                  <a:gd name="T38" fmla="*/ 94 w 216"/>
                  <a:gd name="T39" fmla="*/ 64 h 73"/>
                  <a:gd name="T40" fmla="*/ 103 w 216"/>
                  <a:gd name="T41" fmla="*/ 61 h 73"/>
                  <a:gd name="T42" fmla="*/ 106 w 216"/>
                  <a:gd name="T43" fmla="*/ 45 h 73"/>
                  <a:gd name="T44" fmla="*/ 116 w 216"/>
                  <a:gd name="T45" fmla="*/ 33 h 73"/>
                  <a:gd name="T46" fmla="*/ 119 w 216"/>
                  <a:gd name="T47" fmla="*/ 12 h 73"/>
                  <a:gd name="T48" fmla="*/ 125 w 216"/>
                  <a:gd name="T49" fmla="*/ 27 h 73"/>
                  <a:gd name="T50" fmla="*/ 128 w 216"/>
                  <a:gd name="T51" fmla="*/ 67 h 73"/>
                  <a:gd name="T52" fmla="*/ 134 w 216"/>
                  <a:gd name="T53" fmla="*/ 55 h 73"/>
                  <a:gd name="T54" fmla="*/ 137 w 216"/>
                  <a:gd name="T55" fmla="*/ 33 h 73"/>
                  <a:gd name="T56" fmla="*/ 143 w 216"/>
                  <a:gd name="T57" fmla="*/ 52 h 73"/>
                  <a:gd name="T58" fmla="*/ 146 w 216"/>
                  <a:gd name="T59" fmla="*/ 55 h 73"/>
                  <a:gd name="T60" fmla="*/ 152 w 216"/>
                  <a:gd name="T61" fmla="*/ 36 h 73"/>
                  <a:gd name="T62" fmla="*/ 161 w 216"/>
                  <a:gd name="T63" fmla="*/ 39 h 73"/>
                  <a:gd name="T64" fmla="*/ 165 w 216"/>
                  <a:gd name="T65" fmla="*/ 36 h 73"/>
                  <a:gd name="T66" fmla="*/ 171 w 216"/>
                  <a:gd name="T67" fmla="*/ 39 h 73"/>
                  <a:gd name="T68" fmla="*/ 180 w 216"/>
                  <a:gd name="T69" fmla="*/ 21 h 73"/>
                  <a:gd name="T70" fmla="*/ 183 w 216"/>
                  <a:gd name="T71" fmla="*/ 39 h 73"/>
                  <a:gd name="T72" fmla="*/ 186 w 216"/>
                  <a:gd name="T73" fmla="*/ 58 h 73"/>
                  <a:gd name="T74" fmla="*/ 192 w 216"/>
                  <a:gd name="T75" fmla="*/ 48 h 73"/>
                  <a:gd name="T76" fmla="*/ 198 w 216"/>
                  <a:gd name="T77" fmla="*/ 52 h 73"/>
                  <a:gd name="T78" fmla="*/ 204 w 216"/>
                  <a:gd name="T79" fmla="*/ 27 h 73"/>
                  <a:gd name="T80" fmla="*/ 207 w 216"/>
                  <a:gd name="T81" fmla="*/ 24 h 73"/>
                  <a:gd name="T82" fmla="*/ 213 w 216"/>
                  <a:gd name="T83"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73">
                    <a:moveTo>
                      <a:pt x="0" y="30"/>
                    </a:moveTo>
                    <a:lnTo>
                      <a:pt x="0" y="39"/>
                    </a:lnTo>
                    <a:lnTo>
                      <a:pt x="3" y="36"/>
                    </a:lnTo>
                    <a:lnTo>
                      <a:pt x="6" y="33"/>
                    </a:lnTo>
                    <a:lnTo>
                      <a:pt x="6" y="24"/>
                    </a:lnTo>
                    <a:lnTo>
                      <a:pt x="9" y="18"/>
                    </a:lnTo>
                    <a:lnTo>
                      <a:pt x="9" y="6"/>
                    </a:lnTo>
                    <a:lnTo>
                      <a:pt x="12" y="3"/>
                    </a:lnTo>
                    <a:lnTo>
                      <a:pt x="12" y="6"/>
                    </a:lnTo>
                    <a:lnTo>
                      <a:pt x="15" y="9"/>
                    </a:lnTo>
                    <a:lnTo>
                      <a:pt x="15" y="27"/>
                    </a:lnTo>
                    <a:lnTo>
                      <a:pt x="18" y="33"/>
                    </a:lnTo>
                    <a:lnTo>
                      <a:pt x="18" y="55"/>
                    </a:lnTo>
                    <a:lnTo>
                      <a:pt x="21" y="61"/>
                    </a:lnTo>
                    <a:lnTo>
                      <a:pt x="21" y="70"/>
                    </a:lnTo>
                    <a:lnTo>
                      <a:pt x="24" y="73"/>
                    </a:lnTo>
                    <a:lnTo>
                      <a:pt x="24" y="67"/>
                    </a:lnTo>
                    <a:lnTo>
                      <a:pt x="27" y="58"/>
                    </a:lnTo>
                    <a:lnTo>
                      <a:pt x="27" y="45"/>
                    </a:lnTo>
                    <a:lnTo>
                      <a:pt x="30" y="39"/>
                    </a:lnTo>
                    <a:lnTo>
                      <a:pt x="30" y="33"/>
                    </a:lnTo>
                    <a:lnTo>
                      <a:pt x="33" y="36"/>
                    </a:lnTo>
                    <a:lnTo>
                      <a:pt x="33" y="45"/>
                    </a:lnTo>
                    <a:lnTo>
                      <a:pt x="36" y="48"/>
                    </a:lnTo>
                    <a:lnTo>
                      <a:pt x="36" y="55"/>
                    </a:lnTo>
                    <a:lnTo>
                      <a:pt x="39" y="58"/>
                    </a:lnTo>
                    <a:lnTo>
                      <a:pt x="42" y="58"/>
                    </a:lnTo>
                    <a:lnTo>
                      <a:pt x="45" y="45"/>
                    </a:lnTo>
                    <a:lnTo>
                      <a:pt x="45" y="48"/>
                    </a:lnTo>
                    <a:lnTo>
                      <a:pt x="45" y="45"/>
                    </a:lnTo>
                    <a:lnTo>
                      <a:pt x="51" y="39"/>
                    </a:lnTo>
                    <a:lnTo>
                      <a:pt x="48" y="39"/>
                    </a:lnTo>
                    <a:lnTo>
                      <a:pt x="51" y="42"/>
                    </a:lnTo>
                    <a:lnTo>
                      <a:pt x="55" y="45"/>
                    </a:lnTo>
                    <a:lnTo>
                      <a:pt x="58" y="48"/>
                    </a:lnTo>
                    <a:lnTo>
                      <a:pt x="58" y="52"/>
                    </a:lnTo>
                    <a:lnTo>
                      <a:pt x="61" y="48"/>
                    </a:lnTo>
                    <a:lnTo>
                      <a:pt x="61" y="42"/>
                    </a:lnTo>
                    <a:lnTo>
                      <a:pt x="64" y="39"/>
                    </a:lnTo>
                    <a:lnTo>
                      <a:pt x="64" y="33"/>
                    </a:lnTo>
                    <a:lnTo>
                      <a:pt x="67" y="27"/>
                    </a:lnTo>
                    <a:lnTo>
                      <a:pt x="67" y="21"/>
                    </a:lnTo>
                    <a:lnTo>
                      <a:pt x="70" y="24"/>
                    </a:lnTo>
                    <a:lnTo>
                      <a:pt x="70" y="30"/>
                    </a:lnTo>
                    <a:lnTo>
                      <a:pt x="73" y="33"/>
                    </a:lnTo>
                    <a:lnTo>
                      <a:pt x="73" y="48"/>
                    </a:lnTo>
                    <a:lnTo>
                      <a:pt x="76" y="52"/>
                    </a:lnTo>
                    <a:lnTo>
                      <a:pt x="76" y="58"/>
                    </a:lnTo>
                    <a:lnTo>
                      <a:pt x="79" y="61"/>
                    </a:lnTo>
                    <a:lnTo>
                      <a:pt x="79" y="52"/>
                    </a:lnTo>
                    <a:lnTo>
                      <a:pt x="82" y="48"/>
                    </a:lnTo>
                    <a:lnTo>
                      <a:pt x="82" y="30"/>
                    </a:lnTo>
                    <a:lnTo>
                      <a:pt x="85" y="21"/>
                    </a:lnTo>
                    <a:lnTo>
                      <a:pt x="85" y="0"/>
                    </a:lnTo>
                    <a:lnTo>
                      <a:pt x="88" y="3"/>
                    </a:lnTo>
                    <a:lnTo>
                      <a:pt x="88" y="9"/>
                    </a:lnTo>
                    <a:lnTo>
                      <a:pt x="91" y="15"/>
                    </a:lnTo>
                    <a:lnTo>
                      <a:pt x="91" y="42"/>
                    </a:lnTo>
                    <a:lnTo>
                      <a:pt x="94" y="52"/>
                    </a:lnTo>
                    <a:lnTo>
                      <a:pt x="94" y="64"/>
                    </a:lnTo>
                    <a:lnTo>
                      <a:pt x="97" y="67"/>
                    </a:lnTo>
                    <a:lnTo>
                      <a:pt x="100" y="64"/>
                    </a:lnTo>
                    <a:lnTo>
                      <a:pt x="103" y="61"/>
                    </a:lnTo>
                    <a:lnTo>
                      <a:pt x="103" y="55"/>
                    </a:lnTo>
                    <a:lnTo>
                      <a:pt x="106" y="52"/>
                    </a:lnTo>
                    <a:lnTo>
                      <a:pt x="106" y="45"/>
                    </a:lnTo>
                    <a:lnTo>
                      <a:pt x="113" y="39"/>
                    </a:lnTo>
                    <a:lnTo>
                      <a:pt x="113" y="36"/>
                    </a:lnTo>
                    <a:lnTo>
                      <a:pt x="116" y="33"/>
                    </a:lnTo>
                    <a:lnTo>
                      <a:pt x="116" y="24"/>
                    </a:lnTo>
                    <a:lnTo>
                      <a:pt x="119" y="18"/>
                    </a:lnTo>
                    <a:lnTo>
                      <a:pt x="119" y="12"/>
                    </a:lnTo>
                    <a:lnTo>
                      <a:pt x="122" y="15"/>
                    </a:lnTo>
                    <a:lnTo>
                      <a:pt x="122" y="21"/>
                    </a:lnTo>
                    <a:lnTo>
                      <a:pt x="125" y="27"/>
                    </a:lnTo>
                    <a:lnTo>
                      <a:pt x="125" y="52"/>
                    </a:lnTo>
                    <a:lnTo>
                      <a:pt x="128" y="58"/>
                    </a:lnTo>
                    <a:lnTo>
                      <a:pt x="128" y="67"/>
                    </a:lnTo>
                    <a:lnTo>
                      <a:pt x="131" y="67"/>
                    </a:lnTo>
                    <a:lnTo>
                      <a:pt x="131" y="61"/>
                    </a:lnTo>
                    <a:lnTo>
                      <a:pt x="134" y="55"/>
                    </a:lnTo>
                    <a:lnTo>
                      <a:pt x="134" y="42"/>
                    </a:lnTo>
                    <a:lnTo>
                      <a:pt x="137" y="36"/>
                    </a:lnTo>
                    <a:lnTo>
                      <a:pt x="137" y="33"/>
                    </a:lnTo>
                    <a:lnTo>
                      <a:pt x="140" y="36"/>
                    </a:lnTo>
                    <a:lnTo>
                      <a:pt x="140" y="48"/>
                    </a:lnTo>
                    <a:lnTo>
                      <a:pt x="143" y="52"/>
                    </a:lnTo>
                    <a:lnTo>
                      <a:pt x="143" y="55"/>
                    </a:lnTo>
                    <a:lnTo>
                      <a:pt x="146" y="58"/>
                    </a:lnTo>
                    <a:lnTo>
                      <a:pt x="146" y="55"/>
                    </a:lnTo>
                    <a:lnTo>
                      <a:pt x="149" y="52"/>
                    </a:lnTo>
                    <a:lnTo>
                      <a:pt x="149" y="39"/>
                    </a:lnTo>
                    <a:lnTo>
                      <a:pt x="152" y="36"/>
                    </a:lnTo>
                    <a:lnTo>
                      <a:pt x="152" y="30"/>
                    </a:lnTo>
                    <a:lnTo>
                      <a:pt x="155" y="33"/>
                    </a:lnTo>
                    <a:lnTo>
                      <a:pt x="161" y="39"/>
                    </a:lnTo>
                    <a:lnTo>
                      <a:pt x="158" y="39"/>
                    </a:lnTo>
                    <a:lnTo>
                      <a:pt x="161" y="39"/>
                    </a:lnTo>
                    <a:lnTo>
                      <a:pt x="165" y="36"/>
                    </a:lnTo>
                    <a:lnTo>
                      <a:pt x="168" y="36"/>
                    </a:lnTo>
                    <a:lnTo>
                      <a:pt x="171" y="42"/>
                    </a:lnTo>
                    <a:lnTo>
                      <a:pt x="171" y="39"/>
                    </a:lnTo>
                    <a:lnTo>
                      <a:pt x="174" y="36"/>
                    </a:lnTo>
                    <a:lnTo>
                      <a:pt x="174" y="27"/>
                    </a:lnTo>
                    <a:lnTo>
                      <a:pt x="180" y="21"/>
                    </a:lnTo>
                    <a:lnTo>
                      <a:pt x="177" y="21"/>
                    </a:lnTo>
                    <a:lnTo>
                      <a:pt x="180" y="33"/>
                    </a:lnTo>
                    <a:lnTo>
                      <a:pt x="183" y="39"/>
                    </a:lnTo>
                    <a:lnTo>
                      <a:pt x="183" y="52"/>
                    </a:lnTo>
                    <a:lnTo>
                      <a:pt x="186" y="55"/>
                    </a:lnTo>
                    <a:lnTo>
                      <a:pt x="186" y="58"/>
                    </a:lnTo>
                    <a:lnTo>
                      <a:pt x="189" y="55"/>
                    </a:lnTo>
                    <a:lnTo>
                      <a:pt x="189" y="52"/>
                    </a:lnTo>
                    <a:lnTo>
                      <a:pt x="192" y="48"/>
                    </a:lnTo>
                    <a:lnTo>
                      <a:pt x="192" y="45"/>
                    </a:lnTo>
                    <a:lnTo>
                      <a:pt x="195" y="48"/>
                    </a:lnTo>
                    <a:lnTo>
                      <a:pt x="198" y="52"/>
                    </a:lnTo>
                    <a:lnTo>
                      <a:pt x="201" y="45"/>
                    </a:lnTo>
                    <a:lnTo>
                      <a:pt x="201" y="33"/>
                    </a:lnTo>
                    <a:lnTo>
                      <a:pt x="204" y="27"/>
                    </a:lnTo>
                    <a:lnTo>
                      <a:pt x="204" y="18"/>
                    </a:lnTo>
                    <a:lnTo>
                      <a:pt x="207" y="21"/>
                    </a:lnTo>
                    <a:lnTo>
                      <a:pt x="207" y="24"/>
                    </a:lnTo>
                    <a:lnTo>
                      <a:pt x="210" y="30"/>
                    </a:lnTo>
                    <a:lnTo>
                      <a:pt x="210" y="39"/>
                    </a:lnTo>
                    <a:lnTo>
                      <a:pt x="213" y="45"/>
                    </a:lnTo>
                    <a:lnTo>
                      <a:pt x="213" y="55"/>
                    </a:lnTo>
                    <a:lnTo>
                      <a:pt x="216" y="5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1" name="Freeform 43"/>
              <p:cNvSpPr>
                <a:spLocks noChangeAspect="1"/>
              </p:cNvSpPr>
              <p:nvPr/>
            </p:nvSpPr>
            <p:spPr bwMode="auto">
              <a:xfrm flipV="1">
                <a:off x="4603" y="3196"/>
                <a:ext cx="718" cy="41"/>
              </a:xfrm>
              <a:custGeom>
                <a:avLst/>
                <a:gdLst>
                  <a:gd name="T0" fmla="*/ 4 w 242"/>
                  <a:gd name="T1" fmla="*/ 51 h 73"/>
                  <a:gd name="T2" fmla="*/ 10 w 242"/>
                  <a:gd name="T3" fmla="*/ 45 h 73"/>
                  <a:gd name="T4" fmla="*/ 16 w 242"/>
                  <a:gd name="T5" fmla="*/ 30 h 73"/>
                  <a:gd name="T6" fmla="*/ 22 w 242"/>
                  <a:gd name="T7" fmla="*/ 45 h 73"/>
                  <a:gd name="T8" fmla="*/ 28 w 242"/>
                  <a:gd name="T9" fmla="*/ 70 h 73"/>
                  <a:gd name="T10" fmla="*/ 31 w 242"/>
                  <a:gd name="T11" fmla="*/ 67 h 73"/>
                  <a:gd name="T12" fmla="*/ 37 w 242"/>
                  <a:gd name="T13" fmla="*/ 61 h 73"/>
                  <a:gd name="T14" fmla="*/ 46 w 242"/>
                  <a:gd name="T15" fmla="*/ 58 h 73"/>
                  <a:gd name="T16" fmla="*/ 52 w 242"/>
                  <a:gd name="T17" fmla="*/ 48 h 73"/>
                  <a:gd name="T18" fmla="*/ 59 w 242"/>
                  <a:gd name="T19" fmla="*/ 39 h 73"/>
                  <a:gd name="T20" fmla="*/ 65 w 242"/>
                  <a:gd name="T21" fmla="*/ 18 h 73"/>
                  <a:gd name="T22" fmla="*/ 68 w 242"/>
                  <a:gd name="T23" fmla="*/ 0 h 73"/>
                  <a:gd name="T24" fmla="*/ 74 w 242"/>
                  <a:gd name="T25" fmla="*/ 39 h 73"/>
                  <a:gd name="T26" fmla="*/ 77 w 242"/>
                  <a:gd name="T27" fmla="*/ 70 h 73"/>
                  <a:gd name="T28" fmla="*/ 83 w 242"/>
                  <a:gd name="T29" fmla="*/ 58 h 73"/>
                  <a:gd name="T30" fmla="*/ 89 w 242"/>
                  <a:gd name="T31" fmla="*/ 61 h 73"/>
                  <a:gd name="T32" fmla="*/ 98 w 242"/>
                  <a:gd name="T33" fmla="*/ 54 h 73"/>
                  <a:gd name="T34" fmla="*/ 104 w 242"/>
                  <a:gd name="T35" fmla="*/ 42 h 73"/>
                  <a:gd name="T36" fmla="*/ 107 w 242"/>
                  <a:gd name="T37" fmla="*/ 24 h 73"/>
                  <a:gd name="T38" fmla="*/ 110 w 242"/>
                  <a:gd name="T39" fmla="*/ 21 h 73"/>
                  <a:gd name="T40" fmla="*/ 117 w 242"/>
                  <a:gd name="T41" fmla="*/ 39 h 73"/>
                  <a:gd name="T42" fmla="*/ 123 w 242"/>
                  <a:gd name="T43" fmla="*/ 48 h 73"/>
                  <a:gd name="T44" fmla="*/ 132 w 242"/>
                  <a:gd name="T45" fmla="*/ 30 h 73"/>
                  <a:gd name="T46" fmla="*/ 135 w 242"/>
                  <a:gd name="T47" fmla="*/ 45 h 73"/>
                  <a:gd name="T48" fmla="*/ 138 w 242"/>
                  <a:gd name="T49" fmla="*/ 70 h 73"/>
                  <a:gd name="T50" fmla="*/ 147 w 242"/>
                  <a:gd name="T51" fmla="*/ 61 h 73"/>
                  <a:gd name="T52" fmla="*/ 153 w 242"/>
                  <a:gd name="T53" fmla="*/ 54 h 73"/>
                  <a:gd name="T54" fmla="*/ 165 w 242"/>
                  <a:gd name="T55" fmla="*/ 42 h 73"/>
                  <a:gd name="T56" fmla="*/ 169 w 242"/>
                  <a:gd name="T57" fmla="*/ 48 h 73"/>
                  <a:gd name="T58" fmla="*/ 178 w 242"/>
                  <a:gd name="T59" fmla="*/ 48 h 73"/>
                  <a:gd name="T60" fmla="*/ 181 w 242"/>
                  <a:gd name="T61" fmla="*/ 30 h 73"/>
                  <a:gd name="T62" fmla="*/ 184 w 242"/>
                  <a:gd name="T63" fmla="*/ 27 h 73"/>
                  <a:gd name="T64" fmla="*/ 190 w 242"/>
                  <a:gd name="T65" fmla="*/ 42 h 73"/>
                  <a:gd name="T66" fmla="*/ 196 w 242"/>
                  <a:gd name="T67" fmla="*/ 58 h 73"/>
                  <a:gd name="T68" fmla="*/ 199 w 242"/>
                  <a:gd name="T69" fmla="*/ 45 h 73"/>
                  <a:gd name="T70" fmla="*/ 205 w 242"/>
                  <a:gd name="T71" fmla="*/ 48 h 73"/>
                  <a:gd name="T72" fmla="*/ 214 w 242"/>
                  <a:gd name="T73" fmla="*/ 39 h 73"/>
                  <a:gd name="T74" fmla="*/ 217 w 242"/>
                  <a:gd name="T75" fmla="*/ 15 h 73"/>
                  <a:gd name="T76" fmla="*/ 224 w 242"/>
                  <a:gd name="T77" fmla="*/ 48 h 73"/>
                  <a:gd name="T78" fmla="*/ 230 w 242"/>
                  <a:gd name="T79" fmla="*/ 70 h 73"/>
                  <a:gd name="T80" fmla="*/ 233 w 242"/>
                  <a:gd name="T81" fmla="*/ 54 h 73"/>
                  <a:gd name="T82" fmla="*/ 239 w 242"/>
                  <a:gd name="T83"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73">
                    <a:moveTo>
                      <a:pt x="0" y="58"/>
                    </a:moveTo>
                    <a:lnTo>
                      <a:pt x="0" y="54"/>
                    </a:lnTo>
                    <a:lnTo>
                      <a:pt x="4" y="51"/>
                    </a:lnTo>
                    <a:lnTo>
                      <a:pt x="4" y="42"/>
                    </a:lnTo>
                    <a:lnTo>
                      <a:pt x="7" y="42"/>
                    </a:lnTo>
                    <a:lnTo>
                      <a:pt x="10" y="45"/>
                    </a:lnTo>
                    <a:lnTo>
                      <a:pt x="13" y="42"/>
                    </a:lnTo>
                    <a:lnTo>
                      <a:pt x="16" y="39"/>
                    </a:lnTo>
                    <a:lnTo>
                      <a:pt x="16" y="30"/>
                    </a:lnTo>
                    <a:lnTo>
                      <a:pt x="19" y="24"/>
                    </a:lnTo>
                    <a:lnTo>
                      <a:pt x="22" y="27"/>
                    </a:lnTo>
                    <a:lnTo>
                      <a:pt x="22" y="45"/>
                    </a:lnTo>
                    <a:lnTo>
                      <a:pt x="25" y="51"/>
                    </a:lnTo>
                    <a:lnTo>
                      <a:pt x="25" y="67"/>
                    </a:lnTo>
                    <a:lnTo>
                      <a:pt x="28" y="70"/>
                    </a:lnTo>
                    <a:lnTo>
                      <a:pt x="28" y="73"/>
                    </a:lnTo>
                    <a:lnTo>
                      <a:pt x="31" y="70"/>
                    </a:lnTo>
                    <a:lnTo>
                      <a:pt x="31" y="67"/>
                    </a:lnTo>
                    <a:lnTo>
                      <a:pt x="37" y="61"/>
                    </a:lnTo>
                    <a:lnTo>
                      <a:pt x="34" y="61"/>
                    </a:lnTo>
                    <a:lnTo>
                      <a:pt x="37" y="61"/>
                    </a:lnTo>
                    <a:lnTo>
                      <a:pt x="40" y="61"/>
                    </a:lnTo>
                    <a:lnTo>
                      <a:pt x="43" y="61"/>
                    </a:lnTo>
                    <a:lnTo>
                      <a:pt x="46" y="58"/>
                    </a:lnTo>
                    <a:lnTo>
                      <a:pt x="49" y="54"/>
                    </a:lnTo>
                    <a:lnTo>
                      <a:pt x="49" y="48"/>
                    </a:lnTo>
                    <a:lnTo>
                      <a:pt x="52" y="48"/>
                    </a:lnTo>
                    <a:lnTo>
                      <a:pt x="55" y="45"/>
                    </a:lnTo>
                    <a:lnTo>
                      <a:pt x="59" y="42"/>
                    </a:lnTo>
                    <a:lnTo>
                      <a:pt x="59" y="39"/>
                    </a:lnTo>
                    <a:lnTo>
                      <a:pt x="62" y="36"/>
                    </a:lnTo>
                    <a:lnTo>
                      <a:pt x="62" y="24"/>
                    </a:lnTo>
                    <a:lnTo>
                      <a:pt x="65" y="18"/>
                    </a:lnTo>
                    <a:lnTo>
                      <a:pt x="65" y="9"/>
                    </a:lnTo>
                    <a:lnTo>
                      <a:pt x="68" y="3"/>
                    </a:lnTo>
                    <a:lnTo>
                      <a:pt x="68" y="0"/>
                    </a:lnTo>
                    <a:lnTo>
                      <a:pt x="71" y="3"/>
                    </a:lnTo>
                    <a:lnTo>
                      <a:pt x="71" y="30"/>
                    </a:lnTo>
                    <a:lnTo>
                      <a:pt x="74" y="39"/>
                    </a:lnTo>
                    <a:lnTo>
                      <a:pt x="74" y="58"/>
                    </a:lnTo>
                    <a:lnTo>
                      <a:pt x="77" y="61"/>
                    </a:lnTo>
                    <a:lnTo>
                      <a:pt x="77" y="70"/>
                    </a:lnTo>
                    <a:lnTo>
                      <a:pt x="80" y="67"/>
                    </a:lnTo>
                    <a:lnTo>
                      <a:pt x="83" y="64"/>
                    </a:lnTo>
                    <a:lnTo>
                      <a:pt x="83" y="58"/>
                    </a:lnTo>
                    <a:lnTo>
                      <a:pt x="86" y="54"/>
                    </a:lnTo>
                    <a:lnTo>
                      <a:pt x="92" y="61"/>
                    </a:lnTo>
                    <a:lnTo>
                      <a:pt x="89" y="61"/>
                    </a:lnTo>
                    <a:lnTo>
                      <a:pt x="92" y="61"/>
                    </a:lnTo>
                    <a:lnTo>
                      <a:pt x="95" y="58"/>
                    </a:lnTo>
                    <a:lnTo>
                      <a:pt x="98" y="54"/>
                    </a:lnTo>
                    <a:lnTo>
                      <a:pt x="98" y="48"/>
                    </a:lnTo>
                    <a:lnTo>
                      <a:pt x="101" y="45"/>
                    </a:lnTo>
                    <a:lnTo>
                      <a:pt x="104" y="42"/>
                    </a:lnTo>
                    <a:lnTo>
                      <a:pt x="104" y="39"/>
                    </a:lnTo>
                    <a:lnTo>
                      <a:pt x="107" y="33"/>
                    </a:lnTo>
                    <a:lnTo>
                      <a:pt x="107" y="24"/>
                    </a:lnTo>
                    <a:lnTo>
                      <a:pt x="110" y="21"/>
                    </a:lnTo>
                    <a:lnTo>
                      <a:pt x="110" y="18"/>
                    </a:lnTo>
                    <a:lnTo>
                      <a:pt x="110" y="21"/>
                    </a:lnTo>
                    <a:lnTo>
                      <a:pt x="114" y="24"/>
                    </a:lnTo>
                    <a:lnTo>
                      <a:pt x="114" y="33"/>
                    </a:lnTo>
                    <a:lnTo>
                      <a:pt x="117" y="39"/>
                    </a:lnTo>
                    <a:lnTo>
                      <a:pt x="117" y="45"/>
                    </a:lnTo>
                    <a:lnTo>
                      <a:pt x="120" y="48"/>
                    </a:lnTo>
                    <a:lnTo>
                      <a:pt x="123" y="48"/>
                    </a:lnTo>
                    <a:lnTo>
                      <a:pt x="126" y="45"/>
                    </a:lnTo>
                    <a:lnTo>
                      <a:pt x="126" y="39"/>
                    </a:lnTo>
                    <a:lnTo>
                      <a:pt x="132" y="30"/>
                    </a:lnTo>
                    <a:lnTo>
                      <a:pt x="129" y="30"/>
                    </a:lnTo>
                    <a:lnTo>
                      <a:pt x="132" y="39"/>
                    </a:lnTo>
                    <a:lnTo>
                      <a:pt x="135" y="45"/>
                    </a:lnTo>
                    <a:lnTo>
                      <a:pt x="135" y="61"/>
                    </a:lnTo>
                    <a:lnTo>
                      <a:pt x="138" y="67"/>
                    </a:lnTo>
                    <a:lnTo>
                      <a:pt x="138" y="70"/>
                    </a:lnTo>
                    <a:lnTo>
                      <a:pt x="144" y="70"/>
                    </a:lnTo>
                    <a:lnTo>
                      <a:pt x="144" y="64"/>
                    </a:lnTo>
                    <a:lnTo>
                      <a:pt x="147" y="61"/>
                    </a:lnTo>
                    <a:lnTo>
                      <a:pt x="153" y="54"/>
                    </a:lnTo>
                    <a:lnTo>
                      <a:pt x="150" y="54"/>
                    </a:lnTo>
                    <a:lnTo>
                      <a:pt x="153" y="54"/>
                    </a:lnTo>
                    <a:lnTo>
                      <a:pt x="156" y="51"/>
                    </a:lnTo>
                    <a:lnTo>
                      <a:pt x="159" y="48"/>
                    </a:lnTo>
                    <a:lnTo>
                      <a:pt x="165" y="42"/>
                    </a:lnTo>
                    <a:lnTo>
                      <a:pt x="162" y="42"/>
                    </a:lnTo>
                    <a:lnTo>
                      <a:pt x="165" y="45"/>
                    </a:lnTo>
                    <a:lnTo>
                      <a:pt x="169" y="48"/>
                    </a:lnTo>
                    <a:lnTo>
                      <a:pt x="172" y="51"/>
                    </a:lnTo>
                    <a:lnTo>
                      <a:pt x="175" y="51"/>
                    </a:lnTo>
                    <a:lnTo>
                      <a:pt x="178" y="48"/>
                    </a:lnTo>
                    <a:lnTo>
                      <a:pt x="178" y="45"/>
                    </a:lnTo>
                    <a:lnTo>
                      <a:pt x="181" y="39"/>
                    </a:lnTo>
                    <a:lnTo>
                      <a:pt x="181" y="30"/>
                    </a:lnTo>
                    <a:lnTo>
                      <a:pt x="184" y="27"/>
                    </a:lnTo>
                    <a:lnTo>
                      <a:pt x="184" y="24"/>
                    </a:lnTo>
                    <a:lnTo>
                      <a:pt x="184" y="27"/>
                    </a:lnTo>
                    <a:lnTo>
                      <a:pt x="187" y="30"/>
                    </a:lnTo>
                    <a:lnTo>
                      <a:pt x="187" y="39"/>
                    </a:lnTo>
                    <a:lnTo>
                      <a:pt x="190" y="42"/>
                    </a:lnTo>
                    <a:lnTo>
                      <a:pt x="190" y="58"/>
                    </a:lnTo>
                    <a:lnTo>
                      <a:pt x="193" y="61"/>
                    </a:lnTo>
                    <a:lnTo>
                      <a:pt x="196" y="58"/>
                    </a:lnTo>
                    <a:lnTo>
                      <a:pt x="196" y="54"/>
                    </a:lnTo>
                    <a:lnTo>
                      <a:pt x="199" y="48"/>
                    </a:lnTo>
                    <a:lnTo>
                      <a:pt x="199" y="45"/>
                    </a:lnTo>
                    <a:lnTo>
                      <a:pt x="202" y="42"/>
                    </a:lnTo>
                    <a:lnTo>
                      <a:pt x="205" y="45"/>
                    </a:lnTo>
                    <a:lnTo>
                      <a:pt x="205" y="48"/>
                    </a:lnTo>
                    <a:lnTo>
                      <a:pt x="211" y="51"/>
                    </a:lnTo>
                    <a:lnTo>
                      <a:pt x="211" y="45"/>
                    </a:lnTo>
                    <a:lnTo>
                      <a:pt x="214" y="39"/>
                    </a:lnTo>
                    <a:lnTo>
                      <a:pt x="214" y="27"/>
                    </a:lnTo>
                    <a:lnTo>
                      <a:pt x="217" y="24"/>
                    </a:lnTo>
                    <a:lnTo>
                      <a:pt x="217" y="15"/>
                    </a:lnTo>
                    <a:lnTo>
                      <a:pt x="220" y="18"/>
                    </a:lnTo>
                    <a:lnTo>
                      <a:pt x="224" y="24"/>
                    </a:lnTo>
                    <a:lnTo>
                      <a:pt x="224" y="48"/>
                    </a:lnTo>
                    <a:lnTo>
                      <a:pt x="227" y="58"/>
                    </a:lnTo>
                    <a:lnTo>
                      <a:pt x="227" y="67"/>
                    </a:lnTo>
                    <a:lnTo>
                      <a:pt x="230" y="70"/>
                    </a:lnTo>
                    <a:lnTo>
                      <a:pt x="230" y="67"/>
                    </a:lnTo>
                    <a:lnTo>
                      <a:pt x="233" y="61"/>
                    </a:lnTo>
                    <a:lnTo>
                      <a:pt x="233" y="54"/>
                    </a:lnTo>
                    <a:lnTo>
                      <a:pt x="236" y="48"/>
                    </a:lnTo>
                    <a:lnTo>
                      <a:pt x="236" y="36"/>
                    </a:lnTo>
                    <a:lnTo>
                      <a:pt x="239" y="30"/>
                    </a:lnTo>
                    <a:lnTo>
                      <a:pt x="239" y="24"/>
                    </a:lnTo>
                    <a:lnTo>
                      <a:pt x="242" y="2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2" name="Freeform 44"/>
              <p:cNvSpPr>
                <a:spLocks noChangeAspect="1"/>
              </p:cNvSpPr>
              <p:nvPr/>
            </p:nvSpPr>
            <p:spPr bwMode="auto">
              <a:xfrm flipV="1">
                <a:off x="5321" y="3193"/>
                <a:ext cx="371" cy="33"/>
              </a:xfrm>
              <a:custGeom>
                <a:avLst/>
                <a:gdLst>
                  <a:gd name="T0" fmla="*/ 0 w 125"/>
                  <a:gd name="T1" fmla="*/ 6 h 58"/>
                  <a:gd name="T2" fmla="*/ 3 w 125"/>
                  <a:gd name="T3" fmla="*/ 21 h 58"/>
                  <a:gd name="T4" fmla="*/ 6 w 125"/>
                  <a:gd name="T5" fmla="*/ 43 h 58"/>
                  <a:gd name="T6" fmla="*/ 9 w 125"/>
                  <a:gd name="T7" fmla="*/ 55 h 58"/>
                  <a:gd name="T8" fmla="*/ 15 w 125"/>
                  <a:gd name="T9" fmla="*/ 55 h 58"/>
                  <a:gd name="T10" fmla="*/ 18 w 125"/>
                  <a:gd name="T11" fmla="*/ 49 h 58"/>
                  <a:gd name="T12" fmla="*/ 21 w 125"/>
                  <a:gd name="T13" fmla="*/ 30 h 58"/>
                  <a:gd name="T14" fmla="*/ 24 w 125"/>
                  <a:gd name="T15" fmla="*/ 21 h 58"/>
                  <a:gd name="T16" fmla="*/ 27 w 125"/>
                  <a:gd name="T17" fmla="*/ 27 h 58"/>
                  <a:gd name="T18" fmla="*/ 30 w 125"/>
                  <a:gd name="T19" fmla="*/ 37 h 58"/>
                  <a:gd name="T20" fmla="*/ 33 w 125"/>
                  <a:gd name="T21" fmla="*/ 30 h 58"/>
                  <a:gd name="T22" fmla="*/ 43 w 125"/>
                  <a:gd name="T23" fmla="*/ 21 h 58"/>
                  <a:gd name="T24" fmla="*/ 43 w 125"/>
                  <a:gd name="T25" fmla="*/ 21 h 58"/>
                  <a:gd name="T26" fmla="*/ 49 w 125"/>
                  <a:gd name="T27" fmla="*/ 15 h 58"/>
                  <a:gd name="T28" fmla="*/ 52 w 125"/>
                  <a:gd name="T29" fmla="*/ 6 h 58"/>
                  <a:gd name="T30" fmla="*/ 55 w 125"/>
                  <a:gd name="T31" fmla="*/ 6 h 58"/>
                  <a:gd name="T32" fmla="*/ 58 w 125"/>
                  <a:gd name="T33" fmla="*/ 18 h 58"/>
                  <a:gd name="T34" fmla="*/ 61 w 125"/>
                  <a:gd name="T35" fmla="*/ 24 h 58"/>
                  <a:gd name="T36" fmla="*/ 64 w 125"/>
                  <a:gd name="T37" fmla="*/ 37 h 58"/>
                  <a:gd name="T38" fmla="*/ 70 w 125"/>
                  <a:gd name="T39" fmla="*/ 30 h 58"/>
                  <a:gd name="T40" fmla="*/ 73 w 125"/>
                  <a:gd name="T41" fmla="*/ 24 h 58"/>
                  <a:gd name="T42" fmla="*/ 76 w 125"/>
                  <a:gd name="T43" fmla="*/ 9 h 58"/>
                  <a:gd name="T44" fmla="*/ 79 w 125"/>
                  <a:gd name="T45" fmla="*/ 43 h 58"/>
                  <a:gd name="T46" fmla="*/ 82 w 125"/>
                  <a:gd name="T47" fmla="*/ 52 h 58"/>
                  <a:gd name="T48" fmla="*/ 85 w 125"/>
                  <a:gd name="T49" fmla="*/ 40 h 58"/>
                  <a:gd name="T50" fmla="*/ 88 w 125"/>
                  <a:gd name="T51" fmla="*/ 24 h 58"/>
                  <a:gd name="T52" fmla="*/ 95 w 125"/>
                  <a:gd name="T53" fmla="*/ 24 h 58"/>
                  <a:gd name="T54" fmla="*/ 101 w 125"/>
                  <a:gd name="T55" fmla="*/ 24 h 58"/>
                  <a:gd name="T56" fmla="*/ 107 w 125"/>
                  <a:gd name="T57" fmla="*/ 30 h 58"/>
                  <a:gd name="T58" fmla="*/ 113 w 125"/>
                  <a:gd name="T59" fmla="*/ 40 h 58"/>
                  <a:gd name="T60" fmla="*/ 113 w 125"/>
                  <a:gd name="T61" fmla="*/ 37 h 58"/>
                  <a:gd name="T62" fmla="*/ 122 w 125"/>
                  <a:gd name="T63" fmla="*/ 27 h 58"/>
                  <a:gd name="T64" fmla="*/ 125 w 125"/>
                  <a:gd name="T65" fmla="*/ 2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58">
                    <a:moveTo>
                      <a:pt x="0" y="0"/>
                    </a:moveTo>
                    <a:lnTo>
                      <a:pt x="0" y="6"/>
                    </a:lnTo>
                    <a:lnTo>
                      <a:pt x="3" y="12"/>
                    </a:lnTo>
                    <a:lnTo>
                      <a:pt x="3" y="21"/>
                    </a:lnTo>
                    <a:lnTo>
                      <a:pt x="6" y="27"/>
                    </a:lnTo>
                    <a:lnTo>
                      <a:pt x="6" y="43"/>
                    </a:lnTo>
                    <a:lnTo>
                      <a:pt x="9" y="46"/>
                    </a:lnTo>
                    <a:lnTo>
                      <a:pt x="9" y="55"/>
                    </a:lnTo>
                    <a:lnTo>
                      <a:pt x="12" y="58"/>
                    </a:lnTo>
                    <a:lnTo>
                      <a:pt x="15" y="55"/>
                    </a:lnTo>
                    <a:lnTo>
                      <a:pt x="15" y="52"/>
                    </a:lnTo>
                    <a:lnTo>
                      <a:pt x="18" y="49"/>
                    </a:lnTo>
                    <a:lnTo>
                      <a:pt x="18" y="37"/>
                    </a:lnTo>
                    <a:lnTo>
                      <a:pt x="21" y="30"/>
                    </a:lnTo>
                    <a:lnTo>
                      <a:pt x="21" y="18"/>
                    </a:lnTo>
                    <a:lnTo>
                      <a:pt x="24" y="21"/>
                    </a:lnTo>
                    <a:lnTo>
                      <a:pt x="24" y="24"/>
                    </a:lnTo>
                    <a:lnTo>
                      <a:pt x="27" y="27"/>
                    </a:lnTo>
                    <a:lnTo>
                      <a:pt x="27" y="33"/>
                    </a:lnTo>
                    <a:lnTo>
                      <a:pt x="30" y="37"/>
                    </a:lnTo>
                    <a:lnTo>
                      <a:pt x="33" y="33"/>
                    </a:lnTo>
                    <a:lnTo>
                      <a:pt x="33" y="30"/>
                    </a:lnTo>
                    <a:lnTo>
                      <a:pt x="37" y="27"/>
                    </a:lnTo>
                    <a:lnTo>
                      <a:pt x="43" y="21"/>
                    </a:lnTo>
                    <a:lnTo>
                      <a:pt x="40" y="21"/>
                    </a:lnTo>
                    <a:lnTo>
                      <a:pt x="43" y="21"/>
                    </a:lnTo>
                    <a:lnTo>
                      <a:pt x="46" y="18"/>
                    </a:lnTo>
                    <a:lnTo>
                      <a:pt x="49" y="15"/>
                    </a:lnTo>
                    <a:lnTo>
                      <a:pt x="49" y="9"/>
                    </a:lnTo>
                    <a:lnTo>
                      <a:pt x="52" y="6"/>
                    </a:lnTo>
                    <a:lnTo>
                      <a:pt x="52" y="3"/>
                    </a:lnTo>
                    <a:lnTo>
                      <a:pt x="55" y="6"/>
                    </a:lnTo>
                    <a:lnTo>
                      <a:pt x="55" y="15"/>
                    </a:lnTo>
                    <a:lnTo>
                      <a:pt x="58" y="18"/>
                    </a:lnTo>
                    <a:lnTo>
                      <a:pt x="58" y="21"/>
                    </a:lnTo>
                    <a:lnTo>
                      <a:pt x="61" y="24"/>
                    </a:lnTo>
                    <a:lnTo>
                      <a:pt x="61" y="33"/>
                    </a:lnTo>
                    <a:lnTo>
                      <a:pt x="64" y="37"/>
                    </a:lnTo>
                    <a:lnTo>
                      <a:pt x="67" y="33"/>
                    </a:lnTo>
                    <a:lnTo>
                      <a:pt x="70" y="30"/>
                    </a:lnTo>
                    <a:lnTo>
                      <a:pt x="70" y="27"/>
                    </a:lnTo>
                    <a:lnTo>
                      <a:pt x="73" y="24"/>
                    </a:lnTo>
                    <a:lnTo>
                      <a:pt x="73" y="6"/>
                    </a:lnTo>
                    <a:lnTo>
                      <a:pt x="76" y="9"/>
                    </a:lnTo>
                    <a:lnTo>
                      <a:pt x="79" y="15"/>
                    </a:lnTo>
                    <a:lnTo>
                      <a:pt x="79" y="43"/>
                    </a:lnTo>
                    <a:lnTo>
                      <a:pt x="82" y="49"/>
                    </a:lnTo>
                    <a:lnTo>
                      <a:pt x="82" y="52"/>
                    </a:lnTo>
                    <a:lnTo>
                      <a:pt x="85" y="49"/>
                    </a:lnTo>
                    <a:lnTo>
                      <a:pt x="85" y="40"/>
                    </a:lnTo>
                    <a:lnTo>
                      <a:pt x="88" y="37"/>
                    </a:lnTo>
                    <a:lnTo>
                      <a:pt x="88" y="24"/>
                    </a:lnTo>
                    <a:lnTo>
                      <a:pt x="92" y="24"/>
                    </a:lnTo>
                    <a:lnTo>
                      <a:pt x="95" y="24"/>
                    </a:lnTo>
                    <a:lnTo>
                      <a:pt x="98" y="24"/>
                    </a:lnTo>
                    <a:lnTo>
                      <a:pt x="101" y="24"/>
                    </a:lnTo>
                    <a:lnTo>
                      <a:pt x="104" y="24"/>
                    </a:lnTo>
                    <a:lnTo>
                      <a:pt x="107" y="30"/>
                    </a:lnTo>
                    <a:lnTo>
                      <a:pt x="107" y="33"/>
                    </a:lnTo>
                    <a:lnTo>
                      <a:pt x="113" y="40"/>
                    </a:lnTo>
                    <a:lnTo>
                      <a:pt x="110" y="40"/>
                    </a:lnTo>
                    <a:lnTo>
                      <a:pt x="113" y="37"/>
                    </a:lnTo>
                    <a:lnTo>
                      <a:pt x="116" y="33"/>
                    </a:lnTo>
                    <a:lnTo>
                      <a:pt x="122" y="27"/>
                    </a:lnTo>
                    <a:lnTo>
                      <a:pt x="122" y="24"/>
                    </a:lnTo>
                    <a:lnTo>
                      <a:pt x="125" y="2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3" name="Freeform 45"/>
              <p:cNvSpPr>
                <a:spLocks noChangeAspect="1"/>
              </p:cNvSpPr>
              <p:nvPr/>
            </p:nvSpPr>
            <p:spPr bwMode="auto">
              <a:xfrm flipV="1">
                <a:off x="1750" y="3238"/>
                <a:ext cx="736" cy="65"/>
              </a:xfrm>
              <a:custGeom>
                <a:avLst/>
                <a:gdLst>
                  <a:gd name="T0" fmla="*/ 3 w 248"/>
                  <a:gd name="T1" fmla="*/ 70 h 113"/>
                  <a:gd name="T2" fmla="*/ 9 w 248"/>
                  <a:gd name="T3" fmla="*/ 55 h 113"/>
                  <a:gd name="T4" fmla="*/ 12 w 248"/>
                  <a:gd name="T5" fmla="*/ 70 h 113"/>
                  <a:gd name="T6" fmla="*/ 18 w 248"/>
                  <a:gd name="T7" fmla="*/ 88 h 113"/>
                  <a:gd name="T8" fmla="*/ 21 w 248"/>
                  <a:gd name="T9" fmla="*/ 82 h 113"/>
                  <a:gd name="T10" fmla="*/ 31 w 248"/>
                  <a:gd name="T11" fmla="*/ 73 h 113"/>
                  <a:gd name="T12" fmla="*/ 40 w 248"/>
                  <a:gd name="T13" fmla="*/ 76 h 113"/>
                  <a:gd name="T14" fmla="*/ 49 w 248"/>
                  <a:gd name="T15" fmla="*/ 79 h 113"/>
                  <a:gd name="T16" fmla="*/ 58 w 248"/>
                  <a:gd name="T17" fmla="*/ 70 h 113"/>
                  <a:gd name="T18" fmla="*/ 61 w 248"/>
                  <a:gd name="T19" fmla="*/ 79 h 113"/>
                  <a:gd name="T20" fmla="*/ 70 w 248"/>
                  <a:gd name="T21" fmla="*/ 73 h 113"/>
                  <a:gd name="T22" fmla="*/ 79 w 248"/>
                  <a:gd name="T23" fmla="*/ 73 h 113"/>
                  <a:gd name="T24" fmla="*/ 86 w 248"/>
                  <a:gd name="T25" fmla="*/ 61 h 113"/>
                  <a:gd name="T26" fmla="*/ 89 w 248"/>
                  <a:gd name="T27" fmla="*/ 55 h 113"/>
                  <a:gd name="T28" fmla="*/ 95 w 248"/>
                  <a:gd name="T29" fmla="*/ 85 h 113"/>
                  <a:gd name="T30" fmla="*/ 98 w 248"/>
                  <a:gd name="T31" fmla="*/ 82 h 113"/>
                  <a:gd name="T32" fmla="*/ 110 w 248"/>
                  <a:gd name="T33" fmla="*/ 85 h 113"/>
                  <a:gd name="T34" fmla="*/ 113 w 248"/>
                  <a:gd name="T35" fmla="*/ 82 h 113"/>
                  <a:gd name="T36" fmla="*/ 116 w 248"/>
                  <a:gd name="T37" fmla="*/ 67 h 113"/>
                  <a:gd name="T38" fmla="*/ 122 w 248"/>
                  <a:gd name="T39" fmla="*/ 55 h 113"/>
                  <a:gd name="T40" fmla="*/ 125 w 248"/>
                  <a:gd name="T41" fmla="*/ 55 h 113"/>
                  <a:gd name="T42" fmla="*/ 131 w 248"/>
                  <a:gd name="T43" fmla="*/ 85 h 113"/>
                  <a:gd name="T44" fmla="*/ 138 w 248"/>
                  <a:gd name="T45" fmla="*/ 94 h 113"/>
                  <a:gd name="T46" fmla="*/ 144 w 248"/>
                  <a:gd name="T47" fmla="*/ 85 h 113"/>
                  <a:gd name="T48" fmla="*/ 147 w 248"/>
                  <a:gd name="T49" fmla="*/ 61 h 113"/>
                  <a:gd name="T50" fmla="*/ 153 w 248"/>
                  <a:gd name="T51" fmla="*/ 52 h 113"/>
                  <a:gd name="T52" fmla="*/ 156 w 248"/>
                  <a:gd name="T53" fmla="*/ 82 h 113"/>
                  <a:gd name="T54" fmla="*/ 162 w 248"/>
                  <a:gd name="T55" fmla="*/ 88 h 113"/>
                  <a:gd name="T56" fmla="*/ 168 w 248"/>
                  <a:gd name="T57" fmla="*/ 79 h 113"/>
                  <a:gd name="T58" fmla="*/ 177 w 248"/>
                  <a:gd name="T59" fmla="*/ 73 h 113"/>
                  <a:gd name="T60" fmla="*/ 183 w 248"/>
                  <a:gd name="T61" fmla="*/ 40 h 113"/>
                  <a:gd name="T62" fmla="*/ 186 w 248"/>
                  <a:gd name="T63" fmla="*/ 0 h 113"/>
                  <a:gd name="T64" fmla="*/ 189 w 248"/>
                  <a:gd name="T65" fmla="*/ 64 h 113"/>
                  <a:gd name="T66" fmla="*/ 196 w 248"/>
                  <a:gd name="T67" fmla="*/ 110 h 113"/>
                  <a:gd name="T68" fmla="*/ 199 w 248"/>
                  <a:gd name="T69" fmla="*/ 103 h 113"/>
                  <a:gd name="T70" fmla="*/ 205 w 248"/>
                  <a:gd name="T71" fmla="*/ 91 h 113"/>
                  <a:gd name="T72" fmla="*/ 208 w 248"/>
                  <a:gd name="T73" fmla="*/ 70 h 113"/>
                  <a:gd name="T74" fmla="*/ 217 w 248"/>
                  <a:gd name="T75" fmla="*/ 79 h 113"/>
                  <a:gd name="T76" fmla="*/ 220 w 248"/>
                  <a:gd name="T77" fmla="*/ 61 h 113"/>
                  <a:gd name="T78" fmla="*/ 226 w 248"/>
                  <a:gd name="T79" fmla="*/ 73 h 113"/>
                  <a:gd name="T80" fmla="*/ 232 w 248"/>
                  <a:gd name="T81" fmla="*/ 82 h 113"/>
                  <a:gd name="T82" fmla="*/ 241 w 248"/>
                  <a:gd name="T83"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8" h="113">
                    <a:moveTo>
                      <a:pt x="0" y="76"/>
                    </a:moveTo>
                    <a:lnTo>
                      <a:pt x="0" y="67"/>
                    </a:lnTo>
                    <a:lnTo>
                      <a:pt x="3" y="70"/>
                    </a:lnTo>
                    <a:lnTo>
                      <a:pt x="6" y="73"/>
                    </a:lnTo>
                    <a:lnTo>
                      <a:pt x="6" y="61"/>
                    </a:lnTo>
                    <a:lnTo>
                      <a:pt x="9" y="55"/>
                    </a:lnTo>
                    <a:lnTo>
                      <a:pt x="9" y="49"/>
                    </a:lnTo>
                    <a:lnTo>
                      <a:pt x="12" y="52"/>
                    </a:lnTo>
                    <a:lnTo>
                      <a:pt x="12" y="70"/>
                    </a:lnTo>
                    <a:lnTo>
                      <a:pt x="15" y="76"/>
                    </a:lnTo>
                    <a:lnTo>
                      <a:pt x="15" y="85"/>
                    </a:lnTo>
                    <a:lnTo>
                      <a:pt x="18" y="88"/>
                    </a:lnTo>
                    <a:lnTo>
                      <a:pt x="18" y="91"/>
                    </a:lnTo>
                    <a:lnTo>
                      <a:pt x="21" y="88"/>
                    </a:lnTo>
                    <a:lnTo>
                      <a:pt x="21" y="82"/>
                    </a:lnTo>
                    <a:lnTo>
                      <a:pt x="24" y="79"/>
                    </a:lnTo>
                    <a:lnTo>
                      <a:pt x="28" y="76"/>
                    </a:lnTo>
                    <a:lnTo>
                      <a:pt x="31" y="73"/>
                    </a:lnTo>
                    <a:lnTo>
                      <a:pt x="34" y="73"/>
                    </a:lnTo>
                    <a:lnTo>
                      <a:pt x="37" y="73"/>
                    </a:lnTo>
                    <a:lnTo>
                      <a:pt x="40" y="76"/>
                    </a:lnTo>
                    <a:lnTo>
                      <a:pt x="43" y="79"/>
                    </a:lnTo>
                    <a:lnTo>
                      <a:pt x="46" y="82"/>
                    </a:lnTo>
                    <a:lnTo>
                      <a:pt x="49" y="79"/>
                    </a:lnTo>
                    <a:lnTo>
                      <a:pt x="52" y="76"/>
                    </a:lnTo>
                    <a:lnTo>
                      <a:pt x="52" y="73"/>
                    </a:lnTo>
                    <a:lnTo>
                      <a:pt x="58" y="70"/>
                    </a:lnTo>
                    <a:lnTo>
                      <a:pt x="58" y="73"/>
                    </a:lnTo>
                    <a:lnTo>
                      <a:pt x="64" y="79"/>
                    </a:lnTo>
                    <a:lnTo>
                      <a:pt x="61" y="79"/>
                    </a:lnTo>
                    <a:lnTo>
                      <a:pt x="64" y="79"/>
                    </a:lnTo>
                    <a:lnTo>
                      <a:pt x="67" y="76"/>
                    </a:lnTo>
                    <a:lnTo>
                      <a:pt x="70" y="73"/>
                    </a:lnTo>
                    <a:lnTo>
                      <a:pt x="73" y="73"/>
                    </a:lnTo>
                    <a:lnTo>
                      <a:pt x="76" y="73"/>
                    </a:lnTo>
                    <a:lnTo>
                      <a:pt x="79" y="73"/>
                    </a:lnTo>
                    <a:lnTo>
                      <a:pt x="83" y="70"/>
                    </a:lnTo>
                    <a:lnTo>
                      <a:pt x="83" y="67"/>
                    </a:lnTo>
                    <a:lnTo>
                      <a:pt x="86" y="61"/>
                    </a:lnTo>
                    <a:lnTo>
                      <a:pt x="86" y="49"/>
                    </a:lnTo>
                    <a:lnTo>
                      <a:pt x="89" y="49"/>
                    </a:lnTo>
                    <a:lnTo>
                      <a:pt x="89" y="55"/>
                    </a:lnTo>
                    <a:lnTo>
                      <a:pt x="92" y="58"/>
                    </a:lnTo>
                    <a:lnTo>
                      <a:pt x="92" y="79"/>
                    </a:lnTo>
                    <a:lnTo>
                      <a:pt x="95" y="85"/>
                    </a:lnTo>
                    <a:lnTo>
                      <a:pt x="95" y="91"/>
                    </a:lnTo>
                    <a:lnTo>
                      <a:pt x="98" y="88"/>
                    </a:lnTo>
                    <a:lnTo>
                      <a:pt x="98" y="82"/>
                    </a:lnTo>
                    <a:lnTo>
                      <a:pt x="104" y="82"/>
                    </a:lnTo>
                    <a:lnTo>
                      <a:pt x="104" y="85"/>
                    </a:lnTo>
                    <a:lnTo>
                      <a:pt x="110" y="85"/>
                    </a:lnTo>
                    <a:lnTo>
                      <a:pt x="107" y="85"/>
                    </a:lnTo>
                    <a:lnTo>
                      <a:pt x="110" y="85"/>
                    </a:lnTo>
                    <a:lnTo>
                      <a:pt x="113" y="82"/>
                    </a:lnTo>
                    <a:lnTo>
                      <a:pt x="113" y="76"/>
                    </a:lnTo>
                    <a:lnTo>
                      <a:pt x="116" y="73"/>
                    </a:lnTo>
                    <a:lnTo>
                      <a:pt x="116" y="67"/>
                    </a:lnTo>
                    <a:lnTo>
                      <a:pt x="119" y="64"/>
                    </a:lnTo>
                    <a:lnTo>
                      <a:pt x="119" y="58"/>
                    </a:lnTo>
                    <a:lnTo>
                      <a:pt x="122" y="55"/>
                    </a:lnTo>
                    <a:lnTo>
                      <a:pt x="122" y="49"/>
                    </a:lnTo>
                    <a:lnTo>
                      <a:pt x="125" y="49"/>
                    </a:lnTo>
                    <a:lnTo>
                      <a:pt x="125" y="55"/>
                    </a:lnTo>
                    <a:lnTo>
                      <a:pt x="128" y="61"/>
                    </a:lnTo>
                    <a:lnTo>
                      <a:pt x="128" y="76"/>
                    </a:lnTo>
                    <a:lnTo>
                      <a:pt x="131" y="85"/>
                    </a:lnTo>
                    <a:lnTo>
                      <a:pt x="131" y="97"/>
                    </a:lnTo>
                    <a:lnTo>
                      <a:pt x="138" y="97"/>
                    </a:lnTo>
                    <a:lnTo>
                      <a:pt x="138" y="94"/>
                    </a:lnTo>
                    <a:lnTo>
                      <a:pt x="141" y="91"/>
                    </a:lnTo>
                    <a:lnTo>
                      <a:pt x="141" y="88"/>
                    </a:lnTo>
                    <a:lnTo>
                      <a:pt x="144" y="85"/>
                    </a:lnTo>
                    <a:lnTo>
                      <a:pt x="144" y="79"/>
                    </a:lnTo>
                    <a:lnTo>
                      <a:pt x="147" y="76"/>
                    </a:lnTo>
                    <a:lnTo>
                      <a:pt x="147" y="61"/>
                    </a:lnTo>
                    <a:lnTo>
                      <a:pt x="150" y="52"/>
                    </a:lnTo>
                    <a:lnTo>
                      <a:pt x="150" y="49"/>
                    </a:lnTo>
                    <a:lnTo>
                      <a:pt x="153" y="52"/>
                    </a:lnTo>
                    <a:lnTo>
                      <a:pt x="153" y="67"/>
                    </a:lnTo>
                    <a:lnTo>
                      <a:pt x="156" y="73"/>
                    </a:lnTo>
                    <a:lnTo>
                      <a:pt x="156" y="82"/>
                    </a:lnTo>
                    <a:lnTo>
                      <a:pt x="159" y="85"/>
                    </a:lnTo>
                    <a:lnTo>
                      <a:pt x="159" y="91"/>
                    </a:lnTo>
                    <a:lnTo>
                      <a:pt x="162" y="88"/>
                    </a:lnTo>
                    <a:lnTo>
                      <a:pt x="165" y="85"/>
                    </a:lnTo>
                    <a:lnTo>
                      <a:pt x="165" y="79"/>
                    </a:lnTo>
                    <a:lnTo>
                      <a:pt x="168" y="79"/>
                    </a:lnTo>
                    <a:lnTo>
                      <a:pt x="171" y="76"/>
                    </a:lnTo>
                    <a:lnTo>
                      <a:pt x="174" y="76"/>
                    </a:lnTo>
                    <a:lnTo>
                      <a:pt x="177" y="73"/>
                    </a:lnTo>
                    <a:lnTo>
                      <a:pt x="180" y="70"/>
                    </a:lnTo>
                    <a:lnTo>
                      <a:pt x="180" y="52"/>
                    </a:lnTo>
                    <a:lnTo>
                      <a:pt x="183" y="40"/>
                    </a:lnTo>
                    <a:lnTo>
                      <a:pt x="183" y="12"/>
                    </a:lnTo>
                    <a:lnTo>
                      <a:pt x="186" y="3"/>
                    </a:lnTo>
                    <a:lnTo>
                      <a:pt x="186" y="0"/>
                    </a:lnTo>
                    <a:lnTo>
                      <a:pt x="186" y="15"/>
                    </a:lnTo>
                    <a:lnTo>
                      <a:pt x="189" y="30"/>
                    </a:lnTo>
                    <a:lnTo>
                      <a:pt x="189" y="64"/>
                    </a:lnTo>
                    <a:lnTo>
                      <a:pt x="193" y="79"/>
                    </a:lnTo>
                    <a:lnTo>
                      <a:pt x="193" y="107"/>
                    </a:lnTo>
                    <a:lnTo>
                      <a:pt x="196" y="110"/>
                    </a:lnTo>
                    <a:lnTo>
                      <a:pt x="196" y="113"/>
                    </a:lnTo>
                    <a:lnTo>
                      <a:pt x="199" y="110"/>
                    </a:lnTo>
                    <a:lnTo>
                      <a:pt x="199" y="103"/>
                    </a:lnTo>
                    <a:lnTo>
                      <a:pt x="202" y="100"/>
                    </a:lnTo>
                    <a:lnTo>
                      <a:pt x="202" y="94"/>
                    </a:lnTo>
                    <a:lnTo>
                      <a:pt x="205" y="91"/>
                    </a:lnTo>
                    <a:lnTo>
                      <a:pt x="205" y="85"/>
                    </a:lnTo>
                    <a:lnTo>
                      <a:pt x="208" y="79"/>
                    </a:lnTo>
                    <a:lnTo>
                      <a:pt x="208" y="70"/>
                    </a:lnTo>
                    <a:lnTo>
                      <a:pt x="211" y="73"/>
                    </a:lnTo>
                    <a:lnTo>
                      <a:pt x="211" y="76"/>
                    </a:lnTo>
                    <a:lnTo>
                      <a:pt x="217" y="79"/>
                    </a:lnTo>
                    <a:lnTo>
                      <a:pt x="217" y="70"/>
                    </a:lnTo>
                    <a:lnTo>
                      <a:pt x="220" y="67"/>
                    </a:lnTo>
                    <a:lnTo>
                      <a:pt x="220" y="61"/>
                    </a:lnTo>
                    <a:lnTo>
                      <a:pt x="223" y="64"/>
                    </a:lnTo>
                    <a:lnTo>
                      <a:pt x="223" y="70"/>
                    </a:lnTo>
                    <a:lnTo>
                      <a:pt x="226" y="73"/>
                    </a:lnTo>
                    <a:lnTo>
                      <a:pt x="226" y="85"/>
                    </a:lnTo>
                    <a:lnTo>
                      <a:pt x="229" y="85"/>
                    </a:lnTo>
                    <a:lnTo>
                      <a:pt x="232" y="82"/>
                    </a:lnTo>
                    <a:lnTo>
                      <a:pt x="235" y="82"/>
                    </a:lnTo>
                    <a:lnTo>
                      <a:pt x="238" y="79"/>
                    </a:lnTo>
                    <a:lnTo>
                      <a:pt x="241" y="76"/>
                    </a:lnTo>
                    <a:lnTo>
                      <a:pt x="244" y="76"/>
                    </a:lnTo>
                    <a:lnTo>
                      <a:pt x="248" y="7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4" name="Freeform 46"/>
              <p:cNvSpPr>
                <a:spLocks noChangeAspect="1"/>
              </p:cNvSpPr>
              <p:nvPr/>
            </p:nvSpPr>
            <p:spPr bwMode="auto">
              <a:xfrm flipV="1">
                <a:off x="2486" y="3238"/>
                <a:ext cx="759" cy="70"/>
              </a:xfrm>
              <a:custGeom>
                <a:avLst/>
                <a:gdLst>
                  <a:gd name="T0" fmla="*/ 6 w 256"/>
                  <a:gd name="T1" fmla="*/ 82 h 122"/>
                  <a:gd name="T2" fmla="*/ 12 w 256"/>
                  <a:gd name="T3" fmla="*/ 70 h 122"/>
                  <a:gd name="T4" fmla="*/ 18 w 256"/>
                  <a:gd name="T5" fmla="*/ 64 h 122"/>
                  <a:gd name="T6" fmla="*/ 21 w 256"/>
                  <a:gd name="T7" fmla="*/ 76 h 122"/>
                  <a:gd name="T8" fmla="*/ 27 w 256"/>
                  <a:gd name="T9" fmla="*/ 88 h 122"/>
                  <a:gd name="T10" fmla="*/ 30 w 256"/>
                  <a:gd name="T11" fmla="*/ 103 h 122"/>
                  <a:gd name="T12" fmla="*/ 36 w 256"/>
                  <a:gd name="T13" fmla="*/ 91 h 122"/>
                  <a:gd name="T14" fmla="*/ 45 w 256"/>
                  <a:gd name="T15" fmla="*/ 67 h 122"/>
                  <a:gd name="T16" fmla="*/ 51 w 256"/>
                  <a:gd name="T17" fmla="*/ 79 h 122"/>
                  <a:gd name="T18" fmla="*/ 58 w 256"/>
                  <a:gd name="T19" fmla="*/ 91 h 122"/>
                  <a:gd name="T20" fmla="*/ 67 w 256"/>
                  <a:gd name="T21" fmla="*/ 82 h 122"/>
                  <a:gd name="T22" fmla="*/ 70 w 256"/>
                  <a:gd name="T23" fmla="*/ 94 h 122"/>
                  <a:gd name="T24" fmla="*/ 76 w 256"/>
                  <a:gd name="T25" fmla="*/ 100 h 122"/>
                  <a:gd name="T26" fmla="*/ 79 w 256"/>
                  <a:gd name="T27" fmla="*/ 85 h 122"/>
                  <a:gd name="T28" fmla="*/ 85 w 256"/>
                  <a:gd name="T29" fmla="*/ 91 h 122"/>
                  <a:gd name="T30" fmla="*/ 94 w 256"/>
                  <a:gd name="T31" fmla="*/ 91 h 122"/>
                  <a:gd name="T32" fmla="*/ 106 w 256"/>
                  <a:gd name="T33" fmla="*/ 91 h 122"/>
                  <a:gd name="T34" fmla="*/ 110 w 256"/>
                  <a:gd name="T35" fmla="*/ 85 h 122"/>
                  <a:gd name="T36" fmla="*/ 116 w 256"/>
                  <a:gd name="T37" fmla="*/ 30 h 122"/>
                  <a:gd name="T38" fmla="*/ 119 w 256"/>
                  <a:gd name="T39" fmla="*/ 33 h 122"/>
                  <a:gd name="T40" fmla="*/ 125 w 256"/>
                  <a:gd name="T41" fmla="*/ 106 h 122"/>
                  <a:gd name="T42" fmla="*/ 131 w 256"/>
                  <a:gd name="T43" fmla="*/ 112 h 122"/>
                  <a:gd name="T44" fmla="*/ 134 w 256"/>
                  <a:gd name="T45" fmla="*/ 85 h 122"/>
                  <a:gd name="T46" fmla="*/ 140 w 256"/>
                  <a:gd name="T47" fmla="*/ 58 h 122"/>
                  <a:gd name="T48" fmla="*/ 143 w 256"/>
                  <a:gd name="T49" fmla="*/ 61 h 122"/>
                  <a:gd name="T50" fmla="*/ 149 w 256"/>
                  <a:gd name="T51" fmla="*/ 73 h 122"/>
                  <a:gd name="T52" fmla="*/ 152 w 256"/>
                  <a:gd name="T53" fmla="*/ 112 h 122"/>
                  <a:gd name="T54" fmla="*/ 158 w 256"/>
                  <a:gd name="T55" fmla="*/ 100 h 122"/>
                  <a:gd name="T56" fmla="*/ 165 w 256"/>
                  <a:gd name="T57" fmla="*/ 88 h 122"/>
                  <a:gd name="T58" fmla="*/ 174 w 256"/>
                  <a:gd name="T59" fmla="*/ 91 h 122"/>
                  <a:gd name="T60" fmla="*/ 180 w 256"/>
                  <a:gd name="T61" fmla="*/ 94 h 122"/>
                  <a:gd name="T62" fmla="*/ 183 w 256"/>
                  <a:gd name="T63" fmla="*/ 79 h 122"/>
                  <a:gd name="T64" fmla="*/ 192 w 256"/>
                  <a:gd name="T65" fmla="*/ 76 h 122"/>
                  <a:gd name="T66" fmla="*/ 201 w 256"/>
                  <a:gd name="T67" fmla="*/ 76 h 122"/>
                  <a:gd name="T68" fmla="*/ 207 w 256"/>
                  <a:gd name="T69" fmla="*/ 73 h 122"/>
                  <a:gd name="T70" fmla="*/ 210 w 256"/>
                  <a:gd name="T71" fmla="*/ 91 h 122"/>
                  <a:gd name="T72" fmla="*/ 220 w 256"/>
                  <a:gd name="T73" fmla="*/ 85 h 122"/>
                  <a:gd name="T74" fmla="*/ 226 w 256"/>
                  <a:gd name="T75" fmla="*/ 82 h 122"/>
                  <a:gd name="T76" fmla="*/ 232 w 256"/>
                  <a:gd name="T77" fmla="*/ 88 h 122"/>
                  <a:gd name="T78" fmla="*/ 238 w 256"/>
                  <a:gd name="T79" fmla="*/ 94 h 122"/>
                  <a:gd name="T80" fmla="*/ 247 w 256"/>
                  <a:gd name="T81" fmla="*/ 88 h 122"/>
                  <a:gd name="T82" fmla="*/ 253 w 256"/>
                  <a:gd name="T83" fmla="*/ 7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122">
                    <a:moveTo>
                      <a:pt x="0" y="82"/>
                    </a:moveTo>
                    <a:lnTo>
                      <a:pt x="3" y="82"/>
                    </a:lnTo>
                    <a:lnTo>
                      <a:pt x="6" y="82"/>
                    </a:lnTo>
                    <a:lnTo>
                      <a:pt x="9" y="82"/>
                    </a:lnTo>
                    <a:lnTo>
                      <a:pt x="12" y="79"/>
                    </a:lnTo>
                    <a:lnTo>
                      <a:pt x="12" y="70"/>
                    </a:lnTo>
                    <a:lnTo>
                      <a:pt x="15" y="67"/>
                    </a:lnTo>
                    <a:lnTo>
                      <a:pt x="15" y="61"/>
                    </a:lnTo>
                    <a:lnTo>
                      <a:pt x="18" y="64"/>
                    </a:lnTo>
                    <a:lnTo>
                      <a:pt x="18" y="70"/>
                    </a:lnTo>
                    <a:lnTo>
                      <a:pt x="21" y="73"/>
                    </a:lnTo>
                    <a:lnTo>
                      <a:pt x="21" y="76"/>
                    </a:lnTo>
                    <a:lnTo>
                      <a:pt x="24" y="79"/>
                    </a:lnTo>
                    <a:lnTo>
                      <a:pt x="24" y="85"/>
                    </a:lnTo>
                    <a:lnTo>
                      <a:pt x="27" y="88"/>
                    </a:lnTo>
                    <a:lnTo>
                      <a:pt x="27" y="94"/>
                    </a:lnTo>
                    <a:lnTo>
                      <a:pt x="30" y="97"/>
                    </a:lnTo>
                    <a:lnTo>
                      <a:pt x="30" y="103"/>
                    </a:lnTo>
                    <a:lnTo>
                      <a:pt x="33" y="106"/>
                    </a:lnTo>
                    <a:lnTo>
                      <a:pt x="36" y="103"/>
                    </a:lnTo>
                    <a:lnTo>
                      <a:pt x="36" y="91"/>
                    </a:lnTo>
                    <a:lnTo>
                      <a:pt x="39" y="82"/>
                    </a:lnTo>
                    <a:lnTo>
                      <a:pt x="39" y="73"/>
                    </a:lnTo>
                    <a:lnTo>
                      <a:pt x="45" y="67"/>
                    </a:lnTo>
                    <a:lnTo>
                      <a:pt x="45" y="64"/>
                    </a:lnTo>
                    <a:lnTo>
                      <a:pt x="51" y="64"/>
                    </a:lnTo>
                    <a:lnTo>
                      <a:pt x="51" y="79"/>
                    </a:lnTo>
                    <a:lnTo>
                      <a:pt x="55" y="82"/>
                    </a:lnTo>
                    <a:lnTo>
                      <a:pt x="55" y="88"/>
                    </a:lnTo>
                    <a:lnTo>
                      <a:pt x="58" y="91"/>
                    </a:lnTo>
                    <a:lnTo>
                      <a:pt x="61" y="88"/>
                    </a:lnTo>
                    <a:lnTo>
                      <a:pt x="64" y="88"/>
                    </a:lnTo>
                    <a:lnTo>
                      <a:pt x="67" y="82"/>
                    </a:lnTo>
                    <a:lnTo>
                      <a:pt x="67" y="79"/>
                    </a:lnTo>
                    <a:lnTo>
                      <a:pt x="70" y="82"/>
                    </a:lnTo>
                    <a:lnTo>
                      <a:pt x="70" y="94"/>
                    </a:lnTo>
                    <a:lnTo>
                      <a:pt x="73" y="97"/>
                    </a:lnTo>
                    <a:lnTo>
                      <a:pt x="73" y="103"/>
                    </a:lnTo>
                    <a:lnTo>
                      <a:pt x="76" y="100"/>
                    </a:lnTo>
                    <a:lnTo>
                      <a:pt x="76" y="91"/>
                    </a:lnTo>
                    <a:lnTo>
                      <a:pt x="79" y="88"/>
                    </a:lnTo>
                    <a:lnTo>
                      <a:pt x="79" y="85"/>
                    </a:lnTo>
                    <a:lnTo>
                      <a:pt x="79" y="88"/>
                    </a:lnTo>
                    <a:lnTo>
                      <a:pt x="82" y="91"/>
                    </a:lnTo>
                    <a:lnTo>
                      <a:pt x="85" y="91"/>
                    </a:lnTo>
                    <a:lnTo>
                      <a:pt x="88" y="91"/>
                    </a:lnTo>
                    <a:lnTo>
                      <a:pt x="91" y="91"/>
                    </a:lnTo>
                    <a:lnTo>
                      <a:pt x="94" y="91"/>
                    </a:lnTo>
                    <a:lnTo>
                      <a:pt x="97" y="91"/>
                    </a:lnTo>
                    <a:lnTo>
                      <a:pt x="100" y="85"/>
                    </a:lnTo>
                    <a:lnTo>
                      <a:pt x="106" y="91"/>
                    </a:lnTo>
                    <a:lnTo>
                      <a:pt x="106" y="94"/>
                    </a:lnTo>
                    <a:lnTo>
                      <a:pt x="110" y="91"/>
                    </a:lnTo>
                    <a:lnTo>
                      <a:pt x="110" y="85"/>
                    </a:lnTo>
                    <a:lnTo>
                      <a:pt x="113" y="76"/>
                    </a:lnTo>
                    <a:lnTo>
                      <a:pt x="113" y="49"/>
                    </a:lnTo>
                    <a:lnTo>
                      <a:pt x="116" y="30"/>
                    </a:lnTo>
                    <a:lnTo>
                      <a:pt x="116" y="0"/>
                    </a:lnTo>
                    <a:lnTo>
                      <a:pt x="119" y="3"/>
                    </a:lnTo>
                    <a:lnTo>
                      <a:pt x="119" y="33"/>
                    </a:lnTo>
                    <a:lnTo>
                      <a:pt x="122" y="55"/>
                    </a:lnTo>
                    <a:lnTo>
                      <a:pt x="122" y="91"/>
                    </a:lnTo>
                    <a:lnTo>
                      <a:pt x="125" y="106"/>
                    </a:lnTo>
                    <a:lnTo>
                      <a:pt x="125" y="122"/>
                    </a:lnTo>
                    <a:lnTo>
                      <a:pt x="128" y="119"/>
                    </a:lnTo>
                    <a:lnTo>
                      <a:pt x="131" y="112"/>
                    </a:lnTo>
                    <a:lnTo>
                      <a:pt x="131" y="100"/>
                    </a:lnTo>
                    <a:lnTo>
                      <a:pt x="134" y="94"/>
                    </a:lnTo>
                    <a:lnTo>
                      <a:pt x="134" y="85"/>
                    </a:lnTo>
                    <a:lnTo>
                      <a:pt x="137" y="79"/>
                    </a:lnTo>
                    <a:lnTo>
                      <a:pt x="137" y="64"/>
                    </a:lnTo>
                    <a:lnTo>
                      <a:pt x="140" y="58"/>
                    </a:lnTo>
                    <a:lnTo>
                      <a:pt x="140" y="55"/>
                    </a:lnTo>
                    <a:lnTo>
                      <a:pt x="143" y="58"/>
                    </a:lnTo>
                    <a:lnTo>
                      <a:pt x="143" y="61"/>
                    </a:lnTo>
                    <a:lnTo>
                      <a:pt x="146" y="64"/>
                    </a:lnTo>
                    <a:lnTo>
                      <a:pt x="146" y="70"/>
                    </a:lnTo>
                    <a:lnTo>
                      <a:pt x="149" y="73"/>
                    </a:lnTo>
                    <a:lnTo>
                      <a:pt x="149" y="97"/>
                    </a:lnTo>
                    <a:lnTo>
                      <a:pt x="152" y="106"/>
                    </a:lnTo>
                    <a:lnTo>
                      <a:pt x="152" y="112"/>
                    </a:lnTo>
                    <a:lnTo>
                      <a:pt x="155" y="109"/>
                    </a:lnTo>
                    <a:lnTo>
                      <a:pt x="155" y="103"/>
                    </a:lnTo>
                    <a:lnTo>
                      <a:pt x="158" y="100"/>
                    </a:lnTo>
                    <a:lnTo>
                      <a:pt x="158" y="91"/>
                    </a:lnTo>
                    <a:lnTo>
                      <a:pt x="161" y="88"/>
                    </a:lnTo>
                    <a:lnTo>
                      <a:pt x="165" y="88"/>
                    </a:lnTo>
                    <a:lnTo>
                      <a:pt x="168" y="91"/>
                    </a:lnTo>
                    <a:lnTo>
                      <a:pt x="171" y="88"/>
                    </a:lnTo>
                    <a:lnTo>
                      <a:pt x="174" y="91"/>
                    </a:lnTo>
                    <a:lnTo>
                      <a:pt x="174" y="94"/>
                    </a:lnTo>
                    <a:lnTo>
                      <a:pt x="177" y="97"/>
                    </a:lnTo>
                    <a:lnTo>
                      <a:pt x="180" y="94"/>
                    </a:lnTo>
                    <a:lnTo>
                      <a:pt x="180" y="88"/>
                    </a:lnTo>
                    <a:lnTo>
                      <a:pt x="186" y="79"/>
                    </a:lnTo>
                    <a:lnTo>
                      <a:pt x="183" y="79"/>
                    </a:lnTo>
                    <a:lnTo>
                      <a:pt x="186" y="79"/>
                    </a:lnTo>
                    <a:lnTo>
                      <a:pt x="189" y="76"/>
                    </a:lnTo>
                    <a:lnTo>
                      <a:pt x="192" y="76"/>
                    </a:lnTo>
                    <a:lnTo>
                      <a:pt x="195" y="79"/>
                    </a:lnTo>
                    <a:lnTo>
                      <a:pt x="198" y="79"/>
                    </a:lnTo>
                    <a:lnTo>
                      <a:pt x="201" y="76"/>
                    </a:lnTo>
                    <a:lnTo>
                      <a:pt x="201" y="73"/>
                    </a:lnTo>
                    <a:lnTo>
                      <a:pt x="204" y="70"/>
                    </a:lnTo>
                    <a:lnTo>
                      <a:pt x="207" y="73"/>
                    </a:lnTo>
                    <a:lnTo>
                      <a:pt x="207" y="79"/>
                    </a:lnTo>
                    <a:lnTo>
                      <a:pt x="210" y="85"/>
                    </a:lnTo>
                    <a:lnTo>
                      <a:pt x="210" y="91"/>
                    </a:lnTo>
                    <a:lnTo>
                      <a:pt x="213" y="88"/>
                    </a:lnTo>
                    <a:lnTo>
                      <a:pt x="216" y="85"/>
                    </a:lnTo>
                    <a:lnTo>
                      <a:pt x="220" y="85"/>
                    </a:lnTo>
                    <a:lnTo>
                      <a:pt x="223" y="88"/>
                    </a:lnTo>
                    <a:lnTo>
                      <a:pt x="226" y="85"/>
                    </a:lnTo>
                    <a:lnTo>
                      <a:pt x="226" y="82"/>
                    </a:lnTo>
                    <a:lnTo>
                      <a:pt x="229" y="79"/>
                    </a:lnTo>
                    <a:lnTo>
                      <a:pt x="232" y="82"/>
                    </a:lnTo>
                    <a:lnTo>
                      <a:pt x="232" y="88"/>
                    </a:lnTo>
                    <a:lnTo>
                      <a:pt x="235" y="88"/>
                    </a:lnTo>
                    <a:lnTo>
                      <a:pt x="238" y="91"/>
                    </a:lnTo>
                    <a:lnTo>
                      <a:pt x="238" y="94"/>
                    </a:lnTo>
                    <a:lnTo>
                      <a:pt x="244" y="97"/>
                    </a:lnTo>
                    <a:lnTo>
                      <a:pt x="244" y="91"/>
                    </a:lnTo>
                    <a:lnTo>
                      <a:pt x="247" y="88"/>
                    </a:lnTo>
                    <a:lnTo>
                      <a:pt x="250" y="85"/>
                    </a:lnTo>
                    <a:lnTo>
                      <a:pt x="250" y="79"/>
                    </a:lnTo>
                    <a:lnTo>
                      <a:pt x="253" y="76"/>
                    </a:lnTo>
                    <a:lnTo>
                      <a:pt x="253" y="70"/>
                    </a:lnTo>
                    <a:lnTo>
                      <a:pt x="256" y="6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5" name="Freeform 47"/>
              <p:cNvSpPr>
                <a:spLocks noChangeAspect="1"/>
              </p:cNvSpPr>
              <p:nvPr/>
            </p:nvSpPr>
            <p:spPr bwMode="auto">
              <a:xfrm flipV="1">
                <a:off x="3245" y="3240"/>
                <a:ext cx="662" cy="41"/>
              </a:xfrm>
              <a:custGeom>
                <a:avLst/>
                <a:gdLst>
                  <a:gd name="T0" fmla="*/ 0 w 223"/>
                  <a:gd name="T1" fmla="*/ 25 h 74"/>
                  <a:gd name="T2" fmla="*/ 9 w 223"/>
                  <a:gd name="T3" fmla="*/ 43 h 74"/>
                  <a:gd name="T4" fmla="*/ 12 w 223"/>
                  <a:gd name="T5" fmla="*/ 37 h 74"/>
                  <a:gd name="T6" fmla="*/ 19 w 223"/>
                  <a:gd name="T7" fmla="*/ 31 h 74"/>
                  <a:gd name="T8" fmla="*/ 22 w 223"/>
                  <a:gd name="T9" fmla="*/ 25 h 74"/>
                  <a:gd name="T10" fmla="*/ 28 w 223"/>
                  <a:gd name="T11" fmla="*/ 10 h 74"/>
                  <a:gd name="T12" fmla="*/ 31 w 223"/>
                  <a:gd name="T13" fmla="*/ 64 h 74"/>
                  <a:gd name="T14" fmla="*/ 37 w 223"/>
                  <a:gd name="T15" fmla="*/ 61 h 74"/>
                  <a:gd name="T16" fmla="*/ 40 w 223"/>
                  <a:gd name="T17" fmla="*/ 34 h 74"/>
                  <a:gd name="T18" fmla="*/ 46 w 223"/>
                  <a:gd name="T19" fmla="*/ 31 h 74"/>
                  <a:gd name="T20" fmla="*/ 49 w 223"/>
                  <a:gd name="T21" fmla="*/ 55 h 74"/>
                  <a:gd name="T22" fmla="*/ 52 w 223"/>
                  <a:gd name="T23" fmla="*/ 31 h 74"/>
                  <a:gd name="T24" fmla="*/ 55 w 223"/>
                  <a:gd name="T25" fmla="*/ 22 h 74"/>
                  <a:gd name="T26" fmla="*/ 64 w 223"/>
                  <a:gd name="T27" fmla="*/ 43 h 74"/>
                  <a:gd name="T28" fmla="*/ 67 w 223"/>
                  <a:gd name="T29" fmla="*/ 34 h 74"/>
                  <a:gd name="T30" fmla="*/ 70 w 223"/>
                  <a:gd name="T31" fmla="*/ 40 h 74"/>
                  <a:gd name="T32" fmla="*/ 77 w 223"/>
                  <a:gd name="T33" fmla="*/ 46 h 74"/>
                  <a:gd name="T34" fmla="*/ 83 w 223"/>
                  <a:gd name="T35" fmla="*/ 31 h 74"/>
                  <a:gd name="T36" fmla="*/ 89 w 223"/>
                  <a:gd name="T37" fmla="*/ 43 h 74"/>
                  <a:gd name="T38" fmla="*/ 95 w 223"/>
                  <a:gd name="T39" fmla="*/ 55 h 74"/>
                  <a:gd name="T40" fmla="*/ 101 w 223"/>
                  <a:gd name="T41" fmla="*/ 46 h 74"/>
                  <a:gd name="T42" fmla="*/ 107 w 223"/>
                  <a:gd name="T43" fmla="*/ 28 h 74"/>
                  <a:gd name="T44" fmla="*/ 110 w 223"/>
                  <a:gd name="T45" fmla="*/ 22 h 74"/>
                  <a:gd name="T46" fmla="*/ 116 w 223"/>
                  <a:gd name="T47" fmla="*/ 46 h 74"/>
                  <a:gd name="T48" fmla="*/ 122 w 223"/>
                  <a:gd name="T49" fmla="*/ 37 h 74"/>
                  <a:gd name="T50" fmla="*/ 125 w 223"/>
                  <a:gd name="T51" fmla="*/ 34 h 74"/>
                  <a:gd name="T52" fmla="*/ 135 w 223"/>
                  <a:gd name="T53" fmla="*/ 49 h 74"/>
                  <a:gd name="T54" fmla="*/ 138 w 223"/>
                  <a:gd name="T55" fmla="*/ 46 h 74"/>
                  <a:gd name="T56" fmla="*/ 150 w 223"/>
                  <a:gd name="T57" fmla="*/ 31 h 74"/>
                  <a:gd name="T58" fmla="*/ 153 w 223"/>
                  <a:gd name="T59" fmla="*/ 31 h 74"/>
                  <a:gd name="T60" fmla="*/ 159 w 223"/>
                  <a:gd name="T61" fmla="*/ 22 h 74"/>
                  <a:gd name="T62" fmla="*/ 168 w 223"/>
                  <a:gd name="T63" fmla="*/ 34 h 74"/>
                  <a:gd name="T64" fmla="*/ 171 w 223"/>
                  <a:gd name="T65" fmla="*/ 49 h 74"/>
                  <a:gd name="T66" fmla="*/ 177 w 223"/>
                  <a:gd name="T67" fmla="*/ 46 h 74"/>
                  <a:gd name="T68" fmla="*/ 187 w 223"/>
                  <a:gd name="T69" fmla="*/ 46 h 74"/>
                  <a:gd name="T70" fmla="*/ 190 w 223"/>
                  <a:gd name="T71" fmla="*/ 31 h 74"/>
                  <a:gd name="T72" fmla="*/ 193 w 223"/>
                  <a:gd name="T73" fmla="*/ 19 h 74"/>
                  <a:gd name="T74" fmla="*/ 199 w 223"/>
                  <a:gd name="T75" fmla="*/ 0 h 74"/>
                  <a:gd name="T76" fmla="*/ 202 w 223"/>
                  <a:gd name="T77" fmla="*/ 52 h 74"/>
                  <a:gd name="T78" fmla="*/ 208 w 223"/>
                  <a:gd name="T79" fmla="*/ 71 h 74"/>
                  <a:gd name="T80" fmla="*/ 211 w 223"/>
                  <a:gd name="T81" fmla="*/ 58 h 74"/>
                  <a:gd name="T82" fmla="*/ 217 w 223"/>
                  <a:gd name="T83" fmla="*/ 4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3" h="74">
                    <a:moveTo>
                      <a:pt x="0" y="22"/>
                    </a:moveTo>
                    <a:lnTo>
                      <a:pt x="0" y="19"/>
                    </a:lnTo>
                    <a:lnTo>
                      <a:pt x="0" y="25"/>
                    </a:lnTo>
                    <a:lnTo>
                      <a:pt x="3" y="28"/>
                    </a:lnTo>
                    <a:lnTo>
                      <a:pt x="3" y="37"/>
                    </a:lnTo>
                    <a:lnTo>
                      <a:pt x="9" y="43"/>
                    </a:lnTo>
                    <a:lnTo>
                      <a:pt x="6" y="43"/>
                    </a:lnTo>
                    <a:lnTo>
                      <a:pt x="9" y="40"/>
                    </a:lnTo>
                    <a:lnTo>
                      <a:pt x="12" y="37"/>
                    </a:lnTo>
                    <a:lnTo>
                      <a:pt x="15" y="37"/>
                    </a:lnTo>
                    <a:lnTo>
                      <a:pt x="19" y="34"/>
                    </a:lnTo>
                    <a:lnTo>
                      <a:pt x="19" y="31"/>
                    </a:lnTo>
                    <a:lnTo>
                      <a:pt x="22" y="25"/>
                    </a:lnTo>
                    <a:lnTo>
                      <a:pt x="22" y="19"/>
                    </a:lnTo>
                    <a:lnTo>
                      <a:pt x="22" y="25"/>
                    </a:lnTo>
                    <a:lnTo>
                      <a:pt x="25" y="25"/>
                    </a:lnTo>
                    <a:lnTo>
                      <a:pt x="25" y="13"/>
                    </a:lnTo>
                    <a:lnTo>
                      <a:pt x="28" y="10"/>
                    </a:lnTo>
                    <a:lnTo>
                      <a:pt x="28" y="40"/>
                    </a:lnTo>
                    <a:lnTo>
                      <a:pt x="31" y="49"/>
                    </a:lnTo>
                    <a:lnTo>
                      <a:pt x="31" y="64"/>
                    </a:lnTo>
                    <a:lnTo>
                      <a:pt x="34" y="67"/>
                    </a:lnTo>
                    <a:lnTo>
                      <a:pt x="34" y="64"/>
                    </a:lnTo>
                    <a:lnTo>
                      <a:pt x="37" y="61"/>
                    </a:lnTo>
                    <a:lnTo>
                      <a:pt x="37" y="46"/>
                    </a:lnTo>
                    <a:lnTo>
                      <a:pt x="40" y="40"/>
                    </a:lnTo>
                    <a:lnTo>
                      <a:pt x="40" y="34"/>
                    </a:lnTo>
                    <a:lnTo>
                      <a:pt x="43" y="31"/>
                    </a:lnTo>
                    <a:lnTo>
                      <a:pt x="43" y="28"/>
                    </a:lnTo>
                    <a:lnTo>
                      <a:pt x="46" y="31"/>
                    </a:lnTo>
                    <a:lnTo>
                      <a:pt x="46" y="40"/>
                    </a:lnTo>
                    <a:lnTo>
                      <a:pt x="49" y="46"/>
                    </a:lnTo>
                    <a:lnTo>
                      <a:pt x="49" y="55"/>
                    </a:lnTo>
                    <a:lnTo>
                      <a:pt x="49" y="52"/>
                    </a:lnTo>
                    <a:lnTo>
                      <a:pt x="52" y="49"/>
                    </a:lnTo>
                    <a:lnTo>
                      <a:pt x="52" y="31"/>
                    </a:lnTo>
                    <a:lnTo>
                      <a:pt x="55" y="25"/>
                    </a:lnTo>
                    <a:lnTo>
                      <a:pt x="55" y="19"/>
                    </a:lnTo>
                    <a:lnTo>
                      <a:pt x="55" y="22"/>
                    </a:lnTo>
                    <a:lnTo>
                      <a:pt x="58" y="25"/>
                    </a:lnTo>
                    <a:lnTo>
                      <a:pt x="58" y="34"/>
                    </a:lnTo>
                    <a:lnTo>
                      <a:pt x="64" y="43"/>
                    </a:lnTo>
                    <a:lnTo>
                      <a:pt x="61" y="43"/>
                    </a:lnTo>
                    <a:lnTo>
                      <a:pt x="64" y="40"/>
                    </a:lnTo>
                    <a:lnTo>
                      <a:pt x="67" y="34"/>
                    </a:lnTo>
                    <a:lnTo>
                      <a:pt x="67" y="28"/>
                    </a:lnTo>
                    <a:lnTo>
                      <a:pt x="70" y="31"/>
                    </a:lnTo>
                    <a:lnTo>
                      <a:pt x="70" y="40"/>
                    </a:lnTo>
                    <a:lnTo>
                      <a:pt x="77" y="49"/>
                    </a:lnTo>
                    <a:lnTo>
                      <a:pt x="74" y="49"/>
                    </a:lnTo>
                    <a:lnTo>
                      <a:pt x="77" y="46"/>
                    </a:lnTo>
                    <a:lnTo>
                      <a:pt x="80" y="40"/>
                    </a:lnTo>
                    <a:lnTo>
                      <a:pt x="80" y="31"/>
                    </a:lnTo>
                    <a:lnTo>
                      <a:pt x="83" y="31"/>
                    </a:lnTo>
                    <a:lnTo>
                      <a:pt x="86" y="34"/>
                    </a:lnTo>
                    <a:lnTo>
                      <a:pt x="89" y="37"/>
                    </a:lnTo>
                    <a:lnTo>
                      <a:pt x="89" y="43"/>
                    </a:lnTo>
                    <a:lnTo>
                      <a:pt x="92" y="46"/>
                    </a:lnTo>
                    <a:lnTo>
                      <a:pt x="92" y="55"/>
                    </a:lnTo>
                    <a:lnTo>
                      <a:pt x="95" y="55"/>
                    </a:lnTo>
                    <a:lnTo>
                      <a:pt x="98" y="52"/>
                    </a:lnTo>
                    <a:lnTo>
                      <a:pt x="98" y="49"/>
                    </a:lnTo>
                    <a:lnTo>
                      <a:pt x="101" y="46"/>
                    </a:lnTo>
                    <a:lnTo>
                      <a:pt x="101" y="34"/>
                    </a:lnTo>
                    <a:lnTo>
                      <a:pt x="104" y="34"/>
                    </a:lnTo>
                    <a:lnTo>
                      <a:pt x="107" y="28"/>
                    </a:lnTo>
                    <a:lnTo>
                      <a:pt x="107" y="16"/>
                    </a:lnTo>
                    <a:lnTo>
                      <a:pt x="110" y="16"/>
                    </a:lnTo>
                    <a:lnTo>
                      <a:pt x="110" y="22"/>
                    </a:lnTo>
                    <a:lnTo>
                      <a:pt x="113" y="28"/>
                    </a:lnTo>
                    <a:lnTo>
                      <a:pt x="113" y="43"/>
                    </a:lnTo>
                    <a:lnTo>
                      <a:pt x="116" y="46"/>
                    </a:lnTo>
                    <a:lnTo>
                      <a:pt x="116" y="49"/>
                    </a:lnTo>
                    <a:lnTo>
                      <a:pt x="122" y="52"/>
                    </a:lnTo>
                    <a:lnTo>
                      <a:pt x="122" y="37"/>
                    </a:lnTo>
                    <a:lnTo>
                      <a:pt x="125" y="34"/>
                    </a:lnTo>
                    <a:lnTo>
                      <a:pt x="125" y="31"/>
                    </a:lnTo>
                    <a:lnTo>
                      <a:pt x="125" y="34"/>
                    </a:lnTo>
                    <a:lnTo>
                      <a:pt x="129" y="37"/>
                    </a:lnTo>
                    <a:lnTo>
                      <a:pt x="129" y="43"/>
                    </a:lnTo>
                    <a:lnTo>
                      <a:pt x="135" y="49"/>
                    </a:lnTo>
                    <a:lnTo>
                      <a:pt x="132" y="49"/>
                    </a:lnTo>
                    <a:lnTo>
                      <a:pt x="135" y="46"/>
                    </a:lnTo>
                    <a:lnTo>
                      <a:pt x="138" y="46"/>
                    </a:lnTo>
                    <a:lnTo>
                      <a:pt x="144" y="40"/>
                    </a:lnTo>
                    <a:lnTo>
                      <a:pt x="144" y="37"/>
                    </a:lnTo>
                    <a:lnTo>
                      <a:pt x="150" y="31"/>
                    </a:lnTo>
                    <a:lnTo>
                      <a:pt x="147" y="31"/>
                    </a:lnTo>
                    <a:lnTo>
                      <a:pt x="150" y="31"/>
                    </a:lnTo>
                    <a:lnTo>
                      <a:pt x="153" y="31"/>
                    </a:lnTo>
                    <a:lnTo>
                      <a:pt x="156" y="28"/>
                    </a:lnTo>
                    <a:lnTo>
                      <a:pt x="162" y="22"/>
                    </a:lnTo>
                    <a:lnTo>
                      <a:pt x="159" y="22"/>
                    </a:lnTo>
                    <a:lnTo>
                      <a:pt x="162" y="28"/>
                    </a:lnTo>
                    <a:lnTo>
                      <a:pt x="165" y="31"/>
                    </a:lnTo>
                    <a:lnTo>
                      <a:pt x="168" y="34"/>
                    </a:lnTo>
                    <a:lnTo>
                      <a:pt x="168" y="40"/>
                    </a:lnTo>
                    <a:lnTo>
                      <a:pt x="171" y="43"/>
                    </a:lnTo>
                    <a:lnTo>
                      <a:pt x="171" y="49"/>
                    </a:lnTo>
                    <a:lnTo>
                      <a:pt x="174" y="52"/>
                    </a:lnTo>
                    <a:lnTo>
                      <a:pt x="180" y="46"/>
                    </a:lnTo>
                    <a:lnTo>
                      <a:pt x="177" y="46"/>
                    </a:lnTo>
                    <a:lnTo>
                      <a:pt x="180" y="46"/>
                    </a:lnTo>
                    <a:lnTo>
                      <a:pt x="183" y="46"/>
                    </a:lnTo>
                    <a:lnTo>
                      <a:pt x="187" y="46"/>
                    </a:lnTo>
                    <a:lnTo>
                      <a:pt x="187" y="40"/>
                    </a:lnTo>
                    <a:lnTo>
                      <a:pt x="190" y="28"/>
                    </a:lnTo>
                    <a:lnTo>
                      <a:pt x="190" y="31"/>
                    </a:lnTo>
                    <a:lnTo>
                      <a:pt x="190" y="28"/>
                    </a:lnTo>
                    <a:lnTo>
                      <a:pt x="193" y="25"/>
                    </a:lnTo>
                    <a:lnTo>
                      <a:pt x="193" y="19"/>
                    </a:lnTo>
                    <a:lnTo>
                      <a:pt x="196" y="16"/>
                    </a:lnTo>
                    <a:lnTo>
                      <a:pt x="196" y="4"/>
                    </a:lnTo>
                    <a:lnTo>
                      <a:pt x="199" y="0"/>
                    </a:lnTo>
                    <a:lnTo>
                      <a:pt x="199" y="7"/>
                    </a:lnTo>
                    <a:lnTo>
                      <a:pt x="202" y="19"/>
                    </a:lnTo>
                    <a:lnTo>
                      <a:pt x="202" y="52"/>
                    </a:lnTo>
                    <a:lnTo>
                      <a:pt x="205" y="61"/>
                    </a:lnTo>
                    <a:lnTo>
                      <a:pt x="205" y="74"/>
                    </a:lnTo>
                    <a:lnTo>
                      <a:pt x="208" y="71"/>
                    </a:lnTo>
                    <a:lnTo>
                      <a:pt x="208" y="67"/>
                    </a:lnTo>
                    <a:lnTo>
                      <a:pt x="211" y="64"/>
                    </a:lnTo>
                    <a:lnTo>
                      <a:pt x="211" y="58"/>
                    </a:lnTo>
                    <a:lnTo>
                      <a:pt x="214" y="55"/>
                    </a:lnTo>
                    <a:lnTo>
                      <a:pt x="214" y="49"/>
                    </a:lnTo>
                    <a:lnTo>
                      <a:pt x="217" y="46"/>
                    </a:lnTo>
                    <a:lnTo>
                      <a:pt x="223" y="52"/>
                    </a:lnTo>
                    <a:lnTo>
                      <a:pt x="220" y="5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6" name="Freeform 48"/>
              <p:cNvSpPr>
                <a:spLocks noChangeAspect="1"/>
              </p:cNvSpPr>
              <p:nvPr/>
            </p:nvSpPr>
            <p:spPr bwMode="auto">
              <a:xfrm flipV="1">
                <a:off x="3897" y="3244"/>
                <a:ext cx="670" cy="42"/>
              </a:xfrm>
              <a:custGeom>
                <a:avLst/>
                <a:gdLst>
                  <a:gd name="T0" fmla="*/ 6 w 226"/>
                  <a:gd name="T1" fmla="*/ 46 h 73"/>
                  <a:gd name="T2" fmla="*/ 9 w 226"/>
                  <a:gd name="T3" fmla="*/ 34 h 73"/>
                  <a:gd name="T4" fmla="*/ 15 w 226"/>
                  <a:gd name="T5" fmla="*/ 31 h 73"/>
                  <a:gd name="T6" fmla="*/ 22 w 226"/>
                  <a:gd name="T7" fmla="*/ 37 h 73"/>
                  <a:gd name="T8" fmla="*/ 25 w 226"/>
                  <a:gd name="T9" fmla="*/ 34 h 73"/>
                  <a:gd name="T10" fmla="*/ 31 w 226"/>
                  <a:gd name="T11" fmla="*/ 16 h 73"/>
                  <a:gd name="T12" fmla="*/ 34 w 226"/>
                  <a:gd name="T13" fmla="*/ 22 h 73"/>
                  <a:gd name="T14" fmla="*/ 40 w 226"/>
                  <a:gd name="T15" fmla="*/ 55 h 73"/>
                  <a:gd name="T16" fmla="*/ 46 w 226"/>
                  <a:gd name="T17" fmla="*/ 70 h 73"/>
                  <a:gd name="T18" fmla="*/ 49 w 226"/>
                  <a:gd name="T19" fmla="*/ 34 h 73"/>
                  <a:gd name="T20" fmla="*/ 55 w 226"/>
                  <a:gd name="T21" fmla="*/ 52 h 73"/>
                  <a:gd name="T22" fmla="*/ 61 w 226"/>
                  <a:gd name="T23" fmla="*/ 55 h 73"/>
                  <a:gd name="T24" fmla="*/ 67 w 226"/>
                  <a:gd name="T25" fmla="*/ 43 h 73"/>
                  <a:gd name="T26" fmla="*/ 73 w 226"/>
                  <a:gd name="T27" fmla="*/ 55 h 73"/>
                  <a:gd name="T28" fmla="*/ 80 w 226"/>
                  <a:gd name="T29" fmla="*/ 55 h 73"/>
                  <a:gd name="T30" fmla="*/ 86 w 226"/>
                  <a:gd name="T31" fmla="*/ 40 h 73"/>
                  <a:gd name="T32" fmla="*/ 89 w 226"/>
                  <a:gd name="T33" fmla="*/ 25 h 73"/>
                  <a:gd name="T34" fmla="*/ 95 w 226"/>
                  <a:gd name="T35" fmla="*/ 46 h 73"/>
                  <a:gd name="T36" fmla="*/ 101 w 226"/>
                  <a:gd name="T37" fmla="*/ 52 h 73"/>
                  <a:gd name="T38" fmla="*/ 104 w 226"/>
                  <a:gd name="T39" fmla="*/ 22 h 73"/>
                  <a:gd name="T40" fmla="*/ 110 w 226"/>
                  <a:gd name="T41" fmla="*/ 6 h 73"/>
                  <a:gd name="T42" fmla="*/ 113 w 226"/>
                  <a:gd name="T43" fmla="*/ 61 h 73"/>
                  <a:gd name="T44" fmla="*/ 119 w 226"/>
                  <a:gd name="T45" fmla="*/ 70 h 73"/>
                  <a:gd name="T46" fmla="*/ 122 w 226"/>
                  <a:gd name="T47" fmla="*/ 58 h 73"/>
                  <a:gd name="T48" fmla="*/ 128 w 226"/>
                  <a:gd name="T49" fmla="*/ 46 h 73"/>
                  <a:gd name="T50" fmla="*/ 132 w 226"/>
                  <a:gd name="T51" fmla="*/ 40 h 73"/>
                  <a:gd name="T52" fmla="*/ 138 w 226"/>
                  <a:gd name="T53" fmla="*/ 19 h 73"/>
                  <a:gd name="T54" fmla="*/ 141 w 226"/>
                  <a:gd name="T55" fmla="*/ 19 h 73"/>
                  <a:gd name="T56" fmla="*/ 147 w 226"/>
                  <a:gd name="T57" fmla="*/ 52 h 73"/>
                  <a:gd name="T58" fmla="*/ 153 w 226"/>
                  <a:gd name="T59" fmla="*/ 67 h 73"/>
                  <a:gd name="T60" fmla="*/ 156 w 226"/>
                  <a:gd name="T61" fmla="*/ 40 h 73"/>
                  <a:gd name="T62" fmla="*/ 162 w 226"/>
                  <a:gd name="T63" fmla="*/ 40 h 73"/>
                  <a:gd name="T64" fmla="*/ 168 w 226"/>
                  <a:gd name="T65" fmla="*/ 52 h 73"/>
                  <a:gd name="T66" fmla="*/ 174 w 226"/>
                  <a:gd name="T67" fmla="*/ 34 h 73"/>
                  <a:gd name="T68" fmla="*/ 177 w 226"/>
                  <a:gd name="T69" fmla="*/ 37 h 73"/>
                  <a:gd name="T70" fmla="*/ 187 w 226"/>
                  <a:gd name="T71" fmla="*/ 40 h 73"/>
                  <a:gd name="T72" fmla="*/ 193 w 226"/>
                  <a:gd name="T73" fmla="*/ 43 h 73"/>
                  <a:gd name="T74" fmla="*/ 199 w 226"/>
                  <a:gd name="T75" fmla="*/ 22 h 73"/>
                  <a:gd name="T76" fmla="*/ 202 w 226"/>
                  <a:gd name="T77" fmla="*/ 46 h 73"/>
                  <a:gd name="T78" fmla="*/ 208 w 226"/>
                  <a:gd name="T79" fmla="*/ 55 h 73"/>
                  <a:gd name="T80" fmla="*/ 217 w 226"/>
                  <a:gd name="T81" fmla="*/ 52 h 73"/>
                  <a:gd name="T82" fmla="*/ 223 w 226"/>
                  <a:gd name="T8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 h="73">
                    <a:moveTo>
                      <a:pt x="0" y="58"/>
                    </a:moveTo>
                    <a:lnTo>
                      <a:pt x="3" y="49"/>
                    </a:lnTo>
                    <a:lnTo>
                      <a:pt x="6" y="46"/>
                    </a:lnTo>
                    <a:lnTo>
                      <a:pt x="6" y="43"/>
                    </a:lnTo>
                    <a:lnTo>
                      <a:pt x="9" y="40"/>
                    </a:lnTo>
                    <a:lnTo>
                      <a:pt x="9" y="34"/>
                    </a:lnTo>
                    <a:lnTo>
                      <a:pt x="12" y="31"/>
                    </a:lnTo>
                    <a:lnTo>
                      <a:pt x="15" y="34"/>
                    </a:lnTo>
                    <a:lnTo>
                      <a:pt x="15" y="31"/>
                    </a:lnTo>
                    <a:lnTo>
                      <a:pt x="18" y="28"/>
                    </a:lnTo>
                    <a:lnTo>
                      <a:pt x="18" y="34"/>
                    </a:lnTo>
                    <a:lnTo>
                      <a:pt x="22" y="37"/>
                    </a:lnTo>
                    <a:lnTo>
                      <a:pt x="22" y="43"/>
                    </a:lnTo>
                    <a:lnTo>
                      <a:pt x="25" y="40"/>
                    </a:lnTo>
                    <a:lnTo>
                      <a:pt x="25" y="34"/>
                    </a:lnTo>
                    <a:lnTo>
                      <a:pt x="28" y="28"/>
                    </a:lnTo>
                    <a:lnTo>
                      <a:pt x="28" y="19"/>
                    </a:lnTo>
                    <a:lnTo>
                      <a:pt x="31" y="16"/>
                    </a:lnTo>
                    <a:lnTo>
                      <a:pt x="31" y="6"/>
                    </a:lnTo>
                    <a:lnTo>
                      <a:pt x="34" y="10"/>
                    </a:lnTo>
                    <a:lnTo>
                      <a:pt x="34" y="22"/>
                    </a:lnTo>
                    <a:lnTo>
                      <a:pt x="37" y="28"/>
                    </a:lnTo>
                    <a:lnTo>
                      <a:pt x="37" y="46"/>
                    </a:lnTo>
                    <a:lnTo>
                      <a:pt x="40" y="55"/>
                    </a:lnTo>
                    <a:lnTo>
                      <a:pt x="40" y="70"/>
                    </a:lnTo>
                    <a:lnTo>
                      <a:pt x="43" y="73"/>
                    </a:lnTo>
                    <a:lnTo>
                      <a:pt x="46" y="70"/>
                    </a:lnTo>
                    <a:lnTo>
                      <a:pt x="46" y="58"/>
                    </a:lnTo>
                    <a:lnTo>
                      <a:pt x="49" y="49"/>
                    </a:lnTo>
                    <a:lnTo>
                      <a:pt x="49" y="34"/>
                    </a:lnTo>
                    <a:lnTo>
                      <a:pt x="52" y="31"/>
                    </a:lnTo>
                    <a:lnTo>
                      <a:pt x="55" y="37"/>
                    </a:lnTo>
                    <a:lnTo>
                      <a:pt x="55" y="52"/>
                    </a:lnTo>
                    <a:lnTo>
                      <a:pt x="61" y="58"/>
                    </a:lnTo>
                    <a:lnTo>
                      <a:pt x="58" y="58"/>
                    </a:lnTo>
                    <a:lnTo>
                      <a:pt x="61" y="55"/>
                    </a:lnTo>
                    <a:lnTo>
                      <a:pt x="64" y="55"/>
                    </a:lnTo>
                    <a:lnTo>
                      <a:pt x="67" y="49"/>
                    </a:lnTo>
                    <a:lnTo>
                      <a:pt x="67" y="43"/>
                    </a:lnTo>
                    <a:lnTo>
                      <a:pt x="70" y="40"/>
                    </a:lnTo>
                    <a:lnTo>
                      <a:pt x="73" y="43"/>
                    </a:lnTo>
                    <a:lnTo>
                      <a:pt x="73" y="55"/>
                    </a:lnTo>
                    <a:lnTo>
                      <a:pt x="80" y="61"/>
                    </a:lnTo>
                    <a:lnTo>
                      <a:pt x="77" y="61"/>
                    </a:lnTo>
                    <a:lnTo>
                      <a:pt x="80" y="55"/>
                    </a:lnTo>
                    <a:lnTo>
                      <a:pt x="83" y="49"/>
                    </a:lnTo>
                    <a:lnTo>
                      <a:pt x="83" y="43"/>
                    </a:lnTo>
                    <a:lnTo>
                      <a:pt x="86" y="40"/>
                    </a:lnTo>
                    <a:lnTo>
                      <a:pt x="86" y="34"/>
                    </a:lnTo>
                    <a:lnTo>
                      <a:pt x="89" y="31"/>
                    </a:lnTo>
                    <a:lnTo>
                      <a:pt x="89" y="25"/>
                    </a:lnTo>
                    <a:lnTo>
                      <a:pt x="92" y="28"/>
                    </a:lnTo>
                    <a:lnTo>
                      <a:pt x="92" y="40"/>
                    </a:lnTo>
                    <a:lnTo>
                      <a:pt x="95" y="46"/>
                    </a:lnTo>
                    <a:lnTo>
                      <a:pt x="95" y="58"/>
                    </a:lnTo>
                    <a:lnTo>
                      <a:pt x="98" y="61"/>
                    </a:lnTo>
                    <a:lnTo>
                      <a:pt x="101" y="52"/>
                    </a:lnTo>
                    <a:lnTo>
                      <a:pt x="101" y="46"/>
                    </a:lnTo>
                    <a:lnTo>
                      <a:pt x="104" y="40"/>
                    </a:lnTo>
                    <a:lnTo>
                      <a:pt x="104" y="22"/>
                    </a:lnTo>
                    <a:lnTo>
                      <a:pt x="107" y="13"/>
                    </a:lnTo>
                    <a:lnTo>
                      <a:pt x="107" y="0"/>
                    </a:lnTo>
                    <a:lnTo>
                      <a:pt x="110" y="6"/>
                    </a:lnTo>
                    <a:lnTo>
                      <a:pt x="110" y="25"/>
                    </a:lnTo>
                    <a:lnTo>
                      <a:pt x="113" y="34"/>
                    </a:lnTo>
                    <a:lnTo>
                      <a:pt x="113" y="61"/>
                    </a:lnTo>
                    <a:lnTo>
                      <a:pt x="116" y="67"/>
                    </a:lnTo>
                    <a:lnTo>
                      <a:pt x="116" y="73"/>
                    </a:lnTo>
                    <a:lnTo>
                      <a:pt x="119" y="70"/>
                    </a:lnTo>
                    <a:lnTo>
                      <a:pt x="119" y="67"/>
                    </a:lnTo>
                    <a:lnTo>
                      <a:pt x="122" y="64"/>
                    </a:lnTo>
                    <a:lnTo>
                      <a:pt x="122" y="58"/>
                    </a:lnTo>
                    <a:lnTo>
                      <a:pt x="125" y="55"/>
                    </a:lnTo>
                    <a:lnTo>
                      <a:pt x="125" y="52"/>
                    </a:lnTo>
                    <a:lnTo>
                      <a:pt x="128" y="46"/>
                    </a:lnTo>
                    <a:lnTo>
                      <a:pt x="128" y="40"/>
                    </a:lnTo>
                    <a:lnTo>
                      <a:pt x="135" y="40"/>
                    </a:lnTo>
                    <a:lnTo>
                      <a:pt x="132" y="40"/>
                    </a:lnTo>
                    <a:lnTo>
                      <a:pt x="135" y="37"/>
                    </a:lnTo>
                    <a:lnTo>
                      <a:pt x="138" y="34"/>
                    </a:lnTo>
                    <a:lnTo>
                      <a:pt x="138" y="19"/>
                    </a:lnTo>
                    <a:lnTo>
                      <a:pt x="141" y="13"/>
                    </a:lnTo>
                    <a:lnTo>
                      <a:pt x="141" y="10"/>
                    </a:lnTo>
                    <a:lnTo>
                      <a:pt x="141" y="19"/>
                    </a:lnTo>
                    <a:lnTo>
                      <a:pt x="144" y="28"/>
                    </a:lnTo>
                    <a:lnTo>
                      <a:pt x="144" y="43"/>
                    </a:lnTo>
                    <a:lnTo>
                      <a:pt x="147" y="52"/>
                    </a:lnTo>
                    <a:lnTo>
                      <a:pt x="147" y="67"/>
                    </a:lnTo>
                    <a:lnTo>
                      <a:pt x="150" y="70"/>
                    </a:lnTo>
                    <a:lnTo>
                      <a:pt x="153" y="67"/>
                    </a:lnTo>
                    <a:lnTo>
                      <a:pt x="153" y="61"/>
                    </a:lnTo>
                    <a:lnTo>
                      <a:pt x="156" y="55"/>
                    </a:lnTo>
                    <a:lnTo>
                      <a:pt x="156" y="40"/>
                    </a:lnTo>
                    <a:lnTo>
                      <a:pt x="159" y="34"/>
                    </a:lnTo>
                    <a:lnTo>
                      <a:pt x="159" y="37"/>
                    </a:lnTo>
                    <a:lnTo>
                      <a:pt x="162" y="40"/>
                    </a:lnTo>
                    <a:lnTo>
                      <a:pt x="162" y="52"/>
                    </a:lnTo>
                    <a:lnTo>
                      <a:pt x="165" y="55"/>
                    </a:lnTo>
                    <a:lnTo>
                      <a:pt x="168" y="52"/>
                    </a:lnTo>
                    <a:lnTo>
                      <a:pt x="171" y="46"/>
                    </a:lnTo>
                    <a:lnTo>
                      <a:pt x="171" y="37"/>
                    </a:lnTo>
                    <a:lnTo>
                      <a:pt x="174" y="34"/>
                    </a:lnTo>
                    <a:lnTo>
                      <a:pt x="174" y="31"/>
                    </a:lnTo>
                    <a:lnTo>
                      <a:pt x="174" y="34"/>
                    </a:lnTo>
                    <a:lnTo>
                      <a:pt x="177" y="37"/>
                    </a:lnTo>
                    <a:lnTo>
                      <a:pt x="177" y="40"/>
                    </a:lnTo>
                    <a:lnTo>
                      <a:pt x="183" y="43"/>
                    </a:lnTo>
                    <a:lnTo>
                      <a:pt x="187" y="40"/>
                    </a:lnTo>
                    <a:lnTo>
                      <a:pt x="190" y="43"/>
                    </a:lnTo>
                    <a:lnTo>
                      <a:pt x="193" y="46"/>
                    </a:lnTo>
                    <a:lnTo>
                      <a:pt x="193" y="43"/>
                    </a:lnTo>
                    <a:lnTo>
                      <a:pt x="196" y="37"/>
                    </a:lnTo>
                    <a:lnTo>
                      <a:pt x="196" y="25"/>
                    </a:lnTo>
                    <a:lnTo>
                      <a:pt x="199" y="22"/>
                    </a:lnTo>
                    <a:lnTo>
                      <a:pt x="199" y="25"/>
                    </a:lnTo>
                    <a:lnTo>
                      <a:pt x="202" y="28"/>
                    </a:lnTo>
                    <a:lnTo>
                      <a:pt x="202" y="46"/>
                    </a:lnTo>
                    <a:lnTo>
                      <a:pt x="205" y="49"/>
                    </a:lnTo>
                    <a:lnTo>
                      <a:pt x="205" y="58"/>
                    </a:lnTo>
                    <a:lnTo>
                      <a:pt x="208" y="55"/>
                    </a:lnTo>
                    <a:lnTo>
                      <a:pt x="211" y="55"/>
                    </a:lnTo>
                    <a:lnTo>
                      <a:pt x="214" y="55"/>
                    </a:lnTo>
                    <a:lnTo>
                      <a:pt x="217" y="52"/>
                    </a:lnTo>
                    <a:lnTo>
                      <a:pt x="220" y="49"/>
                    </a:lnTo>
                    <a:lnTo>
                      <a:pt x="223" y="43"/>
                    </a:lnTo>
                    <a:lnTo>
                      <a:pt x="223" y="25"/>
                    </a:lnTo>
                    <a:lnTo>
                      <a:pt x="226" y="19"/>
                    </a:lnTo>
                    <a:lnTo>
                      <a:pt x="226" y="2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7" name="Freeform 49"/>
              <p:cNvSpPr>
                <a:spLocks noChangeAspect="1"/>
              </p:cNvSpPr>
              <p:nvPr/>
            </p:nvSpPr>
            <p:spPr bwMode="auto">
              <a:xfrm flipV="1">
                <a:off x="4567" y="3248"/>
                <a:ext cx="718" cy="38"/>
              </a:xfrm>
              <a:custGeom>
                <a:avLst/>
                <a:gdLst>
                  <a:gd name="T0" fmla="*/ 3 w 242"/>
                  <a:gd name="T1" fmla="*/ 46 h 67"/>
                  <a:gd name="T2" fmla="*/ 9 w 242"/>
                  <a:gd name="T3" fmla="*/ 55 h 67"/>
                  <a:gd name="T4" fmla="*/ 16 w 242"/>
                  <a:gd name="T5" fmla="*/ 40 h 67"/>
                  <a:gd name="T6" fmla="*/ 19 w 242"/>
                  <a:gd name="T7" fmla="*/ 40 h 67"/>
                  <a:gd name="T8" fmla="*/ 22 w 242"/>
                  <a:gd name="T9" fmla="*/ 46 h 67"/>
                  <a:gd name="T10" fmla="*/ 28 w 242"/>
                  <a:gd name="T11" fmla="*/ 31 h 67"/>
                  <a:gd name="T12" fmla="*/ 34 w 242"/>
                  <a:gd name="T13" fmla="*/ 34 h 67"/>
                  <a:gd name="T14" fmla="*/ 37 w 242"/>
                  <a:gd name="T15" fmla="*/ 67 h 67"/>
                  <a:gd name="T16" fmla="*/ 43 w 242"/>
                  <a:gd name="T17" fmla="*/ 58 h 67"/>
                  <a:gd name="T18" fmla="*/ 49 w 242"/>
                  <a:gd name="T19" fmla="*/ 55 h 67"/>
                  <a:gd name="T20" fmla="*/ 64 w 242"/>
                  <a:gd name="T21" fmla="*/ 46 h 67"/>
                  <a:gd name="T22" fmla="*/ 67 w 242"/>
                  <a:gd name="T23" fmla="*/ 43 h 67"/>
                  <a:gd name="T24" fmla="*/ 74 w 242"/>
                  <a:gd name="T25" fmla="*/ 34 h 67"/>
                  <a:gd name="T26" fmla="*/ 77 w 242"/>
                  <a:gd name="T27" fmla="*/ 0 h 67"/>
                  <a:gd name="T28" fmla="*/ 83 w 242"/>
                  <a:gd name="T29" fmla="*/ 16 h 67"/>
                  <a:gd name="T30" fmla="*/ 86 w 242"/>
                  <a:gd name="T31" fmla="*/ 64 h 67"/>
                  <a:gd name="T32" fmla="*/ 95 w 242"/>
                  <a:gd name="T33" fmla="*/ 52 h 67"/>
                  <a:gd name="T34" fmla="*/ 104 w 242"/>
                  <a:gd name="T35" fmla="*/ 58 h 67"/>
                  <a:gd name="T36" fmla="*/ 110 w 242"/>
                  <a:gd name="T37" fmla="*/ 49 h 67"/>
                  <a:gd name="T38" fmla="*/ 116 w 242"/>
                  <a:gd name="T39" fmla="*/ 40 h 67"/>
                  <a:gd name="T40" fmla="*/ 119 w 242"/>
                  <a:gd name="T41" fmla="*/ 19 h 67"/>
                  <a:gd name="T42" fmla="*/ 126 w 242"/>
                  <a:gd name="T43" fmla="*/ 31 h 67"/>
                  <a:gd name="T44" fmla="*/ 129 w 242"/>
                  <a:gd name="T45" fmla="*/ 52 h 67"/>
                  <a:gd name="T46" fmla="*/ 135 w 242"/>
                  <a:gd name="T47" fmla="*/ 43 h 67"/>
                  <a:gd name="T48" fmla="*/ 141 w 242"/>
                  <a:gd name="T49" fmla="*/ 25 h 67"/>
                  <a:gd name="T50" fmla="*/ 144 w 242"/>
                  <a:gd name="T51" fmla="*/ 28 h 67"/>
                  <a:gd name="T52" fmla="*/ 147 w 242"/>
                  <a:gd name="T53" fmla="*/ 67 h 67"/>
                  <a:gd name="T54" fmla="*/ 156 w 242"/>
                  <a:gd name="T55" fmla="*/ 58 h 67"/>
                  <a:gd name="T56" fmla="*/ 162 w 242"/>
                  <a:gd name="T57" fmla="*/ 49 h 67"/>
                  <a:gd name="T58" fmla="*/ 174 w 242"/>
                  <a:gd name="T59" fmla="*/ 43 h 67"/>
                  <a:gd name="T60" fmla="*/ 184 w 242"/>
                  <a:gd name="T61" fmla="*/ 49 h 67"/>
                  <a:gd name="T62" fmla="*/ 187 w 242"/>
                  <a:gd name="T63" fmla="*/ 49 h 67"/>
                  <a:gd name="T64" fmla="*/ 193 w 242"/>
                  <a:gd name="T65" fmla="*/ 31 h 67"/>
                  <a:gd name="T66" fmla="*/ 196 w 242"/>
                  <a:gd name="T67" fmla="*/ 31 h 67"/>
                  <a:gd name="T68" fmla="*/ 205 w 242"/>
                  <a:gd name="T69" fmla="*/ 55 h 67"/>
                  <a:gd name="T70" fmla="*/ 208 w 242"/>
                  <a:gd name="T71" fmla="*/ 52 h 67"/>
                  <a:gd name="T72" fmla="*/ 211 w 242"/>
                  <a:gd name="T73" fmla="*/ 37 h 67"/>
                  <a:gd name="T74" fmla="*/ 217 w 242"/>
                  <a:gd name="T75" fmla="*/ 46 h 67"/>
                  <a:gd name="T76" fmla="*/ 223 w 242"/>
                  <a:gd name="T77" fmla="*/ 46 h 67"/>
                  <a:gd name="T78" fmla="*/ 226 w 242"/>
                  <a:gd name="T79" fmla="*/ 16 h 67"/>
                  <a:gd name="T80" fmla="*/ 232 w 242"/>
                  <a:gd name="T81" fmla="*/ 22 h 67"/>
                  <a:gd name="T82" fmla="*/ 236 w 242"/>
                  <a:gd name="T83" fmla="*/ 5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67">
                    <a:moveTo>
                      <a:pt x="0" y="25"/>
                    </a:moveTo>
                    <a:lnTo>
                      <a:pt x="3" y="31"/>
                    </a:lnTo>
                    <a:lnTo>
                      <a:pt x="3" y="46"/>
                    </a:lnTo>
                    <a:lnTo>
                      <a:pt x="6" y="49"/>
                    </a:lnTo>
                    <a:lnTo>
                      <a:pt x="6" y="55"/>
                    </a:lnTo>
                    <a:lnTo>
                      <a:pt x="9" y="55"/>
                    </a:lnTo>
                    <a:lnTo>
                      <a:pt x="12" y="49"/>
                    </a:lnTo>
                    <a:lnTo>
                      <a:pt x="12" y="43"/>
                    </a:lnTo>
                    <a:lnTo>
                      <a:pt x="16" y="40"/>
                    </a:lnTo>
                    <a:lnTo>
                      <a:pt x="16" y="34"/>
                    </a:lnTo>
                    <a:lnTo>
                      <a:pt x="16" y="37"/>
                    </a:lnTo>
                    <a:lnTo>
                      <a:pt x="19" y="40"/>
                    </a:lnTo>
                    <a:lnTo>
                      <a:pt x="19" y="46"/>
                    </a:lnTo>
                    <a:lnTo>
                      <a:pt x="22" y="49"/>
                    </a:lnTo>
                    <a:lnTo>
                      <a:pt x="22" y="46"/>
                    </a:lnTo>
                    <a:lnTo>
                      <a:pt x="25" y="40"/>
                    </a:lnTo>
                    <a:lnTo>
                      <a:pt x="25" y="34"/>
                    </a:lnTo>
                    <a:lnTo>
                      <a:pt x="28" y="31"/>
                    </a:lnTo>
                    <a:lnTo>
                      <a:pt x="28" y="25"/>
                    </a:lnTo>
                    <a:lnTo>
                      <a:pt x="31" y="28"/>
                    </a:lnTo>
                    <a:lnTo>
                      <a:pt x="34" y="34"/>
                    </a:lnTo>
                    <a:lnTo>
                      <a:pt x="34" y="55"/>
                    </a:lnTo>
                    <a:lnTo>
                      <a:pt x="37" y="58"/>
                    </a:lnTo>
                    <a:lnTo>
                      <a:pt x="37" y="67"/>
                    </a:lnTo>
                    <a:lnTo>
                      <a:pt x="40" y="64"/>
                    </a:lnTo>
                    <a:lnTo>
                      <a:pt x="40" y="61"/>
                    </a:lnTo>
                    <a:lnTo>
                      <a:pt x="43" y="58"/>
                    </a:lnTo>
                    <a:lnTo>
                      <a:pt x="43" y="55"/>
                    </a:lnTo>
                    <a:lnTo>
                      <a:pt x="49" y="52"/>
                    </a:lnTo>
                    <a:lnTo>
                      <a:pt x="49" y="55"/>
                    </a:lnTo>
                    <a:lnTo>
                      <a:pt x="58" y="55"/>
                    </a:lnTo>
                    <a:lnTo>
                      <a:pt x="58" y="52"/>
                    </a:lnTo>
                    <a:lnTo>
                      <a:pt x="64" y="46"/>
                    </a:lnTo>
                    <a:lnTo>
                      <a:pt x="61" y="46"/>
                    </a:lnTo>
                    <a:lnTo>
                      <a:pt x="64" y="46"/>
                    </a:lnTo>
                    <a:lnTo>
                      <a:pt x="67" y="43"/>
                    </a:lnTo>
                    <a:lnTo>
                      <a:pt x="71" y="40"/>
                    </a:lnTo>
                    <a:lnTo>
                      <a:pt x="71" y="37"/>
                    </a:lnTo>
                    <a:lnTo>
                      <a:pt x="74" y="34"/>
                    </a:lnTo>
                    <a:lnTo>
                      <a:pt x="74" y="16"/>
                    </a:lnTo>
                    <a:lnTo>
                      <a:pt x="77" y="10"/>
                    </a:lnTo>
                    <a:lnTo>
                      <a:pt x="77" y="0"/>
                    </a:lnTo>
                    <a:lnTo>
                      <a:pt x="80" y="0"/>
                    </a:lnTo>
                    <a:lnTo>
                      <a:pt x="80" y="6"/>
                    </a:lnTo>
                    <a:lnTo>
                      <a:pt x="83" y="16"/>
                    </a:lnTo>
                    <a:lnTo>
                      <a:pt x="83" y="46"/>
                    </a:lnTo>
                    <a:lnTo>
                      <a:pt x="86" y="55"/>
                    </a:lnTo>
                    <a:lnTo>
                      <a:pt x="86" y="64"/>
                    </a:lnTo>
                    <a:lnTo>
                      <a:pt x="89" y="61"/>
                    </a:lnTo>
                    <a:lnTo>
                      <a:pt x="95" y="55"/>
                    </a:lnTo>
                    <a:lnTo>
                      <a:pt x="95" y="52"/>
                    </a:lnTo>
                    <a:lnTo>
                      <a:pt x="98" y="52"/>
                    </a:lnTo>
                    <a:lnTo>
                      <a:pt x="101" y="55"/>
                    </a:lnTo>
                    <a:lnTo>
                      <a:pt x="104" y="58"/>
                    </a:lnTo>
                    <a:lnTo>
                      <a:pt x="107" y="55"/>
                    </a:lnTo>
                    <a:lnTo>
                      <a:pt x="107" y="52"/>
                    </a:lnTo>
                    <a:lnTo>
                      <a:pt x="110" y="49"/>
                    </a:lnTo>
                    <a:lnTo>
                      <a:pt x="110" y="43"/>
                    </a:lnTo>
                    <a:lnTo>
                      <a:pt x="113" y="43"/>
                    </a:lnTo>
                    <a:lnTo>
                      <a:pt x="116" y="40"/>
                    </a:lnTo>
                    <a:lnTo>
                      <a:pt x="116" y="34"/>
                    </a:lnTo>
                    <a:lnTo>
                      <a:pt x="119" y="28"/>
                    </a:lnTo>
                    <a:lnTo>
                      <a:pt x="119" y="19"/>
                    </a:lnTo>
                    <a:lnTo>
                      <a:pt x="122" y="16"/>
                    </a:lnTo>
                    <a:lnTo>
                      <a:pt x="122" y="25"/>
                    </a:lnTo>
                    <a:lnTo>
                      <a:pt x="126" y="31"/>
                    </a:lnTo>
                    <a:lnTo>
                      <a:pt x="126" y="43"/>
                    </a:lnTo>
                    <a:lnTo>
                      <a:pt x="129" y="46"/>
                    </a:lnTo>
                    <a:lnTo>
                      <a:pt x="129" y="52"/>
                    </a:lnTo>
                    <a:lnTo>
                      <a:pt x="129" y="49"/>
                    </a:lnTo>
                    <a:lnTo>
                      <a:pt x="132" y="46"/>
                    </a:lnTo>
                    <a:lnTo>
                      <a:pt x="135" y="43"/>
                    </a:lnTo>
                    <a:lnTo>
                      <a:pt x="138" y="43"/>
                    </a:lnTo>
                    <a:lnTo>
                      <a:pt x="138" y="31"/>
                    </a:lnTo>
                    <a:lnTo>
                      <a:pt x="141" y="25"/>
                    </a:lnTo>
                    <a:lnTo>
                      <a:pt x="141" y="19"/>
                    </a:lnTo>
                    <a:lnTo>
                      <a:pt x="141" y="22"/>
                    </a:lnTo>
                    <a:lnTo>
                      <a:pt x="144" y="28"/>
                    </a:lnTo>
                    <a:lnTo>
                      <a:pt x="144" y="46"/>
                    </a:lnTo>
                    <a:lnTo>
                      <a:pt x="147" y="55"/>
                    </a:lnTo>
                    <a:lnTo>
                      <a:pt x="147" y="67"/>
                    </a:lnTo>
                    <a:lnTo>
                      <a:pt x="150" y="67"/>
                    </a:lnTo>
                    <a:lnTo>
                      <a:pt x="153" y="61"/>
                    </a:lnTo>
                    <a:lnTo>
                      <a:pt x="156" y="58"/>
                    </a:lnTo>
                    <a:lnTo>
                      <a:pt x="156" y="52"/>
                    </a:lnTo>
                    <a:lnTo>
                      <a:pt x="159" y="52"/>
                    </a:lnTo>
                    <a:lnTo>
                      <a:pt x="162" y="49"/>
                    </a:lnTo>
                    <a:lnTo>
                      <a:pt x="165" y="52"/>
                    </a:lnTo>
                    <a:lnTo>
                      <a:pt x="168" y="49"/>
                    </a:lnTo>
                    <a:lnTo>
                      <a:pt x="174" y="43"/>
                    </a:lnTo>
                    <a:lnTo>
                      <a:pt x="174" y="40"/>
                    </a:lnTo>
                    <a:lnTo>
                      <a:pt x="177" y="43"/>
                    </a:lnTo>
                    <a:lnTo>
                      <a:pt x="184" y="49"/>
                    </a:lnTo>
                    <a:lnTo>
                      <a:pt x="181" y="49"/>
                    </a:lnTo>
                    <a:lnTo>
                      <a:pt x="184" y="49"/>
                    </a:lnTo>
                    <a:lnTo>
                      <a:pt x="187" y="49"/>
                    </a:lnTo>
                    <a:lnTo>
                      <a:pt x="190" y="43"/>
                    </a:lnTo>
                    <a:lnTo>
                      <a:pt x="190" y="37"/>
                    </a:lnTo>
                    <a:lnTo>
                      <a:pt x="193" y="31"/>
                    </a:lnTo>
                    <a:lnTo>
                      <a:pt x="193" y="22"/>
                    </a:lnTo>
                    <a:lnTo>
                      <a:pt x="196" y="19"/>
                    </a:lnTo>
                    <a:lnTo>
                      <a:pt x="196" y="31"/>
                    </a:lnTo>
                    <a:lnTo>
                      <a:pt x="199" y="37"/>
                    </a:lnTo>
                    <a:lnTo>
                      <a:pt x="199" y="46"/>
                    </a:lnTo>
                    <a:lnTo>
                      <a:pt x="205" y="55"/>
                    </a:lnTo>
                    <a:lnTo>
                      <a:pt x="202" y="55"/>
                    </a:lnTo>
                    <a:lnTo>
                      <a:pt x="205" y="55"/>
                    </a:lnTo>
                    <a:lnTo>
                      <a:pt x="208" y="52"/>
                    </a:lnTo>
                    <a:lnTo>
                      <a:pt x="208" y="49"/>
                    </a:lnTo>
                    <a:lnTo>
                      <a:pt x="211" y="43"/>
                    </a:lnTo>
                    <a:lnTo>
                      <a:pt x="211" y="37"/>
                    </a:lnTo>
                    <a:lnTo>
                      <a:pt x="214" y="40"/>
                    </a:lnTo>
                    <a:lnTo>
                      <a:pt x="214" y="43"/>
                    </a:lnTo>
                    <a:lnTo>
                      <a:pt x="217" y="46"/>
                    </a:lnTo>
                    <a:lnTo>
                      <a:pt x="217" y="52"/>
                    </a:lnTo>
                    <a:lnTo>
                      <a:pt x="220" y="49"/>
                    </a:lnTo>
                    <a:lnTo>
                      <a:pt x="223" y="46"/>
                    </a:lnTo>
                    <a:lnTo>
                      <a:pt x="223" y="37"/>
                    </a:lnTo>
                    <a:lnTo>
                      <a:pt x="226" y="31"/>
                    </a:lnTo>
                    <a:lnTo>
                      <a:pt x="226" y="16"/>
                    </a:lnTo>
                    <a:lnTo>
                      <a:pt x="229" y="13"/>
                    </a:lnTo>
                    <a:lnTo>
                      <a:pt x="229" y="19"/>
                    </a:lnTo>
                    <a:lnTo>
                      <a:pt x="232" y="22"/>
                    </a:lnTo>
                    <a:lnTo>
                      <a:pt x="232" y="31"/>
                    </a:lnTo>
                    <a:lnTo>
                      <a:pt x="236" y="37"/>
                    </a:lnTo>
                    <a:lnTo>
                      <a:pt x="236" y="55"/>
                    </a:lnTo>
                    <a:lnTo>
                      <a:pt x="242" y="64"/>
                    </a:lnTo>
                    <a:lnTo>
                      <a:pt x="239" y="6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8" name="Freeform 50"/>
              <p:cNvSpPr>
                <a:spLocks noChangeAspect="1"/>
              </p:cNvSpPr>
              <p:nvPr/>
            </p:nvSpPr>
            <p:spPr bwMode="auto">
              <a:xfrm flipV="1">
                <a:off x="5278" y="3240"/>
                <a:ext cx="414" cy="39"/>
              </a:xfrm>
              <a:custGeom>
                <a:avLst/>
                <a:gdLst>
                  <a:gd name="T0" fmla="*/ 3 w 140"/>
                  <a:gd name="T1" fmla="*/ 42 h 67"/>
                  <a:gd name="T2" fmla="*/ 6 w 140"/>
                  <a:gd name="T3" fmla="*/ 30 h 67"/>
                  <a:gd name="T4" fmla="*/ 9 w 140"/>
                  <a:gd name="T5" fmla="*/ 12 h 67"/>
                  <a:gd name="T6" fmla="*/ 12 w 140"/>
                  <a:gd name="T7" fmla="*/ 0 h 67"/>
                  <a:gd name="T8" fmla="*/ 15 w 140"/>
                  <a:gd name="T9" fmla="*/ 18 h 67"/>
                  <a:gd name="T10" fmla="*/ 18 w 140"/>
                  <a:gd name="T11" fmla="*/ 42 h 67"/>
                  <a:gd name="T12" fmla="*/ 21 w 140"/>
                  <a:gd name="T13" fmla="*/ 54 h 67"/>
                  <a:gd name="T14" fmla="*/ 24 w 140"/>
                  <a:gd name="T15" fmla="*/ 64 h 67"/>
                  <a:gd name="T16" fmla="*/ 27 w 140"/>
                  <a:gd name="T17" fmla="*/ 64 h 67"/>
                  <a:gd name="T18" fmla="*/ 30 w 140"/>
                  <a:gd name="T19" fmla="*/ 45 h 67"/>
                  <a:gd name="T20" fmla="*/ 33 w 140"/>
                  <a:gd name="T21" fmla="*/ 33 h 67"/>
                  <a:gd name="T22" fmla="*/ 36 w 140"/>
                  <a:gd name="T23" fmla="*/ 21 h 67"/>
                  <a:gd name="T24" fmla="*/ 39 w 140"/>
                  <a:gd name="T25" fmla="*/ 27 h 67"/>
                  <a:gd name="T26" fmla="*/ 45 w 140"/>
                  <a:gd name="T27" fmla="*/ 39 h 67"/>
                  <a:gd name="T28" fmla="*/ 45 w 140"/>
                  <a:gd name="T29" fmla="*/ 39 h 67"/>
                  <a:gd name="T30" fmla="*/ 48 w 140"/>
                  <a:gd name="T31" fmla="*/ 30 h 67"/>
                  <a:gd name="T32" fmla="*/ 55 w 140"/>
                  <a:gd name="T33" fmla="*/ 27 h 67"/>
                  <a:gd name="T34" fmla="*/ 61 w 140"/>
                  <a:gd name="T35" fmla="*/ 24 h 67"/>
                  <a:gd name="T36" fmla="*/ 64 w 140"/>
                  <a:gd name="T37" fmla="*/ 12 h 67"/>
                  <a:gd name="T38" fmla="*/ 67 w 140"/>
                  <a:gd name="T39" fmla="*/ 12 h 67"/>
                  <a:gd name="T40" fmla="*/ 70 w 140"/>
                  <a:gd name="T41" fmla="*/ 24 h 67"/>
                  <a:gd name="T42" fmla="*/ 73 w 140"/>
                  <a:gd name="T43" fmla="*/ 33 h 67"/>
                  <a:gd name="T44" fmla="*/ 76 w 140"/>
                  <a:gd name="T45" fmla="*/ 39 h 67"/>
                  <a:gd name="T46" fmla="*/ 82 w 140"/>
                  <a:gd name="T47" fmla="*/ 36 h 67"/>
                  <a:gd name="T48" fmla="*/ 85 w 140"/>
                  <a:gd name="T49" fmla="*/ 24 h 67"/>
                  <a:gd name="T50" fmla="*/ 88 w 140"/>
                  <a:gd name="T51" fmla="*/ 15 h 67"/>
                  <a:gd name="T52" fmla="*/ 91 w 140"/>
                  <a:gd name="T53" fmla="*/ 33 h 67"/>
                  <a:gd name="T54" fmla="*/ 94 w 140"/>
                  <a:gd name="T55" fmla="*/ 57 h 67"/>
                  <a:gd name="T56" fmla="*/ 97 w 140"/>
                  <a:gd name="T57" fmla="*/ 51 h 67"/>
                  <a:gd name="T58" fmla="*/ 100 w 140"/>
                  <a:gd name="T59" fmla="*/ 36 h 67"/>
                  <a:gd name="T60" fmla="*/ 103 w 140"/>
                  <a:gd name="T61" fmla="*/ 27 h 67"/>
                  <a:gd name="T62" fmla="*/ 110 w 140"/>
                  <a:gd name="T63" fmla="*/ 33 h 67"/>
                  <a:gd name="T64" fmla="*/ 116 w 140"/>
                  <a:gd name="T65" fmla="*/ 30 h 67"/>
                  <a:gd name="T66" fmla="*/ 122 w 140"/>
                  <a:gd name="T67" fmla="*/ 33 h 67"/>
                  <a:gd name="T68" fmla="*/ 125 w 140"/>
                  <a:gd name="T69" fmla="*/ 42 h 67"/>
                  <a:gd name="T70" fmla="*/ 131 w 140"/>
                  <a:gd name="T71" fmla="*/ 39 h 67"/>
                  <a:gd name="T72" fmla="*/ 140 w 140"/>
                  <a:gd name="T73" fmla="*/ 2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7">
                    <a:moveTo>
                      <a:pt x="0" y="51"/>
                    </a:moveTo>
                    <a:lnTo>
                      <a:pt x="3" y="42"/>
                    </a:lnTo>
                    <a:lnTo>
                      <a:pt x="6" y="36"/>
                    </a:lnTo>
                    <a:lnTo>
                      <a:pt x="6" y="30"/>
                    </a:lnTo>
                    <a:lnTo>
                      <a:pt x="9" y="27"/>
                    </a:lnTo>
                    <a:lnTo>
                      <a:pt x="9" y="12"/>
                    </a:lnTo>
                    <a:lnTo>
                      <a:pt x="12" y="6"/>
                    </a:lnTo>
                    <a:lnTo>
                      <a:pt x="12" y="0"/>
                    </a:lnTo>
                    <a:lnTo>
                      <a:pt x="15" y="3"/>
                    </a:lnTo>
                    <a:lnTo>
                      <a:pt x="15" y="18"/>
                    </a:lnTo>
                    <a:lnTo>
                      <a:pt x="18" y="27"/>
                    </a:lnTo>
                    <a:lnTo>
                      <a:pt x="18" y="42"/>
                    </a:lnTo>
                    <a:lnTo>
                      <a:pt x="21" y="45"/>
                    </a:lnTo>
                    <a:lnTo>
                      <a:pt x="21" y="54"/>
                    </a:lnTo>
                    <a:lnTo>
                      <a:pt x="24" y="57"/>
                    </a:lnTo>
                    <a:lnTo>
                      <a:pt x="24" y="64"/>
                    </a:lnTo>
                    <a:lnTo>
                      <a:pt x="27" y="67"/>
                    </a:lnTo>
                    <a:lnTo>
                      <a:pt x="27" y="64"/>
                    </a:lnTo>
                    <a:lnTo>
                      <a:pt x="30" y="60"/>
                    </a:lnTo>
                    <a:lnTo>
                      <a:pt x="30" y="45"/>
                    </a:lnTo>
                    <a:lnTo>
                      <a:pt x="33" y="42"/>
                    </a:lnTo>
                    <a:lnTo>
                      <a:pt x="33" y="33"/>
                    </a:lnTo>
                    <a:lnTo>
                      <a:pt x="36" y="27"/>
                    </a:lnTo>
                    <a:lnTo>
                      <a:pt x="36" y="21"/>
                    </a:lnTo>
                    <a:lnTo>
                      <a:pt x="36" y="24"/>
                    </a:lnTo>
                    <a:lnTo>
                      <a:pt x="39" y="27"/>
                    </a:lnTo>
                    <a:lnTo>
                      <a:pt x="39" y="33"/>
                    </a:lnTo>
                    <a:lnTo>
                      <a:pt x="45" y="39"/>
                    </a:lnTo>
                    <a:lnTo>
                      <a:pt x="42" y="39"/>
                    </a:lnTo>
                    <a:lnTo>
                      <a:pt x="45" y="39"/>
                    </a:lnTo>
                    <a:lnTo>
                      <a:pt x="48" y="36"/>
                    </a:lnTo>
                    <a:lnTo>
                      <a:pt x="48" y="30"/>
                    </a:lnTo>
                    <a:lnTo>
                      <a:pt x="52" y="27"/>
                    </a:lnTo>
                    <a:lnTo>
                      <a:pt x="55" y="27"/>
                    </a:lnTo>
                    <a:lnTo>
                      <a:pt x="58" y="27"/>
                    </a:lnTo>
                    <a:lnTo>
                      <a:pt x="61" y="24"/>
                    </a:lnTo>
                    <a:lnTo>
                      <a:pt x="64" y="21"/>
                    </a:lnTo>
                    <a:lnTo>
                      <a:pt x="64" y="12"/>
                    </a:lnTo>
                    <a:lnTo>
                      <a:pt x="67" y="9"/>
                    </a:lnTo>
                    <a:lnTo>
                      <a:pt x="67" y="12"/>
                    </a:lnTo>
                    <a:lnTo>
                      <a:pt x="70" y="15"/>
                    </a:lnTo>
                    <a:lnTo>
                      <a:pt x="70" y="24"/>
                    </a:lnTo>
                    <a:lnTo>
                      <a:pt x="73" y="27"/>
                    </a:lnTo>
                    <a:lnTo>
                      <a:pt x="73" y="33"/>
                    </a:lnTo>
                    <a:lnTo>
                      <a:pt x="76" y="36"/>
                    </a:lnTo>
                    <a:lnTo>
                      <a:pt x="76" y="39"/>
                    </a:lnTo>
                    <a:lnTo>
                      <a:pt x="82" y="42"/>
                    </a:lnTo>
                    <a:lnTo>
                      <a:pt x="82" y="36"/>
                    </a:lnTo>
                    <a:lnTo>
                      <a:pt x="85" y="30"/>
                    </a:lnTo>
                    <a:lnTo>
                      <a:pt x="85" y="24"/>
                    </a:lnTo>
                    <a:lnTo>
                      <a:pt x="88" y="21"/>
                    </a:lnTo>
                    <a:lnTo>
                      <a:pt x="88" y="15"/>
                    </a:lnTo>
                    <a:lnTo>
                      <a:pt x="91" y="18"/>
                    </a:lnTo>
                    <a:lnTo>
                      <a:pt x="91" y="33"/>
                    </a:lnTo>
                    <a:lnTo>
                      <a:pt x="94" y="42"/>
                    </a:lnTo>
                    <a:lnTo>
                      <a:pt x="94" y="57"/>
                    </a:lnTo>
                    <a:lnTo>
                      <a:pt x="97" y="54"/>
                    </a:lnTo>
                    <a:lnTo>
                      <a:pt x="97" y="51"/>
                    </a:lnTo>
                    <a:lnTo>
                      <a:pt x="100" y="45"/>
                    </a:lnTo>
                    <a:lnTo>
                      <a:pt x="100" y="36"/>
                    </a:lnTo>
                    <a:lnTo>
                      <a:pt x="103" y="33"/>
                    </a:lnTo>
                    <a:lnTo>
                      <a:pt x="103" y="27"/>
                    </a:lnTo>
                    <a:lnTo>
                      <a:pt x="107" y="30"/>
                    </a:lnTo>
                    <a:lnTo>
                      <a:pt x="110" y="33"/>
                    </a:lnTo>
                    <a:lnTo>
                      <a:pt x="113" y="33"/>
                    </a:lnTo>
                    <a:lnTo>
                      <a:pt x="116" y="30"/>
                    </a:lnTo>
                    <a:lnTo>
                      <a:pt x="119" y="30"/>
                    </a:lnTo>
                    <a:lnTo>
                      <a:pt x="122" y="33"/>
                    </a:lnTo>
                    <a:lnTo>
                      <a:pt x="122" y="39"/>
                    </a:lnTo>
                    <a:lnTo>
                      <a:pt x="125" y="42"/>
                    </a:lnTo>
                    <a:lnTo>
                      <a:pt x="128" y="42"/>
                    </a:lnTo>
                    <a:lnTo>
                      <a:pt x="131" y="39"/>
                    </a:lnTo>
                    <a:lnTo>
                      <a:pt x="134" y="33"/>
                    </a:lnTo>
                    <a:lnTo>
                      <a:pt x="140" y="27"/>
                    </a:lnTo>
                    <a:lnTo>
                      <a:pt x="137" y="2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59" name="Freeform 51"/>
              <p:cNvSpPr>
                <a:spLocks noChangeAspect="1"/>
              </p:cNvSpPr>
              <p:nvPr/>
            </p:nvSpPr>
            <p:spPr bwMode="auto">
              <a:xfrm flipV="1">
                <a:off x="1750" y="3301"/>
                <a:ext cx="859" cy="31"/>
              </a:xfrm>
              <a:custGeom>
                <a:avLst/>
                <a:gdLst>
                  <a:gd name="T0" fmla="*/ 6 w 290"/>
                  <a:gd name="T1" fmla="*/ 34 h 55"/>
                  <a:gd name="T2" fmla="*/ 12 w 290"/>
                  <a:gd name="T3" fmla="*/ 37 h 55"/>
                  <a:gd name="T4" fmla="*/ 21 w 290"/>
                  <a:gd name="T5" fmla="*/ 43 h 55"/>
                  <a:gd name="T6" fmla="*/ 31 w 290"/>
                  <a:gd name="T7" fmla="*/ 37 h 55"/>
                  <a:gd name="T8" fmla="*/ 40 w 290"/>
                  <a:gd name="T9" fmla="*/ 40 h 55"/>
                  <a:gd name="T10" fmla="*/ 49 w 290"/>
                  <a:gd name="T11" fmla="*/ 43 h 55"/>
                  <a:gd name="T12" fmla="*/ 58 w 290"/>
                  <a:gd name="T13" fmla="*/ 37 h 55"/>
                  <a:gd name="T14" fmla="*/ 67 w 290"/>
                  <a:gd name="T15" fmla="*/ 37 h 55"/>
                  <a:gd name="T16" fmla="*/ 76 w 290"/>
                  <a:gd name="T17" fmla="*/ 37 h 55"/>
                  <a:gd name="T18" fmla="*/ 86 w 290"/>
                  <a:gd name="T19" fmla="*/ 28 h 55"/>
                  <a:gd name="T20" fmla="*/ 89 w 290"/>
                  <a:gd name="T21" fmla="*/ 31 h 55"/>
                  <a:gd name="T22" fmla="*/ 95 w 290"/>
                  <a:gd name="T23" fmla="*/ 49 h 55"/>
                  <a:gd name="T24" fmla="*/ 101 w 290"/>
                  <a:gd name="T25" fmla="*/ 37 h 55"/>
                  <a:gd name="T26" fmla="*/ 104 w 290"/>
                  <a:gd name="T27" fmla="*/ 46 h 55"/>
                  <a:gd name="T28" fmla="*/ 113 w 290"/>
                  <a:gd name="T29" fmla="*/ 40 h 55"/>
                  <a:gd name="T30" fmla="*/ 119 w 290"/>
                  <a:gd name="T31" fmla="*/ 31 h 55"/>
                  <a:gd name="T32" fmla="*/ 122 w 290"/>
                  <a:gd name="T33" fmla="*/ 18 h 55"/>
                  <a:gd name="T34" fmla="*/ 128 w 290"/>
                  <a:gd name="T35" fmla="*/ 34 h 55"/>
                  <a:gd name="T36" fmla="*/ 131 w 290"/>
                  <a:gd name="T37" fmla="*/ 55 h 55"/>
                  <a:gd name="T38" fmla="*/ 141 w 290"/>
                  <a:gd name="T39" fmla="*/ 46 h 55"/>
                  <a:gd name="T40" fmla="*/ 147 w 290"/>
                  <a:gd name="T41" fmla="*/ 21 h 55"/>
                  <a:gd name="T42" fmla="*/ 153 w 290"/>
                  <a:gd name="T43" fmla="*/ 28 h 55"/>
                  <a:gd name="T44" fmla="*/ 156 w 290"/>
                  <a:gd name="T45" fmla="*/ 46 h 55"/>
                  <a:gd name="T46" fmla="*/ 165 w 290"/>
                  <a:gd name="T47" fmla="*/ 40 h 55"/>
                  <a:gd name="T48" fmla="*/ 174 w 290"/>
                  <a:gd name="T49" fmla="*/ 40 h 55"/>
                  <a:gd name="T50" fmla="*/ 180 w 290"/>
                  <a:gd name="T51" fmla="*/ 28 h 55"/>
                  <a:gd name="T52" fmla="*/ 186 w 290"/>
                  <a:gd name="T53" fmla="*/ 0 h 55"/>
                  <a:gd name="T54" fmla="*/ 189 w 290"/>
                  <a:gd name="T55" fmla="*/ 31 h 55"/>
                  <a:gd name="T56" fmla="*/ 196 w 290"/>
                  <a:gd name="T57" fmla="*/ 55 h 55"/>
                  <a:gd name="T58" fmla="*/ 205 w 290"/>
                  <a:gd name="T59" fmla="*/ 46 h 55"/>
                  <a:gd name="T60" fmla="*/ 214 w 290"/>
                  <a:gd name="T61" fmla="*/ 37 h 55"/>
                  <a:gd name="T62" fmla="*/ 220 w 290"/>
                  <a:gd name="T63" fmla="*/ 31 h 55"/>
                  <a:gd name="T64" fmla="*/ 229 w 290"/>
                  <a:gd name="T65" fmla="*/ 43 h 55"/>
                  <a:gd name="T66" fmla="*/ 232 w 290"/>
                  <a:gd name="T67" fmla="*/ 40 h 55"/>
                  <a:gd name="T68" fmla="*/ 241 w 290"/>
                  <a:gd name="T69" fmla="*/ 40 h 55"/>
                  <a:gd name="T70" fmla="*/ 251 w 290"/>
                  <a:gd name="T71" fmla="*/ 37 h 55"/>
                  <a:gd name="T72" fmla="*/ 260 w 290"/>
                  <a:gd name="T73" fmla="*/ 34 h 55"/>
                  <a:gd name="T74" fmla="*/ 263 w 290"/>
                  <a:gd name="T75" fmla="*/ 25 h 55"/>
                  <a:gd name="T76" fmla="*/ 272 w 290"/>
                  <a:gd name="T77" fmla="*/ 34 h 55"/>
                  <a:gd name="T78" fmla="*/ 275 w 290"/>
                  <a:gd name="T79" fmla="*/ 49 h 55"/>
                  <a:gd name="T80" fmla="*/ 284 w 290"/>
                  <a:gd name="T81" fmla="*/ 49 h 55"/>
                  <a:gd name="T82" fmla="*/ 287 w 290"/>
                  <a:gd name="T83"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55">
                    <a:moveTo>
                      <a:pt x="0" y="37"/>
                    </a:moveTo>
                    <a:lnTo>
                      <a:pt x="3" y="37"/>
                    </a:lnTo>
                    <a:lnTo>
                      <a:pt x="6" y="34"/>
                    </a:lnTo>
                    <a:lnTo>
                      <a:pt x="6" y="31"/>
                    </a:lnTo>
                    <a:lnTo>
                      <a:pt x="12" y="28"/>
                    </a:lnTo>
                    <a:lnTo>
                      <a:pt x="12" y="37"/>
                    </a:lnTo>
                    <a:lnTo>
                      <a:pt x="18" y="43"/>
                    </a:lnTo>
                    <a:lnTo>
                      <a:pt x="18" y="46"/>
                    </a:lnTo>
                    <a:lnTo>
                      <a:pt x="21" y="43"/>
                    </a:lnTo>
                    <a:lnTo>
                      <a:pt x="24" y="40"/>
                    </a:lnTo>
                    <a:lnTo>
                      <a:pt x="28" y="37"/>
                    </a:lnTo>
                    <a:lnTo>
                      <a:pt x="31" y="37"/>
                    </a:lnTo>
                    <a:lnTo>
                      <a:pt x="34" y="37"/>
                    </a:lnTo>
                    <a:lnTo>
                      <a:pt x="37" y="37"/>
                    </a:lnTo>
                    <a:lnTo>
                      <a:pt x="40" y="40"/>
                    </a:lnTo>
                    <a:lnTo>
                      <a:pt x="43" y="40"/>
                    </a:lnTo>
                    <a:lnTo>
                      <a:pt x="46" y="43"/>
                    </a:lnTo>
                    <a:lnTo>
                      <a:pt x="49" y="43"/>
                    </a:lnTo>
                    <a:lnTo>
                      <a:pt x="52" y="37"/>
                    </a:lnTo>
                    <a:lnTo>
                      <a:pt x="55" y="37"/>
                    </a:lnTo>
                    <a:lnTo>
                      <a:pt x="58" y="37"/>
                    </a:lnTo>
                    <a:lnTo>
                      <a:pt x="61" y="43"/>
                    </a:lnTo>
                    <a:lnTo>
                      <a:pt x="64" y="40"/>
                    </a:lnTo>
                    <a:lnTo>
                      <a:pt x="67" y="37"/>
                    </a:lnTo>
                    <a:lnTo>
                      <a:pt x="70" y="40"/>
                    </a:lnTo>
                    <a:lnTo>
                      <a:pt x="73" y="37"/>
                    </a:lnTo>
                    <a:lnTo>
                      <a:pt x="76" y="37"/>
                    </a:lnTo>
                    <a:lnTo>
                      <a:pt x="79" y="34"/>
                    </a:lnTo>
                    <a:lnTo>
                      <a:pt x="83" y="31"/>
                    </a:lnTo>
                    <a:lnTo>
                      <a:pt x="86" y="28"/>
                    </a:lnTo>
                    <a:lnTo>
                      <a:pt x="86" y="21"/>
                    </a:lnTo>
                    <a:lnTo>
                      <a:pt x="89" y="25"/>
                    </a:lnTo>
                    <a:lnTo>
                      <a:pt x="89" y="31"/>
                    </a:lnTo>
                    <a:lnTo>
                      <a:pt x="92" y="34"/>
                    </a:lnTo>
                    <a:lnTo>
                      <a:pt x="92" y="46"/>
                    </a:lnTo>
                    <a:lnTo>
                      <a:pt x="95" y="49"/>
                    </a:lnTo>
                    <a:lnTo>
                      <a:pt x="98" y="46"/>
                    </a:lnTo>
                    <a:lnTo>
                      <a:pt x="98" y="40"/>
                    </a:lnTo>
                    <a:lnTo>
                      <a:pt x="101" y="37"/>
                    </a:lnTo>
                    <a:lnTo>
                      <a:pt x="101" y="40"/>
                    </a:lnTo>
                    <a:lnTo>
                      <a:pt x="107" y="46"/>
                    </a:lnTo>
                    <a:lnTo>
                      <a:pt x="104" y="46"/>
                    </a:lnTo>
                    <a:lnTo>
                      <a:pt x="107" y="46"/>
                    </a:lnTo>
                    <a:lnTo>
                      <a:pt x="110" y="43"/>
                    </a:lnTo>
                    <a:lnTo>
                      <a:pt x="113" y="40"/>
                    </a:lnTo>
                    <a:lnTo>
                      <a:pt x="116" y="37"/>
                    </a:lnTo>
                    <a:lnTo>
                      <a:pt x="116" y="34"/>
                    </a:lnTo>
                    <a:lnTo>
                      <a:pt x="119" y="31"/>
                    </a:lnTo>
                    <a:lnTo>
                      <a:pt x="119" y="28"/>
                    </a:lnTo>
                    <a:lnTo>
                      <a:pt x="122" y="25"/>
                    </a:lnTo>
                    <a:lnTo>
                      <a:pt x="122" y="18"/>
                    </a:lnTo>
                    <a:lnTo>
                      <a:pt x="125" y="15"/>
                    </a:lnTo>
                    <a:lnTo>
                      <a:pt x="125" y="28"/>
                    </a:lnTo>
                    <a:lnTo>
                      <a:pt x="128" y="34"/>
                    </a:lnTo>
                    <a:lnTo>
                      <a:pt x="128" y="43"/>
                    </a:lnTo>
                    <a:lnTo>
                      <a:pt x="131" y="49"/>
                    </a:lnTo>
                    <a:lnTo>
                      <a:pt x="131" y="55"/>
                    </a:lnTo>
                    <a:lnTo>
                      <a:pt x="134" y="52"/>
                    </a:lnTo>
                    <a:lnTo>
                      <a:pt x="138" y="49"/>
                    </a:lnTo>
                    <a:lnTo>
                      <a:pt x="141" y="46"/>
                    </a:lnTo>
                    <a:lnTo>
                      <a:pt x="144" y="43"/>
                    </a:lnTo>
                    <a:lnTo>
                      <a:pt x="147" y="37"/>
                    </a:lnTo>
                    <a:lnTo>
                      <a:pt x="147" y="21"/>
                    </a:lnTo>
                    <a:lnTo>
                      <a:pt x="150" y="18"/>
                    </a:lnTo>
                    <a:lnTo>
                      <a:pt x="150" y="21"/>
                    </a:lnTo>
                    <a:lnTo>
                      <a:pt x="153" y="28"/>
                    </a:lnTo>
                    <a:lnTo>
                      <a:pt x="153" y="40"/>
                    </a:lnTo>
                    <a:lnTo>
                      <a:pt x="159" y="46"/>
                    </a:lnTo>
                    <a:lnTo>
                      <a:pt x="156" y="46"/>
                    </a:lnTo>
                    <a:lnTo>
                      <a:pt x="159" y="46"/>
                    </a:lnTo>
                    <a:lnTo>
                      <a:pt x="162" y="43"/>
                    </a:lnTo>
                    <a:lnTo>
                      <a:pt x="165" y="40"/>
                    </a:lnTo>
                    <a:lnTo>
                      <a:pt x="168" y="40"/>
                    </a:lnTo>
                    <a:lnTo>
                      <a:pt x="171" y="37"/>
                    </a:lnTo>
                    <a:lnTo>
                      <a:pt x="174" y="40"/>
                    </a:lnTo>
                    <a:lnTo>
                      <a:pt x="177" y="40"/>
                    </a:lnTo>
                    <a:lnTo>
                      <a:pt x="180" y="34"/>
                    </a:lnTo>
                    <a:lnTo>
                      <a:pt x="180" y="28"/>
                    </a:lnTo>
                    <a:lnTo>
                      <a:pt x="183" y="18"/>
                    </a:lnTo>
                    <a:lnTo>
                      <a:pt x="183" y="3"/>
                    </a:lnTo>
                    <a:lnTo>
                      <a:pt x="186" y="0"/>
                    </a:lnTo>
                    <a:lnTo>
                      <a:pt x="186" y="9"/>
                    </a:lnTo>
                    <a:lnTo>
                      <a:pt x="189" y="18"/>
                    </a:lnTo>
                    <a:lnTo>
                      <a:pt x="189" y="31"/>
                    </a:lnTo>
                    <a:lnTo>
                      <a:pt x="193" y="37"/>
                    </a:lnTo>
                    <a:lnTo>
                      <a:pt x="193" y="52"/>
                    </a:lnTo>
                    <a:lnTo>
                      <a:pt x="196" y="55"/>
                    </a:lnTo>
                    <a:lnTo>
                      <a:pt x="199" y="52"/>
                    </a:lnTo>
                    <a:lnTo>
                      <a:pt x="202" y="49"/>
                    </a:lnTo>
                    <a:lnTo>
                      <a:pt x="205" y="46"/>
                    </a:lnTo>
                    <a:lnTo>
                      <a:pt x="208" y="43"/>
                    </a:lnTo>
                    <a:lnTo>
                      <a:pt x="211" y="40"/>
                    </a:lnTo>
                    <a:lnTo>
                      <a:pt x="214" y="37"/>
                    </a:lnTo>
                    <a:lnTo>
                      <a:pt x="220" y="31"/>
                    </a:lnTo>
                    <a:lnTo>
                      <a:pt x="217" y="31"/>
                    </a:lnTo>
                    <a:lnTo>
                      <a:pt x="220" y="31"/>
                    </a:lnTo>
                    <a:lnTo>
                      <a:pt x="223" y="34"/>
                    </a:lnTo>
                    <a:lnTo>
                      <a:pt x="223" y="37"/>
                    </a:lnTo>
                    <a:lnTo>
                      <a:pt x="229" y="43"/>
                    </a:lnTo>
                    <a:lnTo>
                      <a:pt x="226" y="43"/>
                    </a:lnTo>
                    <a:lnTo>
                      <a:pt x="229" y="43"/>
                    </a:lnTo>
                    <a:lnTo>
                      <a:pt x="232" y="40"/>
                    </a:lnTo>
                    <a:lnTo>
                      <a:pt x="235" y="43"/>
                    </a:lnTo>
                    <a:lnTo>
                      <a:pt x="238" y="43"/>
                    </a:lnTo>
                    <a:lnTo>
                      <a:pt x="241" y="40"/>
                    </a:lnTo>
                    <a:lnTo>
                      <a:pt x="244" y="40"/>
                    </a:lnTo>
                    <a:lnTo>
                      <a:pt x="248" y="40"/>
                    </a:lnTo>
                    <a:lnTo>
                      <a:pt x="251" y="37"/>
                    </a:lnTo>
                    <a:lnTo>
                      <a:pt x="254" y="37"/>
                    </a:lnTo>
                    <a:lnTo>
                      <a:pt x="257" y="37"/>
                    </a:lnTo>
                    <a:lnTo>
                      <a:pt x="260" y="34"/>
                    </a:lnTo>
                    <a:lnTo>
                      <a:pt x="260" y="31"/>
                    </a:lnTo>
                    <a:lnTo>
                      <a:pt x="266" y="25"/>
                    </a:lnTo>
                    <a:lnTo>
                      <a:pt x="263" y="25"/>
                    </a:lnTo>
                    <a:lnTo>
                      <a:pt x="266" y="28"/>
                    </a:lnTo>
                    <a:lnTo>
                      <a:pt x="269" y="31"/>
                    </a:lnTo>
                    <a:lnTo>
                      <a:pt x="272" y="34"/>
                    </a:lnTo>
                    <a:lnTo>
                      <a:pt x="272" y="37"/>
                    </a:lnTo>
                    <a:lnTo>
                      <a:pt x="275" y="40"/>
                    </a:lnTo>
                    <a:lnTo>
                      <a:pt x="275" y="49"/>
                    </a:lnTo>
                    <a:lnTo>
                      <a:pt x="278" y="52"/>
                    </a:lnTo>
                    <a:lnTo>
                      <a:pt x="281" y="52"/>
                    </a:lnTo>
                    <a:lnTo>
                      <a:pt x="284" y="49"/>
                    </a:lnTo>
                    <a:lnTo>
                      <a:pt x="284" y="43"/>
                    </a:lnTo>
                    <a:lnTo>
                      <a:pt x="287" y="40"/>
                    </a:lnTo>
                    <a:lnTo>
                      <a:pt x="287" y="31"/>
                    </a:lnTo>
                    <a:lnTo>
                      <a:pt x="290" y="28"/>
                    </a:lnTo>
                    <a:lnTo>
                      <a:pt x="290" y="2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60" name="Freeform 52"/>
              <p:cNvSpPr>
                <a:spLocks noChangeAspect="1"/>
              </p:cNvSpPr>
              <p:nvPr/>
            </p:nvSpPr>
            <p:spPr bwMode="auto">
              <a:xfrm flipV="1">
                <a:off x="2609" y="3298"/>
                <a:ext cx="790" cy="41"/>
              </a:xfrm>
              <a:custGeom>
                <a:avLst/>
                <a:gdLst>
                  <a:gd name="T0" fmla="*/ 3 w 266"/>
                  <a:gd name="T1" fmla="*/ 30 h 70"/>
                  <a:gd name="T2" fmla="*/ 9 w 266"/>
                  <a:gd name="T3" fmla="*/ 46 h 70"/>
                  <a:gd name="T4" fmla="*/ 16 w 266"/>
                  <a:gd name="T5" fmla="*/ 52 h 70"/>
                  <a:gd name="T6" fmla="*/ 25 w 266"/>
                  <a:gd name="T7" fmla="*/ 52 h 70"/>
                  <a:gd name="T8" fmla="*/ 31 w 266"/>
                  <a:gd name="T9" fmla="*/ 67 h 70"/>
                  <a:gd name="T10" fmla="*/ 34 w 266"/>
                  <a:gd name="T11" fmla="*/ 61 h 70"/>
                  <a:gd name="T12" fmla="*/ 40 w 266"/>
                  <a:gd name="T13" fmla="*/ 55 h 70"/>
                  <a:gd name="T14" fmla="*/ 49 w 266"/>
                  <a:gd name="T15" fmla="*/ 55 h 70"/>
                  <a:gd name="T16" fmla="*/ 58 w 266"/>
                  <a:gd name="T17" fmla="*/ 49 h 70"/>
                  <a:gd name="T18" fmla="*/ 61 w 266"/>
                  <a:gd name="T19" fmla="*/ 58 h 70"/>
                  <a:gd name="T20" fmla="*/ 68 w 266"/>
                  <a:gd name="T21" fmla="*/ 49 h 70"/>
                  <a:gd name="T22" fmla="*/ 74 w 266"/>
                  <a:gd name="T23" fmla="*/ 12 h 70"/>
                  <a:gd name="T24" fmla="*/ 77 w 266"/>
                  <a:gd name="T25" fmla="*/ 27 h 70"/>
                  <a:gd name="T26" fmla="*/ 86 w 266"/>
                  <a:gd name="T27" fmla="*/ 64 h 70"/>
                  <a:gd name="T28" fmla="*/ 89 w 266"/>
                  <a:gd name="T29" fmla="*/ 58 h 70"/>
                  <a:gd name="T30" fmla="*/ 92 w 266"/>
                  <a:gd name="T31" fmla="*/ 46 h 70"/>
                  <a:gd name="T32" fmla="*/ 98 w 266"/>
                  <a:gd name="T33" fmla="*/ 37 h 70"/>
                  <a:gd name="T34" fmla="*/ 104 w 266"/>
                  <a:gd name="T35" fmla="*/ 43 h 70"/>
                  <a:gd name="T36" fmla="*/ 107 w 266"/>
                  <a:gd name="T37" fmla="*/ 61 h 70"/>
                  <a:gd name="T38" fmla="*/ 116 w 266"/>
                  <a:gd name="T39" fmla="*/ 55 h 70"/>
                  <a:gd name="T40" fmla="*/ 123 w 266"/>
                  <a:gd name="T41" fmla="*/ 55 h 70"/>
                  <a:gd name="T42" fmla="*/ 129 w 266"/>
                  <a:gd name="T43" fmla="*/ 52 h 70"/>
                  <a:gd name="T44" fmla="*/ 132 w 266"/>
                  <a:gd name="T45" fmla="*/ 55 h 70"/>
                  <a:gd name="T46" fmla="*/ 135 w 266"/>
                  <a:gd name="T47" fmla="*/ 67 h 70"/>
                  <a:gd name="T48" fmla="*/ 141 w 266"/>
                  <a:gd name="T49" fmla="*/ 55 h 70"/>
                  <a:gd name="T50" fmla="*/ 147 w 266"/>
                  <a:gd name="T51" fmla="*/ 43 h 70"/>
                  <a:gd name="T52" fmla="*/ 156 w 266"/>
                  <a:gd name="T53" fmla="*/ 46 h 70"/>
                  <a:gd name="T54" fmla="*/ 162 w 266"/>
                  <a:gd name="T55" fmla="*/ 46 h 70"/>
                  <a:gd name="T56" fmla="*/ 174 w 266"/>
                  <a:gd name="T57" fmla="*/ 49 h 70"/>
                  <a:gd name="T58" fmla="*/ 178 w 266"/>
                  <a:gd name="T59" fmla="*/ 52 h 70"/>
                  <a:gd name="T60" fmla="*/ 187 w 266"/>
                  <a:gd name="T61" fmla="*/ 49 h 70"/>
                  <a:gd name="T62" fmla="*/ 196 w 266"/>
                  <a:gd name="T63" fmla="*/ 58 h 70"/>
                  <a:gd name="T64" fmla="*/ 205 w 266"/>
                  <a:gd name="T65" fmla="*/ 55 h 70"/>
                  <a:gd name="T66" fmla="*/ 214 w 266"/>
                  <a:gd name="T67" fmla="*/ 40 h 70"/>
                  <a:gd name="T68" fmla="*/ 217 w 266"/>
                  <a:gd name="T69" fmla="*/ 49 h 70"/>
                  <a:gd name="T70" fmla="*/ 229 w 266"/>
                  <a:gd name="T71" fmla="*/ 49 h 70"/>
                  <a:gd name="T72" fmla="*/ 236 w 266"/>
                  <a:gd name="T73" fmla="*/ 37 h 70"/>
                  <a:gd name="T74" fmla="*/ 239 w 266"/>
                  <a:gd name="T75" fmla="*/ 24 h 70"/>
                  <a:gd name="T76" fmla="*/ 245 w 266"/>
                  <a:gd name="T77" fmla="*/ 58 h 70"/>
                  <a:gd name="T78" fmla="*/ 251 w 266"/>
                  <a:gd name="T79" fmla="*/ 58 h 70"/>
                  <a:gd name="T80" fmla="*/ 260 w 266"/>
                  <a:gd name="T81" fmla="*/ 52 h 70"/>
                  <a:gd name="T82" fmla="*/ 263 w 266"/>
                  <a:gd name="T83"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70">
                    <a:moveTo>
                      <a:pt x="0" y="37"/>
                    </a:moveTo>
                    <a:lnTo>
                      <a:pt x="3" y="33"/>
                    </a:lnTo>
                    <a:lnTo>
                      <a:pt x="3" y="30"/>
                    </a:lnTo>
                    <a:lnTo>
                      <a:pt x="6" y="27"/>
                    </a:lnTo>
                    <a:lnTo>
                      <a:pt x="9" y="33"/>
                    </a:lnTo>
                    <a:lnTo>
                      <a:pt x="9" y="46"/>
                    </a:lnTo>
                    <a:lnTo>
                      <a:pt x="16" y="52"/>
                    </a:lnTo>
                    <a:lnTo>
                      <a:pt x="13" y="52"/>
                    </a:lnTo>
                    <a:lnTo>
                      <a:pt x="16" y="52"/>
                    </a:lnTo>
                    <a:lnTo>
                      <a:pt x="19" y="49"/>
                    </a:lnTo>
                    <a:lnTo>
                      <a:pt x="22" y="52"/>
                    </a:lnTo>
                    <a:lnTo>
                      <a:pt x="25" y="52"/>
                    </a:lnTo>
                    <a:lnTo>
                      <a:pt x="28" y="55"/>
                    </a:lnTo>
                    <a:lnTo>
                      <a:pt x="28" y="64"/>
                    </a:lnTo>
                    <a:lnTo>
                      <a:pt x="31" y="67"/>
                    </a:lnTo>
                    <a:lnTo>
                      <a:pt x="31" y="70"/>
                    </a:lnTo>
                    <a:lnTo>
                      <a:pt x="34" y="67"/>
                    </a:lnTo>
                    <a:lnTo>
                      <a:pt x="34" y="61"/>
                    </a:lnTo>
                    <a:lnTo>
                      <a:pt x="40" y="55"/>
                    </a:lnTo>
                    <a:lnTo>
                      <a:pt x="37" y="55"/>
                    </a:lnTo>
                    <a:lnTo>
                      <a:pt x="40" y="55"/>
                    </a:lnTo>
                    <a:lnTo>
                      <a:pt x="43" y="58"/>
                    </a:lnTo>
                    <a:lnTo>
                      <a:pt x="46" y="58"/>
                    </a:lnTo>
                    <a:lnTo>
                      <a:pt x="49" y="55"/>
                    </a:lnTo>
                    <a:lnTo>
                      <a:pt x="52" y="55"/>
                    </a:lnTo>
                    <a:lnTo>
                      <a:pt x="55" y="52"/>
                    </a:lnTo>
                    <a:lnTo>
                      <a:pt x="58" y="49"/>
                    </a:lnTo>
                    <a:lnTo>
                      <a:pt x="58" y="52"/>
                    </a:lnTo>
                    <a:lnTo>
                      <a:pt x="64" y="58"/>
                    </a:lnTo>
                    <a:lnTo>
                      <a:pt x="61" y="58"/>
                    </a:lnTo>
                    <a:lnTo>
                      <a:pt x="64" y="58"/>
                    </a:lnTo>
                    <a:lnTo>
                      <a:pt x="68" y="55"/>
                    </a:lnTo>
                    <a:lnTo>
                      <a:pt x="68" y="49"/>
                    </a:lnTo>
                    <a:lnTo>
                      <a:pt x="71" y="43"/>
                    </a:lnTo>
                    <a:lnTo>
                      <a:pt x="71" y="24"/>
                    </a:lnTo>
                    <a:lnTo>
                      <a:pt x="74" y="12"/>
                    </a:lnTo>
                    <a:lnTo>
                      <a:pt x="74" y="0"/>
                    </a:lnTo>
                    <a:lnTo>
                      <a:pt x="77" y="6"/>
                    </a:lnTo>
                    <a:lnTo>
                      <a:pt x="77" y="27"/>
                    </a:lnTo>
                    <a:lnTo>
                      <a:pt x="80" y="37"/>
                    </a:lnTo>
                    <a:lnTo>
                      <a:pt x="80" y="55"/>
                    </a:lnTo>
                    <a:lnTo>
                      <a:pt x="86" y="64"/>
                    </a:lnTo>
                    <a:lnTo>
                      <a:pt x="83" y="64"/>
                    </a:lnTo>
                    <a:lnTo>
                      <a:pt x="86" y="61"/>
                    </a:lnTo>
                    <a:lnTo>
                      <a:pt x="89" y="58"/>
                    </a:lnTo>
                    <a:lnTo>
                      <a:pt x="89" y="52"/>
                    </a:lnTo>
                    <a:lnTo>
                      <a:pt x="92" y="49"/>
                    </a:lnTo>
                    <a:lnTo>
                      <a:pt x="92" y="46"/>
                    </a:lnTo>
                    <a:lnTo>
                      <a:pt x="95" y="43"/>
                    </a:lnTo>
                    <a:lnTo>
                      <a:pt x="95" y="33"/>
                    </a:lnTo>
                    <a:lnTo>
                      <a:pt x="98" y="37"/>
                    </a:lnTo>
                    <a:lnTo>
                      <a:pt x="101" y="40"/>
                    </a:lnTo>
                    <a:lnTo>
                      <a:pt x="101" y="46"/>
                    </a:lnTo>
                    <a:lnTo>
                      <a:pt x="104" y="43"/>
                    </a:lnTo>
                    <a:lnTo>
                      <a:pt x="104" y="46"/>
                    </a:lnTo>
                    <a:lnTo>
                      <a:pt x="107" y="49"/>
                    </a:lnTo>
                    <a:lnTo>
                      <a:pt x="107" y="61"/>
                    </a:lnTo>
                    <a:lnTo>
                      <a:pt x="110" y="64"/>
                    </a:lnTo>
                    <a:lnTo>
                      <a:pt x="110" y="61"/>
                    </a:lnTo>
                    <a:lnTo>
                      <a:pt x="116" y="55"/>
                    </a:lnTo>
                    <a:lnTo>
                      <a:pt x="113" y="55"/>
                    </a:lnTo>
                    <a:lnTo>
                      <a:pt x="116" y="55"/>
                    </a:lnTo>
                    <a:lnTo>
                      <a:pt x="123" y="55"/>
                    </a:lnTo>
                    <a:lnTo>
                      <a:pt x="123" y="58"/>
                    </a:lnTo>
                    <a:lnTo>
                      <a:pt x="126" y="55"/>
                    </a:lnTo>
                    <a:lnTo>
                      <a:pt x="129" y="52"/>
                    </a:lnTo>
                    <a:lnTo>
                      <a:pt x="129" y="49"/>
                    </a:lnTo>
                    <a:lnTo>
                      <a:pt x="129" y="52"/>
                    </a:lnTo>
                    <a:lnTo>
                      <a:pt x="132" y="55"/>
                    </a:lnTo>
                    <a:lnTo>
                      <a:pt x="132" y="61"/>
                    </a:lnTo>
                    <a:lnTo>
                      <a:pt x="135" y="64"/>
                    </a:lnTo>
                    <a:lnTo>
                      <a:pt x="135" y="67"/>
                    </a:lnTo>
                    <a:lnTo>
                      <a:pt x="138" y="64"/>
                    </a:lnTo>
                    <a:lnTo>
                      <a:pt x="138" y="58"/>
                    </a:lnTo>
                    <a:lnTo>
                      <a:pt x="141" y="55"/>
                    </a:lnTo>
                    <a:lnTo>
                      <a:pt x="141" y="49"/>
                    </a:lnTo>
                    <a:lnTo>
                      <a:pt x="144" y="46"/>
                    </a:lnTo>
                    <a:lnTo>
                      <a:pt x="147" y="43"/>
                    </a:lnTo>
                    <a:lnTo>
                      <a:pt x="150" y="46"/>
                    </a:lnTo>
                    <a:lnTo>
                      <a:pt x="153" y="46"/>
                    </a:lnTo>
                    <a:lnTo>
                      <a:pt x="156" y="46"/>
                    </a:lnTo>
                    <a:lnTo>
                      <a:pt x="162" y="40"/>
                    </a:lnTo>
                    <a:lnTo>
                      <a:pt x="159" y="40"/>
                    </a:lnTo>
                    <a:lnTo>
                      <a:pt x="162" y="46"/>
                    </a:lnTo>
                    <a:lnTo>
                      <a:pt x="168" y="52"/>
                    </a:lnTo>
                    <a:lnTo>
                      <a:pt x="168" y="55"/>
                    </a:lnTo>
                    <a:lnTo>
                      <a:pt x="174" y="49"/>
                    </a:lnTo>
                    <a:lnTo>
                      <a:pt x="171" y="49"/>
                    </a:lnTo>
                    <a:lnTo>
                      <a:pt x="174" y="49"/>
                    </a:lnTo>
                    <a:lnTo>
                      <a:pt x="178" y="52"/>
                    </a:lnTo>
                    <a:lnTo>
                      <a:pt x="181" y="55"/>
                    </a:lnTo>
                    <a:lnTo>
                      <a:pt x="184" y="52"/>
                    </a:lnTo>
                    <a:lnTo>
                      <a:pt x="187" y="49"/>
                    </a:lnTo>
                    <a:lnTo>
                      <a:pt x="190" y="52"/>
                    </a:lnTo>
                    <a:lnTo>
                      <a:pt x="193" y="55"/>
                    </a:lnTo>
                    <a:lnTo>
                      <a:pt x="196" y="58"/>
                    </a:lnTo>
                    <a:lnTo>
                      <a:pt x="199" y="61"/>
                    </a:lnTo>
                    <a:lnTo>
                      <a:pt x="202" y="58"/>
                    </a:lnTo>
                    <a:lnTo>
                      <a:pt x="205" y="55"/>
                    </a:lnTo>
                    <a:lnTo>
                      <a:pt x="211" y="49"/>
                    </a:lnTo>
                    <a:lnTo>
                      <a:pt x="211" y="43"/>
                    </a:lnTo>
                    <a:lnTo>
                      <a:pt x="214" y="40"/>
                    </a:lnTo>
                    <a:lnTo>
                      <a:pt x="214" y="43"/>
                    </a:lnTo>
                    <a:lnTo>
                      <a:pt x="217" y="46"/>
                    </a:lnTo>
                    <a:lnTo>
                      <a:pt x="217" y="49"/>
                    </a:lnTo>
                    <a:lnTo>
                      <a:pt x="223" y="52"/>
                    </a:lnTo>
                    <a:lnTo>
                      <a:pt x="226" y="49"/>
                    </a:lnTo>
                    <a:lnTo>
                      <a:pt x="229" y="49"/>
                    </a:lnTo>
                    <a:lnTo>
                      <a:pt x="233" y="49"/>
                    </a:lnTo>
                    <a:lnTo>
                      <a:pt x="233" y="43"/>
                    </a:lnTo>
                    <a:lnTo>
                      <a:pt x="236" y="37"/>
                    </a:lnTo>
                    <a:lnTo>
                      <a:pt x="236" y="15"/>
                    </a:lnTo>
                    <a:lnTo>
                      <a:pt x="239" y="18"/>
                    </a:lnTo>
                    <a:lnTo>
                      <a:pt x="239" y="24"/>
                    </a:lnTo>
                    <a:lnTo>
                      <a:pt x="242" y="33"/>
                    </a:lnTo>
                    <a:lnTo>
                      <a:pt x="242" y="52"/>
                    </a:lnTo>
                    <a:lnTo>
                      <a:pt x="245" y="58"/>
                    </a:lnTo>
                    <a:lnTo>
                      <a:pt x="245" y="67"/>
                    </a:lnTo>
                    <a:lnTo>
                      <a:pt x="251" y="67"/>
                    </a:lnTo>
                    <a:lnTo>
                      <a:pt x="251" y="58"/>
                    </a:lnTo>
                    <a:lnTo>
                      <a:pt x="257" y="52"/>
                    </a:lnTo>
                    <a:lnTo>
                      <a:pt x="257" y="49"/>
                    </a:lnTo>
                    <a:lnTo>
                      <a:pt x="260" y="52"/>
                    </a:lnTo>
                    <a:lnTo>
                      <a:pt x="260" y="55"/>
                    </a:lnTo>
                    <a:lnTo>
                      <a:pt x="263" y="58"/>
                    </a:lnTo>
                    <a:lnTo>
                      <a:pt x="263" y="61"/>
                    </a:lnTo>
                    <a:lnTo>
                      <a:pt x="263" y="58"/>
                    </a:lnTo>
                    <a:lnTo>
                      <a:pt x="266" y="5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61" name="Freeform 53"/>
              <p:cNvSpPr>
                <a:spLocks noChangeAspect="1"/>
              </p:cNvSpPr>
              <p:nvPr/>
            </p:nvSpPr>
            <p:spPr bwMode="auto">
              <a:xfrm flipV="1">
                <a:off x="3399" y="3298"/>
                <a:ext cx="789" cy="25"/>
              </a:xfrm>
              <a:custGeom>
                <a:avLst/>
                <a:gdLst>
                  <a:gd name="T0" fmla="*/ 3 w 266"/>
                  <a:gd name="T1" fmla="*/ 13 h 43"/>
                  <a:gd name="T2" fmla="*/ 6 w 266"/>
                  <a:gd name="T3" fmla="*/ 31 h 43"/>
                  <a:gd name="T4" fmla="*/ 12 w 266"/>
                  <a:gd name="T5" fmla="*/ 16 h 43"/>
                  <a:gd name="T6" fmla="*/ 15 w 266"/>
                  <a:gd name="T7" fmla="*/ 13 h 43"/>
                  <a:gd name="T8" fmla="*/ 22 w 266"/>
                  <a:gd name="T9" fmla="*/ 22 h 43"/>
                  <a:gd name="T10" fmla="*/ 31 w 266"/>
                  <a:gd name="T11" fmla="*/ 19 h 43"/>
                  <a:gd name="T12" fmla="*/ 37 w 266"/>
                  <a:gd name="T13" fmla="*/ 28 h 43"/>
                  <a:gd name="T14" fmla="*/ 43 w 266"/>
                  <a:gd name="T15" fmla="*/ 37 h 43"/>
                  <a:gd name="T16" fmla="*/ 49 w 266"/>
                  <a:gd name="T17" fmla="*/ 19 h 43"/>
                  <a:gd name="T18" fmla="*/ 55 w 266"/>
                  <a:gd name="T19" fmla="*/ 13 h 43"/>
                  <a:gd name="T20" fmla="*/ 61 w 266"/>
                  <a:gd name="T21" fmla="*/ 28 h 43"/>
                  <a:gd name="T22" fmla="*/ 70 w 266"/>
                  <a:gd name="T23" fmla="*/ 28 h 43"/>
                  <a:gd name="T24" fmla="*/ 73 w 266"/>
                  <a:gd name="T25" fmla="*/ 22 h 43"/>
                  <a:gd name="T26" fmla="*/ 83 w 266"/>
                  <a:gd name="T27" fmla="*/ 28 h 43"/>
                  <a:gd name="T28" fmla="*/ 92 w 266"/>
                  <a:gd name="T29" fmla="*/ 22 h 43"/>
                  <a:gd name="T30" fmla="*/ 101 w 266"/>
                  <a:gd name="T31" fmla="*/ 19 h 43"/>
                  <a:gd name="T32" fmla="*/ 107 w 266"/>
                  <a:gd name="T33" fmla="*/ 10 h 43"/>
                  <a:gd name="T34" fmla="*/ 113 w 266"/>
                  <a:gd name="T35" fmla="*/ 22 h 43"/>
                  <a:gd name="T36" fmla="*/ 119 w 266"/>
                  <a:gd name="T37" fmla="*/ 28 h 43"/>
                  <a:gd name="T38" fmla="*/ 128 w 266"/>
                  <a:gd name="T39" fmla="*/ 28 h 43"/>
                  <a:gd name="T40" fmla="*/ 135 w 266"/>
                  <a:gd name="T41" fmla="*/ 25 h 43"/>
                  <a:gd name="T42" fmla="*/ 141 w 266"/>
                  <a:gd name="T43" fmla="*/ 16 h 43"/>
                  <a:gd name="T44" fmla="*/ 147 w 266"/>
                  <a:gd name="T45" fmla="*/ 3 h 43"/>
                  <a:gd name="T46" fmla="*/ 150 w 266"/>
                  <a:gd name="T47" fmla="*/ 34 h 43"/>
                  <a:gd name="T48" fmla="*/ 156 w 266"/>
                  <a:gd name="T49" fmla="*/ 40 h 43"/>
                  <a:gd name="T50" fmla="*/ 162 w 266"/>
                  <a:gd name="T51" fmla="*/ 31 h 43"/>
                  <a:gd name="T52" fmla="*/ 171 w 266"/>
                  <a:gd name="T53" fmla="*/ 34 h 43"/>
                  <a:gd name="T54" fmla="*/ 177 w 266"/>
                  <a:gd name="T55" fmla="*/ 22 h 43"/>
                  <a:gd name="T56" fmla="*/ 183 w 266"/>
                  <a:gd name="T57" fmla="*/ 13 h 43"/>
                  <a:gd name="T58" fmla="*/ 193 w 266"/>
                  <a:gd name="T59" fmla="*/ 10 h 43"/>
                  <a:gd name="T60" fmla="*/ 199 w 266"/>
                  <a:gd name="T61" fmla="*/ 0 h 43"/>
                  <a:gd name="T62" fmla="*/ 205 w 266"/>
                  <a:gd name="T63" fmla="*/ 16 h 43"/>
                  <a:gd name="T64" fmla="*/ 208 w 266"/>
                  <a:gd name="T65" fmla="*/ 40 h 43"/>
                  <a:gd name="T66" fmla="*/ 214 w 266"/>
                  <a:gd name="T67" fmla="*/ 28 h 43"/>
                  <a:gd name="T68" fmla="*/ 223 w 266"/>
                  <a:gd name="T69" fmla="*/ 13 h 43"/>
                  <a:gd name="T70" fmla="*/ 229 w 266"/>
                  <a:gd name="T71" fmla="*/ 31 h 43"/>
                  <a:gd name="T72" fmla="*/ 232 w 266"/>
                  <a:gd name="T73" fmla="*/ 28 h 43"/>
                  <a:gd name="T74" fmla="*/ 238 w 266"/>
                  <a:gd name="T75" fmla="*/ 22 h 43"/>
                  <a:gd name="T76" fmla="*/ 245 w 266"/>
                  <a:gd name="T77" fmla="*/ 40 h 43"/>
                  <a:gd name="T78" fmla="*/ 251 w 266"/>
                  <a:gd name="T79" fmla="*/ 28 h 43"/>
                  <a:gd name="T80" fmla="*/ 257 w 266"/>
                  <a:gd name="T81" fmla="*/ 10 h 43"/>
                  <a:gd name="T82" fmla="*/ 263 w 266"/>
                  <a:gd name="T83"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43">
                    <a:moveTo>
                      <a:pt x="0" y="25"/>
                    </a:moveTo>
                    <a:lnTo>
                      <a:pt x="0" y="16"/>
                    </a:lnTo>
                    <a:lnTo>
                      <a:pt x="3" y="13"/>
                    </a:lnTo>
                    <a:lnTo>
                      <a:pt x="3" y="22"/>
                    </a:lnTo>
                    <a:lnTo>
                      <a:pt x="6" y="25"/>
                    </a:lnTo>
                    <a:lnTo>
                      <a:pt x="6" y="31"/>
                    </a:lnTo>
                    <a:lnTo>
                      <a:pt x="9" y="28"/>
                    </a:lnTo>
                    <a:lnTo>
                      <a:pt x="12" y="25"/>
                    </a:lnTo>
                    <a:lnTo>
                      <a:pt x="12" y="16"/>
                    </a:lnTo>
                    <a:lnTo>
                      <a:pt x="15" y="13"/>
                    </a:lnTo>
                    <a:lnTo>
                      <a:pt x="15" y="10"/>
                    </a:lnTo>
                    <a:lnTo>
                      <a:pt x="15" y="13"/>
                    </a:lnTo>
                    <a:lnTo>
                      <a:pt x="18" y="16"/>
                    </a:lnTo>
                    <a:lnTo>
                      <a:pt x="18" y="25"/>
                    </a:lnTo>
                    <a:lnTo>
                      <a:pt x="22" y="22"/>
                    </a:lnTo>
                    <a:lnTo>
                      <a:pt x="25" y="22"/>
                    </a:lnTo>
                    <a:lnTo>
                      <a:pt x="28" y="16"/>
                    </a:lnTo>
                    <a:lnTo>
                      <a:pt x="31" y="19"/>
                    </a:lnTo>
                    <a:lnTo>
                      <a:pt x="34" y="19"/>
                    </a:lnTo>
                    <a:lnTo>
                      <a:pt x="37" y="25"/>
                    </a:lnTo>
                    <a:lnTo>
                      <a:pt x="37" y="28"/>
                    </a:lnTo>
                    <a:lnTo>
                      <a:pt x="40" y="31"/>
                    </a:lnTo>
                    <a:lnTo>
                      <a:pt x="40" y="37"/>
                    </a:lnTo>
                    <a:lnTo>
                      <a:pt x="43" y="37"/>
                    </a:lnTo>
                    <a:lnTo>
                      <a:pt x="46" y="31"/>
                    </a:lnTo>
                    <a:lnTo>
                      <a:pt x="49" y="28"/>
                    </a:lnTo>
                    <a:lnTo>
                      <a:pt x="49" y="19"/>
                    </a:lnTo>
                    <a:lnTo>
                      <a:pt x="52" y="19"/>
                    </a:lnTo>
                    <a:lnTo>
                      <a:pt x="58" y="13"/>
                    </a:lnTo>
                    <a:lnTo>
                      <a:pt x="55" y="13"/>
                    </a:lnTo>
                    <a:lnTo>
                      <a:pt x="58" y="13"/>
                    </a:lnTo>
                    <a:lnTo>
                      <a:pt x="61" y="19"/>
                    </a:lnTo>
                    <a:lnTo>
                      <a:pt x="61" y="28"/>
                    </a:lnTo>
                    <a:lnTo>
                      <a:pt x="64" y="31"/>
                    </a:lnTo>
                    <a:lnTo>
                      <a:pt x="67" y="31"/>
                    </a:lnTo>
                    <a:lnTo>
                      <a:pt x="70" y="28"/>
                    </a:lnTo>
                    <a:lnTo>
                      <a:pt x="70" y="22"/>
                    </a:lnTo>
                    <a:lnTo>
                      <a:pt x="73" y="19"/>
                    </a:lnTo>
                    <a:lnTo>
                      <a:pt x="73" y="22"/>
                    </a:lnTo>
                    <a:lnTo>
                      <a:pt x="80" y="28"/>
                    </a:lnTo>
                    <a:lnTo>
                      <a:pt x="80" y="31"/>
                    </a:lnTo>
                    <a:lnTo>
                      <a:pt x="83" y="28"/>
                    </a:lnTo>
                    <a:lnTo>
                      <a:pt x="86" y="28"/>
                    </a:lnTo>
                    <a:lnTo>
                      <a:pt x="89" y="25"/>
                    </a:lnTo>
                    <a:lnTo>
                      <a:pt x="92" y="22"/>
                    </a:lnTo>
                    <a:lnTo>
                      <a:pt x="95" y="19"/>
                    </a:lnTo>
                    <a:lnTo>
                      <a:pt x="98" y="19"/>
                    </a:lnTo>
                    <a:lnTo>
                      <a:pt x="101" y="19"/>
                    </a:lnTo>
                    <a:lnTo>
                      <a:pt x="104" y="16"/>
                    </a:lnTo>
                    <a:lnTo>
                      <a:pt x="110" y="10"/>
                    </a:lnTo>
                    <a:lnTo>
                      <a:pt x="107" y="10"/>
                    </a:lnTo>
                    <a:lnTo>
                      <a:pt x="110" y="16"/>
                    </a:lnTo>
                    <a:lnTo>
                      <a:pt x="116" y="22"/>
                    </a:lnTo>
                    <a:lnTo>
                      <a:pt x="113" y="22"/>
                    </a:lnTo>
                    <a:lnTo>
                      <a:pt x="116" y="22"/>
                    </a:lnTo>
                    <a:lnTo>
                      <a:pt x="122" y="28"/>
                    </a:lnTo>
                    <a:lnTo>
                      <a:pt x="119" y="28"/>
                    </a:lnTo>
                    <a:lnTo>
                      <a:pt x="122" y="28"/>
                    </a:lnTo>
                    <a:lnTo>
                      <a:pt x="125" y="28"/>
                    </a:lnTo>
                    <a:lnTo>
                      <a:pt x="128" y="28"/>
                    </a:lnTo>
                    <a:lnTo>
                      <a:pt x="131" y="28"/>
                    </a:lnTo>
                    <a:lnTo>
                      <a:pt x="135" y="28"/>
                    </a:lnTo>
                    <a:lnTo>
                      <a:pt x="135" y="25"/>
                    </a:lnTo>
                    <a:lnTo>
                      <a:pt x="138" y="22"/>
                    </a:lnTo>
                    <a:lnTo>
                      <a:pt x="138" y="13"/>
                    </a:lnTo>
                    <a:lnTo>
                      <a:pt x="141" y="16"/>
                    </a:lnTo>
                    <a:lnTo>
                      <a:pt x="144" y="13"/>
                    </a:lnTo>
                    <a:lnTo>
                      <a:pt x="144" y="6"/>
                    </a:lnTo>
                    <a:lnTo>
                      <a:pt x="147" y="3"/>
                    </a:lnTo>
                    <a:lnTo>
                      <a:pt x="147" y="6"/>
                    </a:lnTo>
                    <a:lnTo>
                      <a:pt x="150" y="13"/>
                    </a:lnTo>
                    <a:lnTo>
                      <a:pt x="150" y="34"/>
                    </a:lnTo>
                    <a:lnTo>
                      <a:pt x="153" y="40"/>
                    </a:lnTo>
                    <a:lnTo>
                      <a:pt x="153" y="43"/>
                    </a:lnTo>
                    <a:lnTo>
                      <a:pt x="156" y="40"/>
                    </a:lnTo>
                    <a:lnTo>
                      <a:pt x="156" y="34"/>
                    </a:lnTo>
                    <a:lnTo>
                      <a:pt x="159" y="34"/>
                    </a:lnTo>
                    <a:lnTo>
                      <a:pt x="162" y="31"/>
                    </a:lnTo>
                    <a:lnTo>
                      <a:pt x="165" y="31"/>
                    </a:lnTo>
                    <a:lnTo>
                      <a:pt x="168" y="37"/>
                    </a:lnTo>
                    <a:lnTo>
                      <a:pt x="171" y="34"/>
                    </a:lnTo>
                    <a:lnTo>
                      <a:pt x="171" y="28"/>
                    </a:lnTo>
                    <a:lnTo>
                      <a:pt x="174" y="25"/>
                    </a:lnTo>
                    <a:lnTo>
                      <a:pt x="177" y="22"/>
                    </a:lnTo>
                    <a:lnTo>
                      <a:pt x="180" y="19"/>
                    </a:lnTo>
                    <a:lnTo>
                      <a:pt x="180" y="13"/>
                    </a:lnTo>
                    <a:lnTo>
                      <a:pt x="183" y="13"/>
                    </a:lnTo>
                    <a:lnTo>
                      <a:pt x="186" y="16"/>
                    </a:lnTo>
                    <a:lnTo>
                      <a:pt x="190" y="16"/>
                    </a:lnTo>
                    <a:lnTo>
                      <a:pt x="193" y="10"/>
                    </a:lnTo>
                    <a:lnTo>
                      <a:pt x="196" y="6"/>
                    </a:lnTo>
                    <a:lnTo>
                      <a:pt x="196" y="0"/>
                    </a:lnTo>
                    <a:lnTo>
                      <a:pt x="199" y="0"/>
                    </a:lnTo>
                    <a:lnTo>
                      <a:pt x="202" y="6"/>
                    </a:lnTo>
                    <a:lnTo>
                      <a:pt x="202" y="10"/>
                    </a:lnTo>
                    <a:lnTo>
                      <a:pt x="205" y="16"/>
                    </a:lnTo>
                    <a:lnTo>
                      <a:pt x="205" y="28"/>
                    </a:lnTo>
                    <a:lnTo>
                      <a:pt x="208" y="34"/>
                    </a:lnTo>
                    <a:lnTo>
                      <a:pt x="208" y="40"/>
                    </a:lnTo>
                    <a:lnTo>
                      <a:pt x="211" y="40"/>
                    </a:lnTo>
                    <a:lnTo>
                      <a:pt x="214" y="34"/>
                    </a:lnTo>
                    <a:lnTo>
                      <a:pt x="214" y="28"/>
                    </a:lnTo>
                    <a:lnTo>
                      <a:pt x="217" y="25"/>
                    </a:lnTo>
                    <a:lnTo>
                      <a:pt x="217" y="22"/>
                    </a:lnTo>
                    <a:lnTo>
                      <a:pt x="223" y="13"/>
                    </a:lnTo>
                    <a:lnTo>
                      <a:pt x="220" y="13"/>
                    </a:lnTo>
                    <a:lnTo>
                      <a:pt x="223" y="25"/>
                    </a:lnTo>
                    <a:lnTo>
                      <a:pt x="229" y="31"/>
                    </a:lnTo>
                    <a:lnTo>
                      <a:pt x="226" y="31"/>
                    </a:lnTo>
                    <a:lnTo>
                      <a:pt x="229" y="28"/>
                    </a:lnTo>
                    <a:lnTo>
                      <a:pt x="232" y="28"/>
                    </a:lnTo>
                    <a:lnTo>
                      <a:pt x="238" y="22"/>
                    </a:lnTo>
                    <a:lnTo>
                      <a:pt x="235" y="22"/>
                    </a:lnTo>
                    <a:lnTo>
                      <a:pt x="238" y="22"/>
                    </a:lnTo>
                    <a:lnTo>
                      <a:pt x="241" y="25"/>
                    </a:lnTo>
                    <a:lnTo>
                      <a:pt x="241" y="37"/>
                    </a:lnTo>
                    <a:lnTo>
                      <a:pt x="245" y="40"/>
                    </a:lnTo>
                    <a:lnTo>
                      <a:pt x="248" y="37"/>
                    </a:lnTo>
                    <a:lnTo>
                      <a:pt x="248" y="31"/>
                    </a:lnTo>
                    <a:lnTo>
                      <a:pt x="251" y="28"/>
                    </a:lnTo>
                    <a:lnTo>
                      <a:pt x="251" y="22"/>
                    </a:lnTo>
                    <a:lnTo>
                      <a:pt x="257" y="16"/>
                    </a:lnTo>
                    <a:lnTo>
                      <a:pt x="257" y="10"/>
                    </a:lnTo>
                    <a:lnTo>
                      <a:pt x="260" y="13"/>
                    </a:lnTo>
                    <a:lnTo>
                      <a:pt x="260" y="19"/>
                    </a:lnTo>
                    <a:lnTo>
                      <a:pt x="263" y="22"/>
                    </a:lnTo>
                    <a:lnTo>
                      <a:pt x="263" y="31"/>
                    </a:lnTo>
                    <a:lnTo>
                      <a:pt x="266"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62" name="Freeform 54"/>
              <p:cNvSpPr>
                <a:spLocks noChangeAspect="1"/>
              </p:cNvSpPr>
              <p:nvPr/>
            </p:nvSpPr>
            <p:spPr bwMode="auto">
              <a:xfrm flipV="1">
                <a:off x="4188" y="3298"/>
                <a:ext cx="781" cy="27"/>
              </a:xfrm>
              <a:custGeom>
                <a:avLst/>
                <a:gdLst>
                  <a:gd name="T0" fmla="*/ 3 w 263"/>
                  <a:gd name="T1" fmla="*/ 19 h 46"/>
                  <a:gd name="T2" fmla="*/ 9 w 263"/>
                  <a:gd name="T3" fmla="*/ 9 h 46"/>
                  <a:gd name="T4" fmla="*/ 12 w 263"/>
                  <a:gd name="T5" fmla="*/ 19 h 46"/>
                  <a:gd name="T6" fmla="*/ 18 w 263"/>
                  <a:gd name="T7" fmla="*/ 40 h 46"/>
                  <a:gd name="T8" fmla="*/ 21 w 263"/>
                  <a:gd name="T9" fmla="*/ 40 h 46"/>
                  <a:gd name="T10" fmla="*/ 27 w 263"/>
                  <a:gd name="T11" fmla="*/ 28 h 46"/>
                  <a:gd name="T12" fmla="*/ 34 w 263"/>
                  <a:gd name="T13" fmla="*/ 22 h 46"/>
                  <a:gd name="T14" fmla="*/ 40 w 263"/>
                  <a:gd name="T15" fmla="*/ 16 h 46"/>
                  <a:gd name="T16" fmla="*/ 43 w 263"/>
                  <a:gd name="T17" fmla="*/ 16 h 46"/>
                  <a:gd name="T18" fmla="*/ 52 w 263"/>
                  <a:gd name="T19" fmla="*/ 40 h 46"/>
                  <a:gd name="T20" fmla="*/ 55 w 263"/>
                  <a:gd name="T21" fmla="*/ 37 h 46"/>
                  <a:gd name="T22" fmla="*/ 64 w 263"/>
                  <a:gd name="T23" fmla="*/ 25 h 46"/>
                  <a:gd name="T24" fmla="*/ 67 w 263"/>
                  <a:gd name="T25" fmla="*/ 28 h 46"/>
                  <a:gd name="T26" fmla="*/ 76 w 263"/>
                  <a:gd name="T27" fmla="*/ 19 h 46"/>
                  <a:gd name="T28" fmla="*/ 82 w 263"/>
                  <a:gd name="T29" fmla="*/ 22 h 46"/>
                  <a:gd name="T30" fmla="*/ 92 w 263"/>
                  <a:gd name="T31" fmla="*/ 25 h 46"/>
                  <a:gd name="T32" fmla="*/ 98 w 263"/>
                  <a:gd name="T33" fmla="*/ 16 h 46"/>
                  <a:gd name="T34" fmla="*/ 104 w 263"/>
                  <a:gd name="T35" fmla="*/ 25 h 46"/>
                  <a:gd name="T36" fmla="*/ 113 w 263"/>
                  <a:gd name="T37" fmla="*/ 34 h 46"/>
                  <a:gd name="T38" fmla="*/ 122 w 263"/>
                  <a:gd name="T39" fmla="*/ 28 h 46"/>
                  <a:gd name="T40" fmla="*/ 128 w 263"/>
                  <a:gd name="T41" fmla="*/ 9 h 46"/>
                  <a:gd name="T42" fmla="*/ 131 w 263"/>
                  <a:gd name="T43" fmla="*/ 34 h 46"/>
                  <a:gd name="T44" fmla="*/ 137 w 263"/>
                  <a:gd name="T45" fmla="*/ 31 h 46"/>
                  <a:gd name="T46" fmla="*/ 140 w 263"/>
                  <a:gd name="T47" fmla="*/ 19 h 46"/>
                  <a:gd name="T48" fmla="*/ 147 w 263"/>
                  <a:gd name="T49" fmla="*/ 22 h 46"/>
                  <a:gd name="T50" fmla="*/ 150 w 263"/>
                  <a:gd name="T51" fmla="*/ 28 h 46"/>
                  <a:gd name="T52" fmla="*/ 156 w 263"/>
                  <a:gd name="T53" fmla="*/ 19 h 46"/>
                  <a:gd name="T54" fmla="*/ 165 w 263"/>
                  <a:gd name="T55" fmla="*/ 34 h 46"/>
                  <a:gd name="T56" fmla="*/ 174 w 263"/>
                  <a:gd name="T57" fmla="*/ 31 h 46"/>
                  <a:gd name="T58" fmla="*/ 180 w 263"/>
                  <a:gd name="T59" fmla="*/ 37 h 46"/>
                  <a:gd name="T60" fmla="*/ 192 w 263"/>
                  <a:gd name="T61" fmla="*/ 28 h 46"/>
                  <a:gd name="T62" fmla="*/ 195 w 263"/>
                  <a:gd name="T63" fmla="*/ 25 h 46"/>
                  <a:gd name="T64" fmla="*/ 202 w 263"/>
                  <a:gd name="T65" fmla="*/ 3 h 46"/>
                  <a:gd name="T66" fmla="*/ 208 w 263"/>
                  <a:gd name="T67" fmla="*/ 6 h 46"/>
                  <a:gd name="T68" fmla="*/ 214 w 263"/>
                  <a:gd name="T69" fmla="*/ 31 h 46"/>
                  <a:gd name="T70" fmla="*/ 217 w 263"/>
                  <a:gd name="T71" fmla="*/ 31 h 46"/>
                  <a:gd name="T72" fmla="*/ 226 w 263"/>
                  <a:gd name="T73" fmla="*/ 31 h 46"/>
                  <a:gd name="T74" fmla="*/ 235 w 263"/>
                  <a:gd name="T75" fmla="*/ 34 h 46"/>
                  <a:gd name="T76" fmla="*/ 241 w 263"/>
                  <a:gd name="T77" fmla="*/ 28 h 46"/>
                  <a:gd name="T78" fmla="*/ 247 w 263"/>
                  <a:gd name="T79" fmla="*/ 6 h 46"/>
                  <a:gd name="T80" fmla="*/ 254 w 263"/>
                  <a:gd name="T81" fmla="*/ 19 h 46"/>
                  <a:gd name="T82" fmla="*/ 257 w 263"/>
                  <a:gd name="T83"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3" h="46">
                    <a:moveTo>
                      <a:pt x="0" y="34"/>
                    </a:moveTo>
                    <a:lnTo>
                      <a:pt x="3" y="28"/>
                    </a:lnTo>
                    <a:lnTo>
                      <a:pt x="3" y="19"/>
                    </a:lnTo>
                    <a:lnTo>
                      <a:pt x="6" y="16"/>
                    </a:lnTo>
                    <a:lnTo>
                      <a:pt x="6" y="13"/>
                    </a:lnTo>
                    <a:lnTo>
                      <a:pt x="9" y="9"/>
                    </a:lnTo>
                    <a:lnTo>
                      <a:pt x="9" y="6"/>
                    </a:lnTo>
                    <a:lnTo>
                      <a:pt x="12" y="9"/>
                    </a:lnTo>
                    <a:lnTo>
                      <a:pt x="12" y="19"/>
                    </a:lnTo>
                    <a:lnTo>
                      <a:pt x="15" y="22"/>
                    </a:lnTo>
                    <a:lnTo>
                      <a:pt x="15" y="37"/>
                    </a:lnTo>
                    <a:lnTo>
                      <a:pt x="18" y="40"/>
                    </a:lnTo>
                    <a:lnTo>
                      <a:pt x="18" y="46"/>
                    </a:lnTo>
                    <a:lnTo>
                      <a:pt x="21" y="43"/>
                    </a:lnTo>
                    <a:lnTo>
                      <a:pt x="21" y="40"/>
                    </a:lnTo>
                    <a:lnTo>
                      <a:pt x="24" y="37"/>
                    </a:lnTo>
                    <a:lnTo>
                      <a:pt x="24" y="31"/>
                    </a:lnTo>
                    <a:lnTo>
                      <a:pt x="27" y="28"/>
                    </a:lnTo>
                    <a:lnTo>
                      <a:pt x="30" y="25"/>
                    </a:lnTo>
                    <a:lnTo>
                      <a:pt x="30" y="19"/>
                    </a:lnTo>
                    <a:lnTo>
                      <a:pt x="34" y="22"/>
                    </a:lnTo>
                    <a:lnTo>
                      <a:pt x="37" y="25"/>
                    </a:lnTo>
                    <a:lnTo>
                      <a:pt x="37" y="22"/>
                    </a:lnTo>
                    <a:lnTo>
                      <a:pt x="40" y="16"/>
                    </a:lnTo>
                    <a:lnTo>
                      <a:pt x="40" y="6"/>
                    </a:lnTo>
                    <a:lnTo>
                      <a:pt x="43" y="9"/>
                    </a:lnTo>
                    <a:lnTo>
                      <a:pt x="43" y="16"/>
                    </a:lnTo>
                    <a:lnTo>
                      <a:pt x="46" y="22"/>
                    </a:lnTo>
                    <a:lnTo>
                      <a:pt x="46" y="34"/>
                    </a:lnTo>
                    <a:lnTo>
                      <a:pt x="52" y="40"/>
                    </a:lnTo>
                    <a:lnTo>
                      <a:pt x="49" y="40"/>
                    </a:lnTo>
                    <a:lnTo>
                      <a:pt x="52" y="37"/>
                    </a:lnTo>
                    <a:lnTo>
                      <a:pt x="55" y="37"/>
                    </a:lnTo>
                    <a:lnTo>
                      <a:pt x="58" y="34"/>
                    </a:lnTo>
                    <a:lnTo>
                      <a:pt x="58" y="31"/>
                    </a:lnTo>
                    <a:lnTo>
                      <a:pt x="64" y="25"/>
                    </a:lnTo>
                    <a:lnTo>
                      <a:pt x="61" y="25"/>
                    </a:lnTo>
                    <a:lnTo>
                      <a:pt x="64" y="25"/>
                    </a:lnTo>
                    <a:lnTo>
                      <a:pt x="67" y="28"/>
                    </a:lnTo>
                    <a:lnTo>
                      <a:pt x="73" y="28"/>
                    </a:lnTo>
                    <a:lnTo>
                      <a:pt x="73" y="22"/>
                    </a:lnTo>
                    <a:lnTo>
                      <a:pt x="76" y="19"/>
                    </a:lnTo>
                    <a:lnTo>
                      <a:pt x="79" y="22"/>
                    </a:lnTo>
                    <a:lnTo>
                      <a:pt x="85" y="22"/>
                    </a:lnTo>
                    <a:lnTo>
                      <a:pt x="82" y="22"/>
                    </a:lnTo>
                    <a:lnTo>
                      <a:pt x="85" y="25"/>
                    </a:lnTo>
                    <a:lnTo>
                      <a:pt x="89" y="25"/>
                    </a:lnTo>
                    <a:lnTo>
                      <a:pt x="92" y="25"/>
                    </a:lnTo>
                    <a:lnTo>
                      <a:pt x="95" y="22"/>
                    </a:lnTo>
                    <a:lnTo>
                      <a:pt x="98" y="19"/>
                    </a:lnTo>
                    <a:lnTo>
                      <a:pt x="98" y="16"/>
                    </a:lnTo>
                    <a:lnTo>
                      <a:pt x="101" y="13"/>
                    </a:lnTo>
                    <a:lnTo>
                      <a:pt x="104" y="16"/>
                    </a:lnTo>
                    <a:lnTo>
                      <a:pt x="104" y="25"/>
                    </a:lnTo>
                    <a:lnTo>
                      <a:pt x="110" y="31"/>
                    </a:lnTo>
                    <a:lnTo>
                      <a:pt x="110" y="34"/>
                    </a:lnTo>
                    <a:lnTo>
                      <a:pt x="113" y="34"/>
                    </a:lnTo>
                    <a:lnTo>
                      <a:pt x="116" y="34"/>
                    </a:lnTo>
                    <a:lnTo>
                      <a:pt x="119" y="31"/>
                    </a:lnTo>
                    <a:lnTo>
                      <a:pt x="122" y="28"/>
                    </a:lnTo>
                    <a:lnTo>
                      <a:pt x="125" y="22"/>
                    </a:lnTo>
                    <a:lnTo>
                      <a:pt x="125" y="13"/>
                    </a:lnTo>
                    <a:lnTo>
                      <a:pt x="128" y="9"/>
                    </a:lnTo>
                    <a:lnTo>
                      <a:pt x="128" y="19"/>
                    </a:lnTo>
                    <a:lnTo>
                      <a:pt x="131" y="25"/>
                    </a:lnTo>
                    <a:lnTo>
                      <a:pt x="131" y="34"/>
                    </a:lnTo>
                    <a:lnTo>
                      <a:pt x="134" y="37"/>
                    </a:lnTo>
                    <a:lnTo>
                      <a:pt x="134" y="34"/>
                    </a:lnTo>
                    <a:lnTo>
                      <a:pt x="137" y="31"/>
                    </a:lnTo>
                    <a:lnTo>
                      <a:pt x="137" y="28"/>
                    </a:lnTo>
                    <a:lnTo>
                      <a:pt x="140" y="25"/>
                    </a:lnTo>
                    <a:lnTo>
                      <a:pt x="140" y="19"/>
                    </a:lnTo>
                    <a:lnTo>
                      <a:pt x="144" y="16"/>
                    </a:lnTo>
                    <a:lnTo>
                      <a:pt x="144" y="19"/>
                    </a:lnTo>
                    <a:lnTo>
                      <a:pt x="147" y="22"/>
                    </a:lnTo>
                    <a:lnTo>
                      <a:pt x="147" y="31"/>
                    </a:lnTo>
                    <a:lnTo>
                      <a:pt x="150" y="34"/>
                    </a:lnTo>
                    <a:lnTo>
                      <a:pt x="150" y="28"/>
                    </a:lnTo>
                    <a:lnTo>
                      <a:pt x="153" y="25"/>
                    </a:lnTo>
                    <a:lnTo>
                      <a:pt x="153" y="16"/>
                    </a:lnTo>
                    <a:lnTo>
                      <a:pt x="156" y="19"/>
                    </a:lnTo>
                    <a:lnTo>
                      <a:pt x="162" y="25"/>
                    </a:lnTo>
                    <a:lnTo>
                      <a:pt x="162" y="31"/>
                    </a:lnTo>
                    <a:lnTo>
                      <a:pt x="165" y="34"/>
                    </a:lnTo>
                    <a:lnTo>
                      <a:pt x="168" y="31"/>
                    </a:lnTo>
                    <a:lnTo>
                      <a:pt x="171" y="28"/>
                    </a:lnTo>
                    <a:lnTo>
                      <a:pt x="174" y="31"/>
                    </a:lnTo>
                    <a:lnTo>
                      <a:pt x="180" y="37"/>
                    </a:lnTo>
                    <a:lnTo>
                      <a:pt x="177" y="37"/>
                    </a:lnTo>
                    <a:lnTo>
                      <a:pt x="180" y="37"/>
                    </a:lnTo>
                    <a:lnTo>
                      <a:pt x="183" y="37"/>
                    </a:lnTo>
                    <a:lnTo>
                      <a:pt x="186" y="34"/>
                    </a:lnTo>
                    <a:lnTo>
                      <a:pt x="192" y="28"/>
                    </a:lnTo>
                    <a:lnTo>
                      <a:pt x="189" y="28"/>
                    </a:lnTo>
                    <a:lnTo>
                      <a:pt x="192" y="28"/>
                    </a:lnTo>
                    <a:lnTo>
                      <a:pt x="195" y="25"/>
                    </a:lnTo>
                    <a:lnTo>
                      <a:pt x="199" y="22"/>
                    </a:lnTo>
                    <a:lnTo>
                      <a:pt x="202" y="16"/>
                    </a:lnTo>
                    <a:lnTo>
                      <a:pt x="202" y="3"/>
                    </a:lnTo>
                    <a:lnTo>
                      <a:pt x="205" y="0"/>
                    </a:lnTo>
                    <a:lnTo>
                      <a:pt x="208" y="3"/>
                    </a:lnTo>
                    <a:lnTo>
                      <a:pt x="208" y="6"/>
                    </a:lnTo>
                    <a:lnTo>
                      <a:pt x="211" y="9"/>
                    </a:lnTo>
                    <a:lnTo>
                      <a:pt x="211" y="28"/>
                    </a:lnTo>
                    <a:lnTo>
                      <a:pt x="214" y="31"/>
                    </a:lnTo>
                    <a:lnTo>
                      <a:pt x="214" y="37"/>
                    </a:lnTo>
                    <a:lnTo>
                      <a:pt x="220" y="31"/>
                    </a:lnTo>
                    <a:lnTo>
                      <a:pt x="217" y="31"/>
                    </a:lnTo>
                    <a:lnTo>
                      <a:pt x="220" y="31"/>
                    </a:lnTo>
                    <a:lnTo>
                      <a:pt x="223" y="31"/>
                    </a:lnTo>
                    <a:lnTo>
                      <a:pt x="226" y="31"/>
                    </a:lnTo>
                    <a:lnTo>
                      <a:pt x="229" y="34"/>
                    </a:lnTo>
                    <a:lnTo>
                      <a:pt x="232" y="34"/>
                    </a:lnTo>
                    <a:lnTo>
                      <a:pt x="235" y="34"/>
                    </a:lnTo>
                    <a:lnTo>
                      <a:pt x="238" y="28"/>
                    </a:lnTo>
                    <a:lnTo>
                      <a:pt x="244" y="28"/>
                    </a:lnTo>
                    <a:lnTo>
                      <a:pt x="241" y="28"/>
                    </a:lnTo>
                    <a:lnTo>
                      <a:pt x="244" y="22"/>
                    </a:lnTo>
                    <a:lnTo>
                      <a:pt x="247" y="19"/>
                    </a:lnTo>
                    <a:lnTo>
                      <a:pt x="247" y="6"/>
                    </a:lnTo>
                    <a:lnTo>
                      <a:pt x="250" y="3"/>
                    </a:lnTo>
                    <a:lnTo>
                      <a:pt x="250" y="13"/>
                    </a:lnTo>
                    <a:lnTo>
                      <a:pt x="254" y="19"/>
                    </a:lnTo>
                    <a:lnTo>
                      <a:pt x="254" y="28"/>
                    </a:lnTo>
                    <a:lnTo>
                      <a:pt x="257" y="31"/>
                    </a:lnTo>
                    <a:lnTo>
                      <a:pt x="257" y="34"/>
                    </a:lnTo>
                    <a:lnTo>
                      <a:pt x="263" y="28"/>
                    </a:lnTo>
                    <a:lnTo>
                      <a:pt x="263" y="2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63" name="Freeform 55"/>
              <p:cNvSpPr>
                <a:spLocks noChangeAspect="1"/>
              </p:cNvSpPr>
              <p:nvPr/>
            </p:nvSpPr>
            <p:spPr bwMode="auto">
              <a:xfrm flipV="1">
                <a:off x="4969" y="3296"/>
                <a:ext cx="723" cy="29"/>
              </a:xfrm>
              <a:custGeom>
                <a:avLst/>
                <a:gdLst>
                  <a:gd name="T0" fmla="*/ 3 w 244"/>
                  <a:gd name="T1" fmla="*/ 16 h 52"/>
                  <a:gd name="T2" fmla="*/ 3 w 244"/>
                  <a:gd name="T3" fmla="*/ 16 h 52"/>
                  <a:gd name="T4" fmla="*/ 6 w 244"/>
                  <a:gd name="T5" fmla="*/ 9 h 52"/>
                  <a:gd name="T6" fmla="*/ 9 w 244"/>
                  <a:gd name="T7" fmla="*/ 28 h 52"/>
                  <a:gd name="T8" fmla="*/ 12 w 244"/>
                  <a:gd name="T9" fmla="*/ 40 h 52"/>
                  <a:gd name="T10" fmla="*/ 21 w 244"/>
                  <a:gd name="T11" fmla="*/ 31 h 52"/>
                  <a:gd name="T12" fmla="*/ 24 w 244"/>
                  <a:gd name="T13" fmla="*/ 31 h 52"/>
                  <a:gd name="T14" fmla="*/ 30 w 244"/>
                  <a:gd name="T15" fmla="*/ 31 h 52"/>
                  <a:gd name="T16" fmla="*/ 36 w 244"/>
                  <a:gd name="T17" fmla="*/ 28 h 52"/>
                  <a:gd name="T18" fmla="*/ 42 w 244"/>
                  <a:gd name="T19" fmla="*/ 25 h 52"/>
                  <a:gd name="T20" fmla="*/ 52 w 244"/>
                  <a:gd name="T21" fmla="*/ 28 h 52"/>
                  <a:gd name="T22" fmla="*/ 52 w 244"/>
                  <a:gd name="T23" fmla="*/ 28 h 52"/>
                  <a:gd name="T24" fmla="*/ 55 w 244"/>
                  <a:gd name="T25" fmla="*/ 19 h 52"/>
                  <a:gd name="T26" fmla="*/ 58 w 244"/>
                  <a:gd name="T27" fmla="*/ 9 h 52"/>
                  <a:gd name="T28" fmla="*/ 64 w 244"/>
                  <a:gd name="T29" fmla="*/ 25 h 52"/>
                  <a:gd name="T30" fmla="*/ 67 w 244"/>
                  <a:gd name="T31" fmla="*/ 34 h 52"/>
                  <a:gd name="T32" fmla="*/ 76 w 244"/>
                  <a:gd name="T33" fmla="*/ 25 h 52"/>
                  <a:gd name="T34" fmla="*/ 82 w 244"/>
                  <a:gd name="T35" fmla="*/ 28 h 52"/>
                  <a:gd name="T36" fmla="*/ 85 w 244"/>
                  <a:gd name="T37" fmla="*/ 28 h 52"/>
                  <a:gd name="T38" fmla="*/ 88 w 244"/>
                  <a:gd name="T39" fmla="*/ 22 h 52"/>
                  <a:gd name="T40" fmla="*/ 91 w 244"/>
                  <a:gd name="T41" fmla="*/ 9 h 52"/>
                  <a:gd name="T42" fmla="*/ 94 w 244"/>
                  <a:gd name="T43" fmla="*/ 16 h 52"/>
                  <a:gd name="T44" fmla="*/ 97 w 244"/>
                  <a:gd name="T45" fmla="*/ 22 h 52"/>
                  <a:gd name="T46" fmla="*/ 101 w 244"/>
                  <a:gd name="T47" fmla="*/ 31 h 52"/>
                  <a:gd name="T48" fmla="*/ 107 w 244"/>
                  <a:gd name="T49" fmla="*/ 31 h 52"/>
                  <a:gd name="T50" fmla="*/ 113 w 244"/>
                  <a:gd name="T51" fmla="*/ 22 h 52"/>
                  <a:gd name="T52" fmla="*/ 116 w 244"/>
                  <a:gd name="T53" fmla="*/ 6 h 52"/>
                  <a:gd name="T54" fmla="*/ 119 w 244"/>
                  <a:gd name="T55" fmla="*/ 3 h 52"/>
                  <a:gd name="T56" fmla="*/ 122 w 244"/>
                  <a:gd name="T57" fmla="*/ 25 h 52"/>
                  <a:gd name="T58" fmla="*/ 125 w 244"/>
                  <a:gd name="T59" fmla="*/ 43 h 52"/>
                  <a:gd name="T60" fmla="*/ 128 w 244"/>
                  <a:gd name="T61" fmla="*/ 52 h 52"/>
                  <a:gd name="T62" fmla="*/ 131 w 244"/>
                  <a:gd name="T63" fmla="*/ 46 h 52"/>
                  <a:gd name="T64" fmla="*/ 134 w 244"/>
                  <a:gd name="T65" fmla="*/ 31 h 52"/>
                  <a:gd name="T66" fmla="*/ 140 w 244"/>
                  <a:gd name="T67" fmla="*/ 22 h 52"/>
                  <a:gd name="T68" fmla="*/ 143 w 244"/>
                  <a:gd name="T69" fmla="*/ 28 h 52"/>
                  <a:gd name="T70" fmla="*/ 149 w 244"/>
                  <a:gd name="T71" fmla="*/ 28 h 52"/>
                  <a:gd name="T72" fmla="*/ 152 w 244"/>
                  <a:gd name="T73" fmla="*/ 22 h 52"/>
                  <a:gd name="T74" fmla="*/ 159 w 244"/>
                  <a:gd name="T75" fmla="*/ 25 h 52"/>
                  <a:gd name="T76" fmla="*/ 165 w 244"/>
                  <a:gd name="T77" fmla="*/ 22 h 52"/>
                  <a:gd name="T78" fmla="*/ 168 w 244"/>
                  <a:gd name="T79" fmla="*/ 13 h 52"/>
                  <a:gd name="T80" fmla="*/ 174 w 244"/>
                  <a:gd name="T81" fmla="*/ 19 h 52"/>
                  <a:gd name="T82" fmla="*/ 177 w 244"/>
                  <a:gd name="T83" fmla="*/ 25 h 52"/>
                  <a:gd name="T84" fmla="*/ 180 w 244"/>
                  <a:gd name="T85" fmla="*/ 31 h 52"/>
                  <a:gd name="T86" fmla="*/ 186 w 244"/>
                  <a:gd name="T87" fmla="*/ 31 h 52"/>
                  <a:gd name="T88" fmla="*/ 189 w 244"/>
                  <a:gd name="T89" fmla="*/ 22 h 52"/>
                  <a:gd name="T90" fmla="*/ 192 w 244"/>
                  <a:gd name="T91" fmla="*/ 19 h 52"/>
                  <a:gd name="T92" fmla="*/ 195 w 244"/>
                  <a:gd name="T93" fmla="*/ 34 h 52"/>
                  <a:gd name="T94" fmla="*/ 201 w 244"/>
                  <a:gd name="T95" fmla="*/ 40 h 52"/>
                  <a:gd name="T96" fmla="*/ 204 w 244"/>
                  <a:gd name="T97" fmla="*/ 31 h 52"/>
                  <a:gd name="T98" fmla="*/ 207 w 244"/>
                  <a:gd name="T99" fmla="*/ 25 h 52"/>
                  <a:gd name="T100" fmla="*/ 214 w 244"/>
                  <a:gd name="T101" fmla="*/ 28 h 52"/>
                  <a:gd name="T102" fmla="*/ 220 w 244"/>
                  <a:gd name="T103" fmla="*/ 25 h 52"/>
                  <a:gd name="T104" fmla="*/ 226 w 244"/>
                  <a:gd name="T105" fmla="*/ 28 h 52"/>
                  <a:gd name="T106" fmla="*/ 232 w 244"/>
                  <a:gd name="T107" fmla="*/ 34 h 52"/>
                  <a:gd name="T108" fmla="*/ 238 w 244"/>
                  <a:gd name="T109" fmla="*/ 28 h 52"/>
                  <a:gd name="T110" fmla="*/ 244 w 244"/>
                  <a:gd name="T111" fmla="*/ 2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4" h="52">
                    <a:moveTo>
                      <a:pt x="0" y="25"/>
                    </a:moveTo>
                    <a:lnTo>
                      <a:pt x="3" y="16"/>
                    </a:lnTo>
                    <a:lnTo>
                      <a:pt x="3" y="19"/>
                    </a:lnTo>
                    <a:lnTo>
                      <a:pt x="3" y="16"/>
                    </a:lnTo>
                    <a:lnTo>
                      <a:pt x="6" y="13"/>
                    </a:lnTo>
                    <a:lnTo>
                      <a:pt x="6" y="9"/>
                    </a:lnTo>
                    <a:lnTo>
                      <a:pt x="9" y="16"/>
                    </a:lnTo>
                    <a:lnTo>
                      <a:pt x="9" y="28"/>
                    </a:lnTo>
                    <a:lnTo>
                      <a:pt x="12" y="31"/>
                    </a:lnTo>
                    <a:lnTo>
                      <a:pt x="12" y="40"/>
                    </a:lnTo>
                    <a:lnTo>
                      <a:pt x="15" y="37"/>
                    </a:lnTo>
                    <a:lnTo>
                      <a:pt x="21" y="31"/>
                    </a:lnTo>
                    <a:lnTo>
                      <a:pt x="21" y="28"/>
                    </a:lnTo>
                    <a:lnTo>
                      <a:pt x="24" y="31"/>
                    </a:lnTo>
                    <a:lnTo>
                      <a:pt x="27" y="28"/>
                    </a:lnTo>
                    <a:lnTo>
                      <a:pt x="30" y="31"/>
                    </a:lnTo>
                    <a:lnTo>
                      <a:pt x="33" y="31"/>
                    </a:lnTo>
                    <a:lnTo>
                      <a:pt x="36" y="28"/>
                    </a:lnTo>
                    <a:lnTo>
                      <a:pt x="39" y="25"/>
                    </a:lnTo>
                    <a:lnTo>
                      <a:pt x="42" y="25"/>
                    </a:lnTo>
                    <a:lnTo>
                      <a:pt x="46" y="28"/>
                    </a:lnTo>
                    <a:lnTo>
                      <a:pt x="52" y="28"/>
                    </a:lnTo>
                    <a:lnTo>
                      <a:pt x="49" y="28"/>
                    </a:lnTo>
                    <a:lnTo>
                      <a:pt x="52" y="28"/>
                    </a:lnTo>
                    <a:lnTo>
                      <a:pt x="55" y="25"/>
                    </a:lnTo>
                    <a:lnTo>
                      <a:pt x="55" y="19"/>
                    </a:lnTo>
                    <a:lnTo>
                      <a:pt x="61" y="9"/>
                    </a:lnTo>
                    <a:lnTo>
                      <a:pt x="58" y="9"/>
                    </a:lnTo>
                    <a:lnTo>
                      <a:pt x="61" y="22"/>
                    </a:lnTo>
                    <a:lnTo>
                      <a:pt x="64" y="25"/>
                    </a:lnTo>
                    <a:lnTo>
                      <a:pt x="64" y="31"/>
                    </a:lnTo>
                    <a:lnTo>
                      <a:pt x="67" y="34"/>
                    </a:lnTo>
                    <a:lnTo>
                      <a:pt x="70" y="31"/>
                    </a:lnTo>
                    <a:lnTo>
                      <a:pt x="76" y="25"/>
                    </a:lnTo>
                    <a:lnTo>
                      <a:pt x="76" y="22"/>
                    </a:lnTo>
                    <a:lnTo>
                      <a:pt x="82" y="28"/>
                    </a:lnTo>
                    <a:lnTo>
                      <a:pt x="82" y="31"/>
                    </a:lnTo>
                    <a:lnTo>
                      <a:pt x="85" y="28"/>
                    </a:lnTo>
                    <a:lnTo>
                      <a:pt x="88" y="25"/>
                    </a:lnTo>
                    <a:lnTo>
                      <a:pt x="88" y="22"/>
                    </a:lnTo>
                    <a:lnTo>
                      <a:pt x="91" y="16"/>
                    </a:lnTo>
                    <a:lnTo>
                      <a:pt x="91" y="9"/>
                    </a:lnTo>
                    <a:lnTo>
                      <a:pt x="94" y="13"/>
                    </a:lnTo>
                    <a:lnTo>
                      <a:pt x="94" y="16"/>
                    </a:lnTo>
                    <a:lnTo>
                      <a:pt x="97" y="19"/>
                    </a:lnTo>
                    <a:lnTo>
                      <a:pt x="97" y="22"/>
                    </a:lnTo>
                    <a:lnTo>
                      <a:pt x="101" y="25"/>
                    </a:lnTo>
                    <a:lnTo>
                      <a:pt x="101" y="31"/>
                    </a:lnTo>
                    <a:lnTo>
                      <a:pt x="104" y="31"/>
                    </a:lnTo>
                    <a:lnTo>
                      <a:pt x="107" y="31"/>
                    </a:lnTo>
                    <a:lnTo>
                      <a:pt x="107" y="28"/>
                    </a:lnTo>
                    <a:lnTo>
                      <a:pt x="113" y="22"/>
                    </a:lnTo>
                    <a:lnTo>
                      <a:pt x="113" y="9"/>
                    </a:lnTo>
                    <a:lnTo>
                      <a:pt x="116" y="6"/>
                    </a:lnTo>
                    <a:lnTo>
                      <a:pt x="116" y="0"/>
                    </a:lnTo>
                    <a:lnTo>
                      <a:pt x="119" y="3"/>
                    </a:lnTo>
                    <a:lnTo>
                      <a:pt x="119" y="19"/>
                    </a:lnTo>
                    <a:lnTo>
                      <a:pt x="122" y="25"/>
                    </a:lnTo>
                    <a:lnTo>
                      <a:pt x="122" y="37"/>
                    </a:lnTo>
                    <a:lnTo>
                      <a:pt x="125" y="43"/>
                    </a:lnTo>
                    <a:lnTo>
                      <a:pt x="125" y="49"/>
                    </a:lnTo>
                    <a:lnTo>
                      <a:pt x="128" y="52"/>
                    </a:lnTo>
                    <a:lnTo>
                      <a:pt x="131" y="49"/>
                    </a:lnTo>
                    <a:lnTo>
                      <a:pt x="131" y="46"/>
                    </a:lnTo>
                    <a:lnTo>
                      <a:pt x="134" y="43"/>
                    </a:lnTo>
                    <a:lnTo>
                      <a:pt x="134" y="31"/>
                    </a:lnTo>
                    <a:lnTo>
                      <a:pt x="140" y="25"/>
                    </a:lnTo>
                    <a:lnTo>
                      <a:pt x="140" y="22"/>
                    </a:lnTo>
                    <a:lnTo>
                      <a:pt x="140" y="25"/>
                    </a:lnTo>
                    <a:lnTo>
                      <a:pt x="143" y="28"/>
                    </a:lnTo>
                    <a:lnTo>
                      <a:pt x="146" y="28"/>
                    </a:lnTo>
                    <a:lnTo>
                      <a:pt x="149" y="28"/>
                    </a:lnTo>
                    <a:lnTo>
                      <a:pt x="156" y="22"/>
                    </a:lnTo>
                    <a:lnTo>
                      <a:pt x="152" y="22"/>
                    </a:lnTo>
                    <a:lnTo>
                      <a:pt x="156" y="22"/>
                    </a:lnTo>
                    <a:lnTo>
                      <a:pt x="159" y="25"/>
                    </a:lnTo>
                    <a:lnTo>
                      <a:pt x="162" y="25"/>
                    </a:lnTo>
                    <a:lnTo>
                      <a:pt x="165" y="22"/>
                    </a:lnTo>
                    <a:lnTo>
                      <a:pt x="168" y="19"/>
                    </a:lnTo>
                    <a:lnTo>
                      <a:pt x="168" y="13"/>
                    </a:lnTo>
                    <a:lnTo>
                      <a:pt x="171" y="13"/>
                    </a:lnTo>
                    <a:lnTo>
                      <a:pt x="174" y="19"/>
                    </a:lnTo>
                    <a:lnTo>
                      <a:pt x="177" y="22"/>
                    </a:lnTo>
                    <a:lnTo>
                      <a:pt x="177" y="25"/>
                    </a:lnTo>
                    <a:lnTo>
                      <a:pt x="180" y="28"/>
                    </a:lnTo>
                    <a:lnTo>
                      <a:pt x="180" y="31"/>
                    </a:lnTo>
                    <a:lnTo>
                      <a:pt x="183" y="34"/>
                    </a:lnTo>
                    <a:lnTo>
                      <a:pt x="186" y="31"/>
                    </a:lnTo>
                    <a:lnTo>
                      <a:pt x="186" y="25"/>
                    </a:lnTo>
                    <a:lnTo>
                      <a:pt x="189" y="22"/>
                    </a:lnTo>
                    <a:lnTo>
                      <a:pt x="189" y="16"/>
                    </a:lnTo>
                    <a:lnTo>
                      <a:pt x="192" y="19"/>
                    </a:lnTo>
                    <a:lnTo>
                      <a:pt x="192" y="31"/>
                    </a:lnTo>
                    <a:lnTo>
                      <a:pt x="195" y="34"/>
                    </a:lnTo>
                    <a:lnTo>
                      <a:pt x="195" y="37"/>
                    </a:lnTo>
                    <a:lnTo>
                      <a:pt x="201" y="40"/>
                    </a:lnTo>
                    <a:lnTo>
                      <a:pt x="201" y="34"/>
                    </a:lnTo>
                    <a:lnTo>
                      <a:pt x="204" y="31"/>
                    </a:lnTo>
                    <a:lnTo>
                      <a:pt x="204" y="28"/>
                    </a:lnTo>
                    <a:lnTo>
                      <a:pt x="207" y="25"/>
                    </a:lnTo>
                    <a:lnTo>
                      <a:pt x="214" y="25"/>
                    </a:lnTo>
                    <a:lnTo>
                      <a:pt x="214" y="28"/>
                    </a:lnTo>
                    <a:lnTo>
                      <a:pt x="217" y="25"/>
                    </a:lnTo>
                    <a:lnTo>
                      <a:pt x="220" y="25"/>
                    </a:lnTo>
                    <a:lnTo>
                      <a:pt x="223" y="25"/>
                    </a:lnTo>
                    <a:lnTo>
                      <a:pt x="226" y="28"/>
                    </a:lnTo>
                    <a:lnTo>
                      <a:pt x="229" y="31"/>
                    </a:lnTo>
                    <a:lnTo>
                      <a:pt x="232" y="34"/>
                    </a:lnTo>
                    <a:lnTo>
                      <a:pt x="235" y="31"/>
                    </a:lnTo>
                    <a:lnTo>
                      <a:pt x="238" y="28"/>
                    </a:lnTo>
                    <a:lnTo>
                      <a:pt x="241" y="25"/>
                    </a:lnTo>
                    <a:lnTo>
                      <a:pt x="244" y="2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664" name="Text Box 56"/>
              <p:cNvSpPr txBox="1">
                <a:spLocks noChangeArrowheads="1"/>
              </p:cNvSpPr>
              <p:nvPr/>
            </p:nvSpPr>
            <p:spPr bwMode="auto">
              <a:xfrm rot="16200000">
                <a:off x="1434" y="3058"/>
                <a:ext cx="34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400" b="1"/>
                  <a:t>Col 1</a:t>
                </a:r>
              </a:p>
            </p:txBody>
          </p:sp>
        </p:grpSp>
        <p:pic>
          <p:nvPicPr>
            <p:cNvPr id="68665" name="Picture 57" descr="Matrix"/>
            <p:cNvPicPr>
              <a:picLocks noChangeAspect="1" noChangeArrowheads="1"/>
            </p:cNvPicPr>
            <p:nvPr/>
          </p:nvPicPr>
          <p:blipFill>
            <a:blip r:embed="rId3">
              <a:extLst>
                <a:ext uri="{28A0092B-C50C-407E-A947-70E740481C1C}">
                  <a14:useLocalDpi xmlns:a14="http://schemas.microsoft.com/office/drawing/2010/main" val="0"/>
                </a:ext>
              </a:extLst>
            </a:blip>
            <a:srcRect l="33202" t="18709" r="31548" b="6149"/>
            <a:stretch>
              <a:fillRect/>
            </a:stretch>
          </p:blipFill>
          <p:spPr bwMode="auto">
            <a:xfrm>
              <a:off x="1539875" y="3141664"/>
              <a:ext cx="2324100" cy="3716337"/>
            </a:xfrm>
            <a:prstGeom prst="rect">
              <a:avLst/>
            </a:prstGeom>
            <a:noFill/>
            <a:extLst>
              <a:ext uri="{909E8E84-426E-40DD-AFC4-6F175D3DCCD1}">
                <a14:hiddenFill xmlns:a14="http://schemas.microsoft.com/office/drawing/2010/main">
                  <a:solidFill>
                    <a:srgbClr val="FFFFFF"/>
                  </a:solidFill>
                </a14:hiddenFill>
              </a:ext>
            </a:extLst>
          </p:spPr>
        </p:pic>
        <p:sp>
          <p:nvSpPr>
            <p:cNvPr id="68666" name="Text Box 58"/>
            <p:cNvSpPr txBox="1">
              <a:spLocks noChangeArrowheads="1"/>
            </p:cNvSpPr>
            <p:nvPr/>
          </p:nvSpPr>
          <p:spPr bwMode="auto">
            <a:xfrm>
              <a:off x="2532063" y="5895976"/>
              <a:ext cx="628698" cy="41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000" b="1" dirty="0">
                  <a:solidFill>
                    <a:schemeClr val="bg1"/>
                  </a:solidFill>
                </a:rPr>
                <a:t>1 2 3 4 </a:t>
              </a:r>
              <a:r>
                <a:rPr lang="it-IT" altLang="en-US" sz="1000" b="1" dirty="0" smtClean="0">
                  <a:solidFill>
                    <a:schemeClr val="bg1"/>
                  </a:solidFill>
                </a:rPr>
                <a:t>5</a:t>
              </a:r>
            </a:p>
            <a:p>
              <a:r>
                <a:rPr lang="it-IT" altLang="en-US" sz="1000" b="1" dirty="0" err="1" smtClean="0">
                  <a:solidFill>
                    <a:schemeClr val="bg1"/>
                  </a:solidFill>
                </a:rPr>
                <a:t>columns</a:t>
              </a:r>
              <a:endParaRPr lang="it-IT" altLang="en-US" sz="1000" b="1" dirty="0">
                <a:solidFill>
                  <a:schemeClr val="bg1"/>
                </a:solidFill>
              </a:endParaRPr>
            </a:p>
          </p:txBody>
        </p:sp>
        <p:sp>
          <p:nvSpPr>
            <p:cNvPr id="68667" name="Line 59"/>
            <p:cNvSpPr>
              <a:spLocks noChangeShapeType="1"/>
            </p:cNvSpPr>
            <p:nvPr/>
          </p:nvSpPr>
          <p:spPr bwMode="auto">
            <a:xfrm>
              <a:off x="3000376" y="5805488"/>
              <a:ext cx="1223963" cy="57626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8668" name="Group 60"/>
            <p:cNvGrpSpPr>
              <a:grpSpLocks/>
            </p:cNvGrpSpPr>
            <p:nvPr/>
          </p:nvGrpSpPr>
          <p:grpSpPr bwMode="auto">
            <a:xfrm>
              <a:off x="4379914" y="712789"/>
              <a:ext cx="5399087" cy="206375"/>
              <a:chOff x="2064" y="3595"/>
              <a:chExt cx="3401" cy="130"/>
            </a:xfrm>
          </p:grpSpPr>
          <p:sp>
            <p:nvSpPr>
              <p:cNvPr id="68669" name="Line 61"/>
              <p:cNvSpPr>
                <a:spLocks noChangeShapeType="1"/>
              </p:cNvSpPr>
              <p:nvPr/>
            </p:nvSpPr>
            <p:spPr bwMode="auto">
              <a:xfrm>
                <a:off x="2064" y="3725"/>
                <a:ext cx="3401"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0" name="Line 62"/>
              <p:cNvSpPr>
                <a:spLocks noChangeShapeType="1"/>
              </p:cNvSpPr>
              <p:nvPr/>
            </p:nvSpPr>
            <p:spPr bwMode="auto">
              <a:xfrm>
                <a:off x="2562" y="3595"/>
                <a:ext cx="0" cy="13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1" name="Line 63"/>
              <p:cNvSpPr>
                <a:spLocks noChangeShapeType="1"/>
              </p:cNvSpPr>
              <p:nvPr/>
            </p:nvSpPr>
            <p:spPr bwMode="auto">
              <a:xfrm>
                <a:off x="3288" y="3595"/>
                <a:ext cx="0" cy="13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2" name="Line 64"/>
              <p:cNvSpPr>
                <a:spLocks noChangeShapeType="1"/>
              </p:cNvSpPr>
              <p:nvPr/>
            </p:nvSpPr>
            <p:spPr bwMode="auto">
              <a:xfrm>
                <a:off x="4150" y="3595"/>
                <a:ext cx="0" cy="13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3" name="Line 65"/>
              <p:cNvSpPr>
                <a:spLocks noChangeShapeType="1"/>
              </p:cNvSpPr>
              <p:nvPr/>
            </p:nvSpPr>
            <p:spPr bwMode="auto">
              <a:xfrm>
                <a:off x="5080" y="3595"/>
                <a:ext cx="0" cy="13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68674" name="Group 66"/>
            <p:cNvGrpSpPr>
              <a:grpSpLocks/>
            </p:cNvGrpSpPr>
            <p:nvPr/>
          </p:nvGrpSpPr>
          <p:grpSpPr bwMode="auto">
            <a:xfrm>
              <a:off x="4392614" y="1096964"/>
              <a:ext cx="5399087" cy="206375"/>
              <a:chOff x="2070" y="3958"/>
              <a:chExt cx="3401" cy="130"/>
            </a:xfrm>
          </p:grpSpPr>
          <p:sp>
            <p:nvSpPr>
              <p:cNvPr id="68675" name="Line 67"/>
              <p:cNvSpPr>
                <a:spLocks noChangeShapeType="1"/>
              </p:cNvSpPr>
              <p:nvPr/>
            </p:nvSpPr>
            <p:spPr bwMode="auto">
              <a:xfrm>
                <a:off x="2070" y="4088"/>
                <a:ext cx="3401"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6" name="Line 68"/>
              <p:cNvSpPr>
                <a:spLocks noChangeShapeType="1"/>
              </p:cNvSpPr>
              <p:nvPr/>
            </p:nvSpPr>
            <p:spPr bwMode="auto">
              <a:xfrm>
                <a:off x="2268" y="3958"/>
                <a:ext cx="0" cy="13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7" name="Line 69"/>
              <p:cNvSpPr>
                <a:spLocks noChangeShapeType="1"/>
              </p:cNvSpPr>
              <p:nvPr/>
            </p:nvSpPr>
            <p:spPr bwMode="auto">
              <a:xfrm>
                <a:off x="2857" y="3958"/>
                <a:ext cx="0" cy="13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8" name="Line 70"/>
              <p:cNvSpPr>
                <a:spLocks noChangeShapeType="1"/>
              </p:cNvSpPr>
              <p:nvPr/>
            </p:nvSpPr>
            <p:spPr bwMode="auto">
              <a:xfrm>
                <a:off x="3515" y="3958"/>
                <a:ext cx="0" cy="13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79" name="Line 71"/>
              <p:cNvSpPr>
                <a:spLocks noChangeShapeType="1"/>
              </p:cNvSpPr>
              <p:nvPr/>
            </p:nvSpPr>
            <p:spPr bwMode="auto">
              <a:xfrm>
                <a:off x="3991" y="3958"/>
                <a:ext cx="0" cy="13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0" name="Line 72"/>
              <p:cNvSpPr>
                <a:spLocks noChangeShapeType="1"/>
              </p:cNvSpPr>
              <p:nvPr/>
            </p:nvSpPr>
            <p:spPr bwMode="auto">
              <a:xfrm>
                <a:off x="4740" y="3958"/>
                <a:ext cx="0" cy="13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8681" name="Text Box 73"/>
            <p:cNvSpPr txBox="1">
              <a:spLocks noChangeArrowheads="1"/>
            </p:cNvSpPr>
            <p:nvPr/>
          </p:nvSpPr>
          <p:spPr bwMode="auto">
            <a:xfrm rot="16200000">
              <a:off x="5263896" y="918161"/>
              <a:ext cx="3481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cs typeface="Arial" panose="020B0604020202020204" pitchFamily="34" charset="0"/>
                </a:rPr>
                <a:t>...</a:t>
              </a:r>
            </a:p>
          </p:txBody>
        </p:sp>
        <p:sp>
          <p:nvSpPr>
            <p:cNvPr id="68682" name="Text Box 74"/>
            <p:cNvSpPr txBox="1">
              <a:spLocks noChangeArrowheads="1"/>
            </p:cNvSpPr>
            <p:nvPr/>
          </p:nvSpPr>
          <p:spPr bwMode="auto">
            <a:xfrm rot="16200000">
              <a:off x="6919658" y="918161"/>
              <a:ext cx="3481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cs typeface="Arial" panose="020B0604020202020204" pitchFamily="34" charset="0"/>
                </a:rPr>
                <a:t>...</a:t>
              </a:r>
            </a:p>
          </p:txBody>
        </p:sp>
        <p:sp>
          <p:nvSpPr>
            <p:cNvPr id="68683" name="Text Box 75"/>
            <p:cNvSpPr txBox="1">
              <a:spLocks noChangeArrowheads="1"/>
            </p:cNvSpPr>
            <p:nvPr/>
          </p:nvSpPr>
          <p:spPr bwMode="auto">
            <a:xfrm rot="16200000">
              <a:off x="8576214" y="908636"/>
              <a:ext cx="3481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cs typeface="Arial" panose="020B0604020202020204" pitchFamily="34" charset="0"/>
                </a:rPr>
                <a:t>...</a:t>
              </a:r>
            </a:p>
          </p:txBody>
        </p:sp>
        <p:grpSp>
          <p:nvGrpSpPr>
            <p:cNvPr id="68684" name="Group 76"/>
            <p:cNvGrpSpPr>
              <a:grpSpLocks/>
            </p:cNvGrpSpPr>
            <p:nvPr/>
          </p:nvGrpSpPr>
          <p:grpSpPr bwMode="auto">
            <a:xfrm>
              <a:off x="4362450" y="349251"/>
              <a:ext cx="5399088" cy="206375"/>
              <a:chOff x="2991" y="3466"/>
              <a:chExt cx="2544" cy="288"/>
            </a:xfrm>
          </p:grpSpPr>
          <p:sp>
            <p:nvSpPr>
              <p:cNvPr id="68685" name="Line 77"/>
              <p:cNvSpPr>
                <a:spLocks noChangeShapeType="1"/>
              </p:cNvSpPr>
              <p:nvPr/>
            </p:nvSpPr>
            <p:spPr bwMode="auto">
              <a:xfrm>
                <a:off x="2991" y="3754"/>
                <a:ext cx="2544" cy="0"/>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6" name="Line 78"/>
              <p:cNvSpPr>
                <a:spLocks noChangeShapeType="1"/>
              </p:cNvSpPr>
              <p:nvPr/>
            </p:nvSpPr>
            <p:spPr bwMode="auto">
              <a:xfrm>
                <a:off x="3260" y="3466"/>
                <a:ext cx="0" cy="288"/>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7" name="Line 79"/>
              <p:cNvSpPr>
                <a:spLocks noChangeShapeType="1"/>
              </p:cNvSpPr>
              <p:nvPr/>
            </p:nvSpPr>
            <p:spPr bwMode="auto">
              <a:xfrm>
                <a:off x="3727" y="3466"/>
                <a:ext cx="0" cy="288"/>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8" name="Line 80"/>
              <p:cNvSpPr>
                <a:spLocks noChangeShapeType="1"/>
              </p:cNvSpPr>
              <p:nvPr/>
            </p:nvSpPr>
            <p:spPr bwMode="auto">
              <a:xfrm>
                <a:off x="4193" y="3466"/>
                <a:ext cx="0" cy="288"/>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89" name="Line 81"/>
              <p:cNvSpPr>
                <a:spLocks noChangeShapeType="1"/>
              </p:cNvSpPr>
              <p:nvPr/>
            </p:nvSpPr>
            <p:spPr bwMode="auto">
              <a:xfrm>
                <a:off x="4829" y="3466"/>
                <a:ext cx="0" cy="288"/>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90" name="Line 82"/>
              <p:cNvSpPr>
                <a:spLocks noChangeShapeType="1"/>
              </p:cNvSpPr>
              <p:nvPr/>
            </p:nvSpPr>
            <p:spPr bwMode="auto">
              <a:xfrm>
                <a:off x="5338" y="3466"/>
                <a:ext cx="0" cy="288"/>
              </a:xfrm>
              <a:prstGeom prst="line">
                <a:avLst/>
              </a:prstGeom>
              <a:noFill/>
              <a:ln w="2857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8691" name="Text Box 83"/>
            <p:cNvSpPr txBox="1">
              <a:spLocks noChangeArrowheads="1"/>
            </p:cNvSpPr>
            <p:nvPr/>
          </p:nvSpPr>
          <p:spPr bwMode="auto">
            <a:xfrm>
              <a:off x="9815513" y="714375"/>
              <a:ext cx="696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rgbClr val="33CC33"/>
                  </a:solidFill>
                  <a:cs typeface="Arial" panose="020B0604020202020204" pitchFamily="34" charset="0"/>
                </a:rPr>
                <a:t>MU  2</a:t>
              </a:r>
            </a:p>
          </p:txBody>
        </p:sp>
        <p:sp>
          <p:nvSpPr>
            <p:cNvPr id="68692" name="Text Box 84"/>
            <p:cNvSpPr txBox="1">
              <a:spLocks noChangeArrowheads="1"/>
            </p:cNvSpPr>
            <p:nvPr/>
          </p:nvSpPr>
          <p:spPr bwMode="auto">
            <a:xfrm>
              <a:off x="9818688" y="1120775"/>
              <a:ext cx="703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rgbClr val="FF0000"/>
                  </a:solidFill>
                  <a:cs typeface="Arial" panose="020B0604020202020204" pitchFamily="34" charset="0"/>
                </a:rPr>
                <a:t>MU N</a:t>
              </a:r>
            </a:p>
          </p:txBody>
        </p:sp>
        <p:sp>
          <p:nvSpPr>
            <p:cNvPr id="68693" name="Text Box 85"/>
            <p:cNvSpPr txBox="1">
              <a:spLocks noChangeArrowheads="1"/>
            </p:cNvSpPr>
            <p:nvPr/>
          </p:nvSpPr>
          <p:spPr bwMode="auto">
            <a:xfrm>
              <a:off x="9798050" y="347663"/>
              <a:ext cx="6960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rgbClr val="3333CC"/>
                  </a:solidFill>
                  <a:cs typeface="Arial" panose="020B0604020202020204" pitchFamily="34" charset="0"/>
                </a:rPr>
                <a:t>MU  1</a:t>
              </a:r>
            </a:p>
          </p:txBody>
        </p:sp>
        <p:sp>
          <p:nvSpPr>
            <p:cNvPr id="68695" name="Text Box 87"/>
            <p:cNvSpPr txBox="1">
              <a:spLocks noChangeArrowheads="1"/>
            </p:cNvSpPr>
            <p:nvPr/>
          </p:nvSpPr>
          <p:spPr bwMode="auto">
            <a:xfrm>
              <a:off x="1618139" y="1074450"/>
              <a:ext cx="1152525" cy="607762"/>
            </a:xfrm>
            <a:prstGeom prst="rect">
              <a:avLst/>
            </a:prstGeom>
            <a:solidFill>
              <a:srgbClr val="FFCC66"/>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en-US" sz="1600" b="1" dirty="0" smtClean="0"/>
                <a:t>Dal midollo spinale</a:t>
              </a:r>
              <a:endParaRPr lang="it-IT" altLang="en-US" sz="1600" b="1" dirty="0"/>
            </a:p>
          </p:txBody>
        </p:sp>
        <p:sp>
          <p:nvSpPr>
            <p:cNvPr id="68696" name="Freeform 88"/>
            <p:cNvSpPr>
              <a:spLocks/>
            </p:cNvSpPr>
            <p:nvPr/>
          </p:nvSpPr>
          <p:spPr bwMode="auto">
            <a:xfrm>
              <a:off x="2424114" y="1628776"/>
              <a:ext cx="358775" cy="2879725"/>
            </a:xfrm>
            <a:custGeom>
              <a:avLst/>
              <a:gdLst>
                <a:gd name="T0" fmla="*/ 15 w 377"/>
                <a:gd name="T1" fmla="*/ 0 h 1814"/>
                <a:gd name="T2" fmla="*/ 15 w 377"/>
                <a:gd name="T3" fmla="*/ 181 h 1814"/>
                <a:gd name="T4" fmla="*/ 105 w 377"/>
                <a:gd name="T5" fmla="*/ 454 h 1814"/>
                <a:gd name="T6" fmla="*/ 241 w 377"/>
                <a:gd name="T7" fmla="*/ 771 h 1814"/>
                <a:gd name="T8" fmla="*/ 332 w 377"/>
                <a:gd name="T9" fmla="*/ 1315 h 1814"/>
                <a:gd name="T10" fmla="*/ 377 w 377"/>
                <a:gd name="T11" fmla="*/ 1814 h 1814"/>
              </a:gdLst>
              <a:ahLst/>
              <a:cxnLst>
                <a:cxn ang="0">
                  <a:pos x="T0" y="T1"/>
                </a:cxn>
                <a:cxn ang="0">
                  <a:pos x="T2" y="T3"/>
                </a:cxn>
                <a:cxn ang="0">
                  <a:pos x="T4" y="T5"/>
                </a:cxn>
                <a:cxn ang="0">
                  <a:pos x="T6" y="T7"/>
                </a:cxn>
                <a:cxn ang="0">
                  <a:pos x="T8" y="T9"/>
                </a:cxn>
                <a:cxn ang="0">
                  <a:pos x="T10" y="T11"/>
                </a:cxn>
              </a:cxnLst>
              <a:rect l="0" t="0" r="r" b="b"/>
              <a:pathLst>
                <a:path w="377" h="1814">
                  <a:moveTo>
                    <a:pt x="15" y="0"/>
                  </a:moveTo>
                  <a:cubicBezTo>
                    <a:pt x="7" y="53"/>
                    <a:pt x="0" y="106"/>
                    <a:pt x="15" y="181"/>
                  </a:cubicBezTo>
                  <a:cubicBezTo>
                    <a:pt x="30" y="256"/>
                    <a:pt x="67" y="356"/>
                    <a:pt x="105" y="454"/>
                  </a:cubicBezTo>
                  <a:cubicBezTo>
                    <a:pt x="143" y="552"/>
                    <a:pt x="203" y="628"/>
                    <a:pt x="241" y="771"/>
                  </a:cubicBezTo>
                  <a:cubicBezTo>
                    <a:pt x="279" y="914"/>
                    <a:pt x="309" y="1141"/>
                    <a:pt x="332" y="1315"/>
                  </a:cubicBezTo>
                  <a:cubicBezTo>
                    <a:pt x="355" y="1489"/>
                    <a:pt x="370" y="1731"/>
                    <a:pt x="377" y="1814"/>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97" name="Text Box 89"/>
            <p:cNvSpPr txBox="1">
              <a:spLocks noChangeArrowheads="1"/>
            </p:cNvSpPr>
            <p:nvPr/>
          </p:nvSpPr>
          <p:spPr bwMode="auto">
            <a:xfrm rot="16200000">
              <a:off x="1154907" y="1916668"/>
              <a:ext cx="16065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dirty="0" smtClean="0"/>
                <a:t>Nervo con centinaia di motoneuroni</a:t>
              </a:r>
              <a:endParaRPr lang="it-IT" altLang="en-US" sz="1400" b="1" dirty="0"/>
            </a:p>
          </p:txBody>
        </p:sp>
        <p:sp>
          <p:nvSpPr>
            <p:cNvPr id="68698" name="Line 90"/>
            <p:cNvSpPr>
              <a:spLocks noChangeShapeType="1"/>
            </p:cNvSpPr>
            <p:nvPr/>
          </p:nvSpPr>
          <p:spPr bwMode="auto">
            <a:xfrm>
              <a:off x="2351088" y="2852738"/>
              <a:ext cx="215900"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699" name="Freeform 91"/>
            <p:cNvSpPr>
              <a:spLocks/>
            </p:cNvSpPr>
            <p:nvPr/>
          </p:nvSpPr>
          <p:spPr bwMode="auto">
            <a:xfrm rot="21262522">
              <a:off x="2466975" y="811213"/>
              <a:ext cx="1614488" cy="1681162"/>
            </a:xfrm>
            <a:custGeom>
              <a:avLst/>
              <a:gdLst>
                <a:gd name="T0" fmla="*/ 0 w 862"/>
                <a:gd name="T1" fmla="*/ 900 h 1059"/>
                <a:gd name="T2" fmla="*/ 45 w 862"/>
                <a:gd name="T3" fmla="*/ 1036 h 1059"/>
                <a:gd name="T4" fmla="*/ 136 w 862"/>
                <a:gd name="T5" fmla="*/ 1036 h 1059"/>
                <a:gd name="T6" fmla="*/ 317 w 862"/>
                <a:gd name="T7" fmla="*/ 990 h 1059"/>
                <a:gd name="T8" fmla="*/ 408 w 862"/>
                <a:gd name="T9" fmla="*/ 764 h 1059"/>
                <a:gd name="T10" fmla="*/ 453 w 862"/>
                <a:gd name="T11" fmla="*/ 265 h 1059"/>
                <a:gd name="T12" fmla="*/ 544 w 862"/>
                <a:gd name="T13" fmla="*/ 38 h 1059"/>
                <a:gd name="T14" fmla="*/ 862 w 862"/>
                <a:gd name="T15" fmla="*/ 38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2" h="1059">
                  <a:moveTo>
                    <a:pt x="0" y="900"/>
                  </a:moveTo>
                  <a:cubicBezTo>
                    <a:pt x="11" y="956"/>
                    <a:pt x="22" y="1013"/>
                    <a:pt x="45" y="1036"/>
                  </a:cubicBezTo>
                  <a:cubicBezTo>
                    <a:pt x="68" y="1059"/>
                    <a:pt x="91" y="1044"/>
                    <a:pt x="136" y="1036"/>
                  </a:cubicBezTo>
                  <a:cubicBezTo>
                    <a:pt x="181" y="1028"/>
                    <a:pt x="272" y="1035"/>
                    <a:pt x="317" y="990"/>
                  </a:cubicBezTo>
                  <a:cubicBezTo>
                    <a:pt x="362" y="945"/>
                    <a:pt x="385" y="885"/>
                    <a:pt x="408" y="764"/>
                  </a:cubicBezTo>
                  <a:cubicBezTo>
                    <a:pt x="431" y="643"/>
                    <a:pt x="430" y="386"/>
                    <a:pt x="453" y="265"/>
                  </a:cubicBezTo>
                  <a:cubicBezTo>
                    <a:pt x="476" y="144"/>
                    <a:pt x="476" y="76"/>
                    <a:pt x="544" y="38"/>
                  </a:cubicBezTo>
                  <a:cubicBezTo>
                    <a:pt x="612" y="0"/>
                    <a:pt x="809" y="38"/>
                    <a:pt x="862" y="38"/>
                  </a:cubicBezTo>
                </a:path>
              </a:pathLst>
            </a:custGeom>
            <a:noFill/>
            <a:ln w="28575" cap="flat" cmpd="sng">
              <a:solidFill>
                <a:srgbClr val="0099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00" name="Freeform 92"/>
            <p:cNvSpPr>
              <a:spLocks/>
            </p:cNvSpPr>
            <p:nvPr/>
          </p:nvSpPr>
          <p:spPr bwMode="auto">
            <a:xfrm rot="21262522">
              <a:off x="2581275" y="1243013"/>
              <a:ext cx="1900238" cy="1681162"/>
            </a:xfrm>
            <a:custGeom>
              <a:avLst/>
              <a:gdLst>
                <a:gd name="T0" fmla="*/ 0 w 862"/>
                <a:gd name="T1" fmla="*/ 900 h 1059"/>
                <a:gd name="T2" fmla="*/ 45 w 862"/>
                <a:gd name="T3" fmla="*/ 1036 h 1059"/>
                <a:gd name="T4" fmla="*/ 136 w 862"/>
                <a:gd name="T5" fmla="*/ 1036 h 1059"/>
                <a:gd name="T6" fmla="*/ 317 w 862"/>
                <a:gd name="T7" fmla="*/ 990 h 1059"/>
                <a:gd name="T8" fmla="*/ 408 w 862"/>
                <a:gd name="T9" fmla="*/ 764 h 1059"/>
                <a:gd name="T10" fmla="*/ 453 w 862"/>
                <a:gd name="T11" fmla="*/ 265 h 1059"/>
                <a:gd name="T12" fmla="*/ 544 w 862"/>
                <a:gd name="T13" fmla="*/ 38 h 1059"/>
                <a:gd name="T14" fmla="*/ 862 w 862"/>
                <a:gd name="T15" fmla="*/ 38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2" h="1059">
                  <a:moveTo>
                    <a:pt x="0" y="900"/>
                  </a:moveTo>
                  <a:cubicBezTo>
                    <a:pt x="11" y="956"/>
                    <a:pt x="22" y="1013"/>
                    <a:pt x="45" y="1036"/>
                  </a:cubicBezTo>
                  <a:cubicBezTo>
                    <a:pt x="68" y="1059"/>
                    <a:pt x="91" y="1044"/>
                    <a:pt x="136" y="1036"/>
                  </a:cubicBezTo>
                  <a:cubicBezTo>
                    <a:pt x="181" y="1028"/>
                    <a:pt x="272" y="1035"/>
                    <a:pt x="317" y="990"/>
                  </a:cubicBezTo>
                  <a:cubicBezTo>
                    <a:pt x="362" y="945"/>
                    <a:pt x="385" y="885"/>
                    <a:pt x="408" y="764"/>
                  </a:cubicBezTo>
                  <a:cubicBezTo>
                    <a:pt x="431" y="643"/>
                    <a:pt x="430" y="386"/>
                    <a:pt x="453" y="265"/>
                  </a:cubicBezTo>
                  <a:cubicBezTo>
                    <a:pt x="476" y="144"/>
                    <a:pt x="476" y="76"/>
                    <a:pt x="544" y="38"/>
                  </a:cubicBezTo>
                  <a:cubicBezTo>
                    <a:pt x="612" y="0"/>
                    <a:pt x="809" y="38"/>
                    <a:pt x="862" y="38"/>
                  </a:cubicBezTo>
                </a:path>
              </a:pathLst>
            </a:custGeom>
            <a:noFill/>
            <a:ln w="28575" cap="flat" cmpd="sng">
              <a:solidFill>
                <a:srgbClr val="FF9933"/>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8701" name="Group 93"/>
            <p:cNvGrpSpPr>
              <a:grpSpLocks/>
            </p:cNvGrpSpPr>
            <p:nvPr/>
          </p:nvGrpSpPr>
          <p:grpSpPr bwMode="auto">
            <a:xfrm>
              <a:off x="2393951" y="344488"/>
              <a:ext cx="1757363" cy="1681162"/>
              <a:chOff x="548" y="217"/>
              <a:chExt cx="1107" cy="1059"/>
            </a:xfrm>
          </p:grpSpPr>
          <p:sp>
            <p:nvSpPr>
              <p:cNvPr id="68702" name="Freeform 94"/>
              <p:cNvSpPr>
                <a:spLocks/>
              </p:cNvSpPr>
              <p:nvPr/>
            </p:nvSpPr>
            <p:spPr bwMode="auto">
              <a:xfrm rot="-337478">
                <a:off x="548" y="217"/>
                <a:ext cx="862" cy="1059"/>
              </a:xfrm>
              <a:custGeom>
                <a:avLst/>
                <a:gdLst>
                  <a:gd name="T0" fmla="*/ 0 w 862"/>
                  <a:gd name="T1" fmla="*/ 900 h 1059"/>
                  <a:gd name="T2" fmla="*/ 45 w 862"/>
                  <a:gd name="T3" fmla="*/ 1036 h 1059"/>
                  <a:gd name="T4" fmla="*/ 136 w 862"/>
                  <a:gd name="T5" fmla="*/ 1036 h 1059"/>
                  <a:gd name="T6" fmla="*/ 317 w 862"/>
                  <a:gd name="T7" fmla="*/ 990 h 1059"/>
                  <a:gd name="T8" fmla="*/ 408 w 862"/>
                  <a:gd name="T9" fmla="*/ 764 h 1059"/>
                  <a:gd name="T10" fmla="*/ 453 w 862"/>
                  <a:gd name="T11" fmla="*/ 265 h 1059"/>
                  <a:gd name="T12" fmla="*/ 544 w 862"/>
                  <a:gd name="T13" fmla="*/ 38 h 1059"/>
                  <a:gd name="T14" fmla="*/ 862 w 862"/>
                  <a:gd name="T15" fmla="*/ 38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2" h="1059">
                    <a:moveTo>
                      <a:pt x="0" y="900"/>
                    </a:moveTo>
                    <a:cubicBezTo>
                      <a:pt x="11" y="956"/>
                      <a:pt x="22" y="1013"/>
                      <a:pt x="45" y="1036"/>
                    </a:cubicBezTo>
                    <a:cubicBezTo>
                      <a:pt x="68" y="1059"/>
                      <a:pt x="91" y="1044"/>
                      <a:pt x="136" y="1036"/>
                    </a:cubicBezTo>
                    <a:cubicBezTo>
                      <a:pt x="181" y="1028"/>
                      <a:pt x="272" y="1035"/>
                      <a:pt x="317" y="990"/>
                    </a:cubicBezTo>
                    <a:cubicBezTo>
                      <a:pt x="362" y="945"/>
                      <a:pt x="385" y="885"/>
                      <a:pt x="408" y="764"/>
                    </a:cubicBezTo>
                    <a:cubicBezTo>
                      <a:pt x="431" y="643"/>
                      <a:pt x="430" y="386"/>
                      <a:pt x="453" y="265"/>
                    </a:cubicBezTo>
                    <a:cubicBezTo>
                      <a:pt x="476" y="144"/>
                      <a:pt x="476" y="76"/>
                      <a:pt x="544" y="38"/>
                    </a:cubicBezTo>
                    <a:cubicBezTo>
                      <a:pt x="612" y="0"/>
                      <a:pt x="809" y="38"/>
                      <a:pt x="862" y="38"/>
                    </a:cubicBezTo>
                  </a:path>
                </a:pathLst>
              </a:custGeom>
              <a:noFill/>
              <a:ln w="28575" cap="flat" cmpd="sng">
                <a:solidFill>
                  <a:srgbClr val="33CCFF"/>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03" name="Line 95"/>
              <p:cNvSpPr>
                <a:spLocks noChangeShapeType="1"/>
              </p:cNvSpPr>
              <p:nvPr/>
            </p:nvSpPr>
            <p:spPr bwMode="auto">
              <a:xfrm>
                <a:off x="1338" y="219"/>
                <a:ext cx="317" cy="0"/>
              </a:xfrm>
              <a:prstGeom prst="line">
                <a:avLst/>
              </a:prstGeom>
              <a:noFill/>
              <a:ln w="28575">
                <a:solidFill>
                  <a:srgbClr val="33CC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8704" name="Text Box 96"/>
            <p:cNvSpPr txBox="1">
              <a:spLocks noChangeArrowheads="1"/>
            </p:cNvSpPr>
            <p:nvPr/>
          </p:nvSpPr>
          <p:spPr bwMode="auto">
            <a:xfrm>
              <a:off x="1503362" y="3571876"/>
              <a:ext cx="1279526" cy="76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dirty="0" smtClean="0">
                  <a:solidFill>
                    <a:schemeClr val="bg1"/>
                  </a:solidFill>
                </a:rPr>
                <a:t>Griglia di prelievo del sEMG</a:t>
              </a:r>
              <a:endParaRPr lang="it-IT" altLang="en-US" sz="1400" b="1" dirty="0">
                <a:solidFill>
                  <a:schemeClr val="bg1"/>
                </a:solidFill>
              </a:endParaRPr>
            </a:p>
          </p:txBody>
        </p:sp>
        <p:sp>
          <p:nvSpPr>
            <p:cNvPr id="68705" name="Line 97"/>
            <p:cNvSpPr>
              <a:spLocks noChangeShapeType="1"/>
            </p:cNvSpPr>
            <p:nvPr/>
          </p:nvSpPr>
          <p:spPr bwMode="auto">
            <a:xfrm>
              <a:off x="2279650" y="4365625"/>
              <a:ext cx="215900" cy="287338"/>
            </a:xfrm>
            <a:prstGeom prst="line">
              <a:avLst/>
            </a:prstGeom>
            <a:noFill/>
            <a:ln w="952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06" name="Text Box 98"/>
            <p:cNvSpPr txBox="1">
              <a:spLocks noChangeArrowheads="1"/>
            </p:cNvSpPr>
            <p:nvPr/>
          </p:nvSpPr>
          <p:spPr bwMode="auto">
            <a:xfrm rot="16200000">
              <a:off x="3098335" y="2093086"/>
              <a:ext cx="15382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400" b="1" dirty="0">
                  <a:latin typeface="Arial" panose="020B0604020202020204" pitchFamily="34" charset="0"/>
                  <a:cs typeface="Arial" panose="020B0604020202020204" pitchFamily="34" charset="0"/>
                </a:rPr>
                <a:t>“</a:t>
              </a:r>
              <a:r>
                <a:rPr lang="en-US" sz="1400" b="1" dirty="0" err="1">
                  <a:latin typeface="Arial" panose="020B0604020202020204" pitchFamily="34" charset="0"/>
                  <a:cs typeface="Arial" panose="020B0604020202020204" pitchFamily="34" charset="0"/>
                </a:rPr>
                <a:t>firme</a:t>
              </a:r>
              <a:r>
                <a:rPr lang="en-US" sz="1400" b="1" dirty="0">
                  <a:latin typeface="Arial" panose="020B0604020202020204" pitchFamily="34" charset="0"/>
                  <a:cs typeface="Arial" panose="020B0604020202020204" pitchFamily="34" charset="0"/>
                </a:rPr>
                <a:t>” di </a:t>
              </a:r>
              <a:r>
                <a:rPr lang="en-US" sz="1400" b="1" dirty="0" err="1" smtClean="0">
                  <a:latin typeface="Arial" panose="020B0604020202020204" pitchFamily="34" charset="0"/>
                  <a:cs typeface="Arial" panose="020B0604020202020204" pitchFamily="34" charset="0"/>
                </a:rPr>
                <a:t>tre</a:t>
              </a:r>
              <a:r>
                <a:rPr lang="en-US" sz="1400" b="1" dirty="0" smtClean="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unità</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motorie</a:t>
              </a:r>
              <a:endParaRPr lang="it-IT" altLang="en-US" sz="1400" b="1" dirty="0">
                <a:latin typeface="Arial" panose="020B0604020202020204" pitchFamily="34" charset="0"/>
                <a:cs typeface="Arial" panose="020B0604020202020204" pitchFamily="34" charset="0"/>
              </a:endParaRPr>
            </a:p>
          </p:txBody>
        </p:sp>
        <p:sp>
          <p:nvSpPr>
            <p:cNvPr id="68709" name="Line 101"/>
            <p:cNvSpPr>
              <a:spLocks noChangeShapeType="1"/>
            </p:cNvSpPr>
            <p:nvPr/>
          </p:nvSpPr>
          <p:spPr bwMode="auto">
            <a:xfrm flipV="1">
              <a:off x="2711450" y="4630738"/>
              <a:ext cx="1512888" cy="144462"/>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8710" name="Group 102"/>
            <p:cNvGrpSpPr>
              <a:grpSpLocks/>
            </p:cNvGrpSpPr>
            <p:nvPr/>
          </p:nvGrpSpPr>
          <p:grpSpPr bwMode="auto">
            <a:xfrm>
              <a:off x="3978275" y="5532439"/>
              <a:ext cx="6616700" cy="936625"/>
              <a:chOff x="1546" y="3702"/>
              <a:chExt cx="4168" cy="590"/>
            </a:xfrm>
          </p:grpSpPr>
          <p:sp>
            <p:nvSpPr>
              <p:cNvPr id="68711" name="Freeform 103"/>
              <p:cNvSpPr>
                <a:spLocks noChangeAspect="1"/>
              </p:cNvSpPr>
              <p:nvPr/>
            </p:nvSpPr>
            <p:spPr bwMode="auto">
              <a:xfrm flipV="1">
                <a:off x="1769" y="3793"/>
                <a:ext cx="656" cy="95"/>
              </a:xfrm>
              <a:custGeom>
                <a:avLst/>
                <a:gdLst>
                  <a:gd name="T0" fmla="*/ 2 w 142"/>
                  <a:gd name="T1" fmla="*/ 48 h 109"/>
                  <a:gd name="T2" fmla="*/ 4 w 142"/>
                  <a:gd name="T3" fmla="*/ 52 h 109"/>
                  <a:gd name="T4" fmla="*/ 10 w 142"/>
                  <a:gd name="T5" fmla="*/ 45 h 109"/>
                  <a:gd name="T6" fmla="*/ 12 w 142"/>
                  <a:gd name="T7" fmla="*/ 41 h 109"/>
                  <a:gd name="T8" fmla="*/ 18 w 142"/>
                  <a:gd name="T9" fmla="*/ 52 h 109"/>
                  <a:gd name="T10" fmla="*/ 20 w 142"/>
                  <a:gd name="T11" fmla="*/ 48 h 109"/>
                  <a:gd name="T12" fmla="*/ 22 w 142"/>
                  <a:gd name="T13" fmla="*/ 37 h 109"/>
                  <a:gd name="T14" fmla="*/ 26 w 142"/>
                  <a:gd name="T15" fmla="*/ 47 h 109"/>
                  <a:gd name="T16" fmla="*/ 28 w 142"/>
                  <a:gd name="T17" fmla="*/ 56 h 109"/>
                  <a:gd name="T18" fmla="*/ 32 w 142"/>
                  <a:gd name="T19" fmla="*/ 50 h 109"/>
                  <a:gd name="T20" fmla="*/ 34 w 142"/>
                  <a:gd name="T21" fmla="*/ 50 h 109"/>
                  <a:gd name="T22" fmla="*/ 36 w 142"/>
                  <a:gd name="T23" fmla="*/ 43 h 109"/>
                  <a:gd name="T24" fmla="*/ 38 w 142"/>
                  <a:gd name="T25" fmla="*/ 39 h 109"/>
                  <a:gd name="T26" fmla="*/ 41 w 142"/>
                  <a:gd name="T27" fmla="*/ 50 h 109"/>
                  <a:gd name="T28" fmla="*/ 45 w 142"/>
                  <a:gd name="T29" fmla="*/ 50 h 109"/>
                  <a:gd name="T30" fmla="*/ 47 w 142"/>
                  <a:gd name="T31" fmla="*/ 41 h 109"/>
                  <a:gd name="T32" fmla="*/ 51 w 142"/>
                  <a:gd name="T33" fmla="*/ 52 h 109"/>
                  <a:gd name="T34" fmla="*/ 53 w 142"/>
                  <a:gd name="T35" fmla="*/ 43 h 109"/>
                  <a:gd name="T36" fmla="*/ 59 w 142"/>
                  <a:gd name="T37" fmla="*/ 39 h 109"/>
                  <a:gd name="T38" fmla="*/ 61 w 142"/>
                  <a:gd name="T39" fmla="*/ 48 h 109"/>
                  <a:gd name="T40" fmla="*/ 65 w 142"/>
                  <a:gd name="T41" fmla="*/ 41 h 109"/>
                  <a:gd name="T42" fmla="*/ 69 w 142"/>
                  <a:gd name="T43" fmla="*/ 43 h 109"/>
                  <a:gd name="T44" fmla="*/ 71 w 142"/>
                  <a:gd name="T45" fmla="*/ 48 h 109"/>
                  <a:gd name="T46" fmla="*/ 75 w 142"/>
                  <a:gd name="T47" fmla="*/ 60 h 109"/>
                  <a:gd name="T48" fmla="*/ 81 w 142"/>
                  <a:gd name="T49" fmla="*/ 54 h 109"/>
                  <a:gd name="T50" fmla="*/ 83 w 142"/>
                  <a:gd name="T51" fmla="*/ 47 h 109"/>
                  <a:gd name="T52" fmla="*/ 89 w 142"/>
                  <a:gd name="T53" fmla="*/ 37 h 109"/>
                  <a:gd name="T54" fmla="*/ 93 w 142"/>
                  <a:gd name="T55" fmla="*/ 52 h 109"/>
                  <a:gd name="T56" fmla="*/ 98 w 142"/>
                  <a:gd name="T57" fmla="*/ 52 h 109"/>
                  <a:gd name="T58" fmla="*/ 102 w 142"/>
                  <a:gd name="T59" fmla="*/ 47 h 109"/>
                  <a:gd name="T60" fmla="*/ 108 w 142"/>
                  <a:gd name="T61" fmla="*/ 39 h 109"/>
                  <a:gd name="T62" fmla="*/ 110 w 142"/>
                  <a:gd name="T63" fmla="*/ 35 h 109"/>
                  <a:gd name="T64" fmla="*/ 114 w 142"/>
                  <a:gd name="T65" fmla="*/ 48 h 109"/>
                  <a:gd name="T66" fmla="*/ 116 w 142"/>
                  <a:gd name="T67" fmla="*/ 66 h 109"/>
                  <a:gd name="T68" fmla="*/ 120 w 142"/>
                  <a:gd name="T69" fmla="*/ 64 h 109"/>
                  <a:gd name="T70" fmla="*/ 122 w 142"/>
                  <a:gd name="T71" fmla="*/ 48 h 109"/>
                  <a:gd name="T72" fmla="*/ 126 w 142"/>
                  <a:gd name="T73" fmla="*/ 41 h 109"/>
                  <a:gd name="T74" fmla="*/ 128 w 142"/>
                  <a:gd name="T75" fmla="*/ 15 h 109"/>
                  <a:gd name="T76" fmla="*/ 132 w 142"/>
                  <a:gd name="T77" fmla="*/ 0 h 109"/>
                  <a:gd name="T78" fmla="*/ 134 w 142"/>
                  <a:gd name="T79" fmla="*/ 47 h 109"/>
                  <a:gd name="T80" fmla="*/ 138 w 142"/>
                  <a:gd name="T81" fmla="*/ 109 h 109"/>
                  <a:gd name="T82" fmla="*/ 140 w 142"/>
                  <a:gd name="T83"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09">
                    <a:moveTo>
                      <a:pt x="0" y="39"/>
                    </a:moveTo>
                    <a:lnTo>
                      <a:pt x="0" y="45"/>
                    </a:lnTo>
                    <a:lnTo>
                      <a:pt x="2" y="48"/>
                    </a:lnTo>
                    <a:lnTo>
                      <a:pt x="2" y="54"/>
                    </a:lnTo>
                    <a:lnTo>
                      <a:pt x="4" y="56"/>
                    </a:lnTo>
                    <a:lnTo>
                      <a:pt x="4" y="52"/>
                    </a:lnTo>
                    <a:lnTo>
                      <a:pt x="8" y="48"/>
                    </a:lnTo>
                    <a:lnTo>
                      <a:pt x="8" y="47"/>
                    </a:lnTo>
                    <a:lnTo>
                      <a:pt x="10" y="45"/>
                    </a:lnTo>
                    <a:lnTo>
                      <a:pt x="10" y="41"/>
                    </a:lnTo>
                    <a:lnTo>
                      <a:pt x="12" y="39"/>
                    </a:lnTo>
                    <a:lnTo>
                      <a:pt x="12" y="41"/>
                    </a:lnTo>
                    <a:lnTo>
                      <a:pt x="14" y="43"/>
                    </a:lnTo>
                    <a:lnTo>
                      <a:pt x="14" y="48"/>
                    </a:lnTo>
                    <a:lnTo>
                      <a:pt x="18" y="52"/>
                    </a:lnTo>
                    <a:lnTo>
                      <a:pt x="16" y="52"/>
                    </a:lnTo>
                    <a:lnTo>
                      <a:pt x="18" y="50"/>
                    </a:lnTo>
                    <a:lnTo>
                      <a:pt x="20" y="48"/>
                    </a:lnTo>
                    <a:lnTo>
                      <a:pt x="20" y="43"/>
                    </a:lnTo>
                    <a:lnTo>
                      <a:pt x="22" y="41"/>
                    </a:lnTo>
                    <a:lnTo>
                      <a:pt x="22" y="37"/>
                    </a:lnTo>
                    <a:lnTo>
                      <a:pt x="24" y="35"/>
                    </a:lnTo>
                    <a:lnTo>
                      <a:pt x="24" y="41"/>
                    </a:lnTo>
                    <a:lnTo>
                      <a:pt x="26" y="47"/>
                    </a:lnTo>
                    <a:lnTo>
                      <a:pt x="26" y="64"/>
                    </a:lnTo>
                    <a:lnTo>
                      <a:pt x="28" y="62"/>
                    </a:lnTo>
                    <a:lnTo>
                      <a:pt x="28" y="56"/>
                    </a:lnTo>
                    <a:lnTo>
                      <a:pt x="30" y="52"/>
                    </a:lnTo>
                    <a:lnTo>
                      <a:pt x="30" y="48"/>
                    </a:lnTo>
                    <a:lnTo>
                      <a:pt x="32" y="50"/>
                    </a:lnTo>
                    <a:lnTo>
                      <a:pt x="32" y="54"/>
                    </a:lnTo>
                    <a:lnTo>
                      <a:pt x="34" y="54"/>
                    </a:lnTo>
                    <a:lnTo>
                      <a:pt x="34" y="50"/>
                    </a:lnTo>
                    <a:lnTo>
                      <a:pt x="36" y="43"/>
                    </a:lnTo>
                    <a:lnTo>
                      <a:pt x="36" y="45"/>
                    </a:lnTo>
                    <a:lnTo>
                      <a:pt x="36" y="43"/>
                    </a:lnTo>
                    <a:lnTo>
                      <a:pt x="38" y="39"/>
                    </a:lnTo>
                    <a:lnTo>
                      <a:pt x="38" y="37"/>
                    </a:lnTo>
                    <a:lnTo>
                      <a:pt x="38" y="39"/>
                    </a:lnTo>
                    <a:lnTo>
                      <a:pt x="40" y="43"/>
                    </a:lnTo>
                    <a:lnTo>
                      <a:pt x="40" y="48"/>
                    </a:lnTo>
                    <a:lnTo>
                      <a:pt x="41" y="50"/>
                    </a:lnTo>
                    <a:lnTo>
                      <a:pt x="41" y="54"/>
                    </a:lnTo>
                    <a:lnTo>
                      <a:pt x="43" y="54"/>
                    </a:lnTo>
                    <a:lnTo>
                      <a:pt x="45" y="50"/>
                    </a:lnTo>
                    <a:lnTo>
                      <a:pt x="45" y="47"/>
                    </a:lnTo>
                    <a:lnTo>
                      <a:pt x="49" y="41"/>
                    </a:lnTo>
                    <a:lnTo>
                      <a:pt x="47" y="41"/>
                    </a:lnTo>
                    <a:lnTo>
                      <a:pt x="49" y="45"/>
                    </a:lnTo>
                    <a:lnTo>
                      <a:pt x="51" y="47"/>
                    </a:lnTo>
                    <a:lnTo>
                      <a:pt x="51" y="52"/>
                    </a:lnTo>
                    <a:lnTo>
                      <a:pt x="51" y="50"/>
                    </a:lnTo>
                    <a:lnTo>
                      <a:pt x="53" y="48"/>
                    </a:lnTo>
                    <a:lnTo>
                      <a:pt x="53" y="43"/>
                    </a:lnTo>
                    <a:lnTo>
                      <a:pt x="57" y="39"/>
                    </a:lnTo>
                    <a:lnTo>
                      <a:pt x="57" y="37"/>
                    </a:lnTo>
                    <a:lnTo>
                      <a:pt x="59" y="39"/>
                    </a:lnTo>
                    <a:lnTo>
                      <a:pt x="59" y="45"/>
                    </a:lnTo>
                    <a:lnTo>
                      <a:pt x="63" y="48"/>
                    </a:lnTo>
                    <a:lnTo>
                      <a:pt x="61" y="48"/>
                    </a:lnTo>
                    <a:lnTo>
                      <a:pt x="63" y="45"/>
                    </a:lnTo>
                    <a:lnTo>
                      <a:pt x="65" y="43"/>
                    </a:lnTo>
                    <a:lnTo>
                      <a:pt x="65" y="41"/>
                    </a:lnTo>
                    <a:lnTo>
                      <a:pt x="67" y="39"/>
                    </a:lnTo>
                    <a:lnTo>
                      <a:pt x="67" y="41"/>
                    </a:lnTo>
                    <a:lnTo>
                      <a:pt x="69" y="43"/>
                    </a:lnTo>
                    <a:lnTo>
                      <a:pt x="69" y="45"/>
                    </a:lnTo>
                    <a:lnTo>
                      <a:pt x="71" y="47"/>
                    </a:lnTo>
                    <a:lnTo>
                      <a:pt x="71" y="48"/>
                    </a:lnTo>
                    <a:lnTo>
                      <a:pt x="73" y="50"/>
                    </a:lnTo>
                    <a:lnTo>
                      <a:pt x="73" y="58"/>
                    </a:lnTo>
                    <a:lnTo>
                      <a:pt x="75" y="60"/>
                    </a:lnTo>
                    <a:lnTo>
                      <a:pt x="77" y="58"/>
                    </a:lnTo>
                    <a:lnTo>
                      <a:pt x="79" y="58"/>
                    </a:lnTo>
                    <a:lnTo>
                      <a:pt x="81" y="54"/>
                    </a:lnTo>
                    <a:lnTo>
                      <a:pt x="81" y="52"/>
                    </a:lnTo>
                    <a:lnTo>
                      <a:pt x="83" y="50"/>
                    </a:lnTo>
                    <a:lnTo>
                      <a:pt x="83" y="47"/>
                    </a:lnTo>
                    <a:lnTo>
                      <a:pt x="85" y="45"/>
                    </a:lnTo>
                    <a:lnTo>
                      <a:pt x="89" y="41"/>
                    </a:lnTo>
                    <a:lnTo>
                      <a:pt x="89" y="37"/>
                    </a:lnTo>
                    <a:lnTo>
                      <a:pt x="91" y="37"/>
                    </a:lnTo>
                    <a:lnTo>
                      <a:pt x="93" y="41"/>
                    </a:lnTo>
                    <a:lnTo>
                      <a:pt x="93" y="52"/>
                    </a:lnTo>
                    <a:lnTo>
                      <a:pt x="94" y="54"/>
                    </a:lnTo>
                    <a:lnTo>
                      <a:pt x="96" y="54"/>
                    </a:lnTo>
                    <a:lnTo>
                      <a:pt x="98" y="52"/>
                    </a:lnTo>
                    <a:lnTo>
                      <a:pt x="100" y="54"/>
                    </a:lnTo>
                    <a:lnTo>
                      <a:pt x="102" y="52"/>
                    </a:lnTo>
                    <a:lnTo>
                      <a:pt x="102" y="47"/>
                    </a:lnTo>
                    <a:lnTo>
                      <a:pt x="104" y="45"/>
                    </a:lnTo>
                    <a:lnTo>
                      <a:pt x="104" y="39"/>
                    </a:lnTo>
                    <a:lnTo>
                      <a:pt x="108" y="39"/>
                    </a:lnTo>
                    <a:lnTo>
                      <a:pt x="106" y="39"/>
                    </a:lnTo>
                    <a:lnTo>
                      <a:pt x="108" y="37"/>
                    </a:lnTo>
                    <a:lnTo>
                      <a:pt x="110" y="35"/>
                    </a:lnTo>
                    <a:lnTo>
                      <a:pt x="112" y="37"/>
                    </a:lnTo>
                    <a:lnTo>
                      <a:pt x="112" y="43"/>
                    </a:lnTo>
                    <a:lnTo>
                      <a:pt x="114" y="48"/>
                    </a:lnTo>
                    <a:lnTo>
                      <a:pt x="114" y="58"/>
                    </a:lnTo>
                    <a:lnTo>
                      <a:pt x="116" y="62"/>
                    </a:lnTo>
                    <a:lnTo>
                      <a:pt x="116" y="66"/>
                    </a:lnTo>
                    <a:lnTo>
                      <a:pt x="118" y="68"/>
                    </a:lnTo>
                    <a:lnTo>
                      <a:pt x="118" y="66"/>
                    </a:lnTo>
                    <a:lnTo>
                      <a:pt x="120" y="64"/>
                    </a:lnTo>
                    <a:lnTo>
                      <a:pt x="120" y="54"/>
                    </a:lnTo>
                    <a:lnTo>
                      <a:pt x="122" y="52"/>
                    </a:lnTo>
                    <a:lnTo>
                      <a:pt x="122" y="48"/>
                    </a:lnTo>
                    <a:lnTo>
                      <a:pt x="124" y="47"/>
                    </a:lnTo>
                    <a:lnTo>
                      <a:pt x="124" y="43"/>
                    </a:lnTo>
                    <a:lnTo>
                      <a:pt x="126" y="41"/>
                    </a:lnTo>
                    <a:lnTo>
                      <a:pt x="126" y="35"/>
                    </a:lnTo>
                    <a:lnTo>
                      <a:pt x="128" y="29"/>
                    </a:lnTo>
                    <a:lnTo>
                      <a:pt x="128" y="15"/>
                    </a:lnTo>
                    <a:lnTo>
                      <a:pt x="130" y="9"/>
                    </a:lnTo>
                    <a:lnTo>
                      <a:pt x="130" y="1"/>
                    </a:lnTo>
                    <a:lnTo>
                      <a:pt x="132" y="0"/>
                    </a:lnTo>
                    <a:lnTo>
                      <a:pt x="132" y="7"/>
                    </a:lnTo>
                    <a:lnTo>
                      <a:pt x="134" y="17"/>
                    </a:lnTo>
                    <a:lnTo>
                      <a:pt x="134" y="47"/>
                    </a:lnTo>
                    <a:lnTo>
                      <a:pt x="136" y="66"/>
                    </a:lnTo>
                    <a:lnTo>
                      <a:pt x="136" y="107"/>
                    </a:lnTo>
                    <a:lnTo>
                      <a:pt x="138" y="109"/>
                    </a:lnTo>
                    <a:lnTo>
                      <a:pt x="138" y="93"/>
                    </a:lnTo>
                    <a:lnTo>
                      <a:pt x="140" y="86"/>
                    </a:lnTo>
                    <a:lnTo>
                      <a:pt x="140" y="66"/>
                    </a:lnTo>
                    <a:lnTo>
                      <a:pt x="142" y="62"/>
                    </a:lnTo>
                    <a:lnTo>
                      <a:pt x="142" y="5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2" name="Freeform 104"/>
              <p:cNvSpPr>
                <a:spLocks noChangeAspect="1"/>
              </p:cNvSpPr>
              <p:nvPr/>
            </p:nvSpPr>
            <p:spPr bwMode="auto">
              <a:xfrm flipV="1">
                <a:off x="2425" y="3821"/>
                <a:ext cx="586" cy="76"/>
              </a:xfrm>
              <a:custGeom>
                <a:avLst/>
                <a:gdLst>
                  <a:gd name="T0" fmla="*/ 2 w 127"/>
                  <a:gd name="T1" fmla="*/ 57 h 86"/>
                  <a:gd name="T2" fmla="*/ 5 w 127"/>
                  <a:gd name="T3" fmla="*/ 35 h 86"/>
                  <a:gd name="T4" fmla="*/ 7 w 127"/>
                  <a:gd name="T5" fmla="*/ 49 h 86"/>
                  <a:gd name="T6" fmla="*/ 11 w 127"/>
                  <a:gd name="T7" fmla="*/ 74 h 86"/>
                  <a:gd name="T8" fmla="*/ 15 w 127"/>
                  <a:gd name="T9" fmla="*/ 66 h 86"/>
                  <a:gd name="T10" fmla="*/ 17 w 127"/>
                  <a:gd name="T11" fmla="*/ 57 h 86"/>
                  <a:gd name="T12" fmla="*/ 19 w 127"/>
                  <a:gd name="T13" fmla="*/ 55 h 86"/>
                  <a:gd name="T14" fmla="*/ 23 w 127"/>
                  <a:gd name="T15" fmla="*/ 62 h 86"/>
                  <a:gd name="T16" fmla="*/ 25 w 127"/>
                  <a:gd name="T17" fmla="*/ 57 h 86"/>
                  <a:gd name="T18" fmla="*/ 27 w 127"/>
                  <a:gd name="T19" fmla="*/ 51 h 86"/>
                  <a:gd name="T20" fmla="*/ 31 w 127"/>
                  <a:gd name="T21" fmla="*/ 57 h 86"/>
                  <a:gd name="T22" fmla="*/ 35 w 127"/>
                  <a:gd name="T23" fmla="*/ 64 h 86"/>
                  <a:gd name="T24" fmla="*/ 37 w 127"/>
                  <a:gd name="T25" fmla="*/ 58 h 86"/>
                  <a:gd name="T26" fmla="*/ 41 w 127"/>
                  <a:gd name="T27" fmla="*/ 43 h 86"/>
                  <a:gd name="T28" fmla="*/ 43 w 127"/>
                  <a:gd name="T29" fmla="*/ 43 h 86"/>
                  <a:gd name="T30" fmla="*/ 45 w 127"/>
                  <a:gd name="T31" fmla="*/ 78 h 86"/>
                  <a:gd name="T32" fmla="*/ 49 w 127"/>
                  <a:gd name="T33" fmla="*/ 66 h 86"/>
                  <a:gd name="T34" fmla="*/ 51 w 127"/>
                  <a:gd name="T35" fmla="*/ 51 h 86"/>
                  <a:gd name="T36" fmla="*/ 55 w 127"/>
                  <a:gd name="T37" fmla="*/ 35 h 86"/>
                  <a:gd name="T38" fmla="*/ 58 w 127"/>
                  <a:gd name="T39" fmla="*/ 29 h 86"/>
                  <a:gd name="T40" fmla="*/ 60 w 127"/>
                  <a:gd name="T41" fmla="*/ 51 h 86"/>
                  <a:gd name="T42" fmla="*/ 64 w 127"/>
                  <a:gd name="T43" fmla="*/ 70 h 86"/>
                  <a:gd name="T44" fmla="*/ 70 w 127"/>
                  <a:gd name="T45" fmla="*/ 74 h 86"/>
                  <a:gd name="T46" fmla="*/ 72 w 127"/>
                  <a:gd name="T47" fmla="*/ 66 h 86"/>
                  <a:gd name="T48" fmla="*/ 74 w 127"/>
                  <a:gd name="T49" fmla="*/ 55 h 86"/>
                  <a:gd name="T50" fmla="*/ 78 w 127"/>
                  <a:gd name="T51" fmla="*/ 57 h 86"/>
                  <a:gd name="T52" fmla="*/ 82 w 127"/>
                  <a:gd name="T53" fmla="*/ 58 h 86"/>
                  <a:gd name="T54" fmla="*/ 84 w 127"/>
                  <a:gd name="T55" fmla="*/ 58 h 86"/>
                  <a:gd name="T56" fmla="*/ 88 w 127"/>
                  <a:gd name="T57" fmla="*/ 78 h 86"/>
                  <a:gd name="T58" fmla="*/ 90 w 127"/>
                  <a:gd name="T59" fmla="*/ 70 h 86"/>
                  <a:gd name="T60" fmla="*/ 92 w 127"/>
                  <a:gd name="T61" fmla="*/ 45 h 86"/>
                  <a:gd name="T62" fmla="*/ 96 w 127"/>
                  <a:gd name="T63" fmla="*/ 58 h 86"/>
                  <a:gd name="T64" fmla="*/ 98 w 127"/>
                  <a:gd name="T65" fmla="*/ 74 h 86"/>
                  <a:gd name="T66" fmla="*/ 100 w 127"/>
                  <a:gd name="T67" fmla="*/ 53 h 86"/>
                  <a:gd name="T68" fmla="*/ 104 w 127"/>
                  <a:gd name="T69" fmla="*/ 13 h 86"/>
                  <a:gd name="T70" fmla="*/ 106 w 127"/>
                  <a:gd name="T71" fmla="*/ 27 h 86"/>
                  <a:gd name="T72" fmla="*/ 109 w 127"/>
                  <a:gd name="T73" fmla="*/ 74 h 86"/>
                  <a:gd name="T74" fmla="*/ 113 w 127"/>
                  <a:gd name="T75" fmla="*/ 84 h 86"/>
                  <a:gd name="T76" fmla="*/ 115 w 127"/>
                  <a:gd name="T77" fmla="*/ 70 h 86"/>
                  <a:gd name="T78" fmla="*/ 119 w 127"/>
                  <a:gd name="T79" fmla="*/ 57 h 86"/>
                  <a:gd name="T80" fmla="*/ 121 w 127"/>
                  <a:gd name="T81" fmla="*/ 27 h 86"/>
                  <a:gd name="T82" fmla="*/ 125 w 127"/>
                  <a:gd name="T83"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6">
                    <a:moveTo>
                      <a:pt x="0" y="66"/>
                    </a:moveTo>
                    <a:lnTo>
                      <a:pt x="2" y="64"/>
                    </a:lnTo>
                    <a:lnTo>
                      <a:pt x="2" y="57"/>
                    </a:lnTo>
                    <a:lnTo>
                      <a:pt x="3" y="53"/>
                    </a:lnTo>
                    <a:lnTo>
                      <a:pt x="3" y="41"/>
                    </a:lnTo>
                    <a:lnTo>
                      <a:pt x="5" y="35"/>
                    </a:lnTo>
                    <a:lnTo>
                      <a:pt x="5" y="27"/>
                    </a:lnTo>
                    <a:lnTo>
                      <a:pt x="7" y="29"/>
                    </a:lnTo>
                    <a:lnTo>
                      <a:pt x="7" y="49"/>
                    </a:lnTo>
                    <a:lnTo>
                      <a:pt x="9" y="58"/>
                    </a:lnTo>
                    <a:lnTo>
                      <a:pt x="9" y="72"/>
                    </a:lnTo>
                    <a:lnTo>
                      <a:pt x="11" y="74"/>
                    </a:lnTo>
                    <a:lnTo>
                      <a:pt x="11" y="76"/>
                    </a:lnTo>
                    <a:lnTo>
                      <a:pt x="11" y="72"/>
                    </a:lnTo>
                    <a:lnTo>
                      <a:pt x="15" y="66"/>
                    </a:lnTo>
                    <a:lnTo>
                      <a:pt x="15" y="62"/>
                    </a:lnTo>
                    <a:lnTo>
                      <a:pt x="17" y="60"/>
                    </a:lnTo>
                    <a:lnTo>
                      <a:pt x="17" y="57"/>
                    </a:lnTo>
                    <a:lnTo>
                      <a:pt x="19" y="55"/>
                    </a:lnTo>
                    <a:lnTo>
                      <a:pt x="19" y="53"/>
                    </a:lnTo>
                    <a:lnTo>
                      <a:pt x="19" y="55"/>
                    </a:lnTo>
                    <a:lnTo>
                      <a:pt x="21" y="57"/>
                    </a:lnTo>
                    <a:lnTo>
                      <a:pt x="21" y="60"/>
                    </a:lnTo>
                    <a:lnTo>
                      <a:pt x="23" y="62"/>
                    </a:lnTo>
                    <a:lnTo>
                      <a:pt x="23" y="64"/>
                    </a:lnTo>
                    <a:lnTo>
                      <a:pt x="23" y="62"/>
                    </a:lnTo>
                    <a:lnTo>
                      <a:pt x="25" y="57"/>
                    </a:lnTo>
                    <a:lnTo>
                      <a:pt x="25" y="55"/>
                    </a:lnTo>
                    <a:lnTo>
                      <a:pt x="29" y="51"/>
                    </a:lnTo>
                    <a:lnTo>
                      <a:pt x="27" y="51"/>
                    </a:lnTo>
                    <a:lnTo>
                      <a:pt x="29" y="53"/>
                    </a:lnTo>
                    <a:lnTo>
                      <a:pt x="31" y="55"/>
                    </a:lnTo>
                    <a:lnTo>
                      <a:pt x="31" y="57"/>
                    </a:lnTo>
                    <a:lnTo>
                      <a:pt x="33" y="58"/>
                    </a:lnTo>
                    <a:lnTo>
                      <a:pt x="33" y="62"/>
                    </a:lnTo>
                    <a:lnTo>
                      <a:pt x="35" y="64"/>
                    </a:lnTo>
                    <a:lnTo>
                      <a:pt x="35" y="66"/>
                    </a:lnTo>
                    <a:lnTo>
                      <a:pt x="37" y="64"/>
                    </a:lnTo>
                    <a:lnTo>
                      <a:pt x="37" y="58"/>
                    </a:lnTo>
                    <a:lnTo>
                      <a:pt x="39" y="55"/>
                    </a:lnTo>
                    <a:lnTo>
                      <a:pt x="39" y="47"/>
                    </a:lnTo>
                    <a:lnTo>
                      <a:pt x="41" y="43"/>
                    </a:lnTo>
                    <a:lnTo>
                      <a:pt x="41" y="39"/>
                    </a:lnTo>
                    <a:lnTo>
                      <a:pt x="41" y="41"/>
                    </a:lnTo>
                    <a:lnTo>
                      <a:pt x="43" y="43"/>
                    </a:lnTo>
                    <a:lnTo>
                      <a:pt x="43" y="53"/>
                    </a:lnTo>
                    <a:lnTo>
                      <a:pt x="45" y="60"/>
                    </a:lnTo>
                    <a:lnTo>
                      <a:pt x="45" y="78"/>
                    </a:lnTo>
                    <a:lnTo>
                      <a:pt x="47" y="76"/>
                    </a:lnTo>
                    <a:lnTo>
                      <a:pt x="47" y="72"/>
                    </a:lnTo>
                    <a:lnTo>
                      <a:pt x="49" y="66"/>
                    </a:lnTo>
                    <a:lnTo>
                      <a:pt x="49" y="57"/>
                    </a:lnTo>
                    <a:lnTo>
                      <a:pt x="51" y="55"/>
                    </a:lnTo>
                    <a:lnTo>
                      <a:pt x="51" y="51"/>
                    </a:lnTo>
                    <a:lnTo>
                      <a:pt x="53" y="49"/>
                    </a:lnTo>
                    <a:lnTo>
                      <a:pt x="55" y="47"/>
                    </a:lnTo>
                    <a:lnTo>
                      <a:pt x="55" y="35"/>
                    </a:lnTo>
                    <a:lnTo>
                      <a:pt x="56" y="31"/>
                    </a:lnTo>
                    <a:lnTo>
                      <a:pt x="56" y="27"/>
                    </a:lnTo>
                    <a:lnTo>
                      <a:pt x="58" y="29"/>
                    </a:lnTo>
                    <a:lnTo>
                      <a:pt x="58" y="33"/>
                    </a:lnTo>
                    <a:lnTo>
                      <a:pt x="60" y="39"/>
                    </a:lnTo>
                    <a:lnTo>
                      <a:pt x="60" y="51"/>
                    </a:lnTo>
                    <a:lnTo>
                      <a:pt x="62" y="58"/>
                    </a:lnTo>
                    <a:lnTo>
                      <a:pt x="62" y="68"/>
                    </a:lnTo>
                    <a:lnTo>
                      <a:pt x="64" y="70"/>
                    </a:lnTo>
                    <a:lnTo>
                      <a:pt x="64" y="72"/>
                    </a:lnTo>
                    <a:lnTo>
                      <a:pt x="66" y="70"/>
                    </a:lnTo>
                    <a:lnTo>
                      <a:pt x="70" y="74"/>
                    </a:lnTo>
                    <a:lnTo>
                      <a:pt x="68" y="74"/>
                    </a:lnTo>
                    <a:lnTo>
                      <a:pt x="70" y="68"/>
                    </a:lnTo>
                    <a:lnTo>
                      <a:pt x="72" y="66"/>
                    </a:lnTo>
                    <a:lnTo>
                      <a:pt x="72" y="60"/>
                    </a:lnTo>
                    <a:lnTo>
                      <a:pt x="74" y="58"/>
                    </a:lnTo>
                    <a:lnTo>
                      <a:pt x="74" y="55"/>
                    </a:lnTo>
                    <a:lnTo>
                      <a:pt x="76" y="53"/>
                    </a:lnTo>
                    <a:lnTo>
                      <a:pt x="76" y="55"/>
                    </a:lnTo>
                    <a:lnTo>
                      <a:pt x="78" y="57"/>
                    </a:lnTo>
                    <a:lnTo>
                      <a:pt x="78" y="62"/>
                    </a:lnTo>
                    <a:lnTo>
                      <a:pt x="80" y="60"/>
                    </a:lnTo>
                    <a:lnTo>
                      <a:pt x="82" y="58"/>
                    </a:lnTo>
                    <a:lnTo>
                      <a:pt x="82" y="55"/>
                    </a:lnTo>
                    <a:lnTo>
                      <a:pt x="84" y="57"/>
                    </a:lnTo>
                    <a:lnTo>
                      <a:pt x="84" y="58"/>
                    </a:lnTo>
                    <a:lnTo>
                      <a:pt x="86" y="62"/>
                    </a:lnTo>
                    <a:lnTo>
                      <a:pt x="86" y="74"/>
                    </a:lnTo>
                    <a:lnTo>
                      <a:pt x="88" y="78"/>
                    </a:lnTo>
                    <a:lnTo>
                      <a:pt x="88" y="80"/>
                    </a:lnTo>
                    <a:lnTo>
                      <a:pt x="88" y="74"/>
                    </a:lnTo>
                    <a:lnTo>
                      <a:pt x="90" y="70"/>
                    </a:lnTo>
                    <a:lnTo>
                      <a:pt x="90" y="60"/>
                    </a:lnTo>
                    <a:lnTo>
                      <a:pt x="92" y="55"/>
                    </a:lnTo>
                    <a:lnTo>
                      <a:pt x="92" y="45"/>
                    </a:lnTo>
                    <a:lnTo>
                      <a:pt x="94" y="47"/>
                    </a:lnTo>
                    <a:lnTo>
                      <a:pt x="94" y="53"/>
                    </a:lnTo>
                    <a:lnTo>
                      <a:pt x="96" y="58"/>
                    </a:lnTo>
                    <a:lnTo>
                      <a:pt x="96" y="68"/>
                    </a:lnTo>
                    <a:lnTo>
                      <a:pt x="98" y="70"/>
                    </a:lnTo>
                    <a:lnTo>
                      <a:pt x="98" y="74"/>
                    </a:lnTo>
                    <a:lnTo>
                      <a:pt x="98" y="72"/>
                    </a:lnTo>
                    <a:lnTo>
                      <a:pt x="100" y="68"/>
                    </a:lnTo>
                    <a:lnTo>
                      <a:pt x="100" y="53"/>
                    </a:lnTo>
                    <a:lnTo>
                      <a:pt x="102" y="45"/>
                    </a:lnTo>
                    <a:lnTo>
                      <a:pt x="102" y="21"/>
                    </a:lnTo>
                    <a:lnTo>
                      <a:pt x="104" y="13"/>
                    </a:lnTo>
                    <a:lnTo>
                      <a:pt x="104" y="2"/>
                    </a:lnTo>
                    <a:lnTo>
                      <a:pt x="106" y="0"/>
                    </a:lnTo>
                    <a:lnTo>
                      <a:pt x="106" y="27"/>
                    </a:lnTo>
                    <a:lnTo>
                      <a:pt x="108" y="43"/>
                    </a:lnTo>
                    <a:lnTo>
                      <a:pt x="108" y="68"/>
                    </a:lnTo>
                    <a:lnTo>
                      <a:pt x="109" y="74"/>
                    </a:lnTo>
                    <a:lnTo>
                      <a:pt x="109" y="84"/>
                    </a:lnTo>
                    <a:lnTo>
                      <a:pt x="111" y="86"/>
                    </a:lnTo>
                    <a:lnTo>
                      <a:pt x="113" y="84"/>
                    </a:lnTo>
                    <a:lnTo>
                      <a:pt x="113" y="80"/>
                    </a:lnTo>
                    <a:lnTo>
                      <a:pt x="115" y="76"/>
                    </a:lnTo>
                    <a:lnTo>
                      <a:pt x="115" y="70"/>
                    </a:lnTo>
                    <a:lnTo>
                      <a:pt x="117" y="66"/>
                    </a:lnTo>
                    <a:lnTo>
                      <a:pt x="117" y="60"/>
                    </a:lnTo>
                    <a:lnTo>
                      <a:pt x="119" y="57"/>
                    </a:lnTo>
                    <a:lnTo>
                      <a:pt x="119" y="43"/>
                    </a:lnTo>
                    <a:lnTo>
                      <a:pt x="121" y="37"/>
                    </a:lnTo>
                    <a:lnTo>
                      <a:pt x="121" y="27"/>
                    </a:lnTo>
                    <a:lnTo>
                      <a:pt x="123" y="21"/>
                    </a:lnTo>
                    <a:lnTo>
                      <a:pt x="123" y="8"/>
                    </a:lnTo>
                    <a:lnTo>
                      <a:pt x="125" y="8"/>
                    </a:lnTo>
                    <a:lnTo>
                      <a:pt x="125" y="27"/>
                    </a:lnTo>
                    <a:lnTo>
                      <a:pt x="127" y="4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3" name="Freeform 105"/>
              <p:cNvSpPr>
                <a:spLocks noChangeAspect="1"/>
              </p:cNvSpPr>
              <p:nvPr/>
            </p:nvSpPr>
            <p:spPr bwMode="auto">
              <a:xfrm flipV="1">
                <a:off x="3011" y="3800"/>
                <a:ext cx="652" cy="105"/>
              </a:xfrm>
              <a:custGeom>
                <a:avLst/>
                <a:gdLst>
                  <a:gd name="T0" fmla="*/ 2 w 141"/>
                  <a:gd name="T1" fmla="*/ 115 h 119"/>
                  <a:gd name="T2" fmla="*/ 4 w 141"/>
                  <a:gd name="T3" fmla="*/ 88 h 119"/>
                  <a:gd name="T4" fmla="*/ 8 w 141"/>
                  <a:gd name="T5" fmla="*/ 78 h 119"/>
                  <a:gd name="T6" fmla="*/ 12 w 141"/>
                  <a:gd name="T7" fmla="*/ 76 h 119"/>
                  <a:gd name="T8" fmla="*/ 14 w 141"/>
                  <a:gd name="T9" fmla="*/ 74 h 119"/>
                  <a:gd name="T10" fmla="*/ 18 w 141"/>
                  <a:gd name="T11" fmla="*/ 65 h 119"/>
                  <a:gd name="T12" fmla="*/ 24 w 141"/>
                  <a:gd name="T13" fmla="*/ 63 h 119"/>
                  <a:gd name="T14" fmla="*/ 26 w 141"/>
                  <a:gd name="T15" fmla="*/ 53 h 119"/>
                  <a:gd name="T16" fmla="*/ 30 w 141"/>
                  <a:gd name="T17" fmla="*/ 65 h 119"/>
                  <a:gd name="T18" fmla="*/ 33 w 141"/>
                  <a:gd name="T19" fmla="*/ 78 h 119"/>
                  <a:gd name="T20" fmla="*/ 35 w 141"/>
                  <a:gd name="T21" fmla="*/ 65 h 119"/>
                  <a:gd name="T22" fmla="*/ 39 w 141"/>
                  <a:gd name="T23" fmla="*/ 57 h 119"/>
                  <a:gd name="T24" fmla="*/ 43 w 141"/>
                  <a:gd name="T25" fmla="*/ 53 h 119"/>
                  <a:gd name="T26" fmla="*/ 45 w 141"/>
                  <a:gd name="T27" fmla="*/ 80 h 119"/>
                  <a:gd name="T28" fmla="*/ 51 w 141"/>
                  <a:gd name="T29" fmla="*/ 74 h 119"/>
                  <a:gd name="T30" fmla="*/ 57 w 141"/>
                  <a:gd name="T31" fmla="*/ 76 h 119"/>
                  <a:gd name="T32" fmla="*/ 59 w 141"/>
                  <a:gd name="T33" fmla="*/ 74 h 119"/>
                  <a:gd name="T34" fmla="*/ 65 w 141"/>
                  <a:gd name="T35" fmla="*/ 65 h 119"/>
                  <a:gd name="T36" fmla="*/ 67 w 141"/>
                  <a:gd name="T37" fmla="*/ 51 h 119"/>
                  <a:gd name="T38" fmla="*/ 71 w 141"/>
                  <a:gd name="T39" fmla="*/ 63 h 119"/>
                  <a:gd name="T40" fmla="*/ 73 w 141"/>
                  <a:gd name="T41" fmla="*/ 72 h 119"/>
                  <a:gd name="T42" fmla="*/ 79 w 141"/>
                  <a:gd name="T43" fmla="*/ 65 h 119"/>
                  <a:gd name="T44" fmla="*/ 81 w 141"/>
                  <a:gd name="T45" fmla="*/ 14 h 119"/>
                  <a:gd name="T46" fmla="*/ 85 w 141"/>
                  <a:gd name="T47" fmla="*/ 10 h 119"/>
                  <a:gd name="T48" fmla="*/ 86 w 141"/>
                  <a:gd name="T49" fmla="*/ 119 h 119"/>
                  <a:gd name="T50" fmla="*/ 90 w 141"/>
                  <a:gd name="T51" fmla="*/ 88 h 119"/>
                  <a:gd name="T52" fmla="*/ 94 w 141"/>
                  <a:gd name="T53" fmla="*/ 78 h 119"/>
                  <a:gd name="T54" fmla="*/ 98 w 141"/>
                  <a:gd name="T55" fmla="*/ 74 h 119"/>
                  <a:gd name="T56" fmla="*/ 100 w 141"/>
                  <a:gd name="T57" fmla="*/ 76 h 119"/>
                  <a:gd name="T58" fmla="*/ 104 w 141"/>
                  <a:gd name="T59" fmla="*/ 68 h 119"/>
                  <a:gd name="T60" fmla="*/ 106 w 141"/>
                  <a:gd name="T61" fmla="*/ 70 h 119"/>
                  <a:gd name="T62" fmla="*/ 108 w 141"/>
                  <a:gd name="T63" fmla="*/ 33 h 119"/>
                  <a:gd name="T64" fmla="*/ 110 w 141"/>
                  <a:gd name="T65" fmla="*/ 29 h 119"/>
                  <a:gd name="T66" fmla="*/ 114 w 141"/>
                  <a:gd name="T67" fmla="*/ 84 h 119"/>
                  <a:gd name="T68" fmla="*/ 116 w 141"/>
                  <a:gd name="T69" fmla="*/ 72 h 119"/>
                  <a:gd name="T70" fmla="*/ 120 w 141"/>
                  <a:gd name="T71" fmla="*/ 61 h 119"/>
                  <a:gd name="T72" fmla="*/ 124 w 141"/>
                  <a:gd name="T73" fmla="*/ 72 h 119"/>
                  <a:gd name="T74" fmla="*/ 126 w 141"/>
                  <a:gd name="T75" fmla="*/ 67 h 119"/>
                  <a:gd name="T76" fmla="*/ 128 w 141"/>
                  <a:gd name="T77" fmla="*/ 80 h 119"/>
                  <a:gd name="T78" fmla="*/ 132 w 141"/>
                  <a:gd name="T79" fmla="*/ 92 h 119"/>
                  <a:gd name="T80" fmla="*/ 134 w 141"/>
                  <a:gd name="T81" fmla="*/ 65 h 119"/>
                  <a:gd name="T82" fmla="*/ 138 w 141"/>
                  <a:gd name="T83" fmla="*/ 6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19">
                    <a:moveTo>
                      <a:pt x="0" y="53"/>
                    </a:moveTo>
                    <a:lnTo>
                      <a:pt x="0" y="108"/>
                    </a:lnTo>
                    <a:lnTo>
                      <a:pt x="2" y="115"/>
                    </a:lnTo>
                    <a:lnTo>
                      <a:pt x="2" y="110"/>
                    </a:lnTo>
                    <a:lnTo>
                      <a:pt x="4" y="102"/>
                    </a:lnTo>
                    <a:lnTo>
                      <a:pt x="4" y="88"/>
                    </a:lnTo>
                    <a:lnTo>
                      <a:pt x="6" y="86"/>
                    </a:lnTo>
                    <a:lnTo>
                      <a:pt x="6" y="80"/>
                    </a:lnTo>
                    <a:lnTo>
                      <a:pt x="8" y="78"/>
                    </a:lnTo>
                    <a:lnTo>
                      <a:pt x="8" y="72"/>
                    </a:lnTo>
                    <a:lnTo>
                      <a:pt x="10" y="74"/>
                    </a:lnTo>
                    <a:lnTo>
                      <a:pt x="12" y="76"/>
                    </a:lnTo>
                    <a:lnTo>
                      <a:pt x="12" y="80"/>
                    </a:lnTo>
                    <a:lnTo>
                      <a:pt x="14" y="78"/>
                    </a:lnTo>
                    <a:lnTo>
                      <a:pt x="14" y="74"/>
                    </a:lnTo>
                    <a:lnTo>
                      <a:pt x="16" y="70"/>
                    </a:lnTo>
                    <a:lnTo>
                      <a:pt x="16" y="67"/>
                    </a:lnTo>
                    <a:lnTo>
                      <a:pt x="18" y="65"/>
                    </a:lnTo>
                    <a:lnTo>
                      <a:pt x="18" y="61"/>
                    </a:lnTo>
                    <a:lnTo>
                      <a:pt x="20" y="63"/>
                    </a:lnTo>
                    <a:lnTo>
                      <a:pt x="24" y="63"/>
                    </a:lnTo>
                    <a:lnTo>
                      <a:pt x="24" y="61"/>
                    </a:lnTo>
                    <a:lnTo>
                      <a:pt x="26" y="59"/>
                    </a:lnTo>
                    <a:lnTo>
                      <a:pt x="26" y="53"/>
                    </a:lnTo>
                    <a:lnTo>
                      <a:pt x="28" y="51"/>
                    </a:lnTo>
                    <a:lnTo>
                      <a:pt x="30" y="53"/>
                    </a:lnTo>
                    <a:lnTo>
                      <a:pt x="30" y="65"/>
                    </a:lnTo>
                    <a:lnTo>
                      <a:pt x="32" y="70"/>
                    </a:lnTo>
                    <a:lnTo>
                      <a:pt x="32" y="76"/>
                    </a:lnTo>
                    <a:lnTo>
                      <a:pt x="33" y="78"/>
                    </a:lnTo>
                    <a:lnTo>
                      <a:pt x="33" y="74"/>
                    </a:lnTo>
                    <a:lnTo>
                      <a:pt x="35" y="70"/>
                    </a:lnTo>
                    <a:lnTo>
                      <a:pt x="35" y="65"/>
                    </a:lnTo>
                    <a:lnTo>
                      <a:pt x="37" y="63"/>
                    </a:lnTo>
                    <a:lnTo>
                      <a:pt x="37" y="59"/>
                    </a:lnTo>
                    <a:lnTo>
                      <a:pt x="39" y="57"/>
                    </a:lnTo>
                    <a:lnTo>
                      <a:pt x="39" y="51"/>
                    </a:lnTo>
                    <a:lnTo>
                      <a:pt x="41" y="49"/>
                    </a:lnTo>
                    <a:lnTo>
                      <a:pt x="43" y="53"/>
                    </a:lnTo>
                    <a:lnTo>
                      <a:pt x="43" y="68"/>
                    </a:lnTo>
                    <a:lnTo>
                      <a:pt x="45" y="72"/>
                    </a:lnTo>
                    <a:lnTo>
                      <a:pt x="45" y="80"/>
                    </a:lnTo>
                    <a:lnTo>
                      <a:pt x="49" y="80"/>
                    </a:lnTo>
                    <a:lnTo>
                      <a:pt x="49" y="76"/>
                    </a:lnTo>
                    <a:lnTo>
                      <a:pt x="51" y="74"/>
                    </a:lnTo>
                    <a:lnTo>
                      <a:pt x="51" y="70"/>
                    </a:lnTo>
                    <a:lnTo>
                      <a:pt x="53" y="70"/>
                    </a:lnTo>
                    <a:lnTo>
                      <a:pt x="57" y="76"/>
                    </a:lnTo>
                    <a:lnTo>
                      <a:pt x="55" y="76"/>
                    </a:lnTo>
                    <a:lnTo>
                      <a:pt x="57" y="74"/>
                    </a:lnTo>
                    <a:lnTo>
                      <a:pt x="59" y="74"/>
                    </a:lnTo>
                    <a:lnTo>
                      <a:pt x="63" y="70"/>
                    </a:lnTo>
                    <a:lnTo>
                      <a:pt x="63" y="67"/>
                    </a:lnTo>
                    <a:lnTo>
                      <a:pt x="65" y="65"/>
                    </a:lnTo>
                    <a:lnTo>
                      <a:pt x="65" y="57"/>
                    </a:lnTo>
                    <a:lnTo>
                      <a:pt x="67" y="55"/>
                    </a:lnTo>
                    <a:lnTo>
                      <a:pt x="67" y="51"/>
                    </a:lnTo>
                    <a:lnTo>
                      <a:pt x="69" y="53"/>
                    </a:lnTo>
                    <a:lnTo>
                      <a:pt x="69" y="59"/>
                    </a:lnTo>
                    <a:lnTo>
                      <a:pt x="71" y="63"/>
                    </a:lnTo>
                    <a:lnTo>
                      <a:pt x="71" y="70"/>
                    </a:lnTo>
                    <a:lnTo>
                      <a:pt x="73" y="74"/>
                    </a:lnTo>
                    <a:lnTo>
                      <a:pt x="73" y="72"/>
                    </a:lnTo>
                    <a:lnTo>
                      <a:pt x="77" y="70"/>
                    </a:lnTo>
                    <a:lnTo>
                      <a:pt x="77" y="68"/>
                    </a:lnTo>
                    <a:lnTo>
                      <a:pt x="79" y="65"/>
                    </a:lnTo>
                    <a:lnTo>
                      <a:pt x="79" y="51"/>
                    </a:lnTo>
                    <a:lnTo>
                      <a:pt x="81" y="43"/>
                    </a:lnTo>
                    <a:lnTo>
                      <a:pt x="81" y="14"/>
                    </a:lnTo>
                    <a:lnTo>
                      <a:pt x="83" y="6"/>
                    </a:lnTo>
                    <a:lnTo>
                      <a:pt x="83" y="0"/>
                    </a:lnTo>
                    <a:lnTo>
                      <a:pt x="85" y="10"/>
                    </a:lnTo>
                    <a:lnTo>
                      <a:pt x="85" y="49"/>
                    </a:lnTo>
                    <a:lnTo>
                      <a:pt x="86" y="76"/>
                    </a:lnTo>
                    <a:lnTo>
                      <a:pt x="86" y="119"/>
                    </a:lnTo>
                    <a:lnTo>
                      <a:pt x="88" y="113"/>
                    </a:lnTo>
                    <a:lnTo>
                      <a:pt x="88" y="96"/>
                    </a:lnTo>
                    <a:lnTo>
                      <a:pt x="90" y="88"/>
                    </a:lnTo>
                    <a:lnTo>
                      <a:pt x="90" y="78"/>
                    </a:lnTo>
                    <a:lnTo>
                      <a:pt x="92" y="80"/>
                    </a:lnTo>
                    <a:lnTo>
                      <a:pt x="94" y="78"/>
                    </a:lnTo>
                    <a:lnTo>
                      <a:pt x="96" y="74"/>
                    </a:lnTo>
                    <a:lnTo>
                      <a:pt x="96" y="72"/>
                    </a:lnTo>
                    <a:lnTo>
                      <a:pt x="98" y="74"/>
                    </a:lnTo>
                    <a:lnTo>
                      <a:pt x="98" y="82"/>
                    </a:lnTo>
                    <a:lnTo>
                      <a:pt x="100" y="80"/>
                    </a:lnTo>
                    <a:lnTo>
                      <a:pt x="100" y="76"/>
                    </a:lnTo>
                    <a:lnTo>
                      <a:pt x="102" y="72"/>
                    </a:lnTo>
                    <a:lnTo>
                      <a:pt x="102" y="63"/>
                    </a:lnTo>
                    <a:lnTo>
                      <a:pt x="104" y="68"/>
                    </a:lnTo>
                    <a:lnTo>
                      <a:pt x="104" y="67"/>
                    </a:lnTo>
                    <a:lnTo>
                      <a:pt x="104" y="68"/>
                    </a:lnTo>
                    <a:lnTo>
                      <a:pt x="106" y="70"/>
                    </a:lnTo>
                    <a:lnTo>
                      <a:pt x="106" y="57"/>
                    </a:lnTo>
                    <a:lnTo>
                      <a:pt x="108" y="47"/>
                    </a:lnTo>
                    <a:lnTo>
                      <a:pt x="108" y="33"/>
                    </a:lnTo>
                    <a:lnTo>
                      <a:pt x="110" y="29"/>
                    </a:lnTo>
                    <a:lnTo>
                      <a:pt x="110" y="27"/>
                    </a:lnTo>
                    <a:lnTo>
                      <a:pt x="110" y="29"/>
                    </a:lnTo>
                    <a:lnTo>
                      <a:pt x="112" y="37"/>
                    </a:lnTo>
                    <a:lnTo>
                      <a:pt x="112" y="72"/>
                    </a:lnTo>
                    <a:lnTo>
                      <a:pt x="114" y="84"/>
                    </a:lnTo>
                    <a:lnTo>
                      <a:pt x="114" y="98"/>
                    </a:lnTo>
                    <a:lnTo>
                      <a:pt x="116" y="96"/>
                    </a:lnTo>
                    <a:lnTo>
                      <a:pt x="116" y="72"/>
                    </a:lnTo>
                    <a:lnTo>
                      <a:pt x="118" y="67"/>
                    </a:lnTo>
                    <a:lnTo>
                      <a:pt x="118" y="61"/>
                    </a:lnTo>
                    <a:lnTo>
                      <a:pt x="120" y="61"/>
                    </a:lnTo>
                    <a:lnTo>
                      <a:pt x="122" y="65"/>
                    </a:lnTo>
                    <a:lnTo>
                      <a:pt x="122" y="68"/>
                    </a:lnTo>
                    <a:lnTo>
                      <a:pt x="124" y="72"/>
                    </a:lnTo>
                    <a:lnTo>
                      <a:pt x="124" y="76"/>
                    </a:lnTo>
                    <a:lnTo>
                      <a:pt x="124" y="72"/>
                    </a:lnTo>
                    <a:lnTo>
                      <a:pt x="126" y="67"/>
                    </a:lnTo>
                    <a:lnTo>
                      <a:pt x="126" y="61"/>
                    </a:lnTo>
                    <a:lnTo>
                      <a:pt x="128" y="61"/>
                    </a:lnTo>
                    <a:lnTo>
                      <a:pt x="128" y="80"/>
                    </a:lnTo>
                    <a:lnTo>
                      <a:pt x="130" y="86"/>
                    </a:lnTo>
                    <a:lnTo>
                      <a:pt x="130" y="94"/>
                    </a:lnTo>
                    <a:lnTo>
                      <a:pt x="132" y="92"/>
                    </a:lnTo>
                    <a:lnTo>
                      <a:pt x="132" y="80"/>
                    </a:lnTo>
                    <a:lnTo>
                      <a:pt x="134" y="74"/>
                    </a:lnTo>
                    <a:lnTo>
                      <a:pt x="134" y="65"/>
                    </a:lnTo>
                    <a:lnTo>
                      <a:pt x="138" y="61"/>
                    </a:lnTo>
                    <a:lnTo>
                      <a:pt x="136" y="61"/>
                    </a:lnTo>
                    <a:lnTo>
                      <a:pt x="138" y="65"/>
                    </a:lnTo>
                    <a:lnTo>
                      <a:pt x="141" y="68"/>
                    </a:lnTo>
                    <a:lnTo>
                      <a:pt x="141" y="7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4" name="Freeform 106"/>
              <p:cNvSpPr>
                <a:spLocks noChangeAspect="1"/>
              </p:cNvSpPr>
              <p:nvPr/>
            </p:nvSpPr>
            <p:spPr bwMode="auto">
              <a:xfrm flipV="1">
                <a:off x="3663" y="3803"/>
                <a:ext cx="656" cy="84"/>
              </a:xfrm>
              <a:custGeom>
                <a:avLst/>
                <a:gdLst>
                  <a:gd name="T0" fmla="*/ 2 w 142"/>
                  <a:gd name="T1" fmla="*/ 59 h 96"/>
                  <a:gd name="T2" fmla="*/ 6 w 142"/>
                  <a:gd name="T3" fmla="*/ 53 h 96"/>
                  <a:gd name="T4" fmla="*/ 8 w 142"/>
                  <a:gd name="T5" fmla="*/ 44 h 96"/>
                  <a:gd name="T6" fmla="*/ 14 w 142"/>
                  <a:gd name="T7" fmla="*/ 47 h 96"/>
                  <a:gd name="T8" fmla="*/ 18 w 142"/>
                  <a:gd name="T9" fmla="*/ 42 h 96"/>
                  <a:gd name="T10" fmla="*/ 22 w 142"/>
                  <a:gd name="T11" fmla="*/ 32 h 96"/>
                  <a:gd name="T12" fmla="*/ 24 w 142"/>
                  <a:gd name="T13" fmla="*/ 32 h 96"/>
                  <a:gd name="T14" fmla="*/ 28 w 142"/>
                  <a:gd name="T15" fmla="*/ 40 h 96"/>
                  <a:gd name="T16" fmla="*/ 32 w 142"/>
                  <a:gd name="T17" fmla="*/ 36 h 96"/>
                  <a:gd name="T18" fmla="*/ 34 w 142"/>
                  <a:gd name="T19" fmla="*/ 49 h 96"/>
                  <a:gd name="T20" fmla="*/ 40 w 142"/>
                  <a:gd name="T21" fmla="*/ 53 h 96"/>
                  <a:gd name="T22" fmla="*/ 46 w 142"/>
                  <a:gd name="T23" fmla="*/ 49 h 96"/>
                  <a:gd name="T24" fmla="*/ 49 w 142"/>
                  <a:gd name="T25" fmla="*/ 24 h 96"/>
                  <a:gd name="T26" fmla="*/ 51 w 142"/>
                  <a:gd name="T27" fmla="*/ 38 h 96"/>
                  <a:gd name="T28" fmla="*/ 55 w 142"/>
                  <a:gd name="T29" fmla="*/ 67 h 96"/>
                  <a:gd name="T30" fmla="*/ 57 w 142"/>
                  <a:gd name="T31" fmla="*/ 73 h 96"/>
                  <a:gd name="T32" fmla="*/ 61 w 142"/>
                  <a:gd name="T33" fmla="*/ 57 h 96"/>
                  <a:gd name="T34" fmla="*/ 63 w 142"/>
                  <a:gd name="T35" fmla="*/ 47 h 96"/>
                  <a:gd name="T36" fmla="*/ 67 w 142"/>
                  <a:gd name="T37" fmla="*/ 38 h 96"/>
                  <a:gd name="T38" fmla="*/ 69 w 142"/>
                  <a:gd name="T39" fmla="*/ 51 h 96"/>
                  <a:gd name="T40" fmla="*/ 73 w 142"/>
                  <a:gd name="T41" fmla="*/ 38 h 96"/>
                  <a:gd name="T42" fmla="*/ 75 w 142"/>
                  <a:gd name="T43" fmla="*/ 20 h 96"/>
                  <a:gd name="T44" fmla="*/ 79 w 142"/>
                  <a:gd name="T45" fmla="*/ 47 h 96"/>
                  <a:gd name="T46" fmla="*/ 81 w 142"/>
                  <a:gd name="T47" fmla="*/ 40 h 96"/>
                  <a:gd name="T48" fmla="*/ 85 w 142"/>
                  <a:gd name="T49" fmla="*/ 42 h 96"/>
                  <a:gd name="T50" fmla="*/ 89 w 142"/>
                  <a:gd name="T51" fmla="*/ 47 h 96"/>
                  <a:gd name="T52" fmla="*/ 93 w 142"/>
                  <a:gd name="T53" fmla="*/ 77 h 96"/>
                  <a:gd name="T54" fmla="*/ 95 w 142"/>
                  <a:gd name="T55" fmla="*/ 53 h 96"/>
                  <a:gd name="T56" fmla="*/ 99 w 142"/>
                  <a:gd name="T57" fmla="*/ 26 h 96"/>
                  <a:gd name="T58" fmla="*/ 101 w 142"/>
                  <a:gd name="T59" fmla="*/ 26 h 96"/>
                  <a:gd name="T60" fmla="*/ 106 w 142"/>
                  <a:gd name="T61" fmla="*/ 61 h 96"/>
                  <a:gd name="T62" fmla="*/ 110 w 142"/>
                  <a:gd name="T63" fmla="*/ 57 h 96"/>
                  <a:gd name="T64" fmla="*/ 114 w 142"/>
                  <a:gd name="T65" fmla="*/ 53 h 96"/>
                  <a:gd name="T66" fmla="*/ 118 w 142"/>
                  <a:gd name="T67" fmla="*/ 51 h 96"/>
                  <a:gd name="T68" fmla="*/ 120 w 142"/>
                  <a:gd name="T69" fmla="*/ 18 h 96"/>
                  <a:gd name="T70" fmla="*/ 124 w 142"/>
                  <a:gd name="T71" fmla="*/ 2 h 96"/>
                  <a:gd name="T72" fmla="*/ 126 w 142"/>
                  <a:gd name="T73" fmla="*/ 71 h 96"/>
                  <a:gd name="T74" fmla="*/ 128 w 142"/>
                  <a:gd name="T75" fmla="*/ 94 h 96"/>
                  <a:gd name="T76" fmla="*/ 132 w 142"/>
                  <a:gd name="T77" fmla="*/ 63 h 96"/>
                  <a:gd name="T78" fmla="*/ 134 w 142"/>
                  <a:gd name="T79" fmla="*/ 22 h 96"/>
                  <a:gd name="T80" fmla="*/ 138 w 142"/>
                  <a:gd name="T81" fmla="*/ 6 h 96"/>
                  <a:gd name="T82" fmla="*/ 140 w 142"/>
                  <a:gd name="T83" fmla="*/ 6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96">
                    <a:moveTo>
                      <a:pt x="0" y="51"/>
                    </a:moveTo>
                    <a:lnTo>
                      <a:pt x="2" y="55"/>
                    </a:lnTo>
                    <a:lnTo>
                      <a:pt x="2" y="59"/>
                    </a:lnTo>
                    <a:lnTo>
                      <a:pt x="4" y="61"/>
                    </a:lnTo>
                    <a:lnTo>
                      <a:pt x="4" y="55"/>
                    </a:lnTo>
                    <a:lnTo>
                      <a:pt x="6" y="53"/>
                    </a:lnTo>
                    <a:lnTo>
                      <a:pt x="6" y="49"/>
                    </a:lnTo>
                    <a:lnTo>
                      <a:pt x="8" y="47"/>
                    </a:lnTo>
                    <a:lnTo>
                      <a:pt x="8" y="44"/>
                    </a:lnTo>
                    <a:lnTo>
                      <a:pt x="10" y="44"/>
                    </a:lnTo>
                    <a:lnTo>
                      <a:pt x="12" y="46"/>
                    </a:lnTo>
                    <a:lnTo>
                      <a:pt x="14" y="47"/>
                    </a:lnTo>
                    <a:lnTo>
                      <a:pt x="16" y="46"/>
                    </a:lnTo>
                    <a:lnTo>
                      <a:pt x="18" y="44"/>
                    </a:lnTo>
                    <a:lnTo>
                      <a:pt x="18" y="42"/>
                    </a:lnTo>
                    <a:lnTo>
                      <a:pt x="20" y="40"/>
                    </a:lnTo>
                    <a:lnTo>
                      <a:pt x="20" y="36"/>
                    </a:lnTo>
                    <a:lnTo>
                      <a:pt x="22" y="32"/>
                    </a:lnTo>
                    <a:lnTo>
                      <a:pt x="22" y="28"/>
                    </a:lnTo>
                    <a:lnTo>
                      <a:pt x="24" y="30"/>
                    </a:lnTo>
                    <a:lnTo>
                      <a:pt x="24" y="32"/>
                    </a:lnTo>
                    <a:lnTo>
                      <a:pt x="26" y="34"/>
                    </a:lnTo>
                    <a:lnTo>
                      <a:pt x="26" y="42"/>
                    </a:lnTo>
                    <a:lnTo>
                      <a:pt x="28" y="40"/>
                    </a:lnTo>
                    <a:lnTo>
                      <a:pt x="30" y="38"/>
                    </a:lnTo>
                    <a:lnTo>
                      <a:pt x="30" y="34"/>
                    </a:lnTo>
                    <a:lnTo>
                      <a:pt x="32" y="36"/>
                    </a:lnTo>
                    <a:lnTo>
                      <a:pt x="32" y="40"/>
                    </a:lnTo>
                    <a:lnTo>
                      <a:pt x="34" y="42"/>
                    </a:lnTo>
                    <a:lnTo>
                      <a:pt x="34" y="49"/>
                    </a:lnTo>
                    <a:lnTo>
                      <a:pt x="36" y="51"/>
                    </a:lnTo>
                    <a:lnTo>
                      <a:pt x="38" y="53"/>
                    </a:lnTo>
                    <a:lnTo>
                      <a:pt x="40" y="53"/>
                    </a:lnTo>
                    <a:lnTo>
                      <a:pt x="42" y="51"/>
                    </a:lnTo>
                    <a:lnTo>
                      <a:pt x="44" y="51"/>
                    </a:lnTo>
                    <a:lnTo>
                      <a:pt x="46" y="49"/>
                    </a:lnTo>
                    <a:lnTo>
                      <a:pt x="48" y="46"/>
                    </a:lnTo>
                    <a:lnTo>
                      <a:pt x="48" y="28"/>
                    </a:lnTo>
                    <a:lnTo>
                      <a:pt x="49" y="24"/>
                    </a:lnTo>
                    <a:lnTo>
                      <a:pt x="49" y="22"/>
                    </a:lnTo>
                    <a:lnTo>
                      <a:pt x="51" y="24"/>
                    </a:lnTo>
                    <a:lnTo>
                      <a:pt x="51" y="38"/>
                    </a:lnTo>
                    <a:lnTo>
                      <a:pt x="53" y="44"/>
                    </a:lnTo>
                    <a:lnTo>
                      <a:pt x="53" y="59"/>
                    </a:lnTo>
                    <a:lnTo>
                      <a:pt x="55" y="67"/>
                    </a:lnTo>
                    <a:lnTo>
                      <a:pt x="55" y="83"/>
                    </a:lnTo>
                    <a:lnTo>
                      <a:pt x="57" y="81"/>
                    </a:lnTo>
                    <a:lnTo>
                      <a:pt x="57" y="73"/>
                    </a:lnTo>
                    <a:lnTo>
                      <a:pt x="59" y="67"/>
                    </a:lnTo>
                    <a:lnTo>
                      <a:pt x="59" y="59"/>
                    </a:lnTo>
                    <a:lnTo>
                      <a:pt x="61" y="57"/>
                    </a:lnTo>
                    <a:lnTo>
                      <a:pt x="61" y="55"/>
                    </a:lnTo>
                    <a:lnTo>
                      <a:pt x="63" y="53"/>
                    </a:lnTo>
                    <a:lnTo>
                      <a:pt x="63" y="47"/>
                    </a:lnTo>
                    <a:lnTo>
                      <a:pt x="65" y="42"/>
                    </a:lnTo>
                    <a:lnTo>
                      <a:pt x="65" y="36"/>
                    </a:lnTo>
                    <a:lnTo>
                      <a:pt x="67" y="38"/>
                    </a:lnTo>
                    <a:lnTo>
                      <a:pt x="67" y="44"/>
                    </a:lnTo>
                    <a:lnTo>
                      <a:pt x="69" y="46"/>
                    </a:lnTo>
                    <a:lnTo>
                      <a:pt x="69" y="51"/>
                    </a:lnTo>
                    <a:lnTo>
                      <a:pt x="71" y="47"/>
                    </a:lnTo>
                    <a:lnTo>
                      <a:pt x="71" y="40"/>
                    </a:lnTo>
                    <a:lnTo>
                      <a:pt x="73" y="38"/>
                    </a:lnTo>
                    <a:lnTo>
                      <a:pt x="73" y="28"/>
                    </a:lnTo>
                    <a:lnTo>
                      <a:pt x="75" y="24"/>
                    </a:lnTo>
                    <a:lnTo>
                      <a:pt x="75" y="20"/>
                    </a:lnTo>
                    <a:lnTo>
                      <a:pt x="77" y="22"/>
                    </a:lnTo>
                    <a:lnTo>
                      <a:pt x="77" y="40"/>
                    </a:lnTo>
                    <a:lnTo>
                      <a:pt x="79" y="47"/>
                    </a:lnTo>
                    <a:lnTo>
                      <a:pt x="79" y="51"/>
                    </a:lnTo>
                    <a:lnTo>
                      <a:pt x="81" y="49"/>
                    </a:lnTo>
                    <a:lnTo>
                      <a:pt x="81" y="40"/>
                    </a:lnTo>
                    <a:lnTo>
                      <a:pt x="83" y="38"/>
                    </a:lnTo>
                    <a:lnTo>
                      <a:pt x="87" y="42"/>
                    </a:lnTo>
                    <a:lnTo>
                      <a:pt x="85" y="42"/>
                    </a:lnTo>
                    <a:lnTo>
                      <a:pt x="87" y="42"/>
                    </a:lnTo>
                    <a:lnTo>
                      <a:pt x="89" y="44"/>
                    </a:lnTo>
                    <a:lnTo>
                      <a:pt x="89" y="47"/>
                    </a:lnTo>
                    <a:lnTo>
                      <a:pt x="91" y="53"/>
                    </a:lnTo>
                    <a:lnTo>
                      <a:pt x="91" y="73"/>
                    </a:lnTo>
                    <a:lnTo>
                      <a:pt x="93" y="77"/>
                    </a:lnTo>
                    <a:lnTo>
                      <a:pt x="93" y="73"/>
                    </a:lnTo>
                    <a:lnTo>
                      <a:pt x="95" y="69"/>
                    </a:lnTo>
                    <a:lnTo>
                      <a:pt x="95" y="53"/>
                    </a:lnTo>
                    <a:lnTo>
                      <a:pt x="97" y="47"/>
                    </a:lnTo>
                    <a:lnTo>
                      <a:pt x="97" y="34"/>
                    </a:lnTo>
                    <a:lnTo>
                      <a:pt x="99" y="26"/>
                    </a:lnTo>
                    <a:lnTo>
                      <a:pt x="99" y="12"/>
                    </a:lnTo>
                    <a:lnTo>
                      <a:pt x="101" y="12"/>
                    </a:lnTo>
                    <a:lnTo>
                      <a:pt x="101" y="26"/>
                    </a:lnTo>
                    <a:lnTo>
                      <a:pt x="102" y="36"/>
                    </a:lnTo>
                    <a:lnTo>
                      <a:pt x="102" y="61"/>
                    </a:lnTo>
                    <a:lnTo>
                      <a:pt x="106" y="61"/>
                    </a:lnTo>
                    <a:lnTo>
                      <a:pt x="106" y="59"/>
                    </a:lnTo>
                    <a:lnTo>
                      <a:pt x="108" y="59"/>
                    </a:lnTo>
                    <a:lnTo>
                      <a:pt x="110" y="57"/>
                    </a:lnTo>
                    <a:lnTo>
                      <a:pt x="114" y="53"/>
                    </a:lnTo>
                    <a:lnTo>
                      <a:pt x="112" y="53"/>
                    </a:lnTo>
                    <a:lnTo>
                      <a:pt x="114" y="53"/>
                    </a:lnTo>
                    <a:lnTo>
                      <a:pt x="116" y="55"/>
                    </a:lnTo>
                    <a:lnTo>
                      <a:pt x="116" y="53"/>
                    </a:lnTo>
                    <a:lnTo>
                      <a:pt x="118" y="51"/>
                    </a:lnTo>
                    <a:lnTo>
                      <a:pt x="118" y="42"/>
                    </a:lnTo>
                    <a:lnTo>
                      <a:pt x="120" y="36"/>
                    </a:lnTo>
                    <a:lnTo>
                      <a:pt x="120" y="18"/>
                    </a:lnTo>
                    <a:lnTo>
                      <a:pt x="122" y="10"/>
                    </a:lnTo>
                    <a:lnTo>
                      <a:pt x="122" y="0"/>
                    </a:lnTo>
                    <a:lnTo>
                      <a:pt x="124" y="2"/>
                    </a:lnTo>
                    <a:lnTo>
                      <a:pt x="124" y="20"/>
                    </a:lnTo>
                    <a:lnTo>
                      <a:pt x="126" y="36"/>
                    </a:lnTo>
                    <a:lnTo>
                      <a:pt x="126" y="71"/>
                    </a:lnTo>
                    <a:lnTo>
                      <a:pt x="128" y="87"/>
                    </a:lnTo>
                    <a:lnTo>
                      <a:pt x="128" y="96"/>
                    </a:lnTo>
                    <a:lnTo>
                      <a:pt x="128" y="94"/>
                    </a:lnTo>
                    <a:lnTo>
                      <a:pt x="130" y="89"/>
                    </a:lnTo>
                    <a:lnTo>
                      <a:pt x="130" y="73"/>
                    </a:lnTo>
                    <a:lnTo>
                      <a:pt x="132" y="63"/>
                    </a:lnTo>
                    <a:lnTo>
                      <a:pt x="132" y="44"/>
                    </a:lnTo>
                    <a:lnTo>
                      <a:pt x="134" y="36"/>
                    </a:lnTo>
                    <a:lnTo>
                      <a:pt x="134" y="22"/>
                    </a:lnTo>
                    <a:lnTo>
                      <a:pt x="136" y="16"/>
                    </a:lnTo>
                    <a:lnTo>
                      <a:pt x="136" y="6"/>
                    </a:lnTo>
                    <a:lnTo>
                      <a:pt x="138" y="6"/>
                    </a:lnTo>
                    <a:lnTo>
                      <a:pt x="138" y="30"/>
                    </a:lnTo>
                    <a:lnTo>
                      <a:pt x="140" y="42"/>
                    </a:lnTo>
                    <a:lnTo>
                      <a:pt x="140" y="61"/>
                    </a:lnTo>
                    <a:lnTo>
                      <a:pt x="142" y="67"/>
                    </a:lnTo>
                    <a:lnTo>
                      <a:pt x="142" y="6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5" name="Freeform 107"/>
              <p:cNvSpPr>
                <a:spLocks noChangeAspect="1"/>
              </p:cNvSpPr>
              <p:nvPr/>
            </p:nvSpPr>
            <p:spPr bwMode="auto">
              <a:xfrm flipV="1">
                <a:off x="4319" y="3815"/>
                <a:ext cx="596" cy="56"/>
              </a:xfrm>
              <a:custGeom>
                <a:avLst/>
                <a:gdLst>
                  <a:gd name="T0" fmla="*/ 4 w 129"/>
                  <a:gd name="T1" fmla="*/ 41 h 63"/>
                  <a:gd name="T2" fmla="*/ 6 w 129"/>
                  <a:gd name="T3" fmla="*/ 29 h 63"/>
                  <a:gd name="T4" fmla="*/ 12 w 129"/>
                  <a:gd name="T5" fmla="*/ 10 h 63"/>
                  <a:gd name="T6" fmla="*/ 13 w 129"/>
                  <a:gd name="T7" fmla="*/ 22 h 63"/>
                  <a:gd name="T8" fmla="*/ 15 w 129"/>
                  <a:gd name="T9" fmla="*/ 8 h 63"/>
                  <a:gd name="T10" fmla="*/ 19 w 129"/>
                  <a:gd name="T11" fmla="*/ 29 h 63"/>
                  <a:gd name="T12" fmla="*/ 21 w 129"/>
                  <a:gd name="T13" fmla="*/ 63 h 63"/>
                  <a:gd name="T14" fmla="*/ 23 w 129"/>
                  <a:gd name="T15" fmla="*/ 47 h 63"/>
                  <a:gd name="T16" fmla="*/ 27 w 129"/>
                  <a:gd name="T17" fmla="*/ 29 h 63"/>
                  <a:gd name="T18" fmla="*/ 29 w 129"/>
                  <a:gd name="T19" fmla="*/ 33 h 63"/>
                  <a:gd name="T20" fmla="*/ 33 w 129"/>
                  <a:gd name="T21" fmla="*/ 28 h 63"/>
                  <a:gd name="T22" fmla="*/ 35 w 129"/>
                  <a:gd name="T23" fmla="*/ 22 h 63"/>
                  <a:gd name="T24" fmla="*/ 37 w 129"/>
                  <a:gd name="T25" fmla="*/ 20 h 63"/>
                  <a:gd name="T26" fmla="*/ 41 w 129"/>
                  <a:gd name="T27" fmla="*/ 29 h 63"/>
                  <a:gd name="T28" fmla="*/ 43 w 129"/>
                  <a:gd name="T29" fmla="*/ 24 h 63"/>
                  <a:gd name="T30" fmla="*/ 47 w 129"/>
                  <a:gd name="T31" fmla="*/ 18 h 63"/>
                  <a:gd name="T32" fmla="*/ 49 w 129"/>
                  <a:gd name="T33" fmla="*/ 31 h 63"/>
                  <a:gd name="T34" fmla="*/ 53 w 129"/>
                  <a:gd name="T35" fmla="*/ 26 h 63"/>
                  <a:gd name="T36" fmla="*/ 57 w 129"/>
                  <a:gd name="T37" fmla="*/ 33 h 63"/>
                  <a:gd name="T38" fmla="*/ 61 w 129"/>
                  <a:gd name="T39" fmla="*/ 31 h 63"/>
                  <a:gd name="T40" fmla="*/ 64 w 129"/>
                  <a:gd name="T41" fmla="*/ 37 h 63"/>
                  <a:gd name="T42" fmla="*/ 66 w 129"/>
                  <a:gd name="T43" fmla="*/ 28 h 63"/>
                  <a:gd name="T44" fmla="*/ 70 w 129"/>
                  <a:gd name="T45" fmla="*/ 24 h 63"/>
                  <a:gd name="T46" fmla="*/ 78 w 129"/>
                  <a:gd name="T47" fmla="*/ 29 h 63"/>
                  <a:gd name="T48" fmla="*/ 80 w 129"/>
                  <a:gd name="T49" fmla="*/ 31 h 63"/>
                  <a:gd name="T50" fmla="*/ 84 w 129"/>
                  <a:gd name="T51" fmla="*/ 26 h 63"/>
                  <a:gd name="T52" fmla="*/ 88 w 129"/>
                  <a:gd name="T53" fmla="*/ 12 h 63"/>
                  <a:gd name="T54" fmla="*/ 90 w 129"/>
                  <a:gd name="T55" fmla="*/ 0 h 63"/>
                  <a:gd name="T56" fmla="*/ 92 w 129"/>
                  <a:gd name="T57" fmla="*/ 29 h 63"/>
                  <a:gd name="T58" fmla="*/ 96 w 129"/>
                  <a:gd name="T59" fmla="*/ 55 h 63"/>
                  <a:gd name="T60" fmla="*/ 98 w 129"/>
                  <a:gd name="T61" fmla="*/ 53 h 63"/>
                  <a:gd name="T62" fmla="*/ 100 w 129"/>
                  <a:gd name="T63" fmla="*/ 39 h 63"/>
                  <a:gd name="T64" fmla="*/ 104 w 129"/>
                  <a:gd name="T65" fmla="*/ 31 h 63"/>
                  <a:gd name="T66" fmla="*/ 106 w 129"/>
                  <a:gd name="T67" fmla="*/ 4 h 63"/>
                  <a:gd name="T68" fmla="*/ 110 w 129"/>
                  <a:gd name="T69" fmla="*/ 14 h 63"/>
                  <a:gd name="T70" fmla="*/ 112 w 129"/>
                  <a:gd name="T71" fmla="*/ 37 h 63"/>
                  <a:gd name="T72" fmla="*/ 114 w 129"/>
                  <a:gd name="T73" fmla="*/ 14 h 63"/>
                  <a:gd name="T74" fmla="*/ 116 w 129"/>
                  <a:gd name="T75" fmla="*/ 8 h 63"/>
                  <a:gd name="T76" fmla="*/ 119 w 129"/>
                  <a:gd name="T77" fmla="*/ 22 h 63"/>
                  <a:gd name="T78" fmla="*/ 121 w 129"/>
                  <a:gd name="T79" fmla="*/ 28 h 63"/>
                  <a:gd name="T80" fmla="*/ 125 w 129"/>
                  <a:gd name="T81" fmla="*/ 26 h 63"/>
                  <a:gd name="T82" fmla="*/ 127 w 129"/>
                  <a:gd name="T83" fmla="*/ 3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9" h="63">
                    <a:moveTo>
                      <a:pt x="0" y="45"/>
                    </a:moveTo>
                    <a:lnTo>
                      <a:pt x="2" y="43"/>
                    </a:lnTo>
                    <a:lnTo>
                      <a:pt x="4" y="41"/>
                    </a:lnTo>
                    <a:lnTo>
                      <a:pt x="4" y="37"/>
                    </a:lnTo>
                    <a:lnTo>
                      <a:pt x="6" y="35"/>
                    </a:lnTo>
                    <a:lnTo>
                      <a:pt x="6" y="29"/>
                    </a:lnTo>
                    <a:lnTo>
                      <a:pt x="8" y="26"/>
                    </a:lnTo>
                    <a:lnTo>
                      <a:pt x="8" y="16"/>
                    </a:lnTo>
                    <a:lnTo>
                      <a:pt x="12" y="10"/>
                    </a:lnTo>
                    <a:lnTo>
                      <a:pt x="10" y="10"/>
                    </a:lnTo>
                    <a:lnTo>
                      <a:pt x="12" y="18"/>
                    </a:lnTo>
                    <a:lnTo>
                      <a:pt x="13" y="22"/>
                    </a:lnTo>
                    <a:lnTo>
                      <a:pt x="13" y="24"/>
                    </a:lnTo>
                    <a:lnTo>
                      <a:pt x="15" y="20"/>
                    </a:lnTo>
                    <a:lnTo>
                      <a:pt x="15" y="8"/>
                    </a:lnTo>
                    <a:lnTo>
                      <a:pt x="17" y="2"/>
                    </a:lnTo>
                    <a:lnTo>
                      <a:pt x="17" y="18"/>
                    </a:lnTo>
                    <a:lnTo>
                      <a:pt x="19" y="29"/>
                    </a:lnTo>
                    <a:lnTo>
                      <a:pt x="19" y="53"/>
                    </a:lnTo>
                    <a:lnTo>
                      <a:pt x="21" y="61"/>
                    </a:lnTo>
                    <a:lnTo>
                      <a:pt x="21" y="63"/>
                    </a:lnTo>
                    <a:lnTo>
                      <a:pt x="21" y="57"/>
                    </a:lnTo>
                    <a:lnTo>
                      <a:pt x="23" y="53"/>
                    </a:lnTo>
                    <a:lnTo>
                      <a:pt x="23" y="47"/>
                    </a:lnTo>
                    <a:lnTo>
                      <a:pt x="25" y="43"/>
                    </a:lnTo>
                    <a:lnTo>
                      <a:pt x="25" y="33"/>
                    </a:lnTo>
                    <a:lnTo>
                      <a:pt x="27" y="29"/>
                    </a:lnTo>
                    <a:lnTo>
                      <a:pt x="27" y="28"/>
                    </a:lnTo>
                    <a:lnTo>
                      <a:pt x="29" y="29"/>
                    </a:lnTo>
                    <a:lnTo>
                      <a:pt x="29" y="33"/>
                    </a:lnTo>
                    <a:lnTo>
                      <a:pt x="31" y="31"/>
                    </a:lnTo>
                    <a:lnTo>
                      <a:pt x="31" y="29"/>
                    </a:lnTo>
                    <a:lnTo>
                      <a:pt x="33" y="28"/>
                    </a:lnTo>
                    <a:lnTo>
                      <a:pt x="33" y="26"/>
                    </a:lnTo>
                    <a:lnTo>
                      <a:pt x="35" y="24"/>
                    </a:lnTo>
                    <a:lnTo>
                      <a:pt x="35" y="22"/>
                    </a:lnTo>
                    <a:lnTo>
                      <a:pt x="37" y="20"/>
                    </a:lnTo>
                    <a:lnTo>
                      <a:pt x="37" y="18"/>
                    </a:lnTo>
                    <a:lnTo>
                      <a:pt x="37" y="20"/>
                    </a:lnTo>
                    <a:lnTo>
                      <a:pt x="39" y="22"/>
                    </a:lnTo>
                    <a:lnTo>
                      <a:pt x="39" y="26"/>
                    </a:lnTo>
                    <a:lnTo>
                      <a:pt x="41" y="29"/>
                    </a:lnTo>
                    <a:lnTo>
                      <a:pt x="41" y="33"/>
                    </a:lnTo>
                    <a:lnTo>
                      <a:pt x="43" y="31"/>
                    </a:lnTo>
                    <a:lnTo>
                      <a:pt x="43" y="24"/>
                    </a:lnTo>
                    <a:lnTo>
                      <a:pt x="45" y="20"/>
                    </a:lnTo>
                    <a:lnTo>
                      <a:pt x="45" y="16"/>
                    </a:lnTo>
                    <a:lnTo>
                      <a:pt x="47" y="18"/>
                    </a:lnTo>
                    <a:lnTo>
                      <a:pt x="47" y="20"/>
                    </a:lnTo>
                    <a:lnTo>
                      <a:pt x="49" y="24"/>
                    </a:lnTo>
                    <a:lnTo>
                      <a:pt x="49" y="31"/>
                    </a:lnTo>
                    <a:lnTo>
                      <a:pt x="51" y="33"/>
                    </a:lnTo>
                    <a:lnTo>
                      <a:pt x="51" y="28"/>
                    </a:lnTo>
                    <a:lnTo>
                      <a:pt x="53" y="26"/>
                    </a:lnTo>
                    <a:lnTo>
                      <a:pt x="55" y="28"/>
                    </a:lnTo>
                    <a:lnTo>
                      <a:pt x="55" y="35"/>
                    </a:lnTo>
                    <a:lnTo>
                      <a:pt x="57" y="33"/>
                    </a:lnTo>
                    <a:lnTo>
                      <a:pt x="61" y="29"/>
                    </a:lnTo>
                    <a:lnTo>
                      <a:pt x="59" y="29"/>
                    </a:lnTo>
                    <a:lnTo>
                      <a:pt x="61" y="31"/>
                    </a:lnTo>
                    <a:lnTo>
                      <a:pt x="63" y="33"/>
                    </a:lnTo>
                    <a:lnTo>
                      <a:pt x="63" y="37"/>
                    </a:lnTo>
                    <a:lnTo>
                      <a:pt x="64" y="37"/>
                    </a:lnTo>
                    <a:lnTo>
                      <a:pt x="64" y="33"/>
                    </a:lnTo>
                    <a:lnTo>
                      <a:pt x="66" y="26"/>
                    </a:lnTo>
                    <a:lnTo>
                      <a:pt x="66" y="28"/>
                    </a:lnTo>
                    <a:lnTo>
                      <a:pt x="66" y="26"/>
                    </a:lnTo>
                    <a:lnTo>
                      <a:pt x="68" y="24"/>
                    </a:lnTo>
                    <a:lnTo>
                      <a:pt x="70" y="24"/>
                    </a:lnTo>
                    <a:lnTo>
                      <a:pt x="72" y="24"/>
                    </a:lnTo>
                    <a:lnTo>
                      <a:pt x="74" y="26"/>
                    </a:lnTo>
                    <a:lnTo>
                      <a:pt x="78" y="29"/>
                    </a:lnTo>
                    <a:lnTo>
                      <a:pt x="76" y="29"/>
                    </a:lnTo>
                    <a:lnTo>
                      <a:pt x="78" y="29"/>
                    </a:lnTo>
                    <a:lnTo>
                      <a:pt x="80" y="31"/>
                    </a:lnTo>
                    <a:lnTo>
                      <a:pt x="82" y="31"/>
                    </a:lnTo>
                    <a:lnTo>
                      <a:pt x="84" y="29"/>
                    </a:lnTo>
                    <a:lnTo>
                      <a:pt x="84" y="26"/>
                    </a:lnTo>
                    <a:lnTo>
                      <a:pt x="86" y="22"/>
                    </a:lnTo>
                    <a:lnTo>
                      <a:pt x="86" y="14"/>
                    </a:lnTo>
                    <a:lnTo>
                      <a:pt x="88" y="12"/>
                    </a:lnTo>
                    <a:lnTo>
                      <a:pt x="88" y="4"/>
                    </a:lnTo>
                    <a:lnTo>
                      <a:pt x="90" y="2"/>
                    </a:lnTo>
                    <a:lnTo>
                      <a:pt x="90" y="0"/>
                    </a:lnTo>
                    <a:lnTo>
                      <a:pt x="90" y="2"/>
                    </a:lnTo>
                    <a:lnTo>
                      <a:pt x="92" y="8"/>
                    </a:lnTo>
                    <a:lnTo>
                      <a:pt x="92" y="29"/>
                    </a:lnTo>
                    <a:lnTo>
                      <a:pt x="94" y="43"/>
                    </a:lnTo>
                    <a:lnTo>
                      <a:pt x="94" y="61"/>
                    </a:lnTo>
                    <a:lnTo>
                      <a:pt x="96" y="55"/>
                    </a:lnTo>
                    <a:lnTo>
                      <a:pt x="96" y="57"/>
                    </a:lnTo>
                    <a:lnTo>
                      <a:pt x="96" y="55"/>
                    </a:lnTo>
                    <a:lnTo>
                      <a:pt x="98" y="53"/>
                    </a:lnTo>
                    <a:lnTo>
                      <a:pt x="98" y="47"/>
                    </a:lnTo>
                    <a:lnTo>
                      <a:pt x="100" y="43"/>
                    </a:lnTo>
                    <a:lnTo>
                      <a:pt x="100" y="39"/>
                    </a:lnTo>
                    <a:lnTo>
                      <a:pt x="102" y="37"/>
                    </a:lnTo>
                    <a:lnTo>
                      <a:pt x="102" y="33"/>
                    </a:lnTo>
                    <a:lnTo>
                      <a:pt x="104" y="31"/>
                    </a:lnTo>
                    <a:lnTo>
                      <a:pt x="104" y="24"/>
                    </a:lnTo>
                    <a:lnTo>
                      <a:pt x="106" y="20"/>
                    </a:lnTo>
                    <a:lnTo>
                      <a:pt x="106" y="4"/>
                    </a:lnTo>
                    <a:lnTo>
                      <a:pt x="108" y="4"/>
                    </a:lnTo>
                    <a:lnTo>
                      <a:pt x="108" y="8"/>
                    </a:lnTo>
                    <a:lnTo>
                      <a:pt x="110" y="14"/>
                    </a:lnTo>
                    <a:lnTo>
                      <a:pt x="110" y="28"/>
                    </a:lnTo>
                    <a:lnTo>
                      <a:pt x="112" y="35"/>
                    </a:lnTo>
                    <a:lnTo>
                      <a:pt x="112" y="37"/>
                    </a:lnTo>
                    <a:lnTo>
                      <a:pt x="112" y="33"/>
                    </a:lnTo>
                    <a:lnTo>
                      <a:pt x="114" y="28"/>
                    </a:lnTo>
                    <a:lnTo>
                      <a:pt x="114" y="14"/>
                    </a:lnTo>
                    <a:lnTo>
                      <a:pt x="116" y="10"/>
                    </a:lnTo>
                    <a:lnTo>
                      <a:pt x="116" y="6"/>
                    </a:lnTo>
                    <a:lnTo>
                      <a:pt x="116" y="8"/>
                    </a:lnTo>
                    <a:lnTo>
                      <a:pt x="117" y="8"/>
                    </a:lnTo>
                    <a:lnTo>
                      <a:pt x="117" y="16"/>
                    </a:lnTo>
                    <a:lnTo>
                      <a:pt x="119" y="22"/>
                    </a:lnTo>
                    <a:lnTo>
                      <a:pt x="119" y="31"/>
                    </a:lnTo>
                    <a:lnTo>
                      <a:pt x="121" y="29"/>
                    </a:lnTo>
                    <a:lnTo>
                      <a:pt x="121" y="28"/>
                    </a:lnTo>
                    <a:lnTo>
                      <a:pt x="123" y="26"/>
                    </a:lnTo>
                    <a:lnTo>
                      <a:pt x="123" y="24"/>
                    </a:lnTo>
                    <a:lnTo>
                      <a:pt x="125" y="26"/>
                    </a:lnTo>
                    <a:lnTo>
                      <a:pt x="125" y="29"/>
                    </a:lnTo>
                    <a:lnTo>
                      <a:pt x="127" y="31"/>
                    </a:lnTo>
                    <a:lnTo>
                      <a:pt x="127" y="35"/>
                    </a:lnTo>
                    <a:lnTo>
                      <a:pt x="129" y="37"/>
                    </a:lnTo>
                    <a:lnTo>
                      <a:pt x="129" y="3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6" name="Freeform 108"/>
              <p:cNvSpPr>
                <a:spLocks noChangeAspect="1"/>
              </p:cNvSpPr>
              <p:nvPr/>
            </p:nvSpPr>
            <p:spPr bwMode="auto">
              <a:xfrm flipV="1">
                <a:off x="4915" y="3814"/>
                <a:ext cx="656" cy="56"/>
              </a:xfrm>
              <a:custGeom>
                <a:avLst/>
                <a:gdLst>
                  <a:gd name="T0" fmla="*/ 2 w 142"/>
                  <a:gd name="T1" fmla="*/ 33 h 63"/>
                  <a:gd name="T2" fmla="*/ 6 w 142"/>
                  <a:gd name="T3" fmla="*/ 43 h 63"/>
                  <a:gd name="T4" fmla="*/ 10 w 142"/>
                  <a:gd name="T5" fmla="*/ 35 h 63"/>
                  <a:gd name="T6" fmla="*/ 12 w 142"/>
                  <a:gd name="T7" fmla="*/ 22 h 63"/>
                  <a:gd name="T8" fmla="*/ 16 w 142"/>
                  <a:gd name="T9" fmla="*/ 14 h 63"/>
                  <a:gd name="T10" fmla="*/ 20 w 142"/>
                  <a:gd name="T11" fmla="*/ 20 h 63"/>
                  <a:gd name="T12" fmla="*/ 24 w 142"/>
                  <a:gd name="T13" fmla="*/ 29 h 63"/>
                  <a:gd name="T14" fmla="*/ 28 w 142"/>
                  <a:gd name="T15" fmla="*/ 33 h 63"/>
                  <a:gd name="T16" fmla="*/ 30 w 142"/>
                  <a:gd name="T17" fmla="*/ 18 h 63"/>
                  <a:gd name="T18" fmla="*/ 34 w 142"/>
                  <a:gd name="T19" fmla="*/ 2 h 63"/>
                  <a:gd name="T20" fmla="*/ 36 w 142"/>
                  <a:gd name="T21" fmla="*/ 45 h 63"/>
                  <a:gd name="T22" fmla="*/ 38 w 142"/>
                  <a:gd name="T23" fmla="*/ 43 h 63"/>
                  <a:gd name="T24" fmla="*/ 43 w 142"/>
                  <a:gd name="T25" fmla="*/ 31 h 63"/>
                  <a:gd name="T26" fmla="*/ 45 w 142"/>
                  <a:gd name="T27" fmla="*/ 33 h 63"/>
                  <a:gd name="T28" fmla="*/ 49 w 142"/>
                  <a:gd name="T29" fmla="*/ 22 h 63"/>
                  <a:gd name="T30" fmla="*/ 53 w 142"/>
                  <a:gd name="T31" fmla="*/ 2 h 63"/>
                  <a:gd name="T32" fmla="*/ 55 w 142"/>
                  <a:gd name="T33" fmla="*/ 8 h 63"/>
                  <a:gd name="T34" fmla="*/ 57 w 142"/>
                  <a:gd name="T35" fmla="*/ 57 h 63"/>
                  <a:gd name="T36" fmla="*/ 61 w 142"/>
                  <a:gd name="T37" fmla="*/ 35 h 63"/>
                  <a:gd name="T38" fmla="*/ 63 w 142"/>
                  <a:gd name="T39" fmla="*/ 16 h 63"/>
                  <a:gd name="T40" fmla="*/ 67 w 142"/>
                  <a:gd name="T41" fmla="*/ 4 h 63"/>
                  <a:gd name="T42" fmla="*/ 69 w 142"/>
                  <a:gd name="T43" fmla="*/ 20 h 63"/>
                  <a:gd name="T44" fmla="*/ 73 w 142"/>
                  <a:gd name="T45" fmla="*/ 35 h 63"/>
                  <a:gd name="T46" fmla="*/ 79 w 142"/>
                  <a:gd name="T47" fmla="*/ 31 h 63"/>
                  <a:gd name="T48" fmla="*/ 83 w 142"/>
                  <a:gd name="T49" fmla="*/ 20 h 63"/>
                  <a:gd name="T50" fmla="*/ 85 w 142"/>
                  <a:gd name="T51" fmla="*/ 4 h 63"/>
                  <a:gd name="T52" fmla="*/ 89 w 142"/>
                  <a:gd name="T53" fmla="*/ 10 h 63"/>
                  <a:gd name="T54" fmla="*/ 92 w 142"/>
                  <a:gd name="T55" fmla="*/ 27 h 63"/>
                  <a:gd name="T56" fmla="*/ 94 w 142"/>
                  <a:gd name="T57" fmla="*/ 37 h 63"/>
                  <a:gd name="T58" fmla="*/ 98 w 142"/>
                  <a:gd name="T59" fmla="*/ 24 h 63"/>
                  <a:gd name="T60" fmla="*/ 100 w 142"/>
                  <a:gd name="T61" fmla="*/ 27 h 63"/>
                  <a:gd name="T62" fmla="*/ 104 w 142"/>
                  <a:gd name="T63" fmla="*/ 61 h 63"/>
                  <a:gd name="T64" fmla="*/ 106 w 142"/>
                  <a:gd name="T65" fmla="*/ 35 h 63"/>
                  <a:gd name="T66" fmla="*/ 110 w 142"/>
                  <a:gd name="T67" fmla="*/ 27 h 63"/>
                  <a:gd name="T68" fmla="*/ 114 w 142"/>
                  <a:gd name="T69" fmla="*/ 22 h 63"/>
                  <a:gd name="T70" fmla="*/ 118 w 142"/>
                  <a:gd name="T71" fmla="*/ 20 h 63"/>
                  <a:gd name="T72" fmla="*/ 122 w 142"/>
                  <a:gd name="T73" fmla="*/ 27 h 63"/>
                  <a:gd name="T74" fmla="*/ 126 w 142"/>
                  <a:gd name="T75" fmla="*/ 27 h 63"/>
                  <a:gd name="T76" fmla="*/ 132 w 142"/>
                  <a:gd name="T77" fmla="*/ 27 h 63"/>
                  <a:gd name="T78" fmla="*/ 134 w 142"/>
                  <a:gd name="T79" fmla="*/ 26 h 63"/>
                  <a:gd name="T80" fmla="*/ 136 w 142"/>
                  <a:gd name="T81" fmla="*/ 10 h 63"/>
                  <a:gd name="T82" fmla="*/ 140 w 142"/>
                  <a:gd name="T83" fmla="*/ 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63">
                    <a:moveTo>
                      <a:pt x="0" y="33"/>
                    </a:moveTo>
                    <a:lnTo>
                      <a:pt x="2" y="31"/>
                    </a:lnTo>
                    <a:lnTo>
                      <a:pt x="2" y="33"/>
                    </a:lnTo>
                    <a:lnTo>
                      <a:pt x="4" y="35"/>
                    </a:lnTo>
                    <a:lnTo>
                      <a:pt x="4" y="41"/>
                    </a:lnTo>
                    <a:lnTo>
                      <a:pt x="6" y="43"/>
                    </a:lnTo>
                    <a:lnTo>
                      <a:pt x="8" y="41"/>
                    </a:lnTo>
                    <a:lnTo>
                      <a:pt x="8" y="37"/>
                    </a:lnTo>
                    <a:lnTo>
                      <a:pt x="10" y="35"/>
                    </a:lnTo>
                    <a:lnTo>
                      <a:pt x="10" y="29"/>
                    </a:lnTo>
                    <a:lnTo>
                      <a:pt x="12" y="27"/>
                    </a:lnTo>
                    <a:lnTo>
                      <a:pt x="12" y="22"/>
                    </a:lnTo>
                    <a:lnTo>
                      <a:pt x="14" y="20"/>
                    </a:lnTo>
                    <a:lnTo>
                      <a:pt x="14" y="16"/>
                    </a:lnTo>
                    <a:lnTo>
                      <a:pt x="16" y="14"/>
                    </a:lnTo>
                    <a:lnTo>
                      <a:pt x="18" y="16"/>
                    </a:lnTo>
                    <a:lnTo>
                      <a:pt x="20" y="18"/>
                    </a:lnTo>
                    <a:lnTo>
                      <a:pt x="20" y="20"/>
                    </a:lnTo>
                    <a:lnTo>
                      <a:pt x="22" y="22"/>
                    </a:lnTo>
                    <a:lnTo>
                      <a:pt x="22" y="26"/>
                    </a:lnTo>
                    <a:lnTo>
                      <a:pt x="24" y="29"/>
                    </a:lnTo>
                    <a:lnTo>
                      <a:pt x="24" y="37"/>
                    </a:lnTo>
                    <a:lnTo>
                      <a:pt x="26" y="35"/>
                    </a:lnTo>
                    <a:lnTo>
                      <a:pt x="28" y="33"/>
                    </a:lnTo>
                    <a:lnTo>
                      <a:pt x="28" y="26"/>
                    </a:lnTo>
                    <a:lnTo>
                      <a:pt x="30" y="24"/>
                    </a:lnTo>
                    <a:lnTo>
                      <a:pt x="30" y="18"/>
                    </a:lnTo>
                    <a:lnTo>
                      <a:pt x="32" y="14"/>
                    </a:lnTo>
                    <a:lnTo>
                      <a:pt x="32" y="6"/>
                    </a:lnTo>
                    <a:lnTo>
                      <a:pt x="34" y="2"/>
                    </a:lnTo>
                    <a:lnTo>
                      <a:pt x="34" y="16"/>
                    </a:lnTo>
                    <a:lnTo>
                      <a:pt x="36" y="26"/>
                    </a:lnTo>
                    <a:lnTo>
                      <a:pt x="36" y="45"/>
                    </a:lnTo>
                    <a:lnTo>
                      <a:pt x="38" y="49"/>
                    </a:lnTo>
                    <a:lnTo>
                      <a:pt x="38" y="51"/>
                    </a:lnTo>
                    <a:lnTo>
                      <a:pt x="38" y="43"/>
                    </a:lnTo>
                    <a:lnTo>
                      <a:pt x="40" y="37"/>
                    </a:lnTo>
                    <a:lnTo>
                      <a:pt x="40" y="35"/>
                    </a:lnTo>
                    <a:lnTo>
                      <a:pt x="43" y="31"/>
                    </a:lnTo>
                    <a:lnTo>
                      <a:pt x="43" y="29"/>
                    </a:lnTo>
                    <a:lnTo>
                      <a:pt x="43" y="31"/>
                    </a:lnTo>
                    <a:lnTo>
                      <a:pt x="45" y="33"/>
                    </a:lnTo>
                    <a:lnTo>
                      <a:pt x="47" y="31"/>
                    </a:lnTo>
                    <a:lnTo>
                      <a:pt x="49" y="29"/>
                    </a:lnTo>
                    <a:lnTo>
                      <a:pt x="49" y="22"/>
                    </a:lnTo>
                    <a:lnTo>
                      <a:pt x="51" y="18"/>
                    </a:lnTo>
                    <a:lnTo>
                      <a:pt x="51" y="6"/>
                    </a:lnTo>
                    <a:lnTo>
                      <a:pt x="53" y="2"/>
                    </a:lnTo>
                    <a:lnTo>
                      <a:pt x="53" y="0"/>
                    </a:lnTo>
                    <a:lnTo>
                      <a:pt x="53" y="2"/>
                    </a:lnTo>
                    <a:lnTo>
                      <a:pt x="55" y="8"/>
                    </a:lnTo>
                    <a:lnTo>
                      <a:pt x="55" y="41"/>
                    </a:lnTo>
                    <a:lnTo>
                      <a:pt x="57" y="51"/>
                    </a:lnTo>
                    <a:lnTo>
                      <a:pt x="57" y="57"/>
                    </a:lnTo>
                    <a:lnTo>
                      <a:pt x="59" y="53"/>
                    </a:lnTo>
                    <a:lnTo>
                      <a:pt x="59" y="39"/>
                    </a:lnTo>
                    <a:lnTo>
                      <a:pt x="61" y="35"/>
                    </a:lnTo>
                    <a:lnTo>
                      <a:pt x="61" y="29"/>
                    </a:lnTo>
                    <a:lnTo>
                      <a:pt x="63" y="26"/>
                    </a:lnTo>
                    <a:lnTo>
                      <a:pt x="63" y="16"/>
                    </a:lnTo>
                    <a:lnTo>
                      <a:pt x="65" y="14"/>
                    </a:lnTo>
                    <a:lnTo>
                      <a:pt x="65" y="8"/>
                    </a:lnTo>
                    <a:lnTo>
                      <a:pt x="67" y="4"/>
                    </a:lnTo>
                    <a:lnTo>
                      <a:pt x="67" y="6"/>
                    </a:lnTo>
                    <a:lnTo>
                      <a:pt x="69" y="10"/>
                    </a:lnTo>
                    <a:lnTo>
                      <a:pt x="69" y="20"/>
                    </a:lnTo>
                    <a:lnTo>
                      <a:pt x="71" y="26"/>
                    </a:lnTo>
                    <a:lnTo>
                      <a:pt x="71" y="35"/>
                    </a:lnTo>
                    <a:lnTo>
                      <a:pt x="73" y="35"/>
                    </a:lnTo>
                    <a:lnTo>
                      <a:pt x="75" y="33"/>
                    </a:lnTo>
                    <a:lnTo>
                      <a:pt x="79" y="35"/>
                    </a:lnTo>
                    <a:lnTo>
                      <a:pt x="79" y="31"/>
                    </a:lnTo>
                    <a:lnTo>
                      <a:pt x="81" y="29"/>
                    </a:lnTo>
                    <a:lnTo>
                      <a:pt x="81" y="24"/>
                    </a:lnTo>
                    <a:lnTo>
                      <a:pt x="83" y="20"/>
                    </a:lnTo>
                    <a:lnTo>
                      <a:pt x="83" y="14"/>
                    </a:lnTo>
                    <a:lnTo>
                      <a:pt x="85" y="10"/>
                    </a:lnTo>
                    <a:lnTo>
                      <a:pt x="85" y="4"/>
                    </a:lnTo>
                    <a:lnTo>
                      <a:pt x="87" y="6"/>
                    </a:lnTo>
                    <a:lnTo>
                      <a:pt x="89" y="8"/>
                    </a:lnTo>
                    <a:lnTo>
                      <a:pt x="89" y="10"/>
                    </a:lnTo>
                    <a:lnTo>
                      <a:pt x="91" y="14"/>
                    </a:lnTo>
                    <a:lnTo>
                      <a:pt x="91" y="24"/>
                    </a:lnTo>
                    <a:lnTo>
                      <a:pt x="92" y="27"/>
                    </a:lnTo>
                    <a:lnTo>
                      <a:pt x="92" y="31"/>
                    </a:lnTo>
                    <a:lnTo>
                      <a:pt x="94" y="33"/>
                    </a:lnTo>
                    <a:lnTo>
                      <a:pt x="94" y="37"/>
                    </a:lnTo>
                    <a:lnTo>
                      <a:pt x="96" y="37"/>
                    </a:lnTo>
                    <a:lnTo>
                      <a:pt x="96" y="29"/>
                    </a:lnTo>
                    <a:lnTo>
                      <a:pt x="98" y="24"/>
                    </a:lnTo>
                    <a:lnTo>
                      <a:pt x="98" y="16"/>
                    </a:lnTo>
                    <a:lnTo>
                      <a:pt x="100" y="16"/>
                    </a:lnTo>
                    <a:lnTo>
                      <a:pt x="100" y="27"/>
                    </a:lnTo>
                    <a:lnTo>
                      <a:pt x="102" y="37"/>
                    </a:lnTo>
                    <a:lnTo>
                      <a:pt x="102" y="63"/>
                    </a:lnTo>
                    <a:lnTo>
                      <a:pt x="104" y="61"/>
                    </a:lnTo>
                    <a:lnTo>
                      <a:pt x="104" y="47"/>
                    </a:lnTo>
                    <a:lnTo>
                      <a:pt x="106" y="41"/>
                    </a:lnTo>
                    <a:lnTo>
                      <a:pt x="106" y="35"/>
                    </a:lnTo>
                    <a:lnTo>
                      <a:pt x="108" y="33"/>
                    </a:lnTo>
                    <a:lnTo>
                      <a:pt x="108" y="31"/>
                    </a:lnTo>
                    <a:lnTo>
                      <a:pt x="110" y="27"/>
                    </a:lnTo>
                    <a:lnTo>
                      <a:pt x="110" y="22"/>
                    </a:lnTo>
                    <a:lnTo>
                      <a:pt x="112" y="24"/>
                    </a:lnTo>
                    <a:lnTo>
                      <a:pt x="114" y="22"/>
                    </a:lnTo>
                    <a:lnTo>
                      <a:pt x="114" y="20"/>
                    </a:lnTo>
                    <a:lnTo>
                      <a:pt x="116" y="18"/>
                    </a:lnTo>
                    <a:lnTo>
                      <a:pt x="118" y="20"/>
                    </a:lnTo>
                    <a:lnTo>
                      <a:pt x="118" y="24"/>
                    </a:lnTo>
                    <a:lnTo>
                      <a:pt x="120" y="26"/>
                    </a:lnTo>
                    <a:lnTo>
                      <a:pt x="122" y="27"/>
                    </a:lnTo>
                    <a:lnTo>
                      <a:pt x="126" y="31"/>
                    </a:lnTo>
                    <a:lnTo>
                      <a:pt x="124" y="31"/>
                    </a:lnTo>
                    <a:lnTo>
                      <a:pt x="126" y="27"/>
                    </a:lnTo>
                    <a:lnTo>
                      <a:pt x="128" y="26"/>
                    </a:lnTo>
                    <a:lnTo>
                      <a:pt x="128" y="27"/>
                    </a:lnTo>
                    <a:lnTo>
                      <a:pt x="132" y="27"/>
                    </a:lnTo>
                    <a:lnTo>
                      <a:pt x="130" y="27"/>
                    </a:lnTo>
                    <a:lnTo>
                      <a:pt x="132" y="27"/>
                    </a:lnTo>
                    <a:lnTo>
                      <a:pt x="134" y="26"/>
                    </a:lnTo>
                    <a:lnTo>
                      <a:pt x="134" y="22"/>
                    </a:lnTo>
                    <a:lnTo>
                      <a:pt x="136" y="20"/>
                    </a:lnTo>
                    <a:lnTo>
                      <a:pt x="136" y="10"/>
                    </a:lnTo>
                    <a:lnTo>
                      <a:pt x="138" y="8"/>
                    </a:lnTo>
                    <a:lnTo>
                      <a:pt x="138" y="6"/>
                    </a:lnTo>
                    <a:lnTo>
                      <a:pt x="140" y="4"/>
                    </a:lnTo>
                    <a:lnTo>
                      <a:pt x="140" y="0"/>
                    </a:lnTo>
                    <a:lnTo>
                      <a:pt x="142" y="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7" name="Freeform 109"/>
              <p:cNvSpPr>
                <a:spLocks noChangeAspect="1"/>
              </p:cNvSpPr>
              <p:nvPr/>
            </p:nvSpPr>
            <p:spPr bwMode="auto">
              <a:xfrm flipV="1">
                <a:off x="5571" y="3824"/>
                <a:ext cx="143" cy="44"/>
              </a:xfrm>
              <a:custGeom>
                <a:avLst/>
                <a:gdLst>
                  <a:gd name="T0" fmla="*/ 0 w 31"/>
                  <a:gd name="T1" fmla="*/ 0 h 49"/>
                  <a:gd name="T2" fmla="*/ 0 w 31"/>
                  <a:gd name="T3" fmla="*/ 12 h 49"/>
                  <a:gd name="T4" fmla="*/ 2 w 31"/>
                  <a:gd name="T5" fmla="*/ 20 h 49"/>
                  <a:gd name="T6" fmla="*/ 2 w 31"/>
                  <a:gd name="T7" fmla="*/ 39 h 49"/>
                  <a:gd name="T8" fmla="*/ 3 w 31"/>
                  <a:gd name="T9" fmla="*/ 43 h 49"/>
                  <a:gd name="T10" fmla="*/ 3 w 31"/>
                  <a:gd name="T11" fmla="*/ 45 h 49"/>
                  <a:gd name="T12" fmla="*/ 5 w 31"/>
                  <a:gd name="T13" fmla="*/ 43 h 49"/>
                  <a:gd name="T14" fmla="*/ 5 w 31"/>
                  <a:gd name="T15" fmla="*/ 39 h 49"/>
                  <a:gd name="T16" fmla="*/ 7 w 31"/>
                  <a:gd name="T17" fmla="*/ 37 h 49"/>
                  <a:gd name="T18" fmla="*/ 9 w 31"/>
                  <a:gd name="T19" fmla="*/ 35 h 49"/>
                  <a:gd name="T20" fmla="*/ 9 w 31"/>
                  <a:gd name="T21" fmla="*/ 27 h 49"/>
                  <a:gd name="T22" fmla="*/ 11 w 31"/>
                  <a:gd name="T23" fmla="*/ 25 h 49"/>
                  <a:gd name="T24" fmla="*/ 11 w 31"/>
                  <a:gd name="T25" fmla="*/ 22 h 49"/>
                  <a:gd name="T26" fmla="*/ 15 w 31"/>
                  <a:gd name="T27" fmla="*/ 25 h 49"/>
                  <a:gd name="T28" fmla="*/ 13 w 31"/>
                  <a:gd name="T29" fmla="*/ 25 h 49"/>
                  <a:gd name="T30" fmla="*/ 15 w 31"/>
                  <a:gd name="T31" fmla="*/ 25 h 49"/>
                  <a:gd name="T32" fmla="*/ 17 w 31"/>
                  <a:gd name="T33" fmla="*/ 24 h 49"/>
                  <a:gd name="T34" fmla="*/ 17 w 31"/>
                  <a:gd name="T35" fmla="*/ 20 h 49"/>
                  <a:gd name="T36" fmla="*/ 19 w 31"/>
                  <a:gd name="T37" fmla="*/ 16 h 49"/>
                  <a:gd name="T38" fmla="*/ 19 w 31"/>
                  <a:gd name="T39" fmla="*/ 6 h 49"/>
                  <a:gd name="T40" fmla="*/ 21 w 31"/>
                  <a:gd name="T41" fmla="*/ 8 h 49"/>
                  <a:gd name="T42" fmla="*/ 21 w 31"/>
                  <a:gd name="T43" fmla="*/ 20 h 49"/>
                  <a:gd name="T44" fmla="*/ 23 w 31"/>
                  <a:gd name="T45" fmla="*/ 29 h 49"/>
                  <a:gd name="T46" fmla="*/ 23 w 31"/>
                  <a:gd name="T47" fmla="*/ 49 h 49"/>
                  <a:gd name="T48" fmla="*/ 25 w 31"/>
                  <a:gd name="T49" fmla="*/ 47 h 49"/>
                  <a:gd name="T50" fmla="*/ 25 w 31"/>
                  <a:gd name="T51" fmla="*/ 41 h 49"/>
                  <a:gd name="T52" fmla="*/ 27 w 31"/>
                  <a:gd name="T53" fmla="*/ 37 h 49"/>
                  <a:gd name="T54" fmla="*/ 27 w 31"/>
                  <a:gd name="T55" fmla="*/ 27 h 49"/>
                  <a:gd name="T56" fmla="*/ 29 w 31"/>
                  <a:gd name="T57" fmla="*/ 25 h 49"/>
                  <a:gd name="T58" fmla="*/ 29 w 31"/>
                  <a:gd name="T59" fmla="*/ 22 h 49"/>
                  <a:gd name="T60" fmla="*/ 31 w 31"/>
                  <a:gd name="T61"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49">
                    <a:moveTo>
                      <a:pt x="0" y="0"/>
                    </a:moveTo>
                    <a:lnTo>
                      <a:pt x="0" y="12"/>
                    </a:lnTo>
                    <a:lnTo>
                      <a:pt x="2" y="20"/>
                    </a:lnTo>
                    <a:lnTo>
                      <a:pt x="2" y="39"/>
                    </a:lnTo>
                    <a:lnTo>
                      <a:pt x="3" y="43"/>
                    </a:lnTo>
                    <a:lnTo>
                      <a:pt x="3" y="45"/>
                    </a:lnTo>
                    <a:lnTo>
                      <a:pt x="5" y="43"/>
                    </a:lnTo>
                    <a:lnTo>
                      <a:pt x="5" y="39"/>
                    </a:lnTo>
                    <a:lnTo>
                      <a:pt x="7" y="37"/>
                    </a:lnTo>
                    <a:lnTo>
                      <a:pt x="9" y="35"/>
                    </a:lnTo>
                    <a:lnTo>
                      <a:pt x="9" y="27"/>
                    </a:lnTo>
                    <a:lnTo>
                      <a:pt x="11" y="25"/>
                    </a:lnTo>
                    <a:lnTo>
                      <a:pt x="11" y="22"/>
                    </a:lnTo>
                    <a:lnTo>
                      <a:pt x="15" y="25"/>
                    </a:lnTo>
                    <a:lnTo>
                      <a:pt x="13" y="25"/>
                    </a:lnTo>
                    <a:lnTo>
                      <a:pt x="15" y="25"/>
                    </a:lnTo>
                    <a:lnTo>
                      <a:pt x="17" y="24"/>
                    </a:lnTo>
                    <a:lnTo>
                      <a:pt x="17" y="20"/>
                    </a:lnTo>
                    <a:lnTo>
                      <a:pt x="19" y="16"/>
                    </a:lnTo>
                    <a:lnTo>
                      <a:pt x="19" y="6"/>
                    </a:lnTo>
                    <a:lnTo>
                      <a:pt x="21" y="8"/>
                    </a:lnTo>
                    <a:lnTo>
                      <a:pt x="21" y="20"/>
                    </a:lnTo>
                    <a:lnTo>
                      <a:pt x="23" y="29"/>
                    </a:lnTo>
                    <a:lnTo>
                      <a:pt x="23" y="49"/>
                    </a:lnTo>
                    <a:lnTo>
                      <a:pt x="25" y="47"/>
                    </a:lnTo>
                    <a:lnTo>
                      <a:pt x="25" y="41"/>
                    </a:lnTo>
                    <a:lnTo>
                      <a:pt x="27" y="37"/>
                    </a:lnTo>
                    <a:lnTo>
                      <a:pt x="27" y="27"/>
                    </a:lnTo>
                    <a:lnTo>
                      <a:pt x="29" y="25"/>
                    </a:lnTo>
                    <a:lnTo>
                      <a:pt x="29" y="22"/>
                    </a:lnTo>
                    <a:lnTo>
                      <a:pt x="31" y="2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8" name="Freeform 110"/>
              <p:cNvSpPr>
                <a:spLocks noChangeAspect="1"/>
              </p:cNvSpPr>
              <p:nvPr/>
            </p:nvSpPr>
            <p:spPr bwMode="auto">
              <a:xfrm flipV="1">
                <a:off x="1769" y="3841"/>
                <a:ext cx="656" cy="105"/>
              </a:xfrm>
              <a:custGeom>
                <a:avLst/>
                <a:gdLst>
                  <a:gd name="T0" fmla="*/ 2 w 142"/>
                  <a:gd name="T1" fmla="*/ 63 h 119"/>
                  <a:gd name="T2" fmla="*/ 4 w 142"/>
                  <a:gd name="T3" fmla="*/ 59 h 119"/>
                  <a:gd name="T4" fmla="*/ 8 w 142"/>
                  <a:gd name="T5" fmla="*/ 53 h 119"/>
                  <a:gd name="T6" fmla="*/ 12 w 142"/>
                  <a:gd name="T7" fmla="*/ 53 h 119"/>
                  <a:gd name="T8" fmla="*/ 16 w 142"/>
                  <a:gd name="T9" fmla="*/ 61 h 119"/>
                  <a:gd name="T10" fmla="*/ 18 w 142"/>
                  <a:gd name="T11" fmla="*/ 53 h 119"/>
                  <a:gd name="T12" fmla="*/ 22 w 142"/>
                  <a:gd name="T13" fmla="*/ 49 h 119"/>
                  <a:gd name="T14" fmla="*/ 24 w 142"/>
                  <a:gd name="T15" fmla="*/ 65 h 119"/>
                  <a:gd name="T16" fmla="*/ 26 w 142"/>
                  <a:gd name="T17" fmla="*/ 66 h 119"/>
                  <a:gd name="T18" fmla="*/ 32 w 142"/>
                  <a:gd name="T19" fmla="*/ 63 h 119"/>
                  <a:gd name="T20" fmla="*/ 34 w 142"/>
                  <a:gd name="T21" fmla="*/ 57 h 119"/>
                  <a:gd name="T22" fmla="*/ 36 w 142"/>
                  <a:gd name="T23" fmla="*/ 47 h 119"/>
                  <a:gd name="T24" fmla="*/ 40 w 142"/>
                  <a:gd name="T25" fmla="*/ 59 h 119"/>
                  <a:gd name="T26" fmla="*/ 41 w 142"/>
                  <a:gd name="T27" fmla="*/ 59 h 119"/>
                  <a:gd name="T28" fmla="*/ 45 w 142"/>
                  <a:gd name="T29" fmla="*/ 55 h 119"/>
                  <a:gd name="T30" fmla="*/ 51 w 142"/>
                  <a:gd name="T31" fmla="*/ 57 h 119"/>
                  <a:gd name="T32" fmla="*/ 53 w 142"/>
                  <a:gd name="T33" fmla="*/ 47 h 119"/>
                  <a:gd name="T34" fmla="*/ 61 w 142"/>
                  <a:gd name="T35" fmla="*/ 51 h 119"/>
                  <a:gd name="T36" fmla="*/ 65 w 142"/>
                  <a:gd name="T37" fmla="*/ 45 h 119"/>
                  <a:gd name="T38" fmla="*/ 67 w 142"/>
                  <a:gd name="T39" fmla="*/ 47 h 119"/>
                  <a:gd name="T40" fmla="*/ 69 w 142"/>
                  <a:gd name="T41" fmla="*/ 59 h 119"/>
                  <a:gd name="T42" fmla="*/ 73 w 142"/>
                  <a:gd name="T43" fmla="*/ 65 h 119"/>
                  <a:gd name="T44" fmla="*/ 77 w 142"/>
                  <a:gd name="T45" fmla="*/ 68 h 119"/>
                  <a:gd name="T46" fmla="*/ 79 w 142"/>
                  <a:gd name="T47" fmla="*/ 61 h 119"/>
                  <a:gd name="T48" fmla="*/ 85 w 142"/>
                  <a:gd name="T49" fmla="*/ 49 h 119"/>
                  <a:gd name="T50" fmla="*/ 89 w 142"/>
                  <a:gd name="T51" fmla="*/ 47 h 119"/>
                  <a:gd name="T52" fmla="*/ 93 w 142"/>
                  <a:gd name="T53" fmla="*/ 61 h 119"/>
                  <a:gd name="T54" fmla="*/ 96 w 142"/>
                  <a:gd name="T55" fmla="*/ 66 h 119"/>
                  <a:gd name="T56" fmla="*/ 102 w 142"/>
                  <a:gd name="T57" fmla="*/ 61 h 119"/>
                  <a:gd name="T58" fmla="*/ 104 w 142"/>
                  <a:gd name="T59" fmla="*/ 43 h 119"/>
                  <a:gd name="T60" fmla="*/ 108 w 142"/>
                  <a:gd name="T61" fmla="*/ 45 h 119"/>
                  <a:gd name="T62" fmla="*/ 112 w 142"/>
                  <a:gd name="T63" fmla="*/ 59 h 119"/>
                  <a:gd name="T64" fmla="*/ 114 w 142"/>
                  <a:gd name="T65" fmla="*/ 74 h 119"/>
                  <a:gd name="T66" fmla="*/ 118 w 142"/>
                  <a:gd name="T67" fmla="*/ 76 h 119"/>
                  <a:gd name="T68" fmla="*/ 120 w 142"/>
                  <a:gd name="T69" fmla="*/ 59 h 119"/>
                  <a:gd name="T70" fmla="*/ 124 w 142"/>
                  <a:gd name="T71" fmla="*/ 47 h 119"/>
                  <a:gd name="T72" fmla="*/ 126 w 142"/>
                  <a:gd name="T73" fmla="*/ 21 h 119"/>
                  <a:gd name="T74" fmla="*/ 130 w 142"/>
                  <a:gd name="T75" fmla="*/ 0 h 119"/>
                  <a:gd name="T76" fmla="*/ 132 w 142"/>
                  <a:gd name="T77" fmla="*/ 49 h 119"/>
                  <a:gd name="T78" fmla="*/ 136 w 142"/>
                  <a:gd name="T79" fmla="*/ 110 h 119"/>
                  <a:gd name="T80" fmla="*/ 138 w 142"/>
                  <a:gd name="T81" fmla="*/ 110 h 119"/>
                  <a:gd name="T82" fmla="*/ 140 w 142"/>
                  <a:gd name="T83"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19">
                    <a:moveTo>
                      <a:pt x="0" y="51"/>
                    </a:moveTo>
                    <a:lnTo>
                      <a:pt x="0" y="61"/>
                    </a:lnTo>
                    <a:lnTo>
                      <a:pt x="2" y="63"/>
                    </a:lnTo>
                    <a:lnTo>
                      <a:pt x="2" y="65"/>
                    </a:lnTo>
                    <a:lnTo>
                      <a:pt x="4" y="63"/>
                    </a:lnTo>
                    <a:lnTo>
                      <a:pt x="4" y="59"/>
                    </a:lnTo>
                    <a:lnTo>
                      <a:pt x="6" y="59"/>
                    </a:lnTo>
                    <a:lnTo>
                      <a:pt x="8" y="57"/>
                    </a:lnTo>
                    <a:lnTo>
                      <a:pt x="8" y="53"/>
                    </a:lnTo>
                    <a:lnTo>
                      <a:pt x="12" y="49"/>
                    </a:lnTo>
                    <a:lnTo>
                      <a:pt x="10" y="49"/>
                    </a:lnTo>
                    <a:lnTo>
                      <a:pt x="12" y="53"/>
                    </a:lnTo>
                    <a:lnTo>
                      <a:pt x="14" y="55"/>
                    </a:lnTo>
                    <a:lnTo>
                      <a:pt x="14" y="59"/>
                    </a:lnTo>
                    <a:lnTo>
                      <a:pt x="16" y="61"/>
                    </a:lnTo>
                    <a:lnTo>
                      <a:pt x="16" y="59"/>
                    </a:lnTo>
                    <a:lnTo>
                      <a:pt x="18" y="57"/>
                    </a:lnTo>
                    <a:lnTo>
                      <a:pt x="18" y="53"/>
                    </a:lnTo>
                    <a:lnTo>
                      <a:pt x="20" y="49"/>
                    </a:lnTo>
                    <a:lnTo>
                      <a:pt x="20" y="47"/>
                    </a:lnTo>
                    <a:lnTo>
                      <a:pt x="22" y="49"/>
                    </a:lnTo>
                    <a:lnTo>
                      <a:pt x="22" y="53"/>
                    </a:lnTo>
                    <a:lnTo>
                      <a:pt x="24" y="57"/>
                    </a:lnTo>
                    <a:lnTo>
                      <a:pt x="24" y="65"/>
                    </a:lnTo>
                    <a:lnTo>
                      <a:pt x="26" y="68"/>
                    </a:lnTo>
                    <a:lnTo>
                      <a:pt x="26" y="70"/>
                    </a:lnTo>
                    <a:lnTo>
                      <a:pt x="26" y="66"/>
                    </a:lnTo>
                    <a:lnTo>
                      <a:pt x="28" y="63"/>
                    </a:lnTo>
                    <a:lnTo>
                      <a:pt x="28" y="59"/>
                    </a:lnTo>
                    <a:lnTo>
                      <a:pt x="32" y="63"/>
                    </a:lnTo>
                    <a:lnTo>
                      <a:pt x="30" y="63"/>
                    </a:lnTo>
                    <a:lnTo>
                      <a:pt x="32" y="59"/>
                    </a:lnTo>
                    <a:lnTo>
                      <a:pt x="34" y="57"/>
                    </a:lnTo>
                    <a:lnTo>
                      <a:pt x="34" y="53"/>
                    </a:lnTo>
                    <a:lnTo>
                      <a:pt x="36" y="51"/>
                    </a:lnTo>
                    <a:lnTo>
                      <a:pt x="36" y="47"/>
                    </a:lnTo>
                    <a:lnTo>
                      <a:pt x="38" y="49"/>
                    </a:lnTo>
                    <a:lnTo>
                      <a:pt x="38" y="55"/>
                    </a:lnTo>
                    <a:lnTo>
                      <a:pt x="40" y="59"/>
                    </a:lnTo>
                    <a:lnTo>
                      <a:pt x="40" y="63"/>
                    </a:lnTo>
                    <a:lnTo>
                      <a:pt x="41" y="61"/>
                    </a:lnTo>
                    <a:lnTo>
                      <a:pt x="41" y="59"/>
                    </a:lnTo>
                    <a:lnTo>
                      <a:pt x="45" y="55"/>
                    </a:lnTo>
                    <a:lnTo>
                      <a:pt x="43" y="55"/>
                    </a:lnTo>
                    <a:lnTo>
                      <a:pt x="45" y="55"/>
                    </a:lnTo>
                    <a:lnTo>
                      <a:pt x="47" y="57"/>
                    </a:lnTo>
                    <a:lnTo>
                      <a:pt x="49" y="59"/>
                    </a:lnTo>
                    <a:lnTo>
                      <a:pt x="51" y="57"/>
                    </a:lnTo>
                    <a:lnTo>
                      <a:pt x="51" y="53"/>
                    </a:lnTo>
                    <a:lnTo>
                      <a:pt x="53" y="51"/>
                    </a:lnTo>
                    <a:lnTo>
                      <a:pt x="53" y="47"/>
                    </a:lnTo>
                    <a:lnTo>
                      <a:pt x="55" y="47"/>
                    </a:lnTo>
                    <a:lnTo>
                      <a:pt x="57" y="47"/>
                    </a:lnTo>
                    <a:lnTo>
                      <a:pt x="61" y="51"/>
                    </a:lnTo>
                    <a:lnTo>
                      <a:pt x="59" y="51"/>
                    </a:lnTo>
                    <a:lnTo>
                      <a:pt x="61" y="49"/>
                    </a:lnTo>
                    <a:lnTo>
                      <a:pt x="65" y="45"/>
                    </a:lnTo>
                    <a:lnTo>
                      <a:pt x="63" y="45"/>
                    </a:lnTo>
                    <a:lnTo>
                      <a:pt x="65" y="45"/>
                    </a:lnTo>
                    <a:lnTo>
                      <a:pt x="67" y="47"/>
                    </a:lnTo>
                    <a:lnTo>
                      <a:pt x="67" y="51"/>
                    </a:lnTo>
                    <a:lnTo>
                      <a:pt x="69" y="53"/>
                    </a:lnTo>
                    <a:lnTo>
                      <a:pt x="69" y="59"/>
                    </a:lnTo>
                    <a:lnTo>
                      <a:pt x="71" y="61"/>
                    </a:lnTo>
                    <a:lnTo>
                      <a:pt x="71" y="63"/>
                    </a:lnTo>
                    <a:lnTo>
                      <a:pt x="73" y="65"/>
                    </a:lnTo>
                    <a:lnTo>
                      <a:pt x="73" y="70"/>
                    </a:lnTo>
                    <a:lnTo>
                      <a:pt x="75" y="70"/>
                    </a:lnTo>
                    <a:lnTo>
                      <a:pt x="77" y="68"/>
                    </a:lnTo>
                    <a:lnTo>
                      <a:pt x="77" y="66"/>
                    </a:lnTo>
                    <a:lnTo>
                      <a:pt x="79" y="65"/>
                    </a:lnTo>
                    <a:lnTo>
                      <a:pt x="79" y="61"/>
                    </a:lnTo>
                    <a:lnTo>
                      <a:pt x="81" y="59"/>
                    </a:lnTo>
                    <a:lnTo>
                      <a:pt x="81" y="53"/>
                    </a:lnTo>
                    <a:lnTo>
                      <a:pt x="85" y="49"/>
                    </a:lnTo>
                    <a:lnTo>
                      <a:pt x="85" y="47"/>
                    </a:lnTo>
                    <a:lnTo>
                      <a:pt x="87" y="45"/>
                    </a:lnTo>
                    <a:lnTo>
                      <a:pt x="89" y="47"/>
                    </a:lnTo>
                    <a:lnTo>
                      <a:pt x="91" y="49"/>
                    </a:lnTo>
                    <a:lnTo>
                      <a:pt x="91" y="57"/>
                    </a:lnTo>
                    <a:lnTo>
                      <a:pt x="93" y="61"/>
                    </a:lnTo>
                    <a:lnTo>
                      <a:pt x="93" y="65"/>
                    </a:lnTo>
                    <a:lnTo>
                      <a:pt x="96" y="65"/>
                    </a:lnTo>
                    <a:lnTo>
                      <a:pt x="96" y="66"/>
                    </a:lnTo>
                    <a:lnTo>
                      <a:pt x="98" y="65"/>
                    </a:lnTo>
                    <a:lnTo>
                      <a:pt x="100" y="63"/>
                    </a:lnTo>
                    <a:lnTo>
                      <a:pt x="102" y="61"/>
                    </a:lnTo>
                    <a:lnTo>
                      <a:pt x="102" y="51"/>
                    </a:lnTo>
                    <a:lnTo>
                      <a:pt x="104" y="47"/>
                    </a:lnTo>
                    <a:lnTo>
                      <a:pt x="104" y="43"/>
                    </a:lnTo>
                    <a:lnTo>
                      <a:pt x="106" y="41"/>
                    </a:lnTo>
                    <a:lnTo>
                      <a:pt x="108" y="43"/>
                    </a:lnTo>
                    <a:lnTo>
                      <a:pt x="108" y="45"/>
                    </a:lnTo>
                    <a:lnTo>
                      <a:pt x="110" y="47"/>
                    </a:lnTo>
                    <a:lnTo>
                      <a:pt x="110" y="57"/>
                    </a:lnTo>
                    <a:lnTo>
                      <a:pt x="112" y="59"/>
                    </a:lnTo>
                    <a:lnTo>
                      <a:pt x="112" y="61"/>
                    </a:lnTo>
                    <a:lnTo>
                      <a:pt x="114" y="65"/>
                    </a:lnTo>
                    <a:lnTo>
                      <a:pt x="114" y="74"/>
                    </a:lnTo>
                    <a:lnTo>
                      <a:pt x="116" y="76"/>
                    </a:lnTo>
                    <a:lnTo>
                      <a:pt x="116" y="78"/>
                    </a:lnTo>
                    <a:lnTo>
                      <a:pt x="118" y="76"/>
                    </a:lnTo>
                    <a:lnTo>
                      <a:pt x="118" y="70"/>
                    </a:lnTo>
                    <a:lnTo>
                      <a:pt x="120" y="66"/>
                    </a:lnTo>
                    <a:lnTo>
                      <a:pt x="120" y="59"/>
                    </a:lnTo>
                    <a:lnTo>
                      <a:pt x="122" y="55"/>
                    </a:lnTo>
                    <a:lnTo>
                      <a:pt x="122" y="51"/>
                    </a:lnTo>
                    <a:lnTo>
                      <a:pt x="124" y="47"/>
                    </a:lnTo>
                    <a:lnTo>
                      <a:pt x="124" y="37"/>
                    </a:lnTo>
                    <a:lnTo>
                      <a:pt x="126" y="31"/>
                    </a:lnTo>
                    <a:lnTo>
                      <a:pt x="126" y="21"/>
                    </a:lnTo>
                    <a:lnTo>
                      <a:pt x="128" y="16"/>
                    </a:lnTo>
                    <a:lnTo>
                      <a:pt x="128" y="2"/>
                    </a:lnTo>
                    <a:lnTo>
                      <a:pt x="130" y="0"/>
                    </a:lnTo>
                    <a:lnTo>
                      <a:pt x="130" y="6"/>
                    </a:lnTo>
                    <a:lnTo>
                      <a:pt x="132" y="12"/>
                    </a:lnTo>
                    <a:lnTo>
                      <a:pt x="132" y="49"/>
                    </a:lnTo>
                    <a:lnTo>
                      <a:pt x="134" y="65"/>
                    </a:lnTo>
                    <a:lnTo>
                      <a:pt x="134" y="98"/>
                    </a:lnTo>
                    <a:lnTo>
                      <a:pt x="136" y="110"/>
                    </a:lnTo>
                    <a:lnTo>
                      <a:pt x="136" y="119"/>
                    </a:lnTo>
                    <a:lnTo>
                      <a:pt x="136" y="115"/>
                    </a:lnTo>
                    <a:lnTo>
                      <a:pt x="138" y="110"/>
                    </a:lnTo>
                    <a:lnTo>
                      <a:pt x="138" y="94"/>
                    </a:lnTo>
                    <a:lnTo>
                      <a:pt x="140" y="86"/>
                    </a:lnTo>
                    <a:lnTo>
                      <a:pt x="140" y="68"/>
                    </a:lnTo>
                    <a:lnTo>
                      <a:pt x="142" y="65"/>
                    </a:lnTo>
                    <a:lnTo>
                      <a:pt x="142" y="5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19" name="Freeform 111"/>
              <p:cNvSpPr>
                <a:spLocks noChangeAspect="1"/>
              </p:cNvSpPr>
              <p:nvPr/>
            </p:nvSpPr>
            <p:spPr bwMode="auto">
              <a:xfrm flipV="1">
                <a:off x="2425" y="3851"/>
                <a:ext cx="624" cy="98"/>
              </a:xfrm>
              <a:custGeom>
                <a:avLst/>
                <a:gdLst>
                  <a:gd name="T0" fmla="*/ 2 w 135"/>
                  <a:gd name="T1" fmla="*/ 45 h 112"/>
                  <a:gd name="T2" fmla="*/ 5 w 135"/>
                  <a:gd name="T3" fmla="*/ 35 h 112"/>
                  <a:gd name="T4" fmla="*/ 7 w 135"/>
                  <a:gd name="T5" fmla="*/ 76 h 112"/>
                  <a:gd name="T6" fmla="*/ 11 w 135"/>
                  <a:gd name="T7" fmla="*/ 72 h 112"/>
                  <a:gd name="T8" fmla="*/ 15 w 135"/>
                  <a:gd name="T9" fmla="*/ 63 h 112"/>
                  <a:gd name="T10" fmla="*/ 17 w 135"/>
                  <a:gd name="T11" fmla="*/ 55 h 112"/>
                  <a:gd name="T12" fmla="*/ 21 w 135"/>
                  <a:gd name="T13" fmla="*/ 65 h 112"/>
                  <a:gd name="T14" fmla="*/ 27 w 135"/>
                  <a:gd name="T15" fmla="*/ 53 h 112"/>
                  <a:gd name="T16" fmla="*/ 29 w 135"/>
                  <a:gd name="T17" fmla="*/ 57 h 112"/>
                  <a:gd name="T18" fmla="*/ 33 w 135"/>
                  <a:gd name="T19" fmla="*/ 65 h 112"/>
                  <a:gd name="T20" fmla="*/ 37 w 135"/>
                  <a:gd name="T21" fmla="*/ 57 h 112"/>
                  <a:gd name="T22" fmla="*/ 39 w 135"/>
                  <a:gd name="T23" fmla="*/ 43 h 112"/>
                  <a:gd name="T24" fmla="*/ 43 w 135"/>
                  <a:gd name="T25" fmla="*/ 70 h 112"/>
                  <a:gd name="T26" fmla="*/ 45 w 135"/>
                  <a:gd name="T27" fmla="*/ 74 h 112"/>
                  <a:gd name="T28" fmla="*/ 49 w 135"/>
                  <a:gd name="T29" fmla="*/ 61 h 112"/>
                  <a:gd name="T30" fmla="*/ 51 w 135"/>
                  <a:gd name="T31" fmla="*/ 49 h 112"/>
                  <a:gd name="T32" fmla="*/ 55 w 135"/>
                  <a:gd name="T33" fmla="*/ 39 h 112"/>
                  <a:gd name="T34" fmla="*/ 56 w 135"/>
                  <a:gd name="T35" fmla="*/ 31 h 112"/>
                  <a:gd name="T36" fmla="*/ 60 w 135"/>
                  <a:gd name="T37" fmla="*/ 53 h 112"/>
                  <a:gd name="T38" fmla="*/ 62 w 135"/>
                  <a:gd name="T39" fmla="*/ 78 h 112"/>
                  <a:gd name="T40" fmla="*/ 68 w 135"/>
                  <a:gd name="T41" fmla="*/ 72 h 112"/>
                  <a:gd name="T42" fmla="*/ 72 w 135"/>
                  <a:gd name="T43" fmla="*/ 63 h 112"/>
                  <a:gd name="T44" fmla="*/ 76 w 135"/>
                  <a:gd name="T45" fmla="*/ 57 h 112"/>
                  <a:gd name="T46" fmla="*/ 80 w 135"/>
                  <a:gd name="T47" fmla="*/ 61 h 112"/>
                  <a:gd name="T48" fmla="*/ 82 w 135"/>
                  <a:gd name="T49" fmla="*/ 69 h 112"/>
                  <a:gd name="T50" fmla="*/ 86 w 135"/>
                  <a:gd name="T51" fmla="*/ 80 h 112"/>
                  <a:gd name="T52" fmla="*/ 88 w 135"/>
                  <a:gd name="T53" fmla="*/ 63 h 112"/>
                  <a:gd name="T54" fmla="*/ 92 w 135"/>
                  <a:gd name="T55" fmla="*/ 55 h 112"/>
                  <a:gd name="T56" fmla="*/ 94 w 135"/>
                  <a:gd name="T57" fmla="*/ 67 h 112"/>
                  <a:gd name="T58" fmla="*/ 98 w 135"/>
                  <a:gd name="T59" fmla="*/ 53 h 112"/>
                  <a:gd name="T60" fmla="*/ 102 w 135"/>
                  <a:gd name="T61" fmla="*/ 16 h 112"/>
                  <a:gd name="T62" fmla="*/ 104 w 135"/>
                  <a:gd name="T63" fmla="*/ 14 h 112"/>
                  <a:gd name="T64" fmla="*/ 108 w 135"/>
                  <a:gd name="T65" fmla="*/ 76 h 112"/>
                  <a:gd name="T66" fmla="*/ 109 w 135"/>
                  <a:gd name="T67" fmla="*/ 92 h 112"/>
                  <a:gd name="T68" fmla="*/ 113 w 135"/>
                  <a:gd name="T69" fmla="*/ 86 h 112"/>
                  <a:gd name="T70" fmla="*/ 115 w 135"/>
                  <a:gd name="T71" fmla="*/ 61 h 112"/>
                  <a:gd name="T72" fmla="*/ 119 w 135"/>
                  <a:gd name="T73" fmla="*/ 39 h 112"/>
                  <a:gd name="T74" fmla="*/ 121 w 135"/>
                  <a:gd name="T75" fmla="*/ 6 h 112"/>
                  <a:gd name="T76" fmla="*/ 125 w 135"/>
                  <a:gd name="T77" fmla="*/ 47 h 112"/>
                  <a:gd name="T78" fmla="*/ 127 w 135"/>
                  <a:gd name="T79" fmla="*/ 112 h 112"/>
                  <a:gd name="T80" fmla="*/ 129 w 135"/>
                  <a:gd name="T81" fmla="*/ 86 h 112"/>
                  <a:gd name="T82" fmla="*/ 133 w 135"/>
                  <a:gd name="T83" fmla="*/ 7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 h="112">
                    <a:moveTo>
                      <a:pt x="0" y="59"/>
                    </a:moveTo>
                    <a:lnTo>
                      <a:pt x="2" y="55"/>
                    </a:lnTo>
                    <a:lnTo>
                      <a:pt x="2" y="45"/>
                    </a:lnTo>
                    <a:lnTo>
                      <a:pt x="3" y="39"/>
                    </a:lnTo>
                    <a:lnTo>
                      <a:pt x="3" y="33"/>
                    </a:lnTo>
                    <a:lnTo>
                      <a:pt x="5" y="35"/>
                    </a:lnTo>
                    <a:lnTo>
                      <a:pt x="5" y="45"/>
                    </a:lnTo>
                    <a:lnTo>
                      <a:pt x="7" y="53"/>
                    </a:lnTo>
                    <a:lnTo>
                      <a:pt x="7" y="76"/>
                    </a:lnTo>
                    <a:lnTo>
                      <a:pt x="9" y="78"/>
                    </a:lnTo>
                    <a:lnTo>
                      <a:pt x="9" y="76"/>
                    </a:lnTo>
                    <a:lnTo>
                      <a:pt x="11" y="72"/>
                    </a:lnTo>
                    <a:lnTo>
                      <a:pt x="11" y="65"/>
                    </a:lnTo>
                    <a:lnTo>
                      <a:pt x="13" y="65"/>
                    </a:lnTo>
                    <a:lnTo>
                      <a:pt x="15" y="63"/>
                    </a:lnTo>
                    <a:lnTo>
                      <a:pt x="15" y="59"/>
                    </a:lnTo>
                    <a:lnTo>
                      <a:pt x="17" y="57"/>
                    </a:lnTo>
                    <a:lnTo>
                      <a:pt x="17" y="55"/>
                    </a:lnTo>
                    <a:lnTo>
                      <a:pt x="19" y="57"/>
                    </a:lnTo>
                    <a:lnTo>
                      <a:pt x="19" y="63"/>
                    </a:lnTo>
                    <a:lnTo>
                      <a:pt x="21" y="65"/>
                    </a:lnTo>
                    <a:lnTo>
                      <a:pt x="23" y="63"/>
                    </a:lnTo>
                    <a:lnTo>
                      <a:pt x="23" y="57"/>
                    </a:lnTo>
                    <a:lnTo>
                      <a:pt x="27" y="53"/>
                    </a:lnTo>
                    <a:lnTo>
                      <a:pt x="27" y="51"/>
                    </a:lnTo>
                    <a:lnTo>
                      <a:pt x="29" y="53"/>
                    </a:lnTo>
                    <a:lnTo>
                      <a:pt x="29" y="57"/>
                    </a:lnTo>
                    <a:lnTo>
                      <a:pt x="31" y="59"/>
                    </a:lnTo>
                    <a:lnTo>
                      <a:pt x="31" y="63"/>
                    </a:lnTo>
                    <a:lnTo>
                      <a:pt x="33" y="65"/>
                    </a:lnTo>
                    <a:lnTo>
                      <a:pt x="35" y="63"/>
                    </a:lnTo>
                    <a:lnTo>
                      <a:pt x="35" y="59"/>
                    </a:lnTo>
                    <a:lnTo>
                      <a:pt x="37" y="57"/>
                    </a:lnTo>
                    <a:lnTo>
                      <a:pt x="37" y="49"/>
                    </a:lnTo>
                    <a:lnTo>
                      <a:pt x="41" y="43"/>
                    </a:lnTo>
                    <a:lnTo>
                      <a:pt x="39" y="43"/>
                    </a:lnTo>
                    <a:lnTo>
                      <a:pt x="41" y="55"/>
                    </a:lnTo>
                    <a:lnTo>
                      <a:pt x="43" y="61"/>
                    </a:lnTo>
                    <a:lnTo>
                      <a:pt x="43" y="70"/>
                    </a:lnTo>
                    <a:lnTo>
                      <a:pt x="45" y="74"/>
                    </a:lnTo>
                    <a:lnTo>
                      <a:pt x="45" y="76"/>
                    </a:lnTo>
                    <a:lnTo>
                      <a:pt x="45" y="74"/>
                    </a:lnTo>
                    <a:lnTo>
                      <a:pt x="47" y="72"/>
                    </a:lnTo>
                    <a:lnTo>
                      <a:pt x="47" y="65"/>
                    </a:lnTo>
                    <a:lnTo>
                      <a:pt x="49" y="61"/>
                    </a:lnTo>
                    <a:lnTo>
                      <a:pt x="49" y="55"/>
                    </a:lnTo>
                    <a:lnTo>
                      <a:pt x="51" y="53"/>
                    </a:lnTo>
                    <a:lnTo>
                      <a:pt x="51" y="49"/>
                    </a:lnTo>
                    <a:lnTo>
                      <a:pt x="53" y="47"/>
                    </a:lnTo>
                    <a:lnTo>
                      <a:pt x="53" y="41"/>
                    </a:lnTo>
                    <a:lnTo>
                      <a:pt x="55" y="39"/>
                    </a:lnTo>
                    <a:lnTo>
                      <a:pt x="55" y="31"/>
                    </a:lnTo>
                    <a:lnTo>
                      <a:pt x="56" y="29"/>
                    </a:lnTo>
                    <a:lnTo>
                      <a:pt x="56" y="31"/>
                    </a:lnTo>
                    <a:lnTo>
                      <a:pt x="58" y="35"/>
                    </a:lnTo>
                    <a:lnTo>
                      <a:pt x="58" y="47"/>
                    </a:lnTo>
                    <a:lnTo>
                      <a:pt x="60" y="53"/>
                    </a:lnTo>
                    <a:lnTo>
                      <a:pt x="60" y="67"/>
                    </a:lnTo>
                    <a:lnTo>
                      <a:pt x="62" y="70"/>
                    </a:lnTo>
                    <a:lnTo>
                      <a:pt x="62" y="78"/>
                    </a:lnTo>
                    <a:lnTo>
                      <a:pt x="64" y="78"/>
                    </a:lnTo>
                    <a:lnTo>
                      <a:pt x="68" y="74"/>
                    </a:lnTo>
                    <a:lnTo>
                      <a:pt x="68" y="72"/>
                    </a:lnTo>
                    <a:lnTo>
                      <a:pt x="70" y="70"/>
                    </a:lnTo>
                    <a:lnTo>
                      <a:pt x="70" y="65"/>
                    </a:lnTo>
                    <a:lnTo>
                      <a:pt x="72" y="63"/>
                    </a:lnTo>
                    <a:lnTo>
                      <a:pt x="72" y="57"/>
                    </a:lnTo>
                    <a:lnTo>
                      <a:pt x="74" y="55"/>
                    </a:lnTo>
                    <a:lnTo>
                      <a:pt x="76" y="57"/>
                    </a:lnTo>
                    <a:lnTo>
                      <a:pt x="76" y="61"/>
                    </a:lnTo>
                    <a:lnTo>
                      <a:pt x="78" y="63"/>
                    </a:lnTo>
                    <a:lnTo>
                      <a:pt x="80" y="61"/>
                    </a:lnTo>
                    <a:lnTo>
                      <a:pt x="80" y="59"/>
                    </a:lnTo>
                    <a:lnTo>
                      <a:pt x="82" y="61"/>
                    </a:lnTo>
                    <a:lnTo>
                      <a:pt x="82" y="69"/>
                    </a:lnTo>
                    <a:lnTo>
                      <a:pt x="84" y="72"/>
                    </a:lnTo>
                    <a:lnTo>
                      <a:pt x="84" y="80"/>
                    </a:lnTo>
                    <a:lnTo>
                      <a:pt x="86" y="80"/>
                    </a:lnTo>
                    <a:lnTo>
                      <a:pt x="86" y="76"/>
                    </a:lnTo>
                    <a:lnTo>
                      <a:pt x="88" y="72"/>
                    </a:lnTo>
                    <a:lnTo>
                      <a:pt x="88" y="63"/>
                    </a:lnTo>
                    <a:lnTo>
                      <a:pt x="90" y="63"/>
                    </a:lnTo>
                    <a:lnTo>
                      <a:pt x="90" y="59"/>
                    </a:lnTo>
                    <a:lnTo>
                      <a:pt x="92" y="55"/>
                    </a:lnTo>
                    <a:lnTo>
                      <a:pt x="92" y="59"/>
                    </a:lnTo>
                    <a:lnTo>
                      <a:pt x="94" y="61"/>
                    </a:lnTo>
                    <a:lnTo>
                      <a:pt x="94" y="67"/>
                    </a:lnTo>
                    <a:lnTo>
                      <a:pt x="98" y="70"/>
                    </a:lnTo>
                    <a:lnTo>
                      <a:pt x="96" y="70"/>
                    </a:lnTo>
                    <a:lnTo>
                      <a:pt x="98" y="53"/>
                    </a:lnTo>
                    <a:lnTo>
                      <a:pt x="100" y="43"/>
                    </a:lnTo>
                    <a:lnTo>
                      <a:pt x="100" y="24"/>
                    </a:lnTo>
                    <a:lnTo>
                      <a:pt x="102" y="16"/>
                    </a:lnTo>
                    <a:lnTo>
                      <a:pt x="102" y="0"/>
                    </a:lnTo>
                    <a:lnTo>
                      <a:pt x="104" y="2"/>
                    </a:lnTo>
                    <a:lnTo>
                      <a:pt x="104" y="14"/>
                    </a:lnTo>
                    <a:lnTo>
                      <a:pt x="106" y="25"/>
                    </a:lnTo>
                    <a:lnTo>
                      <a:pt x="106" y="67"/>
                    </a:lnTo>
                    <a:lnTo>
                      <a:pt x="108" y="76"/>
                    </a:lnTo>
                    <a:lnTo>
                      <a:pt x="108" y="84"/>
                    </a:lnTo>
                    <a:lnTo>
                      <a:pt x="109" y="86"/>
                    </a:lnTo>
                    <a:lnTo>
                      <a:pt x="109" y="92"/>
                    </a:lnTo>
                    <a:lnTo>
                      <a:pt x="111" y="90"/>
                    </a:lnTo>
                    <a:lnTo>
                      <a:pt x="111" y="88"/>
                    </a:lnTo>
                    <a:lnTo>
                      <a:pt x="113" y="86"/>
                    </a:lnTo>
                    <a:lnTo>
                      <a:pt x="113" y="76"/>
                    </a:lnTo>
                    <a:lnTo>
                      <a:pt x="115" y="72"/>
                    </a:lnTo>
                    <a:lnTo>
                      <a:pt x="115" y="61"/>
                    </a:lnTo>
                    <a:lnTo>
                      <a:pt x="117" y="57"/>
                    </a:lnTo>
                    <a:lnTo>
                      <a:pt x="117" y="45"/>
                    </a:lnTo>
                    <a:lnTo>
                      <a:pt x="119" y="39"/>
                    </a:lnTo>
                    <a:lnTo>
                      <a:pt x="119" y="18"/>
                    </a:lnTo>
                    <a:lnTo>
                      <a:pt x="121" y="12"/>
                    </a:lnTo>
                    <a:lnTo>
                      <a:pt x="121" y="6"/>
                    </a:lnTo>
                    <a:lnTo>
                      <a:pt x="123" y="6"/>
                    </a:lnTo>
                    <a:lnTo>
                      <a:pt x="123" y="33"/>
                    </a:lnTo>
                    <a:lnTo>
                      <a:pt x="125" y="47"/>
                    </a:lnTo>
                    <a:lnTo>
                      <a:pt x="125" y="82"/>
                    </a:lnTo>
                    <a:lnTo>
                      <a:pt x="127" y="98"/>
                    </a:lnTo>
                    <a:lnTo>
                      <a:pt x="127" y="112"/>
                    </a:lnTo>
                    <a:lnTo>
                      <a:pt x="127" y="110"/>
                    </a:lnTo>
                    <a:lnTo>
                      <a:pt x="129" y="102"/>
                    </a:lnTo>
                    <a:lnTo>
                      <a:pt x="129" y="86"/>
                    </a:lnTo>
                    <a:lnTo>
                      <a:pt x="131" y="80"/>
                    </a:lnTo>
                    <a:lnTo>
                      <a:pt x="131" y="76"/>
                    </a:lnTo>
                    <a:lnTo>
                      <a:pt x="133" y="74"/>
                    </a:lnTo>
                    <a:lnTo>
                      <a:pt x="133" y="69"/>
                    </a:lnTo>
                    <a:lnTo>
                      <a:pt x="135" y="6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0" name="Freeform 112"/>
              <p:cNvSpPr>
                <a:spLocks noChangeAspect="1"/>
              </p:cNvSpPr>
              <p:nvPr/>
            </p:nvSpPr>
            <p:spPr bwMode="auto">
              <a:xfrm flipV="1">
                <a:off x="3049" y="3852"/>
                <a:ext cx="634" cy="103"/>
              </a:xfrm>
              <a:custGeom>
                <a:avLst/>
                <a:gdLst>
                  <a:gd name="T0" fmla="*/ 2 w 137"/>
                  <a:gd name="T1" fmla="*/ 71 h 116"/>
                  <a:gd name="T2" fmla="*/ 4 w 137"/>
                  <a:gd name="T3" fmla="*/ 73 h 116"/>
                  <a:gd name="T4" fmla="*/ 10 w 137"/>
                  <a:gd name="T5" fmla="*/ 57 h 116"/>
                  <a:gd name="T6" fmla="*/ 14 w 137"/>
                  <a:gd name="T7" fmla="*/ 63 h 116"/>
                  <a:gd name="T8" fmla="*/ 16 w 137"/>
                  <a:gd name="T9" fmla="*/ 55 h 116"/>
                  <a:gd name="T10" fmla="*/ 18 w 137"/>
                  <a:gd name="T11" fmla="*/ 47 h 116"/>
                  <a:gd name="T12" fmla="*/ 20 w 137"/>
                  <a:gd name="T13" fmla="*/ 55 h 116"/>
                  <a:gd name="T14" fmla="*/ 24 w 137"/>
                  <a:gd name="T15" fmla="*/ 78 h 116"/>
                  <a:gd name="T16" fmla="*/ 25 w 137"/>
                  <a:gd name="T17" fmla="*/ 67 h 116"/>
                  <a:gd name="T18" fmla="*/ 31 w 137"/>
                  <a:gd name="T19" fmla="*/ 51 h 116"/>
                  <a:gd name="T20" fmla="*/ 33 w 137"/>
                  <a:gd name="T21" fmla="*/ 55 h 116"/>
                  <a:gd name="T22" fmla="*/ 35 w 137"/>
                  <a:gd name="T23" fmla="*/ 78 h 116"/>
                  <a:gd name="T24" fmla="*/ 39 w 137"/>
                  <a:gd name="T25" fmla="*/ 82 h 116"/>
                  <a:gd name="T26" fmla="*/ 41 w 137"/>
                  <a:gd name="T27" fmla="*/ 71 h 116"/>
                  <a:gd name="T28" fmla="*/ 45 w 137"/>
                  <a:gd name="T29" fmla="*/ 71 h 116"/>
                  <a:gd name="T30" fmla="*/ 51 w 137"/>
                  <a:gd name="T31" fmla="*/ 71 h 116"/>
                  <a:gd name="T32" fmla="*/ 53 w 137"/>
                  <a:gd name="T33" fmla="*/ 65 h 116"/>
                  <a:gd name="T34" fmla="*/ 57 w 137"/>
                  <a:gd name="T35" fmla="*/ 57 h 116"/>
                  <a:gd name="T36" fmla="*/ 61 w 137"/>
                  <a:gd name="T37" fmla="*/ 55 h 116"/>
                  <a:gd name="T38" fmla="*/ 63 w 137"/>
                  <a:gd name="T39" fmla="*/ 71 h 116"/>
                  <a:gd name="T40" fmla="*/ 67 w 137"/>
                  <a:gd name="T41" fmla="*/ 61 h 116"/>
                  <a:gd name="T42" fmla="*/ 71 w 137"/>
                  <a:gd name="T43" fmla="*/ 30 h 116"/>
                  <a:gd name="T44" fmla="*/ 73 w 137"/>
                  <a:gd name="T45" fmla="*/ 0 h 116"/>
                  <a:gd name="T46" fmla="*/ 75 w 137"/>
                  <a:gd name="T47" fmla="*/ 57 h 116"/>
                  <a:gd name="T48" fmla="*/ 78 w 137"/>
                  <a:gd name="T49" fmla="*/ 116 h 116"/>
                  <a:gd name="T50" fmla="*/ 80 w 137"/>
                  <a:gd name="T51" fmla="*/ 84 h 116"/>
                  <a:gd name="T52" fmla="*/ 86 w 137"/>
                  <a:gd name="T53" fmla="*/ 76 h 116"/>
                  <a:gd name="T54" fmla="*/ 88 w 137"/>
                  <a:gd name="T55" fmla="*/ 78 h 116"/>
                  <a:gd name="T56" fmla="*/ 92 w 137"/>
                  <a:gd name="T57" fmla="*/ 75 h 116"/>
                  <a:gd name="T58" fmla="*/ 94 w 137"/>
                  <a:gd name="T59" fmla="*/ 59 h 116"/>
                  <a:gd name="T60" fmla="*/ 98 w 137"/>
                  <a:gd name="T61" fmla="*/ 49 h 116"/>
                  <a:gd name="T62" fmla="*/ 100 w 137"/>
                  <a:gd name="T63" fmla="*/ 30 h 116"/>
                  <a:gd name="T64" fmla="*/ 104 w 137"/>
                  <a:gd name="T65" fmla="*/ 69 h 116"/>
                  <a:gd name="T66" fmla="*/ 106 w 137"/>
                  <a:gd name="T67" fmla="*/ 84 h 116"/>
                  <a:gd name="T68" fmla="*/ 110 w 137"/>
                  <a:gd name="T69" fmla="*/ 61 h 116"/>
                  <a:gd name="T70" fmla="*/ 114 w 137"/>
                  <a:gd name="T71" fmla="*/ 59 h 116"/>
                  <a:gd name="T72" fmla="*/ 118 w 137"/>
                  <a:gd name="T73" fmla="*/ 76 h 116"/>
                  <a:gd name="T74" fmla="*/ 122 w 137"/>
                  <a:gd name="T75" fmla="*/ 86 h 116"/>
                  <a:gd name="T76" fmla="*/ 124 w 137"/>
                  <a:gd name="T77" fmla="*/ 63 h 116"/>
                  <a:gd name="T78" fmla="*/ 128 w 137"/>
                  <a:gd name="T79" fmla="*/ 53 h 116"/>
                  <a:gd name="T80" fmla="*/ 130 w 137"/>
                  <a:gd name="T81" fmla="*/ 61 h 116"/>
                  <a:gd name="T82" fmla="*/ 133 w 137"/>
                  <a:gd name="T83" fmla="*/ 7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7" h="116">
                    <a:moveTo>
                      <a:pt x="0" y="73"/>
                    </a:moveTo>
                    <a:lnTo>
                      <a:pt x="0" y="69"/>
                    </a:lnTo>
                    <a:lnTo>
                      <a:pt x="2" y="71"/>
                    </a:lnTo>
                    <a:lnTo>
                      <a:pt x="2" y="73"/>
                    </a:lnTo>
                    <a:lnTo>
                      <a:pt x="4" y="75"/>
                    </a:lnTo>
                    <a:lnTo>
                      <a:pt x="4" y="73"/>
                    </a:lnTo>
                    <a:lnTo>
                      <a:pt x="6" y="69"/>
                    </a:lnTo>
                    <a:lnTo>
                      <a:pt x="6" y="63"/>
                    </a:lnTo>
                    <a:lnTo>
                      <a:pt x="10" y="57"/>
                    </a:lnTo>
                    <a:lnTo>
                      <a:pt x="8" y="57"/>
                    </a:lnTo>
                    <a:lnTo>
                      <a:pt x="10" y="59"/>
                    </a:lnTo>
                    <a:lnTo>
                      <a:pt x="14" y="63"/>
                    </a:lnTo>
                    <a:lnTo>
                      <a:pt x="12" y="63"/>
                    </a:lnTo>
                    <a:lnTo>
                      <a:pt x="14" y="57"/>
                    </a:lnTo>
                    <a:lnTo>
                      <a:pt x="16" y="55"/>
                    </a:lnTo>
                    <a:lnTo>
                      <a:pt x="16" y="51"/>
                    </a:lnTo>
                    <a:lnTo>
                      <a:pt x="18" y="49"/>
                    </a:lnTo>
                    <a:lnTo>
                      <a:pt x="18" y="47"/>
                    </a:lnTo>
                    <a:lnTo>
                      <a:pt x="18" y="49"/>
                    </a:lnTo>
                    <a:lnTo>
                      <a:pt x="20" y="51"/>
                    </a:lnTo>
                    <a:lnTo>
                      <a:pt x="20" y="55"/>
                    </a:lnTo>
                    <a:lnTo>
                      <a:pt x="22" y="59"/>
                    </a:lnTo>
                    <a:lnTo>
                      <a:pt x="22" y="75"/>
                    </a:lnTo>
                    <a:lnTo>
                      <a:pt x="24" y="78"/>
                    </a:lnTo>
                    <a:lnTo>
                      <a:pt x="24" y="80"/>
                    </a:lnTo>
                    <a:lnTo>
                      <a:pt x="25" y="78"/>
                    </a:lnTo>
                    <a:lnTo>
                      <a:pt x="25" y="67"/>
                    </a:lnTo>
                    <a:lnTo>
                      <a:pt x="27" y="63"/>
                    </a:lnTo>
                    <a:lnTo>
                      <a:pt x="27" y="55"/>
                    </a:lnTo>
                    <a:lnTo>
                      <a:pt x="31" y="51"/>
                    </a:lnTo>
                    <a:lnTo>
                      <a:pt x="29" y="51"/>
                    </a:lnTo>
                    <a:lnTo>
                      <a:pt x="31" y="53"/>
                    </a:lnTo>
                    <a:lnTo>
                      <a:pt x="33" y="55"/>
                    </a:lnTo>
                    <a:lnTo>
                      <a:pt x="33" y="63"/>
                    </a:lnTo>
                    <a:lnTo>
                      <a:pt x="35" y="67"/>
                    </a:lnTo>
                    <a:lnTo>
                      <a:pt x="35" y="78"/>
                    </a:lnTo>
                    <a:lnTo>
                      <a:pt x="37" y="80"/>
                    </a:lnTo>
                    <a:lnTo>
                      <a:pt x="37" y="84"/>
                    </a:lnTo>
                    <a:lnTo>
                      <a:pt x="39" y="82"/>
                    </a:lnTo>
                    <a:lnTo>
                      <a:pt x="39" y="80"/>
                    </a:lnTo>
                    <a:lnTo>
                      <a:pt x="41" y="76"/>
                    </a:lnTo>
                    <a:lnTo>
                      <a:pt x="41" y="71"/>
                    </a:lnTo>
                    <a:lnTo>
                      <a:pt x="45" y="67"/>
                    </a:lnTo>
                    <a:lnTo>
                      <a:pt x="43" y="67"/>
                    </a:lnTo>
                    <a:lnTo>
                      <a:pt x="45" y="71"/>
                    </a:lnTo>
                    <a:lnTo>
                      <a:pt x="47" y="73"/>
                    </a:lnTo>
                    <a:lnTo>
                      <a:pt x="47" y="75"/>
                    </a:lnTo>
                    <a:lnTo>
                      <a:pt x="51" y="71"/>
                    </a:lnTo>
                    <a:lnTo>
                      <a:pt x="51" y="69"/>
                    </a:lnTo>
                    <a:lnTo>
                      <a:pt x="53" y="67"/>
                    </a:lnTo>
                    <a:lnTo>
                      <a:pt x="53" y="65"/>
                    </a:lnTo>
                    <a:lnTo>
                      <a:pt x="55" y="63"/>
                    </a:lnTo>
                    <a:lnTo>
                      <a:pt x="55" y="59"/>
                    </a:lnTo>
                    <a:lnTo>
                      <a:pt x="57" y="57"/>
                    </a:lnTo>
                    <a:lnTo>
                      <a:pt x="57" y="51"/>
                    </a:lnTo>
                    <a:lnTo>
                      <a:pt x="59" y="53"/>
                    </a:lnTo>
                    <a:lnTo>
                      <a:pt x="61" y="55"/>
                    </a:lnTo>
                    <a:lnTo>
                      <a:pt x="61" y="67"/>
                    </a:lnTo>
                    <a:lnTo>
                      <a:pt x="65" y="71"/>
                    </a:lnTo>
                    <a:lnTo>
                      <a:pt x="63" y="71"/>
                    </a:lnTo>
                    <a:lnTo>
                      <a:pt x="65" y="67"/>
                    </a:lnTo>
                    <a:lnTo>
                      <a:pt x="67" y="65"/>
                    </a:lnTo>
                    <a:lnTo>
                      <a:pt x="67" y="61"/>
                    </a:lnTo>
                    <a:lnTo>
                      <a:pt x="69" y="57"/>
                    </a:lnTo>
                    <a:lnTo>
                      <a:pt x="69" y="39"/>
                    </a:lnTo>
                    <a:lnTo>
                      <a:pt x="71" y="30"/>
                    </a:lnTo>
                    <a:lnTo>
                      <a:pt x="71" y="10"/>
                    </a:lnTo>
                    <a:lnTo>
                      <a:pt x="73" y="2"/>
                    </a:lnTo>
                    <a:lnTo>
                      <a:pt x="73" y="0"/>
                    </a:lnTo>
                    <a:lnTo>
                      <a:pt x="73" y="12"/>
                    </a:lnTo>
                    <a:lnTo>
                      <a:pt x="75" y="24"/>
                    </a:lnTo>
                    <a:lnTo>
                      <a:pt x="75" y="57"/>
                    </a:lnTo>
                    <a:lnTo>
                      <a:pt x="77" y="76"/>
                    </a:lnTo>
                    <a:lnTo>
                      <a:pt x="77" y="110"/>
                    </a:lnTo>
                    <a:lnTo>
                      <a:pt x="78" y="116"/>
                    </a:lnTo>
                    <a:lnTo>
                      <a:pt x="78" y="102"/>
                    </a:lnTo>
                    <a:lnTo>
                      <a:pt x="80" y="96"/>
                    </a:lnTo>
                    <a:lnTo>
                      <a:pt x="80" y="84"/>
                    </a:lnTo>
                    <a:lnTo>
                      <a:pt x="82" y="80"/>
                    </a:lnTo>
                    <a:lnTo>
                      <a:pt x="82" y="76"/>
                    </a:lnTo>
                    <a:lnTo>
                      <a:pt x="86" y="76"/>
                    </a:lnTo>
                    <a:lnTo>
                      <a:pt x="84" y="76"/>
                    </a:lnTo>
                    <a:lnTo>
                      <a:pt x="86" y="76"/>
                    </a:lnTo>
                    <a:lnTo>
                      <a:pt x="88" y="78"/>
                    </a:lnTo>
                    <a:lnTo>
                      <a:pt x="90" y="80"/>
                    </a:lnTo>
                    <a:lnTo>
                      <a:pt x="90" y="78"/>
                    </a:lnTo>
                    <a:lnTo>
                      <a:pt x="92" y="75"/>
                    </a:lnTo>
                    <a:lnTo>
                      <a:pt x="92" y="67"/>
                    </a:lnTo>
                    <a:lnTo>
                      <a:pt x="94" y="63"/>
                    </a:lnTo>
                    <a:lnTo>
                      <a:pt x="94" y="59"/>
                    </a:lnTo>
                    <a:lnTo>
                      <a:pt x="96" y="57"/>
                    </a:lnTo>
                    <a:lnTo>
                      <a:pt x="96" y="55"/>
                    </a:lnTo>
                    <a:lnTo>
                      <a:pt x="98" y="49"/>
                    </a:lnTo>
                    <a:lnTo>
                      <a:pt x="98" y="28"/>
                    </a:lnTo>
                    <a:lnTo>
                      <a:pt x="100" y="26"/>
                    </a:lnTo>
                    <a:lnTo>
                      <a:pt x="100" y="30"/>
                    </a:lnTo>
                    <a:lnTo>
                      <a:pt x="102" y="35"/>
                    </a:lnTo>
                    <a:lnTo>
                      <a:pt x="102" y="55"/>
                    </a:lnTo>
                    <a:lnTo>
                      <a:pt x="104" y="69"/>
                    </a:lnTo>
                    <a:lnTo>
                      <a:pt x="104" y="94"/>
                    </a:lnTo>
                    <a:lnTo>
                      <a:pt x="106" y="94"/>
                    </a:lnTo>
                    <a:lnTo>
                      <a:pt x="106" y="84"/>
                    </a:lnTo>
                    <a:lnTo>
                      <a:pt x="108" y="76"/>
                    </a:lnTo>
                    <a:lnTo>
                      <a:pt x="108" y="63"/>
                    </a:lnTo>
                    <a:lnTo>
                      <a:pt x="110" y="61"/>
                    </a:lnTo>
                    <a:lnTo>
                      <a:pt x="112" y="59"/>
                    </a:lnTo>
                    <a:lnTo>
                      <a:pt x="112" y="57"/>
                    </a:lnTo>
                    <a:lnTo>
                      <a:pt x="114" y="59"/>
                    </a:lnTo>
                    <a:lnTo>
                      <a:pt x="114" y="65"/>
                    </a:lnTo>
                    <a:lnTo>
                      <a:pt x="118" y="69"/>
                    </a:lnTo>
                    <a:lnTo>
                      <a:pt x="118" y="76"/>
                    </a:lnTo>
                    <a:lnTo>
                      <a:pt x="120" y="80"/>
                    </a:lnTo>
                    <a:lnTo>
                      <a:pt x="120" y="90"/>
                    </a:lnTo>
                    <a:lnTo>
                      <a:pt x="122" y="86"/>
                    </a:lnTo>
                    <a:lnTo>
                      <a:pt x="122" y="76"/>
                    </a:lnTo>
                    <a:lnTo>
                      <a:pt x="124" y="71"/>
                    </a:lnTo>
                    <a:lnTo>
                      <a:pt x="124" y="63"/>
                    </a:lnTo>
                    <a:lnTo>
                      <a:pt x="126" y="61"/>
                    </a:lnTo>
                    <a:lnTo>
                      <a:pt x="126" y="55"/>
                    </a:lnTo>
                    <a:lnTo>
                      <a:pt x="128" y="53"/>
                    </a:lnTo>
                    <a:lnTo>
                      <a:pt x="128" y="51"/>
                    </a:lnTo>
                    <a:lnTo>
                      <a:pt x="130" y="53"/>
                    </a:lnTo>
                    <a:lnTo>
                      <a:pt x="130" y="61"/>
                    </a:lnTo>
                    <a:lnTo>
                      <a:pt x="131" y="65"/>
                    </a:lnTo>
                    <a:lnTo>
                      <a:pt x="131" y="69"/>
                    </a:lnTo>
                    <a:lnTo>
                      <a:pt x="133" y="71"/>
                    </a:lnTo>
                    <a:lnTo>
                      <a:pt x="133" y="76"/>
                    </a:lnTo>
                    <a:lnTo>
                      <a:pt x="137" y="8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1" name="Freeform 113"/>
              <p:cNvSpPr>
                <a:spLocks noChangeAspect="1"/>
              </p:cNvSpPr>
              <p:nvPr/>
            </p:nvSpPr>
            <p:spPr bwMode="auto">
              <a:xfrm flipV="1">
                <a:off x="3673" y="3852"/>
                <a:ext cx="628" cy="86"/>
              </a:xfrm>
              <a:custGeom>
                <a:avLst/>
                <a:gdLst>
                  <a:gd name="T0" fmla="*/ 2 w 136"/>
                  <a:gd name="T1" fmla="*/ 51 h 96"/>
                  <a:gd name="T2" fmla="*/ 8 w 136"/>
                  <a:gd name="T3" fmla="*/ 45 h 96"/>
                  <a:gd name="T4" fmla="*/ 10 w 136"/>
                  <a:gd name="T5" fmla="*/ 47 h 96"/>
                  <a:gd name="T6" fmla="*/ 14 w 136"/>
                  <a:gd name="T7" fmla="*/ 41 h 96"/>
                  <a:gd name="T8" fmla="*/ 18 w 136"/>
                  <a:gd name="T9" fmla="*/ 31 h 96"/>
                  <a:gd name="T10" fmla="*/ 20 w 136"/>
                  <a:gd name="T11" fmla="*/ 31 h 96"/>
                  <a:gd name="T12" fmla="*/ 24 w 136"/>
                  <a:gd name="T13" fmla="*/ 37 h 96"/>
                  <a:gd name="T14" fmla="*/ 28 w 136"/>
                  <a:gd name="T15" fmla="*/ 35 h 96"/>
                  <a:gd name="T16" fmla="*/ 30 w 136"/>
                  <a:gd name="T17" fmla="*/ 47 h 96"/>
                  <a:gd name="T18" fmla="*/ 34 w 136"/>
                  <a:gd name="T19" fmla="*/ 53 h 96"/>
                  <a:gd name="T20" fmla="*/ 40 w 136"/>
                  <a:gd name="T21" fmla="*/ 51 h 96"/>
                  <a:gd name="T22" fmla="*/ 44 w 136"/>
                  <a:gd name="T23" fmla="*/ 41 h 96"/>
                  <a:gd name="T24" fmla="*/ 46 w 136"/>
                  <a:gd name="T25" fmla="*/ 19 h 96"/>
                  <a:gd name="T26" fmla="*/ 49 w 136"/>
                  <a:gd name="T27" fmla="*/ 35 h 96"/>
                  <a:gd name="T28" fmla="*/ 51 w 136"/>
                  <a:gd name="T29" fmla="*/ 74 h 96"/>
                  <a:gd name="T30" fmla="*/ 53 w 136"/>
                  <a:gd name="T31" fmla="*/ 80 h 96"/>
                  <a:gd name="T32" fmla="*/ 57 w 136"/>
                  <a:gd name="T33" fmla="*/ 62 h 96"/>
                  <a:gd name="T34" fmla="*/ 59 w 136"/>
                  <a:gd name="T35" fmla="*/ 47 h 96"/>
                  <a:gd name="T36" fmla="*/ 63 w 136"/>
                  <a:gd name="T37" fmla="*/ 41 h 96"/>
                  <a:gd name="T38" fmla="*/ 65 w 136"/>
                  <a:gd name="T39" fmla="*/ 49 h 96"/>
                  <a:gd name="T40" fmla="*/ 69 w 136"/>
                  <a:gd name="T41" fmla="*/ 27 h 96"/>
                  <a:gd name="T42" fmla="*/ 73 w 136"/>
                  <a:gd name="T43" fmla="*/ 33 h 96"/>
                  <a:gd name="T44" fmla="*/ 77 w 136"/>
                  <a:gd name="T45" fmla="*/ 49 h 96"/>
                  <a:gd name="T46" fmla="*/ 79 w 136"/>
                  <a:gd name="T47" fmla="*/ 31 h 96"/>
                  <a:gd name="T48" fmla="*/ 81 w 136"/>
                  <a:gd name="T49" fmla="*/ 33 h 96"/>
                  <a:gd name="T50" fmla="*/ 85 w 136"/>
                  <a:gd name="T51" fmla="*/ 43 h 96"/>
                  <a:gd name="T52" fmla="*/ 89 w 136"/>
                  <a:gd name="T53" fmla="*/ 70 h 96"/>
                  <a:gd name="T54" fmla="*/ 91 w 136"/>
                  <a:gd name="T55" fmla="*/ 62 h 96"/>
                  <a:gd name="T56" fmla="*/ 95 w 136"/>
                  <a:gd name="T57" fmla="*/ 23 h 96"/>
                  <a:gd name="T58" fmla="*/ 97 w 136"/>
                  <a:gd name="T59" fmla="*/ 23 h 96"/>
                  <a:gd name="T60" fmla="*/ 100 w 136"/>
                  <a:gd name="T61" fmla="*/ 55 h 96"/>
                  <a:gd name="T62" fmla="*/ 104 w 136"/>
                  <a:gd name="T63" fmla="*/ 62 h 96"/>
                  <a:gd name="T64" fmla="*/ 106 w 136"/>
                  <a:gd name="T65" fmla="*/ 55 h 96"/>
                  <a:gd name="T66" fmla="*/ 110 w 136"/>
                  <a:gd name="T67" fmla="*/ 53 h 96"/>
                  <a:gd name="T68" fmla="*/ 112 w 136"/>
                  <a:gd name="T69" fmla="*/ 56 h 96"/>
                  <a:gd name="T70" fmla="*/ 116 w 136"/>
                  <a:gd name="T71" fmla="*/ 31 h 96"/>
                  <a:gd name="T72" fmla="*/ 118 w 136"/>
                  <a:gd name="T73" fmla="*/ 0 h 96"/>
                  <a:gd name="T74" fmla="*/ 122 w 136"/>
                  <a:gd name="T75" fmla="*/ 25 h 96"/>
                  <a:gd name="T76" fmla="*/ 124 w 136"/>
                  <a:gd name="T77" fmla="*/ 96 h 96"/>
                  <a:gd name="T78" fmla="*/ 128 w 136"/>
                  <a:gd name="T79" fmla="*/ 70 h 96"/>
                  <a:gd name="T80" fmla="*/ 130 w 136"/>
                  <a:gd name="T81" fmla="*/ 21 h 96"/>
                  <a:gd name="T82" fmla="*/ 134 w 136"/>
                  <a:gd name="T83"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96">
                    <a:moveTo>
                      <a:pt x="2" y="60"/>
                    </a:moveTo>
                    <a:lnTo>
                      <a:pt x="0" y="60"/>
                    </a:lnTo>
                    <a:lnTo>
                      <a:pt x="2" y="51"/>
                    </a:lnTo>
                    <a:lnTo>
                      <a:pt x="4" y="49"/>
                    </a:lnTo>
                    <a:lnTo>
                      <a:pt x="4" y="45"/>
                    </a:lnTo>
                    <a:lnTo>
                      <a:pt x="8" y="45"/>
                    </a:lnTo>
                    <a:lnTo>
                      <a:pt x="6" y="45"/>
                    </a:lnTo>
                    <a:lnTo>
                      <a:pt x="8" y="45"/>
                    </a:lnTo>
                    <a:lnTo>
                      <a:pt x="10" y="47"/>
                    </a:lnTo>
                    <a:lnTo>
                      <a:pt x="12" y="47"/>
                    </a:lnTo>
                    <a:lnTo>
                      <a:pt x="14" y="43"/>
                    </a:lnTo>
                    <a:lnTo>
                      <a:pt x="14" y="41"/>
                    </a:lnTo>
                    <a:lnTo>
                      <a:pt x="16" y="39"/>
                    </a:lnTo>
                    <a:lnTo>
                      <a:pt x="16" y="33"/>
                    </a:lnTo>
                    <a:lnTo>
                      <a:pt x="18" y="31"/>
                    </a:lnTo>
                    <a:lnTo>
                      <a:pt x="18" y="29"/>
                    </a:lnTo>
                    <a:lnTo>
                      <a:pt x="20" y="27"/>
                    </a:lnTo>
                    <a:lnTo>
                      <a:pt x="20" y="31"/>
                    </a:lnTo>
                    <a:lnTo>
                      <a:pt x="22" y="33"/>
                    </a:lnTo>
                    <a:lnTo>
                      <a:pt x="22" y="35"/>
                    </a:lnTo>
                    <a:lnTo>
                      <a:pt x="24" y="37"/>
                    </a:lnTo>
                    <a:lnTo>
                      <a:pt x="24" y="35"/>
                    </a:lnTo>
                    <a:lnTo>
                      <a:pt x="26" y="33"/>
                    </a:lnTo>
                    <a:lnTo>
                      <a:pt x="28" y="35"/>
                    </a:lnTo>
                    <a:lnTo>
                      <a:pt x="28" y="41"/>
                    </a:lnTo>
                    <a:lnTo>
                      <a:pt x="30" y="43"/>
                    </a:lnTo>
                    <a:lnTo>
                      <a:pt x="30" y="47"/>
                    </a:lnTo>
                    <a:lnTo>
                      <a:pt x="34" y="53"/>
                    </a:lnTo>
                    <a:lnTo>
                      <a:pt x="32" y="53"/>
                    </a:lnTo>
                    <a:lnTo>
                      <a:pt x="34" y="53"/>
                    </a:lnTo>
                    <a:lnTo>
                      <a:pt x="36" y="55"/>
                    </a:lnTo>
                    <a:lnTo>
                      <a:pt x="40" y="55"/>
                    </a:lnTo>
                    <a:lnTo>
                      <a:pt x="40" y="51"/>
                    </a:lnTo>
                    <a:lnTo>
                      <a:pt x="42" y="49"/>
                    </a:lnTo>
                    <a:lnTo>
                      <a:pt x="42" y="45"/>
                    </a:lnTo>
                    <a:lnTo>
                      <a:pt x="44" y="41"/>
                    </a:lnTo>
                    <a:lnTo>
                      <a:pt x="44" y="35"/>
                    </a:lnTo>
                    <a:lnTo>
                      <a:pt x="46" y="29"/>
                    </a:lnTo>
                    <a:lnTo>
                      <a:pt x="46" y="19"/>
                    </a:lnTo>
                    <a:lnTo>
                      <a:pt x="47" y="19"/>
                    </a:lnTo>
                    <a:lnTo>
                      <a:pt x="47" y="29"/>
                    </a:lnTo>
                    <a:lnTo>
                      <a:pt x="49" y="35"/>
                    </a:lnTo>
                    <a:lnTo>
                      <a:pt x="49" y="55"/>
                    </a:lnTo>
                    <a:lnTo>
                      <a:pt x="51" y="62"/>
                    </a:lnTo>
                    <a:lnTo>
                      <a:pt x="51" y="74"/>
                    </a:lnTo>
                    <a:lnTo>
                      <a:pt x="53" y="80"/>
                    </a:lnTo>
                    <a:lnTo>
                      <a:pt x="53" y="82"/>
                    </a:lnTo>
                    <a:lnTo>
                      <a:pt x="53" y="80"/>
                    </a:lnTo>
                    <a:lnTo>
                      <a:pt x="55" y="76"/>
                    </a:lnTo>
                    <a:lnTo>
                      <a:pt x="55" y="68"/>
                    </a:lnTo>
                    <a:lnTo>
                      <a:pt x="57" y="62"/>
                    </a:lnTo>
                    <a:lnTo>
                      <a:pt x="57" y="53"/>
                    </a:lnTo>
                    <a:lnTo>
                      <a:pt x="59" y="51"/>
                    </a:lnTo>
                    <a:lnTo>
                      <a:pt x="59" y="47"/>
                    </a:lnTo>
                    <a:lnTo>
                      <a:pt x="61" y="45"/>
                    </a:lnTo>
                    <a:lnTo>
                      <a:pt x="61" y="39"/>
                    </a:lnTo>
                    <a:lnTo>
                      <a:pt x="63" y="41"/>
                    </a:lnTo>
                    <a:lnTo>
                      <a:pt x="63" y="43"/>
                    </a:lnTo>
                    <a:lnTo>
                      <a:pt x="67" y="49"/>
                    </a:lnTo>
                    <a:lnTo>
                      <a:pt x="65" y="49"/>
                    </a:lnTo>
                    <a:lnTo>
                      <a:pt x="67" y="39"/>
                    </a:lnTo>
                    <a:lnTo>
                      <a:pt x="69" y="33"/>
                    </a:lnTo>
                    <a:lnTo>
                      <a:pt x="69" y="27"/>
                    </a:lnTo>
                    <a:lnTo>
                      <a:pt x="71" y="25"/>
                    </a:lnTo>
                    <a:lnTo>
                      <a:pt x="73" y="25"/>
                    </a:lnTo>
                    <a:lnTo>
                      <a:pt x="73" y="33"/>
                    </a:lnTo>
                    <a:lnTo>
                      <a:pt x="75" y="41"/>
                    </a:lnTo>
                    <a:lnTo>
                      <a:pt x="75" y="53"/>
                    </a:lnTo>
                    <a:lnTo>
                      <a:pt x="77" y="49"/>
                    </a:lnTo>
                    <a:lnTo>
                      <a:pt x="77" y="37"/>
                    </a:lnTo>
                    <a:lnTo>
                      <a:pt x="79" y="33"/>
                    </a:lnTo>
                    <a:lnTo>
                      <a:pt x="79" y="31"/>
                    </a:lnTo>
                    <a:lnTo>
                      <a:pt x="79" y="33"/>
                    </a:lnTo>
                    <a:lnTo>
                      <a:pt x="83" y="33"/>
                    </a:lnTo>
                    <a:lnTo>
                      <a:pt x="81" y="33"/>
                    </a:lnTo>
                    <a:lnTo>
                      <a:pt x="83" y="33"/>
                    </a:lnTo>
                    <a:lnTo>
                      <a:pt x="85" y="35"/>
                    </a:lnTo>
                    <a:lnTo>
                      <a:pt x="85" y="43"/>
                    </a:lnTo>
                    <a:lnTo>
                      <a:pt x="87" y="49"/>
                    </a:lnTo>
                    <a:lnTo>
                      <a:pt x="87" y="62"/>
                    </a:lnTo>
                    <a:lnTo>
                      <a:pt x="89" y="70"/>
                    </a:lnTo>
                    <a:lnTo>
                      <a:pt x="89" y="82"/>
                    </a:lnTo>
                    <a:lnTo>
                      <a:pt x="91" y="78"/>
                    </a:lnTo>
                    <a:lnTo>
                      <a:pt x="91" y="62"/>
                    </a:lnTo>
                    <a:lnTo>
                      <a:pt x="93" y="53"/>
                    </a:lnTo>
                    <a:lnTo>
                      <a:pt x="93" y="29"/>
                    </a:lnTo>
                    <a:lnTo>
                      <a:pt x="95" y="23"/>
                    </a:lnTo>
                    <a:lnTo>
                      <a:pt x="95" y="17"/>
                    </a:lnTo>
                    <a:lnTo>
                      <a:pt x="97" y="15"/>
                    </a:lnTo>
                    <a:lnTo>
                      <a:pt x="97" y="23"/>
                    </a:lnTo>
                    <a:lnTo>
                      <a:pt x="99" y="31"/>
                    </a:lnTo>
                    <a:lnTo>
                      <a:pt x="99" y="49"/>
                    </a:lnTo>
                    <a:lnTo>
                      <a:pt x="100" y="55"/>
                    </a:lnTo>
                    <a:lnTo>
                      <a:pt x="100" y="62"/>
                    </a:lnTo>
                    <a:lnTo>
                      <a:pt x="102" y="64"/>
                    </a:lnTo>
                    <a:lnTo>
                      <a:pt x="104" y="62"/>
                    </a:lnTo>
                    <a:lnTo>
                      <a:pt x="104" y="58"/>
                    </a:lnTo>
                    <a:lnTo>
                      <a:pt x="106" y="56"/>
                    </a:lnTo>
                    <a:lnTo>
                      <a:pt x="106" y="55"/>
                    </a:lnTo>
                    <a:lnTo>
                      <a:pt x="108" y="53"/>
                    </a:lnTo>
                    <a:lnTo>
                      <a:pt x="108" y="51"/>
                    </a:lnTo>
                    <a:lnTo>
                      <a:pt x="110" y="53"/>
                    </a:lnTo>
                    <a:lnTo>
                      <a:pt x="110" y="56"/>
                    </a:lnTo>
                    <a:lnTo>
                      <a:pt x="112" y="58"/>
                    </a:lnTo>
                    <a:lnTo>
                      <a:pt x="112" y="56"/>
                    </a:lnTo>
                    <a:lnTo>
                      <a:pt x="114" y="55"/>
                    </a:lnTo>
                    <a:lnTo>
                      <a:pt x="114" y="37"/>
                    </a:lnTo>
                    <a:lnTo>
                      <a:pt x="116" y="31"/>
                    </a:lnTo>
                    <a:lnTo>
                      <a:pt x="116" y="17"/>
                    </a:lnTo>
                    <a:lnTo>
                      <a:pt x="118" y="10"/>
                    </a:lnTo>
                    <a:lnTo>
                      <a:pt x="118" y="0"/>
                    </a:lnTo>
                    <a:lnTo>
                      <a:pt x="120" y="2"/>
                    </a:lnTo>
                    <a:lnTo>
                      <a:pt x="120" y="15"/>
                    </a:lnTo>
                    <a:lnTo>
                      <a:pt x="122" y="25"/>
                    </a:lnTo>
                    <a:lnTo>
                      <a:pt x="122" y="66"/>
                    </a:lnTo>
                    <a:lnTo>
                      <a:pt x="124" y="80"/>
                    </a:lnTo>
                    <a:lnTo>
                      <a:pt x="124" y="96"/>
                    </a:lnTo>
                    <a:lnTo>
                      <a:pt x="126" y="94"/>
                    </a:lnTo>
                    <a:lnTo>
                      <a:pt x="126" y="78"/>
                    </a:lnTo>
                    <a:lnTo>
                      <a:pt x="128" y="70"/>
                    </a:lnTo>
                    <a:lnTo>
                      <a:pt x="128" y="53"/>
                    </a:lnTo>
                    <a:lnTo>
                      <a:pt x="130" y="45"/>
                    </a:lnTo>
                    <a:lnTo>
                      <a:pt x="130" y="21"/>
                    </a:lnTo>
                    <a:lnTo>
                      <a:pt x="132" y="15"/>
                    </a:lnTo>
                    <a:lnTo>
                      <a:pt x="132" y="8"/>
                    </a:lnTo>
                    <a:lnTo>
                      <a:pt x="134" y="6"/>
                    </a:lnTo>
                    <a:lnTo>
                      <a:pt x="134" y="11"/>
                    </a:lnTo>
                    <a:lnTo>
                      <a:pt x="136" y="1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2" name="Freeform 114"/>
              <p:cNvSpPr>
                <a:spLocks noChangeAspect="1"/>
              </p:cNvSpPr>
              <p:nvPr/>
            </p:nvSpPr>
            <p:spPr bwMode="auto">
              <a:xfrm flipV="1">
                <a:off x="4301" y="3865"/>
                <a:ext cx="660" cy="63"/>
              </a:xfrm>
              <a:custGeom>
                <a:avLst/>
                <a:gdLst>
                  <a:gd name="T0" fmla="*/ 2 w 143"/>
                  <a:gd name="T1" fmla="*/ 51 h 71"/>
                  <a:gd name="T2" fmla="*/ 4 w 143"/>
                  <a:gd name="T3" fmla="*/ 53 h 71"/>
                  <a:gd name="T4" fmla="*/ 8 w 143"/>
                  <a:gd name="T5" fmla="*/ 44 h 71"/>
                  <a:gd name="T6" fmla="*/ 10 w 143"/>
                  <a:gd name="T7" fmla="*/ 28 h 71"/>
                  <a:gd name="T8" fmla="*/ 14 w 143"/>
                  <a:gd name="T9" fmla="*/ 18 h 71"/>
                  <a:gd name="T10" fmla="*/ 17 w 143"/>
                  <a:gd name="T11" fmla="*/ 16 h 71"/>
                  <a:gd name="T12" fmla="*/ 19 w 143"/>
                  <a:gd name="T13" fmla="*/ 18 h 71"/>
                  <a:gd name="T14" fmla="*/ 23 w 143"/>
                  <a:gd name="T15" fmla="*/ 67 h 71"/>
                  <a:gd name="T16" fmla="*/ 25 w 143"/>
                  <a:gd name="T17" fmla="*/ 49 h 71"/>
                  <a:gd name="T18" fmla="*/ 29 w 143"/>
                  <a:gd name="T19" fmla="*/ 44 h 71"/>
                  <a:gd name="T20" fmla="*/ 33 w 143"/>
                  <a:gd name="T21" fmla="*/ 40 h 71"/>
                  <a:gd name="T22" fmla="*/ 37 w 143"/>
                  <a:gd name="T23" fmla="*/ 32 h 71"/>
                  <a:gd name="T24" fmla="*/ 39 w 143"/>
                  <a:gd name="T25" fmla="*/ 20 h 71"/>
                  <a:gd name="T26" fmla="*/ 43 w 143"/>
                  <a:gd name="T27" fmla="*/ 30 h 71"/>
                  <a:gd name="T28" fmla="*/ 47 w 143"/>
                  <a:gd name="T29" fmla="*/ 36 h 71"/>
                  <a:gd name="T30" fmla="*/ 51 w 143"/>
                  <a:gd name="T31" fmla="*/ 26 h 71"/>
                  <a:gd name="T32" fmla="*/ 53 w 143"/>
                  <a:gd name="T33" fmla="*/ 38 h 71"/>
                  <a:gd name="T34" fmla="*/ 59 w 143"/>
                  <a:gd name="T35" fmla="*/ 36 h 71"/>
                  <a:gd name="T36" fmla="*/ 63 w 143"/>
                  <a:gd name="T37" fmla="*/ 36 h 71"/>
                  <a:gd name="T38" fmla="*/ 67 w 143"/>
                  <a:gd name="T39" fmla="*/ 45 h 71"/>
                  <a:gd name="T40" fmla="*/ 70 w 143"/>
                  <a:gd name="T41" fmla="*/ 32 h 71"/>
                  <a:gd name="T42" fmla="*/ 76 w 143"/>
                  <a:gd name="T43" fmla="*/ 30 h 71"/>
                  <a:gd name="T44" fmla="*/ 78 w 143"/>
                  <a:gd name="T45" fmla="*/ 38 h 71"/>
                  <a:gd name="T46" fmla="*/ 84 w 143"/>
                  <a:gd name="T47" fmla="*/ 34 h 71"/>
                  <a:gd name="T48" fmla="*/ 88 w 143"/>
                  <a:gd name="T49" fmla="*/ 16 h 71"/>
                  <a:gd name="T50" fmla="*/ 92 w 143"/>
                  <a:gd name="T51" fmla="*/ 0 h 71"/>
                  <a:gd name="T52" fmla="*/ 94 w 143"/>
                  <a:gd name="T53" fmla="*/ 36 h 71"/>
                  <a:gd name="T54" fmla="*/ 98 w 143"/>
                  <a:gd name="T55" fmla="*/ 67 h 71"/>
                  <a:gd name="T56" fmla="*/ 100 w 143"/>
                  <a:gd name="T57" fmla="*/ 65 h 71"/>
                  <a:gd name="T58" fmla="*/ 104 w 143"/>
                  <a:gd name="T59" fmla="*/ 47 h 71"/>
                  <a:gd name="T60" fmla="*/ 106 w 143"/>
                  <a:gd name="T61" fmla="*/ 32 h 71"/>
                  <a:gd name="T62" fmla="*/ 110 w 143"/>
                  <a:gd name="T63" fmla="*/ 16 h 71"/>
                  <a:gd name="T64" fmla="*/ 112 w 143"/>
                  <a:gd name="T65" fmla="*/ 24 h 71"/>
                  <a:gd name="T66" fmla="*/ 114 w 143"/>
                  <a:gd name="T67" fmla="*/ 42 h 71"/>
                  <a:gd name="T68" fmla="*/ 116 w 143"/>
                  <a:gd name="T69" fmla="*/ 18 h 71"/>
                  <a:gd name="T70" fmla="*/ 120 w 143"/>
                  <a:gd name="T71" fmla="*/ 12 h 71"/>
                  <a:gd name="T72" fmla="*/ 121 w 143"/>
                  <a:gd name="T73" fmla="*/ 28 h 71"/>
                  <a:gd name="T74" fmla="*/ 127 w 143"/>
                  <a:gd name="T75" fmla="*/ 34 h 71"/>
                  <a:gd name="T76" fmla="*/ 129 w 143"/>
                  <a:gd name="T77" fmla="*/ 42 h 71"/>
                  <a:gd name="T78" fmla="*/ 133 w 143"/>
                  <a:gd name="T79" fmla="*/ 45 h 71"/>
                  <a:gd name="T80" fmla="*/ 137 w 143"/>
                  <a:gd name="T81" fmla="*/ 51 h 71"/>
                  <a:gd name="T82" fmla="*/ 141 w 143"/>
                  <a:gd name="T83" fmla="*/ 4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71">
                    <a:moveTo>
                      <a:pt x="0" y="8"/>
                    </a:moveTo>
                    <a:lnTo>
                      <a:pt x="0" y="44"/>
                    </a:lnTo>
                    <a:lnTo>
                      <a:pt x="2" y="51"/>
                    </a:lnTo>
                    <a:lnTo>
                      <a:pt x="2" y="59"/>
                    </a:lnTo>
                    <a:lnTo>
                      <a:pt x="4" y="61"/>
                    </a:lnTo>
                    <a:lnTo>
                      <a:pt x="4" y="53"/>
                    </a:lnTo>
                    <a:lnTo>
                      <a:pt x="6" y="51"/>
                    </a:lnTo>
                    <a:lnTo>
                      <a:pt x="6" y="45"/>
                    </a:lnTo>
                    <a:lnTo>
                      <a:pt x="8" y="44"/>
                    </a:lnTo>
                    <a:lnTo>
                      <a:pt x="8" y="38"/>
                    </a:lnTo>
                    <a:lnTo>
                      <a:pt x="10" y="34"/>
                    </a:lnTo>
                    <a:lnTo>
                      <a:pt x="10" y="28"/>
                    </a:lnTo>
                    <a:lnTo>
                      <a:pt x="12" y="26"/>
                    </a:lnTo>
                    <a:lnTo>
                      <a:pt x="12" y="18"/>
                    </a:lnTo>
                    <a:lnTo>
                      <a:pt x="14" y="18"/>
                    </a:lnTo>
                    <a:lnTo>
                      <a:pt x="16" y="20"/>
                    </a:lnTo>
                    <a:lnTo>
                      <a:pt x="16" y="18"/>
                    </a:lnTo>
                    <a:lnTo>
                      <a:pt x="17" y="16"/>
                    </a:lnTo>
                    <a:lnTo>
                      <a:pt x="17" y="14"/>
                    </a:lnTo>
                    <a:lnTo>
                      <a:pt x="19" y="12"/>
                    </a:lnTo>
                    <a:lnTo>
                      <a:pt x="19" y="18"/>
                    </a:lnTo>
                    <a:lnTo>
                      <a:pt x="21" y="26"/>
                    </a:lnTo>
                    <a:lnTo>
                      <a:pt x="21" y="59"/>
                    </a:lnTo>
                    <a:lnTo>
                      <a:pt x="23" y="67"/>
                    </a:lnTo>
                    <a:lnTo>
                      <a:pt x="23" y="71"/>
                    </a:lnTo>
                    <a:lnTo>
                      <a:pt x="25" y="65"/>
                    </a:lnTo>
                    <a:lnTo>
                      <a:pt x="25" y="49"/>
                    </a:lnTo>
                    <a:lnTo>
                      <a:pt x="27" y="47"/>
                    </a:lnTo>
                    <a:lnTo>
                      <a:pt x="27" y="45"/>
                    </a:lnTo>
                    <a:lnTo>
                      <a:pt x="29" y="44"/>
                    </a:lnTo>
                    <a:lnTo>
                      <a:pt x="29" y="36"/>
                    </a:lnTo>
                    <a:lnTo>
                      <a:pt x="31" y="38"/>
                    </a:lnTo>
                    <a:lnTo>
                      <a:pt x="33" y="40"/>
                    </a:lnTo>
                    <a:lnTo>
                      <a:pt x="35" y="38"/>
                    </a:lnTo>
                    <a:lnTo>
                      <a:pt x="35" y="34"/>
                    </a:lnTo>
                    <a:lnTo>
                      <a:pt x="37" y="32"/>
                    </a:lnTo>
                    <a:lnTo>
                      <a:pt x="37" y="26"/>
                    </a:lnTo>
                    <a:lnTo>
                      <a:pt x="39" y="24"/>
                    </a:lnTo>
                    <a:lnTo>
                      <a:pt x="39" y="20"/>
                    </a:lnTo>
                    <a:lnTo>
                      <a:pt x="41" y="22"/>
                    </a:lnTo>
                    <a:lnTo>
                      <a:pt x="41" y="26"/>
                    </a:lnTo>
                    <a:lnTo>
                      <a:pt x="43" y="30"/>
                    </a:lnTo>
                    <a:lnTo>
                      <a:pt x="43" y="36"/>
                    </a:lnTo>
                    <a:lnTo>
                      <a:pt x="45" y="38"/>
                    </a:lnTo>
                    <a:lnTo>
                      <a:pt x="47" y="36"/>
                    </a:lnTo>
                    <a:lnTo>
                      <a:pt x="47" y="26"/>
                    </a:lnTo>
                    <a:lnTo>
                      <a:pt x="49" y="24"/>
                    </a:lnTo>
                    <a:lnTo>
                      <a:pt x="51" y="26"/>
                    </a:lnTo>
                    <a:lnTo>
                      <a:pt x="51" y="32"/>
                    </a:lnTo>
                    <a:lnTo>
                      <a:pt x="55" y="38"/>
                    </a:lnTo>
                    <a:lnTo>
                      <a:pt x="53" y="38"/>
                    </a:lnTo>
                    <a:lnTo>
                      <a:pt x="55" y="32"/>
                    </a:lnTo>
                    <a:lnTo>
                      <a:pt x="57" y="34"/>
                    </a:lnTo>
                    <a:lnTo>
                      <a:pt x="59" y="36"/>
                    </a:lnTo>
                    <a:lnTo>
                      <a:pt x="63" y="32"/>
                    </a:lnTo>
                    <a:lnTo>
                      <a:pt x="61" y="32"/>
                    </a:lnTo>
                    <a:lnTo>
                      <a:pt x="63" y="36"/>
                    </a:lnTo>
                    <a:lnTo>
                      <a:pt x="65" y="40"/>
                    </a:lnTo>
                    <a:lnTo>
                      <a:pt x="65" y="44"/>
                    </a:lnTo>
                    <a:lnTo>
                      <a:pt x="67" y="45"/>
                    </a:lnTo>
                    <a:lnTo>
                      <a:pt x="68" y="44"/>
                    </a:lnTo>
                    <a:lnTo>
                      <a:pt x="68" y="36"/>
                    </a:lnTo>
                    <a:lnTo>
                      <a:pt x="70" y="32"/>
                    </a:lnTo>
                    <a:lnTo>
                      <a:pt x="70" y="30"/>
                    </a:lnTo>
                    <a:lnTo>
                      <a:pt x="74" y="28"/>
                    </a:lnTo>
                    <a:lnTo>
                      <a:pt x="76" y="30"/>
                    </a:lnTo>
                    <a:lnTo>
                      <a:pt x="76" y="34"/>
                    </a:lnTo>
                    <a:lnTo>
                      <a:pt x="80" y="38"/>
                    </a:lnTo>
                    <a:lnTo>
                      <a:pt x="78" y="38"/>
                    </a:lnTo>
                    <a:lnTo>
                      <a:pt x="80" y="38"/>
                    </a:lnTo>
                    <a:lnTo>
                      <a:pt x="82" y="36"/>
                    </a:lnTo>
                    <a:lnTo>
                      <a:pt x="84" y="34"/>
                    </a:lnTo>
                    <a:lnTo>
                      <a:pt x="86" y="32"/>
                    </a:lnTo>
                    <a:lnTo>
                      <a:pt x="88" y="30"/>
                    </a:lnTo>
                    <a:lnTo>
                      <a:pt x="88" y="16"/>
                    </a:lnTo>
                    <a:lnTo>
                      <a:pt x="90" y="12"/>
                    </a:lnTo>
                    <a:lnTo>
                      <a:pt x="90" y="2"/>
                    </a:lnTo>
                    <a:lnTo>
                      <a:pt x="92" y="0"/>
                    </a:lnTo>
                    <a:lnTo>
                      <a:pt x="92" y="6"/>
                    </a:lnTo>
                    <a:lnTo>
                      <a:pt x="94" y="12"/>
                    </a:lnTo>
                    <a:lnTo>
                      <a:pt x="94" y="36"/>
                    </a:lnTo>
                    <a:lnTo>
                      <a:pt x="96" y="45"/>
                    </a:lnTo>
                    <a:lnTo>
                      <a:pt x="96" y="61"/>
                    </a:lnTo>
                    <a:lnTo>
                      <a:pt x="98" y="67"/>
                    </a:lnTo>
                    <a:lnTo>
                      <a:pt x="98" y="69"/>
                    </a:lnTo>
                    <a:lnTo>
                      <a:pt x="98" y="67"/>
                    </a:lnTo>
                    <a:lnTo>
                      <a:pt x="100" y="65"/>
                    </a:lnTo>
                    <a:lnTo>
                      <a:pt x="102" y="63"/>
                    </a:lnTo>
                    <a:lnTo>
                      <a:pt x="102" y="51"/>
                    </a:lnTo>
                    <a:lnTo>
                      <a:pt x="104" y="47"/>
                    </a:lnTo>
                    <a:lnTo>
                      <a:pt x="104" y="44"/>
                    </a:lnTo>
                    <a:lnTo>
                      <a:pt x="106" y="42"/>
                    </a:lnTo>
                    <a:lnTo>
                      <a:pt x="106" y="32"/>
                    </a:lnTo>
                    <a:lnTo>
                      <a:pt x="108" y="26"/>
                    </a:lnTo>
                    <a:lnTo>
                      <a:pt x="108" y="18"/>
                    </a:lnTo>
                    <a:lnTo>
                      <a:pt x="110" y="16"/>
                    </a:lnTo>
                    <a:lnTo>
                      <a:pt x="110" y="14"/>
                    </a:lnTo>
                    <a:lnTo>
                      <a:pt x="110" y="20"/>
                    </a:lnTo>
                    <a:lnTo>
                      <a:pt x="112" y="24"/>
                    </a:lnTo>
                    <a:lnTo>
                      <a:pt x="112" y="34"/>
                    </a:lnTo>
                    <a:lnTo>
                      <a:pt x="114" y="40"/>
                    </a:lnTo>
                    <a:lnTo>
                      <a:pt x="114" y="42"/>
                    </a:lnTo>
                    <a:lnTo>
                      <a:pt x="114" y="40"/>
                    </a:lnTo>
                    <a:lnTo>
                      <a:pt x="116" y="36"/>
                    </a:lnTo>
                    <a:lnTo>
                      <a:pt x="116" y="18"/>
                    </a:lnTo>
                    <a:lnTo>
                      <a:pt x="118" y="14"/>
                    </a:lnTo>
                    <a:lnTo>
                      <a:pt x="118" y="10"/>
                    </a:lnTo>
                    <a:lnTo>
                      <a:pt x="120" y="12"/>
                    </a:lnTo>
                    <a:lnTo>
                      <a:pt x="120" y="20"/>
                    </a:lnTo>
                    <a:lnTo>
                      <a:pt x="121" y="22"/>
                    </a:lnTo>
                    <a:lnTo>
                      <a:pt x="121" y="28"/>
                    </a:lnTo>
                    <a:lnTo>
                      <a:pt x="123" y="30"/>
                    </a:lnTo>
                    <a:lnTo>
                      <a:pt x="125" y="32"/>
                    </a:lnTo>
                    <a:lnTo>
                      <a:pt x="127" y="34"/>
                    </a:lnTo>
                    <a:lnTo>
                      <a:pt x="127" y="36"/>
                    </a:lnTo>
                    <a:lnTo>
                      <a:pt x="129" y="38"/>
                    </a:lnTo>
                    <a:lnTo>
                      <a:pt x="129" y="42"/>
                    </a:lnTo>
                    <a:lnTo>
                      <a:pt x="131" y="44"/>
                    </a:lnTo>
                    <a:lnTo>
                      <a:pt x="131" y="47"/>
                    </a:lnTo>
                    <a:lnTo>
                      <a:pt x="133" y="45"/>
                    </a:lnTo>
                    <a:lnTo>
                      <a:pt x="135" y="47"/>
                    </a:lnTo>
                    <a:lnTo>
                      <a:pt x="135" y="49"/>
                    </a:lnTo>
                    <a:lnTo>
                      <a:pt x="137" y="51"/>
                    </a:lnTo>
                    <a:lnTo>
                      <a:pt x="139" y="53"/>
                    </a:lnTo>
                    <a:lnTo>
                      <a:pt x="139" y="51"/>
                    </a:lnTo>
                    <a:lnTo>
                      <a:pt x="141" y="49"/>
                    </a:lnTo>
                    <a:lnTo>
                      <a:pt x="141" y="42"/>
                    </a:lnTo>
                    <a:lnTo>
                      <a:pt x="143" y="40"/>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3" name="Freeform 115"/>
              <p:cNvSpPr>
                <a:spLocks noChangeAspect="1"/>
              </p:cNvSpPr>
              <p:nvPr/>
            </p:nvSpPr>
            <p:spPr bwMode="auto">
              <a:xfrm flipV="1">
                <a:off x="4961" y="3867"/>
                <a:ext cx="651" cy="57"/>
              </a:xfrm>
              <a:custGeom>
                <a:avLst/>
                <a:gdLst>
                  <a:gd name="T0" fmla="*/ 2 w 141"/>
                  <a:gd name="T1" fmla="*/ 26 h 65"/>
                  <a:gd name="T2" fmla="*/ 4 w 141"/>
                  <a:gd name="T3" fmla="*/ 12 h 65"/>
                  <a:gd name="T4" fmla="*/ 8 w 141"/>
                  <a:gd name="T5" fmla="*/ 24 h 65"/>
                  <a:gd name="T6" fmla="*/ 12 w 141"/>
                  <a:gd name="T7" fmla="*/ 38 h 65"/>
                  <a:gd name="T8" fmla="*/ 16 w 141"/>
                  <a:gd name="T9" fmla="*/ 32 h 65"/>
                  <a:gd name="T10" fmla="*/ 18 w 141"/>
                  <a:gd name="T11" fmla="*/ 16 h 65"/>
                  <a:gd name="T12" fmla="*/ 22 w 141"/>
                  <a:gd name="T13" fmla="*/ 12 h 65"/>
                  <a:gd name="T14" fmla="*/ 24 w 141"/>
                  <a:gd name="T15" fmla="*/ 47 h 65"/>
                  <a:gd name="T16" fmla="*/ 26 w 141"/>
                  <a:gd name="T17" fmla="*/ 53 h 65"/>
                  <a:gd name="T18" fmla="*/ 30 w 141"/>
                  <a:gd name="T19" fmla="*/ 40 h 65"/>
                  <a:gd name="T20" fmla="*/ 35 w 141"/>
                  <a:gd name="T21" fmla="*/ 32 h 65"/>
                  <a:gd name="T22" fmla="*/ 39 w 141"/>
                  <a:gd name="T23" fmla="*/ 22 h 65"/>
                  <a:gd name="T24" fmla="*/ 41 w 141"/>
                  <a:gd name="T25" fmla="*/ 12 h 65"/>
                  <a:gd name="T26" fmla="*/ 45 w 141"/>
                  <a:gd name="T27" fmla="*/ 41 h 65"/>
                  <a:gd name="T28" fmla="*/ 47 w 141"/>
                  <a:gd name="T29" fmla="*/ 49 h 65"/>
                  <a:gd name="T30" fmla="*/ 51 w 141"/>
                  <a:gd name="T31" fmla="*/ 32 h 65"/>
                  <a:gd name="T32" fmla="*/ 53 w 141"/>
                  <a:gd name="T33" fmla="*/ 8 h 65"/>
                  <a:gd name="T34" fmla="*/ 57 w 141"/>
                  <a:gd name="T35" fmla="*/ 20 h 65"/>
                  <a:gd name="T36" fmla="*/ 63 w 141"/>
                  <a:gd name="T37" fmla="*/ 40 h 65"/>
                  <a:gd name="T38" fmla="*/ 65 w 141"/>
                  <a:gd name="T39" fmla="*/ 41 h 65"/>
                  <a:gd name="T40" fmla="*/ 69 w 141"/>
                  <a:gd name="T41" fmla="*/ 34 h 65"/>
                  <a:gd name="T42" fmla="*/ 71 w 141"/>
                  <a:gd name="T43" fmla="*/ 18 h 65"/>
                  <a:gd name="T44" fmla="*/ 77 w 141"/>
                  <a:gd name="T45" fmla="*/ 8 h 65"/>
                  <a:gd name="T46" fmla="*/ 79 w 141"/>
                  <a:gd name="T47" fmla="*/ 14 h 65"/>
                  <a:gd name="T48" fmla="*/ 81 w 141"/>
                  <a:gd name="T49" fmla="*/ 36 h 65"/>
                  <a:gd name="T50" fmla="*/ 84 w 141"/>
                  <a:gd name="T51" fmla="*/ 40 h 65"/>
                  <a:gd name="T52" fmla="*/ 88 w 141"/>
                  <a:gd name="T53" fmla="*/ 30 h 65"/>
                  <a:gd name="T54" fmla="*/ 90 w 141"/>
                  <a:gd name="T55" fmla="*/ 59 h 65"/>
                  <a:gd name="T56" fmla="*/ 92 w 141"/>
                  <a:gd name="T57" fmla="*/ 55 h 65"/>
                  <a:gd name="T58" fmla="*/ 96 w 141"/>
                  <a:gd name="T59" fmla="*/ 40 h 65"/>
                  <a:gd name="T60" fmla="*/ 98 w 141"/>
                  <a:gd name="T61" fmla="*/ 30 h 65"/>
                  <a:gd name="T62" fmla="*/ 102 w 141"/>
                  <a:gd name="T63" fmla="*/ 30 h 65"/>
                  <a:gd name="T64" fmla="*/ 104 w 141"/>
                  <a:gd name="T65" fmla="*/ 20 h 65"/>
                  <a:gd name="T66" fmla="*/ 110 w 141"/>
                  <a:gd name="T67" fmla="*/ 28 h 65"/>
                  <a:gd name="T68" fmla="*/ 114 w 141"/>
                  <a:gd name="T69" fmla="*/ 34 h 65"/>
                  <a:gd name="T70" fmla="*/ 118 w 141"/>
                  <a:gd name="T71" fmla="*/ 26 h 65"/>
                  <a:gd name="T72" fmla="*/ 124 w 141"/>
                  <a:gd name="T73" fmla="*/ 24 h 65"/>
                  <a:gd name="T74" fmla="*/ 126 w 141"/>
                  <a:gd name="T75" fmla="*/ 0 h 65"/>
                  <a:gd name="T76" fmla="*/ 130 w 141"/>
                  <a:gd name="T77" fmla="*/ 16 h 65"/>
                  <a:gd name="T78" fmla="*/ 134 w 141"/>
                  <a:gd name="T79" fmla="*/ 47 h 65"/>
                  <a:gd name="T80" fmla="*/ 135 w 141"/>
                  <a:gd name="T81" fmla="*/ 55 h 65"/>
                  <a:gd name="T82" fmla="*/ 139 w 141"/>
                  <a:gd name="T83"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65">
                    <a:moveTo>
                      <a:pt x="0" y="36"/>
                    </a:moveTo>
                    <a:lnTo>
                      <a:pt x="0" y="28"/>
                    </a:lnTo>
                    <a:lnTo>
                      <a:pt x="2" y="26"/>
                    </a:lnTo>
                    <a:lnTo>
                      <a:pt x="2" y="18"/>
                    </a:lnTo>
                    <a:lnTo>
                      <a:pt x="4" y="16"/>
                    </a:lnTo>
                    <a:lnTo>
                      <a:pt x="4" y="12"/>
                    </a:lnTo>
                    <a:lnTo>
                      <a:pt x="6" y="14"/>
                    </a:lnTo>
                    <a:lnTo>
                      <a:pt x="8" y="16"/>
                    </a:lnTo>
                    <a:lnTo>
                      <a:pt x="8" y="24"/>
                    </a:lnTo>
                    <a:lnTo>
                      <a:pt x="10" y="28"/>
                    </a:lnTo>
                    <a:lnTo>
                      <a:pt x="10" y="36"/>
                    </a:lnTo>
                    <a:lnTo>
                      <a:pt x="12" y="38"/>
                    </a:lnTo>
                    <a:lnTo>
                      <a:pt x="14" y="36"/>
                    </a:lnTo>
                    <a:lnTo>
                      <a:pt x="14" y="34"/>
                    </a:lnTo>
                    <a:lnTo>
                      <a:pt x="16" y="32"/>
                    </a:lnTo>
                    <a:lnTo>
                      <a:pt x="16" y="28"/>
                    </a:lnTo>
                    <a:lnTo>
                      <a:pt x="18" y="24"/>
                    </a:lnTo>
                    <a:lnTo>
                      <a:pt x="18" y="16"/>
                    </a:lnTo>
                    <a:lnTo>
                      <a:pt x="20" y="14"/>
                    </a:lnTo>
                    <a:lnTo>
                      <a:pt x="20" y="10"/>
                    </a:lnTo>
                    <a:lnTo>
                      <a:pt x="22" y="12"/>
                    </a:lnTo>
                    <a:lnTo>
                      <a:pt x="22" y="16"/>
                    </a:lnTo>
                    <a:lnTo>
                      <a:pt x="24" y="20"/>
                    </a:lnTo>
                    <a:lnTo>
                      <a:pt x="24" y="47"/>
                    </a:lnTo>
                    <a:lnTo>
                      <a:pt x="26" y="53"/>
                    </a:lnTo>
                    <a:lnTo>
                      <a:pt x="26" y="55"/>
                    </a:lnTo>
                    <a:lnTo>
                      <a:pt x="26" y="53"/>
                    </a:lnTo>
                    <a:lnTo>
                      <a:pt x="28" y="47"/>
                    </a:lnTo>
                    <a:lnTo>
                      <a:pt x="28" y="38"/>
                    </a:lnTo>
                    <a:lnTo>
                      <a:pt x="30" y="40"/>
                    </a:lnTo>
                    <a:lnTo>
                      <a:pt x="31" y="38"/>
                    </a:lnTo>
                    <a:lnTo>
                      <a:pt x="35" y="34"/>
                    </a:lnTo>
                    <a:lnTo>
                      <a:pt x="35" y="32"/>
                    </a:lnTo>
                    <a:lnTo>
                      <a:pt x="37" y="30"/>
                    </a:lnTo>
                    <a:lnTo>
                      <a:pt x="37" y="26"/>
                    </a:lnTo>
                    <a:lnTo>
                      <a:pt x="39" y="22"/>
                    </a:lnTo>
                    <a:lnTo>
                      <a:pt x="39" y="12"/>
                    </a:lnTo>
                    <a:lnTo>
                      <a:pt x="41" y="10"/>
                    </a:lnTo>
                    <a:lnTo>
                      <a:pt x="41" y="12"/>
                    </a:lnTo>
                    <a:lnTo>
                      <a:pt x="43" y="16"/>
                    </a:lnTo>
                    <a:lnTo>
                      <a:pt x="43" y="32"/>
                    </a:lnTo>
                    <a:lnTo>
                      <a:pt x="45" y="41"/>
                    </a:lnTo>
                    <a:lnTo>
                      <a:pt x="45" y="57"/>
                    </a:lnTo>
                    <a:lnTo>
                      <a:pt x="47" y="57"/>
                    </a:lnTo>
                    <a:lnTo>
                      <a:pt x="47" y="49"/>
                    </a:lnTo>
                    <a:lnTo>
                      <a:pt x="49" y="47"/>
                    </a:lnTo>
                    <a:lnTo>
                      <a:pt x="49" y="36"/>
                    </a:lnTo>
                    <a:lnTo>
                      <a:pt x="51" y="32"/>
                    </a:lnTo>
                    <a:lnTo>
                      <a:pt x="51" y="24"/>
                    </a:lnTo>
                    <a:lnTo>
                      <a:pt x="53" y="20"/>
                    </a:lnTo>
                    <a:lnTo>
                      <a:pt x="53" y="8"/>
                    </a:lnTo>
                    <a:lnTo>
                      <a:pt x="55" y="6"/>
                    </a:lnTo>
                    <a:lnTo>
                      <a:pt x="57" y="8"/>
                    </a:lnTo>
                    <a:lnTo>
                      <a:pt x="57" y="20"/>
                    </a:lnTo>
                    <a:lnTo>
                      <a:pt x="59" y="26"/>
                    </a:lnTo>
                    <a:lnTo>
                      <a:pt x="59" y="36"/>
                    </a:lnTo>
                    <a:lnTo>
                      <a:pt x="63" y="40"/>
                    </a:lnTo>
                    <a:lnTo>
                      <a:pt x="61" y="40"/>
                    </a:lnTo>
                    <a:lnTo>
                      <a:pt x="63" y="40"/>
                    </a:lnTo>
                    <a:lnTo>
                      <a:pt x="65" y="41"/>
                    </a:lnTo>
                    <a:lnTo>
                      <a:pt x="67" y="40"/>
                    </a:lnTo>
                    <a:lnTo>
                      <a:pt x="67" y="36"/>
                    </a:lnTo>
                    <a:lnTo>
                      <a:pt x="69" y="34"/>
                    </a:lnTo>
                    <a:lnTo>
                      <a:pt x="69" y="28"/>
                    </a:lnTo>
                    <a:lnTo>
                      <a:pt x="71" y="26"/>
                    </a:lnTo>
                    <a:lnTo>
                      <a:pt x="71" y="18"/>
                    </a:lnTo>
                    <a:lnTo>
                      <a:pt x="73" y="16"/>
                    </a:lnTo>
                    <a:lnTo>
                      <a:pt x="73" y="12"/>
                    </a:lnTo>
                    <a:lnTo>
                      <a:pt x="77" y="8"/>
                    </a:lnTo>
                    <a:lnTo>
                      <a:pt x="75" y="8"/>
                    </a:lnTo>
                    <a:lnTo>
                      <a:pt x="77" y="12"/>
                    </a:lnTo>
                    <a:lnTo>
                      <a:pt x="79" y="14"/>
                    </a:lnTo>
                    <a:lnTo>
                      <a:pt x="79" y="24"/>
                    </a:lnTo>
                    <a:lnTo>
                      <a:pt x="81" y="30"/>
                    </a:lnTo>
                    <a:lnTo>
                      <a:pt x="81" y="36"/>
                    </a:lnTo>
                    <a:lnTo>
                      <a:pt x="84" y="40"/>
                    </a:lnTo>
                    <a:lnTo>
                      <a:pt x="82" y="40"/>
                    </a:lnTo>
                    <a:lnTo>
                      <a:pt x="84" y="40"/>
                    </a:lnTo>
                    <a:lnTo>
                      <a:pt x="86" y="36"/>
                    </a:lnTo>
                    <a:lnTo>
                      <a:pt x="86" y="28"/>
                    </a:lnTo>
                    <a:lnTo>
                      <a:pt x="88" y="30"/>
                    </a:lnTo>
                    <a:lnTo>
                      <a:pt x="88" y="38"/>
                    </a:lnTo>
                    <a:lnTo>
                      <a:pt x="90" y="43"/>
                    </a:lnTo>
                    <a:lnTo>
                      <a:pt x="90" y="59"/>
                    </a:lnTo>
                    <a:lnTo>
                      <a:pt x="92" y="63"/>
                    </a:lnTo>
                    <a:lnTo>
                      <a:pt x="92" y="65"/>
                    </a:lnTo>
                    <a:lnTo>
                      <a:pt x="92" y="55"/>
                    </a:lnTo>
                    <a:lnTo>
                      <a:pt x="94" y="49"/>
                    </a:lnTo>
                    <a:lnTo>
                      <a:pt x="94" y="41"/>
                    </a:lnTo>
                    <a:lnTo>
                      <a:pt x="96" y="40"/>
                    </a:lnTo>
                    <a:lnTo>
                      <a:pt x="96" y="38"/>
                    </a:lnTo>
                    <a:lnTo>
                      <a:pt x="98" y="34"/>
                    </a:lnTo>
                    <a:lnTo>
                      <a:pt x="98" y="30"/>
                    </a:lnTo>
                    <a:lnTo>
                      <a:pt x="100" y="26"/>
                    </a:lnTo>
                    <a:lnTo>
                      <a:pt x="100" y="28"/>
                    </a:lnTo>
                    <a:lnTo>
                      <a:pt x="102" y="30"/>
                    </a:lnTo>
                    <a:lnTo>
                      <a:pt x="102" y="28"/>
                    </a:lnTo>
                    <a:lnTo>
                      <a:pt x="104" y="26"/>
                    </a:lnTo>
                    <a:lnTo>
                      <a:pt x="104" y="20"/>
                    </a:lnTo>
                    <a:lnTo>
                      <a:pt x="106" y="22"/>
                    </a:lnTo>
                    <a:lnTo>
                      <a:pt x="106" y="24"/>
                    </a:lnTo>
                    <a:lnTo>
                      <a:pt x="110" y="28"/>
                    </a:lnTo>
                    <a:lnTo>
                      <a:pt x="110" y="32"/>
                    </a:lnTo>
                    <a:lnTo>
                      <a:pt x="112" y="34"/>
                    </a:lnTo>
                    <a:lnTo>
                      <a:pt x="114" y="34"/>
                    </a:lnTo>
                    <a:lnTo>
                      <a:pt x="116" y="32"/>
                    </a:lnTo>
                    <a:lnTo>
                      <a:pt x="116" y="28"/>
                    </a:lnTo>
                    <a:lnTo>
                      <a:pt x="118" y="26"/>
                    </a:lnTo>
                    <a:lnTo>
                      <a:pt x="120" y="28"/>
                    </a:lnTo>
                    <a:lnTo>
                      <a:pt x="122" y="26"/>
                    </a:lnTo>
                    <a:lnTo>
                      <a:pt x="124" y="24"/>
                    </a:lnTo>
                    <a:lnTo>
                      <a:pt x="124" y="16"/>
                    </a:lnTo>
                    <a:lnTo>
                      <a:pt x="126" y="10"/>
                    </a:lnTo>
                    <a:lnTo>
                      <a:pt x="126" y="0"/>
                    </a:lnTo>
                    <a:lnTo>
                      <a:pt x="128" y="2"/>
                    </a:lnTo>
                    <a:lnTo>
                      <a:pt x="130" y="4"/>
                    </a:lnTo>
                    <a:lnTo>
                      <a:pt x="130" y="16"/>
                    </a:lnTo>
                    <a:lnTo>
                      <a:pt x="132" y="22"/>
                    </a:lnTo>
                    <a:lnTo>
                      <a:pt x="132" y="40"/>
                    </a:lnTo>
                    <a:lnTo>
                      <a:pt x="134" y="47"/>
                    </a:lnTo>
                    <a:lnTo>
                      <a:pt x="134" y="59"/>
                    </a:lnTo>
                    <a:lnTo>
                      <a:pt x="135" y="57"/>
                    </a:lnTo>
                    <a:lnTo>
                      <a:pt x="135" y="55"/>
                    </a:lnTo>
                    <a:lnTo>
                      <a:pt x="137" y="51"/>
                    </a:lnTo>
                    <a:lnTo>
                      <a:pt x="137" y="49"/>
                    </a:lnTo>
                    <a:lnTo>
                      <a:pt x="139" y="47"/>
                    </a:lnTo>
                    <a:lnTo>
                      <a:pt x="139" y="38"/>
                    </a:lnTo>
                    <a:lnTo>
                      <a:pt x="141" y="3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4" name="Freeform 116"/>
              <p:cNvSpPr>
                <a:spLocks noChangeAspect="1"/>
              </p:cNvSpPr>
              <p:nvPr/>
            </p:nvSpPr>
            <p:spPr bwMode="auto">
              <a:xfrm flipV="1">
                <a:off x="5612" y="3883"/>
                <a:ext cx="102" cy="22"/>
              </a:xfrm>
              <a:custGeom>
                <a:avLst/>
                <a:gdLst>
                  <a:gd name="T0" fmla="*/ 0 w 22"/>
                  <a:gd name="T1" fmla="*/ 16 h 27"/>
                  <a:gd name="T2" fmla="*/ 0 w 22"/>
                  <a:gd name="T3" fmla="*/ 10 h 27"/>
                  <a:gd name="T4" fmla="*/ 2 w 22"/>
                  <a:gd name="T5" fmla="*/ 10 h 27"/>
                  <a:gd name="T6" fmla="*/ 4 w 22"/>
                  <a:gd name="T7" fmla="*/ 12 h 27"/>
                  <a:gd name="T8" fmla="*/ 6 w 22"/>
                  <a:gd name="T9" fmla="*/ 8 h 27"/>
                  <a:gd name="T10" fmla="*/ 6 w 22"/>
                  <a:gd name="T11" fmla="*/ 2 h 27"/>
                  <a:gd name="T12" fmla="*/ 8 w 22"/>
                  <a:gd name="T13" fmla="*/ 0 h 27"/>
                  <a:gd name="T14" fmla="*/ 10 w 22"/>
                  <a:gd name="T15" fmla="*/ 0 h 27"/>
                  <a:gd name="T16" fmla="*/ 10 w 22"/>
                  <a:gd name="T17" fmla="*/ 12 h 27"/>
                  <a:gd name="T18" fmla="*/ 12 w 22"/>
                  <a:gd name="T19" fmla="*/ 18 h 27"/>
                  <a:gd name="T20" fmla="*/ 12 w 22"/>
                  <a:gd name="T21" fmla="*/ 27 h 27"/>
                  <a:gd name="T22" fmla="*/ 14 w 22"/>
                  <a:gd name="T23" fmla="*/ 25 h 27"/>
                  <a:gd name="T24" fmla="*/ 14 w 22"/>
                  <a:gd name="T25" fmla="*/ 23 h 27"/>
                  <a:gd name="T26" fmla="*/ 16 w 22"/>
                  <a:gd name="T27" fmla="*/ 21 h 27"/>
                  <a:gd name="T28" fmla="*/ 16 w 22"/>
                  <a:gd name="T29" fmla="*/ 18 h 27"/>
                  <a:gd name="T30" fmla="*/ 18 w 22"/>
                  <a:gd name="T31" fmla="*/ 16 h 27"/>
                  <a:gd name="T32" fmla="*/ 18 w 22"/>
                  <a:gd name="T33" fmla="*/ 8 h 27"/>
                  <a:gd name="T34" fmla="*/ 20 w 22"/>
                  <a:gd name="T35" fmla="*/ 6 h 27"/>
                  <a:gd name="T36" fmla="*/ 22 w 22"/>
                  <a:gd name="T3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7">
                    <a:moveTo>
                      <a:pt x="0" y="16"/>
                    </a:moveTo>
                    <a:lnTo>
                      <a:pt x="0" y="10"/>
                    </a:lnTo>
                    <a:lnTo>
                      <a:pt x="2" y="10"/>
                    </a:lnTo>
                    <a:lnTo>
                      <a:pt x="4" y="12"/>
                    </a:lnTo>
                    <a:lnTo>
                      <a:pt x="6" y="8"/>
                    </a:lnTo>
                    <a:lnTo>
                      <a:pt x="6" y="2"/>
                    </a:lnTo>
                    <a:lnTo>
                      <a:pt x="8" y="0"/>
                    </a:lnTo>
                    <a:lnTo>
                      <a:pt x="10" y="0"/>
                    </a:lnTo>
                    <a:lnTo>
                      <a:pt x="10" y="12"/>
                    </a:lnTo>
                    <a:lnTo>
                      <a:pt x="12" y="18"/>
                    </a:lnTo>
                    <a:lnTo>
                      <a:pt x="12" y="27"/>
                    </a:lnTo>
                    <a:lnTo>
                      <a:pt x="14" y="25"/>
                    </a:lnTo>
                    <a:lnTo>
                      <a:pt x="14" y="23"/>
                    </a:lnTo>
                    <a:lnTo>
                      <a:pt x="16" y="21"/>
                    </a:lnTo>
                    <a:lnTo>
                      <a:pt x="16" y="18"/>
                    </a:lnTo>
                    <a:lnTo>
                      <a:pt x="18" y="16"/>
                    </a:lnTo>
                    <a:lnTo>
                      <a:pt x="18" y="8"/>
                    </a:lnTo>
                    <a:lnTo>
                      <a:pt x="20" y="6"/>
                    </a:lnTo>
                    <a:lnTo>
                      <a:pt x="22" y="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5" name="Freeform 117"/>
              <p:cNvSpPr>
                <a:spLocks noChangeAspect="1"/>
              </p:cNvSpPr>
              <p:nvPr/>
            </p:nvSpPr>
            <p:spPr bwMode="auto">
              <a:xfrm flipV="1">
                <a:off x="1769" y="3904"/>
                <a:ext cx="716" cy="85"/>
              </a:xfrm>
              <a:custGeom>
                <a:avLst/>
                <a:gdLst>
                  <a:gd name="T0" fmla="*/ 2 w 155"/>
                  <a:gd name="T1" fmla="*/ 53 h 96"/>
                  <a:gd name="T2" fmla="*/ 8 w 155"/>
                  <a:gd name="T3" fmla="*/ 47 h 96"/>
                  <a:gd name="T4" fmla="*/ 12 w 155"/>
                  <a:gd name="T5" fmla="*/ 45 h 96"/>
                  <a:gd name="T6" fmla="*/ 16 w 155"/>
                  <a:gd name="T7" fmla="*/ 45 h 96"/>
                  <a:gd name="T8" fmla="*/ 20 w 155"/>
                  <a:gd name="T9" fmla="*/ 49 h 96"/>
                  <a:gd name="T10" fmla="*/ 24 w 155"/>
                  <a:gd name="T11" fmla="*/ 57 h 96"/>
                  <a:gd name="T12" fmla="*/ 30 w 155"/>
                  <a:gd name="T13" fmla="*/ 49 h 96"/>
                  <a:gd name="T14" fmla="*/ 36 w 155"/>
                  <a:gd name="T15" fmla="*/ 43 h 96"/>
                  <a:gd name="T16" fmla="*/ 38 w 155"/>
                  <a:gd name="T17" fmla="*/ 51 h 96"/>
                  <a:gd name="T18" fmla="*/ 41 w 155"/>
                  <a:gd name="T19" fmla="*/ 49 h 96"/>
                  <a:gd name="T20" fmla="*/ 45 w 155"/>
                  <a:gd name="T21" fmla="*/ 47 h 96"/>
                  <a:gd name="T22" fmla="*/ 49 w 155"/>
                  <a:gd name="T23" fmla="*/ 49 h 96"/>
                  <a:gd name="T24" fmla="*/ 53 w 155"/>
                  <a:gd name="T25" fmla="*/ 39 h 96"/>
                  <a:gd name="T26" fmla="*/ 59 w 155"/>
                  <a:gd name="T27" fmla="*/ 41 h 96"/>
                  <a:gd name="T28" fmla="*/ 63 w 155"/>
                  <a:gd name="T29" fmla="*/ 37 h 96"/>
                  <a:gd name="T30" fmla="*/ 69 w 155"/>
                  <a:gd name="T31" fmla="*/ 51 h 96"/>
                  <a:gd name="T32" fmla="*/ 75 w 155"/>
                  <a:gd name="T33" fmla="*/ 61 h 96"/>
                  <a:gd name="T34" fmla="*/ 77 w 155"/>
                  <a:gd name="T35" fmla="*/ 59 h 96"/>
                  <a:gd name="T36" fmla="*/ 79 w 155"/>
                  <a:gd name="T37" fmla="*/ 45 h 96"/>
                  <a:gd name="T38" fmla="*/ 83 w 155"/>
                  <a:gd name="T39" fmla="*/ 39 h 96"/>
                  <a:gd name="T40" fmla="*/ 89 w 155"/>
                  <a:gd name="T41" fmla="*/ 41 h 96"/>
                  <a:gd name="T42" fmla="*/ 91 w 155"/>
                  <a:gd name="T43" fmla="*/ 53 h 96"/>
                  <a:gd name="T44" fmla="*/ 94 w 155"/>
                  <a:gd name="T45" fmla="*/ 57 h 96"/>
                  <a:gd name="T46" fmla="*/ 98 w 155"/>
                  <a:gd name="T47" fmla="*/ 53 h 96"/>
                  <a:gd name="T48" fmla="*/ 102 w 155"/>
                  <a:gd name="T49" fmla="*/ 39 h 96"/>
                  <a:gd name="T50" fmla="*/ 106 w 155"/>
                  <a:gd name="T51" fmla="*/ 33 h 96"/>
                  <a:gd name="T52" fmla="*/ 108 w 155"/>
                  <a:gd name="T53" fmla="*/ 45 h 96"/>
                  <a:gd name="T54" fmla="*/ 114 w 155"/>
                  <a:gd name="T55" fmla="*/ 59 h 96"/>
                  <a:gd name="T56" fmla="*/ 116 w 155"/>
                  <a:gd name="T57" fmla="*/ 63 h 96"/>
                  <a:gd name="T58" fmla="*/ 120 w 155"/>
                  <a:gd name="T59" fmla="*/ 53 h 96"/>
                  <a:gd name="T60" fmla="*/ 122 w 155"/>
                  <a:gd name="T61" fmla="*/ 33 h 96"/>
                  <a:gd name="T62" fmla="*/ 126 w 155"/>
                  <a:gd name="T63" fmla="*/ 12 h 96"/>
                  <a:gd name="T64" fmla="*/ 128 w 155"/>
                  <a:gd name="T65" fmla="*/ 0 h 96"/>
                  <a:gd name="T66" fmla="*/ 130 w 155"/>
                  <a:gd name="T67" fmla="*/ 27 h 96"/>
                  <a:gd name="T68" fmla="*/ 134 w 155"/>
                  <a:gd name="T69" fmla="*/ 80 h 96"/>
                  <a:gd name="T70" fmla="*/ 136 w 155"/>
                  <a:gd name="T71" fmla="*/ 96 h 96"/>
                  <a:gd name="T72" fmla="*/ 138 w 155"/>
                  <a:gd name="T73" fmla="*/ 72 h 96"/>
                  <a:gd name="T74" fmla="*/ 142 w 155"/>
                  <a:gd name="T75" fmla="*/ 45 h 96"/>
                  <a:gd name="T76" fmla="*/ 144 w 155"/>
                  <a:gd name="T77" fmla="*/ 25 h 96"/>
                  <a:gd name="T78" fmla="*/ 147 w 155"/>
                  <a:gd name="T79" fmla="*/ 41 h 96"/>
                  <a:gd name="T80" fmla="*/ 149 w 155"/>
                  <a:gd name="T81" fmla="*/ 63 h 96"/>
                  <a:gd name="T82" fmla="*/ 153 w 155"/>
                  <a:gd name="T83"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96">
                    <a:moveTo>
                      <a:pt x="2" y="53"/>
                    </a:moveTo>
                    <a:lnTo>
                      <a:pt x="0" y="53"/>
                    </a:lnTo>
                    <a:lnTo>
                      <a:pt x="2" y="53"/>
                    </a:lnTo>
                    <a:lnTo>
                      <a:pt x="4" y="51"/>
                    </a:lnTo>
                    <a:lnTo>
                      <a:pt x="6" y="49"/>
                    </a:lnTo>
                    <a:lnTo>
                      <a:pt x="8" y="47"/>
                    </a:lnTo>
                    <a:lnTo>
                      <a:pt x="8" y="43"/>
                    </a:lnTo>
                    <a:lnTo>
                      <a:pt x="10" y="43"/>
                    </a:lnTo>
                    <a:lnTo>
                      <a:pt x="12" y="45"/>
                    </a:lnTo>
                    <a:lnTo>
                      <a:pt x="12" y="47"/>
                    </a:lnTo>
                    <a:lnTo>
                      <a:pt x="16" y="49"/>
                    </a:lnTo>
                    <a:lnTo>
                      <a:pt x="16" y="45"/>
                    </a:lnTo>
                    <a:lnTo>
                      <a:pt x="18" y="43"/>
                    </a:lnTo>
                    <a:lnTo>
                      <a:pt x="20" y="45"/>
                    </a:lnTo>
                    <a:lnTo>
                      <a:pt x="20" y="49"/>
                    </a:lnTo>
                    <a:lnTo>
                      <a:pt x="22" y="51"/>
                    </a:lnTo>
                    <a:lnTo>
                      <a:pt x="22" y="55"/>
                    </a:lnTo>
                    <a:lnTo>
                      <a:pt x="24" y="57"/>
                    </a:lnTo>
                    <a:lnTo>
                      <a:pt x="26" y="55"/>
                    </a:lnTo>
                    <a:lnTo>
                      <a:pt x="30" y="51"/>
                    </a:lnTo>
                    <a:lnTo>
                      <a:pt x="30" y="49"/>
                    </a:lnTo>
                    <a:lnTo>
                      <a:pt x="32" y="47"/>
                    </a:lnTo>
                    <a:lnTo>
                      <a:pt x="32" y="45"/>
                    </a:lnTo>
                    <a:lnTo>
                      <a:pt x="36" y="43"/>
                    </a:lnTo>
                    <a:lnTo>
                      <a:pt x="36" y="45"/>
                    </a:lnTo>
                    <a:lnTo>
                      <a:pt x="38" y="47"/>
                    </a:lnTo>
                    <a:lnTo>
                      <a:pt x="38" y="51"/>
                    </a:lnTo>
                    <a:lnTo>
                      <a:pt x="40" y="53"/>
                    </a:lnTo>
                    <a:lnTo>
                      <a:pt x="40" y="51"/>
                    </a:lnTo>
                    <a:lnTo>
                      <a:pt x="41" y="49"/>
                    </a:lnTo>
                    <a:lnTo>
                      <a:pt x="41" y="43"/>
                    </a:lnTo>
                    <a:lnTo>
                      <a:pt x="43" y="45"/>
                    </a:lnTo>
                    <a:lnTo>
                      <a:pt x="45" y="47"/>
                    </a:lnTo>
                    <a:lnTo>
                      <a:pt x="45" y="53"/>
                    </a:lnTo>
                    <a:lnTo>
                      <a:pt x="47" y="53"/>
                    </a:lnTo>
                    <a:lnTo>
                      <a:pt x="49" y="49"/>
                    </a:lnTo>
                    <a:lnTo>
                      <a:pt x="51" y="47"/>
                    </a:lnTo>
                    <a:lnTo>
                      <a:pt x="51" y="41"/>
                    </a:lnTo>
                    <a:lnTo>
                      <a:pt x="53" y="39"/>
                    </a:lnTo>
                    <a:lnTo>
                      <a:pt x="55" y="41"/>
                    </a:lnTo>
                    <a:lnTo>
                      <a:pt x="57" y="39"/>
                    </a:lnTo>
                    <a:lnTo>
                      <a:pt x="59" y="41"/>
                    </a:lnTo>
                    <a:lnTo>
                      <a:pt x="63" y="37"/>
                    </a:lnTo>
                    <a:lnTo>
                      <a:pt x="61" y="37"/>
                    </a:lnTo>
                    <a:lnTo>
                      <a:pt x="63" y="37"/>
                    </a:lnTo>
                    <a:lnTo>
                      <a:pt x="67" y="41"/>
                    </a:lnTo>
                    <a:lnTo>
                      <a:pt x="67" y="47"/>
                    </a:lnTo>
                    <a:lnTo>
                      <a:pt x="69" y="51"/>
                    </a:lnTo>
                    <a:lnTo>
                      <a:pt x="69" y="55"/>
                    </a:lnTo>
                    <a:lnTo>
                      <a:pt x="71" y="57"/>
                    </a:lnTo>
                    <a:lnTo>
                      <a:pt x="75" y="61"/>
                    </a:lnTo>
                    <a:lnTo>
                      <a:pt x="73" y="61"/>
                    </a:lnTo>
                    <a:lnTo>
                      <a:pt x="75" y="61"/>
                    </a:lnTo>
                    <a:lnTo>
                      <a:pt x="77" y="59"/>
                    </a:lnTo>
                    <a:lnTo>
                      <a:pt x="77" y="53"/>
                    </a:lnTo>
                    <a:lnTo>
                      <a:pt x="79" y="49"/>
                    </a:lnTo>
                    <a:lnTo>
                      <a:pt x="79" y="45"/>
                    </a:lnTo>
                    <a:lnTo>
                      <a:pt x="81" y="43"/>
                    </a:lnTo>
                    <a:lnTo>
                      <a:pt x="81" y="39"/>
                    </a:lnTo>
                    <a:lnTo>
                      <a:pt x="83" y="39"/>
                    </a:lnTo>
                    <a:lnTo>
                      <a:pt x="85" y="37"/>
                    </a:lnTo>
                    <a:lnTo>
                      <a:pt x="87" y="39"/>
                    </a:lnTo>
                    <a:lnTo>
                      <a:pt x="89" y="41"/>
                    </a:lnTo>
                    <a:lnTo>
                      <a:pt x="89" y="47"/>
                    </a:lnTo>
                    <a:lnTo>
                      <a:pt x="91" y="49"/>
                    </a:lnTo>
                    <a:lnTo>
                      <a:pt x="91" y="53"/>
                    </a:lnTo>
                    <a:lnTo>
                      <a:pt x="94" y="57"/>
                    </a:lnTo>
                    <a:lnTo>
                      <a:pt x="93" y="57"/>
                    </a:lnTo>
                    <a:lnTo>
                      <a:pt x="94" y="57"/>
                    </a:lnTo>
                    <a:lnTo>
                      <a:pt x="96" y="59"/>
                    </a:lnTo>
                    <a:lnTo>
                      <a:pt x="98" y="57"/>
                    </a:lnTo>
                    <a:lnTo>
                      <a:pt x="98" y="53"/>
                    </a:lnTo>
                    <a:lnTo>
                      <a:pt x="100" y="51"/>
                    </a:lnTo>
                    <a:lnTo>
                      <a:pt x="102" y="47"/>
                    </a:lnTo>
                    <a:lnTo>
                      <a:pt x="102" y="39"/>
                    </a:lnTo>
                    <a:lnTo>
                      <a:pt x="104" y="37"/>
                    </a:lnTo>
                    <a:lnTo>
                      <a:pt x="104" y="35"/>
                    </a:lnTo>
                    <a:lnTo>
                      <a:pt x="106" y="33"/>
                    </a:lnTo>
                    <a:lnTo>
                      <a:pt x="106" y="35"/>
                    </a:lnTo>
                    <a:lnTo>
                      <a:pt x="108" y="37"/>
                    </a:lnTo>
                    <a:lnTo>
                      <a:pt x="108" y="45"/>
                    </a:lnTo>
                    <a:lnTo>
                      <a:pt x="110" y="49"/>
                    </a:lnTo>
                    <a:lnTo>
                      <a:pt x="110" y="55"/>
                    </a:lnTo>
                    <a:lnTo>
                      <a:pt x="114" y="59"/>
                    </a:lnTo>
                    <a:lnTo>
                      <a:pt x="114" y="63"/>
                    </a:lnTo>
                    <a:lnTo>
                      <a:pt x="116" y="65"/>
                    </a:lnTo>
                    <a:lnTo>
                      <a:pt x="116" y="63"/>
                    </a:lnTo>
                    <a:lnTo>
                      <a:pt x="118" y="61"/>
                    </a:lnTo>
                    <a:lnTo>
                      <a:pt x="118" y="55"/>
                    </a:lnTo>
                    <a:lnTo>
                      <a:pt x="120" y="53"/>
                    </a:lnTo>
                    <a:lnTo>
                      <a:pt x="120" y="43"/>
                    </a:lnTo>
                    <a:lnTo>
                      <a:pt x="122" y="41"/>
                    </a:lnTo>
                    <a:lnTo>
                      <a:pt x="122" y="33"/>
                    </a:lnTo>
                    <a:lnTo>
                      <a:pt x="124" y="29"/>
                    </a:lnTo>
                    <a:lnTo>
                      <a:pt x="124" y="16"/>
                    </a:lnTo>
                    <a:lnTo>
                      <a:pt x="126" y="12"/>
                    </a:lnTo>
                    <a:lnTo>
                      <a:pt x="126" y="4"/>
                    </a:lnTo>
                    <a:lnTo>
                      <a:pt x="128" y="2"/>
                    </a:lnTo>
                    <a:lnTo>
                      <a:pt x="128" y="0"/>
                    </a:lnTo>
                    <a:lnTo>
                      <a:pt x="128" y="6"/>
                    </a:lnTo>
                    <a:lnTo>
                      <a:pt x="130" y="10"/>
                    </a:lnTo>
                    <a:lnTo>
                      <a:pt x="130" y="27"/>
                    </a:lnTo>
                    <a:lnTo>
                      <a:pt x="132" y="37"/>
                    </a:lnTo>
                    <a:lnTo>
                      <a:pt x="132" y="70"/>
                    </a:lnTo>
                    <a:lnTo>
                      <a:pt x="134" y="80"/>
                    </a:lnTo>
                    <a:lnTo>
                      <a:pt x="134" y="92"/>
                    </a:lnTo>
                    <a:lnTo>
                      <a:pt x="136" y="94"/>
                    </a:lnTo>
                    <a:lnTo>
                      <a:pt x="136" y="96"/>
                    </a:lnTo>
                    <a:lnTo>
                      <a:pt x="136" y="90"/>
                    </a:lnTo>
                    <a:lnTo>
                      <a:pt x="138" y="84"/>
                    </a:lnTo>
                    <a:lnTo>
                      <a:pt x="138" y="72"/>
                    </a:lnTo>
                    <a:lnTo>
                      <a:pt x="140" y="67"/>
                    </a:lnTo>
                    <a:lnTo>
                      <a:pt x="140" y="51"/>
                    </a:lnTo>
                    <a:lnTo>
                      <a:pt x="142" y="45"/>
                    </a:lnTo>
                    <a:lnTo>
                      <a:pt x="142" y="35"/>
                    </a:lnTo>
                    <a:lnTo>
                      <a:pt x="144" y="31"/>
                    </a:lnTo>
                    <a:lnTo>
                      <a:pt x="144" y="25"/>
                    </a:lnTo>
                    <a:lnTo>
                      <a:pt x="145" y="27"/>
                    </a:lnTo>
                    <a:lnTo>
                      <a:pt x="145" y="35"/>
                    </a:lnTo>
                    <a:lnTo>
                      <a:pt x="147" y="41"/>
                    </a:lnTo>
                    <a:lnTo>
                      <a:pt x="147" y="55"/>
                    </a:lnTo>
                    <a:lnTo>
                      <a:pt x="149" y="59"/>
                    </a:lnTo>
                    <a:lnTo>
                      <a:pt x="149" y="63"/>
                    </a:lnTo>
                    <a:lnTo>
                      <a:pt x="151" y="61"/>
                    </a:lnTo>
                    <a:lnTo>
                      <a:pt x="151" y="57"/>
                    </a:lnTo>
                    <a:lnTo>
                      <a:pt x="153" y="55"/>
                    </a:lnTo>
                    <a:lnTo>
                      <a:pt x="153" y="49"/>
                    </a:lnTo>
                    <a:lnTo>
                      <a:pt x="155" y="4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6" name="Freeform 118"/>
              <p:cNvSpPr>
                <a:spLocks noChangeAspect="1"/>
              </p:cNvSpPr>
              <p:nvPr/>
            </p:nvSpPr>
            <p:spPr bwMode="auto">
              <a:xfrm flipV="1">
                <a:off x="2485" y="3913"/>
                <a:ext cx="675" cy="80"/>
              </a:xfrm>
              <a:custGeom>
                <a:avLst/>
                <a:gdLst>
                  <a:gd name="T0" fmla="*/ 2 w 146"/>
                  <a:gd name="T1" fmla="*/ 49 h 90"/>
                  <a:gd name="T2" fmla="*/ 6 w 146"/>
                  <a:gd name="T3" fmla="*/ 55 h 90"/>
                  <a:gd name="T4" fmla="*/ 10 w 146"/>
                  <a:gd name="T5" fmla="*/ 45 h 90"/>
                  <a:gd name="T6" fmla="*/ 16 w 146"/>
                  <a:gd name="T7" fmla="*/ 49 h 90"/>
                  <a:gd name="T8" fmla="*/ 18 w 146"/>
                  <a:gd name="T9" fmla="*/ 55 h 90"/>
                  <a:gd name="T10" fmla="*/ 22 w 146"/>
                  <a:gd name="T11" fmla="*/ 43 h 90"/>
                  <a:gd name="T12" fmla="*/ 26 w 146"/>
                  <a:gd name="T13" fmla="*/ 39 h 90"/>
                  <a:gd name="T14" fmla="*/ 28 w 146"/>
                  <a:gd name="T15" fmla="*/ 59 h 90"/>
                  <a:gd name="T16" fmla="*/ 32 w 146"/>
                  <a:gd name="T17" fmla="*/ 59 h 90"/>
                  <a:gd name="T18" fmla="*/ 36 w 146"/>
                  <a:gd name="T19" fmla="*/ 49 h 90"/>
                  <a:gd name="T20" fmla="*/ 38 w 146"/>
                  <a:gd name="T21" fmla="*/ 35 h 90"/>
                  <a:gd name="T22" fmla="*/ 43 w 146"/>
                  <a:gd name="T23" fmla="*/ 29 h 90"/>
                  <a:gd name="T24" fmla="*/ 45 w 146"/>
                  <a:gd name="T25" fmla="*/ 49 h 90"/>
                  <a:gd name="T26" fmla="*/ 51 w 146"/>
                  <a:gd name="T27" fmla="*/ 69 h 90"/>
                  <a:gd name="T28" fmla="*/ 53 w 146"/>
                  <a:gd name="T29" fmla="*/ 65 h 90"/>
                  <a:gd name="T30" fmla="*/ 57 w 146"/>
                  <a:gd name="T31" fmla="*/ 57 h 90"/>
                  <a:gd name="T32" fmla="*/ 59 w 146"/>
                  <a:gd name="T33" fmla="*/ 47 h 90"/>
                  <a:gd name="T34" fmla="*/ 61 w 146"/>
                  <a:gd name="T35" fmla="*/ 53 h 90"/>
                  <a:gd name="T36" fmla="*/ 67 w 146"/>
                  <a:gd name="T37" fmla="*/ 51 h 90"/>
                  <a:gd name="T38" fmla="*/ 69 w 146"/>
                  <a:gd name="T39" fmla="*/ 73 h 90"/>
                  <a:gd name="T40" fmla="*/ 73 w 146"/>
                  <a:gd name="T41" fmla="*/ 63 h 90"/>
                  <a:gd name="T42" fmla="*/ 75 w 146"/>
                  <a:gd name="T43" fmla="*/ 51 h 90"/>
                  <a:gd name="T44" fmla="*/ 79 w 146"/>
                  <a:gd name="T45" fmla="*/ 57 h 90"/>
                  <a:gd name="T46" fmla="*/ 83 w 146"/>
                  <a:gd name="T47" fmla="*/ 49 h 90"/>
                  <a:gd name="T48" fmla="*/ 87 w 146"/>
                  <a:gd name="T49" fmla="*/ 14 h 90"/>
                  <a:gd name="T50" fmla="*/ 89 w 146"/>
                  <a:gd name="T51" fmla="*/ 12 h 90"/>
                  <a:gd name="T52" fmla="*/ 93 w 146"/>
                  <a:gd name="T53" fmla="*/ 51 h 90"/>
                  <a:gd name="T54" fmla="*/ 96 w 146"/>
                  <a:gd name="T55" fmla="*/ 78 h 90"/>
                  <a:gd name="T56" fmla="*/ 100 w 146"/>
                  <a:gd name="T57" fmla="*/ 71 h 90"/>
                  <a:gd name="T58" fmla="*/ 102 w 146"/>
                  <a:gd name="T59" fmla="*/ 41 h 90"/>
                  <a:gd name="T60" fmla="*/ 106 w 146"/>
                  <a:gd name="T61" fmla="*/ 14 h 90"/>
                  <a:gd name="T62" fmla="*/ 108 w 146"/>
                  <a:gd name="T63" fmla="*/ 18 h 90"/>
                  <a:gd name="T64" fmla="*/ 112 w 146"/>
                  <a:gd name="T65" fmla="*/ 78 h 90"/>
                  <a:gd name="T66" fmla="*/ 114 w 146"/>
                  <a:gd name="T67" fmla="*/ 82 h 90"/>
                  <a:gd name="T68" fmla="*/ 118 w 146"/>
                  <a:gd name="T69" fmla="*/ 67 h 90"/>
                  <a:gd name="T70" fmla="*/ 120 w 146"/>
                  <a:gd name="T71" fmla="*/ 57 h 90"/>
                  <a:gd name="T72" fmla="*/ 126 w 146"/>
                  <a:gd name="T73" fmla="*/ 53 h 90"/>
                  <a:gd name="T74" fmla="*/ 128 w 146"/>
                  <a:gd name="T75" fmla="*/ 45 h 90"/>
                  <a:gd name="T76" fmla="*/ 132 w 146"/>
                  <a:gd name="T77" fmla="*/ 49 h 90"/>
                  <a:gd name="T78" fmla="*/ 136 w 146"/>
                  <a:gd name="T79" fmla="*/ 37 h 90"/>
                  <a:gd name="T80" fmla="*/ 140 w 146"/>
                  <a:gd name="T81" fmla="*/ 43 h 90"/>
                  <a:gd name="T82" fmla="*/ 144 w 146"/>
                  <a:gd name="T83"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90">
                    <a:moveTo>
                      <a:pt x="0" y="53"/>
                    </a:moveTo>
                    <a:lnTo>
                      <a:pt x="4" y="49"/>
                    </a:lnTo>
                    <a:lnTo>
                      <a:pt x="2" y="49"/>
                    </a:lnTo>
                    <a:lnTo>
                      <a:pt x="4" y="51"/>
                    </a:lnTo>
                    <a:lnTo>
                      <a:pt x="8" y="55"/>
                    </a:lnTo>
                    <a:lnTo>
                      <a:pt x="6" y="55"/>
                    </a:lnTo>
                    <a:lnTo>
                      <a:pt x="8" y="51"/>
                    </a:lnTo>
                    <a:lnTo>
                      <a:pt x="10" y="49"/>
                    </a:lnTo>
                    <a:lnTo>
                      <a:pt x="10" y="45"/>
                    </a:lnTo>
                    <a:lnTo>
                      <a:pt x="12" y="45"/>
                    </a:lnTo>
                    <a:lnTo>
                      <a:pt x="14" y="47"/>
                    </a:lnTo>
                    <a:lnTo>
                      <a:pt x="16" y="49"/>
                    </a:lnTo>
                    <a:lnTo>
                      <a:pt x="16" y="51"/>
                    </a:lnTo>
                    <a:lnTo>
                      <a:pt x="20" y="55"/>
                    </a:lnTo>
                    <a:lnTo>
                      <a:pt x="18" y="55"/>
                    </a:lnTo>
                    <a:lnTo>
                      <a:pt x="20" y="51"/>
                    </a:lnTo>
                    <a:lnTo>
                      <a:pt x="22" y="49"/>
                    </a:lnTo>
                    <a:lnTo>
                      <a:pt x="22" y="43"/>
                    </a:lnTo>
                    <a:lnTo>
                      <a:pt x="24" y="41"/>
                    </a:lnTo>
                    <a:lnTo>
                      <a:pt x="24" y="37"/>
                    </a:lnTo>
                    <a:lnTo>
                      <a:pt x="26" y="39"/>
                    </a:lnTo>
                    <a:lnTo>
                      <a:pt x="26" y="43"/>
                    </a:lnTo>
                    <a:lnTo>
                      <a:pt x="28" y="47"/>
                    </a:lnTo>
                    <a:lnTo>
                      <a:pt x="28" y="59"/>
                    </a:lnTo>
                    <a:lnTo>
                      <a:pt x="32" y="63"/>
                    </a:lnTo>
                    <a:lnTo>
                      <a:pt x="30" y="63"/>
                    </a:lnTo>
                    <a:lnTo>
                      <a:pt x="32" y="59"/>
                    </a:lnTo>
                    <a:lnTo>
                      <a:pt x="34" y="57"/>
                    </a:lnTo>
                    <a:lnTo>
                      <a:pt x="34" y="51"/>
                    </a:lnTo>
                    <a:lnTo>
                      <a:pt x="36" y="49"/>
                    </a:lnTo>
                    <a:lnTo>
                      <a:pt x="36" y="45"/>
                    </a:lnTo>
                    <a:lnTo>
                      <a:pt x="38" y="41"/>
                    </a:lnTo>
                    <a:lnTo>
                      <a:pt x="38" y="35"/>
                    </a:lnTo>
                    <a:lnTo>
                      <a:pt x="40" y="33"/>
                    </a:lnTo>
                    <a:lnTo>
                      <a:pt x="40" y="29"/>
                    </a:lnTo>
                    <a:lnTo>
                      <a:pt x="43" y="29"/>
                    </a:lnTo>
                    <a:lnTo>
                      <a:pt x="43" y="35"/>
                    </a:lnTo>
                    <a:lnTo>
                      <a:pt x="45" y="37"/>
                    </a:lnTo>
                    <a:lnTo>
                      <a:pt x="45" y="49"/>
                    </a:lnTo>
                    <a:lnTo>
                      <a:pt x="47" y="55"/>
                    </a:lnTo>
                    <a:lnTo>
                      <a:pt x="47" y="65"/>
                    </a:lnTo>
                    <a:lnTo>
                      <a:pt x="51" y="69"/>
                    </a:lnTo>
                    <a:lnTo>
                      <a:pt x="49" y="69"/>
                    </a:lnTo>
                    <a:lnTo>
                      <a:pt x="51" y="67"/>
                    </a:lnTo>
                    <a:lnTo>
                      <a:pt x="53" y="65"/>
                    </a:lnTo>
                    <a:lnTo>
                      <a:pt x="53" y="61"/>
                    </a:lnTo>
                    <a:lnTo>
                      <a:pt x="55" y="59"/>
                    </a:lnTo>
                    <a:lnTo>
                      <a:pt x="57" y="57"/>
                    </a:lnTo>
                    <a:lnTo>
                      <a:pt x="57" y="51"/>
                    </a:lnTo>
                    <a:lnTo>
                      <a:pt x="59" y="49"/>
                    </a:lnTo>
                    <a:lnTo>
                      <a:pt x="59" y="47"/>
                    </a:lnTo>
                    <a:lnTo>
                      <a:pt x="59" y="49"/>
                    </a:lnTo>
                    <a:lnTo>
                      <a:pt x="63" y="53"/>
                    </a:lnTo>
                    <a:lnTo>
                      <a:pt x="61" y="53"/>
                    </a:lnTo>
                    <a:lnTo>
                      <a:pt x="63" y="51"/>
                    </a:lnTo>
                    <a:lnTo>
                      <a:pt x="65" y="49"/>
                    </a:lnTo>
                    <a:lnTo>
                      <a:pt x="67" y="51"/>
                    </a:lnTo>
                    <a:lnTo>
                      <a:pt x="67" y="61"/>
                    </a:lnTo>
                    <a:lnTo>
                      <a:pt x="69" y="65"/>
                    </a:lnTo>
                    <a:lnTo>
                      <a:pt x="69" y="73"/>
                    </a:lnTo>
                    <a:lnTo>
                      <a:pt x="71" y="71"/>
                    </a:lnTo>
                    <a:lnTo>
                      <a:pt x="71" y="65"/>
                    </a:lnTo>
                    <a:lnTo>
                      <a:pt x="73" y="63"/>
                    </a:lnTo>
                    <a:lnTo>
                      <a:pt x="73" y="57"/>
                    </a:lnTo>
                    <a:lnTo>
                      <a:pt x="75" y="55"/>
                    </a:lnTo>
                    <a:lnTo>
                      <a:pt x="75" y="51"/>
                    </a:lnTo>
                    <a:lnTo>
                      <a:pt x="77" y="53"/>
                    </a:lnTo>
                    <a:lnTo>
                      <a:pt x="77" y="55"/>
                    </a:lnTo>
                    <a:lnTo>
                      <a:pt x="79" y="57"/>
                    </a:lnTo>
                    <a:lnTo>
                      <a:pt x="81" y="59"/>
                    </a:lnTo>
                    <a:lnTo>
                      <a:pt x="83" y="57"/>
                    </a:lnTo>
                    <a:lnTo>
                      <a:pt x="83" y="49"/>
                    </a:lnTo>
                    <a:lnTo>
                      <a:pt x="85" y="45"/>
                    </a:lnTo>
                    <a:lnTo>
                      <a:pt x="85" y="22"/>
                    </a:lnTo>
                    <a:lnTo>
                      <a:pt x="87" y="14"/>
                    </a:lnTo>
                    <a:lnTo>
                      <a:pt x="87" y="2"/>
                    </a:lnTo>
                    <a:lnTo>
                      <a:pt x="89" y="0"/>
                    </a:lnTo>
                    <a:lnTo>
                      <a:pt x="89" y="12"/>
                    </a:lnTo>
                    <a:lnTo>
                      <a:pt x="91" y="20"/>
                    </a:lnTo>
                    <a:lnTo>
                      <a:pt x="91" y="41"/>
                    </a:lnTo>
                    <a:lnTo>
                      <a:pt x="93" y="51"/>
                    </a:lnTo>
                    <a:lnTo>
                      <a:pt x="93" y="73"/>
                    </a:lnTo>
                    <a:lnTo>
                      <a:pt x="96" y="76"/>
                    </a:lnTo>
                    <a:lnTo>
                      <a:pt x="96" y="78"/>
                    </a:lnTo>
                    <a:lnTo>
                      <a:pt x="98" y="76"/>
                    </a:lnTo>
                    <a:lnTo>
                      <a:pt x="98" y="73"/>
                    </a:lnTo>
                    <a:lnTo>
                      <a:pt x="100" y="71"/>
                    </a:lnTo>
                    <a:lnTo>
                      <a:pt x="100" y="59"/>
                    </a:lnTo>
                    <a:lnTo>
                      <a:pt x="102" y="53"/>
                    </a:lnTo>
                    <a:lnTo>
                      <a:pt x="102" y="41"/>
                    </a:lnTo>
                    <a:lnTo>
                      <a:pt x="104" y="33"/>
                    </a:lnTo>
                    <a:lnTo>
                      <a:pt x="104" y="20"/>
                    </a:lnTo>
                    <a:lnTo>
                      <a:pt x="106" y="14"/>
                    </a:lnTo>
                    <a:lnTo>
                      <a:pt x="106" y="2"/>
                    </a:lnTo>
                    <a:lnTo>
                      <a:pt x="108" y="4"/>
                    </a:lnTo>
                    <a:lnTo>
                      <a:pt x="108" y="18"/>
                    </a:lnTo>
                    <a:lnTo>
                      <a:pt x="110" y="28"/>
                    </a:lnTo>
                    <a:lnTo>
                      <a:pt x="110" y="69"/>
                    </a:lnTo>
                    <a:lnTo>
                      <a:pt x="112" y="78"/>
                    </a:lnTo>
                    <a:lnTo>
                      <a:pt x="112" y="90"/>
                    </a:lnTo>
                    <a:lnTo>
                      <a:pt x="114" y="90"/>
                    </a:lnTo>
                    <a:lnTo>
                      <a:pt x="114" y="82"/>
                    </a:lnTo>
                    <a:lnTo>
                      <a:pt x="116" y="76"/>
                    </a:lnTo>
                    <a:lnTo>
                      <a:pt x="116" y="69"/>
                    </a:lnTo>
                    <a:lnTo>
                      <a:pt x="118" y="67"/>
                    </a:lnTo>
                    <a:lnTo>
                      <a:pt x="118" y="63"/>
                    </a:lnTo>
                    <a:lnTo>
                      <a:pt x="120" y="61"/>
                    </a:lnTo>
                    <a:lnTo>
                      <a:pt x="120" y="57"/>
                    </a:lnTo>
                    <a:lnTo>
                      <a:pt x="122" y="55"/>
                    </a:lnTo>
                    <a:lnTo>
                      <a:pt x="124" y="55"/>
                    </a:lnTo>
                    <a:lnTo>
                      <a:pt x="126" y="53"/>
                    </a:lnTo>
                    <a:lnTo>
                      <a:pt x="126" y="51"/>
                    </a:lnTo>
                    <a:lnTo>
                      <a:pt x="130" y="45"/>
                    </a:lnTo>
                    <a:lnTo>
                      <a:pt x="128" y="45"/>
                    </a:lnTo>
                    <a:lnTo>
                      <a:pt x="130" y="45"/>
                    </a:lnTo>
                    <a:lnTo>
                      <a:pt x="134" y="49"/>
                    </a:lnTo>
                    <a:lnTo>
                      <a:pt x="132" y="49"/>
                    </a:lnTo>
                    <a:lnTo>
                      <a:pt x="134" y="47"/>
                    </a:lnTo>
                    <a:lnTo>
                      <a:pt x="136" y="45"/>
                    </a:lnTo>
                    <a:lnTo>
                      <a:pt x="136" y="37"/>
                    </a:lnTo>
                    <a:lnTo>
                      <a:pt x="138" y="35"/>
                    </a:lnTo>
                    <a:lnTo>
                      <a:pt x="140" y="37"/>
                    </a:lnTo>
                    <a:lnTo>
                      <a:pt x="140" y="43"/>
                    </a:lnTo>
                    <a:lnTo>
                      <a:pt x="142" y="47"/>
                    </a:lnTo>
                    <a:lnTo>
                      <a:pt x="142" y="53"/>
                    </a:lnTo>
                    <a:lnTo>
                      <a:pt x="144" y="55"/>
                    </a:lnTo>
                    <a:lnTo>
                      <a:pt x="144" y="63"/>
                    </a:lnTo>
                    <a:lnTo>
                      <a:pt x="146" y="6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7" name="Freeform 119"/>
              <p:cNvSpPr>
                <a:spLocks noChangeAspect="1"/>
              </p:cNvSpPr>
              <p:nvPr/>
            </p:nvSpPr>
            <p:spPr bwMode="auto">
              <a:xfrm flipV="1">
                <a:off x="3160" y="3913"/>
                <a:ext cx="697" cy="85"/>
              </a:xfrm>
              <a:custGeom>
                <a:avLst/>
                <a:gdLst>
                  <a:gd name="T0" fmla="*/ 1 w 151"/>
                  <a:gd name="T1" fmla="*/ 51 h 94"/>
                  <a:gd name="T2" fmla="*/ 5 w 151"/>
                  <a:gd name="T3" fmla="*/ 39 h 94"/>
                  <a:gd name="T4" fmla="*/ 7 w 151"/>
                  <a:gd name="T5" fmla="*/ 53 h 94"/>
                  <a:gd name="T6" fmla="*/ 11 w 151"/>
                  <a:gd name="T7" fmla="*/ 67 h 94"/>
                  <a:gd name="T8" fmla="*/ 15 w 151"/>
                  <a:gd name="T9" fmla="*/ 65 h 94"/>
                  <a:gd name="T10" fmla="*/ 19 w 151"/>
                  <a:gd name="T11" fmla="*/ 55 h 94"/>
                  <a:gd name="T12" fmla="*/ 21 w 151"/>
                  <a:gd name="T13" fmla="*/ 61 h 94"/>
                  <a:gd name="T14" fmla="*/ 27 w 151"/>
                  <a:gd name="T15" fmla="*/ 57 h 94"/>
                  <a:gd name="T16" fmla="*/ 31 w 151"/>
                  <a:gd name="T17" fmla="*/ 49 h 94"/>
                  <a:gd name="T18" fmla="*/ 33 w 151"/>
                  <a:gd name="T19" fmla="*/ 43 h 94"/>
                  <a:gd name="T20" fmla="*/ 37 w 151"/>
                  <a:gd name="T21" fmla="*/ 53 h 94"/>
                  <a:gd name="T22" fmla="*/ 41 w 151"/>
                  <a:gd name="T23" fmla="*/ 57 h 94"/>
                  <a:gd name="T24" fmla="*/ 43 w 151"/>
                  <a:gd name="T25" fmla="*/ 35 h 94"/>
                  <a:gd name="T26" fmla="*/ 47 w 151"/>
                  <a:gd name="T27" fmla="*/ 2 h 94"/>
                  <a:gd name="T28" fmla="*/ 49 w 151"/>
                  <a:gd name="T29" fmla="*/ 8 h 94"/>
                  <a:gd name="T30" fmla="*/ 51 w 151"/>
                  <a:gd name="T31" fmla="*/ 82 h 94"/>
                  <a:gd name="T32" fmla="*/ 54 w 151"/>
                  <a:gd name="T33" fmla="*/ 94 h 94"/>
                  <a:gd name="T34" fmla="*/ 56 w 151"/>
                  <a:gd name="T35" fmla="*/ 67 h 94"/>
                  <a:gd name="T36" fmla="*/ 60 w 151"/>
                  <a:gd name="T37" fmla="*/ 65 h 94"/>
                  <a:gd name="T38" fmla="*/ 66 w 151"/>
                  <a:gd name="T39" fmla="*/ 65 h 94"/>
                  <a:gd name="T40" fmla="*/ 68 w 151"/>
                  <a:gd name="T41" fmla="*/ 57 h 94"/>
                  <a:gd name="T42" fmla="*/ 72 w 151"/>
                  <a:gd name="T43" fmla="*/ 37 h 94"/>
                  <a:gd name="T44" fmla="*/ 74 w 151"/>
                  <a:gd name="T45" fmla="*/ 20 h 94"/>
                  <a:gd name="T46" fmla="*/ 76 w 151"/>
                  <a:gd name="T47" fmla="*/ 47 h 94"/>
                  <a:gd name="T48" fmla="*/ 80 w 151"/>
                  <a:gd name="T49" fmla="*/ 73 h 94"/>
                  <a:gd name="T50" fmla="*/ 82 w 151"/>
                  <a:gd name="T51" fmla="*/ 67 h 94"/>
                  <a:gd name="T52" fmla="*/ 86 w 151"/>
                  <a:gd name="T53" fmla="*/ 53 h 94"/>
                  <a:gd name="T54" fmla="*/ 90 w 151"/>
                  <a:gd name="T55" fmla="*/ 55 h 94"/>
                  <a:gd name="T56" fmla="*/ 94 w 151"/>
                  <a:gd name="T57" fmla="*/ 73 h 94"/>
                  <a:gd name="T58" fmla="*/ 96 w 151"/>
                  <a:gd name="T59" fmla="*/ 67 h 94"/>
                  <a:gd name="T60" fmla="*/ 100 w 151"/>
                  <a:gd name="T61" fmla="*/ 53 h 94"/>
                  <a:gd name="T62" fmla="*/ 102 w 151"/>
                  <a:gd name="T63" fmla="*/ 41 h 94"/>
                  <a:gd name="T64" fmla="*/ 106 w 151"/>
                  <a:gd name="T65" fmla="*/ 57 h 94"/>
                  <a:gd name="T66" fmla="*/ 111 w 151"/>
                  <a:gd name="T67" fmla="*/ 67 h 94"/>
                  <a:gd name="T68" fmla="*/ 117 w 151"/>
                  <a:gd name="T69" fmla="*/ 55 h 94"/>
                  <a:gd name="T70" fmla="*/ 119 w 151"/>
                  <a:gd name="T71" fmla="*/ 57 h 94"/>
                  <a:gd name="T72" fmla="*/ 125 w 151"/>
                  <a:gd name="T73" fmla="*/ 51 h 94"/>
                  <a:gd name="T74" fmla="*/ 127 w 151"/>
                  <a:gd name="T75" fmla="*/ 41 h 94"/>
                  <a:gd name="T76" fmla="*/ 133 w 151"/>
                  <a:gd name="T77" fmla="*/ 45 h 94"/>
                  <a:gd name="T78" fmla="*/ 137 w 151"/>
                  <a:gd name="T79" fmla="*/ 49 h 94"/>
                  <a:gd name="T80" fmla="*/ 141 w 151"/>
                  <a:gd name="T81" fmla="*/ 59 h 94"/>
                  <a:gd name="T82" fmla="*/ 147 w 151"/>
                  <a:gd name="T83" fmla="*/ 6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94">
                    <a:moveTo>
                      <a:pt x="0" y="65"/>
                    </a:moveTo>
                    <a:lnTo>
                      <a:pt x="1" y="61"/>
                    </a:lnTo>
                    <a:lnTo>
                      <a:pt x="1" y="51"/>
                    </a:lnTo>
                    <a:lnTo>
                      <a:pt x="3" y="47"/>
                    </a:lnTo>
                    <a:lnTo>
                      <a:pt x="3" y="41"/>
                    </a:lnTo>
                    <a:lnTo>
                      <a:pt x="5" y="39"/>
                    </a:lnTo>
                    <a:lnTo>
                      <a:pt x="5" y="41"/>
                    </a:lnTo>
                    <a:lnTo>
                      <a:pt x="7" y="43"/>
                    </a:lnTo>
                    <a:lnTo>
                      <a:pt x="7" y="53"/>
                    </a:lnTo>
                    <a:lnTo>
                      <a:pt x="9" y="57"/>
                    </a:lnTo>
                    <a:lnTo>
                      <a:pt x="9" y="63"/>
                    </a:lnTo>
                    <a:lnTo>
                      <a:pt x="11" y="67"/>
                    </a:lnTo>
                    <a:lnTo>
                      <a:pt x="11" y="71"/>
                    </a:lnTo>
                    <a:lnTo>
                      <a:pt x="15" y="71"/>
                    </a:lnTo>
                    <a:lnTo>
                      <a:pt x="15" y="65"/>
                    </a:lnTo>
                    <a:lnTo>
                      <a:pt x="17" y="63"/>
                    </a:lnTo>
                    <a:lnTo>
                      <a:pt x="17" y="57"/>
                    </a:lnTo>
                    <a:lnTo>
                      <a:pt x="19" y="55"/>
                    </a:lnTo>
                    <a:lnTo>
                      <a:pt x="19" y="57"/>
                    </a:lnTo>
                    <a:lnTo>
                      <a:pt x="21" y="59"/>
                    </a:lnTo>
                    <a:lnTo>
                      <a:pt x="21" y="61"/>
                    </a:lnTo>
                    <a:lnTo>
                      <a:pt x="23" y="63"/>
                    </a:lnTo>
                    <a:lnTo>
                      <a:pt x="27" y="59"/>
                    </a:lnTo>
                    <a:lnTo>
                      <a:pt x="27" y="57"/>
                    </a:lnTo>
                    <a:lnTo>
                      <a:pt x="29" y="55"/>
                    </a:lnTo>
                    <a:lnTo>
                      <a:pt x="29" y="51"/>
                    </a:lnTo>
                    <a:lnTo>
                      <a:pt x="31" y="49"/>
                    </a:lnTo>
                    <a:lnTo>
                      <a:pt x="31" y="47"/>
                    </a:lnTo>
                    <a:lnTo>
                      <a:pt x="33" y="45"/>
                    </a:lnTo>
                    <a:lnTo>
                      <a:pt x="33" y="43"/>
                    </a:lnTo>
                    <a:lnTo>
                      <a:pt x="35" y="45"/>
                    </a:lnTo>
                    <a:lnTo>
                      <a:pt x="35" y="51"/>
                    </a:lnTo>
                    <a:lnTo>
                      <a:pt x="37" y="53"/>
                    </a:lnTo>
                    <a:lnTo>
                      <a:pt x="37" y="59"/>
                    </a:lnTo>
                    <a:lnTo>
                      <a:pt x="39" y="59"/>
                    </a:lnTo>
                    <a:lnTo>
                      <a:pt x="41" y="57"/>
                    </a:lnTo>
                    <a:lnTo>
                      <a:pt x="41" y="53"/>
                    </a:lnTo>
                    <a:lnTo>
                      <a:pt x="43" y="49"/>
                    </a:lnTo>
                    <a:lnTo>
                      <a:pt x="43" y="35"/>
                    </a:lnTo>
                    <a:lnTo>
                      <a:pt x="45" y="30"/>
                    </a:lnTo>
                    <a:lnTo>
                      <a:pt x="45" y="6"/>
                    </a:lnTo>
                    <a:lnTo>
                      <a:pt x="47" y="2"/>
                    </a:lnTo>
                    <a:lnTo>
                      <a:pt x="47" y="0"/>
                    </a:lnTo>
                    <a:lnTo>
                      <a:pt x="47" y="2"/>
                    </a:lnTo>
                    <a:lnTo>
                      <a:pt x="49" y="8"/>
                    </a:lnTo>
                    <a:lnTo>
                      <a:pt x="49" y="45"/>
                    </a:lnTo>
                    <a:lnTo>
                      <a:pt x="51" y="61"/>
                    </a:lnTo>
                    <a:lnTo>
                      <a:pt x="51" y="82"/>
                    </a:lnTo>
                    <a:lnTo>
                      <a:pt x="53" y="90"/>
                    </a:lnTo>
                    <a:lnTo>
                      <a:pt x="53" y="94"/>
                    </a:lnTo>
                    <a:lnTo>
                      <a:pt x="54" y="94"/>
                    </a:lnTo>
                    <a:lnTo>
                      <a:pt x="54" y="78"/>
                    </a:lnTo>
                    <a:lnTo>
                      <a:pt x="56" y="75"/>
                    </a:lnTo>
                    <a:lnTo>
                      <a:pt x="56" y="67"/>
                    </a:lnTo>
                    <a:lnTo>
                      <a:pt x="60" y="63"/>
                    </a:lnTo>
                    <a:lnTo>
                      <a:pt x="58" y="63"/>
                    </a:lnTo>
                    <a:lnTo>
                      <a:pt x="60" y="65"/>
                    </a:lnTo>
                    <a:lnTo>
                      <a:pt x="62" y="67"/>
                    </a:lnTo>
                    <a:lnTo>
                      <a:pt x="64" y="67"/>
                    </a:lnTo>
                    <a:lnTo>
                      <a:pt x="66" y="65"/>
                    </a:lnTo>
                    <a:lnTo>
                      <a:pt x="66" y="63"/>
                    </a:lnTo>
                    <a:lnTo>
                      <a:pt x="68" y="61"/>
                    </a:lnTo>
                    <a:lnTo>
                      <a:pt x="68" y="57"/>
                    </a:lnTo>
                    <a:lnTo>
                      <a:pt x="70" y="53"/>
                    </a:lnTo>
                    <a:lnTo>
                      <a:pt x="70" y="41"/>
                    </a:lnTo>
                    <a:lnTo>
                      <a:pt x="72" y="37"/>
                    </a:lnTo>
                    <a:lnTo>
                      <a:pt x="72" y="28"/>
                    </a:lnTo>
                    <a:lnTo>
                      <a:pt x="74" y="24"/>
                    </a:lnTo>
                    <a:lnTo>
                      <a:pt x="74" y="20"/>
                    </a:lnTo>
                    <a:lnTo>
                      <a:pt x="74" y="24"/>
                    </a:lnTo>
                    <a:lnTo>
                      <a:pt x="76" y="32"/>
                    </a:lnTo>
                    <a:lnTo>
                      <a:pt x="76" y="47"/>
                    </a:lnTo>
                    <a:lnTo>
                      <a:pt x="78" y="57"/>
                    </a:lnTo>
                    <a:lnTo>
                      <a:pt x="78" y="69"/>
                    </a:lnTo>
                    <a:lnTo>
                      <a:pt x="80" y="73"/>
                    </a:lnTo>
                    <a:lnTo>
                      <a:pt x="80" y="75"/>
                    </a:lnTo>
                    <a:lnTo>
                      <a:pt x="80" y="71"/>
                    </a:lnTo>
                    <a:lnTo>
                      <a:pt x="82" y="67"/>
                    </a:lnTo>
                    <a:lnTo>
                      <a:pt x="82" y="59"/>
                    </a:lnTo>
                    <a:lnTo>
                      <a:pt x="84" y="55"/>
                    </a:lnTo>
                    <a:lnTo>
                      <a:pt x="86" y="53"/>
                    </a:lnTo>
                    <a:lnTo>
                      <a:pt x="90" y="49"/>
                    </a:lnTo>
                    <a:lnTo>
                      <a:pt x="88" y="49"/>
                    </a:lnTo>
                    <a:lnTo>
                      <a:pt x="90" y="55"/>
                    </a:lnTo>
                    <a:lnTo>
                      <a:pt x="92" y="57"/>
                    </a:lnTo>
                    <a:lnTo>
                      <a:pt x="92" y="69"/>
                    </a:lnTo>
                    <a:lnTo>
                      <a:pt x="94" y="73"/>
                    </a:lnTo>
                    <a:lnTo>
                      <a:pt x="94" y="77"/>
                    </a:lnTo>
                    <a:lnTo>
                      <a:pt x="96" y="71"/>
                    </a:lnTo>
                    <a:lnTo>
                      <a:pt x="96" y="67"/>
                    </a:lnTo>
                    <a:lnTo>
                      <a:pt x="98" y="63"/>
                    </a:lnTo>
                    <a:lnTo>
                      <a:pt x="98" y="55"/>
                    </a:lnTo>
                    <a:lnTo>
                      <a:pt x="100" y="53"/>
                    </a:lnTo>
                    <a:lnTo>
                      <a:pt x="100" y="49"/>
                    </a:lnTo>
                    <a:lnTo>
                      <a:pt x="102" y="47"/>
                    </a:lnTo>
                    <a:lnTo>
                      <a:pt x="102" y="41"/>
                    </a:lnTo>
                    <a:lnTo>
                      <a:pt x="104" y="43"/>
                    </a:lnTo>
                    <a:lnTo>
                      <a:pt x="106" y="45"/>
                    </a:lnTo>
                    <a:lnTo>
                      <a:pt x="106" y="57"/>
                    </a:lnTo>
                    <a:lnTo>
                      <a:pt x="109" y="63"/>
                    </a:lnTo>
                    <a:lnTo>
                      <a:pt x="109" y="65"/>
                    </a:lnTo>
                    <a:lnTo>
                      <a:pt x="111" y="67"/>
                    </a:lnTo>
                    <a:lnTo>
                      <a:pt x="113" y="65"/>
                    </a:lnTo>
                    <a:lnTo>
                      <a:pt x="113" y="59"/>
                    </a:lnTo>
                    <a:lnTo>
                      <a:pt x="117" y="55"/>
                    </a:lnTo>
                    <a:lnTo>
                      <a:pt x="115" y="55"/>
                    </a:lnTo>
                    <a:lnTo>
                      <a:pt x="117" y="57"/>
                    </a:lnTo>
                    <a:lnTo>
                      <a:pt x="119" y="57"/>
                    </a:lnTo>
                    <a:lnTo>
                      <a:pt x="121" y="57"/>
                    </a:lnTo>
                    <a:lnTo>
                      <a:pt x="123" y="53"/>
                    </a:lnTo>
                    <a:lnTo>
                      <a:pt x="125" y="51"/>
                    </a:lnTo>
                    <a:lnTo>
                      <a:pt x="125" y="47"/>
                    </a:lnTo>
                    <a:lnTo>
                      <a:pt x="127" y="45"/>
                    </a:lnTo>
                    <a:lnTo>
                      <a:pt x="127" y="41"/>
                    </a:lnTo>
                    <a:lnTo>
                      <a:pt x="129" y="41"/>
                    </a:lnTo>
                    <a:lnTo>
                      <a:pt x="131" y="45"/>
                    </a:lnTo>
                    <a:lnTo>
                      <a:pt x="133" y="45"/>
                    </a:lnTo>
                    <a:lnTo>
                      <a:pt x="135" y="45"/>
                    </a:lnTo>
                    <a:lnTo>
                      <a:pt x="137" y="47"/>
                    </a:lnTo>
                    <a:lnTo>
                      <a:pt x="137" y="49"/>
                    </a:lnTo>
                    <a:lnTo>
                      <a:pt x="139" y="51"/>
                    </a:lnTo>
                    <a:lnTo>
                      <a:pt x="139" y="57"/>
                    </a:lnTo>
                    <a:lnTo>
                      <a:pt x="141" y="59"/>
                    </a:lnTo>
                    <a:lnTo>
                      <a:pt x="143" y="61"/>
                    </a:lnTo>
                    <a:lnTo>
                      <a:pt x="145" y="63"/>
                    </a:lnTo>
                    <a:lnTo>
                      <a:pt x="147" y="65"/>
                    </a:lnTo>
                    <a:lnTo>
                      <a:pt x="149" y="63"/>
                    </a:lnTo>
                    <a:lnTo>
                      <a:pt x="151" y="6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8" name="Freeform 120"/>
              <p:cNvSpPr>
                <a:spLocks noChangeAspect="1"/>
              </p:cNvSpPr>
              <p:nvPr/>
            </p:nvSpPr>
            <p:spPr bwMode="auto">
              <a:xfrm flipV="1">
                <a:off x="3857" y="3913"/>
                <a:ext cx="615" cy="70"/>
              </a:xfrm>
              <a:custGeom>
                <a:avLst/>
                <a:gdLst>
                  <a:gd name="T0" fmla="*/ 2 w 133"/>
                  <a:gd name="T1" fmla="*/ 37 h 78"/>
                  <a:gd name="T2" fmla="*/ 4 w 133"/>
                  <a:gd name="T3" fmla="*/ 19 h 78"/>
                  <a:gd name="T4" fmla="*/ 7 w 133"/>
                  <a:gd name="T5" fmla="*/ 29 h 78"/>
                  <a:gd name="T6" fmla="*/ 9 w 133"/>
                  <a:gd name="T7" fmla="*/ 62 h 78"/>
                  <a:gd name="T8" fmla="*/ 13 w 133"/>
                  <a:gd name="T9" fmla="*/ 68 h 78"/>
                  <a:gd name="T10" fmla="*/ 15 w 133"/>
                  <a:gd name="T11" fmla="*/ 53 h 78"/>
                  <a:gd name="T12" fmla="*/ 21 w 133"/>
                  <a:gd name="T13" fmla="*/ 35 h 78"/>
                  <a:gd name="T14" fmla="*/ 23 w 133"/>
                  <a:gd name="T15" fmla="*/ 39 h 78"/>
                  <a:gd name="T16" fmla="*/ 25 w 133"/>
                  <a:gd name="T17" fmla="*/ 37 h 78"/>
                  <a:gd name="T18" fmla="*/ 29 w 133"/>
                  <a:gd name="T19" fmla="*/ 19 h 78"/>
                  <a:gd name="T20" fmla="*/ 31 w 133"/>
                  <a:gd name="T21" fmla="*/ 21 h 78"/>
                  <a:gd name="T22" fmla="*/ 33 w 133"/>
                  <a:gd name="T23" fmla="*/ 41 h 78"/>
                  <a:gd name="T24" fmla="*/ 37 w 133"/>
                  <a:gd name="T25" fmla="*/ 33 h 78"/>
                  <a:gd name="T26" fmla="*/ 43 w 133"/>
                  <a:gd name="T27" fmla="*/ 25 h 78"/>
                  <a:gd name="T28" fmla="*/ 45 w 133"/>
                  <a:gd name="T29" fmla="*/ 53 h 78"/>
                  <a:gd name="T30" fmla="*/ 49 w 133"/>
                  <a:gd name="T31" fmla="*/ 70 h 78"/>
                  <a:gd name="T32" fmla="*/ 51 w 133"/>
                  <a:gd name="T33" fmla="*/ 37 h 78"/>
                  <a:gd name="T34" fmla="*/ 55 w 133"/>
                  <a:gd name="T35" fmla="*/ 17 h 78"/>
                  <a:gd name="T36" fmla="*/ 57 w 133"/>
                  <a:gd name="T37" fmla="*/ 35 h 78"/>
                  <a:gd name="T38" fmla="*/ 60 w 133"/>
                  <a:gd name="T39" fmla="*/ 51 h 78"/>
                  <a:gd name="T40" fmla="*/ 64 w 133"/>
                  <a:gd name="T41" fmla="*/ 49 h 78"/>
                  <a:gd name="T42" fmla="*/ 68 w 133"/>
                  <a:gd name="T43" fmla="*/ 45 h 78"/>
                  <a:gd name="T44" fmla="*/ 70 w 133"/>
                  <a:gd name="T45" fmla="*/ 53 h 78"/>
                  <a:gd name="T46" fmla="*/ 74 w 133"/>
                  <a:gd name="T47" fmla="*/ 33 h 78"/>
                  <a:gd name="T48" fmla="*/ 76 w 133"/>
                  <a:gd name="T49" fmla="*/ 0 h 78"/>
                  <a:gd name="T50" fmla="*/ 80 w 133"/>
                  <a:gd name="T51" fmla="*/ 23 h 78"/>
                  <a:gd name="T52" fmla="*/ 82 w 133"/>
                  <a:gd name="T53" fmla="*/ 74 h 78"/>
                  <a:gd name="T54" fmla="*/ 86 w 133"/>
                  <a:gd name="T55" fmla="*/ 70 h 78"/>
                  <a:gd name="T56" fmla="*/ 88 w 133"/>
                  <a:gd name="T57" fmla="*/ 27 h 78"/>
                  <a:gd name="T58" fmla="*/ 92 w 133"/>
                  <a:gd name="T59" fmla="*/ 8 h 78"/>
                  <a:gd name="T60" fmla="*/ 94 w 133"/>
                  <a:gd name="T61" fmla="*/ 29 h 78"/>
                  <a:gd name="T62" fmla="*/ 100 w 133"/>
                  <a:gd name="T63" fmla="*/ 62 h 78"/>
                  <a:gd name="T64" fmla="*/ 102 w 133"/>
                  <a:gd name="T65" fmla="*/ 49 h 78"/>
                  <a:gd name="T66" fmla="*/ 104 w 133"/>
                  <a:gd name="T67" fmla="*/ 35 h 78"/>
                  <a:gd name="T68" fmla="*/ 108 w 133"/>
                  <a:gd name="T69" fmla="*/ 29 h 78"/>
                  <a:gd name="T70" fmla="*/ 112 w 133"/>
                  <a:gd name="T71" fmla="*/ 21 h 78"/>
                  <a:gd name="T72" fmla="*/ 113 w 133"/>
                  <a:gd name="T73" fmla="*/ 27 h 78"/>
                  <a:gd name="T74" fmla="*/ 117 w 133"/>
                  <a:gd name="T75" fmla="*/ 57 h 78"/>
                  <a:gd name="T76" fmla="*/ 119 w 133"/>
                  <a:gd name="T77" fmla="*/ 62 h 78"/>
                  <a:gd name="T78" fmla="*/ 123 w 133"/>
                  <a:gd name="T79" fmla="*/ 45 h 78"/>
                  <a:gd name="T80" fmla="*/ 129 w 133"/>
                  <a:gd name="T81" fmla="*/ 43 h 78"/>
                  <a:gd name="T82" fmla="*/ 131 w 133"/>
                  <a:gd name="T83" fmla="*/ 3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3" h="78">
                    <a:moveTo>
                      <a:pt x="0" y="45"/>
                    </a:moveTo>
                    <a:lnTo>
                      <a:pt x="0" y="39"/>
                    </a:lnTo>
                    <a:lnTo>
                      <a:pt x="2" y="37"/>
                    </a:lnTo>
                    <a:lnTo>
                      <a:pt x="2" y="27"/>
                    </a:lnTo>
                    <a:lnTo>
                      <a:pt x="4" y="25"/>
                    </a:lnTo>
                    <a:lnTo>
                      <a:pt x="4" y="19"/>
                    </a:lnTo>
                    <a:lnTo>
                      <a:pt x="6" y="21"/>
                    </a:lnTo>
                    <a:lnTo>
                      <a:pt x="6" y="23"/>
                    </a:lnTo>
                    <a:lnTo>
                      <a:pt x="7" y="29"/>
                    </a:lnTo>
                    <a:lnTo>
                      <a:pt x="7" y="41"/>
                    </a:lnTo>
                    <a:lnTo>
                      <a:pt x="9" y="47"/>
                    </a:lnTo>
                    <a:lnTo>
                      <a:pt x="9" y="62"/>
                    </a:lnTo>
                    <a:lnTo>
                      <a:pt x="11" y="66"/>
                    </a:lnTo>
                    <a:lnTo>
                      <a:pt x="11" y="70"/>
                    </a:lnTo>
                    <a:lnTo>
                      <a:pt x="13" y="68"/>
                    </a:lnTo>
                    <a:lnTo>
                      <a:pt x="13" y="64"/>
                    </a:lnTo>
                    <a:lnTo>
                      <a:pt x="15" y="61"/>
                    </a:lnTo>
                    <a:lnTo>
                      <a:pt x="15" y="53"/>
                    </a:lnTo>
                    <a:lnTo>
                      <a:pt x="17" y="47"/>
                    </a:lnTo>
                    <a:lnTo>
                      <a:pt x="17" y="39"/>
                    </a:lnTo>
                    <a:lnTo>
                      <a:pt x="21" y="35"/>
                    </a:lnTo>
                    <a:lnTo>
                      <a:pt x="19" y="35"/>
                    </a:lnTo>
                    <a:lnTo>
                      <a:pt x="21" y="37"/>
                    </a:lnTo>
                    <a:lnTo>
                      <a:pt x="23" y="39"/>
                    </a:lnTo>
                    <a:lnTo>
                      <a:pt x="23" y="43"/>
                    </a:lnTo>
                    <a:lnTo>
                      <a:pt x="25" y="41"/>
                    </a:lnTo>
                    <a:lnTo>
                      <a:pt x="25" y="37"/>
                    </a:lnTo>
                    <a:lnTo>
                      <a:pt x="27" y="35"/>
                    </a:lnTo>
                    <a:lnTo>
                      <a:pt x="27" y="23"/>
                    </a:lnTo>
                    <a:lnTo>
                      <a:pt x="29" y="19"/>
                    </a:lnTo>
                    <a:lnTo>
                      <a:pt x="29" y="17"/>
                    </a:lnTo>
                    <a:lnTo>
                      <a:pt x="29" y="19"/>
                    </a:lnTo>
                    <a:lnTo>
                      <a:pt x="31" y="21"/>
                    </a:lnTo>
                    <a:lnTo>
                      <a:pt x="31" y="33"/>
                    </a:lnTo>
                    <a:lnTo>
                      <a:pt x="33" y="35"/>
                    </a:lnTo>
                    <a:lnTo>
                      <a:pt x="33" y="41"/>
                    </a:lnTo>
                    <a:lnTo>
                      <a:pt x="35" y="39"/>
                    </a:lnTo>
                    <a:lnTo>
                      <a:pt x="35" y="35"/>
                    </a:lnTo>
                    <a:lnTo>
                      <a:pt x="37" y="33"/>
                    </a:lnTo>
                    <a:lnTo>
                      <a:pt x="37" y="27"/>
                    </a:lnTo>
                    <a:lnTo>
                      <a:pt x="39" y="25"/>
                    </a:lnTo>
                    <a:lnTo>
                      <a:pt x="43" y="25"/>
                    </a:lnTo>
                    <a:lnTo>
                      <a:pt x="43" y="35"/>
                    </a:lnTo>
                    <a:lnTo>
                      <a:pt x="45" y="39"/>
                    </a:lnTo>
                    <a:lnTo>
                      <a:pt x="45" y="53"/>
                    </a:lnTo>
                    <a:lnTo>
                      <a:pt x="47" y="59"/>
                    </a:lnTo>
                    <a:lnTo>
                      <a:pt x="47" y="68"/>
                    </a:lnTo>
                    <a:lnTo>
                      <a:pt x="49" y="70"/>
                    </a:lnTo>
                    <a:lnTo>
                      <a:pt x="49" y="62"/>
                    </a:lnTo>
                    <a:lnTo>
                      <a:pt x="51" y="55"/>
                    </a:lnTo>
                    <a:lnTo>
                      <a:pt x="51" y="37"/>
                    </a:lnTo>
                    <a:lnTo>
                      <a:pt x="53" y="27"/>
                    </a:lnTo>
                    <a:lnTo>
                      <a:pt x="53" y="16"/>
                    </a:lnTo>
                    <a:lnTo>
                      <a:pt x="55" y="17"/>
                    </a:lnTo>
                    <a:lnTo>
                      <a:pt x="55" y="19"/>
                    </a:lnTo>
                    <a:lnTo>
                      <a:pt x="57" y="23"/>
                    </a:lnTo>
                    <a:lnTo>
                      <a:pt x="57" y="35"/>
                    </a:lnTo>
                    <a:lnTo>
                      <a:pt x="59" y="39"/>
                    </a:lnTo>
                    <a:lnTo>
                      <a:pt x="59" y="49"/>
                    </a:lnTo>
                    <a:lnTo>
                      <a:pt x="60" y="51"/>
                    </a:lnTo>
                    <a:lnTo>
                      <a:pt x="60" y="55"/>
                    </a:lnTo>
                    <a:lnTo>
                      <a:pt x="62" y="55"/>
                    </a:lnTo>
                    <a:lnTo>
                      <a:pt x="64" y="49"/>
                    </a:lnTo>
                    <a:lnTo>
                      <a:pt x="64" y="45"/>
                    </a:lnTo>
                    <a:lnTo>
                      <a:pt x="66" y="43"/>
                    </a:lnTo>
                    <a:lnTo>
                      <a:pt x="68" y="45"/>
                    </a:lnTo>
                    <a:lnTo>
                      <a:pt x="68" y="47"/>
                    </a:lnTo>
                    <a:lnTo>
                      <a:pt x="70" y="49"/>
                    </a:lnTo>
                    <a:lnTo>
                      <a:pt x="70" y="53"/>
                    </a:lnTo>
                    <a:lnTo>
                      <a:pt x="72" y="51"/>
                    </a:lnTo>
                    <a:lnTo>
                      <a:pt x="72" y="41"/>
                    </a:lnTo>
                    <a:lnTo>
                      <a:pt x="74" y="33"/>
                    </a:lnTo>
                    <a:lnTo>
                      <a:pt x="74" y="14"/>
                    </a:lnTo>
                    <a:lnTo>
                      <a:pt x="76" y="8"/>
                    </a:lnTo>
                    <a:lnTo>
                      <a:pt x="76" y="0"/>
                    </a:lnTo>
                    <a:lnTo>
                      <a:pt x="78" y="2"/>
                    </a:lnTo>
                    <a:lnTo>
                      <a:pt x="78" y="14"/>
                    </a:lnTo>
                    <a:lnTo>
                      <a:pt x="80" y="23"/>
                    </a:lnTo>
                    <a:lnTo>
                      <a:pt x="80" y="47"/>
                    </a:lnTo>
                    <a:lnTo>
                      <a:pt x="82" y="57"/>
                    </a:lnTo>
                    <a:lnTo>
                      <a:pt x="82" y="74"/>
                    </a:lnTo>
                    <a:lnTo>
                      <a:pt x="84" y="78"/>
                    </a:lnTo>
                    <a:lnTo>
                      <a:pt x="84" y="76"/>
                    </a:lnTo>
                    <a:lnTo>
                      <a:pt x="86" y="70"/>
                    </a:lnTo>
                    <a:lnTo>
                      <a:pt x="86" y="49"/>
                    </a:lnTo>
                    <a:lnTo>
                      <a:pt x="88" y="41"/>
                    </a:lnTo>
                    <a:lnTo>
                      <a:pt x="88" y="27"/>
                    </a:lnTo>
                    <a:lnTo>
                      <a:pt x="90" y="19"/>
                    </a:lnTo>
                    <a:lnTo>
                      <a:pt x="90" y="6"/>
                    </a:lnTo>
                    <a:lnTo>
                      <a:pt x="92" y="8"/>
                    </a:lnTo>
                    <a:lnTo>
                      <a:pt x="92" y="12"/>
                    </a:lnTo>
                    <a:lnTo>
                      <a:pt x="94" y="16"/>
                    </a:lnTo>
                    <a:lnTo>
                      <a:pt x="94" y="29"/>
                    </a:lnTo>
                    <a:lnTo>
                      <a:pt x="96" y="37"/>
                    </a:lnTo>
                    <a:lnTo>
                      <a:pt x="96" y="57"/>
                    </a:lnTo>
                    <a:lnTo>
                      <a:pt x="100" y="62"/>
                    </a:lnTo>
                    <a:lnTo>
                      <a:pt x="98" y="62"/>
                    </a:lnTo>
                    <a:lnTo>
                      <a:pt x="100" y="53"/>
                    </a:lnTo>
                    <a:lnTo>
                      <a:pt x="102" y="49"/>
                    </a:lnTo>
                    <a:lnTo>
                      <a:pt x="102" y="45"/>
                    </a:lnTo>
                    <a:lnTo>
                      <a:pt x="104" y="41"/>
                    </a:lnTo>
                    <a:lnTo>
                      <a:pt x="104" y="35"/>
                    </a:lnTo>
                    <a:lnTo>
                      <a:pt x="106" y="33"/>
                    </a:lnTo>
                    <a:lnTo>
                      <a:pt x="106" y="31"/>
                    </a:lnTo>
                    <a:lnTo>
                      <a:pt x="108" y="29"/>
                    </a:lnTo>
                    <a:lnTo>
                      <a:pt x="108" y="25"/>
                    </a:lnTo>
                    <a:lnTo>
                      <a:pt x="110" y="23"/>
                    </a:lnTo>
                    <a:lnTo>
                      <a:pt x="112" y="21"/>
                    </a:lnTo>
                    <a:lnTo>
                      <a:pt x="112" y="17"/>
                    </a:lnTo>
                    <a:lnTo>
                      <a:pt x="113" y="19"/>
                    </a:lnTo>
                    <a:lnTo>
                      <a:pt x="113" y="27"/>
                    </a:lnTo>
                    <a:lnTo>
                      <a:pt x="115" y="35"/>
                    </a:lnTo>
                    <a:lnTo>
                      <a:pt x="115" y="49"/>
                    </a:lnTo>
                    <a:lnTo>
                      <a:pt x="117" y="57"/>
                    </a:lnTo>
                    <a:lnTo>
                      <a:pt x="117" y="68"/>
                    </a:lnTo>
                    <a:lnTo>
                      <a:pt x="119" y="66"/>
                    </a:lnTo>
                    <a:lnTo>
                      <a:pt x="119" y="62"/>
                    </a:lnTo>
                    <a:lnTo>
                      <a:pt x="121" y="57"/>
                    </a:lnTo>
                    <a:lnTo>
                      <a:pt x="121" y="47"/>
                    </a:lnTo>
                    <a:lnTo>
                      <a:pt x="123" y="45"/>
                    </a:lnTo>
                    <a:lnTo>
                      <a:pt x="125" y="43"/>
                    </a:lnTo>
                    <a:lnTo>
                      <a:pt x="127" y="45"/>
                    </a:lnTo>
                    <a:lnTo>
                      <a:pt x="129" y="43"/>
                    </a:lnTo>
                    <a:lnTo>
                      <a:pt x="129" y="41"/>
                    </a:lnTo>
                    <a:lnTo>
                      <a:pt x="131" y="37"/>
                    </a:lnTo>
                    <a:lnTo>
                      <a:pt x="131" y="33"/>
                    </a:lnTo>
                    <a:lnTo>
                      <a:pt x="133" y="31"/>
                    </a:lnTo>
                    <a:lnTo>
                      <a:pt x="133" y="2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29" name="Freeform 121"/>
              <p:cNvSpPr>
                <a:spLocks noChangeAspect="1"/>
              </p:cNvSpPr>
              <p:nvPr/>
            </p:nvSpPr>
            <p:spPr bwMode="auto">
              <a:xfrm flipV="1">
                <a:off x="4472" y="3923"/>
                <a:ext cx="696" cy="52"/>
              </a:xfrm>
              <a:custGeom>
                <a:avLst/>
                <a:gdLst>
                  <a:gd name="T0" fmla="*/ 4 w 151"/>
                  <a:gd name="T1" fmla="*/ 23 h 60"/>
                  <a:gd name="T2" fmla="*/ 6 w 151"/>
                  <a:gd name="T3" fmla="*/ 31 h 60"/>
                  <a:gd name="T4" fmla="*/ 10 w 151"/>
                  <a:gd name="T5" fmla="*/ 27 h 60"/>
                  <a:gd name="T6" fmla="*/ 14 w 151"/>
                  <a:gd name="T7" fmla="*/ 33 h 60"/>
                  <a:gd name="T8" fmla="*/ 20 w 151"/>
                  <a:gd name="T9" fmla="*/ 29 h 60"/>
                  <a:gd name="T10" fmla="*/ 26 w 151"/>
                  <a:gd name="T11" fmla="*/ 33 h 60"/>
                  <a:gd name="T12" fmla="*/ 30 w 151"/>
                  <a:gd name="T13" fmla="*/ 39 h 60"/>
                  <a:gd name="T14" fmla="*/ 35 w 151"/>
                  <a:gd name="T15" fmla="*/ 25 h 60"/>
                  <a:gd name="T16" fmla="*/ 37 w 151"/>
                  <a:gd name="T17" fmla="*/ 27 h 60"/>
                  <a:gd name="T18" fmla="*/ 41 w 151"/>
                  <a:gd name="T19" fmla="*/ 35 h 60"/>
                  <a:gd name="T20" fmla="*/ 47 w 151"/>
                  <a:gd name="T21" fmla="*/ 31 h 60"/>
                  <a:gd name="T22" fmla="*/ 49 w 151"/>
                  <a:gd name="T23" fmla="*/ 19 h 60"/>
                  <a:gd name="T24" fmla="*/ 53 w 151"/>
                  <a:gd name="T25" fmla="*/ 0 h 60"/>
                  <a:gd name="T26" fmla="*/ 55 w 151"/>
                  <a:gd name="T27" fmla="*/ 25 h 60"/>
                  <a:gd name="T28" fmla="*/ 59 w 151"/>
                  <a:gd name="T29" fmla="*/ 56 h 60"/>
                  <a:gd name="T30" fmla="*/ 63 w 151"/>
                  <a:gd name="T31" fmla="*/ 54 h 60"/>
                  <a:gd name="T32" fmla="*/ 67 w 151"/>
                  <a:gd name="T33" fmla="*/ 39 h 60"/>
                  <a:gd name="T34" fmla="*/ 69 w 151"/>
                  <a:gd name="T35" fmla="*/ 21 h 60"/>
                  <a:gd name="T36" fmla="*/ 73 w 151"/>
                  <a:gd name="T37" fmla="*/ 31 h 60"/>
                  <a:gd name="T38" fmla="*/ 77 w 151"/>
                  <a:gd name="T39" fmla="*/ 29 h 60"/>
                  <a:gd name="T40" fmla="*/ 79 w 151"/>
                  <a:gd name="T41" fmla="*/ 9 h 60"/>
                  <a:gd name="T42" fmla="*/ 83 w 151"/>
                  <a:gd name="T43" fmla="*/ 15 h 60"/>
                  <a:gd name="T44" fmla="*/ 86 w 151"/>
                  <a:gd name="T45" fmla="*/ 25 h 60"/>
                  <a:gd name="T46" fmla="*/ 90 w 151"/>
                  <a:gd name="T47" fmla="*/ 31 h 60"/>
                  <a:gd name="T48" fmla="*/ 92 w 151"/>
                  <a:gd name="T49" fmla="*/ 41 h 60"/>
                  <a:gd name="T50" fmla="*/ 96 w 151"/>
                  <a:gd name="T51" fmla="*/ 47 h 60"/>
                  <a:gd name="T52" fmla="*/ 102 w 151"/>
                  <a:gd name="T53" fmla="*/ 45 h 60"/>
                  <a:gd name="T54" fmla="*/ 106 w 151"/>
                  <a:gd name="T55" fmla="*/ 29 h 60"/>
                  <a:gd name="T56" fmla="*/ 108 w 151"/>
                  <a:gd name="T57" fmla="*/ 13 h 60"/>
                  <a:gd name="T58" fmla="*/ 112 w 151"/>
                  <a:gd name="T59" fmla="*/ 23 h 60"/>
                  <a:gd name="T60" fmla="*/ 116 w 151"/>
                  <a:gd name="T61" fmla="*/ 37 h 60"/>
                  <a:gd name="T62" fmla="*/ 118 w 151"/>
                  <a:gd name="T63" fmla="*/ 37 h 60"/>
                  <a:gd name="T64" fmla="*/ 122 w 151"/>
                  <a:gd name="T65" fmla="*/ 25 h 60"/>
                  <a:gd name="T66" fmla="*/ 124 w 151"/>
                  <a:gd name="T67" fmla="*/ 13 h 60"/>
                  <a:gd name="T68" fmla="*/ 128 w 151"/>
                  <a:gd name="T69" fmla="*/ 25 h 60"/>
                  <a:gd name="T70" fmla="*/ 130 w 151"/>
                  <a:gd name="T71" fmla="*/ 49 h 60"/>
                  <a:gd name="T72" fmla="*/ 134 w 151"/>
                  <a:gd name="T73" fmla="*/ 39 h 60"/>
                  <a:gd name="T74" fmla="*/ 136 w 151"/>
                  <a:gd name="T75" fmla="*/ 39 h 60"/>
                  <a:gd name="T76" fmla="*/ 139 w 151"/>
                  <a:gd name="T77" fmla="*/ 33 h 60"/>
                  <a:gd name="T78" fmla="*/ 143 w 151"/>
                  <a:gd name="T79" fmla="*/ 21 h 60"/>
                  <a:gd name="T80" fmla="*/ 145 w 151"/>
                  <a:gd name="T81" fmla="*/ 19 h 60"/>
                  <a:gd name="T82" fmla="*/ 149 w 151"/>
                  <a:gd name="T83"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60">
                    <a:moveTo>
                      <a:pt x="0" y="19"/>
                    </a:moveTo>
                    <a:lnTo>
                      <a:pt x="2" y="19"/>
                    </a:lnTo>
                    <a:lnTo>
                      <a:pt x="4" y="23"/>
                    </a:lnTo>
                    <a:lnTo>
                      <a:pt x="4" y="27"/>
                    </a:lnTo>
                    <a:lnTo>
                      <a:pt x="8" y="31"/>
                    </a:lnTo>
                    <a:lnTo>
                      <a:pt x="6" y="31"/>
                    </a:lnTo>
                    <a:lnTo>
                      <a:pt x="8" y="31"/>
                    </a:lnTo>
                    <a:lnTo>
                      <a:pt x="12" y="27"/>
                    </a:lnTo>
                    <a:lnTo>
                      <a:pt x="10" y="27"/>
                    </a:lnTo>
                    <a:lnTo>
                      <a:pt x="12" y="29"/>
                    </a:lnTo>
                    <a:lnTo>
                      <a:pt x="14" y="31"/>
                    </a:lnTo>
                    <a:lnTo>
                      <a:pt x="14" y="33"/>
                    </a:lnTo>
                    <a:lnTo>
                      <a:pt x="18" y="35"/>
                    </a:lnTo>
                    <a:lnTo>
                      <a:pt x="18" y="29"/>
                    </a:lnTo>
                    <a:lnTo>
                      <a:pt x="20" y="29"/>
                    </a:lnTo>
                    <a:lnTo>
                      <a:pt x="22" y="29"/>
                    </a:lnTo>
                    <a:lnTo>
                      <a:pt x="24" y="29"/>
                    </a:lnTo>
                    <a:lnTo>
                      <a:pt x="26" y="33"/>
                    </a:lnTo>
                    <a:lnTo>
                      <a:pt x="26" y="39"/>
                    </a:lnTo>
                    <a:lnTo>
                      <a:pt x="28" y="41"/>
                    </a:lnTo>
                    <a:lnTo>
                      <a:pt x="30" y="39"/>
                    </a:lnTo>
                    <a:lnTo>
                      <a:pt x="31" y="37"/>
                    </a:lnTo>
                    <a:lnTo>
                      <a:pt x="31" y="29"/>
                    </a:lnTo>
                    <a:lnTo>
                      <a:pt x="35" y="25"/>
                    </a:lnTo>
                    <a:lnTo>
                      <a:pt x="33" y="25"/>
                    </a:lnTo>
                    <a:lnTo>
                      <a:pt x="35" y="25"/>
                    </a:lnTo>
                    <a:lnTo>
                      <a:pt x="37" y="27"/>
                    </a:lnTo>
                    <a:lnTo>
                      <a:pt x="39" y="29"/>
                    </a:lnTo>
                    <a:lnTo>
                      <a:pt x="39" y="33"/>
                    </a:lnTo>
                    <a:lnTo>
                      <a:pt x="41" y="35"/>
                    </a:lnTo>
                    <a:lnTo>
                      <a:pt x="43" y="37"/>
                    </a:lnTo>
                    <a:lnTo>
                      <a:pt x="43" y="35"/>
                    </a:lnTo>
                    <a:lnTo>
                      <a:pt x="47" y="31"/>
                    </a:lnTo>
                    <a:lnTo>
                      <a:pt x="47" y="27"/>
                    </a:lnTo>
                    <a:lnTo>
                      <a:pt x="49" y="25"/>
                    </a:lnTo>
                    <a:lnTo>
                      <a:pt x="49" y="19"/>
                    </a:lnTo>
                    <a:lnTo>
                      <a:pt x="51" y="15"/>
                    </a:lnTo>
                    <a:lnTo>
                      <a:pt x="51" y="4"/>
                    </a:lnTo>
                    <a:lnTo>
                      <a:pt x="53" y="0"/>
                    </a:lnTo>
                    <a:lnTo>
                      <a:pt x="53" y="2"/>
                    </a:lnTo>
                    <a:lnTo>
                      <a:pt x="55" y="8"/>
                    </a:lnTo>
                    <a:lnTo>
                      <a:pt x="55" y="25"/>
                    </a:lnTo>
                    <a:lnTo>
                      <a:pt x="57" y="33"/>
                    </a:lnTo>
                    <a:lnTo>
                      <a:pt x="57" y="53"/>
                    </a:lnTo>
                    <a:lnTo>
                      <a:pt x="59" y="56"/>
                    </a:lnTo>
                    <a:lnTo>
                      <a:pt x="59" y="60"/>
                    </a:lnTo>
                    <a:lnTo>
                      <a:pt x="63" y="56"/>
                    </a:lnTo>
                    <a:lnTo>
                      <a:pt x="63" y="54"/>
                    </a:lnTo>
                    <a:lnTo>
                      <a:pt x="65" y="53"/>
                    </a:lnTo>
                    <a:lnTo>
                      <a:pt x="65" y="43"/>
                    </a:lnTo>
                    <a:lnTo>
                      <a:pt x="67" y="39"/>
                    </a:lnTo>
                    <a:lnTo>
                      <a:pt x="67" y="33"/>
                    </a:lnTo>
                    <a:lnTo>
                      <a:pt x="69" y="29"/>
                    </a:lnTo>
                    <a:lnTo>
                      <a:pt x="69" y="21"/>
                    </a:lnTo>
                    <a:lnTo>
                      <a:pt x="71" y="19"/>
                    </a:lnTo>
                    <a:lnTo>
                      <a:pt x="73" y="21"/>
                    </a:lnTo>
                    <a:lnTo>
                      <a:pt x="73" y="31"/>
                    </a:lnTo>
                    <a:lnTo>
                      <a:pt x="75" y="33"/>
                    </a:lnTo>
                    <a:lnTo>
                      <a:pt x="75" y="31"/>
                    </a:lnTo>
                    <a:lnTo>
                      <a:pt x="77" y="29"/>
                    </a:lnTo>
                    <a:lnTo>
                      <a:pt x="77" y="23"/>
                    </a:lnTo>
                    <a:lnTo>
                      <a:pt x="79" y="19"/>
                    </a:lnTo>
                    <a:lnTo>
                      <a:pt x="79" y="9"/>
                    </a:lnTo>
                    <a:lnTo>
                      <a:pt x="81" y="11"/>
                    </a:lnTo>
                    <a:lnTo>
                      <a:pt x="81" y="13"/>
                    </a:lnTo>
                    <a:lnTo>
                      <a:pt x="83" y="15"/>
                    </a:lnTo>
                    <a:lnTo>
                      <a:pt x="83" y="21"/>
                    </a:lnTo>
                    <a:lnTo>
                      <a:pt x="84" y="23"/>
                    </a:lnTo>
                    <a:lnTo>
                      <a:pt x="86" y="25"/>
                    </a:lnTo>
                    <a:lnTo>
                      <a:pt x="88" y="27"/>
                    </a:lnTo>
                    <a:lnTo>
                      <a:pt x="88" y="29"/>
                    </a:lnTo>
                    <a:lnTo>
                      <a:pt x="90" y="31"/>
                    </a:lnTo>
                    <a:lnTo>
                      <a:pt x="90" y="35"/>
                    </a:lnTo>
                    <a:lnTo>
                      <a:pt x="92" y="37"/>
                    </a:lnTo>
                    <a:lnTo>
                      <a:pt x="92" y="41"/>
                    </a:lnTo>
                    <a:lnTo>
                      <a:pt x="94" y="43"/>
                    </a:lnTo>
                    <a:lnTo>
                      <a:pt x="94" y="47"/>
                    </a:lnTo>
                    <a:lnTo>
                      <a:pt x="96" y="47"/>
                    </a:lnTo>
                    <a:lnTo>
                      <a:pt x="98" y="49"/>
                    </a:lnTo>
                    <a:lnTo>
                      <a:pt x="100" y="49"/>
                    </a:lnTo>
                    <a:lnTo>
                      <a:pt x="102" y="45"/>
                    </a:lnTo>
                    <a:lnTo>
                      <a:pt x="104" y="41"/>
                    </a:lnTo>
                    <a:lnTo>
                      <a:pt x="104" y="31"/>
                    </a:lnTo>
                    <a:lnTo>
                      <a:pt x="106" y="29"/>
                    </a:lnTo>
                    <a:lnTo>
                      <a:pt x="106" y="23"/>
                    </a:lnTo>
                    <a:lnTo>
                      <a:pt x="108" y="19"/>
                    </a:lnTo>
                    <a:lnTo>
                      <a:pt x="108" y="13"/>
                    </a:lnTo>
                    <a:lnTo>
                      <a:pt x="110" y="13"/>
                    </a:lnTo>
                    <a:lnTo>
                      <a:pt x="112" y="17"/>
                    </a:lnTo>
                    <a:lnTo>
                      <a:pt x="112" y="23"/>
                    </a:lnTo>
                    <a:lnTo>
                      <a:pt x="114" y="27"/>
                    </a:lnTo>
                    <a:lnTo>
                      <a:pt x="114" y="35"/>
                    </a:lnTo>
                    <a:lnTo>
                      <a:pt x="116" y="37"/>
                    </a:lnTo>
                    <a:lnTo>
                      <a:pt x="116" y="41"/>
                    </a:lnTo>
                    <a:lnTo>
                      <a:pt x="118" y="39"/>
                    </a:lnTo>
                    <a:lnTo>
                      <a:pt x="118" y="37"/>
                    </a:lnTo>
                    <a:lnTo>
                      <a:pt x="120" y="35"/>
                    </a:lnTo>
                    <a:lnTo>
                      <a:pt x="120" y="27"/>
                    </a:lnTo>
                    <a:lnTo>
                      <a:pt x="122" y="25"/>
                    </a:lnTo>
                    <a:lnTo>
                      <a:pt x="122" y="19"/>
                    </a:lnTo>
                    <a:lnTo>
                      <a:pt x="124" y="17"/>
                    </a:lnTo>
                    <a:lnTo>
                      <a:pt x="124" y="13"/>
                    </a:lnTo>
                    <a:lnTo>
                      <a:pt x="126" y="11"/>
                    </a:lnTo>
                    <a:lnTo>
                      <a:pt x="126" y="21"/>
                    </a:lnTo>
                    <a:lnTo>
                      <a:pt x="128" y="25"/>
                    </a:lnTo>
                    <a:lnTo>
                      <a:pt x="128" y="37"/>
                    </a:lnTo>
                    <a:lnTo>
                      <a:pt x="130" y="43"/>
                    </a:lnTo>
                    <a:lnTo>
                      <a:pt x="130" y="49"/>
                    </a:lnTo>
                    <a:lnTo>
                      <a:pt x="132" y="47"/>
                    </a:lnTo>
                    <a:lnTo>
                      <a:pt x="132" y="43"/>
                    </a:lnTo>
                    <a:lnTo>
                      <a:pt x="134" y="39"/>
                    </a:lnTo>
                    <a:lnTo>
                      <a:pt x="134" y="35"/>
                    </a:lnTo>
                    <a:lnTo>
                      <a:pt x="134" y="37"/>
                    </a:lnTo>
                    <a:lnTo>
                      <a:pt x="136" y="39"/>
                    </a:lnTo>
                    <a:lnTo>
                      <a:pt x="137" y="37"/>
                    </a:lnTo>
                    <a:lnTo>
                      <a:pt x="139" y="35"/>
                    </a:lnTo>
                    <a:lnTo>
                      <a:pt x="139" y="33"/>
                    </a:lnTo>
                    <a:lnTo>
                      <a:pt x="141" y="31"/>
                    </a:lnTo>
                    <a:lnTo>
                      <a:pt x="141" y="23"/>
                    </a:lnTo>
                    <a:lnTo>
                      <a:pt x="143" y="21"/>
                    </a:lnTo>
                    <a:lnTo>
                      <a:pt x="143" y="15"/>
                    </a:lnTo>
                    <a:lnTo>
                      <a:pt x="145" y="15"/>
                    </a:lnTo>
                    <a:lnTo>
                      <a:pt x="145" y="19"/>
                    </a:lnTo>
                    <a:lnTo>
                      <a:pt x="147" y="23"/>
                    </a:lnTo>
                    <a:lnTo>
                      <a:pt x="147" y="35"/>
                    </a:lnTo>
                    <a:lnTo>
                      <a:pt x="149" y="41"/>
                    </a:lnTo>
                    <a:lnTo>
                      <a:pt x="149" y="49"/>
                    </a:lnTo>
                    <a:lnTo>
                      <a:pt x="151" y="5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0" name="Freeform 122"/>
              <p:cNvSpPr>
                <a:spLocks noChangeAspect="1"/>
              </p:cNvSpPr>
              <p:nvPr/>
            </p:nvSpPr>
            <p:spPr bwMode="auto">
              <a:xfrm flipV="1">
                <a:off x="5168" y="3924"/>
                <a:ext cx="546" cy="51"/>
              </a:xfrm>
              <a:custGeom>
                <a:avLst/>
                <a:gdLst>
                  <a:gd name="T0" fmla="*/ 0 w 118"/>
                  <a:gd name="T1" fmla="*/ 53 h 58"/>
                  <a:gd name="T2" fmla="*/ 2 w 118"/>
                  <a:gd name="T3" fmla="*/ 47 h 58"/>
                  <a:gd name="T4" fmla="*/ 4 w 118"/>
                  <a:gd name="T5" fmla="*/ 37 h 58"/>
                  <a:gd name="T6" fmla="*/ 6 w 118"/>
                  <a:gd name="T7" fmla="*/ 23 h 58"/>
                  <a:gd name="T8" fmla="*/ 8 w 118"/>
                  <a:gd name="T9" fmla="*/ 13 h 58"/>
                  <a:gd name="T10" fmla="*/ 10 w 118"/>
                  <a:gd name="T11" fmla="*/ 11 h 58"/>
                  <a:gd name="T12" fmla="*/ 12 w 118"/>
                  <a:gd name="T13" fmla="*/ 19 h 58"/>
                  <a:gd name="T14" fmla="*/ 14 w 118"/>
                  <a:gd name="T15" fmla="*/ 33 h 58"/>
                  <a:gd name="T16" fmla="*/ 16 w 118"/>
                  <a:gd name="T17" fmla="*/ 39 h 58"/>
                  <a:gd name="T18" fmla="*/ 20 w 118"/>
                  <a:gd name="T19" fmla="*/ 39 h 58"/>
                  <a:gd name="T20" fmla="*/ 22 w 118"/>
                  <a:gd name="T21" fmla="*/ 31 h 58"/>
                  <a:gd name="T22" fmla="*/ 24 w 118"/>
                  <a:gd name="T23" fmla="*/ 21 h 58"/>
                  <a:gd name="T24" fmla="*/ 26 w 118"/>
                  <a:gd name="T25" fmla="*/ 17 h 58"/>
                  <a:gd name="T26" fmla="*/ 28 w 118"/>
                  <a:gd name="T27" fmla="*/ 13 h 58"/>
                  <a:gd name="T28" fmla="*/ 32 w 118"/>
                  <a:gd name="T29" fmla="*/ 17 h 58"/>
                  <a:gd name="T30" fmla="*/ 34 w 118"/>
                  <a:gd name="T31" fmla="*/ 25 h 58"/>
                  <a:gd name="T32" fmla="*/ 37 w 118"/>
                  <a:gd name="T33" fmla="*/ 37 h 58"/>
                  <a:gd name="T34" fmla="*/ 37 w 118"/>
                  <a:gd name="T35" fmla="*/ 33 h 58"/>
                  <a:gd name="T36" fmla="*/ 39 w 118"/>
                  <a:gd name="T37" fmla="*/ 29 h 58"/>
                  <a:gd name="T38" fmla="*/ 41 w 118"/>
                  <a:gd name="T39" fmla="*/ 41 h 58"/>
                  <a:gd name="T40" fmla="*/ 43 w 118"/>
                  <a:gd name="T41" fmla="*/ 54 h 58"/>
                  <a:gd name="T42" fmla="*/ 45 w 118"/>
                  <a:gd name="T43" fmla="*/ 58 h 58"/>
                  <a:gd name="T44" fmla="*/ 49 w 118"/>
                  <a:gd name="T45" fmla="*/ 45 h 58"/>
                  <a:gd name="T46" fmla="*/ 51 w 118"/>
                  <a:gd name="T47" fmla="*/ 37 h 58"/>
                  <a:gd name="T48" fmla="*/ 55 w 118"/>
                  <a:gd name="T49" fmla="*/ 31 h 58"/>
                  <a:gd name="T50" fmla="*/ 55 w 118"/>
                  <a:gd name="T51" fmla="*/ 31 h 58"/>
                  <a:gd name="T52" fmla="*/ 57 w 118"/>
                  <a:gd name="T53" fmla="*/ 27 h 58"/>
                  <a:gd name="T54" fmla="*/ 59 w 118"/>
                  <a:gd name="T55" fmla="*/ 23 h 58"/>
                  <a:gd name="T56" fmla="*/ 63 w 118"/>
                  <a:gd name="T57" fmla="*/ 31 h 58"/>
                  <a:gd name="T58" fmla="*/ 65 w 118"/>
                  <a:gd name="T59" fmla="*/ 35 h 58"/>
                  <a:gd name="T60" fmla="*/ 69 w 118"/>
                  <a:gd name="T61" fmla="*/ 33 h 58"/>
                  <a:gd name="T62" fmla="*/ 71 w 118"/>
                  <a:gd name="T63" fmla="*/ 29 h 58"/>
                  <a:gd name="T64" fmla="*/ 75 w 118"/>
                  <a:gd name="T65" fmla="*/ 27 h 58"/>
                  <a:gd name="T66" fmla="*/ 75 w 118"/>
                  <a:gd name="T67" fmla="*/ 27 h 58"/>
                  <a:gd name="T68" fmla="*/ 77 w 118"/>
                  <a:gd name="T69" fmla="*/ 19 h 58"/>
                  <a:gd name="T70" fmla="*/ 79 w 118"/>
                  <a:gd name="T71" fmla="*/ 8 h 58"/>
                  <a:gd name="T72" fmla="*/ 81 w 118"/>
                  <a:gd name="T73" fmla="*/ 0 h 58"/>
                  <a:gd name="T74" fmla="*/ 83 w 118"/>
                  <a:gd name="T75" fmla="*/ 13 h 58"/>
                  <a:gd name="T76" fmla="*/ 85 w 118"/>
                  <a:gd name="T77" fmla="*/ 37 h 58"/>
                  <a:gd name="T78" fmla="*/ 87 w 118"/>
                  <a:gd name="T79" fmla="*/ 53 h 58"/>
                  <a:gd name="T80" fmla="*/ 89 w 118"/>
                  <a:gd name="T81" fmla="*/ 58 h 58"/>
                  <a:gd name="T82" fmla="*/ 90 w 118"/>
                  <a:gd name="T83" fmla="*/ 51 h 58"/>
                  <a:gd name="T84" fmla="*/ 92 w 118"/>
                  <a:gd name="T85" fmla="*/ 43 h 58"/>
                  <a:gd name="T86" fmla="*/ 94 w 118"/>
                  <a:gd name="T87" fmla="*/ 33 h 58"/>
                  <a:gd name="T88" fmla="*/ 98 w 118"/>
                  <a:gd name="T89" fmla="*/ 31 h 58"/>
                  <a:gd name="T90" fmla="*/ 100 w 118"/>
                  <a:gd name="T91" fmla="*/ 25 h 58"/>
                  <a:gd name="T92" fmla="*/ 102 w 118"/>
                  <a:gd name="T93" fmla="*/ 21 h 58"/>
                  <a:gd name="T94" fmla="*/ 104 w 118"/>
                  <a:gd name="T95" fmla="*/ 23 h 58"/>
                  <a:gd name="T96" fmla="*/ 106 w 118"/>
                  <a:gd name="T97" fmla="*/ 37 h 58"/>
                  <a:gd name="T98" fmla="*/ 110 w 118"/>
                  <a:gd name="T99" fmla="*/ 43 h 58"/>
                  <a:gd name="T100" fmla="*/ 112 w 118"/>
                  <a:gd name="T101" fmla="*/ 35 h 58"/>
                  <a:gd name="T102" fmla="*/ 114 w 118"/>
                  <a:gd name="T103" fmla="*/ 31 h 58"/>
                  <a:gd name="T104" fmla="*/ 118 w 118"/>
                  <a:gd name="T105"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 h="58">
                    <a:moveTo>
                      <a:pt x="0" y="51"/>
                    </a:moveTo>
                    <a:lnTo>
                      <a:pt x="0" y="53"/>
                    </a:lnTo>
                    <a:lnTo>
                      <a:pt x="0" y="51"/>
                    </a:lnTo>
                    <a:lnTo>
                      <a:pt x="2" y="47"/>
                    </a:lnTo>
                    <a:lnTo>
                      <a:pt x="2" y="41"/>
                    </a:lnTo>
                    <a:lnTo>
                      <a:pt x="4" y="37"/>
                    </a:lnTo>
                    <a:lnTo>
                      <a:pt x="4" y="27"/>
                    </a:lnTo>
                    <a:lnTo>
                      <a:pt x="6" y="23"/>
                    </a:lnTo>
                    <a:lnTo>
                      <a:pt x="6" y="17"/>
                    </a:lnTo>
                    <a:lnTo>
                      <a:pt x="8" y="13"/>
                    </a:lnTo>
                    <a:lnTo>
                      <a:pt x="8" y="9"/>
                    </a:lnTo>
                    <a:lnTo>
                      <a:pt x="10" y="11"/>
                    </a:lnTo>
                    <a:lnTo>
                      <a:pt x="10" y="17"/>
                    </a:lnTo>
                    <a:lnTo>
                      <a:pt x="12" y="19"/>
                    </a:lnTo>
                    <a:lnTo>
                      <a:pt x="12" y="31"/>
                    </a:lnTo>
                    <a:lnTo>
                      <a:pt x="14" y="33"/>
                    </a:lnTo>
                    <a:lnTo>
                      <a:pt x="14" y="37"/>
                    </a:lnTo>
                    <a:lnTo>
                      <a:pt x="16" y="39"/>
                    </a:lnTo>
                    <a:lnTo>
                      <a:pt x="18" y="41"/>
                    </a:lnTo>
                    <a:lnTo>
                      <a:pt x="20" y="39"/>
                    </a:lnTo>
                    <a:lnTo>
                      <a:pt x="22" y="37"/>
                    </a:lnTo>
                    <a:lnTo>
                      <a:pt x="22" y="31"/>
                    </a:lnTo>
                    <a:lnTo>
                      <a:pt x="24" y="27"/>
                    </a:lnTo>
                    <a:lnTo>
                      <a:pt x="24" y="21"/>
                    </a:lnTo>
                    <a:lnTo>
                      <a:pt x="26" y="19"/>
                    </a:lnTo>
                    <a:lnTo>
                      <a:pt x="26" y="17"/>
                    </a:lnTo>
                    <a:lnTo>
                      <a:pt x="30" y="13"/>
                    </a:lnTo>
                    <a:lnTo>
                      <a:pt x="28" y="13"/>
                    </a:lnTo>
                    <a:lnTo>
                      <a:pt x="30" y="15"/>
                    </a:lnTo>
                    <a:lnTo>
                      <a:pt x="32" y="17"/>
                    </a:lnTo>
                    <a:lnTo>
                      <a:pt x="32" y="21"/>
                    </a:lnTo>
                    <a:lnTo>
                      <a:pt x="34" y="25"/>
                    </a:lnTo>
                    <a:lnTo>
                      <a:pt x="34" y="33"/>
                    </a:lnTo>
                    <a:lnTo>
                      <a:pt x="37" y="37"/>
                    </a:lnTo>
                    <a:lnTo>
                      <a:pt x="36" y="37"/>
                    </a:lnTo>
                    <a:lnTo>
                      <a:pt x="37" y="33"/>
                    </a:lnTo>
                    <a:lnTo>
                      <a:pt x="39" y="31"/>
                    </a:lnTo>
                    <a:lnTo>
                      <a:pt x="39" y="29"/>
                    </a:lnTo>
                    <a:lnTo>
                      <a:pt x="41" y="31"/>
                    </a:lnTo>
                    <a:lnTo>
                      <a:pt x="41" y="41"/>
                    </a:lnTo>
                    <a:lnTo>
                      <a:pt x="43" y="47"/>
                    </a:lnTo>
                    <a:lnTo>
                      <a:pt x="43" y="54"/>
                    </a:lnTo>
                    <a:lnTo>
                      <a:pt x="47" y="58"/>
                    </a:lnTo>
                    <a:lnTo>
                      <a:pt x="45" y="58"/>
                    </a:lnTo>
                    <a:lnTo>
                      <a:pt x="47" y="49"/>
                    </a:lnTo>
                    <a:lnTo>
                      <a:pt x="49" y="45"/>
                    </a:lnTo>
                    <a:lnTo>
                      <a:pt x="49" y="39"/>
                    </a:lnTo>
                    <a:lnTo>
                      <a:pt x="51" y="37"/>
                    </a:lnTo>
                    <a:lnTo>
                      <a:pt x="51" y="31"/>
                    </a:lnTo>
                    <a:lnTo>
                      <a:pt x="55" y="31"/>
                    </a:lnTo>
                    <a:lnTo>
                      <a:pt x="53" y="31"/>
                    </a:lnTo>
                    <a:lnTo>
                      <a:pt x="55" y="31"/>
                    </a:lnTo>
                    <a:lnTo>
                      <a:pt x="57" y="29"/>
                    </a:lnTo>
                    <a:lnTo>
                      <a:pt x="57" y="27"/>
                    </a:lnTo>
                    <a:lnTo>
                      <a:pt x="59" y="25"/>
                    </a:lnTo>
                    <a:lnTo>
                      <a:pt x="59" y="23"/>
                    </a:lnTo>
                    <a:lnTo>
                      <a:pt x="63" y="27"/>
                    </a:lnTo>
                    <a:lnTo>
                      <a:pt x="63" y="31"/>
                    </a:lnTo>
                    <a:lnTo>
                      <a:pt x="67" y="35"/>
                    </a:lnTo>
                    <a:lnTo>
                      <a:pt x="65" y="35"/>
                    </a:lnTo>
                    <a:lnTo>
                      <a:pt x="67" y="35"/>
                    </a:lnTo>
                    <a:lnTo>
                      <a:pt x="69" y="33"/>
                    </a:lnTo>
                    <a:lnTo>
                      <a:pt x="69" y="31"/>
                    </a:lnTo>
                    <a:lnTo>
                      <a:pt x="71" y="29"/>
                    </a:lnTo>
                    <a:lnTo>
                      <a:pt x="71" y="27"/>
                    </a:lnTo>
                    <a:lnTo>
                      <a:pt x="75" y="27"/>
                    </a:lnTo>
                    <a:lnTo>
                      <a:pt x="73" y="27"/>
                    </a:lnTo>
                    <a:lnTo>
                      <a:pt x="75" y="27"/>
                    </a:lnTo>
                    <a:lnTo>
                      <a:pt x="77" y="25"/>
                    </a:lnTo>
                    <a:lnTo>
                      <a:pt x="77" y="19"/>
                    </a:lnTo>
                    <a:lnTo>
                      <a:pt x="79" y="15"/>
                    </a:lnTo>
                    <a:lnTo>
                      <a:pt x="79" y="8"/>
                    </a:lnTo>
                    <a:lnTo>
                      <a:pt x="81" y="4"/>
                    </a:lnTo>
                    <a:lnTo>
                      <a:pt x="81" y="0"/>
                    </a:lnTo>
                    <a:lnTo>
                      <a:pt x="83" y="4"/>
                    </a:lnTo>
                    <a:lnTo>
                      <a:pt x="83" y="13"/>
                    </a:lnTo>
                    <a:lnTo>
                      <a:pt x="85" y="19"/>
                    </a:lnTo>
                    <a:lnTo>
                      <a:pt x="85" y="37"/>
                    </a:lnTo>
                    <a:lnTo>
                      <a:pt x="87" y="43"/>
                    </a:lnTo>
                    <a:lnTo>
                      <a:pt x="87" y="53"/>
                    </a:lnTo>
                    <a:lnTo>
                      <a:pt x="89" y="54"/>
                    </a:lnTo>
                    <a:lnTo>
                      <a:pt x="89" y="58"/>
                    </a:lnTo>
                    <a:lnTo>
                      <a:pt x="90" y="56"/>
                    </a:lnTo>
                    <a:lnTo>
                      <a:pt x="90" y="51"/>
                    </a:lnTo>
                    <a:lnTo>
                      <a:pt x="92" y="49"/>
                    </a:lnTo>
                    <a:lnTo>
                      <a:pt x="92" y="43"/>
                    </a:lnTo>
                    <a:lnTo>
                      <a:pt x="94" y="41"/>
                    </a:lnTo>
                    <a:lnTo>
                      <a:pt x="94" y="33"/>
                    </a:lnTo>
                    <a:lnTo>
                      <a:pt x="96" y="31"/>
                    </a:lnTo>
                    <a:lnTo>
                      <a:pt x="98" y="31"/>
                    </a:lnTo>
                    <a:lnTo>
                      <a:pt x="100" y="27"/>
                    </a:lnTo>
                    <a:lnTo>
                      <a:pt x="100" y="25"/>
                    </a:lnTo>
                    <a:lnTo>
                      <a:pt x="102" y="23"/>
                    </a:lnTo>
                    <a:lnTo>
                      <a:pt x="102" y="21"/>
                    </a:lnTo>
                    <a:lnTo>
                      <a:pt x="102" y="23"/>
                    </a:lnTo>
                    <a:lnTo>
                      <a:pt x="104" y="23"/>
                    </a:lnTo>
                    <a:lnTo>
                      <a:pt x="104" y="31"/>
                    </a:lnTo>
                    <a:lnTo>
                      <a:pt x="106" y="37"/>
                    </a:lnTo>
                    <a:lnTo>
                      <a:pt x="106" y="47"/>
                    </a:lnTo>
                    <a:lnTo>
                      <a:pt x="110" y="43"/>
                    </a:lnTo>
                    <a:lnTo>
                      <a:pt x="110" y="37"/>
                    </a:lnTo>
                    <a:lnTo>
                      <a:pt x="112" y="35"/>
                    </a:lnTo>
                    <a:lnTo>
                      <a:pt x="112" y="33"/>
                    </a:lnTo>
                    <a:lnTo>
                      <a:pt x="114" y="31"/>
                    </a:lnTo>
                    <a:lnTo>
                      <a:pt x="114" y="27"/>
                    </a:lnTo>
                    <a:lnTo>
                      <a:pt x="118" y="31"/>
                    </a:lnTo>
                    <a:lnTo>
                      <a:pt x="116"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1" name="Freeform 123"/>
              <p:cNvSpPr>
                <a:spLocks noChangeAspect="1"/>
              </p:cNvSpPr>
              <p:nvPr/>
            </p:nvSpPr>
            <p:spPr bwMode="auto">
              <a:xfrm flipV="1">
                <a:off x="1769" y="3967"/>
                <a:ext cx="716" cy="71"/>
              </a:xfrm>
              <a:custGeom>
                <a:avLst/>
                <a:gdLst>
                  <a:gd name="T0" fmla="*/ 2 w 155"/>
                  <a:gd name="T1" fmla="*/ 49 h 80"/>
                  <a:gd name="T2" fmla="*/ 8 w 155"/>
                  <a:gd name="T3" fmla="*/ 43 h 80"/>
                  <a:gd name="T4" fmla="*/ 14 w 155"/>
                  <a:gd name="T5" fmla="*/ 45 h 80"/>
                  <a:gd name="T6" fmla="*/ 16 w 155"/>
                  <a:gd name="T7" fmla="*/ 39 h 80"/>
                  <a:gd name="T8" fmla="*/ 22 w 155"/>
                  <a:gd name="T9" fmla="*/ 53 h 80"/>
                  <a:gd name="T10" fmla="*/ 24 w 155"/>
                  <a:gd name="T11" fmla="*/ 53 h 80"/>
                  <a:gd name="T12" fmla="*/ 28 w 155"/>
                  <a:gd name="T13" fmla="*/ 45 h 80"/>
                  <a:gd name="T14" fmla="*/ 32 w 155"/>
                  <a:gd name="T15" fmla="*/ 41 h 80"/>
                  <a:gd name="T16" fmla="*/ 36 w 155"/>
                  <a:gd name="T17" fmla="*/ 47 h 80"/>
                  <a:gd name="T18" fmla="*/ 40 w 155"/>
                  <a:gd name="T19" fmla="*/ 43 h 80"/>
                  <a:gd name="T20" fmla="*/ 41 w 155"/>
                  <a:gd name="T21" fmla="*/ 41 h 80"/>
                  <a:gd name="T22" fmla="*/ 45 w 155"/>
                  <a:gd name="T23" fmla="*/ 51 h 80"/>
                  <a:gd name="T24" fmla="*/ 47 w 155"/>
                  <a:gd name="T25" fmla="*/ 47 h 80"/>
                  <a:gd name="T26" fmla="*/ 55 w 155"/>
                  <a:gd name="T27" fmla="*/ 41 h 80"/>
                  <a:gd name="T28" fmla="*/ 59 w 155"/>
                  <a:gd name="T29" fmla="*/ 35 h 80"/>
                  <a:gd name="T30" fmla="*/ 61 w 155"/>
                  <a:gd name="T31" fmla="*/ 35 h 80"/>
                  <a:gd name="T32" fmla="*/ 65 w 155"/>
                  <a:gd name="T33" fmla="*/ 43 h 80"/>
                  <a:gd name="T34" fmla="*/ 71 w 155"/>
                  <a:gd name="T35" fmla="*/ 55 h 80"/>
                  <a:gd name="T36" fmla="*/ 77 w 155"/>
                  <a:gd name="T37" fmla="*/ 51 h 80"/>
                  <a:gd name="T38" fmla="*/ 79 w 155"/>
                  <a:gd name="T39" fmla="*/ 37 h 80"/>
                  <a:gd name="T40" fmla="*/ 83 w 155"/>
                  <a:gd name="T41" fmla="*/ 35 h 80"/>
                  <a:gd name="T42" fmla="*/ 89 w 155"/>
                  <a:gd name="T43" fmla="*/ 45 h 80"/>
                  <a:gd name="T44" fmla="*/ 91 w 155"/>
                  <a:gd name="T45" fmla="*/ 55 h 80"/>
                  <a:gd name="T46" fmla="*/ 94 w 155"/>
                  <a:gd name="T47" fmla="*/ 57 h 80"/>
                  <a:gd name="T48" fmla="*/ 98 w 155"/>
                  <a:gd name="T49" fmla="*/ 51 h 80"/>
                  <a:gd name="T50" fmla="*/ 100 w 155"/>
                  <a:gd name="T51" fmla="*/ 43 h 80"/>
                  <a:gd name="T52" fmla="*/ 104 w 155"/>
                  <a:gd name="T53" fmla="*/ 33 h 80"/>
                  <a:gd name="T54" fmla="*/ 108 w 155"/>
                  <a:gd name="T55" fmla="*/ 45 h 80"/>
                  <a:gd name="T56" fmla="*/ 110 w 155"/>
                  <a:gd name="T57" fmla="*/ 57 h 80"/>
                  <a:gd name="T58" fmla="*/ 116 w 155"/>
                  <a:gd name="T59" fmla="*/ 55 h 80"/>
                  <a:gd name="T60" fmla="*/ 120 w 155"/>
                  <a:gd name="T61" fmla="*/ 43 h 80"/>
                  <a:gd name="T62" fmla="*/ 122 w 155"/>
                  <a:gd name="T63" fmla="*/ 16 h 80"/>
                  <a:gd name="T64" fmla="*/ 126 w 155"/>
                  <a:gd name="T65" fmla="*/ 0 h 80"/>
                  <a:gd name="T66" fmla="*/ 128 w 155"/>
                  <a:gd name="T67" fmla="*/ 33 h 80"/>
                  <a:gd name="T68" fmla="*/ 132 w 155"/>
                  <a:gd name="T69" fmla="*/ 63 h 80"/>
                  <a:gd name="T70" fmla="*/ 134 w 155"/>
                  <a:gd name="T71" fmla="*/ 79 h 80"/>
                  <a:gd name="T72" fmla="*/ 138 w 155"/>
                  <a:gd name="T73" fmla="*/ 71 h 80"/>
                  <a:gd name="T74" fmla="*/ 140 w 155"/>
                  <a:gd name="T75" fmla="*/ 35 h 80"/>
                  <a:gd name="T76" fmla="*/ 144 w 155"/>
                  <a:gd name="T77" fmla="*/ 28 h 80"/>
                  <a:gd name="T78" fmla="*/ 145 w 155"/>
                  <a:gd name="T79" fmla="*/ 51 h 80"/>
                  <a:gd name="T80" fmla="*/ 149 w 155"/>
                  <a:gd name="T81" fmla="*/ 55 h 80"/>
                  <a:gd name="T82" fmla="*/ 153 w 155"/>
                  <a:gd name="T83" fmla="*/ 4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80">
                    <a:moveTo>
                      <a:pt x="2" y="51"/>
                    </a:moveTo>
                    <a:lnTo>
                      <a:pt x="0" y="51"/>
                    </a:lnTo>
                    <a:lnTo>
                      <a:pt x="2" y="49"/>
                    </a:lnTo>
                    <a:lnTo>
                      <a:pt x="4" y="47"/>
                    </a:lnTo>
                    <a:lnTo>
                      <a:pt x="6" y="45"/>
                    </a:lnTo>
                    <a:lnTo>
                      <a:pt x="8" y="43"/>
                    </a:lnTo>
                    <a:lnTo>
                      <a:pt x="12" y="43"/>
                    </a:lnTo>
                    <a:lnTo>
                      <a:pt x="12" y="47"/>
                    </a:lnTo>
                    <a:lnTo>
                      <a:pt x="14" y="45"/>
                    </a:lnTo>
                    <a:lnTo>
                      <a:pt x="14" y="43"/>
                    </a:lnTo>
                    <a:lnTo>
                      <a:pt x="16" y="41"/>
                    </a:lnTo>
                    <a:lnTo>
                      <a:pt x="16" y="39"/>
                    </a:lnTo>
                    <a:lnTo>
                      <a:pt x="18" y="43"/>
                    </a:lnTo>
                    <a:lnTo>
                      <a:pt x="18" y="49"/>
                    </a:lnTo>
                    <a:lnTo>
                      <a:pt x="22" y="53"/>
                    </a:lnTo>
                    <a:lnTo>
                      <a:pt x="20" y="53"/>
                    </a:lnTo>
                    <a:lnTo>
                      <a:pt x="22" y="51"/>
                    </a:lnTo>
                    <a:lnTo>
                      <a:pt x="24" y="53"/>
                    </a:lnTo>
                    <a:lnTo>
                      <a:pt x="26" y="51"/>
                    </a:lnTo>
                    <a:lnTo>
                      <a:pt x="28" y="49"/>
                    </a:lnTo>
                    <a:lnTo>
                      <a:pt x="28" y="45"/>
                    </a:lnTo>
                    <a:lnTo>
                      <a:pt x="32" y="41"/>
                    </a:lnTo>
                    <a:lnTo>
                      <a:pt x="30" y="41"/>
                    </a:lnTo>
                    <a:lnTo>
                      <a:pt x="32" y="41"/>
                    </a:lnTo>
                    <a:lnTo>
                      <a:pt x="34" y="43"/>
                    </a:lnTo>
                    <a:lnTo>
                      <a:pt x="34" y="47"/>
                    </a:lnTo>
                    <a:lnTo>
                      <a:pt x="36" y="47"/>
                    </a:lnTo>
                    <a:lnTo>
                      <a:pt x="38" y="49"/>
                    </a:lnTo>
                    <a:lnTo>
                      <a:pt x="40" y="45"/>
                    </a:lnTo>
                    <a:lnTo>
                      <a:pt x="40" y="43"/>
                    </a:lnTo>
                    <a:lnTo>
                      <a:pt x="41" y="41"/>
                    </a:lnTo>
                    <a:lnTo>
                      <a:pt x="41" y="39"/>
                    </a:lnTo>
                    <a:lnTo>
                      <a:pt x="41" y="41"/>
                    </a:lnTo>
                    <a:lnTo>
                      <a:pt x="43" y="43"/>
                    </a:lnTo>
                    <a:lnTo>
                      <a:pt x="43" y="49"/>
                    </a:lnTo>
                    <a:lnTo>
                      <a:pt x="45" y="51"/>
                    </a:lnTo>
                    <a:lnTo>
                      <a:pt x="45" y="53"/>
                    </a:lnTo>
                    <a:lnTo>
                      <a:pt x="47" y="51"/>
                    </a:lnTo>
                    <a:lnTo>
                      <a:pt x="47" y="47"/>
                    </a:lnTo>
                    <a:lnTo>
                      <a:pt x="51" y="43"/>
                    </a:lnTo>
                    <a:lnTo>
                      <a:pt x="51" y="41"/>
                    </a:lnTo>
                    <a:lnTo>
                      <a:pt x="55" y="41"/>
                    </a:lnTo>
                    <a:lnTo>
                      <a:pt x="53" y="41"/>
                    </a:lnTo>
                    <a:lnTo>
                      <a:pt x="55" y="39"/>
                    </a:lnTo>
                    <a:lnTo>
                      <a:pt x="59" y="35"/>
                    </a:lnTo>
                    <a:lnTo>
                      <a:pt x="57" y="35"/>
                    </a:lnTo>
                    <a:lnTo>
                      <a:pt x="59" y="35"/>
                    </a:lnTo>
                    <a:lnTo>
                      <a:pt x="61" y="35"/>
                    </a:lnTo>
                    <a:lnTo>
                      <a:pt x="63" y="37"/>
                    </a:lnTo>
                    <a:lnTo>
                      <a:pt x="65" y="39"/>
                    </a:lnTo>
                    <a:lnTo>
                      <a:pt x="65" y="43"/>
                    </a:lnTo>
                    <a:lnTo>
                      <a:pt x="67" y="45"/>
                    </a:lnTo>
                    <a:lnTo>
                      <a:pt x="67" y="51"/>
                    </a:lnTo>
                    <a:lnTo>
                      <a:pt x="71" y="55"/>
                    </a:lnTo>
                    <a:lnTo>
                      <a:pt x="71" y="57"/>
                    </a:lnTo>
                    <a:lnTo>
                      <a:pt x="73" y="55"/>
                    </a:lnTo>
                    <a:lnTo>
                      <a:pt x="77" y="51"/>
                    </a:lnTo>
                    <a:lnTo>
                      <a:pt x="77" y="43"/>
                    </a:lnTo>
                    <a:lnTo>
                      <a:pt x="79" y="41"/>
                    </a:lnTo>
                    <a:lnTo>
                      <a:pt x="79" y="37"/>
                    </a:lnTo>
                    <a:lnTo>
                      <a:pt x="83" y="33"/>
                    </a:lnTo>
                    <a:lnTo>
                      <a:pt x="81" y="33"/>
                    </a:lnTo>
                    <a:lnTo>
                      <a:pt x="83" y="35"/>
                    </a:lnTo>
                    <a:lnTo>
                      <a:pt x="85" y="37"/>
                    </a:lnTo>
                    <a:lnTo>
                      <a:pt x="85" y="41"/>
                    </a:lnTo>
                    <a:lnTo>
                      <a:pt x="89" y="45"/>
                    </a:lnTo>
                    <a:lnTo>
                      <a:pt x="89" y="49"/>
                    </a:lnTo>
                    <a:lnTo>
                      <a:pt x="91" y="51"/>
                    </a:lnTo>
                    <a:lnTo>
                      <a:pt x="91" y="55"/>
                    </a:lnTo>
                    <a:lnTo>
                      <a:pt x="93" y="57"/>
                    </a:lnTo>
                    <a:lnTo>
                      <a:pt x="93" y="59"/>
                    </a:lnTo>
                    <a:lnTo>
                      <a:pt x="94" y="57"/>
                    </a:lnTo>
                    <a:lnTo>
                      <a:pt x="96" y="55"/>
                    </a:lnTo>
                    <a:lnTo>
                      <a:pt x="96" y="53"/>
                    </a:lnTo>
                    <a:lnTo>
                      <a:pt x="98" y="51"/>
                    </a:lnTo>
                    <a:lnTo>
                      <a:pt x="98" y="47"/>
                    </a:lnTo>
                    <a:lnTo>
                      <a:pt x="100" y="45"/>
                    </a:lnTo>
                    <a:lnTo>
                      <a:pt x="100" y="43"/>
                    </a:lnTo>
                    <a:lnTo>
                      <a:pt x="102" y="39"/>
                    </a:lnTo>
                    <a:lnTo>
                      <a:pt x="102" y="32"/>
                    </a:lnTo>
                    <a:lnTo>
                      <a:pt x="104" y="33"/>
                    </a:lnTo>
                    <a:lnTo>
                      <a:pt x="106" y="35"/>
                    </a:lnTo>
                    <a:lnTo>
                      <a:pt x="106" y="43"/>
                    </a:lnTo>
                    <a:lnTo>
                      <a:pt x="108" y="45"/>
                    </a:lnTo>
                    <a:lnTo>
                      <a:pt x="108" y="51"/>
                    </a:lnTo>
                    <a:lnTo>
                      <a:pt x="110" y="53"/>
                    </a:lnTo>
                    <a:lnTo>
                      <a:pt x="110" y="57"/>
                    </a:lnTo>
                    <a:lnTo>
                      <a:pt x="112" y="57"/>
                    </a:lnTo>
                    <a:lnTo>
                      <a:pt x="114" y="57"/>
                    </a:lnTo>
                    <a:lnTo>
                      <a:pt x="116" y="55"/>
                    </a:lnTo>
                    <a:lnTo>
                      <a:pt x="118" y="53"/>
                    </a:lnTo>
                    <a:lnTo>
                      <a:pt x="118" y="47"/>
                    </a:lnTo>
                    <a:lnTo>
                      <a:pt x="120" y="43"/>
                    </a:lnTo>
                    <a:lnTo>
                      <a:pt x="120" y="32"/>
                    </a:lnTo>
                    <a:lnTo>
                      <a:pt x="122" y="28"/>
                    </a:lnTo>
                    <a:lnTo>
                      <a:pt x="122" y="16"/>
                    </a:lnTo>
                    <a:lnTo>
                      <a:pt x="124" y="12"/>
                    </a:lnTo>
                    <a:lnTo>
                      <a:pt x="124" y="2"/>
                    </a:lnTo>
                    <a:lnTo>
                      <a:pt x="126" y="0"/>
                    </a:lnTo>
                    <a:lnTo>
                      <a:pt x="126" y="4"/>
                    </a:lnTo>
                    <a:lnTo>
                      <a:pt x="128" y="10"/>
                    </a:lnTo>
                    <a:lnTo>
                      <a:pt x="128" y="33"/>
                    </a:lnTo>
                    <a:lnTo>
                      <a:pt x="130" y="41"/>
                    </a:lnTo>
                    <a:lnTo>
                      <a:pt x="130" y="57"/>
                    </a:lnTo>
                    <a:lnTo>
                      <a:pt x="132" y="63"/>
                    </a:lnTo>
                    <a:lnTo>
                      <a:pt x="132" y="75"/>
                    </a:lnTo>
                    <a:lnTo>
                      <a:pt x="134" y="77"/>
                    </a:lnTo>
                    <a:lnTo>
                      <a:pt x="134" y="79"/>
                    </a:lnTo>
                    <a:lnTo>
                      <a:pt x="136" y="80"/>
                    </a:lnTo>
                    <a:lnTo>
                      <a:pt x="136" y="75"/>
                    </a:lnTo>
                    <a:lnTo>
                      <a:pt x="138" y="71"/>
                    </a:lnTo>
                    <a:lnTo>
                      <a:pt x="138" y="59"/>
                    </a:lnTo>
                    <a:lnTo>
                      <a:pt x="140" y="53"/>
                    </a:lnTo>
                    <a:lnTo>
                      <a:pt x="140" y="35"/>
                    </a:lnTo>
                    <a:lnTo>
                      <a:pt x="142" y="32"/>
                    </a:lnTo>
                    <a:lnTo>
                      <a:pt x="142" y="26"/>
                    </a:lnTo>
                    <a:lnTo>
                      <a:pt x="144" y="28"/>
                    </a:lnTo>
                    <a:lnTo>
                      <a:pt x="144" y="35"/>
                    </a:lnTo>
                    <a:lnTo>
                      <a:pt x="145" y="39"/>
                    </a:lnTo>
                    <a:lnTo>
                      <a:pt x="145" y="51"/>
                    </a:lnTo>
                    <a:lnTo>
                      <a:pt x="147" y="53"/>
                    </a:lnTo>
                    <a:lnTo>
                      <a:pt x="147" y="57"/>
                    </a:lnTo>
                    <a:lnTo>
                      <a:pt x="149" y="55"/>
                    </a:lnTo>
                    <a:lnTo>
                      <a:pt x="151" y="53"/>
                    </a:lnTo>
                    <a:lnTo>
                      <a:pt x="151" y="51"/>
                    </a:lnTo>
                    <a:lnTo>
                      <a:pt x="153" y="49"/>
                    </a:lnTo>
                    <a:lnTo>
                      <a:pt x="153" y="45"/>
                    </a:lnTo>
                    <a:lnTo>
                      <a:pt x="155" y="4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2" name="Freeform 124"/>
              <p:cNvSpPr>
                <a:spLocks noChangeAspect="1"/>
              </p:cNvSpPr>
              <p:nvPr/>
            </p:nvSpPr>
            <p:spPr bwMode="auto">
              <a:xfrm flipV="1">
                <a:off x="2485" y="3971"/>
                <a:ext cx="697" cy="72"/>
              </a:xfrm>
              <a:custGeom>
                <a:avLst/>
                <a:gdLst>
                  <a:gd name="T0" fmla="*/ 4 w 151"/>
                  <a:gd name="T1" fmla="*/ 51 h 81"/>
                  <a:gd name="T2" fmla="*/ 10 w 151"/>
                  <a:gd name="T3" fmla="*/ 43 h 81"/>
                  <a:gd name="T4" fmla="*/ 18 w 151"/>
                  <a:gd name="T5" fmla="*/ 51 h 81"/>
                  <a:gd name="T6" fmla="*/ 20 w 151"/>
                  <a:gd name="T7" fmla="*/ 47 h 81"/>
                  <a:gd name="T8" fmla="*/ 22 w 151"/>
                  <a:gd name="T9" fmla="*/ 37 h 81"/>
                  <a:gd name="T10" fmla="*/ 26 w 151"/>
                  <a:gd name="T11" fmla="*/ 55 h 81"/>
                  <a:gd name="T12" fmla="*/ 30 w 151"/>
                  <a:gd name="T13" fmla="*/ 55 h 81"/>
                  <a:gd name="T14" fmla="*/ 34 w 151"/>
                  <a:gd name="T15" fmla="*/ 49 h 81"/>
                  <a:gd name="T16" fmla="*/ 36 w 151"/>
                  <a:gd name="T17" fmla="*/ 36 h 81"/>
                  <a:gd name="T18" fmla="*/ 40 w 151"/>
                  <a:gd name="T19" fmla="*/ 32 h 81"/>
                  <a:gd name="T20" fmla="*/ 43 w 151"/>
                  <a:gd name="T21" fmla="*/ 37 h 81"/>
                  <a:gd name="T22" fmla="*/ 45 w 151"/>
                  <a:gd name="T23" fmla="*/ 57 h 81"/>
                  <a:gd name="T24" fmla="*/ 49 w 151"/>
                  <a:gd name="T25" fmla="*/ 67 h 81"/>
                  <a:gd name="T26" fmla="*/ 53 w 151"/>
                  <a:gd name="T27" fmla="*/ 53 h 81"/>
                  <a:gd name="T28" fmla="*/ 57 w 151"/>
                  <a:gd name="T29" fmla="*/ 47 h 81"/>
                  <a:gd name="T30" fmla="*/ 59 w 151"/>
                  <a:gd name="T31" fmla="*/ 53 h 81"/>
                  <a:gd name="T32" fmla="*/ 63 w 151"/>
                  <a:gd name="T33" fmla="*/ 49 h 81"/>
                  <a:gd name="T34" fmla="*/ 65 w 151"/>
                  <a:gd name="T35" fmla="*/ 55 h 81"/>
                  <a:gd name="T36" fmla="*/ 69 w 151"/>
                  <a:gd name="T37" fmla="*/ 67 h 81"/>
                  <a:gd name="T38" fmla="*/ 73 w 151"/>
                  <a:gd name="T39" fmla="*/ 51 h 81"/>
                  <a:gd name="T40" fmla="*/ 77 w 151"/>
                  <a:gd name="T41" fmla="*/ 59 h 81"/>
                  <a:gd name="T42" fmla="*/ 79 w 151"/>
                  <a:gd name="T43" fmla="*/ 53 h 81"/>
                  <a:gd name="T44" fmla="*/ 83 w 151"/>
                  <a:gd name="T45" fmla="*/ 39 h 81"/>
                  <a:gd name="T46" fmla="*/ 85 w 151"/>
                  <a:gd name="T47" fmla="*/ 0 h 81"/>
                  <a:gd name="T48" fmla="*/ 89 w 151"/>
                  <a:gd name="T49" fmla="*/ 20 h 81"/>
                  <a:gd name="T50" fmla="*/ 91 w 151"/>
                  <a:gd name="T51" fmla="*/ 59 h 81"/>
                  <a:gd name="T52" fmla="*/ 95 w 151"/>
                  <a:gd name="T53" fmla="*/ 73 h 81"/>
                  <a:gd name="T54" fmla="*/ 98 w 151"/>
                  <a:gd name="T55" fmla="*/ 67 h 81"/>
                  <a:gd name="T56" fmla="*/ 100 w 151"/>
                  <a:gd name="T57" fmla="*/ 43 h 81"/>
                  <a:gd name="T58" fmla="*/ 104 w 151"/>
                  <a:gd name="T59" fmla="*/ 8 h 81"/>
                  <a:gd name="T60" fmla="*/ 106 w 151"/>
                  <a:gd name="T61" fmla="*/ 26 h 81"/>
                  <a:gd name="T62" fmla="*/ 110 w 151"/>
                  <a:gd name="T63" fmla="*/ 65 h 81"/>
                  <a:gd name="T64" fmla="*/ 114 w 151"/>
                  <a:gd name="T65" fmla="*/ 79 h 81"/>
                  <a:gd name="T66" fmla="*/ 116 w 151"/>
                  <a:gd name="T67" fmla="*/ 61 h 81"/>
                  <a:gd name="T68" fmla="*/ 120 w 151"/>
                  <a:gd name="T69" fmla="*/ 53 h 81"/>
                  <a:gd name="T70" fmla="*/ 126 w 151"/>
                  <a:gd name="T71" fmla="*/ 45 h 81"/>
                  <a:gd name="T72" fmla="*/ 132 w 151"/>
                  <a:gd name="T73" fmla="*/ 45 h 81"/>
                  <a:gd name="T74" fmla="*/ 134 w 151"/>
                  <a:gd name="T75" fmla="*/ 37 h 81"/>
                  <a:gd name="T76" fmla="*/ 138 w 151"/>
                  <a:gd name="T77" fmla="*/ 39 h 81"/>
                  <a:gd name="T78" fmla="*/ 142 w 151"/>
                  <a:gd name="T79" fmla="*/ 53 h 81"/>
                  <a:gd name="T80" fmla="*/ 146 w 151"/>
                  <a:gd name="T81" fmla="*/ 55 h 81"/>
                  <a:gd name="T82" fmla="*/ 147 w 151"/>
                  <a:gd name="T83" fmla="*/ 3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1" h="81">
                    <a:moveTo>
                      <a:pt x="0" y="47"/>
                    </a:moveTo>
                    <a:lnTo>
                      <a:pt x="2" y="49"/>
                    </a:lnTo>
                    <a:lnTo>
                      <a:pt x="4" y="51"/>
                    </a:lnTo>
                    <a:lnTo>
                      <a:pt x="6" y="49"/>
                    </a:lnTo>
                    <a:lnTo>
                      <a:pt x="10" y="45"/>
                    </a:lnTo>
                    <a:lnTo>
                      <a:pt x="10" y="43"/>
                    </a:lnTo>
                    <a:lnTo>
                      <a:pt x="12" y="45"/>
                    </a:lnTo>
                    <a:lnTo>
                      <a:pt x="14" y="47"/>
                    </a:lnTo>
                    <a:lnTo>
                      <a:pt x="18" y="51"/>
                    </a:lnTo>
                    <a:lnTo>
                      <a:pt x="16" y="51"/>
                    </a:lnTo>
                    <a:lnTo>
                      <a:pt x="18" y="49"/>
                    </a:lnTo>
                    <a:lnTo>
                      <a:pt x="20" y="47"/>
                    </a:lnTo>
                    <a:lnTo>
                      <a:pt x="20" y="41"/>
                    </a:lnTo>
                    <a:lnTo>
                      <a:pt x="24" y="37"/>
                    </a:lnTo>
                    <a:lnTo>
                      <a:pt x="22" y="37"/>
                    </a:lnTo>
                    <a:lnTo>
                      <a:pt x="24" y="45"/>
                    </a:lnTo>
                    <a:lnTo>
                      <a:pt x="26" y="49"/>
                    </a:lnTo>
                    <a:lnTo>
                      <a:pt x="26" y="55"/>
                    </a:lnTo>
                    <a:lnTo>
                      <a:pt x="30" y="59"/>
                    </a:lnTo>
                    <a:lnTo>
                      <a:pt x="28" y="59"/>
                    </a:lnTo>
                    <a:lnTo>
                      <a:pt x="30" y="55"/>
                    </a:lnTo>
                    <a:lnTo>
                      <a:pt x="32" y="53"/>
                    </a:lnTo>
                    <a:lnTo>
                      <a:pt x="32" y="51"/>
                    </a:lnTo>
                    <a:lnTo>
                      <a:pt x="34" y="49"/>
                    </a:lnTo>
                    <a:lnTo>
                      <a:pt x="34" y="45"/>
                    </a:lnTo>
                    <a:lnTo>
                      <a:pt x="36" y="41"/>
                    </a:lnTo>
                    <a:lnTo>
                      <a:pt x="36" y="36"/>
                    </a:lnTo>
                    <a:lnTo>
                      <a:pt x="38" y="34"/>
                    </a:lnTo>
                    <a:lnTo>
                      <a:pt x="38" y="30"/>
                    </a:lnTo>
                    <a:lnTo>
                      <a:pt x="40" y="32"/>
                    </a:lnTo>
                    <a:lnTo>
                      <a:pt x="42" y="34"/>
                    </a:lnTo>
                    <a:lnTo>
                      <a:pt x="42" y="36"/>
                    </a:lnTo>
                    <a:lnTo>
                      <a:pt x="43" y="37"/>
                    </a:lnTo>
                    <a:lnTo>
                      <a:pt x="43" y="41"/>
                    </a:lnTo>
                    <a:lnTo>
                      <a:pt x="45" y="45"/>
                    </a:lnTo>
                    <a:lnTo>
                      <a:pt x="45" y="57"/>
                    </a:lnTo>
                    <a:lnTo>
                      <a:pt x="47" y="61"/>
                    </a:lnTo>
                    <a:lnTo>
                      <a:pt x="47" y="65"/>
                    </a:lnTo>
                    <a:lnTo>
                      <a:pt x="49" y="67"/>
                    </a:lnTo>
                    <a:lnTo>
                      <a:pt x="49" y="63"/>
                    </a:lnTo>
                    <a:lnTo>
                      <a:pt x="53" y="59"/>
                    </a:lnTo>
                    <a:lnTo>
                      <a:pt x="53" y="53"/>
                    </a:lnTo>
                    <a:lnTo>
                      <a:pt x="55" y="51"/>
                    </a:lnTo>
                    <a:lnTo>
                      <a:pt x="55" y="49"/>
                    </a:lnTo>
                    <a:lnTo>
                      <a:pt x="57" y="47"/>
                    </a:lnTo>
                    <a:lnTo>
                      <a:pt x="57" y="45"/>
                    </a:lnTo>
                    <a:lnTo>
                      <a:pt x="59" y="47"/>
                    </a:lnTo>
                    <a:lnTo>
                      <a:pt x="59" y="53"/>
                    </a:lnTo>
                    <a:lnTo>
                      <a:pt x="61" y="55"/>
                    </a:lnTo>
                    <a:lnTo>
                      <a:pt x="61" y="51"/>
                    </a:lnTo>
                    <a:lnTo>
                      <a:pt x="63" y="49"/>
                    </a:lnTo>
                    <a:lnTo>
                      <a:pt x="63" y="45"/>
                    </a:lnTo>
                    <a:lnTo>
                      <a:pt x="65" y="49"/>
                    </a:lnTo>
                    <a:lnTo>
                      <a:pt x="65" y="55"/>
                    </a:lnTo>
                    <a:lnTo>
                      <a:pt x="67" y="59"/>
                    </a:lnTo>
                    <a:lnTo>
                      <a:pt x="67" y="69"/>
                    </a:lnTo>
                    <a:lnTo>
                      <a:pt x="69" y="67"/>
                    </a:lnTo>
                    <a:lnTo>
                      <a:pt x="71" y="65"/>
                    </a:lnTo>
                    <a:lnTo>
                      <a:pt x="71" y="53"/>
                    </a:lnTo>
                    <a:lnTo>
                      <a:pt x="73" y="51"/>
                    </a:lnTo>
                    <a:lnTo>
                      <a:pt x="75" y="53"/>
                    </a:lnTo>
                    <a:lnTo>
                      <a:pt x="75" y="55"/>
                    </a:lnTo>
                    <a:lnTo>
                      <a:pt x="77" y="59"/>
                    </a:lnTo>
                    <a:lnTo>
                      <a:pt x="77" y="61"/>
                    </a:lnTo>
                    <a:lnTo>
                      <a:pt x="79" y="59"/>
                    </a:lnTo>
                    <a:lnTo>
                      <a:pt x="79" y="53"/>
                    </a:lnTo>
                    <a:lnTo>
                      <a:pt x="81" y="51"/>
                    </a:lnTo>
                    <a:lnTo>
                      <a:pt x="81" y="45"/>
                    </a:lnTo>
                    <a:lnTo>
                      <a:pt x="83" y="39"/>
                    </a:lnTo>
                    <a:lnTo>
                      <a:pt x="83" y="24"/>
                    </a:lnTo>
                    <a:lnTo>
                      <a:pt x="85" y="16"/>
                    </a:lnTo>
                    <a:lnTo>
                      <a:pt x="85" y="0"/>
                    </a:lnTo>
                    <a:lnTo>
                      <a:pt x="87" y="2"/>
                    </a:lnTo>
                    <a:lnTo>
                      <a:pt x="87" y="12"/>
                    </a:lnTo>
                    <a:lnTo>
                      <a:pt x="89" y="20"/>
                    </a:lnTo>
                    <a:lnTo>
                      <a:pt x="89" y="39"/>
                    </a:lnTo>
                    <a:lnTo>
                      <a:pt x="91" y="47"/>
                    </a:lnTo>
                    <a:lnTo>
                      <a:pt x="91" y="59"/>
                    </a:lnTo>
                    <a:lnTo>
                      <a:pt x="93" y="65"/>
                    </a:lnTo>
                    <a:lnTo>
                      <a:pt x="93" y="75"/>
                    </a:lnTo>
                    <a:lnTo>
                      <a:pt x="95" y="73"/>
                    </a:lnTo>
                    <a:lnTo>
                      <a:pt x="96" y="71"/>
                    </a:lnTo>
                    <a:lnTo>
                      <a:pt x="96" y="69"/>
                    </a:lnTo>
                    <a:lnTo>
                      <a:pt x="98" y="67"/>
                    </a:lnTo>
                    <a:lnTo>
                      <a:pt x="98" y="61"/>
                    </a:lnTo>
                    <a:lnTo>
                      <a:pt x="100" y="57"/>
                    </a:lnTo>
                    <a:lnTo>
                      <a:pt x="100" y="43"/>
                    </a:lnTo>
                    <a:lnTo>
                      <a:pt x="102" y="36"/>
                    </a:lnTo>
                    <a:lnTo>
                      <a:pt x="102" y="18"/>
                    </a:lnTo>
                    <a:lnTo>
                      <a:pt x="104" y="8"/>
                    </a:lnTo>
                    <a:lnTo>
                      <a:pt x="104" y="0"/>
                    </a:lnTo>
                    <a:lnTo>
                      <a:pt x="106" y="2"/>
                    </a:lnTo>
                    <a:lnTo>
                      <a:pt x="106" y="26"/>
                    </a:lnTo>
                    <a:lnTo>
                      <a:pt x="108" y="37"/>
                    </a:lnTo>
                    <a:lnTo>
                      <a:pt x="108" y="57"/>
                    </a:lnTo>
                    <a:lnTo>
                      <a:pt x="110" y="65"/>
                    </a:lnTo>
                    <a:lnTo>
                      <a:pt x="110" y="79"/>
                    </a:lnTo>
                    <a:lnTo>
                      <a:pt x="112" y="81"/>
                    </a:lnTo>
                    <a:lnTo>
                      <a:pt x="114" y="79"/>
                    </a:lnTo>
                    <a:lnTo>
                      <a:pt x="114" y="67"/>
                    </a:lnTo>
                    <a:lnTo>
                      <a:pt x="116" y="65"/>
                    </a:lnTo>
                    <a:lnTo>
                      <a:pt x="116" y="61"/>
                    </a:lnTo>
                    <a:lnTo>
                      <a:pt x="118" y="59"/>
                    </a:lnTo>
                    <a:lnTo>
                      <a:pt x="120" y="57"/>
                    </a:lnTo>
                    <a:lnTo>
                      <a:pt x="120" y="53"/>
                    </a:lnTo>
                    <a:lnTo>
                      <a:pt x="124" y="49"/>
                    </a:lnTo>
                    <a:lnTo>
                      <a:pt x="124" y="47"/>
                    </a:lnTo>
                    <a:lnTo>
                      <a:pt x="126" y="45"/>
                    </a:lnTo>
                    <a:lnTo>
                      <a:pt x="128" y="45"/>
                    </a:lnTo>
                    <a:lnTo>
                      <a:pt x="130" y="47"/>
                    </a:lnTo>
                    <a:lnTo>
                      <a:pt x="132" y="45"/>
                    </a:lnTo>
                    <a:lnTo>
                      <a:pt x="132" y="43"/>
                    </a:lnTo>
                    <a:lnTo>
                      <a:pt x="134" y="41"/>
                    </a:lnTo>
                    <a:lnTo>
                      <a:pt x="134" y="37"/>
                    </a:lnTo>
                    <a:lnTo>
                      <a:pt x="138" y="34"/>
                    </a:lnTo>
                    <a:lnTo>
                      <a:pt x="136" y="34"/>
                    </a:lnTo>
                    <a:lnTo>
                      <a:pt x="138" y="39"/>
                    </a:lnTo>
                    <a:lnTo>
                      <a:pt x="140" y="41"/>
                    </a:lnTo>
                    <a:lnTo>
                      <a:pt x="140" y="51"/>
                    </a:lnTo>
                    <a:lnTo>
                      <a:pt x="142" y="53"/>
                    </a:lnTo>
                    <a:lnTo>
                      <a:pt x="144" y="55"/>
                    </a:lnTo>
                    <a:lnTo>
                      <a:pt x="144" y="57"/>
                    </a:lnTo>
                    <a:lnTo>
                      <a:pt x="146" y="55"/>
                    </a:lnTo>
                    <a:lnTo>
                      <a:pt x="146" y="51"/>
                    </a:lnTo>
                    <a:lnTo>
                      <a:pt x="147" y="47"/>
                    </a:lnTo>
                    <a:lnTo>
                      <a:pt x="147" y="37"/>
                    </a:lnTo>
                    <a:lnTo>
                      <a:pt x="149" y="36"/>
                    </a:lnTo>
                    <a:lnTo>
                      <a:pt x="151" y="3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3" name="Freeform 125"/>
              <p:cNvSpPr>
                <a:spLocks noChangeAspect="1"/>
              </p:cNvSpPr>
              <p:nvPr/>
            </p:nvSpPr>
            <p:spPr bwMode="auto">
              <a:xfrm flipV="1">
                <a:off x="3182" y="3971"/>
                <a:ext cx="716" cy="79"/>
              </a:xfrm>
              <a:custGeom>
                <a:avLst/>
                <a:gdLst>
                  <a:gd name="T0" fmla="*/ 2 w 155"/>
                  <a:gd name="T1" fmla="*/ 55 h 89"/>
                  <a:gd name="T2" fmla="*/ 4 w 155"/>
                  <a:gd name="T3" fmla="*/ 71 h 89"/>
                  <a:gd name="T4" fmla="*/ 10 w 155"/>
                  <a:gd name="T5" fmla="*/ 67 h 89"/>
                  <a:gd name="T6" fmla="*/ 14 w 155"/>
                  <a:gd name="T7" fmla="*/ 59 h 89"/>
                  <a:gd name="T8" fmla="*/ 18 w 155"/>
                  <a:gd name="T9" fmla="*/ 61 h 89"/>
                  <a:gd name="T10" fmla="*/ 26 w 155"/>
                  <a:gd name="T11" fmla="*/ 49 h 89"/>
                  <a:gd name="T12" fmla="*/ 28 w 155"/>
                  <a:gd name="T13" fmla="*/ 51 h 89"/>
                  <a:gd name="T14" fmla="*/ 32 w 155"/>
                  <a:gd name="T15" fmla="*/ 59 h 89"/>
                  <a:gd name="T16" fmla="*/ 36 w 155"/>
                  <a:gd name="T17" fmla="*/ 40 h 89"/>
                  <a:gd name="T18" fmla="*/ 40 w 155"/>
                  <a:gd name="T19" fmla="*/ 0 h 89"/>
                  <a:gd name="T20" fmla="*/ 42 w 155"/>
                  <a:gd name="T21" fmla="*/ 45 h 89"/>
                  <a:gd name="T22" fmla="*/ 46 w 155"/>
                  <a:gd name="T23" fmla="*/ 83 h 89"/>
                  <a:gd name="T24" fmla="*/ 49 w 155"/>
                  <a:gd name="T25" fmla="*/ 87 h 89"/>
                  <a:gd name="T26" fmla="*/ 51 w 155"/>
                  <a:gd name="T27" fmla="*/ 65 h 89"/>
                  <a:gd name="T28" fmla="*/ 57 w 155"/>
                  <a:gd name="T29" fmla="*/ 69 h 89"/>
                  <a:gd name="T30" fmla="*/ 61 w 155"/>
                  <a:gd name="T31" fmla="*/ 63 h 89"/>
                  <a:gd name="T32" fmla="*/ 65 w 155"/>
                  <a:gd name="T33" fmla="*/ 42 h 89"/>
                  <a:gd name="T34" fmla="*/ 67 w 155"/>
                  <a:gd name="T35" fmla="*/ 26 h 89"/>
                  <a:gd name="T36" fmla="*/ 71 w 155"/>
                  <a:gd name="T37" fmla="*/ 61 h 89"/>
                  <a:gd name="T38" fmla="*/ 75 w 155"/>
                  <a:gd name="T39" fmla="*/ 65 h 89"/>
                  <a:gd name="T40" fmla="*/ 77 w 155"/>
                  <a:gd name="T41" fmla="*/ 57 h 89"/>
                  <a:gd name="T42" fmla="*/ 81 w 155"/>
                  <a:gd name="T43" fmla="*/ 55 h 89"/>
                  <a:gd name="T44" fmla="*/ 83 w 155"/>
                  <a:gd name="T45" fmla="*/ 55 h 89"/>
                  <a:gd name="T46" fmla="*/ 87 w 155"/>
                  <a:gd name="T47" fmla="*/ 71 h 89"/>
                  <a:gd name="T48" fmla="*/ 89 w 155"/>
                  <a:gd name="T49" fmla="*/ 71 h 89"/>
                  <a:gd name="T50" fmla="*/ 93 w 155"/>
                  <a:gd name="T51" fmla="*/ 57 h 89"/>
                  <a:gd name="T52" fmla="*/ 95 w 155"/>
                  <a:gd name="T53" fmla="*/ 45 h 89"/>
                  <a:gd name="T54" fmla="*/ 99 w 155"/>
                  <a:gd name="T55" fmla="*/ 51 h 89"/>
                  <a:gd name="T56" fmla="*/ 101 w 155"/>
                  <a:gd name="T57" fmla="*/ 63 h 89"/>
                  <a:gd name="T58" fmla="*/ 106 w 155"/>
                  <a:gd name="T59" fmla="*/ 63 h 89"/>
                  <a:gd name="T60" fmla="*/ 110 w 155"/>
                  <a:gd name="T61" fmla="*/ 59 h 89"/>
                  <a:gd name="T62" fmla="*/ 116 w 155"/>
                  <a:gd name="T63" fmla="*/ 55 h 89"/>
                  <a:gd name="T64" fmla="*/ 120 w 155"/>
                  <a:gd name="T65" fmla="*/ 45 h 89"/>
                  <a:gd name="T66" fmla="*/ 122 w 155"/>
                  <a:gd name="T67" fmla="*/ 47 h 89"/>
                  <a:gd name="T68" fmla="*/ 128 w 155"/>
                  <a:gd name="T69" fmla="*/ 47 h 89"/>
                  <a:gd name="T70" fmla="*/ 132 w 155"/>
                  <a:gd name="T71" fmla="*/ 53 h 89"/>
                  <a:gd name="T72" fmla="*/ 136 w 155"/>
                  <a:gd name="T73" fmla="*/ 61 h 89"/>
                  <a:gd name="T74" fmla="*/ 140 w 155"/>
                  <a:gd name="T75" fmla="*/ 65 h 89"/>
                  <a:gd name="T76" fmla="*/ 144 w 155"/>
                  <a:gd name="T77" fmla="*/ 59 h 89"/>
                  <a:gd name="T78" fmla="*/ 148 w 155"/>
                  <a:gd name="T79" fmla="*/ 44 h 89"/>
                  <a:gd name="T80" fmla="*/ 152 w 155"/>
                  <a:gd name="T81" fmla="*/ 44 h 89"/>
                  <a:gd name="T82" fmla="*/ 153 w 155"/>
                  <a:gd name="T83" fmla="*/ 7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89">
                    <a:moveTo>
                      <a:pt x="0" y="45"/>
                    </a:moveTo>
                    <a:lnTo>
                      <a:pt x="0" y="51"/>
                    </a:lnTo>
                    <a:lnTo>
                      <a:pt x="2" y="55"/>
                    </a:lnTo>
                    <a:lnTo>
                      <a:pt x="2" y="65"/>
                    </a:lnTo>
                    <a:lnTo>
                      <a:pt x="4" y="67"/>
                    </a:lnTo>
                    <a:lnTo>
                      <a:pt x="4" y="71"/>
                    </a:lnTo>
                    <a:lnTo>
                      <a:pt x="8" y="71"/>
                    </a:lnTo>
                    <a:lnTo>
                      <a:pt x="8" y="69"/>
                    </a:lnTo>
                    <a:lnTo>
                      <a:pt x="10" y="67"/>
                    </a:lnTo>
                    <a:lnTo>
                      <a:pt x="10" y="63"/>
                    </a:lnTo>
                    <a:lnTo>
                      <a:pt x="12" y="61"/>
                    </a:lnTo>
                    <a:lnTo>
                      <a:pt x="14" y="59"/>
                    </a:lnTo>
                    <a:lnTo>
                      <a:pt x="14" y="61"/>
                    </a:lnTo>
                    <a:lnTo>
                      <a:pt x="18" y="63"/>
                    </a:lnTo>
                    <a:lnTo>
                      <a:pt x="18" y="61"/>
                    </a:lnTo>
                    <a:lnTo>
                      <a:pt x="22" y="57"/>
                    </a:lnTo>
                    <a:lnTo>
                      <a:pt x="22" y="53"/>
                    </a:lnTo>
                    <a:lnTo>
                      <a:pt x="26" y="49"/>
                    </a:lnTo>
                    <a:lnTo>
                      <a:pt x="24" y="49"/>
                    </a:lnTo>
                    <a:lnTo>
                      <a:pt x="26" y="49"/>
                    </a:lnTo>
                    <a:lnTo>
                      <a:pt x="28" y="51"/>
                    </a:lnTo>
                    <a:lnTo>
                      <a:pt x="30" y="53"/>
                    </a:lnTo>
                    <a:lnTo>
                      <a:pt x="30" y="57"/>
                    </a:lnTo>
                    <a:lnTo>
                      <a:pt x="32" y="59"/>
                    </a:lnTo>
                    <a:lnTo>
                      <a:pt x="34" y="57"/>
                    </a:lnTo>
                    <a:lnTo>
                      <a:pt x="36" y="55"/>
                    </a:lnTo>
                    <a:lnTo>
                      <a:pt x="36" y="40"/>
                    </a:lnTo>
                    <a:lnTo>
                      <a:pt x="38" y="28"/>
                    </a:lnTo>
                    <a:lnTo>
                      <a:pt x="38" y="6"/>
                    </a:lnTo>
                    <a:lnTo>
                      <a:pt x="40" y="0"/>
                    </a:lnTo>
                    <a:lnTo>
                      <a:pt x="40" y="12"/>
                    </a:lnTo>
                    <a:lnTo>
                      <a:pt x="42" y="22"/>
                    </a:lnTo>
                    <a:lnTo>
                      <a:pt x="42" y="45"/>
                    </a:lnTo>
                    <a:lnTo>
                      <a:pt x="44" y="55"/>
                    </a:lnTo>
                    <a:lnTo>
                      <a:pt x="44" y="77"/>
                    </a:lnTo>
                    <a:lnTo>
                      <a:pt x="46" y="83"/>
                    </a:lnTo>
                    <a:lnTo>
                      <a:pt x="46" y="87"/>
                    </a:lnTo>
                    <a:lnTo>
                      <a:pt x="48" y="89"/>
                    </a:lnTo>
                    <a:lnTo>
                      <a:pt x="49" y="87"/>
                    </a:lnTo>
                    <a:lnTo>
                      <a:pt x="49" y="75"/>
                    </a:lnTo>
                    <a:lnTo>
                      <a:pt x="51" y="71"/>
                    </a:lnTo>
                    <a:lnTo>
                      <a:pt x="51" y="65"/>
                    </a:lnTo>
                    <a:lnTo>
                      <a:pt x="55" y="69"/>
                    </a:lnTo>
                    <a:lnTo>
                      <a:pt x="55" y="71"/>
                    </a:lnTo>
                    <a:lnTo>
                      <a:pt x="57" y="69"/>
                    </a:lnTo>
                    <a:lnTo>
                      <a:pt x="57" y="63"/>
                    </a:lnTo>
                    <a:lnTo>
                      <a:pt x="59" y="65"/>
                    </a:lnTo>
                    <a:lnTo>
                      <a:pt x="61" y="63"/>
                    </a:lnTo>
                    <a:lnTo>
                      <a:pt x="63" y="59"/>
                    </a:lnTo>
                    <a:lnTo>
                      <a:pt x="63" y="49"/>
                    </a:lnTo>
                    <a:lnTo>
                      <a:pt x="65" y="42"/>
                    </a:lnTo>
                    <a:lnTo>
                      <a:pt x="65" y="22"/>
                    </a:lnTo>
                    <a:lnTo>
                      <a:pt x="67" y="22"/>
                    </a:lnTo>
                    <a:lnTo>
                      <a:pt x="67" y="26"/>
                    </a:lnTo>
                    <a:lnTo>
                      <a:pt x="69" y="32"/>
                    </a:lnTo>
                    <a:lnTo>
                      <a:pt x="69" y="55"/>
                    </a:lnTo>
                    <a:lnTo>
                      <a:pt x="71" y="61"/>
                    </a:lnTo>
                    <a:lnTo>
                      <a:pt x="71" y="69"/>
                    </a:lnTo>
                    <a:lnTo>
                      <a:pt x="73" y="67"/>
                    </a:lnTo>
                    <a:lnTo>
                      <a:pt x="75" y="65"/>
                    </a:lnTo>
                    <a:lnTo>
                      <a:pt x="75" y="61"/>
                    </a:lnTo>
                    <a:lnTo>
                      <a:pt x="79" y="57"/>
                    </a:lnTo>
                    <a:lnTo>
                      <a:pt x="77" y="57"/>
                    </a:lnTo>
                    <a:lnTo>
                      <a:pt x="79" y="61"/>
                    </a:lnTo>
                    <a:lnTo>
                      <a:pt x="81" y="59"/>
                    </a:lnTo>
                    <a:lnTo>
                      <a:pt x="81" y="55"/>
                    </a:lnTo>
                    <a:lnTo>
                      <a:pt x="83" y="53"/>
                    </a:lnTo>
                    <a:lnTo>
                      <a:pt x="83" y="51"/>
                    </a:lnTo>
                    <a:lnTo>
                      <a:pt x="83" y="55"/>
                    </a:lnTo>
                    <a:lnTo>
                      <a:pt x="85" y="59"/>
                    </a:lnTo>
                    <a:lnTo>
                      <a:pt x="85" y="67"/>
                    </a:lnTo>
                    <a:lnTo>
                      <a:pt x="87" y="71"/>
                    </a:lnTo>
                    <a:lnTo>
                      <a:pt x="87" y="75"/>
                    </a:lnTo>
                    <a:lnTo>
                      <a:pt x="89" y="73"/>
                    </a:lnTo>
                    <a:lnTo>
                      <a:pt x="89" y="71"/>
                    </a:lnTo>
                    <a:lnTo>
                      <a:pt x="91" y="67"/>
                    </a:lnTo>
                    <a:lnTo>
                      <a:pt x="91" y="59"/>
                    </a:lnTo>
                    <a:lnTo>
                      <a:pt x="93" y="57"/>
                    </a:lnTo>
                    <a:lnTo>
                      <a:pt x="93" y="51"/>
                    </a:lnTo>
                    <a:lnTo>
                      <a:pt x="95" y="49"/>
                    </a:lnTo>
                    <a:lnTo>
                      <a:pt x="95" y="45"/>
                    </a:lnTo>
                    <a:lnTo>
                      <a:pt x="97" y="45"/>
                    </a:lnTo>
                    <a:lnTo>
                      <a:pt x="99" y="53"/>
                    </a:lnTo>
                    <a:lnTo>
                      <a:pt x="99" y="51"/>
                    </a:lnTo>
                    <a:lnTo>
                      <a:pt x="99" y="53"/>
                    </a:lnTo>
                    <a:lnTo>
                      <a:pt x="101" y="57"/>
                    </a:lnTo>
                    <a:lnTo>
                      <a:pt x="101" y="63"/>
                    </a:lnTo>
                    <a:lnTo>
                      <a:pt x="102" y="65"/>
                    </a:lnTo>
                    <a:lnTo>
                      <a:pt x="104" y="65"/>
                    </a:lnTo>
                    <a:lnTo>
                      <a:pt x="106" y="63"/>
                    </a:lnTo>
                    <a:lnTo>
                      <a:pt x="110" y="59"/>
                    </a:lnTo>
                    <a:lnTo>
                      <a:pt x="108" y="59"/>
                    </a:lnTo>
                    <a:lnTo>
                      <a:pt x="110" y="59"/>
                    </a:lnTo>
                    <a:lnTo>
                      <a:pt x="112" y="59"/>
                    </a:lnTo>
                    <a:lnTo>
                      <a:pt x="114" y="59"/>
                    </a:lnTo>
                    <a:lnTo>
                      <a:pt x="116" y="55"/>
                    </a:lnTo>
                    <a:lnTo>
                      <a:pt x="118" y="51"/>
                    </a:lnTo>
                    <a:lnTo>
                      <a:pt x="118" y="47"/>
                    </a:lnTo>
                    <a:lnTo>
                      <a:pt x="120" y="45"/>
                    </a:lnTo>
                    <a:lnTo>
                      <a:pt x="120" y="44"/>
                    </a:lnTo>
                    <a:lnTo>
                      <a:pt x="124" y="47"/>
                    </a:lnTo>
                    <a:lnTo>
                      <a:pt x="122" y="47"/>
                    </a:lnTo>
                    <a:lnTo>
                      <a:pt x="124" y="45"/>
                    </a:lnTo>
                    <a:lnTo>
                      <a:pt x="126" y="47"/>
                    </a:lnTo>
                    <a:lnTo>
                      <a:pt x="128" y="47"/>
                    </a:lnTo>
                    <a:lnTo>
                      <a:pt x="130" y="49"/>
                    </a:lnTo>
                    <a:lnTo>
                      <a:pt x="130" y="51"/>
                    </a:lnTo>
                    <a:lnTo>
                      <a:pt x="132" y="53"/>
                    </a:lnTo>
                    <a:lnTo>
                      <a:pt x="132" y="57"/>
                    </a:lnTo>
                    <a:lnTo>
                      <a:pt x="134" y="59"/>
                    </a:lnTo>
                    <a:lnTo>
                      <a:pt x="136" y="61"/>
                    </a:lnTo>
                    <a:lnTo>
                      <a:pt x="140" y="65"/>
                    </a:lnTo>
                    <a:lnTo>
                      <a:pt x="138" y="65"/>
                    </a:lnTo>
                    <a:lnTo>
                      <a:pt x="140" y="65"/>
                    </a:lnTo>
                    <a:lnTo>
                      <a:pt x="142" y="65"/>
                    </a:lnTo>
                    <a:lnTo>
                      <a:pt x="144" y="63"/>
                    </a:lnTo>
                    <a:lnTo>
                      <a:pt x="144" y="59"/>
                    </a:lnTo>
                    <a:lnTo>
                      <a:pt x="146" y="55"/>
                    </a:lnTo>
                    <a:lnTo>
                      <a:pt x="146" y="45"/>
                    </a:lnTo>
                    <a:lnTo>
                      <a:pt x="148" y="44"/>
                    </a:lnTo>
                    <a:lnTo>
                      <a:pt x="148" y="38"/>
                    </a:lnTo>
                    <a:lnTo>
                      <a:pt x="150" y="40"/>
                    </a:lnTo>
                    <a:lnTo>
                      <a:pt x="152" y="44"/>
                    </a:lnTo>
                    <a:lnTo>
                      <a:pt x="152" y="59"/>
                    </a:lnTo>
                    <a:lnTo>
                      <a:pt x="153" y="65"/>
                    </a:lnTo>
                    <a:lnTo>
                      <a:pt x="153" y="77"/>
                    </a:lnTo>
                    <a:lnTo>
                      <a:pt x="155" y="81"/>
                    </a:lnTo>
                    <a:lnTo>
                      <a:pt x="155" y="8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4" name="Freeform 126"/>
              <p:cNvSpPr>
                <a:spLocks noChangeAspect="1"/>
              </p:cNvSpPr>
              <p:nvPr/>
            </p:nvSpPr>
            <p:spPr bwMode="auto">
              <a:xfrm flipV="1">
                <a:off x="3898" y="3971"/>
                <a:ext cx="656" cy="59"/>
              </a:xfrm>
              <a:custGeom>
                <a:avLst/>
                <a:gdLst>
                  <a:gd name="T0" fmla="*/ 4 w 142"/>
                  <a:gd name="T1" fmla="*/ 61 h 69"/>
                  <a:gd name="T2" fmla="*/ 6 w 142"/>
                  <a:gd name="T3" fmla="*/ 39 h 69"/>
                  <a:gd name="T4" fmla="*/ 10 w 142"/>
                  <a:gd name="T5" fmla="*/ 35 h 69"/>
                  <a:gd name="T6" fmla="*/ 14 w 142"/>
                  <a:gd name="T7" fmla="*/ 39 h 69"/>
                  <a:gd name="T8" fmla="*/ 16 w 142"/>
                  <a:gd name="T9" fmla="*/ 24 h 69"/>
                  <a:gd name="T10" fmla="*/ 20 w 142"/>
                  <a:gd name="T11" fmla="*/ 22 h 69"/>
                  <a:gd name="T12" fmla="*/ 22 w 142"/>
                  <a:gd name="T13" fmla="*/ 37 h 69"/>
                  <a:gd name="T14" fmla="*/ 26 w 142"/>
                  <a:gd name="T15" fmla="*/ 31 h 69"/>
                  <a:gd name="T16" fmla="*/ 28 w 142"/>
                  <a:gd name="T17" fmla="*/ 24 h 69"/>
                  <a:gd name="T18" fmla="*/ 32 w 142"/>
                  <a:gd name="T19" fmla="*/ 20 h 69"/>
                  <a:gd name="T20" fmla="*/ 34 w 142"/>
                  <a:gd name="T21" fmla="*/ 51 h 69"/>
                  <a:gd name="T22" fmla="*/ 38 w 142"/>
                  <a:gd name="T23" fmla="*/ 63 h 69"/>
                  <a:gd name="T24" fmla="*/ 40 w 142"/>
                  <a:gd name="T25" fmla="*/ 59 h 69"/>
                  <a:gd name="T26" fmla="*/ 42 w 142"/>
                  <a:gd name="T27" fmla="*/ 18 h 69"/>
                  <a:gd name="T28" fmla="*/ 46 w 142"/>
                  <a:gd name="T29" fmla="*/ 25 h 69"/>
                  <a:gd name="T30" fmla="*/ 48 w 142"/>
                  <a:gd name="T31" fmla="*/ 43 h 69"/>
                  <a:gd name="T32" fmla="*/ 51 w 142"/>
                  <a:gd name="T33" fmla="*/ 53 h 69"/>
                  <a:gd name="T34" fmla="*/ 55 w 142"/>
                  <a:gd name="T35" fmla="*/ 41 h 69"/>
                  <a:gd name="T36" fmla="*/ 61 w 142"/>
                  <a:gd name="T37" fmla="*/ 49 h 69"/>
                  <a:gd name="T38" fmla="*/ 63 w 142"/>
                  <a:gd name="T39" fmla="*/ 35 h 69"/>
                  <a:gd name="T40" fmla="*/ 65 w 142"/>
                  <a:gd name="T41" fmla="*/ 0 h 69"/>
                  <a:gd name="T42" fmla="*/ 69 w 142"/>
                  <a:gd name="T43" fmla="*/ 20 h 69"/>
                  <a:gd name="T44" fmla="*/ 71 w 142"/>
                  <a:gd name="T45" fmla="*/ 67 h 69"/>
                  <a:gd name="T46" fmla="*/ 75 w 142"/>
                  <a:gd name="T47" fmla="*/ 65 h 69"/>
                  <a:gd name="T48" fmla="*/ 77 w 142"/>
                  <a:gd name="T49" fmla="*/ 22 h 69"/>
                  <a:gd name="T50" fmla="*/ 81 w 142"/>
                  <a:gd name="T51" fmla="*/ 10 h 69"/>
                  <a:gd name="T52" fmla="*/ 83 w 142"/>
                  <a:gd name="T53" fmla="*/ 29 h 69"/>
                  <a:gd name="T54" fmla="*/ 87 w 142"/>
                  <a:gd name="T55" fmla="*/ 49 h 69"/>
                  <a:gd name="T56" fmla="*/ 91 w 142"/>
                  <a:gd name="T57" fmla="*/ 53 h 69"/>
                  <a:gd name="T58" fmla="*/ 93 w 142"/>
                  <a:gd name="T59" fmla="*/ 33 h 69"/>
                  <a:gd name="T60" fmla="*/ 97 w 142"/>
                  <a:gd name="T61" fmla="*/ 29 h 69"/>
                  <a:gd name="T62" fmla="*/ 101 w 142"/>
                  <a:gd name="T63" fmla="*/ 14 h 69"/>
                  <a:gd name="T64" fmla="*/ 103 w 142"/>
                  <a:gd name="T65" fmla="*/ 33 h 69"/>
                  <a:gd name="T66" fmla="*/ 106 w 142"/>
                  <a:gd name="T67" fmla="*/ 53 h 69"/>
                  <a:gd name="T68" fmla="*/ 108 w 142"/>
                  <a:gd name="T69" fmla="*/ 61 h 69"/>
                  <a:gd name="T70" fmla="*/ 110 w 142"/>
                  <a:gd name="T71" fmla="*/ 49 h 69"/>
                  <a:gd name="T72" fmla="*/ 114 w 142"/>
                  <a:gd name="T73" fmla="*/ 43 h 69"/>
                  <a:gd name="T74" fmla="*/ 120 w 142"/>
                  <a:gd name="T75" fmla="*/ 37 h 69"/>
                  <a:gd name="T76" fmla="*/ 122 w 142"/>
                  <a:gd name="T77" fmla="*/ 25 h 69"/>
                  <a:gd name="T78" fmla="*/ 130 w 142"/>
                  <a:gd name="T79" fmla="*/ 33 h 69"/>
                  <a:gd name="T80" fmla="*/ 134 w 142"/>
                  <a:gd name="T81" fmla="*/ 37 h 69"/>
                  <a:gd name="T82" fmla="*/ 140 w 142"/>
                  <a:gd name="T83"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69">
                    <a:moveTo>
                      <a:pt x="0" y="65"/>
                    </a:moveTo>
                    <a:lnTo>
                      <a:pt x="2" y="63"/>
                    </a:lnTo>
                    <a:lnTo>
                      <a:pt x="4" y="61"/>
                    </a:lnTo>
                    <a:lnTo>
                      <a:pt x="4" y="51"/>
                    </a:lnTo>
                    <a:lnTo>
                      <a:pt x="6" y="47"/>
                    </a:lnTo>
                    <a:lnTo>
                      <a:pt x="6" y="39"/>
                    </a:lnTo>
                    <a:lnTo>
                      <a:pt x="8" y="37"/>
                    </a:lnTo>
                    <a:lnTo>
                      <a:pt x="8" y="33"/>
                    </a:lnTo>
                    <a:lnTo>
                      <a:pt x="10" y="35"/>
                    </a:lnTo>
                    <a:lnTo>
                      <a:pt x="10" y="39"/>
                    </a:lnTo>
                    <a:lnTo>
                      <a:pt x="12" y="41"/>
                    </a:lnTo>
                    <a:lnTo>
                      <a:pt x="14" y="39"/>
                    </a:lnTo>
                    <a:lnTo>
                      <a:pt x="14" y="37"/>
                    </a:lnTo>
                    <a:lnTo>
                      <a:pt x="16" y="33"/>
                    </a:lnTo>
                    <a:lnTo>
                      <a:pt x="16" y="24"/>
                    </a:lnTo>
                    <a:lnTo>
                      <a:pt x="18" y="20"/>
                    </a:lnTo>
                    <a:lnTo>
                      <a:pt x="18" y="18"/>
                    </a:lnTo>
                    <a:lnTo>
                      <a:pt x="20" y="22"/>
                    </a:lnTo>
                    <a:lnTo>
                      <a:pt x="20" y="29"/>
                    </a:lnTo>
                    <a:lnTo>
                      <a:pt x="22" y="33"/>
                    </a:lnTo>
                    <a:lnTo>
                      <a:pt x="22" y="37"/>
                    </a:lnTo>
                    <a:lnTo>
                      <a:pt x="24" y="35"/>
                    </a:lnTo>
                    <a:lnTo>
                      <a:pt x="24" y="33"/>
                    </a:lnTo>
                    <a:lnTo>
                      <a:pt x="26" y="31"/>
                    </a:lnTo>
                    <a:lnTo>
                      <a:pt x="26" y="29"/>
                    </a:lnTo>
                    <a:lnTo>
                      <a:pt x="28" y="27"/>
                    </a:lnTo>
                    <a:lnTo>
                      <a:pt x="28" y="24"/>
                    </a:lnTo>
                    <a:lnTo>
                      <a:pt x="30" y="22"/>
                    </a:lnTo>
                    <a:lnTo>
                      <a:pt x="30" y="18"/>
                    </a:lnTo>
                    <a:lnTo>
                      <a:pt x="32" y="20"/>
                    </a:lnTo>
                    <a:lnTo>
                      <a:pt x="32" y="27"/>
                    </a:lnTo>
                    <a:lnTo>
                      <a:pt x="34" y="33"/>
                    </a:lnTo>
                    <a:lnTo>
                      <a:pt x="34" y="51"/>
                    </a:lnTo>
                    <a:lnTo>
                      <a:pt x="36" y="55"/>
                    </a:lnTo>
                    <a:lnTo>
                      <a:pt x="36" y="61"/>
                    </a:lnTo>
                    <a:lnTo>
                      <a:pt x="38" y="63"/>
                    </a:lnTo>
                    <a:lnTo>
                      <a:pt x="38" y="65"/>
                    </a:lnTo>
                    <a:lnTo>
                      <a:pt x="38" y="63"/>
                    </a:lnTo>
                    <a:lnTo>
                      <a:pt x="40" y="59"/>
                    </a:lnTo>
                    <a:lnTo>
                      <a:pt x="40" y="35"/>
                    </a:lnTo>
                    <a:lnTo>
                      <a:pt x="42" y="27"/>
                    </a:lnTo>
                    <a:lnTo>
                      <a:pt x="42" y="18"/>
                    </a:lnTo>
                    <a:lnTo>
                      <a:pt x="44" y="16"/>
                    </a:lnTo>
                    <a:lnTo>
                      <a:pt x="44" y="24"/>
                    </a:lnTo>
                    <a:lnTo>
                      <a:pt x="46" y="25"/>
                    </a:lnTo>
                    <a:lnTo>
                      <a:pt x="46" y="31"/>
                    </a:lnTo>
                    <a:lnTo>
                      <a:pt x="48" y="33"/>
                    </a:lnTo>
                    <a:lnTo>
                      <a:pt x="48" y="43"/>
                    </a:lnTo>
                    <a:lnTo>
                      <a:pt x="50" y="47"/>
                    </a:lnTo>
                    <a:lnTo>
                      <a:pt x="50" y="53"/>
                    </a:lnTo>
                    <a:lnTo>
                      <a:pt x="51" y="53"/>
                    </a:lnTo>
                    <a:lnTo>
                      <a:pt x="53" y="49"/>
                    </a:lnTo>
                    <a:lnTo>
                      <a:pt x="55" y="45"/>
                    </a:lnTo>
                    <a:lnTo>
                      <a:pt x="55" y="41"/>
                    </a:lnTo>
                    <a:lnTo>
                      <a:pt x="57" y="43"/>
                    </a:lnTo>
                    <a:lnTo>
                      <a:pt x="57" y="45"/>
                    </a:lnTo>
                    <a:lnTo>
                      <a:pt x="61" y="49"/>
                    </a:lnTo>
                    <a:lnTo>
                      <a:pt x="59" y="49"/>
                    </a:lnTo>
                    <a:lnTo>
                      <a:pt x="61" y="41"/>
                    </a:lnTo>
                    <a:lnTo>
                      <a:pt x="63" y="35"/>
                    </a:lnTo>
                    <a:lnTo>
                      <a:pt x="63" y="18"/>
                    </a:lnTo>
                    <a:lnTo>
                      <a:pt x="65" y="10"/>
                    </a:lnTo>
                    <a:lnTo>
                      <a:pt x="65" y="0"/>
                    </a:lnTo>
                    <a:lnTo>
                      <a:pt x="67" y="2"/>
                    </a:lnTo>
                    <a:lnTo>
                      <a:pt x="67" y="12"/>
                    </a:lnTo>
                    <a:lnTo>
                      <a:pt x="69" y="20"/>
                    </a:lnTo>
                    <a:lnTo>
                      <a:pt x="69" y="47"/>
                    </a:lnTo>
                    <a:lnTo>
                      <a:pt x="71" y="55"/>
                    </a:lnTo>
                    <a:lnTo>
                      <a:pt x="71" y="67"/>
                    </a:lnTo>
                    <a:lnTo>
                      <a:pt x="73" y="69"/>
                    </a:lnTo>
                    <a:lnTo>
                      <a:pt x="73" y="67"/>
                    </a:lnTo>
                    <a:lnTo>
                      <a:pt x="75" y="65"/>
                    </a:lnTo>
                    <a:lnTo>
                      <a:pt x="75" y="55"/>
                    </a:lnTo>
                    <a:lnTo>
                      <a:pt x="77" y="47"/>
                    </a:lnTo>
                    <a:lnTo>
                      <a:pt x="77" y="22"/>
                    </a:lnTo>
                    <a:lnTo>
                      <a:pt x="79" y="14"/>
                    </a:lnTo>
                    <a:lnTo>
                      <a:pt x="79" y="8"/>
                    </a:lnTo>
                    <a:lnTo>
                      <a:pt x="81" y="10"/>
                    </a:lnTo>
                    <a:lnTo>
                      <a:pt x="81" y="16"/>
                    </a:lnTo>
                    <a:lnTo>
                      <a:pt x="83" y="22"/>
                    </a:lnTo>
                    <a:lnTo>
                      <a:pt x="83" y="29"/>
                    </a:lnTo>
                    <a:lnTo>
                      <a:pt x="85" y="35"/>
                    </a:lnTo>
                    <a:lnTo>
                      <a:pt x="85" y="45"/>
                    </a:lnTo>
                    <a:lnTo>
                      <a:pt x="87" y="49"/>
                    </a:lnTo>
                    <a:lnTo>
                      <a:pt x="87" y="57"/>
                    </a:lnTo>
                    <a:lnTo>
                      <a:pt x="89" y="55"/>
                    </a:lnTo>
                    <a:lnTo>
                      <a:pt x="91" y="53"/>
                    </a:lnTo>
                    <a:lnTo>
                      <a:pt x="91" y="45"/>
                    </a:lnTo>
                    <a:lnTo>
                      <a:pt x="93" y="41"/>
                    </a:lnTo>
                    <a:lnTo>
                      <a:pt x="93" y="33"/>
                    </a:lnTo>
                    <a:lnTo>
                      <a:pt x="95" y="31"/>
                    </a:lnTo>
                    <a:lnTo>
                      <a:pt x="95" y="27"/>
                    </a:lnTo>
                    <a:lnTo>
                      <a:pt x="97" y="29"/>
                    </a:lnTo>
                    <a:lnTo>
                      <a:pt x="99" y="27"/>
                    </a:lnTo>
                    <a:lnTo>
                      <a:pt x="99" y="18"/>
                    </a:lnTo>
                    <a:lnTo>
                      <a:pt x="101" y="14"/>
                    </a:lnTo>
                    <a:lnTo>
                      <a:pt x="101" y="12"/>
                    </a:lnTo>
                    <a:lnTo>
                      <a:pt x="103" y="14"/>
                    </a:lnTo>
                    <a:lnTo>
                      <a:pt x="103" y="33"/>
                    </a:lnTo>
                    <a:lnTo>
                      <a:pt x="104" y="39"/>
                    </a:lnTo>
                    <a:lnTo>
                      <a:pt x="104" y="49"/>
                    </a:lnTo>
                    <a:lnTo>
                      <a:pt x="106" y="53"/>
                    </a:lnTo>
                    <a:lnTo>
                      <a:pt x="106" y="57"/>
                    </a:lnTo>
                    <a:lnTo>
                      <a:pt x="108" y="59"/>
                    </a:lnTo>
                    <a:lnTo>
                      <a:pt x="108" y="61"/>
                    </a:lnTo>
                    <a:lnTo>
                      <a:pt x="108" y="59"/>
                    </a:lnTo>
                    <a:lnTo>
                      <a:pt x="110" y="57"/>
                    </a:lnTo>
                    <a:lnTo>
                      <a:pt x="110" y="49"/>
                    </a:lnTo>
                    <a:lnTo>
                      <a:pt x="112" y="47"/>
                    </a:lnTo>
                    <a:lnTo>
                      <a:pt x="112" y="43"/>
                    </a:lnTo>
                    <a:lnTo>
                      <a:pt x="114" y="43"/>
                    </a:lnTo>
                    <a:lnTo>
                      <a:pt x="116" y="41"/>
                    </a:lnTo>
                    <a:lnTo>
                      <a:pt x="118" y="39"/>
                    </a:lnTo>
                    <a:lnTo>
                      <a:pt x="120" y="37"/>
                    </a:lnTo>
                    <a:lnTo>
                      <a:pt x="120" y="31"/>
                    </a:lnTo>
                    <a:lnTo>
                      <a:pt x="124" y="25"/>
                    </a:lnTo>
                    <a:lnTo>
                      <a:pt x="122" y="25"/>
                    </a:lnTo>
                    <a:lnTo>
                      <a:pt x="124" y="27"/>
                    </a:lnTo>
                    <a:lnTo>
                      <a:pt x="126" y="29"/>
                    </a:lnTo>
                    <a:lnTo>
                      <a:pt x="130" y="33"/>
                    </a:lnTo>
                    <a:lnTo>
                      <a:pt x="130" y="35"/>
                    </a:lnTo>
                    <a:lnTo>
                      <a:pt x="132" y="37"/>
                    </a:lnTo>
                    <a:lnTo>
                      <a:pt x="134" y="37"/>
                    </a:lnTo>
                    <a:lnTo>
                      <a:pt x="136" y="37"/>
                    </a:lnTo>
                    <a:lnTo>
                      <a:pt x="138" y="41"/>
                    </a:lnTo>
                    <a:lnTo>
                      <a:pt x="140" y="41"/>
                    </a:lnTo>
                    <a:lnTo>
                      <a:pt x="142" y="37"/>
                    </a:lnTo>
                    <a:lnTo>
                      <a:pt x="142" y="3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5" name="Freeform 127"/>
              <p:cNvSpPr>
                <a:spLocks noChangeAspect="1"/>
              </p:cNvSpPr>
              <p:nvPr/>
            </p:nvSpPr>
            <p:spPr bwMode="auto">
              <a:xfrm flipV="1">
                <a:off x="4554" y="3975"/>
                <a:ext cx="688" cy="51"/>
              </a:xfrm>
              <a:custGeom>
                <a:avLst/>
                <a:gdLst>
                  <a:gd name="T0" fmla="*/ 4 w 149"/>
                  <a:gd name="T1" fmla="*/ 27 h 57"/>
                  <a:gd name="T2" fmla="*/ 8 w 149"/>
                  <a:gd name="T3" fmla="*/ 39 h 57"/>
                  <a:gd name="T4" fmla="*/ 12 w 149"/>
                  <a:gd name="T5" fmla="*/ 37 h 57"/>
                  <a:gd name="T6" fmla="*/ 13 w 149"/>
                  <a:gd name="T7" fmla="*/ 27 h 57"/>
                  <a:gd name="T8" fmla="*/ 19 w 149"/>
                  <a:gd name="T9" fmla="*/ 31 h 57"/>
                  <a:gd name="T10" fmla="*/ 25 w 149"/>
                  <a:gd name="T11" fmla="*/ 33 h 57"/>
                  <a:gd name="T12" fmla="*/ 31 w 149"/>
                  <a:gd name="T13" fmla="*/ 16 h 57"/>
                  <a:gd name="T14" fmla="*/ 33 w 149"/>
                  <a:gd name="T15" fmla="*/ 0 h 57"/>
                  <a:gd name="T16" fmla="*/ 35 w 149"/>
                  <a:gd name="T17" fmla="*/ 25 h 57"/>
                  <a:gd name="T18" fmla="*/ 39 w 149"/>
                  <a:gd name="T19" fmla="*/ 51 h 57"/>
                  <a:gd name="T20" fmla="*/ 43 w 149"/>
                  <a:gd name="T21" fmla="*/ 53 h 57"/>
                  <a:gd name="T22" fmla="*/ 47 w 149"/>
                  <a:gd name="T23" fmla="*/ 35 h 57"/>
                  <a:gd name="T24" fmla="*/ 51 w 149"/>
                  <a:gd name="T25" fmla="*/ 21 h 57"/>
                  <a:gd name="T26" fmla="*/ 53 w 149"/>
                  <a:gd name="T27" fmla="*/ 31 h 57"/>
                  <a:gd name="T28" fmla="*/ 57 w 149"/>
                  <a:gd name="T29" fmla="*/ 25 h 57"/>
                  <a:gd name="T30" fmla="*/ 59 w 149"/>
                  <a:gd name="T31" fmla="*/ 12 h 57"/>
                  <a:gd name="T32" fmla="*/ 63 w 149"/>
                  <a:gd name="T33" fmla="*/ 18 h 57"/>
                  <a:gd name="T34" fmla="*/ 66 w 149"/>
                  <a:gd name="T35" fmla="*/ 25 h 57"/>
                  <a:gd name="T36" fmla="*/ 72 w 149"/>
                  <a:gd name="T37" fmla="*/ 33 h 57"/>
                  <a:gd name="T38" fmla="*/ 74 w 149"/>
                  <a:gd name="T39" fmla="*/ 45 h 57"/>
                  <a:gd name="T40" fmla="*/ 80 w 149"/>
                  <a:gd name="T41" fmla="*/ 47 h 57"/>
                  <a:gd name="T42" fmla="*/ 82 w 149"/>
                  <a:gd name="T43" fmla="*/ 47 h 57"/>
                  <a:gd name="T44" fmla="*/ 84 w 149"/>
                  <a:gd name="T45" fmla="*/ 37 h 57"/>
                  <a:gd name="T46" fmla="*/ 88 w 149"/>
                  <a:gd name="T47" fmla="*/ 19 h 57"/>
                  <a:gd name="T48" fmla="*/ 92 w 149"/>
                  <a:gd name="T49" fmla="*/ 16 h 57"/>
                  <a:gd name="T50" fmla="*/ 94 w 149"/>
                  <a:gd name="T51" fmla="*/ 33 h 57"/>
                  <a:gd name="T52" fmla="*/ 98 w 149"/>
                  <a:gd name="T53" fmla="*/ 41 h 57"/>
                  <a:gd name="T54" fmla="*/ 100 w 149"/>
                  <a:gd name="T55" fmla="*/ 31 h 57"/>
                  <a:gd name="T56" fmla="*/ 104 w 149"/>
                  <a:gd name="T57" fmla="*/ 14 h 57"/>
                  <a:gd name="T58" fmla="*/ 106 w 149"/>
                  <a:gd name="T59" fmla="*/ 21 h 57"/>
                  <a:gd name="T60" fmla="*/ 110 w 149"/>
                  <a:gd name="T61" fmla="*/ 39 h 57"/>
                  <a:gd name="T62" fmla="*/ 114 w 149"/>
                  <a:gd name="T63" fmla="*/ 41 h 57"/>
                  <a:gd name="T64" fmla="*/ 116 w 149"/>
                  <a:gd name="T65" fmla="*/ 37 h 57"/>
                  <a:gd name="T66" fmla="*/ 121 w 149"/>
                  <a:gd name="T67" fmla="*/ 35 h 57"/>
                  <a:gd name="T68" fmla="*/ 123 w 149"/>
                  <a:gd name="T69" fmla="*/ 12 h 57"/>
                  <a:gd name="T70" fmla="*/ 127 w 149"/>
                  <a:gd name="T71" fmla="*/ 23 h 57"/>
                  <a:gd name="T72" fmla="*/ 129 w 149"/>
                  <a:gd name="T73" fmla="*/ 47 h 57"/>
                  <a:gd name="T74" fmla="*/ 133 w 149"/>
                  <a:gd name="T75" fmla="*/ 41 h 57"/>
                  <a:gd name="T76" fmla="*/ 137 w 149"/>
                  <a:gd name="T77" fmla="*/ 27 h 57"/>
                  <a:gd name="T78" fmla="*/ 139 w 149"/>
                  <a:gd name="T79" fmla="*/ 14 h 57"/>
                  <a:gd name="T80" fmla="*/ 143 w 149"/>
                  <a:gd name="T81" fmla="*/ 25 h 57"/>
                  <a:gd name="T82" fmla="*/ 147 w 149"/>
                  <a:gd name="T83"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57">
                    <a:moveTo>
                      <a:pt x="0" y="27"/>
                    </a:moveTo>
                    <a:lnTo>
                      <a:pt x="2" y="25"/>
                    </a:lnTo>
                    <a:lnTo>
                      <a:pt x="4" y="27"/>
                    </a:lnTo>
                    <a:lnTo>
                      <a:pt x="4" y="31"/>
                    </a:lnTo>
                    <a:lnTo>
                      <a:pt x="8" y="35"/>
                    </a:lnTo>
                    <a:lnTo>
                      <a:pt x="8" y="39"/>
                    </a:lnTo>
                    <a:lnTo>
                      <a:pt x="10" y="41"/>
                    </a:lnTo>
                    <a:lnTo>
                      <a:pt x="10" y="39"/>
                    </a:lnTo>
                    <a:lnTo>
                      <a:pt x="12" y="37"/>
                    </a:lnTo>
                    <a:lnTo>
                      <a:pt x="12" y="35"/>
                    </a:lnTo>
                    <a:lnTo>
                      <a:pt x="13" y="33"/>
                    </a:lnTo>
                    <a:lnTo>
                      <a:pt x="13" y="27"/>
                    </a:lnTo>
                    <a:lnTo>
                      <a:pt x="15" y="25"/>
                    </a:lnTo>
                    <a:lnTo>
                      <a:pt x="19" y="29"/>
                    </a:lnTo>
                    <a:lnTo>
                      <a:pt x="19" y="31"/>
                    </a:lnTo>
                    <a:lnTo>
                      <a:pt x="21" y="33"/>
                    </a:lnTo>
                    <a:lnTo>
                      <a:pt x="23" y="33"/>
                    </a:lnTo>
                    <a:lnTo>
                      <a:pt x="25" y="33"/>
                    </a:lnTo>
                    <a:lnTo>
                      <a:pt x="29" y="27"/>
                    </a:lnTo>
                    <a:lnTo>
                      <a:pt x="29" y="19"/>
                    </a:lnTo>
                    <a:lnTo>
                      <a:pt x="31" y="16"/>
                    </a:lnTo>
                    <a:lnTo>
                      <a:pt x="31" y="6"/>
                    </a:lnTo>
                    <a:lnTo>
                      <a:pt x="33" y="2"/>
                    </a:lnTo>
                    <a:lnTo>
                      <a:pt x="33" y="0"/>
                    </a:lnTo>
                    <a:lnTo>
                      <a:pt x="33" y="6"/>
                    </a:lnTo>
                    <a:lnTo>
                      <a:pt x="35" y="12"/>
                    </a:lnTo>
                    <a:lnTo>
                      <a:pt x="35" y="25"/>
                    </a:lnTo>
                    <a:lnTo>
                      <a:pt x="37" y="33"/>
                    </a:lnTo>
                    <a:lnTo>
                      <a:pt x="37" y="47"/>
                    </a:lnTo>
                    <a:lnTo>
                      <a:pt x="39" y="51"/>
                    </a:lnTo>
                    <a:lnTo>
                      <a:pt x="39" y="57"/>
                    </a:lnTo>
                    <a:lnTo>
                      <a:pt x="41" y="55"/>
                    </a:lnTo>
                    <a:lnTo>
                      <a:pt x="43" y="53"/>
                    </a:lnTo>
                    <a:lnTo>
                      <a:pt x="45" y="51"/>
                    </a:lnTo>
                    <a:lnTo>
                      <a:pt x="47" y="49"/>
                    </a:lnTo>
                    <a:lnTo>
                      <a:pt x="47" y="35"/>
                    </a:lnTo>
                    <a:lnTo>
                      <a:pt x="49" y="29"/>
                    </a:lnTo>
                    <a:lnTo>
                      <a:pt x="49" y="19"/>
                    </a:lnTo>
                    <a:lnTo>
                      <a:pt x="51" y="21"/>
                    </a:lnTo>
                    <a:lnTo>
                      <a:pt x="51" y="25"/>
                    </a:lnTo>
                    <a:lnTo>
                      <a:pt x="53" y="29"/>
                    </a:lnTo>
                    <a:lnTo>
                      <a:pt x="53" y="31"/>
                    </a:lnTo>
                    <a:lnTo>
                      <a:pt x="55" y="33"/>
                    </a:lnTo>
                    <a:lnTo>
                      <a:pt x="55" y="29"/>
                    </a:lnTo>
                    <a:lnTo>
                      <a:pt x="57" y="25"/>
                    </a:lnTo>
                    <a:lnTo>
                      <a:pt x="57" y="19"/>
                    </a:lnTo>
                    <a:lnTo>
                      <a:pt x="59" y="16"/>
                    </a:lnTo>
                    <a:lnTo>
                      <a:pt x="59" y="12"/>
                    </a:lnTo>
                    <a:lnTo>
                      <a:pt x="61" y="14"/>
                    </a:lnTo>
                    <a:lnTo>
                      <a:pt x="63" y="16"/>
                    </a:lnTo>
                    <a:lnTo>
                      <a:pt x="63" y="18"/>
                    </a:lnTo>
                    <a:lnTo>
                      <a:pt x="65" y="19"/>
                    </a:lnTo>
                    <a:lnTo>
                      <a:pt x="65" y="23"/>
                    </a:lnTo>
                    <a:lnTo>
                      <a:pt x="66" y="25"/>
                    </a:lnTo>
                    <a:lnTo>
                      <a:pt x="68" y="27"/>
                    </a:lnTo>
                    <a:lnTo>
                      <a:pt x="68" y="29"/>
                    </a:lnTo>
                    <a:lnTo>
                      <a:pt x="72" y="33"/>
                    </a:lnTo>
                    <a:lnTo>
                      <a:pt x="72" y="39"/>
                    </a:lnTo>
                    <a:lnTo>
                      <a:pt x="74" y="41"/>
                    </a:lnTo>
                    <a:lnTo>
                      <a:pt x="74" y="45"/>
                    </a:lnTo>
                    <a:lnTo>
                      <a:pt x="76" y="49"/>
                    </a:lnTo>
                    <a:lnTo>
                      <a:pt x="76" y="51"/>
                    </a:lnTo>
                    <a:lnTo>
                      <a:pt x="80" y="47"/>
                    </a:lnTo>
                    <a:lnTo>
                      <a:pt x="78" y="47"/>
                    </a:lnTo>
                    <a:lnTo>
                      <a:pt x="80" y="49"/>
                    </a:lnTo>
                    <a:lnTo>
                      <a:pt x="82" y="47"/>
                    </a:lnTo>
                    <a:lnTo>
                      <a:pt x="82" y="45"/>
                    </a:lnTo>
                    <a:lnTo>
                      <a:pt x="84" y="43"/>
                    </a:lnTo>
                    <a:lnTo>
                      <a:pt x="84" y="37"/>
                    </a:lnTo>
                    <a:lnTo>
                      <a:pt x="86" y="33"/>
                    </a:lnTo>
                    <a:lnTo>
                      <a:pt x="86" y="23"/>
                    </a:lnTo>
                    <a:lnTo>
                      <a:pt x="88" y="19"/>
                    </a:lnTo>
                    <a:lnTo>
                      <a:pt x="88" y="16"/>
                    </a:lnTo>
                    <a:lnTo>
                      <a:pt x="90" y="14"/>
                    </a:lnTo>
                    <a:lnTo>
                      <a:pt x="92" y="16"/>
                    </a:lnTo>
                    <a:lnTo>
                      <a:pt x="92" y="19"/>
                    </a:lnTo>
                    <a:lnTo>
                      <a:pt x="94" y="23"/>
                    </a:lnTo>
                    <a:lnTo>
                      <a:pt x="94" y="33"/>
                    </a:lnTo>
                    <a:lnTo>
                      <a:pt x="96" y="37"/>
                    </a:lnTo>
                    <a:lnTo>
                      <a:pt x="96" y="39"/>
                    </a:lnTo>
                    <a:lnTo>
                      <a:pt x="98" y="41"/>
                    </a:lnTo>
                    <a:lnTo>
                      <a:pt x="98" y="37"/>
                    </a:lnTo>
                    <a:lnTo>
                      <a:pt x="100" y="35"/>
                    </a:lnTo>
                    <a:lnTo>
                      <a:pt x="100" y="31"/>
                    </a:lnTo>
                    <a:lnTo>
                      <a:pt x="102" y="29"/>
                    </a:lnTo>
                    <a:lnTo>
                      <a:pt x="102" y="18"/>
                    </a:lnTo>
                    <a:lnTo>
                      <a:pt x="104" y="14"/>
                    </a:lnTo>
                    <a:lnTo>
                      <a:pt x="104" y="12"/>
                    </a:lnTo>
                    <a:lnTo>
                      <a:pt x="106" y="14"/>
                    </a:lnTo>
                    <a:lnTo>
                      <a:pt x="106" y="21"/>
                    </a:lnTo>
                    <a:lnTo>
                      <a:pt x="108" y="25"/>
                    </a:lnTo>
                    <a:lnTo>
                      <a:pt x="108" y="37"/>
                    </a:lnTo>
                    <a:lnTo>
                      <a:pt x="110" y="39"/>
                    </a:lnTo>
                    <a:lnTo>
                      <a:pt x="110" y="41"/>
                    </a:lnTo>
                    <a:lnTo>
                      <a:pt x="112" y="43"/>
                    </a:lnTo>
                    <a:lnTo>
                      <a:pt x="114" y="41"/>
                    </a:lnTo>
                    <a:lnTo>
                      <a:pt x="114" y="37"/>
                    </a:lnTo>
                    <a:lnTo>
                      <a:pt x="116" y="35"/>
                    </a:lnTo>
                    <a:lnTo>
                      <a:pt x="116" y="37"/>
                    </a:lnTo>
                    <a:lnTo>
                      <a:pt x="119" y="39"/>
                    </a:lnTo>
                    <a:lnTo>
                      <a:pt x="119" y="37"/>
                    </a:lnTo>
                    <a:lnTo>
                      <a:pt x="121" y="35"/>
                    </a:lnTo>
                    <a:lnTo>
                      <a:pt x="121" y="27"/>
                    </a:lnTo>
                    <a:lnTo>
                      <a:pt x="123" y="21"/>
                    </a:lnTo>
                    <a:lnTo>
                      <a:pt x="123" y="12"/>
                    </a:lnTo>
                    <a:lnTo>
                      <a:pt x="125" y="12"/>
                    </a:lnTo>
                    <a:lnTo>
                      <a:pt x="125" y="19"/>
                    </a:lnTo>
                    <a:lnTo>
                      <a:pt x="127" y="23"/>
                    </a:lnTo>
                    <a:lnTo>
                      <a:pt x="127" y="39"/>
                    </a:lnTo>
                    <a:lnTo>
                      <a:pt x="129" y="43"/>
                    </a:lnTo>
                    <a:lnTo>
                      <a:pt x="129" y="47"/>
                    </a:lnTo>
                    <a:lnTo>
                      <a:pt x="131" y="49"/>
                    </a:lnTo>
                    <a:lnTo>
                      <a:pt x="133" y="47"/>
                    </a:lnTo>
                    <a:lnTo>
                      <a:pt x="133" y="41"/>
                    </a:lnTo>
                    <a:lnTo>
                      <a:pt x="135" y="37"/>
                    </a:lnTo>
                    <a:lnTo>
                      <a:pt x="135" y="29"/>
                    </a:lnTo>
                    <a:lnTo>
                      <a:pt x="137" y="27"/>
                    </a:lnTo>
                    <a:lnTo>
                      <a:pt x="137" y="18"/>
                    </a:lnTo>
                    <a:lnTo>
                      <a:pt x="141" y="14"/>
                    </a:lnTo>
                    <a:lnTo>
                      <a:pt x="139" y="14"/>
                    </a:lnTo>
                    <a:lnTo>
                      <a:pt x="141" y="19"/>
                    </a:lnTo>
                    <a:lnTo>
                      <a:pt x="143" y="21"/>
                    </a:lnTo>
                    <a:lnTo>
                      <a:pt x="143" y="25"/>
                    </a:lnTo>
                    <a:lnTo>
                      <a:pt x="145" y="27"/>
                    </a:lnTo>
                    <a:lnTo>
                      <a:pt x="145" y="33"/>
                    </a:lnTo>
                    <a:lnTo>
                      <a:pt x="147" y="35"/>
                    </a:lnTo>
                    <a:lnTo>
                      <a:pt x="147" y="39"/>
                    </a:lnTo>
                    <a:lnTo>
                      <a:pt x="149" y="3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6" name="Freeform 128"/>
              <p:cNvSpPr>
                <a:spLocks noChangeAspect="1"/>
              </p:cNvSpPr>
              <p:nvPr/>
            </p:nvSpPr>
            <p:spPr bwMode="auto">
              <a:xfrm flipV="1">
                <a:off x="5242" y="3975"/>
                <a:ext cx="472" cy="49"/>
              </a:xfrm>
              <a:custGeom>
                <a:avLst/>
                <a:gdLst>
                  <a:gd name="T0" fmla="*/ 2 w 102"/>
                  <a:gd name="T1" fmla="*/ 37 h 55"/>
                  <a:gd name="T2" fmla="*/ 6 w 102"/>
                  <a:gd name="T3" fmla="*/ 29 h 55"/>
                  <a:gd name="T4" fmla="*/ 8 w 102"/>
                  <a:gd name="T5" fmla="*/ 17 h 55"/>
                  <a:gd name="T6" fmla="*/ 10 w 102"/>
                  <a:gd name="T7" fmla="*/ 12 h 55"/>
                  <a:gd name="T8" fmla="*/ 14 w 102"/>
                  <a:gd name="T9" fmla="*/ 16 h 55"/>
                  <a:gd name="T10" fmla="*/ 16 w 102"/>
                  <a:gd name="T11" fmla="*/ 23 h 55"/>
                  <a:gd name="T12" fmla="*/ 18 w 102"/>
                  <a:gd name="T13" fmla="*/ 31 h 55"/>
                  <a:gd name="T14" fmla="*/ 20 w 102"/>
                  <a:gd name="T15" fmla="*/ 37 h 55"/>
                  <a:gd name="T16" fmla="*/ 21 w 102"/>
                  <a:gd name="T17" fmla="*/ 25 h 55"/>
                  <a:gd name="T18" fmla="*/ 23 w 102"/>
                  <a:gd name="T19" fmla="*/ 25 h 55"/>
                  <a:gd name="T20" fmla="*/ 25 w 102"/>
                  <a:gd name="T21" fmla="*/ 41 h 55"/>
                  <a:gd name="T22" fmla="*/ 29 w 102"/>
                  <a:gd name="T23" fmla="*/ 55 h 55"/>
                  <a:gd name="T24" fmla="*/ 29 w 102"/>
                  <a:gd name="T25" fmla="*/ 53 h 55"/>
                  <a:gd name="T26" fmla="*/ 31 w 102"/>
                  <a:gd name="T27" fmla="*/ 39 h 55"/>
                  <a:gd name="T28" fmla="*/ 33 w 102"/>
                  <a:gd name="T29" fmla="*/ 33 h 55"/>
                  <a:gd name="T30" fmla="*/ 35 w 102"/>
                  <a:gd name="T31" fmla="*/ 29 h 55"/>
                  <a:gd name="T32" fmla="*/ 39 w 102"/>
                  <a:gd name="T33" fmla="*/ 27 h 55"/>
                  <a:gd name="T34" fmla="*/ 41 w 102"/>
                  <a:gd name="T35" fmla="*/ 23 h 55"/>
                  <a:gd name="T36" fmla="*/ 45 w 102"/>
                  <a:gd name="T37" fmla="*/ 25 h 55"/>
                  <a:gd name="T38" fmla="*/ 49 w 102"/>
                  <a:gd name="T39" fmla="*/ 33 h 55"/>
                  <a:gd name="T40" fmla="*/ 49 w 102"/>
                  <a:gd name="T41" fmla="*/ 31 h 55"/>
                  <a:gd name="T42" fmla="*/ 53 w 102"/>
                  <a:gd name="T43" fmla="*/ 23 h 55"/>
                  <a:gd name="T44" fmla="*/ 57 w 102"/>
                  <a:gd name="T45" fmla="*/ 23 h 55"/>
                  <a:gd name="T46" fmla="*/ 61 w 102"/>
                  <a:gd name="T47" fmla="*/ 17 h 55"/>
                  <a:gd name="T48" fmla="*/ 63 w 102"/>
                  <a:gd name="T49" fmla="*/ 4 h 55"/>
                  <a:gd name="T50" fmla="*/ 65 w 102"/>
                  <a:gd name="T51" fmla="*/ 2 h 55"/>
                  <a:gd name="T52" fmla="*/ 67 w 102"/>
                  <a:gd name="T53" fmla="*/ 19 h 55"/>
                  <a:gd name="T54" fmla="*/ 69 w 102"/>
                  <a:gd name="T55" fmla="*/ 37 h 55"/>
                  <a:gd name="T56" fmla="*/ 71 w 102"/>
                  <a:gd name="T57" fmla="*/ 49 h 55"/>
                  <a:gd name="T58" fmla="*/ 73 w 102"/>
                  <a:gd name="T59" fmla="*/ 51 h 55"/>
                  <a:gd name="T60" fmla="*/ 74 w 102"/>
                  <a:gd name="T61" fmla="*/ 47 h 55"/>
                  <a:gd name="T62" fmla="*/ 76 w 102"/>
                  <a:gd name="T63" fmla="*/ 39 h 55"/>
                  <a:gd name="T64" fmla="*/ 80 w 102"/>
                  <a:gd name="T65" fmla="*/ 31 h 55"/>
                  <a:gd name="T66" fmla="*/ 80 w 102"/>
                  <a:gd name="T67" fmla="*/ 31 h 55"/>
                  <a:gd name="T68" fmla="*/ 82 w 102"/>
                  <a:gd name="T69" fmla="*/ 21 h 55"/>
                  <a:gd name="T70" fmla="*/ 84 w 102"/>
                  <a:gd name="T71" fmla="*/ 17 h 55"/>
                  <a:gd name="T72" fmla="*/ 86 w 102"/>
                  <a:gd name="T73" fmla="*/ 21 h 55"/>
                  <a:gd name="T74" fmla="*/ 88 w 102"/>
                  <a:gd name="T75" fmla="*/ 35 h 55"/>
                  <a:gd name="T76" fmla="*/ 90 w 102"/>
                  <a:gd name="T77" fmla="*/ 41 h 55"/>
                  <a:gd name="T78" fmla="*/ 92 w 102"/>
                  <a:gd name="T79" fmla="*/ 37 h 55"/>
                  <a:gd name="T80" fmla="*/ 94 w 102"/>
                  <a:gd name="T81" fmla="*/ 31 h 55"/>
                  <a:gd name="T82" fmla="*/ 96 w 102"/>
                  <a:gd name="T83" fmla="*/ 27 h 55"/>
                  <a:gd name="T84" fmla="*/ 102 w 102"/>
                  <a:gd name="T85"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55">
                    <a:moveTo>
                      <a:pt x="0" y="37"/>
                    </a:moveTo>
                    <a:lnTo>
                      <a:pt x="2" y="37"/>
                    </a:lnTo>
                    <a:lnTo>
                      <a:pt x="4" y="33"/>
                    </a:lnTo>
                    <a:lnTo>
                      <a:pt x="6" y="29"/>
                    </a:lnTo>
                    <a:lnTo>
                      <a:pt x="6" y="21"/>
                    </a:lnTo>
                    <a:lnTo>
                      <a:pt x="8" y="17"/>
                    </a:lnTo>
                    <a:lnTo>
                      <a:pt x="8" y="14"/>
                    </a:lnTo>
                    <a:lnTo>
                      <a:pt x="10" y="12"/>
                    </a:lnTo>
                    <a:lnTo>
                      <a:pt x="12" y="14"/>
                    </a:lnTo>
                    <a:lnTo>
                      <a:pt x="14" y="16"/>
                    </a:lnTo>
                    <a:lnTo>
                      <a:pt x="14" y="21"/>
                    </a:lnTo>
                    <a:lnTo>
                      <a:pt x="16" y="23"/>
                    </a:lnTo>
                    <a:lnTo>
                      <a:pt x="16" y="29"/>
                    </a:lnTo>
                    <a:lnTo>
                      <a:pt x="18" y="31"/>
                    </a:lnTo>
                    <a:lnTo>
                      <a:pt x="18" y="37"/>
                    </a:lnTo>
                    <a:lnTo>
                      <a:pt x="20" y="37"/>
                    </a:lnTo>
                    <a:lnTo>
                      <a:pt x="20" y="29"/>
                    </a:lnTo>
                    <a:lnTo>
                      <a:pt x="21" y="25"/>
                    </a:lnTo>
                    <a:lnTo>
                      <a:pt x="21" y="21"/>
                    </a:lnTo>
                    <a:lnTo>
                      <a:pt x="23" y="25"/>
                    </a:lnTo>
                    <a:lnTo>
                      <a:pt x="23" y="37"/>
                    </a:lnTo>
                    <a:lnTo>
                      <a:pt x="25" y="41"/>
                    </a:lnTo>
                    <a:lnTo>
                      <a:pt x="25" y="51"/>
                    </a:lnTo>
                    <a:lnTo>
                      <a:pt x="29" y="55"/>
                    </a:lnTo>
                    <a:lnTo>
                      <a:pt x="27" y="55"/>
                    </a:lnTo>
                    <a:lnTo>
                      <a:pt x="29" y="53"/>
                    </a:lnTo>
                    <a:lnTo>
                      <a:pt x="31" y="51"/>
                    </a:lnTo>
                    <a:lnTo>
                      <a:pt x="31" y="39"/>
                    </a:lnTo>
                    <a:lnTo>
                      <a:pt x="33" y="35"/>
                    </a:lnTo>
                    <a:lnTo>
                      <a:pt x="33" y="33"/>
                    </a:lnTo>
                    <a:lnTo>
                      <a:pt x="37" y="29"/>
                    </a:lnTo>
                    <a:lnTo>
                      <a:pt x="35" y="29"/>
                    </a:lnTo>
                    <a:lnTo>
                      <a:pt x="37" y="29"/>
                    </a:lnTo>
                    <a:lnTo>
                      <a:pt x="39" y="27"/>
                    </a:lnTo>
                    <a:lnTo>
                      <a:pt x="43" y="23"/>
                    </a:lnTo>
                    <a:lnTo>
                      <a:pt x="41" y="23"/>
                    </a:lnTo>
                    <a:lnTo>
                      <a:pt x="43" y="23"/>
                    </a:lnTo>
                    <a:lnTo>
                      <a:pt x="45" y="25"/>
                    </a:lnTo>
                    <a:lnTo>
                      <a:pt x="45" y="29"/>
                    </a:lnTo>
                    <a:lnTo>
                      <a:pt x="49" y="33"/>
                    </a:lnTo>
                    <a:lnTo>
                      <a:pt x="47" y="33"/>
                    </a:lnTo>
                    <a:lnTo>
                      <a:pt x="49" y="31"/>
                    </a:lnTo>
                    <a:lnTo>
                      <a:pt x="53" y="27"/>
                    </a:lnTo>
                    <a:lnTo>
                      <a:pt x="53" y="23"/>
                    </a:lnTo>
                    <a:lnTo>
                      <a:pt x="55" y="23"/>
                    </a:lnTo>
                    <a:lnTo>
                      <a:pt x="57" y="23"/>
                    </a:lnTo>
                    <a:lnTo>
                      <a:pt x="59" y="19"/>
                    </a:lnTo>
                    <a:lnTo>
                      <a:pt x="61" y="17"/>
                    </a:lnTo>
                    <a:lnTo>
                      <a:pt x="61" y="8"/>
                    </a:lnTo>
                    <a:lnTo>
                      <a:pt x="63" y="4"/>
                    </a:lnTo>
                    <a:lnTo>
                      <a:pt x="63" y="0"/>
                    </a:lnTo>
                    <a:lnTo>
                      <a:pt x="65" y="2"/>
                    </a:lnTo>
                    <a:lnTo>
                      <a:pt x="65" y="14"/>
                    </a:lnTo>
                    <a:lnTo>
                      <a:pt x="67" y="19"/>
                    </a:lnTo>
                    <a:lnTo>
                      <a:pt x="67" y="31"/>
                    </a:lnTo>
                    <a:lnTo>
                      <a:pt x="69" y="37"/>
                    </a:lnTo>
                    <a:lnTo>
                      <a:pt x="69" y="47"/>
                    </a:lnTo>
                    <a:lnTo>
                      <a:pt x="71" y="49"/>
                    </a:lnTo>
                    <a:lnTo>
                      <a:pt x="71" y="53"/>
                    </a:lnTo>
                    <a:lnTo>
                      <a:pt x="73" y="51"/>
                    </a:lnTo>
                    <a:lnTo>
                      <a:pt x="73" y="49"/>
                    </a:lnTo>
                    <a:lnTo>
                      <a:pt x="74" y="47"/>
                    </a:lnTo>
                    <a:lnTo>
                      <a:pt x="74" y="41"/>
                    </a:lnTo>
                    <a:lnTo>
                      <a:pt x="76" y="39"/>
                    </a:lnTo>
                    <a:lnTo>
                      <a:pt x="76" y="35"/>
                    </a:lnTo>
                    <a:lnTo>
                      <a:pt x="80" y="31"/>
                    </a:lnTo>
                    <a:lnTo>
                      <a:pt x="78" y="31"/>
                    </a:lnTo>
                    <a:lnTo>
                      <a:pt x="80" y="31"/>
                    </a:lnTo>
                    <a:lnTo>
                      <a:pt x="82" y="29"/>
                    </a:lnTo>
                    <a:lnTo>
                      <a:pt x="82" y="21"/>
                    </a:lnTo>
                    <a:lnTo>
                      <a:pt x="84" y="19"/>
                    </a:lnTo>
                    <a:lnTo>
                      <a:pt x="84" y="17"/>
                    </a:lnTo>
                    <a:lnTo>
                      <a:pt x="84" y="19"/>
                    </a:lnTo>
                    <a:lnTo>
                      <a:pt x="86" y="21"/>
                    </a:lnTo>
                    <a:lnTo>
                      <a:pt x="86" y="33"/>
                    </a:lnTo>
                    <a:lnTo>
                      <a:pt x="88" y="35"/>
                    </a:lnTo>
                    <a:lnTo>
                      <a:pt x="88" y="39"/>
                    </a:lnTo>
                    <a:lnTo>
                      <a:pt x="90" y="41"/>
                    </a:lnTo>
                    <a:lnTo>
                      <a:pt x="92" y="39"/>
                    </a:lnTo>
                    <a:lnTo>
                      <a:pt x="92" y="37"/>
                    </a:lnTo>
                    <a:lnTo>
                      <a:pt x="94" y="35"/>
                    </a:lnTo>
                    <a:lnTo>
                      <a:pt x="94" y="31"/>
                    </a:lnTo>
                    <a:lnTo>
                      <a:pt x="98" y="27"/>
                    </a:lnTo>
                    <a:lnTo>
                      <a:pt x="96" y="27"/>
                    </a:lnTo>
                    <a:lnTo>
                      <a:pt x="98" y="29"/>
                    </a:lnTo>
                    <a:lnTo>
                      <a:pt x="102" y="33"/>
                    </a:lnTo>
                    <a:lnTo>
                      <a:pt x="100" y="3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7" name="Freeform 129"/>
              <p:cNvSpPr>
                <a:spLocks noChangeAspect="1"/>
              </p:cNvSpPr>
              <p:nvPr/>
            </p:nvSpPr>
            <p:spPr bwMode="auto">
              <a:xfrm flipV="1">
                <a:off x="1769" y="4026"/>
                <a:ext cx="753" cy="63"/>
              </a:xfrm>
              <a:custGeom>
                <a:avLst/>
                <a:gdLst>
                  <a:gd name="T0" fmla="*/ 2 w 163"/>
                  <a:gd name="T1" fmla="*/ 47 h 71"/>
                  <a:gd name="T2" fmla="*/ 10 w 163"/>
                  <a:gd name="T3" fmla="*/ 42 h 71"/>
                  <a:gd name="T4" fmla="*/ 14 w 163"/>
                  <a:gd name="T5" fmla="*/ 40 h 71"/>
                  <a:gd name="T6" fmla="*/ 18 w 163"/>
                  <a:gd name="T7" fmla="*/ 53 h 71"/>
                  <a:gd name="T8" fmla="*/ 22 w 163"/>
                  <a:gd name="T9" fmla="*/ 51 h 71"/>
                  <a:gd name="T10" fmla="*/ 28 w 163"/>
                  <a:gd name="T11" fmla="*/ 45 h 71"/>
                  <a:gd name="T12" fmla="*/ 32 w 163"/>
                  <a:gd name="T13" fmla="*/ 44 h 71"/>
                  <a:gd name="T14" fmla="*/ 38 w 163"/>
                  <a:gd name="T15" fmla="*/ 45 h 71"/>
                  <a:gd name="T16" fmla="*/ 41 w 163"/>
                  <a:gd name="T17" fmla="*/ 44 h 71"/>
                  <a:gd name="T18" fmla="*/ 43 w 163"/>
                  <a:gd name="T19" fmla="*/ 53 h 71"/>
                  <a:gd name="T20" fmla="*/ 47 w 163"/>
                  <a:gd name="T21" fmla="*/ 49 h 71"/>
                  <a:gd name="T22" fmla="*/ 53 w 163"/>
                  <a:gd name="T23" fmla="*/ 40 h 71"/>
                  <a:gd name="T24" fmla="*/ 55 w 163"/>
                  <a:gd name="T25" fmla="*/ 38 h 71"/>
                  <a:gd name="T26" fmla="*/ 59 w 163"/>
                  <a:gd name="T27" fmla="*/ 34 h 71"/>
                  <a:gd name="T28" fmla="*/ 65 w 163"/>
                  <a:gd name="T29" fmla="*/ 45 h 71"/>
                  <a:gd name="T30" fmla="*/ 67 w 163"/>
                  <a:gd name="T31" fmla="*/ 55 h 71"/>
                  <a:gd name="T32" fmla="*/ 73 w 163"/>
                  <a:gd name="T33" fmla="*/ 53 h 71"/>
                  <a:gd name="T34" fmla="*/ 75 w 163"/>
                  <a:gd name="T35" fmla="*/ 44 h 71"/>
                  <a:gd name="T36" fmla="*/ 79 w 163"/>
                  <a:gd name="T37" fmla="*/ 36 h 71"/>
                  <a:gd name="T38" fmla="*/ 85 w 163"/>
                  <a:gd name="T39" fmla="*/ 40 h 71"/>
                  <a:gd name="T40" fmla="*/ 89 w 163"/>
                  <a:gd name="T41" fmla="*/ 53 h 71"/>
                  <a:gd name="T42" fmla="*/ 93 w 163"/>
                  <a:gd name="T43" fmla="*/ 63 h 71"/>
                  <a:gd name="T44" fmla="*/ 94 w 163"/>
                  <a:gd name="T45" fmla="*/ 55 h 71"/>
                  <a:gd name="T46" fmla="*/ 98 w 163"/>
                  <a:gd name="T47" fmla="*/ 45 h 71"/>
                  <a:gd name="T48" fmla="*/ 100 w 163"/>
                  <a:gd name="T49" fmla="*/ 36 h 71"/>
                  <a:gd name="T50" fmla="*/ 102 w 163"/>
                  <a:gd name="T51" fmla="*/ 34 h 71"/>
                  <a:gd name="T52" fmla="*/ 106 w 163"/>
                  <a:gd name="T53" fmla="*/ 44 h 71"/>
                  <a:gd name="T54" fmla="*/ 108 w 163"/>
                  <a:gd name="T55" fmla="*/ 57 h 71"/>
                  <a:gd name="T56" fmla="*/ 114 w 163"/>
                  <a:gd name="T57" fmla="*/ 53 h 71"/>
                  <a:gd name="T58" fmla="*/ 118 w 163"/>
                  <a:gd name="T59" fmla="*/ 44 h 71"/>
                  <a:gd name="T60" fmla="*/ 120 w 163"/>
                  <a:gd name="T61" fmla="*/ 12 h 71"/>
                  <a:gd name="T62" fmla="*/ 124 w 163"/>
                  <a:gd name="T63" fmla="*/ 2 h 71"/>
                  <a:gd name="T64" fmla="*/ 126 w 163"/>
                  <a:gd name="T65" fmla="*/ 28 h 71"/>
                  <a:gd name="T66" fmla="*/ 130 w 163"/>
                  <a:gd name="T67" fmla="*/ 63 h 71"/>
                  <a:gd name="T68" fmla="*/ 136 w 163"/>
                  <a:gd name="T69" fmla="*/ 71 h 71"/>
                  <a:gd name="T70" fmla="*/ 138 w 163"/>
                  <a:gd name="T71" fmla="*/ 47 h 71"/>
                  <a:gd name="T72" fmla="*/ 142 w 163"/>
                  <a:gd name="T73" fmla="*/ 34 h 71"/>
                  <a:gd name="T74" fmla="*/ 144 w 163"/>
                  <a:gd name="T75" fmla="*/ 51 h 71"/>
                  <a:gd name="T76" fmla="*/ 147 w 163"/>
                  <a:gd name="T77" fmla="*/ 55 h 71"/>
                  <a:gd name="T78" fmla="*/ 151 w 163"/>
                  <a:gd name="T79" fmla="*/ 49 h 71"/>
                  <a:gd name="T80" fmla="*/ 153 w 163"/>
                  <a:gd name="T81" fmla="*/ 44 h 71"/>
                  <a:gd name="T82" fmla="*/ 159 w 163"/>
                  <a:gd name="T83"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71">
                    <a:moveTo>
                      <a:pt x="2" y="49"/>
                    </a:moveTo>
                    <a:lnTo>
                      <a:pt x="0" y="49"/>
                    </a:lnTo>
                    <a:lnTo>
                      <a:pt x="2" y="47"/>
                    </a:lnTo>
                    <a:lnTo>
                      <a:pt x="4" y="47"/>
                    </a:lnTo>
                    <a:lnTo>
                      <a:pt x="6" y="45"/>
                    </a:lnTo>
                    <a:lnTo>
                      <a:pt x="10" y="42"/>
                    </a:lnTo>
                    <a:lnTo>
                      <a:pt x="10" y="40"/>
                    </a:lnTo>
                    <a:lnTo>
                      <a:pt x="12" y="42"/>
                    </a:lnTo>
                    <a:lnTo>
                      <a:pt x="14" y="40"/>
                    </a:lnTo>
                    <a:lnTo>
                      <a:pt x="16" y="42"/>
                    </a:lnTo>
                    <a:lnTo>
                      <a:pt x="16" y="51"/>
                    </a:lnTo>
                    <a:lnTo>
                      <a:pt x="18" y="53"/>
                    </a:lnTo>
                    <a:lnTo>
                      <a:pt x="18" y="57"/>
                    </a:lnTo>
                    <a:lnTo>
                      <a:pt x="22" y="53"/>
                    </a:lnTo>
                    <a:lnTo>
                      <a:pt x="22" y="51"/>
                    </a:lnTo>
                    <a:lnTo>
                      <a:pt x="24" y="51"/>
                    </a:lnTo>
                    <a:lnTo>
                      <a:pt x="26" y="47"/>
                    </a:lnTo>
                    <a:lnTo>
                      <a:pt x="28" y="45"/>
                    </a:lnTo>
                    <a:lnTo>
                      <a:pt x="28" y="40"/>
                    </a:lnTo>
                    <a:lnTo>
                      <a:pt x="30" y="42"/>
                    </a:lnTo>
                    <a:lnTo>
                      <a:pt x="32" y="44"/>
                    </a:lnTo>
                    <a:lnTo>
                      <a:pt x="32" y="47"/>
                    </a:lnTo>
                    <a:lnTo>
                      <a:pt x="34" y="49"/>
                    </a:lnTo>
                    <a:lnTo>
                      <a:pt x="38" y="45"/>
                    </a:lnTo>
                    <a:lnTo>
                      <a:pt x="38" y="44"/>
                    </a:lnTo>
                    <a:lnTo>
                      <a:pt x="40" y="42"/>
                    </a:lnTo>
                    <a:lnTo>
                      <a:pt x="41" y="44"/>
                    </a:lnTo>
                    <a:lnTo>
                      <a:pt x="41" y="47"/>
                    </a:lnTo>
                    <a:lnTo>
                      <a:pt x="43" y="49"/>
                    </a:lnTo>
                    <a:lnTo>
                      <a:pt x="43" y="53"/>
                    </a:lnTo>
                    <a:lnTo>
                      <a:pt x="45" y="55"/>
                    </a:lnTo>
                    <a:lnTo>
                      <a:pt x="45" y="51"/>
                    </a:lnTo>
                    <a:lnTo>
                      <a:pt x="47" y="49"/>
                    </a:lnTo>
                    <a:lnTo>
                      <a:pt x="47" y="45"/>
                    </a:lnTo>
                    <a:lnTo>
                      <a:pt x="49" y="44"/>
                    </a:lnTo>
                    <a:lnTo>
                      <a:pt x="53" y="40"/>
                    </a:lnTo>
                    <a:lnTo>
                      <a:pt x="51" y="40"/>
                    </a:lnTo>
                    <a:lnTo>
                      <a:pt x="53" y="40"/>
                    </a:lnTo>
                    <a:lnTo>
                      <a:pt x="55" y="38"/>
                    </a:lnTo>
                    <a:lnTo>
                      <a:pt x="55" y="34"/>
                    </a:lnTo>
                    <a:lnTo>
                      <a:pt x="57" y="32"/>
                    </a:lnTo>
                    <a:lnTo>
                      <a:pt x="59" y="34"/>
                    </a:lnTo>
                    <a:lnTo>
                      <a:pt x="63" y="38"/>
                    </a:lnTo>
                    <a:lnTo>
                      <a:pt x="63" y="44"/>
                    </a:lnTo>
                    <a:lnTo>
                      <a:pt x="65" y="45"/>
                    </a:lnTo>
                    <a:lnTo>
                      <a:pt x="65" y="47"/>
                    </a:lnTo>
                    <a:lnTo>
                      <a:pt x="67" y="49"/>
                    </a:lnTo>
                    <a:lnTo>
                      <a:pt x="67" y="55"/>
                    </a:lnTo>
                    <a:lnTo>
                      <a:pt x="69" y="57"/>
                    </a:lnTo>
                    <a:lnTo>
                      <a:pt x="71" y="55"/>
                    </a:lnTo>
                    <a:lnTo>
                      <a:pt x="73" y="53"/>
                    </a:lnTo>
                    <a:lnTo>
                      <a:pt x="73" y="51"/>
                    </a:lnTo>
                    <a:lnTo>
                      <a:pt x="75" y="49"/>
                    </a:lnTo>
                    <a:lnTo>
                      <a:pt x="75" y="44"/>
                    </a:lnTo>
                    <a:lnTo>
                      <a:pt x="77" y="42"/>
                    </a:lnTo>
                    <a:lnTo>
                      <a:pt x="77" y="38"/>
                    </a:lnTo>
                    <a:lnTo>
                      <a:pt x="79" y="36"/>
                    </a:lnTo>
                    <a:lnTo>
                      <a:pt x="81" y="36"/>
                    </a:lnTo>
                    <a:lnTo>
                      <a:pt x="83" y="38"/>
                    </a:lnTo>
                    <a:lnTo>
                      <a:pt x="85" y="40"/>
                    </a:lnTo>
                    <a:lnTo>
                      <a:pt x="85" y="45"/>
                    </a:lnTo>
                    <a:lnTo>
                      <a:pt x="89" y="49"/>
                    </a:lnTo>
                    <a:lnTo>
                      <a:pt x="89" y="53"/>
                    </a:lnTo>
                    <a:lnTo>
                      <a:pt x="91" y="55"/>
                    </a:lnTo>
                    <a:lnTo>
                      <a:pt x="91" y="61"/>
                    </a:lnTo>
                    <a:lnTo>
                      <a:pt x="93" y="63"/>
                    </a:lnTo>
                    <a:lnTo>
                      <a:pt x="93" y="61"/>
                    </a:lnTo>
                    <a:lnTo>
                      <a:pt x="94" y="59"/>
                    </a:lnTo>
                    <a:lnTo>
                      <a:pt x="94" y="55"/>
                    </a:lnTo>
                    <a:lnTo>
                      <a:pt x="96" y="53"/>
                    </a:lnTo>
                    <a:lnTo>
                      <a:pt x="96" y="47"/>
                    </a:lnTo>
                    <a:lnTo>
                      <a:pt x="98" y="45"/>
                    </a:lnTo>
                    <a:lnTo>
                      <a:pt x="98" y="40"/>
                    </a:lnTo>
                    <a:lnTo>
                      <a:pt x="100" y="38"/>
                    </a:lnTo>
                    <a:lnTo>
                      <a:pt x="100" y="36"/>
                    </a:lnTo>
                    <a:lnTo>
                      <a:pt x="102" y="34"/>
                    </a:lnTo>
                    <a:lnTo>
                      <a:pt x="102" y="32"/>
                    </a:lnTo>
                    <a:lnTo>
                      <a:pt x="102" y="34"/>
                    </a:lnTo>
                    <a:lnTo>
                      <a:pt x="104" y="36"/>
                    </a:lnTo>
                    <a:lnTo>
                      <a:pt x="104" y="42"/>
                    </a:lnTo>
                    <a:lnTo>
                      <a:pt x="106" y="44"/>
                    </a:lnTo>
                    <a:lnTo>
                      <a:pt x="106" y="51"/>
                    </a:lnTo>
                    <a:lnTo>
                      <a:pt x="108" y="53"/>
                    </a:lnTo>
                    <a:lnTo>
                      <a:pt x="108" y="57"/>
                    </a:lnTo>
                    <a:lnTo>
                      <a:pt x="112" y="57"/>
                    </a:lnTo>
                    <a:lnTo>
                      <a:pt x="112" y="55"/>
                    </a:lnTo>
                    <a:lnTo>
                      <a:pt x="114" y="53"/>
                    </a:lnTo>
                    <a:lnTo>
                      <a:pt x="116" y="51"/>
                    </a:lnTo>
                    <a:lnTo>
                      <a:pt x="116" y="47"/>
                    </a:lnTo>
                    <a:lnTo>
                      <a:pt x="118" y="44"/>
                    </a:lnTo>
                    <a:lnTo>
                      <a:pt x="118" y="34"/>
                    </a:lnTo>
                    <a:lnTo>
                      <a:pt x="120" y="28"/>
                    </a:lnTo>
                    <a:lnTo>
                      <a:pt x="120" y="12"/>
                    </a:lnTo>
                    <a:lnTo>
                      <a:pt x="122" y="8"/>
                    </a:lnTo>
                    <a:lnTo>
                      <a:pt x="122" y="0"/>
                    </a:lnTo>
                    <a:lnTo>
                      <a:pt x="124" y="2"/>
                    </a:lnTo>
                    <a:lnTo>
                      <a:pt x="124" y="6"/>
                    </a:lnTo>
                    <a:lnTo>
                      <a:pt x="126" y="12"/>
                    </a:lnTo>
                    <a:lnTo>
                      <a:pt x="126" y="28"/>
                    </a:lnTo>
                    <a:lnTo>
                      <a:pt x="128" y="36"/>
                    </a:lnTo>
                    <a:lnTo>
                      <a:pt x="128" y="59"/>
                    </a:lnTo>
                    <a:lnTo>
                      <a:pt x="130" y="63"/>
                    </a:lnTo>
                    <a:lnTo>
                      <a:pt x="130" y="69"/>
                    </a:lnTo>
                    <a:lnTo>
                      <a:pt x="132" y="71"/>
                    </a:lnTo>
                    <a:lnTo>
                      <a:pt x="136" y="71"/>
                    </a:lnTo>
                    <a:lnTo>
                      <a:pt x="136" y="63"/>
                    </a:lnTo>
                    <a:lnTo>
                      <a:pt x="138" y="57"/>
                    </a:lnTo>
                    <a:lnTo>
                      <a:pt x="138" y="47"/>
                    </a:lnTo>
                    <a:lnTo>
                      <a:pt x="140" y="42"/>
                    </a:lnTo>
                    <a:lnTo>
                      <a:pt x="140" y="32"/>
                    </a:lnTo>
                    <a:lnTo>
                      <a:pt x="142" y="34"/>
                    </a:lnTo>
                    <a:lnTo>
                      <a:pt x="142" y="38"/>
                    </a:lnTo>
                    <a:lnTo>
                      <a:pt x="144" y="44"/>
                    </a:lnTo>
                    <a:lnTo>
                      <a:pt x="144" y="51"/>
                    </a:lnTo>
                    <a:lnTo>
                      <a:pt x="145" y="53"/>
                    </a:lnTo>
                    <a:lnTo>
                      <a:pt x="145" y="57"/>
                    </a:lnTo>
                    <a:lnTo>
                      <a:pt x="147" y="55"/>
                    </a:lnTo>
                    <a:lnTo>
                      <a:pt x="149" y="53"/>
                    </a:lnTo>
                    <a:lnTo>
                      <a:pt x="149" y="51"/>
                    </a:lnTo>
                    <a:lnTo>
                      <a:pt x="151" y="49"/>
                    </a:lnTo>
                    <a:lnTo>
                      <a:pt x="151" y="47"/>
                    </a:lnTo>
                    <a:lnTo>
                      <a:pt x="155" y="44"/>
                    </a:lnTo>
                    <a:lnTo>
                      <a:pt x="153" y="44"/>
                    </a:lnTo>
                    <a:lnTo>
                      <a:pt x="155" y="45"/>
                    </a:lnTo>
                    <a:lnTo>
                      <a:pt x="157" y="47"/>
                    </a:lnTo>
                    <a:lnTo>
                      <a:pt x="159" y="45"/>
                    </a:lnTo>
                    <a:lnTo>
                      <a:pt x="161" y="44"/>
                    </a:lnTo>
                    <a:lnTo>
                      <a:pt x="163" y="4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8" name="Freeform 130"/>
              <p:cNvSpPr>
                <a:spLocks noChangeAspect="1"/>
              </p:cNvSpPr>
              <p:nvPr/>
            </p:nvSpPr>
            <p:spPr bwMode="auto">
              <a:xfrm flipV="1">
                <a:off x="2522" y="4020"/>
                <a:ext cx="670" cy="74"/>
              </a:xfrm>
              <a:custGeom>
                <a:avLst/>
                <a:gdLst>
                  <a:gd name="T0" fmla="*/ 4 w 145"/>
                  <a:gd name="T1" fmla="*/ 49 h 82"/>
                  <a:gd name="T2" fmla="*/ 8 w 145"/>
                  <a:gd name="T3" fmla="*/ 45 h 82"/>
                  <a:gd name="T4" fmla="*/ 14 w 145"/>
                  <a:gd name="T5" fmla="*/ 41 h 82"/>
                  <a:gd name="T6" fmla="*/ 16 w 145"/>
                  <a:gd name="T7" fmla="*/ 56 h 82"/>
                  <a:gd name="T8" fmla="*/ 20 w 145"/>
                  <a:gd name="T9" fmla="*/ 60 h 82"/>
                  <a:gd name="T10" fmla="*/ 22 w 145"/>
                  <a:gd name="T11" fmla="*/ 52 h 82"/>
                  <a:gd name="T12" fmla="*/ 26 w 145"/>
                  <a:gd name="T13" fmla="*/ 45 h 82"/>
                  <a:gd name="T14" fmla="*/ 28 w 145"/>
                  <a:gd name="T15" fmla="*/ 31 h 82"/>
                  <a:gd name="T16" fmla="*/ 32 w 145"/>
                  <a:gd name="T17" fmla="*/ 37 h 82"/>
                  <a:gd name="T18" fmla="*/ 35 w 145"/>
                  <a:gd name="T19" fmla="*/ 47 h 82"/>
                  <a:gd name="T20" fmla="*/ 37 w 145"/>
                  <a:gd name="T21" fmla="*/ 62 h 82"/>
                  <a:gd name="T22" fmla="*/ 41 w 145"/>
                  <a:gd name="T23" fmla="*/ 60 h 82"/>
                  <a:gd name="T24" fmla="*/ 45 w 145"/>
                  <a:gd name="T25" fmla="*/ 54 h 82"/>
                  <a:gd name="T26" fmla="*/ 49 w 145"/>
                  <a:gd name="T27" fmla="*/ 50 h 82"/>
                  <a:gd name="T28" fmla="*/ 55 w 145"/>
                  <a:gd name="T29" fmla="*/ 52 h 82"/>
                  <a:gd name="T30" fmla="*/ 57 w 145"/>
                  <a:gd name="T31" fmla="*/ 66 h 82"/>
                  <a:gd name="T32" fmla="*/ 63 w 145"/>
                  <a:gd name="T33" fmla="*/ 58 h 82"/>
                  <a:gd name="T34" fmla="*/ 65 w 145"/>
                  <a:gd name="T35" fmla="*/ 58 h 82"/>
                  <a:gd name="T36" fmla="*/ 69 w 145"/>
                  <a:gd name="T37" fmla="*/ 66 h 82"/>
                  <a:gd name="T38" fmla="*/ 71 w 145"/>
                  <a:gd name="T39" fmla="*/ 37 h 82"/>
                  <a:gd name="T40" fmla="*/ 75 w 145"/>
                  <a:gd name="T41" fmla="*/ 13 h 82"/>
                  <a:gd name="T42" fmla="*/ 77 w 145"/>
                  <a:gd name="T43" fmla="*/ 11 h 82"/>
                  <a:gd name="T44" fmla="*/ 81 w 145"/>
                  <a:gd name="T45" fmla="*/ 43 h 82"/>
                  <a:gd name="T46" fmla="*/ 83 w 145"/>
                  <a:gd name="T47" fmla="*/ 74 h 82"/>
                  <a:gd name="T48" fmla="*/ 85 w 145"/>
                  <a:gd name="T49" fmla="*/ 76 h 82"/>
                  <a:gd name="T50" fmla="*/ 88 w 145"/>
                  <a:gd name="T51" fmla="*/ 66 h 82"/>
                  <a:gd name="T52" fmla="*/ 90 w 145"/>
                  <a:gd name="T53" fmla="*/ 43 h 82"/>
                  <a:gd name="T54" fmla="*/ 94 w 145"/>
                  <a:gd name="T55" fmla="*/ 13 h 82"/>
                  <a:gd name="T56" fmla="*/ 96 w 145"/>
                  <a:gd name="T57" fmla="*/ 19 h 82"/>
                  <a:gd name="T58" fmla="*/ 100 w 145"/>
                  <a:gd name="T59" fmla="*/ 70 h 82"/>
                  <a:gd name="T60" fmla="*/ 102 w 145"/>
                  <a:gd name="T61" fmla="*/ 78 h 82"/>
                  <a:gd name="T62" fmla="*/ 106 w 145"/>
                  <a:gd name="T63" fmla="*/ 70 h 82"/>
                  <a:gd name="T64" fmla="*/ 110 w 145"/>
                  <a:gd name="T65" fmla="*/ 60 h 82"/>
                  <a:gd name="T66" fmla="*/ 112 w 145"/>
                  <a:gd name="T67" fmla="*/ 56 h 82"/>
                  <a:gd name="T68" fmla="*/ 114 w 145"/>
                  <a:gd name="T69" fmla="*/ 47 h 82"/>
                  <a:gd name="T70" fmla="*/ 120 w 145"/>
                  <a:gd name="T71" fmla="*/ 47 h 82"/>
                  <a:gd name="T72" fmla="*/ 124 w 145"/>
                  <a:gd name="T73" fmla="*/ 41 h 82"/>
                  <a:gd name="T74" fmla="*/ 128 w 145"/>
                  <a:gd name="T75" fmla="*/ 39 h 82"/>
                  <a:gd name="T76" fmla="*/ 130 w 145"/>
                  <a:gd name="T77" fmla="*/ 49 h 82"/>
                  <a:gd name="T78" fmla="*/ 134 w 145"/>
                  <a:gd name="T79" fmla="*/ 52 h 82"/>
                  <a:gd name="T80" fmla="*/ 139 w 145"/>
                  <a:gd name="T81" fmla="*/ 41 h 82"/>
                  <a:gd name="T82" fmla="*/ 143 w 145"/>
                  <a:gd name="T83" fmla="*/ 4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5" h="82">
                    <a:moveTo>
                      <a:pt x="0" y="47"/>
                    </a:moveTo>
                    <a:lnTo>
                      <a:pt x="2" y="47"/>
                    </a:lnTo>
                    <a:lnTo>
                      <a:pt x="4" y="49"/>
                    </a:lnTo>
                    <a:lnTo>
                      <a:pt x="6" y="50"/>
                    </a:lnTo>
                    <a:lnTo>
                      <a:pt x="8" y="49"/>
                    </a:lnTo>
                    <a:lnTo>
                      <a:pt x="8" y="45"/>
                    </a:lnTo>
                    <a:lnTo>
                      <a:pt x="12" y="41"/>
                    </a:lnTo>
                    <a:lnTo>
                      <a:pt x="12" y="39"/>
                    </a:lnTo>
                    <a:lnTo>
                      <a:pt x="14" y="41"/>
                    </a:lnTo>
                    <a:lnTo>
                      <a:pt x="14" y="45"/>
                    </a:lnTo>
                    <a:lnTo>
                      <a:pt x="16" y="47"/>
                    </a:lnTo>
                    <a:lnTo>
                      <a:pt x="16" y="56"/>
                    </a:lnTo>
                    <a:lnTo>
                      <a:pt x="18" y="58"/>
                    </a:lnTo>
                    <a:lnTo>
                      <a:pt x="18" y="62"/>
                    </a:lnTo>
                    <a:lnTo>
                      <a:pt x="20" y="60"/>
                    </a:lnTo>
                    <a:lnTo>
                      <a:pt x="20" y="58"/>
                    </a:lnTo>
                    <a:lnTo>
                      <a:pt x="22" y="56"/>
                    </a:lnTo>
                    <a:lnTo>
                      <a:pt x="22" y="52"/>
                    </a:lnTo>
                    <a:lnTo>
                      <a:pt x="24" y="50"/>
                    </a:lnTo>
                    <a:lnTo>
                      <a:pt x="24" y="47"/>
                    </a:lnTo>
                    <a:lnTo>
                      <a:pt x="26" y="45"/>
                    </a:lnTo>
                    <a:lnTo>
                      <a:pt x="26" y="37"/>
                    </a:lnTo>
                    <a:lnTo>
                      <a:pt x="28" y="35"/>
                    </a:lnTo>
                    <a:lnTo>
                      <a:pt x="28" y="31"/>
                    </a:lnTo>
                    <a:lnTo>
                      <a:pt x="30" y="33"/>
                    </a:lnTo>
                    <a:lnTo>
                      <a:pt x="32" y="35"/>
                    </a:lnTo>
                    <a:lnTo>
                      <a:pt x="32" y="37"/>
                    </a:lnTo>
                    <a:lnTo>
                      <a:pt x="34" y="39"/>
                    </a:lnTo>
                    <a:lnTo>
                      <a:pt x="34" y="45"/>
                    </a:lnTo>
                    <a:lnTo>
                      <a:pt x="35" y="47"/>
                    </a:lnTo>
                    <a:lnTo>
                      <a:pt x="35" y="52"/>
                    </a:lnTo>
                    <a:lnTo>
                      <a:pt x="37" y="54"/>
                    </a:lnTo>
                    <a:lnTo>
                      <a:pt x="37" y="62"/>
                    </a:lnTo>
                    <a:lnTo>
                      <a:pt x="39" y="64"/>
                    </a:lnTo>
                    <a:lnTo>
                      <a:pt x="41" y="62"/>
                    </a:lnTo>
                    <a:lnTo>
                      <a:pt x="41" y="60"/>
                    </a:lnTo>
                    <a:lnTo>
                      <a:pt x="43" y="58"/>
                    </a:lnTo>
                    <a:lnTo>
                      <a:pt x="43" y="56"/>
                    </a:lnTo>
                    <a:lnTo>
                      <a:pt x="45" y="54"/>
                    </a:lnTo>
                    <a:lnTo>
                      <a:pt x="45" y="50"/>
                    </a:lnTo>
                    <a:lnTo>
                      <a:pt x="47" y="49"/>
                    </a:lnTo>
                    <a:lnTo>
                      <a:pt x="49" y="50"/>
                    </a:lnTo>
                    <a:lnTo>
                      <a:pt x="51" y="52"/>
                    </a:lnTo>
                    <a:lnTo>
                      <a:pt x="53" y="50"/>
                    </a:lnTo>
                    <a:lnTo>
                      <a:pt x="55" y="52"/>
                    </a:lnTo>
                    <a:lnTo>
                      <a:pt x="55" y="58"/>
                    </a:lnTo>
                    <a:lnTo>
                      <a:pt x="57" y="62"/>
                    </a:lnTo>
                    <a:lnTo>
                      <a:pt x="57" y="66"/>
                    </a:lnTo>
                    <a:lnTo>
                      <a:pt x="61" y="66"/>
                    </a:lnTo>
                    <a:lnTo>
                      <a:pt x="61" y="60"/>
                    </a:lnTo>
                    <a:lnTo>
                      <a:pt x="63" y="58"/>
                    </a:lnTo>
                    <a:lnTo>
                      <a:pt x="63" y="54"/>
                    </a:lnTo>
                    <a:lnTo>
                      <a:pt x="65" y="56"/>
                    </a:lnTo>
                    <a:lnTo>
                      <a:pt x="65" y="58"/>
                    </a:lnTo>
                    <a:lnTo>
                      <a:pt x="67" y="60"/>
                    </a:lnTo>
                    <a:lnTo>
                      <a:pt x="67" y="64"/>
                    </a:lnTo>
                    <a:lnTo>
                      <a:pt x="69" y="66"/>
                    </a:lnTo>
                    <a:lnTo>
                      <a:pt x="69" y="60"/>
                    </a:lnTo>
                    <a:lnTo>
                      <a:pt x="71" y="56"/>
                    </a:lnTo>
                    <a:lnTo>
                      <a:pt x="71" y="37"/>
                    </a:lnTo>
                    <a:lnTo>
                      <a:pt x="73" y="33"/>
                    </a:lnTo>
                    <a:lnTo>
                      <a:pt x="73" y="21"/>
                    </a:lnTo>
                    <a:lnTo>
                      <a:pt x="75" y="13"/>
                    </a:lnTo>
                    <a:lnTo>
                      <a:pt x="75" y="2"/>
                    </a:lnTo>
                    <a:lnTo>
                      <a:pt x="77" y="0"/>
                    </a:lnTo>
                    <a:lnTo>
                      <a:pt x="77" y="11"/>
                    </a:lnTo>
                    <a:lnTo>
                      <a:pt x="79" y="19"/>
                    </a:lnTo>
                    <a:lnTo>
                      <a:pt x="79" y="35"/>
                    </a:lnTo>
                    <a:lnTo>
                      <a:pt x="81" y="43"/>
                    </a:lnTo>
                    <a:lnTo>
                      <a:pt x="81" y="62"/>
                    </a:lnTo>
                    <a:lnTo>
                      <a:pt x="83" y="66"/>
                    </a:lnTo>
                    <a:lnTo>
                      <a:pt x="83" y="74"/>
                    </a:lnTo>
                    <a:lnTo>
                      <a:pt x="85" y="76"/>
                    </a:lnTo>
                    <a:lnTo>
                      <a:pt x="85" y="78"/>
                    </a:lnTo>
                    <a:lnTo>
                      <a:pt x="85" y="76"/>
                    </a:lnTo>
                    <a:lnTo>
                      <a:pt x="87" y="74"/>
                    </a:lnTo>
                    <a:lnTo>
                      <a:pt x="87" y="68"/>
                    </a:lnTo>
                    <a:lnTo>
                      <a:pt x="88" y="66"/>
                    </a:lnTo>
                    <a:lnTo>
                      <a:pt x="88" y="60"/>
                    </a:lnTo>
                    <a:lnTo>
                      <a:pt x="90" y="54"/>
                    </a:lnTo>
                    <a:lnTo>
                      <a:pt x="90" y="43"/>
                    </a:lnTo>
                    <a:lnTo>
                      <a:pt x="92" y="37"/>
                    </a:lnTo>
                    <a:lnTo>
                      <a:pt x="92" y="19"/>
                    </a:lnTo>
                    <a:lnTo>
                      <a:pt x="94" y="13"/>
                    </a:lnTo>
                    <a:lnTo>
                      <a:pt x="94" y="5"/>
                    </a:lnTo>
                    <a:lnTo>
                      <a:pt x="96" y="5"/>
                    </a:lnTo>
                    <a:lnTo>
                      <a:pt x="96" y="19"/>
                    </a:lnTo>
                    <a:lnTo>
                      <a:pt x="98" y="31"/>
                    </a:lnTo>
                    <a:lnTo>
                      <a:pt x="98" y="62"/>
                    </a:lnTo>
                    <a:lnTo>
                      <a:pt x="100" y="70"/>
                    </a:lnTo>
                    <a:lnTo>
                      <a:pt x="100" y="80"/>
                    </a:lnTo>
                    <a:lnTo>
                      <a:pt x="102" y="82"/>
                    </a:lnTo>
                    <a:lnTo>
                      <a:pt x="102" y="78"/>
                    </a:lnTo>
                    <a:lnTo>
                      <a:pt x="104" y="76"/>
                    </a:lnTo>
                    <a:lnTo>
                      <a:pt x="104" y="72"/>
                    </a:lnTo>
                    <a:lnTo>
                      <a:pt x="106" y="70"/>
                    </a:lnTo>
                    <a:lnTo>
                      <a:pt x="106" y="62"/>
                    </a:lnTo>
                    <a:lnTo>
                      <a:pt x="110" y="58"/>
                    </a:lnTo>
                    <a:lnTo>
                      <a:pt x="110" y="60"/>
                    </a:lnTo>
                    <a:lnTo>
                      <a:pt x="108" y="58"/>
                    </a:lnTo>
                    <a:lnTo>
                      <a:pt x="110" y="58"/>
                    </a:lnTo>
                    <a:lnTo>
                      <a:pt x="112" y="56"/>
                    </a:lnTo>
                    <a:lnTo>
                      <a:pt x="112" y="52"/>
                    </a:lnTo>
                    <a:lnTo>
                      <a:pt x="114" y="50"/>
                    </a:lnTo>
                    <a:lnTo>
                      <a:pt x="114" y="47"/>
                    </a:lnTo>
                    <a:lnTo>
                      <a:pt x="116" y="47"/>
                    </a:lnTo>
                    <a:lnTo>
                      <a:pt x="118" y="49"/>
                    </a:lnTo>
                    <a:lnTo>
                      <a:pt x="120" y="47"/>
                    </a:lnTo>
                    <a:lnTo>
                      <a:pt x="122" y="45"/>
                    </a:lnTo>
                    <a:lnTo>
                      <a:pt x="122" y="43"/>
                    </a:lnTo>
                    <a:lnTo>
                      <a:pt x="124" y="41"/>
                    </a:lnTo>
                    <a:lnTo>
                      <a:pt x="124" y="37"/>
                    </a:lnTo>
                    <a:lnTo>
                      <a:pt x="126" y="37"/>
                    </a:lnTo>
                    <a:lnTo>
                      <a:pt x="128" y="39"/>
                    </a:lnTo>
                    <a:lnTo>
                      <a:pt x="128" y="41"/>
                    </a:lnTo>
                    <a:lnTo>
                      <a:pt x="130" y="45"/>
                    </a:lnTo>
                    <a:lnTo>
                      <a:pt x="130" y="49"/>
                    </a:lnTo>
                    <a:lnTo>
                      <a:pt x="132" y="50"/>
                    </a:lnTo>
                    <a:lnTo>
                      <a:pt x="132" y="54"/>
                    </a:lnTo>
                    <a:lnTo>
                      <a:pt x="134" y="52"/>
                    </a:lnTo>
                    <a:lnTo>
                      <a:pt x="138" y="49"/>
                    </a:lnTo>
                    <a:lnTo>
                      <a:pt x="138" y="43"/>
                    </a:lnTo>
                    <a:lnTo>
                      <a:pt x="139" y="41"/>
                    </a:lnTo>
                    <a:lnTo>
                      <a:pt x="141" y="43"/>
                    </a:lnTo>
                    <a:lnTo>
                      <a:pt x="141" y="47"/>
                    </a:lnTo>
                    <a:lnTo>
                      <a:pt x="143" y="49"/>
                    </a:lnTo>
                    <a:lnTo>
                      <a:pt x="143" y="56"/>
                    </a:lnTo>
                    <a:lnTo>
                      <a:pt x="145" y="58"/>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39" name="Freeform 131"/>
              <p:cNvSpPr>
                <a:spLocks noChangeAspect="1"/>
              </p:cNvSpPr>
              <p:nvPr/>
            </p:nvSpPr>
            <p:spPr bwMode="auto">
              <a:xfrm flipV="1">
                <a:off x="3192" y="4024"/>
                <a:ext cx="743" cy="73"/>
              </a:xfrm>
              <a:custGeom>
                <a:avLst/>
                <a:gdLst>
                  <a:gd name="T0" fmla="*/ 2 w 161"/>
                  <a:gd name="T1" fmla="*/ 72 h 82"/>
                  <a:gd name="T2" fmla="*/ 6 w 161"/>
                  <a:gd name="T3" fmla="*/ 64 h 82"/>
                  <a:gd name="T4" fmla="*/ 12 w 161"/>
                  <a:gd name="T5" fmla="*/ 60 h 82"/>
                  <a:gd name="T6" fmla="*/ 16 w 161"/>
                  <a:gd name="T7" fmla="*/ 53 h 82"/>
                  <a:gd name="T8" fmla="*/ 20 w 161"/>
                  <a:gd name="T9" fmla="*/ 47 h 82"/>
                  <a:gd name="T10" fmla="*/ 26 w 161"/>
                  <a:gd name="T11" fmla="*/ 53 h 82"/>
                  <a:gd name="T12" fmla="*/ 30 w 161"/>
                  <a:gd name="T13" fmla="*/ 45 h 82"/>
                  <a:gd name="T14" fmla="*/ 34 w 161"/>
                  <a:gd name="T15" fmla="*/ 27 h 82"/>
                  <a:gd name="T16" fmla="*/ 36 w 161"/>
                  <a:gd name="T17" fmla="*/ 0 h 82"/>
                  <a:gd name="T18" fmla="*/ 38 w 161"/>
                  <a:gd name="T19" fmla="*/ 47 h 82"/>
                  <a:gd name="T20" fmla="*/ 42 w 161"/>
                  <a:gd name="T21" fmla="*/ 74 h 82"/>
                  <a:gd name="T22" fmla="*/ 46 w 161"/>
                  <a:gd name="T23" fmla="*/ 80 h 82"/>
                  <a:gd name="T24" fmla="*/ 49 w 161"/>
                  <a:gd name="T25" fmla="*/ 64 h 82"/>
                  <a:gd name="T26" fmla="*/ 53 w 161"/>
                  <a:gd name="T27" fmla="*/ 68 h 82"/>
                  <a:gd name="T28" fmla="*/ 57 w 161"/>
                  <a:gd name="T29" fmla="*/ 58 h 82"/>
                  <a:gd name="T30" fmla="*/ 59 w 161"/>
                  <a:gd name="T31" fmla="*/ 43 h 82"/>
                  <a:gd name="T32" fmla="*/ 63 w 161"/>
                  <a:gd name="T33" fmla="*/ 21 h 82"/>
                  <a:gd name="T34" fmla="*/ 65 w 161"/>
                  <a:gd name="T35" fmla="*/ 31 h 82"/>
                  <a:gd name="T36" fmla="*/ 67 w 161"/>
                  <a:gd name="T37" fmla="*/ 64 h 82"/>
                  <a:gd name="T38" fmla="*/ 71 w 161"/>
                  <a:gd name="T39" fmla="*/ 56 h 82"/>
                  <a:gd name="T40" fmla="*/ 75 w 161"/>
                  <a:gd name="T41" fmla="*/ 56 h 82"/>
                  <a:gd name="T42" fmla="*/ 81 w 161"/>
                  <a:gd name="T43" fmla="*/ 58 h 82"/>
                  <a:gd name="T44" fmla="*/ 83 w 161"/>
                  <a:gd name="T45" fmla="*/ 72 h 82"/>
                  <a:gd name="T46" fmla="*/ 87 w 161"/>
                  <a:gd name="T47" fmla="*/ 62 h 82"/>
                  <a:gd name="T48" fmla="*/ 89 w 161"/>
                  <a:gd name="T49" fmla="*/ 49 h 82"/>
                  <a:gd name="T50" fmla="*/ 93 w 161"/>
                  <a:gd name="T51" fmla="*/ 43 h 82"/>
                  <a:gd name="T52" fmla="*/ 97 w 161"/>
                  <a:gd name="T53" fmla="*/ 51 h 82"/>
                  <a:gd name="T54" fmla="*/ 99 w 161"/>
                  <a:gd name="T55" fmla="*/ 62 h 82"/>
                  <a:gd name="T56" fmla="*/ 104 w 161"/>
                  <a:gd name="T57" fmla="*/ 60 h 82"/>
                  <a:gd name="T58" fmla="*/ 110 w 161"/>
                  <a:gd name="T59" fmla="*/ 54 h 82"/>
                  <a:gd name="T60" fmla="*/ 116 w 161"/>
                  <a:gd name="T61" fmla="*/ 45 h 82"/>
                  <a:gd name="T62" fmla="*/ 122 w 161"/>
                  <a:gd name="T63" fmla="*/ 43 h 82"/>
                  <a:gd name="T64" fmla="*/ 124 w 161"/>
                  <a:gd name="T65" fmla="*/ 45 h 82"/>
                  <a:gd name="T66" fmla="*/ 130 w 161"/>
                  <a:gd name="T67" fmla="*/ 56 h 82"/>
                  <a:gd name="T68" fmla="*/ 136 w 161"/>
                  <a:gd name="T69" fmla="*/ 62 h 82"/>
                  <a:gd name="T70" fmla="*/ 140 w 161"/>
                  <a:gd name="T71" fmla="*/ 54 h 82"/>
                  <a:gd name="T72" fmla="*/ 144 w 161"/>
                  <a:gd name="T73" fmla="*/ 41 h 82"/>
                  <a:gd name="T74" fmla="*/ 146 w 161"/>
                  <a:gd name="T75" fmla="*/ 41 h 82"/>
                  <a:gd name="T76" fmla="*/ 150 w 161"/>
                  <a:gd name="T77" fmla="*/ 56 h 82"/>
                  <a:gd name="T78" fmla="*/ 151 w 161"/>
                  <a:gd name="T79" fmla="*/ 80 h 82"/>
                  <a:gd name="T80" fmla="*/ 155 w 161"/>
                  <a:gd name="T81" fmla="*/ 72 h 82"/>
                  <a:gd name="T82" fmla="*/ 159 w 161"/>
                  <a:gd name="T83" fmla="*/ 5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82">
                    <a:moveTo>
                      <a:pt x="0" y="62"/>
                    </a:moveTo>
                    <a:lnTo>
                      <a:pt x="0" y="70"/>
                    </a:lnTo>
                    <a:lnTo>
                      <a:pt x="2" y="72"/>
                    </a:lnTo>
                    <a:lnTo>
                      <a:pt x="4" y="70"/>
                    </a:lnTo>
                    <a:lnTo>
                      <a:pt x="4" y="66"/>
                    </a:lnTo>
                    <a:lnTo>
                      <a:pt x="6" y="64"/>
                    </a:lnTo>
                    <a:lnTo>
                      <a:pt x="6" y="62"/>
                    </a:lnTo>
                    <a:lnTo>
                      <a:pt x="10" y="60"/>
                    </a:lnTo>
                    <a:lnTo>
                      <a:pt x="12" y="60"/>
                    </a:lnTo>
                    <a:lnTo>
                      <a:pt x="14" y="58"/>
                    </a:lnTo>
                    <a:lnTo>
                      <a:pt x="16" y="56"/>
                    </a:lnTo>
                    <a:lnTo>
                      <a:pt x="16" y="53"/>
                    </a:lnTo>
                    <a:lnTo>
                      <a:pt x="18" y="51"/>
                    </a:lnTo>
                    <a:lnTo>
                      <a:pt x="22" y="47"/>
                    </a:lnTo>
                    <a:lnTo>
                      <a:pt x="20" y="47"/>
                    </a:lnTo>
                    <a:lnTo>
                      <a:pt x="22" y="47"/>
                    </a:lnTo>
                    <a:lnTo>
                      <a:pt x="26" y="51"/>
                    </a:lnTo>
                    <a:lnTo>
                      <a:pt x="26" y="53"/>
                    </a:lnTo>
                    <a:lnTo>
                      <a:pt x="28" y="54"/>
                    </a:lnTo>
                    <a:lnTo>
                      <a:pt x="30" y="53"/>
                    </a:lnTo>
                    <a:lnTo>
                      <a:pt x="30" y="45"/>
                    </a:lnTo>
                    <a:lnTo>
                      <a:pt x="32" y="41"/>
                    </a:lnTo>
                    <a:lnTo>
                      <a:pt x="32" y="33"/>
                    </a:lnTo>
                    <a:lnTo>
                      <a:pt x="34" y="27"/>
                    </a:lnTo>
                    <a:lnTo>
                      <a:pt x="34" y="8"/>
                    </a:lnTo>
                    <a:lnTo>
                      <a:pt x="36" y="2"/>
                    </a:lnTo>
                    <a:lnTo>
                      <a:pt x="36" y="0"/>
                    </a:lnTo>
                    <a:lnTo>
                      <a:pt x="36" y="4"/>
                    </a:lnTo>
                    <a:lnTo>
                      <a:pt x="38" y="11"/>
                    </a:lnTo>
                    <a:lnTo>
                      <a:pt x="38" y="47"/>
                    </a:lnTo>
                    <a:lnTo>
                      <a:pt x="40" y="56"/>
                    </a:lnTo>
                    <a:lnTo>
                      <a:pt x="40" y="70"/>
                    </a:lnTo>
                    <a:lnTo>
                      <a:pt x="42" y="74"/>
                    </a:lnTo>
                    <a:lnTo>
                      <a:pt x="42" y="82"/>
                    </a:lnTo>
                    <a:lnTo>
                      <a:pt x="44" y="82"/>
                    </a:lnTo>
                    <a:lnTo>
                      <a:pt x="46" y="80"/>
                    </a:lnTo>
                    <a:lnTo>
                      <a:pt x="47" y="78"/>
                    </a:lnTo>
                    <a:lnTo>
                      <a:pt x="47" y="66"/>
                    </a:lnTo>
                    <a:lnTo>
                      <a:pt x="49" y="64"/>
                    </a:lnTo>
                    <a:lnTo>
                      <a:pt x="51" y="66"/>
                    </a:lnTo>
                    <a:lnTo>
                      <a:pt x="51" y="70"/>
                    </a:lnTo>
                    <a:lnTo>
                      <a:pt x="53" y="68"/>
                    </a:lnTo>
                    <a:lnTo>
                      <a:pt x="55" y="66"/>
                    </a:lnTo>
                    <a:lnTo>
                      <a:pt x="55" y="60"/>
                    </a:lnTo>
                    <a:lnTo>
                      <a:pt x="57" y="58"/>
                    </a:lnTo>
                    <a:lnTo>
                      <a:pt x="57" y="54"/>
                    </a:lnTo>
                    <a:lnTo>
                      <a:pt x="59" y="53"/>
                    </a:lnTo>
                    <a:lnTo>
                      <a:pt x="59" y="43"/>
                    </a:lnTo>
                    <a:lnTo>
                      <a:pt x="61" y="37"/>
                    </a:lnTo>
                    <a:lnTo>
                      <a:pt x="61" y="25"/>
                    </a:lnTo>
                    <a:lnTo>
                      <a:pt x="63" y="21"/>
                    </a:lnTo>
                    <a:lnTo>
                      <a:pt x="63" y="17"/>
                    </a:lnTo>
                    <a:lnTo>
                      <a:pt x="63" y="23"/>
                    </a:lnTo>
                    <a:lnTo>
                      <a:pt x="65" y="31"/>
                    </a:lnTo>
                    <a:lnTo>
                      <a:pt x="65" y="47"/>
                    </a:lnTo>
                    <a:lnTo>
                      <a:pt x="67" y="53"/>
                    </a:lnTo>
                    <a:lnTo>
                      <a:pt x="67" y="64"/>
                    </a:lnTo>
                    <a:lnTo>
                      <a:pt x="69" y="62"/>
                    </a:lnTo>
                    <a:lnTo>
                      <a:pt x="73" y="56"/>
                    </a:lnTo>
                    <a:lnTo>
                      <a:pt x="71" y="56"/>
                    </a:lnTo>
                    <a:lnTo>
                      <a:pt x="73" y="56"/>
                    </a:lnTo>
                    <a:lnTo>
                      <a:pt x="75" y="54"/>
                    </a:lnTo>
                    <a:lnTo>
                      <a:pt x="75" y="56"/>
                    </a:lnTo>
                    <a:lnTo>
                      <a:pt x="77" y="58"/>
                    </a:lnTo>
                    <a:lnTo>
                      <a:pt x="77" y="60"/>
                    </a:lnTo>
                    <a:lnTo>
                      <a:pt x="81" y="58"/>
                    </a:lnTo>
                    <a:lnTo>
                      <a:pt x="81" y="64"/>
                    </a:lnTo>
                    <a:lnTo>
                      <a:pt x="83" y="66"/>
                    </a:lnTo>
                    <a:lnTo>
                      <a:pt x="83" y="72"/>
                    </a:lnTo>
                    <a:lnTo>
                      <a:pt x="85" y="70"/>
                    </a:lnTo>
                    <a:lnTo>
                      <a:pt x="85" y="64"/>
                    </a:lnTo>
                    <a:lnTo>
                      <a:pt x="87" y="62"/>
                    </a:lnTo>
                    <a:lnTo>
                      <a:pt x="87" y="56"/>
                    </a:lnTo>
                    <a:lnTo>
                      <a:pt x="89" y="54"/>
                    </a:lnTo>
                    <a:lnTo>
                      <a:pt x="89" y="49"/>
                    </a:lnTo>
                    <a:lnTo>
                      <a:pt x="91" y="47"/>
                    </a:lnTo>
                    <a:lnTo>
                      <a:pt x="91" y="41"/>
                    </a:lnTo>
                    <a:lnTo>
                      <a:pt x="93" y="43"/>
                    </a:lnTo>
                    <a:lnTo>
                      <a:pt x="95" y="45"/>
                    </a:lnTo>
                    <a:lnTo>
                      <a:pt x="95" y="49"/>
                    </a:lnTo>
                    <a:lnTo>
                      <a:pt x="97" y="51"/>
                    </a:lnTo>
                    <a:lnTo>
                      <a:pt x="97" y="56"/>
                    </a:lnTo>
                    <a:lnTo>
                      <a:pt x="99" y="58"/>
                    </a:lnTo>
                    <a:lnTo>
                      <a:pt x="99" y="62"/>
                    </a:lnTo>
                    <a:lnTo>
                      <a:pt x="100" y="64"/>
                    </a:lnTo>
                    <a:lnTo>
                      <a:pt x="102" y="62"/>
                    </a:lnTo>
                    <a:lnTo>
                      <a:pt x="104" y="60"/>
                    </a:lnTo>
                    <a:lnTo>
                      <a:pt x="106" y="58"/>
                    </a:lnTo>
                    <a:lnTo>
                      <a:pt x="108" y="56"/>
                    </a:lnTo>
                    <a:lnTo>
                      <a:pt x="110" y="54"/>
                    </a:lnTo>
                    <a:lnTo>
                      <a:pt x="114" y="51"/>
                    </a:lnTo>
                    <a:lnTo>
                      <a:pt x="114" y="47"/>
                    </a:lnTo>
                    <a:lnTo>
                      <a:pt x="116" y="45"/>
                    </a:lnTo>
                    <a:lnTo>
                      <a:pt x="116" y="41"/>
                    </a:lnTo>
                    <a:lnTo>
                      <a:pt x="118" y="41"/>
                    </a:lnTo>
                    <a:lnTo>
                      <a:pt x="122" y="43"/>
                    </a:lnTo>
                    <a:lnTo>
                      <a:pt x="120" y="43"/>
                    </a:lnTo>
                    <a:lnTo>
                      <a:pt x="122" y="43"/>
                    </a:lnTo>
                    <a:lnTo>
                      <a:pt x="124" y="45"/>
                    </a:lnTo>
                    <a:lnTo>
                      <a:pt x="128" y="49"/>
                    </a:lnTo>
                    <a:lnTo>
                      <a:pt x="128" y="54"/>
                    </a:lnTo>
                    <a:lnTo>
                      <a:pt x="130" y="56"/>
                    </a:lnTo>
                    <a:lnTo>
                      <a:pt x="132" y="58"/>
                    </a:lnTo>
                    <a:lnTo>
                      <a:pt x="134" y="60"/>
                    </a:lnTo>
                    <a:lnTo>
                      <a:pt x="136" y="62"/>
                    </a:lnTo>
                    <a:lnTo>
                      <a:pt x="138" y="60"/>
                    </a:lnTo>
                    <a:lnTo>
                      <a:pt x="140" y="58"/>
                    </a:lnTo>
                    <a:lnTo>
                      <a:pt x="140" y="54"/>
                    </a:lnTo>
                    <a:lnTo>
                      <a:pt x="142" y="53"/>
                    </a:lnTo>
                    <a:lnTo>
                      <a:pt x="142" y="45"/>
                    </a:lnTo>
                    <a:lnTo>
                      <a:pt x="144" y="41"/>
                    </a:lnTo>
                    <a:lnTo>
                      <a:pt x="144" y="37"/>
                    </a:lnTo>
                    <a:lnTo>
                      <a:pt x="146" y="39"/>
                    </a:lnTo>
                    <a:lnTo>
                      <a:pt x="146" y="41"/>
                    </a:lnTo>
                    <a:lnTo>
                      <a:pt x="148" y="45"/>
                    </a:lnTo>
                    <a:lnTo>
                      <a:pt x="148" y="53"/>
                    </a:lnTo>
                    <a:lnTo>
                      <a:pt x="150" y="56"/>
                    </a:lnTo>
                    <a:lnTo>
                      <a:pt x="150" y="72"/>
                    </a:lnTo>
                    <a:lnTo>
                      <a:pt x="151" y="76"/>
                    </a:lnTo>
                    <a:lnTo>
                      <a:pt x="151" y="80"/>
                    </a:lnTo>
                    <a:lnTo>
                      <a:pt x="153" y="78"/>
                    </a:lnTo>
                    <a:lnTo>
                      <a:pt x="155" y="76"/>
                    </a:lnTo>
                    <a:lnTo>
                      <a:pt x="155" y="72"/>
                    </a:lnTo>
                    <a:lnTo>
                      <a:pt x="157" y="68"/>
                    </a:lnTo>
                    <a:lnTo>
                      <a:pt x="157" y="60"/>
                    </a:lnTo>
                    <a:lnTo>
                      <a:pt x="159" y="56"/>
                    </a:lnTo>
                    <a:lnTo>
                      <a:pt x="159" y="53"/>
                    </a:lnTo>
                    <a:lnTo>
                      <a:pt x="161" y="5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0" name="Freeform 132"/>
              <p:cNvSpPr>
                <a:spLocks noChangeAspect="1"/>
              </p:cNvSpPr>
              <p:nvPr/>
            </p:nvSpPr>
            <p:spPr bwMode="auto">
              <a:xfrm flipV="1">
                <a:off x="3935" y="4019"/>
                <a:ext cx="689" cy="61"/>
              </a:xfrm>
              <a:custGeom>
                <a:avLst/>
                <a:gdLst>
                  <a:gd name="T0" fmla="*/ 4 w 149"/>
                  <a:gd name="T1" fmla="*/ 41 h 69"/>
                  <a:gd name="T2" fmla="*/ 6 w 149"/>
                  <a:gd name="T3" fmla="*/ 35 h 69"/>
                  <a:gd name="T4" fmla="*/ 8 w 149"/>
                  <a:gd name="T5" fmla="*/ 16 h 69"/>
                  <a:gd name="T6" fmla="*/ 12 w 149"/>
                  <a:gd name="T7" fmla="*/ 30 h 69"/>
                  <a:gd name="T8" fmla="*/ 14 w 149"/>
                  <a:gd name="T9" fmla="*/ 28 h 69"/>
                  <a:gd name="T10" fmla="*/ 20 w 149"/>
                  <a:gd name="T11" fmla="*/ 20 h 69"/>
                  <a:gd name="T12" fmla="*/ 22 w 149"/>
                  <a:gd name="T13" fmla="*/ 26 h 69"/>
                  <a:gd name="T14" fmla="*/ 26 w 149"/>
                  <a:gd name="T15" fmla="*/ 51 h 69"/>
                  <a:gd name="T16" fmla="*/ 28 w 149"/>
                  <a:gd name="T17" fmla="*/ 55 h 69"/>
                  <a:gd name="T18" fmla="*/ 32 w 149"/>
                  <a:gd name="T19" fmla="*/ 35 h 69"/>
                  <a:gd name="T20" fmla="*/ 36 w 149"/>
                  <a:gd name="T21" fmla="*/ 20 h 69"/>
                  <a:gd name="T22" fmla="*/ 38 w 149"/>
                  <a:gd name="T23" fmla="*/ 37 h 69"/>
                  <a:gd name="T24" fmla="*/ 43 w 149"/>
                  <a:gd name="T25" fmla="*/ 51 h 69"/>
                  <a:gd name="T26" fmla="*/ 47 w 149"/>
                  <a:gd name="T27" fmla="*/ 43 h 69"/>
                  <a:gd name="T28" fmla="*/ 49 w 149"/>
                  <a:gd name="T29" fmla="*/ 45 h 69"/>
                  <a:gd name="T30" fmla="*/ 53 w 149"/>
                  <a:gd name="T31" fmla="*/ 34 h 69"/>
                  <a:gd name="T32" fmla="*/ 55 w 149"/>
                  <a:gd name="T33" fmla="*/ 2 h 69"/>
                  <a:gd name="T34" fmla="*/ 59 w 149"/>
                  <a:gd name="T35" fmla="*/ 22 h 69"/>
                  <a:gd name="T36" fmla="*/ 61 w 149"/>
                  <a:gd name="T37" fmla="*/ 67 h 69"/>
                  <a:gd name="T38" fmla="*/ 65 w 149"/>
                  <a:gd name="T39" fmla="*/ 61 h 69"/>
                  <a:gd name="T40" fmla="*/ 67 w 149"/>
                  <a:gd name="T41" fmla="*/ 26 h 69"/>
                  <a:gd name="T42" fmla="*/ 71 w 149"/>
                  <a:gd name="T43" fmla="*/ 2 h 69"/>
                  <a:gd name="T44" fmla="*/ 73 w 149"/>
                  <a:gd name="T45" fmla="*/ 32 h 69"/>
                  <a:gd name="T46" fmla="*/ 77 w 149"/>
                  <a:gd name="T47" fmla="*/ 47 h 69"/>
                  <a:gd name="T48" fmla="*/ 81 w 149"/>
                  <a:gd name="T49" fmla="*/ 51 h 69"/>
                  <a:gd name="T50" fmla="*/ 83 w 149"/>
                  <a:gd name="T51" fmla="*/ 35 h 69"/>
                  <a:gd name="T52" fmla="*/ 89 w 149"/>
                  <a:gd name="T53" fmla="*/ 22 h 69"/>
                  <a:gd name="T54" fmla="*/ 91 w 149"/>
                  <a:gd name="T55" fmla="*/ 12 h 69"/>
                  <a:gd name="T56" fmla="*/ 95 w 149"/>
                  <a:gd name="T57" fmla="*/ 32 h 69"/>
                  <a:gd name="T58" fmla="*/ 96 w 149"/>
                  <a:gd name="T59" fmla="*/ 57 h 69"/>
                  <a:gd name="T60" fmla="*/ 100 w 149"/>
                  <a:gd name="T61" fmla="*/ 49 h 69"/>
                  <a:gd name="T62" fmla="*/ 104 w 149"/>
                  <a:gd name="T63" fmla="*/ 41 h 69"/>
                  <a:gd name="T64" fmla="*/ 108 w 149"/>
                  <a:gd name="T65" fmla="*/ 35 h 69"/>
                  <a:gd name="T66" fmla="*/ 112 w 149"/>
                  <a:gd name="T67" fmla="*/ 30 h 69"/>
                  <a:gd name="T68" fmla="*/ 118 w 149"/>
                  <a:gd name="T69" fmla="*/ 26 h 69"/>
                  <a:gd name="T70" fmla="*/ 120 w 149"/>
                  <a:gd name="T71" fmla="*/ 34 h 69"/>
                  <a:gd name="T72" fmla="*/ 124 w 149"/>
                  <a:gd name="T73" fmla="*/ 39 h 69"/>
                  <a:gd name="T74" fmla="*/ 130 w 149"/>
                  <a:gd name="T75" fmla="*/ 35 h 69"/>
                  <a:gd name="T76" fmla="*/ 134 w 149"/>
                  <a:gd name="T77" fmla="*/ 28 h 69"/>
                  <a:gd name="T78" fmla="*/ 138 w 149"/>
                  <a:gd name="T79" fmla="*/ 34 h 69"/>
                  <a:gd name="T80" fmla="*/ 142 w 149"/>
                  <a:gd name="T81" fmla="*/ 43 h 69"/>
                  <a:gd name="T82" fmla="*/ 147 w 149"/>
                  <a:gd name="T83" fmla="*/ 3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69">
                    <a:moveTo>
                      <a:pt x="0" y="35"/>
                    </a:moveTo>
                    <a:lnTo>
                      <a:pt x="0" y="37"/>
                    </a:lnTo>
                    <a:lnTo>
                      <a:pt x="4" y="41"/>
                    </a:lnTo>
                    <a:lnTo>
                      <a:pt x="2" y="41"/>
                    </a:lnTo>
                    <a:lnTo>
                      <a:pt x="4" y="37"/>
                    </a:lnTo>
                    <a:lnTo>
                      <a:pt x="6" y="35"/>
                    </a:lnTo>
                    <a:lnTo>
                      <a:pt x="6" y="26"/>
                    </a:lnTo>
                    <a:lnTo>
                      <a:pt x="8" y="22"/>
                    </a:lnTo>
                    <a:lnTo>
                      <a:pt x="8" y="16"/>
                    </a:lnTo>
                    <a:lnTo>
                      <a:pt x="10" y="18"/>
                    </a:lnTo>
                    <a:lnTo>
                      <a:pt x="10" y="28"/>
                    </a:lnTo>
                    <a:lnTo>
                      <a:pt x="12" y="30"/>
                    </a:lnTo>
                    <a:lnTo>
                      <a:pt x="12" y="34"/>
                    </a:lnTo>
                    <a:lnTo>
                      <a:pt x="14" y="32"/>
                    </a:lnTo>
                    <a:lnTo>
                      <a:pt x="14" y="28"/>
                    </a:lnTo>
                    <a:lnTo>
                      <a:pt x="18" y="24"/>
                    </a:lnTo>
                    <a:lnTo>
                      <a:pt x="18" y="22"/>
                    </a:lnTo>
                    <a:lnTo>
                      <a:pt x="20" y="20"/>
                    </a:lnTo>
                    <a:lnTo>
                      <a:pt x="20" y="16"/>
                    </a:lnTo>
                    <a:lnTo>
                      <a:pt x="22" y="18"/>
                    </a:lnTo>
                    <a:lnTo>
                      <a:pt x="22" y="26"/>
                    </a:lnTo>
                    <a:lnTo>
                      <a:pt x="24" y="32"/>
                    </a:lnTo>
                    <a:lnTo>
                      <a:pt x="24" y="45"/>
                    </a:lnTo>
                    <a:lnTo>
                      <a:pt x="26" y="51"/>
                    </a:lnTo>
                    <a:lnTo>
                      <a:pt x="26" y="59"/>
                    </a:lnTo>
                    <a:lnTo>
                      <a:pt x="28" y="57"/>
                    </a:lnTo>
                    <a:lnTo>
                      <a:pt x="28" y="55"/>
                    </a:lnTo>
                    <a:lnTo>
                      <a:pt x="30" y="51"/>
                    </a:lnTo>
                    <a:lnTo>
                      <a:pt x="30" y="41"/>
                    </a:lnTo>
                    <a:lnTo>
                      <a:pt x="32" y="35"/>
                    </a:lnTo>
                    <a:lnTo>
                      <a:pt x="32" y="20"/>
                    </a:lnTo>
                    <a:lnTo>
                      <a:pt x="34" y="18"/>
                    </a:lnTo>
                    <a:lnTo>
                      <a:pt x="36" y="20"/>
                    </a:lnTo>
                    <a:lnTo>
                      <a:pt x="36" y="30"/>
                    </a:lnTo>
                    <a:lnTo>
                      <a:pt x="38" y="32"/>
                    </a:lnTo>
                    <a:lnTo>
                      <a:pt x="38" y="37"/>
                    </a:lnTo>
                    <a:lnTo>
                      <a:pt x="40" y="39"/>
                    </a:lnTo>
                    <a:lnTo>
                      <a:pt x="40" y="47"/>
                    </a:lnTo>
                    <a:lnTo>
                      <a:pt x="43" y="51"/>
                    </a:lnTo>
                    <a:lnTo>
                      <a:pt x="42" y="51"/>
                    </a:lnTo>
                    <a:lnTo>
                      <a:pt x="43" y="47"/>
                    </a:lnTo>
                    <a:lnTo>
                      <a:pt x="47" y="43"/>
                    </a:lnTo>
                    <a:lnTo>
                      <a:pt x="45" y="43"/>
                    </a:lnTo>
                    <a:lnTo>
                      <a:pt x="47" y="45"/>
                    </a:lnTo>
                    <a:lnTo>
                      <a:pt x="49" y="45"/>
                    </a:lnTo>
                    <a:lnTo>
                      <a:pt x="51" y="41"/>
                    </a:lnTo>
                    <a:lnTo>
                      <a:pt x="51" y="37"/>
                    </a:lnTo>
                    <a:lnTo>
                      <a:pt x="53" y="34"/>
                    </a:lnTo>
                    <a:lnTo>
                      <a:pt x="53" y="18"/>
                    </a:lnTo>
                    <a:lnTo>
                      <a:pt x="55" y="12"/>
                    </a:lnTo>
                    <a:lnTo>
                      <a:pt x="55" y="2"/>
                    </a:lnTo>
                    <a:lnTo>
                      <a:pt x="57" y="0"/>
                    </a:lnTo>
                    <a:lnTo>
                      <a:pt x="57" y="14"/>
                    </a:lnTo>
                    <a:lnTo>
                      <a:pt x="59" y="22"/>
                    </a:lnTo>
                    <a:lnTo>
                      <a:pt x="59" y="39"/>
                    </a:lnTo>
                    <a:lnTo>
                      <a:pt x="61" y="49"/>
                    </a:lnTo>
                    <a:lnTo>
                      <a:pt x="61" y="67"/>
                    </a:lnTo>
                    <a:lnTo>
                      <a:pt x="63" y="69"/>
                    </a:lnTo>
                    <a:lnTo>
                      <a:pt x="63" y="67"/>
                    </a:lnTo>
                    <a:lnTo>
                      <a:pt x="65" y="61"/>
                    </a:lnTo>
                    <a:lnTo>
                      <a:pt x="65" y="43"/>
                    </a:lnTo>
                    <a:lnTo>
                      <a:pt x="67" y="37"/>
                    </a:lnTo>
                    <a:lnTo>
                      <a:pt x="67" y="26"/>
                    </a:lnTo>
                    <a:lnTo>
                      <a:pt x="69" y="18"/>
                    </a:lnTo>
                    <a:lnTo>
                      <a:pt x="69" y="0"/>
                    </a:lnTo>
                    <a:lnTo>
                      <a:pt x="71" y="2"/>
                    </a:lnTo>
                    <a:lnTo>
                      <a:pt x="71" y="10"/>
                    </a:lnTo>
                    <a:lnTo>
                      <a:pt x="73" y="14"/>
                    </a:lnTo>
                    <a:lnTo>
                      <a:pt x="73" y="32"/>
                    </a:lnTo>
                    <a:lnTo>
                      <a:pt x="75" y="35"/>
                    </a:lnTo>
                    <a:lnTo>
                      <a:pt x="75" y="43"/>
                    </a:lnTo>
                    <a:lnTo>
                      <a:pt x="77" y="47"/>
                    </a:lnTo>
                    <a:lnTo>
                      <a:pt x="77" y="51"/>
                    </a:lnTo>
                    <a:lnTo>
                      <a:pt x="79" y="53"/>
                    </a:lnTo>
                    <a:lnTo>
                      <a:pt x="81" y="51"/>
                    </a:lnTo>
                    <a:lnTo>
                      <a:pt x="81" y="45"/>
                    </a:lnTo>
                    <a:lnTo>
                      <a:pt x="83" y="43"/>
                    </a:lnTo>
                    <a:lnTo>
                      <a:pt x="83" y="35"/>
                    </a:lnTo>
                    <a:lnTo>
                      <a:pt x="85" y="34"/>
                    </a:lnTo>
                    <a:lnTo>
                      <a:pt x="85" y="26"/>
                    </a:lnTo>
                    <a:lnTo>
                      <a:pt x="89" y="22"/>
                    </a:lnTo>
                    <a:lnTo>
                      <a:pt x="89" y="20"/>
                    </a:lnTo>
                    <a:lnTo>
                      <a:pt x="91" y="18"/>
                    </a:lnTo>
                    <a:lnTo>
                      <a:pt x="91" y="12"/>
                    </a:lnTo>
                    <a:lnTo>
                      <a:pt x="93" y="14"/>
                    </a:lnTo>
                    <a:lnTo>
                      <a:pt x="93" y="24"/>
                    </a:lnTo>
                    <a:lnTo>
                      <a:pt x="95" y="32"/>
                    </a:lnTo>
                    <a:lnTo>
                      <a:pt x="95" y="51"/>
                    </a:lnTo>
                    <a:lnTo>
                      <a:pt x="98" y="57"/>
                    </a:lnTo>
                    <a:lnTo>
                      <a:pt x="96" y="57"/>
                    </a:lnTo>
                    <a:lnTo>
                      <a:pt x="98" y="57"/>
                    </a:lnTo>
                    <a:lnTo>
                      <a:pt x="100" y="55"/>
                    </a:lnTo>
                    <a:lnTo>
                      <a:pt x="100" y="49"/>
                    </a:lnTo>
                    <a:lnTo>
                      <a:pt x="102" y="47"/>
                    </a:lnTo>
                    <a:lnTo>
                      <a:pt x="102" y="41"/>
                    </a:lnTo>
                    <a:lnTo>
                      <a:pt x="104" y="41"/>
                    </a:lnTo>
                    <a:lnTo>
                      <a:pt x="106" y="41"/>
                    </a:lnTo>
                    <a:lnTo>
                      <a:pt x="108" y="37"/>
                    </a:lnTo>
                    <a:lnTo>
                      <a:pt x="108" y="35"/>
                    </a:lnTo>
                    <a:lnTo>
                      <a:pt x="110" y="34"/>
                    </a:lnTo>
                    <a:lnTo>
                      <a:pt x="110" y="32"/>
                    </a:lnTo>
                    <a:lnTo>
                      <a:pt x="112" y="30"/>
                    </a:lnTo>
                    <a:lnTo>
                      <a:pt x="112" y="22"/>
                    </a:lnTo>
                    <a:lnTo>
                      <a:pt x="114" y="22"/>
                    </a:lnTo>
                    <a:lnTo>
                      <a:pt x="118" y="26"/>
                    </a:lnTo>
                    <a:lnTo>
                      <a:pt x="118" y="28"/>
                    </a:lnTo>
                    <a:lnTo>
                      <a:pt x="120" y="30"/>
                    </a:lnTo>
                    <a:lnTo>
                      <a:pt x="120" y="34"/>
                    </a:lnTo>
                    <a:lnTo>
                      <a:pt x="122" y="35"/>
                    </a:lnTo>
                    <a:lnTo>
                      <a:pt x="122" y="39"/>
                    </a:lnTo>
                    <a:lnTo>
                      <a:pt x="124" y="39"/>
                    </a:lnTo>
                    <a:lnTo>
                      <a:pt x="126" y="37"/>
                    </a:lnTo>
                    <a:lnTo>
                      <a:pt x="128" y="35"/>
                    </a:lnTo>
                    <a:lnTo>
                      <a:pt x="130" y="35"/>
                    </a:lnTo>
                    <a:lnTo>
                      <a:pt x="132" y="34"/>
                    </a:lnTo>
                    <a:lnTo>
                      <a:pt x="134" y="32"/>
                    </a:lnTo>
                    <a:lnTo>
                      <a:pt x="134" y="28"/>
                    </a:lnTo>
                    <a:lnTo>
                      <a:pt x="136" y="30"/>
                    </a:lnTo>
                    <a:lnTo>
                      <a:pt x="136" y="32"/>
                    </a:lnTo>
                    <a:lnTo>
                      <a:pt x="138" y="34"/>
                    </a:lnTo>
                    <a:lnTo>
                      <a:pt x="138" y="41"/>
                    </a:lnTo>
                    <a:lnTo>
                      <a:pt x="140" y="43"/>
                    </a:lnTo>
                    <a:lnTo>
                      <a:pt x="142" y="43"/>
                    </a:lnTo>
                    <a:lnTo>
                      <a:pt x="146" y="39"/>
                    </a:lnTo>
                    <a:lnTo>
                      <a:pt x="146" y="35"/>
                    </a:lnTo>
                    <a:lnTo>
                      <a:pt x="147" y="34"/>
                    </a:lnTo>
                    <a:lnTo>
                      <a:pt x="147" y="30"/>
                    </a:lnTo>
                    <a:lnTo>
                      <a:pt x="149" y="3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1" name="Freeform 133"/>
              <p:cNvSpPr>
                <a:spLocks noChangeAspect="1"/>
              </p:cNvSpPr>
              <p:nvPr/>
            </p:nvSpPr>
            <p:spPr bwMode="auto">
              <a:xfrm flipV="1">
                <a:off x="4624" y="4026"/>
                <a:ext cx="674" cy="49"/>
              </a:xfrm>
              <a:custGeom>
                <a:avLst/>
                <a:gdLst>
                  <a:gd name="T0" fmla="*/ 2 w 146"/>
                  <a:gd name="T1" fmla="*/ 31 h 55"/>
                  <a:gd name="T2" fmla="*/ 8 w 146"/>
                  <a:gd name="T3" fmla="*/ 29 h 55"/>
                  <a:gd name="T4" fmla="*/ 12 w 146"/>
                  <a:gd name="T5" fmla="*/ 20 h 55"/>
                  <a:gd name="T6" fmla="*/ 14 w 146"/>
                  <a:gd name="T7" fmla="*/ 2 h 55"/>
                  <a:gd name="T8" fmla="*/ 18 w 146"/>
                  <a:gd name="T9" fmla="*/ 4 h 55"/>
                  <a:gd name="T10" fmla="*/ 20 w 146"/>
                  <a:gd name="T11" fmla="*/ 45 h 55"/>
                  <a:gd name="T12" fmla="*/ 24 w 146"/>
                  <a:gd name="T13" fmla="*/ 53 h 55"/>
                  <a:gd name="T14" fmla="*/ 28 w 146"/>
                  <a:gd name="T15" fmla="*/ 47 h 55"/>
                  <a:gd name="T16" fmla="*/ 32 w 146"/>
                  <a:gd name="T17" fmla="*/ 39 h 55"/>
                  <a:gd name="T18" fmla="*/ 34 w 146"/>
                  <a:gd name="T19" fmla="*/ 24 h 55"/>
                  <a:gd name="T20" fmla="*/ 38 w 146"/>
                  <a:gd name="T21" fmla="*/ 31 h 55"/>
                  <a:gd name="T22" fmla="*/ 40 w 146"/>
                  <a:gd name="T23" fmla="*/ 16 h 55"/>
                  <a:gd name="T24" fmla="*/ 44 w 146"/>
                  <a:gd name="T25" fmla="*/ 8 h 55"/>
                  <a:gd name="T26" fmla="*/ 48 w 146"/>
                  <a:gd name="T27" fmla="*/ 14 h 55"/>
                  <a:gd name="T28" fmla="*/ 51 w 146"/>
                  <a:gd name="T29" fmla="*/ 24 h 55"/>
                  <a:gd name="T30" fmla="*/ 53 w 146"/>
                  <a:gd name="T31" fmla="*/ 31 h 55"/>
                  <a:gd name="T32" fmla="*/ 57 w 146"/>
                  <a:gd name="T33" fmla="*/ 37 h 55"/>
                  <a:gd name="T34" fmla="*/ 59 w 146"/>
                  <a:gd name="T35" fmla="*/ 51 h 55"/>
                  <a:gd name="T36" fmla="*/ 61 w 146"/>
                  <a:gd name="T37" fmla="*/ 53 h 55"/>
                  <a:gd name="T38" fmla="*/ 65 w 146"/>
                  <a:gd name="T39" fmla="*/ 45 h 55"/>
                  <a:gd name="T40" fmla="*/ 69 w 146"/>
                  <a:gd name="T41" fmla="*/ 31 h 55"/>
                  <a:gd name="T42" fmla="*/ 71 w 146"/>
                  <a:gd name="T43" fmla="*/ 12 h 55"/>
                  <a:gd name="T44" fmla="*/ 77 w 146"/>
                  <a:gd name="T45" fmla="*/ 22 h 55"/>
                  <a:gd name="T46" fmla="*/ 79 w 146"/>
                  <a:gd name="T47" fmla="*/ 37 h 55"/>
                  <a:gd name="T48" fmla="*/ 83 w 146"/>
                  <a:gd name="T49" fmla="*/ 26 h 55"/>
                  <a:gd name="T50" fmla="*/ 87 w 146"/>
                  <a:gd name="T51" fmla="*/ 18 h 55"/>
                  <a:gd name="T52" fmla="*/ 89 w 146"/>
                  <a:gd name="T53" fmla="*/ 20 h 55"/>
                  <a:gd name="T54" fmla="*/ 95 w 146"/>
                  <a:gd name="T55" fmla="*/ 37 h 55"/>
                  <a:gd name="T56" fmla="*/ 97 w 146"/>
                  <a:gd name="T57" fmla="*/ 37 h 55"/>
                  <a:gd name="T58" fmla="*/ 103 w 146"/>
                  <a:gd name="T59" fmla="*/ 33 h 55"/>
                  <a:gd name="T60" fmla="*/ 106 w 146"/>
                  <a:gd name="T61" fmla="*/ 22 h 55"/>
                  <a:gd name="T62" fmla="*/ 108 w 146"/>
                  <a:gd name="T63" fmla="*/ 18 h 55"/>
                  <a:gd name="T64" fmla="*/ 112 w 146"/>
                  <a:gd name="T65" fmla="*/ 39 h 55"/>
                  <a:gd name="T66" fmla="*/ 116 w 146"/>
                  <a:gd name="T67" fmla="*/ 45 h 55"/>
                  <a:gd name="T68" fmla="*/ 118 w 146"/>
                  <a:gd name="T69" fmla="*/ 28 h 55"/>
                  <a:gd name="T70" fmla="*/ 122 w 146"/>
                  <a:gd name="T71" fmla="*/ 14 h 55"/>
                  <a:gd name="T72" fmla="*/ 124 w 146"/>
                  <a:gd name="T73" fmla="*/ 16 h 55"/>
                  <a:gd name="T74" fmla="*/ 128 w 146"/>
                  <a:gd name="T75" fmla="*/ 26 h 55"/>
                  <a:gd name="T76" fmla="*/ 130 w 146"/>
                  <a:gd name="T77" fmla="*/ 35 h 55"/>
                  <a:gd name="T78" fmla="*/ 138 w 146"/>
                  <a:gd name="T79" fmla="*/ 31 h 55"/>
                  <a:gd name="T80" fmla="*/ 140 w 146"/>
                  <a:gd name="T81" fmla="*/ 16 h 55"/>
                  <a:gd name="T82" fmla="*/ 144 w 146"/>
                  <a:gd name="T8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55">
                    <a:moveTo>
                      <a:pt x="0" y="26"/>
                    </a:moveTo>
                    <a:lnTo>
                      <a:pt x="2" y="28"/>
                    </a:lnTo>
                    <a:lnTo>
                      <a:pt x="2" y="31"/>
                    </a:lnTo>
                    <a:lnTo>
                      <a:pt x="4" y="31"/>
                    </a:lnTo>
                    <a:lnTo>
                      <a:pt x="6" y="31"/>
                    </a:lnTo>
                    <a:lnTo>
                      <a:pt x="8" y="29"/>
                    </a:lnTo>
                    <a:lnTo>
                      <a:pt x="10" y="28"/>
                    </a:lnTo>
                    <a:lnTo>
                      <a:pt x="10" y="24"/>
                    </a:lnTo>
                    <a:lnTo>
                      <a:pt x="12" y="20"/>
                    </a:lnTo>
                    <a:lnTo>
                      <a:pt x="12" y="14"/>
                    </a:lnTo>
                    <a:lnTo>
                      <a:pt x="14" y="10"/>
                    </a:lnTo>
                    <a:lnTo>
                      <a:pt x="14" y="2"/>
                    </a:lnTo>
                    <a:lnTo>
                      <a:pt x="16" y="0"/>
                    </a:lnTo>
                    <a:lnTo>
                      <a:pt x="16" y="2"/>
                    </a:lnTo>
                    <a:lnTo>
                      <a:pt x="18" y="4"/>
                    </a:lnTo>
                    <a:lnTo>
                      <a:pt x="18" y="26"/>
                    </a:lnTo>
                    <a:lnTo>
                      <a:pt x="20" y="33"/>
                    </a:lnTo>
                    <a:lnTo>
                      <a:pt x="20" y="45"/>
                    </a:lnTo>
                    <a:lnTo>
                      <a:pt x="22" y="49"/>
                    </a:lnTo>
                    <a:lnTo>
                      <a:pt x="22" y="55"/>
                    </a:lnTo>
                    <a:lnTo>
                      <a:pt x="24" y="53"/>
                    </a:lnTo>
                    <a:lnTo>
                      <a:pt x="26" y="51"/>
                    </a:lnTo>
                    <a:lnTo>
                      <a:pt x="28" y="49"/>
                    </a:lnTo>
                    <a:lnTo>
                      <a:pt x="28" y="47"/>
                    </a:lnTo>
                    <a:lnTo>
                      <a:pt x="30" y="45"/>
                    </a:lnTo>
                    <a:lnTo>
                      <a:pt x="30" y="43"/>
                    </a:lnTo>
                    <a:lnTo>
                      <a:pt x="32" y="39"/>
                    </a:lnTo>
                    <a:lnTo>
                      <a:pt x="32" y="26"/>
                    </a:lnTo>
                    <a:lnTo>
                      <a:pt x="34" y="22"/>
                    </a:lnTo>
                    <a:lnTo>
                      <a:pt x="34" y="24"/>
                    </a:lnTo>
                    <a:lnTo>
                      <a:pt x="36" y="26"/>
                    </a:lnTo>
                    <a:lnTo>
                      <a:pt x="36" y="33"/>
                    </a:lnTo>
                    <a:lnTo>
                      <a:pt x="38" y="31"/>
                    </a:lnTo>
                    <a:lnTo>
                      <a:pt x="38" y="29"/>
                    </a:lnTo>
                    <a:lnTo>
                      <a:pt x="40" y="26"/>
                    </a:lnTo>
                    <a:lnTo>
                      <a:pt x="40" y="16"/>
                    </a:lnTo>
                    <a:lnTo>
                      <a:pt x="42" y="14"/>
                    </a:lnTo>
                    <a:lnTo>
                      <a:pt x="42" y="8"/>
                    </a:lnTo>
                    <a:lnTo>
                      <a:pt x="44" y="8"/>
                    </a:lnTo>
                    <a:lnTo>
                      <a:pt x="46" y="10"/>
                    </a:lnTo>
                    <a:lnTo>
                      <a:pt x="48" y="12"/>
                    </a:lnTo>
                    <a:lnTo>
                      <a:pt x="48" y="14"/>
                    </a:lnTo>
                    <a:lnTo>
                      <a:pt x="50" y="16"/>
                    </a:lnTo>
                    <a:lnTo>
                      <a:pt x="50" y="22"/>
                    </a:lnTo>
                    <a:lnTo>
                      <a:pt x="51" y="24"/>
                    </a:lnTo>
                    <a:lnTo>
                      <a:pt x="51" y="26"/>
                    </a:lnTo>
                    <a:lnTo>
                      <a:pt x="53" y="28"/>
                    </a:lnTo>
                    <a:lnTo>
                      <a:pt x="53" y="31"/>
                    </a:lnTo>
                    <a:lnTo>
                      <a:pt x="55" y="33"/>
                    </a:lnTo>
                    <a:lnTo>
                      <a:pt x="55" y="35"/>
                    </a:lnTo>
                    <a:lnTo>
                      <a:pt x="57" y="37"/>
                    </a:lnTo>
                    <a:lnTo>
                      <a:pt x="57" y="45"/>
                    </a:lnTo>
                    <a:lnTo>
                      <a:pt x="59" y="47"/>
                    </a:lnTo>
                    <a:lnTo>
                      <a:pt x="59" y="51"/>
                    </a:lnTo>
                    <a:lnTo>
                      <a:pt x="61" y="53"/>
                    </a:lnTo>
                    <a:lnTo>
                      <a:pt x="61" y="55"/>
                    </a:lnTo>
                    <a:lnTo>
                      <a:pt x="61" y="53"/>
                    </a:lnTo>
                    <a:lnTo>
                      <a:pt x="63" y="51"/>
                    </a:lnTo>
                    <a:lnTo>
                      <a:pt x="63" y="47"/>
                    </a:lnTo>
                    <a:lnTo>
                      <a:pt x="65" y="45"/>
                    </a:lnTo>
                    <a:lnTo>
                      <a:pt x="67" y="43"/>
                    </a:lnTo>
                    <a:lnTo>
                      <a:pt x="67" y="35"/>
                    </a:lnTo>
                    <a:lnTo>
                      <a:pt x="69" y="31"/>
                    </a:lnTo>
                    <a:lnTo>
                      <a:pt x="69" y="24"/>
                    </a:lnTo>
                    <a:lnTo>
                      <a:pt x="71" y="20"/>
                    </a:lnTo>
                    <a:lnTo>
                      <a:pt x="71" y="12"/>
                    </a:lnTo>
                    <a:lnTo>
                      <a:pt x="75" y="12"/>
                    </a:lnTo>
                    <a:lnTo>
                      <a:pt x="75" y="20"/>
                    </a:lnTo>
                    <a:lnTo>
                      <a:pt x="77" y="22"/>
                    </a:lnTo>
                    <a:lnTo>
                      <a:pt x="77" y="28"/>
                    </a:lnTo>
                    <a:lnTo>
                      <a:pt x="79" y="29"/>
                    </a:lnTo>
                    <a:lnTo>
                      <a:pt x="79" y="37"/>
                    </a:lnTo>
                    <a:lnTo>
                      <a:pt x="81" y="37"/>
                    </a:lnTo>
                    <a:lnTo>
                      <a:pt x="83" y="29"/>
                    </a:lnTo>
                    <a:lnTo>
                      <a:pt x="83" y="26"/>
                    </a:lnTo>
                    <a:lnTo>
                      <a:pt x="85" y="24"/>
                    </a:lnTo>
                    <a:lnTo>
                      <a:pt x="85" y="20"/>
                    </a:lnTo>
                    <a:lnTo>
                      <a:pt x="87" y="18"/>
                    </a:lnTo>
                    <a:lnTo>
                      <a:pt x="87" y="10"/>
                    </a:lnTo>
                    <a:lnTo>
                      <a:pt x="89" y="12"/>
                    </a:lnTo>
                    <a:lnTo>
                      <a:pt x="89" y="20"/>
                    </a:lnTo>
                    <a:lnTo>
                      <a:pt x="91" y="24"/>
                    </a:lnTo>
                    <a:lnTo>
                      <a:pt x="91" y="33"/>
                    </a:lnTo>
                    <a:lnTo>
                      <a:pt x="95" y="37"/>
                    </a:lnTo>
                    <a:lnTo>
                      <a:pt x="93" y="37"/>
                    </a:lnTo>
                    <a:lnTo>
                      <a:pt x="95" y="37"/>
                    </a:lnTo>
                    <a:lnTo>
                      <a:pt x="97" y="37"/>
                    </a:lnTo>
                    <a:lnTo>
                      <a:pt x="99" y="35"/>
                    </a:lnTo>
                    <a:lnTo>
                      <a:pt x="101" y="35"/>
                    </a:lnTo>
                    <a:lnTo>
                      <a:pt x="103" y="33"/>
                    </a:lnTo>
                    <a:lnTo>
                      <a:pt x="104" y="31"/>
                    </a:lnTo>
                    <a:lnTo>
                      <a:pt x="104" y="26"/>
                    </a:lnTo>
                    <a:lnTo>
                      <a:pt x="106" y="22"/>
                    </a:lnTo>
                    <a:lnTo>
                      <a:pt x="106" y="14"/>
                    </a:lnTo>
                    <a:lnTo>
                      <a:pt x="108" y="12"/>
                    </a:lnTo>
                    <a:lnTo>
                      <a:pt x="108" y="18"/>
                    </a:lnTo>
                    <a:lnTo>
                      <a:pt x="110" y="24"/>
                    </a:lnTo>
                    <a:lnTo>
                      <a:pt x="110" y="33"/>
                    </a:lnTo>
                    <a:lnTo>
                      <a:pt x="112" y="39"/>
                    </a:lnTo>
                    <a:lnTo>
                      <a:pt x="112" y="49"/>
                    </a:lnTo>
                    <a:lnTo>
                      <a:pt x="114" y="47"/>
                    </a:lnTo>
                    <a:lnTo>
                      <a:pt x="116" y="45"/>
                    </a:lnTo>
                    <a:lnTo>
                      <a:pt x="116" y="39"/>
                    </a:lnTo>
                    <a:lnTo>
                      <a:pt x="118" y="37"/>
                    </a:lnTo>
                    <a:lnTo>
                      <a:pt x="118" y="28"/>
                    </a:lnTo>
                    <a:lnTo>
                      <a:pt x="120" y="24"/>
                    </a:lnTo>
                    <a:lnTo>
                      <a:pt x="120" y="18"/>
                    </a:lnTo>
                    <a:lnTo>
                      <a:pt x="122" y="14"/>
                    </a:lnTo>
                    <a:lnTo>
                      <a:pt x="122" y="10"/>
                    </a:lnTo>
                    <a:lnTo>
                      <a:pt x="124" y="12"/>
                    </a:lnTo>
                    <a:lnTo>
                      <a:pt x="124" y="16"/>
                    </a:lnTo>
                    <a:lnTo>
                      <a:pt x="126" y="18"/>
                    </a:lnTo>
                    <a:lnTo>
                      <a:pt x="126" y="24"/>
                    </a:lnTo>
                    <a:lnTo>
                      <a:pt x="128" y="26"/>
                    </a:lnTo>
                    <a:lnTo>
                      <a:pt x="128" y="29"/>
                    </a:lnTo>
                    <a:lnTo>
                      <a:pt x="130" y="31"/>
                    </a:lnTo>
                    <a:lnTo>
                      <a:pt x="130" y="35"/>
                    </a:lnTo>
                    <a:lnTo>
                      <a:pt x="132" y="37"/>
                    </a:lnTo>
                    <a:lnTo>
                      <a:pt x="134" y="35"/>
                    </a:lnTo>
                    <a:lnTo>
                      <a:pt x="138" y="31"/>
                    </a:lnTo>
                    <a:lnTo>
                      <a:pt x="138" y="26"/>
                    </a:lnTo>
                    <a:lnTo>
                      <a:pt x="140" y="24"/>
                    </a:lnTo>
                    <a:lnTo>
                      <a:pt x="140" y="16"/>
                    </a:lnTo>
                    <a:lnTo>
                      <a:pt x="142" y="14"/>
                    </a:lnTo>
                    <a:lnTo>
                      <a:pt x="142" y="8"/>
                    </a:lnTo>
                    <a:lnTo>
                      <a:pt x="144" y="10"/>
                    </a:lnTo>
                    <a:lnTo>
                      <a:pt x="144" y="14"/>
                    </a:lnTo>
                    <a:lnTo>
                      <a:pt x="146" y="1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2" name="Freeform 134"/>
              <p:cNvSpPr>
                <a:spLocks noChangeAspect="1"/>
              </p:cNvSpPr>
              <p:nvPr/>
            </p:nvSpPr>
            <p:spPr bwMode="auto">
              <a:xfrm flipV="1">
                <a:off x="5298" y="4024"/>
                <a:ext cx="416" cy="51"/>
              </a:xfrm>
              <a:custGeom>
                <a:avLst/>
                <a:gdLst>
                  <a:gd name="T0" fmla="*/ 0 w 90"/>
                  <a:gd name="T1" fmla="*/ 20 h 57"/>
                  <a:gd name="T2" fmla="*/ 2 w 90"/>
                  <a:gd name="T3" fmla="*/ 28 h 57"/>
                  <a:gd name="T4" fmla="*/ 4 w 90"/>
                  <a:gd name="T5" fmla="*/ 31 h 57"/>
                  <a:gd name="T6" fmla="*/ 6 w 90"/>
                  <a:gd name="T7" fmla="*/ 31 h 57"/>
                  <a:gd name="T8" fmla="*/ 8 w 90"/>
                  <a:gd name="T9" fmla="*/ 22 h 57"/>
                  <a:gd name="T10" fmla="*/ 9 w 90"/>
                  <a:gd name="T11" fmla="*/ 35 h 57"/>
                  <a:gd name="T12" fmla="*/ 11 w 90"/>
                  <a:gd name="T13" fmla="*/ 51 h 57"/>
                  <a:gd name="T14" fmla="*/ 13 w 90"/>
                  <a:gd name="T15" fmla="*/ 57 h 57"/>
                  <a:gd name="T16" fmla="*/ 17 w 90"/>
                  <a:gd name="T17" fmla="*/ 53 h 57"/>
                  <a:gd name="T18" fmla="*/ 19 w 90"/>
                  <a:gd name="T19" fmla="*/ 43 h 57"/>
                  <a:gd name="T20" fmla="*/ 21 w 90"/>
                  <a:gd name="T21" fmla="*/ 33 h 57"/>
                  <a:gd name="T22" fmla="*/ 23 w 90"/>
                  <a:gd name="T23" fmla="*/ 29 h 57"/>
                  <a:gd name="T24" fmla="*/ 25 w 90"/>
                  <a:gd name="T25" fmla="*/ 26 h 57"/>
                  <a:gd name="T26" fmla="*/ 29 w 90"/>
                  <a:gd name="T27" fmla="*/ 24 h 57"/>
                  <a:gd name="T28" fmla="*/ 33 w 90"/>
                  <a:gd name="T29" fmla="*/ 31 h 57"/>
                  <a:gd name="T30" fmla="*/ 37 w 90"/>
                  <a:gd name="T31" fmla="*/ 28 h 57"/>
                  <a:gd name="T32" fmla="*/ 41 w 90"/>
                  <a:gd name="T33" fmla="*/ 24 h 57"/>
                  <a:gd name="T34" fmla="*/ 45 w 90"/>
                  <a:gd name="T35" fmla="*/ 18 h 57"/>
                  <a:gd name="T36" fmla="*/ 47 w 90"/>
                  <a:gd name="T37" fmla="*/ 10 h 57"/>
                  <a:gd name="T38" fmla="*/ 49 w 90"/>
                  <a:gd name="T39" fmla="*/ 4 h 57"/>
                  <a:gd name="T40" fmla="*/ 49 w 90"/>
                  <a:gd name="T41" fmla="*/ 2 h 57"/>
                  <a:gd name="T42" fmla="*/ 51 w 90"/>
                  <a:gd name="T43" fmla="*/ 6 h 57"/>
                  <a:gd name="T44" fmla="*/ 53 w 90"/>
                  <a:gd name="T45" fmla="*/ 14 h 57"/>
                  <a:gd name="T46" fmla="*/ 55 w 90"/>
                  <a:gd name="T47" fmla="*/ 37 h 57"/>
                  <a:gd name="T48" fmla="*/ 59 w 90"/>
                  <a:gd name="T49" fmla="*/ 53 h 57"/>
                  <a:gd name="T50" fmla="*/ 59 w 90"/>
                  <a:gd name="T51" fmla="*/ 51 h 57"/>
                  <a:gd name="T52" fmla="*/ 61 w 90"/>
                  <a:gd name="T53" fmla="*/ 43 h 57"/>
                  <a:gd name="T54" fmla="*/ 62 w 90"/>
                  <a:gd name="T55" fmla="*/ 35 h 57"/>
                  <a:gd name="T56" fmla="*/ 64 w 90"/>
                  <a:gd name="T57" fmla="*/ 31 h 57"/>
                  <a:gd name="T58" fmla="*/ 68 w 90"/>
                  <a:gd name="T59" fmla="*/ 29 h 57"/>
                  <a:gd name="T60" fmla="*/ 70 w 90"/>
                  <a:gd name="T61" fmla="*/ 26 h 57"/>
                  <a:gd name="T62" fmla="*/ 72 w 90"/>
                  <a:gd name="T63" fmla="*/ 26 h 57"/>
                  <a:gd name="T64" fmla="*/ 74 w 90"/>
                  <a:gd name="T65" fmla="*/ 35 h 57"/>
                  <a:gd name="T66" fmla="*/ 76 w 90"/>
                  <a:gd name="T67" fmla="*/ 39 h 57"/>
                  <a:gd name="T68" fmla="*/ 78 w 90"/>
                  <a:gd name="T69" fmla="*/ 35 h 57"/>
                  <a:gd name="T70" fmla="*/ 80 w 90"/>
                  <a:gd name="T71" fmla="*/ 29 h 57"/>
                  <a:gd name="T72" fmla="*/ 84 w 90"/>
                  <a:gd name="T73" fmla="*/ 29 h 57"/>
                  <a:gd name="T74" fmla="*/ 86 w 90"/>
                  <a:gd name="T75" fmla="*/ 33 h 57"/>
                  <a:gd name="T76" fmla="*/ 90 w 90"/>
                  <a:gd name="T77" fmla="*/ 3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 h="57">
                    <a:moveTo>
                      <a:pt x="0" y="16"/>
                    </a:moveTo>
                    <a:lnTo>
                      <a:pt x="0" y="20"/>
                    </a:lnTo>
                    <a:lnTo>
                      <a:pt x="2" y="22"/>
                    </a:lnTo>
                    <a:lnTo>
                      <a:pt x="2" y="28"/>
                    </a:lnTo>
                    <a:lnTo>
                      <a:pt x="4" y="29"/>
                    </a:lnTo>
                    <a:lnTo>
                      <a:pt x="4" y="31"/>
                    </a:lnTo>
                    <a:lnTo>
                      <a:pt x="6" y="33"/>
                    </a:lnTo>
                    <a:lnTo>
                      <a:pt x="6" y="31"/>
                    </a:lnTo>
                    <a:lnTo>
                      <a:pt x="8" y="28"/>
                    </a:lnTo>
                    <a:lnTo>
                      <a:pt x="8" y="22"/>
                    </a:lnTo>
                    <a:lnTo>
                      <a:pt x="9" y="24"/>
                    </a:lnTo>
                    <a:lnTo>
                      <a:pt x="9" y="35"/>
                    </a:lnTo>
                    <a:lnTo>
                      <a:pt x="11" y="41"/>
                    </a:lnTo>
                    <a:lnTo>
                      <a:pt x="11" y="51"/>
                    </a:lnTo>
                    <a:lnTo>
                      <a:pt x="15" y="57"/>
                    </a:lnTo>
                    <a:lnTo>
                      <a:pt x="13" y="57"/>
                    </a:lnTo>
                    <a:lnTo>
                      <a:pt x="15" y="55"/>
                    </a:lnTo>
                    <a:lnTo>
                      <a:pt x="17" y="53"/>
                    </a:lnTo>
                    <a:lnTo>
                      <a:pt x="17" y="47"/>
                    </a:lnTo>
                    <a:lnTo>
                      <a:pt x="19" y="43"/>
                    </a:lnTo>
                    <a:lnTo>
                      <a:pt x="19" y="33"/>
                    </a:lnTo>
                    <a:lnTo>
                      <a:pt x="21" y="33"/>
                    </a:lnTo>
                    <a:lnTo>
                      <a:pt x="23" y="31"/>
                    </a:lnTo>
                    <a:lnTo>
                      <a:pt x="23" y="29"/>
                    </a:lnTo>
                    <a:lnTo>
                      <a:pt x="27" y="26"/>
                    </a:lnTo>
                    <a:lnTo>
                      <a:pt x="25" y="26"/>
                    </a:lnTo>
                    <a:lnTo>
                      <a:pt x="27" y="26"/>
                    </a:lnTo>
                    <a:lnTo>
                      <a:pt x="29" y="24"/>
                    </a:lnTo>
                    <a:lnTo>
                      <a:pt x="33" y="28"/>
                    </a:lnTo>
                    <a:lnTo>
                      <a:pt x="33" y="31"/>
                    </a:lnTo>
                    <a:lnTo>
                      <a:pt x="35" y="31"/>
                    </a:lnTo>
                    <a:lnTo>
                      <a:pt x="37" y="28"/>
                    </a:lnTo>
                    <a:lnTo>
                      <a:pt x="39" y="26"/>
                    </a:lnTo>
                    <a:lnTo>
                      <a:pt x="41" y="24"/>
                    </a:lnTo>
                    <a:lnTo>
                      <a:pt x="41" y="22"/>
                    </a:lnTo>
                    <a:lnTo>
                      <a:pt x="45" y="18"/>
                    </a:lnTo>
                    <a:lnTo>
                      <a:pt x="45" y="14"/>
                    </a:lnTo>
                    <a:lnTo>
                      <a:pt x="47" y="10"/>
                    </a:lnTo>
                    <a:lnTo>
                      <a:pt x="47" y="6"/>
                    </a:lnTo>
                    <a:lnTo>
                      <a:pt x="49" y="4"/>
                    </a:lnTo>
                    <a:lnTo>
                      <a:pt x="49" y="0"/>
                    </a:lnTo>
                    <a:lnTo>
                      <a:pt x="49" y="2"/>
                    </a:lnTo>
                    <a:lnTo>
                      <a:pt x="51" y="8"/>
                    </a:lnTo>
                    <a:lnTo>
                      <a:pt x="51" y="6"/>
                    </a:lnTo>
                    <a:lnTo>
                      <a:pt x="51" y="8"/>
                    </a:lnTo>
                    <a:lnTo>
                      <a:pt x="53" y="14"/>
                    </a:lnTo>
                    <a:lnTo>
                      <a:pt x="53" y="31"/>
                    </a:lnTo>
                    <a:lnTo>
                      <a:pt x="55" y="37"/>
                    </a:lnTo>
                    <a:lnTo>
                      <a:pt x="55" y="47"/>
                    </a:lnTo>
                    <a:lnTo>
                      <a:pt x="59" y="53"/>
                    </a:lnTo>
                    <a:lnTo>
                      <a:pt x="57" y="53"/>
                    </a:lnTo>
                    <a:lnTo>
                      <a:pt x="59" y="51"/>
                    </a:lnTo>
                    <a:lnTo>
                      <a:pt x="61" y="49"/>
                    </a:lnTo>
                    <a:lnTo>
                      <a:pt x="61" y="43"/>
                    </a:lnTo>
                    <a:lnTo>
                      <a:pt x="62" y="41"/>
                    </a:lnTo>
                    <a:lnTo>
                      <a:pt x="62" y="35"/>
                    </a:lnTo>
                    <a:lnTo>
                      <a:pt x="66" y="31"/>
                    </a:lnTo>
                    <a:lnTo>
                      <a:pt x="64" y="31"/>
                    </a:lnTo>
                    <a:lnTo>
                      <a:pt x="66" y="31"/>
                    </a:lnTo>
                    <a:lnTo>
                      <a:pt x="68" y="29"/>
                    </a:lnTo>
                    <a:lnTo>
                      <a:pt x="68" y="28"/>
                    </a:lnTo>
                    <a:lnTo>
                      <a:pt x="70" y="26"/>
                    </a:lnTo>
                    <a:lnTo>
                      <a:pt x="70" y="24"/>
                    </a:lnTo>
                    <a:lnTo>
                      <a:pt x="72" y="26"/>
                    </a:lnTo>
                    <a:lnTo>
                      <a:pt x="72" y="33"/>
                    </a:lnTo>
                    <a:lnTo>
                      <a:pt x="74" y="35"/>
                    </a:lnTo>
                    <a:lnTo>
                      <a:pt x="74" y="41"/>
                    </a:lnTo>
                    <a:lnTo>
                      <a:pt x="76" y="39"/>
                    </a:lnTo>
                    <a:lnTo>
                      <a:pt x="78" y="37"/>
                    </a:lnTo>
                    <a:lnTo>
                      <a:pt x="78" y="35"/>
                    </a:lnTo>
                    <a:lnTo>
                      <a:pt x="80" y="33"/>
                    </a:lnTo>
                    <a:lnTo>
                      <a:pt x="80" y="29"/>
                    </a:lnTo>
                    <a:lnTo>
                      <a:pt x="82" y="28"/>
                    </a:lnTo>
                    <a:lnTo>
                      <a:pt x="84" y="29"/>
                    </a:lnTo>
                    <a:lnTo>
                      <a:pt x="88" y="33"/>
                    </a:lnTo>
                    <a:lnTo>
                      <a:pt x="86" y="33"/>
                    </a:lnTo>
                    <a:lnTo>
                      <a:pt x="88" y="33"/>
                    </a:lnTo>
                    <a:lnTo>
                      <a:pt x="90" y="3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3" name="Freeform 135"/>
              <p:cNvSpPr>
                <a:spLocks noChangeAspect="1"/>
              </p:cNvSpPr>
              <p:nvPr/>
            </p:nvSpPr>
            <p:spPr bwMode="auto">
              <a:xfrm flipV="1">
                <a:off x="1769" y="4080"/>
                <a:ext cx="753" cy="60"/>
              </a:xfrm>
              <a:custGeom>
                <a:avLst/>
                <a:gdLst>
                  <a:gd name="T0" fmla="*/ 4 w 163"/>
                  <a:gd name="T1" fmla="*/ 49 h 68"/>
                  <a:gd name="T2" fmla="*/ 8 w 163"/>
                  <a:gd name="T3" fmla="*/ 41 h 68"/>
                  <a:gd name="T4" fmla="*/ 12 w 163"/>
                  <a:gd name="T5" fmla="*/ 37 h 68"/>
                  <a:gd name="T6" fmla="*/ 14 w 163"/>
                  <a:gd name="T7" fmla="*/ 49 h 68"/>
                  <a:gd name="T8" fmla="*/ 20 w 163"/>
                  <a:gd name="T9" fmla="*/ 57 h 68"/>
                  <a:gd name="T10" fmla="*/ 24 w 163"/>
                  <a:gd name="T11" fmla="*/ 51 h 68"/>
                  <a:gd name="T12" fmla="*/ 26 w 163"/>
                  <a:gd name="T13" fmla="*/ 43 h 68"/>
                  <a:gd name="T14" fmla="*/ 32 w 163"/>
                  <a:gd name="T15" fmla="*/ 51 h 68"/>
                  <a:gd name="T16" fmla="*/ 36 w 163"/>
                  <a:gd name="T17" fmla="*/ 45 h 68"/>
                  <a:gd name="T18" fmla="*/ 40 w 163"/>
                  <a:gd name="T19" fmla="*/ 45 h 68"/>
                  <a:gd name="T20" fmla="*/ 43 w 163"/>
                  <a:gd name="T21" fmla="*/ 53 h 68"/>
                  <a:gd name="T22" fmla="*/ 47 w 163"/>
                  <a:gd name="T23" fmla="*/ 47 h 68"/>
                  <a:gd name="T24" fmla="*/ 51 w 163"/>
                  <a:gd name="T25" fmla="*/ 39 h 68"/>
                  <a:gd name="T26" fmla="*/ 55 w 163"/>
                  <a:gd name="T27" fmla="*/ 31 h 68"/>
                  <a:gd name="T28" fmla="*/ 59 w 163"/>
                  <a:gd name="T29" fmla="*/ 39 h 68"/>
                  <a:gd name="T30" fmla="*/ 63 w 163"/>
                  <a:gd name="T31" fmla="*/ 47 h 68"/>
                  <a:gd name="T32" fmla="*/ 69 w 163"/>
                  <a:gd name="T33" fmla="*/ 57 h 68"/>
                  <a:gd name="T34" fmla="*/ 71 w 163"/>
                  <a:gd name="T35" fmla="*/ 55 h 68"/>
                  <a:gd name="T36" fmla="*/ 73 w 163"/>
                  <a:gd name="T37" fmla="*/ 45 h 68"/>
                  <a:gd name="T38" fmla="*/ 79 w 163"/>
                  <a:gd name="T39" fmla="*/ 39 h 68"/>
                  <a:gd name="T40" fmla="*/ 83 w 163"/>
                  <a:gd name="T41" fmla="*/ 45 h 68"/>
                  <a:gd name="T42" fmla="*/ 87 w 163"/>
                  <a:gd name="T43" fmla="*/ 53 h 68"/>
                  <a:gd name="T44" fmla="*/ 91 w 163"/>
                  <a:gd name="T45" fmla="*/ 60 h 68"/>
                  <a:gd name="T46" fmla="*/ 94 w 163"/>
                  <a:gd name="T47" fmla="*/ 51 h 68"/>
                  <a:gd name="T48" fmla="*/ 98 w 163"/>
                  <a:gd name="T49" fmla="*/ 41 h 68"/>
                  <a:gd name="T50" fmla="*/ 102 w 163"/>
                  <a:gd name="T51" fmla="*/ 39 h 68"/>
                  <a:gd name="T52" fmla="*/ 104 w 163"/>
                  <a:gd name="T53" fmla="*/ 53 h 68"/>
                  <a:gd name="T54" fmla="*/ 110 w 163"/>
                  <a:gd name="T55" fmla="*/ 57 h 68"/>
                  <a:gd name="T56" fmla="*/ 114 w 163"/>
                  <a:gd name="T57" fmla="*/ 51 h 68"/>
                  <a:gd name="T58" fmla="*/ 118 w 163"/>
                  <a:gd name="T59" fmla="*/ 31 h 68"/>
                  <a:gd name="T60" fmla="*/ 120 w 163"/>
                  <a:gd name="T61" fmla="*/ 0 h 68"/>
                  <a:gd name="T62" fmla="*/ 124 w 163"/>
                  <a:gd name="T63" fmla="*/ 15 h 68"/>
                  <a:gd name="T64" fmla="*/ 126 w 163"/>
                  <a:gd name="T65" fmla="*/ 57 h 68"/>
                  <a:gd name="T66" fmla="*/ 130 w 163"/>
                  <a:gd name="T67" fmla="*/ 68 h 68"/>
                  <a:gd name="T68" fmla="*/ 136 w 163"/>
                  <a:gd name="T69" fmla="*/ 58 h 68"/>
                  <a:gd name="T70" fmla="*/ 138 w 163"/>
                  <a:gd name="T71" fmla="*/ 39 h 68"/>
                  <a:gd name="T72" fmla="*/ 140 w 163"/>
                  <a:gd name="T73" fmla="*/ 45 h 68"/>
                  <a:gd name="T74" fmla="*/ 144 w 163"/>
                  <a:gd name="T75" fmla="*/ 58 h 68"/>
                  <a:gd name="T76" fmla="*/ 147 w 163"/>
                  <a:gd name="T77" fmla="*/ 53 h 68"/>
                  <a:gd name="T78" fmla="*/ 151 w 163"/>
                  <a:gd name="T79" fmla="*/ 45 h 68"/>
                  <a:gd name="T80" fmla="*/ 155 w 163"/>
                  <a:gd name="T81" fmla="*/ 47 h 68"/>
                  <a:gd name="T82" fmla="*/ 159 w 163"/>
                  <a:gd name="T83" fmla="*/ 4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68">
                    <a:moveTo>
                      <a:pt x="0" y="49"/>
                    </a:moveTo>
                    <a:lnTo>
                      <a:pt x="2" y="47"/>
                    </a:lnTo>
                    <a:lnTo>
                      <a:pt x="4" y="49"/>
                    </a:lnTo>
                    <a:lnTo>
                      <a:pt x="6" y="47"/>
                    </a:lnTo>
                    <a:lnTo>
                      <a:pt x="8" y="45"/>
                    </a:lnTo>
                    <a:lnTo>
                      <a:pt x="8" y="41"/>
                    </a:lnTo>
                    <a:lnTo>
                      <a:pt x="10" y="39"/>
                    </a:lnTo>
                    <a:lnTo>
                      <a:pt x="10" y="35"/>
                    </a:lnTo>
                    <a:lnTo>
                      <a:pt x="12" y="37"/>
                    </a:lnTo>
                    <a:lnTo>
                      <a:pt x="12" y="39"/>
                    </a:lnTo>
                    <a:lnTo>
                      <a:pt x="14" y="43"/>
                    </a:lnTo>
                    <a:lnTo>
                      <a:pt x="14" y="49"/>
                    </a:lnTo>
                    <a:lnTo>
                      <a:pt x="16" y="53"/>
                    </a:lnTo>
                    <a:lnTo>
                      <a:pt x="16" y="60"/>
                    </a:lnTo>
                    <a:lnTo>
                      <a:pt x="20" y="57"/>
                    </a:lnTo>
                    <a:lnTo>
                      <a:pt x="20" y="55"/>
                    </a:lnTo>
                    <a:lnTo>
                      <a:pt x="22" y="53"/>
                    </a:lnTo>
                    <a:lnTo>
                      <a:pt x="24" y="51"/>
                    </a:lnTo>
                    <a:lnTo>
                      <a:pt x="24" y="47"/>
                    </a:lnTo>
                    <a:lnTo>
                      <a:pt x="26" y="45"/>
                    </a:lnTo>
                    <a:lnTo>
                      <a:pt x="26" y="43"/>
                    </a:lnTo>
                    <a:lnTo>
                      <a:pt x="30" y="41"/>
                    </a:lnTo>
                    <a:lnTo>
                      <a:pt x="30" y="49"/>
                    </a:lnTo>
                    <a:lnTo>
                      <a:pt x="32" y="51"/>
                    </a:lnTo>
                    <a:lnTo>
                      <a:pt x="34" y="53"/>
                    </a:lnTo>
                    <a:lnTo>
                      <a:pt x="34" y="47"/>
                    </a:lnTo>
                    <a:lnTo>
                      <a:pt x="36" y="45"/>
                    </a:lnTo>
                    <a:lnTo>
                      <a:pt x="36" y="41"/>
                    </a:lnTo>
                    <a:lnTo>
                      <a:pt x="38" y="43"/>
                    </a:lnTo>
                    <a:lnTo>
                      <a:pt x="40" y="45"/>
                    </a:lnTo>
                    <a:lnTo>
                      <a:pt x="40" y="51"/>
                    </a:lnTo>
                    <a:lnTo>
                      <a:pt x="41" y="53"/>
                    </a:lnTo>
                    <a:lnTo>
                      <a:pt x="43" y="53"/>
                    </a:lnTo>
                    <a:lnTo>
                      <a:pt x="45" y="51"/>
                    </a:lnTo>
                    <a:lnTo>
                      <a:pt x="45" y="49"/>
                    </a:lnTo>
                    <a:lnTo>
                      <a:pt x="47" y="47"/>
                    </a:lnTo>
                    <a:lnTo>
                      <a:pt x="49" y="45"/>
                    </a:lnTo>
                    <a:lnTo>
                      <a:pt x="51" y="43"/>
                    </a:lnTo>
                    <a:lnTo>
                      <a:pt x="51" y="39"/>
                    </a:lnTo>
                    <a:lnTo>
                      <a:pt x="53" y="37"/>
                    </a:lnTo>
                    <a:lnTo>
                      <a:pt x="55" y="35"/>
                    </a:lnTo>
                    <a:lnTo>
                      <a:pt x="55" y="31"/>
                    </a:lnTo>
                    <a:lnTo>
                      <a:pt x="57" y="33"/>
                    </a:lnTo>
                    <a:lnTo>
                      <a:pt x="59" y="35"/>
                    </a:lnTo>
                    <a:lnTo>
                      <a:pt x="59" y="39"/>
                    </a:lnTo>
                    <a:lnTo>
                      <a:pt x="61" y="41"/>
                    </a:lnTo>
                    <a:lnTo>
                      <a:pt x="61" y="45"/>
                    </a:lnTo>
                    <a:lnTo>
                      <a:pt x="63" y="47"/>
                    </a:lnTo>
                    <a:lnTo>
                      <a:pt x="63" y="51"/>
                    </a:lnTo>
                    <a:lnTo>
                      <a:pt x="65" y="53"/>
                    </a:lnTo>
                    <a:lnTo>
                      <a:pt x="69" y="57"/>
                    </a:lnTo>
                    <a:lnTo>
                      <a:pt x="67" y="57"/>
                    </a:lnTo>
                    <a:lnTo>
                      <a:pt x="69" y="57"/>
                    </a:lnTo>
                    <a:lnTo>
                      <a:pt x="71" y="55"/>
                    </a:lnTo>
                    <a:lnTo>
                      <a:pt x="71" y="51"/>
                    </a:lnTo>
                    <a:lnTo>
                      <a:pt x="73" y="49"/>
                    </a:lnTo>
                    <a:lnTo>
                      <a:pt x="73" y="45"/>
                    </a:lnTo>
                    <a:lnTo>
                      <a:pt x="75" y="43"/>
                    </a:lnTo>
                    <a:lnTo>
                      <a:pt x="75" y="39"/>
                    </a:lnTo>
                    <a:lnTo>
                      <a:pt x="79" y="39"/>
                    </a:lnTo>
                    <a:lnTo>
                      <a:pt x="79" y="41"/>
                    </a:lnTo>
                    <a:lnTo>
                      <a:pt x="81" y="43"/>
                    </a:lnTo>
                    <a:lnTo>
                      <a:pt x="83" y="45"/>
                    </a:lnTo>
                    <a:lnTo>
                      <a:pt x="85" y="47"/>
                    </a:lnTo>
                    <a:lnTo>
                      <a:pt x="85" y="51"/>
                    </a:lnTo>
                    <a:lnTo>
                      <a:pt x="87" y="53"/>
                    </a:lnTo>
                    <a:lnTo>
                      <a:pt x="89" y="55"/>
                    </a:lnTo>
                    <a:lnTo>
                      <a:pt x="89" y="58"/>
                    </a:lnTo>
                    <a:lnTo>
                      <a:pt x="91" y="60"/>
                    </a:lnTo>
                    <a:lnTo>
                      <a:pt x="93" y="58"/>
                    </a:lnTo>
                    <a:lnTo>
                      <a:pt x="94" y="57"/>
                    </a:lnTo>
                    <a:lnTo>
                      <a:pt x="94" y="51"/>
                    </a:lnTo>
                    <a:lnTo>
                      <a:pt x="96" y="49"/>
                    </a:lnTo>
                    <a:lnTo>
                      <a:pt x="96" y="43"/>
                    </a:lnTo>
                    <a:lnTo>
                      <a:pt x="98" y="41"/>
                    </a:lnTo>
                    <a:lnTo>
                      <a:pt x="98" y="35"/>
                    </a:lnTo>
                    <a:lnTo>
                      <a:pt x="100" y="35"/>
                    </a:lnTo>
                    <a:lnTo>
                      <a:pt x="102" y="39"/>
                    </a:lnTo>
                    <a:lnTo>
                      <a:pt x="102" y="45"/>
                    </a:lnTo>
                    <a:lnTo>
                      <a:pt x="104" y="47"/>
                    </a:lnTo>
                    <a:lnTo>
                      <a:pt x="104" y="53"/>
                    </a:lnTo>
                    <a:lnTo>
                      <a:pt x="108" y="57"/>
                    </a:lnTo>
                    <a:lnTo>
                      <a:pt x="108" y="58"/>
                    </a:lnTo>
                    <a:lnTo>
                      <a:pt x="110" y="57"/>
                    </a:lnTo>
                    <a:lnTo>
                      <a:pt x="112" y="55"/>
                    </a:lnTo>
                    <a:lnTo>
                      <a:pt x="114" y="53"/>
                    </a:lnTo>
                    <a:lnTo>
                      <a:pt x="114" y="51"/>
                    </a:lnTo>
                    <a:lnTo>
                      <a:pt x="116" y="47"/>
                    </a:lnTo>
                    <a:lnTo>
                      <a:pt x="116" y="37"/>
                    </a:lnTo>
                    <a:lnTo>
                      <a:pt x="118" y="31"/>
                    </a:lnTo>
                    <a:lnTo>
                      <a:pt x="118" y="17"/>
                    </a:lnTo>
                    <a:lnTo>
                      <a:pt x="120" y="11"/>
                    </a:lnTo>
                    <a:lnTo>
                      <a:pt x="120" y="0"/>
                    </a:lnTo>
                    <a:lnTo>
                      <a:pt x="122" y="2"/>
                    </a:lnTo>
                    <a:lnTo>
                      <a:pt x="122" y="10"/>
                    </a:lnTo>
                    <a:lnTo>
                      <a:pt x="124" y="15"/>
                    </a:lnTo>
                    <a:lnTo>
                      <a:pt x="124" y="35"/>
                    </a:lnTo>
                    <a:lnTo>
                      <a:pt x="126" y="43"/>
                    </a:lnTo>
                    <a:lnTo>
                      <a:pt x="126" y="57"/>
                    </a:lnTo>
                    <a:lnTo>
                      <a:pt x="128" y="60"/>
                    </a:lnTo>
                    <a:lnTo>
                      <a:pt x="128" y="68"/>
                    </a:lnTo>
                    <a:lnTo>
                      <a:pt x="130" y="68"/>
                    </a:lnTo>
                    <a:lnTo>
                      <a:pt x="134" y="64"/>
                    </a:lnTo>
                    <a:lnTo>
                      <a:pt x="134" y="60"/>
                    </a:lnTo>
                    <a:lnTo>
                      <a:pt x="136" y="58"/>
                    </a:lnTo>
                    <a:lnTo>
                      <a:pt x="136" y="47"/>
                    </a:lnTo>
                    <a:lnTo>
                      <a:pt x="138" y="43"/>
                    </a:lnTo>
                    <a:lnTo>
                      <a:pt x="138" y="39"/>
                    </a:lnTo>
                    <a:lnTo>
                      <a:pt x="140" y="45"/>
                    </a:lnTo>
                    <a:lnTo>
                      <a:pt x="140" y="43"/>
                    </a:lnTo>
                    <a:lnTo>
                      <a:pt x="140" y="45"/>
                    </a:lnTo>
                    <a:lnTo>
                      <a:pt x="142" y="49"/>
                    </a:lnTo>
                    <a:lnTo>
                      <a:pt x="142" y="57"/>
                    </a:lnTo>
                    <a:lnTo>
                      <a:pt x="144" y="58"/>
                    </a:lnTo>
                    <a:lnTo>
                      <a:pt x="145" y="57"/>
                    </a:lnTo>
                    <a:lnTo>
                      <a:pt x="147" y="55"/>
                    </a:lnTo>
                    <a:lnTo>
                      <a:pt x="147" y="53"/>
                    </a:lnTo>
                    <a:lnTo>
                      <a:pt x="149" y="51"/>
                    </a:lnTo>
                    <a:lnTo>
                      <a:pt x="149" y="47"/>
                    </a:lnTo>
                    <a:lnTo>
                      <a:pt x="151" y="45"/>
                    </a:lnTo>
                    <a:lnTo>
                      <a:pt x="153" y="47"/>
                    </a:lnTo>
                    <a:lnTo>
                      <a:pt x="157" y="47"/>
                    </a:lnTo>
                    <a:lnTo>
                      <a:pt x="155" y="47"/>
                    </a:lnTo>
                    <a:lnTo>
                      <a:pt x="157" y="47"/>
                    </a:lnTo>
                    <a:lnTo>
                      <a:pt x="161" y="43"/>
                    </a:lnTo>
                    <a:lnTo>
                      <a:pt x="159" y="43"/>
                    </a:lnTo>
                    <a:lnTo>
                      <a:pt x="161" y="43"/>
                    </a:lnTo>
                    <a:lnTo>
                      <a:pt x="163" y="4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4" name="Freeform 136"/>
              <p:cNvSpPr>
                <a:spLocks noChangeAspect="1"/>
              </p:cNvSpPr>
              <p:nvPr/>
            </p:nvSpPr>
            <p:spPr bwMode="auto">
              <a:xfrm flipV="1">
                <a:off x="2522" y="4075"/>
                <a:ext cx="679" cy="65"/>
              </a:xfrm>
              <a:custGeom>
                <a:avLst/>
                <a:gdLst>
                  <a:gd name="T0" fmla="*/ 4 w 147"/>
                  <a:gd name="T1" fmla="*/ 47 h 74"/>
                  <a:gd name="T2" fmla="*/ 8 w 147"/>
                  <a:gd name="T3" fmla="*/ 33 h 74"/>
                  <a:gd name="T4" fmla="*/ 12 w 147"/>
                  <a:gd name="T5" fmla="*/ 43 h 74"/>
                  <a:gd name="T6" fmla="*/ 16 w 147"/>
                  <a:gd name="T7" fmla="*/ 55 h 74"/>
                  <a:gd name="T8" fmla="*/ 20 w 147"/>
                  <a:gd name="T9" fmla="*/ 51 h 74"/>
                  <a:gd name="T10" fmla="*/ 24 w 147"/>
                  <a:gd name="T11" fmla="*/ 43 h 74"/>
                  <a:gd name="T12" fmla="*/ 26 w 147"/>
                  <a:gd name="T13" fmla="*/ 29 h 74"/>
                  <a:gd name="T14" fmla="*/ 30 w 147"/>
                  <a:gd name="T15" fmla="*/ 35 h 74"/>
                  <a:gd name="T16" fmla="*/ 34 w 147"/>
                  <a:gd name="T17" fmla="*/ 45 h 74"/>
                  <a:gd name="T18" fmla="*/ 35 w 147"/>
                  <a:gd name="T19" fmla="*/ 53 h 74"/>
                  <a:gd name="T20" fmla="*/ 39 w 147"/>
                  <a:gd name="T21" fmla="*/ 55 h 74"/>
                  <a:gd name="T22" fmla="*/ 43 w 147"/>
                  <a:gd name="T23" fmla="*/ 47 h 74"/>
                  <a:gd name="T24" fmla="*/ 47 w 147"/>
                  <a:gd name="T25" fmla="*/ 49 h 74"/>
                  <a:gd name="T26" fmla="*/ 51 w 147"/>
                  <a:gd name="T27" fmla="*/ 45 h 74"/>
                  <a:gd name="T28" fmla="*/ 55 w 147"/>
                  <a:gd name="T29" fmla="*/ 58 h 74"/>
                  <a:gd name="T30" fmla="*/ 57 w 147"/>
                  <a:gd name="T31" fmla="*/ 60 h 74"/>
                  <a:gd name="T32" fmla="*/ 63 w 147"/>
                  <a:gd name="T33" fmla="*/ 49 h 74"/>
                  <a:gd name="T34" fmla="*/ 65 w 147"/>
                  <a:gd name="T35" fmla="*/ 58 h 74"/>
                  <a:gd name="T36" fmla="*/ 69 w 147"/>
                  <a:gd name="T37" fmla="*/ 57 h 74"/>
                  <a:gd name="T38" fmla="*/ 71 w 147"/>
                  <a:gd name="T39" fmla="*/ 10 h 74"/>
                  <a:gd name="T40" fmla="*/ 75 w 147"/>
                  <a:gd name="T41" fmla="*/ 2 h 74"/>
                  <a:gd name="T42" fmla="*/ 77 w 147"/>
                  <a:gd name="T43" fmla="*/ 35 h 74"/>
                  <a:gd name="T44" fmla="*/ 81 w 147"/>
                  <a:gd name="T45" fmla="*/ 58 h 74"/>
                  <a:gd name="T46" fmla="*/ 85 w 147"/>
                  <a:gd name="T47" fmla="*/ 70 h 74"/>
                  <a:gd name="T48" fmla="*/ 87 w 147"/>
                  <a:gd name="T49" fmla="*/ 55 h 74"/>
                  <a:gd name="T50" fmla="*/ 90 w 147"/>
                  <a:gd name="T51" fmla="*/ 29 h 74"/>
                  <a:gd name="T52" fmla="*/ 92 w 147"/>
                  <a:gd name="T53" fmla="*/ 4 h 74"/>
                  <a:gd name="T54" fmla="*/ 94 w 147"/>
                  <a:gd name="T55" fmla="*/ 27 h 74"/>
                  <a:gd name="T56" fmla="*/ 98 w 147"/>
                  <a:gd name="T57" fmla="*/ 64 h 74"/>
                  <a:gd name="T58" fmla="*/ 102 w 147"/>
                  <a:gd name="T59" fmla="*/ 72 h 74"/>
                  <a:gd name="T60" fmla="*/ 104 w 147"/>
                  <a:gd name="T61" fmla="*/ 58 h 74"/>
                  <a:gd name="T62" fmla="*/ 110 w 147"/>
                  <a:gd name="T63" fmla="*/ 51 h 74"/>
                  <a:gd name="T64" fmla="*/ 112 w 147"/>
                  <a:gd name="T65" fmla="*/ 47 h 74"/>
                  <a:gd name="T66" fmla="*/ 118 w 147"/>
                  <a:gd name="T67" fmla="*/ 45 h 74"/>
                  <a:gd name="T68" fmla="*/ 122 w 147"/>
                  <a:gd name="T69" fmla="*/ 37 h 74"/>
                  <a:gd name="T70" fmla="*/ 124 w 147"/>
                  <a:gd name="T71" fmla="*/ 33 h 74"/>
                  <a:gd name="T72" fmla="*/ 128 w 147"/>
                  <a:gd name="T73" fmla="*/ 41 h 74"/>
                  <a:gd name="T74" fmla="*/ 130 w 147"/>
                  <a:gd name="T75" fmla="*/ 51 h 74"/>
                  <a:gd name="T76" fmla="*/ 134 w 147"/>
                  <a:gd name="T77" fmla="*/ 41 h 74"/>
                  <a:gd name="T78" fmla="*/ 138 w 147"/>
                  <a:gd name="T79" fmla="*/ 37 h 74"/>
                  <a:gd name="T80" fmla="*/ 141 w 147"/>
                  <a:gd name="T81" fmla="*/ 51 h 74"/>
                  <a:gd name="T82" fmla="*/ 143 w 147"/>
                  <a:gd name="T83"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74">
                    <a:moveTo>
                      <a:pt x="0" y="43"/>
                    </a:moveTo>
                    <a:lnTo>
                      <a:pt x="2" y="47"/>
                    </a:lnTo>
                    <a:lnTo>
                      <a:pt x="4" y="47"/>
                    </a:lnTo>
                    <a:lnTo>
                      <a:pt x="6" y="43"/>
                    </a:lnTo>
                    <a:lnTo>
                      <a:pt x="8" y="41"/>
                    </a:lnTo>
                    <a:lnTo>
                      <a:pt x="8" y="33"/>
                    </a:lnTo>
                    <a:lnTo>
                      <a:pt x="10" y="31"/>
                    </a:lnTo>
                    <a:lnTo>
                      <a:pt x="12" y="33"/>
                    </a:lnTo>
                    <a:lnTo>
                      <a:pt x="12" y="43"/>
                    </a:lnTo>
                    <a:lnTo>
                      <a:pt x="14" y="47"/>
                    </a:lnTo>
                    <a:lnTo>
                      <a:pt x="14" y="53"/>
                    </a:lnTo>
                    <a:lnTo>
                      <a:pt x="16" y="55"/>
                    </a:lnTo>
                    <a:lnTo>
                      <a:pt x="18" y="55"/>
                    </a:lnTo>
                    <a:lnTo>
                      <a:pt x="20" y="53"/>
                    </a:lnTo>
                    <a:lnTo>
                      <a:pt x="20" y="51"/>
                    </a:lnTo>
                    <a:lnTo>
                      <a:pt x="22" y="49"/>
                    </a:lnTo>
                    <a:lnTo>
                      <a:pt x="22" y="45"/>
                    </a:lnTo>
                    <a:lnTo>
                      <a:pt x="24" y="43"/>
                    </a:lnTo>
                    <a:lnTo>
                      <a:pt x="24" y="35"/>
                    </a:lnTo>
                    <a:lnTo>
                      <a:pt x="26" y="33"/>
                    </a:lnTo>
                    <a:lnTo>
                      <a:pt x="26" y="29"/>
                    </a:lnTo>
                    <a:lnTo>
                      <a:pt x="28" y="29"/>
                    </a:lnTo>
                    <a:lnTo>
                      <a:pt x="30" y="31"/>
                    </a:lnTo>
                    <a:lnTo>
                      <a:pt x="30" y="35"/>
                    </a:lnTo>
                    <a:lnTo>
                      <a:pt x="32" y="39"/>
                    </a:lnTo>
                    <a:lnTo>
                      <a:pt x="32" y="43"/>
                    </a:lnTo>
                    <a:lnTo>
                      <a:pt x="34" y="45"/>
                    </a:lnTo>
                    <a:lnTo>
                      <a:pt x="34" y="49"/>
                    </a:lnTo>
                    <a:lnTo>
                      <a:pt x="35" y="51"/>
                    </a:lnTo>
                    <a:lnTo>
                      <a:pt x="35" y="53"/>
                    </a:lnTo>
                    <a:lnTo>
                      <a:pt x="39" y="57"/>
                    </a:lnTo>
                    <a:lnTo>
                      <a:pt x="37" y="57"/>
                    </a:lnTo>
                    <a:lnTo>
                      <a:pt x="39" y="55"/>
                    </a:lnTo>
                    <a:lnTo>
                      <a:pt x="41" y="53"/>
                    </a:lnTo>
                    <a:lnTo>
                      <a:pt x="41" y="49"/>
                    </a:lnTo>
                    <a:lnTo>
                      <a:pt x="43" y="47"/>
                    </a:lnTo>
                    <a:lnTo>
                      <a:pt x="45" y="47"/>
                    </a:lnTo>
                    <a:lnTo>
                      <a:pt x="47" y="51"/>
                    </a:lnTo>
                    <a:lnTo>
                      <a:pt x="47" y="49"/>
                    </a:lnTo>
                    <a:lnTo>
                      <a:pt x="49" y="47"/>
                    </a:lnTo>
                    <a:lnTo>
                      <a:pt x="49" y="43"/>
                    </a:lnTo>
                    <a:lnTo>
                      <a:pt x="51" y="45"/>
                    </a:lnTo>
                    <a:lnTo>
                      <a:pt x="53" y="47"/>
                    </a:lnTo>
                    <a:lnTo>
                      <a:pt x="53" y="55"/>
                    </a:lnTo>
                    <a:lnTo>
                      <a:pt x="55" y="58"/>
                    </a:lnTo>
                    <a:lnTo>
                      <a:pt x="55" y="64"/>
                    </a:lnTo>
                    <a:lnTo>
                      <a:pt x="57" y="62"/>
                    </a:lnTo>
                    <a:lnTo>
                      <a:pt x="57" y="60"/>
                    </a:lnTo>
                    <a:lnTo>
                      <a:pt x="59" y="58"/>
                    </a:lnTo>
                    <a:lnTo>
                      <a:pt x="59" y="53"/>
                    </a:lnTo>
                    <a:lnTo>
                      <a:pt x="63" y="49"/>
                    </a:lnTo>
                    <a:lnTo>
                      <a:pt x="61" y="49"/>
                    </a:lnTo>
                    <a:lnTo>
                      <a:pt x="63" y="55"/>
                    </a:lnTo>
                    <a:lnTo>
                      <a:pt x="65" y="58"/>
                    </a:lnTo>
                    <a:lnTo>
                      <a:pt x="65" y="62"/>
                    </a:lnTo>
                    <a:lnTo>
                      <a:pt x="67" y="60"/>
                    </a:lnTo>
                    <a:lnTo>
                      <a:pt x="69" y="57"/>
                    </a:lnTo>
                    <a:lnTo>
                      <a:pt x="69" y="45"/>
                    </a:lnTo>
                    <a:lnTo>
                      <a:pt x="71" y="35"/>
                    </a:lnTo>
                    <a:lnTo>
                      <a:pt x="71" y="10"/>
                    </a:lnTo>
                    <a:lnTo>
                      <a:pt x="73" y="4"/>
                    </a:lnTo>
                    <a:lnTo>
                      <a:pt x="73" y="0"/>
                    </a:lnTo>
                    <a:lnTo>
                      <a:pt x="75" y="2"/>
                    </a:lnTo>
                    <a:lnTo>
                      <a:pt x="75" y="8"/>
                    </a:lnTo>
                    <a:lnTo>
                      <a:pt x="77" y="13"/>
                    </a:lnTo>
                    <a:lnTo>
                      <a:pt x="77" y="35"/>
                    </a:lnTo>
                    <a:lnTo>
                      <a:pt x="79" y="41"/>
                    </a:lnTo>
                    <a:lnTo>
                      <a:pt x="79" y="53"/>
                    </a:lnTo>
                    <a:lnTo>
                      <a:pt x="81" y="58"/>
                    </a:lnTo>
                    <a:lnTo>
                      <a:pt x="81" y="70"/>
                    </a:lnTo>
                    <a:lnTo>
                      <a:pt x="83" y="72"/>
                    </a:lnTo>
                    <a:lnTo>
                      <a:pt x="85" y="70"/>
                    </a:lnTo>
                    <a:lnTo>
                      <a:pt x="85" y="64"/>
                    </a:lnTo>
                    <a:lnTo>
                      <a:pt x="87" y="62"/>
                    </a:lnTo>
                    <a:lnTo>
                      <a:pt x="87" y="55"/>
                    </a:lnTo>
                    <a:lnTo>
                      <a:pt x="88" y="53"/>
                    </a:lnTo>
                    <a:lnTo>
                      <a:pt x="88" y="37"/>
                    </a:lnTo>
                    <a:lnTo>
                      <a:pt x="90" y="29"/>
                    </a:lnTo>
                    <a:lnTo>
                      <a:pt x="90" y="13"/>
                    </a:lnTo>
                    <a:lnTo>
                      <a:pt x="92" y="8"/>
                    </a:lnTo>
                    <a:lnTo>
                      <a:pt x="92" y="4"/>
                    </a:lnTo>
                    <a:lnTo>
                      <a:pt x="92" y="6"/>
                    </a:lnTo>
                    <a:lnTo>
                      <a:pt x="94" y="10"/>
                    </a:lnTo>
                    <a:lnTo>
                      <a:pt x="94" y="27"/>
                    </a:lnTo>
                    <a:lnTo>
                      <a:pt x="96" y="39"/>
                    </a:lnTo>
                    <a:lnTo>
                      <a:pt x="96" y="58"/>
                    </a:lnTo>
                    <a:lnTo>
                      <a:pt x="98" y="64"/>
                    </a:lnTo>
                    <a:lnTo>
                      <a:pt x="98" y="72"/>
                    </a:lnTo>
                    <a:lnTo>
                      <a:pt x="100" y="74"/>
                    </a:lnTo>
                    <a:lnTo>
                      <a:pt x="102" y="72"/>
                    </a:lnTo>
                    <a:lnTo>
                      <a:pt x="102" y="64"/>
                    </a:lnTo>
                    <a:lnTo>
                      <a:pt x="104" y="62"/>
                    </a:lnTo>
                    <a:lnTo>
                      <a:pt x="104" y="58"/>
                    </a:lnTo>
                    <a:lnTo>
                      <a:pt x="106" y="57"/>
                    </a:lnTo>
                    <a:lnTo>
                      <a:pt x="106" y="51"/>
                    </a:lnTo>
                    <a:lnTo>
                      <a:pt x="110" y="51"/>
                    </a:lnTo>
                    <a:lnTo>
                      <a:pt x="108" y="51"/>
                    </a:lnTo>
                    <a:lnTo>
                      <a:pt x="110" y="49"/>
                    </a:lnTo>
                    <a:lnTo>
                      <a:pt x="112" y="47"/>
                    </a:lnTo>
                    <a:lnTo>
                      <a:pt x="112" y="45"/>
                    </a:lnTo>
                    <a:lnTo>
                      <a:pt x="116" y="43"/>
                    </a:lnTo>
                    <a:lnTo>
                      <a:pt x="118" y="45"/>
                    </a:lnTo>
                    <a:lnTo>
                      <a:pt x="120" y="43"/>
                    </a:lnTo>
                    <a:lnTo>
                      <a:pt x="120" y="39"/>
                    </a:lnTo>
                    <a:lnTo>
                      <a:pt x="122" y="37"/>
                    </a:lnTo>
                    <a:lnTo>
                      <a:pt x="122" y="33"/>
                    </a:lnTo>
                    <a:lnTo>
                      <a:pt x="124" y="31"/>
                    </a:lnTo>
                    <a:lnTo>
                      <a:pt x="124" y="33"/>
                    </a:lnTo>
                    <a:lnTo>
                      <a:pt x="126" y="35"/>
                    </a:lnTo>
                    <a:lnTo>
                      <a:pt x="126" y="39"/>
                    </a:lnTo>
                    <a:lnTo>
                      <a:pt x="128" y="41"/>
                    </a:lnTo>
                    <a:lnTo>
                      <a:pt x="128" y="47"/>
                    </a:lnTo>
                    <a:lnTo>
                      <a:pt x="132" y="51"/>
                    </a:lnTo>
                    <a:lnTo>
                      <a:pt x="130" y="51"/>
                    </a:lnTo>
                    <a:lnTo>
                      <a:pt x="132" y="47"/>
                    </a:lnTo>
                    <a:lnTo>
                      <a:pt x="134" y="45"/>
                    </a:lnTo>
                    <a:lnTo>
                      <a:pt x="134" y="41"/>
                    </a:lnTo>
                    <a:lnTo>
                      <a:pt x="138" y="37"/>
                    </a:lnTo>
                    <a:lnTo>
                      <a:pt x="136" y="37"/>
                    </a:lnTo>
                    <a:lnTo>
                      <a:pt x="138" y="37"/>
                    </a:lnTo>
                    <a:lnTo>
                      <a:pt x="139" y="39"/>
                    </a:lnTo>
                    <a:lnTo>
                      <a:pt x="139" y="47"/>
                    </a:lnTo>
                    <a:lnTo>
                      <a:pt x="141" y="51"/>
                    </a:lnTo>
                    <a:lnTo>
                      <a:pt x="141" y="55"/>
                    </a:lnTo>
                    <a:lnTo>
                      <a:pt x="143" y="57"/>
                    </a:lnTo>
                    <a:lnTo>
                      <a:pt x="143" y="58"/>
                    </a:lnTo>
                    <a:lnTo>
                      <a:pt x="147" y="60"/>
                    </a:lnTo>
                    <a:lnTo>
                      <a:pt x="147" y="58"/>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5" name="Freeform 137"/>
              <p:cNvSpPr>
                <a:spLocks noChangeAspect="1"/>
              </p:cNvSpPr>
              <p:nvPr/>
            </p:nvSpPr>
            <p:spPr bwMode="auto">
              <a:xfrm flipV="1">
                <a:off x="3201" y="4078"/>
                <a:ext cx="744" cy="69"/>
              </a:xfrm>
              <a:custGeom>
                <a:avLst/>
                <a:gdLst>
                  <a:gd name="T0" fmla="*/ 2 w 161"/>
                  <a:gd name="T1" fmla="*/ 61 h 78"/>
                  <a:gd name="T2" fmla="*/ 8 w 161"/>
                  <a:gd name="T3" fmla="*/ 63 h 78"/>
                  <a:gd name="T4" fmla="*/ 14 w 161"/>
                  <a:gd name="T5" fmla="*/ 53 h 78"/>
                  <a:gd name="T6" fmla="*/ 18 w 161"/>
                  <a:gd name="T7" fmla="*/ 47 h 78"/>
                  <a:gd name="T8" fmla="*/ 22 w 161"/>
                  <a:gd name="T9" fmla="*/ 55 h 78"/>
                  <a:gd name="T10" fmla="*/ 28 w 161"/>
                  <a:gd name="T11" fmla="*/ 49 h 78"/>
                  <a:gd name="T12" fmla="*/ 30 w 161"/>
                  <a:gd name="T13" fmla="*/ 2 h 78"/>
                  <a:gd name="T14" fmla="*/ 34 w 161"/>
                  <a:gd name="T15" fmla="*/ 23 h 78"/>
                  <a:gd name="T16" fmla="*/ 36 w 161"/>
                  <a:gd name="T17" fmla="*/ 78 h 78"/>
                  <a:gd name="T18" fmla="*/ 42 w 161"/>
                  <a:gd name="T19" fmla="*/ 74 h 78"/>
                  <a:gd name="T20" fmla="*/ 45 w 161"/>
                  <a:gd name="T21" fmla="*/ 68 h 78"/>
                  <a:gd name="T22" fmla="*/ 51 w 161"/>
                  <a:gd name="T23" fmla="*/ 68 h 78"/>
                  <a:gd name="T24" fmla="*/ 53 w 161"/>
                  <a:gd name="T25" fmla="*/ 66 h 78"/>
                  <a:gd name="T26" fmla="*/ 55 w 161"/>
                  <a:gd name="T27" fmla="*/ 37 h 78"/>
                  <a:gd name="T28" fmla="*/ 59 w 161"/>
                  <a:gd name="T29" fmla="*/ 21 h 78"/>
                  <a:gd name="T30" fmla="*/ 61 w 161"/>
                  <a:gd name="T31" fmla="*/ 55 h 78"/>
                  <a:gd name="T32" fmla="*/ 65 w 161"/>
                  <a:gd name="T33" fmla="*/ 63 h 78"/>
                  <a:gd name="T34" fmla="*/ 67 w 161"/>
                  <a:gd name="T35" fmla="*/ 51 h 78"/>
                  <a:gd name="T36" fmla="*/ 73 w 161"/>
                  <a:gd name="T37" fmla="*/ 59 h 78"/>
                  <a:gd name="T38" fmla="*/ 77 w 161"/>
                  <a:gd name="T39" fmla="*/ 65 h 78"/>
                  <a:gd name="T40" fmla="*/ 79 w 161"/>
                  <a:gd name="T41" fmla="*/ 70 h 78"/>
                  <a:gd name="T42" fmla="*/ 83 w 161"/>
                  <a:gd name="T43" fmla="*/ 63 h 78"/>
                  <a:gd name="T44" fmla="*/ 85 w 161"/>
                  <a:gd name="T45" fmla="*/ 49 h 78"/>
                  <a:gd name="T46" fmla="*/ 89 w 161"/>
                  <a:gd name="T47" fmla="*/ 41 h 78"/>
                  <a:gd name="T48" fmla="*/ 91 w 161"/>
                  <a:gd name="T49" fmla="*/ 49 h 78"/>
                  <a:gd name="T50" fmla="*/ 95 w 161"/>
                  <a:gd name="T51" fmla="*/ 57 h 78"/>
                  <a:gd name="T52" fmla="*/ 98 w 161"/>
                  <a:gd name="T53" fmla="*/ 63 h 78"/>
                  <a:gd name="T54" fmla="*/ 106 w 161"/>
                  <a:gd name="T55" fmla="*/ 55 h 78"/>
                  <a:gd name="T56" fmla="*/ 112 w 161"/>
                  <a:gd name="T57" fmla="*/ 45 h 78"/>
                  <a:gd name="T58" fmla="*/ 116 w 161"/>
                  <a:gd name="T59" fmla="*/ 45 h 78"/>
                  <a:gd name="T60" fmla="*/ 118 w 161"/>
                  <a:gd name="T61" fmla="*/ 43 h 78"/>
                  <a:gd name="T62" fmla="*/ 122 w 161"/>
                  <a:gd name="T63" fmla="*/ 49 h 78"/>
                  <a:gd name="T64" fmla="*/ 126 w 161"/>
                  <a:gd name="T65" fmla="*/ 55 h 78"/>
                  <a:gd name="T66" fmla="*/ 132 w 161"/>
                  <a:gd name="T67" fmla="*/ 61 h 78"/>
                  <a:gd name="T68" fmla="*/ 136 w 161"/>
                  <a:gd name="T69" fmla="*/ 55 h 78"/>
                  <a:gd name="T70" fmla="*/ 142 w 161"/>
                  <a:gd name="T71" fmla="*/ 37 h 78"/>
                  <a:gd name="T72" fmla="*/ 144 w 161"/>
                  <a:gd name="T73" fmla="*/ 47 h 78"/>
                  <a:gd name="T74" fmla="*/ 146 w 161"/>
                  <a:gd name="T75" fmla="*/ 70 h 78"/>
                  <a:gd name="T76" fmla="*/ 149 w 161"/>
                  <a:gd name="T77" fmla="*/ 76 h 78"/>
                  <a:gd name="T78" fmla="*/ 153 w 161"/>
                  <a:gd name="T79" fmla="*/ 65 h 78"/>
                  <a:gd name="T80" fmla="*/ 155 w 161"/>
                  <a:gd name="T81" fmla="*/ 53 h 78"/>
                  <a:gd name="T82" fmla="*/ 159 w 161"/>
                  <a:gd name="T83" fmla="*/ 5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78">
                    <a:moveTo>
                      <a:pt x="0" y="66"/>
                    </a:moveTo>
                    <a:lnTo>
                      <a:pt x="2" y="65"/>
                    </a:lnTo>
                    <a:lnTo>
                      <a:pt x="2" y="61"/>
                    </a:lnTo>
                    <a:lnTo>
                      <a:pt x="4" y="59"/>
                    </a:lnTo>
                    <a:lnTo>
                      <a:pt x="6" y="61"/>
                    </a:lnTo>
                    <a:lnTo>
                      <a:pt x="8" y="63"/>
                    </a:lnTo>
                    <a:lnTo>
                      <a:pt x="12" y="59"/>
                    </a:lnTo>
                    <a:lnTo>
                      <a:pt x="12" y="55"/>
                    </a:lnTo>
                    <a:lnTo>
                      <a:pt x="14" y="53"/>
                    </a:lnTo>
                    <a:lnTo>
                      <a:pt x="14" y="47"/>
                    </a:lnTo>
                    <a:lnTo>
                      <a:pt x="16" y="45"/>
                    </a:lnTo>
                    <a:lnTo>
                      <a:pt x="18" y="47"/>
                    </a:lnTo>
                    <a:lnTo>
                      <a:pt x="18" y="49"/>
                    </a:lnTo>
                    <a:lnTo>
                      <a:pt x="22" y="53"/>
                    </a:lnTo>
                    <a:lnTo>
                      <a:pt x="22" y="55"/>
                    </a:lnTo>
                    <a:lnTo>
                      <a:pt x="24" y="55"/>
                    </a:lnTo>
                    <a:lnTo>
                      <a:pt x="26" y="53"/>
                    </a:lnTo>
                    <a:lnTo>
                      <a:pt x="28" y="49"/>
                    </a:lnTo>
                    <a:lnTo>
                      <a:pt x="28" y="21"/>
                    </a:lnTo>
                    <a:lnTo>
                      <a:pt x="30" y="14"/>
                    </a:lnTo>
                    <a:lnTo>
                      <a:pt x="30" y="2"/>
                    </a:lnTo>
                    <a:lnTo>
                      <a:pt x="32" y="0"/>
                    </a:lnTo>
                    <a:lnTo>
                      <a:pt x="32" y="14"/>
                    </a:lnTo>
                    <a:lnTo>
                      <a:pt x="34" y="23"/>
                    </a:lnTo>
                    <a:lnTo>
                      <a:pt x="34" y="49"/>
                    </a:lnTo>
                    <a:lnTo>
                      <a:pt x="36" y="61"/>
                    </a:lnTo>
                    <a:lnTo>
                      <a:pt x="36" y="78"/>
                    </a:lnTo>
                    <a:lnTo>
                      <a:pt x="38" y="78"/>
                    </a:lnTo>
                    <a:lnTo>
                      <a:pt x="40" y="78"/>
                    </a:lnTo>
                    <a:lnTo>
                      <a:pt x="42" y="74"/>
                    </a:lnTo>
                    <a:lnTo>
                      <a:pt x="44" y="72"/>
                    </a:lnTo>
                    <a:lnTo>
                      <a:pt x="44" y="70"/>
                    </a:lnTo>
                    <a:lnTo>
                      <a:pt x="45" y="68"/>
                    </a:lnTo>
                    <a:lnTo>
                      <a:pt x="45" y="63"/>
                    </a:lnTo>
                    <a:lnTo>
                      <a:pt x="47" y="65"/>
                    </a:lnTo>
                    <a:lnTo>
                      <a:pt x="51" y="68"/>
                    </a:lnTo>
                    <a:lnTo>
                      <a:pt x="49" y="68"/>
                    </a:lnTo>
                    <a:lnTo>
                      <a:pt x="51" y="68"/>
                    </a:lnTo>
                    <a:lnTo>
                      <a:pt x="53" y="66"/>
                    </a:lnTo>
                    <a:lnTo>
                      <a:pt x="53" y="59"/>
                    </a:lnTo>
                    <a:lnTo>
                      <a:pt x="55" y="51"/>
                    </a:lnTo>
                    <a:lnTo>
                      <a:pt x="55" y="37"/>
                    </a:lnTo>
                    <a:lnTo>
                      <a:pt x="57" y="31"/>
                    </a:lnTo>
                    <a:lnTo>
                      <a:pt x="57" y="21"/>
                    </a:lnTo>
                    <a:lnTo>
                      <a:pt x="59" y="21"/>
                    </a:lnTo>
                    <a:lnTo>
                      <a:pt x="59" y="25"/>
                    </a:lnTo>
                    <a:lnTo>
                      <a:pt x="61" y="31"/>
                    </a:lnTo>
                    <a:lnTo>
                      <a:pt x="61" y="55"/>
                    </a:lnTo>
                    <a:lnTo>
                      <a:pt x="63" y="61"/>
                    </a:lnTo>
                    <a:lnTo>
                      <a:pt x="63" y="65"/>
                    </a:lnTo>
                    <a:lnTo>
                      <a:pt x="65" y="63"/>
                    </a:lnTo>
                    <a:lnTo>
                      <a:pt x="65" y="57"/>
                    </a:lnTo>
                    <a:lnTo>
                      <a:pt x="67" y="55"/>
                    </a:lnTo>
                    <a:lnTo>
                      <a:pt x="67" y="51"/>
                    </a:lnTo>
                    <a:lnTo>
                      <a:pt x="69" y="53"/>
                    </a:lnTo>
                    <a:lnTo>
                      <a:pt x="73" y="57"/>
                    </a:lnTo>
                    <a:lnTo>
                      <a:pt x="73" y="59"/>
                    </a:lnTo>
                    <a:lnTo>
                      <a:pt x="75" y="61"/>
                    </a:lnTo>
                    <a:lnTo>
                      <a:pt x="75" y="63"/>
                    </a:lnTo>
                    <a:lnTo>
                      <a:pt x="77" y="65"/>
                    </a:lnTo>
                    <a:lnTo>
                      <a:pt x="77" y="70"/>
                    </a:lnTo>
                    <a:lnTo>
                      <a:pt x="79" y="72"/>
                    </a:lnTo>
                    <a:lnTo>
                      <a:pt x="79" y="70"/>
                    </a:lnTo>
                    <a:lnTo>
                      <a:pt x="81" y="68"/>
                    </a:lnTo>
                    <a:lnTo>
                      <a:pt x="81" y="65"/>
                    </a:lnTo>
                    <a:lnTo>
                      <a:pt x="83" y="63"/>
                    </a:lnTo>
                    <a:lnTo>
                      <a:pt x="83" y="55"/>
                    </a:lnTo>
                    <a:lnTo>
                      <a:pt x="85" y="53"/>
                    </a:lnTo>
                    <a:lnTo>
                      <a:pt x="85" y="49"/>
                    </a:lnTo>
                    <a:lnTo>
                      <a:pt x="87" y="47"/>
                    </a:lnTo>
                    <a:lnTo>
                      <a:pt x="87" y="43"/>
                    </a:lnTo>
                    <a:lnTo>
                      <a:pt x="89" y="41"/>
                    </a:lnTo>
                    <a:lnTo>
                      <a:pt x="89" y="43"/>
                    </a:lnTo>
                    <a:lnTo>
                      <a:pt x="91" y="45"/>
                    </a:lnTo>
                    <a:lnTo>
                      <a:pt x="91" y="49"/>
                    </a:lnTo>
                    <a:lnTo>
                      <a:pt x="93" y="51"/>
                    </a:lnTo>
                    <a:lnTo>
                      <a:pt x="93" y="55"/>
                    </a:lnTo>
                    <a:lnTo>
                      <a:pt x="95" y="57"/>
                    </a:lnTo>
                    <a:lnTo>
                      <a:pt x="97" y="59"/>
                    </a:lnTo>
                    <a:lnTo>
                      <a:pt x="97" y="61"/>
                    </a:lnTo>
                    <a:lnTo>
                      <a:pt x="98" y="63"/>
                    </a:lnTo>
                    <a:lnTo>
                      <a:pt x="104" y="59"/>
                    </a:lnTo>
                    <a:lnTo>
                      <a:pt x="104" y="57"/>
                    </a:lnTo>
                    <a:lnTo>
                      <a:pt x="106" y="55"/>
                    </a:lnTo>
                    <a:lnTo>
                      <a:pt x="108" y="53"/>
                    </a:lnTo>
                    <a:lnTo>
                      <a:pt x="108" y="49"/>
                    </a:lnTo>
                    <a:lnTo>
                      <a:pt x="112" y="45"/>
                    </a:lnTo>
                    <a:lnTo>
                      <a:pt x="110" y="45"/>
                    </a:lnTo>
                    <a:lnTo>
                      <a:pt x="112" y="45"/>
                    </a:lnTo>
                    <a:lnTo>
                      <a:pt x="116" y="45"/>
                    </a:lnTo>
                    <a:lnTo>
                      <a:pt x="114" y="45"/>
                    </a:lnTo>
                    <a:lnTo>
                      <a:pt x="116" y="45"/>
                    </a:lnTo>
                    <a:lnTo>
                      <a:pt x="118" y="43"/>
                    </a:lnTo>
                    <a:lnTo>
                      <a:pt x="120" y="45"/>
                    </a:lnTo>
                    <a:lnTo>
                      <a:pt x="122" y="47"/>
                    </a:lnTo>
                    <a:lnTo>
                      <a:pt x="122" y="49"/>
                    </a:lnTo>
                    <a:lnTo>
                      <a:pt x="124" y="51"/>
                    </a:lnTo>
                    <a:lnTo>
                      <a:pt x="124" y="55"/>
                    </a:lnTo>
                    <a:lnTo>
                      <a:pt x="126" y="55"/>
                    </a:lnTo>
                    <a:lnTo>
                      <a:pt x="128" y="57"/>
                    </a:lnTo>
                    <a:lnTo>
                      <a:pt x="130" y="59"/>
                    </a:lnTo>
                    <a:lnTo>
                      <a:pt x="132" y="61"/>
                    </a:lnTo>
                    <a:lnTo>
                      <a:pt x="134" y="61"/>
                    </a:lnTo>
                    <a:lnTo>
                      <a:pt x="136" y="57"/>
                    </a:lnTo>
                    <a:lnTo>
                      <a:pt x="136" y="55"/>
                    </a:lnTo>
                    <a:lnTo>
                      <a:pt x="138" y="51"/>
                    </a:lnTo>
                    <a:lnTo>
                      <a:pt x="138" y="41"/>
                    </a:lnTo>
                    <a:lnTo>
                      <a:pt x="142" y="37"/>
                    </a:lnTo>
                    <a:lnTo>
                      <a:pt x="140" y="37"/>
                    </a:lnTo>
                    <a:lnTo>
                      <a:pt x="142" y="43"/>
                    </a:lnTo>
                    <a:lnTo>
                      <a:pt x="144" y="47"/>
                    </a:lnTo>
                    <a:lnTo>
                      <a:pt x="144" y="59"/>
                    </a:lnTo>
                    <a:lnTo>
                      <a:pt x="146" y="63"/>
                    </a:lnTo>
                    <a:lnTo>
                      <a:pt x="146" y="70"/>
                    </a:lnTo>
                    <a:lnTo>
                      <a:pt x="148" y="72"/>
                    </a:lnTo>
                    <a:lnTo>
                      <a:pt x="148" y="76"/>
                    </a:lnTo>
                    <a:lnTo>
                      <a:pt x="149" y="76"/>
                    </a:lnTo>
                    <a:lnTo>
                      <a:pt x="151" y="72"/>
                    </a:lnTo>
                    <a:lnTo>
                      <a:pt x="151" y="66"/>
                    </a:lnTo>
                    <a:lnTo>
                      <a:pt x="153" y="65"/>
                    </a:lnTo>
                    <a:lnTo>
                      <a:pt x="153" y="59"/>
                    </a:lnTo>
                    <a:lnTo>
                      <a:pt x="155" y="57"/>
                    </a:lnTo>
                    <a:lnTo>
                      <a:pt x="155" y="53"/>
                    </a:lnTo>
                    <a:lnTo>
                      <a:pt x="157" y="55"/>
                    </a:lnTo>
                    <a:lnTo>
                      <a:pt x="157" y="57"/>
                    </a:lnTo>
                    <a:lnTo>
                      <a:pt x="159" y="59"/>
                    </a:lnTo>
                    <a:lnTo>
                      <a:pt x="159" y="63"/>
                    </a:lnTo>
                    <a:lnTo>
                      <a:pt x="161" y="5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6" name="Freeform 138"/>
              <p:cNvSpPr>
                <a:spLocks noChangeAspect="1"/>
              </p:cNvSpPr>
              <p:nvPr/>
            </p:nvSpPr>
            <p:spPr bwMode="auto">
              <a:xfrm flipV="1">
                <a:off x="3945" y="4070"/>
                <a:ext cx="637" cy="61"/>
              </a:xfrm>
              <a:custGeom>
                <a:avLst/>
                <a:gdLst>
                  <a:gd name="T0" fmla="*/ 0 w 138"/>
                  <a:gd name="T1" fmla="*/ 38 h 69"/>
                  <a:gd name="T2" fmla="*/ 4 w 138"/>
                  <a:gd name="T3" fmla="*/ 24 h 69"/>
                  <a:gd name="T4" fmla="*/ 6 w 138"/>
                  <a:gd name="T5" fmla="*/ 30 h 69"/>
                  <a:gd name="T6" fmla="*/ 10 w 138"/>
                  <a:gd name="T7" fmla="*/ 32 h 69"/>
                  <a:gd name="T8" fmla="*/ 12 w 138"/>
                  <a:gd name="T9" fmla="*/ 24 h 69"/>
                  <a:gd name="T10" fmla="*/ 16 w 138"/>
                  <a:gd name="T11" fmla="*/ 16 h 69"/>
                  <a:gd name="T12" fmla="*/ 20 w 138"/>
                  <a:gd name="T13" fmla="*/ 30 h 69"/>
                  <a:gd name="T14" fmla="*/ 22 w 138"/>
                  <a:gd name="T15" fmla="*/ 59 h 69"/>
                  <a:gd name="T16" fmla="*/ 26 w 138"/>
                  <a:gd name="T17" fmla="*/ 44 h 69"/>
                  <a:gd name="T18" fmla="*/ 28 w 138"/>
                  <a:gd name="T19" fmla="*/ 26 h 69"/>
                  <a:gd name="T20" fmla="*/ 34 w 138"/>
                  <a:gd name="T21" fmla="*/ 32 h 69"/>
                  <a:gd name="T22" fmla="*/ 36 w 138"/>
                  <a:gd name="T23" fmla="*/ 46 h 69"/>
                  <a:gd name="T24" fmla="*/ 41 w 138"/>
                  <a:gd name="T25" fmla="*/ 44 h 69"/>
                  <a:gd name="T26" fmla="*/ 43 w 138"/>
                  <a:gd name="T27" fmla="*/ 44 h 69"/>
                  <a:gd name="T28" fmla="*/ 45 w 138"/>
                  <a:gd name="T29" fmla="*/ 47 h 69"/>
                  <a:gd name="T30" fmla="*/ 49 w 138"/>
                  <a:gd name="T31" fmla="*/ 28 h 69"/>
                  <a:gd name="T32" fmla="*/ 51 w 138"/>
                  <a:gd name="T33" fmla="*/ 4 h 69"/>
                  <a:gd name="T34" fmla="*/ 55 w 138"/>
                  <a:gd name="T35" fmla="*/ 26 h 69"/>
                  <a:gd name="T36" fmla="*/ 57 w 138"/>
                  <a:gd name="T37" fmla="*/ 63 h 69"/>
                  <a:gd name="T38" fmla="*/ 59 w 138"/>
                  <a:gd name="T39" fmla="*/ 67 h 69"/>
                  <a:gd name="T40" fmla="*/ 63 w 138"/>
                  <a:gd name="T41" fmla="*/ 42 h 69"/>
                  <a:gd name="T42" fmla="*/ 65 w 138"/>
                  <a:gd name="T43" fmla="*/ 2 h 69"/>
                  <a:gd name="T44" fmla="*/ 69 w 138"/>
                  <a:gd name="T45" fmla="*/ 16 h 69"/>
                  <a:gd name="T46" fmla="*/ 71 w 138"/>
                  <a:gd name="T47" fmla="*/ 46 h 69"/>
                  <a:gd name="T48" fmla="*/ 75 w 138"/>
                  <a:gd name="T49" fmla="*/ 51 h 69"/>
                  <a:gd name="T50" fmla="*/ 79 w 138"/>
                  <a:gd name="T51" fmla="*/ 42 h 69"/>
                  <a:gd name="T52" fmla="*/ 83 w 138"/>
                  <a:gd name="T53" fmla="*/ 30 h 69"/>
                  <a:gd name="T54" fmla="*/ 85 w 138"/>
                  <a:gd name="T55" fmla="*/ 14 h 69"/>
                  <a:gd name="T56" fmla="*/ 89 w 138"/>
                  <a:gd name="T57" fmla="*/ 30 h 69"/>
                  <a:gd name="T58" fmla="*/ 93 w 138"/>
                  <a:gd name="T59" fmla="*/ 53 h 69"/>
                  <a:gd name="T60" fmla="*/ 94 w 138"/>
                  <a:gd name="T61" fmla="*/ 53 h 69"/>
                  <a:gd name="T62" fmla="*/ 98 w 138"/>
                  <a:gd name="T63" fmla="*/ 47 h 69"/>
                  <a:gd name="T64" fmla="*/ 100 w 138"/>
                  <a:gd name="T65" fmla="*/ 40 h 69"/>
                  <a:gd name="T66" fmla="*/ 104 w 138"/>
                  <a:gd name="T67" fmla="*/ 38 h 69"/>
                  <a:gd name="T68" fmla="*/ 110 w 138"/>
                  <a:gd name="T69" fmla="*/ 26 h 69"/>
                  <a:gd name="T70" fmla="*/ 114 w 138"/>
                  <a:gd name="T71" fmla="*/ 26 h 69"/>
                  <a:gd name="T72" fmla="*/ 118 w 138"/>
                  <a:gd name="T73" fmla="*/ 32 h 69"/>
                  <a:gd name="T74" fmla="*/ 120 w 138"/>
                  <a:gd name="T75" fmla="*/ 44 h 69"/>
                  <a:gd name="T76" fmla="*/ 124 w 138"/>
                  <a:gd name="T77" fmla="*/ 38 h 69"/>
                  <a:gd name="T78" fmla="*/ 128 w 138"/>
                  <a:gd name="T79" fmla="*/ 30 h 69"/>
                  <a:gd name="T80" fmla="*/ 132 w 138"/>
                  <a:gd name="T81" fmla="*/ 32 h 69"/>
                  <a:gd name="T82" fmla="*/ 136 w 138"/>
                  <a:gd name="T83"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69">
                    <a:moveTo>
                      <a:pt x="0" y="38"/>
                    </a:moveTo>
                    <a:lnTo>
                      <a:pt x="0" y="40"/>
                    </a:lnTo>
                    <a:lnTo>
                      <a:pt x="0" y="38"/>
                    </a:lnTo>
                    <a:lnTo>
                      <a:pt x="2" y="34"/>
                    </a:lnTo>
                    <a:lnTo>
                      <a:pt x="2" y="26"/>
                    </a:lnTo>
                    <a:lnTo>
                      <a:pt x="4" y="24"/>
                    </a:lnTo>
                    <a:lnTo>
                      <a:pt x="4" y="22"/>
                    </a:lnTo>
                    <a:lnTo>
                      <a:pt x="6" y="24"/>
                    </a:lnTo>
                    <a:lnTo>
                      <a:pt x="6" y="30"/>
                    </a:lnTo>
                    <a:lnTo>
                      <a:pt x="8" y="32"/>
                    </a:lnTo>
                    <a:lnTo>
                      <a:pt x="8" y="34"/>
                    </a:lnTo>
                    <a:lnTo>
                      <a:pt x="10" y="32"/>
                    </a:lnTo>
                    <a:lnTo>
                      <a:pt x="10" y="30"/>
                    </a:lnTo>
                    <a:lnTo>
                      <a:pt x="12" y="28"/>
                    </a:lnTo>
                    <a:lnTo>
                      <a:pt x="12" y="24"/>
                    </a:lnTo>
                    <a:lnTo>
                      <a:pt x="14" y="22"/>
                    </a:lnTo>
                    <a:lnTo>
                      <a:pt x="14" y="18"/>
                    </a:lnTo>
                    <a:lnTo>
                      <a:pt x="16" y="16"/>
                    </a:lnTo>
                    <a:lnTo>
                      <a:pt x="18" y="18"/>
                    </a:lnTo>
                    <a:lnTo>
                      <a:pt x="18" y="24"/>
                    </a:lnTo>
                    <a:lnTo>
                      <a:pt x="20" y="30"/>
                    </a:lnTo>
                    <a:lnTo>
                      <a:pt x="20" y="47"/>
                    </a:lnTo>
                    <a:lnTo>
                      <a:pt x="22" y="53"/>
                    </a:lnTo>
                    <a:lnTo>
                      <a:pt x="22" y="59"/>
                    </a:lnTo>
                    <a:lnTo>
                      <a:pt x="24" y="57"/>
                    </a:lnTo>
                    <a:lnTo>
                      <a:pt x="24" y="49"/>
                    </a:lnTo>
                    <a:lnTo>
                      <a:pt x="26" y="44"/>
                    </a:lnTo>
                    <a:lnTo>
                      <a:pt x="26" y="34"/>
                    </a:lnTo>
                    <a:lnTo>
                      <a:pt x="28" y="30"/>
                    </a:lnTo>
                    <a:lnTo>
                      <a:pt x="28" y="26"/>
                    </a:lnTo>
                    <a:lnTo>
                      <a:pt x="32" y="26"/>
                    </a:lnTo>
                    <a:lnTo>
                      <a:pt x="32" y="30"/>
                    </a:lnTo>
                    <a:lnTo>
                      <a:pt x="34" y="32"/>
                    </a:lnTo>
                    <a:lnTo>
                      <a:pt x="34" y="36"/>
                    </a:lnTo>
                    <a:lnTo>
                      <a:pt x="36" y="40"/>
                    </a:lnTo>
                    <a:lnTo>
                      <a:pt x="36" y="46"/>
                    </a:lnTo>
                    <a:lnTo>
                      <a:pt x="38" y="47"/>
                    </a:lnTo>
                    <a:lnTo>
                      <a:pt x="40" y="46"/>
                    </a:lnTo>
                    <a:lnTo>
                      <a:pt x="41" y="44"/>
                    </a:lnTo>
                    <a:lnTo>
                      <a:pt x="41" y="40"/>
                    </a:lnTo>
                    <a:lnTo>
                      <a:pt x="43" y="42"/>
                    </a:lnTo>
                    <a:lnTo>
                      <a:pt x="43" y="44"/>
                    </a:lnTo>
                    <a:lnTo>
                      <a:pt x="45" y="46"/>
                    </a:lnTo>
                    <a:lnTo>
                      <a:pt x="45" y="49"/>
                    </a:lnTo>
                    <a:lnTo>
                      <a:pt x="45" y="47"/>
                    </a:lnTo>
                    <a:lnTo>
                      <a:pt x="47" y="46"/>
                    </a:lnTo>
                    <a:lnTo>
                      <a:pt x="47" y="34"/>
                    </a:lnTo>
                    <a:lnTo>
                      <a:pt x="49" y="28"/>
                    </a:lnTo>
                    <a:lnTo>
                      <a:pt x="49" y="16"/>
                    </a:lnTo>
                    <a:lnTo>
                      <a:pt x="51" y="10"/>
                    </a:lnTo>
                    <a:lnTo>
                      <a:pt x="51" y="4"/>
                    </a:lnTo>
                    <a:lnTo>
                      <a:pt x="53" y="8"/>
                    </a:lnTo>
                    <a:lnTo>
                      <a:pt x="53" y="18"/>
                    </a:lnTo>
                    <a:lnTo>
                      <a:pt x="55" y="26"/>
                    </a:lnTo>
                    <a:lnTo>
                      <a:pt x="55" y="49"/>
                    </a:lnTo>
                    <a:lnTo>
                      <a:pt x="57" y="55"/>
                    </a:lnTo>
                    <a:lnTo>
                      <a:pt x="57" y="63"/>
                    </a:lnTo>
                    <a:lnTo>
                      <a:pt x="59" y="65"/>
                    </a:lnTo>
                    <a:lnTo>
                      <a:pt x="59" y="69"/>
                    </a:lnTo>
                    <a:lnTo>
                      <a:pt x="59" y="67"/>
                    </a:lnTo>
                    <a:lnTo>
                      <a:pt x="61" y="65"/>
                    </a:lnTo>
                    <a:lnTo>
                      <a:pt x="61" y="51"/>
                    </a:lnTo>
                    <a:lnTo>
                      <a:pt x="63" y="42"/>
                    </a:lnTo>
                    <a:lnTo>
                      <a:pt x="63" y="16"/>
                    </a:lnTo>
                    <a:lnTo>
                      <a:pt x="65" y="10"/>
                    </a:lnTo>
                    <a:lnTo>
                      <a:pt x="65" y="2"/>
                    </a:lnTo>
                    <a:lnTo>
                      <a:pt x="67" y="0"/>
                    </a:lnTo>
                    <a:lnTo>
                      <a:pt x="67" y="8"/>
                    </a:lnTo>
                    <a:lnTo>
                      <a:pt x="69" y="16"/>
                    </a:lnTo>
                    <a:lnTo>
                      <a:pt x="69" y="28"/>
                    </a:lnTo>
                    <a:lnTo>
                      <a:pt x="71" y="34"/>
                    </a:lnTo>
                    <a:lnTo>
                      <a:pt x="71" y="46"/>
                    </a:lnTo>
                    <a:lnTo>
                      <a:pt x="73" y="47"/>
                    </a:lnTo>
                    <a:lnTo>
                      <a:pt x="73" y="51"/>
                    </a:lnTo>
                    <a:lnTo>
                      <a:pt x="75" y="51"/>
                    </a:lnTo>
                    <a:lnTo>
                      <a:pt x="77" y="47"/>
                    </a:lnTo>
                    <a:lnTo>
                      <a:pt x="77" y="44"/>
                    </a:lnTo>
                    <a:lnTo>
                      <a:pt x="79" y="42"/>
                    </a:lnTo>
                    <a:lnTo>
                      <a:pt x="79" y="34"/>
                    </a:lnTo>
                    <a:lnTo>
                      <a:pt x="81" y="32"/>
                    </a:lnTo>
                    <a:lnTo>
                      <a:pt x="83" y="30"/>
                    </a:lnTo>
                    <a:lnTo>
                      <a:pt x="83" y="28"/>
                    </a:lnTo>
                    <a:lnTo>
                      <a:pt x="85" y="24"/>
                    </a:lnTo>
                    <a:lnTo>
                      <a:pt x="85" y="14"/>
                    </a:lnTo>
                    <a:lnTo>
                      <a:pt x="87" y="10"/>
                    </a:lnTo>
                    <a:lnTo>
                      <a:pt x="89" y="12"/>
                    </a:lnTo>
                    <a:lnTo>
                      <a:pt x="89" y="30"/>
                    </a:lnTo>
                    <a:lnTo>
                      <a:pt x="91" y="38"/>
                    </a:lnTo>
                    <a:lnTo>
                      <a:pt x="91" y="49"/>
                    </a:lnTo>
                    <a:lnTo>
                      <a:pt x="93" y="53"/>
                    </a:lnTo>
                    <a:lnTo>
                      <a:pt x="93" y="57"/>
                    </a:lnTo>
                    <a:lnTo>
                      <a:pt x="94" y="55"/>
                    </a:lnTo>
                    <a:lnTo>
                      <a:pt x="94" y="53"/>
                    </a:lnTo>
                    <a:lnTo>
                      <a:pt x="96" y="51"/>
                    </a:lnTo>
                    <a:lnTo>
                      <a:pt x="96" y="49"/>
                    </a:lnTo>
                    <a:lnTo>
                      <a:pt x="98" y="47"/>
                    </a:lnTo>
                    <a:lnTo>
                      <a:pt x="98" y="44"/>
                    </a:lnTo>
                    <a:lnTo>
                      <a:pt x="100" y="42"/>
                    </a:lnTo>
                    <a:lnTo>
                      <a:pt x="100" y="40"/>
                    </a:lnTo>
                    <a:lnTo>
                      <a:pt x="104" y="40"/>
                    </a:lnTo>
                    <a:lnTo>
                      <a:pt x="102" y="40"/>
                    </a:lnTo>
                    <a:lnTo>
                      <a:pt x="104" y="38"/>
                    </a:lnTo>
                    <a:lnTo>
                      <a:pt x="106" y="36"/>
                    </a:lnTo>
                    <a:lnTo>
                      <a:pt x="106" y="30"/>
                    </a:lnTo>
                    <a:lnTo>
                      <a:pt x="110" y="26"/>
                    </a:lnTo>
                    <a:lnTo>
                      <a:pt x="110" y="24"/>
                    </a:lnTo>
                    <a:lnTo>
                      <a:pt x="112" y="24"/>
                    </a:lnTo>
                    <a:lnTo>
                      <a:pt x="114" y="26"/>
                    </a:lnTo>
                    <a:lnTo>
                      <a:pt x="116" y="28"/>
                    </a:lnTo>
                    <a:lnTo>
                      <a:pt x="116" y="30"/>
                    </a:lnTo>
                    <a:lnTo>
                      <a:pt x="118" y="32"/>
                    </a:lnTo>
                    <a:lnTo>
                      <a:pt x="118" y="40"/>
                    </a:lnTo>
                    <a:lnTo>
                      <a:pt x="122" y="44"/>
                    </a:lnTo>
                    <a:lnTo>
                      <a:pt x="120" y="44"/>
                    </a:lnTo>
                    <a:lnTo>
                      <a:pt x="122" y="42"/>
                    </a:lnTo>
                    <a:lnTo>
                      <a:pt x="124" y="40"/>
                    </a:lnTo>
                    <a:lnTo>
                      <a:pt x="124" y="38"/>
                    </a:lnTo>
                    <a:lnTo>
                      <a:pt x="126" y="36"/>
                    </a:lnTo>
                    <a:lnTo>
                      <a:pt x="128" y="34"/>
                    </a:lnTo>
                    <a:lnTo>
                      <a:pt x="128" y="30"/>
                    </a:lnTo>
                    <a:lnTo>
                      <a:pt x="130" y="30"/>
                    </a:lnTo>
                    <a:lnTo>
                      <a:pt x="132" y="30"/>
                    </a:lnTo>
                    <a:lnTo>
                      <a:pt x="132" y="32"/>
                    </a:lnTo>
                    <a:lnTo>
                      <a:pt x="134" y="34"/>
                    </a:lnTo>
                    <a:lnTo>
                      <a:pt x="134" y="38"/>
                    </a:lnTo>
                    <a:lnTo>
                      <a:pt x="136" y="40"/>
                    </a:lnTo>
                    <a:lnTo>
                      <a:pt x="136" y="44"/>
                    </a:lnTo>
                    <a:lnTo>
                      <a:pt x="138" y="4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7" name="Freeform 139"/>
              <p:cNvSpPr>
                <a:spLocks noChangeAspect="1"/>
              </p:cNvSpPr>
              <p:nvPr/>
            </p:nvSpPr>
            <p:spPr bwMode="auto">
              <a:xfrm flipV="1">
                <a:off x="4582" y="4077"/>
                <a:ext cx="706" cy="51"/>
              </a:xfrm>
              <a:custGeom>
                <a:avLst/>
                <a:gdLst>
                  <a:gd name="T0" fmla="*/ 4 w 153"/>
                  <a:gd name="T1" fmla="*/ 36 h 59"/>
                  <a:gd name="T2" fmla="*/ 9 w 153"/>
                  <a:gd name="T3" fmla="*/ 34 h 59"/>
                  <a:gd name="T4" fmla="*/ 15 w 153"/>
                  <a:gd name="T5" fmla="*/ 34 h 59"/>
                  <a:gd name="T6" fmla="*/ 19 w 153"/>
                  <a:gd name="T7" fmla="*/ 16 h 59"/>
                  <a:gd name="T8" fmla="*/ 23 w 153"/>
                  <a:gd name="T9" fmla="*/ 0 h 59"/>
                  <a:gd name="T10" fmla="*/ 25 w 153"/>
                  <a:gd name="T11" fmla="*/ 28 h 59"/>
                  <a:gd name="T12" fmla="*/ 29 w 153"/>
                  <a:gd name="T13" fmla="*/ 53 h 59"/>
                  <a:gd name="T14" fmla="*/ 35 w 153"/>
                  <a:gd name="T15" fmla="*/ 51 h 59"/>
                  <a:gd name="T16" fmla="*/ 37 w 153"/>
                  <a:gd name="T17" fmla="*/ 38 h 59"/>
                  <a:gd name="T18" fmla="*/ 41 w 153"/>
                  <a:gd name="T19" fmla="*/ 30 h 59"/>
                  <a:gd name="T20" fmla="*/ 43 w 153"/>
                  <a:gd name="T21" fmla="*/ 42 h 59"/>
                  <a:gd name="T22" fmla="*/ 47 w 153"/>
                  <a:gd name="T23" fmla="*/ 30 h 59"/>
                  <a:gd name="T24" fmla="*/ 49 w 153"/>
                  <a:gd name="T25" fmla="*/ 16 h 59"/>
                  <a:gd name="T26" fmla="*/ 55 w 153"/>
                  <a:gd name="T27" fmla="*/ 16 h 59"/>
                  <a:gd name="T28" fmla="*/ 59 w 153"/>
                  <a:gd name="T29" fmla="*/ 24 h 59"/>
                  <a:gd name="T30" fmla="*/ 60 w 153"/>
                  <a:gd name="T31" fmla="*/ 32 h 59"/>
                  <a:gd name="T32" fmla="*/ 64 w 153"/>
                  <a:gd name="T33" fmla="*/ 40 h 59"/>
                  <a:gd name="T34" fmla="*/ 66 w 153"/>
                  <a:gd name="T35" fmla="*/ 53 h 59"/>
                  <a:gd name="T36" fmla="*/ 70 w 153"/>
                  <a:gd name="T37" fmla="*/ 57 h 59"/>
                  <a:gd name="T38" fmla="*/ 72 w 153"/>
                  <a:gd name="T39" fmla="*/ 47 h 59"/>
                  <a:gd name="T40" fmla="*/ 76 w 153"/>
                  <a:gd name="T41" fmla="*/ 38 h 59"/>
                  <a:gd name="T42" fmla="*/ 78 w 153"/>
                  <a:gd name="T43" fmla="*/ 18 h 59"/>
                  <a:gd name="T44" fmla="*/ 80 w 153"/>
                  <a:gd name="T45" fmla="*/ 16 h 59"/>
                  <a:gd name="T46" fmla="*/ 84 w 153"/>
                  <a:gd name="T47" fmla="*/ 26 h 59"/>
                  <a:gd name="T48" fmla="*/ 86 w 153"/>
                  <a:gd name="T49" fmla="*/ 40 h 59"/>
                  <a:gd name="T50" fmla="*/ 90 w 153"/>
                  <a:gd name="T51" fmla="*/ 34 h 59"/>
                  <a:gd name="T52" fmla="*/ 94 w 153"/>
                  <a:gd name="T53" fmla="*/ 16 h 59"/>
                  <a:gd name="T54" fmla="*/ 98 w 153"/>
                  <a:gd name="T55" fmla="*/ 32 h 59"/>
                  <a:gd name="T56" fmla="*/ 102 w 153"/>
                  <a:gd name="T57" fmla="*/ 40 h 59"/>
                  <a:gd name="T58" fmla="*/ 108 w 153"/>
                  <a:gd name="T59" fmla="*/ 40 h 59"/>
                  <a:gd name="T60" fmla="*/ 112 w 153"/>
                  <a:gd name="T61" fmla="*/ 34 h 59"/>
                  <a:gd name="T62" fmla="*/ 113 w 153"/>
                  <a:gd name="T63" fmla="*/ 18 h 59"/>
                  <a:gd name="T64" fmla="*/ 117 w 153"/>
                  <a:gd name="T65" fmla="*/ 28 h 59"/>
                  <a:gd name="T66" fmla="*/ 119 w 153"/>
                  <a:gd name="T67" fmla="*/ 49 h 59"/>
                  <a:gd name="T68" fmla="*/ 123 w 153"/>
                  <a:gd name="T69" fmla="*/ 44 h 59"/>
                  <a:gd name="T70" fmla="*/ 127 w 153"/>
                  <a:gd name="T71" fmla="*/ 30 h 59"/>
                  <a:gd name="T72" fmla="*/ 129 w 153"/>
                  <a:gd name="T73" fmla="*/ 16 h 59"/>
                  <a:gd name="T74" fmla="*/ 133 w 153"/>
                  <a:gd name="T75" fmla="*/ 26 h 59"/>
                  <a:gd name="T76" fmla="*/ 137 w 153"/>
                  <a:gd name="T77" fmla="*/ 34 h 59"/>
                  <a:gd name="T78" fmla="*/ 139 w 153"/>
                  <a:gd name="T79" fmla="*/ 40 h 59"/>
                  <a:gd name="T80" fmla="*/ 143 w 153"/>
                  <a:gd name="T81" fmla="*/ 32 h 59"/>
                  <a:gd name="T82" fmla="*/ 149 w 153"/>
                  <a:gd name="T83" fmla="*/ 2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59">
                    <a:moveTo>
                      <a:pt x="0" y="42"/>
                    </a:moveTo>
                    <a:lnTo>
                      <a:pt x="2" y="38"/>
                    </a:lnTo>
                    <a:lnTo>
                      <a:pt x="4" y="36"/>
                    </a:lnTo>
                    <a:lnTo>
                      <a:pt x="4" y="34"/>
                    </a:lnTo>
                    <a:lnTo>
                      <a:pt x="7" y="32"/>
                    </a:lnTo>
                    <a:lnTo>
                      <a:pt x="9" y="34"/>
                    </a:lnTo>
                    <a:lnTo>
                      <a:pt x="11" y="36"/>
                    </a:lnTo>
                    <a:lnTo>
                      <a:pt x="15" y="36"/>
                    </a:lnTo>
                    <a:lnTo>
                      <a:pt x="15" y="34"/>
                    </a:lnTo>
                    <a:lnTo>
                      <a:pt x="17" y="32"/>
                    </a:lnTo>
                    <a:lnTo>
                      <a:pt x="19" y="30"/>
                    </a:lnTo>
                    <a:lnTo>
                      <a:pt x="19" y="16"/>
                    </a:lnTo>
                    <a:lnTo>
                      <a:pt x="21" y="10"/>
                    </a:lnTo>
                    <a:lnTo>
                      <a:pt x="21" y="2"/>
                    </a:lnTo>
                    <a:lnTo>
                      <a:pt x="23" y="0"/>
                    </a:lnTo>
                    <a:lnTo>
                      <a:pt x="23" y="6"/>
                    </a:lnTo>
                    <a:lnTo>
                      <a:pt x="25" y="12"/>
                    </a:lnTo>
                    <a:lnTo>
                      <a:pt x="25" y="28"/>
                    </a:lnTo>
                    <a:lnTo>
                      <a:pt x="27" y="36"/>
                    </a:lnTo>
                    <a:lnTo>
                      <a:pt x="27" y="51"/>
                    </a:lnTo>
                    <a:lnTo>
                      <a:pt x="29" y="53"/>
                    </a:lnTo>
                    <a:lnTo>
                      <a:pt x="29" y="57"/>
                    </a:lnTo>
                    <a:lnTo>
                      <a:pt x="31" y="55"/>
                    </a:lnTo>
                    <a:lnTo>
                      <a:pt x="35" y="51"/>
                    </a:lnTo>
                    <a:lnTo>
                      <a:pt x="35" y="49"/>
                    </a:lnTo>
                    <a:lnTo>
                      <a:pt x="37" y="47"/>
                    </a:lnTo>
                    <a:lnTo>
                      <a:pt x="37" y="38"/>
                    </a:lnTo>
                    <a:lnTo>
                      <a:pt x="39" y="36"/>
                    </a:lnTo>
                    <a:lnTo>
                      <a:pt x="39" y="32"/>
                    </a:lnTo>
                    <a:lnTo>
                      <a:pt x="41" y="30"/>
                    </a:lnTo>
                    <a:lnTo>
                      <a:pt x="41" y="34"/>
                    </a:lnTo>
                    <a:lnTo>
                      <a:pt x="43" y="36"/>
                    </a:lnTo>
                    <a:lnTo>
                      <a:pt x="43" y="42"/>
                    </a:lnTo>
                    <a:lnTo>
                      <a:pt x="45" y="42"/>
                    </a:lnTo>
                    <a:lnTo>
                      <a:pt x="45" y="34"/>
                    </a:lnTo>
                    <a:lnTo>
                      <a:pt x="47" y="30"/>
                    </a:lnTo>
                    <a:lnTo>
                      <a:pt x="47" y="24"/>
                    </a:lnTo>
                    <a:lnTo>
                      <a:pt x="49" y="20"/>
                    </a:lnTo>
                    <a:lnTo>
                      <a:pt x="49" y="16"/>
                    </a:lnTo>
                    <a:lnTo>
                      <a:pt x="51" y="16"/>
                    </a:lnTo>
                    <a:lnTo>
                      <a:pt x="53" y="14"/>
                    </a:lnTo>
                    <a:lnTo>
                      <a:pt x="55" y="16"/>
                    </a:lnTo>
                    <a:lnTo>
                      <a:pt x="57" y="18"/>
                    </a:lnTo>
                    <a:lnTo>
                      <a:pt x="57" y="22"/>
                    </a:lnTo>
                    <a:lnTo>
                      <a:pt x="59" y="24"/>
                    </a:lnTo>
                    <a:lnTo>
                      <a:pt x="59" y="28"/>
                    </a:lnTo>
                    <a:lnTo>
                      <a:pt x="60" y="30"/>
                    </a:lnTo>
                    <a:lnTo>
                      <a:pt x="60" y="32"/>
                    </a:lnTo>
                    <a:lnTo>
                      <a:pt x="62" y="34"/>
                    </a:lnTo>
                    <a:lnTo>
                      <a:pt x="62" y="38"/>
                    </a:lnTo>
                    <a:lnTo>
                      <a:pt x="64" y="40"/>
                    </a:lnTo>
                    <a:lnTo>
                      <a:pt x="64" y="44"/>
                    </a:lnTo>
                    <a:lnTo>
                      <a:pt x="66" y="45"/>
                    </a:lnTo>
                    <a:lnTo>
                      <a:pt x="66" y="53"/>
                    </a:lnTo>
                    <a:lnTo>
                      <a:pt x="68" y="55"/>
                    </a:lnTo>
                    <a:lnTo>
                      <a:pt x="68" y="59"/>
                    </a:lnTo>
                    <a:lnTo>
                      <a:pt x="70" y="57"/>
                    </a:lnTo>
                    <a:lnTo>
                      <a:pt x="70" y="55"/>
                    </a:lnTo>
                    <a:lnTo>
                      <a:pt x="72" y="53"/>
                    </a:lnTo>
                    <a:lnTo>
                      <a:pt x="72" y="47"/>
                    </a:lnTo>
                    <a:lnTo>
                      <a:pt x="74" y="45"/>
                    </a:lnTo>
                    <a:lnTo>
                      <a:pt x="74" y="40"/>
                    </a:lnTo>
                    <a:lnTo>
                      <a:pt x="76" y="38"/>
                    </a:lnTo>
                    <a:lnTo>
                      <a:pt x="76" y="28"/>
                    </a:lnTo>
                    <a:lnTo>
                      <a:pt x="78" y="24"/>
                    </a:lnTo>
                    <a:lnTo>
                      <a:pt x="78" y="18"/>
                    </a:lnTo>
                    <a:lnTo>
                      <a:pt x="80" y="16"/>
                    </a:lnTo>
                    <a:lnTo>
                      <a:pt x="80" y="14"/>
                    </a:lnTo>
                    <a:lnTo>
                      <a:pt x="80" y="16"/>
                    </a:lnTo>
                    <a:lnTo>
                      <a:pt x="82" y="18"/>
                    </a:lnTo>
                    <a:lnTo>
                      <a:pt x="82" y="24"/>
                    </a:lnTo>
                    <a:lnTo>
                      <a:pt x="84" y="26"/>
                    </a:lnTo>
                    <a:lnTo>
                      <a:pt x="84" y="34"/>
                    </a:lnTo>
                    <a:lnTo>
                      <a:pt x="88" y="40"/>
                    </a:lnTo>
                    <a:lnTo>
                      <a:pt x="86" y="40"/>
                    </a:lnTo>
                    <a:lnTo>
                      <a:pt x="88" y="40"/>
                    </a:lnTo>
                    <a:lnTo>
                      <a:pt x="90" y="38"/>
                    </a:lnTo>
                    <a:lnTo>
                      <a:pt x="90" y="34"/>
                    </a:lnTo>
                    <a:lnTo>
                      <a:pt x="92" y="30"/>
                    </a:lnTo>
                    <a:lnTo>
                      <a:pt x="92" y="18"/>
                    </a:lnTo>
                    <a:lnTo>
                      <a:pt x="94" y="16"/>
                    </a:lnTo>
                    <a:lnTo>
                      <a:pt x="96" y="18"/>
                    </a:lnTo>
                    <a:lnTo>
                      <a:pt x="96" y="28"/>
                    </a:lnTo>
                    <a:lnTo>
                      <a:pt x="98" y="32"/>
                    </a:lnTo>
                    <a:lnTo>
                      <a:pt x="98" y="40"/>
                    </a:lnTo>
                    <a:lnTo>
                      <a:pt x="100" y="42"/>
                    </a:lnTo>
                    <a:lnTo>
                      <a:pt x="102" y="40"/>
                    </a:lnTo>
                    <a:lnTo>
                      <a:pt x="104" y="40"/>
                    </a:lnTo>
                    <a:lnTo>
                      <a:pt x="106" y="40"/>
                    </a:lnTo>
                    <a:lnTo>
                      <a:pt x="108" y="40"/>
                    </a:lnTo>
                    <a:lnTo>
                      <a:pt x="110" y="38"/>
                    </a:lnTo>
                    <a:lnTo>
                      <a:pt x="110" y="36"/>
                    </a:lnTo>
                    <a:lnTo>
                      <a:pt x="112" y="34"/>
                    </a:lnTo>
                    <a:lnTo>
                      <a:pt x="112" y="26"/>
                    </a:lnTo>
                    <a:lnTo>
                      <a:pt x="113" y="22"/>
                    </a:lnTo>
                    <a:lnTo>
                      <a:pt x="113" y="18"/>
                    </a:lnTo>
                    <a:lnTo>
                      <a:pt x="115" y="20"/>
                    </a:lnTo>
                    <a:lnTo>
                      <a:pt x="115" y="24"/>
                    </a:lnTo>
                    <a:lnTo>
                      <a:pt x="117" y="28"/>
                    </a:lnTo>
                    <a:lnTo>
                      <a:pt x="117" y="44"/>
                    </a:lnTo>
                    <a:lnTo>
                      <a:pt x="119" y="47"/>
                    </a:lnTo>
                    <a:lnTo>
                      <a:pt x="119" y="49"/>
                    </a:lnTo>
                    <a:lnTo>
                      <a:pt x="121" y="51"/>
                    </a:lnTo>
                    <a:lnTo>
                      <a:pt x="123" y="49"/>
                    </a:lnTo>
                    <a:lnTo>
                      <a:pt x="123" y="44"/>
                    </a:lnTo>
                    <a:lnTo>
                      <a:pt x="125" y="40"/>
                    </a:lnTo>
                    <a:lnTo>
                      <a:pt x="125" y="32"/>
                    </a:lnTo>
                    <a:lnTo>
                      <a:pt x="127" y="30"/>
                    </a:lnTo>
                    <a:lnTo>
                      <a:pt x="127" y="20"/>
                    </a:lnTo>
                    <a:lnTo>
                      <a:pt x="131" y="16"/>
                    </a:lnTo>
                    <a:lnTo>
                      <a:pt x="129" y="16"/>
                    </a:lnTo>
                    <a:lnTo>
                      <a:pt x="131" y="20"/>
                    </a:lnTo>
                    <a:lnTo>
                      <a:pt x="133" y="22"/>
                    </a:lnTo>
                    <a:lnTo>
                      <a:pt x="133" y="26"/>
                    </a:lnTo>
                    <a:lnTo>
                      <a:pt x="135" y="28"/>
                    </a:lnTo>
                    <a:lnTo>
                      <a:pt x="135" y="32"/>
                    </a:lnTo>
                    <a:lnTo>
                      <a:pt x="137" y="34"/>
                    </a:lnTo>
                    <a:lnTo>
                      <a:pt x="137" y="36"/>
                    </a:lnTo>
                    <a:lnTo>
                      <a:pt x="141" y="40"/>
                    </a:lnTo>
                    <a:lnTo>
                      <a:pt x="139" y="40"/>
                    </a:lnTo>
                    <a:lnTo>
                      <a:pt x="141" y="40"/>
                    </a:lnTo>
                    <a:lnTo>
                      <a:pt x="143" y="38"/>
                    </a:lnTo>
                    <a:lnTo>
                      <a:pt x="143" y="32"/>
                    </a:lnTo>
                    <a:lnTo>
                      <a:pt x="145" y="30"/>
                    </a:lnTo>
                    <a:lnTo>
                      <a:pt x="147" y="28"/>
                    </a:lnTo>
                    <a:lnTo>
                      <a:pt x="149" y="26"/>
                    </a:lnTo>
                    <a:lnTo>
                      <a:pt x="149" y="20"/>
                    </a:lnTo>
                    <a:lnTo>
                      <a:pt x="153" y="14"/>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8" name="Freeform 140"/>
              <p:cNvSpPr>
                <a:spLocks noChangeAspect="1"/>
              </p:cNvSpPr>
              <p:nvPr/>
            </p:nvSpPr>
            <p:spPr bwMode="auto">
              <a:xfrm flipV="1">
                <a:off x="5280" y="4077"/>
                <a:ext cx="434" cy="48"/>
              </a:xfrm>
              <a:custGeom>
                <a:avLst/>
                <a:gdLst>
                  <a:gd name="T0" fmla="*/ 0 w 94"/>
                  <a:gd name="T1" fmla="*/ 10 h 55"/>
                  <a:gd name="T2" fmla="*/ 4 w 94"/>
                  <a:gd name="T3" fmla="*/ 24 h 55"/>
                  <a:gd name="T4" fmla="*/ 6 w 94"/>
                  <a:gd name="T5" fmla="*/ 32 h 55"/>
                  <a:gd name="T6" fmla="*/ 6 w 94"/>
                  <a:gd name="T7" fmla="*/ 34 h 55"/>
                  <a:gd name="T8" fmla="*/ 8 w 94"/>
                  <a:gd name="T9" fmla="*/ 24 h 55"/>
                  <a:gd name="T10" fmla="*/ 10 w 94"/>
                  <a:gd name="T11" fmla="*/ 20 h 55"/>
                  <a:gd name="T12" fmla="*/ 12 w 94"/>
                  <a:gd name="T13" fmla="*/ 30 h 55"/>
                  <a:gd name="T14" fmla="*/ 13 w 94"/>
                  <a:gd name="T15" fmla="*/ 51 h 55"/>
                  <a:gd name="T16" fmla="*/ 15 w 94"/>
                  <a:gd name="T17" fmla="*/ 55 h 55"/>
                  <a:gd name="T18" fmla="*/ 19 w 94"/>
                  <a:gd name="T19" fmla="*/ 51 h 55"/>
                  <a:gd name="T20" fmla="*/ 21 w 94"/>
                  <a:gd name="T21" fmla="*/ 41 h 55"/>
                  <a:gd name="T22" fmla="*/ 25 w 94"/>
                  <a:gd name="T23" fmla="*/ 34 h 55"/>
                  <a:gd name="T24" fmla="*/ 27 w 94"/>
                  <a:gd name="T25" fmla="*/ 30 h 55"/>
                  <a:gd name="T26" fmla="*/ 31 w 94"/>
                  <a:gd name="T27" fmla="*/ 26 h 55"/>
                  <a:gd name="T28" fmla="*/ 35 w 94"/>
                  <a:gd name="T29" fmla="*/ 30 h 55"/>
                  <a:gd name="T30" fmla="*/ 39 w 94"/>
                  <a:gd name="T31" fmla="*/ 28 h 55"/>
                  <a:gd name="T32" fmla="*/ 43 w 94"/>
                  <a:gd name="T33" fmla="*/ 24 h 55"/>
                  <a:gd name="T34" fmla="*/ 45 w 94"/>
                  <a:gd name="T35" fmla="*/ 20 h 55"/>
                  <a:gd name="T36" fmla="*/ 47 w 94"/>
                  <a:gd name="T37" fmla="*/ 12 h 55"/>
                  <a:gd name="T38" fmla="*/ 49 w 94"/>
                  <a:gd name="T39" fmla="*/ 2 h 55"/>
                  <a:gd name="T40" fmla="*/ 53 w 94"/>
                  <a:gd name="T41" fmla="*/ 2 h 55"/>
                  <a:gd name="T42" fmla="*/ 55 w 94"/>
                  <a:gd name="T43" fmla="*/ 22 h 55"/>
                  <a:gd name="T44" fmla="*/ 57 w 94"/>
                  <a:gd name="T45" fmla="*/ 34 h 55"/>
                  <a:gd name="T46" fmla="*/ 59 w 94"/>
                  <a:gd name="T47" fmla="*/ 47 h 55"/>
                  <a:gd name="T48" fmla="*/ 61 w 94"/>
                  <a:gd name="T49" fmla="*/ 51 h 55"/>
                  <a:gd name="T50" fmla="*/ 63 w 94"/>
                  <a:gd name="T51" fmla="*/ 47 h 55"/>
                  <a:gd name="T52" fmla="*/ 65 w 94"/>
                  <a:gd name="T53" fmla="*/ 40 h 55"/>
                  <a:gd name="T54" fmla="*/ 66 w 94"/>
                  <a:gd name="T55" fmla="*/ 32 h 55"/>
                  <a:gd name="T56" fmla="*/ 70 w 94"/>
                  <a:gd name="T57" fmla="*/ 28 h 55"/>
                  <a:gd name="T58" fmla="*/ 72 w 94"/>
                  <a:gd name="T59" fmla="*/ 24 h 55"/>
                  <a:gd name="T60" fmla="*/ 74 w 94"/>
                  <a:gd name="T61" fmla="*/ 38 h 55"/>
                  <a:gd name="T62" fmla="*/ 76 w 94"/>
                  <a:gd name="T63" fmla="*/ 45 h 55"/>
                  <a:gd name="T64" fmla="*/ 78 w 94"/>
                  <a:gd name="T65" fmla="*/ 41 h 55"/>
                  <a:gd name="T66" fmla="*/ 80 w 94"/>
                  <a:gd name="T67" fmla="*/ 36 h 55"/>
                  <a:gd name="T68" fmla="*/ 82 w 94"/>
                  <a:gd name="T69" fmla="*/ 28 h 55"/>
                  <a:gd name="T70" fmla="*/ 86 w 94"/>
                  <a:gd name="T71" fmla="*/ 24 h 55"/>
                  <a:gd name="T72" fmla="*/ 88 w 94"/>
                  <a:gd name="T73" fmla="*/ 30 h 55"/>
                  <a:gd name="T74" fmla="*/ 90 w 94"/>
                  <a:gd name="T75" fmla="*/ 34 h 55"/>
                  <a:gd name="T76" fmla="*/ 94 w 94"/>
                  <a:gd name="T77"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55">
                    <a:moveTo>
                      <a:pt x="2" y="10"/>
                    </a:moveTo>
                    <a:lnTo>
                      <a:pt x="0" y="10"/>
                    </a:lnTo>
                    <a:lnTo>
                      <a:pt x="2" y="22"/>
                    </a:lnTo>
                    <a:lnTo>
                      <a:pt x="4" y="24"/>
                    </a:lnTo>
                    <a:lnTo>
                      <a:pt x="4" y="30"/>
                    </a:lnTo>
                    <a:lnTo>
                      <a:pt x="6" y="32"/>
                    </a:lnTo>
                    <a:lnTo>
                      <a:pt x="6" y="36"/>
                    </a:lnTo>
                    <a:lnTo>
                      <a:pt x="6" y="34"/>
                    </a:lnTo>
                    <a:lnTo>
                      <a:pt x="8" y="30"/>
                    </a:lnTo>
                    <a:lnTo>
                      <a:pt x="8" y="24"/>
                    </a:lnTo>
                    <a:lnTo>
                      <a:pt x="10" y="22"/>
                    </a:lnTo>
                    <a:lnTo>
                      <a:pt x="10" y="20"/>
                    </a:lnTo>
                    <a:lnTo>
                      <a:pt x="12" y="22"/>
                    </a:lnTo>
                    <a:lnTo>
                      <a:pt x="12" y="30"/>
                    </a:lnTo>
                    <a:lnTo>
                      <a:pt x="13" y="36"/>
                    </a:lnTo>
                    <a:lnTo>
                      <a:pt x="13" y="51"/>
                    </a:lnTo>
                    <a:lnTo>
                      <a:pt x="17" y="55"/>
                    </a:lnTo>
                    <a:lnTo>
                      <a:pt x="15" y="55"/>
                    </a:lnTo>
                    <a:lnTo>
                      <a:pt x="17" y="53"/>
                    </a:lnTo>
                    <a:lnTo>
                      <a:pt x="19" y="51"/>
                    </a:lnTo>
                    <a:lnTo>
                      <a:pt x="19" y="45"/>
                    </a:lnTo>
                    <a:lnTo>
                      <a:pt x="21" y="41"/>
                    </a:lnTo>
                    <a:lnTo>
                      <a:pt x="21" y="38"/>
                    </a:lnTo>
                    <a:lnTo>
                      <a:pt x="25" y="34"/>
                    </a:lnTo>
                    <a:lnTo>
                      <a:pt x="25" y="32"/>
                    </a:lnTo>
                    <a:lnTo>
                      <a:pt x="27" y="30"/>
                    </a:lnTo>
                    <a:lnTo>
                      <a:pt x="27" y="28"/>
                    </a:lnTo>
                    <a:lnTo>
                      <a:pt x="31" y="26"/>
                    </a:lnTo>
                    <a:lnTo>
                      <a:pt x="33" y="28"/>
                    </a:lnTo>
                    <a:lnTo>
                      <a:pt x="35" y="30"/>
                    </a:lnTo>
                    <a:lnTo>
                      <a:pt x="37" y="30"/>
                    </a:lnTo>
                    <a:lnTo>
                      <a:pt x="39" y="28"/>
                    </a:lnTo>
                    <a:lnTo>
                      <a:pt x="41" y="26"/>
                    </a:lnTo>
                    <a:lnTo>
                      <a:pt x="43" y="24"/>
                    </a:lnTo>
                    <a:lnTo>
                      <a:pt x="45" y="22"/>
                    </a:lnTo>
                    <a:lnTo>
                      <a:pt x="45" y="20"/>
                    </a:lnTo>
                    <a:lnTo>
                      <a:pt x="47" y="18"/>
                    </a:lnTo>
                    <a:lnTo>
                      <a:pt x="47" y="12"/>
                    </a:lnTo>
                    <a:lnTo>
                      <a:pt x="49" y="10"/>
                    </a:lnTo>
                    <a:lnTo>
                      <a:pt x="49" y="2"/>
                    </a:lnTo>
                    <a:lnTo>
                      <a:pt x="51" y="0"/>
                    </a:lnTo>
                    <a:lnTo>
                      <a:pt x="53" y="2"/>
                    </a:lnTo>
                    <a:lnTo>
                      <a:pt x="53" y="16"/>
                    </a:lnTo>
                    <a:lnTo>
                      <a:pt x="55" y="22"/>
                    </a:lnTo>
                    <a:lnTo>
                      <a:pt x="55" y="30"/>
                    </a:lnTo>
                    <a:lnTo>
                      <a:pt x="57" y="34"/>
                    </a:lnTo>
                    <a:lnTo>
                      <a:pt x="57" y="45"/>
                    </a:lnTo>
                    <a:lnTo>
                      <a:pt x="59" y="47"/>
                    </a:lnTo>
                    <a:lnTo>
                      <a:pt x="59" y="53"/>
                    </a:lnTo>
                    <a:lnTo>
                      <a:pt x="61" y="51"/>
                    </a:lnTo>
                    <a:lnTo>
                      <a:pt x="61" y="49"/>
                    </a:lnTo>
                    <a:lnTo>
                      <a:pt x="63" y="47"/>
                    </a:lnTo>
                    <a:lnTo>
                      <a:pt x="63" y="43"/>
                    </a:lnTo>
                    <a:lnTo>
                      <a:pt x="65" y="40"/>
                    </a:lnTo>
                    <a:lnTo>
                      <a:pt x="65" y="34"/>
                    </a:lnTo>
                    <a:lnTo>
                      <a:pt x="66" y="32"/>
                    </a:lnTo>
                    <a:lnTo>
                      <a:pt x="68" y="30"/>
                    </a:lnTo>
                    <a:lnTo>
                      <a:pt x="70" y="28"/>
                    </a:lnTo>
                    <a:lnTo>
                      <a:pt x="70" y="24"/>
                    </a:lnTo>
                    <a:lnTo>
                      <a:pt x="72" y="24"/>
                    </a:lnTo>
                    <a:lnTo>
                      <a:pt x="74" y="26"/>
                    </a:lnTo>
                    <a:lnTo>
                      <a:pt x="74" y="38"/>
                    </a:lnTo>
                    <a:lnTo>
                      <a:pt x="76" y="41"/>
                    </a:lnTo>
                    <a:lnTo>
                      <a:pt x="76" y="45"/>
                    </a:lnTo>
                    <a:lnTo>
                      <a:pt x="78" y="43"/>
                    </a:lnTo>
                    <a:lnTo>
                      <a:pt x="78" y="41"/>
                    </a:lnTo>
                    <a:lnTo>
                      <a:pt x="80" y="40"/>
                    </a:lnTo>
                    <a:lnTo>
                      <a:pt x="80" y="36"/>
                    </a:lnTo>
                    <a:lnTo>
                      <a:pt x="82" y="34"/>
                    </a:lnTo>
                    <a:lnTo>
                      <a:pt x="82" y="28"/>
                    </a:lnTo>
                    <a:lnTo>
                      <a:pt x="84" y="26"/>
                    </a:lnTo>
                    <a:lnTo>
                      <a:pt x="86" y="24"/>
                    </a:lnTo>
                    <a:lnTo>
                      <a:pt x="86" y="28"/>
                    </a:lnTo>
                    <a:lnTo>
                      <a:pt x="88" y="30"/>
                    </a:lnTo>
                    <a:lnTo>
                      <a:pt x="88" y="34"/>
                    </a:lnTo>
                    <a:lnTo>
                      <a:pt x="90" y="34"/>
                    </a:lnTo>
                    <a:lnTo>
                      <a:pt x="92" y="30"/>
                    </a:lnTo>
                    <a:lnTo>
                      <a:pt x="94" y="28"/>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49" name="Freeform 141"/>
              <p:cNvSpPr>
                <a:spLocks noChangeAspect="1"/>
              </p:cNvSpPr>
              <p:nvPr/>
            </p:nvSpPr>
            <p:spPr bwMode="auto">
              <a:xfrm flipV="1">
                <a:off x="1769" y="4131"/>
                <a:ext cx="716" cy="70"/>
              </a:xfrm>
              <a:custGeom>
                <a:avLst/>
                <a:gdLst>
                  <a:gd name="T0" fmla="*/ 4 w 155"/>
                  <a:gd name="T1" fmla="*/ 61 h 78"/>
                  <a:gd name="T2" fmla="*/ 10 w 155"/>
                  <a:gd name="T3" fmla="*/ 37 h 78"/>
                  <a:gd name="T4" fmla="*/ 12 w 155"/>
                  <a:gd name="T5" fmla="*/ 39 h 78"/>
                  <a:gd name="T6" fmla="*/ 14 w 155"/>
                  <a:gd name="T7" fmla="*/ 69 h 78"/>
                  <a:gd name="T8" fmla="*/ 20 w 155"/>
                  <a:gd name="T9" fmla="*/ 67 h 78"/>
                  <a:gd name="T10" fmla="*/ 24 w 155"/>
                  <a:gd name="T11" fmla="*/ 53 h 78"/>
                  <a:gd name="T12" fmla="*/ 26 w 155"/>
                  <a:gd name="T13" fmla="*/ 51 h 78"/>
                  <a:gd name="T14" fmla="*/ 30 w 155"/>
                  <a:gd name="T15" fmla="*/ 57 h 78"/>
                  <a:gd name="T16" fmla="*/ 34 w 155"/>
                  <a:gd name="T17" fmla="*/ 61 h 78"/>
                  <a:gd name="T18" fmla="*/ 36 w 155"/>
                  <a:gd name="T19" fmla="*/ 43 h 78"/>
                  <a:gd name="T20" fmla="*/ 40 w 155"/>
                  <a:gd name="T21" fmla="*/ 63 h 78"/>
                  <a:gd name="T22" fmla="*/ 41 w 155"/>
                  <a:gd name="T23" fmla="*/ 63 h 78"/>
                  <a:gd name="T24" fmla="*/ 45 w 155"/>
                  <a:gd name="T25" fmla="*/ 59 h 78"/>
                  <a:gd name="T26" fmla="*/ 49 w 155"/>
                  <a:gd name="T27" fmla="*/ 53 h 78"/>
                  <a:gd name="T28" fmla="*/ 55 w 155"/>
                  <a:gd name="T29" fmla="*/ 43 h 78"/>
                  <a:gd name="T30" fmla="*/ 57 w 155"/>
                  <a:gd name="T31" fmla="*/ 45 h 78"/>
                  <a:gd name="T32" fmla="*/ 61 w 155"/>
                  <a:gd name="T33" fmla="*/ 57 h 78"/>
                  <a:gd name="T34" fmla="*/ 63 w 155"/>
                  <a:gd name="T35" fmla="*/ 65 h 78"/>
                  <a:gd name="T36" fmla="*/ 69 w 155"/>
                  <a:gd name="T37" fmla="*/ 65 h 78"/>
                  <a:gd name="T38" fmla="*/ 71 w 155"/>
                  <a:gd name="T39" fmla="*/ 55 h 78"/>
                  <a:gd name="T40" fmla="*/ 77 w 155"/>
                  <a:gd name="T41" fmla="*/ 41 h 78"/>
                  <a:gd name="T42" fmla="*/ 79 w 155"/>
                  <a:gd name="T43" fmla="*/ 51 h 78"/>
                  <a:gd name="T44" fmla="*/ 83 w 155"/>
                  <a:gd name="T45" fmla="*/ 59 h 78"/>
                  <a:gd name="T46" fmla="*/ 89 w 155"/>
                  <a:gd name="T47" fmla="*/ 69 h 78"/>
                  <a:gd name="T48" fmla="*/ 93 w 155"/>
                  <a:gd name="T49" fmla="*/ 69 h 78"/>
                  <a:gd name="T50" fmla="*/ 94 w 155"/>
                  <a:gd name="T51" fmla="*/ 55 h 78"/>
                  <a:gd name="T52" fmla="*/ 98 w 155"/>
                  <a:gd name="T53" fmla="*/ 39 h 78"/>
                  <a:gd name="T54" fmla="*/ 102 w 155"/>
                  <a:gd name="T55" fmla="*/ 55 h 78"/>
                  <a:gd name="T56" fmla="*/ 104 w 155"/>
                  <a:gd name="T57" fmla="*/ 69 h 78"/>
                  <a:gd name="T58" fmla="*/ 110 w 155"/>
                  <a:gd name="T59" fmla="*/ 65 h 78"/>
                  <a:gd name="T60" fmla="*/ 114 w 155"/>
                  <a:gd name="T61" fmla="*/ 55 h 78"/>
                  <a:gd name="T62" fmla="*/ 118 w 155"/>
                  <a:gd name="T63" fmla="*/ 20 h 78"/>
                  <a:gd name="T64" fmla="*/ 120 w 155"/>
                  <a:gd name="T65" fmla="*/ 0 h 78"/>
                  <a:gd name="T66" fmla="*/ 122 w 155"/>
                  <a:gd name="T67" fmla="*/ 37 h 78"/>
                  <a:gd name="T68" fmla="*/ 126 w 155"/>
                  <a:gd name="T69" fmla="*/ 73 h 78"/>
                  <a:gd name="T70" fmla="*/ 132 w 155"/>
                  <a:gd name="T71" fmla="*/ 75 h 78"/>
                  <a:gd name="T72" fmla="*/ 134 w 155"/>
                  <a:gd name="T73" fmla="*/ 59 h 78"/>
                  <a:gd name="T74" fmla="*/ 138 w 155"/>
                  <a:gd name="T75" fmla="*/ 45 h 78"/>
                  <a:gd name="T76" fmla="*/ 140 w 155"/>
                  <a:gd name="T77" fmla="*/ 71 h 78"/>
                  <a:gd name="T78" fmla="*/ 145 w 155"/>
                  <a:gd name="T79" fmla="*/ 67 h 78"/>
                  <a:gd name="T80" fmla="*/ 147 w 155"/>
                  <a:gd name="T81" fmla="*/ 57 h 78"/>
                  <a:gd name="T82" fmla="*/ 149 w 155"/>
                  <a:gd name="T83" fmla="*/ 5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5" h="78">
                    <a:moveTo>
                      <a:pt x="0" y="57"/>
                    </a:moveTo>
                    <a:lnTo>
                      <a:pt x="2" y="59"/>
                    </a:lnTo>
                    <a:lnTo>
                      <a:pt x="4" y="61"/>
                    </a:lnTo>
                    <a:lnTo>
                      <a:pt x="8" y="57"/>
                    </a:lnTo>
                    <a:lnTo>
                      <a:pt x="8" y="45"/>
                    </a:lnTo>
                    <a:lnTo>
                      <a:pt x="10" y="37"/>
                    </a:lnTo>
                    <a:lnTo>
                      <a:pt x="10" y="33"/>
                    </a:lnTo>
                    <a:lnTo>
                      <a:pt x="10" y="35"/>
                    </a:lnTo>
                    <a:lnTo>
                      <a:pt x="12" y="39"/>
                    </a:lnTo>
                    <a:lnTo>
                      <a:pt x="12" y="59"/>
                    </a:lnTo>
                    <a:lnTo>
                      <a:pt x="14" y="63"/>
                    </a:lnTo>
                    <a:lnTo>
                      <a:pt x="14" y="69"/>
                    </a:lnTo>
                    <a:lnTo>
                      <a:pt x="16" y="67"/>
                    </a:lnTo>
                    <a:lnTo>
                      <a:pt x="18" y="67"/>
                    </a:lnTo>
                    <a:lnTo>
                      <a:pt x="20" y="67"/>
                    </a:lnTo>
                    <a:lnTo>
                      <a:pt x="22" y="63"/>
                    </a:lnTo>
                    <a:lnTo>
                      <a:pt x="22" y="59"/>
                    </a:lnTo>
                    <a:lnTo>
                      <a:pt x="24" y="53"/>
                    </a:lnTo>
                    <a:lnTo>
                      <a:pt x="24" y="47"/>
                    </a:lnTo>
                    <a:lnTo>
                      <a:pt x="26" y="49"/>
                    </a:lnTo>
                    <a:lnTo>
                      <a:pt x="26" y="51"/>
                    </a:lnTo>
                    <a:lnTo>
                      <a:pt x="28" y="53"/>
                    </a:lnTo>
                    <a:lnTo>
                      <a:pt x="28" y="55"/>
                    </a:lnTo>
                    <a:lnTo>
                      <a:pt x="30" y="57"/>
                    </a:lnTo>
                    <a:lnTo>
                      <a:pt x="30" y="63"/>
                    </a:lnTo>
                    <a:lnTo>
                      <a:pt x="32" y="63"/>
                    </a:lnTo>
                    <a:lnTo>
                      <a:pt x="34" y="61"/>
                    </a:lnTo>
                    <a:lnTo>
                      <a:pt x="34" y="49"/>
                    </a:lnTo>
                    <a:lnTo>
                      <a:pt x="36" y="45"/>
                    </a:lnTo>
                    <a:lnTo>
                      <a:pt x="36" y="43"/>
                    </a:lnTo>
                    <a:lnTo>
                      <a:pt x="38" y="47"/>
                    </a:lnTo>
                    <a:lnTo>
                      <a:pt x="38" y="59"/>
                    </a:lnTo>
                    <a:lnTo>
                      <a:pt x="40" y="63"/>
                    </a:lnTo>
                    <a:lnTo>
                      <a:pt x="40" y="67"/>
                    </a:lnTo>
                    <a:lnTo>
                      <a:pt x="41" y="65"/>
                    </a:lnTo>
                    <a:lnTo>
                      <a:pt x="41" y="63"/>
                    </a:lnTo>
                    <a:lnTo>
                      <a:pt x="45" y="59"/>
                    </a:lnTo>
                    <a:lnTo>
                      <a:pt x="43" y="59"/>
                    </a:lnTo>
                    <a:lnTo>
                      <a:pt x="45" y="59"/>
                    </a:lnTo>
                    <a:lnTo>
                      <a:pt x="47" y="57"/>
                    </a:lnTo>
                    <a:lnTo>
                      <a:pt x="49" y="55"/>
                    </a:lnTo>
                    <a:lnTo>
                      <a:pt x="49" y="53"/>
                    </a:lnTo>
                    <a:lnTo>
                      <a:pt x="51" y="51"/>
                    </a:lnTo>
                    <a:lnTo>
                      <a:pt x="51" y="47"/>
                    </a:lnTo>
                    <a:lnTo>
                      <a:pt x="55" y="43"/>
                    </a:lnTo>
                    <a:lnTo>
                      <a:pt x="55" y="39"/>
                    </a:lnTo>
                    <a:lnTo>
                      <a:pt x="57" y="41"/>
                    </a:lnTo>
                    <a:lnTo>
                      <a:pt x="57" y="45"/>
                    </a:lnTo>
                    <a:lnTo>
                      <a:pt x="59" y="47"/>
                    </a:lnTo>
                    <a:lnTo>
                      <a:pt x="59" y="55"/>
                    </a:lnTo>
                    <a:lnTo>
                      <a:pt x="61" y="57"/>
                    </a:lnTo>
                    <a:lnTo>
                      <a:pt x="61" y="59"/>
                    </a:lnTo>
                    <a:lnTo>
                      <a:pt x="63" y="61"/>
                    </a:lnTo>
                    <a:lnTo>
                      <a:pt x="63" y="65"/>
                    </a:lnTo>
                    <a:lnTo>
                      <a:pt x="65" y="65"/>
                    </a:lnTo>
                    <a:lnTo>
                      <a:pt x="67" y="67"/>
                    </a:lnTo>
                    <a:lnTo>
                      <a:pt x="69" y="65"/>
                    </a:lnTo>
                    <a:lnTo>
                      <a:pt x="69" y="63"/>
                    </a:lnTo>
                    <a:lnTo>
                      <a:pt x="71" y="61"/>
                    </a:lnTo>
                    <a:lnTo>
                      <a:pt x="71" y="55"/>
                    </a:lnTo>
                    <a:lnTo>
                      <a:pt x="73" y="53"/>
                    </a:lnTo>
                    <a:lnTo>
                      <a:pt x="73" y="47"/>
                    </a:lnTo>
                    <a:lnTo>
                      <a:pt x="77" y="41"/>
                    </a:lnTo>
                    <a:lnTo>
                      <a:pt x="75" y="41"/>
                    </a:lnTo>
                    <a:lnTo>
                      <a:pt x="77" y="49"/>
                    </a:lnTo>
                    <a:lnTo>
                      <a:pt x="79" y="51"/>
                    </a:lnTo>
                    <a:lnTo>
                      <a:pt x="79" y="55"/>
                    </a:lnTo>
                    <a:lnTo>
                      <a:pt x="81" y="57"/>
                    </a:lnTo>
                    <a:lnTo>
                      <a:pt x="83" y="59"/>
                    </a:lnTo>
                    <a:lnTo>
                      <a:pt x="85" y="61"/>
                    </a:lnTo>
                    <a:lnTo>
                      <a:pt x="85" y="65"/>
                    </a:lnTo>
                    <a:lnTo>
                      <a:pt x="89" y="69"/>
                    </a:lnTo>
                    <a:lnTo>
                      <a:pt x="89" y="73"/>
                    </a:lnTo>
                    <a:lnTo>
                      <a:pt x="91" y="71"/>
                    </a:lnTo>
                    <a:lnTo>
                      <a:pt x="93" y="69"/>
                    </a:lnTo>
                    <a:lnTo>
                      <a:pt x="93" y="63"/>
                    </a:lnTo>
                    <a:lnTo>
                      <a:pt x="94" y="61"/>
                    </a:lnTo>
                    <a:lnTo>
                      <a:pt x="94" y="55"/>
                    </a:lnTo>
                    <a:lnTo>
                      <a:pt x="96" y="51"/>
                    </a:lnTo>
                    <a:lnTo>
                      <a:pt x="96" y="43"/>
                    </a:lnTo>
                    <a:lnTo>
                      <a:pt x="98" y="39"/>
                    </a:lnTo>
                    <a:lnTo>
                      <a:pt x="100" y="43"/>
                    </a:lnTo>
                    <a:lnTo>
                      <a:pt x="100" y="51"/>
                    </a:lnTo>
                    <a:lnTo>
                      <a:pt x="102" y="55"/>
                    </a:lnTo>
                    <a:lnTo>
                      <a:pt x="102" y="63"/>
                    </a:lnTo>
                    <a:lnTo>
                      <a:pt x="104" y="65"/>
                    </a:lnTo>
                    <a:lnTo>
                      <a:pt x="104" y="69"/>
                    </a:lnTo>
                    <a:lnTo>
                      <a:pt x="106" y="69"/>
                    </a:lnTo>
                    <a:lnTo>
                      <a:pt x="108" y="67"/>
                    </a:lnTo>
                    <a:lnTo>
                      <a:pt x="110" y="65"/>
                    </a:lnTo>
                    <a:lnTo>
                      <a:pt x="112" y="63"/>
                    </a:lnTo>
                    <a:lnTo>
                      <a:pt x="114" y="63"/>
                    </a:lnTo>
                    <a:lnTo>
                      <a:pt x="114" y="55"/>
                    </a:lnTo>
                    <a:lnTo>
                      <a:pt x="116" y="47"/>
                    </a:lnTo>
                    <a:lnTo>
                      <a:pt x="116" y="30"/>
                    </a:lnTo>
                    <a:lnTo>
                      <a:pt x="118" y="20"/>
                    </a:lnTo>
                    <a:lnTo>
                      <a:pt x="118" y="8"/>
                    </a:lnTo>
                    <a:lnTo>
                      <a:pt x="120" y="2"/>
                    </a:lnTo>
                    <a:lnTo>
                      <a:pt x="120" y="0"/>
                    </a:lnTo>
                    <a:lnTo>
                      <a:pt x="120" y="10"/>
                    </a:lnTo>
                    <a:lnTo>
                      <a:pt x="122" y="18"/>
                    </a:lnTo>
                    <a:lnTo>
                      <a:pt x="122" y="37"/>
                    </a:lnTo>
                    <a:lnTo>
                      <a:pt x="124" y="47"/>
                    </a:lnTo>
                    <a:lnTo>
                      <a:pt x="124" y="69"/>
                    </a:lnTo>
                    <a:lnTo>
                      <a:pt x="126" y="73"/>
                    </a:lnTo>
                    <a:lnTo>
                      <a:pt x="126" y="77"/>
                    </a:lnTo>
                    <a:lnTo>
                      <a:pt x="128" y="78"/>
                    </a:lnTo>
                    <a:lnTo>
                      <a:pt x="132" y="75"/>
                    </a:lnTo>
                    <a:lnTo>
                      <a:pt x="132" y="69"/>
                    </a:lnTo>
                    <a:lnTo>
                      <a:pt x="134" y="67"/>
                    </a:lnTo>
                    <a:lnTo>
                      <a:pt x="134" y="59"/>
                    </a:lnTo>
                    <a:lnTo>
                      <a:pt x="136" y="53"/>
                    </a:lnTo>
                    <a:lnTo>
                      <a:pt x="136" y="41"/>
                    </a:lnTo>
                    <a:lnTo>
                      <a:pt x="138" y="45"/>
                    </a:lnTo>
                    <a:lnTo>
                      <a:pt x="138" y="55"/>
                    </a:lnTo>
                    <a:lnTo>
                      <a:pt x="140" y="59"/>
                    </a:lnTo>
                    <a:lnTo>
                      <a:pt x="140" y="71"/>
                    </a:lnTo>
                    <a:lnTo>
                      <a:pt x="142" y="71"/>
                    </a:lnTo>
                    <a:lnTo>
                      <a:pt x="144" y="69"/>
                    </a:lnTo>
                    <a:lnTo>
                      <a:pt x="145" y="67"/>
                    </a:lnTo>
                    <a:lnTo>
                      <a:pt x="145" y="65"/>
                    </a:lnTo>
                    <a:lnTo>
                      <a:pt x="147" y="63"/>
                    </a:lnTo>
                    <a:lnTo>
                      <a:pt x="147" y="57"/>
                    </a:lnTo>
                    <a:lnTo>
                      <a:pt x="149" y="55"/>
                    </a:lnTo>
                    <a:lnTo>
                      <a:pt x="149" y="51"/>
                    </a:lnTo>
                    <a:lnTo>
                      <a:pt x="149" y="53"/>
                    </a:lnTo>
                    <a:lnTo>
                      <a:pt x="151" y="55"/>
                    </a:lnTo>
                    <a:lnTo>
                      <a:pt x="155" y="5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0" name="Freeform 142"/>
              <p:cNvSpPr>
                <a:spLocks noChangeAspect="1"/>
              </p:cNvSpPr>
              <p:nvPr/>
            </p:nvSpPr>
            <p:spPr bwMode="auto">
              <a:xfrm flipV="1">
                <a:off x="2475" y="4122"/>
                <a:ext cx="656" cy="81"/>
              </a:xfrm>
              <a:custGeom>
                <a:avLst/>
                <a:gdLst>
                  <a:gd name="T0" fmla="*/ 2 w 142"/>
                  <a:gd name="T1" fmla="*/ 59 h 92"/>
                  <a:gd name="T2" fmla="*/ 8 w 142"/>
                  <a:gd name="T3" fmla="*/ 57 h 92"/>
                  <a:gd name="T4" fmla="*/ 14 w 142"/>
                  <a:gd name="T5" fmla="*/ 61 h 92"/>
                  <a:gd name="T6" fmla="*/ 16 w 142"/>
                  <a:gd name="T7" fmla="*/ 51 h 92"/>
                  <a:gd name="T8" fmla="*/ 20 w 142"/>
                  <a:gd name="T9" fmla="*/ 37 h 92"/>
                  <a:gd name="T10" fmla="*/ 22 w 142"/>
                  <a:gd name="T11" fmla="*/ 69 h 92"/>
                  <a:gd name="T12" fmla="*/ 26 w 142"/>
                  <a:gd name="T13" fmla="*/ 75 h 92"/>
                  <a:gd name="T14" fmla="*/ 30 w 142"/>
                  <a:gd name="T15" fmla="*/ 65 h 92"/>
                  <a:gd name="T16" fmla="*/ 32 w 142"/>
                  <a:gd name="T17" fmla="*/ 51 h 92"/>
                  <a:gd name="T18" fmla="*/ 36 w 142"/>
                  <a:gd name="T19" fmla="*/ 41 h 92"/>
                  <a:gd name="T20" fmla="*/ 38 w 142"/>
                  <a:gd name="T21" fmla="*/ 47 h 92"/>
                  <a:gd name="T22" fmla="*/ 42 w 142"/>
                  <a:gd name="T23" fmla="*/ 61 h 92"/>
                  <a:gd name="T24" fmla="*/ 44 w 142"/>
                  <a:gd name="T25" fmla="*/ 69 h 92"/>
                  <a:gd name="T26" fmla="*/ 47 w 142"/>
                  <a:gd name="T27" fmla="*/ 71 h 92"/>
                  <a:gd name="T28" fmla="*/ 51 w 142"/>
                  <a:gd name="T29" fmla="*/ 59 h 92"/>
                  <a:gd name="T30" fmla="*/ 53 w 142"/>
                  <a:gd name="T31" fmla="*/ 61 h 92"/>
                  <a:gd name="T32" fmla="*/ 57 w 142"/>
                  <a:gd name="T33" fmla="*/ 67 h 92"/>
                  <a:gd name="T34" fmla="*/ 59 w 142"/>
                  <a:gd name="T35" fmla="*/ 43 h 92"/>
                  <a:gd name="T36" fmla="*/ 63 w 142"/>
                  <a:gd name="T37" fmla="*/ 73 h 92"/>
                  <a:gd name="T38" fmla="*/ 65 w 142"/>
                  <a:gd name="T39" fmla="*/ 86 h 92"/>
                  <a:gd name="T40" fmla="*/ 67 w 142"/>
                  <a:gd name="T41" fmla="*/ 69 h 92"/>
                  <a:gd name="T42" fmla="*/ 71 w 142"/>
                  <a:gd name="T43" fmla="*/ 61 h 92"/>
                  <a:gd name="T44" fmla="*/ 73 w 142"/>
                  <a:gd name="T45" fmla="*/ 79 h 92"/>
                  <a:gd name="T46" fmla="*/ 77 w 142"/>
                  <a:gd name="T47" fmla="*/ 75 h 92"/>
                  <a:gd name="T48" fmla="*/ 79 w 142"/>
                  <a:gd name="T49" fmla="*/ 37 h 92"/>
                  <a:gd name="T50" fmla="*/ 83 w 142"/>
                  <a:gd name="T51" fmla="*/ 2 h 92"/>
                  <a:gd name="T52" fmla="*/ 85 w 142"/>
                  <a:gd name="T53" fmla="*/ 39 h 92"/>
                  <a:gd name="T54" fmla="*/ 89 w 142"/>
                  <a:gd name="T55" fmla="*/ 71 h 92"/>
                  <a:gd name="T56" fmla="*/ 91 w 142"/>
                  <a:gd name="T57" fmla="*/ 90 h 92"/>
                  <a:gd name="T58" fmla="*/ 95 w 142"/>
                  <a:gd name="T59" fmla="*/ 82 h 92"/>
                  <a:gd name="T60" fmla="*/ 97 w 142"/>
                  <a:gd name="T61" fmla="*/ 63 h 92"/>
                  <a:gd name="T62" fmla="*/ 100 w 142"/>
                  <a:gd name="T63" fmla="*/ 12 h 92"/>
                  <a:gd name="T64" fmla="*/ 102 w 142"/>
                  <a:gd name="T65" fmla="*/ 41 h 92"/>
                  <a:gd name="T66" fmla="*/ 106 w 142"/>
                  <a:gd name="T67" fmla="*/ 86 h 92"/>
                  <a:gd name="T68" fmla="*/ 108 w 142"/>
                  <a:gd name="T69" fmla="*/ 88 h 92"/>
                  <a:gd name="T70" fmla="*/ 112 w 142"/>
                  <a:gd name="T71" fmla="*/ 79 h 92"/>
                  <a:gd name="T72" fmla="*/ 116 w 142"/>
                  <a:gd name="T73" fmla="*/ 63 h 92"/>
                  <a:gd name="T74" fmla="*/ 122 w 142"/>
                  <a:gd name="T75" fmla="*/ 57 h 92"/>
                  <a:gd name="T76" fmla="*/ 126 w 142"/>
                  <a:gd name="T77" fmla="*/ 59 h 92"/>
                  <a:gd name="T78" fmla="*/ 130 w 142"/>
                  <a:gd name="T79" fmla="*/ 51 h 92"/>
                  <a:gd name="T80" fmla="*/ 134 w 142"/>
                  <a:gd name="T81" fmla="*/ 39 h 92"/>
                  <a:gd name="T82" fmla="*/ 136 w 142"/>
                  <a:gd name="T83" fmla="*/ 6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92">
                    <a:moveTo>
                      <a:pt x="2" y="63"/>
                    </a:moveTo>
                    <a:lnTo>
                      <a:pt x="0" y="63"/>
                    </a:lnTo>
                    <a:lnTo>
                      <a:pt x="2" y="59"/>
                    </a:lnTo>
                    <a:lnTo>
                      <a:pt x="4" y="59"/>
                    </a:lnTo>
                    <a:lnTo>
                      <a:pt x="6" y="57"/>
                    </a:lnTo>
                    <a:lnTo>
                      <a:pt x="8" y="57"/>
                    </a:lnTo>
                    <a:lnTo>
                      <a:pt x="12" y="61"/>
                    </a:lnTo>
                    <a:lnTo>
                      <a:pt x="12" y="63"/>
                    </a:lnTo>
                    <a:lnTo>
                      <a:pt x="14" y="61"/>
                    </a:lnTo>
                    <a:lnTo>
                      <a:pt x="14" y="57"/>
                    </a:lnTo>
                    <a:lnTo>
                      <a:pt x="16" y="55"/>
                    </a:lnTo>
                    <a:lnTo>
                      <a:pt x="16" y="51"/>
                    </a:lnTo>
                    <a:lnTo>
                      <a:pt x="18" y="47"/>
                    </a:lnTo>
                    <a:lnTo>
                      <a:pt x="18" y="36"/>
                    </a:lnTo>
                    <a:lnTo>
                      <a:pt x="20" y="37"/>
                    </a:lnTo>
                    <a:lnTo>
                      <a:pt x="20" y="47"/>
                    </a:lnTo>
                    <a:lnTo>
                      <a:pt x="22" y="53"/>
                    </a:lnTo>
                    <a:lnTo>
                      <a:pt x="22" y="69"/>
                    </a:lnTo>
                    <a:lnTo>
                      <a:pt x="24" y="73"/>
                    </a:lnTo>
                    <a:lnTo>
                      <a:pt x="24" y="77"/>
                    </a:lnTo>
                    <a:lnTo>
                      <a:pt x="26" y="75"/>
                    </a:lnTo>
                    <a:lnTo>
                      <a:pt x="26" y="67"/>
                    </a:lnTo>
                    <a:lnTo>
                      <a:pt x="28" y="67"/>
                    </a:lnTo>
                    <a:lnTo>
                      <a:pt x="30" y="65"/>
                    </a:lnTo>
                    <a:lnTo>
                      <a:pt x="30" y="63"/>
                    </a:lnTo>
                    <a:lnTo>
                      <a:pt x="32" y="59"/>
                    </a:lnTo>
                    <a:lnTo>
                      <a:pt x="32" y="51"/>
                    </a:lnTo>
                    <a:lnTo>
                      <a:pt x="34" y="49"/>
                    </a:lnTo>
                    <a:lnTo>
                      <a:pt x="34" y="43"/>
                    </a:lnTo>
                    <a:lnTo>
                      <a:pt x="36" y="41"/>
                    </a:lnTo>
                    <a:lnTo>
                      <a:pt x="36" y="43"/>
                    </a:lnTo>
                    <a:lnTo>
                      <a:pt x="38" y="45"/>
                    </a:lnTo>
                    <a:lnTo>
                      <a:pt x="38" y="47"/>
                    </a:lnTo>
                    <a:lnTo>
                      <a:pt x="40" y="49"/>
                    </a:lnTo>
                    <a:lnTo>
                      <a:pt x="40" y="57"/>
                    </a:lnTo>
                    <a:lnTo>
                      <a:pt x="42" y="61"/>
                    </a:lnTo>
                    <a:lnTo>
                      <a:pt x="42" y="65"/>
                    </a:lnTo>
                    <a:lnTo>
                      <a:pt x="44" y="67"/>
                    </a:lnTo>
                    <a:lnTo>
                      <a:pt x="44" y="69"/>
                    </a:lnTo>
                    <a:lnTo>
                      <a:pt x="44" y="67"/>
                    </a:lnTo>
                    <a:lnTo>
                      <a:pt x="45" y="67"/>
                    </a:lnTo>
                    <a:lnTo>
                      <a:pt x="47" y="71"/>
                    </a:lnTo>
                    <a:lnTo>
                      <a:pt x="49" y="69"/>
                    </a:lnTo>
                    <a:lnTo>
                      <a:pt x="49" y="63"/>
                    </a:lnTo>
                    <a:lnTo>
                      <a:pt x="51" y="59"/>
                    </a:lnTo>
                    <a:lnTo>
                      <a:pt x="51" y="55"/>
                    </a:lnTo>
                    <a:lnTo>
                      <a:pt x="53" y="57"/>
                    </a:lnTo>
                    <a:lnTo>
                      <a:pt x="53" y="61"/>
                    </a:lnTo>
                    <a:lnTo>
                      <a:pt x="55" y="63"/>
                    </a:lnTo>
                    <a:lnTo>
                      <a:pt x="55" y="67"/>
                    </a:lnTo>
                    <a:lnTo>
                      <a:pt x="57" y="67"/>
                    </a:lnTo>
                    <a:lnTo>
                      <a:pt x="57" y="57"/>
                    </a:lnTo>
                    <a:lnTo>
                      <a:pt x="59" y="49"/>
                    </a:lnTo>
                    <a:lnTo>
                      <a:pt x="59" y="43"/>
                    </a:lnTo>
                    <a:lnTo>
                      <a:pt x="61" y="47"/>
                    </a:lnTo>
                    <a:lnTo>
                      <a:pt x="61" y="67"/>
                    </a:lnTo>
                    <a:lnTo>
                      <a:pt x="63" y="73"/>
                    </a:lnTo>
                    <a:lnTo>
                      <a:pt x="63" y="82"/>
                    </a:lnTo>
                    <a:lnTo>
                      <a:pt x="65" y="84"/>
                    </a:lnTo>
                    <a:lnTo>
                      <a:pt x="65" y="86"/>
                    </a:lnTo>
                    <a:lnTo>
                      <a:pt x="65" y="82"/>
                    </a:lnTo>
                    <a:lnTo>
                      <a:pt x="67" y="79"/>
                    </a:lnTo>
                    <a:lnTo>
                      <a:pt x="67" y="69"/>
                    </a:lnTo>
                    <a:lnTo>
                      <a:pt x="69" y="63"/>
                    </a:lnTo>
                    <a:lnTo>
                      <a:pt x="69" y="59"/>
                    </a:lnTo>
                    <a:lnTo>
                      <a:pt x="71" y="61"/>
                    </a:lnTo>
                    <a:lnTo>
                      <a:pt x="71" y="67"/>
                    </a:lnTo>
                    <a:lnTo>
                      <a:pt x="73" y="69"/>
                    </a:lnTo>
                    <a:lnTo>
                      <a:pt x="73" y="79"/>
                    </a:lnTo>
                    <a:lnTo>
                      <a:pt x="75" y="81"/>
                    </a:lnTo>
                    <a:lnTo>
                      <a:pt x="75" y="79"/>
                    </a:lnTo>
                    <a:lnTo>
                      <a:pt x="77" y="75"/>
                    </a:lnTo>
                    <a:lnTo>
                      <a:pt x="77" y="67"/>
                    </a:lnTo>
                    <a:lnTo>
                      <a:pt x="79" y="61"/>
                    </a:lnTo>
                    <a:lnTo>
                      <a:pt x="79" y="37"/>
                    </a:lnTo>
                    <a:lnTo>
                      <a:pt x="81" y="22"/>
                    </a:lnTo>
                    <a:lnTo>
                      <a:pt x="81" y="0"/>
                    </a:lnTo>
                    <a:lnTo>
                      <a:pt x="83" y="2"/>
                    </a:lnTo>
                    <a:lnTo>
                      <a:pt x="83" y="14"/>
                    </a:lnTo>
                    <a:lnTo>
                      <a:pt x="85" y="22"/>
                    </a:lnTo>
                    <a:lnTo>
                      <a:pt x="85" y="39"/>
                    </a:lnTo>
                    <a:lnTo>
                      <a:pt x="87" y="47"/>
                    </a:lnTo>
                    <a:lnTo>
                      <a:pt x="87" y="67"/>
                    </a:lnTo>
                    <a:lnTo>
                      <a:pt x="89" y="71"/>
                    </a:lnTo>
                    <a:lnTo>
                      <a:pt x="89" y="82"/>
                    </a:lnTo>
                    <a:lnTo>
                      <a:pt x="91" y="86"/>
                    </a:lnTo>
                    <a:lnTo>
                      <a:pt x="91" y="90"/>
                    </a:lnTo>
                    <a:lnTo>
                      <a:pt x="93" y="88"/>
                    </a:lnTo>
                    <a:lnTo>
                      <a:pt x="93" y="84"/>
                    </a:lnTo>
                    <a:lnTo>
                      <a:pt x="95" y="82"/>
                    </a:lnTo>
                    <a:lnTo>
                      <a:pt x="95" y="73"/>
                    </a:lnTo>
                    <a:lnTo>
                      <a:pt x="97" y="69"/>
                    </a:lnTo>
                    <a:lnTo>
                      <a:pt x="97" y="63"/>
                    </a:lnTo>
                    <a:lnTo>
                      <a:pt x="98" y="59"/>
                    </a:lnTo>
                    <a:lnTo>
                      <a:pt x="98" y="26"/>
                    </a:lnTo>
                    <a:lnTo>
                      <a:pt x="100" y="12"/>
                    </a:lnTo>
                    <a:lnTo>
                      <a:pt x="100" y="2"/>
                    </a:lnTo>
                    <a:lnTo>
                      <a:pt x="102" y="6"/>
                    </a:lnTo>
                    <a:lnTo>
                      <a:pt x="102" y="41"/>
                    </a:lnTo>
                    <a:lnTo>
                      <a:pt x="104" y="53"/>
                    </a:lnTo>
                    <a:lnTo>
                      <a:pt x="104" y="79"/>
                    </a:lnTo>
                    <a:lnTo>
                      <a:pt x="106" y="86"/>
                    </a:lnTo>
                    <a:lnTo>
                      <a:pt x="106" y="92"/>
                    </a:lnTo>
                    <a:lnTo>
                      <a:pt x="108" y="90"/>
                    </a:lnTo>
                    <a:lnTo>
                      <a:pt x="108" y="88"/>
                    </a:lnTo>
                    <a:lnTo>
                      <a:pt x="110" y="84"/>
                    </a:lnTo>
                    <a:lnTo>
                      <a:pt x="110" y="81"/>
                    </a:lnTo>
                    <a:lnTo>
                      <a:pt x="112" y="79"/>
                    </a:lnTo>
                    <a:lnTo>
                      <a:pt x="112" y="71"/>
                    </a:lnTo>
                    <a:lnTo>
                      <a:pt x="116" y="67"/>
                    </a:lnTo>
                    <a:lnTo>
                      <a:pt x="116" y="63"/>
                    </a:lnTo>
                    <a:lnTo>
                      <a:pt x="118" y="61"/>
                    </a:lnTo>
                    <a:lnTo>
                      <a:pt x="120" y="61"/>
                    </a:lnTo>
                    <a:lnTo>
                      <a:pt x="122" y="57"/>
                    </a:lnTo>
                    <a:lnTo>
                      <a:pt x="124" y="55"/>
                    </a:lnTo>
                    <a:lnTo>
                      <a:pt x="124" y="59"/>
                    </a:lnTo>
                    <a:lnTo>
                      <a:pt x="126" y="59"/>
                    </a:lnTo>
                    <a:lnTo>
                      <a:pt x="128" y="57"/>
                    </a:lnTo>
                    <a:lnTo>
                      <a:pt x="128" y="55"/>
                    </a:lnTo>
                    <a:lnTo>
                      <a:pt x="130" y="51"/>
                    </a:lnTo>
                    <a:lnTo>
                      <a:pt x="130" y="43"/>
                    </a:lnTo>
                    <a:lnTo>
                      <a:pt x="132" y="39"/>
                    </a:lnTo>
                    <a:lnTo>
                      <a:pt x="134" y="39"/>
                    </a:lnTo>
                    <a:lnTo>
                      <a:pt x="134" y="51"/>
                    </a:lnTo>
                    <a:lnTo>
                      <a:pt x="136" y="57"/>
                    </a:lnTo>
                    <a:lnTo>
                      <a:pt x="136" y="63"/>
                    </a:lnTo>
                    <a:lnTo>
                      <a:pt x="138" y="65"/>
                    </a:lnTo>
                    <a:lnTo>
                      <a:pt x="142" y="6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1" name="Freeform 143"/>
              <p:cNvSpPr>
                <a:spLocks noChangeAspect="1"/>
              </p:cNvSpPr>
              <p:nvPr/>
            </p:nvSpPr>
            <p:spPr bwMode="auto">
              <a:xfrm flipV="1">
                <a:off x="3123" y="4120"/>
                <a:ext cx="706" cy="90"/>
              </a:xfrm>
              <a:custGeom>
                <a:avLst/>
                <a:gdLst>
                  <a:gd name="T0" fmla="*/ 2 w 153"/>
                  <a:gd name="T1" fmla="*/ 63 h 102"/>
                  <a:gd name="T2" fmla="*/ 6 w 153"/>
                  <a:gd name="T3" fmla="*/ 53 h 102"/>
                  <a:gd name="T4" fmla="*/ 8 w 153"/>
                  <a:gd name="T5" fmla="*/ 67 h 102"/>
                  <a:gd name="T6" fmla="*/ 13 w 153"/>
                  <a:gd name="T7" fmla="*/ 87 h 102"/>
                  <a:gd name="T8" fmla="*/ 15 w 153"/>
                  <a:gd name="T9" fmla="*/ 83 h 102"/>
                  <a:gd name="T10" fmla="*/ 19 w 153"/>
                  <a:gd name="T11" fmla="*/ 73 h 102"/>
                  <a:gd name="T12" fmla="*/ 25 w 153"/>
                  <a:gd name="T13" fmla="*/ 77 h 102"/>
                  <a:gd name="T14" fmla="*/ 29 w 153"/>
                  <a:gd name="T15" fmla="*/ 69 h 102"/>
                  <a:gd name="T16" fmla="*/ 31 w 153"/>
                  <a:gd name="T17" fmla="*/ 53 h 102"/>
                  <a:gd name="T18" fmla="*/ 35 w 153"/>
                  <a:gd name="T19" fmla="*/ 61 h 102"/>
                  <a:gd name="T20" fmla="*/ 39 w 153"/>
                  <a:gd name="T21" fmla="*/ 71 h 102"/>
                  <a:gd name="T22" fmla="*/ 43 w 153"/>
                  <a:gd name="T23" fmla="*/ 57 h 102"/>
                  <a:gd name="T24" fmla="*/ 47 w 153"/>
                  <a:gd name="T25" fmla="*/ 2 h 102"/>
                  <a:gd name="T26" fmla="*/ 49 w 153"/>
                  <a:gd name="T27" fmla="*/ 12 h 102"/>
                  <a:gd name="T28" fmla="*/ 51 w 153"/>
                  <a:gd name="T29" fmla="*/ 100 h 102"/>
                  <a:gd name="T30" fmla="*/ 57 w 153"/>
                  <a:gd name="T31" fmla="*/ 94 h 102"/>
                  <a:gd name="T32" fmla="*/ 59 w 153"/>
                  <a:gd name="T33" fmla="*/ 81 h 102"/>
                  <a:gd name="T34" fmla="*/ 64 w 153"/>
                  <a:gd name="T35" fmla="*/ 77 h 102"/>
                  <a:gd name="T36" fmla="*/ 68 w 153"/>
                  <a:gd name="T37" fmla="*/ 81 h 102"/>
                  <a:gd name="T38" fmla="*/ 72 w 153"/>
                  <a:gd name="T39" fmla="*/ 45 h 102"/>
                  <a:gd name="T40" fmla="*/ 74 w 153"/>
                  <a:gd name="T41" fmla="*/ 32 h 102"/>
                  <a:gd name="T42" fmla="*/ 78 w 153"/>
                  <a:gd name="T43" fmla="*/ 75 h 102"/>
                  <a:gd name="T44" fmla="*/ 80 w 153"/>
                  <a:gd name="T45" fmla="*/ 75 h 102"/>
                  <a:gd name="T46" fmla="*/ 84 w 153"/>
                  <a:gd name="T47" fmla="*/ 57 h 102"/>
                  <a:gd name="T48" fmla="*/ 86 w 153"/>
                  <a:gd name="T49" fmla="*/ 73 h 102"/>
                  <a:gd name="T50" fmla="*/ 90 w 153"/>
                  <a:gd name="T51" fmla="*/ 65 h 102"/>
                  <a:gd name="T52" fmla="*/ 92 w 153"/>
                  <a:gd name="T53" fmla="*/ 89 h 102"/>
                  <a:gd name="T54" fmla="*/ 94 w 153"/>
                  <a:gd name="T55" fmla="*/ 92 h 102"/>
                  <a:gd name="T56" fmla="*/ 100 w 153"/>
                  <a:gd name="T57" fmla="*/ 75 h 102"/>
                  <a:gd name="T58" fmla="*/ 102 w 153"/>
                  <a:gd name="T59" fmla="*/ 53 h 102"/>
                  <a:gd name="T60" fmla="*/ 106 w 153"/>
                  <a:gd name="T61" fmla="*/ 59 h 102"/>
                  <a:gd name="T62" fmla="*/ 108 w 153"/>
                  <a:gd name="T63" fmla="*/ 69 h 102"/>
                  <a:gd name="T64" fmla="*/ 114 w 153"/>
                  <a:gd name="T65" fmla="*/ 75 h 102"/>
                  <a:gd name="T66" fmla="*/ 119 w 153"/>
                  <a:gd name="T67" fmla="*/ 73 h 102"/>
                  <a:gd name="T68" fmla="*/ 123 w 153"/>
                  <a:gd name="T69" fmla="*/ 67 h 102"/>
                  <a:gd name="T70" fmla="*/ 127 w 153"/>
                  <a:gd name="T71" fmla="*/ 55 h 102"/>
                  <a:gd name="T72" fmla="*/ 131 w 153"/>
                  <a:gd name="T73" fmla="*/ 63 h 102"/>
                  <a:gd name="T74" fmla="*/ 133 w 153"/>
                  <a:gd name="T75" fmla="*/ 59 h 102"/>
                  <a:gd name="T76" fmla="*/ 137 w 153"/>
                  <a:gd name="T77" fmla="*/ 63 h 102"/>
                  <a:gd name="T78" fmla="*/ 141 w 153"/>
                  <a:gd name="T79" fmla="*/ 71 h 102"/>
                  <a:gd name="T80" fmla="*/ 147 w 153"/>
                  <a:gd name="T81" fmla="*/ 73 h 102"/>
                  <a:gd name="T82" fmla="*/ 151 w 153"/>
                  <a:gd name="T83" fmla="*/ 7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102">
                    <a:moveTo>
                      <a:pt x="2" y="73"/>
                    </a:moveTo>
                    <a:lnTo>
                      <a:pt x="0" y="73"/>
                    </a:lnTo>
                    <a:lnTo>
                      <a:pt x="2" y="63"/>
                    </a:lnTo>
                    <a:lnTo>
                      <a:pt x="4" y="57"/>
                    </a:lnTo>
                    <a:lnTo>
                      <a:pt x="4" y="51"/>
                    </a:lnTo>
                    <a:lnTo>
                      <a:pt x="6" y="53"/>
                    </a:lnTo>
                    <a:lnTo>
                      <a:pt x="6" y="55"/>
                    </a:lnTo>
                    <a:lnTo>
                      <a:pt x="8" y="59"/>
                    </a:lnTo>
                    <a:lnTo>
                      <a:pt x="8" y="67"/>
                    </a:lnTo>
                    <a:lnTo>
                      <a:pt x="9" y="71"/>
                    </a:lnTo>
                    <a:lnTo>
                      <a:pt x="9" y="83"/>
                    </a:lnTo>
                    <a:lnTo>
                      <a:pt x="13" y="87"/>
                    </a:lnTo>
                    <a:lnTo>
                      <a:pt x="11" y="87"/>
                    </a:lnTo>
                    <a:lnTo>
                      <a:pt x="13" y="85"/>
                    </a:lnTo>
                    <a:lnTo>
                      <a:pt x="15" y="83"/>
                    </a:lnTo>
                    <a:lnTo>
                      <a:pt x="15" y="79"/>
                    </a:lnTo>
                    <a:lnTo>
                      <a:pt x="19" y="75"/>
                    </a:lnTo>
                    <a:lnTo>
                      <a:pt x="19" y="73"/>
                    </a:lnTo>
                    <a:lnTo>
                      <a:pt x="21" y="75"/>
                    </a:lnTo>
                    <a:lnTo>
                      <a:pt x="23" y="77"/>
                    </a:lnTo>
                    <a:lnTo>
                      <a:pt x="25" y="77"/>
                    </a:lnTo>
                    <a:lnTo>
                      <a:pt x="27" y="73"/>
                    </a:lnTo>
                    <a:lnTo>
                      <a:pt x="27" y="71"/>
                    </a:lnTo>
                    <a:lnTo>
                      <a:pt x="29" y="69"/>
                    </a:lnTo>
                    <a:lnTo>
                      <a:pt x="29" y="61"/>
                    </a:lnTo>
                    <a:lnTo>
                      <a:pt x="31" y="57"/>
                    </a:lnTo>
                    <a:lnTo>
                      <a:pt x="31" y="53"/>
                    </a:lnTo>
                    <a:lnTo>
                      <a:pt x="33" y="55"/>
                    </a:lnTo>
                    <a:lnTo>
                      <a:pt x="33" y="59"/>
                    </a:lnTo>
                    <a:lnTo>
                      <a:pt x="35" y="61"/>
                    </a:lnTo>
                    <a:lnTo>
                      <a:pt x="35" y="67"/>
                    </a:lnTo>
                    <a:lnTo>
                      <a:pt x="37" y="69"/>
                    </a:lnTo>
                    <a:lnTo>
                      <a:pt x="39" y="71"/>
                    </a:lnTo>
                    <a:lnTo>
                      <a:pt x="41" y="69"/>
                    </a:lnTo>
                    <a:lnTo>
                      <a:pt x="43" y="67"/>
                    </a:lnTo>
                    <a:lnTo>
                      <a:pt x="43" y="57"/>
                    </a:lnTo>
                    <a:lnTo>
                      <a:pt x="45" y="47"/>
                    </a:lnTo>
                    <a:lnTo>
                      <a:pt x="45" y="10"/>
                    </a:lnTo>
                    <a:lnTo>
                      <a:pt x="47" y="2"/>
                    </a:lnTo>
                    <a:lnTo>
                      <a:pt x="47" y="0"/>
                    </a:lnTo>
                    <a:lnTo>
                      <a:pt x="47" y="4"/>
                    </a:lnTo>
                    <a:lnTo>
                      <a:pt x="49" y="12"/>
                    </a:lnTo>
                    <a:lnTo>
                      <a:pt x="49" y="63"/>
                    </a:lnTo>
                    <a:lnTo>
                      <a:pt x="51" y="79"/>
                    </a:lnTo>
                    <a:lnTo>
                      <a:pt x="51" y="100"/>
                    </a:lnTo>
                    <a:lnTo>
                      <a:pt x="53" y="102"/>
                    </a:lnTo>
                    <a:lnTo>
                      <a:pt x="53" y="98"/>
                    </a:lnTo>
                    <a:lnTo>
                      <a:pt x="57" y="94"/>
                    </a:lnTo>
                    <a:lnTo>
                      <a:pt x="57" y="90"/>
                    </a:lnTo>
                    <a:lnTo>
                      <a:pt x="59" y="87"/>
                    </a:lnTo>
                    <a:lnTo>
                      <a:pt x="59" y="81"/>
                    </a:lnTo>
                    <a:lnTo>
                      <a:pt x="61" y="81"/>
                    </a:lnTo>
                    <a:lnTo>
                      <a:pt x="62" y="79"/>
                    </a:lnTo>
                    <a:lnTo>
                      <a:pt x="64" y="77"/>
                    </a:lnTo>
                    <a:lnTo>
                      <a:pt x="68" y="81"/>
                    </a:lnTo>
                    <a:lnTo>
                      <a:pt x="68" y="83"/>
                    </a:lnTo>
                    <a:lnTo>
                      <a:pt x="68" y="81"/>
                    </a:lnTo>
                    <a:lnTo>
                      <a:pt x="70" y="81"/>
                    </a:lnTo>
                    <a:lnTo>
                      <a:pt x="70" y="59"/>
                    </a:lnTo>
                    <a:lnTo>
                      <a:pt x="72" y="45"/>
                    </a:lnTo>
                    <a:lnTo>
                      <a:pt x="72" y="18"/>
                    </a:lnTo>
                    <a:lnTo>
                      <a:pt x="74" y="14"/>
                    </a:lnTo>
                    <a:lnTo>
                      <a:pt x="74" y="32"/>
                    </a:lnTo>
                    <a:lnTo>
                      <a:pt x="76" y="44"/>
                    </a:lnTo>
                    <a:lnTo>
                      <a:pt x="76" y="63"/>
                    </a:lnTo>
                    <a:lnTo>
                      <a:pt x="78" y="75"/>
                    </a:lnTo>
                    <a:lnTo>
                      <a:pt x="78" y="87"/>
                    </a:lnTo>
                    <a:lnTo>
                      <a:pt x="80" y="85"/>
                    </a:lnTo>
                    <a:lnTo>
                      <a:pt x="80" y="75"/>
                    </a:lnTo>
                    <a:lnTo>
                      <a:pt x="82" y="69"/>
                    </a:lnTo>
                    <a:lnTo>
                      <a:pt x="82" y="59"/>
                    </a:lnTo>
                    <a:lnTo>
                      <a:pt x="84" y="57"/>
                    </a:lnTo>
                    <a:lnTo>
                      <a:pt x="84" y="59"/>
                    </a:lnTo>
                    <a:lnTo>
                      <a:pt x="86" y="63"/>
                    </a:lnTo>
                    <a:lnTo>
                      <a:pt x="86" y="73"/>
                    </a:lnTo>
                    <a:lnTo>
                      <a:pt x="88" y="77"/>
                    </a:lnTo>
                    <a:lnTo>
                      <a:pt x="88" y="69"/>
                    </a:lnTo>
                    <a:lnTo>
                      <a:pt x="90" y="65"/>
                    </a:lnTo>
                    <a:lnTo>
                      <a:pt x="90" y="71"/>
                    </a:lnTo>
                    <a:lnTo>
                      <a:pt x="92" y="75"/>
                    </a:lnTo>
                    <a:lnTo>
                      <a:pt x="92" y="89"/>
                    </a:lnTo>
                    <a:lnTo>
                      <a:pt x="94" y="92"/>
                    </a:lnTo>
                    <a:lnTo>
                      <a:pt x="94" y="94"/>
                    </a:lnTo>
                    <a:lnTo>
                      <a:pt x="94" y="92"/>
                    </a:lnTo>
                    <a:lnTo>
                      <a:pt x="96" y="90"/>
                    </a:lnTo>
                    <a:lnTo>
                      <a:pt x="96" y="79"/>
                    </a:lnTo>
                    <a:lnTo>
                      <a:pt x="100" y="75"/>
                    </a:lnTo>
                    <a:lnTo>
                      <a:pt x="100" y="63"/>
                    </a:lnTo>
                    <a:lnTo>
                      <a:pt x="102" y="59"/>
                    </a:lnTo>
                    <a:lnTo>
                      <a:pt x="102" y="53"/>
                    </a:lnTo>
                    <a:lnTo>
                      <a:pt x="104" y="55"/>
                    </a:lnTo>
                    <a:lnTo>
                      <a:pt x="104" y="57"/>
                    </a:lnTo>
                    <a:lnTo>
                      <a:pt x="106" y="59"/>
                    </a:lnTo>
                    <a:lnTo>
                      <a:pt x="106" y="63"/>
                    </a:lnTo>
                    <a:lnTo>
                      <a:pt x="108" y="65"/>
                    </a:lnTo>
                    <a:lnTo>
                      <a:pt x="108" y="69"/>
                    </a:lnTo>
                    <a:lnTo>
                      <a:pt x="110" y="71"/>
                    </a:lnTo>
                    <a:lnTo>
                      <a:pt x="112" y="73"/>
                    </a:lnTo>
                    <a:lnTo>
                      <a:pt x="114" y="75"/>
                    </a:lnTo>
                    <a:lnTo>
                      <a:pt x="115" y="75"/>
                    </a:lnTo>
                    <a:lnTo>
                      <a:pt x="117" y="75"/>
                    </a:lnTo>
                    <a:lnTo>
                      <a:pt x="119" y="73"/>
                    </a:lnTo>
                    <a:lnTo>
                      <a:pt x="121" y="71"/>
                    </a:lnTo>
                    <a:lnTo>
                      <a:pt x="123" y="69"/>
                    </a:lnTo>
                    <a:lnTo>
                      <a:pt x="123" y="67"/>
                    </a:lnTo>
                    <a:lnTo>
                      <a:pt x="125" y="63"/>
                    </a:lnTo>
                    <a:lnTo>
                      <a:pt x="125" y="55"/>
                    </a:lnTo>
                    <a:lnTo>
                      <a:pt x="127" y="55"/>
                    </a:lnTo>
                    <a:lnTo>
                      <a:pt x="129" y="59"/>
                    </a:lnTo>
                    <a:lnTo>
                      <a:pt x="129" y="63"/>
                    </a:lnTo>
                    <a:lnTo>
                      <a:pt x="131" y="63"/>
                    </a:lnTo>
                    <a:lnTo>
                      <a:pt x="131" y="59"/>
                    </a:lnTo>
                    <a:lnTo>
                      <a:pt x="135" y="59"/>
                    </a:lnTo>
                    <a:lnTo>
                      <a:pt x="133" y="59"/>
                    </a:lnTo>
                    <a:lnTo>
                      <a:pt x="135" y="57"/>
                    </a:lnTo>
                    <a:lnTo>
                      <a:pt x="137" y="59"/>
                    </a:lnTo>
                    <a:lnTo>
                      <a:pt x="137" y="63"/>
                    </a:lnTo>
                    <a:lnTo>
                      <a:pt x="139" y="65"/>
                    </a:lnTo>
                    <a:lnTo>
                      <a:pt x="139" y="69"/>
                    </a:lnTo>
                    <a:lnTo>
                      <a:pt x="141" y="71"/>
                    </a:lnTo>
                    <a:lnTo>
                      <a:pt x="143" y="73"/>
                    </a:lnTo>
                    <a:lnTo>
                      <a:pt x="145" y="73"/>
                    </a:lnTo>
                    <a:lnTo>
                      <a:pt x="147" y="73"/>
                    </a:lnTo>
                    <a:lnTo>
                      <a:pt x="149" y="75"/>
                    </a:lnTo>
                    <a:lnTo>
                      <a:pt x="151" y="77"/>
                    </a:lnTo>
                    <a:lnTo>
                      <a:pt x="151" y="75"/>
                    </a:lnTo>
                    <a:lnTo>
                      <a:pt x="153" y="69"/>
                    </a:lnTo>
                    <a:lnTo>
                      <a:pt x="153" y="53"/>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2" name="Freeform 144"/>
              <p:cNvSpPr>
                <a:spLocks noChangeAspect="1"/>
              </p:cNvSpPr>
              <p:nvPr/>
            </p:nvSpPr>
            <p:spPr bwMode="auto">
              <a:xfrm flipV="1">
                <a:off x="3829" y="4117"/>
                <a:ext cx="587" cy="76"/>
              </a:xfrm>
              <a:custGeom>
                <a:avLst/>
                <a:gdLst>
                  <a:gd name="T0" fmla="*/ 2 w 127"/>
                  <a:gd name="T1" fmla="*/ 22 h 86"/>
                  <a:gd name="T2" fmla="*/ 6 w 127"/>
                  <a:gd name="T3" fmla="*/ 37 h 86"/>
                  <a:gd name="T4" fmla="*/ 8 w 127"/>
                  <a:gd name="T5" fmla="*/ 69 h 86"/>
                  <a:gd name="T6" fmla="*/ 13 w 127"/>
                  <a:gd name="T7" fmla="*/ 67 h 86"/>
                  <a:gd name="T8" fmla="*/ 15 w 127"/>
                  <a:gd name="T9" fmla="*/ 53 h 86"/>
                  <a:gd name="T10" fmla="*/ 19 w 127"/>
                  <a:gd name="T11" fmla="*/ 47 h 86"/>
                  <a:gd name="T12" fmla="*/ 21 w 127"/>
                  <a:gd name="T13" fmla="*/ 59 h 86"/>
                  <a:gd name="T14" fmla="*/ 23 w 127"/>
                  <a:gd name="T15" fmla="*/ 59 h 86"/>
                  <a:gd name="T16" fmla="*/ 27 w 127"/>
                  <a:gd name="T17" fmla="*/ 27 h 86"/>
                  <a:gd name="T18" fmla="*/ 29 w 127"/>
                  <a:gd name="T19" fmla="*/ 33 h 86"/>
                  <a:gd name="T20" fmla="*/ 31 w 127"/>
                  <a:gd name="T21" fmla="*/ 55 h 86"/>
                  <a:gd name="T22" fmla="*/ 33 w 127"/>
                  <a:gd name="T23" fmla="*/ 39 h 86"/>
                  <a:gd name="T24" fmla="*/ 37 w 127"/>
                  <a:gd name="T25" fmla="*/ 31 h 86"/>
                  <a:gd name="T26" fmla="*/ 41 w 127"/>
                  <a:gd name="T27" fmla="*/ 20 h 86"/>
                  <a:gd name="T28" fmla="*/ 43 w 127"/>
                  <a:gd name="T29" fmla="*/ 57 h 86"/>
                  <a:gd name="T30" fmla="*/ 47 w 127"/>
                  <a:gd name="T31" fmla="*/ 74 h 86"/>
                  <a:gd name="T32" fmla="*/ 51 w 127"/>
                  <a:gd name="T33" fmla="*/ 35 h 86"/>
                  <a:gd name="T34" fmla="*/ 53 w 127"/>
                  <a:gd name="T35" fmla="*/ 35 h 86"/>
                  <a:gd name="T36" fmla="*/ 57 w 127"/>
                  <a:gd name="T37" fmla="*/ 47 h 86"/>
                  <a:gd name="T38" fmla="*/ 59 w 127"/>
                  <a:gd name="T39" fmla="*/ 59 h 86"/>
                  <a:gd name="T40" fmla="*/ 63 w 127"/>
                  <a:gd name="T41" fmla="*/ 63 h 86"/>
                  <a:gd name="T42" fmla="*/ 65 w 127"/>
                  <a:gd name="T43" fmla="*/ 51 h 86"/>
                  <a:gd name="T44" fmla="*/ 68 w 127"/>
                  <a:gd name="T45" fmla="*/ 59 h 86"/>
                  <a:gd name="T46" fmla="*/ 70 w 127"/>
                  <a:gd name="T47" fmla="*/ 53 h 86"/>
                  <a:gd name="T48" fmla="*/ 74 w 127"/>
                  <a:gd name="T49" fmla="*/ 10 h 86"/>
                  <a:gd name="T50" fmla="*/ 76 w 127"/>
                  <a:gd name="T51" fmla="*/ 27 h 86"/>
                  <a:gd name="T52" fmla="*/ 80 w 127"/>
                  <a:gd name="T53" fmla="*/ 69 h 86"/>
                  <a:gd name="T54" fmla="*/ 82 w 127"/>
                  <a:gd name="T55" fmla="*/ 86 h 86"/>
                  <a:gd name="T56" fmla="*/ 84 w 127"/>
                  <a:gd name="T57" fmla="*/ 74 h 86"/>
                  <a:gd name="T58" fmla="*/ 88 w 127"/>
                  <a:gd name="T59" fmla="*/ 27 h 86"/>
                  <a:gd name="T60" fmla="*/ 90 w 127"/>
                  <a:gd name="T61" fmla="*/ 12 h 86"/>
                  <a:gd name="T62" fmla="*/ 94 w 127"/>
                  <a:gd name="T63" fmla="*/ 51 h 86"/>
                  <a:gd name="T64" fmla="*/ 96 w 127"/>
                  <a:gd name="T65" fmla="*/ 69 h 86"/>
                  <a:gd name="T66" fmla="*/ 100 w 127"/>
                  <a:gd name="T67" fmla="*/ 63 h 86"/>
                  <a:gd name="T68" fmla="*/ 104 w 127"/>
                  <a:gd name="T69" fmla="*/ 41 h 86"/>
                  <a:gd name="T70" fmla="*/ 106 w 127"/>
                  <a:gd name="T71" fmla="*/ 47 h 86"/>
                  <a:gd name="T72" fmla="*/ 110 w 127"/>
                  <a:gd name="T73" fmla="*/ 24 h 86"/>
                  <a:gd name="T74" fmla="*/ 112 w 127"/>
                  <a:gd name="T75" fmla="*/ 31 h 86"/>
                  <a:gd name="T76" fmla="*/ 116 w 127"/>
                  <a:gd name="T77" fmla="*/ 70 h 86"/>
                  <a:gd name="T78" fmla="*/ 118 w 127"/>
                  <a:gd name="T79" fmla="*/ 72 h 86"/>
                  <a:gd name="T80" fmla="*/ 121 w 127"/>
                  <a:gd name="T81" fmla="*/ 61 h 86"/>
                  <a:gd name="T82" fmla="*/ 127 w 127"/>
                  <a:gd name="T83" fmla="*/ 5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86">
                    <a:moveTo>
                      <a:pt x="0" y="33"/>
                    </a:moveTo>
                    <a:lnTo>
                      <a:pt x="2" y="29"/>
                    </a:lnTo>
                    <a:lnTo>
                      <a:pt x="2" y="22"/>
                    </a:lnTo>
                    <a:lnTo>
                      <a:pt x="4" y="22"/>
                    </a:lnTo>
                    <a:lnTo>
                      <a:pt x="4" y="31"/>
                    </a:lnTo>
                    <a:lnTo>
                      <a:pt x="6" y="37"/>
                    </a:lnTo>
                    <a:lnTo>
                      <a:pt x="6" y="49"/>
                    </a:lnTo>
                    <a:lnTo>
                      <a:pt x="8" y="55"/>
                    </a:lnTo>
                    <a:lnTo>
                      <a:pt x="8" y="69"/>
                    </a:lnTo>
                    <a:lnTo>
                      <a:pt x="10" y="70"/>
                    </a:lnTo>
                    <a:lnTo>
                      <a:pt x="12" y="69"/>
                    </a:lnTo>
                    <a:lnTo>
                      <a:pt x="13" y="67"/>
                    </a:lnTo>
                    <a:lnTo>
                      <a:pt x="13" y="65"/>
                    </a:lnTo>
                    <a:lnTo>
                      <a:pt x="15" y="63"/>
                    </a:lnTo>
                    <a:lnTo>
                      <a:pt x="15" y="53"/>
                    </a:lnTo>
                    <a:lnTo>
                      <a:pt x="17" y="49"/>
                    </a:lnTo>
                    <a:lnTo>
                      <a:pt x="17" y="41"/>
                    </a:lnTo>
                    <a:lnTo>
                      <a:pt x="19" y="47"/>
                    </a:lnTo>
                    <a:lnTo>
                      <a:pt x="19" y="51"/>
                    </a:lnTo>
                    <a:lnTo>
                      <a:pt x="21" y="53"/>
                    </a:lnTo>
                    <a:lnTo>
                      <a:pt x="21" y="59"/>
                    </a:lnTo>
                    <a:lnTo>
                      <a:pt x="23" y="61"/>
                    </a:lnTo>
                    <a:lnTo>
                      <a:pt x="23" y="63"/>
                    </a:lnTo>
                    <a:lnTo>
                      <a:pt x="23" y="59"/>
                    </a:lnTo>
                    <a:lnTo>
                      <a:pt x="25" y="55"/>
                    </a:lnTo>
                    <a:lnTo>
                      <a:pt x="25" y="35"/>
                    </a:lnTo>
                    <a:lnTo>
                      <a:pt x="27" y="27"/>
                    </a:lnTo>
                    <a:lnTo>
                      <a:pt x="27" y="25"/>
                    </a:lnTo>
                    <a:lnTo>
                      <a:pt x="27" y="27"/>
                    </a:lnTo>
                    <a:lnTo>
                      <a:pt x="29" y="33"/>
                    </a:lnTo>
                    <a:lnTo>
                      <a:pt x="29" y="49"/>
                    </a:lnTo>
                    <a:lnTo>
                      <a:pt x="31" y="53"/>
                    </a:lnTo>
                    <a:lnTo>
                      <a:pt x="31" y="55"/>
                    </a:lnTo>
                    <a:lnTo>
                      <a:pt x="31" y="53"/>
                    </a:lnTo>
                    <a:lnTo>
                      <a:pt x="33" y="49"/>
                    </a:lnTo>
                    <a:lnTo>
                      <a:pt x="33" y="39"/>
                    </a:lnTo>
                    <a:lnTo>
                      <a:pt x="35" y="41"/>
                    </a:lnTo>
                    <a:lnTo>
                      <a:pt x="37" y="39"/>
                    </a:lnTo>
                    <a:lnTo>
                      <a:pt x="37" y="31"/>
                    </a:lnTo>
                    <a:lnTo>
                      <a:pt x="39" y="25"/>
                    </a:lnTo>
                    <a:lnTo>
                      <a:pt x="39" y="20"/>
                    </a:lnTo>
                    <a:lnTo>
                      <a:pt x="41" y="20"/>
                    </a:lnTo>
                    <a:lnTo>
                      <a:pt x="41" y="35"/>
                    </a:lnTo>
                    <a:lnTo>
                      <a:pt x="43" y="43"/>
                    </a:lnTo>
                    <a:lnTo>
                      <a:pt x="43" y="57"/>
                    </a:lnTo>
                    <a:lnTo>
                      <a:pt x="45" y="63"/>
                    </a:lnTo>
                    <a:lnTo>
                      <a:pt x="45" y="74"/>
                    </a:lnTo>
                    <a:lnTo>
                      <a:pt x="47" y="74"/>
                    </a:lnTo>
                    <a:lnTo>
                      <a:pt x="49" y="70"/>
                    </a:lnTo>
                    <a:lnTo>
                      <a:pt x="49" y="41"/>
                    </a:lnTo>
                    <a:lnTo>
                      <a:pt x="51" y="35"/>
                    </a:lnTo>
                    <a:lnTo>
                      <a:pt x="51" y="31"/>
                    </a:lnTo>
                    <a:lnTo>
                      <a:pt x="53" y="33"/>
                    </a:lnTo>
                    <a:lnTo>
                      <a:pt x="53" y="35"/>
                    </a:lnTo>
                    <a:lnTo>
                      <a:pt x="55" y="37"/>
                    </a:lnTo>
                    <a:lnTo>
                      <a:pt x="55" y="45"/>
                    </a:lnTo>
                    <a:lnTo>
                      <a:pt x="57" y="47"/>
                    </a:lnTo>
                    <a:lnTo>
                      <a:pt x="57" y="51"/>
                    </a:lnTo>
                    <a:lnTo>
                      <a:pt x="59" y="53"/>
                    </a:lnTo>
                    <a:lnTo>
                      <a:pt x="59" y="59"/>
                    </a:lnTo>
                    <a:lnTo>
                      <a:pt x="61" y="61"/>
                    </a:lnTo>
                    <a:lnTo>
                      <a:pt x="61" y="65"/>
                    </a:lnTo>
                    <a:lnTo>
                      <a:pt x="63" y="63"/>
                    </a:lnTo>
                    <a:lnTo>
                      <a:pt x="63" y="57"/>
                    </a:lnTo>
                    <a:lnTo>
                      <a:pt x="65" y="55"/>
                    </a:lnTo>
                    <a:lnTo>
                      <a:pt x="65" y="51"/>
                    </a:lnTo>
                    <a:lnTo>
                      <a:pt x="66" y="53"/>
                    </a:lnTo>
                    <a:lnTo>
                      <a:pt x="66" y="57"/>
                    </a:lnTo>
                    <a:lnTo>
                      <a:pt x="68" y="59"/>
                    </a:lnTo>
                    <a:lnTo>
                      <a:pt x="68" y="63"/>
                    </a:lnTo>
                    <a:lnTo>
                      <a:pt x="70" y="63"/>
                    </a:lnTo>
                    <a:lnTo>
                      <a:pt x="70" y="53"/>
                    </a:lnTo>
                    <a:lnTo>
                      <a:pt x="72" y="45"/>
                    </a:lnTo>
                    <a:lnTo>
                      <a:pt x="72" y="22"/>
                    </a:lnTo>
                    <a:lnTo>
                      <a:pt x="74" y="10"/>
                    </a:lnTo>
                    <a:lnTo>
                      <a:pt x="74" y="0"/>
                    </a:lnTo>
                    <a:lnTo>
                      <a:pt x="76" y="4"/>
                    </a:lnTo>
                    <a:lnTo>
                      <a:pt x="76" y="27"/>
                    </a:lnTo>
                    <a:lnTo>
                      <a:pt x="78" y="37"/>
                    </a:lnTo>
                    <a:lnTo>
                      <a:pt x="78" y="59"/>
                    </a:lnTo>
                    <a:lnTo>
                      <a:pt x="80" y="69"/>
                    </a:lnTo>
                    <a:lnTo>
                      <a:pt x="80" y="82"/>
                    </a:lnTo>
                    <a:lnTo>
                      <a:pt x="82" y="84"/>
                    </a:lnTo>
                    <a:lnTo>
                      <a:pt x="82" y="86"/>
                    </a:lnTo>
                    <a:lnTo>
                      <a:pt x="82" y="84"/>
                    </a:lnTo>
                    <a:lnTo>
                      <a:pt x="84" y="82"/>
                    </a:lnTo>
                    <a:lnTo>
                      <a:pt x="84" y="74"/>
                    </a:lnTo>
                    <a:lnTo>
                      <a:pt x="86" y="69"/>
                    </a:lnTo>
                    <a:lnTo>
                      <a:pt x="86" y="45"/>
                    </a:lnTo>
                    <a:lnTo>
                      <a:pt x="88" y="27"/>
                    </a:lnTo>
                    <a:lnTo>
                      <a:pt x="88" y="0"/>
                    </a:lnTo>
                    <a:lnTo>
                      <a:pt x="90" y="2"/>
                    </a:lnTo>
                    <a:lnTo>
                      <a:pt x="90" y="12"/>
                    </a:lnTo>
                    <a:lnTo>
                      <a:pt x="92" y="18"/>
                    </a:lnTo>
                    <a:lnTo>
                      <a:pt x="92" y="41"/>
                    </a:lnTo>
                    <a:lnTo>
                      <a:pt x="94" y="51"/>
                    </a:lnTo>
                    <a:lnTo>
                      <a:pt x="94" y="61"/>
                    </a:lnTo>
                    <a:lnTo>
                      <a:pt x="96" y="65"/>
                    </a:lnTo>
                    <a:lnTo>
                      <a:pt x="96" y="69"/>
                    </a:lnTo>
                    <a:lnTo>
                      <a:pt x="98" y="67"/>
                    </a:lnTo>
                    <a:lnTo>
                      <a:pt x="100" y="65"/>
                    </a:lnTo>
                    <a:lnTo>
                      <a:pt x="100" y="63"/>
                    </a:lnTo>
                    <a:lnTo>
                      <a:pt x="102" y="61"/>
                    </a:lnTo>
                    <a:lnTo>
                      <a:pt x="102" y="47"/>
                    </a:lnTo>
                    <a:lnTo>
                      <a:pt x="104" y="41"/>
                    </a:lnTo>
                    <a:lnTo>
                      <a:pt x="104" y="35"/>
                    </a:lnTo>
                    <a:lnTo>
                      <a:pt x="106" y="35"/>
                    </a:lnTo>
                    <a:lnTo>
                      <a:pt x="106" y="47"/>
                    </a:lnTo>
                    <a:lnTo>
                      <a:pt x="108" y="47"/>
                    </a:lnTo>
                    <a:lnTo>
                      <a:pt x="108" y="35"/>
                    </a:lnTo>
                    <a:lnTo>
                      <a:pt x="110" y="24"/>
                    </a:lnTo>
                    <a:lnTo>
                      <a:pt x="110" y="6"/>
                    </a:lnTo>
                    <a:lnTo>
                      <a:pt x="112" y="12"/>
                    </a:lnTo>
                    <a:lnTo>
                      <a:pt x="112" y="31"/>
                    </a:lnTo>
                    <a:lnTo>
                      <a:pt x="114" y="41"/>
                    </a:lnTo>
                    <a:lnTo>
                      <a:pt x="114" y="65"/>
                    </a:lnTo>
                    <a:lnTo>
                      <a:pt x="116" y="70"/>
                    </a:lnTo>
                    <a:lnTo>
                      <a:pt x="116" y="74"/>
                    </a:lnTo>
                    <a:lnTo>
                      <a:pt x="118" y="76"/>
                    </a:lnTo>
                    <a:lnTo>
                      <a:pt x="118" y="72"/>
                    </a:lnTo>
                    <a:lnTo>
                      <a:pt x="119" y="70"/>
                    </a:lnTo>
                    <a:lnTo>
                      <a:pt x="119" y="65"/>
                    </a:lnTo>
                    <a:lnTo>
                      <a:pt x="121" y="61"/>
                    </a:lnTo>
                    <a:lnTo>
                      <a:pt x="121" y="57"/>
                    </a:lnTo>
                    <a:lnTo>
                      <a:pt x="123" y="55"/>
                    </a:lnTo>
                    <a:lnTo>
                      <a:pt x="127" y="51"/>
                    </a:lnTo>
                    <a:lnTo>
                      <a:pt x="125" y="51"/>
                    </a:lnTo>
                    <a:lnTo>
                      <a:pt x="127" y="5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3" name="Freeform 145"/>
              <p:cNvSpPr>
                <a:spLocks noChangeAspect="1"/>
              </p:cNvSpPr>
              <p:nvPr/>
            </p:nvSpPr>
            <p:spPr bwMode="auto">
              <a:xfrm flipV="1">
                <a:off x="4416" y="4126"/>
                <a:ext cx="687" cy="67"/>
              </a:xfrm>
              <a:custGeom>
                <a:avLst/>
                <a:gdLst>
                  <a:gd name="T0" fmla="*/ 2 w 149"/>
                  <a:gd name="T1" fmla="*/ 43 h 74"/>
                  <a:gd name="T2" fmla="*/ 6 w 149"/>
                  <a:gd name="T3" fmla="*/ 37 h 74"/>
                  <a:gd name="T4" fmla="*/ 12 w 149"/>
                  <a:gd name="T5" fmla="*/ 39 h 74"/>
                  <a:gd name="T6" fmla="*/ 14 w 149"/>
                  <a:gd name="T7" fmla="*/ 47 h 74"/>
                  <a:gd name="T8" fmla="*/ 20 w 149"/>
                  <a:gd name="T9" fmla="*/ 57 h 74"/>
                  <a:gd name="T10" fmla="*/ 22 w 149"/>
                  <a:gd name="T11" fmla="*/ 49 h 74"/>
                  <a:gd name="T12" fmla="*/ 26 w 149"/>
                  <a:gd name="T13" fmla="*/ 41 h 74"/>
                  <a:gd name="T14" fmla="*/ 30 w 149"/>
                  <a:gd name="T15" fmla="*/ 45 h 74"/>
                  <a:gd name="T16" fmla="*/ 32 w 149"/>
                  <a:gd name="T17" fmla="*/ 55 h 74"/>
                  <a:gd name="T18" fmla="*/ 36 w 149"/>
                  <a:gd name="T19" fmla="*/ 55 h 74"/>
                  <a:gd name="T20" fmla="*/ 40 w 149"/>
                  <a:gd name="T21" fmla="*/ 45 h 74"/>
                  <a:gd name="T22" fmla="*/ 43 w 149"/>
                  <a:gd name="T23" fmla="*/ 51 h 74"/>
                  <a:gd name="T24" fmla="*/ 49 w 149"/>
                  <a:gd name="T25" fmla="*/ 51 h 74"/>
                  <a:gd name="T26" fmla="*/ 53 w 149"/>
                  <a:gd name="T27" fmla="*/ 45 h 74"/>
                  <a:gd name="T28" fmla="*/ 55 w 149"/>
                  <a:gd name="T29" fmla="*/ 12 h 74"/>
                  <a:gd name="T30" fmla="*/ 57 w 149"/>
                  <a:gd name="T31" fmla="*/ 4 h 74"/>
                  <a:gd name="T32" fmla="*/ 61 w 149"/>
                  <a:gd name="T33" fmla="*/ 49 h 74"/>
                  <a:gd name="T34" fmla="*/ 63 w 149"/>
                  <a:gd name="T35" fmla="*/ 74 h 74"/>
                  <a:gd name="T36" fmla="*/ 67 w 149"/>
                  <a:gd name="T37" fmla="*/ 69 h 74"/>
                  <a:gd name="T38" fmla="*/ 73 w 149"/>
                  <a:gd name="T39" fmla="*/ 53 h 74"/>
                  <a:gd name="T40" fmla="*/ 75 w 149"/>
                  <a:gd name="T41" fmla="*/ 47 h 74"/>
                  <a:gd name="T42" fmla="*/ 79 w 149"/>
                  <a:gd name="T43" fmla="*/ 65 h 74"/>
                  <a:gd name="T44" fmla="*/ 81 w 149"/>
                  <a:gd name="T45" fmla="*/ 39 h 74"/>
                  <a:gd name="T46" fmla="*/ 85 w 149"/>
                  <a:gd name="T47" fmla="*/ 31 h 74"/>
                  <a:gd name="T48" fmla="*/ 89 w 149"/>
                  <a:gd name="T49" fmla="*/ 29 h 74"/>
                  <a:gd name="T50" fmla="*/ 93 w 149"/>
                  <a:gd name="T51" fmla="*/ 41 h 74"/>
                  <a:gd name="T52" fmla="*/ 96 w 149"/>
                  <a:gd name="T53" fmla="*/ 47 h 74"/>
                  <a:gd name="T54" fmla="*/ 98 w 149"/>
                  <a:gd name="T55" fmla="*/ 57 h 74"/>
                  <a:gd name="T56" fmla="*/ 102 w 149"/>
                  <a:gd name="T57" fmla="*/ 65 h 74"/>
                  <a:gd name="T58" fmla="*/ 104 w 149"/>
                  <a:gd name="T59" fmla="*/ 74 h 74"/>
                  <a:gd name="T60" fmla="*/ 108 w 149"/>
                  <a:gd name="T61" fmla="*/ 55 h 74"/>
                  <a:gd name="T62" fmla="*/ 112 w 149"/>
                  <a:gd name="T63" fmla="*/ 41 h 74"/>
                  <a:gd name="T64" fmla="*/ 114 w 149"/>
                  <a:gd name="T65" fmla="*/ 25 h 74"/>
                  <a:gd name="T66" fmla="*/ 118 w 149"/>
                  <a:gd name="T67" fmla="*/ 41 h 74"/>
                  <a:gd name="T68" fmla="*/ 120 w 149"/>
                  <a:gd name="T69" fmla="*/ 59 h 74"/>
                  <a:gd name="T70" fmla="*/ 124 w 149"/>
                  <a:gd name="T71" fmla="*/ 53 h 74"/>
                  <a:gd name="T72" fmla="*/ 128 w 149"/>
                  <a:gd name="T73" fmla="*/ 31 h 74"/>
                  <a:gd name="T74" fmla="*/ 130 w 149"/>
                  <a:gd name="T75" fmla="*/ 39 h 74"/>
                  <a:gd name="T76" fmla="*/ 136 w 149"/>
                  <a:gd name="T77" fmla="*/ 57 h 74"/>
                  <a:gd name="T78" fmla="*/ 140 w 149"/>
                  <a:gd name="T79" fmla="*/ 55 h 74"/>
                  <a:gd name="T80" fmla="*/ 146 w 149"/>
                  <a:gd name="T81" fmla="*/ 55 h 74"/>
                  <a:gd name="T82" fmla="*/ 148 w 149"/>
                  <a:gd name="T83"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74">
                    <a:moveTo>
                      <a:pt x="0" y="51"/>
                    </a:moveTo>
                    <a:lnTo>
                      <a:pt x="2" y="51"/>
                    </a:lnTo>
                    <a:lnTo>
                      <a:pt x="2" y="43"/>
                    </a:lnTo>
                    <a:lnTo>
                      <a:pt x="4" y="39"/>
                    </a:lnTo>
                    <a:lnTo>
                      <a:pt x="4" y="35"/>
                    </a:lnTo>
                    <a:lnTo>
                      <a:pt x="6" y="37"/>
                    </a:lnTo>
                    <a:lnTo>
                      <a:pt x="8" y="39"/>
                    </a:lnTo>
                    <a:lnTo>
                      <a:pt x="10" y="37"/>
                    </a:lnTo>
                    <a:lnTo>
                      <a:pt x="12" y="39"/>
                    </a:lnTo>
                    <a:lnTo>
                      <a:pt x="12" y="41"/>
                    </a:lnTo>
                    <a:lnTo>
                      <a:pt x="14" y="43"/>
                    </a:lnTo>
                    <a:lnTo>
                      <a:pt x="14" y="47"/>
                    </a:lnTo>
                    <a:lnTo>
                      <a:pt x="16" y="51"/>
                    </a:lnTo>
                    <a:lnTo>
                      <a:pt x="16" y="57"/>
                    </a:lnTo>
                    <a:lnTo>
                      <a:pt x="20" y="57"/>
                    </a:lnTo>
                    <a:lnTo>
                      <a:pt x="20" y="53"/>
                    </a:lnTo>
                    <a:lnTo>
                      <a:pt x="22" y="51"/>
                    </a:lnTo>
                    <a:lnTo>
                      <a:pt x="22" y="49"/>
                    </a:lnTo>
                    <a:lnTo>
                      <a:pt x="24" y="47"/>
                    </a:lnTo>
                    <a:lnTo>
                      <a:pt x="24" y="45"/>
                    </a:lnTo>
                    <a:lnTo>
                      <a:pt x="26" y="41"/>
                    </a:lnTo>
                    <a:lnTo>
                      <a:pt x="26" y="39"/>
                    </a:lnTo>
                    <a:lnTo>
                      <a:pt x="26" y="41"/>
                    </a:lnTo>
                    <a:lnTo>
                      <a:pt x="30" y="45"/>
                    </a:lnTo>
                    <a:lnTo>
                      <a:pt x="30" y="49"/>
                    </a:lnTo>
                    <a:lnTo>
                      <a:pt x="32" y="51"/>
                    </a:lnTo>
                    <a:lnTo>
                      <a:pt x="32" y="55"/>
                    </a:lnTo>
                    <a:lnTo>
                      <a:pt x="36" y="59"/>
                    </a:lnTo>
                    <a:lnTo>
                      <a:pt x="34" y="59"/>
                    </a:lnTo>
                    <a:lnTo>
                      <a:pt x="36" y="55"/>
                    </a:lnTo>
                    <a:lnTo>
                      <a:pt x="38" y="53"/>
                    </a:lnTo>
                    <a:lnTo>
                      <a:pt x="38" y="47"/>
                    </a:lnTo>
                    <a:lnTo>
                      <a:pt x="40" y="45"/>
                    </a:lnTo>
                    <a:lnTo>
                      <a:pt x="42" y="47"/>
                    </a:lnTo>
                    <a:lnTo>
                      <a:pt x="45" y="51"/>
                    </a:lnTo>
                    <a:lnTo>
                      <a:pt x="43" y="51"/>
                    </a:lnTo>
                    <a:lnTo>
                      <a:pt x="45" y="51"/>
                    </a:lnTo>
                    <a:lnTo>
                      <a:pt x="47" y="51"/>
                    </a:lnTo>
                    <a:lnTo>
                      <a:pt x="49" y="51"/>
                    </a:lnTo>
                    <a:lnTo>
                      <a:pt x="51" y="49"/>
                    </a:lnTo>
                    <a:lnTo>
                      <a:pt x="51" y="47"/>
                    </a:lnTo>
                    <a:lnTo>
                      <a:pt x="53" y="45"/>
                    </a:lnTo>
                    <a:lnTo>
                      <a:pt x="53" y="41"/>
                    </a:lnTo>
                    <a:lnTo>
                      <a:pt x="55" y="37"/>
                    </a:lnTo>
                    <a:lnTo>
                      <a:pt x="55" y="12"/>
                    </a:lnTo>
                    <a:lnTo>
                      <a:pt x="57" y="4"/>
                    </a:lnTo>
                    <a:lnTo>
                      <a:pt x="57" y="0"/>
                    </a:lnTo>
                    <a:lnTo>
                      <a:pt x="57" y="4"/>
                    </a:lnTo>
                    <a:lnTo>
                      <a:pt x="59" y="12"/>
                    </a:lnTo>
                    <a:lnTo>
                      <a:pt x="59" y="41"/>
                    </a:lnTo>
                    <a:lnTo>
                      <a:pt x="61" y="49"/>
                    </a:lnTo>
                    <a:lnTo>
                      <a:pt x="61" y="65"/>
                    </a:lnTo>
                    <a:lnTo>
                      <a:pt x="63" y="70"/>
                    </a:lnTo>
                    <a:lnTo>
                      <a:pt x="63" y="74"/>
                    </a:lnTo>
                    <a:lnTo>
                      <a:pt x="65" y="72"/>
                    </a:lnTo>
                    <a:lnTo>
                      <a:pt x="67" y="70"/>
                    </a:lnTo>
                    <a:lnTo>
                      <a:pt x="67" y="69"/>
                    </a:lnTo>
                    <a:lnTo>
                      <a:pt x="71" y="65"/>
                    </a:lnTo>
                    <a:lnTo>
                      <a:pt x="71" y="61"/>
                    </a:lnTo>
                    <a:lnTo>
                      <a:pt x="73" y="53"/>
                    </a:lnTo>
                    <a:lnTo>
                      <a:pt x="73" y="35"/>
                    </a:lnTo>
                    <a:lnTo>
                      <a:pt x="75" y="37"/>
                    </a:lnTo>
                    <a:lnTo>
                      <a:pt x="75" y="47"/>
                    </a:lnTo>
                    <a:lnTo>
                      <a:pt x="77" y="51"/>
                    </a:lnTo>
                    <a:lnTo>
                      <a:pt x="77" y="63"/>
                    </a:lnTo>
                    <a:lnTo>
                      <a:pt x="79" y="65"/>
                    </a:lnTo>
                    <a:lnTo>
                      <a:pt x="79" y="61"/>
                    </a:lnTo>
                    <a:lnTo>
                      <a:pt x="81" y="57"/>
                    </a:lnTo>
                    <a:lnTo>
                      <a:pt x="81" y="39"/>
                    </a:lnTo>
                    <a:lnTo>
                      <a:pt x="83" y="33"/>
                    </a:lnTo>
                    <a:lnTo>
                      <a:pt x="83" y="29"/>
                    </a:lnTo>
                    <a:lnTo>
                      <a:pt x="85" y="31"/>
                    </a:lnTo>
                    <a:lnTo>
                      <a:pt x="87" y="33"/>
                    </a:lnTo>
                    <a:lnTo>
                      <a:pt x="91" y="29"/>
                    </a:lnTo>
                    <a:lnTo>
                      <a:pt x="89" y="29"/>
                    </a:lnTo>
                    <a:lnTo>
                      <a:pt x="91" y="35"/>
                    </a:lnTo>
                    <a:lnTo>
                      <a:pt x="93" y="37"/>
                    </a:lnTo>
                    <a:lnTo>
                      <a:pt x="93" y="41"/>
                    </a:lnTo>
                    <a:lnTo>
                      <a:pt x="95" y="43"/>
                    </a:lnTo>
                    <a:lnTo>
                      <a:pt x="95" y="45"/>
                    </a:lnTo>
                    <a:lnTo>
                      <a:pt x="96" y="47"/>
                    </a:lnTo>
                    <a:lnTo>
                      <a:pt x="96" y="53"/>
                    </a:lnTo>
                    <a:lnTo>
                      <a:pt x="98" y="55"/>
                    </a:lnTo>
                    <a:lnTo>
                      <a:pt x="98" y="57"/>
                    </a:lnTo>
                    <a:lnTo>
                      <a:pt x="100" y="59"/>
                    </a:lnTo>
                    <a:lnTo>
                      <a:pt x="100" y="63"/>
                    </a:lnTo>
                    <a:lnTo>
                      <a:pt x="102" y="65"/>
                    </a:lnTo>
                    <a:lnTo>
                      <a:pt x="102" y="70"/>
                    </a:lnTo>
                    <a:lnTo>
                      <a:pt x="106" y="74"/>
                    </a:lnTo>
                    <a:lnTo>
                      <a:pt x="104" y="74"/>
                    </a:lnTo>
                    <a:lnTo>
                      <a:pt x="106" y="69"/>
                    </a:lnTo>
                    <a:lnTo>
                      <a:pt x="108" y="65"/>
                    </a:lnTo>
                    <a:lnTo>
                      <a:pt x="108" y="55"/>
                    </a:lnTo>
                    <a:lnTo>
                      <a:pt x="110" y="51"/>
                    </a:lnTo>
                    <a:lnTo>
                      <a:pt x="110" y="43"/>
                    </a:lnTo>
                    <a:lnTo>
                      <a:pt x="112" y="41"/>
                    </a:lnTo>
                    <a:lnTo>
                      <a:pt x="112" y="33"/>
                    </a:lnTo>
                    <a:lnTo>
                      <a:pt x="114" y="29"/>
                    </a:lnTo>
                    <a:lnTo>
                      <a:pt x="114" y="25"/>
                    </a:lnTo>
                    <a:lnTo>
                      <a:pt x="116" y="27"/>
                    </a:lnTo>
                    <a:lnTo>
                      <a:pt x="116" y="35"/>
                    </a:lnTo>
                    <a:lnTo>
                      <a:pt x="118" y="41"/>
                    </a:lnTo>
                    <a:lnTo>
                      <a:pt x="118" y="49"/>
                    </a:lnTo>
                    <a:lnTo>
                      <a:pt x="120" y="53"/>
                    </a:lnTo>
                    <a:lnTo>
                      <a:pt x="120" y="59"/>
                    </a:lnTo>
                    <a:lnTo>
                      <a:pt x="122" y="57"/>
                    </a:lnTo>
                    <a:lnTo>
                      <a:pt x="124" y="55"/>
                    </a:lnTo>
                    <a:lnTo>
                      <a:pt x="124" y="53"/>
                    </a:lnTo>
                    <a:lnTo>
                      <a:pt x="126" y="51"/>
                    </a:lnTo>
                    <a:lnTo>
                      <a:pt x="126" y="39"/>
                    </a:lnTo>
                    <a:lnTo>
                      <a:pt x="128" y="31"/>
                    </a:lnTo>
                    <a:lnTo>
                      <a:pt x="128" y="20"/>
                    </a:lnTo>
                    <a:lnTo>
                      <a:pt x="130" y="25"/>
                    </a:lnTo>
                    <a:lnTo>
                      <a:pt x="130" y="39"/>
                    </a:lnTo>
                    <a:lnTo>
                      <a:pt x="132" y="45"/>
                    </a:lnTo>
                    <a:lnTo>
                      <a:pt x="132" y="57"/>
                    </a:lnTo>
                    <a:lnTo>
                      <a:pt x="136" y="57"/>
                    </a:lnTo>
                    <a:lnTo>
                      <a:pt x="136" y="55"/>
                    </a:lnTo>
                    <a:lnTo>
                      <a:pt x="138" y="53"/>
                    </a:lnTo>
                    <a:lnTo>
                      <a:pt x="140" y="55"/>
                    </a:lnTo>
                    <a:lnTo>
                      <a:pt x="142" y="57"/>
                    </a:lnTo>
                    <a:lnTo>
                      <a:pt x="144" y="57"/>
                    </a:lnTo>
                    <a:lnTo>
                      <a:pt x="146" y="55"/>
                    </a:lnTo>
                    <a:lnTo>
                      <a:pt x="146" y="41"/>
                    </a:lnTo>
                    <a:lnTo>
                      <a:pt x="148" y="33"/>
                    </a:lnTo>
                    <a:lnTo>
                      <a:pt x="148" y="22"/>
                    </a:lnTo>
                    <a:lnTo>
                      <a:pt x="149" y="24"/>
                    </a:lnTo>
                    <a:lnTo>
                      <a:pt x="149" y="35"/>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4" name="Freeform 146"/>
              <p:cNvSpPr>
                <a:spLocks noChangeAspect="1"/>
              </p:cNvSpPr>
              <p:nvPr/>
            </p:nvSpPr>
            <p:spPr bwMode="auto">
              <a:xfrm flipV="1">
                <a:off x="5103" y="4125"/>
                <a:ext cx="611" cy="60"/>
              </a:xfrm>
              <a:custGeom>
                <a:avLst/>
                <a:gdLst>
                  <a:gd name="T0" fmla="*/ 2 w 132"/>
                  <a:gd name="T1" fmla="*/ 31 h 66"/>
                  <a:gd name="T2" fmla="*/ 4 w 132"/>
                  <a:gd name="T3" fmla="*/ 53 h 66"/>
                  <a:gd name="T4" fmla="*/ 6 w 132"/>
                  <a:gd name="T5" fmla="*/ 59 h 66"/>
                  <a:gd name="T6" fmla="*/ 8 w 132"/>
                  <a:gd name="T7" fmla="*/ 55 h 66"/>
                  <a:gd name="T8" fmla="*/ 10 w 132"/>
                  <a:gd name="T9" fmla="*/ 51 h 66"/>
                  <a:gd name="T10" fmla="*/ 12 w 132"/>
                  <a:gd name="T11" fmla="*/ 37 h 66"/>
                  <a:gd name="T12" fmla="*/ 14 w 132"/>
                  <a:gd name="T13" fmla="*/ 21 h 66"/>
                  <a:gd name="T14" fmla="*/ 16 w 132"/>
                  <a:gd name="T15" fmla="*/ 21 h 66"/>
                  <a:gd name="T16" fmla="*/ 18 w 132"/>
                  <a:gd name="T17" fmla="*/ 27 h 66"/>
                  <a:gd name="T18" fmla="*/ 20 w 132"/>
                  <a:gd name="T19" fmla="*/ 35 h 66"/>
                  <a:gd name="T20" fmla="*/ 22 w 132"/>
                  <a:gd name="T21" fmla="*/ 39 h 66"/>
                  <a:gd name="T22" fmla="*/ 26 w 132"/>
                  <a:gd name="T23" fmla="*/ 45 h 66"/>
                  <a:gd name="T24" fmla="*/ 26 w 132"/>
                  <a:gd name="T25" fmla="*/ 45 h 66"/>
                  <a:gd name="T26" fmla="*/ 28 w 132"/>
                  <a:gd name="T27" fmla="*/ 37 h 66"/>
                  <a:gd name="T28" fmla="*/ 30 w 132"/>
                  <a:gd name="T29" fmla="*/ 29 h 66"/>
                  <a:gd name="T30" fmla="*/ 32 w 132"/>
                  <a:gd name="T31" fmla="*/ 33 h 66"/>
                  <a:gd name="T32" fmla="*/ 36 w 132"/>
                  <a:gd name="T33" fmla="*/ 27 h 66"/>
                  <a:gd name="T34" fmla="*/ 38 w 132"/>
                  <a:gd name="T35" fmla="*/ 19 h 66"/>
                  <a:gd name="T36" fmla="*/ 40 w 132"/>
                  <a:gd name="T37" fmla="*/ 37 h 66"/>
                  <a:gd name="T38" fmla="*/ 42 w 132"/>
                  <a:gd name="T39" fmla="*/ 51 h 66"/>
                  <a:gd name="T40" fmla="*/ 44 w 132"/>
                  <a:gd name="T41" fmla="*/ 41 h 66"/>
                  <a:gd name="T42" fmla="*/ 46 w 132"/>
                  <a:gd name="T43" fmla="*/ 14 h 66"/>
                  <a:gd name="T44" fmla="*/ 48 w 132"/>
                  <a:gd name="T45" fmla="*/ 37 h 66"/>
                  <a:gd name="T46" fmla="*/ 50 w 132"/>
                  <a:gd name="T47" fmla="*/ 55 h 66"/>
                  <a:gd name="T48" fmla="*/ 51 w 132"/>
                  <a:gd name="T49" fmla="*/ 66 h 66"/>
                  <a:gd name="T50" fmla="*/ 55 w 132"/>
                  <a:gd name="T51" fmla="*/ 62 h 66"/>
                  <a:gd name="T52" fmla="*/ 57 w 132"/>
                  <a:gd name="T53" fmla="*/ 51 h 66"/>
                  <a:gd name="T54" fmla="*/ 59 w 132"/>
                  <a:gd name="T55" fmla="*/ 45 h 66"/>
                  <a:gd name="T56" fmla="*/ 63 w 132"/>
                  <a:gd name="T57" fmla="*/ 41 h 66"/>
                  <a:gd name="T58" fmla="*/ 65 w 132"/>
                  <a:gd name="T59" fmla="*/ 37 h 66"/>
                  <a:gd name="T60" fmla="*/ 67 w 132"/>
                  <a:gd name="T61" fmla="*/ 33 h 66"/>
                  <a:gd name="T62" fmla="*/ 71 w 132"/>
                  <a:gd name="T63" fmla="*/ 39 h 66"/>
                  <a:gd name="T64" fmla="*/ 75 w 132"/>
                  <a:gd name="T65" fmla="*/ 35 h 66"/>
                  <a:gd name="T66" fmla="*/ 79 w 132"/>
                  <a:gd name="T67" fmla="*/ 35 h 66"/>
                  <a:gd name="T68" fmla="*/ 83 w 132"/>
                  <a:gd name="T69" fmla="*/ 31 h 66"/>
                  <a:gd name="T70" fmla="*/ 85 w 132"/>
                  <a:gd name="T71" fmla="*/ 17 h 66"/>
                  <a:gd name="T72" fmla="*/ 87 w 132"/>
                  <a:gd name="T73" fmla="*/ 2 h 66"/>
                  <a:gd name="T74" fmla="*/ 87 w 132"/>
                  <a:gd name="T75" fmla="*/ 4 h 66"/>
                  <a:gd name="T76" fmla="*/ 89 w 132"/>
                  <a:gd name="T77" fmla="*/ 21 h 66"/>
                  <a:gd name="T78" fmla="*/ 91 w 132"/>
                  <a:gd name="T79" fmla="*/ 45 h 66"/>
                  <a:gd name="T80" fmla="*/ 93 w 132"/>
                  <a:gd name="T81" fmla="*/ 55 h 66"/>
                  <a:gd name="T82" fmla="*/ 95 w 132"/>
                  <a:gd name="T83" fmla="*/ 60 h 66"/>
                  <a:gd name="T84" fmla="*/ 99 w 132"/>
                  <a:gd name="T85" fmla="*/ 57 h 66"/>
                  <a:gd name="T86" fmla="*/ 101 w 132"/>
                  <a:gd name="T87" fmla="*/ 49 h 66"/>
                  <a:gd name="T88" fmla="*/ 103 w 132"/>
                  <a:gd name="T89" fmla="*/ 39 h 66"/>
                  <a:gd name="T90" fmla="*/ 103 w 132"/>
                  <a:gd name="T91" fmla="*/ 39 h 66"/>
                  <a:gd name="T92" fmla="*/ 104 w 132"/>
                  <a:gd name="T93" fmla="*/ 43 h 66"/>
                  <a:gd name="T94" fmla="*/ 108 w 132"/>
                  <a:gd name="T95" fmla="*/ 23 h 66"/>
                  <a:gd name="T96" fmla="*/ 108 w 132"/>
                  <a:gd name="T97" fmla="*/ 27 h 66"/>
                  <a:gd name="T98" fmla="*/ 110 w 132"/>
                  <a:gd name="T99" fmla="*/ 43 h 66"/>
                  <a:gd name="T100" fmla="*/ 112 w 132"/>
                  <a:gd name="T101" fmla="*/ 57 h 66"/>
                  <a:gd name="T102" fmla="*/ 116 w 132"/>
                  <a:gd name="T103" fmla="*/ 53 h 66"/>
                  <a:gd name="T104" fmla="*/ 118 w 132"/>
                  <a:gd name="T105" fmla="*/ 47 h 66"/>
                  <a:gd name="T106" fmla="*/ 120 w 132"/>
                  <a:gd name="T107" fmla="*/ 35 h 66"/>
                  <a:gd name="T108" fmla="*/ 122 w 132"/>
                  <a:gd name="T109" fmla="*/ 33 h 66"/>
                  <a:gd name="T110" fmla="*/ 124 w 132"/>
                  <a:gd name="T111" fmla="*/ 37 h 66"/>
                  <a:gd name="T112" fmla="*/ 128 w 132"/>
                  <a:gd name="T113" fmla="*/ 45 h 66"/>
                  <a:gd name="T114" fmla="*/ 130 w 132"/>
                  <a:gd name="T115" fmla="*/ 39 h 66"/>
                  <a:gd name="T116" fmla="*/ 132 w 132"/>
                  <a:gd name="T11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66">
                    <a:moveTo>
                      <a:pt x="0" y="25"/>
                    </a:moveTo>
                    <a:lnTo>
                      <a:pt x="2" y="31"/>
                    </a:lnTo>
                    <a:lnTo>
                      <a:pt x="2" y="47"/>
                    </a:lnTo>
                    <a:lnTo>
                      <a:pt x="4" y="53"/>
                    </a:lnTo>
                    <a:lnTo>
                      <a:pt x="4" y="60"/>
                    </a:lnTo>
                    <a:lnTo>
                      <a:pt x="6" y="59"/>
                    </a:lnTo>
                    <a:lnTo>
                      <a:pt x="6" y="57"/>
                    </a:lnTo>
                    <a:lnTo>
                      <a:pt x="8" y="55"/>
                    </a:lnTo>
                    <a:lnTo>
                      <a:pt x="8" y="53"/>
                    </a:lnTo>
                    <a:lnTo>
                      <a:pt x="10" y="51"/>
                    </a:lnTo>
                    <a:lnTo>
                      <a:pt x="10" y="43"/>
                    </a:lnTo>
                    <a:lnTo>
                      <a:pt x="12" y="37"/>
                    </a:lnTo>
                    <a:lnTo>
                      <a:pt x="12" y="27"/>
                    </a:lnTo>
                    <a:lnTo>
                      <a:pt x="14" y="21"/>
                    </a:lnTo>
                    <a:lnTo>
                      <a:pt x="14" y="19"/>
                    </a:lnTo>
                    <a:lnTo>
                      <a:pt x="16" y="21"/>
                    </a:lnTo>
                    <a:lnTo>
                      <a:pt x="16" y="25"/>
                    </a:lnTo>
                    <a:lnTo>
                      <a:pt x="18" y="27"/>
                    </a:lnTo>
                    <a:lnTo>
                      <a:pt x="18" y="33"/>
                    </a:lnTo>
                    <a:lnTo>
                      <a:pt x="20" y="35"/>
                    </a:lnTo>
                    <a:lnTo>
                      <a:pt x="20" y="37"/>
                    </a:lnTo>
                    <a:lnTo>
                      <a:pt x="22" y="39"/>
                    </a:lnTo>
                    <a:lnTo>
                      <a:pt x="22" y="41"/>
                    </a:lnTo>
                    <a:lnTo>
                      <a:pt x="26" y="45"/>
                    </a:lnTo>
                    <a:lnTo>
                      <a:pt x="26" y="47"/>
                    </a:lnTo>
                    <a:lnTo>
                      <a:pt x="26" y="45"/>
                    </a:lnTo>
                    <a:lnTo>
                      <a:pt x="28" y="45"/>
                    </a:lnTo>
                    <a:lnTo>
                      <a:pt x="28" y="37"/>
                    </a:lnTo>
                    <a:lnTo>
                      <a:pt x="30" y="33"/>
                    </a:lnTo>
                    <a:lnTo>
                      <a:pt x="30" y="29"/>
                    </a:lnTo>
                    <a:lnTo>
                      <a:pt x="34" y="33"/>
                    </a:lnTo>
                    <a:lnTo>
                      <a:pt x="32" y="33"/>
                    </a:lnTo>
                    <a:lnTo>
                      <a:pt x="34" y="29"/>
                    </a:lnTo>
                    <a:lnTo>
                      <a:pt x="36" y="27"/>
                    </a:lnTo>
                    <a:lnTo>
                      <a:pt x="36" y="23"/>
                    </a:lnTo>
                    <a:lnTo>
                      <a:pt x="38" y="19"/>
                    </a:lnTo>
                    <a:lnTo>
                      <a:pt x="40" y="21"/>
                    </a:lnTo>
                    <a:lnTo>
                      <a:pt x="40" y="37"/>
                    </a:lnTo>
                    <a:lnTo>
                      <a:pt x="42" y="41"/>
                    </a:lnTo>
                    <a:lnTo>
                      <a:pt x="42" y="51"/>
                    </a:lnTo>
                    <a:lnTo>
                      <a:pt x="44" y="55"/>
                    </a:lnTo>
                    <a:lnTo>
                      <a:pt x="44" y="41"/>
                    </a:lnTo>
                    <a:lnTo>
                      <a:pt x="46" y="27"/>
                    </a:lnTo>
                    <a:lnTo>
                      <a:pt x="46" y="14"/>
                    </a:lnTo>
                    <a:lnTo>
                      <a:pt x="48" y="15"/>
                    </a:lnTo>
                    <a:lnTo>
                      <a:pt x="48" y="37"/>
                    </a:lnTo>
                    <a:lnTo>
                      <a:pt x="50" y="43"/>
                    </a:lnTo>
                    <a:lnTo>
                      <a:pt x="50" y="55"/>
                    </a:lnTo>
                    <a:lnTo>
                      <a:pt x="51" y="60"/>
                    </a:lnTo>
                    <a:lnTo>
                      <a:pt x="51" y="66"/>
                    </a:lnTo>
                    <a:lnTo>
                      <a:pt x="53" y="64"/>
                    </a:lnTo>
                    <a:lnTo>
                      <a:pt x="55" y="62"/>
                    </a:lnTo>
                    <a:lnTo>
                      <a:pt x="55" y="53"/>
                    </a:lnTo>
                    <a:lnTo>
                      <a:pt x="57" y="51"/>
                    </a:lnTo>
                    <a:lnTo>
                      <a:pt x="57" y="47"/>
                    </a:lnTo>
                    <a:lnTo>
                      <a:pt x="59" y="45"/>
                    </a:lnTo>
                    <a:lnTo>
                      <a:pt x="61" y="43"/>
                    </a:lnTo>
                    <a:lnTo>
                      <a:pt x="63" y="41"/>
                    </a:lnTo>
                    <a:lnTo>
                      <a:pt x="63" y="39"/>
                    </a:lnTo>
                    <a:lnTo>
                      <a:pt x="65" y="37"/>
                    </a:lnTo>
                    <a:lnTo>
                      <a:pt x="65" y="33"/>
                    </a:lnTo>
                    <a:lnTo>
                      <a:pt x="67" y="33"/>
                    </a:lnTo>
                    <a:lnTo>
                      <a:pt x="69" y="37"/>
                    </a:lnTo>
                    <a:lnTo>
                      <a:pt x="71" y="39"/>
                    </a:lnTo>
                    <a:lnTo>
                      <a:pt x="73" y="37"/>
                    </a:lnTo>
                    <a:lnTo>
                      <a:pt x="75" y="35"/>
                    </a:lnTo>
                    <a:lnTo>
                      <a:pt x="77" y="35"/>
                    </a:lnTo>
                    <a:lnTo>
                      <a:pt x="79" y="35"/>
                    </a:lnTo>
                    <a:lnTo>
                      <a:pt x="81" y="35"/>
                    </a:lnTo>
                    <a:lnTo>
                      <a:pt x="83" y="31"/>
                    </a:lnTo>
                    <a:lnTo>
                      <a:pt x="83" y="23"/>
                    </a:lnTo>
                    <a:lnTo>
                      <a:pt x="85" y="17"/>
                    </a:lnTo>
                    <a:lnTo>
                      <a:pt x="85" y="6"/>
                    </a:lnTo>
                    <a:lnTo>
                      <a:pt x="87" y="2"/>
                    </a:lnTo>
                    <a:lnTo>
                      <a:pt x="87" y="0"/>
                    </a:lnTo>
                    <a:lnTo>
                      <a:pt x="87" y="4"/>
                    </a:lnTo>
                    <a:lnTo>
                      <a:pt x="89" y="8"/>
                    </a:lnTo>
                    <a:lnTo>
                      <a:pt x="89" y="21"/>
                    </a:lnTo>
                    <a:lnTo>
                      <a:pt x="91" y="27"/>
                    </a:lnTo>
                    <a:lnTo>
                      <a:pt x="91" y="45"/>
                    </a:lnTo>
                    <a:lnTo>
                      <a:pt x="93" y="49"/>
                    </a:lnTo>
                    <a:lnTo>
                      <a:pt x="93" y="55"/>
                    </a:lnTo>
                    <a:lnTo>
                      <a:pt x="95" y="57"/>
                    </a:lnTo>
                    <a:lnTo>
                      <a:pt x="95" y="60"/>
                    </a:lnTo>
                    <a:lnTo>
                      <a:pt x="97" y="60"/>
                    </a:lnTo>
                    <a:lnTo>
                      <a:pt x="99" y="57"/>
                    </a:lnTo>
                    <a:lnTo>
                      <a:pt x="99" y="53"/>
                    </a:lnTo>
                    <a:lnTo>
                      <a:pt x="101" y="49"/>
                    </a:lnTo>
                    <a:lnTo>
                      <a:pt x="101" y="43"/>
                    </a:lnTo>
                    <a:lnTo>
                      <a:pt x="103" y="39"/>
                    </a:lnTo>
                    <a:lnTo>
                      <a:pt x="103" y="37"/>
                    </a:lnTo>
                    <a:lnTo>
                      <a:pt x="103" y="39"/>
                    </a:lnTo>
                    <a:lnTo>
                      <a:pt x="106" y="43"/>
                    </a:lnTo>
                    <a:lnTo>
                      <a:pt x="104" y="43"/>
                    </a:lnTo>
                    <a:lnTo>
                      <a:pt x="106" y="29"/>
                    </a:lnTo>
                    <a:lnTo>
                      <a:pt x="108" y="23"/>
                    </a:lnTo>
                    <a:lnTo>
                      <a:pt x="108" y="21"/>
                    </a:lnTo>
                    <a:lnTo>
                      <a:pt x="108" y="27"/>
                    </a:lnTo>
                    <a:lnTo>
                      <a:pt x="110" y="31"/>
                    </a:lnTo>
                    <a:lnTo>
                      <a:pt x="110" y="43"/>
                    </a:lnTo>
                    <a:lnTo>
                      <a:pt x="112" y="49"/>
                    </a:lnTo>
                    <a:lnTo>
                      <a:pt x="112" y="57"/>
                    </a:lnTo>
                    <a:lnTo>
                      <a:pt x="114" y="55"/>
                    </a:lnTo>
                    <a:lnTo>
                      <a:pt x="116" y="53"/>
                    </a:lnTo>
                    <a:lnTo>
                      <a:pt x="116" y="49"/>
                    </a:lnTo>
                    <a:lnTo>
                      <a:pt x="118" y="47"/>
                    </a:lnTo>
                    <a:lnTo>
                      <a:pt x="118" y="39"/>
                    </a:lnTo>
                    <a:lnTo>
                      <a:pt x="120" y="35"/>
                    </a:lnTo>
                    <a:lnTo>
                      <a:pt x="120" y="31"/>
                    </a:lnTo>
                    <a:lnTo>
                      <a:pt x="122" y="33"/>
                    </a:lnTo>
                    <a:lnTo>
                      <a:pt x="122" y="35"/>
                    </a:lnTo>
                    <a:lnTo>
                      <a:pt x="124" y="37"/>
                    </a:lnTo>
                    <a:lnTo>
                      <a:pt x="124" y="45"/>
                    </a:lnTo>
                    <a:lnTo>
                      <a:pt x="128" y="45"/>
                    </a:lnTo>
                    <a:lnTo>
                      <a:pt x="128" y="41"/>
                    </a:lnTo>
                    <a:lnTo>
                      <a:pt x="130" y="39"/>
                    </a:lnTo>
                    <a:lnTo>
                      <a:pt x="130" y="33"/>
                    </a:lnTo>
                    <a:lnTo>
                      <a:pt x="132"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5" name="Freeform 147"/>
              <p:cNvSpPr>
                <a:spLocks noChangeAspect="1"/>
              </p:cNvSpPr>
              <p:nvPr/>
            </p:nvSpPr>
            <p:spPr bwMode="auto">
              <a:xfrm flipV="1">
                <a:off x="1778" y="4182"/>
                <a:ext cx="707" cy="68"/>
              </a:xfrm>
              <a:custGeom>
                <a:avLst/>
                <a:gdLst>
                  <a:gd name="T0" fmla="*/ 2 w 153"/>
                  <a:gd name="T1" fmla="*/ 63 h 77"/>
                  <a:gd name="T2" fmla="*/ 6 w 153"/>
                  <a:gd name="T3" fmla="*/ 55 h 77"/>
                  <a:gd name="T4" fmla="*/ 8 w 153"/>
                  <a:gd name="T5" fmla="*/ 38 h 77"/>
                  <a:gd name="T6" fmla="*/ 12 w 153"/>
                  <a:gd name="T7" fmla="*/ 65 h 77"/>
                  <a:gd name="T8" fmla="*/ 18 w 153"/>
                  <a:gd name="T9" fmla="*/ 67 h 77"/>
                  <a:gd name="T10" fmla="*/ 20 w 153"/>
                  <a:gd name="T11" fmla="*/ 55 h 77"/>
                  <a:gd name="T12" fmla="*/ 24 w 153"/>
                  <a:gd name="T13" fmla="*/ 45 h 77"/>
                  <a:gd name="T14" fmla="*/ 26 w 153"/>
                  <a:gd name="T15" fmla="*/ 59 h 77"/>
                  <a:gd name="T16" fmla="*/ 32 w 153"/>
                  <a:gd name="T17" fmla="*/ 59 h 77"/>
                  <a:gd name="T18" fmla="*/ 36 w 153"/>
                  <a:gd name="T19" fmla="*/ 49 h 77"/>
                  <a:gd name="T20" fmla="*/ 38 w 153"/>
                  <a:gd name="T21" fmla="*/ 69 h 77"/>
                  <a:gd name="T22" fmla="*/ 41 w 153"/>
                  <a:gd name="T23" fmla="*/ 59 h 77"/>
                  <a:gd name="T24" fmla="*/ 47 w 153"/>
                  <a:gd name="T25" fmla="*/ 51 h 77"/>
                  <a:gd name="T26" fmla="*/ 51 w 153"/>
                  <a:gd name="T27" fmla="*/ 47 h 77"/>
                  <a:gd name="T28" fmla="*/ 53 w 153"/>
                  <a:gd name="T29" fmla="*/ 40 h 77"/>
                  <a:gd name="T30" fmla="*/ 57 w 153"/>
                  <a:gd name="T31" fmla="*/ 49 h 77"/>
                  <a:gd name="T32" fmla="*/ 59 w 153"/>
                  <a:gd name="T33" fmla="*/ 61 h 77"/>
                  <a:gd name="T34" fmla="*/ 63 w 153"/>
                  <a:gd name="T35" fmla="*/ 63 h 77"/>
                  <a:gd name="T36" fmla="*/ 69 w 153"/>
                  <a:gd name="T37" fmla="*/ 57 h 77"/>
                  <a:gd name="T38" fmla="*/ 73 w 153"/>
                  <a:gd name="T39" fmla="*/ 45 h 77"/>
                  <a:gd name="T40" fmla="*/ 75 w 153"/>
                  <a:gd name="T41" fmla="*/ 49 h 77"/>
                  <a:gd name="T42" fmla="*/ 79 w 153"/>
                  <a:gd name="T43" fmla="*/ 55 h 77"/>
                  <a:gd name="T44" fmla="*/ 83 w 153"/>
                  <a:gd name="T45" fmla="*/ 63 h 77"/>
                  <a:gd name="T46" fmla="*/ 87 w 153"/>
                  <a:gd name="T47" fmla="*/ 75 h 77"/>
                  <a:gd name="T48" fmla="*/ 91 w 153"/>
                  <a:gd name="T49" fmla="*/ 65 h 77"/>
                  <a:gd name="T50" fmla="*/ 92 w 153"/>
                  <a:gd name="T51" fmla="*/ 51 h 77"/>
                  <a:gd name="T52" fmla="*/ 96 w 153"/>
                  <a:gd name="T53" fmla="*/ 44 h 77"/>
                  <a:gd name="T54" fmla="*/ 100 w 153"/>
                  <a:gd name="T55" fmla="*/ 57 h 77"/>
                  <a:gd name="T56" fmla="*/ 102 w 153"/>
                  <a:gd name="T57" fmla="*/ 67 h 77"/>
                  <a:gd name="T58" fmla="*/ 108 w 153"/>
                  <a:gd name="T59" fmla="*/ 63 h 77"/>
                  <a:gd name="T60" fmla="*/ 112 w 153"/>
                  <a:gd name="T61" fmla="*/ 51 h 77"/>
                  <a:gd name="T62" fmla="*/ 116 w 153"/>
                  <a:gd name="T63" fmla="*/ 10 h 77"/>
                  <a:gd name="T64" fmla="*/ 118 w 153"/>
                  <a:gd name="T65" fmla="*/ 22 h 77"/>
                  <a:gd name="T66" fmla="*/ 122 w 153"/>
                  <a:gd name="T67" fmla="*/ 55 h 77"/>
                  <a:gd name="T68" fmla="*/ 124 w 153"/>
                  <a:gd name="T69" fmla="*/ 77 h 77"/>
                  <a:gd name="T70" fmla="*/ 130 w 153"/>
                  <a:gd name="T71" fmla="*/ 71 h 77"/>
                  <a:gd name="T72" fmla="*/ 132 w 153"/>
                  <a:gd name="T73" fmla="*/ 57 h 77"/>
                  <a:gd name="T74" fmla="*/ 136 w 153"/>
                  <a:gd name="T75" fmla="*/ 49 h 77"/>
                  <a:gd name="T76" fmla="*/ 138 w 153"/>
                  <a:gd name="T77" fmla="*/ 71 h 77"/>
                  <a:gd name="T78" fmla="*/ 143 w 153"/>
                  <a:gd name="T79" fmla="*/ 65 h 77"/>
                  <a:gd name="T80" fmla="*/ 145 w 153"/>
                  <a:gd name="T81" fmla="*/ 53 h 77"/>
                  <a:gd name="T82" fmla="*/ 151 w 153"/>
                  <a:gd name="T83" fmla="*/ 5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3" h="77">
                    <a:moveTo>
                      <a:pt x="0" y="59"/>
                    </a:moveTo>
                    <a:lnTo>
                      <a:pt x="0" y="61"/>
                    </a:lnTo>
                    <a:lnTo>
                      <a:pt x="2" y="63"/>
                    </a:lnTo>
                    <a:lnTo>
                      <a:pt x="4" y="61"/>
                    </a:lnTo>
                    <a:lnTo>
                      <a:pt x="4" y="57"/>
                    </a:lnTo>
                    <a:lnTo>
                      <a:pt x="6" y="55"/>
                    </a:lnTo>
                    <a:lnTo>
                      <a:pt x="6" y="45"/>
                    </a:lnTo>
                    <a:lnTo>
                      <a:pt x="8" y="40"/>
                    </a:lnTo>
                    <a:lnTo>
                      <a:pt x="8" y="38"/>
                    </a:lnTo>
                    <a:lnTo>
                      <a:pt x="10" y="44"/>
                    </a:lnTo>
                    <a:lnTo>
                      <a:pt x="10" y="63"/>
                    </a:lnTo>
                    <a:lnTo>
                      <a:pt x="12" y="65"/>
                    </a:lnTo>
                    <a:lnTo>
                      <a:pt x="14" y="63"/>
                    </a:lnTo>
                    <a:lnTo>
                      <a:pt x="14" y="65"/>
                    </a:lnTo>
                    <a:lnTo>
                      <a:pt x="18" y="67"/>
                    </a:lnTo>
                    <a:lnTo>
                      <a:pt x="18" y="63"/>
                    </a:lnTo>
                    <a:lnTo>
                      <a:pt x="20" y="63"/>
                    </a:lnTo>
                    <a:lnTo>
                      <a:pt x="20" y="55"/>
                    </a:lnTo>
                    <a:lnTo>
                      <a:pt x="22" y="51"/>
                    </a:lnTo>
                    <a:lnTo>
                      <a:pt x="22" y="44"/>
                    </a:lnTo>
                    <a:lnTo>
                      <a:pt x="24" y="45"/>
                    </a:lnTo>
                    <a:lnTo>
                      <a:pt x="24" y="53"/>
                    </a:lnTo>
                    <a:lnTo>
                      <a:pt x="26" y="55"/>
                    </a:lnTo>
                    <a:lnTo>
                      <a:pt x="26" y="59"/>
                    </a:lnTo>
                    <a:lnTo>
                      <a:pt x="28" y="61"/>
                    </a:lnTo>
                    <a:lnTo>
                      <a:pt x="30" y="61"/>
                    </a:lnTo>
                    <a:lnTo>
                      <a:pt x="32" y="59"/>
                    </a:lnTo>
                    <a:lnTo>
                      <a:pt x="32" y="49"/>
                    </a:lnTo>
                    <a:lnTo>
                      <a:pt x="34" y="45"/>
                    </a:lnTo>
                    <a:lnTo>
                      <a:pt x="36" y="49"/>
                    </a:lnTo>
                    <a:lnTo>
                      <a:pt x="36" y="63"/>
                    </a:lnTo>
                    <a:lnTo>
                      <a:pt x="38" y="67"/>
                    </a:lnTo>
                    <a:lnTo>
                      <a:pt x="38" y="69"/>
                    </a:lnTo>
                    <a:lnTo>
                      <a:pt x="39" y="67"/>
                    </a:lnTo>
                    <a:lnTo>
                      <a:pt x="39" y="59"/>
                    </a:lnTo>
                    <a:lnTo>
                      <a:pt x="41" y="59"/>
                    </a:lnTo>
                    <a:lnTo>
                      <a:pt x="43" y="59"/>
                    </a:lnTo>
                    <a:lnTo>
                      <a:pt x="45" y="59"/>
                    </a:lnTo>
                    <a:lnTo>
                      <a:pt x="47" y="51"/>
                    </a:lnTo>
                    <a:lnTo>
                      <a:pt x="47" y="53"/>
                    </a:lnTo>
                    <a:lnTo>
                      <a:pt x="47" y="51"/>
                    </a:lnTo>
                    <a:lnTo>
                      <a:pt x="51" y="47"/>
                    </a:lnTo>
                    <a:lnTo>
                      <a:pt x="51" y="44"/>
                    </a:lnTo>
                    <a:lnTo>
                      <a:pt x="53" y="42"/>
                    </a:lnTo>
                    <a:lnTo>
                      <a:pt x="53" y="40"/>
                    </a:lnTo>
                    <a:lnTo>
                      <a:pt x="55" y="42"/>
                    </a:lnTo>
                    <a:lnTo>
                      <a:pt x="55" y="47"/>
                    </a:lnTo>
                    <a:lnTo>
                      <a:pt x="57" y="49"/>
                    </a:lnTo>
                    <a:lnTo>
                      <a:pt x="57" y="55"/>
                    </a:lnTo>
                    <a:lnTo>
                      <a:pt x="59" y="57"/>
                    </a:lnTo>
                    <a:lnTo>
                      <a:pt x="59" y="61"/>
                    </a:lnTo>
                    <a:lnTo>
                      <a:pt x="63" y="65"/>
                    </a:lnTo>
                    <a:lnTo>
                      <a:pt x="61" y="65"/>
                    </a:lnTo>
                    <a:lnTo>
                      <a:pt x="63" y="63"/>
                    </a:lnTo>
                    <a:lnTo>
                      <a:pt x="65" y="63"/>
                    </a:lnTo>
                    <a:lnTo>
                      <a:pt x="67" y="61"/>
                    </a:lnTo>
                    <a:lnTo>
                      <a:pt x="69" y="57"/>
                    </a:lnTo>
                    <a:lnTo>
                      <a:pt x="69" y="49"/>
                    </a:lnTo>
                    <a:lnTo>
                      <a:pt x="71" y="47"/>
                    </a:lnTo>
                    <a:lnTo>
                      <a:pt x="73" y="45"/>
                    </a:lnTo>
                    <a:lnTo>
                      <a:pt x="73" y="42"/>
                    </a:lnTo>
                    <a:lnTo>
                      <a:pt x="75" y="44"/>
                    </a:lnTo>
                    <a:lnTo>
                      <a:pt x="75" y="49"/>
                    </a:lnTo>
                    <a:lnTo>
                      <a:pt x="77" y="51"/>
                    </a:lnTo>
                    <a:lnTo>
                      <a:pt x="77" y="53"/>
                    </a:lnTo>
                    <a:lnTo>
                      <a:pt x="79" y="55"/>
                    </a:lnTo>
                    <a:lnTo>
                      <a:pt x="79" y="59"/>
                    </a:lnTo>
                    <a:lnTo>
                      <a:pt x="81" y="61"/>
                    </a:lnTo>
                    <a:lnTo>
                      <a:pt x="83" y="63"/>
                    </a:lnTo>
                    <a:lnTo>
                      <a:pt x="83" y="69"/>
                    </a:lnTo>
                    <a:lnTo>
                      <a:pt x="87" y="73"/>
                    </a:lnTo>
                    <a:lnTo>
                      <a:pt x="87" y="75"/>
                    </a:lnTo>
                    <a:lnTo>
                      <a:pt x="89" y="73"/>
                    </a:lnTo>
                    <a:lnTo>
                      <a:pt x="89" y="69"/>
                    </a:lnTo>
                    <a:lnTo>
                      <a:pt x="91" y="65"/>
                    </a:lnTo>
                    <a:lnTo>
                      <a:pt x="91" y="61"/>
                    </a:lnTo>
                    <a:lnTo>
                      <a:pt x="92" y="59"/>
                    </a:lnTo>
                    <a:lnTo>
                      <a:pt x="92" y="51"/>
                    </a:lnTo>
                    <a:lnTo>
                      <a:pt x="94" y="45"/>
                    </a:lnTo>
                    <a:lnTo>
                      <a:pt x="94" y="42"/>
                    </a:lnTo>
                    <a:lnTo>
                      <a:pt x="96" y="44"/>
                    </a:lnTo>
                    <a:lnTo>
                      <a:pt x="98" y="45"/>
                    </a:lnTo>
                    <a:lnTo>
                      <a:pt x="98" y="53"/>
                    </a:lnTo>
                    <a:lnTo>
                      <a:pt x="100" y="57"/>
                    </a:lnTo>
                    <a:lnTo>
                      <a:pt x="100" y="63"/>
                    </a:lnTo>
                    <a:lnTo>
                      <a:pt x="104" y="67"/>
                    </a:lnTo>
                    <a:lnTo>
                      <a:pt x="102" y="67"/>
                    </a:lnTo>
                    <a:lnTo>
                      <a:pt x="104" y="67"/>
                    </a:lnTo>
                    <a:lnTo>
                      <a:pt x="106" y="65"/>
                    </a:lnTo>
                    <a:lnTo>
                      <a:pt x="108" y="63"/>
                    </a:lnTo>
                    <a:lnTo>
                      <a:pt x="110" y="63"/>
                    </a:lnTo>
                    <a:lnTo>
                      <a:pt x="112" y="61"/>
                    </a:lnTo>
                    <a:lnTo>
                      <a:pt x="112" y="51"/>
                    </a:lnTo>
                    <a:lnTo>
                      <a:pt x="114" y="42"/>
                    </a:lnTo>
                    <a:lnTo>
                      <a:pt x="114" y="20"/>
                    </a:lnTo>
                    <a:lnTo>
                      <a:pt x="116" y="10"/>
                    </a:lnTo>
                    <a:lnTo>
                      <a:pt x="116" y="0"/>
                    </a:lnTo>
                    <a:lnTo>
                      <a:pt x="118" y="0"/>
                    </a:lnTo>
                    <a:lnTo>
                      <a:pt x="118" y="22"/>
                    </a:lnTo>
                    <a:lnTo>
                      <a:pt x="120" y="32"/>
                    </a:lnTo>
                    <a:lnTo>
                      <a:pt x="120" y="49"/>
                    </a:lnTo>
                    <a:lnTo>
                      <a:pt x="122" y="55"/>
                    </a:lnTo>
                    <a:lnTo>
                      <a:pt x="122" y="71"/>
                    </a:lnTo>
                    <a:lnTo>
                      <a:pt x="124" y="73"/>
                    </a:lnTo>
                    <a:lnTo>
                      <a:pt x="124" y="77"/>
                    </a:lnTo>
                    <a:lnTo>
                      <a:pt x="126" y="77"/>
                    </a:lnTo>
                    <a:lnTo>
                      <a:pt x="128" y="73"/>
                    </a:lnTo>
                    <a:lnTo>
                      <a:pt x="130" y="71"/>
                    </a:lnTo>
                    <a:lnTo>
                      <a:pt x="130" y="65"/>
                    </a:lnTo>
                    <a:lnTo>
                      <a:pt x="132" y="63"/>
                    </a:lnTo>
                    <a:lnTo>
                      <a:pt x="132" y="57"/>
                    </a:lnTo>
                    <a:lnTo>
                      <a:pt x="134" y="51"/>
                    </a:lnTo>
                    <a:lnTo>
                      <a:pt x="134" y="45"/>
                    </a:lnTo>
                    <a:lnTo>
                      <a:pt x="136" y="49"/>
                    </a:lnTo>
                    <a:lnTo>
                      <a:pt x="136" y="59"/>
                    </a:lnTo>
                    <a:lnTo>
                      <a:pt x="138" y="61"/>
                    </a:lnTo>
                    <a:lnTo>
                      <a:pt x="138" y="71"/>
                    </a:lnTo>
                    <a:lnTo>
                      <a:pt x="140" y="71"/>
                    </a:lnTo>
                    <a:lnTo>
                      <a:pt x="142" y="67"/>
                    </a:lnTo>
                    <a:lnTo>
                      <a:pt x="143" y="65"/>
                    </a:lnTo>
                    <a:lnTo>
                      <a:pt x="143" y="63"/>
                    </a:lnTo>
                    <a:lnTo>
                      <a:pt x="145" y="59"/>
                    </a:lnTo>
                    <a:lnTo>
                      <a:pt x="145" y="53"/>
                    </a:lnTo>
                    <a:lnTo>
                      <a:pt x="147" y="51"/>
                    </a:lnTo>
                    <a:lnTo>
                      <a:pt x="147" y="55"/>
                    </a:lnTo>
                    <a:lnTo>
                      <a:pt x="151" y="59"/>
                    </a:lnTo>
                    <a:lnTo>
                      <a:pt x="151" y="61"/>
                    </a:lnTo>
                    <a:lnTo>
                      <a:pt x="153" y="5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6" name="Freeform 148"/>
              <p:cNvSpPr>
                <a:spLocks noChangeAspect="1"/>
              </p:cNvSpPr>
              <p:nvPr/>
            </p:nvSpPr>
            <p:spPr bwMode="auto">
              <a:xfrm flipV="1">
                <a:off x="2485" y="4173"/>
                <a:ext cx="591" cy="82"/>
              </a:xfrm>
              <a:custGeom>
                <a:avLst/>
                <a:gdLst>
                  <a:gd name="T0" fmla="*/ 2 w 128"/>
                  <a:gd name="T1" fmla="*/ 58 h 92"/>
                  <a:gd name="T2" fmla="*/ 6 w 128"/>
                  <a:gd name="T3" fmla="*/ 62 h 92"/>
                  <a:gd name="T4" fmla="*/ 12 w 128"/>
                  <a:gd name="T5" fmla="*/ 64 h 92"/>
                  <a:gd name="T6" fmla="*/ 14 w 128"/>
                  <a:gd name="T7" fmla="*/ 50 h 92"/>
                  <a:gd name="T8" fmla="*/ 18 w 128"/>
                  <a:gd name="T9" fmla="*/ 35 h 92"/>
                  <a:gd name="T10" fmla="*/ 20 w 128"/>
                  <a:gd name="T11" fmla="*/ 74 h 92"/>
                  <a:gd name="T12" fmla="*/ 24 w 128"/>
                  <a:gd name="T13" fmla="*/ 74 h 92"/>
                  <a:gd name="T14" fmla="*/ 26 w 128"/>
                  <a:gd name="T15" fmla="*/ 68 h 92"/>
                  <a:gd name="T16" fmla="*/ 30 w 128"/>
                  <a:gd name="T17" fmla="*/ 58 h 92"/>
                  <a:gd name="T18" fmla="*/ 32 w 128"/>
                  <a:gd name="T19" fmla="*/ 41 h 92"/>
                  <a:gd name="T20" fmla="*/ 36 w 128"/>
                  <a:gd name="T21" fmla="*/ 49 h 92"/>
                  <a:gd name="T22" fmla="*/ 38 w 128"/>
                  <a:gd name="T23" fmla="*/ 62 h 92"/>
                  <a:gd name="T24" fmla="*/ 42 w 128"/>
                  <a:gd name="T25" fmla="*/ 66 h 92"/>
                  <a:gd name="T26" fmla="*/ 45 w 128"/>
                  <a:gd name="T27" fmla="*/ 72 h 92"/>
                  <a:gd name="T28" fmla="*/ 49 w 128"/>
                  <a:gd name="T29" fmla="*/ 52 h 92"/>
                  <a:gd name="T30" fmla="*/ 51 w 128"/>
                  <a:gd name="T31" fmla="*/ 70 h 92"/>
                  <a:gd name="T32" fmla="*/ 55 w 128"/>
                  <a:gd name="T33" fmla="*/ 64 h 92"/>
                  <a:gd name="T34" fmla="*/ 57 w 128"/>
                  <a:gd name="T35" fmla="*/ 43 h 92"/>
                  <a:gd name="T36" fmla="*/ 59 w 128"/>
                  <a:gd name="T37" fmla="*/ 74 h 92"/>
                  <a:gd name="T38" fmla="*/ 63 w 128"/>
                  <a:gd name="T39" fmla="*/ 88 h 92"/>
                  <a:gd name="T40" fmla="*/ 65 w 128"/>
                  <a:gd name="T41" fmla="*/ 64 h 92"/>
                  <a:gd name="T42" fmla="*/ 67 w 128"/>
                  <a:gd name="T43" fmla="*/ 62 h 92"/>
                  <a:gd name="T44" fmla="*/ 71 w 128"/>
                  <a:gd name="T45" fmla="*/ 78 h 92"/>
                  <a:gd name="T46" fmla="*/ 73 w 128"/>
                  <a:gd name="T47" fmla="*/ 76 h 92"/>
                  <a:gd name="T48" fmla="*/ 77 w 128"/>
                  <a:gd name="T49" fmla="*/ 56 h 92"/>
                  <a:gd name="T50" fmla="*/ 79 w 128"/>
                  <a:gd name="T51" fmla="*/ 0 h 92"/>
                  <a:gd name="T52" fmla="*/ 81 w 128"/>
                  <a:gd name="T53" fmla="*/ 19 h 92"/>
                  <a:gd name="T54" fmla="*/ 85 w 128"/>
                  <a:gd name="T55" fmla="*/ 52 h 92"/>
                  <a:gd name="T56" fmla="*/ 87 w 128"/>
                  <a:gd name="T57" fmla="*/ 86 h 92"/>
                  <a:gd name="T58" fmla="*/ 91 w 128"/>
                  <a:gd name="T59" fmla="*/ 88 h 92"/>
                  <a:gd name="T60" fmla="*/ 93 w 128"/>
                  <a:gd name="T61" fmla="*/ 68 h 92"/>
                  <a:gd name="T62" fmla="*/ 96 w 128"/>
                  <a:gd name="T63" fmla="*/ 56 h 92"/>
                  <a:gd name="T64" fmla="*/ 98 w 128"/>
                  <a:gd name="T65" fmla="*/ 5 h 92"/>
                  <a:gd name="T66" fmla="*/ 100 w 128"/>
                  <a:gd name="T67" fmla="*/ 56 h 92"/>
                  <a:gd name="T68" fmla="*/ 106 w 128"/>
                  <a:gd name="T69" fmla="*/ 92 h 92"/>
                  <a:gd name="T70" fmla="*/ 108 w 128"/>
                  <a:gd name="T71" fmla="*/ 80 h 92"/>
                  <a:gd name="T72" fmla="*/ 110 w 128"/>
                  <a:gd name="T73" fmla="*/ 70 h 92"/>
                  <a:gd name="T74" fmla="*/ 114 w 128"/>
                  <a:gd name="T75" fmla="*/ 62 h 92"/>
                  <a:gd name="T76" fmla="*/ 116 w 128"/>
                  <a:gd name="T77" fmla="*/ 58 h 92"/>
                  <a:gd name="T78" fmla="*/ 120 w 128"/>
                  <a:gd name="T79" fmla="*/ 64 h 92"/>
                  <a:gd name="T80" fmla="*/ 122 w 128"/>
                  <a:gd name="T81" fmla="*/ 62 h 92"/>
                  <a:gd name="T82" fmla="*/ 126 w 128"/>
                  <a:gd name="T83"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92">
                    <a:moveTo>
                      <a:pt x="0" y="64"/>
                    </a:moveTo>
                    <a:lnTo>
                      <a:pt x="0" y="60"/>
                    </a:lnTo>
                    <a:lnTo>
                      <a:pt x="2" y="58"/>
                    </a:lnTo>
                    <a:lnTo>
                      <a:pt x="4" y="56"/>
                    </a:lnTo>
                    <a:lnTo>
                      <a:pt x="6" y="58"/>
                    </a:lnTo>
                    <a:lnTo>
                      <a:pt x="6" y="62"/>
                    </a:lnTo>
                    <a:lnTo>
                      <a:pt x="8" y="64"/>
                    </a:lnTo>
                    <a:lnTo>
                      <a:pt x="10" y="66"/>
                    </a:lnTo>
                    <a:lnTo>
                      <a:pt x="12" y="64"/>
                    </a:lnTo>
                    <a:lnTo>
                      <a:pt x="12" y="60"/>
                    </a:lnTo>
                    <a:lnTo>
                      <a:pt x="14" y="58"/>
                    </a:lnTo>
                    <a:lnTo>
                      <a:pt x="14" y="50"/>
                    </a:lnTo>
                    <a:lnTo>
                      <a:pt x="16" y="45"/>
                    </a:lnTo>
                    <a:lnTo>
                      <a:pt x="16" y="31"/>
                    </a:lnTo>
                    <a:lnTo>
                      <a:pt x="18" y="35"/>
                    </a:lnTo>
                    <a:lnTo>
                      <a:pt x="18" y="50"/>
                    </a:lnTo>
                    <a:lnTo>
                      <a:pt x="20" y="58"/>
                    </a:lnTo>
                    <a:lnTo>
                      <a:pt x="20" y="74"/>
                    </a:lnTo>
                    <a:lnTo>
                      <a:pt x="22" y="78"/>
                    </a:lnTo>
                    <a:lnTo>
                      <a:pt x="22" y="76"/>
                    </a:lnTo>
                    <a:lnTo>
                      <a:pt x="24" y="74"/>
                    </a:lnTo>
                    <a:lnTo>
                      <a:pt x="24" y="64"/>
                    </a:lnTo>
                    <a:lnTo>
                      <a:pt x="26" y="64"/>
                    </a:lnTo>
                    <a:lnTo>
                      <a:pt x="26" y="68"/>
                    </a:lnTo>
                    <a:lnTo>
                      <a:pt x="28" y="66"/>
                    </a:lnTo>
                    <a:lnTo>
                      <a:pt x="28" y="62"/>
                    </a:lnTo>
                    <a:lnTo>
                      <a:pt x="30" y="58"/>
                    </a:lnTo>
                    <a:lnTo>
                      <a:pt x="30" y="50"/>
                    </a:lnTo>
                    <a:lnTo>
                      <a:pt x="32" y="47"/>
                    </a:lnTo>
                    <a:lnTo>
                      <a:pt x="32" y="41"/>
                    </a:lnTo>
                    <a:lnTo>
                      <a:pt x="34" y="39"/>
                    </a:lnTo>
                    <a:lnTo>
                      <a:pt x="34" y="45"/>
                    </a:lnTo>
                    <a:lnTo>
                      <a:pt x="36" y="49"/>
                    </a:lnTo>
                    <a:lnTo>
                      <a:pt x="36" y="52"/>
                    </a:lnTo>
                    <a:lnTo>
                      <a:pt x="38" y="54"/>
                    </a:lnTo>
                    <a:lnTo>
                      <a:pt x="38" y="62"/>
                    </a:lnTo>
                    <a:lnTo>
                      <a:pt x="42" y="66"/>
                    </a:lnTo>
                    <a:lnTo>
                      <a:pt x="40" y="66"/>
                    </a:lnTo>
                    <a:lnTo>
                      <a:pt x="42" y="66"/>
                    </a:lnTo>
                    <a:lnTo>
                      <a:pt x="43" y="66"/>
                    </a:lnTo>
                    <a:lnTo>
                      <a:pt x="45" y="70"/>
                    </a:lnTo>
                    <a:lnTo>
                      <a:pt x="45" y="72"/>
                    </a:lnTo>
                    <a:lnTo>
                      <a:pt x="47" y="70"/>
                    </a:lnTo>
                    <a:lnTo>
                      <a:pt x="47" y="56"/>
                    </a:lnTo>
                    <a:lnTo>
                      <a:pt x="49" y="52"/>
                    </a:lnTo>
                    <a:lnTo>
                      <a:pt x="49" y="60"/>
                    </a:lnTo>
                    <a:lnTo>
                      <a:pt x="51" y="64"/>
                    </a:lnTo>
                    <a:lnTo>
                      <a:pt x="51" y="70"/>
                    </a:lnTo>
                    <a:lnTo>
                      <a:pt x="53" y="72"/>
                    </a:lnTo>
                    <a:lnTo>
                      <a:pt x="53" y="66"/>
                    </a:lnTo>
                    <a:lnTo>
                      <a:pt x="55" y="64"/>
                    </a:lnTo>
                    <a:lnTo>
                      <a:pt x="55" y="52"/>
                    </a:lnTo>
                    <a:lnTo>
                      <a:pt x="57" y="47"/>
                    </a:lnTo>
                    <a:lnTo>
                      <a:pt x="57" y="43"/>
                    </a:lnTo>
                    <a:lnTo>
                      <a:pt x="57" y="45"/>
                    </a:lnTo>
                    <a:lnTo>
                      <a:pt x="59" y="52"/>
                    </a:lnTo>
                    <a:lnTo>
                      <a:pt x="59" y="74"/>
                    </a:lnTo>
                    <a:lnTo>
                      <a:pt x="61" y="78"/>
                    </a:lnTo>
                    <a:lnTo>
                      <a:pt x="61" y="86"/>
                    </a:lnTo>
                    <a:lnTo>
                      <a:pt x="63" y="88"/>
                    </a:lnTo>
                    <a:lnTo>
                      <a:pt x="63" y="82"/>
                    </a:lnTo>
                    <a:lnTo>
                      <a:pt x="65" y="76"/>
                    </a:lnTo>
                    <a:lnTo>
                      <a:pt x="65" y="64"/>
                    </a:lnTo>
                    <a:lnTo>
                      <a:pt x="67" y="60"/>
                    </a:lnTo>
                    <a:lnTo>
                      <a:pt x="67" y="58"/>
                    </a:lnTo>
                    <a:lnTo>
                      <a:pt x="67" y="62"/>
                    </a:lnTo>
                    <a:lnTo>
                      <a:pt x="69" y="68"/>
                    </a:lnTo>
                    <a:lnTo>
                      <a:pt x="69" y="76"/>
                    </a:lnTo>
                    <a:lnTo>
                      <a:pt x="71" y="78"/>
                    </a:lnTo>
                    <a:lnTo>
                      <a:pt x="71" y="82"/>
                    </a:lnTo>
                    <a:lnTo>
                      <a:pt x="73" y="80"/>
                    </a:lnTo>
                    <a:lnTo>
                      <a:pt x="73" y="76"/>
                    </a:lnTo>
                    <a:lnTo>
                      <a:pt x="75" y="72"/>
                    </a:lnTo>
                    <a:lnTo>
                      <a:pt x="75" y="62"/>
                    </a:lnTo>
                    <a:lnTo>
                      <a:pt x="77" y="56"/>
                    </a:lnTo>
                    <a:lnTo>
                      <a:pt x="77" y="29"/>
                    </a:lnTo>
                    <a:lnTo>
                      <a:pt x="79" y="13"/>
                    </a:lnTo>
                    <a:lnTo>
                      <a:pt x="79" y="0"/>
                    </a:lnTo>
                    <a:lnTo>
                      <a:pt x="79" y="2"/>
                    </a:lnTo>
                    <a:lnTo>
                      <a:pt x="81" y="9"/>
                    </a:lnTo>
                    <a:lnTo>
                      <a:pt x="81" y="19"/>
                    </a:lnTo>
                    <a:lnTo>
                      <a:pt x="83" y="25"/>
                    </a:lnTo>
                    <a:lnTo>
                      <a:pt x="83" y="43"/>
                    </a:lnTo>
                    <a:lnTo>
                      <a:pt x="85" y="52"/>
                    </a:lnTo>
                    <a:lnTo>
                      <a:pt x="85" y="72"/>
                    </a:lnTo>
                    <a:lnTo>
                      <a:pt x="87" y="78"/>
                    </a:lnTo>
                    <a:lnTo>
                      <a:pt x="87" y="86"/>
                    </a:lnTo>
                    <a:lnTo>
                      <a:pt x="89" y="88"/>
                    </a:lnTo>
                    <a:lnTo>
                      <a:pt x="89" y="90"/>
                    </a:lnTo>
                    <a:lnTo>
                      <a:pt x="91" y="88"/>
                    </a:lnTo>
                    <a:lnTo>
                      <a:pt x="91" y="82"/>
                    </a:lnTo>
                    <a:lnTo>
                      <a:pt x="93" y="80"/>
                    </a:lnTo>
                    <a:lnTo>
                      <a:pt x="93" y="68"/>
                    </a:lnTo>
                    <a:lnTo>
                      <a:pt x="95" y="66"/>
                    </a:lnTo>
                    <a:lnTo>
                      <a:pt x="95" y="60"/>
                    </a:lnTo>
                    <a:lnTo>
                      <a:pt x="96" y="56"/>
                    </a:lnTo>
                    <a:lnTo>
                      <a:pt x="96" y="21"/>
                    </a:lnTo>
                    <a:lnTo>
                      <a:pt x="98" y="9"/>
                    </a:lnTo>
                    <a:lnTo>
                      <a:pt x="98" y="5"/>
                    </a:lnTo>
                    <a:lnTo>
                      <a:pt x="98" y="7"/>
                    </a:lnTo>
                    <a:lnTo>
                      <a:pt x="100" y="17"/>
                    </a:lnTo>
                    <a:lnTo>
                      <a:pt x="100" y="56"/>
                    </a:lnTo>
                    <a:lnTo>
                      <a:pt x="102" y="68"/>
                    </a:lnTo>
                    <a:lnTo>
                      <a:pt x="102" y="86"/>
                    </a:lnTo>
                    <a:lnTo>
                      <a:pt x="106" y="92"/>
                    </a:lnTo>
                    <a:lnTo>
                      <a:pt x="104" y="92"/>
                    </a:lnTo>
                    <a:lnTo>
                      <a:pt x="106" y="84"/>
                    </a:lnTo>
                    <a:lnTo>
                      <a:pt x="108" y="80"/>
                    </a:lnTo>
                    <a:lnTo>
                      <a:pt x="108" y="76"/>
                    </a:lnTo>
                    <a:lnTo>
                      <a:pt x="110" y="74"/>
                    </a:lnTo>
                    <a:lnTo>
                      <a:pt x="110" y="70"/>
                    </a:lnTo>
                    <a:lnTo>
                      <a:pt x="112" y="70"/>
                    </a:lnTo>
                    <a:lnTo>
                      <a:pt x="114" y="68"/>
                    </a:lnTo>
                    <a:lnTo>
                      <a:pt x="114" y="62"/>
                    </a:lnTo>
                    <a:lnTo>
                      <a:pt x="116" y="58"/>
                    </a:lnTo>
                    <a:lnTo>
                      <a:pt x="116" y="56"/>
                    </a:lnTo>
                    <a:lnTo>
                      <a:pt x="116" y="58"/>
                    </a:lnTo>
                    <a:lnTo>
                      <a:pt x="118" y="60"/>
                    </a:lnTo>
                    <a:lnTo>
                      <a:pt x="118" y="66"/>
                    </a:lnTo>
                    <a:lnTo>
                      <a:pt x="120" y="64"/>
                    </a:lnTo>
                    <a:lnTo>
                      <a:pt x="120" y="62"/>
                    </a:lnTo>
                    <a:lnTo>
                      <a:pt x="124" y="62"/>
                    </a:lnTo>
                    <a:lnTo>
                      <a:pt x="122" y="62"/>
                    </a:lnTo>
                    <a:lnTo>
                      <a:pt x="124" y="60"/>
                    </a:lnTo>
                    <a:lnTo>
                      <a:pt x="126" y="58"/>
                    </a:lnTo>
                    <a:lnTo>
                      <a:pt x="126" y="52"/>
                    </a:lnTo>
                    <a:lnTo>
                      <a:pt x="128" y="49"/>
                    </a:lnTo>
                    <a:lnTo>
                      <a:pt x="128" y="3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7" name="Freeform 149"/>
              <p:cNvSpPr>
                <a:spLocks noChangeAspect="1"/>
              </p:cNvSpPr>
              <p:nvPr/>
            </p:nvSpPr>
            <p:spPr bwMode="auto">
              <a:xfrm flipV="1">
                <a:off x="3076" y="4170"/>
                <a:ext cx="662" cy="86"/>
              </a:xfrm>
              <a:custGeom>
                <a:avLst/>
                <a:gdLst>
                  <a:gd name="T0" fmla="*/ 2 w 143"/>
                  <a:gd name="T1" fmla="*/ 41 h 97"/>
                  <a:gd name="T2" fmla="*/ 6 w 143"/>
                  <a:gd name="T3" fmla="*/ 66 h 97"/>
                  <a:gd name="T4" fmla="*/ 8 w 143"/>
                  <a:gd name="T5" fmla="*/ 66 h 97"/>
                  <a:gd name="T6" fmla="*/ 12 w 143"/>
                  <a:gd name="T7" fmla="*/ 54 h 97"/>
                  <a:gd name="T8" fmla="*/ 16 w 143"/>
                  <a:gd name="T9" fmla="*/ 43 h 97"/>
                  <a:gd name="T10" fmla="*/ 18 w 143"/>
                  <a:gd name="T11" fmla="*/ 68 h 97"/>
                  <a:gd name="T12" fmla="*/ 21 w 143"/>
                  <a:gd name="T13" fmla="*/ 86 h 97"/>
                  <a:gd name="T14" fmla="*/ 23 w 143"/>
                  <a:gd name="T15" fmla="*/ 76 h 97"/>
                  <a:gd name="T16" fmla="*/ 27 w 143"/>
                  <a:gd name="T17" fmla="*/ 68 h 97"/>
                  <a:gd name="T18" fmla="*/ 33 w 143"/>
                  <a:gd name="T19" fmla="*/ 74 h 97"/>
                  <a:gd name="T20" fmla="*/ 39 w 143"/>
                  <a:gd name="T21" fmla="*/ 62 h 97"/>
                  <a:gd name="T22" fmla="*/ 41 w 143"/>
                  <a:gd name="T23" fmla="*/ 45 h 97"/>
                  <a:gd name="T24" fmla="*/ 43 w 143"/>
                  <a:gd name="T25" fmla="*/ 56 h 97"/>
                  <a:gd name="T26" fmla="*/ 47 w 143"/>
                  <a:gd name="T27" fmla="*/ 66 h 97"/>
                  <a:gd name="T28" fmla="*/ 53 w 143"/>
                  <a:gd name="T29" fmla="*/ 58 h 97"/>
                  <a:gd name="T30" fmla="*/ 55 w 143"/>
                  <a:gd name="T31" fmla="*/ 2 h 97"/>
                  <a:gd name="T32" fmla="*/ 59 w 143"/>
                  <a:gd name="T33" fmla="*/ 19 h 97"/>
                  <a:gd name="T34" fmla="*/ 61 w 143"/>
                  <a:gd name="T35" fmla="*/ 97 h 97"/>
                  <a:gd name="T36" fmla="*/ 65 w 143"/>
                  <a:gd name="T37" fmla="*/ 88 h 97"/>
                  <a:gd name="T38" fmla="*/ 69 w 143"/>
                  <a:gd name="T39" fmla="*/ 80 h 97"/>
                  <a:gd name="T40" fmla="*/ 71 w 143"/>
                  <a:gd name="T41" fmla="*/ 80 h 97"/>
                  <a:gd name="T42" fmla="*/ 74 w 143"/>
                  <a:gd name="T43" fmla="*/ 68 h 97"/>
                  <a:gd name="T44" fmla="*/ 76 w 143"/>
                  <a:gd name="T45" fmla="*/ 78 h 97"/>
                  <a:gd name="T46" fmla="*/ 80 w 143"/>
                  <a:gd name="T47" fmla="*/ 45 h 97"/>
                  <a:gd name="T48" fmla="*/ 84 w 143"/>
                  <a:gd name="T49" fmla="*/ 5 h 97"/>
                  <a:gd name="T50" fmla="*/ 86 w 143"/>
                  <a:gd name="T51" fmla="*/ 70 h 97"/>
                  <a:gd name="T52" fmla="*/ 88 w 143"/>
                  <a:gd name="T53" fmla="*/ 78 h 97"/>
                  <a:gd name="T54" fmla="*/ 92 w 143"/>
                  <a:gd name="T55" fmla="*/ 54 h 97"/>
                  <a:gd name="T56" fmla="*/ 94 w 143"/>
                  <a:gd name="T57" fmla="*/ 60 h 97"/>
                  <a:gd name="T58" fmla="*/ 98 w 143"/>
                  <a:gd name="T59" fmla="*/ 76 h 97"/>
                  <a:gd name="T60" fmla="*/ 100 w 143"/>
                  <a:gd name="T61" fmla="*/ 68 h 97"/>
                  <a:gd name="T62" fmla="*/ 104 w 143"/>
                  <a:gd name="T63" fmla="*/ 88 h 97"/>
                  <a:gd name="T64" fmla="*/ 106 w 143"/>
                  <a:gd name="T65" fmla="*/ 68 h 97"/>
                  <a:gd name="T66" fmla="*/ 110 w 143"/>
                  <a:gd name="T67" fmla="*/ 54 h 97"/>
                  <a:gd name="T68" fmla="*/ 114 w 143"/>
                  <a:gd name="T69" fmla="*/ 45 h 97"/>
                  <a:gd name="T70" fmla="*/ 116 w 143"/>
                  <a:gd name="T71" fmla="*/ 62 h 97"/>
                  <a:gd name="T72" fmla="*/ 122 w 143"/>
                  <a:gd name="T73" fmla="*/ 70 h 97"/>
                  <a:gd name="T74" fmla="*/ 124 w 143"/>
                  <a:gd name="T75" fmla="*/ 68 h 97"/>
                  <a:gd name="T76" fmla="*/ 129 w 143"/>
                  <a:gd name="T77" fmla="*/ 68 h 97"/>
                  <a:gd name="T78" fmla="*/ 133 w 143"/>
                  <a:gd name="T79" fmla="*/ 60 h 97"/>
                  <a:gd name="T80" fmla="*/ 137 w 143"/>
                  <a:gd name="T81" fmla="*/ 52 h 97"/>
                  <a:gd name="T82" fmla="*/ 141 w 143"/>
                  <a:gd name="T83"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97">
                    <a:moveTo>
                      <a:pt x="0" y="41"/>
                    </a:moveTo>
                    <a:lnTo>
                      <a:pt x="2" y="37"/>
                    </a:lnTo>
                    <a:lnTo>
                      <a:pt x="2" y="41"/>
                    </a:lnTo>
                    <a:lnTo>
                      <a:pt x="4" y="47"/>
                    </a:lnTo>
                    <a:lnTo>
                      <a:pt x="4" y="64"/>
                    </a:lnTo>
                    <a:lnTo>
                      <a:pt x="6" y="66"/>
                    </a:lnTo>
                    <a:lnTo>
                      <a:pt x="6" y="70"/>
                    </a:lnTo>
                    <a:lnTo>
                      <a:pt x="10" y="66"/>
                    </a:lnTo>
                    <a:lnTo>
                      <a:pt x="8" y="66"/>
                    </a:lnTo>
                    <a:lnTo>
                      <a:pt x="10" y="68"/>
                    </a:lnTo>
                    <a:lnTo>
                      <a:pt x="12" y="68"/>
                    </a:lnTo>
                    <a:lnTo>
                      <a:pt x="12" y="54"/>
                    </a:lnTo>
                    <a:lnTo>
                      <a:pt x="14" y="47"/>
                    </a:lnTo>
                    <a:lnTo>
                      <a:pt x="14" y="41"/>
                    </a:lnTo>
                    <a:lnTo>
                      <a:pt x="16" y="43"/>
                    </a:lnTo>
                    <a:lnTo>
                      <a:pt x="16" y="51"/>
                    </a:lnTo>
                    <a:lnTo>
                      <a:pt x="18" y="54"/>
                    </a:lnTo>
                    <a:lnTo>
                      <a:pt x="18" y="68"/>
                    </a:lnTo>
                    <a:lnTo>
                      <a:pt x="19" y="72"/>
                    </a:lnTo>
                    <a:lnTo>
                      <a:pt x="19" y="84"/>
                    </a:lnTo>
                    <a:lnTo>
                      <a:pt x="21" y="86"/>
                    </a:lnTo>
                    <a:lnTo>
                      <a:pt x="21" y="84"/>
                    </a:lnTo>
                    <a:lnTo>
                      <a:pt x="23" y="82"/>
                    </a:lnTo>
                    <a:lnTo>
                      <a:pt x="23" y="76"/>
                    </a:lnTo>
                    <a:lnTo>
                      <a:pt x="25" y="74"/>
                    </a:lnTo>
                    <a:lnTo>
                      <a:pt x="25" y="70"/>
                    </a:lnTo>
                    <a:lnTo>
                      <a:pt x="27" y="68"/>
                    </a:lnTo>
                    <a:lnTo>
                      <a:pt x="31" y="72"/>
                    </a:lnTo>
                    <a:lnTo>
                      <a:pt x="31" y="74"/>
                    </a:lnTo>
                    <a:lnTo>
                      <a:pt x="33" y="74"/>
                    </a:lnTo>
                    <a:lnTo>
                      <a:pt x="37" y="70"/>
                    </a:lnTo>
                    <a:lnTo>
                      <a:pt x="37" y="64"/>
                    </a:lnTo>
                    <a:lnTo>
                      <a:pt x="39" y="62"/>
                    </a:lnTo>
                    <a:lnTo>
                      <a:pt x="39" y="52"/>
                    </a:lnTo>
                    <a:lnTo>
                      <a:pt x="41" y="47"/>
                    </a:lnTo>
                    <a:lnTo>
                      <a:pt x="41" y="45"/>
                    </a:lnTo>
                    <a:lnTo>
                      <a:pt x="41" y="49"/>
                    </a:lnTo>
                    <a:lnTo>
                      <a:pt x="43" y="51"/>
                    </a:lnTo>
                    <a:lnTo>
                      <a:pt x="43" y="56"/>
                    </a:lnTo>
                    <a:lnTo>
                      <a:pt x="45" y="58"/>
                    </a:lnTo>
                    <a:lnTo>
                      <a:pt x="45" y="64"/>
                    </a:lnTo>
                    <a:lnTo>
                      <a:pt x="47" y="66"/>
                    </a:lnTo>
                    <a:lnTo>
                      <a:pt x="49" y="66"/>
                    </a:lnTo>
                    <a:lnTo>
                      <a:pt x="51" y="64"/>
                    </a:lnTo>
                    <a:lnTo>
                      <a:pt x="53" y="58"/>
                    </a:lnTo>
                    <a:lnTo>
                      <a:pt x="53" y="41"/>
                    </a:lnTo>
                    <a:lnTo>
                      <a:pt x="55" y="29"/>
                    </a:lnTo>
                    <a:lnTo>
                      <a:pt x="55" y="2"/>
                    </a:lnTo>
                    <a:lnTo>
                      <a:pt x="57" y="0"/>
                    </a:lnTo>
                    <a:lnTo>
                      <a:pt x="57" y="7"/>
                    </a:lnTo>
                    <a:lnTo>
                      <a:pt x="59" y="19"/>
                    </a:lnTo>
                    <a:lnTo>
                      <a:pt x="59" y="68"/>
                    </a:lnTo>
                    <a:lnTo>
                      <a:pt x="61" y="82"/>
                    </a:lnTo>
                    <a:lnTo>
                      <a:pt x="61" y="97"/>
                    </a:lnTo>
                    <a:lnTo>
                      <a:pt x="63" y="96"/>
                    </a:lnTo>
                    <a:lnTo>
                      <a:pt x="63" y="90"/>
                    </a:lnTo>
                    <a:lnTo>
                      <a:pt x="65" y="88"/>
                    </a:lnTo>
                    <a:lnTo>
                      <a:pt x="67" y="86"/>
                    </a:lnTo>
                    <a:lnTo>
                      <a:pt x="67" y="82"/>
                    </a:lnTo>
                    <a:lnTo>
                      <a:pt x="69" y="80"/>
                    </a:lnTo>
                    <a:lnTo>
                      <a:pt x="69" y="76"/>
                    </a:lnTo>
                    <a:lnTo>
                      <a:pt x="71" y="78"/>
                    </a:lnTo>
                    <a:lnTo>
                      <a:pt x="71" y="80"/>
                    </a:lnTo>
                    <a:lnTo>
                      <a:pt x="72" y="82"/>
                    </a:lnTo>
                    <a:lnTo>
                      <a:pt x="72" y="72"/>
                    </a:lnTo>
                    <a:lnTo>
                      <a:pt x="74" y="68"/>
                    </a:lnTo>
                    <a:lnTo>
                      <a:pt x="74" y="70"/>
                    </a:lnTo>
                    <a:lnTo>
                      <a:pt x="76" y="72"/>
                    </a:lnTo>
                    <a:lnTo>
                      <a:pt x="76" y="78"/>
                    </a:lnTo>
                    <a:lnTo>
                      <a:pt x="78" y="76"/>
                    </a:lnTo>
                    <a:lnTo>
                      <a:pt x="80" y="72"/>
                    </a:lnTo>
                    <a:lnTo>
                      <a:pt x="80" y="45"/>
                    </a:lnTo>
                    <a:lnTo>
                      <a:pt x="82" y="27"/>
                    </a:lnTo>
                    <a:lnTo>
                      <a:pt x="82" y="5"/>
                    </a:lnTo>
                    <a:lnTo>
                      <a:pt x="84" y="5"/>
                    </a:lnTo>
                    <a:lnTo>
                      <a:pt x="84" y="39"/>
                    </a:lnTo>
                    <a:lnTo>
                      <a:pt x="86" y="51"/>
                    </a:lnTo>
                    <a:lnTo>
                      <a:pt x="86" y="70"/>
                    </a:lnTo>
                    <a:lnTo>
                      <a:pt x="88" y="76"/>
                    </a:lnTo>
                    <a:lnTo>
                      <a:pt x="88" y="82"/>
                    </a:lnTo>
                    <a:lnTo>
                      <a:pt x="88" y="78"/>
                    </a:lnTo>
                    <a:lnTo>
                      <a:pt x="90" y="74"/>
                    </a:lnTo>
                    <a:lnTo>
                      <a:pt x="90" y="62"/>
                    </a:lnTo>
                    <a:lnTo>
                      <a:pt x="92" y="54"/>
                    </a:lnTo>
                    <a:lnTo>
                      <a:pt x="92" y="49"/>
                    </a:lnTo>
                    <a:lnTo>
                      <a:pt x="94" y="52"/>
                    </a:lnTo>
                    <a:lnTo>
                      <a:pt x="94" y="60"/>
                    </a:lnTo>
                    <a:lnTo>
                      <a:pt x="96" y="64"/>
                    </a:lnTo>
                    <a:lnTo>
                      <a:pt x="96" y="74"/>
                    </a:lnTo>
                    <a:lnTo>
                      <a:pt x="98" y="76"/>
                    </a:lnTo>
                    <a:lnTo>
                      <a:pt x="98" y="66"/>
                    </a:lnTo>
                    <a:lnTo>
                      <a:pt x="100" y="62"/>
                    </a:lnTo>
                    <a:lnTo>
                      <a:pt x="100" y="68"/>
                    </a:lnTo>
                    <a:lnTo>
                      <a:pt x="102" y="72"/>
                    </a:lnTo>
                    <a:lnTo>
                      <a:pt x="102" y="86"/>
                    </a:lnTo>
                    <a:lnTo>
                      <a:pt x="104" y="88"/>
                    </a:lnTo>
                    <a:lnTo>
                      <a:pt x="104" y="86"/>
                    </a:lnTo>
                    <a:lnTo>
                      <a:pt x="106" y="80"/>
                    </a:lnTo>
                    <a:lnTo>
                      <a:pt x="106" y="68"/>
                    </a:lnTo>
                    <a:lnTo>
                      <a:pt x="108" y="70"/>
                    </a:lnTo>
                    <a:lnTo>
                      <a:pt x="110" y="68"/>
                    </a:lnTo>
                    <a:lnTo>
                      <a:pt x="110" y="54"/>
                    </a:lnTo>
                    <a:lnTo>
                      <a:pt x="112" y="49"/>
                    </a:lnTo>
                    <a:lnTo>
                      <a:pt x="112" y="43"/>
                    </a:lnTo>
                    <a:lnTo>
                      <a:pt x="114" y="45"/>
                    </a:lnTo>
                    <a:lnTo>
                      <a:pt x="114" y="56"/>
                    </a:lnTo>
                    <a:lnTo>
                      <a:pt x="116" y="58"/>
                    </a:lnTo>
                    <a:lnTo>
                      <a:pt x="116" y="62"/>
                    </a:lnTo>
                    <a:lnTo>
                      <a:pt x="118" y="64"/>
                    </a:lnTo>
                    <a:lnTo>
                      <a:pt x="118" y="66"/>
                    </a:lnTo>
                    <a:lnTo>
                      <a:pt x="122" y="70"/>
                    </a:lnTo>
                    <a:lnTo>
                      <a:pt x="120" y="70"/>
                    </a:lnTo>
                    <a:lnTo>
                      <a:pt x="122" y="68"/>
                    </a:lnTo>
                    <a:lnTo>
                      <a:pt x="124" y="68"/>
                    </a:lnTo>
                    <a:lnTo>
                      <a:pt x="125" y="70"/>
                    </a:lnTo>
                    <a:lnTo>
                      <a:pt x="127" y="68"/>
                    </a:lnTo>
                    <a:lnTo>
                      <a:pt x="129" y="68"/>
                    </a:lnTo>
                    <a:lnTo>
                      <a:pt x="131" y="68"/>
                    </a:lnTo>
                    <a:lnTo>
                      <a:pt x="133" y="64"/>
                    </a:lnTo>
                    <a:lnTo>
                      <a:pt x="133" y="60"/>
                    </a:lnTo>
                    <a:lnTo>
                      <a:pt x="135" y="56"/>
                    </a:lnTo>
                    <a:lnTo>
                      <a:pt x="135" y="51"/>
                    </a:lnTo>
                    <a:lnTo>
                      <a:pt x="137" y="52"/>
                    </a:lnTo>
                    <a:lnTo>
                      <a:pt x="139" y="54"/>
                    </a:lnTo>
                    <a:lnTo>
                      <a:pt x="139" y="60"/>
                    </a:lnTo>
                    <a:lnTo>
                      <a:pt x="141" y="58"/>
                    </a:lnTo>
                    <a:lnTo>
                      <a:pt x="141" y="54"/>
                    </a:lnTo>
                    <a:lnTo>
                      <a:pt x="143" y="52"/>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8" name="Freeform 150"/>
              <p:cNvSpPr>
                <a:spLocks noChangeAspect="1"/>
              </p:cNvSpPr>
              <p:nvPr/>
            </p:nvSpPr>
            <p:spPr bwMode="auto">
              <a:xfrm flipV="1">
                <a:off x="3738" y="4170"/>
                <a:ext cx="600" cy="79"/>
              </a:xfrm>
              <a:custGeom>
                <a:avLst/>
                <a:gdLst>
                  <a:gd name="T0" fmla="*/ 4 w 130"/>
                  <a:gd name="T1" fmla="*/ 45 h 88"/>
                  <a:gd name="T2" fmla="*/ 6 w 130"/>
                  <a:gd name="T3" fmla="*/ 53 h 88"/>
                  <a:gd name="T4" fmla="*/ 10 w 130"/>
                  <a:gd name="T5" fmla="*/ 61 h 88"/>
                  <a:gd name="T6" fmla="*/ 16 w 130"/>
                  <a:gd name="T7" fmla="*/ 59 h 88"/>
                  <a:gd name="T8" fmla="*/ 18 w 130"/>
                  <a:gd name="T9" fmla="*/ 67 h 88"/>
                  <a:gd name="T10" fmla="*/ 20 w 130"/>
                  <a:gd name="T11" fmla="*/ 40 h 88"/>
                  <a:gd name="T12" fmla="*/ 24 w 130"/>
                  <a:gd name="T13" fmla="*/ 30 h 88"/>
                  <a:gd name="T14" fmla="*/ 26 w 130"/>
                  <a:gd name="T15" fmla="*/ 65 h 88"/>
                  <a:gd name="T16" fmla="*/ 30 w 130"/>
                  <a:gd name="T17" fmla="*/ 71 h 88"/>
                  <a:gd name="T18" fmla="*/ 35 w 130"/>
                  <a:gd name="T19" fmla="*/ 67 h 88"/>
                  <a:gd name="T20" fmla="*/ 37 w 130"/>
                  <a:gd name="T21" fmla="*/ 45 h 88"/>
                  <a:gd name="T22" fmla="*/ 41 w 130"/>
                  <a:gd name="T23" fmla="*/ 61 h 88"/>
                  <a:gd name="T24" fmla="*/ 43 w 130"/>
                  <a:gd name="T25" fmla="*/ 61 h 88"/>
                  <a:gd name="T26" fmla="*/ 47 w 130"/>
                  <a:gd name="T27" fmla="*/ 34 h 88"/>
                  <a:gd name="T28" fmla="*/ 49 w 130"/>
                  <a:gd name="T29" fmla="*/ 61 h 88"/>
                  <a:gd name="T30" fmla="*/ 53 w 130"/>
                  <a:gd name="T31" fmla="*/ 45 h 88"/>
                  <a:gd name="T32" fmla="*/ 55 w 130"/>
                  <a:gd name="T33" fmla="*/ 45 h 88"/>
                  <a:gd name="T34" fmla="*/ 57 w 130"/>
                  <a:gd name="T35" fmla="*/ 30 h 88"/>
                  <a:gd name="T36" fmla="*/ 59 w 130"/>
                  <a:gd name="T37" fmla="*/ 24 h 88"/>
                  <a:gd name="T38" fmla="*/ 63 w 130"/>
                  <a:gd name="T39" fmla="*/ 59 h 88"/>
                  <a:gd name="T40" fmla="*/ 65 w 130"/>
                  <a:gd name="T41" fmla="*/ 79 h 88"/>
                  <a:gd name="T42" fmla="*/ 69 w 130"/>
                  <a:gd name="T43" fmla="*/ 71 h 88"/>
                  <a:gd name="T44" fmla="*/ 71 w 130"/>
                  <a:gd name="T45" fmla="*/ 32 h 88"/>
                  <a:gd name="T46" fmla="*/ 75 w 130"/>
                  <a:gd name="T47" fmla="*/ 40 h 88"/>
                  <a:gd name="T48" fmla="*/ 77 w 130"/>
                  <a:gd name="T49" fmla="*/ 59 h 88"/>
                  <a:gd name="T50" fmla="*/ 81 w 130"/>
                  <a:gd name="T51" fmla="*/ 71 h 88"/>
                  <a:gd name="T52" fmla="*/ 85 w 130"/>
                  <a:gd name="T53" fmla="*/ 57 h 88"/>
                  <a:gd name="T54" fmla="*/ 86 w 130"/>
                  <a:gd name="T55" fmla="*/ 69 h 88"/>
                  <a:gd name="T56" fmla="*/ 90 w 130"/>
                  <a:gd name="T57" fmla="*/ 53 h 88"/>
                  <a:gd name="T58" fmla="*/ 94 w 130"/>
                  <a:gd name="T59" fmla="*/ 10 h 88"/>
                  <a:gd name="T60" fmla="*/ 96 w 130"/>
                  <a:gd name="T61" fmla="*/ 14 h 88"/>
                  <a:gd name="T62" fmla="*/ 98 w 130"/>
                  <a:gd name="T63" fmla="*/ 77 h 88"/>
                  <a:gd name="T64" fmla="*/ 102 w 130"/>
                  <a:gd name="T65" fmla="*/ 87 h 88"/>
                  <a:gd name="T66" fmla="*/ 104 w 130"/>
                  <a:gd name="T67" fmla="*/ 73 h 88"/>
                  <a:gd name="T68" fmla="*/ 108 w 130"/>
                  <a:gd name="T69" fmla="*/ 18 h 88"/>
                  <a:gd name="T70" fmla="*/ 110 w 130"/>
                  <a:gd name="T71" fmla="*/ 24 h 88"/>
                  <a:gd name="T72" fmla="*/ 114 w 130"/>
                  <a:gd name="T73" fmla="*/ 65 h 88"/>
                  <a:gd name="T74" fmla="*/ 116 w 130"/>
                  <a:gd name="T75" fmla="*/ 75 h 88"/>
                  <a:gd name="T76" fmla="*/ 120 w 130"/>
                  <a:gd name="T77" fmla="*/ 69 h 88"/>
                  <a:gd name="T78" fmla="*/ 122 w 130"/>
                  <a:gd name="T79" fmla="*/ 49 h 88"/>
                  <a:gd name="T80" fmla="*/ 126 w 130"/>
                  <a:gd name="T81" fmla="*/ 42 h 88"/>
                  <a:gd name="T82" fmla="*/ 128 w 130"/>
                  <a:gd name="T8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88">
                    <a:moveTo>
                      <a:pt x="0" y="43"/>
                    </a:moveTo>
                    <a:lnTo>
                      <a:pt x="2" y="43"/>
                    </a:lnTo>
                    <a:lnTo>
                      <a:pt x="4" y="45"/>
                    </a:lnTo>
                    <a:lnTo>
                      <a:pt x="4" y="47"/>
                    </a:lnTo>
                    <a:lnTo>
                      <a:pt x="6" y="49"/>
                    </a:lnTo>
                    <a:lnTo>
                      <a:pt x="6" y="53"/>
                    </a:lnTo>
                    <a:lnTo>
                      <a:pt x="8" y="55"/>
                    </a:lnTo>
                    <a:lnTo>
                      <a:pt x="10" y="57"/>
                    </a:lnTo>
                    <a:lnTo>
                      <a:pt x="10" y="61"/>
                    </a:lnTo>
                    <a:lnTo>
                      <a:pt x="12" y="61"/>
                    </a:lnTo>
                    <a:lnTo>
                      <a:pt x="14" y="57"/>
                    </a:lnTo>
                    <a:lnTo>
                      <a:pt x="16" y="59"/>
                    </a:lnTo>
                    <a:lnTo>
                      <a:pt x="16" y="63"/>
                    </a:lnTo>
                    <a:lnTo>
                      <a:pt x="18" y="65"/>
                    </a:lnTo>
                    <a:lnTo>
                      <a:pt x="18" y="67"/>
                    </a:lnTo>
                    <a:lnTo>
                      <a:pt x="18" y="63"/>
                    </a:lnTo>
                    <a:lnTo>
                      <a:pt x="20" y="55"/>
                    </a:lnTo>
                    <a:lnTo>
                      <a:pt x="20" y="40"/>
                    </a:lnTo>
                    <a:lnTo>
                      <a:pt x="22" y="32"/>
                    </a:lnTo>
                    <a:lnTo>
                      <a:pt x="22" y="22"/>
                    </a:lnTo>
                    <a:lnTo>
                      <a:pt x="24" y="30"/>
                    </a:lnTo>
                    <a:lnTo>
                      <a:pt x="24" y="47"/>
                    </a:lnTo>
                    <a:lnTo>
                      <a:pt x="26" y="55"/>
                    </a:lnTo>
                    <a:lnTo>
                      <a:pt x="26" y="65"/>
                    </a:lnTo>
                    <a:lnTo>
                      <a:pt x="28" y="67"/>
                    </a:lnTo>
                    <a:lnTo>
                      <a:pt x="28" y="71"/>
                    </a:lnTo>
                    <a:lnTo>
                      <a:pt x="30" y="71"/>
                    </a:lnTo>
                    <a:lnTo>
                      <a:pt x="32" y="73"/>
                    </a:lnTo>
                    <a:lnTo>
                      <a:pt x="33" y="69"/>
                    </a:lnTo>
                    <a:lnTo>
                      <a:pt x="35" y="67"/>
                    </a:lnTo>
                    <a:lnTo>
                      <a:pt x="35" y="59"/>
                    </a:lnTo>
                    <a:lnTo>
                      <a:pt x="37" y="53"/>
                    </a:lnTo>
                    <a:lnTo>
                      <a:pt x="37" y="45"/>
                    </a:lnTo>
                    <a:lnTo>
                      <a:pt x="39" y="47"/>
                    </a:lnTo>
                    <a:lnTo>
                      <a:pt x="39" y="59"/>
                    </a:lnTo>
                    <a:lnTo>
                      <a:pt x="41" y="61"/>
                    </a:lnTo>
                    <a:lnTo>
                      <a:pt x="41" y="65"/>
                    </a:lnTo>
                    <a:lnTo>
                      <a:pt x="43" y="67"/>
                    </a:lnTo>
                    <a:lnTo>
                      <a:pt x="43" y="61"/>
                    </a:lnTo>
                    <a:lnTo>
                      <a:pt x="45" y="55"/>
                    </a:lnTo>
                    <a:lnTo>
                      <a:pt x="45" y="38"/>
                    </a:lnTo>
                    <a:lnTo>
                      <a:pt x="47" y="34"/>
                    </a:lnTo>
                    <a:lnTo>
                      <a:pt x="47" y="40"/>
                    </a:lnTo>
                    <a:lnTo>
                      <a:pt x="49" y="45"/>
                    </a:lnTo>
                    <a:lnTo>
                      <a:pt x="49" y="61"/>
                    </a:lnTo>
                    <a:lnTo>
                      <a:pt x="51" y="61"/>
                    </a:lnTo>
                    <a:lnTo>
                      <a:pt x="51" y="51"/>
                    </a:lnTo>
                    <a:lnTo>
                      <a:pt x="53" y="45"/>
                    </a:lnTo>
                    <a:lnTo>
                      <a:pt x="53" y="40"/>
                    </a:lnTo>
                    <a:lnTo>
                      <a:pt x="53" y="42"/>
                    </a:lnTo>
                    <a:lnTo>
                      <a:pt x="55" y="45"/>
                    </a:lnTo>
                    <a:lnTo>
                      <a:pt x="55" y="51"/>
                    </a:lnTo>
                    <a:lnTo>
                      <a:pt x="57" y="49"/>
                    </a:lnTo>
                    <a:lnTo>
                      <a:pt x="57" y="30"/>
                    </a:lnTo>
                    <a:lnTo>
                      <a:pt x="59" y="24"/>
                    </a:lnTo>
                    <a:lnTo>
                      <a:pt x="59" y="22"/>
                    </a:lnTo>
                    <a:lnTo>
                      <a:pt x="59" y="24"/>
                    </a:lnTo>
                    <a:lnTo>
                      <a:pt x="61" y="30"/>
                    </a:lnTo>
                    <a:lnTo>
                      <a:pt x="61" y="53"/>
                    </a:lnTo>
                    <a:lnTo>
                      <a:pt x="63" y="59"/>
                    </a:lnTo>
                    <a:lnTo>
                      <a:pt x="63" y="71"/>
                    </a:lnTo>
                    <a:lnTo>
                      <a:pt x="65" y="75"/>
                    </a:lnTo>
                    <a:lnTo>
                      <a:pt x="65" y="79"/>
                    </a:lnTo>
                    <a:lnTo>
                      <a:pt x="67" y="79"/>
                    </a:lnTo>
                    <a:lnTo>
                      <a:pt x="67" y="75"/>
                    </a:lnTo>
                    <a:lnTo>
                      <a:pt x="69" y="71"/>
                    </a:lnTo>
                    <a:lnTo>
                      <a:pt x="69" y="43"/>
                    </a:lnTo>
                    <a:lnTo>
                      <a:pt x="71" y="36"/>
                    </a:lnTo>
                    <a:lnTo>
                      <a:pt x="71" y="32"/>
                    </a:lnTo>
                    <a:lnTo>
                      <a:pt x="73" y="34"/>
                    </a:lnTo>
                    <a:lnTo>
                      <a:pt x="73" y="38"/>
                    </a:lnTo>
                    <a:lnTo>
                      <a:pt x="75" y="40"/>
                    </a:lnTo>
                    <a:lnTo>
                      <a:pt x="75" y="49"/>
                    </a:lnTo>
                    <a:lnTo>
                      <a:pt x="77" y="53"/>
                    </a:lnTo>
                    <a:lnTo>
                      <a:pt x="77" y="59"/>
                    </a:lnTo>
                    <a:lnTo>
                      <a:pt x="79" y="63"/>
                    </a:lnTo>
                    <a:lnTo>
                      <a:pt x="79" y="69"/>
                    </a:lnTo>
                    <a:lnTo>
                      <a:pt x="81" y="71"/>
                    </a:lnTo>
                    <a:lnTo>
                      <a:pt x="83" y="69"/>
                    </a:lnTo>
                    <a:lnTo>
                      <a:pt x="83" y="59"/>
                    </a:lnTo>
                    <a:lnTo>
                      <a:pt x="85" y="57"/>
                    </a:lnTo>
                    <a:lnTo>
                      <a:pt x="85" y="61"/>
                    </a:lnTo>
                    <a:lnTo>
                      <a:pt x="86" y="65"/>
                    </a:lnTo>
                    <a:lnTo>
                      <a:pt x="86" y="69"/>
                    </a:lnTo>
                    <a:lnTo>
                      <a:pt x="88" y="69"/>
                    </a:lnTo>
                    <a:lnTo>
                      <a:pt x="90" y="69"/>
                    </a:lnTo>
                    <a:lnTo>
                      <a:pt x="90" y="53"/>
                    </a:lnTo>
                    <a:lnTo>
                      <a:pt x="92" y="43"/>
                    </a:lnTo>
                    <a:lnTo>
                      <a:pt x="92" y="20"/>
                    </a:lnTo>
                    <a:lnTo>
                      <a:pt x="94" y="10"/>
                    </a:lnTo>
                    <a:lnTo>
                      <a:pt x="94" y="4"/>
                    </a:lnTo>
                    <a:lnTo>
                      <a:pt x="94" y="6"/>
                    </a:lnTo>
                    <a:lnTo>
                      <a:pt x="96" y="14"/>
                    </a:lnTo>
                    <a:lnTo>
                      <a:pt x="96" y="45"/>
                    </a:lnTo>
                    <a:lnTo>
                      <a:pt x="98" y="57"/>
                    </a:lnTo>
                    <a:lnTo>
                      <a:pt x="98" y="77"/>
                    </a:lnTo>
                    <a:lnTo>
                      <a:pt x="100" y="85"/>
                    </a:lnTo>
                    <a:lnTo>
                      <a:pt x="100" y="88"/>
                    </a:lnTo>
                    <a:lnTo>
                      <a:pt x="102" y="87"/>
                    </a:lnTo>
                    <a:lnTo>
                      <a:pt x="102" y="85"/>
                    </a:lnTo>
                    <a:lnTo>
                      <a:pt x="104" y="83"/>
                    </a:lnTo>
                    <a:lnTo>
                      <a:pt x="104" y="73"/>
                    </a:lnTo>
                    <a:lnTo>
                      <a:pt x="106" y="63"/>
                    </a:lnTo>
                    <a:lnTo>
                      <a:pt x="106" y="34"/>
                    </a:lnTo>
                    <a:lnTo>
                      <a:pt x="108" y="18"/>
                    </a:lnTo>
                    <a:lnTo>
                      <a:pt x="108" y="0"/>
                    </a:lnTo>
                    <a:lnTo>
                      <a:pt x="110" y="6"/>
                    </a:lnTo>
                    <a:lnTo>
                      <a:pt x="110" y="24"/>
                    </a:lnTo>
                    <a:lnTo>
                      <a:pt x="112" y="34"/>
                    </a:lnTo>
                    <a:lnTo>
                      <a:pt x="112" y="57"/>
                    </a:lnTo>
                    <a:lnTo>
                      <a:pt x="114" y="65"/>
                    </a:lnTo>
                    <a:lnTo>
                      <a:pt x="114" y="75"/>
                    </a:lnTo>
                    <a:lnTo>
                      <a:pt x="116" y="77"/>
                    </a:lnTo>
                    <a:lnTo>
                      <a:pt x="116" y="75"/>
                    </a:lnTo>
                    <a:lnTo>
                      <a:pt x="118" y="73"/>
                    </a:lnTo>
                    <a:lnTo>
                      <a:pt x="118" y="71"/>
                    </a:lnTo>
                    <a:lnTo>
                      <a:pt x="120" y="69"/>
                    </a:lnTo>
                    <a:lnTo>
                      <a:pt x="120" y="65"/>
                    </a:lnTo>
                    <a:lnTo>
                      <a:pt x="122" y="63"/>
                    </a:lnTo>
                    <a:lnTo>
                      <a:pt x="122" y="49"/>
                    </a:lnTo>
                    <a:lnTo>
                      <a:pt x="124" y="43"/>
                    </a:lnTo>
                    <a:lnTo>
                      <a:pt x="124" y="40"/>
                    </a:lnTo>
                    <a:lnTo>
                      <a:pt x="126" y="42"/>
                    </a:lnTo>
                    <a:lnTo>
                      <a:pt x="126" y="55"/>
                    </a:lnTo>
                    <a:lnTo>
                      <a:pt x="128" y="53"/>
                    </a:lnTo>
                    <a:lnTo>
                      <a:pt x="128" y="36"/>
                    </a:lnTo>
                    <a:lnTo>
                      <a:pt x="130" y="26"/>
                    </a:lnTo>
                    <a:lnTo>
                      <a:pt x="130" y="16"/>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59" name="Freeform 151"/>
              <p:cNvSpPr>
                <a:spLocks noChangeAspect="1"/>
              </p:cNvSpPr>
              <p:nvPr/>
            </p:nvSpPr>
            <p:spPr bwMode="auto">
              <a:xfrm flipV="1">
                <a:off x="4338" y="4177"/>
                <a:ext cx="652" cy="66"/>
              </a:xfrm>
              <a:custGeom>
                <a:avLst/>
                <a:gdLst>
                  <a:gd name="T0" fmla="*/ 2 w 141"/>
                  <a:gd name="T1" fmla="*/ 20 h 75"/>
                  <a:gd name="T2" fmla="*/ 4 w 141"/>
                  <a:gd name="T3" fmla="*/ 67 h 75"/>
                  <a:gd name="T4" fmla="*/ 8 w 141"/>
                  <a:gd name="T5" fmla="*/ 73 h 75"/>
                  <a:gd name="T6" fmla="*/ 13 w 141"/>
                  <a:gd name="T7" fmla="*/ 57 h 75"/>
                  <a:gd name="T8" fmla="*/ 15 w 141"/>
                  <a:gd name="T9" fmla="*/ 51 h 75"/>
                  <a:gd name="T10" fmla="*/ 19 w 141"/>
                  <a:gd name="T11" fmla="*/ 37 h 75"/>
                  <a:gd name="T12" fmla="*/ 21 w 141"/>
                  <a:gd name="T13" fmla="*/ 34 h 75"/>
                  <a:gd name="T14" fmla="*/ 27 w 141"/>
                  <a:gd name="T15" fmla="*/ 41 h 75"/>
                  <a:gd name="T16" fmla="*/ 29 w 141"/>
                  <a:gd name="T17" fmla="*/ 39 h 75"/>
                  <a:gd name="T18" fmla="*/ 31 w 141"/>
                  <a:gd name="T19" fmla="*/ 51 h 75"/>
                  <a:gd name="T20" fmla="*/ 35 w 141"/>
                  <a:gd name="T21" fmla="*/ 57 h 75"/>
                  <a:gd name="T22" fmla="*/ 41 w 141"/>
                  <a:gd name="T23" fmla="*/ 45 h 75"/>
                  <a:gd name="T24" fmla="*/ 43 w 141"/>
                  <a:gd name="T25" fmla="*/ 39 h 75"/>
                  <a:gd name="T26" fmla="*/ 45 w 141"/>
                  <a:gd name="T27" fmla="*/ 45 h 75"/>
                  <a:gd name="T28" fmla="*/ 51 w 141"/>
                  <a:gd name="T29" fmla="*/ 55 h 75"/>
                  <a:gd name="T30" fmla="*/ 53 w 141"/>
                  <a:gd name="T31" fmla="*/ 53 h 75"/>
                  <a:gd name="T32" fmla="*/ 57 w 141"/>
                  <a:gd name="T33" fmla="*/ 47 h 75"/>
                  <a:gd name="T34" fmla="*/ 60 w 141"/>
                  <a:gd name="T35" fmla="*/ 49 h 75"/>
                  <a:gd name="T36" fmla="*/ 66 w 141"/>
                  <a:gd name="T37" fmla="*/ 51 h 75"/>
                  <a:gd name="T38" fmla="*/ 70 w 141"/>
                  <a:gd name="T39" fmla="*/ 41 h 75"/>
                  <a:gd name="T40" fmla="*/ 72 w 141"/>
                  <a:gd name="T41" fmla="*/ 4 h 75"/>
                  <a:gd name="T42" fmla="*/ 76 w 141"/>
                  <a:gd name="T43" fmla="*/ 26 h 75"/>
                  <a:gd name="T44" fmla="*/ 78 w 141"/>
                  <a:gd name="T45" fmla="*/ 67 h 75"/>
                  <a:gd name="T46" fmla="*/ 80 w 141"/>
                  <a:gd name="T47" fmla="*/ 73 h 75"/>
                  <a:gd name="T48" fmla="*/ 84 w 141"/>
                  <a:gd name="T49" fmla="*/ 65 h 75"/>
                  <a:gd name="T50" fmla="*/ 88 w 141"/>
                  <a:gd name="T51" fmla="*/ 61 h 75"/>
                  <a:gd name="T52" fmla="*/ 92 w 141"/>
                  <a:gd name="T53" fmla="*/ 39 h 75"/>
                  <a:gd name="T54" fmla="*/ 94 w 141"/>
                  <a:gd name="T55" fmla="*/ 63 h 75"/>
                  <a:gd name="T56" fmla="*/ 98 w 141"/>
                  <a:gd name="T57" fmla="*/ 53 h 75"/>
                  <a:gd name="T58" fmla="*/ 100 w 141"/>
                  <a:gd name="T59" fmla="*/ 26 h 75"/>
                  <a:gd name="T60" fmla="*/ 104 w 141"/>
                  <a:gd name="T61" fmla="*/ 32 h 75"/>
                  <a:gd name="T62" fmla="*/ 108 w 141"/>
                  <a:gd name="T63" fmla="*/ 32 h 75"/>
                  <a:gd name="T64" fmla="*/ 110 w 141"/>
                  <a:gd name="T65" fmla="*/ 41 h 75"/>
                  <a:gd name="T66" fmla="*/ 113 w 141"/>
                  <a:gd name="T67" fmla="*/ 53 h 75"/>
                  <a:gd name="T68" fmla="*/ 117 w 141"/>
                  <a:gd name="T69" fmla="*/ 61 h 75"/>
                  <a:gd name="T70" fmla="*/ 119 w 141"/>
                  <a:gd name="T71" fmla="*/ 73 h 75"/>
                  <a:gd name="T72" fmla="*/ 123 w 141"/>
                  <a:gd name="T73" fmla="*/ 67 h 75"/>
                  <a:gd name="T74" fmla="*/ 127 w 141"/>
                  <a:gd name="T75" fmla="*/ 43 h 75"/>
                  <a:gd name="T76" fmla="*/ 131 w 141"/>
                  <a:gd name="T77" fmla="*/ 34 h 75"/>
                  <a:gd name="T78" fmla="*/ 133 w 141"/>
                  <a:gd name="T79" fmla="*/ 39 h 75"/>
                  <a:gd name="T80" fmla="*/ 137 w 141"/>
                  <a:gd name="T81" fmla="*/ 57 h 75"/>
                  <a:gd name="T82" fmla="*/ 139 w 141"/>
                  <a:gd name="T83"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75">
                    <a:moveTo>
                      <a:pt x="0" y="10"/>
                    </a:moveTo>
                    <a:lnTo>
                      <a:pt x="0" y="14"/>
                    </a:lnTo>
                    <a:lnTo>
                      <a:pt x="2" y="20"/>
                    </a:lnTo>
                    <a:lnTo>
                      <a:pt x="2" y="37"/>
                    </a:lnTo>
                    <a:lnTo>
                      <a:pt x="4" y="45"/>
                    </a:lnTo>
                    <a:lnTo>
                      <a:pt x="4" y="67"/>
                    </a:lnTo>
                    <a:lnTo>
                      <a:pt x="6" y="71"/>
                    </a:lnTo>
                    <a:lnTo>
                      <a:pt x="6" y="75"/>
                    </a:lnTo>
                    <a:lnTo>
                      <a:pt x="8" y="73"/>
                    </a:lnTo>
                    <a:lnTo>
                      <a:pt x="9" y="69"/>
                    </a:lnTo>
                    <a:lnTo>
                      <a:pt x="9" y="63"/>
                    </a:lnTo>
                    <a:lnTo>
                      <a:pt x="13" y="57"/>
                    </a:lnTo>
                    <a:lnTo>
                      <a:pt x="13" y="55"/>
                    </a:lnTo>
                    <a:lnTo>
                      <a:pt x="17" y="51"/>
                    </a:lnTo>
                    <a:lnTo>
                      <a:pt x="15" y="51"/>
                    </a:lnTo>
                    <a:lnTo>
                      <a:pt x="17" y="51"/>
                    </a:lnTo>
                    <a:lnTo>
                      <a:pt x="19" y="49"/>
                    </a:lnTo>
                    <a:lnTo>
                      <a:pt x="19" y="37"/>
                    </a:lnTo>
                    <a:lnTo>
                      <a:pt x="21" y="34"/>
                    </a:lnTo>
                    <a:lnTo>
                      <a:pt x="21" y="32"/>
                    </a:lnTo>
                    <a:lnTo>
                      <a:pt x="21" y="34"/>
                    </a:lnTo>
                    <a:lnTo>
                      <a:pt x="23" y="36"/>
                    </a:lnTo>
                    <a:lnTo>
                      <a:pt x="23" y="37"/>
                    </a:lnTo>
                    <a:lnTo>
                      <a:pt x="27" y="41"/>
                    </a:lnTo>
                    <a:lnTo>
                      <a:pt x="25" y="41"/>
                    </a:lnTo>
                    <a:lnTo>
                      <a:pt x="27" y="37"/>
                    </a:lnTo>
                    <a:lnTo>
                      <a:pt x="29" y="39"/>
                    </a:lnTo>
                    <a:lnTo>
                      <a:pt x="29" y="45"/>
                    </a:lnTo>
                    <a:lnTo>
                      <a:pt x="31" y="49"/>
                    </a:lnTo>
                    <a:lnTo>
                      <a:pt x="31" y="51"/>
                    </a:lnTo>
                    <a:lnTo>
                      <a:pt x="33" y="53"/>
                    </a:lnTo>
                    <a:lnTo>
                      <a:pt x="33" y="59"/>
                    </a:lnTo>
                    <a:lnTo>
                      <a:pt x="35" y="57"/>
                    </a:lnTo>
                    <a:lnTo>
                      <a:pt x="37" y="55"/>
                    </a:lnTo>
                    <a:lnTo>
                      <a:pt x="37" y="49"/>
                    </a:lnTo>
                    <a:lnTo>
                      <a:pt x="41" y="45"/>
                    </a:lnTo>
                    <a:lnTo>
                      <a:pt x="41" y="43"/>
                    </a:lnTo>
                    <a:lnTo>
                      <a:pt x="43" y="41"/>
                    </a:lnTo>
                    <a:lnTo>
                      <a:pt x="43" y="39"/>
                    </a:lnTo>
                    <a:lnTo>
                      <a:pt x="43" y="41"/>
                    </a:lnTo>
                    <a:lnTo>
                      <a:pt x="45" y="43"/>
                    </a:lnTo>
                    <a:lnTo>
                      <a:pt x="45" y="45"/>
                    </a:lnTo>
                    <a:lnTo>
                      <a:pt x="47" y="47"/>
                    </a:lnTo>
                    <a:lnTo>
                      <a:pt x="47" y="51"/>
                    </a:lnTo>
                    <a:lnTo>
                      <a:pt x="51" y="55"/>
                    </a:lnTo>
                    <a:lnTo>
                      <a:pt x="51" y="59"/>
                    </a:lnTo>
                    <a:lnTo>
                      <a:pt x="53" y="57"/>
                    </a:lnTo>
                    <a:lnTo>
                      <a:pt x="53" y="53"/>
                    </a:lnTo>
                    <a:lnTo>
                      <a:pt x="55" y="51"/>
                    </a:lnTo>
                    <a:lnTo>
                      <a:pt x="55" y="45"/>
                    </a:lnTo>
                    <a:lnTo>
                      <a:pt x="57" y="47"/>
                    </a:lnTo>
                    <a:lnTo>
                      <a:pt x="60" y="51"/>
                    </a:lnTo>
                    <a:lnTo>
                      <a:pt x="59" y="51"/>
                    </a:lnTo>
                    <a:lnTo>
                      <a:pt x="60" y="49"/>
                    </a:lnTo>
                    <a:lnTo>
                      <a:pt x="62" y="49"/>
                    </a:lnTo>
                    <a:lnTo>
                      <a:pt x="64" y="49"/>
                    </a:lnTo>
                    <a:lnTo>
                      <a:pt x="66" y="51"/>
                    </a:lnTo>
                    <a:lnTo>
                      <a:pt x="68" y="49"/>
                    </a:lnTo>
                    <a:lnTo>
                      <a:pt x="68" y="45"/>
                    </a:lnTo>
                    <a:lnTo>
                      <a:pt x="70" y="41"/>
                    </a:lnTo>
                    <a:lnTo>
                      <a:pt x="70" y="37"/>
                    </a:lnTo>
                    <a:lnTo>
                      <a:pt x="72" y="32"/>
                    </a:lnTo>
                    <a:lnTo>
                      <a:pt x="72" y="4"/>
                    </a:lnTo>
                    <a:lnTo>
                      <a:pt x="74" y="0"/>
                    </a:lnTo>
                    <a:lnTo>
                      <a:pt x="74" y="12"/>
                    </a:lnTo>
                    <a:lnTo>
                      <a:pt x="76" y="26"/>
                    </a:lnTo>
                    <a:lnTo>
                      <a:pt x="76" y="49"/>
                    </a:lnTo>
                    <a:lnTo>
                      <a:pt x="78" y="55"/>
                    </a:lnTo>
                    <a:lnTo>
                      <a:pt x="78" y="67"/>
                    </a:lnTo>
                    <a:lnTo>
                      <a:pt x="80" y="71"/>
                    </a:lnTo>
                    <a:lnTo>
                      <a:pt x="80" y="75"/>
                    </a:lnTo>
                    <a:lnTo>
                      <a:pt x="80" y="73"/>
                    </a:lnTo>
                    <a:lnTo>
                      <a:pt x="82" y="71"/>
                    </a:lnTo>
                    <a:lnTo>
                      <a:pt x="82" y="67"/>
                    </a:lnTo>
                    <a:lnTo>
                      <a:pt x="84" y="65"/>
                    </a:lnTo>
                    <a:lnTo>
                      <a:pt x="86" y="67"/>
                    </a:lnTo>
                    <a:lnTo>
                      <a:pt x="88" y="65"/>
                    </a:lnTo>
                    <a:lnTo>
                      <a:pt x="88" y="61"/>
                    </a:lnTo>
                    <a:lnTo>
                      <a:pt x="90" y="53"/>
                    </a:lnTo>
                    <a:lnTo>
                      <a:pt x="90" y="37"/>
                    </a:lnTo>
                    <a:lnTo>
                      <a:pt x="92" y="39"/>
                    </a:lnTo>
                    <a:lnTo>
                      <a:pt x="92" y="47"/>
                    </a:lnTo>
                    <a:lnTo>
                      <a:pt x="94" y="53"/>
                    </a:lnTo>
                    <a:lnTo>
                      <a:pt x="94" y="63"/>
                    </a:lnTo>
                    <a:lnTo>
                      <a:pt x="96" y="61"/>
                    </a:lnTo>
                    <a:lnTo>
                      <a:pt x="96" y="59"/>
                    </a:lnTo>
                    <a:lnTo>
                      <a:pt x="98" y="53"/>
                    </a:lnTo>
                    <a:lnTo>
                      <a:pt x="98" y="36"/>
                    </a:lnTo>
                    <a:lnTo>
                      <a:pt x="100" y="30"/>
                    </a:lnTo>
                    <a:lnTo>
                      <a:pt x="100" y="26"/>
                    </a:lnTo>
                    <a:lnTo>
                      <a:pt x="102" y="28"/>
                    </a:lnTo>
                    <a:lnTo>
                      <a:pt x="106" y="32"/>
                    </a:lnTo>
                    <a:lnTo>
                      <a:pt x="104" y="32"/>
                    </a:lnTo>
                    <a:lnTo>
                      <a:pt x="106" y="28"/>
                    </a:lnTo>
                    <a:lnTo>
                      <a:pt x="108" y="34"/>
                    </a:lnTo>
                    <a:lnTo>
                      <a:pt x="108" y="32"/>
                    </a:lnTo>
                    <a:lnTo>
                      <a:pt x="108" y="34"/>
                    </a:lnTo>
                    <a:lnTo>
                      <a:pt x="110" y="37"/>
                    </a:lnTo>
                    <a:lnTo>
                      <a:pt x="110" y="41"/>
                    </a:lnTo>
                    <a:lnTo>
                      <a:pt x="112" y="43"/>
                    </a:lnTo>
                    <a:lnTo>
                      <a:pt x="112" y="49"/>
                    </a:lnTo>
                    <a:lnTo>
                      <a:pt x="113" y="53"/>
                    </a:lnTo>
                    <a:lnTo>
                      <a:pt x="113" y="61"/>
                    </a:lnTo>
                    <a:lnTo>
                      <a:pt x="115" y="59"/>
                    </a:lnTo>
                    <a:lnTo>
                      <a:pt x="117" y="61"/>
                    </a:lnTo>
                    <a:lnTo>
                      <a:pt x="117" y="67"/>
                    </a:lnTo>
                    <a:lnTo>
                      <a:pt x="119" y="69"/>
                    </a:lnTo>
                    <a:lnTo>
                      <a:pt x="119" y="73"/>
                    </a:lnTo>
                    <a:lnTo>
                      <a:pt x="121" y="75"/>
                    </a:lnTo>
                    <a:lnTo>
                      <a:pt x="123" y="73"/>
                    </a:lnTo>
                    <a:lnTo>
                      <a:pt x="123" y="67"/>
                    </a:lnTo>
                    <a:lnTo>
                      <a:pt x="125" y="61"/>
                    </a:lnTo>
                    <a:lnTo>
                      <a:pt x="125" y="49"/>
                    </a:lnTo>
                    <a:lnTo>
                      <a:pt x="127" y="43"/>
                    </a:lnTo>
                    <a:lnTo>
                      <a:pt x="127" y="39"/>
                    </a:lnTo>
                    <a:lnTo>
                      <a:pt x="129" y="37"/>
                    </a:lnTo>
                    <a:lnTo>
                      <a:pt x="131" y="34"/>
                    </a:lnTo>
                    <a:lnTo>
                      <a:pt x="131" y="26"/>
                    </a:lnTo>
                    <a:lnTo>
                      <a:pt x="133" y="28"/>
                    </a:lnTo>
                    <a:lnTo>
                      <a:pt x="133" y="39"/>
                    </a:lnTo>
                    <a:lnTo>
                      <a:pt x="135" y="45"/>
                    </a:lnTo>
                    <a:lnTo>
                      <a:pt x="135" y="53"/>
                    </a:lnTo>
                    <a:lnTo>
                      <a:pt x="137" y="57"/>
                    </a:lnTo>
                    <a:lnTo>
                      <a:pt x="137" y="59"/>
                    </a:lnTo>
                    <a:lnTo>
                      <a:pt x="139" y="57"/>
                    </a:lnTo>
                    <a:lnTo>
                      <a:pt x="139" y="55"/>
                    </a:lnTo>
                    <a:lnTo>
                      <a:pt x="141" y="53"/>
                    </a:lnTo>
                    <a:lnTo>
                      <a:pt x="141" y="5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0" name="Freeform 152"/>
              <p:cNvSpPr>
                <a:spLocks noChangeAspect="1"/>
              </p:cNvSpPr>
              <p:nvPr/>
            </p:nvSpPr>
            <p:spPr bwMode="auto">
              <a:xfrm flipV="1">
                <a:off x="4990" y="4178"/>
                <a:ext cx="622" cy="65"/>
              </a:xfrm>
              <a:custGeom>
                <a:avLst/>
                <a:gdLst>
                  <a:gd name="T0" fmla="*/ 2 w 135"/>
                  <a:gd name="T1" fmla="*/ 36 h 73"/>
                  <a:gd name="T2" fmla="*/ 4 w 135"/>
                  <a:gd name="T3" fmla="*/ 22 h 73"/>
                  <a:gd name="T4" fmla="*/ 8 w 135"/>
                  <a:gd name="T5" fmla="*/ 49 h 73"/>
                  <a:gd name="T6" fmla="*/ 12 w 135"/>
                  <a:gd name="T7" fmla="*/ 51 h 73"/>
                  <a:gd name="T8" fmla="*/ 16 w 135"/>
                  <a:gd name="T9" fmla="*/ 57 h 73"/>
                  <a:gd name="T10" fmla="*/ 22 w 135"/>
                  <a:gd name="T11" fmla="*/ 57 h 73"/>
                  <a:gd name="T12" fmla="*/ 24 w 135"/>
                  <a:gd name="T13" fmla="*/ 18 h 73"/>
                  <a:gd name="T14" fmla="*/ 27 w 135"/>
                  <a:gd name="T15" fmla="*/ 53 h 73"/>
                  <a:gd name="T16" fmla="*/ 29 w 135"/>
                  <a:gd name="T17" fmla="*/ 69 h 73"/>
                  <a:gd name="T18" fmla="*/ 33 w 135"/>
                  <a:gd name="T19" fmla="*/ 59 h 73"/>
                  <a:gd name="T20" fmla="*/ 37 w 135"/>
                  <a:gd name="T21" fmla="*/ 45 h 73"/>
                  <a:gd name="T22" fmla="*/ 39 w 135"/>
                  <a:gd name="T23" fmla="*/ 20 h 73"/>
                  <a:gd name="T24" fmla="*/ 41 w 135"/>
                  <a:gd name="T25" fmla="*/ 39 h 73"/>
                  <a:gd name="T26" fmla="*/ 45 w 135"/>
                  <a:gd name="T27" fmla="*/ 47 h 73"/>
                  <a:gd name="T28" fmla="*/ 49 w 135"/>
                  <a:gd name="T29" fmla="*/ 55 h 73"/>
                  <a:gd name="T30" fmla="*/ 53 w 135"/>
                  <a:gd name="T31" fmla="*/ 51 h 73"/>
                  <a:gd name="T32" fmla="*/ 55 w 135"/>
                  <a:gd name="T33" fmla="*/ 36 h 73"/>
                  <a:gd name="T34" fmla="*/ 57 w 135"/>
                  <a:gd name="T35" fmla="*/ 47 h 73"/>
                  <a:gd name="T36" fmla="*/ 61 w 135"/>
                  <a:gd name="T37" fmla="*/ 41 h 73"/>
                  <a:gd name="T38" fmla="*/ 63 w 135"/>
                  <a:gd name="T39" fmla="*/ 26 h 73"/>
                  <a:gd name="T40" fmla="*/ 65 w 135"/>
                  <a:gd name="T41" fmla="*/ 49 h 73"/>
                  <a:gd name="T42" fmla="*/ 69 w 135"/>
                  <a:gd name="T43" fmla="*/ 67 h 73"/>
                  <a:gd name="T44" fmla="*/ 71 w 135"/>
                  <a:gd name="T45" fmla="*/ 20 h 73"/>
                  <a:gd name="T46" fmla="*/ 75 w 135"/>
                  <a:gd name="T47" fmla="*/ 63 h 73"/>
                  <a:gd name="T48" fmla="*/ 76 w 135"/>
                  <a:gd name="T49" fmla="*/ 73 h 73"/>
                  <a:gd name="T50" fmla="*/ 80 w 135"/>
                  <a:gd name="T51" fmla="*/ 61 h 73"/>
                  <a:gd name="T52" fmla="*/ 84 w 135"/>
                  <a:gd name="T53" fmla="*/ 55 h 73"/>
                  <a:gd name="T54" fmla="*/ 88 w 135"/>
                  <a:gd name="T55" fmla="*/ 49 h 73"/>
                  <a:gd name="T56" fmla="*/ 92 w 135"/>
                  <a:gd name="T57" fmla="*/ 43 h 73"/>
                  <a:gd name="T58" fmla="*/ 94 w 135"/>
                  <a:gd name="T59" fmla="*/ 51 h 73"/>
                  <a:gd name="T60" fmla="*/ 98 w 135"/>
                  <a:gd name="T61" fmla="*/ 45 h 73"/>
                  <a:gd name="T62" fmla="*/ 102 w 135"/>
                  <a:gd name="T63" fmla="*/ 47 h 73"/>
                  <a:gd name="T64" fmla="*/ 106 w 135"/>
                  <a:gd name="T65" fmla="*/ 41 h 73"/>
                  <a:gd name="T66" fmla="*/ 110 w 135"/>
                  <a:gd name="T67" fmla="*/ 16 h 73"/>
                  <a:gd name="T68" fmla="*/ 112 w 135"/>
                  <a:gd name="T69" fmla="*/ 20 h 73"/>
                  <a:gd name="T70" fmla="*/ 116 w 135"/>
                  <a:gd name="T71" fmla="*/ 53 h 73"/>
                  <a:gd name="T72" fmla="*/ 118 w 135"/>
                  <a:gd name="T73" fmla="*/ 71 h 73"/>
                  <a:gd name="T74" fmla="*/ 122 w 135"/>
                  <a:gd name="T75" fmla="*/ 65 h 73"/>
                  <a:gd name="T76" fmla="*/ 126 w 135"/>
                  <a:gd name="T77" fmla="*/ 55 h 73"/>
                  <a:gd name="T78" fmla="*/ 128 w 135"/>
                  <a:gd name="T79" fmla="*/ 51 h 73"/>
                  <a:gd name="T80" fmla="*/ 131 w 135"/>
                  <a:gd name="T81" fmla="*/ 55 h 73"/>
                  <a:gd name="T82" fmla="*/ 133 w 135"/>
                  <a:gd name="T83"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5" h="73">
                    <a:moveTo>
                      <a:pt x="0" y="51"/>
                    </a:moveTo>
                    <a:lnTo>
                      <a:pt x="2" y="49"/>
                    </a:lnTo>
                    <a:lnTo>
                      <a:pt x="2" y="36"/>
                    </a:lnTo>
                    <a:lnTo>
                      <a:pt x="4" y="28"/>
                    </a:lnTo>
                    <a:lnTo>
                      <a:pt x="4" y="20"/>
                    </a:lnTo>
                    <a:lnTo>
                      <a:pt x="4" y="22"/>
                    </a:lnTo>
                    <a:lnTo>
                      <a:pt x="6" y="30"/>
                    </a:lnTo>
                    <a:lnTo>
                      <a:pt x="6" y="43"/>
                    </a:lnTo>
                    <a:lnTo>
                      <a:pt x="8" y="49"/>
                    </a:lnTo>
                    <a:lnTo>
                      <a:pt x="8" y="55"/>
                    </a:lnTo>
                    <a:lnTo>
                      <a:pt x="10" y="53"/>
                    </a:lnTo>
                    <a:lnTo>
                      <a:pt x="12" y="51"/>
                    </a:lnTo>
                    <a:lnTo>
                      <a:pt x="14" y="51"/>
                    </a:lnTo>
                    <a:lnTo>
                      <a:pt x="18" y="57"/>
                    </a:lnTo>
                    <a:lnTo>
                      <a:pt x="16" y="57"/>
                    </a:lnTo>
                    <a:lnTo>
                      <a:pt x="18" y="57"/>
                    </a:lnTo>
                    <a:lnTo>
                      <a:pt x="20" y="57"/>
                    </a:lnTo>
                    <a:lnTo>
                      <a:pt x="22" y="57"/>
                    </a:lnTo>
                    <a:lnTo>
                      <a:pt x="22" y="39"/>
                    </a:lnTo>
                    <a:lnTo>
                      <a:pt x="24" y="30"/>
                    </a:lnTo>
                    <a:lnTo>
                      <a:pt x="24" y="18"/>
                    </a:lnTo>
                    <a:lnTo>
                      <a:pt x="25" y="18"/>
                    </a:lnTo>
                    <a:lnTo>
                      <a:pt x="25" y="43"/>
                    </a:lnTo>
                    <a:lnTo>
                      <a:pt x="27" y="53"/>
                    </a:lnTo>
                    <a:lnTo>
                      <a:pt x="27" y="65"/>
                    </a:lnTo>
                    <a:lnTo>
                      <a:pt x="31" y="69"/>
                    </a:lnTo>
                    <a:lnTo>
                      <a:pt x="29" y="69"/>
                    </a:lnTo>
                    <a:lnTo>
                      <a:pt x="31" y="65"/>
                    </a:lnTo>
                    <a:lnTo>
                      <a:pt x="33" y="63"/>
                    </a:lnTo>
                    <a:lnTo>
                      <a:pt x="33" y="59"/>
                    </a:lnTo>
                    <a:lnTo>
                      <a:pt x="35" y="57"/>
                    </a:lnTo>
                    <a:lnTo>
                      <a:pt x="35" y="51"/>
                    </a:lnTo>
                    <a:lnTo>
                      <a:pt x="37" y="45"/>
                    </a:lnTo>
                    <a:lnTo>
                      <a:pt x="37" y="30"/>
                    </a:lnTo>
                    <a:lnTo>
                      <a:pt x="39" y="24"/>
                    </a:lnTo>
                    <a:lnTo>
                      <a:pt x="39" y="20"/>
                    </a:lnTo>
                    <a:lnTo>
                      <a:pt x="39" y="26"/>
                    </a:lnTo>
                    <a:lnTo>
                      <a:pt x="41" y="32"/>
                    </a:lnTo>
                    <a:lnTo>
                      <a:pt x="41" y="39"/>
                    </a:lnTo>
                    <a:lnTo>
                      <a:pt x="43" y="41"/>
                    </a:lnTo>
                    <a:lnTo>
                      <a:pt x="43" y="45"/>
                    </a:lnTo>
                    <a:lnTo>
                      <a:pt x="45" y="47"/>
                    </a:lnTo>
                    <a:lnTo>
                      <a:pt x="45" y="49"/>
                    </a:lnTo>
                    <a:lnTo>
                      <a:pt x="49" y="53"/>
                    </a:lnTo>
                    <a:lnTo>
                      <a:pt x="49" y="55"/>
                    </a:lnTo>
                    <a:lnTo>
                      <a:pt x="51" y="57"/>
                    </a:lnTo>
                    <a:lnTo>
                      <a:pt x="51" y="55"/>
                    </a:lnTo>
                    <a:lnTo>
                      <a:pt x="53" y="51"/>
                    </a:lnTo>
                    <a:lnTo>
                      <a:pt x="53" y="41"/>
                    </a:lnTo>
                    <a:lnTo>
                      <a:pt x="55" y="37"/>
                    </a:lnTo>
                    <a:lnTo>
                      <a:pt x="55" y="36"/>
                    </a:lnTo>
                    <a:lnTo>
                      <a:pt x="55" y="41"/>
                    </a:lnTo>
                    <a:lnTo>
                      <a:pt x="57" y="45"/>
                    </a:lnTo>
                    <a:lnTo>
                      <a:pt x="57" y="47"/>
                    </a:lnTo>
                    <a:lnTo>
                      <a:pt x="59" y="45"/>
                    </a:lnTo>
                    <a:lnTo>
                      <a:pt x="59" y="43"/>
                    </a:lnTo>
                    <a:lnTo>
                      <a:pt x="61" y="41"/>
                    </a:lnTo>
                    <a:lnTo>
                      <a:pt x="61" y="34"/>
                    </a:lnTo>
                    <a:lnTo>
                      <a:pt x="63" y="30"/>
                    </a:lnTo>
                    <a:lnTo>
                      <a:pt x="63" y="26"/>
                    </a:lnTo>
                    <a:lnTo>
                      <a:pt x="63" y="28"/>
                    </a:lnTo>
                    <a:lnTo>
                      <a:pt x="65" y="30"/>
                    </a:lnTo>
                    <a:lnTo>
                      <a:pt x="65" y="49"/>
                    </a:lnTo>
                    <a:lnTo>
                      <a:pt x="67" y="55"/>
                    </a:lnTo>
                    <a:lnTo>
                      <a:pt x="67" y="65"/>
                    </a:lnTo>
                    <a:lnTo>
                      <a:pt x="69" y="67"/>
                    </a:lnTo>
                    <a:lnTo>
                      <a:pt x="69" y="49"/>
                    </a:lnTo>
                    <a:lnTo>
                      <a:pt x="71" y="34"/>
                    </a:lnTo>
                    <a:lnTo>
                      <a:pt x="71" y="20"/>
                    </a:lnTo>
                    <a:lnTo>
                      <a:pt x="73" y="26"/>
                    </a:lnTo>
                    <a:lnTo>
                      <a:pt x="73" y="55"/>
                    </a:lnTo>
                    <a:lnTo>
                      <a:pt x="75" y="63"/>
                    </a:lnTo>
                    <a:lnTo>
                      <a:pt x="75" y="69"/>
                    </a:lnTo>
                    <a:lnTo>
                      <a:pt x="78" y="73"/>
                    </a:lnTo>
                    <a:lnTo>
                      <a:pt x="76" y="73"/>
                    </a:lnTo>
                    <a:lnTo>
                      <a:pt x="78" y="71"/>
                    </a:lnTo>
                    <a:lnTo>
                      <a:pt x="80" y="67"/>
                    </a:lnTo>
                    <a:lnTo>
                      <a:pt x="80" y="61"/>
                    </a:lnTo>
                    <a:lnTo>
                      <a:pt x="82" y="61"/>
                    </a:lnTo>
                    <a:lnTo>
                      <a:pt x="84" y="59"/>
                    </a:lnTo>
                    <a:lnTo>
                      <a:pt x="84" y="55"/>
                    </a:lnTo>
                    <a:lnTo>
                      <a:pt x="86" y="53"/>
                    </a:lnTo>
                    <a:lnTo>
                      <a:pt x="86" y="49"/>
                    </a:lnTo>
                    <a:lnTo>
                      <a:pt x="88" y="49"/>
                    </a:lnTo>
                    <a:lnTo>
                      <a:pt x="90" y="45"/>
                    </a:lnTo>
                    <a:lnTo>
                      <a:pt x="90" y="41"/>
                    </a:lnTo>
                    <a:lnTo>
                      <a:pt x="92" y="43"/>
                    </a:lnTo>
                    <a:lnTo>
                      <a:pt x="92" y="45"/>
                    </a:lnTo>
                    <a:lnTo>
                      <a:pt x="94" y="47"/>
                    </a:lnTo>
                    <a:lnTo>
                      <a:pt x="94" y="51"/>
                    </a:lnTo>
                    <a:lnTo>
                      <a:pt x="96" y="51"/>
                    </a:lnTo>
                    <a:lnTo>
                      <a:pt x="98" y="49"/>
                    </a:lnTo>
                    <a:lnTo>
                      <a:pt x="98" y="45"/>
                    </a:lnTo>
                    <a:lnTo>
                      <a:pt x="100" y="43"/>
                    </a:lnTo>
                    <a:lnTo>
                      <a:pt x="104" y="47"/>
                    </a:lnTo>
                    <a:lnTo>
                      <a:pt x="102" y="47"/>
                    </a:lnTo>
                    <a:lnTo>
                      <a:pt x="104" y="45"/>
                    </a:lnTo>
                    <a:lnTo>
                      <a:pt x="106" y="43"/>
                    </a:lnTo>
                    <a:lnTo>
                      <a:pt x="106" y="41"/>
                    </a:lnTo>
                    <a:lnTo>
                      <a:pt x="108" y="37"/>
                    </a:lnTo>
                    <a:lnTo>
                      <a:pt x="108" y="24"/>
                    </a:lnTo>
                    <a:lnTo>
                      <a:pt x="110" y="16"/>
                    </a:lnTo>
                    <a:lnTo>
                      <a:pt x="110" y="0"/>
                    </a:lnTo>
                    <a:lnTo>
                      <a:pt x="112" y="0"/>
                    </a:lnTo>
                    <a:lnTo>
                      <a:pt x="112" y="20"/>
                    </a:lnTo>
                    <a:lnTo>
                      <a:pt x="114" y="30"/>
                    </a:lnTo>
                    <a:lnTo>
                      <a:pt x="114" y="47"/>
                    </a:lnTo>
                    <a:lnTo>
                      <a:pt x="116" y="53"/>
                    </a:lnTo>
                    <a:lnTo>
                      <a:pt x="116" y="65"/>
                    </a:lnTo>
                    <a:lnTo>
                      <a:pt x="118" y="67"/>
                    </a:lnTo>
                    <a:lnTo>
                      <a:pt x="118" y="71"/>
                    </a:lnTo>
                    <a:lnTo>
                      <a:pt x="120" y="69"/>
                    </a:lnTo>
                    <a:lnTo>
                      <a:pt x="122" y="67"/>
                    </a:lnTo>
                    <a:lnTo>
                      <a:pt x="122" y="65"/>
                    </a:lnTo>
                    <a:lnTo>
                      <a:pt x="124" y="63"/>
                    </a:lnTo>
                    <a:lnTo>
                      <a:pt x="124" y="57"/>
                    </a:lnTo>
                    <a:lnTo>
                      <a:pt x="126" y="55"/>
                    </a:lnTo>
                    <a:lnTo>
                      <a:pt x="126" y="45"/>
                    </a:lnTo>
                    <a:lnTo>
                      <a:pt x="128" y="43"/>
                    </a:lnTo>
                    <a:lnTo>
                      <a:pt x="128" y="51"/>
                    </a:lnTo>
                    <a:lnTo>
                      <a:pt x="129" y="55"/>
                    </a:lnTo>
                    <a:lnTo>
                      <a:pt x="129" y="59"/>
                    </a:lnTo>
                    <a:lnTo>
                      <a:pt x="131" y="55"/>
                    </a:lnTo>
                    <a:lnTo>
                      <a:pt x="131" y="39"/>
                    </a:lnTo>
                    <a:lnTo>
                      <a:pt x="133" y="36"/>
                    </a:lnTo>
                    <a:lnTo>
                      <a:pt x="133" y="34"/>
                    </a:lnTo>
                    <a:lnTo>
                      <a:pt x="133" y="41"/>
                    </a:lnTo>
                    <a:lnTo>
                      <a:pt x="135" y="4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1" name="Freeform 153"/>
              <p:cNvSpPr>
                <a:spLocks noChangeAspect="1"/>
              </p:cNvSpPr>
              <p:nvPr/>
            </p:nvSpPr>
            <p:spPr bwMode="auto">
              <a:xfrm flipV="1">
                <a:off x="5612" y="4186"/>
                <a:ext cx="102" cy="26"/>
              </a:xfrm>
              <a:custGeom>
                <a:avLst/>
                <a:gdLst>
                  <a:gd name="T0" fmla="*/ 0 w 22"/>
                  <a:gd name="T1" fmla="*/ 11 h 29"/>
                  <a:gd name="T2" fmla="*/ 0 w 22"/>
                  <a:gd name="T3" fmla="*/ 21 h 29"/>
                  <a:gd name="T4" fmla="*/ 2 w 22"/>
                  <a:gd name="T5" fmla="*/ 25 h 29"/>
                  <a:gd name="T6" fmla="*/ 2 w 22"/>
                  <a:gd name="T7" fmla="*/ 29 h 29"/>
                  <a:gd name="T8" fmla="*/ 4 w 22"/>
                  <a:gd name="T9" fmla="*/ 27 h 29"/>
                  <a:gd name="T10" fmla="*/ 6 w 22"/>
                  <a:gd name="T11" fmla="*/ 25 h 29"/>
                  <a:gd name="T12" fmla="*/ 6 w 22"/>
                  <a:gd name="T13" fmla="*/ 21 h 29"/>
                  <a:gd name="T14" fmla="*/ 8 w 22"/>
                  <a:gd name="T15" fmla="*/ 17 h 29"/>
                  <a:gd name="T16" fmla="*/ 8 w 22"/>
                  <a:gd name="T17" fmla="*/ 7 h 29"/>
                  <a:gd name="T18" fmla="*/ 10 w 22"/>
                  <a:gd name="T19" fmla="*/ 1 h 29"/>
                  <a:gd name="T20" fmla="*/ 10 w 22"/>
                  <a:gd name="T21" fmla="*/ 0 h 29"/>
                  <a:gd name="T22" fmla="*/ 10 w 22"/>
                  <a:gd name="T23" fmla="*/ 3 h 29"/>
                  <a:gd name="T24" fmla="*/ 12 w 22"/>
                  <a:gd name="T25" fmla="*/ 7 h 29"/>
                  <a:gd name="T26" fmla="*/ 12 w 22"/>
                  <a:gd name="T27" fmla="*/ 13 h 29"/>
                  <a:gd name="T28" fmla="*/ 14 w 22"/>
                  <a:gd name="T29" fmla="*/ 15 h 29"/>
                  <a:gd name="T30" fmla="*/ 14 w 22"/>
                  <a:gd name="T31" fmla="*/ 19 h 29"/>
                  <a:gd name="T32" fmla="*/ 16 w 22"/>
                  <a:gd name="T33" fmla="*/ 17 h 29"/>
                  <a:gd name="T34" fmla="*/ 18 w 22"/>
                  <a:gd name="T35" fmla="*/ 15 h 29"/>
                  <a:gd name="T36" fmla="*/ 18 w 22"/>
                  <a:gd name="T37" fmla="*/ 13 h 29"/>
                  <a:gd name="T38" fmla="*/ 20 w 22"/>
                  <a:gd name="T39" fmla="*/ 11 h 29"/>
                  <a:gd name="T40" fmla="*/ 20 w 22"/>
                  <a:gd name="T41" fmla="*/ 7 h 29"/>
                  <a:gd name="T42" fmla="*/ 22 w 22"/>
                  <a:gd name="T43"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9">
                    <a:moveTo>
                      <a:pt x="0" y="11"/>
                    </a:moveTo>
                    <a:lnTo>
                      <a:pt x="0" y="21"/>
                    </a:lnTo>
                    <a:lnTo>
                      <a:pt x="2" y="25"/>
                    </a:lnTo>
                    <a:lnTo>
                      <a:pt x="2" y="29"/>
                    </a:lnTo>
                    <a:lnTo>
                      <a:pt x="4" y="27"/>
                    </a:lnTo>
                    <a:lnTo>
                      <a:pt x="6" y="25"/>
                    </a:lnTo>
                    <a:lnTo>
                      <a:pt x="6" y="21"/>
                    </a:lnTo>
                    <a:lnTo>
                      <a:pt x="8" y="17"/>
                    </a:lnTo>
                    <a:lnTo>
                      <a:pt x="8" y="7"/>
                    </a:lnTo>
                    <a:lnTo>
                      <a:pt x="10" y="1"/>
                    </a:lnTo>
                    <a:lnTo>
                      <a:pt x="10" y="0"/>
                    </a:lnTo>
                    <a:lnTo>
                      <a:pt x="10" y="3"/>
                    </a:lnTo>
                    <a:lnTo>
                      <a:pt x="12" y="7"/>
                    </a:lnTo>
                    <a:lnTo>
                      <a:pt x="12" y="13"/>
                    </a:lnTo>
                    <a:lnTo>
                      <a:pt x="14" y="15"/>
                    </a:lnTo>
                    <a:lnTo>
                      <a:pt x="14" y="19"/>
                    </a:lnTo>
                    <a:lnTo>
                      <a:pt x="16" y="17"/>
                    </a:lnTo>
                    <a:lnTo>
                      <a:pt x="18" y="15"/>
                    </a:lnTo>
                    <a:lnTo>
                      <a:pt x="18" y="13"/>
                    </a:lnTo>
                    <a:lnTo>
                      <a:pt x="20" y="11"/>
                    </a:lnTo>
                    <a:lnTo>
                      <a:pt x="20" y="7"/>
                    </a:lnTo>
                    <a:lnTo>
                      <a:pt x="22" y="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2" name="Freeform 154"/>
              <p:cNvSpPr>
                <a:spLocks noChangeAspect="1"/>
              </p:cNvSpPr>
              <p:nvPr/>
            </p:nvSpPr>
            <p:spPr bwMode="auto">
              <a:xfrm flipV="1">
                <a:off x="1769" y="4238"/>
                <a:ext cx="780" cy="39"/>
              </a:xfrm>
              <a:custGeom>
                <a:avLst/>
                <a:gdLst>
                  <a:gd name="T0" fmla="*/ 2 w 169"/>
                  <a:gd name="T1" fmla="*/ 33 h 45"/>
                  <a:gd name="T2" fmla="*/ 8 w 169"/>
                  <a:gd name="T3" fmla="*/ 31 h 45"/>
                  <a:gd name="T4" fmla="*/ 10 w 169"/>
                  <a:gd name="T5" fmla="*/ 37 h 45"/>
                  <a:gd name="T6" fmla="*/ 14 w 169"/>
                  <a:gd name="T7" fmla="*/ 28 h 45"/>
                  <a:gd name="T8" fmla="*/ 16 w 169"/>
                  <a:gd name="T9" fmla="*/ 35 h 45"/>
                  <a:gd name="T10" fmla="*/ 18 w 169"/>
                  <a:gd name="T11" fmla="*/ 33 h 45"/>
                  <a:gd name="T12" fmla="*/ 24 w 169"/>
                  <a:gd name="T13" fmla="*/ 29 h 45"/>
                  <a:gd name="T14" fmla="*/ 30 w 169"/>
                  <a:gd name="T15" fmla="*/ 29 h 45"/>
                  <a:gd name="T16" fmla="*/ 34 w 169"/>
                  <a:gd name="T17" fmla="*/ 37 h 45"/>
                  <a:gd name="T18" fmla="*/ 38 w 169"/>
                  <a:gd name="T19" fmla="*/ 33 h 45"/>
                  <a:gd name="T20" fmla="*/ 40 w 169"/>
                  <a:gd name="T21" fmla="*/ 33 h 45"/>
                  <a:gd name="T22" fmla="*/ 41 w 169"/>
                  <a:gd name="T23" fmla="*/ 33 h 45"/>
                  <a:gd name="T24" fmla="*/ 45 w 169"/>
                  <a:gd name="T25" fmla="*/ 31 h 45"/>
                  <a:gd name="T26" fmla="*/ 51 w 169"/>
                  <a:gd name="T27" fmla="*/ 28 h 45"/>
                  <a:gd name="T28" fmla="*/ 57 w 169"/>
                  <a:gd name="T29" fmla="*/ 18 h 45"/>
                  <a:gd name="T30" fmla="*/ 61 w 169"/>
                  <a:gd name="T31" fmla="*/ 28 h 45"/>
                  <a:gd name="T32" fmla="*/ 65 w 169"/>
                  <a:gd name="T33" fmla="*/ 31 h 45"/>
                  <a:gd name="T34" fmla="*/ 71 w 169"/>
                  <a:gd name="T35" fmla="*/ 31 h 45"/>
                  <a:gd name="T36" fmla="*/ 75 w 169"/>
                  <a:gd name="T37" fmla="*/ 24 h 45"/>
                  <a:gd name="T38" fmla="*/ 81 w 169"/>
                  <a:gd name="T39" fmla="*/ 28 h 45"/>
                  <a:gd name="T40" fmla="*/ 85 w 169"/>
                  <a:gd name="T41" fmla="*/ 37 h 45"/>
                  <a:gd name="T42" fmla="*/ 89 w 169"/>
                  <a:gd name="T43" fmla="*/ 45 h 45"/>
                  <a:gd name="T44" fmla="*/ 93 w 169"/>
                  <a:gd name="T45" fmla="*/ 37 h 45"/>
                  <a:gd name="T46" fmla="*/ 96 w 169"/>
                  <a:gd name="T47" fmla="*/ 31 h 45"/>
                  <a:gd name="T48" fmla="*/ 100 w 169"/>
                  <a:gd name="T49" fmla="*/ 26 h 45"/>
                  <a:gd name="T50" fmla="*/ 106 w 169"/>
                  <a:gd name="T51" fmla="*/ 33 h 45"/>
                  <a:gd name="T52" fmla="*/ 108 w 169"/>
                  <a:gd name="T53" fmla="*/ 33 h 45"/>
                  <a:gd name="T54" fmla="*/ 114 w 169"/>
                  <a:gd name="T55" fmla="*/ 33 h 45"/>
                  <a:gd name="T56" fmla="*/ 116 w 169"/>
                  <a:gd name="T57" fmla="*/ 20 h 45"/>
                  <a:gd name="T58" fmla="*/ 120 w 169"/>
                  <a:gd name="T59" fmla="*/ 0 h 45"/>
                  <a:gd name="T60" fmla="*/ 122 w 169"/>
                  <a:gd name="T61" fmla="*/ 12 h 45"/>
                  <a:gd name="T62" fmla="*/ 126 w 169"/>
                  <a:gd name="T63" fmla="*/ 33 h 45"/>
                  <a:gd name="T64" fmla="*/ 132 w 169"/>
                  <a:gd name="T65" fmla="*/ 37 h 45"/>
                  <a:gd name="T66" fmla="*/ 134 w 169"/>
                  <a:gd name="T67" fmla="*/ 39 h 45"/>
                  <a:gd name="T68" fmla="*/ 136 w 169"/>
                  <a:gd name="T69" fmla="*/ 43 h 45"/>
                  <a:gd name="T70" fmla="*/ 140 w 169"/>
                  <a:gd name="T71" fmla="*/ 24 h 45"/>
                  <a:gd name="T72" fmla="*/ 142 w 169"/>
                  <a:gd name="T73" fmla="*/ 37 h 45"/>
                  <a:gd name="T74" fmla="*/ 149 w 169"/>
                  <a:gd name="T75" fmla="*/ 29 h 45"/>
                  <a:gd name="T76" fmla="*/ 151 w 169"/>
                  <a:gd name="T77" fmla="*/ 31 h 45"/>
                  <a:gd name="T78" fmla="*/ 157 w 169"/>
                  <a:gd name="T79" fmla="*/ 29 h 45"/>
                  <a:gd name="T80" fmla="*/ 163 w 169"/>
                  <a:gd name="T81" fmla="*/ 31 h 45"/>
                  <a:gd name="T82" fmla="*/ 169 w 169"/>
                  <a:gd name="T83"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9" h="45">
                    <a:moveTo>
                      <a:pt x="0" y="28"/>
                    </a:moveTo>
                    <a:lnTo>
                      <a:pt x="0" y="31"/>
                    </a:lnTo>
                    <a:lnTo>
                      <a:pt x="2" y="33"/>
                    </a:lnTo>
                    <a:lnTo>
                      <a:pt x="4" y="35"/>
                    </a:lnTo>
                    <a:lnTo>
                      <a:pt x="6" y="33"/>
                    </a:lnTo>
                    <a:lnTo>
                      <a:pt x="8" y="31"/>
                    </a:lnTo>
                    <a:lnTo>
                      <a:pt x="8" y="33"/>
                    </a:lnTo>
                    <a:lnTo>
                      <a:pt x="10" y="35"/>
                    </a:lnTo>
                    <a:lnTo>
                      <a:pt x="10" y="37"/>
                    </a:lnTo>
                    <a:lnTo>
                      <a:pt x="12" y="33"/>
                    </a:lnTo>
                    <a:lnTo>
                      <a:pt x="12" y="26"/>
                    </a:lnTo>
                    <a:lnTo>
                      <a:pt x="14" y="28"/>
                    </a:lnTo>
                    <a:lnTo>
                      <a:pt x="14" y="31"/>
                    </a:lnTo>
                    <a:lnTo>
                      <a:pt x="16" y="33"/>
                    </a:lnTo>
                    <a:lnTo>
                      <a:pt x="16" y="35"/>
                    </a:lnTo>
                    <a:lnTo>
                      <a:pt x="16" y="33"/>
                    </a:lnTo>
                    <a:lnTo>
                      <a:pt x="20" y="33"/>
                    </a:lnTo>
                    <a:lnTo>
                      <a:pt x="18" y="33"/>
                    </a:lnTo>
                    <a:lnTo>
                      <a:pt x="20" y="31"/>
                    </a:lnTo>
                    <a:lnTo>
                      <a:pt x="22" y="29"/>
                    </a:lnTo>
                    <a:lnTo>
                      <a:pt x="24" y="29"/>
                    </a:lnTo>
                    <a:lnTo>
                      <a:pt x="26" y="26"/>
                    </a:lnTo>
                    <a:lnTo>
                      <a:pt x="28" y="28"/>
                    </a:lnTo>
                    <a:lnTo>
                      <a:pt x="30" y="29"/>
                    </a:lnTo>
                    <a:lnTo>
                      <a:pt x="32" y="31"/>
                    </a:lnTo>
                    <a:lnTo>
                      <a:pt x="34" y="33"/>
                    </a:lnTo>
                    <a:lnTo>
                      <a:pt x="34" y="37"/>
                    </a:lnTo>
                    <a:lnTo>
                      <a:pt x="36" y="39"/>
                    </a:lnTo>
                    <a:lnTo>
                      <a:pt x="36" y="35"/>
                    </a:lnTo>
                    <a:lnTo>
                      <a:pt x="38" y="33"/>
                    </a:lnTo>
                    <a:lnTo>
                      <a:pt x="38" y="29"/>
                    </a:lnTo>
                    <a:lnTo>
                      <a:pt x="38" y="31"/>
                    </a:lnTo>
                    <a:lnTo>
                      <a:pt x="40" y="33"/>
                    </a:lnTo>
                    <a:lnTo>
                      <a:pt x="40" y="35"/>
                    </a:lnTo>
                    <a:lnTo>
                      <a:pt x="41" y="37"/>
                    </a:lnTo>
                    <a:lnTo>
                      <a:pt x="41" y="33"/>
                    </a:lnTo>
                    <a:lnTo>
                      <a:pt x="43" y="31"/>
                    </a:lnTo>
                    <a:lnTo>
                      <a:pt x="47" y="31"/>
                    </a:lnTo>
                    <a:lnTo>
                      <a:pt x="45" y="31"/>
                    </a:lnTo>
                    <a:lnTo>
                      <a:pt x="47" y="31"/>
                    </a:lnTo>
                    <a:lnTo>
                      <a:pt x="49" y="31"/>
                    </a:lnTo>
                    <a:lnTo>
                      <a:pt x="51" y="28"/>
                    </a:lnTo>
                    <a:lnTo>
                      <a:pt x="55" y="24"/>
                    </a:lnTo>
                    <a:lnTo>
                      <a:pt x="55" y="18"/>
                    </a:lnTo>
                    <a:lnTo>
                      <a:pt x="57" y="18"/>
                    </a:lnTo>
                    <a:lnTo>
                      <a:pt x="59" y="22"/>
                    </a:lnTo>
                    <a:lnTo>
                      <a:pt x="59" y="26"/>
                    </a:lnTo>
                    <a:lnTo>
                      <a:pt x="61" y="28"/>
                    </a:lnTo>
                    <a:lnTo>
                      <a:pt x="61" y="31"/>
                    </a:lnTo>
                    <a:lnTo>
                      <a:pt x="63" y="33"/>
                    </a:lnTo>
                    <a:lnTo>
                      <a:pt x="65" y="31"/>
                    </a:lnTo>
                    <a:lnTo>
                      <a:pt x="67" y="33"/>
                    </a:lnTo>
                    <a:lnTo>
                      <a:pt x="71" y="33"/>
                    </a:lnTo>
                    <a:lnTo>
                      <a:pt x="71" y="31"/>
                    </a:lnTo>
                    <a:lnTo>
                      <a:pt x="73" y="29"/>
                    </a:lnTo>
                    <a:lnTo>
                      <a:pt x="73" y="26"/>
                    </a:lnTo>
                    <a:lnTo>
                      <a:pt x="75" y="24"/>
                    </a:lnTo>
                    <a:lnTo>
                      <a:pt x="77" y="22"/>
                    </a:lnTo>
                    <a:lnTo>
                      <a:pt x="81" y="22"/>
                    </a:lnTo>
                    <a:lnTo>
                      <a:pt x="81" y="28"/>
                    </a:lnTo>
                    <a:lnTo>
                      <a:pt x="83" y="31"/>
                    </a:lnTo>
                    <a:lnTo>
                      <a:pt x="83" y="35"/>
                    </a:lnTo>
                    <a:lnTo>
                      <a:pt x="85" y="37"/>
                    </a:lnTo>
                    <a:lnTo>
                      <a:pt x="85" y="41"/>
                    </a:lnTo>
                    <a:lnTo>
                      <a:pt x="87" y="43"/>
                    </a:lnTo>
                    <a:lnTo>
                      <a:pt x="89" y="45"/>
                    </a:lnTo>
                    <a:lnTo>
                      <a:pt x="91" y="43"/>
                    </a:lnTo>
                    <a:lnTo>
                      <a:pt x="91" y="39"/>
                    </a:lnTo>
                    <a:lnTo>
                      <a:pt x="93" y="37"/>
                    </a:lnTo>
                    <a:lnTo>
                      <a:pt x="93" y="33"/>
                    </a:lnTo>
                    <a:lnTo>
                      <a:pt x="94" y="31"/>
                    </a:lnTo>
                    <a:lnTo>
                      <a:pt x="96" y="31"/>
                    </a:lnTo>
                    <a:lnTo>
                      <a:pt x="100" y="26"/>
                    </a:lnTo>
                    <a:lnTo>
                      <a:pt x="98" y="26"/>
                    </a:lnTo>
                    <a:lnTo>
                      <a:pt x="100" y="26"/>
                    </a:lnTo>
                    <a:lnTo>
                      <a:pt x="102" y="28"/>
                    </a:lnTo>
                    <a:lnTo>
                      <a:pt x="102" y="29"/>
                    </a:lnTo>
                    <a:lnTo>
                      <a:pt x="106" y="33"/>
                    </a:lnTo>
                    <a:lnTo>
                      <a:pt x="104" y="33"/>
                    </a:lnTo>
                    <a:lnTo>
                      <a:pt x="106" y="33"/>
                    </a:lnTo>
                    <a:lnTo>
                      <a:pt x="108" y="33"/>
                    </a:lnTo>
                    <a:lnTo>
                      <a:pt x="110" y="33"/>
                    </a:lnTo>
                    <a:lnTo>
                      <a:pt x="112" y="35"/>
                    </a:lnTo>
                    <a:lnTo>
                      <a:pt x="114" y="33"/>
                    </a:lnTo>
                    <a:lnTo>
                      <a:pt x="114" y="31"/>
                    </a:lnTo>
                    <a:lnTo>
                      <a:pt x="116" y="29"/>
                    </a:lnTo>
                    <a:lnTo>
                      <a:pt x="116" y="20"/>
                    </a:lnTo>
                    <a:lnTo>
                      <a:pt x="118" y="14"/>
                    </a:lnTo>
                    <a:lnTo>
                      <a:pt x="118" y="2"/>
                    </a:lnTo>
                    <a:lnTo>
                      <a:pt x="120" y="0"/>
                    </a:lnTo>
                    <a:lnTo>
                      <a:pt x="120" y="2"/>
                    </a:lnTo>
                    <a:lnTo>
                      <a:pt x="122" y="4"/>
                    </a:lnTo>
                    <a:lnTo>
                      <a:pt x="122" y="12"/>
                    </a:lnTo>
                    <a:lnTo>
                      <a:pt x="124" y="16"/>
                    </a:lnTo>
                    <a:lnTo>
                      <a:pt x="124" y="31"/>
                    </a:lnTo>
                    <a:lnTo>
                      <a:pt x="126" y="33"/>
                    </a:lnTo>
                    <a:lnTo>
                      <a:pt x="126" y="39"/>
                    </a:lnTo>
                    <a:lnTo>
                      <a:pt x="128" y="41"/>
                    </a:lnTo>
                    <a:lnTo>
                      <a:pt x="132" y="37"/>
                    </a:lnTo>
                    <a:lnTo>
                      <a:pt x="130" y="37"/>
                    </a:lnTo>
                    <a:lnTo>
                      <a:pt x="132" y="37"/>
                    </a:lnTo>
                    <a:lnTo>
                      <a:pt x="134" y="39"/>
                    </a:lnTo>
                    <a:lnTo>
                      <a:pt x="136" y="41"/>
                    </a:lnTo>
                    <a:lnTo>
                      <a:pt x="136" y="45"/>
                    </a:lnTo>
                    <a:lnTo>
                      <a:pt x="136" y="43"/>
                    </a:lnTo>
                    <a:lnTo>
                      <a:pt x="138" y="37"/>
                    </a:lnTo>
                    <a:lnTo>
                      <a:pt x="138" y="26"/>
                    </a:lnTo>
                    <a:lnTo>
                      <a:pt x="140" y="24"/>
                    </a:lnTo>
                    <a:lnTo>
                      <a:pt x="140" y="31"/>
                    </a:lnTo>
                    <a:lnTo>
                      <a:pt x="142" y="35"/>
                    </a:lnTo>
                    <a:lnTo>
                      <a:pt x="142" y="37"/>
                    </a:lnTo>
                    <a:lnTo>
                      <a:pt x="144" y="35"/>
                    </a:lnTo>
                    <a:lnTo>
                      <a:pt x="145" y="33"/>
                    </a:lnTo>
                    <a:lnTo>
                      <a:pt x="149" y="29"/>
                    </a:lnTo>
                    <a:lnTo>
                      <a:pt x="149" y="28"/>
                    </a:lnTo>
                    <a:lnTo>
                      <a:pt x="149" y="29"/>
                    </a:lnTo>
                    <a:lnTo>
                      <a:pt x="151" y="31"/>
                    </a:lnTo>
                    <a:lnTo>
                      <a:pt x="153" y="33"/>
                    </a:lnTo>
                    <a:lnTo>
                      <a:pt x="155" y="31"/>
                    </a:lnTo>
                    <a:lnTo>
                      <a:pt x="157" y="29"/>
                    </a:lnTo>
                    <a:lnTo>
                      <a:pt x="159" y="29"/>
                    </a:lnTo>
                    <a:lnTo>
                      <a:pt x="161" y="29"/>
                    </a:lnTo>
                    <a:lnTo>
                      <a:pt x="163" y="31"/>
                    </a:lnTo>
                    <a:lnTo>
                      <a:pt x="165" y="33"/>
                    </a:lnTo>
                    <a:lnTo>
                      <a:pt x="167" y="35"/>
                    </a:lnTo>
                    <a:lnTo>
                      <a:pt x="169" y="29"/>
                    </a:lnTo>
                    <a:lnTo>
                      <a:pt x="169" y="31"/>
                    </a:lnTo>
                    <a:lnTo>
                      <a:pt x="169" y="2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3" name="Freeform 155"/>
              <p:cNvSpPr>
                <a:spLocks noChangeAspect="1"/>
              </p:cNvSpPr>
              <p:nvPr/>
            </p:nvSpPr>
            <p:spPr bwMode="auto">
              <a:xfrm flipV="1">
                <a:off x="2549" y="4236"/>
                <a:ext cx="661" cy="52"/>
              </a:xfrm>
              <a:custGeom>
                <a:avLst/>
                <a:gdLst>
                  <a:gd name="T0" fmla="*/ 2 w 143"/>
                  <a:gd name="T1" fmla="*/ 34 h 59"/>
                  <a:gd name="T2" fmla="*/ 6 w 143"/>
                  <a:gd name="T3" fmla="*/ 32 h 59"/>
                  <a:gd name="T4" fmla="*/ 8 w 143"/>
                  <a:gd name="T5" fmla="*/ 47 h 59"/>
                  <a:gd name="T6" fmla="*/ 14 w 143"/>
                  <a:gd name="T7" fmla="*/ 45 h 59"/>
                  <a:gd name="T8" fmla="*/ 18 w 143"/>
                  <a:gd name="T9" fmla="*/ 32 h 59"/>
                  <a:gd name="T10" fmla="*/ 20 w 143"/>
                  <a:gd name="T11" fmla="*/ 26 h 59"/>
                  <a:gd name="T12" fmla="*/ 24 w 143"/>
                  <a:gd name="T13" fmla="*/ 38 h 59"/>
                  <a:gd name="T14" fmla="*/ 26 w 143"/>
                  <a:gd name="T15" fmla="*/ 34 h 59"/>
                  <a:gd name="T16" fmla="*/ 29 w 143"/>
                  <a:gd name="T17" fmla="*/ 41 h 59"/>
                  <a:gd name="T18" fmla="*/ 31 w 143"/>
                  <a:gd name="T19" fmla="*/ 51 h 59"/>
                  <a:gd name="T20" fmla="*/ 35 w 143"/>
                  <a:gd name="T21" fmla="*/ 43 h 59"/>
                  <a:gd name="T22" fmla="*/ 37 w 143"/>
                  <a:gd name="T23" fmla="*/ 57 h 59"/>
                  <a:gd name="T24" fmla="*/ 41 w 143"/>
                  <a:gd name="T25" fmla="*/ 40 h 59"/>
                  <a:gd name="T26" fmla="*/ 43 w 143"/>
                  <a:gd name="T27" fmla="*/ 43 h 59"/>
                  <a:gd name="T28" fmla="*/ 45 w 143"/>
                  <a:gd name="T29" fmla="*/ 40 h 59"/>
                  <a:gd name="T30" fmla="*/ 49 w 143"/>
                  <a:gd name="T31" fmla="*/ 57 h 59"/>
                  <a:gd name="T32" fmla="*/ 51 w 143"/>
                  <a:gd name="T33" fmla="*/ 53 h 59"/>
                  <a:gd name="T34" fmla="*/ 55 w 143"/>
                  <a:gd name="T35" fmla="*/ 47 h 59"/>
                  <a:gd name="T36" fmla="*/ 57 w 143"/>
                  <a:gd name="T37" fmla="*/ 53 h 59"/>
                  <a:gd name="T38" fmla="*/ 61 w 143"/>
                  <a:gd name="T39" fmla="*/ 41 h 59"/>
                  <a:gd name="T40" fmla="*/ 65 w 143"/>
                  <a:gd name="T41" fmla="*/ 32 h 59"/>
                  <a:gd name="T42" fmla="*/ 67 w 143"/>
                  <a:gd name="T43" fmla="*/ 0 h 59"/>
                  <a:gd name="T44" fmla="*/ 71 w 143"/>
                  <a:gd name="T45" fmla="*/ 28 h 59"/>
                  <a:gd name="T46" fmla="*/ 73 w 143"/>
                  <a:gd name="T47" fmla="*/ 49 h 59"/>
                  <a:gd name="T48" fmla="*/ 77 w 143"/>
                  <a:gd name="T49" fmla="*/ 53 h 59"/>
                  <a:gd name="T50" fmla="*/ 81 w 143"/>
                  <a:gd name="T51" fmla="*/ 41 h 59"/>
                  <a:gd name="T52" fmla="*/ 82 w 143"/>
                  <a:gd name="T53" fmla="*/ 41 h 59"/>
                  <a:gd name="T54" fmla="*/ 86 w 143"/>
                  <a:gd name="T55" fmla="*/ 32 h 59"/>
                  <a:gd name="T56" fmla="*/ 88 w 143"/>
                  <a:gd name="T57" fmla="*/ 41 h 59"/>
                  <a:gd name="T58" fmla="*/ 92 w 143"/>
                  <a:gd name="T59" fmla="*/ 51 h 59"/>
                  <a:gd name="T60" fmla="*/ 98 w 143"/>
                  <a:gd name="T61" fmla="*/ 49 h 59"/>
                  <a:gd name="T62" fmla="*/ 104 w 143"/>
                  <a:gd name="T63" fmla="*/ 43 h 59"/>
                  <a:gd name="T64" fmla="*/ 110 w 143"/>
                  <a:gd name="T65" fmla="*/ 45 h 59"/>
                  <a:gd name="T66" fmla="*/ 114 w 143"/>
                  <a:gd name="T67" fmla="*/ 30 h 59"/>
                  <a:gd name="T68" fmla="*/ 116 w 143"/>
                  <a:gd name="T69" fmla="*/ 28 h 59"/>
                  <a:gd name="T70" fmla="*/ 122 w 143"/>
                  <a:gd name="T71" fmla="*/ 43 h 59"/>
                  <a:gd name="T72" fmla="*/ 124 w 143"/>
                  <a:gd name="T73" fmla="*/ 43 h 59"/>
                  <a:gd name="T74" fmla="*/ 128 w 143"/>
                  <a:gd name="T75" fmla="*/ 38 h 59"/>
                  <a:gd name="T76" fmla="*/ 132 w 143"/>
                  <a:gd name="T77" fmla="*/ 36 h 59"/>
                  <a:gd name="T78" fmla="*/ 133 w 143"/>
                  <a:gd name="T79" fmla="*/ 51 h 59"/>
                  <a:gd name="T80" fmla="*/ 137 w 143"/>
                  <a:gd name="T81" fmla="*/ 49 h 59"/>
                  <a:gd name="T82" fmla="*/ 141 w 143"/>
                  <a:gd name="T83"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59">
                    <a:moveTo>
                      <a:pt x="0" y="41"/>
                    </a:moveTo>
                    <a:lnTo>
                      <a:pt x="2" y="38"/>
                    </a:lnTo>
                    <a:lnTo>
                      <a:pt x="2" y="34"/>
                    </a:lnTo>
                    <a:lnTo>
                      <a:pt x="4" y="32"/>
                    </a:lnTo>
                    <a:lnTo>
                      <a:pt x="4" y="30"/>
                    </a:lnTo>
                    <a:lnTo>
                      <a:pt x="6" y="32"/>
                    </a:lnTo>
                    <a:lnTo>
                      <a:pt x="6" y="43"/>
                    </a:lnTo>
                    <a:lnTo>
                      <a:pt x="10" y="47"/>
                    </a:lnTo>
                    <a:lnTo>
                      <a:pt x="8" y="47"/>
                    </a:lnTo>
                    <a:lnTo>
                      <a:pt x="10" y="45"/>
                    </a:lnTo>
                    <a:lnTo>
                      <a:pt x="12" y="47"/>
                    </a:lnTo>
                    <a:lnTo>
                      <a:pt x="14" y="45"/>
                    </a:lnTo>
                    <a:lnTo>
                      <a:pt x="16" y="41"/>
                    </a:lnTo>
                    <a:lnTo>
                      <a:pt x="16" y="36"/>
                    </a:lnTo>
                    <a:lnTo>
                      <a:pt x="18" y="32"/>
                    </a:lnTo>
                    <a:lnTo>
                      <a:pt x="18" y="26"/>
                    </a:lnTo>
                    <a:lnTo>
                      <a:pt x="20" y="24"/>
                    </a:lnTo>
                    <a:lnTo>
                      <a:pt x="20" y="26"/>
                    </a:lnTo>
                    <a:lnTo>
                      <a:pt x="22" y="28"/>
                    </a:lnTo>
                    <a:lnTo>
                      <a:pt x="22" y="34"/>
                    </a:lnTo>
                    <a:lnTo>
                      <a:pt x="24" y="38"/>
                    </a:lnTo>
                    <a:lnTo>
                      <a:pt x="24" y="41"/>
                    </a:lnTo>
                    <a:lnTo>
                      <a:pt x="26" y="38"/>
                    </a:lnTo>
                    <a:lnTo>
                      <a:pt x="26" y="34"/>
                    </a:lnTo>
                    <a:lnTo>
                      <a:pt x="28" y="36"/>
                    </a:lnTo>
                    <a:lnTo>
                      <a:pt x="28" y="40"/>
                    </a:lnTo>
                    <a:lnTo>
                      <a:pt x="29" y="41"/>
                    </a:lnTo>
                    <a:lnTo>
                      <a:pt x="29" y="45"/>
                    </a:lnTo>
                    <a:lnTo>
                      <a:pt x="31" y="47"/>
                    </a:lnTo>
                    <a:lnTo>
                      <a:pt x="31" y="51"/>
                    </a:lnTo>
                    <a:lnTo>
                      <a:pt x="33" y="49"/>
                    </a:lnTo>
                    <a:lnTo>
                      <a:pt x="33" y="45"/>
                    </a:lnTo>
                    <a:lnTo>
                      <a:pt x="35" y="43"/>
                    </a:lnTo>
                    <a:lnTo>
                      <a:pt x="35" y="49"/>
                    </a:lnTo>
                    <a:lnTo>
                      <a:pt x="37" y="53"/>
                    </a:lnTo>
                    <a:lnTo>
                      <a:pt x="37" y="57"/>
                    </a:lnTo>
                    <a:lnTo>
                      <a:pt x="39" y="55"/>
                    </a:lnTo>
                    <a:lnTo>
                      <a:pt x="39" y="43"/>
                    </a:lnTo>
                    <a:lnTo>
                      <a:pt x="41" y="40"/>
                    </a:lnTo>
                    <a:lnTo>
                      <a:pt x="41" y="38"/>
                    </a:lnTo>
                    <a:lnTo>
                      <a:pt x="43" y="40"/>
                    </a:lnTo>
                    <a:lnTo>
                      <a:pt x="43" y="43"/>
                    </a:lnTo>
                    <a:lnTo>
                      <a:pt x="45" y="41"/>
                    </a:lnTo>
                    <a:lnTo>
                      <a:pt x="45" y="38"/>
                    </a:lnTo>
                    <a:lnTo>
                      <a:pt x="45" y="40"/>
                    </a:lnTo>
                    <a:lnTo>
                      <a:pt x="47" y="41"/>
                    </a:lnTo>
                    <a:lnTo>
                      <a:pt x="47" y="53"/>
                    </a:lnTo>
                    <a:lnTo>
                      <a:pt x="49" y="57"/>
                    </a:lnTo>
                    <a:lnTo>
                      <a:pt x="49" y="59"/>
                    </a:lnTo>
                    <a:lnTo>
                      <a:pt x="51" y="57"/>
                    </a:lnTo>
                    <a:lnTo>
                      <a:pt x="51" y="53"/>
                    </a:lnTo>
                    <a:lnTo>
                      <a:pt x="53" y="51"/>
                    </a:lnTo>
                    <a:lnTo>
                      <a:pt x="53" y="45"/>
                    </a:lnTo>
                    <a:lnTo>
                      <a:pt x="55" y="47"/>
                    </a:lnTo>
                    <a:lnTo>
                      <a:pt x="55" y="49"/>
                    </a:lnTo>
                    <a:lnTo>
                      <a:pt x="59" y="53"/>
                    </a:lnTo>
                    <a:lnTo>
                      <a:pt x="57" y="53"/>
                    </a:lnTo>
                    <a:lnTo>
                      <a:pt x="59" y="51"/>
                    </a:lnTo>
                    <a:lnTo>
                      <a:pt x="61" y="49"/>
                    </a:lnTo>
                    <a:lnTo>
                      <a:pt x="61" y="41"/>
                    </a:lnTo>
                    <a:lnTo>
                      <a:pt x="63" y="38"/>
                    </a:lnTo>
                    <a:lnTo>
                      <a:pt x="63" y="34"/>
                    </a:lnTo>
                    <a:lnTo>
                      <a:pt x="65" y="32"/>
                    </a:lnTo>
                    <a:lnTo>
                      <a:pt x="65" y="18"/>
                    </a:lnTo>
                    <a:lnTo>
                      <a:pt x="67" y="8"/>
                    </a:lnTo>
                    <a:lnTo>
                      <a:pt x="67" y="0"/>
                    </a:lnTo>
                    <a:lnTo>
                      <a:pt x="69" y="4"/>
                    </a:lnTo>
                    <a:lnTo>
                      <a:pt x="69" y="22"/>
                    </a:lnTo>
                    <a:lnTo>
                      <a:pt x="71" y="28"/>
                    </a:lnTo>
                    <a:lnTo>
                      <a:pt x="71" y="41"/>
                    </a:lnTo>
                    <a:lnTo>
                      <a:pt x="73" y="45"/>
                    </a:lnTo>
                    <a:lnTo>
                      <a:pt x="73" y="49"/>
                    </a:lnTo>
                    <a:lnTo>
                      <a:pt x="77" y="53"/>
                    </a:lnTo>
                    <a:lnTo>
                      <a:pt x="75" y="53"/>
                    </a:lnTo>
                    <a:lnTo>
                      <a:pt x="77" y="53"/>
                    </a:lnTo>
                    <a:lnTo>
                      <a:pt x="79" y="51"/>
                    </a:lnTo>
                    <a:lnTo>
                      <a:pt x="79" y="43"/>
                    </a:lnTo>
                    <a:lnTo>
                      <a:pt x="81" y="41"/>
                    </a:lnTo>
                    <a:lnTo>
                      <a:pt x="81" y="40"/>
                    </a:lnTo>
                    <a:lnTo>
                      <a:pt x="82" y="38"/>
                    </a:lnTo>
                    <a:lnTo>
                      <a:pt x="82" y="41"/>
                    </a:lnTo>
                    <a:lnTo>
                      <a:pt x="84" y="47"/>
                    </a:lnTo>
                    <a:lnTo>
                      <a:pt x="84" y="41"/>
                    </a:lnTo>
                    <a:lnTo>
                      <a:pt x="86" y="32"/>
                    </a:lnTo>
                    <a:lnTo>
                      <a:pt x="86" y="16"/>
                    </a:lnTo>
                    <a:lnTo>
                      <a:pt x="88" y="24"/>
                    </a:lnTo>
                    <a:lnTo>
                      <a:pt x="88" y="41"/>
                    </a:lnTo>
                    <a:lnTo>
                      <a:pt x="90" y="49"/>
                    </a:lnTo>
                    <a:lnTo>
                      <a:pt x="90" y="53"/>
                    </a:lnTo>
                    <a:lnTo>
                      <a:pt x="92" y="51"/>
                    </a:lnTo>
                    <a:lnTo>
                      <a:pt x="94" y="51"/>
                    </a:lnTo>
                    <a:lnTo>
                      <a:pt x="96" y="49"/>
                    </a:lnTo>
                    <a:lnTo>
                      <a:pt x="98" y="49"/>
                    </a:lnTo>
                    <a:lnTo>
                      <a:pt x="100" y="47"/>
                    </a:lnTo>
                    <a:lnTo>
                      <a:pt x="100" y="43"/>
                    </a:lnTo>
                    <a:lnTo>
                      <a:pt x="104" y="43"/>
                    </a:lnTo>
                    <a:lnTo>
                      <a:pt x="104" y="47"/>
                    </a:lnTo>
                    <a:lnTo>
                      <a:pt x="106" y="49"/>
                    </a:lnTo>
                    <a:lnTo>
                      <a:pt x="110" y="45"/>
                    </a:lnTo>
                    <a:lnTo>
                      <a:pt x="110" y="41"/>
                    </a:lnTo>
                    <a:lnTo>
                      <a:pt x="114" y="38"/>
                    </a:lnTo>
                    <a:lnTo>
                      <a:pt x="114" y="30"/>
                    </a:lnTo>
                    <a:lnTo>
                      <a:pt x="116" y="28"/>
                    </a:lnTo>
                    <a:lnTo>
                      <a:pt x="116" y="26"/>
                    </a:lnTo>
                    <a:lnTo>
                      <a:pt x="116" y="28"/>
                    </a:lnTo>
                    <a:lnTo>
                      <a:pt x="118" y="30"/>
                    </a:lnTo>
                    <a:lnTo>
                      <a:pt x="118" y="40"/>
                    </a:lnTo>
                    <a:lnTo>
                      <a:pt x="122" y="43"/>
                    </a:lnTo>
                    <a:lnTo>
                      <a:pt x="120" y="43"/>
                    </a:lnTo>
                    <a:lnTo>
                      <a:pt x="122" y="43"/>
                    </a:lnTo>
                    <a:lnTo>
                      <a:pt x="124" y="43"/>
                    </a:lnTo>
                    <a:lnTo>
                      <a:pt x="126" y="43"/>
                    </a:lnTo>
                    <a:lnTo>
                      <a:pt x="128" y="41"/>
                    </a:lnTo>
                    <a:lnTo>
                      <a:pt x="128" y="38"/>
                    </a:lnTo>
                    <a:lnTo>
                      <a:pt x="130" y="36"/>
                    </a:lnTo>
                    <a:lnTo>
                      <a:pt x="130" y="32"/>
                    </a:lnTo>
                    <a:lnTo>
                      <a:pt x="132" y="36"/>
                    </a:lnTo>
                    <a:lnTo>
                      <a:pt x="132" y="40"/>
                    </a:lnTo>
                    <a:lnTo>
                      <a:pt x="133" y="43"/>
                    </a:lnTo>
                    <a:lnTo>
                      <a:pt x="133" y="51"/>
                    </a:lnTo>
                    <a:lnTo>
                      <a:pt x="135" y="53"/>
                    </a:lnTo>
                    <a:lnTo>
                      <a:pt x="135" y="51"/>
                    </a:lnTo>
                    <a:lnTo>
                      <a:pt x="137" y="49"/>
                    </a:lnTo>
                    <a:lnTo>
                      <a:pt x="137" y="43"/>
                    </a:lnTo>
                    <a:lnTo>
                      <a:pt x="139" y="41"/>
                    </a:lnTo>
                    <a:lnTo>
                      <a:pt x="141" y="43"/>
                    </a:lnTo>
                    <a:lnTo>
                      <a:pt x="141" y="45"/>
                    </a:lnTo>
                    <a:lnTo>
                      <a:pt x="143" y="4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4" name="Freeform 156"/>
              <p:cNvSpPr>
                <a:spLocks noChangeAspect="1"/>
              </p:cNvSpPr>
              <p:nvPr/>
            </p:nvSpPr>
            <p:spPr bwMode="auto">
              <a:xfrm flipV="1">
                <a:off x="3210" y="4235"/>
                <a:ext cx="665" cy="57"/>
              </a:xfrm>
              <a:custGeom>
                <a:avLst/>
                <a:gdLst>
                  <a:gd name="T0" fmla="*/ 4 w 144"/>
                  <a:gd name="T1" fmla="*/ 55 h 65"/>
                  <a:gd name="T2" fmla="*/ 6 w 144"/>
                  <a:gd name="T3" fmla="*/ 53 h 65"/>
                  <a:gd name="T4" fmla="*/ 10 w 144"/>
                  <a:gd name="T5" fmla="*/ 45 h 65"/>
                  <a:gd name="T6" fmla="*/ 14 w 144"/>
                  <a:gd name="T7" fmla="*/ 40 h 65"/>
                  <a:gd name="T8" fmla="*/ 16 w 144"/>
                  <a:gd name="T9" fmla="*/ 49 h 65"/>
                  <a:gd name="T10" fmla="*/ 22 w 144"/>
                  <a:gd name="T11" fmla="*/ 49 h 65"/>
                  <a:gd name="T12" fmla="*/ 26 w 144"/>
                  <a:gd name="T13" fmla="*/ 30 h 65"/>
                  <a:gd name="T14" fmla="*/ 28 w 144"/>
                  <a:gd name="T15" fmla="*/ 12 h 65"/>
                  <a:gd name="T16" fmla="*/ 30 w 144"/>
                  <a:gd name="T17" fmla="*/ 20 h 65"/>
                  <a:gd name="T18" fmla="*/ 34 w 144"/>
                  <a:gd name="T19" fmla="*/ 59 h 65"/>
                  <a:gd name="T20" fmla="*/ 38 w 144"/>
                  <a:gd name="T21" fmla="*/ 55 h 65"/>
                  <a:gd name="T22" fmla="*/ 40 w 144"/>
                  <a:gd name="T23" fmla="*/ 61 h 65"/>
                  <a:gd name="T24" fmla="*/ 45 w 144"/>
                  <a:gd name="T25" fmla="*/ 57 h 65"/>
                  <a:gd name="T26" fmla="*/ 49 w 144"/>
                  <a:gd name="T27" fmla="*/ 51 h 65"/>
                  <a:gd name="T28" fmla="*/ 51 w 144"/>
                  <a:gd name="T29" fmla="*/ 36 h 65"/>
                  <a:gd name="T30" fmla="*/ 55 w 144"/>
                  <a:gd name="T31" fmla="*/ 38 h 65"/>
                  <a:gd name="T32" fmla="*/ 57 w 144"/>
                  <a:gd name="T33" fmla="*/ 34 h 65"/>
                  <a:gd name="T34" fmla="*/ 61 w 144"/>
                  <a:gd name="T35" fmla="*/ 55 h 65"/>
                  <a:gd name="T36" fmla="*/ 63 w 144"/>
                  <a:gd name="T37" fmla="*/ 34 h 65"/>
                  <a:gd name="T38" fmla="*/ 65 w 144"/>
                  <a:gd name="T39" fmla="*/ 49 h 65"/>
                  <a:gd name="T40" fmla="*/ 67 w 144"/>
                  <a:gd name="T41" fmla="*/ 51 h 65"/>
                  <a:gd name="T42" fmla="*/ 71 w 144"/>
                  <a:gd name="T43" fmla="*/ 65 h 65"/>
                  <a:gd name="T44" fmla="*/ 73 w 144"/>
                  <a:gd name="T45" fmla="*/ 44 h 65"/>
                  <a:gd name="T46" fmla="*/ 75 w 144"/>
                  <a:gd name="T47" fmla="*/ 55 h 65"/>
                  <a:gd name="T48" fmla="*/ 79 w 144"/>
                  <a:gd name="T49" fmla="*/ 47 h 65"/>
                  <a:gd name="T50" fmla="*/ 83 w 144"/>
                  <a:gd name="T51" fmla="*/ 42 h 65"/>
                  <a:gd name="T52" fmla="*/ 85 w 144"/>
                  <a:gd name="T53" fmla="*/ 34 h 65"/>
                  <a:gd name="T54" fmla="*/ 89 w 144"/>
                  <a:gd name="T55" fmla="*/ 45 h 65"/>
                  <a:gd name="T56" fmla="*/ 91 w 144"/>
                  <a:gd name="T57" fmla="*/ 53 h 65"/>
                  <a:gd name="T58" fmla="*/ 95 w 144"/>
                  <a:gd name="T59" fmla="*/ 49 h 65"/>
                  <a:gd name="T60" fmla="*/ 100 w 144"/>
                  <a:gd name="T61" fmla="*/ 49 h 65"/>
                  <a:gd name="T62" fmla="*/ 108 w 144"/>
                  <a:gd name="T63" fmla="*/ 44 h 65"/>
                  <a:gd name="T64" fmla="*/ 112 w 144"/>
                  <a:gd name="T65" fmla="*/ 44 h 65"/>
                  <a:gd name="T66" fmla="*/ 116 w 144"/>
                  <a:gd name="T67" fmla="*/ 38 h 65"/>
                  <a:gd name="T68" fmla="*/ 120 w 144"/>
                  <a:gd name="T69" fmla="*/ 34 h 65"/>
                  <a:gd name="T70" fmla="*/ 122 w 144"/>
                  <a:gd name="T71" fmla="*/ 44 h 65"/>
                  <a:gd name="T72" fmla="*/ 126 w 144"/>
                  <a:gd name="T73" fmla="*/ 49 h 65"/>
                  <a:gd name="T74" fmla="*/ 130 w 144"/>
                  <a:gd name="T75" fmla="*/ 51 h 65"/>
                  <a:gd name="T76" fmla="*/ 134 w 144"/>
                  <a:gd name="T77" fmla="*/ 59 h 65"/>
                  <a:gd name="T78" fmla="*/ 136 w 144"/>
                  <a:gd name="T79" fmla="*/ 40 h 65"/>
                  <a:gd name="T80" fmla="*/ 138 w 144"/>
                  <a:gd name="T81" fmla="*/ 36 h 65"/>
                  <a:gd name="T82" fmla="*/ 144 w 144"/>
                  <a:gd name="T83"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65">
                    <a:moveTo>
                      <a:pt x="0" y="51"/>
                    </a:moveTo>
                    <a:lnTo>
                      <a:pt x="0" y="53"/>
                    </a:lnTo>
                    <a:lnTo>
                      <a:pt x="4" y="55"/>
                    </a:lnTo>
                    <a:lnTo>
                      <a:pt x="4" y="53"/>
                    </a:lnTo>
                    <a:lnTo>
                      <a:pt x="4" y="55"/>
                    </a:lnTo>
                    <a:lnTo>
                      <a:pt x="6" y="53"/>
                    </a:lnTo>
                    <a:lnTo>
                      <a:pt x="8" y="51"/>
                    </a:lnTo>
                    <a:lnTo>
                      <a:pt x="8" y="47"/>
                    </a:lnTo>
                    <a:lnTo>
                      <a:pt x="10" y="45"/>
                    </a:lnTo>
                    <a:lnTo>
                      <a:pt x="10" y="40"/>
                    </a:lnTo>
                    <a:lnTo>
                      <a:pt x="12" y="38"/>
                    </a:lnTo>
                    <a:lnTo>
                      <a:pt x="14" y="40"/>
                    </a:lnTo>
                    <a:lnTo>
                      <a:pt x="14" y="42"/>
                    </a:lnTo>
                    <a:lnTo>
                      <a:pt x="16" y="44"/>
                    </a:lnTo>
                    <a:lnTo>
                      <a:pt x="16" y="49"/>
                    </a:lnTo>
                    <a:lnTo>
                      <a:pt x="18" y="49"/>
                    </a:lnTo>
                    <a:lnTo>
                      <a:pt x="20" y="49"/>
                    </a:lnTo>
                    <a:lnTo>
                      <a:pt x="22" y="49"/>
                    </a:lnTo>
                    <a:lnTo>
                      <a:pt x="24" y="45"/>
                    </a:lnTo>
                    <a:lnTo>
                      <a:pt x="24" y="34"/>
                    </a:lnTo>
                    <a:lnTo>
                      <a:pt x="26" y="30"/>
                    </a:lnTo>
                    <a:lnTo>
                      <a:pt x="26" y="36"/>
                    </a:lnTo>
                    <a:lnTo>
                      <a:pt x="28" y="34"/>
                    </a:lnTo>
                    <a:lnTo>
                      <a:pt x="28" y="12"/>
                    </a:lnTo>
                    <a:lnTo>
                      <a:pt x="30" y="2"/>
                    </a:lnTo>
                    <a:lnTo>
                      <a:pt x="30" y="0"/>
                    </a:lnTo>
                    <a:lnTo>
                      <a:pt x="30" y="20"/>
                    </a:lnTo>
                    <a:lnTo>
                      <a:pt x="32" y="34"/>
                    </a:lnTo>
                    <a:lnTo>
                      <a:pt x="32" y="55"/>
                    </a:lnTo>
                    <a:lnTo>
                      <a:pt x="34" y="59"/>
                    </a:lnTo>
                    <a:lnTo>
                      <a:pt x="34" y="61"/>
                    </a:lnTo>
                    <a:lnTo>
                      <a:pt x="34" y="59"/>
                    </a:lnTo>
                    <a:lnTo>
                      <a:pt x="38" y="55"/>
                    </a:lnTo>
                    <a:lnTo>
                      <a:pt x="36" y="55"/>
                    </a:lnTo>
                    <a:lnTo>
                      <a:pt x="38" y="59"/>
                    </a:lnTo>
                    <a:lnTo>
                      <a:pt x="40" y="61"/>
                    </a:lnTo>
                    <a:lnTo>
                      <a:pt x="43" y="61"/>
                    </a:lnTo>
                    <a:lnTo>
                      <a:pt x="43" y="59"/>
                    </a:lnTo>
                    <a:lnTo>
                      <a:pt x="45" y="57"/>
                    </a:lnTo>
                    <a:lnTo>
                      <a:pt x="45" y="53"/>
                    </a:lnTo>
                    <a:lnTo>
                      <a:pt x="47" y="53"/>
                    </a:lnTo>
                    <a:lnTo>
                      <a:pt x="49" y="51"/>
                    </a:lnTo>
                    <a:lnTo>
                      <a:pt x="49" y="47"/>
                    </a:lnTo>
                    <a:lnTo>
                      <a:pt x="51" y="44"/>
                    </a:lnTo>
                    <a:lnTo>
                      <a:pt x="51" y="36"/>
                    </a:lnTo>
                    <a:lnTo>
                      <a:pt x="53" y="36"/>
                    </a:lnTo>
                    <a:lnTo>
                      <a:pt x="53" y="40"/>
                    </a:lnTo>
                    <a:lnTo>
                      <a:pt x="55" y="38"/>
                    </a:lnTo>
                    <a:lnTo>
                      <a:pt x="55" y="20"/>
                    </a:lnTo>
                    <a:lnTo>
                      <a:pt x="57" y="20"/>
                    </a:lnTo>
                    <a:lnTo>
                      <a:pt x="57" y="34"/>
                    </a:lnTo>
                    <a:lnTo>
                      <a:pt x="59" y="42"/>
                    </a:lnTo>
                    <a:lnTo>
                      <a:pt x="59" y="53"/>
                    </a:lnTo>
                    <a:lnTo>
                      <a:pt x="61" y="55"/>
                    </a:lnTo>
                    <a:lnTo>
                      <a:pt x="61" y="49"/>
                    </a:lnTo>
                    <a:lnTo>
                      <a:pt x="63" y="44"/>
                    </a:lnTo>
                    <a:lnTo>
                      <a:pt x="63" y="34"/>
                    </a:lnTo>
                    <a:lnTo>
                      <a:pt x="63" y="36"/>
                    </a:lnTo>
                    <a:lnTo>
                      <a:pt x="65" y="40"/>
                    </a:lnTo>
                    <a:lnTo>
                      <a:pt x="65" y="49"/>
                    </a:lnTo>
                    <a:lnTo>
                      <a:pt x="67" y="51"/>
                    </a:lnTo>
                    <a:lnTo>
                      <a:pt x="67" y="53"/>
                    </a:lnTo>
                    <a:lnTo>
                      <a:pt x="67" y="51"/>
                    </a:lnTo>
                    <a:lnTo>
                      <a:pt x="69" y="53"/>
                    </a:lnTo>
                    <a:lnTo>
                      <a:pt x="69" y="63"/>
                    </a:lnTo>
                    <a:lnTo>
                      <a:pt x="71" y="65"/>
                    </a:lnTo>
                    <a:lnTo>
                      <a:pt x="71" y="57"/>
                    </a:lnTo>
                    <a:lnTo>
                      <a:pt x="73" y="49"/>
                    </a:lnTo>
                    <a:lnTo>
                      <a:pt x="73" y="44"/>
                    </a:lnTo>
                    <a:lnTo>
                      <a:pt x="73" y="45"/>
                    </a:lnTo>
                    <a:lnTo>
                      <a:pt x="75" y="49"/>
                    </a:lnTo>
                    <a:lnTo>
                      <a:pt x="75" y="55"/>
                    </a:lnTo>
                    <a:lnTo>
                      <a:pt x="77" y="53"/>
                    </a:lnTo>
                    <a:lnTo>
                      <a:pt x="77" y="47"/>
                    </a:lnTo>
                    <a:lnTo>
                      <a:pt x="79" y="47"/>
                    </a:lnTo>
                    <a:lnTo>
                      <a:pt x="81" y="45"/>
                    </a:lnTo>
                    <a:lnTo>
                      <a:pt x="81" y="44"/>
                    </a:lnTo>
                    <a:lnTo>
                      <a:pt x="83" y="42"/>
                    </a:lnTo>
                    <a:lnTo>
                      <a:pt x="83" y="34"/>
                    </a:lnTo>
                    <a:lnTo>
                      <a:pt x="85" y="32"/>
                    </a:lnTo>
                    <a:lnTo>
                      <a:pt x="85" y="34"/>
                    </a:lnTo>
                    <a:lnTo>
                      <a:pt x="87" y="36"/>
                    </a:lnTo>
                    <a:lnTo>
                      <a:pt x="87" y="42"/>
                    </a:lnTo>
                    <a:lnTo>
                      <a:pt x="89" y="45"/>
                    </a:lnTo>
                    <a:lnTo>
                      <a:pt x="89" y="49"/>
                    </a:lnTo>
                    <a:lnTo>
                      <a:pt x="93" y="53"/>
                    </a:lnTo>
                    <a:lnTo>
                      <a:pt x="91" y="53"/>
                    </a:lnTo>
                    <a:lnTo>
                      <a:pt x="93" y="53"/>
                    </a:lnTo>
                    <a:lnTo>
                      <a:pt x="96" y="49"/>
                    </a:lnTo>
                    <a:lnTo>
                      <a:pt x="95" y="49"/>
                    </a:lnTo>
                    <a:lnTo>
                      <a:pt x="96" y="49"/>
                    </a:lnTo>
                    <a:lnTo>
                      <a:pt x="98" y="51"/>
                    </a:lnTo>
                    <a:lnTo>
                      <a:pt x="100" y="49"/>
                    </a:lnTo>
                    <a:lnTo>
                      <a:pt x="104" y="49"/>
                    </a:lnTo>
                    <a:lnTo>
                      <a:pt x="104" y="47"/>
                    </a:lnTo>
                    <a:lnTo>
                      <a:pt x="108" y="44"/>
                    </a:lnTo>
                    <a:lnTo>
                      <a:pt x="108" y="42"/>
                    </a:lnTo>
                    <a:lnTo>
                      <a:pt x="112" y="42"/>
                    </a:lnTo>
                    <a:lnTo>
                      <a:pt x="112" y="44"/>
                    </a:lnTo>
                    <a:lnTo>
                      <a:pt x="114" y="42"/>
                    </a:lnTo>
                    <a:lnTo>
                      <a:pt x="114" y="40"/>
                    </a:lnTo>
                    <a:lnTo>
                      <a:pt x="116" y="38"/>
                    </a:lnTo>
                    <a:lnTo>
                      <a:pt x="116" y="34"/>
                    </a:lnTo>
                    <a:lnTo>
                      <a:pt x="118" y="32"/>
                    </a:lnTo>
                    <a:lnTo>
                      <a:pt x="120" y="34"/>
                    </a:lnTo>
                    <a:lnTo>
                      <a:pt x="120" y="38"/>
                    </a:lnTo>
                    <a:lnTo>
                      <a:pt x="122" y="40"/>
                    </a:lnTo>
                    <a:lnTo>
                      <a:pt x="122" y="44"/>
                    </a:lnTo>
                    <a:lnTo>
                      <a:pt x="124" y="45"/>
                    </a:lnTo>
                    <a:lnTo>
                      <a:pt x="124" y="51"/>
                    </a:lnTo>
                    <a:lnTo>
                      <a:pt x="126" y="49"/>
                    </a:lnTo>
                    <a:lnTo>
                      <a:pt x="128" y="47"/>
                    </a:lnTo>
                    <a:lnTo>
                      <a:pt x="128" y="49"/>
                    </a:lnTo>
                    <a:lnTo>
                      <a:pt x="130" y="51"/>
                    </a:lnTo>
                    <a:lnTo>
                      <a:pt x="130" y="55"/>
                    </a:lnTo>
                    <a:lnTo>
                      <a:pt x="132" y="57"/>
                    </a:lnTo>
                    <a:lnTo>
                      <a:pt x="134" y="59"/>
                    </a:lnTo>
                    <a:lnTo>
                      <a:pt x="134" y="61"/>
                    </a:lnTo>
                    <a:lnTo>
                      <a:pt x="136" y="57"/>
                    </a:lnTo>
                    <a:lnTo>
                      <a:pt x="136" y="40"/>
                    </a:lnTo>
                    <a:lnTo>
                      <a:pt x="138" y="36"/>
                    </a:lnTo>
                    <a:lnTo>
                      <a:pt x="138" y="34"/>
                    </a:lnTo>
                    <a:lnTo>
                      <a:pt x="138" y="36"/>
                    </a:lnTo>
                    <a:lnTo>
                      <a:pt x="140" y="40"/>
                    </a:lnTo>
                    <a:lnTo>
                      <a:pt x="140" y="47"/>
                    </a:lnTo>
                    <a:lnTo>
                      <a:pt x="144" y="47"/>
                    </a:lnTo>
                    <a:lnTo>
                      <a:pt x="142" y="47"/>
                    </a:lnTo>
                    <a:lnTo>
                      <a:pt x="144" y="47"/>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5" name="Freeform 157"/>
              <p:cNvSpPr>
                <a:spLocks noChangeAspect="1"/>
              </p:cNvSpPr>
              <p:nvPr/>
            </p:nvSpPr>
            <p:spPr bwMode="auto">
              <a:xfrm flipV="1">
                <a:off x="3875" y="4238"/>
                <a:ext cx="661" cy="43"/>
              </a:xfrm>
              <a:custGeom>
                <a:avLst/>
                <a:gdLst>
                  <a:gd name="T0" fmla="*/ 3 w 143"/>
                  <a:gd name="T1" fmla="*/ 41 h 47"/>
                  <a:gd name="T2" fmla="*/ 7 w 143"/>
                  <a:gd name="T3" fmla="*/ 39 h 47"/>
                  <a:gd name="T4" fmla="*/ 9 w 143"/>
                  <a:gd name="T5" fmla="*/ 31 h 47"/>
                  <a:gd name="T6" fmla="*/ 15 w 143"/>
                  <a:gd name="T7" fmla="*/ 35 h 47"/>
                  <a:gd name="T8" fmla="*/ 17 w 143"/>
                  <a:gd name="T9" fmla="*/ 37 h 47"/>
                  <a:gd name="T10" fmla="*/ 21 w 143"/>
                  <a:gd name="T11" fmla="*/ 24 h 47"/>
                  <a:gd name="T12" fmla="*/ 23 w 143"/>
                  <a:gd name="T13" fmla="*/ 24 h 47"/>
                  <a:gd name="T14" fmla="*/ 27 w 143"/>
                  <a:gd name="T15" fmla="*/ 18 h 47"/>
                  <a:gd name="T16" fmla="*/ 31 w 143"/>
                  <a:gd name="T17" fmla="*/ 26 h 47"/>
                  <a:gd name="T18" fmla="*/ 33 w 143"/>
                  <a:gd name="T19" fmla="*/ 37 h 47"/>
                  <a:gd name="T20" fmla="*/ 37 w 143"/>
                  <a:gd name="T21" fmla="*/ 41 h 47"/>
                  <a:gd name="T22" fmla="*/ 39 w 143"/>
                  <a:gd name="T23" fmla="*/ 43 h 47"/>
                  <a:gd name="T24" fmla="*/ 43 w 143"/>
                  <a:gd name="T25" fmla="*/ 4 h 47"/>
                  <a:gd name="T26" fmla="*/ 45 w 143"/>
                  <a:gd name="T27" fmla="*/ 22 h 47"/>
                  <a:gd name="T28" fmla="*/ 49 w 143"/>
                  <a:gd name="T29" fmla="*/ 35 h 47"/>
                  <a:gd name="T30" fmla="*/ 53 w 143"/>
                  <a:gd name="T31" fmla="*/ 47 h 47"/>
                  <a:gd name="T32" fmla="*/ 56 w 143"/>
                  <a:gd name="T33" fmla="*/ 41 h 47"/>
                  <a:gd name="T34" fmla="*/ 62 w 143"/>
                  <a:gd name="T35" fmla="*/ 37 h 47"/>
                  <a:gd name="T36" fmla="*/ 64 w 143"/>
                  <a:gd name="T37" fmla="*/ 28 h 47"/>
                  <a:gd name="T38" fmla="*/ 66 w 143"/>
                  <a:gd name="T39" fmla="*/ 18 h 47"/>
                  <a:gd name="T40" fmla="*/ 70 w 143"/>
                  <a:gd name="T41" fmla="*/ 37 h 47"/>
                  <a:gd name="T42" fmla="*/ 74 w 143"/>
                  <a:gd name="T43" fmla="*/ 41 h 47"/>
                  <a:gd name="T44" fmla="*/ 76 w 143"/>
                  <a:gd name="T45" fmla="*/ 12 h 47"/>
                  <a:gd name="T46" fmla="*/ 80 w 143"/>
                  <a:gd name="T47" fmla="*/ 8 h 47"/>
                  <a:gd name="T48" fmla="*/ 84 w 143"/>
                  <a:gd name="T49" fmla="*/ 37 h 47"/>
                  <a:gd name="T50" fmla="*/ 86 w 143"/>
                  <a:gd name="T51" fmla="*/ 45 h 47"/>
                  <a:gd name="T52" fmla="*/ 90 w 143"/>
                  <a:gd name="T53" fmla="*/ 39 h 47"/>
                  <a:gd name="T54" fmla="*/ 94 w 143"/>
                  <a:gd name="T55" fmla="*/ 37 h 47"/>
                  <a:gd name="T56" fmla="*/ 96 w 143"/>
                  <a:gd name="T57" fmla="*/ 24 h 47"/>
                  <a:gd name="T58" fmla="*/ 100 w 143"/>
                  <a:gd name="T59" fmla="*/ 31 h 47"/>
                  <a:gd name="T60" fmla="*/ 102 w 143"/>
                  <a:gd name="T61" fmla="*/ 26 h 47"/>
                  <a:gd name="T62" fmla="*/ 104 w 143"/>
                  <a:gd name="T63" fmla="*/ 30 h 47"/>
                  <a:gd name="T64" fmla="*/ 108 w 143"/>
                  <a:gd name="T65" fmla="*/ 45 h 47"/>
                  <a:gd name="T66" fmla="*/ 109 w 143"/>
                  <a:gd name="T67" fmla="*/ 41 h 47"/>
                  <a:gd name="T68" fmla="*/ 117 w 143"/>
                  <a:gd name="T69" fmla="*/ 33 h 47"/>
                  <a:gd name="T70" fmla="*/ 119 w 143"/>
                  <a:gd name="T71" fmla="*/ 33 h 47"/>
                  <a:gd name="T72" fmla="*/ 121 w 143"/>
                  <a:gd name="T73" fmla="*/ 20 h 47"/>
                  <a:gd name="T74" fmla="*/ 125 w 143"/>
                  <a:gd name="T75" fmla="*/ 28 h 47"/>
                  <a:gd name="T76" fmla="*/ 127 w 143"/>
                  <a:gd name="T77" fmla="*/ 37 h 47"/>
                  <a:gd name="T78" fmla="*/ 133 w 143"/>
                  <a:gd name="T79" fmla="*/ 37 h 47"/>
                  <a:gd name="T80" fmla="*/ 137 w 143"/>
                  <a:gd name="T81" fmla="*/ 31 h 47"/>
                  <a:gd name="T82" fmla="*/ 139 w 143"/>
                  <a:gd name="T8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3" h="47">
                    <a:moveTo>
                      <a:pt x="0" y="33"/>
                    </a:moveTo>
                    <a:lnTo>
                      <a:pt x="3" y="37"/>
                    </a:lnTo>
                    <a:lnTo>
                      <a:pt x="3" y="41"/>
                    </a:lnTo>
                    <a:lnTo>
                      <a:pt x="5" y="43"/>
                    </a:lnTo>
                    <a:lnTo>
                      <a:pt x="5" y="41"/>
                    </a:lnTo>
                    <a:lnTo>
                      <a:pt x="7" y="39"/>
                    </a:lnTo>
                    <a:lnTo>
                      <a:pt x="7" y="37"/>
                    </a:lnTo>
                    <a:lnTo>
                      <a:pt x="9" y="35"/>
                    </a:lnTo>
                    <a:lnTo>
                      <a:pt x="9" y="31"/>
                    </a:lnTo>
                    <a:lnTo>
                      <a:pt x="13" y="31"/>
                    </a:lnTo>
                    <a:lnTo>
                      <a:pt x="13" y="33"/>
                    </a:lnTo>
                    <a:lnTo>
                      <a:pt x="15" y="35"/>
                    </a:lnTo>
                    <a:lnTo>
                      <a:pt x="15" y="39"/>
                    </a:lnTo>
                    <a:lnTo>
                      <a:pt x="17" y="41"/>
                    </a:lnTo>
                    <a:lnTo>
                      <a:pt x="17" y="37"/>
                    </a:lnTo>
                    <a:lnTo>
                      <a:pt x="19" y="31"/>
                    </a:lnTo>
                    <a:lnTo>
                      <a:pt x="19" y="22"/>
                    </a:lnTo>
                    <a:lnTo>
                      <a:pt x="21" y="24"/>
                    </a:lnTo>
                    <a:lnTo>
                      <a:pt x="21" y="28"/>
                    </a:lnTo>
                    <a:lnTo>
                      <a:pt x="25" y="24"/>
                    </a:lnTo>
                    <a:lnTo>
                      <a:pt x="23" y="24"/>
                    </a:lnTo>
                    <a:lnTo>
                      <a:pt x="25" y="24"/>
                    </a:lnTo>
                    <a:lnTo>
                      <a:pt x="27" y="22"/>
                    </a:lnTo>
                    <a:lnTo>
                      <a:pt x="27" y="18"/>
                    </a:lnTo>
                    <a:lnTo>
                      <a:pt x="29" y="20"/>
                    </a:lnTo>
                    <a:lnTo>
                      <a:pt x="29" y="24"/>
                    </a:lnTo>
                    <a:lnTo>
                      <a:pt x="31" y="26"/>
                    </a:lnTo>
                    <a:lnTo>
                      <a:pt x="31" y="31"/>
                    </a:lnTo>
                    <a:lnTo>
                      <a:pt x="33" y="33"/>
                    </a:lnTo>
                    <a:lnTo>
                      <a:pt x="33" y="37"/>
                    </a:lnTo>
                    <a:lnTo>
                      <a:pt x="35" y="39"/>
                    </a:lnTo>
                    <a:lnTo>
                      <a:pt x="35" y="43"/>
                    </a:lnTo>
                    <a:lnTo>
                      <a:pt x="37" y="41"/>
                    </a:lnTo>
                    <a:lnTo>
                      <a:pt x="39" y="43"/>
                    </a:lnTo>
                    <a:lnTo>
                      <a:pt x="39" y="45"/>
                    </a:lnTo>
                    <a:lnTo>
                      <a:pt x="39" y="43"/>
                    </a:lnTo>
                    <a:lnTo>
                      <a:pt x="41" y="37"/>
                    </a:lnTo>
                    <a:lnTo>
                      <a:pt x="41" y="14"/>
                    </a:lnTo>
                    <a:lnTo>
                      <a:pt x="43" y="4"/>
                    </a:lnTo>
                    <a:lnTo>
                      <a:pt x="43" y="0"/>
                    </a:lnTo>
                    <a:lnTo>
                      <a:pt x="45" y="4"/>
                    </a:lnTo>
                    <a:lnTo>
                      <a:pt x="45" y="22"/>
                    </a:lnTo>
                    <a:lnTo>
                      <a:pt x="47" y="26"/>
                    </a:lnTo>
                    <a:lnTo>
                      <a:pt x="47" y="33"/>
                    </a:lnTo>
                    <a:lnTo>
                      <a:pt x="49" y="35"/>
                    </a:lnTo>
                    <a:lnTo>
                      <a:pt x="49" y="43"/>
                    </a:lnTo>
                    <a:lnTo>
                      <a:pt x="51" y="45"/>
                    </a:lnTo>
                    <a:lnTo>
                      <a:pt x="53" y="47"/>
                    </a:lnTo>
                    <a:lnTo>
                      <a:pt x="55" y="45"/>
                    </a:lnTo>
                    <a:lnTo>
                      <a:pt x="56" y="43"/>
                    </a:lnTo>
                    <a:lnTo>
                      <a:pt x="56" y="41"/>
                    </a:lnTo>
                    <a:lnTo>
                      <a:pt x="60" y="43"/>
                    </a:lnTo>
                    <a:lnTo>
                      <a:pt x="60" y="39"/>
                    </a:lnTo>
                    <a:lnTo>
                      <a:pt x="62" y="37"/>
                    </a:lnTo>
                    <a:lnTo>
                      <a:pt x="62" y="33"/>
                    </a:lnTo>
                    <a:lnTo>
                      <a:pt x="64" y="31"/>
                    </a:lnTo>
                    <a:lnTo>
                      <a:pt x="64" y="28"/>
                    </a:lnTo>
                    <a:lnTo>
                      <a:pt x="66" y="24"/>
                    </a:lnTo>
                    <a:lnTo>
                      <a:pt x="66" y="16"/>
                    </a:lnTo>
                    <a:lnTo>
                      <a:pt x="66" y="18"/>
                    </a:lnTo>
                    <a:lnTo>
                      <a:pt x="68" y="22"/>
                    </a:lnTo>
                    <a:lnTo>
                      <a:pt x="68" y="31"/>
                    </a:lnTo>
                    <a:lnTo>
                      <a:pt x="70" y="37"/>
                    </a:lnTo>
                    <a:lnTo>
                      <a:pt x="70" y="45"/>
                    </a:lnTo>
                    <a:lnTo>
                      <a:pt x="72" y="43"/>
                    </a:lnTo>
                    <a:lnTo>
                      <a:pt x="74" y="41"/>
                    </a:lnTo>
                    <a:lnTo>
                      <a:pt x="74" y="33"/>
                    </a:lnTo>
                    <a:lnTo>
                      <a:pt x="76" y="26"/>
                    </a:lnTo>
                    <a:lnTo>
                      <a:pt x="76" y="12"/>
                    </a:lnTo>
                    <a:lnTo>
                      <a:pt x="80" y="8"/>
                    </a:lnTo>
                    <a:lnTo>
                      <a:pt x="80" y="6"/>
                    </a:lnTo>
                    <a:lnTo>
                      <a:pt x="80" y="8"/>
                    </a:lnTo>
                    <a:lnTo>
                      <a:pt x="82" y="12"/>
                    </a:lnTo>
                    <a:lnTo>
                      <a:pt x="82" y="33"/>
                    </a:lnTo>
                    <a:lnTo>
                      <a:pt x="84" y="37"/>
                    </a:lnTo>
                    <a:lnTo>
                      <a:pt x="84" y="41"/>
                    </a:lnTo>
                    <a:lnTo>
                      <a:pt x="86" y="43"/>
                    </a:lnTo>
                    <a:lnTo>
                      <a:pt x="86" y="45"/>
                    </a:lnTo>
                    <a:lnTo>
                      <a:pt x="88" y="43"/>
                    </a:lnTo>
                    <a:lnTo>
                      <a:pt x="88" y="41"/>
                    </a:lnTo>
                    <a:lnTo>
                      <a:pt x="90" y="39"/>
                    </a:lnTo>
                    <a:lnTo>
                      <a:pt x="90" y="37"/>
                    </a:lnTo>
                    <a:lnTo>
                      <a:pt x="92" y="35"/>
                    </a:lnTo>
                    <a:lnTo>
                      <a:pt x="94" y="37"/>
                    </a:lnTo>
                    <a:lnTo>
                      <a:pt x="94" y="35"/>
                    </a:lnTo>
                    <a:lnTo>
                      <a:pt x="96" y="31"/>
                    </a:lnTo>
                    <a:lnTo>
                      <a:pt x="96" y="24"/>
                    </a:lnTo>
                    <a:lnTo>
                      <a:pt x="98" y="26"/>
                    </a:lnTo>
                    <a:lnTo>
                      <a:pt x="98" y="28"/>
                    </a:lnTo>
                    <a:lnTo>
                      <a:pt x="100" y="31"/>
                    </a:lnTo>
                    <a:lnTo>
                      <a:pt x="100" y="35"/>
                    </a:lnTo>
                    <a:lnTo>
                      <a:pt x="100" y="33"/>
                    </a:lnTo>
                    <a:lnTo>
                      <a:pt x="102" y="26"/>
                    </a:lnTo>
                    <a:lnTo>
                      <a:pt x="102" y="14"/>
                    </a:lnTo>
                    <a:lnTo>
                      <a:pt x="104" y="12"/>
                    </a:lnTo>
                    <a:lnTo>
                      <a:pt x="104" y="30"/>
                    </a:lnTo>
                    <a:lnTo>
                      <a:pt x="106" y="37"/>
                    </a:lnTo>
                    <a:lnTo>
                      <a:pt x="106" y="43"/>
                    </a:lnTo>
                    <a:lnTo>
                      <a:pt x="108" y="45"/>
                    </a:lnTo>
                    <a:lnTo>
                      <a:pt x="108" y="47"/>
                    </a:lnTo>
                    <a:lnTo>
                      <a:pt x="109" y="45"/>
                    </a:lnTo>
                    <a:lnTo>
                      <a:pt x="109" y="41"/>
                    </a:lnTo>
                    <a:lnTo>
                      <a:pt x="111" y="39"/>
                    </a:lnTo>
                    <a:lnTo>
                      <a:pt x="113" y="37"/>
                    </a:lnTo>
                    <a:lnTo>
                      <a:pt x="117" y="33"/>
                    </a:lnTo>
                    <a:lnTo>
                      <a:pt x="115" y="33"/>
                    </a:lnTo>
                    <a:lnTo>
                      <a:pt x="117" y="33"/>
                    </a:lnTo>
                    <a:lnTo>
                      <a:pt x="119" y="33"/>
                    </a:lnTo>
                    <a:lnTo>
                      <a:pt x="119" y="26"/>
                    </a:lnTo>
                    <a:lnTo>
                      <a:pt x="121" y="24"/>
                    </a:lnTo>
                    <a:lnTo>
                      <a:pt x="121" y="20"/>
                    </a:lnTo>
                    <a:lnTo>
                      <a:pt x="123" y="22"/>
                    </a:lnTo>
                    <a:lnTo>
                      <a:pt x="123" y="26"/>
                    </a:lnTo>
                    <a:lnTo>
                      <a:pt x="125" y="28"/>
                    </a:lnTo>
                    <a:lnTo>
                      <a:pt x="125" y="33"/>
                    </a:lnTo>
                    <a:lnTo>
                      <a:pt x="129" y="37"/>
                    </a:lnTo>
                    <a:lnTo>
                      <a:pt x="127" y="37"/>
                    </a:lnTo>
                    <a:lnTo>
                      <a:pt x="129" y="33"/>
                    </a:lnTo>
                    <a:lnTo>
                      <a:pt x="131" y="35"/>
                    </a:lnTo>
                    <a:lnTo>
                      <a:pt x="133" y="37"/>
                    </a:lnTo>
                    <a:lnTo>
                      <a:pt x="135" y="35"/>
                    </a:lnTo>
                    <a:lnTo>
                      <a:pt x="135" y="33"/>
                    </a:lnTo>
                    <a:lnTo>
                      <a:pt x="137" y="31"/>
                    </a:lnTo>
                    <a:lnTo>
                      <a:pt x="137" y="28"/>
                    </a:lnTo>
                    <a:lnTo>
                      <a:pt x="141" y="24"/>
                    </a:lnTo>
                    <a:lnTo>
                      <a:pt x="139" y="24"/>
                    </a:lnTo>
                    <a:lnTo>
                      <a:pt x="141" y="30"/>
                    </a:lnTo>
                    <a:lnTo>
                      <a:pt x="143" y="31"/>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6" name="Freeform 158"/>
              <p:cNvSpPr>
                <a:spLocks noChangeAspect="1"/>
              </p:cNvSpPr>
              <p:nvPr/>
            </p:nvSpPr>
            <p:spPr bwMode="auto">
              <a:xfrm flipV="1">
                <a:off x="4536" y="4231"/>
                <a:ext cx="687" cy="41"/>
              </a:xfrm>
              <a:custGeom>
                <a:avLst/>
                <a:gdLst>
                  <a:gd name="T0" fmla="*/ 0 w 149"/>
                  <a:gd name="T1" fmla="*/ 23 h 45"/>
                  <a:gd name="T2" fmla="*/ 4 w 149"/>
                  <a:gd name="T3" fmla="*/ 25 h 45"/>
                  <a:gd name="T4" fmla="*/ 8 w 149"/>
                  <a:gd name="T5" fmla="*/ 31 h 45"/>
                  <a:gd name="T6" fmla="*/ 12 w 149"/>
                  <a:gd name="T7" fmla="*/ 29 h 45"/>
                  <a:gd name="T8" fmla="*/ 16 w 149"/>
                  <a:gd name="T9" fmla="*/ 27 h 45"/>
                  <a:gd name="T10" fmla="*/ 17 w 149"/>
                  <a:gd name="T11" fmla="*/ 22 h 45"/>
                  <a:gd name="T12" fmla="*/ 23 w 149"/>
                  <a:gd name="T13" fmla="*/ 25 h 45"/>
                  <a:gd name="T14" fmla="*/ 27 w 149"/>
                  <a:gd name="T15" fmla="*/ 18 h 45"/>
                  <a:gd name="T16" fmla="*/ 31 w 149"/>
                  <a:gd name="T17" fmla="*/ 10 h 45"/>
                  <a:gd name="T18" fmla="*/ 35 w 149"/>
                  <a:gd name="T19" fmla="*/ 22 h 45"/>
                  <a:gd name="T20" fmla="*/ 37 w 149"/>
                  <a:gd name="T21" fmla="*/ 33 h 45"/>
                  <a:gd name="T22" fmla="*/ 43 w 149"/>
                  <a:gd name="T23" fmla="*/ 35 h 45"/>
                  <a:gd name="T24" fmla="*/ 47 w 149"/>
                  <a:gd name="T25" fmla="*/ 43 h 45"/>
                  <a:gd name="T26" fmla="*/ 49 w 149"/>
                  <a:gd name="T27" fmla="*/ 23 h 45"/>
                  <a:gd name="T28" fmla="*/ 51 w 149"/>
                  <a:gd name="T29" fmla="*/ 23 h 45"/>
                  <a:gd name="T30" fmla="*/ 55 w 149"/>
                  <a:gd name="T31" fmla="*/ 25 h 45"/>
                  <a:gd name="T32" fmla="*/ 57 w 149"/>
                  <a:gd name="T33" fmla="*/ 8 h 45"/>
                  <a:gd name="T34" fmla="*/ 61 w 149"/>
                  <a:gd name="T35" fmla="*/ 4 h 45"/>
                  <a:gd name="T36" fmla="*/ 63 w 149"/>
                  <a:gd name="T37" fmla="*/ 4 h 45"/>
                  <a:gd name="T38" fmla="*/ 67 w 149"/>
                  <a:gd name="T39" fmla="*/ 12 h 45"/>
                  <a:gd name="T40" fmla="*/ 69 w 149"/>
                  <a:gd name="T41" fmla="*/ 31 h 45"/>
                  <a:gd name="T42" fmla="*/ 72 w 149"/>
                  <a:gd name="T43" fmla="*/ 37 h 45"/>
                  <a:gd name="T44" fmla="*/ 76 w 149"/>
                  <a:gd name="T45" fmla="*/ 45 h 45"/>
                  <a:gd name="T46" fmla="*/ 80 w 149"/>
                  <a:gd name="T47" fmla="*/ 37 h 45"/>
                  <a:gd name="T48" fmla="*/ 84 w 149"/>
                  <a:gd name="T49" fmla="*/ 22 h 45"/>
                  <a:gd name="T50" fmla="*/ 88 w 149"/>
                  <a:gd name="T51" fmla="*/ 20 h 45"/>
                  <a:gd name="T52" fmla="*/ 92 w 149"/>
                  <a:gd name="T53" fmla="*/ 14 h 45"/>
                  <a:gd name="T54" fmla="*/ 94 w 149"/>
                  <a:gd name="T55" fmla="*/ 27 h 45"/>
                  <a:gd name="T56" fmla="*/ 98 w 149"/>
                  <a:gd name="T57" fmla="*/ 22 h 45"/>
                  <a:gd name="T58" fmla="*/ 102 w 149"/>
                  <a:gd name="T59" fmla="*/ 25 h 45"/>
                  <a:gd name="T60" fmla="*/ 104 w 149"/>
                  <a:gd name="T61" fmla="*/ 8 h 45"/>
                  <a:gd name="T62" fmla="*/ 110 w 149"/>
                  <a:gd name="T63" fmla="*/ 22 h 45"/>
                  <a:gd name="T64" fmla="*/ 112 w 149"/>
                  <a:gd name="T65" fmla="*/ 23 h 45"/>
                  <a:gd name="T66" fmla="*/ 114 w 149"/>
                  <a:gd name="T67" fmla="*/ 29 h 45"/>
                  <a:gd name="T68" fmla="*/ 120 w 149"/>
                  <a:gd name="T69" fmla="*/ 33 h 45"/>
                  <a:gd name="T70" fmla="*/ 123 w 149"/>
                  <a:gd name="T71" fmla="*/ 23 h 45"/>
                  <a:gd name="T72" fmla="*/ 125 w 149"/>
                  <a:gd name="T73" fmla="*/ 27 h 45"/>
                  <a:gd name="T74" fmla="*/ 129 w 149"/>
                  <a:gd name="T75" fmla="*/ 31 h 45"/>
                  <a:gd name="T76" fmla="*/ 135 w 149"/>
                  <a:gd name="T77" fmla="*/ 23 h 45"/>
                  <a:gd name="T78" fmla="*/ 137 w 149"/>
                  <a:gd name="T79" fmla="*/ 2 h 45"/>
                  <a:gd name="T80" fmla="*/ 141 w 149"/>
                  <a:gd name="T81" fmla="*/ 16 h 45"/>
                  <a:gd name="T82" fmla="*/ 145 w 149"/>
                  <a:gd name="T83"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9" h="45">
                    <a:moveTo>
                      <a:pt x="0" y="23"/>
                    </a:moveTo>
                    <a:lnTo>
                      <a:pt x="0" y="25"/>
                    </a:lnTo>
                    <a:lnTo>
                      <a:pt x="0" y="23"/>
                    </a:lnTo>
                    <a:lnTo>
                      <a:pt x="4" y="20"/>
                    </a:lnTo>
                    <a:lnTo>
                      <a:pt x="2" y="20"/>
                    </a:lnTo>
                    <a:lnTo>
                      <a:pt x="4" y="25"/>
                    </a:lnTo>
                    <a:lnTo>
                      <a:pt x="6" y="27"/>
                    </a:lnTo>
                    <a:lnTo>
                      <a:pt x="8" y="29"/>
                    </a:lnTo>
                    <a:lnTo>
                      <a:pt x="8" y="31"/>
                    </a:lnTo>
                    <a:lnTo>
                      <a:pt x="10" y="33"/>
                    </a:lnTo>
                    <a:lnTo>
                      <a:pt x="10" y="31"/>
                    </a:lnTo>
                    <a:lnTo>
                      <a:pt x="12" y="29"/>
                    </a:lnTo>
                    <a:lnTo>
                      <a:pt x="12" y="27"/>
                    </a:lnTo>
                    <a:lnTo>
                      <a:pt x="16" y="25"/>
                    </a:lnTo>
                    <a:lnTo>
                      <a:pt x="16" y="27"/>
                    </a:lnTo>
                    <a:lnTo>
                      <a:pt x="16" y="25"/>
                    </a:lnTo>
                    <a:lnTo>
                      <a:pt x="19" y="22"/>
                    </a:lnTo>
                    <a:lnTo>
                      <a:pt x="17" y="22"/>
                    </a:lnTo>
                    <a:lnTo>
                      <a:pt x="19" y="22"/>
                    </a:lnTo>
                    <a:lnTo>
                      <a:pt x="21" y="23"/>
                    </a:lnTo>
                    <a:lnTo>
                      <a:pt x="23" y="25"/>
                    </a:lnTo>
                    <a:lnTo>
                      <a:pt x="25" y="23"/>
                    </a:lnTo>
                    <a:lnTo>
                      <a:pt x="25" y="20"/>
                    </a:lnTo>
                    <a:lnTo>
                      <a:pt x="27" y="18"/>
                    </a:lnTo>
                    <a:lnTo>
                      <a:pt x="29" y="16"/>
                    </a:lnTo>
                    <a:lnTo>
                      <a:pt x="31" y="14"/>
                    </a:lnTo>
                    <a:lnTo>
                      <a:pt x="31" y="10"/>
                    </a:lnTo>
                    <a:lnTo>
                      <a:pt x="33" y="12"/>
                    </a:lnTo>
                    <a:lnTo>
                      <a:pt x="33" y="16"/>
                    </a:lnTo>
                    <a:lnTo>
                      <a:pt x="35" y="22"/>
                    </a:lnTo>
                    <a:lnTo>
                      <a:pt x="35" y="29"/>
                    </a:lnTo>
                    <a:lnTo>
                      <a:pt x="39" y="33"/>
                    </a:lnTo>
                    <a:lnTo>
                      <a:pt x="37" y="33"/>
                    </a:lnTo>
                    <a:lnTo>
                      <a:pt x="39" y="33"/>
                    </a:lnTo>
                    <a:lnTo>
                      <a:pt x="41" y="35"/>
                    </a:lnTo>
                    <a:lnTo>
                      <a:pt x="43" y="35"/>
                    </a:lnTo>
                    <a:lnTo>
                      <a:pt x="45" y="37"/>
                    </a:lnTo>
                    <a:lnTo>
                      <a:pt x="47" y="39"/>
                    </a:lnTo>
                    <a:lnTo>
                      <a:pt x="47" y="43"/>
                    </a:lnTo>
                    <a:lnTo>
                      <a:pt x="47" y="41"/>
                    </a:lnTo>
                    <a:lnTo>
                      <a:pt x="49" y="37"/>
                    </a:lnTo>
                    <a:lnTo>
                      <a:pt x="49" y="23"/>
                    </a:lnTo>
                    <a:lnTo>
                      <a:pt x="51" y="20"/>
                    </a:lnTo>
                    <a:lnTo>
                      <a:pt x="51" y="18"/>
                    </a:lnTo>
                    <a:lnTo>
                      <a:pt x="51" y="23"/>
                    </a:lnTo>
                    <a:lnTo>
                      <a:pt x="53" y="25"/>
                    </a:lnTo>
                    <a:lnTo>
                      <a:pt x="53" y="27"/>
                    </a:lnTo>
                    <a:lnTo>
                      <a:pt x="55" y="25"/>
                    </a:lnTo>
                    <a:lnTo>
                      <a:pt x="55" y="20"/>
                    </a:lnTo>
                    <a:lnTo>
                      <a:pt x="57" y="16"/>
                    </a:lnTo>
                    <a:lnTo>
                      <a:pt x="57" y="8"/>
                    </a:lnTo>
                    <a:lnTo>
                      <a:pt x="59" y="2"/>
                    </a:lnTo>
                    <a:lnTo>
                      <a:pt x="59" y="0"/>
                    </a:lnTo>
                    <a:lnTo>
                      <a:pt x="61" y="4"/>
                    </a:lnTo>
                    <a:lnTo>
                      <a:pt x="61" y="8"/>
                    </a:lnTo>
                    <a:lnTo>
                      <a:pt x="63" y="6"/>
                    </a:lnTo>
                    <a:lnTo>
                      <a:pt x="63" y="4"/>
                    </a:lnTo>
                    <a:lnTo>
                      <a:pt x="65" y="2"/>
                    </a:lnTo>
                    <a:lnTo>
                      <a:pt x="65" y="8"/>
                    </a:lnTo>
                    <a:lnTo>
                      <a:pt x="67" y="12"/>
                    </a:lnTo>
                    <a:lnTo>
                      <a:pt x="67" y="20"/>
                    </a:lnTo>
                    <a:lnTo>
                      <a:pt x="69" y="23"/>
                    </a:lnTo>
                    <a:lnTo>
                      <a:pt x="69" y="31"/>
                    </a:lnTo>
                    <a:lnTo>
                      <a:pt x="70" y="35"/>
                    </a:lnTo>
                    <a:lnTo>
                      <a:pt x="70" y="39"/>
                    </a:lnTo>
                    <a:lnTo>
                      <a:pt x="72" y="37"/>
                    </a:lnTo>
                    <a:lnTo>
                      <a:pt x="74" y="37"/>
                    </a:lnTo>
                    <a:lnTo>
                      <a:pt x="76" y="41"/>
                    </a:lnTo>
                    <a:lnTo>
                      <a:pt x="76" y="45"/>
                    </a:lnTo>
                    <a:lnTo>
                      <a:pt x="78" y="43"/>
                    </a:lnTo>
                    <a:lnTo>
                      <a:pt x="80" y="41"/>
                    </a:lnTo>
                    <a:lnTo>
                      <a:pt x="80" y="37"/>
                    </a:lnTo>
                    <a:lnTo>
                      <a:pt x="82" y="33"/>
                    </a:lnTo>
                    <a:lnTo>
                      <a:pt x="82" y="25"/>
                    </a:lnTo>
                    <a:lnTo>
                      <a:pt x="84" y="22"/>
                    </a:lnTo>
                    <a:lnTo>
                      <a:pt x="88" y="25"/>
                    </a:lnTo>
                    <a:lnTo>
                      <a:pt x="86" y="25"/>
                    </a:lnTo>
                    <a:lnTo>
                      <a:pt x="88" y="20"/>
                    </a:lnTo>
                    <a:lnTo>
                      <a:pt x="90" y="16"/>
                    </a:lnTo>
                    <a:lnTo>
                      <a:pt x="90" y="12"/>
                    </a:lnTo>
                    <a:lnTo>
                      <a:pt x="92" y="14"/>
                    </a:lnTo>
                    <a:lnTo>
                      <a:pt x="92" y="22"/>
                    </a:lnTo>
                    <a:lnTo>
                      <a:pt x="94" y="23"/>
                    </a:lnTo>
                    <a:lnTo>
                      <a:pt x="94" y="27"/>
                    </a:lnTo>
                    <a:lnTo>
                      <a:pt x="96" y="25"/>
                    </a:lnTo>
                    <a:lnTo>
                      <a:pt x="100" y="22"/>
                    </a:lnTo>
                    <a:lnTo>
                      <a:pt x="98" y="22"/>
                    </a:lnTo>
                    <a:lnTo>
                      <a:pt x="100" y="22"/>
                    </a:lnTo>
                    <a:lnTo>
                      <a:pt x="102" y="23"/>
                    </a:lnTo>
                    <a:lnTo>
                      <a:pt x="102" y="25"/>
                    </a:lnTo>
                    <a:lnTo>
                      <a:pt x="102" y="22"/>
                    </a:lnTo>
                    <a:lnTo>
                      <a:pt x="104" y="16"/>
                    </a:lnTo>
                    <a:lnTo>
                      <a:pt x="104" y="8"/>
                    </a:lnTo>
                    <a:lnTo>
                      <a:pt x="106" y="10"/>
                    </a:lnTo>
                    <a:lnTo>
                      <a:pt x="106" y="18"/>
                    </a:lnTo>
                    <a:lnTo>
                      <a:pt x="110" y="22"/>
                    </a:lnTo>
                    <a:lnTo>
                      <a:pt x="108" y="22"/>
                    </a:lnTo>
                    <a:lnTo>
                      <a:pt x="110" y="22"/>
                    </a:lnTo>
                    <a:lnTo>
                      <a:pt x="112" y="23"/>
                    </a:lnTo>
                    <a:lnTo>
                      <a:pt x="112" y="25"/>
                    </a:lnTo>
                    <a:lnTo>
                      <a:pt x="114" y="27"/>
                    </a:lnTo>
                    <a:lnTo>
                      <a:pt x="114" y="29"/>
                    </a:lnTo>
                    <a:lnTo>
                      <a:pt x="118" y="31"/>
                    </a:lnTo>
                    <a:lnTo>
                      <a:pt x="120" y="29"/>
                    </a:lnTo>
                    <a:lnTo>
                      <a:pt x="120" y="33"/>
                    </a:lnTo>
                    <a:lnTo>
                      <a:pt x="122" y="35"/>
                    </a:lnTo>
                    <a:lnTo>
                      <a:pt x="122" y="31"/>
                    </a:lnTo>
                    <a:lnTo>
                      <a:pt x="123" y="23"/>
                    </a:lnTo>
                    <a:lnTo>
                      <a:pt x="123" y="12"/>
                    </a:lnTo>
                    <a:lnTo>
                      <a:pt x="125" y="16"/>
                    </a:lnTo>
                    <a:lnTo>
                      <a:pt x="125" y="27"/>
                    </a:lnTo>
                    <a:lnTo>
                      <a:pt x="127" y="29"/>
                    </a:lnTo>
                    <a:lnTo>
                      <a:pt x="127" y="33"/>
                    </a:lnTo>
                    <a:lnTo>
                      <a:pt x="129" y="31"/>
                    </a:lnTo>
                    <a:lnTo>
                      <a:pt x="131" y="29"/>
                    </a:lnTo>
                    <a:lnTo>
                      <a:pt x="133" y="27"/>
                    </a:lnTo>
                    <a:lnTo>
                      <a:pt x="135" y="23"/>
                    </a:lnTo>
                    <a:lnTo>
                      <a:pt x="135" y="14"/>
                    </a:lnTo>
                    <a:lnTo>
                      <a:pt x="137" y="8"/>
                    </a:lnTo>
                    <a:lnTo>
                      <a:pt x="137" y="2"/>
                    </a:lnTo>
                    <a:lnTo>
                      <a:pt x="139" y="4"/>
                    </a:lnTo>
                    <a:lnTo>
                      <a:pt x="139" y="12"/>
                    </a:lnTo>
                    <a:lnTo>
                      <a:pt x="141" y="16"/>
                    </a:lnTo>
                    <a:lnTo>
                      <a:pt x="141" y="25"/>
                    </a:lnTo>
                    <a:lnTo>
                      <a:pt x="143" y="27"/>
                    </a:lnTo>
                    <a:lnTo>
                      <a:pt x="145" y="25"/>
                    </a:lnTo>
                    <a:lnTo>
                      <a:pt x="147" y="27"/>
                    </a:lnTo>
                    <a:lnTo>
                      <a:pt x="149" y="2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7" name="Freeform 159"/>
              <p:cNvSpPr>
                <a:spLocks noChangeAspect="1"/>
              </p:cNvSpPr>
              <p:nvPr/>
            </p:nvSpPr>
            <p:spPr bwMode="auto">
              <a:xfrm flipV="1">
                <a:off x="5223" y="4236"/>
                <a:ext cx="491" cy="40"/>
              </a:xfrm>
              <a:custGeom>
                <a:avLst/>
                <a:gdLst>
                  <a:gd name="T0" fmla="*/ 0 w 106"/>
                  <a:gd name="T1" fmla="*/ 35 h 45"/>
                  <a:gd name="T2" fmla="*/ 2 w 106"/>
                  <a:gd name="T3" fmla="*/ 31 h 45"/>
                  <a:gd name="T4" fmla="*/ 4 w 106"/>
                  <a:gd name="T5" fmla="*/ 26 h 45"/>
                  <a:gd name="T6" fmla="*/ 6 w 106"/>
                  <a:gd name="T7" fmla="*/ 29 h 45"/>
                  <a:gd name="T8" fmla="*/ 10 w 106"/>
                  <a:gd name="T9" fmla="*/ 29 h 45"/>
                  <a:gd name="T10" fmla="*/ 12 w 106"/>
                  <a:gd name="T11" fmla="*/ 12 h 45"/>
                  <a:gd name="T12" fmla="*/ 12 w 106"/>
                  <a:gd name="T13" fmla="*/ 12 h 45"/>
                  <a:gd name="T14" fmla="*/ 14 w 106"/>
                  <a:gd name="T15" fmla="*/ 24 h 45"/>
                  <a:gd name="T16" fmla="*/ 16 w 106"/>
                  <a:gd name="T17" fmla="*/ 31 h 45"/>
                  <a:gd name="T18" fmla="*/ 18 w 106"/>
                  <a:gd name="T19" fmla="*/ 39 h 45"/>
                  <a:gd name="T20" fmla="*/ 20 w 106"/>
                  <a:gd name="T21" fmla="*/ 39 h 45"/>
                  <a:gd name="T22" fmla="*/ 22 w 106"/>
                  <a:gd name="T23" fmla="*/ 18 h 45"/>
                  <a:gd name="T24" fmla="*/ 24 w 106"/>
                  <a:gd name="T25" fmla="*/ 35 h 45"/>
                  <a:gd name="T26" fmla="*/ 25 w 106"/>
                  <a:gd name="T27" fmla="*/ 39 h 45"/>
                  <a:gd name="T28" fmla="*/ 27 w 106"/>
                  <a:gd name="T29" fmla="*/ 33 h 45"/>
                  <a:gd name="T30" fmla="*/ 29 w 106"/>
                  <a:gd name="T31" fmla="*/ 39 h 45"/>
                  <a:gd name="T32" fmla="*/ 31 w 106"/>
                  <a:gd name="T33" fmla="*/ 41 h 45"/>
                  <a:gd name="T34" fmla="*/ 33 w 106"/>
                  <a:gd name="T35" fmla="*/ 35 h 45"/>
                  <a:gd name="T36" fmla="*/ 35 w 106"/>
                  <a:gd name="T37" fmla="*/ 31 h 45"/>
                  <a:gd name="T38" fmla="*/ 37 w 106"/>
                  <a:gd name="T39" fmla="*/ 26 h 45"/>
                  <a:gd name="T40" fmla="*/ 43 w 106"/>
                  <a:gd name="T41" fmla="*/ 27 h 45"/>
                  <a:gd name="T42" fmla="*/ 45 w 106"/>
                  <a:gd name="T43" fmla="*/ 29 h 45"/>
                  <a:gd name="T44" fmla="*/ 49 w 106"/>
                  <a:gd name="T45" fmla="*/ 27 h 45"/>
                  <a:gd name="T46" fmla="*/ 53 w 106"/>
                  <a:gd name="T47" fmla="*/ 29 h 45"/>
                  <a:gd name="T48" fmla="*/ 55 w 106"/>
                  <a:gd name="T49" fmla="*/ 22 h 45"/>
                  <a:gd name="T50" fmla="*/ 57 w 106"/>
                  <a:gd name="T51" fmla="*/ 10 h 45"/>
                  <a:gd name="T52" fmla="*/ 59 w 106"/>
                  <a:gd name="T53" fmla="*/ 2 h 45"/>
                  <a:gd name="T54" fmla="*/ 59 w 106"/>
                  <a:gd name="T55" fmla="*/ 2 h 45"/>
                  <a:gd name="T56" fmla="*/ 61 w 106"/>
                  <a:gd name="T57" fmla="*/ 18 h 45"/>
                  <a:gd name="T58" fmla="*/ 63 w 106"/>
                  <a:gd name="T59" fmla="*/ 29 h 45"/>
                  <a:gd name="T60" fmla="*/ 65 w 106"/>
                  <a:gd name="T61" fmla="*/ 43 h 45"/>
                  <a:gd name="T62" fmla="*/ 67 w 106"/>
                  <a:gd name="T63" fmla="*/ 43 h 45"/>
                  <a:gd name="T64" fmla="*/ 69 w 106"/>
                  <a:gd name="T65" fmla="*/ 37 h 45"/>
                  <a:gd name="T66" fmla="*/ 71 w 106"/>
                  <a:gd name="T67" fmla="*/ 33 h 45"/>
                  <a:gd name="T68" fmla="*/ 75 w 106"/>
                  <a:gd name="T69" fmla="*/ 31 h 45"/>
                  <a:gd name="T70" fmla="*/ 78 w 106"/>
                  <a:gd name="T71" fmla="*/ 35 h 45"/>
                  <a:gd name="T72" fmla="*/ 80 w 106"/>
                  <a:gd name="T73" fmla="*/ 41 h 45"/>
                  <a:gd name="T74" fmla="*/ 82 w 106"/>
                  <a:gd name="T75" fmla="*/ 31 h 45"/>
                  <a:gd name="T76" fmla="*/ 84 w 106"/>
                  <a:gd name="T77" fmla="*/ 20 h 45"/>
                  <a:gd name="T78" fmla="*/ 86 w 106"/>
                  <a:gd name="T79" fmla="*/ 33 h 45"/>
                  <a:gd name="T80" fmla="*/ 90 w 106"/>
                  <a:gd name="T81" fmla="*/ 33 h 45"/>
                  <a:gd name="T82" fmla="*/ 92 w 106"/>
                  <a:gd name="T83" fmla="*/ 29 h 45"/>
                  <a:gd name="T84" fmla="*/ 94 w 106"/>
                  <a:gd name="T85" fmla="*/ 24 h 45"/>
                  <a:gd name="T86" fmla="*/ 98 w 106"/>
                  <a:gd name="T87" fmla="*/ 26 h 45"/>
                  <a:gd name="T88" fmla="*/ 102 w 106"/>
                  <a:gd name="T89" fmla="*/ 27 h 45"/>
                  <a:gd name="T90" fmla="*/ 102 w 106"/>
                  <a:gd name="T91" fmla="*/ 29 h 45"/>
                  <a:gd name="T92" fmla="*/ 106 w 106"/>
                  <a:gd name="T93"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45">
                    <a:moveTo>
                      <a:pt x="0" y="33"/>
                    </a:moveTo>
                    <a:lnTo>
                      <a:pt x="0" y="35"/>
                    </a:lnTo>
                    <a:lnTo>
                      <a:pt x="2" y="33"/>
                    </a:lnTo>
                    <a:lnTo>
                      <a:pt x="2" y="31"/>
                    </a:lnTo>
                    <a:lnTo>
                      <a:pt x="4" y="29"/>
                    </a:lnTo>
                    <a:lnTo>
                      <a:pt x="4" y="26"/>
                    </a:lnTo>
                    <a:lnTo>
                      <a:pt x="6" y="27"/>
                    </a:lnTo>
                    <a:lnTo>
                      <a:pt x="6" y="29"/>
                    </a:lnTo>
                    <a:lnTo>
                      <a:pt x="8" y="31"/>
                    </a:lnTo>
                    <a:lnTo>
                      <a:pt x="10" y="29"/>
                    </a:lnTo>
                    <a:lnTo>
                      <a:pt x="10" y="16"/>
                    </a:lnTo>
                    <a:lnTo>
                      <a:pt x="12" y="12"/>
                    </a:lnTo>
                    <a:lnTo>
                      <a:pt x="12" y="10"/>
                    </a:lnTo>
                    <a:lnTo>
                      <a:pt x="12" y="12"/>
                    </a:lnTo>
                    <a:lnTo>
                      <a:pt x="14" y="14"/>
                    </a:lnTo>
                    <a:lnTo>
                      <a:pt x="14" y="24"/>
                    </a:lnTo>
                    <a:lnTo>
                      <a:pt x="16" y="27"/>
                    </a:lnTo>
                    <a:lnTo>
                      <a:pt x="16" y="31"/>
                    </a:lnTo>
                    <a:lnTo>
                      <a:pt x="18" y="33"/>
                    </a:lnTo>
                    <a:lnTo>
                      <a:pt x="18" y="39"/>
                    </a:lnTo>
                    <a:lnTo>
                      <a:pt x="20" y="43"/>
                    </a:lnTo>
                    <a:lnTo>
                      <a:pt x="20" y="39"/>
                    </a:lnTo>
                    <a:lnTo>
                      <a:pt x="22" y="31"/>
                    </a:lnTo>
                    <a:lnTo>
                      <a:pt x="22" y="18"/>
                    </a:lnTo>
                    <a:lnTo>
                      <a:pt x="24" y="22"/>
                    </a:lnTo>
                    <a:lnTo>
                      <a:pt x="24" y="35"/>
                    </a:lnTo>
                    <a:lnTo>
                      <a:pt x="25" y="37"/>
                    </a:lnTo>
                    <a:lnTo>
                      <a:pt x="25" y="39"/>
                    </a:lnTo>
                    <a:lnTo>
                      <a:pt x="25" y="35"/>
                    </a:lnTo>
                    <a:lnTo>
                      <a:pt x="27" y="33"/>
                    </a:lnTo>
                    <a:lnTo>
                      <a:pt x="27" y="37"/>
                    </a:lnTo>
                    <a:lnTo>
                      <a:pt x="29" y="39"/>
                    </a:lnTo>
                    <a:lnTo>
                      <a:pt x="29" y="43"/>
                    </a:lnTo>
                    <a:lnTo>
                      <a:pt x="31" y="41"/>
                    </a:lnTo>
                    <a:lnTo>
                      <a:pt x="31" y="37"/>
                    </a:lnTo>
                    <a:lnTo>
                      <a:pt x="33" y="35"/>
                    </a:lnTo>
                    <a:lnTo>
                      <a:pt x="33" y="33"/>
                    </a:lnTo>
                    <a:lnTo>
                      <a:pt x="35" y="31"/>
                    </a:lnTo>
                    <a:lnTo>
                      <a:pt x="35" y="26"/>
                    </a:lnTo>
                    <a:lnTo>
                      <a:pt x="37" y="26"/>
                    </a:lnTo>
                    <a:lnTo>
                      <a:pt x="39" y="24"/>
                    </a:lnTo>
                    <a:lnTo>
                      <a:pt x="43" y="27"/>
                    </a:lnTo>
                    <a:lnTo>
                      <a:pt x="43" y="29"/>
                    </a:lnTo>
                    <a:lnTo>
                      <a:pt x="45" y="29"/>
                    </a:lnTo>
                    <a:lnTo>
                      <a:pt x="47" y="27"/>
                    </a:lnTo>
                    <a:lnTo>
                      <a:pt x="49" y="27"/>
                    </a:lnTo>
                    <a:lnTo>
                      <a:pt x="51" y="29"/>
                    </a:lnTo>
                    <a:lnTo>
                      <a:pt x="53" y="29"/>
                    </a:lnTo>
                    <a:lnTo>
                      <a:pt x="53" y="26"/>
                    </a:lnTo>
                    <a:lnTo>
                      <a:pt x="55" y="22"/>
                    </a:lnTo>
                    <a:lnTo>
                      <a:pt x="55" y="14"/>
                    </a:lnTo>
                    <a:lnTo>
                      <a:pt x="57" y="10"/>
                    </a:lnTo>
                    <a:lnTo>
                      <a:pt x="57" y="4"/>
                    </a:lnTo>
                    <a:lnTo>
                      <a:pt x="59" y="2"/>
                    </a:lnTo>
                    <a:lnTo>
                      <a:pt x="59" y="0"/>
                    </a:lnTo>
                    <a:lnTo>
                      <a:pt x="59" y="2"/>
                    </a:lnTo>
                    <a:lnTo>
                      <a:pt x="61" y="4"/>
                    </a:lnTo>
                    <a:lnTo>
                      <a:pt x="61" y="18"/>
                    </a:lnTo>
                    <a:lnTo>
                      <a:pt x="63" y="22"/>
                    </a:lnTo>
                    <a:lnTo>
                      <a:pt x="63" y="29"/>
                    </a:lnTo>
                    <a:lnTo>
                      <a:pt x="65" y="35"/>
                    </a:lnTo>
                    <a:lnTo>
                      <a:pt x="65" y="43"/>
                    </a:lnTo>
                    <a:lnTo>
                      <a:pt x="67" y="45"/>
                    </a:lnTo>
                    <a:lnTo>
                      <a:pt x="67" y="43"/>
                    </a:lnTo>
                    <a:lnTo>
                      <a:pt x="69" y="41"/>
                    </a:lnTo>
                    <a:lnTo>
                      <a:pt x="69" y="37"/>
                    </a:lnTo>
                    <a:lnTo>
                      <a:pt x="73" y="33"/>
                    </a:lnTo>
                    <a:lnTo>
                      <a:pt x="71" y="33"/>
                    </a:lnTo>
                    <a:lnTo>
                      <a:pt x="73" y="33"/>
                    </a:lnTo>
                    <a:lnTo>
                      <a:pt x="75" y="31"/>
                    </a:lnTo>
                    <a:lnTo>
                      <a:pt x="77" y="33"/>
                    </a:lnTo>
                    <a:lnTo>
                      <a:pt x="78" y="35"/>
                    </a:lnTo>
                    <a:lnTo>
                      <a:pt x="80" y="37"/>
                    </a:lnTo>
                    <a:lnTo>
                      <a:pt x="80" y="41"/>
                    </a:lnTo>
                    <a:lnTo>
                      <a:pt x="82" y="43"/>
                    </a:lnTo>
                    <a:lnTo>
                      <a:pt x="82" y="31"/>
                    </a:lnTo>
                    <a:lnTo>
                      <a:pt x="84" y="24"/>
                    </a:lnTo>
                    <a:lnTo>
                      <a:pt x="84" y="20"/>
                    </a:lnTo>
                    <a:lnTo>
                      <a:pt x="86" y="24"/>
                    </a:lnTo>
                    <a:lnTo>
                      <a:pt x="86" y="33"/>
                    </a:lnTo>
                    <a:lnTo>
                      <a:pt x="88" y="35"/>
                    </a:lnTo>
                    <a:lnTo>
                      <a:pt x="90" y="33"/>
                    </a:lnTo>
                    <a:lnTo>
                      <a:pt x="90" y="31"/>
                    </a:lnTo>
                    <a:lnTo>
                      <a:pt x="92" y="29"/>
                    </a:lnTo>
                    <a:lnTo>
                      <a:pt x="92" y="26"/>
                    </a:lnTo>
                    <a:lnTo>
                      <a:pt x="94" y="24"/>
                    </a:lnTo>
                    <a:lnTo>
                      <a:pt x="94" y="22"/>
                    </a:lnTo>
                    <a:lnTo>
                      <a:pt x="98" y="26"/>
                    </a:lnTo>
                    <a:lnTo>
                      <a:pt x="98" y="27"/>
                    </a:lnTo>
                    <a:lnTo>
                      <a:pt x="102" y="27"/>
                    </a:lnTo>
                    <a:lnTo>
                      <a:pt x="100" y="27"/>
                    </a:lnTo>
                    <a:lnTo>
                      <a:pt x="102" y="29"/>
                    </a:lnTo>
                    <a:lnTo>
                      <a:pt x="104" y="31"/>
                    </a:lnTo>
                    <a:lnTo>
                      <a:pt x="106" y="29"/>
                    </a:lnTo>
                  </a:path>
                </a:pathLst>
              </a:custGeom>
              <a:noFill/>
              <a:ln w="25400"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68" name="Text Box 160"/>
              <p:cNvSpPr txBox="1">
                <a:spLocks noChangeArrowheads="1"/>
              </p:cNvSpPr>
              <p:nvPr/>
            </p:nvSpPr>
            <p:spPr bwMode="auto">
              <a:xfrm rot="16200000">
                <a:off x="1469" y="3910"/>
                <a:ext cx="34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400" b="1"/>
                  <a:t>Col 5</a:t>
                </a:r>
              </a:p>
            </p:txBody>
          </p:sp>
          <p:sp>
            <p:nvSpPr>
              <p:cNvPr id="68769" name="Line 161"/>
              <p:cNvSpPr>
                <a:spLocks noChangeShapeType="1"/>
              </p:cNvSpPr>
              <p:nvPr/>
            </p:nvSpPr>
            <p:spPr bwMode="auto">
              <a:xfrm>
                <a:off x="1655" y="3702"/>
                <a:ext cx="3992"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8770" name="Text Box 162"/>
            <p:cNvSpPr txBox="1">
              <a:spLocks noChangeArrowheads="1"/>
            </p:cNvSpPr>
            <p:nvPr/>
          </p:nvSpPr>
          <p:spPr bwMode="auto">
            <a:xfrm>
              <a:off x="6435725" y="5360988"/>
              <a:ext cx="104775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1600" b="1"/>
                <a:t>Col 2, 3, 4</a:t>
              </a:r>
            </a:p>
          </p:txBody>
        </p:sp>
        <p:sp>
          <p:nvSpPr>
            <p:cNvPr id="68771" name="Line 163"/>
            <p:cNvSpPr>
              <a:spLocks noChangeShapeType="1"/>
            </p:cNvSpPr>
            <p:nvPr/>
          </p:nvSpPr>
          <p:spPr bwMode="auto">
            <a:xfrm>
              <a:off x="4273551" y="6669088"/>
              <a:ext cx="63722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72" name="Text Box 164"/>
            <p:cNvSpPr txBox="1">
              <a:spLocks noChangeArrowheads="1"/>
            </p:cNvSpPr>
            <p:nvPr/>
          </p:nvSpPr>
          <p:spPr bwMode="auto">
            <a:xfrm>
              <a:off x="7051676" y="6453188"/>
              <a:ext cx="638175"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b="1"/>
                <a:t>0.5 s</a:t>
              </a:r>
            </a:p>
          </p:txBody>
        </p:sp>
        <p:sp>
          <p:nvSpPr>
            <p:cNvPr id="68773" name="Rectangle 165"/>
            <p:cNvSpPr>
              <a:spLocks noChangeArrowheads="1"/>
            </p:cNvSpPr>
            <p:nvPr/>
          </p:nvSpPr>
          <p:spPr bwMode="auto">
            <a:xfrm>
              <a:off x="4151314" y="3644901"/>
              <a:ext cx="6408737" cy="576263"/>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en-US" sz="1600" b="1" dirty="0" smtClean="0">
                  <a:latin typeface="Arial" panose="020B0604020202020204" pitchFamily="34" charset="0"/>
                  <a:cs typeface="Arial" panose="020B0604020202020204" pitchFamily="34" charset="0"/>
                </a:rPr>
                <a:t>Algoritmo di decomposizione nei costituenti treni di MUAP</a:t>
              </a:r>
              <a:endParaRPr lang="it-IT" altLang="en-US" sz="1600" b="1" dirty="0">
                <a:latin typeface="Arial" panose="020B0604020202020204" pitchFamily="34" charset="0"/>
                <a:cs typeface="Arial" panose="020B0604020202020204" pitchFamily="34" charset="0"/>
              </a:endParaRPr>
            </a:p>
          </p:txBody>
        </p:sp>
        <p:sp>
          <p:nvSpPr>
            <p:cNvPr id="68774" name="Line 166"/>
            <p:cNvSpPr>
              <a:spLocks noChangeShapeType="1"/>
            </p:cNvSpPr>
            <p:nvPr/>
          </p:nvSpPr>
          <p:spPr bwMode="auto">
            <a:xfrm flipV="1">
              <a:off x="2711450" y="5300664"/>
              <a:ext cx="1512888" cy="50482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75" name="Line 167"/>
            <p:cNvSpPr>
              <a:spLocks noChangeShapeType="1"/>
            </p:cNvSpPr>
            <p:nvPr/>
          </p:nvSpPr>
          <p:spPr bwMode="auto">
            <a:xfrm>
              <a:off x="3000376" y="4797426"/>
              <a:ext cx="1223963" cy="93662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76" name="AutoShape 168"/>
            <p:cNvSpPr>
              <a:spLocks noChangeArrowheads="1"/>
            </p:cNvSpPr>
            <p:nvPr/>
          </p:nvSpPr>
          <p:spPr bwMode="auto">
            <a:xfrm>
              <a:off x="4511676" y="4292601"/>
              <a:ext cx="144463"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77" name="AutoShape 169"/>
            <p:cNvSpPr>
              <a:spLocks noChangeArrowheads="1"/>
            </p:cNvSpPr>
            <p:nvPr/>
          </p:nvSpPr>
          <p:spPr bwMode="auto">
            <a:xfrm>
              <a:off x="5735638" y="4279901"/>
              <a:ext cx="144462"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78" name="AutoShape 170"/>
            <p:cNvSpPr>
              <a:spLocks noChangeArrowheads="1"/>
            </p:cNvSpPr>
            <p:nvPr/>
          </p:nvSpPr>
          <p:spPr bwMode="auto">
            <a:xfrm>
              <a:off x="8615363" y="4279901"/>
              <a:ext cx="144462"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79" name="AutoShape 171"/>
            <p:cNvSpPr>
              <a:spLocks noChangeArrowheads="1"/>
            </p:cNvSpPr>
            <p:nvPr/>
          </p:nvSpPr>
          <p:spPr bwMode="auto">
            <a:xfrm>
              <a:off x="10056813" y="4292601"/>
              <a:ext cx="144462"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80" name="AutoShape 172"/>
            <p:cNvSpPr>
              <a:spLocks noChangeArrowheads="1"/>
            </p:cNvSpPr>
            <p:nvPr/>
          </p:nvSpPr>
          <p:spPr bwMode="auto">
            <a:xfrm>
              <a:off x="7175501" y="4279901"/>
              <a:ext cx="144463"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81" name="Text Box 173"/>
            <p:cNvSpPr txBox="1">
              <a:spLocks noChangeArrowheads="1"/>
            </p:cNvSpPr>
            <p:nvPr/>
          </p:nvSpPr>
          <p:spPr bwMode="auto">
            <a:xfrm>
              <a:off x="4776789" y="1398588"/>
              <a:ext cx="669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chemeClr val="accent2"/>
                  </a:solidFill>
                  <a:cs typeface="Arial" panose="020B0604020202020204" pitchFamily="34" charset="0"/>
                </a:rPr>
                <a:t>MU 1</a:t>
              </a:r>
            </a:p>
          </p:txBody>
        </p:sp>
        <p:sp>
          <p:nvSpPr>
            <p:cNvPr id="68782" name="Text Box 174"/>
            <p:cNvSpPr txBox="1">
              <a:spLocks noChangeArrowheads="1"/>
            </p:cNvSpPr>
            <p:nvPr/>
          </p:nvSpPr>
          <p:spPr bwMode="auto">
            <a:xfrm>
              <a:off x="6792914" y="1412875"/>
              <a:ext cx="669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rgbClr val="FF0000"/>
                  </a:solidFill>
                  <a:cs typeface="Arial" panose="020B0604020202020204" pitchFamily="34" charset="0"/>
                </a:rPr>
                <a:t>MU 2</a:t>
              </a:r>
            </a:p>
          </p:txBody>
        </p:sp>
        <p:sp>
          <p:nvSpPr>
            <p:cNvPr id="68783" name="Text Box 175"/>
            <p:cNvSpPr txBox="1">
              <a:spLocks noChangeArrowheads="1"/>
            </p:cNvSpPr>
            <p:nvPr/>
          </p:nvSpPr>
          <p:spPr bwMode="auto">
            <a:xfrm>
              <a:off x="8688388" y="1412875"/>
              <a:ext cx="7032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600" b="1">
                  <a:solidFill>
                    <a:srgbClr val="33CC33"/>
                  </a:solidFill>
                  <a:cs typeface="Arial" panose="020B0604020202020204" pitchFamily="34" charset="0"/>
                </a:rPr>
                <a:t>MU N</a:t>
              </a:r>
            </a:p>
          </p:txBody>
        </p:sp>
        <p:sp>
          <p:nvSpPr>
            <p:cNvPr id="68784" name="Line 176"/>
            <p:cNvSpPr>
              <a:spLocks noChangeShapeType="1"/>
            </p:cNvSpPr>
            <p:nvPr/>
          </p:nvSpPr>
          <p:spPr bwMode="auto">
            <a:xfrm>
              <a:off x="7967663" y="1484314"/>
              <a:ext cx="0" cy="1944687"/>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785" name="AutoShape 177"/>
            <p:cNvSpPr>
              <a:spLocks noChangeArrowheads="1"/>
            </p:cNvSpPr>
            <p:nvPr/>
          </p:nvSpPr>
          <p:spPr bwMode="auto">
            <a:xfrm>
              <a:off x="5016501" y="3284539"/>
              <a:ext cx="144463"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86" name="AutoShape 178"/>
            <p:cNvSpPr>
              <a:spLocks noChangeArrowheads="1"/>
            </p:cNvSpPr>
            <p:nvPr/>
          </p:nvSpPr>
          <p:spPr bwMode="auto">
            <a:xfrm>
              <a:off x="7104063" y="3284539"/>
              <a:ext cx="144462"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87" name="AutoShape 179"/>
            <p:cNvSpPr>
              <a:spLocks noChangeArrowheads="1"/>
            </p:cNvSpPr>
            <p:nvPr/>
          </p:nvSpPr>
          <p:spPr bwMode="auto">
            <a:xfrm>
              <a:off x="9120188" y="3284539"/>
              <a:ext cx="144462" cy="288925"/>
            </a:xfrm>
            <a:prstGeom prst="up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88" name="Text Box 180"/>
            <p:cNvSpPr txBox="1">
              <a:spLocks noChangeArrowheads="1"/>
            </p:cNvSpPr>
            <p:nvPr/>
          </p:nvSpPr>
          <p:spPr bwMode="auto">
            <a:xfrm>
              <a:off x="4275138" y="3211513"/>
              <a:ext cx="7413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a:t>1      2</a:t>
              </a:r>
              <a:r>
                <a:rPr lang="it-IT" altLang="en-US" sz="1400"/>
                <a:t> </a:t>
              </a:r>
            </a:p>
          </p:txBody>
        </p:sp>
        <p:sp>
          <p:nvSpPr>
            <p:cNvPr id="68789" name="Text Box 181"/>
            <p:cNvSpPr txBox="1">
              <a:spLocks noChangeArrowheads="1"/>
            </p:cNvSpPr>
            <p:nvPr/>
          </p:nvSpPr>
          <p:spPr bwMode="auto">
            <a:xfrm>
              <a:off x="5303839" y="3213100"/>
              <a:ext cx="14620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1400" b="1"/>
                <a:t>4     5   col</a:t>
              </a:r>
            </a:p>
          </p:txBody>
        </p:sp>
        <p:grpSp>
          <p:nvGrpSpPr>
            <p:cNvPr id="68790" name="Group 182"/>
            <p:cNvGrpSpPr>
              <a:grpSpLocks/>
            </p:cNvGrpSpPr>
            <p:nvPr/>
          </p:nvGrpSpPr>
          <p:grpSpPr bwMode="auto">
            <a:xfrm>
              <a:off x="4248151" y="1773238"/>
              <a:ext cx="1692275" cy="1439862"/>
              <a:chOff x="2904" y="2251"/>
              <a:chExt cx="1334" cy="1043"/>
            </a:xfrm>
          </p:grpSpPr>
          <p:sp>
            <p:nvSpPr>
              <p:cNvPr id="68791" name="Freeform 183"/>
              <p:cNvSpPr>
                <a:spLocks/>
              </p:cNvSpPr>
              <p:nvPr/>
            </p:nvSpPr>
            <p:spPr bwMode="auto">
              <a:xfrm flipH="1">
                <a:off x="3724" y="3272"/>
                <a:ext cx="240" cy="15"/>
              </a:xfrm>
              <a:custGeom>
                <a:avLst/>
                <a:gdLst>
                  <a:gd name="T0" fmla="*/ 0 w 933"/>
                  <a:gd name="T1" fmla="*/ 31 h 47"/>
                  <a:gd name="T2" fmla="*/ 20 w 933"/>
                  <a:gd name="T3" fmla="*/ 26 h 47"/>
                  <a:gd name="T4" fmla="*/ 36 w 933"/>
                  <a:gd name="T5" fmla="*/ 26 h 47"/>
                  <a:gd name="T6" fmla="*/ 57 w 933"/>
                  <a:gd name="T7" fmla="*/ 26 h 47"/>
                  <a:gd name="T8" fmla="*/ 72 w 933"/>
                  <a:gd name="T9" fmla="*/ 26 h 47"/>
                  <a:gd name="T10" fmla="*/ 93 w 933"/>
                  <a:gd name="T11" fmla="*/ 26 h 47"/>
                  <a:gd name="T12" fmla="*/ 114 w 933"/>
                  <a:gd name="T13" fmla="*/ 26 h 47"/>
                  <a:gd name="T14" fmla="*/ 129 w 933"/>
                  <a:gd name="T15" fmla="*/ 31 h 47"/>
                  <a:gd name="T16" fmla="*/ 150 w 933"/>
                  <a:gd name="T17" fmla="*/ 31 h 47"/>
                  <a:gd name="T18" fmla="*/ 166 w 933"/>
                  <a:gd name="T19" fmla="*/ 31 h 47"/>
                  <a:gd name="T20" fmla="*/ 186 w 933"/>
                  <a:gd name="T21" fmla="*/ 31 h 47"/>
                  <a:gd name="T22" fmla="*/ 207 w 933"/>
                  <a:gd name="T23" fmla="*/ 31 h 47"/>
                  <a:gd name="T24" fmla="*/ 223 w 933"/>
                  <a:gd name="T25" fmla="*/ 31 h 47"/>
                  <a:gd name="T26" fmla="*/ 243 w 933"/>
                  <a:gd name="T27" fmla="*/ 31 h 47"/>
                  <a:gd name="T28" fmla="*/ 259 w 933"/>
                  <a:gd name="T29" fmla="*/ 31 h 47"/>
                  <a:gd name="T30" fmla="*/ 280 w 933"/>
                  <a:gd name="T31" fmla="*/ 31 h 47"/>
                  <a:gd name="T32" fmla="*/ 300 w 933"/>
                  <a:gd name="T33" fmla="*/ 31 h 47"/>
                  <a:gd name="T34" fmla="*/ 316 w 933"/>
                  <a:gd name="T35" fmla="*/ 31 h 47"/>
                  <a:gd name="T36" fmla="*/ 337 w 933"/>
                  <a:gd name="T37" fmla="*/ 37 h 47"/>
                  <a:gd name="T38" fmla="*/ 352 w 933"/>
                  <a:gd name="T39" fmla="*/ 37 h 47"/>
                  <a:gd name="T40" fmla="*/ 373 w 933"/>
                  <a:gd name="T41" fmla="*/ 37 h 47"/>
                  <a:gd name="T42" fmla="*/ 388 w 933"/>
                  <a:gd name="T43" fmla="*/ 37 h 47"/>
                  <a:gd name="T44" fmla="*/ 409 w 933"/>
                  <a:gd name="T45" fmla="*/ 37 h 47"/>
                  <a:gd name="T46" fmla="*/ 430 w 933"/>
                  <a:gd name="T47" fmla="*/ 37 h 47"/>
                  <a:gd name="T48" fmla="*/ 445 w 933"/>
                  <a:gd name="T49" fmla="*/ 37 h 47"/>
                  <a:gd name="T50" fmla="*/ 466 w 933"/>
                  <a:gd name="T51" fmla="*/ 37 h 47"/>
                  <a:gd name="T52" fmla="*/ 482 w 933"/>
                  <a:gd name="T53" fmla="*/ 37 h 47"/>
                  <a:gd name="T54" fmla="*/ 502 w 933"/>
                  <a:gd name="T55" fmla="*/ 37 h 47"/>
                  <a:gd name="T56" fmla="*/ 523 w 933"/>
                  <a:gd name="T57" fmla="*/ 31 h 47"/>
                  <a:gd name="T58" fmla="*/ 539 w 933"/>
                  <a:gd name="T59" fmla="*/ 31 h 47"/>
                  <a:gd name="T60" fmla="*/ 560 w 933"/>
                  <a:gd name="T61" fmla="*/ 26 h 47"/>
                  <a:gd name="T62" fmla="*/ 575 w 933"/>
                  <a:gd name="T63" fmla="*/ 21 h 47"/>
                  <a:gd name="T64" fmla="*/ 596 w 933"/>
                  <a:gd name="T65" fmla="*/ 11 h 47"/>
                  <a:gd name="T66" fmla="*/ 617 w 933"/>
                  <a:gd name="T67" fmla="*/ 5 h 47"/>
                  <a:gd name="T68" fmla="*/ 632 w 933"/>
                  <a:gd name="T69" fmla="*/ 0 h 47"/>
                  <a:gd name="T70" fmla="*/ 653 w 933"/>
                  <a:gd name="T71" fmla="*/ 0 h 47"/>
                  <a:gd name="T72" fmla="*/ 668 w 933"/>
                  <a:gd name="T73" fmla="*/ 5 h 47"/>
                  <a:gd name="T74" fmla="*/ 689 w 933"/>
                  <a:gd name="T75" fmla="*/ 21 h 47"/>
                  <a:gd name="T76" fmla="*/ 705 w 933"/>
                  <a:gd name="T77" fmla="*/ 37 h 47"/>
                  <a:gd name="T78" fmla="*/ 725 w 933"/>
                  <a:gd name="T79" fmla="*/ 42 h 47"/>
                  <a:gd name="T80" fmla="*/ 746 w 933"/>
                  <a:gd name="T81" fmla="*/ 47 h 47"/>
                  <a:gd name="T82" fmla="*/ 762 w 933"/>
                  <a:gd name="T83" fmla="*/ 47 h 47"/>
                  <a:gd name="T84" fmla="*/ 782 w 933"/>
                  <a:gd name="T85" fmla="*/ 42 h 47"/>
                  <a:gd name="T86" fmla="*/ 798 w 933"/>
                  <a:gd name="T87" fmla="*/ 42 h 47"/>
                  <a:gd name="T88" fmla="*/ 819 w 933"/>
                  <a:gd name="T89" fmla="*/ 37 h 47"/>
                  <a:gd name="T90" fmla="*/ 839 w 933"/>
                  <a:gd name="T91" fmla="*/ 37 h 47"/>
                  <a:gd name="T92" fmla="*/ 855 w 933"/>
                  <a:gd name="T93" fmla="*/ 31 h 47"/>
                  <a:gd name="T94" fmla="*/ 876 w 933"/>
                  <a:gd name="T95" fmla="*/ 31 h 47"/>
                  <a:gd name="T96" fmla="*/ 891 w 933"/>
                  <a:gd name="T97" fmla="*/ 31 h 47"/>
                  <a:gd name="T98" fmla="*/ 912 w 933"/>
                  <a:gd name="T99" fmla="*/ 31 h 47"/>
                  <a:gd name="T100" fmla="*/ 933 w 933"/>
                  <a:gd name="T101"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31"/>
                    </a:moveTo>
                    <a:lnTo>
                      <a:pt x="20" y="26"/>
                    </a:lnTo>
                    <a:lnTo>
                      <a:pt x="36" y="26"/>
                    </a:lnTo>
                    <a:lnTo>
                      <a:pt x="57" y="26"/>
                    </a:lnTo>
                    <a:lnTo>
                      <a:pt x="72" y="26"/>
                    </a:lnTo>
                    <a:lnTo>
                      <a:pt x="93" y="26"/>
                    </a:lnTo>
                    <a:lnTo>
                      <a:pt x="114" y="26"/>
                    </a:lnTo>
                    <a:lnTo>
                      <a:pt x="129" y="31"/>
                    </a:lnTo>
                    <a:lnTo>
                      <a:pt x="150" y="31"/>
                    </a:lnTo>
                    <a:lnTo>
                      <a:pt x="166" y="31"/>
                    </a:lnTo>
                    <a:lnTo>
                      <a:pt x="186" y="31"/>
                    </a:lnTo>
                    <a:lnTo>
                      <a:pt x="207" y="31"/>
                    </a:lnTo>
                    <a:lnTo>
                      <a:pt x="223" y="31"/>
                    </a:lnTo>
                    <a:lnTo>
                      <a:pt x="243" y="31"/>
                    </a:lnTo>
                    <a:lnTo>
                      <a:pt x="259" y="31"/>
                    </a:lnTo>
                    <a:lnTo>
                      <a:pt x="280" y="31"/>
                    </a:lnTo>
                    <a:lnTo>
                      <a:pt x="300" y="31"/>
                    </a:lnTo>
                    <a:lnTo>
                      <a:pt x="316" y="31"/>
                    </a:lnTo>
                    <a:lnTo>
                      <a:pt x="337" y="37"/>
                    </a:lnTo>
                    <a:lnTo>
                      <a:pt x="352" y="37"/>
                    </a:lnTo>
                    <a:lnTo>
                      <a:pt x="373" y="37"/>
                    </a:lnTo>
                    <a:lnTo>
                      <a:pt x="388" y="37"/>
                    </a:lnTo>
                    <a:lnTo>
                      <a:pt x="409" y="37"/>
                    </a:lnTo>
                    <a:lnTo>
                      <a:pt x="430" y="37"/>
                    </a:lnTo>
                    <a:lnTo>
                      <a:pt x="445" y="37"/>
                    </a:lnTo>
                    <a:lnTo>
                      <a:pt x="466" y="37"/>
                    </a:lnTo>
                    <a:lnTo>
                      <a:pt x="482" y="37"/>
                    </a:lnTo>
                    <a:lnTo>
                      <a:pt x="502" y="37"/>
                    </a:lnTo>
                    <a:lnTo>
                      <a:pt x="523" y="31"/>
                    </a:lnTo>
                    <a:lnTo>
                      <a:pt x="539" y="31"/>
                    </a:lnTo>
                    <a:lnTo>
                      <a:pt x="560" y="26"/>
                    </a:lnTo>
                    <a:lnTo>
                      <a:pt x="575" y="21"/>
                    </a:lnTo>
                    <a:lnTo>
                      <a:pt x="596" y="11"/>
                    </a:lnTo>
                    <a:lnTo>
                      <a:pt x="617" y="5"/>
                    </a:lnTo>
                    <a:lnTo>
                      <a:pt x="632" y="0"/>
                    </a:lnTo>
                    <a:lnTo>
                      <a:pt x="653" y="0"/>
                    </a:lnTo>
                    <a:lnTo>
                      <a:pt x="668" y="5"/>
                    </a:lnTo>
                    <a:lnTo>
                      <a:pt x="689" y="21"/>
                    </a:lnTo>
                    <a:lnTo>
                      <a:pt x="705" y="37"/>
                    </a:lnTo>
                    <a:lnTo>
                      <a:pt x="725" y="42"/>
                    </a:lnTo>
                    <a:lnTo>
                      <a:pt x="746" y="47"/>
                    </a:lnTo>
                    <a:lnTo>
                      <a:pt x="762" y="47"/>
                    </a:lnTo>
                    <a:lnTo>
                      <a:pt x="782" y="42"/>
                    </a:lnTo>
                    <a:lnTo>
                      <a:pt x="798" y="42"/>
                    </a:lnTo>
                    <a:lnTo>
                      <a:pt x="819" y="37"/>
                    </a:lnTo>
                    <a:lnTo>
                      <a:pt x="839" y="37"/>
                    </a:lnTo>
                    <a:lnTo>
                      <a:pt x="855" y="31"/>
                    </a:lnTo>
                    <a:lnTo>
                      <a:pt x="876" y="31"/>
                    </a:lnTo>
                    <a:lnTo>
                      <a:pt x="891" y="31"/>
                    </a:lnTo>
                    <a:lnTo>
                      <a:pt x="912" y="31"/>
                    </a:lnTo>
                    <a:lnTo>
                      <a:pt x="933" y="3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2" name="Freeform 184"/>
              <p:cNvSpPr>
                <a:spLocks/>
              </p:cNvSpPr>
              <p:nvPr/>
            </p:nvSpPr>
            <p:spPr bwMode="auto">
              <a:xfrm flipH="1">
                <a:off x="3724" y="3272"/>
                <a:ext cx="240" cy="15"/>
              </a:xfrm>
              <a:custGeom>
                <a:avLst/>
                <a:gdLst>
                  <a:gd name="T0" fmla="*/ 0 w 933"/>
                  <a:gd name="T1" fmla="*/ 31 h 47"/>
                  <a:gd name="T2" fmla="*/ 20 w 933"/>
                  <a:gd name="T3" fmla="*/ 26 h 47"/>
                  <a:gd name="T4" fmla="*/ 36 w 933"/>
                  <a:gd name="T5" fmla="*/ 26 h 47"/>
                  <a:gd name="T6" fmla="*/ 57 w 933"/>
                  <a:gd name="T7" fmla="*/ 26 h 47"/>
                  <a:gd name="T8" fmla="*/ 72 w 933"/>
                  <a:gd name="T9" fmla="*/ 26 h 47"/>
                  <a:gd name="T10" fmla="*/ 93 w 933"/>
                  <a:gd name="T11" fmla="*/ 26 h 47"/>
                  <a:gd name="T12" fmla="*/ 114 w 933"/>
                  <a:gd name="T13" fmla="*/ 26 h 47"/>
                  <a:gd name="T14" fmla="*/ 129 w 933"/>
                  <a:gd name="T15" fmla="*/ 31 h 47"/>
                  <a:gd name="T16" fmla="*/ 150 w 933"/>
                  <a:gd name="T17" fmla="*/ 31 h 47"/>
                  <a:gd name="T18" fmla="*/ 166 w 933"/>
                  <a:gd name="T19" fmla="*/ 31 h 47"/>
                  <a:gd name="T20" fmla="*/ 186 w 933"/>
                  <a:gd name="T21" fmla="*/ 31 h 47"/>
                  <a:gd name="T22" fmla="*/ 207 w 933"/>
                  <a:gd name="T23" fmla="*/ 31 h 47"/>
                  <a:gd name="T24" fmla="*/ 223 w 933"/>
                  <a:gd name="T25" fmla="*/ 31 h 47"/>
                  <a:gd name="T26" fmla="*/ 243 w 933"/>
                  <a:gd name="T27" fmla="*/ 31 h 47"/>
                  <a:gd name="T28" fmla="*/ 259 w 933"/>
                  <a:gd name="T29" fmla="*/ 31 h 47"/>
                  <a:gd name="T30" fmla="*/ 280 w 933"/>
                  <a:gd name="T31" fmla="*/ 31 h 47"/>
                  <a:gd name="T32" fmla="*/ 300 w 933"/>
                  <a:gd name="T33" fmla="*/ 31 h 47"/>
                  <a:gd name="T34" fmla="*/ 316 w 933"/>
                  <a:gd name="T35" fmla="*/ 31 h 47"/>
                  <a:gd name="T36" fmla="*/ 337 w 933"/>
                  <a:gd name="T37" fmla="*/ 37 h 47"/>
                  <a:gd name="T38" fmla="*/ 352 w 933"/>
                  <a:gd name="T39" fmla="*/ 37 h 47"/>
                  <a:gd name="T40" fmla="*/ 373 w 933"/>
                  <a:gd name="T41" fmla="*/ 37 h 47"/>
                  <a:gd name="T42" fmla="*/ 388 w 933"/>
                  <a:gd name="T43" fmla="*/ 37 h 47"/>
                  <a:gd name="T44" fmla="*/ 409 w 933"/>
                  <a:gd name="T45" fmla="*/ 37 h 47"/>
                  <a:gd name="T46" fmla="*/ 430 w 933"/>
                  <a:gd name="T47" fmla="*/ 37 h 47"/>
                  <a:gd name="T48" fmla="*/ 445 w 933"/>
                  <a:gd name="T49" fmla="*/ 37 h 47"/>
                  <a:gd name="T50" fmla="*/ 466 w 933"/>
                  <a:gd name="T51" fmla="*/ 37 h 47"/>
                  <a:gd name="T52" fmla="*/ 482 w 933"/>
                  <a:gd name="T53" fmla="*/ 37 h 47"/>
                  <a:gd name="T54" fmla="*/ 502 w 933"/>
                  <a:gd name="T55" fmla="*/ 37 h 47"/>
                  <a:gd name="T56" fmla="*/ 523 w 933"/>
                  <a:gd name="T57" fmla="*/ 31 h 47"/>
                  <a:gd name="T58" fmla="*/ 539 w 933"/>
                  <a:gd name="T59" fmla="*/ 31 h 47"/>
                  <a:gd name="T60" fmla="*/ 560 w 933"/>
                  <a:gd name="T61" fmla="*/ 26 h 47"/>
                  <a:gd name="T62" fmla="*/ 575 w 933"/>
                  <a:gd name="T63" fmla="*/ 21 h 47"/>
                  <a:gd name="T64" fmla="*/ 596 w 933"/>
                  <a:gd name="T65" fmla="*/ 11 h 47"/>
                  <a:gd name="T66" fmla="*/ 617 w 933"/>
                  <a:gd name="T67" fmla="*/ 5 h 47"/>
                  <a:gd name="T68" fmla="*/ 632 w 933"/>
                  <a:gd name="T69" fmla="*/ 0 h 47"/>
                  <a:gd name="T70" fmla="*/ 653 w 933"/>
                  <a:gd name="T71" fmla="*/ 0 h 47"/>
                  <a:gd name="T72" fmla="*/ 668 w 933"/>
                  <a:gd name="T73" fmla="*/ 5 h 47"/>
                  <a:gd name="T74" fmla="*/ 689 w 933"/>
                  <a:gd name="T75" fmla="*/ 21 h 47"/>
                  <a:gd name="T76" fmla="*/ 705 w 933"/>
                  <a:gd name="T77" fmla="*/ 37 h 47"/>
                  <a:gd name="T78" fmla="*/ 725 w 933"/>
                  <a:gd name="T79" fmla="*/ 42 h 47"/>
                  <a:gd name="T80" fmla="*/ 746 w 933"/>
                  <a:gd name="T81" fmla="*/ 47 h 47"/>
                  <a:gd name="T82" fmla="*/ 762 w 933"/>
                  <a:gd name="T83" fmla="*/ 47 h 47"/>
                  <a:gd name="T84" fmla="*/ 782 w 933"/>
                  <a:gd name="T85" fmla="*/ 42 h 47"/>
                  <a:gd name="T86" fmla="*/ 798 w 933"/>
                  <a:gd name="T87" fmla="*/ 42 h 47"/>
                  <a:gd name="T88" fmla="*/ 819 w 933"/>
                  <a:gd name="T89" fmla="*/ 37 h 47"/>
                  <a:gd name="T90" fmla="*/ 839 w 933"/>
                  <a:gd name="T91" fmla="*/ 37 h 47"/>
                  <a:gd name="T92" fmla="*/ 855 w 933"/>
                  <a:gd name="T93" fmla="*/ 31 h 47"/>
                  <a:gd name="T94" fmla="*/ 876 w 933"/>
                  <a:gd name="T95" fmla="*/ 31 h 47"/>
                  <a:gd name="T96" fmla="*/ 891 w 933"/>
                  <a:gd name="T97" fmla="*/ 31 h 47"/>
                  <a:gd name="T98" fmla="*/ 912 w 933"/>
                  <a:gd name="T99" fmla="*/ 31 h 47"/>
                  <a:gd name="T100" fmla="*/ 933 w 933"/>
                  <a:gd name="T101"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31"/>
                    </a:moveTo>
                    <a:lnTo>
                      <a:pt x="20" y="26"/>
                    </a:lnTo>
                    <a:lnTo>
                      <a:pt x="36" y="26"/>
                    </a:lnTo>
                    <a:lnTo>
                      <a:pt x="57" y="26"/>
                    </a:lnTo>
                    <a:lnTo>
                      <a:pt x="72" y="26"/>
                    </a:lnTo>
                    <a:lnTo>
                      <a:pt x="93" y="26"/>
                    </a:lnTo>
                    <a:lnTo>
                      <a:pt x="114" y="26"/>
                    </a:lnTo>
                    <a:lnTo>
                      <a:pt x="129" y="31"/>
                    </a:lnTo>
                    <a:lnTo>
                      <a:pt x="150" y="31"/>
                    </a:lnTo>
                    <a:lnTo>
                      <a:pt x="166" y="31"/>
                    </a:lnTo>
                    <a:lnTo>
                      <a:pt x="186" y="31"/>
                    </a:lnTo>
                    <a:lnTo>
                      <a:pt x="207" y="31"/>
                    </a:lnTo>
                    <a:lnTo>
                      <a:pt x="223" y="31"/>
                    </a:lnTo>
                    <a:lnTo>
                      <a:pt x="243" y="31"/>
                    </a:lnTo>
                    <a:lnTo>
                      <a:pt x="259" y="31"/>
                    </a:lnTo>
                    <a:lnTo>
                      <a:pt x="280" y="31"/>
                    </a:lnTo>
                    <a:lnTo>
                      <a:pt x="300" y="31"/>
                    </a:lnTo>
                    <a:lnTo>
                      <a:pt x="316" y="31"/>
                    </a:lnTo>
                    <a:lnTo>
                      <a:pt x="337" y="37"/>
                    </a:lnTo>
                    <a:lnTo>
                      <a:pt x="352" y="37"/>
                    </a:lnTo>
                    <a:lnTo>
                      <a:pt x="373" y="37"/>
                    </a:lnTo>
                    <a:lnTo>
                      <a:pt x="388" y="37"/>
                    </a:lnTo>
                    <a:lnTo>
                      <a:pt x="409" y="37"/>
                    </a:lnTo>
                    <a:lnTo>
                      <a:pt x="430" y="37"/>
                    </a:lnTo>
                    <a:lnTo>
                      <a:pt x="445" y="37"/>
                    </a:lnTo>
                    <a:lnTo>
                      <a:pt x="466" y="37"/>
                    </a:lnTo>
                    <a:lnTo>
                      <a:pt x="482" y="37"/>
                    </a:lnTo>
                    <a:lnTo>
                      <a:pt x="502" y="37"/>
                    </a:lnTo>
                    <a:lnTo>
                      <a:pt x="523" y="31"/>
                    </a:lnTo>
                    <a:lnTo>
                      <a:pt x="539" y="31"/>
                    </a:lnTo>
                    <a:lnTo>
                      <a:pt x="560" y="26"/>
                    </a:lnTo>
                    <a:lnTo>
                      <a:pt x="575" y="21"/>
                    </a:lnTo>
                    <a:lnTo>
                      <a:pt x="596" y="11"/>
                    </a:lnTo>
                    <a:lnTo>
                      <a:pt x="617" y="5"/>
                    </a:lnTo>
                    <a:lnTo>
                      <a:pt x="632" y="0"/>
                    </a:lnTo>
                    <a:lnTo>
                      <a:pt x="653" y="0"/>
                    </a:lnTo>
                    <a:lnTo>
                      <a:pt x="668" y="5"/>
                    </a:lnTo>
                    <a:lnTo>
                      <a:pt x="689" y="21"/>
                    </a:lnTo>
                    <a:lnTo>
                      <a:pt x="705" y="37"/>
                    </a:lnTo>
                    <a:lnTo>
                      <a:pt x="725" y="42"/>
                    </a:lnTo>
                    <a:lnTo>
                      <a:pt x="746" y="47"/>
                    </a:lnTo>
                    <a:lnTo>
                      <a:pt x="762" y="47"/>
                    </a:lnTo>
                    <a:lnTo>
                      <a:pt x="782" y="42"/>
                    </a:lnTo>
                    <a:lnTo>
                      <a:pt x="798" y="42"/>
                    </a:lnTo>
                    <a:lnTo>
                      <a:pt x="819" y="37"/>
                    </a:lnTo>
                    <a:lnTo>
                      <a:pt x="839" y="37"/>
                    </a:lnTo>
                    <a:lnTo>
                      <a:pt x="855" y="31"/>
                    </a:lnTo>
                    <a:lnTo>
                      <a:pt x="876" y="31"/>
                    </a:lnTo>
                    <a:lnTo>
                      <a:pt x="891" y="31"/>
                    </a:lnTo>
                    <a:lnTo>
                      <a:pt x="912" y="31"/>
                    </a:lnTo>
                    <a:lnTo>
                      <a:pt x="933" y="3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3" name="Freeform 185"/>
              <p:cNvSpPr>
                <a:spLocks/>
              </p:cNvSpPr>
              <p:nvPr/>
            </p:nvSpPr>
            <p:spPr bwMode="auto">
              <a:xfrm flipH="1">
                <a:off x="3724" y="3172"/>
                <a:ext cx="240" cy="34"/>
              </a:xfrm>
              <a:custGeom>
                <a:avLst/>
                <a:gdLst>
                  <a:gd name="T0" fmla="*/ 0 w 933"/>
                  <a:gd name="T1" fmla="*/ 58 h 104"/>
                  <a:gd name="T2" fmla="*/ 20 w 933"/>
                  <a:gd name="T3" fmla="*/ 58 h 104"/>
                  <a:gd name="T4" fmla="*/ 36 w 933"/>
                  <a:gd name="T5" fmla="*/ 58 h 104"/>
                  <a:gd name="T6" fmla="*/ 57 w 933"/>
                  <a:gd name="T7" fmla="*/ 58 h 104"/>
                  <a:gd name="T8" fmla="*/ 72 w 933"/>
                  <a:gd name="T9" fmla="*/ 58 h 104"/>
                  <a:gd name="T10" fmla="*/ 93 w 933"/>
                  <a:gd name="T11" fmla="*/ 58 h 104"/>
                  <a:gd name="T12" fmla="*/ 114 w 933"/>
                  <a:gd name="T13" fmla="*/ 58 h 104"/>
                  <a:gd name="T14" fmla="*/ 129 w 933"/>
                  <a:gd name="T15" fmla="*/ 58 h 104"/>
                  <a:gd name="T16" fmla="*/ 150 w 933"/>
                  <a:gd name="T17" fmla="*/ 58 h 104"/>
                  <a:gd name="T18" fmla="*/ 166 w 933"/>
                  <a:gd name="T19" fmla="*/ 58 h 104"/>
                  <a:gd name="T20" fmla="*/ 186 w 933"/>
                  <a:gd name="T21" fmla="*/ 63 h 104"/>
                  <a:gd name="T22" fmla="*/ 207 w 933"/>
                  <a:gd name="T23" fmla="*/ 63 h 104"/>
                  <a:gd name="T24" fmla="*/ 223 w 933"/>
                  <a:gd name="T25" fmla="*/ 68 h 104"/>
                  <a:gd name="T26" fmla="*/ 243 w 933"/>
                  <a:gd name="T27" fmla="*/ 68 h 104"/>
                  <a:gd name="T28" fmla="*/ 259 w 933"/>
                  <a:gd name="T29" fmla="*/ 63 h 104"/>
                  <a:gd name="T30" fmla="*/ 280 w 933"/>
                  <a:gd name="T31" fmla="*/ 63 h 104"/>
                  <a:gd name="T32" fmla="*/ 300 w 933"/>
                  <a:gd name="T33" fmla="*/ 68 h 104"/>
                  <a:gd name="T34" fmla="*/ 316 w 933"/>
                  <a:gd name="T35" fmla="*/ 68 h 104"/>
                  <a:gd name="T36" fmla="*/ 337 w 933"/>
                  <a:gd name="T37" fmla="*/ 68 h 104"/>
                  <a:gd name="T38" fmla="*/ 352 w 933"/>
                  <a:gd name="T39" fmla="*/ 68 h 104"/>
                  <a:gd name="T40" fmla="*/ 373 w 933"/>
                  <a:gd name="T41" fmla="*/ 68 h 104"/>
                  <a:gd name="T42" fmla="*/ 388 w 933"/>
                  <a:gd name="T43" fmla="*/ 68 h 104"/>
                  <a:gd name="T44" fmla="*/ 409 w 933"/>
                  <a:gd name="T45" fmla="*/ 68 h 104"/>
                  <a:gd name="T46" fmla="*/ 430 w 933"/>
                  <a:gd name="T47" fmla="*/ 63 h 104"/>
                  <a:gd name="T48" fmla="*/ 445 w 933"/>
                  <a:gd name="T49" fmla="*/ 63 h 104"/>
                  <a:gd name="T50" fmla="*/ 466 w 933"/>
                  <a:gd name="T51" fmla="*/ 63 h 104"/>
                  <a:gd name="T52" fmla="*/ 482 w 933"/>
                  <a:gd name="T53" fmla="*/ 58 h 104"/>
                  <a:gd name="T54" fmla="*/ 502 w 933"/>
                  <a:gd name="T55" fmla="*/ 52 h 104"/>
                  <a:gd name="T56" fmla="*/ 523 w 933"/>
                  <a:gd name="T57" fmla="*/ 42 h 104"/>
                  <a:gd name="T58" fmla="*/ 539 w 933"/>
                  <a:gd name="T59" fmla="*/ 37 h 104"/>
                  <a:gd name="T60" fmla="*/ 560 w 933"/>
                  <a:gd name="T61" fmla="*/ 21 h 104"/>
                  <a:gd name="T62" fmla="*/ 575 w 933"/>
                  <a:gd name="T63" fmla="*/ 11 h 104"/>
                  <a:gd name="T64" fmla="*/ 596 w 933"/>
                  <a:gd name="T65" fmla="*/ 0 h 104"/>
                  <a:gd name="T66" fmla="*/ 617 w 933"/>
                  <a:gd name="T67" fmla="*/ 0 h 104"/>
                  <a:gd name="T68" fmla="*/ 632 w 933"/>
                  <a:gd name="T69" fmla="*/ 11 h 104"/>
                  <a:gd name="T70" fmla="*/ 653 w 933"/>
                  <a:gd name="T71" fmla="*/ 32 h 104"/>
                  <a:gd name="T72" fmla="*/ 668 w 933"/>
                  <a:gd name="T73" fmla="*/ 63 h 104"/>
                  <a:gd name="T74" fmla="*/ 689 w 933"/>
                  <a:gd name="T75" fmla="*/ 89 h 104"/>
                  <a:gd name="T76" fmla="*/ 705 w 933"/>
                  <a:gd name="T77" fmla="*/ 104 h 104"/>
                  <a:gd name="T78" fmla="*/ 725 w 933"/>
                  <a:gd name="T79" fmla="*/ 104 h 104"/>
                  <a:gd name="T80" fmla="*/ 746 w 933"/>
                  <a:gd name="T81" fmla="*/ 99 h 104"/>
                  <a:gd name="T82" fmla="*/ 762 w 933"/>
                  <a:gd name="T83" fmla="*/ 89 h 104"/>
                  <a:gd name="T84" fmla="*/ 782 w 933"/>
                  <a:gd name="T85" fmla="*/ 78 h 104"/>
                  <a:gd name="T86" fmla="*/ 798 w 933"/>
                  <a:gd name="T87" fmla="*/ 78 h 104"/>
                  <a:gd name="T88" fmla="*/ 819 w 933"/>
                  <a:gd name="T89" fmla="*/ 73 h 104"/>
                  <a:gd name="T90" fmla="*/ 839 w 933"/>
                  <a:gd name="T91" fmla="*/ 68 h 104"/>
                  <a:gd name="T92" fmla="*/ 855 w 933"/>
                  <a:gd name="T93" fmla="*/ 68 h 104"/>
                  <a:gd name="T94" fmla="*/ 876 w 933"/>
                  <a:gd name="T95" fmla="*/ 68 h 104"/>
                  <a:gd name="T96" fmla="*/ 891 w 933"/>
                  <a:gd name="T97" fmla="*/ 63 h 104"/>
                  <a:gd name="T98" fmla="*/ 912 w 933"/>
                  <a:gd name="T99" fmla="*/ 63 h 104"/>
                  <a:gd name="T100" fmla="*/ 933 w 933"/>
                  <a:gd name="T101" fmla="*/ 6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58"/>
                    </a:moveTo>
                    <a:lnTo>
                      <a:pt x="20" y="58"/>
                    </a:lnTo>
                    <a:lnTo>
                      <a:pt x="36" y="58"/>
                    </a:lnTo>
                    <a:lnTo>
                      <a:pt x="57" y="58"/>
                    </a:lnTo>
                    <a:lnTo>
                      <a:pt x="72" y="58"/>
                    </a:lnTo>
                    <a:lnTo>
                      <a:pt x="93" y="58"/>
                    </a:lnTo>
                    <a:lnTo>
                      <a:pt x="114" y="58"/>
                    </a:lnTo>
                    <a:lnTo>
                      <a:pt x="129" y="58"/>
                    </a:lnTo>
                    <a:lnTo>
                      <a:pt x="150" y="58"/>
                    </a:lnTo>
                    <a:lnTo>
                      <a:pt x="166" y="58"/>
                    </a:lnTo>
                    <a:lnTo>
                      <a:pt x="186" y="63"/>
                    </a:lnTo>
                    <a:lnTo>
                      <a:pt x="207" y="63"/>
                    </a:lnTo>
                    <a:lnTo>
                      <a:pt x="223" y="68"/>
                    </a:lnTo>
                    <a:lnTo>
                      <a:pt x="243" y="68"/>
                    </a:lnTo>
                    <a:lnTo>
                      <a:pt x="259" y="63"/>
                    </a:lnTo>
                    <a:lnTo>
                      <a:pt x="280" y="63"/>
                    </a:lnTo>
                    <a:lnTo>
                      <a:pt x="300" y="68"/>
                    </a:lnTo>
                    <a:lnTo>
                      <a:pt x="316" y="68"/>
                    </a:lnTo>
                    <a:lnTo>
                      <a:pt x="337" y="68"/>
                    </a:lnTo>
                    <a:lnTo>
                      <a:pt x="352" y="68"/>
                    </a:lnTo>
                    <a:lnTo>
                      <a:pt x="373" y="68"/>
                    </a:lnTo>
                    <a:lnTo>
                      <a:pt x="388" y="68"/>
                    </a:lnTo>
                    <a:lnTo>
                      <a:pt x="409" y="68"/>
                    </a:lnTo>
                    <a:lnTo>
                      <a:pt x="430" y="63"/>
                    </a:lnTo>
                    <a:lnTo>
                      <a:pt x="445" y="63"/>
                    </a:lnTo>
                    <a:lnTo>
                      <a:pt x="466" y="63"/>
                    </a:lnTo>
                    <a:lnTo>
                      <a:pt x="482" y="58"/>
                    </a:lnTo>
                    <a:lnTo>
                      <a:pt x="502" y="52"/>
                    </a:lnTo>
                    <a:lnTo>
                      <a:pt x="523" y="42"/>
                    </a:lnTo>
                    <a:lnTo>
                      <a:pt x="539" y="37"/>
                    </a:lnTo>
                    <a:lnTo>
                      <a:pt x="560" y="21"/>
                    </a:lnTo>
                    <a:lnTo>
                      <a:pt x="575" y="11"/>
                    </a:lnTo>
                    <a:lnTo>
                      <a:pt x="596" y="0"/>
                    </a:lnTo>
                    <a:lnTo>
                      <a:pt x="617" y="0"/>
                    </a:lnTo>
                    <a:lnTo>
                      <a:pt x="632" y="11"/>
                    </a:lnTo>
                    <a:lnTo>
                      <a:pt x="653" y="32"/>
                    </a:lnTo>
                    <a:lnTo>
                      <a:pt x="668" y="63"/>
                    </a:lnTo>
                    <a:lnTo>
                      <a:pt x="689" y="89"/>
                    </a:lnTo>
                    <a:lnTo>
                      <a:pt x="705" y="104"/>
                    </a:lnTo>
                    <a:lnTo>
                      <a:pt x="725" y="104"/>
                    </a:lnTo>
                    <a:lnTo>
                      <a:pt x="746" y="99"/>
                    </a:lnTo>
                    <a:lnTo>
                      <a:pt x="762" y="89"/>
                    </a:lnTo>
                    <a:lnTo>
                      <a:pt x="782" y="78"/>
                    </a:lnTo>
                    <a:lnTo>
                      <a:pt x="798" y="78"/>
                    </a:lnTo>
                    <a:lnTo>
                      <a:pt x="819" y="73"/>
                    </a:lnTo>
                    <a:lnTo>
                      <a:pt x="839" y="68"/>
                    </a:lnTo>
                    <a:lnTo>
                      <a:pt x="855" y="68"/>
                    </a:lnTo>
                    <a:lnTo>
                      <a:pt x="876" y="68"/>
                    </a:lnTo>
                    <a:lnTo>
                      <a:pt x="891" y="63"/>
                    </a:lnTo>
                    <a:lnTo>
                      <a:pt x="912" y="63"/>
                    </a:lnTo>
                    <a:lnTo>
                      <a:pt x="933" y="6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4" name="Freeform 186"/>
              <p:cNvSpPr>
                <a:spLocks/>
              </p:cNvSpPr>
              <p:nvPr/>
            </p:nvSpPr>
            <p:spPr bwMode="auto">
              <a:xfrm flipH="1">
                <a:off x="3724" y="3172"/>
                <a:ext cx="240" cy="34"/>
              </a:xfrm>
              <a:custGeom>
                <a:avLst/>
                <a:gdLst>
                  <a:gd name="T0" fmla="*/ 0 w 933"/>
                  <a:gd name="T1" fmla="*/ 58 h 104"/>
                  <a:gd name="T2" fmla="*/ 20 w 933"/>
                  <a:gd name="T3" fmla="*/ 58 h 104"/>
                  <a:gd name="T4" fmla="*/ 36 w 933"/>
                  <a:gd name="T5" fmla="*/ 58 h 104"/>
                  <a:gd name="T6" fmla="*/ 57 w 933"/>
                  <a:gd name="T7" fmla="*/ 58 h 104"/>
                  <a:gd name="T8" fmla="*/ 72 w 933"/>
                  <a:gd name="T9" fmla="*/ 58 h 104"/>
                  <a:gd name="T10" fmla="*/ 93 w 933"/>
                  <a:gd name="T11" fmla="*/ 58 h 104"/>
                  <a:gd name="T12" fmla="*/ 114 w 933"/>
                  <a:gd name="T13" fmla="*/ 58 h 104"/>
                  <a:gd name="T14" fmla="*/ 129 w 933"/>
                  <a:gd name="T15" fmla="*/ 58 h 104"/>
                  <a:gd name="T16" fmla="*/ 150 w 933"/>
                  <a:gd name="T17" fmla="*/ 58 h 104"/>
                  <a:gd name="T18" fmla="*/ 166 w 933"/>
                  <a:gd name="T19" fmla="*/ 58 h 104"/>
                  <a:gd name="T20" fmla="*/ 186 w 933"/>
                  <a:gd name="T21" fmla="*/ 63 h 104"/>
                  <a:gd name="T22" fmla="*/ 207 w 933"/>
                  <a:gd name="T23" fmla="*/ 63 h 104"/>
                  <a:gd name="T24" fmla="*/ 223 w 933"/>
                  <a:gd name="T25" fmla="*/ 68 h 104"/>
                  <a:gd name="T26" fmla="*/ 243 w 933"/>
                  <a:gd name="T27" fmla="*/ 68 h 104"/>
                  <a:gd name="T28" fmla="*/ 259 w 933"/>
                  <a:gd name="T29" fmla="*/ 63 h 104"/>
                  <a:gd name="T30" fmla="*/ 280 w 933"/>
                  <a:gd name="T31" fmla="*/ 63 h 104"/>
                  <a:gd name="T32" fmla="*/ 300 w 933"/>
                  <a:gd name="T33" fmla="*/ 68 h 104"/>
                  <a:gd name="T34" fmla="*/ 316 w 933"/>
                  <a:gd name="T35" fmla="*/ 68 h 104"/>
                  <a:gd name="T36" fmla="*/ 337 w 933"/>
                  <a:gd name="T37" fmla="*/ 68 h 104"/>
                  <a:gd name="T38" fmla="*/ 352 w 933"/>
                  <a:gd name="T39" fmla="*/ 68 h 104"/>
                  <a:gd name="T40" fmla="*/ 373 w 933"/>
                  <a:gd name="T41" fmla="*/ 68 h 104"/>
                  <a:gd name="T42" fmla="*/ 388 w 933"/>
                  <a:gd name="T43" fmla="*/ 68 h 104"/>
                  <a:gd name="T44" fmla="*/ 409 w 933"/>
                  <a:gd name="T45" fmla="*/ 68 h 104"/>
                  <a:gd name="T46" fmla="*/ 430 w 933"/>
                  <a:gd name="T47" fmla="*/ 63 h 104"/>
                  <a:gd name="T48" fmla="*/ 445 w 933"/>
                  <a:gd name="T49" fmla="*/ 63 h 104"/>
                  <a:gd name="T50" fmla="*/ 466 w 933"/>
                  <a:gd name="T51" fmla="*/ 63 h 104"/>
                  <a:gd name="T52" fmla="*/ 482 w 933"/>
                  <a:gd name="T53" fmla="*/ 58 h 104"/>
                  <a:gd name="T54" fmla="*/ 502 w 933"/>
                  <a:gd name="T55" fmla="*/ 52 h 104"/>
                  <a:gd name="T56" fmla="*/ 523 w 933"/>
                  <a:gd name="T57" fmla="*/ 42 h 104"/>
                  <a:gd name="T58" fmla="*/ 539 w 933"/>
                  <a:gd name="T59" fmla="*/ 37 h 104"/>
                  <a:gd name="T60" fmla="*/ 560 w 933"/>
                  <a:gd name="T61" fmla="*/ 21 h 104"/>
                  <a:gd name="T62" fmla="*/ 575 w 933"/>
                  <a:gd name="T63" fmla="*/ 11 h 104"/>
                  <a:gd name="T64" fmla="*/ 596 w 933"/>
                  <a:gd name="T65" fmla="*/ 0 h 104"/>
                  <a:gd name="T66" fmla="*/ 617 w 933"/>
                  <a:gd name="T67" fmla="*/ 0 h 104"/>
                  <a:gd name="T68" fmla="*/ 632 w 933"/>
                  <a:gd name="T69" fmla="*/ 11 h 104"/>
                  <a:gd name="T70" fmla="*/ 653 w 933"/>
                  <a:gd name="T71" fmla="*/ 32 h 104"/>
                  <a:gd name="T72" fmla="*/ 668 w 933"/>
                  <a:gd name="T73" fmla="*/ 63 h 104"/>
                  <a:gd name="T74" fmla="*/ 689 w 933"/>
                  <a:gd name="T75" fmla="*/ 89 h 104"/>
                  <a:gd name="T76" fmla="*/ 705 w 933"/>
                  <a:gd name="T77" fmla="*/ 104 h 104"/>
                  <a:gd name="T78" fmla="*/ 725 w 933"/>
                  <a:gd name="T79" fmla="*/ 104 h 104"/>
                  <a:gd name="T80" fmla="*/ 746 w 933"/>
                  <a:gd name="T81" fmla="*/ 99 h 104"/>
                  <a:gd name="T82" fmla="*/ 762 w 933"/>
                  <a:gd name="T83" fmla="*/ 89 h 104"/>
                  <a:gd name="T84" fmla="*/ 782 w 933"/>
                  <a:gd name="T85" fmla="*/ 78 h 104"/>
                  <a:gd name="T86" fmla="*/ 798 w 933"/>
                  <a:gd name="T87" fmla="*/ 78 h 104"/>
                  <a:gd name="T88" fmla="*/ 819 w 933"/>
                  <a:gd name="T89" fmla="*/ 73 h 104"/>
                  <a:gd name="T90" fmla="*/ 839 w 933"/>
                  <a:gd name="T91" fmla="*/ 68 h 104"/>
                  <a:gd name="T92" fmla="*/ 855 w 933"/>
                  <a:gd name="T93" fmla="*/ 68 h 104"/>
                  <a:gd name="T94" fmla="*/ 876 w 933"/>
                  <a:gd name="T95" fmla="*/ 68 h 104"/>
                  <a:gd name="T96" fmla="*/ 891 w 933"/>
                  <a:gd name="T97" fmla="*/ 63 h 104"/>
                  <a:gd name="T98" fmla="*/ 912 w 933"/>
                  <a:gd name="T99" fmla="*/ 63 h 104"/>
                  <a:gd name="T100" fmla="*/ 933 w 933"/>
                  <a:gd name="T101" fmla="*/ 6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58"/>
                    </a:moveTo>
                    <a:lnTo>
                      <a:pt x="20" y="58"/>
                    </a:lnTo>
                    <a:lnTo>
                      <a:pt x="36" y="58"/>
                    </a:lnTo>
                    <a:lnTo>
                      <a:pt x="57" y="58"/>
                    </a:lnTo>
                    <a:lnTo>
                      <a:pt x="72" y="58"/>
                    </a:lnTo>
                    <a:lnTo>
                      <a:pt x="93" y="58"/>
                    </a:lnTo>
                    <a:lnTo>
                      <a:pt x="114" y="58"/>
                    </a:lnTo>
                    <a:lnTo>
                      <a:pt x="129" y="58"/>
                    </a:lnTo>
                    <a:lnTo>
                      <a:pt x="150" y="58"/>
                    </a:lnTo>
                    <a:lnTo>
                      <a:pt x="166" y="58"/>
                    </a:lnTo>
                    <a:lnTo>
                      <a:pt x="186" y="63"/>
                    </a:lnTo>
                    <a:lnTo>
                      <a:pt x="207" y="63"/>
                    </a:lnTo>
                    <a:lnTo>
                      <a:pt x="223" y="68"/>
                    </a:lnTo>
                    <a:lnTo>
                      <a:pt x="243" y="68"/>
                    </a:lnTo>
                    <a:lnTo>
                      <a:pt x="259" y="63"/>
                    </a:lnTo>
                    <a:lnTo>
                      <a:pt x="280" y="63"/>
                    </a:lnTo>
                    <a:lnTo>
                      <a:pt x="300" y="68"/>
                    </a:lnTo>
                    <a:lnTo>
                      <a:pt x="316" y="68"/>
                    </a:lnTo>
                    <a:lnTo>
                      <a:pt x="337" y="68"/>
                    </a:lnTo>
                    <a:lnTo>
                      <a:pt x="352" y="68"/>
                    </a:lnTo>
                    <a:lnTo>
                      <a:pt x="373" y="68"/>
                    </a:lnTo>
                    <a:lnTo>
                      <a:pt x="388" y="68"/>
                    </a:lnTo>
                    <a:lnTo>
                      <a:pt x="409" y="68"/>
                    </a:lnTo>
                    <a:lnTo>
                      <a:pt x="430" y="63"/>
                    </a:lnTo>
                    <a:lnTo>
                      <a:pt x="445" y="63"/>
                    </a:lnTo>
                    <a:lnTo>
                      <a:pt x="466" y="63"/>
                    </a:lnTo>
                    <a:lnTo>
                      <a:pt x="482" y="58"/>
                    </a:lnTo>
                    <a:lnTo>
                      <a:pt x="502" y="52"/>
                    </a:lnTo>
                    <a:lnTo>
                      <a:pt x="523" y="42"/>
                    </a:lnTo>
                    <a:lnTo>
                      <a:pt x="539" y="37"/>
                    </a:lnTo>
                    <a:lnTo>
                      <a:pt x="560" y="21"/>
                    </a:lnTo>
                    <a:lnTo>
                      <a:pt x="575" y="11"/>
                    </a:lnTo>
                    <a:lnTo>
                      <a:pt x="596" y="0"/>
                    </a:lnTo>
                    <a:lnTo>
                      <a:pt x="617" y="0"/>
                    </a:lnTo>
                    <a:lnTo>
                      <a:pt x="632" y="11"/>
                    </a:lnTo>
                    <a:lnTo>
                      <a:pt x="653" y="32"/>
                    </a:lnTo>
                    <a:lnTo>
                      <a:pt x="668" y="63"/>
                    </a:lnTo>
                    <a:lnTo>
                      <a:pt x="689" y="89"/>
                    </a:lnTo>
                    <a:lnTo>
                      <a:pt x="705" y="104"/>
                    </a:lnTo>
                    <a:lnTo>
                      <a:pt x="725" y="104"/>
                    </a:lnTo>
                    <a:lnTo>
                      <a:pt x="746" y="99"/>
                    </a:lnTo>
                    <a:lnTo>
                      <a:pt x="762" y="89"/>
                    </a:lnTo>
                    <a:lnTo>
                      <a:pt x="782" y="78"/>
                    </a:lnTo>
                    <a:lnTo>
                      <a:pt x="798" y="78"/>
                    </a:lnTo>
                    <a:lnTo>
                      <a:pt x="819" y="73"/>
                    </a:lnTo>
                    <a:lnTo>
                      <a:pt x="839" y="68"/>
                    </a:lnTo>
                    <a:lnTo>
                      <a:pt x="855" y="68"/>
                    </a:lnTo>
                    <a:lnTo>
                      <a:pt x="876" y="68"/>
                    </a:lnTo>
                    <a:lnTo>
                      <a:pt x="891" y="63"/>
                    </a:lnTo>
                    <a:lnTo>
                      <a:pt x="912" y="63"/>
                    </a:lnTo>
                    <a:lnTo>
                      <a:pt x="933" y="6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5" name="Freeform 187"/>
              <p:cNvSpPr>
                <a:spLocks/>
              </p:cNvSpPr>
              <p:nvPr/>
            </p:nvSpPr>
            <p:spPr bwMode="auto">
              <a:xfrm flipH="1">
                <a:off x="3724" y="3081"/>
                <a:ext cx="240" cy="39"/>
              </a:xfrm>
              <a:custGeom>
                <a:avLst/>
                <a:gdLst>
                  <a:gd name="T0" fmla="*/ 0 w 933"/>
                  <a:gd name="T1" fmla="*/ 57 h 119"/>
                  <a:gd name="T2" fmla="*/ 20 w 933"/>
                  <a:gd name="T3" fmla="*/ 62 h 119"/>
                  <a:gd name="T4" fmla="*/ 36 w 933"/>
                  <a:gd name="T5" fmla="*/ 62 h 119"/>
                  <a:gd name="T6" fmla="*/ 57 w 933"/>
                  <a:gd name="T7" fmla="*/ 62 h 119"/>
                  <a:gd name="T8" fmla="*/ 72 w 933"/>
                  <a:gd name="T9" fmla="*/ 62 h 119"/>
                  <a:gd name="T10" fmla="*/ 93 w 933"/>
                  <a:gd name="T11" fmla="*/ 62 h 119"/>
                  <a:gd name="T12" fmla="*/ 114 w 933"/>
                  <a:gd name="T13" fmla="*/ 62 h 119"/>
                  <a:gd name="T14" fmla="*/ 129 w 933"/>
                  <a:gd name="T15" fmla="*/ 62 h 119"/>
                  <a:gd name="T16" fmla="*/ 150 w 933"/>
                  <a:gd name="T17" fmla="*/ 62 h 119"/>
                  <a:gd name="T18" fmla="*/ 166 w 933"/>
                  <a:gd name="T19" fmla="*/ 62 h 119"/>
                  <a:gd name="T20" fmla="*/ 186 w 933"/>
                  <a:gd name="T21" fmla="*/ 62 h 119"/>
                  <a:gd name="T22" fmla="*/ 207 w 933"/>
                  <a:gd name="T23" fmla="*/ 67 h 119"/>
                  <a:gd name="T24" fmla="*/ 223 w 933"/>
                  <a:gd name="T25" fmla="*/ 67 h 119"/>
                  <a:gd name="T26" fmla="*/ 243 w 933"/>
                  <a:gd name="T27" fmla="*/ 67 h 119"/>
                  <a:gd name="T28" fmla="*/ 259 w 933"/>
                  <a:gd name="T29" fmla="*/ 67 h 119"/>
                  <a:gd name="T30" fmla="*/ 280 w 933"/>
                  <a:gd name="T31" fmla="*/ 67 h 119"/>
                  <a:gd name="T32" fmla="*/ 300 w 933"/>
                  <a:gd name="T33" fmla="*/ 67 h 119"/>
                  <a:gd name="T34" fmla="*/ 316 w 933"/>
                  <a:gd name="T35" fmla="*/ 72 h 119"/>
                  <a:gd name="T36" fmla="*/ 337 w 933"/>
                  <a:gd name="T37" fmla="*/ 72 h 119"/>
                  <a:gd name="T38" fmla="*/ 352 w 933"/>
                  <a:gd name="T39" fmla="*/ 67 h 119"/>
                  <a:gd name="T40" fmla="*/ 373 w 933"/>
                  <a:gd name="T41" fmla="*/ 67 h 119"/>
                  <a:gd name="T42" fmla="*/ 388 w 933"/>
                  <a:gd name="T43" fmla="*/ 62 h 119"/>
                  <a:gd name="T44" fmla="*/ 409 w 933"/>
                  <a:gd name="T45" fmla="*/ 57 h 119"/>
                  <a:gd name="T46" fmla="*/ 430 w 933"/>
                  <a:gd name="T47" fmla="*/ 57 h 119"/>
                  <a:gd name="T48" fmla="*/ 445 w 933"/>
                  <a:gd name="T49" fmla="*/ 51 h 119"/>
                  <a:gd name="T50" fmla="*/ 466 w 933"/>
                  <a:gd name="T51" fmla="*/ 46 h 119"/>
                  <a:gd name="T52" fmla="*/ 482 w 933"/>
                  <a:gd name="T53" fmla="*/ 41 h 119"/>
                  <a:gd name="T54" fmla="*/ 502 w 933"/>
                  <a:gd name="T55" fmla="*/ 31 h 119"/>
                  <a:gd name="T56" fmla="*/ 523 w 933"/>
                  <a:gd name="T57" fmla="*/ 20 h 119"/>
                  <a:gd name="T58" fmla="*/ 539 w 933"/>
                  <a:gd name="T59" fmla="*/ 10 h 119"/>
                  <a:gd name="T60" fmla="*/ 560 w 933"/>
                  <a:gd name="T61" fmla="*/ 5 h 119"/>
                  <a:gd name="T62" fmla="*/ 575 w 933"/>
                  <a:gd name="T63" fmla="*/ 0 h 119"/>
                  <a:gd name="T64" fmla="*/ 596 w 933"/>
                  <a:gd name="T65" fmla="*/ 5 h 119"/>
                  <a:gd name="T66" fmla="*/ 617 w 933"/>
                  <a:gd name="T67" fmla="*/ 20 h 119"/>
                  <a:gd name="T68" fmla="*/ 632 w 933"/>
                  <a:gd name="T69" fmla="*/ 46 h 119"/>
                  <a:gd name="T70" fmla="*/ 653 w 933"/>
                  <a:gd name="T71" fmla="*/ 72 h 119"/>
                  <a:gd name="T72" fmla="*/ 668 w 933"/>
                  <a:gd name="T73" fmla="*/ 98 h 119"/>
                  <a:gd name="T74" fmla="*/ 689 w 933"/>
                  <a:gd name="T75" fmla="*/ 114 h 119"/>
                  <a:gd name="T76" fmla="*/ 705 w 933"/>
                  <a:gd name="T77" fmla="*/ 119 h 119"/>
                  <a:gd name="T78" fmla="*/ 725 w 933"/>
                  <a:gd name="T79" fmla="*/ 114 h 119"/>
                  <a:gd name="T80" fmla="*/ 746 w 933"/>
                  <a:gd name="T81" fmla="*/ 103 h 119"/>
                  <a:gd name="T82" fmla="*/ 762 w 933"/>
                  <a:gd name="T83" fmla="*/ 93 h 119"/>
                  <a:gd name="T84" fmla="*/ 782 w 933"/>
                  <a:gd name="T85" fmla="*/ 88 h 119"/>
                  <a:gd name="T86" fmla="*/ 798 w 933"/>
                  <a:gd name="T87" fmla="*/ 77 h 119"/>
                  <a:gd name="T88" fmla="*/ 819 w 933"/>
                  <a:gd name="T89" fmla="*/ 77 h 119"/>
                  <a:gd name="T90" fmla="*/ 839 w 933"/>
                  <a:gd name="T91" fmla="*/ 72 h 119"/>
                  <a:gd name="T92" fmla="*/ 855 w 933"/>
                  <a:gd name="T93" fmla="*/ 72 h 119"/>
                  <a:gd name="T94" fmla="*/ 876 w 933"/>
                  <a:gd name="T95" fmla="*/ 67 h 119"/>
                  <a:gd name="T96" fmla="*/ 891 w 933"/>
                  <a:gd name="T97" fmla="*/ 67 h 119"/>
                  <a:gd name="T98" fmla="*/ 912 w 933"/>
                  <a:gd name="T99" fmla="*/ 67 h 119"/>
                  <a:gd name="T100" fmla="*/ 933 w 933"/>
                  <a:gd name="T101"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57"/>
                    </a:moveTo>
                    <a:lnTo>
                      <a:pt x="20" y="62"/>
                    </a:lnTo>
                    <a:lnTo>
                      <a:pt x="36" y="62"/>
                    </a:lnTo>
                    <a:lnTo>
                      <a:pt x="57" y="62"/>
                    </a:lnTo>
                    <a:lnTo>
                      <a:pt x="72" y="62"/>
                    </a:lnTo>
                    <a:lnTo>
                      <a:pt x="93" y="62"/>
                    </a:lnTo>
                    <a:lnTo>
                      <a:pt x="114" y="62"/>
                    </a:lnTo>
                    <a:lnTo>
                      <a:pt x="129" y="62"/>
                    </a:lnTo>
                    <a:lnTo>
                      <a:pt x="150" y="62"/>
                    </a:lnTo>
                    <a:lnTo>
                      <a:pt x="166" y="62"/>
                    </a:lnTo>
                    <a:lnTo>
                      <a:pt x="186" y="62"/>
                    </a:lnTo>
                    <a:lnTo>
                      <a:pt x="207" y="67"/>
                    </a:lnTo>
                    <a:lnTo>
                      <a:pt x="223" y="67"/>
                    </a:lnTo>
                    <a:lnTo>
                      <a:pt x="243" y="67"/>
                    </a:lnTo>
                    <a:lnTo>
                      <a:pt x="259" y="67"/>
                    </a:lnTo>
                    <a:lnTo>
                      <a:pt x="280" y="67"/>
                    </a:lnTo>
                    <a:lnTo>
                      <a:pt x="300" y="67"/>
                    </a:lnTo>
                    <a:lnTo>
                      <a:pt x="316" y="72"/>
                    </a:lnTo>
                    <a:lnTo>
                      <a:pt x="337" y="72"/>
                    </a:lnTo>
                    <a:lnTo>
                      <a:pt x="352" y="67"/>
                    </a:lnTo>
                    <a:lnTo>
                      <a:pt x="373" y="67"/>
                    </a:lnTo>
                    <a:lnTo>
                      <a:pt x="388" y="62"/>
                    </a:lnTo>
                    <a:lnTo>
                      <a:pt x="409" y="57"/>
                    </a:lnTo>
                    <a:lnTo>
                      <a:pt x="430" y="57"/>
                    </a:lnTo>
                    <a:lnTo>
                      <a:pt x="445" y="51"/>
                    </a:lnTo>
                    <a:lnTo>
                      <a:pt x="466" y="46"/>
                    </a:lnTo>
                    <a:lnTo>
                      <a:pt x="482" y="41"/>
                    </a:lnTo>
                    <a:lnTo>
                      <a:pt x="502" y="31"/>
                    </a:lnTo>
                    <a:lnTo>
                      <a:pt x="523" y="20"/>
                    </a:lnTo>
                    <a:lnTo>
                      <a:pt x="539" y="10"/>
                    </a:lnTo>
                    <a:lnTo>
                      <a:pt x="560" y="5"/>
                    </a:lnTo>
                    <a:lnTo>
                      <a:pt x="575" y="0"/>
                    </a:lnTo>
                    <a:lnTo>
                      <a:pt x="596" y="5"/>
                    </a:lnTo>
                    <a:lnTo>
                      <a:pt x="617" y="20"/>
                    </a:lnTo>
                    <a:lnTo>
                      <a:pt x="632" y="46"/>
                    </a:lnTo>
                    <a:lnTo>
                      <a:pt x="653" y="72"/>
                    </a:lnTo>
                    <a:lnTo>
                      <a:pt x="668" y="98"/>
                    </a:lnTo>
                    <a:lnTo>
                      <a:pt x="689" y="114"/>
                    </a:lnTo>
                    <a:lnTo>
                      <a:pt x="705" y="119"/>
                    </a:lnTo>
                    <a:lnTo>
                      <a:pt x="725" y="114"/>
                    </a:lnTo>
                    <a:lnTo>
                      <a:pt x="746" y="103"/>
                    </a:lnTo>
                    <a:lnTo>
                      <a:pt x="762" y="93"/>
                    </a:lnTo>
                    <a:lnTo>
                      <a:pt x="782" y="88"/>
                    </a:lnTo>
                    <a:lnTo>
                      <a:pt x="798" y="77"/>
                    </a:lnTo>
                    <a:lnTo>
                      <a:pt x="819" y="77"/>
                    </a:lnTo>
                    <a:lnTo>
                      <a:pt x="839" y="72"/>
                    </a:lnTo>
                    <a:lnTo>
                      <a:pt x="855" y="72"/>
                    </a:lnTo>
                    <a:lnTo>
                      <a:pt x="876" y="67"/>
                    </a:lnTo>
                    <a:lnTo>
                      <a:pt x="891" y="67"/>
                    </a:lnTo>
                    <a:lnTo>
                      <a:pt x="912" y="67"/>
                    </a:lnTo>
                    <a:lnTo>
                      <a:pt x="933" y="6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6" name="Freeform 188"/>
              <p:cNvSpPr>
                <a:spLocks/>
              </p:cNvSpPr>
              <p:nvPr/>
            </p:nvSpPr>
            <p:spPr bwMode="auto">
              <a:xfrm flipH="1">
                <a:off x="3724" y="3081"/>
                <a:ext cx="240" cy="39"/>
              </a:xfrm>
              <a:custGeom>
                <a:avLst/>
                <a:gdLst>
                  <a:gd name="T0" fmla="*/ 0 w 933"/>
                  <a:gd name="T1" fmla="*/ 57 h 119"/>
                  <a:gd name="T2" fmla="*/ 20 w 933"/>
                  <a:gd name="T3" fmla="*/ 62 h 119"/>
                  <a:gd name="T4" fmla="*/ 36 w 933"/>
                  <a:gd name="T5" fmla="*/ 62 h 119"/>
                  <a:gd name="T6" fmla="*/ 57 w 933"/>
                  <a:gd name="T7" fmla="*/ 62 h 119"/>
                  <a:gd name="T8" fmla="*/ 72 w 933"/>
                  <a:gd name="T9" fmla="*/ 62 h 119"/>
                  <a:gd name="T10" fmla="*/ 93 w 933"/>
                  <a:gd name="T11" fmla="*/ 62 h 119"/>
                  <a:gd name="T12" fmla="*/ 114 w 933"/>
                  <a:gd name="T13" fmla="*/ 62 h 119"/>
                  <a:gd name="T14" fmla="*/ 129 w 933"/>
                  <a:gd name="T15" fmla="*/ 62 h 119"/>
                  <a:gd name="T16" fmla="*/ 150 w 933"/>
                  <a:gd name="T17" fmla="*/ 62 h 119"/>
                  <a:gd name="T18" fmla="*/ 166 w 933"/>
                  <a:gd name="T19" fmla="*/ 62 h 119"/>
                  <a:gd name="T20" fmla="*/ 186 w 933"/>
                  <a:gd name="T21" fmla="*/ 62 h 119"/>
                  <a:gd name="T22" fmla="*/ 207 w 933"/>
                  <a:gd name="T23" fmla="*/ 67 h 119"/>
                  <a:gd name="T24" fmla="*/ 223 w 933"/>
                  <a:gd name="T25" fmla="*/ 67 h 119"/>
                  <a:gd name="T26" fmla="*/ 243 w 933"/>
                  <a:gd name="T27" fmla="*/ 67 h 119"/>
                  <a:gd name="T28" fmla="*/ 259 w 933"/>
                  <a:gd name="T29" fmla="*/ 67 h 119"/>
                  <a:gd name="T30" fmla="*/ 280 w 933"/>
                  <a:gd name="T31" fmla="*/ 67 h 119"/>
                  <a:gd name="T32" fmla="*/ 300 w 933"/>
                  <a:gd name="T33" fmla="*/ 67 h 119"/>
                  <a:gd name="T34" fmla="*/ 316 w 933"/>
                  <a:gd name="T35" fmla="*/ 72 h 119"/>
                  <a:gd name="T36" fmla="*/ 337 w 933"/>
                  <a:gd name="T37" fmla="*/ 72 h 119"/>
                  <a:gd name="T38" fmla="*/ 352 w 933"/>
                  <a:gd name="T39" fmla="*/ 67 h 119"/>
                  <a:gd name="T40" fmla="*/ 373 w 933"/>
                  <a:gd name="T41" fmla="*/ 67 h 119"/>
                  <a:gd name="T42" fmla="*/ 388 w 933"/>
                  <a:gd name="T43" fmla="*/ 62 h 119"/>
                  <a:gd name="T44" fmla="*/ 409 w 933"/>
                  <a:gd name="T45" fmla="*/ 57 h 119"/>
                  <a:gd name="T46" fmla="*/ 430 w 933"/>
                  <a:gd name="T47" fmla="*/ 57 h 119"/>
                  <a:gd name="T48" fmla="*/ 445 w 933"/>
                  <a:gd name="T49" fmla="*/ 51 h 119"/>
                  <a:gd name="T50" fmla="*/ 466 w 933"/>
                  <a:gd name="T51" fmla="*/ 46 h 119"/>
                  <a:gd name="T52" fmla="*/ 482 w 933"/>
                  <a:gd name="T53" fmla="*/ 41 h 119"/>
                  <a:gd name="T54" fmla="*/ 502 w 933"/>
                  <a:gd name="T55" fmla="*/ 31 h 119"/>
                  <a:gd name="T56" fmla="*/ 523 w 933"/>
                  <a:gd name="T57" fmla="*/ 20 h 119"/>
                  <a:gd name="T58" fmla="*/ 539 w 933"/>
                  <a:gd name="T59" fmla="*/ 10 h 119"/>
                  <a:gd name="T60" fmla="*/ 560 w 933"/>
                  <a:gd name="T61" fmla="*/ 5 h 119"/>
                  <a:gd name="T62" fmla="*/ 575 w 933"/>
                  <a:gd name="T63" fmla="*/ 0 h 119"/>
                  <a:gd name="T64" fmla="*/ 596 w 933"/>
                  <a:gd name="T65" fmla="*/ 5 h 119"/>
                  <a:gd name="T66" fmla="*/ 617 w 933"/>
                  <a:gd name="T67" fmla="*/ 20 h 119"/>
                  <a:gd name="T68" fmla="*/ 632 w 933"/>
                  <a:gd name="T69" fmla="*/ 46 h 119"/>
                  <a:gd name="T70" fmla="*/ 653 w 933"/>
                  <a:gd name="T71" fmla="*/ 72 h 119"/>
                  <a:gd name="T72" fmla="*/ 668 w 933"/>
                  <a:gd name="T73" fmla="*/ 98 h 119"/>
                  <a:gd name="T74" fmla="*/ 689 w 933"/>
                  <a:gd name="T75" fmla="*/ 114 h 119"/>
                  <a:gd name="T76" fmla="*/ 705 w 933"/>
                  <a:gd name="T77" fmla="*/ 119 h 119"/>
                  <a:gd name="T78" fmla="*/ 725 w 933"/>
                  <a:gd name="T79" fmla="*/ 114 h 119"/>
                  <a:gd name="T80" fmla="*/ 746 w 933"/>
                  <a:gd name="T81" fmla="*/ 103 h 119"/>
                  <a:gd name="T82" fmla="*/ 762 w 933"/>
                  <a:gd name="T83" fmla="*/ 93 h 119"/>
                  <a:gd name="T84" fmla="*/ 782 w 933"/>
                  <a:gd name="T85" fmla="*/ 88 h 119"/>
                  <a:gd name="T86" fmla="*/ 798 w 933"/>
                  <a:gd name="T87" fmla="*/ 77 h 119"/>
                  <a:gd name="T88" fmla="*/ 819 w 933"/>
                  <a:gd name="T89" fmla="*/ 77 h 119"/>
                  <a:gd name="T90" fmla="*/ 839 w 933"/>
                  <a:gd name="T91" fmla="*/ 72 h 119"/>
                  <a:gd name="T92" fmla="*/ 855 w 933"/>
                  <a:gd name="T93" fmla="*/ 72 h 119"/>
                  <a:gd name="T94" fmla="*/ 876 w 933"/>
                  <a:gd name="T95" fmla="*/ 67 h 119"/>
                  <a:gd name="T96" fmla="*/ 891 w 933"/>
                  <a:gd name="T97" fmla="*/ 67 h 119"/>
                  <a:gd name="T98" fmla="*/ 912 w 933"/>
                  <a:gd name="T99" fmla="*/ 67 h 119"/>
                  <a:gd name="T100" fmla="*/ 933 w 933"/>
                  <a:gd name="T101"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57"/>
                    </a:moveTo>
                    <a:lnTo>
                      <a:pt x="20" y="62"/>
                    </a:lnTo>
                    <a:lnTo>
                      <a:pt x="36" y="62"/>
                    </a:lnTo>
                    <a:lnTo>
                      <a:pt x="57" y="62"/>
                    </a:lnTo>
                    <a:lnTo>
                      <a:pt x="72" y="62"/>
                    </a:lnTo>
                    <a:lnTo>
                      <a:pt x="93" y="62"/>
                    </a:lnTo>
                    <a:lnTo>
                      <a:pt x="114" y="62"/>
                    </a:lnTo>
                    <a:lnTo>
                      <a:pt x="129" y="62"/>
                    </a:lnTo>
                    <a:lnTo>
                      <a:pt x="150" y="62"/>
                    </a:lnTo>
                    <a:lnTo>
                      <a:pt x="166" y="62"/>
                    </a:lnTo>
                    <a:lnTo>
                      <a:pt x="186" y="62"/>
                    </a:lnTo>
                    <a:lnTo>
                      <a:pt x="207" y="67"/>
                    </a:lnTo>
                    <a:lnTo>
                      <a:pt x="223" y="67"/>
                    </a:lnTo>
                    <a:lnTo>
                      <a:pt x="243" y="67"/>
                    </a:lnTo>
                    <a:lnTo>
                      <a:pt x="259" y="67"/>
                    </a:lnTo>
                    <a:lnTo>
                      <a:pt x="280" y="67"/>
                    </a:lnTo>
                    <a:lnTo>
                      <a:pt x="300" y="67"/>
                    </a:lnTo>
                    <a:lnTo>
                      <a:pt x="316" y="72"/>
                    </a:lnTo>
                    <a:lnTo>
                      <a:pt x="337" y="72"/>
                    </a:lnTo>
                    <a:lnTo>
                      <a:pt x="352" y="67"/>
                    </a:lnTo>
                    <a:lnTo>
                      <a:pt x="373" y="67"/>
                    </a:lnTo>
                    <a:lnTo>
                      <a:pt x="388" y="62"/>
                    </a:lnTo>
                    <a:lnTo>
                      <a:pt x="409" y="57"/>
                    </a:lnTo>
                    <a:lnTo>
                      <a:pt x="430" y="57"/>
                    </a:lnTo>
                    <a:lnTo>
                      <a:pt x="445" y="51"/>
                    </a:lnTo>
                    <a:lnTo>
                      <a:pt x="466" y="46"/>
                    </a:lnTo>
                    <a:lnTo>
                      <a:pt x="482" y="41"/>
                    </a:lnTo>
                    <a:lnTo>
                      <a:pt x="502" y="31"/>
                    </a:lnTo>
                    <a:lnTo>
                      <a:pt x="523" y="20"/>
                    </a:lnTo>
                    <a:lnTo>
                      <a:pt x="539" y="10"/>
                    </a:lnTo>
                    <a:lnTo>
                      <a:pt x="560" y="5"/>
                    </a:lnTo>
                    <a:lnTo>
                      <a:pt x="575" y="0"/>
                    </a:lnTo>
                    <a:lnTo>
                      <a:pt x="596" y="5"/>
                    </a:lnTo>
                    <a:lnTo>
                      <a:pt x="617" y="20"/>
                    </a:lnTo>
                    <a:lnTo>
                      <a:pt x="632" y="46"/>
                    </a:lnTo>
                    <a:lnTo>
                      <a:pt x="653" y="72"/>
                    </a:lnTo>
                    <a:lnTo>
                      <a:pt x="668" y="98"/>
                    </a:lnTo>
                    <a:lnTo>
                      <a:pt x="689" y="114"/>
                    </a:lnTo>
                    <a:lnTo>
                      <a:pt x="705" y="119"/>
                    </a:lnTo>
                    <a:lnTo>
                      <a:pt x="725" y="114"/>
                    </a:lnTo>
                    <a:lnTo>
                      <a:pt x="746" y="103"/>
                    </a:lnTo>
                    <a:lnTo>
                      <a:pt x="762" y="93"/>
                    </a:lnTo>
                    <a:lnTo>
                      <a:pt x="782" y="88"/>
                    </a:lnTo>
                    <a:lnTo>
                      <a:pt x="798" y="77"/>
                    </a:lnTo>
                    <a:lnTo>
                      <a:pt x="819" y="77"/>
                    </a:lnTo>
                    <a:lnTo>
                      <a:pt x="839" y="72"/>
                    </a:lnTo>
                    <a:lnTo>
                      <a:pt x="855" y="72"/>
                    </a:lnTo>
                    <a:lnTo>
                      <a:pt x="876" y="67"/>
                    </a:lnTo>
                    <a:lnTo>
                      <a:pt x="891" y="67"/>
                    </a:lnTo>
                    <a:lnTo>
                      <a:pt x="912" y="67"/>
                    </a:lnTo>
                    <a:lnTo>
                      <a:pt x="933" y="6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7" name="Freeform 189"/>
              <p:cNvSpPr>
                <a:spLocks/>
              </p:cNvSpPr>
              <p:nvPr/>
            </p:nvSpPr>
            <p:spPr bwMode="auto">
              <a:xfrm flipH="1">
                <a:off x="3724" y="2990"/>
                <a:ext cx="240" cy="39"/>
              </a:xfrm>
              <a:custGeom>
                <a:avLst/>
                <a:gdLst>
                  <a:gd name="T0" fmla="*/ 0 w 933"/>
                  <a:gd name="T1" fmla="*/ 62 h 119"/>
                  <a:gd name="T2" fmla="*/ 20 w 933"/>
                  <a:gd name="T3" fmla="*/ 62 h 119"/>
                  <a:gd name="T4" fmla="*/ 36 w 933"/>
                  <a:gd name="T5" fmla="*/ 62 h 119"/>
                  <a:gd name="T6" fmla="*/ 57 w 933"/>
                  <a:gd name="T7" fmla="*/ 62 h 119"/>
                  <a:gd name="T8" fmla="*/ 72 w 933"/>
                  <a:gd name="T9" fmla="*/ 62 h 119"/>
                  <a:gd name="T10" fmla="*/ 93 w 933"/>
                  <a:gd name="T11" fmla="*/ 62 h 119"/>
                  <a:gd name="T12" fmla="*/ 114 w 933"/>
                  <a:gd name="T13" fmla="*/ 62 h 119"/>
                  <a:gd name="T14" fmla="*/ 129 w 933"/>
                  <a:gd name="T15" fmla="*/ 62 h 119"/>
                  <a:gd name="T16" fmla="*/ 150 w 933"/>
                  <a:gd name="T17" fmla="*/ 67 h 119"/>
                  <a:gd name="T18" fmla="*/ 166 w 933"/>
                  <a:gd name="T19" fmla="*/ 67 h 119"/>
                  <a:gd name="T20" fmla="*/ 186 w 933"/>
                  <a:gd name="T21" fmla="*/ 67 h 119"/>
                  <a:gd name="T22" fmla="*/ 207 w 933"/>
                  <a:gd name="T23" fmla="*/ 72 h 119"/>
                  <a:gd name="T24" fmla="*/ 223 w 933"/>
                  <a:gd name="T25" fmla="*/ 72 h 119"/>
                  <a:gd name="T26" fmla="*/ 243 w 933"/>
                  <a:gd name="T27" fmla="*/ 72 h 119"/>
                  <a:gd name="T28" fmla="*/ 259 w 933"/>
                  <a:gd name="T29" fmla="*/ 72 h 119"/>
                  <a:gd name="T30" fmla="*/ 280 w 933"/>
                  <a:gd name="T31" fmla="*/ 72 h 119"/>
                  <a:gd name="T32" fmla="*/ 300 w 933"/>
                  <a:gd name="T33" fmla="*/ 72 h 119"/>
                  <a:gd name="T34" fmla="*/ 316 w 933"/>
                  <a:gd name="T35" fmla="*/ 72 h 119"/>
                  <a:gd name="T36" fmla="*/ 337 w 933"/>
                  <a:gd name="T37" fmla="*/ 67 h 119"/>
                  <a:gd name="T38" fmla="*/ 352 w 933"/>
                  <a:gd name="T39" fmla="*/ 62 h 119"/>
                  <a:gd name="T40" fmla="*/ 373 w 933"/>
                  <a:gd name="T41" fmla="*/ 57 h 119"/>
                  <a:gd name="T42" fmla="*/ 388 w 933"/>
                  <a:gd name="T43" fmla="*/ 52 h 119"/>
                  <a:gd name="T44" fmla="*/ 409 w 933"/>
                  <a:gd name="T45" fmla="*/ 46 h 119"/>
                  <a:gd name="T46" fmla="*/ 430 w 933"/>
                  <a:gd name="T47" fmla="*/ 36 h 119"/>
                  <a:gd name="T48" fmla="*/ 445 w 933"/>
                  <a:gd name="T49" fmla="*/ 26 h 119"/>
                  <a:gd name="T50" fmla="*/ 466 w 933"/>
                  <a:gd name="T51" fmla="*/ 10 h 119"/>
                  <a:gd name="T52" fmla="*/ 482 w 933"/>
                  <a:gd name="T53" fmla="*/ 5 h 119"/>
                  <a:gd name="T54" fmla="*/ 502 w 933"/>
                  <a:gd name="T55" fmla="*/ 0 h 119"/>
                  <a:gd name="T56" fmla="*/ 523 w 933"/>
                  <a:gd name="T57" fmla="*/ 0 h 119"/>
                  <a:gd name="T58" fmla="*/ 539 w 933"/>
                  <a:gd name="T59" fmla="*/ 15 h 119"/>
                  <a:gd name="T60" fmla="*/ 560 w 933"/>
                  <a:gd name="T61" fmla="*/ 36 h 119"/>
                  <a:gd name="T62" fmla="*/ 575 w 933"/>
                  <a:gd name="T63" fmla="*/ 62 h 119"/>
                  <a:gd name="T64" fmla="*/ 596 w 933"/>
                  <a:gd name="T65" fmla="*/ 93 h 119"/>
                  <a:gd name="T66" fmla="*/ 617 w 933"/>
                  <a:gd name="T67" fmla="*/ 109 h 119"/>
                  <a:gd name="T68" fmla="*/ 632 w 933"/>
                  <a:gd name="T69" fmla="*/ 114 h 119"/>
                  <a:gd name="T70" fmla="*/ 653 w 933"/>
                  <a:gd name="T71" fmla="*/ 119 h 119"/>
                  <a:gd name="T72" fmla="*/ 668 w 933"/>
                  <a:gd name="T73" fmla="*/ 114 h 119"/>
                  <a:gd name="T74" fmla="*/ 689 w 933"/>
                  <a:gd name="T75" fmla="*/ 109 h 119"/>
                  <a:gd name="T76" fmla="*/ 705 w 933"/>
                  <a:gd name="T77" fmla="*/ 98 h 119"/>
                  <a:gd name="T78" fmla="*/ 725 w 933"/>
                  <a:gd name="T79" fmla="*/ 88 h 119"/>
                  <a:gd name="T80" fmla="*/ 746 w 933"/>
                  <a:gd name="T81" fmla="*/ 83 h 119"/>
                  <a:gd name="T82" fmla="*/ 762 w 933"/>
                  <a:gd name="T83" fmla="*/ 77 h 119"/>
                  <a:gd name="T84" fmla="*/ 782 w 933"/>
                  <a:gd name="T85" fmla="*/ 77 h 119"/>
                  <a:gd name="T86" fmla="*/ 798 w 933"/>
                  <a:gd name="T87" fmla="*/ 72 h 119"/>
                  <a:gd name="T88" fmla="*/ 819 w 933"/>
                  <a:gd name="T89" fmla="*/ 72 h 119"/>
                  <a:gd name="T90" fmla="*/ 839 w 933"/>
                  <a:gd name="T91" fmla="*/ 72 h 119"/>
                  <a:gd name="T92" fmla="*/ 855 w 933"/>
                  <a:gd name="T93" fmla="*/ 72 h 119"/>
                  <a:gd name="T94" fmla="*/ 876 w 933"/>
                  <a:gd name="T95" fmla="*/ 67 h 119"/>
                  <a:gd name="T96" fmla="*/ 891 w 933"/>
                  <a:gd name="T97" fmla="*/ 67 h 119"/>
                  <a:gd name="T98" fmla="*/ 912 w 933"/>
                  <a:gd name="T99" fmla="*/ 67 h 119"/>
                  <a:gd name="T100" fmla="*/ 933 w 933"/>
                  <a:gd name="T101"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62"/>
                    </a:moveTo>
                    <a:lnTo>
                      <a:pt x="20" y="62"/>
                    </a:lnTo>
                    <a:lnTo>
                      <a:pt x="36" y="62"/>
                    </a:lnTo>
                    <a:lnTo>
                      <a:pt x="57" y="62"/>
                    </a:lnTo>
                    <a:lnTo>
                      <a:pt x="72" y="62"/>
                    </a:lnTo>
                    <a:lnTo>
                      <a:pt x="93" y="62"/>
                    </a:lnTo>
                    <a:lnTo>
                      <a:pt x="114" y="62"/>
                    </a:lnTo>
                    <a:lnTo>
                      <a:pt x="129" y="62"/>
                    </a:lnTo>
                    <a:lnTo>
                      <a:pt x="150" y="67"/>
                    </a:lnTo>
                    <a:lnTo>
                      <a:pt x="166" y="67"/>
                    </a:lnTo>
                    <a:lnTo>
                      <a:pt x="186" y="67"/>
                    </a:lnTo>
                    <a:lnTo>
                      <a:pt x="207" y="72"/>
                    </a:lnTo>
                    <a:lnTo>
                      <a:pt x="223" y="72"/>
                    </a:lnTo>
                    <a:lnTo>
                      <a:pt x="243" y="72"/>
                    </a:lnTo>
                    <a:lnTo>
                      <a:pt x="259" y="72"/>
                    </a:lnTo>
                    <a:lnTo>
                      <a:pt x="280" y="72"/>
                    </a:lnTo>
                    <a:lnTo>
                      <a:pt x="300" y="72"/>
                    </a:lnTo>
                    <a:lnTo>
                      <a:pt x="316" y="72"/>
                    </a:lnTo>
                    <a:lnTo>
                      <a:pt x="337" y="67"/>
                    </a:lnTo>
                    <a:lnTo>
                      <a:pt x="352" y="62"/>
                    </a:lnTo>
                    <a:lnTo>
                      <a:pt x="373" y="57"/>
                    </a:lnTo>
                    <a:lnTo>
                      <a:pt x="388" y="52"/>
                    </a:lnTo>
                    <a:lnTo>
                      <a:pt x="409" y="46"/>
                    </a:lnTo>
                    <a:lnTo>
                      <a:pt x="430" y="36"/>
                    </a:lnTo>
                    <a:lnTo>
                      <a:pt x="445" y="26"/>
                    </a:lnTo>
                    <a:lnTo>
                      <a:pt x="466" y="10"/>
                    </a:lnTo>
                    <a:lnTo>
                      <a:pt x="482" y="5"/>
                    </a:lnTo>
                    <a:lnTo>
                      <a:pt x="502" y="0"/>
                    </a:lnTo>
                    <a:lnTo>
                      <a:pt x="523" y="0"/>
                    </a:lnTo>
                    <a:lnTo>
                      <a:pt x="539" y="15"/>
                    </a:lnTo>
                    <a:lnTo>
                      <a:pt x="560" y="36"/>
                    </a:lnTo>
                    <a:lnTo>
                      <a:pt x="575" y="62"/>
                    </a:lnTo>
                    <a:lnTo>
                      <a:pt x="596" y="93"/>
                    </a:lnTo>
                    <a:lnTo>
                      <a:pt x="617" y="109"/>
                    </a:lnTo>
                    <a:lnTo>
                      <a:pt x="632" y="114"/>
                    </a:lnTo>
                    <a:lnTo>
                      <a:pt x="653" y="119"/>
                    </a:lnTo>
                    <a:lnTo>
                      <a:pt x="668" y="114"/>
                    </a:lnTo>
                    <a:lnTo>
                      <a:pt x="689" y="109"/>
                    </a:lnTo>
                    <a:lnTo>
                      <a:pt x="705" y="98"/>
                    </a:lnTo>
                    <a:lnTo>
                      <a:pt x="725" y="88"/>
                    </a:lnTo>
                    <a:lnTo>
                      <a:pt x="746" y="83"/>
                    </a:lnTo>
                    <a:lnTo>
                      <a:pt x="762" y="77"/>
                    </a:lnTo>
                    <a:lnTo>
                      <a:pt x="782" y="77"/>
                    </a:lnTo>
                    <a:lnTo>
                      <a:pt x="798" y="72"/>
                    </a:lnTo>
                    <a:lnTo>
                      <a:pt x="819" y="72"/>
                    </a:lnTo>
                    <a:lnTo>
                      <a:pt x="839" y="72"/>
                    </a:lnTo>
                    <a:lnTo>
                      <a:pt x="855" y="72"/>
                    </a:lnTo>
                    <a:lnTo>
                      <a:pt x="876" y="67"/>
                    </a:lnTo>
                    <a:lnTo>
                      <a:pt x="891" y="67"/>
                    </a:lnTo>
                    <a:lnTo>
                      <a:pt x="912" y="67"/>
                    </a:lnTo>
                    <a:lnTo>
                      <a:pt x="933" y="6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8" name="Freeform 190"/>
              <p:cNvSpPr>
                <a:spLocks/>
              </p:cNvSpPr>
              <p:nvPr/>
            </p:nvSpPr>
            <p:spPr bwMode="auto">
              <a:xfrm flipH="1">
                <a:off x="3724" y="2990"/>
                <a:ext cx="240" cy="39"/>
              </a:xfrm>
              <a:custGeom>
                <a:avLst/>
                <a:gdLst>
                  <a:gd name="T0" fmla="*/ 0 w 933"/>
                  <a:gd name="T1" fmla="*/ 62 h 119"/>
                  <a:gd name="T2" fmla="*/ 20 w 933"/>
                  <a:gd name="T3" fmla="*/ 62 h 119"/>
                  <a:gd name="T4" fmla="*/ 36 w 933"/>
                  <a:gd name="T5" fmla="*/ 62 h 119"/>
                  <a:gd name="T6" fmla="*/ 57 w 933"/>
                  <a:gd name="T7" fmla="*/ 62 h 119"/>
                  <a:gd name="T8" fmla="*/ 72 w 933"/>
                  <a:gd name="T9" fmla="*/ 62 h 119"/>
                  <a:gd name="T10" fmla="*/ 93 w 933"/>
                  <a:gd name="T11" fmla="*/ 62 h 119"/>
                  <a:gd name="T12" fmla="*/ 114 w 933"/>
                  <a:gd name="T13" fmla="*/ 62 h 119"/>
                  <a:gd name="T14" fmla="*/ 129 w 933"/>
                  <a:gd name="T15" fmla="*/ 62 h 119"/>
                  <a:gd name="T16" fmla="*/ 150 w 933"/>
                  <a:gd name="T17" fmla="*/ 67 h 119"/>
                  <a:gd name="T18" fmla="*/ 166 w 933"/>
                  <a:gd name="T19" fmla="*/ 67 h 119"/>
                  <a:gd name="T20" fmla="*/ 186 w 933"/>
                  <a:gd name="T21" fmla="*/ 67 h 119"/>
                  <a:gd name="T22" fmla="*/ 207 w 933"/>
                  <a:gd name="T23" fmla="*/ 72 h 119"/>
                  <a:gd name="T24" fmla="*/ 223 w 933"/>
                  <a:gd name="T25" fmla="*/ 72 h 119"/>
                  <a:gd name="T26" fmla="*/ 243 w 933"/>
                  <a:gd name="T27" fmla="*/ 72 h 119"/>
                  <a:gd name="T28" fmla="*/ 259 w 933"/>
                  <a:gd name="T29" fmla="*/ 72 h 119"/>
                  <a:gd name="T30" fmla="*/ 280 w 933"/>
                  <a:gd name="T31" fmla="*/ 72 h 119"/>
                  <a:gd name="T32" fmla="*/ 300 w 933"/>
                  <a:gd name="T33" fmla="*/ 72 h 119"/>
                  <a:gd name="T34" fmla="*/ 316 w 933"/>
                  <a:gd name="T35" fmla="*/ 72 h 119"/>
                  <a:gd name="T36" fmla="*/ 337 w 933"/>
                  <a:gd name="T37" fmla="*/ 67 h 119"/>
                  <a:gd name="T38" fmla="*/ 352 w 933"/>
                  <a:gd name="T39" fmla="*/ 62 h 119"/>
                  <a:gd name="T40" fmla="*/ 373 w 933"/>
                  <a:gd name="T41" fmla="*/ 57 h 119"/>
                  <a:gd name="T42" fmla="*/ 388 w 933"/>
                  <a:gd name="T43" fmla="*/ 52 h 119"/>
                  <a:gd name="T44" fmla="*/ 409 w 933"/>
                  <a:gd name="T45" fmla="*/ 46 h 119"/>
                  <a:gd name="T46" fmla="*/ 430 w 933"/>
                  <a:gd name="T47" fmla="*/ 36 h 119"/>
                  <a:gd name="T48" fmla="*/ 445 w 933"/>
                  <a:gd name="T49" fmla="*/ 26 h 119"/>
                  <a:gd name="T50" fmla="*/ 466 w 933"/>
                  <a:gd name="T51" fmla="*/ 10 h 119"/>
                  <a:gd name="T52" fmla="*/ 482 w 933"/>
                  <a:gd name="T53" fmla="*/ 5 h 119"/>
                  <a:gd name="T54" fmla="*/ 502 w 933"/>
                  <a:gd name="T55" fmla="*/ 0 h 119"/>
                  <a:gd name="T56" fmla="*/ 523 w 933"/>
                  <a:gd name="T57" fmla="*/ 0 h 119"/>
                  <a:gd name="T58" fmla="*/ 539 w 933"/>
                  <a:gd name="T59" fmla="*/ 15 h 119"/>
                  <a:gd name="T60" fmla="*/ 560 w 933"/>
                  <a:gd name="T61" fmla="*/ 36 h 119"/>
                  <a:gd name="T62" fmla="*/ 575 w 933"/>
                  <a:gd name="T63" fmla="*/ 62 h 119"/>
                  <a:gd name="T64" fmla="*/ 596 w 933"/>
                  <a:gd name="T65" fmla="*/ 93 h 119"/>
                  <a:gd name="T66" fmla="*/ 617 w 933"/>
                  <a:gd name="T67" fmla="*/ 109 h 119"/>
                  <a:gd name="T68" fmla="*/ 632 w 933"/>
                  <a:gd name="T69" fmla="*/ 114 h 119"/>
                  <a:gd name="T70" fmla="*/ 653 w 933"/>
                  <a:gd name="T71" fmla="*/ 119 h 119"/>
                  <a:gd name="T72" fmla="*/ 668 w 933"/>
                  <a:gd name="T73" fmla="*/ 114 h 119"/>
                  <a:gd name="T74" fmla="*/ 689 w 933"/>
                  <a:gd name="T75" fmla="*/ 109 h 119"/>
                  <a:gd name="T76" fmla="*/ 705 w 933"/>
                  <a:gd name="T77" fmla="*/ 98 h 119"/>
                  <a:gd name="T78" fmla="*/ 725 w 933"/>
                  <a:gd name="T79" fmla="*/ 88 h 119"/>
                  <a:gd name="T80" fmla="*/ 746 w 933"/>
                  <a:gd name="T81" fmla="*/ 83 h 119"/>
                  <a:gd name="T82" fmla="*/ 762 w 933"/>
                  <a:gd name="T83" fmla="*/ 77 h 119"/>
                  <a:gd name="T84" fmla="*/ 782 w 933"/>
                  <a:gd name="T85" fmla="*/ 77 h 119"/>
                  <a:gd name="T86" fmla="*/ 798 w 933"/>
                  <a:gd name="T87" fmla="*/ 72 h 119"/>
                  <a:gd name="T88" fmla="*/ 819 w 933"/>
                  <a:gd name="T89" fmla="*/ 72 h 119"/>
                  <a:gd name="T90" fmla="*/ 839 w 933"/>
                  <a:gd name="T91" fmla="*/ 72 h 119"/>
                  <a:gd name="T92" fmla="*/ 855 w 933"/>
                  <a:gd name="T93" fmla="*/ 72 h 119"/>
                  <a:gd name="T94" fmla="*/ 876 w 933"/>
                  <a:gd name="T95" fmla="*/ 67 h 119"/>
                  <a:gd name="T96" fmla="*/ 891 w 933"/>
                  <a:gd name="T97" fmla="*/ 67 h 119"/>
                  <a:gd name="T98" fmla="*/ 912 w 933"/>
                  <a:gd name="T99" fmla="*/ 67 h 119"/>
                  <a:gd name="T100" fmla="*/ 933 w 933"/>
                  <a:gd name="T101" fmla="*/ 6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62"/>
                    </a:moveTo>
                    <a:lnTo>
                      <a:pt x="20" y="62"/>
                    </a:lnTo>
                    <a:lnTo>
                      <a:pt x="36" y="62"/>
                    </a:lnTo>
                    <a:lnTo>
                      <a:pt x="57" y="62"/>
                    </a:lnTo>
                    <a:lnTo>
                      <a:pt x="72" y="62"/>
                    </a:lnTo>
                    <a:lnTo>
                      <a:pt x="93" y="62"/>
                    </a:lnTo>
                    <a:lnTo>
                      <a:pt x="114" y="62"/>
                    </a:lnTo>
                    <a:lnTo>
                      <a:pt x="129" y="62"/>
                    </a:lnTo>
                    <a:lnTo>
                      <a:pt x="150" y="67"/>
                    </a:lnTo>
                    <a:lnTo>
                      <a:pt x="166" y="67"/>
                    </a:lnTo>
                    <a:lnTo>
                      <a:pt x="186" y="67"/>
                    </a:lnTo>
                    <a:lnTo>
                      <a:pt x="207" y="72"/>
                    </a:lnTo>
                    <a:lnTo>
                      <a:pt x="223" y="72"/>
                    </a:lnTo>
                    <a:lnTo>
                      <a:pt x="243" y="72"/>
                    </a:lnTo>
                    <a:lnTo>
                      <a:pt x="259" y="72"/>
                    </a:lnTo>
                    <a:lnTo>
                      <a:pt x="280" y="72"/>
                    </a:lnTo>
                    <a:lnTo>
                      <a:pt x="300" y="72"/>
                    </a:lnTo>
                    <a:lnTo>
                      <a:pt x="316" y="72"/>
                    </a:lnTo>
                    <a:lnTo>
                      <a:pt x="337" y="67"/>
                    </a:lnTo>
                    <a:lnTo>
                      <a:pt x="352" y="62"/>
                    </a:lnTo>
                    <a:lnTo>
                      <a:pt x="373" y="57"/>
                    </a:lnTo>
                    <a:lnTo>
                      <a:pt x="388" y="52"/>
                    </a:lnTo>
                    <a:lnTo>
                      <a:pt x="409" y="46"/>
                    </a:lnTo>
                    <a:lnTo>
                      <a:pt x="430" y="36"/>
                    </a:lnTo>
                    <a:lnTo>
                      <a:pt x="445" y="26"/>
                    </a:lnTo>
                    <a:lnTo>
                      <a:pt x="466" y="10"/>
                    </a:lnTo>
                    <a:lnTo>
                      <a:pt x="482" y="5"/>
                    </a:lnTo>
                    <a:lnTo>
                      <a:pt x="502" y="0"/>
                    </a:lnTo>
                    <a:lnTo>
                      <a:pt x="523" y="0"/>
                    </a:lnTo>
                    <a:lnTo>
                      <a:pt x="539" y="15"/>
                    </a:lnTo>
                    <a:lnTo>
                      <a:pt x="560" y="36"/>
                    </a:lnTo>
                    <a:lnTo>
                      <a:pt x="575" y="62"/>
                    </a:lnTo>
                    <a:lnTo>
                      <a:pt x="596" y="93"/>
                    </a:lnTo>
                    <a:lnTo>
                      <a:pt x="617" y="109"/>
                    </a:lnTo>
                    <a:lnTo>
                      <a:pt x="632" y="114"/>
                    </a:lnTo>
                    <a:lnTo>
                      <a:pt x="653" y="119"/>
                    </a:lnTo>
                    <a:lnTo>
                      <a:pt x="668" y="114"/>
                    </a:lnTo>
                    <a:lnTo>
                      <a:pt x="689" y="109"/>
                    </a:lnTo>
                    <a:lnTo>
                      <a:pt x="705" y="98"/>
                    </a:lnTo>
                    <a:lnTo>
                      <a:pt x="725" y="88"/>
                    </a:lnTo>
                    <a:lnTo>
                      <a:pt x="746" y="83"/>
                    </a:lnTo>
                    <a:lnTo>
                      <a:pt x="762" y="77"/>
                    </a:lnTo>
                    <a:lnTo>
                      <a:pt x="782" y="77"/>
                    </a:lnTo>
                    <a:lnTo>
                      <a:pt x="798" y="72"/>
                    </a:lnTo>
                    <a:lnTo>
                      <a:pt x="819" y="72"/>
                    </a:lnTo>
                    <a:lnTo>
                      <a:pt x="839" y="72"/>
                    </a:lnTo>
                    <a:lnTo>
                      <a:pt x="855" y="72"/>
                    </a:lnTo>
                    <a:lnTo>
                      <a:pt x="876" y="67"/>
                    </a:lnTo>
                    <a:lnTo>
                      <a:pt x="891" y="67"/>
                    </a:lnTo>
                    <a:lnTo>
                      <a:pt x="912" y="67"/>
                    </a:lnTo>
                    <a:lnTo>
                      <a:pt x="933" y="6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799" name="Freeform 191"/>
              <p:cNvSpPr>
                <a:spLocks/>
              </p:cNvSpPr>
              <p:nvPr/>
            </p:nvSpPr>
            <p:spPr bwMode="auto">
              <a:xfrm flipH="1">
                <a:off x="3724" y="2897"/>
                <a:ext cx="240" cy="39"/>
              </a:xfrm>
              <a:custGeom>
                <a:avLst/>
                <a:gdLst>
                  <a:gd name="T0" fmla="*/ 0 w 933"/>
                  <a:gd name="T1" fmla="*/ 72 h 119"/>
                  <a:gd name="T2" fmla="*/ 20 w 933"/>
                  <a:gd name="T3" fmla="*/ 72 h 119"/>
                  <a:gd name="T4" fmla="*/ 36 w 933"/>
                  <a:gd name="T5" fmla="*/ 72 h 119"/>
                  <a:gd name="T6" fmla="*/ 57 w 933"/>
                  <a:gd name="T7" fmla="*/ 72 h 119"/>
                  <a:gd name="T8" fmla="*/ 72 w 933"/>
                  <a:gd name="T9" fmla="*/ 72 h 119"/>
                  <a:gd name="T10" fmla="*/ 93 w 933"/>
                  <a:gd name="T11" fmla="*/ 72 h 119"/>
                  <a:gd name="T12" fmla="*/ 114 w 933"/>
                  <a:gd name="T13" fmla="*/ 72 h 119"/>
                  <a:gd name="T14" fmla="*/ 129 w 933"/>
                  <a:gd name="T15" fmla="*/ 72 h 119"/>
                  <a:gd name="T16" fmla="*/ 150 w 933"/>
                  <a:gd name="T17" fmla="*/ 72 h 119"/>
                  <a:gd name="T18" fmla="*/ 166 w 933"/>
                  <a:gd name="T19" fmla="*/ 77 h 119"/>
                  <a:gd name="T20" fmla="*/ 186 w 933"/>
                  <a:gd name="T21" fmla="*/ 77 h 119"/>
                  <a:gd name="T22" fmla="*/ 207 w 933"/>
                  <a:gd name="T23" fmla="*/ 83 h 119"/>
                  <a:gd name="T24" fmla="*/ 223 w 933"/>
                  <a:gd name="T25" fmla="*/ 83 h 119"/>
                  <a:gd name="T26" fmla="*/ 243 w 933"/>
                  <a:gd name="T27" fmla="*/ 83 h 119"/>
                  <a:gd name="T28" fmla="*/ 259 w 933"/>
                  <a:gd name="T29" fmla="*/ 83 h 119"/>
                  <a:gd name="T30" fmla="*/ 280 w 933"/>
                  <a:gd name="T31" fmla="*/ 77 h 119"/>
                  <a:gd name="T32" fmla="*/ 300 w 933"/>
                  <a:gd name="T33" fmla="*/ 77 h 119"/>
                  <a:gd name="T34" fmla="*/ 316 w 933"/>
                  <a:gd name="T35" fmla="*/ 72 h 119"/>
                  <a:gd name="T36" fmla="*/ 337 w 933"/>
                  <a:gd name="T37" fmla="*/ 67 h 119"/>
                  <a:gd name="T38" fmla="*/ 352 w 933"/>
                  <a:gd name="T39" fmla="*/ 62 h 119"/>
                  <a:gd name="T40" fmla="*/ 373 w 933"/>
                  <a:gd name="T41" fmla="*/ 51 h 119"/>
                  <a:gd name="T42" fmla="*/ 388 w 933"/>
                  <a:gd name="T43" fmla="*/ 36 h 119"/>
                  <a:gd name="T44" fmla="*/ 409 w 933"/>
                  <a:gd name="T45" fmla="*/ 20 h 119"/>
                  <a:gd name="T46" fmla="*/ 430 w 933"/>
                  <a:gd name="T47" fmla="*/ 10 h 119"/>
                  <a:gd name="T48" fmla="*/ 445 w 933"/>
                  <a:gd name="T49" fmla="*/ 0 h 119"/>
                  <a:gd name="T50" fmla="*/ 466 w 933"/>
                  <a:gd name="T51" fmla="*/ 0 h 119"/>
                  <a:gd name="T52" fmla="*/ 482 w 933"/>
                  <a:gd name="T53" fmla="*/ 15 h 119"/>
                  <a:gd name="T54" fmla="*/ 502 w 933"/>
                  <a:gd name="T55" fmla="*/ 36 h 119"/>
                  <a:gd name="T56" fmla="*/ 523 w 933"/>
                  <a:gd name="T57" fmla="*/ 67 h 119"/>
                  <a:gd name="T58" fmla="*/ 539 w 933"/>
                  <a:gd name="T59" fmla="*/ 93 h 119"/>
                  <a:gd name="T60" fmla="*/ 560 w 933"/>
                  <a:gd name="T61" fmla="*/ 114 h 119"/>
                  <a:gd name="T62" fmla="*/ 575 w 933"/>
                  <a:gd name="T63" fmla="*/ 119 h 119"/>
                  <a:gd name="T64" fmla="*/ 596 w 933"/>
                  <a:gd name="T65" fmla="*/ 119 h 119"/>
                  <a:gd name="T66" fmla="*/ 617 w 933"/>
                  <a:gd name="T67" fmla="*/ 114 h 119"/>
                  <a:gd name="T68" fmla="*/ 632 w 933"/>
                  <a:gd name="T69" fmla="*/ 114 h 119"/>
                  <a:gd name="T70" fmla="*/ 653 w 933"/>
                  <a:gd name="T71" fmla="*/ 108 h 119"/>
                  <a:gd name="T72" fmla="*/ 668 w 933"/>
                  <a:gd name="T73" fmla="*/ 103 h 119"/>
                  <a:gd name="T74" fmla="*/ 689 w 933"/>
                  <a:gd name="T75" fmla="*/ 98 h 119"/>
                  <a:gd name="T76" fmla="*/ 705 w 933"/>
                  <a:gd name="T77" fmla="*/ 93 h 119"/>
                  <a:gd name="T78" fmla="*/ 725 w 933"/>
                  <a:gd name="T79" fmla="*/ 93 h 119"/>
                  <a:gd name="T80" fmla="*/ 746 w 933"/>
                  <a:gd name="T81" fmla="*/ 88 h 119"/>
                  <a:gd name="T82" fmla="*/ 762 w 933"/>
                  <a:gd name="T83" fmla="*/ 83 h 119"/>
                  <a:gd name="T84" fmla="*/ 782 w 933"/>
                  <a:gd name="T85" fmla="*/ 83 h 119"/>
                  <a:gd name="T86" fmla="*/ 798 w 933"/>
                  <a:gd name="T87" fmla="*/ 77 h 119"/>
                  <a:gd name="T88" fmla="*/ 819 w 933"/>
                  <a:gd name="T89" fmla="*/ 77 h 119"/>
                  <a:gd name="T90" fmla="*/ 839 w 933"/>
                  <a:gd name="T91" fmla="*/ 77 h 119"/>
                  <a:gd name="T92" fmla="*/ 855 w 933"/>
                  <a:gd name="T93" fmla="*/ 72 h 119"/>
                  <a:gd name="T94" fmla="*/ 876 w 933"/>
                  <a:gd name="T95" fmla="*/ 72 h 119"/>
                  <a:gd name="T96" fmla="*/ 891 w 933"/>
                  <a:gd name="T97" fmla="*/ 72 h 119"/>
                  <a:gd name="T98" fmla="*/ 912 w 933"/>
                  <a:gd name="T99" fmla="*/ 72 h 119"/>
                  <a:gd name="T100" fmla="*/ 933 w 933"/>
                  <a:gd name="T101" fmla="*/ 7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72"/>
                    </a:moveTo>
                    <a:lnTo>
                      <a:pt x="20" y="72"/>
                    </a:lnTo>
                    <a:lnTo>
                      <a:pt x="36" y="72"/>
                    </a:lnTo>
                    <a:lnTo>
                      <a:pt x="57" y="72"/>
                    </a:lnTo>
                    <a:lnTo>
                      <a:pt x="72" y="72"/>
                    </a:lnTo>
                    <a:lnTo>
                      <a:pt x="93" y="72"/>
                    </a:lnTo>
                    <a:lnTo>
                      <a:pt x="114" y="72"/>
                    </a:lnTo>
                    <a:lnTo>
                      <a:pt x="129" y="72"/>
                    </a:lnTo>
                    <a:lnTo>
                      <a:pt x="150" y="72"/>
                    </a:lnTo>
                    <a:lnTo>
                      <a:pt x="166" y="77"/>
                    </a:lnTo>
                    <a:lnTo>
                      <a:pt x="186" y="77"/>
                    </a:lnTo>
                    <a:lnTo>
                      <a:pt x="207" y="83"/>
                    </a:lnTo>
                    <a:lnTo>
                      <a:pt x="223" y="83"/>
                    </a:lnTo>
                    <a:lnTo>
                      <a:pt x="243" y="83"/>
                    </a:lnTo>
                    <a:lnTo>
                      <a:pt x="259" y="83"/>
                    </a:lnTo>
                    <a:lnTo>
                      <a:pt x="280" y="77"/>
                    </a:lnTo>
                    <a:lnTo>
                      <a:pt x="300" y="77"/>
                    </a:lnTo>
                    <a:lnTo>
                      <a:pt x="316" y="72"/>
                    </a:lnTo>
                    <a:lnTo>
                      <a:pt x="337" y="67"/>
                    </a:lnTo>
                    <a:lnTo>
                      <a:pt x="352" y="62"/>
                    </a:lnTo>
                    <a:lnTo>
                      <a:pt x="373" y="51"/>
                    </a:lnTo>
                    <a:lnTo>
                      <a:pt x="388" y="36"/>
                    </a:lnTo>
                    <a:lnTo>
                      <a:pt x="409" y="20"/>
                    </a:lnTo>
                    <a:lnTo>
                      <a:pt x="430" y="10"/>
                    </a:lnTo>
                    <a:lnTo>
                      <a:pt x="445" y="0"/>
                    </a:lnTo>
                    <a:lnTo>
                      <a:pt x="466" y="0"/>
                    </a:lnTo>
                    <a:lnTo>
                      <a:pt x="482" y="15"/>
                    </a:lnTo>
                    <a:lnTo>
                      <a:pt x="502" y="36"/>
                    </a:lnTo>
                    <a:lnTo>
                      <a:pt x="523" y="67"/>
                    </a:lnTo>
                    <a:lnTo>
                      <a:pt x="539" y="93"/>
                    </a:lnTo>
                    <a:lnTo>
                      <a:pt x="560" y="114"/>
                    </a:lnTo>
                    <a:lnTo>
                      <a:pt x="575" y="119"/>
                    </a:lnTo>
                    <a:lnTo>
                      <a:pt x="596" y="119"/>
                    </a:lnTo>
                    <a:lnTo>
                      <a:pt x="617" y="114"/>
                    </a:lnTo>
                    <a:lnTo>
                      <a:pt x="632" y="114"/>
                    </a:lnTo>
                    <a:lnTo>
                      <a:pt x="653" y="108"/>
                    </a:lnTo>
                    <a:lnTo>
                      <a:pt x="668" y="103"/>
                    </a:lnTo>
                    <a:lnTo>
                      <a:pt x="689" y="98"/>
                    </a:lnTo>
                    <a:lnTo>
                      <a:pt x="705" y="93"/>
                    </a:lnTo>
                    <a:lnTo>
                      <a:pt x="725" y="93"/>
                    </a:lnTo>
                    <a:lnTo>
                      <a:pt x="746" y="88"/>
                    </a:lnTo>
                    <a:lnTo>
                      <a:pt x="762" y="83"/>
                    </a:lnTo>
                    <a:lnTo>
                      <a:pt x="782" y="83"/>
                    </a:lnTo>
                    <a:lnTo>
                      <a:pt x="798" y="77"/>
                    </a:lnTo>
                    <a:lnTo>
                      <a:pt x="819" y="77"/>
                    </a:lnTo>
                    <a:lnTo>
                      <a:pt x="839" y="77"/>
                    </a:lnTo>
                    <a:lnTo>
                      <a:pt x="855" y="72"/>
                    </a:lnTo>
                    <a:lnTo>
                      <a:pt x="876" y="72"/>
                    </a:lnTo>
                    <a:lnTo>
                      <a:pt x="891" y="72"/>
                    </a:lnTo>
                    <a:lnTo>
                      <a:pt x="912" y="72"/>
                    </a:lnTo>
                    <a:lnTo>
                      <a:pt x="933" y="7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0" name="Freeform 192"/>
              <p:cNvSpPr>
                <a:spLocks/>
              </p:cNvSpPr>
              <p:nvPr/>
            </p:nvSpPr>
            <p:spPr bwMode="auto">
              <a:xfrm flipH="1">
                <a:off x="3724" y="2897"/>
                <a:ext cx="240" cy="39"/>
              </a:xfrm>
              <a:custGeom>
                <a:avLst/>
                <a:gdLst>
                  <a:gd name="T0" fmla="*/ 0 w 933"/>
                  <a:gd name="T1" fmla="*/ 72 h 119"/>
                  <a:gd name="T2" fmla="*/ 20 w 933"/>
                  <a:gd name="T3" fmla="*/ 72 h 119"/>
                  <a:gd name="T4" fmla="*/ 36 w 933"/>
                  <a:gd name="T5" fmla="*/ 72 h 119"/>
                  <a:gd name="T6" fmla="*/ 57 w 933"/>
                  <a:gd name="T7" fmla="*/ 72 h 119"/>
                  <a:gd name="T8" fmla="*/ 72 w 933"/>
                  <a:gd name="T9" fmla="*/ 72 h 119"/>
                  <a:gd name="T10" fmla="*/ 93 w 933"/>
                  <a:gd name="T11" fmla="*/ 72 h 119"/>
                  <a:gd name="T12" fmla="*/ 114 w 933"/>
                  <a:gd name="T13" fmla="*/ 72 h 119"/>
                  <a:gd name="T14" fmla="*/ 129 w 933"/>
                  <a:gd name="T15" fmla="*/ 72 h 119"/>
                  <a:gd name="T16" fmla="*/ 150 w 933"/>
                  <a:gd name="T17" fmla="*/ 72 h 119"/>
                  <a:gd name="T18" fmla="*/ 166 w 933"/>
                  <a:gd name="T19" fmla="*/ 77 h 119"/>
                  <a:gd name="T20" fmla="*/ 186 w 933"/>
                  <a:gd name="T21" fmla="*/ 77 h 119"/>
                  <a:gd name="T22" fmla="*/ 207 w 933"/>
                  <a:gd name="T23" fmla="*/ 83 h 119"/>
                  <a:gd name="T24" fmla="*/ 223 w 933"/>
                  <a:gd name="T25" fmla="*/ 83 h 119"/>
                  <a:gd name="T26" fmla="*/ 243 w 933"/>
                  <a:gd name="T27" fmla="*/ 83 h 119"/>
                  <a:gd name="T28" fmla="*/ 259 w 933"/>
                  <a:gd name="T29" fmla="*/ 83 h 119"/>
                  <a:gd name="T30" fmla="*/ 280 w 933"/>
                  <a:gd name="T31" fmla="*/ 77 h 119"/>
                  <a:gd name="T32" fmla="*/ 300 w 933"/>
                  <a:gd name="T33" fmla="*/ 77 h 119"/>
                  <a:gd name="T34" fmla="*/ 316 w 933"/>
                  <a:gd name="T35" fmla="*/ 72 h 119"/>
                  <a:gd name="T36" fmla="*/ 337 w 933"/>
                  <a:gd name="T37" fmla="*/ 67 h 119"/>
                  <a:gd name="T38" fmla="*/ 352 w 933"/>
                  <a:gd name="T39" fmla="*/ 62 h 119"/>
                  <a:gd name="T40" fmla="*/ 373 w 933"/>
                  <a:gd name="T41" fmla="*/ 51 h 119"/>
                  <a:gd name="T42" fmla="*/ 388 w 933"/>
                  <a:gd name="T43" fmla="*/ 36 h 119"/>
                  <a:gd name="T44" fmla="*/ 409 w 933"/>
                  <a:gd name="T45" fmla="*/ 20 h 119"/>
                  <a:gd name="T46" fmla="*/ 430 w 933"/>
                  <a:gd name="T47" fmla="*/ 10 h 119"/>
                  <a:gd name="T48" fmla="*/ 445 w 933"/>
                  <a:gd name="T49" fmla="*/ 0 h 119"/>
                  <a:gd name="T50" fmla="*/ 466 w 933"/>
                  <a:gd name="T51" fmla="*/ 0 h 119"/>
                  <a:gd name="T52" fmla="*/ 482 w 933"/>
                  <a:gd name="T53" fmla="*/ 15 h 119"/>
                  <a:gd name="T54" fmla="*/ 502 w 933"/>
                  <a:gd name="T55" fmla="*/ 36 h 119"/>
                  <a:gd name="T56" fmla="*/ 523 w 933"/>
                  <a:gd name="T57" fmla="*/ 67 h 119"/>
                  <a:gd name="T58" fmla="*/ 539 w 933"/>
                  <a:gd name="T59" fmla="*/ 93 h 119"/>
                  <a:gd name="T60" fmla="*/ 560 w 933"/>
                  <a:gd name="T61" fmla="*/ 114 h 119"/>
                  <a:gd name="T62" fmla="*/ 575 w 933"/>
                  <a:gd name="T63" fmla="*/ 119 h 119"/>
                  <a:gd name="T64" fmla="*/ 596 w 933"/>
                  <a:gd name="T65" fmla="*/ 119 h 119"/>
                  <a:gd name="T66" fmla="*/ 617 w 933"/>
                  <a:gd name="T67" fmla="*/ 114 h 119"/>
                  <a:gd name="T68" fmla="*/ 632 w 933"/>
                  <a:gd name="T69" fmla="*/ 114 h 119"/>
                  <a:gd name="T70" fmla="*/ 653 w 933"/>
                  <a:gd name="T71" fmla="*/ 108 h 119"/>
                  <a:gd name="T72" fmla="*/ 668 w 933"/>
                  <a:gd name="T73" fmla="*/ 103 h 119"/>
                  <a:gd name="T74" fmla="*/ 689 w 933"/>
                  <a:gd name="T75" fmla="*/ 98 h 119"/>
                  <a:gd name="T76" fmla="*/ 705 w 933"/>
                  <a:gd name="T77" fmla="*/ 93 h 119"/>
                  <a:gd name="T78" fmla="*/ 725 w 933"/>
                  <a:gd name="T79" fmla="*/ 93 h 119"/>
                  <a:gd name="T80" fmla="*/ 746 w 933"/>
                  <a:gd name="T81" fmla="*/ 88 h 119"/>
                  <a:gd name="T82" fmla="*/ 762 w 933"/>
                  <a:gd name="T83" fmla="*/ 83 h 119"/>
                  <a:gd name="T84" fmla="*/ 782 w 933"/>
                  <a:gd name="T85" fmla="*/ 83 h 119"/>
                  <a:gd name="T86" fmla="*/ 798 w 933"/>
                  <a:gd name="T87" fmla="*/ 77 h 119"/>
                  <a:gd name="T88" fmla="*/ 819 w 933"/>
                  <a:gd name="T89" fmla="*/ 77 h 119"/>
                  <a:gd name="T90" fmla="*/ 839 w 933"/>
                  <a:gd name="T91" fmla="*/ 77 h 119"/>
                  <a:gd name="T92" fmla="*/ 855 w 933"/>
                  <a:gd name="T93" fmla="*/ 72 h 119"/>
                  <a:gd name="T94" fmla="*/ 876 w 933"/>
                  <a:gd name="T95" fmla="*/ 72 h 119"/>
                  <a:gd name="T96" fmla="*/ 891 w 933"/>
                  <a:gd name="T97" fmla="*/ 72 h 119"/>
                  <a:gd name="T98" fmla="*/ 912 w 933"/>
                  <a:gd name="T99" fmla="*/ 72 h 119"/>
                  <a:gd name="T100" fmla="*/ 933 w 933"/>
                  <a:gd name="T101" fmla="*/ 77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9">
                    <a:moveTo>
                      <a:pt x="0" y="72"/>
                    </a:moveTo>
                    <a:lnTo>
                      <a:pt x="20" y="72"/>
                    </a:lnTo>
                    <a:lnTo>
                      <a:pt x="36" y="72"/>
                    </a:lnTo>
                    <a:lnTo>
                      <a:pt x="57" y="72"/>
                    </a:lnTo>
                    <a:lnTo>
                      <a:pt x="72" y="72"/>
                    </a:lnTo>
                    <a:lnTo>
                      <a:pt x="93" y="72"/>
                    </a:lnTo>
                    <a:lnTo>
                      <a:pt x="114" y="72"/>
                    </a:lnTo>
                    <a:lnTo>
                      <a:pt x="129" y="72"/>
                    </a:lnTo>
                    <a:lnTo>
                      <a:pt x="150" y="72"/>
                    </a:lnTo>
                    <a:lnTo>
                      <a:pt x="166" y="77"/>
                    </a:lnTo>
                    <a:lnTo>
                      <a:pt x="186" y="77"/>
                    </a:lnTo>
                    <a:lnTo>
                      <a:pt x="207" y="83"/>
                    </a:lnTo>
                    <a:lnTo>
                      <a:pt x="223" y="83"/>
                    </a:lnTo>
                    <a:lnTo>
                      <a:pt x="243" y="83"/>
                    </a:lnTo>
                    <a:lnTo>
                      <a:pt x="259" y="83"/>
                    </a:lnTo>
                    <a:lnTo>
                      <a:pt x="280" y="77"/>
                    </a:lnTo>
                    <a:lnTo>
                      <a:pt x="300" y="77"/>
                    </a:lnTo>
                    <a:lnTo>
                      <a:pt x="316" y="72"/>
                    </a:lnTo>
                    <a:lnTo>
                      <a:pt x="337" y="67"/>
                    </a:lnTo>
                    <a:lnTo>
                      <a:pt x="352" y="62"/>
                    </a:lnTo>
                    <a:lnTo>
                      <a:pt x="373" y="51"/>
                    </a:lnTo>
                    <a:lnTo>
                      <a:pt x="388" y="36"/>
                    </a:lnTo>
                    <a:lnTo>
                      <a:pt x="409" y="20"/>
                    </a:lnTo>
                    <a:lnTo>
                      <a:pt x="430" y="10"/>
                    </a:lnTo>
                    <a:lnTo>
                      <a:pt x="445" y="0"/>
                    </a:lnTo>
                    <a:lnTo>
                      <a:pt x="466" y="0"/>
                    </a:lnTo>
                    <a:lnTo>
                      <a:pt x="482" y="15"/>
                    </a:lnTo>
                    <a:lnTo>
                      <a:pt x="502" y="36"/>
                    </a:lnTo>
                    <a:lnTo>
                      <a:pt x="523" y="67"/>
                    </a:lnTo>
                    <a:lnTo>
                      <a:pt x="539" y="93"/>
                    </a:lnTo>
                    <a:lnTo>
                      <a:pt x="560" y="114"/>
                    </a:lnTo>
                    <a:lnTo>
                      <a:pt x="575" y="119"/>
                    </a:lnTo>
                    <a:lnTo>
                      <a:pt x="596" y="119"/>
                    </a:lnTo>
                    <a:lnTo>
                      <a:pt x="617" y="114"/>
                    </a:lnTo>
                    <a:lnTo>
                      <a:pt x="632" y="114"/>
                    </a:lnTo>
                    <a:lnTo>
                      <a:pt x="653" y="108"/>
                    </a:lnTo>
                    <a:lnTo>
                      <a:pt x="668" y="103"/>
                    </a:lnTo>
                    <a:lnTo>
                      <a:pt x="689" y="98"/>
                    </a:lnTo>
                    <a:lnTo>
                      <a:pt x="705" y="93"/>
                    </a:lnTo>
                    <a:lnTo>
                      <a:pt x="725" y="93"/>
                    </a:lnTo>
                    <a:lnTo>
                      <a:pt x="746" y="88"/>
                    </a:lnTo>
                    <a:lnTo>
                      <a:pt x="762" y="83"/>
                    </a:lnTo>
                    <a:lnTo>
                      <a:pt x="782" y="83"/>
                    </a:lnTo>
                    <a:lnTo>
                      <a:pt x="798" y="77"/>
                    </a:lnTo>
                    <a:lnTo>
                      <a:pt x="819" y="77"/>
                    </a:lnTo>
                    <a:lnTo>
                      <a:pt x="839" y="77"/>
                    </a:lnTo>
                    <a:lnTo>
                      <a:pt x="855" y="72"/>
                    </a:lnTo>
                    <a:lnTo>
                      <a:pt x="876" y="72"/>
                    </a:lnTo>
                    <a:lnTo>
                      <a:pt x="891" y="72"/>
                    </a:lnTo>
                    <a:lnTo>
                      <a:pt x="912" y="72"/>
                    </a:lnTo>
                    <a:lnTo>
                      <a:pt x="933" y="7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1" name="Freeform 193"/>
              <p:cNvSpPr>
                <a:spLocks/>
              </p:cNvSpPr>
              <p:nvPr/>
            </p:nvSpPr>
            <p:spPr bwMode="auto">
              <a:xfrm flipH="1">
                <a:off x="3724" y="2800"/>
                <a:ext cx="240" cy="51"/>
              </a:xfrm>
              <a:custGeom>
                <a:avLst/>
                <a:gdLst>
                  <a:gd name="T0" fmla="*/ 0 w 933"/>
                  <a:gd name="T1" fmla="*/ 88 h 156"/>
                  <a:gd name="T2" fmla="*/ 20 w 933"/>
                  <a:gd name="T3" fmla="*/ 88 h 156"/>
                  <a:gd name="T4" fmla="*/ 36 w 933"/>
                  <a:gd name="T5" fmla="*/ 88 h 156"/>
                  <a:gd name="T6" fmla="*/ 57 w 933"/>
                  <a:gd name="T7" fmla="*/ 88 h 156"/>
                  <a:gd name="T8" fmla="*/ 72 w 933"/>
                  <a:gd name="T9" fmla="*/ 88 h 156"/>
                  <a:gd name="T10" fmla="*/ 93 w 933"/>
                  <a:gd name="T11" fmla="*/ 93 h 156"/>
                  <a:gd name="T12" fmla="*/ 114 w 933"/>
                  <a:gd name="T13" fmla="*/ 93 h 156"/>
                  <a:gd name="T14" fmla="*/ 129 w 933"/>
                  <a:gd name="T15" fmla="*/ 93 h 156"/>
                  <a:gd name="T16" fmla="*/ 150 w 933"/>
                  <a:gd name="T17" fmla="*/ 93 h 156"/>
                  <a:gd name="T18" fmla="*/ 166 w 933"/>
                  <a:gd name="T19" fmla="*/ 99 h 156"/>
                  <a:gd name="T20" fmla="*/ 186 w 933"/>
                  <a:gd name="T21" fmla="*/ 104 h 156"/>
                  <a:gd name="T22" fmla="*/ 207 w 933"/>
                  <a:gd name="T23" fmla="*/ 104 h 156"/>
                  <a:gd name="T24" fmla="*/ 223 w 933"/>
                  <a:gd name="T25" fmla="*/ 99 h 156"/>
                  <a:gd name="T26" fmla="*/ 243 w 933"/>
                  <a:gd name="T27" fmla="*/ 99 h 156"/>
                  <a:gd name="T28" fmla="*/ 259 w 933"/>
                  <a:gd name="T29" fmla="*/ 93 h 156"/>
                  <a:gd name="T30" fmla="*/ 280 w 933"/>
                  <a:gd name="T31" fmla="*/ 88 h 156"/>
                  <a:gd name="T32" fmla="*/ 300 w 933"/>
                  <a:gd name="T33" fmla="*/ 78 h 156"/>
                  <a:gd name="T34" fmla="*/ 316 w 933"/>
                  <a:gd name="T35" fmla="*/ 68 h 156"/>
                  <a:gd name="T36" fmla="*/ 337 w 933"/>
                  <a:gd name="T37" fmla="*/ 52 h 156"/>
                  <a:gd name="T38" fmla="*/ 352 w 933"/>
                  <a:gd name="T39" fmla="*/ 36 h 156"/>
                  <a:gd name="T40" fmla="*/ 373 w 933"/>
                  <a:gd name="T41" fmla="*/ 21 h 156"/>
                  <a:gd name="T42" fmla="*/ 388 w 933"/>
                  <a:gd name="T43" fmla="*/ 5 h 156"/>
                  <a:gd name="T44" fmla="*/ 409 w 933"/>
                  <a:gd name="T45" fmla="*/ 0 h 156"/>
                  <a:gd name="T46" fmla="*/ 430 w 933"/>
                  <a:gd name="T47" fmla="*/ 11 h 156"/>
                  <a:gd name="T48" fmla="*/ 445 w 933"/>
                  <a:gd name="T49" fmla="*/ 42 h 156"/>
                  <a:gd name="T50" fmla="*/ 466 w 933"/>
                  <a:gd name="T51" fmla="*/ 83 h 156"/>
                  <a:gd name="T52" fmla="*/ 482 w 933"/>
                  <a:gd name="T53" fmla="*/ 119 h 156"/>
                  <a:gd name="T54" fmla="*/ 502 w 933"/>
                  <a:gd name="T55" fmla="*/ 145 h 156"/>
                  <a:gd name="T56" fmla="*/ 523 w 933"/>
                  <a:gd name="T57" fmla="*/ 156 h 156"/>
                  <a:gd name="T58" fmla="*/ 539 w 933"/>
                  <a:gd name="T59" fmla="*/ 156 h 156"/>
                  <a:gd name="T60" fmla="*/ 560 w 933"/>
                  <a:gd name="T61" fmla="*/ 145 h 156"/>
                  <a:gd name="T62" fmla="*/ 575 w 933"/>
                  <a:gd name="T63" fmla="*/ 140 h 156"/>
                  <a:gd name="T64" fmla="*/ 596 w 933"/>
                  <a:gd name="T65" fmla="*/ 135 h 156"/>
                  <a:gd name="T66" fmla="*/ 617 w 933"/>
                  <a:gd name="T67" fmla="*/ 130 h 156"/>
                  <a:gd name="T68" fmla="*/ 632 w 933"/>
                  <a:gd name="T69" fmla="*/ 125 h 156"/>
                  <a:gd name="T70" fmla="*/ 653 w 933"/>
                  <a:gd name="T71" fmla="*/ 119 h 156"/>
                  <a:gd name="T72" fmla="*/ 668 w 933"/>
                  <a:gd name="T73" fmla="*/ 114 h 156"/>
                  <a:gd name="T74" fmla="*/ 689 w 933"/>
                  <a:gd name="T75" fmla="*/ 109 h 156"/>
                  <a:gd name="T76" fmla="*/ 705 w 933"/>
                  <a:gd name="T77" fmla="*/ 104 h 156"/>
                  <a:gd name="T78" fmla="*/ 725 w 933"/>
                  <a:gd name="T79" fmla="*/ 104 h 156"/>
                  <a:gd name="T80" fmla="*/ 746 w 933"/>
                  <a:gd name="T81" fmla="*/ 99 h 156"/>
                  <a:gd name="T82" fmla="*/ 762 w 933"/>
                  <a:gd name="T83" fmla="*/ 99 h 156"/>
                  <a:gd name="T84" fmla="*/ 782 w 933"/>
                  <a:gd name="T85" fmla="*/ 93 h 156"/>
                  <a:gd name="T86" fmla="*/ 798 w 933"/>
                  <a:gd name="T87" fmla="*/ 93 h 156"/>
                  <a:gd name="T88" fmla="*/ 819 w 933"/>
                  <a:gd name="T89" fmla="*/ 93 h 156"/>
                  <a:gd name="T90" fmla="*/ 839 w 933"/>
                  <a:gd name="T91" fmla="*/ 88 h 156"/>
                  <a:gd name="T92" fmla="*/ 855 w 933"/>
                  <a:gd name="T93" fmla="*/ 93 h 156"/>
                  <a:gd name="T94" fmla="*/ 876 w 933"/>
                  <a:gd name="T95" fmla="*/ 93 h 156"/>
                  <a:gd name="T96" fmla="*/ 891 w 933"/>
                  <a:gd name="T97" fmla="*/ 93 h 156"/>
                  <a:gd name="T98" fmla="*/ 912 w 933"/>
                  <a:gd name="T99" fmla="*/ 93 h 156"/>
                  <a:gd name="T100" fmla="*/ 933 w 933"/>
                  <a:gd name="T101"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88"/>
                    </a:moveTo>
                    <a:lnTo>
                      <a:pt x="20" y="88"/>
                    </a:lnTo>
                    <a:lnTo>
                      <a:pt x="36" y="88"/>
                    </a:lnTo>
                    <a:lnTo>
                      <a:pt x="57" y="88"/>
                    </a:lnTo>
                    <a:lnTo>
                      <a:pt x="72" y="88"/>
                    </a:lnTo>
                    <a:lnTo>
                      <a:pt x="93" y="93"/>
                    </a:lnTo>
                    <a:lnTo>
                      <a:pt x="114" y="93"/>
                    </a:lnTo>
                    <a:lnTo>
                      <a:pt x="129" y="93"/>
                    </a:lnTo>
                    <a:lnTo>
                      <a:pt x="150" y="93"/>
                    </a:lnTo>
                    <a:lnTo>
                      <a:pt x="166" y="99"/>
                    </a:lnTo>
                    <a:lnTo>
                      <a:pt x="186" y="104"/>
                    </a:lnTo>
                    <a:lnTo>
                      <a:pt x="207" y="104"/>
                    </a:lnTo>
                    <a:lnTo>
                      <a:pt x="223" y="99"/>
                    </a:lnTo>
                    <a:lnTo>
                      <a:pt x="243" y="99"/>
                    </a:lnTo>
                    <a:lnTo>
                      <a:pt x="259" y="93"/>
                    </a:lnTo>
                    <a:lnTo>
                      <a:pt x="280" y="88"/>
                    </a:lnTo>
                    <a:lnTo>
                      <a:pt x="300" y="78"/>
                    </a:lnTo>
                    <a:lnTo>
                      <a:pt x="316" y="68"/>
                    </a:lnTo>
                    <a:lnTo>
                      <a:pt x="337" y="52"/>
                    </a:lnTo>
                    <a:lnTo>
                      <a:pt x="352" y="36"/>
                    </a:lnTo>
                    <a:lnTo>
                      <a:pt x="373" y="21"/>
                    </a:lnTo>
                    <a:lnTo>
                      <a:pt x="388" y="5"/>
                    </a:lnTo>
                    <a:lnTo>
                      <a:pt x="409" y="0"/>
                    </a:lnTo>
                    <a:lnTo>
                      <a:pt x="430" y="11"/>
                    </a:lnTo>
                    <a:lnTo>
                      <a:pt x="445" y="42"/>
                    </a:lnTo>
                    <a:lnTo>
                      <a:pt x="466" y="83"/>
                    </a:lnTo>
                    <a:lnTo>
                      <a:pt x="482" y="119"/>
                    </a:lnTo>
                    <a:lnTo>
                      <a:pt x="502" y="145"/>
                    </a:lnTo>
                    <a:lnTo>
                      <a:pt x="523" y="156"/>
                    </a:lnTo>
                    <a:lnTo>
                      <a:pt x="539" y="156"/>
                    </a:lnTo>
                    <a:lnTo>
                      <a:pt x="560" y="145"/>
                    </a:lnTo>
                    <a:lnTo>
                      <a:pt x="575" y="140"/>
                    </a:lnTo>
                    <a:lnTo>
                      <a:pt x="596" y="135"/>
                    </a:lnTo>
                    <a:lnTo>
                      <a:pt x="617" y="130"/>
                    </a:lnTo>
                    <a:lnTo>
                      <a:pt x="632" y="125"/>
                    </a:lnTo>
                    <a:lnTo>
                      <a:pt x="653" y="119"/>
                    </a:lnTo>
                    <a:lnTo>
                      <a:pt x="668" y="114"/>
                    </a:lnTo>
                    <a:lnTo>
                      <a:pt x="689" y="109"/>
                    </a:lnTo>
                    <a:lnTo>
                      <a:pt x="705" y="104"/>
                    </a:lnTo>
                    <a:lnTo>
                      <a:pt x="725" y="104"/>
                    </a:lnTo>
                    <a:lnTo>
                      <a:pt x="746" y="99"/>
                    </a:lnTo>
                    <a:lnTo>
                      <a:pt x="762" y="99"/>
                    </a:lnTo>
                    <a:lnTo>
                      <a:pt x="782" y="93"/>
                    </a:lnTo>
                    <a:lnTo>
                      <a:pt x="798" y="93"/>
                    </a:lnTo>
                    <a:lnTo>
                      <a:pt x="819" y="93"/>
                    </a:lnTo>
                    <a:lnTo>
                      <a:pt x="839" y="88"/>
                    </a:lnTo>
                    <a:lnTo>
                      <a:pt x="855" y="93"/>
                    </a:lnTo>
                    <a:lnTo>
                      <a:pt x="876" y="93"/>
                    </a:lnTo>
                    <a:lnTo>
                      <a:pt x="891" y="93"/>
                    </a:lnTo>
                    <a:lnTo>
                      <a:pt x="912" y="93"/>
                    </a:lnTo>
                    <a:lnTo>
                      <a:pt x="933" y="9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2" name="Freeform 194"/>
              <p:cNvSpPr>
                <a:spLocks/>
              </p:cNvSpPr>
              <p:nvPr/>
            </p:nvSpPr>
            <p:spPr bwMode="auto">
              <a:xfrm flipH="1">
                <a:off x="3724" y="2800"/>
                <a:ext cx="240" cy="51"/>
              </a:xfrm>
              <a:custGeom>
                <a:avLst/>
                <a:gdLst>
                  <a:gd name="T0" fmla="*/ 0 w 933"/>
                  <a:gd name="T1" fmla="*/ 88 h 156"/>
                  <a:gd name="T2" fmla="*/ 20 w 933"/>
                  <a:gd name="T3" fmla="*/ 88 h 156"/>
                  <a:gd name="T4" fmla="*/ 36 w 933"/>
                  <a:gd name="T5" fmla="*/ 88 h 156"/>
                  <a:gd name="T6" fmla="*/ 57 w 933"/>
                  <a:gd name="T7" fmla="*/ 88 h 156"/>
                  <a:gd name="T8" fmla="*/ 72 w 933"/>
                  <a:gd name="T9" fmla="*/ 88 h 156"/>
                  <a:gd name="T10" fmla="*/ 93 w 933"/>
                  <a:gd name="T11" fmla="*/ 93 h 156"/>
                  <a:gd name="T12" fmla="*/ 114 w 933"/>
                  <a:gd name="T13" fmla="*/ 93 h 156"/>
                  <a:gd name="T14" fmla="*/ 129 w 933"/>
                  <a:gd name="T15" fmla="*/ 93 h 156"/>
                  <a:gd name="T16" fmla="*/ 150 w 933"/>
                  <a:gd name="T17" fmla="*/ 93 h 156"/>
                  <a:gd name="T18" fmla="*/ 166 w 933"/>
                  <a:gd name="T19" fmla="*/ 99 h 156"/>
                  <a:gd name="T20" fmla="*/ 186 w 933"/>
                  <a:gd name="T21" fmla="*/ 104 h 156"/>
                  <a:gd name="T22" fmla="*/ 207 w 933"/>
                  <a:gd name="T23" fmla="*/ 104 h 156"/>
                  <a:gd name="T24" fmla="*/ 223 w 933"/>
                  <a:gd name="T25" fmla="*/ 99 h 156"/>
                  <a:gd name="T26" fmla="*/ 243 w 933"/>
                  <a:gd name="T27" fmla="*/ 99 h 156"/>
                  <a:gd name="T28" fmla="*/ 259 w 933"/>
                  <a:gd name="T29" fmla="*/ 93 h 156"/>
                  <a:gd name="T30" fmla="*/ 280 w 933"/>
                  <a:gd name="T31" fmla="*/ 88 h 156"/>
                  <a:gd name="T32" fmla="*/ 300 w 933"/>
                  <a:gd name="T33" fmla="*/ 78 h 156"/>
                  <a:gd name="T34" fmla="*/ 316 w 933"/>
                  <a:gd name="T35" fmla="*/ 68 h 156"/>
                  <a:gd name="T36" fmla="*/ 337 w 933"/>
                  <a:gd name="T37" fmla="*/ 52 h 156"/>
                  <a:gd name="T38" fmla="*/ 352 w 933"/>
                  <a:gd name="T39" fmla="*/ 36 h 156"/>
                  <a:gd name="T40" fmla="*/ 373 w 933"/>
                  <a:gd name="T41" fmla="*/ 21 h 156"/>
                  <a:gd name="T42" fmla="*/ 388 w 933"/>
                  <a:gd name="T43" fmla="*/ 5 h 156"/>
                  <a:gd name="T44" fmla="*/ 409 w 933"/>
                  <a:gd name="T45" fmla="*/ 0 h 156"/>
                  <a:gd name="T46" fmla="*/ 430 w 933"/>
                  <a:gd name="T47" fmla="*/ 11 h 156"/>
                  <a:gd name="T48" fmla="*/ 445 w 933"/>
                  <a:gd name="T49" fmla="*/ 42 h 156"/>
                  <a:gd name="T50" fmla="*/ 466 w 933"/>
                  <a:gd name="T51" fmla="*/ 83 h 156"/>
                  <a:gd name="T52" fmla="*/ 482 w 933"/>
                  <a:gd name="T53" fmla="*/ 119 h 156"/>
                  <a:gd name="T54" fmla="*/ 502 w 933"/>
                  <a:gd name="T55" fmla="*/ 145 h 156"/>
                  <a:gd name="T56" fmla="*/ 523 w 933"/>
                  <a:gd name="T57" fmla="*/ 156 h 156"/>
                  <a:gd name="T58" fmla="*/ 539 w 933"/>
                  <a:gd name="T59" fmla="*/ 156 h 156"/>
                  <a:gd name="T60" fmla="*/ 560 w 933"/>
                  <a:gd name="T61" fmla="*/ 145 h 156"/>
                  <a:gd name="T62" fmla="*/ 575 w 933"/>
                  <a:gd name="T63" fmla="*/ 140 h 156"/>
                  <a:gd name="T64" fmla="*/ 596 w 933"/>
                  <a:gd name="T65" fmla="*/ 135 h 156"/>
                  <a:gd name="T66" fmla="*/ 617 w 933"/>
                  <a:gd name="T67" fmla="*/ 130 h 156"/>
                  <a:gd name="T68" fmla="*/ 632 w 933"/>
                  <a:gd name="T69" fmla="*/ 125 h 156"/>
                  <a:gd name="T70" fmla="*/ 653 w 933"/>
                  <a:gd name="T71" fmla="*/ 119 h 156"/>
                  <a:gd name="T72" fmla="*/ 668 w 933"/>
                  <a:gd name="T73" fmla="*/ 114 h 156"/>
                  <a:gd name="T74" fmla="*/ 689 w 933"/>
                  <a:gd name="T75" fmla="*/ 109 h 156"/>
                  <a:gd name="T76" fmla="*/ 705 w 933"/>
                  <a:gd name="T77" fmla="*/ 104 h 156"/>
                  <a:gd name="T78" fmla="*/ 725 w 933"/>
                  <a:gd name="T79" fmla="*/ 104 h 156"/>
                  <a:gd name="T80" fmla="*/ 746 w 933"/>
                  <a:gd name="T81" fmla="*/ 99 h 156"/>
                  <a:gd name="T82" fmla="*/ 762 w 933"/>
                  <a:gd name="T83" fmla="*/ 99 h 156"/>
                  <a:gd name="T84" fmla="*/ 782 w 933"/>
                  <a:gd name="T85" fmla="*/ 93 h 156"/>
                  <a:gd name="T86" fmla="*/ 798 w 933"/>
                  <a:gd name="T87" fmla="*/ 93 h 156"/>
                  <a:gd name="T88" fmla="*/ 819 w 933"/>
                  <a:gd name="T89" fmla="*/ 93 h 156"/>
                  <a:gd name="T90" fmla="*/ 839 w 933"/>
                  <a:gd name="T91" fmla="*/ 88 h 156"/>
                  <a:gd name="T92" fmla="*/ 855 w 933"/>
                  <a:gd name="T93" fmla="*/ 93 h 156"/>
                  <a:gd name="T94" fmla="*/ 876 w 933"/>
                  <a:gd name="T95" fmla="*/ 93 h 156"/>
                  <a:gd name="T96" fmla="*/ 891 w 933"/>
                  <a:gd name="T97" fmla="*/ 93 h 156"/>
                  <a:gd name="T98" fmla="*/ 912 w 933"/>
                  <a:gd name="T99" fmla="*/ 93 h 156"/>
                  <a:gd name="T100" fmla="*/ 933 w 933"/>
                  <a:gd name="T101" fmla="*/ 9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88"/>
                    </a:moveTo>
                    <a:lnTo>
                      <a:pt x="20" y="88"/>
                    </a:lnTo>
                    <a:lnTo>
                      <a:pt x="36" y="88"/>
                    </a:lnTo>
                    <a:lnTo>
                      <a:pt x="57" y="88"/>
                    </a:lnTo>
                    <a:lnTo>
                      <a:pt x="72" y="88"/>
                    </a:lnTo>
                    <a:lnTo>
                      <a:pt x="93" y="93"/>
                    </a:lnTo>
                    <a:lnTo>
                      <a:pt x="114" y="93"/>
                    </a:lnTo>
                    <a:lnTo>
                      <a:pt x="129" y="93"/>
                    </a:lnTo>
                    <a:lnTo>
                      <a:pt x="150" y="93"/>
                    </a:lnTo>
                    <a:lnTo>
                      <a:pt x="166" y="99"/>
                    </a:lnTo>
                    <a:lnTo>
                      <a:pt x="186" y="104"/>
                    </a:lnTo>
                    <a:lnTo>
                      <a:pt x="207" y="104"/>
                    </a:lnTo>
                    <a:lnTo>
                      <a:pt x="223" y="99"/>
                    </a:lnTo>
                    <a:lnTo>
                      <a:pt x="243" y="99"/>
                    </a:lnTo>
                    <a:lnTo>
                      <a:pt x="259" y="93"/>
                    </a:lnTo>
                    <a:lnTo>
                      <a:pt x="280" y="88"/>
                    </a:lnTo>
                    <a:lnTo>
                      <a:pt x="300" y="78"/>
                    </a:lnTo>
                    <a:lnTo>
                      <a:pt x="316" y="68"/>
                    </a:lnTo>
                    <a:lnTo>
                      <a:pt x="337" y="52"/>
                    </a:lnTo>
                    <a:lnTo>
                      <a:pt x="352" y="36"/>
                    </a:lnTo>
                    <a:lnTo>
                      <a:pt x="373" y="21"/>
                    </a:lnTo>
                    <a:lnTo>
                      <a:pt x="388" y="5"/>
                    </a:lnTo>
                    <a:lnTo>
                      <a:pt x="409" y="0"/>
                    </a:lnTo>
                    <a:lnTo>
                      <a:pt x="430" y="11"/>
                    </a:lnTo>
                    <a:lnTo>
                      <a:pt x="445" y="42"/>
                    </a:lnTo>
                    <a:lnTo>
                      <a:pt x="466" y="83"/>
                    </a:lnTo>
                    <a:lnTo>
                      <a:pt x="482" y="119"/>
                    </a:lnTo>
                    <a:lnTo>
                      <a:pt x="502" y="145"/>
                    </a:lnTo>
                    <a:lnTo>
                      <a:pt x="523" y="156"/>
                    </a:lnTo>
                    <a:lnTo>
                      <a:pt x="539" y="156"/>
                    </a:lnTo>
                    <a:lnTo>
                      <a:pt x="560" y="145"/>
                    </a:lnTo>
                    <a:lnTo>
                      <a:pt x="575" y="140"/>
                    </a:lnTo>
                    <a:lnTo>
                      <a:pt x="596" y="135"/>
                    </a:lnTo>
                    <a:lnTo>
                      <a:pt x="617" y="130"/>
                    </a:lnTo>
                    <a:lnTo>
                      <a:pt x="632" y="125"/>
                    </a:lnTo>
                    <a:lnTo>
                      <a:pt x="653" y="119"/>
                    </a:lnTo>
                    <a:lnTo>
                      <a:pt x="668" y="114"/>
                    </a:lnTo>
                    <a:lnTo>
                      <a:pt x="689" y="109"/>
                    </a:lnTo>
                    <a:lnTo>
                      <a:pt x="705" y="104"/>
                    </a:lnTo>
                    <a:lnTo>
                      <a:pt x="725" y="104"/>
                    </a:lnTo>
                    <a:lnTo>
                      <a:pt x="746" y="99"/>
                    </a:lnTo>
                    <a:lnTo>
                      <a:pt x="762" y="99"/>
                    </a:lnTo>
                    <a:lnTo>
                      <a:pt x="782" y="93"/>
                    </a:lnTo>
                    <a:lnTo>
                      <a:pt x="798" y="93"/>
                    </a:lnTo>
                    <a:lnTo>
                      <a:pt x="819" y="93"/>
                    </a:lnTo>
                    <a:lnTo>
                      <a:pt x="839" y="88"/>
                    </a:lnTo>
                    <a:lnTo>
                      <a:pt x="855" y="93"/>
                    </a:lnTo>
                    <a:lnTo>
                      <a:pt x="876" y="93"/>
                    </a:lnTo>
                    <a:lnTo>
                      <a:pt x="891" y="93"/>
                    </a:lnTo>
                    <a:lnTo>
                      <a:pt x="912" y="93"/>
                    </a:lnTo>
                    <a:lnTo>
                      <a:pt x="933" y="9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3" name="Freeform 195"/>
              <p:cNvSpPr>
                <a:spLocks/>
              </p:cNvSpPr>
              <p:nvPr/>
            </p:nvSpPr>
            <p:spPr bwMode="auto">
              <a:xfrm flipH="1">
                <a:off x="3724" y="2704"/>
                <a:ext cx="240" cy="64"/>
              </a:xfrm>
              <a:custGeom>
                <a:avLst/>
                <a:gdLst>
                  <a:gd name="T0" fmla="*/ 0 w 933"/>
                  <a:gd name="T1" fmla="*/ 103 h 197"/>
                  <a:gd name="T2" fmla="*/ 20 w 933"/>
                  <a:gd name="T3" fmla="*/ 103 h 197"/>
                  <a:gd name="T4" fmla="*/ 36 w 933"/>
                  <a:gd name="T5" fmla="*/ 109 h 197"/>
                  <a:gd name="T6" fmla="*/ 57 w 933"/>
                  <a:gd name="T7" fmla="*/ 109 h 197"/>
                  <a:gd name="T8" fmla="*/ 72 w 933"/>
                  <a:gd name="T9" fmla="*/ 109 h 197"/>
                  <a:gd name="T10" fmla="*/ 93 w 933"/>
                  <a:gd name="T11" fmla="*/ 109 h 197"/>
                  <a:gd name="T12" fmla="*/ 114 w 933"/>
                  <a:gd name="T13" fmla="*/ 114 h 197"/>
                  <a:gd name="T14" fmla="*/ 129 w 933"/>
                  <a:gd name="T15" fmla="*/ 114 h 197"/>
                  <a:gd name="T16" fmla="*/ 150 w 933"/>
                  <a:gd name="T17" fmla="*/ 114 h 197"/>
                  <a:gd name="T18" fmla="*/ 166 w 933"/>
                  <a:gd name="T19" fmla="*/ 114 h 197"/>
                  <a:gd name="T20" fmla="*/ 186 w 933"/>
                  <a:gd name="T21" fmla="*/ 114 h 197"/>
                  <a:gd name="T22" fmla="*/ 207 w 933"/>
                  <a:gd name="T23" fmla="*/ 109 h 197"/>
                  <a:gd name="T24" fmla="*/ 223 w 933"/>
                  <a:gd name="T25" fmla="*/ 109 h 197"/>
                  <a:gd name="T26" fmla="*/ 243 w 933"/>
                  <a:gd name="T27" fmla="*/ 103 h 197"/>
                  <a:gd name="T28" fmla="*/ 259 w 933"/>
                  <a:gd name="T29" fmla="*/ 93 h 197"/>
                  <a:gd name="T30" fmla="*/ 280 w 933"/>
                  <a:gd name="T31" fmla="*/ 77 h 197"/>
                  <a:gd name="T32" fmla="*/ 300 w 933"/>
                  <a:gd name="T33" fmla="*/ 57 h 197"/>
                  <a:gd name="T34" fmla="*/ 316 w 933"/>
                  <a:gd name="T35" fmla="*/ 36 h 197"/>
                  <a:gd name="T36" fmla="*/ 337 w 933"/>
                  <a:gd name="T37" fmla="*/ 15 h 197"/>
                  <a:gd name="T38" fmla="*/ 352 w 933"/>
                  <a:gd name="T39" fmla="*/ 0 h 197"/>
                  <a:gd name="T40" fmla="*/ 373 w 933"/>
                  <a:gd name="T41" fmla="*/ 10 h 197"/>
                  <a:gd name="T42" fmla="*/ 388 w 933"/>
                  <a:gd name="T43" fmla="*/ 41 h 197"/>
                  <a:gd name="T44" fmla="*/ 409 w 933"/>
                  <a:gd name="T45" fmla="*/ 88 h 197"/>
                  <a:gd name="T46" fmla="*/ 430 w 933"/>
                  <a:gd name="T47" fmla="*/ 145 h 197"/>
                  <a:gd name="T48" fmla="*/ 445 w 933"/>
                  <a:gd name="T49" fmla="*/ 181 h 197"/>
                  <a:gd name="T50" fmla="*/ 466 w 933"/>
                  <a:gd name="T51" fmla="*/ 197 h 197"/>
                  <a:gd name="T52" fmla="*/ 482 w 933"/>
                  <a:gd name="T53" fmla="*/ 186 h 197"/>
                  <a:gd name="T54" fmla="*/ 502 w 933"/>
                  <a:gd name="T55" fmla="*/ 171 h 197"/>
                  <a:gd name="T56" fmla="*/ 523 w 933"/>
                  <a:gd name="T57" fmla="*/ 160 h 197"/>
                  <a:gd name="T58" fmla="*/ 539 w 933"/>
                  <a:gd name="T59" fmla="*/ 150 h 197"/>
                  <a:gd name="T60" fmla="*/ 560 w 933"/>
                  <a:gd name="T61" fmla="*/ 150 h 197"/>
                  <a:gd name="T62" fmla="*/ 575 w 933"/>
                  <a:gd name="T63" fmla="*/ 145 h 197"/>
                  <a:gd name="T64" fmla="*/ 596 w 933"/>
                  <a:gd name="T65" fmla="*/ 140 h 197"/>
                  <a:gd name="T66" fmla="*/ 617 w 933"/>
                  <a:gd name="T67" fmla="*/ 134 h 197"/>
                  <a:gd name="T68" fmla="*/ 632 w 933"/>
                  <a:gd name="T69" fmla="*/ 129 h 197"/>
                  <a:gd name="T70" fmla="*/ 653 w 933"/>
                  <a:gd name="T71" fmla="*/ 124 h 197"/>
                  <a:gd name="T72" fmla="*/ 668 w 933"/>
                  <a:gd name="T73" fmla="*/ 119 h 197"/>
                  <a:gd name="T74" fmla="*/ 689 w 933"/>
                  <a:gd name="T75" fmla="*/ 119 h 197"/>
                  <a:gd name="T76" fmla="*/ 705 w 933"/>
                  <a:gd name="T77" fmla="*/ 114 h 197"/>
                  <a:gd name="T78" fmla="*/ 725 w 933"/>
                  <a:gd name="T79" fmla="*/ 109 h 197"/>
                  <a:gd name="T80" fmla="*/ 746 w 933"/>
                  <a:gd name="T81" fmla="*/ 109 h 197"/>
                  <a:gd name="T82" fmla="*/ 762 w 933"/>
                  <a:gd name="T83" fmla="*/ 109 h 197"/>
                  <a:gd name="T84" fmla="*/ 782 w 933"/>
                  <a:gd name="T85" fmla="*/ 109 h 197"/>
                  <a:gd name="T86" fmla="*/ 798 w 933"/>
                  <a:gd name="T87" fmla="*/ 109 h 197"/>
                  <a:gd name="T88" fmla="*/ 819 w 933"/>
                  <a:gd name="T89" fmla="*/ 109 h 197"/>
                  <a:gd name="T90" fmla="*/ 839 w 933"/>
                  <a:gd name="T91" fmla="*/ 109 h 197"/>
                  <a:gd name="T92" fmla="*/ 855 w 933"/>
                  <a:gd name="T93" fmla="*/ 109 h 197"/>
                  <a:gd name="T94" fmla="*/ 876 w 933"/>
                  <a:gd name="T95" fmla="*/ 109 h 197"/>
                  <a:gd name="T96" fmla="*/ 891 w 933"/>
                  <a:gd name="T97" fmla="*/ 109 h 197"/>
                  <a:gd name="T98" fmla="*/ 912 w 933"/>
                  <a:gd name="T99" fmla="*/ 109 h 197"/>
                  <a:gd name="T100" fmla="*/ 933 w 933"/>
                  <a:gd name="T101" fmla="*/ 10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7">
                    <a:moveTo>
                      <a:pt x="0" y="103"/>
                    </a:moveTo>
                    <a:lnTo>
                      <a:pt x="20" y="103"/>
                    </a:lnTo>
                    <a:lnTo>
                      <a:pt x="36" y="109"/>
                    </a:lnTo>
                    <a:lnTo>
                      <a:pt x="57" y="109"/>
                    </a:lnTo>
                    <a:lnTo>
                      <a:pt x="72" y="109"/>
                    </a:lnTo>
                    <a:lnTo>
                      <a:pt x="93" y="109"/>
                    </a:lnTo>
                    <a:lnTo>
                      <a:pt x="114" y="114"/>
                    </a:lnTo>
                    <a:lnTo>
                      <a:pt x="129" y="114"/>
                    </a:lnTo>
                    <a:lnTo>
                      <a:pt x="150" y="114"/>
                    </a:lnTo>
                    <a:lnTo>
                      <a:pt x="166" y="114"/>
                    </a:lnTo>
                    <a:lnTo>
                      <a:pt x="186" y="114"/>
                    </a:lnTo>
                    <a:lnTo>
                      <a:pt x="207" y="109"/>
                    </a:lnTo>
                    <a:lnTo>
                      <a:pt x="223" y="109"/>
                    </a:lnTo>
                    <a:lnTo>
                      <a:pt x="243" y="103"/>
                    </a:lnTo>
                    <a:lnTo>
                      <a:pt x="259" y="93"/>
                    </a:lnTo>
                    <a:lnTo>
                      <a:pt x="280" y="77"/>
                    </a:lnTo>
                    <a:lnTo>
                      <a:pt x="300" y="57"/>
                    </a:lnTo>
                    <a:lnTo>
                      <a:pt x="316" y="36"/>
                    </a:lnTo>
                    <a:lnTo>
                      <a:pt x="337" y="15"/>
                    </a:lnTo>
                    <a:lnTo>
                      <a:pt x="352" y="0"/>
                    </a:lnTo>
                    <a:lnTo>
                      <a:pt x="373" y="10"/>
                    </a:lnTo>
                    <a:lnTo>
                      <a:pt x="388" y="41"/>
                    </a:lnTo>
                    <a:lnTo>
                      <a:pt x="409" y="88"/>
                    </a:lnTo>
                    <a:lnTo>
                      <a:pt x="430" y="145"/>
                    </a:lnTo>
                    <a:lnTo>
                      <a:pt x="445" y="181"/>
                    </a:lnTo>
                    <a:lnTo>
                      <a:pt x="466" y="197"/>
                    </a:lnTo>
                    <a:lnTo>
                      <a:pt x="482" y="186"/>
                    </a:lnTo>
                    <a:lnTo>
                      <a:pt x="502" y="171"/>
                    </a:lnTo>
                    <a:lnTo>
                      <a:pt x="523" y="160"/>
                    </a:lnTo>
                    <a:lnTo>
                      <a:pt x="539" y="150"/>
                    </a:lnTo>
                    <a:lnTo>
                      <a:pt x="560" y="150"/>
                    </a:lnTo>
                    <a:lnTo>
                      <a:pt x="575" y="145"/>
                    </a:lnTo>
                    <a:lnTo>
                      <a:pt x="596" y="140"/>
                    </a:lnTo>
                    <a:lnTo>
                      <a:pt x="617" y="134"/>
                    </a:lnTo>
                    <a:lnTo>
                      <a:pt x="632" y="129"/>
                    </a:lnTo>
                    <a:lnTo>
                      <a:pt x="653" y="124"/>
                    </a:lnTo>
                    <a:lnTo>
                      <a:pt x="668" y="119"/>
                    </a:lnTo>
                    <a:lnTo>
                      <a:pt x="689" y="119"/>
                    </a:lnTo>
                    <a:lnTo>
                      <a:pt x="705" y="114"/>
                    </a:lnTo>
                    <a:lnTo>
                      <a:pt x="725" y="109"/>
                    </a:lnTo>
                    <a:lnTo>
                      <a:pt x="746" y="109"/>
                    </a:lnTo>
                    <a:lnTo>
                      <a:pt x="762" y="109"/>
                    </a:lnTo>
                    <a:lnTo>
                      <a:pt x="782" y="109"/>
                    </a:lnTo>
                    <a:lnTo>
                      <a:pt x="798" y="109"/>
                    </a:lnTo>
                    <a:lnTo>
                      <a:pt x="819" y="109"/>
                    </a:lnTo>
                    <a:lnTo>
                      <a:pt x="839" y="109"/>
                    </a:lnTo>
                    <a:lnTo>
                      <a:pt x="855" y="109"/>
                    </a:lnTo>
                    <a:lnTo>
                      <a:pt x="876" y="109"/>
                    </a:lnTo>
                    <a:lnTo>
                      <a:pt x="891" y="109"/>
                    </a:lnTo>
                    <a:lnTo>
                      <a:pt x="912" y="109"/>
                    </a:lnTo>
                    <a:lnTo>
                      <a:pt x="933" y="10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4" name="Freeform 196"/>
              <p:cNvSpPr>
                <a:spLocks/>
              </p:cNvSpPr>
              <p:nvPr/>
            </p:nvSpPr>
            <p:spPr bwMode="auto">
              <a:xfrm flipH="1">
                <a:off x="3724" y="2704"/>
                <a:ext cx="240" cy="64"/>
              </a:xfrm>
              <a:custGeom>
                <a:avLst/>
                <a:gdLst>
                  <a:gd name="T0" fmla="*/ 0 w 933"/>
                  <a:gd name="T1" fmla="*/ 103 h 197"/>
                  <a:gd name="T2" fmla="*/ 20 w 933"/>
                  <a:gd name="T3" fmla="*/ 103 h 197"/>
                  <a:gd name="T4" fmla="*/ 36 w 933"/>
                  <a:gd name="T5" fmla="*/ 109 h 197"/>
                  <a:gd name="T6" fmla="*/ 57 w 933"/>
                  <a:gd name="T7" fmla="*/ 109 h 197"/>
                  <a:gd name="T8" fmla="*/ 72 w 933"/>
                  <a:gd name="T9" fmla="*/ 109 h 197"/>
                  <a:gd name="T10" fmla="*/ 93 w 933"/>
                  <a:gd name="T11" fmla="*/ 109 h 197"/>
                  <a:gd name="T12" fmla="*/ 114 w 933"/>
                  <a:gd name="T13" fmla="*/ 114 h 197"/>
                  <a:gd name="T14" fmla="*/ 129 w 933"/>
                  <a:gd name="T15" fmla="*/ 114 h 197"/>
                  <a:gd name="T16" fmla="*/ 150 w 933"/>
                  <a:gd name="T17" fmla="*/ 114 h 197"/>
                  <a:gd name="T18" fmla="*/ 166 w 933"/>
                  <a:gd name="T19" fmla="*/ 114 h 197"/>
                  <a:gd name="T20" fmla="*/ 186 w 933"/>
                  <a:gd name="T21" fmla="*/ 114 h 197"/>
                  <a:gd name="T22" fmla="*/ 207 w 933"/>
                  <a:gd name="T23" fmla="*/ 109 h 197"/>
                  <a:gd name="T24" fmla="*/ 223 w 933"/>
                  <a:gd name="T25" fmla="*/ 109 h 197"/>
                  <a:gd name="T26" fmla="*/ 243 w 933"/>
                  <a:gd name="T27" fmla="*/ 103 h 197"/>
                  <a:gd name="T28" fmla="*/ 259 w 933"/>
                  <a:gd name="T29" fmla="*/ 93 h 197"/>
                  <a:gd name="T30" fmla="*/ 280 w 933"/>
                  <a:gd name="T31" fmla="*/ 77 h 197"/>
                  <a:gd name="T32" fmla="*/ 300 w 933"/>
                  <a:gd name="T33" fmla="*/ 57 h 197"/>
                  <a:gd name="T34" fmla="*/ 316 w 933"/>
                  <a:gd name="T35" fmla="*/ 36 h 197"/>
                  <a:gd name="T36" fmla="*/ 337 w 933"/>
                  <a:gd name="T37" fmla="*/ 15 h 197"/>
                  <a:gd name="T38" fmla="*/ 352 w 933"/>
                  <a:gd name="T39" fmla="*/ 0 h 197"/>
                  <a:gd name="T40" fmla="*/ 373 w 933"/>
                  <a:gd name="T41" fmla="*/ 10 h 197"/>
                  <a:gd name="T42" fmla="*/ 388 w 933"/>
                  <a:gd name="T43" fmla="*/ 41 h 197"/>
                  <a:gd name="T44" fmla="*/ 409 w 933"/>
                  <a:gd name="T45" fmla="*/ 88 h 197"/>
                  <a:gd name="T46" fmla="*/ 430 w 933"/>
                  <a:gd name="T47" fmla="*/ 145 h 197"/>
                  <a:gd name="T48" fmla="*/ 445 w 933"/>
                  <a:gd name="T49" fmla="*/ 181 h 197"/>
                  <a:gd name="T50" fmla="*/ 466 w 933"/>
                  <a:gd name="T51" fmla="*/ 197 h 197"/>
                  <a:gd name="T52" fmla="*/ 482 w 933"/>
                  <a:gd name="T53" fmla="*/ 186 h 197"/>
                  <a:gd name="T54" fmla="*/ 502 w 933"/>
                  <a:gd name="T55" fmla="*/ 171 h 197"/>
                  <a:gd name="T56" fmla="*/ 523 w 933"/>
                  <a:gd name="T57" fmla="*/ 160 h 197"/>
                  <a:gd name="T58" fmla="*/ 539 w 933"/>
                  <a:gd name="T59" fmla="*/ 150 h 197"/>
                  <a:gd name="T60" fmla="*/ 560 w 933"/>
                  <a:gd name="T61" fmla="*/ 150 h 197"/>
                  <a:gd name="T62" fmla="*/ 575 w 933"/>
                  <a:gd name="T63" fmla="*/ 145 h 197"/>
                  <a:gd name="T64" fmla="*/ 596 w 933"/>
                  <a:gd name="T65" fmla="*/ 140 h 197"/>
                  <a:gd name="T66" fmla="*/ 617 w 933"/>
                  <a:gd name="T67" fmla="*/ 134 h 197"/>
                  <a:gd name="T68" fmla="*/ 632 w 933"/>
                  <a:gd name="T69" fmla="*/ 129 h 197"/>
                  <a:gd name="T70" fmla="*/ 653 w 933"/>
                  <a:gd name="T71" fmla="*/ 124 h 197"/>
                  <a:gd name="T72" fmla="*/ 668 w 933"/>
                  <a:gd name="T73" fmla="*/ 119 h 197"/>
                  <a:gd name="T74" fmla="*/ 689 w 933"/>
                  <a:gd name="T75" fmla="*/ 119 h 197"/>
                  <a:gd name="T76" fmla="*/ 705 w 933"/>
                  <a:gd name="T77" fmla="*/ 114 h 197"/>
                  <a:gd name="T78" fmla="*/ 725 w 933"/>
                  <a:gd name="T79" fmla="*/ 109 h 197"/>
                  <a:gd name="T80" fmla="*/ 746 w 933"/>
                  <a:gd name="T81" fmla="*/ 109 h 197"/>
                  <a:gd name="T82" fmla="*/ 762 w 933"/>
                  <a:gd name="T83" fmla="*/ 109 h 197"/>
                  <a:gd name="T84" fmla="*/ 782 w 933"/>
                  <a:gd name="T85" fmla="*/ 109 h 197"/>
                  <a:gd name="T86" fmla="*/ 798 w 933"/>
                  <a:gd name="T87" fmla="*/ 109 h 197"/>
                  <a:gd name="T88" fmla="*/ 819 w 933"/>
                  <a:gd name="T89" fmla="*/ 109 h 197"/>
                  <a:gd name="T90" fmla="*/ 839 w 933"/>
                  <a:gd name="T91" fmla="*/ 109 h 197"/>
                  <a:gd name="T92" fmla="*/ 855 w 933"/>
                  <a:gd name="T93" fmla="*/ 109 h 197"/>
                  <a:gd name="T94" fmla="*/ 876 w 933"/>
                  <a:gd name="T95" fmla="*/ 109 h 197"/>
                  <a:gd name="T96" fmla="*/ 891 w 933"/>
                  <a:gd name="T97" fmla="*/ 109 h 197"/>
                  <a:gd name="T98" fmla="*/ 912 w 933"/>
                  <a:gd name="T99" fmla="*/ 109 h 197"/>
                  <a:gd name="T100" fmla="*/ 933 w 933"/>
                  <a:gd name="T101" fmla="*/ 10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7">
                    <a:moveTo>
                      <a:pt x="0" y="103"/>
                    </a:moveTo>
                    <a:lnTo>
                      <a:pt x="20" y="103"/>
                    </a:lnTo>
                    <a:lnTo>
                      <a:pt x="36" y="109"/>
                    </a:lnTo>
                    <a:lnTo>
                      <a:pt x="57" y="109"/>
                    </a:lnTo>
                    <a:lnTo>
                      <a:pt x="72" y="109"/>
                    </a:lnTo>
                    <a:lnTo>
                      <a:pt x="93" y="109"/>
                    </a:lnTo>
                    <a:lnTo>
                      <a:pt x="114" y="114"/>
                    </a:lnTo>
                    <a:lnTo>
                      <a:pt x="129" y="114"/>
                    </a:lnTo>
                    <a:lnTo>
                      <a:pt x="150" y="114"/>
                    </a:lnTo>
                    <a:lnTo>
                      <a:pt x="166" y="114"/>
                    </a:lnTo>
                    <a:lnTo>
                      <a:pt x="186" y="114"/>
                    </a:lnTo>
                    <a:lnTo>
                      <a:pt x="207" y="109"/>
                    </a:lnTo>
                    <a:lnTo>
                      <a:pt x="223" y="109"/>
                    </a:lnTo>
                    <a:lnTo>
                      <a:pt x="243" y="103"/>
                    </a:lnTo>
                    <a:lnTo>
                      <a:pt x="259" y="93"/>
                    </a:lnTo>
                    <a:lnTo>
                      <a:pt x="280" y="77"/>
                    </a:lnTo>
                    <a:lnTo>
                      <a:pt x="300" y="57"/>
                    </a:lnTo>
                    <a:lnTo>
                      <a:pt x="316" y="36"/>
                    </a:lnTo>
                    <a:lnTo>
                      <a:pt x="337" y="15"/>
                    </a:lnTo>
                    <a:lnTo>
                      <a:pt x="352" y="0"/>
                    </a:lnTo>
                    <a:lnTo>
                      <a:pt x="373" y="10"/>
                    </a:lnTo>
                    <a:lnTo>
                      <a:pt x="388" y="41"/>
                    </a:lnTo>
                    <a:lnTo>
                      <a:pt x="409" y="88"/>
                    </a:lnTo>
                    <a:lnTo>
                      <a:pt x="430" y="145"/>
                    </a:lnTo>
                    <a:lnTo>
                      <a:pt x="445" y="181"/>
                    </a:lnTo>
                    <a:lnTo>
                      <a:pt x="466" y="197"/>
                    </a:lnTo>
                    <a:lnTo>
                      <a:pt x="482" y="186"/>
                    </a:lnTo>
                    <a:lnTo>
                      <a:pt x="502" y="171"/>
                    </a:lnTo>
                    <a:lnTo>
                      <a:pt x="523" y="160"/>
                    </a:lnTo>
                    <a:lnTo>
                      <a:pt x="539" y="150"/>
                    </a:lnTo>
                    <a:lnTo>
                      <a:pt x="560" y="150"/>
                    </a:lnTo>
                    <a:lnTo>
                      <a:pt x="575" y="145"/>
                    </a:lnTo>
                    <a:lnTo>
                      <a:pt x="596" y="140"/>
                    </a:lnTo>
                    <a:lnTo>
                      <a:pt x="617" y="134"/>
                    </a:lnTo>
                    <a:lnTo>
                      <a:pt x="632" y="129"/>
                    </a:lnTo>
                    <a:lnTo>
                      <a:pt x="653" y="124"/>
                    </a:lnTo>
                    <a:lnTo>
                      <a:pt x="668" y="119"/>
                    </a:lnTo>
                    <a:lnTo>
                      <a:pt x="689" y="119"/>
                    </a:lnTo>
                    <a:lnTo>
                      <a:pt x="705" y="114"/>
                    </a:lnTo>
                    <a:lnTo>
                      <a:pt x="725" y="109"/>
                    </a:lnTo>
                    <a:lnTo>
                      <a:pt x="746" y="109"/>
                    </a:lnTo>
                    <a:lnTo>
                      <a:pt x="762" y="109"/>
                    </a:lnTo>
                    <a:lnTo>
                      <a:pt x="782" y="109"/>
                    </a:lnTo>
                    <a:lnTo>
                      <a:pt x="798" y="109"/>
                    </a:lnTo>
                    <a:lnTo>
                      <a:pt x="819" y="109"/>
                    </a:lnTo>
                    <a:lnTo>
                      <a:pt x="839" y="109"/>
                    </a:lnTo>
                    <a:lnTo>
                      <a:pt x="855" y="109"/>
                    </a:lnTo>
                    <a:lnTo>
                      <a:pt x="876" y="109"/>
                    </a:lnTo>
                    <a:lnTo>
                      <a:pt x="891" y="109"/>
                    </a:lnTo>
                    <a:lnTo>
                      <a:pt x="912" y="109"/>
                    </a:lnTo>
                    <a:lnTo>
                      <a:pt x="933" y="10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5" name="Freeform 197"/>
              <p:cNvSpPr>
                <a:spLocks/>
              </p:cNvSpPr>
              <p:nvPr/>
            </p:nvSpPr>
            <p:spPr bwMode="auto">
              <a:xfrm flipH="1">
                <a:off x="3724" y="2611"/>
                <a:ext cx="240" cy="69"/>
              </a:xfrm>
              <a:custGeom>
                <a:avLst/>
                <a:gdLst>
                  <a:gd name="T0" fmla="*/ 0 w 933"/>
                  <a:gd name="T1" fmla="*/ 114 h 212"/>
                  <a:gd name="T2" fmla="*/ 20 w 933"/>
                  <a:gd name="T3" fmla="*/ 114 h 212"/>
                  <a:gd name="T4" fmla="*/ 36 w 933"/>
                  <a:gd name="T5" fmla="*/ 114 h 212"/>
                  <a:gd name="T6" fmla="*/ 57 w 933"/>
                  <a:gd name="T7" fmla="*/ 119 h 212"/>
                  <a:gd name="T8" fmla="*/ 72 w 933"/>
                  <a:gd name="T9" fmla="*/ 119 h 212"/>
                  <a:gd name="T10" fmla="*/ 93 w 933"/>
                  <a:gd name="T11" fmla="*/ 119 h 212"/>
                  <a:gd name="T12" fmla="*/ 114 w 933"/>
                  <a:gd name="T13" fmla="*/ 119 h 212"/>
                  <a:gd name="T14" fmla="*/ 129 w 933"/>
                  <a:gd name="T15" fmla="*/ 114 h 212"/>
                  <a:gd name="T16" fmla="*/ 150 w 933"/>
                  <a:gd name="T17" fmla="*/ 114 h 212"/>
                  <a:gd name="T18" fmla="*/ 166 w 933"/>
                  <a:gd name="T19" fmla="*/ 114 h 212"/>
                  <a:gd name="T20" fmla="*/ 186 w 933"/>
                  <a:gd name="T21" fmla="*/ 108 h 212"/>
                  <a:gd name="T22" fmla="*/ 207 w 933"/>
                  <a:gd name="T23" fmla="*/ 103 h 212"/>
                  <a:gd name="T24" fmla="*/ 223 w 933"/>
                  <a:gd name="T25" fmla="*/ 83 h 212"/>
                  <a:gd name="T26" fmla="*/ 243 w 933"/>
                  <a:gd name="T27" fmla="*/ 62 h 212"/>
                  <a:gd name="T28" fmla="*/ 259 w 933"/>
                  <a:gd name="T29" fmla="*/ 41 h 212"/>
                  <a:gd name="T30" fmla="*/ 280 w 933"/>
                  <a:gd name="T31" fmla="*/ 15 h 212"/>
                  <a:gd name="T32" fmla="*/ 300 w 933"/>
                  <a:gd name="T33" fmla="*/ 0 h 212"/>
                  <a:gd name="T34" fmla="*/ 316 w 933"/>
                  <a:gd name="T35" fmla="*/ 5 h 212"/>
                  <a:gd name="T36" fmla="*/ 337 w 933"/>
                  <a:gd name="T37" fmla="*/ 36 h 212"/>
                  <a:gd name="T38" fmla="*/ 352 w 933"/>
                  <a:gd name="T39" fmla="*/ 93 h 212"/>
                  <a:gd name="T40" fmla="*/ 373 w 933"/>
                  <a:gd name="T41" fmla="*/ 155 h 212"/>
                  <a:gd name="T42" fmla="*/ 388 w 933"/>
                  <a:gd name="T43" fmla="*/ 197 h 212"/>
                  <a:gd name="T44" fmla="*/ 409 w 933"/>
                  <a:gd name="T45" fmla="*/ 212 h 212"/>
                  <a:gd name="T46" fmla="*/ 430 w 933"/>
                  <a:gd name="T47" fmla="*/ 207 h 212"/>
                  <a:gd name="T48" fmla="*/ 445 w 933"/>
                  <a:gd name="T49" fmla="*/ 197 h 212"/>
                  <a:gd name="T50" fmla="*/ 466 w 933"/>
                  <a:gd name="T51" fmla="*/ 176 h 212"/>
                  <a:gd name="T52" fmla="*/ 482 w 933"/>
                  <a:gd name="T53" fmla="*/ 165 h 212"/>
                  <a:gd name="T54" fmla="*/ 502 w 933"/>
                  <a:gd name="T55" fmla="*/ 155 h 212"/>
                  <a:gd name="T56" fmla="*/ 523 w 933"/>
                  <a:gd name="T57" fmla="*/ 155 h 212"/>
                  <a:gd name="T58" fmla="*/ 539 w 933"/>
                  <a:gd name="T59" fmla="*/ 150 h 212"/>
                  <a:gd name="T60" fmla="*/ 560 w 933"/>
                  <a:gd name="T61" fmla="*/ 145 h 212"/>
                  <a:gd name="T62" fmla="*/ 575 w 933"/>
                  <a:gd name="T63" fmla="*/ 140 h 212"/>
                  <a:gd name="T64" fmla="*/ 596 w 933"/>
                  <a:gd name="T65" fmla="*/ 134 h 212"/>
                  <a:gd name="T66" fmla="*/ 617 w 933"/>
                  <a:gd name="T67" fmla="*/ 129 h 212"/>
                  <a:gd name="T68" fmla="*/ 632 w 933"/>
                  <a:gd name="T69" fmla="*/ 129 h 212"/>
                  <a:gd name="T70" fmla="*/ 653 w 933"/>
                  <a:gd name="T71" fmla="*/ 124 h 212"/>
                  <a:gd name="T72" fmla="*/ 668 w 933"/>
                  <a:gd name="T73" fmla="*/ 119 h 212"/>
                  <a:gd name="T74" fmla="*/ 689 w 933"/>
                  <a:gd name="T75" fmla="*/ 114 h 212"/>
                  <a:gd name="T76" fmla="*/ 705 w 933"/>
                  <a:gd name="T77" fmla="*/ 114 h 212"/>
                  <a:gd name="T78" fmla="*/ 725 w 933"/>
                  <a:gd name="T79" fmla="*/ 114 h 212"/>
                  <a:gd name="T80" fmla="*/ 746 w 933"/>
                  <a:gd name="T81" fmla="*/ 114 h 212"/>
                  <a:gd name="T82" fmla="*/ 762 w 933"/>
                  <a:gd name="T83" fmla="*/ 114 h 212"/>
                  <a:gd name="T84" fmla="*/ 782 w 933"/>
                  <a:gd name="T85" fmla="*/ 114 h 212"/>
                  <a:gd name="T86" fmla="*/ 798 w 933"/>
                  <a:gd name="T87" fmla="*/ 114 h 212"/>
                  <a:gd name="T88" fmla="*/ 819 w 933"/>
                  <a:gd name="T89" fmla="*/ 114 h 212"/>
                  <a:gd name="T90" fmla="*/ 839 w 933"/>
                  <a:gd name="T91" fmla="*/ 114 h 212"/>
                  <a:gd name="T92" fmla="*/ 855 w 933"/>
                  <a:gd name="T93" fmla="*/ 114 h 212"/>
                  <a:gd name="T94" fmla="*/ 876 w 933"/>
                  <a:gd name="T95" fmla="*/ 114 h 212"/>
                  <a:gd name="T96" fmla="*/ 891 w 933"/>
                  <a:gd name="T97" fmla="*/ 114 h 212"/>
                  <a:gd name="T98" fmla="*/ 912 w 933"/>
                  <a:gd name="T99" fmla="*/ 114 h 212"/>
                  <a:gd name="T100" fmla="*/ 933 w 933"/>
                  <a:gd name="T101"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14"/>
                    </a:moveTo>
                    <a:lnTo>
                      <a:pt x="20" y="114"/>
                    </a:lnTo>
                    <a:lnTo>
                      <a:pt x="36" y="114"/>
                    </a:lnTo>
                    <a:lnTo>
                      <a:pt x="57" y="119"/>
                    </a:lnTo>
                    <a:lnTo>
                      <a:pt x="72" y="119"/>
                    </a:lnTo>
                    <a:lnTo>
                      <a:pt x="93" y="119"/>
                    </a:lnTo>
                    <a:lnTo>
                      <a:pt x="114" y="119"/>
                    </a:lnTo>
                    <a:lnTo>
                      <a:pt x="129" y="114"/>
                    </a:lnTo>
                    <a:lnTo>
                      <a:pt x="150" y="114"/>
                    </a:lnTo>
                    <a:lnTo>
                      <a:pt x="166" y="114"/>
                    </a:lnTo>
                    <a:lnTo>
                      <a:pt x="186" y="108"/>
                    </a:lnTo>
                    <a:lnTo>
                      <a:pt x="207" y="103"/>
                    </a:lnTo>
                    <a:lnTo>
                      <a:pt x="223" y="83"/>
                    </a:lnTo>
                    <a:lnTo>
                      <a:pt x="243" y="62"/>
                    </a:lnTo>
                    <a:lnTo>
                      <a:pt x="259" y="41"/>
                    </a:lnTo>
                    <a:lnTo>
                      <a:pt x="280" y="15"/>
                    </a:lnTo>
                    <a:lnTo>
                      <a:pt x="300" y="0"/>
                    </a:lnTo>
                    <a:lnTo>
                      <a:pt x="316" y="5"/>
                    </a:lnTo>
                    <a:lnTo>
                      <a:pt x="337" y="36"/>
                    </a:lnTo>
                    <a:lnTo>
                      <a:pt x="352" y="93"/>
                    </a:lnTo>
                    <a:lnTo>
                      <a:pt x="373" y="155"/>
                    </a:lnTo>
                    <a:lnTo>
                      <a:pt x="388" y="197"/>
                    </a:lnTo>
                    <a:lnTo>
                      <a:pt x="409" y="212"/>
                    </a:lnTo>
                    <a:lnTo>
                      <a:pt x="430" y="207"/>
                    </a:lnTo>
                    <a:lnTo>
                      <a:pt x="445" y="197"/>
                    </a:lnTo>
                    <a:lnTo>
                      <a:pt x="466" y="176"/>
                    </a:lnTo>
                    <a:lnTo>
                      <a:pt x="482" y="165"/>
                    </a:lnTo>
                    <a:lnTo>
                      <a:pt x="502" y="155"/>
                    </a:lnTo>
                    <a:lnTo>
                      <a:pt x="523" y="155"/>
                    </a:lnTo>
                    <a:lnTo>
                      <a:pt x="539" y="150"/>
                    </a:lnTo>
                    <a:lnTo>
                      <a:pt x="560" y="145"/>
                    </a:lnTo>
                    <a:lnTo>
                      <a:pt x="575" y="140"/>
                    </a:lnTo>
                    <a:lnTo>
                      <a:pt x="596" y="134"/>
                    </a:lnTo>
                    <a:lnTo>
                      <a:pt x="617" y="129"/>
                    </a:lnTo>
                    <a:lnTo>
                      <a:pt x="632" y="129"/>
                    </a:lnTo>
                    <a:lnTo>
                      <a:pt x="653" y="124"/>
                    </a:lnTo>
                    <a:lnTo>
                      <a:pt x="668" y="119"/>
                    </a:lnTo>
                    <a:lnTo>
                      <a:pt x="689" y="114"/>
                    </a:lnTo>
                    <a:lnTo>
                      <a:pt x="705" y="114"/>
                    </a:lnTo>
                    <a:lnTo>
                      <a:pt x="725" y="114"/>
                    </a:lnTo>
                    <a:lnTo>
                      <a:pt x="746" y="114"/>
                    </a:lnTo>
                    <a:lnTo>
                      <a:pt x="762" y="114"/>
                    </a:lnTo>
                    <a:lnTo>
                      <a:pt x="782" y="114"/>
                    </a:lnTo>
                    <a:lnTo>
                      <a:pt x="798" y="114"/>
                    </a:lnTo>
                    <a:lnTo>
                      <a:pt x="819" y="114"/>
                    </a:lnTo>
                    <a:lnTo>
                      <a:pt x="839" y="114"/>
                    </a:lnTo>
                    <a:lnTo>
                      <a:pt x="855" y="114"/>
                    </a:lnTo>
                    <a:lnTo>
                      <a:pt x="876" y="114"/>
                    </a:lnTo>
                    <a:lnTo>
                      <a:pt x="891" y="114"/>
                    </a:lnTo>
                    <a:lnTo>
                      <a:pt x="912" y="114"/>
                    </a:lnTo>
                    <a:lnTo>
                      <a:pt x="933" y="10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6" name="Freeform 198"/>
              <p:cNvSpPr>
                <a:spLocks/>
              </p:cNvSpPr>
              <p:nvPr/>
            </p:nvSpPr>
            <p:spPr bwMode="auto">
              <a:xfrm flipH="1">
                <a:off x="3724" y="2611"/>
                <a:ext cx="240" cy="69"/>
              </a:xfrm>
              <a:custGeom>
                <a:avLst/>
                <a:gdLst>
                  <a:gd name="T0" fmla="*/ 0 w 933"/>
                  <a:gd name="T1" fmla="*/ 114 h 212"/>
                  <a:gd name="T2" fmla="*/ 20 w 933"/>
                  <a:gd name="T3" fmla="*/ 114 h 212"/>
                  <a:gd name="T4" fmla="*/ 36 w 933"/>
                  <a:gd name="T5" fmla="*/ 114 h 212"/>
                  <a:gd name="T6" fmla="*/ 57 w 933"/>
                  <a:gd name="T7" fmla="*/ 119 h 212"/>
                  <a:gd name="T8" fmla="*/ 72 w 933"/>
                  <a:gd name="T9" fmla="*/ 119 h 212"/>
                  <a:gd name="T10" fmla="*/ 93 w 933"/>
                  <a:gd name="T11" fmla="*/ 119 h 212"/>
                  <a:gd name="T12" fmla="*/ 114 w 933"/>
                  <a:gd name="T13" fmla="*/ 119 h 212"/>
                  <a:gd name="T14" fmla="*/ 129 w 933"/>
                  <a:gd name="T15" fmla="*/ 114 h 212"/>
                  <a:gd name="T16" fmla="*/ 150 w 933"/>
                  <a:gd name="T17" fmla="*/ 114 h 212"/>
                  <a:gd name="T18" fmla="*/ 166 w 933"/>
                  <a:gd name="T19" fmla="*/ 114 h 212"/>
                  <a:gd name="T20" fmla="*/ 186 w 933"/>
                  <a:gd name="T21" fmla="*/ 108 h 212"/>
                  <a:gd name="T22" fmla="*/ 207 w 933"/>
                  <a:gd name="T23" fmla="*/ 103 h 212"/>
                  <a:gd name="T24" fmla="*/ 223 w 933"/>
                  <a:gd name="T25" fmla="*/ 83 h 212"/>
                  <a:gd name="T26" fmla="*/ 243 w 933"/>
                  <a:gd name="T27" fmla="*/ 62 h 212"/>
                  <a:gd name="T28" fmla="*/ 259 w 933"/>
                  <a:gd name="T29" fmla="*/ 41 h 212"/>
                  <a:gd name="T30" fmla="*/ 280 w 933"/>
                  <a:gd name="T31" fmla="*/ 15 h 212"/>
                  <a:gd name="T32" fmla="*/ 300 w 933"/>
                  <a:gd name="T33" fmla="*/ 0 h 212"/>
                  <a:gd name="T34" fmla="*/ 316 w 933"/>
                  <a:gd name="T35" fmla="*/ 5 h 212"/>
                  <a:gd name="T36" fmla="*/ 337 w 933"/>
                  <a:gd name="T37" fmla="*/ 36 h 212"/>
                  <a:gd name="T38" fmla="*/ 352 w 933"/>
                  <a:gd name="T39" fmla="*/ 93 h 212"/>
                  <a:gd name="T40" fmla="*/ 373 w 933"/>
                  <a:gd name="T41" fmla="*/ 155 h 212"/>
                  <a:gd name="T42" fmla="*/ 388 w 933"/>
                  <a:gd name="T43" fmla="*/ 197 h 212"/>
                  <a:gd name="T44" fmla="*/ 409 w 933"/>
                  <a:gd name="T45" fmla="*/ 212 h 212"/>
                  <a:gd name="T46" fmla="*/ 430 w 933"/>
                  <a:gd name="T47" fmla="*/ 207 h 212"/>
                  <a:gd name="T48" fmla="*/ 445 w 933"/>
                  <a:gd name="T49" fmla="*/ 197 h 212"/>
                  <a:gd name="T50" fmla="*/ 466 w 933"/>
                  <a:gd name="T51" fmla="*/ 176 h 212"/>
                  <a:gd name="T52" fmla="*/ 482 w 933"/>
                  <a:gd name="T53" fmla="*/ 165 h 212"/>
                  <a:gd name="T54" fmla="*/ 502 w 933"/>
                  <a:gd name="T55" fmla="*/ 155 h 212"/>
                  <a:gd name="T56" fmla="*/ 523 w 933"/>
                  <a:gd name="T57" fmla="*/ 155 h 212"/>
                  <a:gd name="T58" fmla="*/ 539 w 933"/>
                  <a:gd name="T59" fmla="*/ 150 h 212"/>
                  <a:gd name="T60" fmla="*/ 560 w 933"/>
                  <a:gd name="T61" fmla="*/ 145 h 212"/>
                  <a:gd name="T62" fmla="*/ 575 w 933"/>
                  <a:gd name="T63" fmla="*/ 140 h 212"/>
                  <a:gd name="T64" fmla="*/ 596 w 933"/>
                  <a:gd name="T65" fmla="*/ 134 h 212"/>
                  <a:gd name="T66" fmla="*/ 617 w 933"/>
                  <a:gd name="T67" fmla="*/ 129 h 212"/>
                  <a:gd name="T68" fmla="*/ 632 w 933"/>
                  <a:gd name="T69" fmla="*/ 129 h 212"/>
                  <a:gd name="T70" fmla="*/ 653 w 933"/>
                  <a:gd name="T71" fmla="*/ 124 h 212"/>
                  <a:gd name="T72" fmla="*/ 668 w 933"/>
                  <a:gd name="T73" fmla="*/ 119 h 212"/>
                  <a:gd name="T74" fmla="*/ 689 w 933"/>
                  <a:gd name="T75" fmla="*/ 114 h 212"/>
                  <a:gd name="T76" fmla="*/ 705 w 933"/>
                  <a:gd name="T77" fmla="*/ 114 h 212"/>
                  <a:gd name="T78" fmla="*/ 725 w 933"/>
                  <a:gd name="T79" fmla="*/ 114 h 212"/>
                  <a:gd name="T80" fmla="*/ 746 w 933"/>
                  <a:gd name="T81" fmla="*/ 114 h 212"/>
                  <a:gd name="T82" fmla="*/ 762 w 933"/>
                  <a:gd name="T83" fmla="*/ 114 h 212"/>
                  <a:gd name="T84" fmla="*/ 782 w 933"/>
                  <a:gd name="T85" fmla="*/ 114 h 212"/>
                  <a:gd name="T86" fmla="*/ 798 w 933"/>
                  <a:gd name="T87" fmla="*/ 114 h 212"/>
                  <a:gd name="T88" fmla="*/ 819 w 933"/>
                  <a:gd name="T89" fmla="*/ 114 h 212"/>
                  <a:gd name="T90" fmla="*/ 839 w 933"/>
                  <a:gd name="T91" fmla="*/ 114 h 212"/>
                  <a:gd name="T92" fmla="*/ 855 w 933"/>
                  <a:gd name="T93" fmla="*/ 114 h 212"/>
                  <a:gd name="T94" fmla="*/ 876 w 933"/>
                  <a:gd name="T95" fmla="*/ 114 h 212"/>
                  <a:gd name="T96" fmla="*/ 891 w 933"/>
                  <a:gd name="T97" fmla="*/ 114 h 212"/>
                  <a:gd name="T98" fmla="*/ 912 w 933"/>
                  <a:gd name="T99" fmla="*/ 114 h 212"/>
                  <a:gd name="T100" fmla="*/ 933 w 933"/>
                  <a:gd name="T101" fmla="*/ 10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14"/>
                    </a:moveTo>
                    <a:lnTo>
                      <a:pt x="20" y="114"/>
                    </a:lnTo>
                    <a:lnTo>
                      <a:pt x="36" y="114"/>
                    </a:lnTo>
                    <a:lnTo>
                      <a:pt x="57" y="119"/>
                    </a:lnTo>
                    <a:lnTo>
                      <a:pt x="72" y="119"/>
                    </a:lnTo>
                    <a:lnTo>
                      <a:pt x="93" y="119"/>
                    </a:lnTo>
                    <a:lnTo>
                      <a:pt x="114" y="119"/>
                    </a:lnTo>
                    <a:lnTo>
                      <a:pt x="129" y="114"/>
                    </a:lnTo>
                    <a:lnTo>
                      <a:pt x="150" y="114"/>
                    </a:lnTo>
                    <a:lnTo>
                      <a:pt x="166" y="114"/>
                    </a:lnTo>
                    <a:lnTo>
                      <a:pt x="186" y="108"/>
                    </a:lnTo>
                    <a:lnTo>
                      <a:pt x="207" y="103"/>
                    </a:lnTo>
                    <a:lnTo>
                      <a:pt x="223" y="83"/>
                    </a:lnTo>
                    <a:lnTo>
                      <a:pt x="243" y="62"/>
                    </a:lnTo>
                    <a:lnTo>
                      <a:pt x="259" y="41"/>
                    </a:lnTo>
                    <a:lnTo>
                      <a:pt x="280" y="15"/>
                    </a:lnTo>
                    <a:lnTo>
                      <a:pt x="300" y="0"/>
                    </a:lnTo>
                    <a:lnTo>
                      <a:pt x="316" y="5"/>
                    </a:lnTo>
                    <a:lnTo>
                      <a:pt x="337" y="36"/>
                    </a:lnTo>
                    <a:lnTo>
                      <a:pt x="352" y="93"/>
                    </a:lnTo>
                    <a:lnTo>
                      <a:pt x="373" y="155"/>
                    </a:lnTo>
                    <a:lnTo>
                      <a:pt x="388" y="197"/>
                    </a:lnTo>
                    <a:lnTo>
                      <a:pt x="409" y="212"/>
                    </a:lnTo>
                    <a:lnTo>
                      <a:pt x="430" y="207"/>
                    </a:lnTo>
                    <a:lnTo>
                      <a:pt x="445" y="197"/>
                    </a:lnTo>
                    <a:lnTo>
                      <a:pt x="466" y="176"/>
                    </a:lnTo>
                    <a:lnTo>
                      <a:pt x="482" y="165"/>
                    </a:lnTo>
                    <a:lnTo>
                      <a:pt x="502" y="155"/>
                    </a:lnTo>
                    <a:lnTo>
                      <a:pt x="523" y="155"/>
                    </a:lnTo>
                    <a:lnTo>
                      <a:pt x="539" y="150"/>
                    </a:lnTo>
                    <a:lnTo>
                      <a:pt x="560" y="145"/>
                    </a:lnTo>
                    <a:lnTo>
                      <a:pt x="575" y="140"/>
                    </a:lnTo>
                    <a:lnTo>
                      <a:pt x="596" y="134"/>
                    </a:lnTo>
                    <a:lnTo>
                      <a:pt x="617" y="129"/>
                    </a:lnTo>
                    <a:lnTo>
                      <a:pt x="632" y="129"/>
                    </a:lnTo>
                    <a:lnTo>
                      <a:pt x="653" y="124"/>
                    </a:lnTo>
                    <a:lnTo>
                      <a:pt x="668" y="119"/>
                    </a:lnTo>
                    <a:lnTo>
                      <a:pt x="689" y="114"/>
                    </a:lnTo>
                    <a:lnTo>
                      <a:pt x="705" y="114"/>
                    </a:lnTo>
                    <a:lnTo>
                      <a:pt x="725" y="114"/>
                    </a:lnTo>
                    <a:lnTo>
                      <a:pt x="746" y="114"/>
                    </a:lnTo>
                    <a:lnTo>
                      <a:pt x="762" y="114"/>
                    </a:lnTo>
                    <a:lnTo>
                      <a:pt x="782" y="114"/>
                    </a:lnTo>
                    <a:lnTo>
                      <a:pt x="798" y="114"/>
                    </a:lnTo>
                    <a:lnTo>
                      <a:pt x="819" y="114"/>
                    </a:lnTo>
                    <a:lnTo>
                      <a:pt x="839" y="114"/>
                    </a:lnTo>
                    <a:lnTo>
                      <a:pt x="855" y="114"/>
                    </a:lnTo>
                    <a:lnTo>
                      <a:pt x="876" y="114"/>
                    </a:lnTo>
                    <a:lnTo>
                      <a:pt x="891" y="114"/>
                    </a:lnTo>
                    <a:lnTo>
                      <a:pt x="912" y="114"/>
                    </a:lnTo>
                    <a:lnTo>
                      <a:pt x="933" y="10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7" name="Freeform 199"/>
              <p:cNvSpPr>
                <a:spLocks/>
              </p:cNvSpPr>
              <p:nvPr/>
            </p:nvSpPr>
            <p:spPr bwMode="auto">
              <a:xfrm flipH="1">
                <a:off x="3724" y="2516"/>
                <a:ext cx="240" cy="76"/>
              </a:xfrm>
              <a:custGeom>
                <a:avLst/>
                <a:gdLst>
                  <a:gd name="T0" fmla="*/ 0 w 933"/>
                  <a:gd name="T1" fmla="*/ 130 h 234"/>
                  <a:gd name="T2" fmla="*/ 20 w 933"/>
                  <a:gd name="T3" fmla="*/ 135 h 234"/>
                  <a:gd name="T4" fmla="*/ 36 w 933"/>
                  <a:gd name="T5" fmla="*/ 135 h 234"/>
                  <a:gd name="T6" fmla="*/ 57 w 933"/>
                  <a:gd name="T7" fmla="*/ 130 h 234"/>
                  <a:gd name="T8" fmla="*/ 72 w 933"/>
                  <a:gd name="T9" fmla="*/ 130 h 234"/>
                  <a:gd name="T10" fmla="*/ 93 w 933"/>
                  <a:gd name="T11" fmla="*/ 130 h 234"/>
                  <a:gd name="T12" fmla="*/ 114 w 933"/>
                  <a:gd name="T13" fmla="*/ 135 h 234"/>
                  <a:gd name="T14" fmla="*/ 129 w 933"/>
                  <a:gd name="T15" fmla="*/ 130 h 234"/>
                  <a:gd name="T16" fmla="*/ 150 w 933"/>
                  <a:gd name="T17" fmla="*/ 120 h 234"/>
                  <a:gd name="T18" fmla="*/ 166 w 933"/>
                  <a:gd name="T19" fmla="*/ 104 h 234"/>
                  <a:gd name="T20" fmla="*/ 186 w 933"/>
                  <a:gd name="T21" fmla="*/ 73 h 234"/>
                  <a:gd name="T22" fmla="*/ 207 w 933"/>
                  <a:gd name="T23" fmla="*/ 47 h 234"/>
                  <a:gd name="T24" fmla="*/ 223 w 933"/>
                  <a:gd name="T25" fmla="*/ 16 h 234"/>
                  <a:gd name="T26" fmla="*/ 243 w 933"/>
                  <a:gd name="T27" fmla="*/ 0 h 234"/>
                  <a:gd name="T28" fmla="*/ 259 w 933"/>
                  <a:gd name="T29" fmla="*/ 6 h 234"/>
                  <a:gd name="T30" fmla="*/ 280 w 933"/>
                  <a:gd name="T31" fmla="*/ 42 h 234"/>
                  <a:gd name="T32" fmla="*/ 300 w 933"/>
                  <a:gd name="T33" fmla="*/ 99 h 234"/>
                  <a:gd name="T34" fmla="*/ 316 w 933"/>
                  <a:gd name="T35" fmla="*/ 166 h 234"/>
                  <a:gd name="T36" fmla="*/ 337 w 933"/>
                  <a:gd name="T37" fmla="*/ 213 h 234"/>
                  <a:gd name="T38" fmla="*/ 352 w 933"/>
                  <a:gd name="T39" fmla="*/ 234 h 234"/>
                  <a:gd name="T40" fmla="*/ 373 w 933"/>
                  <a:gd name="T41" fmla="*/ 234 h 234"/>
                  <a:gd name="T42" fmla="*/ 388 w 933"/>
                  <a:gd name="T43" fmla="*/ 218 h 234"/>
                  <a:gd name="T44" fmla="*/ 409 w 933"/>
                  <a:gd name="T45" fmla="*/ 197 h 234"/>
                  <a:gd name="T46" fmla="*/ 430 w 933"/>
                  <a:gd name="T47" fmla="*/ 187 h 234"/>
                  <a:gd name="T48" fmla="*/ 445 w 933"/>
                  <a:gd name="T49" fmla="*/ 177 h 234"/>
                  <a:gd name="T50" fmla="*/ 466 w 933"/>
                  <a:gd name="T51" fmla="*/ 171 h 234"/>
                  <a:gd name="T52" fmla="*/ 482 w 933"/>
                  <a:gd name="T53" fmla="*/ 166 h 234"/>
                  <a:gd name="T54" fmla="*/ 502 w 933"/>
                  <a:gd name="T55" fmla="*/ 161 h 234"/>
                  <a:gd name="T56" fmla="*/ 523 w 933"/>
                  <a:gd name="T57" fmla="*/ 156 h 234"/>
                  <a:gd name="T58" fmla="*/ 539 w 933"/>
                  <a:gd name="T59" fmla="*/ 151 h 234"/>
                  <a:gd name="T60" fmla="*/ 560 w 933"/>
                  <a:gd name="T61" fmla="*/ 145 h 234"/>
                  <a:gd name="T62" fmla="*/ 575 w 933"/>
                  <a:gd name="T63" fmla="*/ 145 h 234"/>
                  <a:gd name="T64" fmla="*/ 596 w 933"/>
                  <a:gd name="T65" fmla="*/ 140 h 234"/>
                  <a:gd name="T66" fmla="*/ 617 w 933"/>
                  <a:gd name="T67" fmla="*/ 140 h 234"/>
                  <a:gd name="T68" fmla="*/ 632 w 933"/>
                  <a:gd name="T69" fmla="*/ 135 h 234"/>
                  <a:gd name="T70" fmla="*/ 653 w 933"/>
                  <a:gd name="T71" fmla="*/ 135 h 234"/>
                  <a:gd name="T72" fmla="*/ 668 w 933"/>
                  <a:gd name="T73" fmla="*/ 130 h 234"/>
                  <a:gd name="T74" fmla="*/ 689 w 933"/>
                  <a:gd name="T75" fmla="*/ 130 h 234"/>
                  <a:gd name="T76" fmla="*/ 705 w 933"/>
                  <a:gd name="T77" fmla="*/ 130 h 234"/>
                  <a:gd name="T78" fmla="*/ 725 w 933"/>
                  <a:gd name="T79" fmla="*/ 125 h 234"/>
                  <a:gd name="T80" fmla="*/ 746 w 933"/>
                  <a:gd name="T81" fmla="*/ 125 h 234"/>
                  <a:gd name="T82" fmla="*/ 762 w 933"/>
                  <a:gd name="T83" fmla="*/ 130 h 234"/>
                  <a:gd name="T84" fmla="*/ 782 w 933"/>
                  <a:gd name="T85" fmla="*/ 125 h 234"/>
                  <a:gd name="T86" fmla="*/ 798 w 933"/>
                  <a:gd name="T87" fmla="*/ 125 h 234"/>
                  <a:gd name="T88" fmla="*/ 819 w 933"/>
                  <a:gd name="T89" fmla="*/ 125 h 234"/>
                  <a:gd name="T90" fmla="*/ 839 w 933"/>
                  <a:gd name="T91" fmla="*/ 130 h 234"/>
                  <a:gd name="T92" fmla="*/ 855 w 933"/>
                  <a:gd name="T93" fmla="*/ 130 h 234"/>
                  <a:gd name="T94" fmla="*/ 876 w 933"/>
                  <a:gd name="T95" fmla="*/ 130 h 234"/>
                  <a:gd name="T96" fmla="*/ 891 w 933"/>
                  <a:gd name="T97" fmla="*/ 125 h 234"/>
                  <a:gd name="T98" fmla="*/ 912 w 933"/>
                  <a:gd name="T99" fmla="*/ 125 h 234"/>
                  <a:gd name="T100" fmla="*/ 933 w 933"/>
                  <a:gd name="T101" fmla="*/ 12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34">
                    <a:moveTo>
                      <a:pt x="0" y="130"/>
                    </a:moveTo>
                    <a:lnTo>
                      <a:pt x="20" y="135"/>
                    </a:lnTo>
                    <a:lnTo>
                      <a:pt x="36" y="135"/>
                    </a:lnTo>
                    <a:lnTo>
                      <a:pt x="57" y="130"/>
                    </a:lnTo>
                    <a:lnTo>
                      <a:pt x="72" y="130"/>
                    </a:lnTo>
                    <a:lnTo>
                      <a:pt x="93" y="130"/>
                    </a:lnTo>
                    <a:lnTo>
                      <a:pt x="114" y="135"/>
                    </a:lnTo>
                    <a:lnTo>
                      <a:pt x="129" y="130"/>
                    </a:lnTo>
                    <a:lnTo>
                      <a:pt x="150" y="120"/>
                    </a:lnTo>
                    <a:lnTo>
                      <a:pt x="166" y="104"/>
                    </a:lnTo>
                    <a:lnTo>
                      <a:pt x="186" y="73"/>
                    </a:lnTo>
                    <a:lnTo>
                      <a:pt x="207" y="47"/>
                    </a:lnTo>
                    <a:lnTo>
                      <a:pt x="223" y="16"/>
                    </a:lnTo>
                    <a:lnTo>
                      <a:pt x="243" y="0"/>
                    </a:lnTo>
                    <a:lnTo>
                      <a:pt x="259" y="6"/>
                    </a:lnTo>
                    <a:lnTo>
                      <a:pt x="280" y="42"/>
                    </a:lnTo>
                    <a:lnTo>
                      <a:pt x="300" y="99"/>
                    </a:lnTo>
                    <a:lnTo>
                      <a:pt x="316" y="166"/>
                    </a:lnTo>
                    <a:lnTo>
                      <a:pt x="337" y="213"/>
                    </a:lnTo>
                    <a:lnTo>
                      <a:pt x="352" y="234"/>
                    </a:lnTo>
                    <a:lnTo>
                      <a:pt x="373" y="234"/>
                    </a:lnTo>
                    <a:lnTo>
                      <a:pt x="388" y="218"/>
                    </a:lnTo>
                    <a:lnTo>
                      <a:pt x="409" y="197"/>
                    </a:lnTo>
                    <a:lnTo>
                      <a:pt x="430" y="187"/>
                    </a:lnTo>
                    <a:lnTo>
                      <a:pt x="445" y="177"/>
                    </a:lnTo>
                    <a:lnTo>
                      <a:pt x="466" y="171"/>
                    </a:lnTo>
                    <a:lnTo>
                      <a:pt x="482" y="166"/>
                    </a:lnTo>
                    <a:lnTo>
                      <a:pt x="502" y="161"/>
                    </a:lnTo>
                    <a:lnTo>
                      <a:pt x="523" y="156"/>
                    </a:lnTo>
                    <a:lnTo>
                      <a:pt x="539" y="151"/>
                    </a:lnTo>
                    <a:lnTo>
                      <a:pt x="560" y="145"/>
                    </a:lnTo>
                    <a:lnTo>
                      <a:pt x="575" y="145"/>
                    </a:lnTo>
                    <a:lnTo>
                      <a:pt x="596" y="140"/>
                    </a:lnTo>
                    <a:lnTo>
                      <a:pt x="617" y="140"/>
                    </a:lnTo>
                    <a:lnTo>
                      <a:pt x="632" y="135"/>
                    </a:lnTo>
                    <a:lnTo>
                      <a:pt x="653" y="135"/>
                    </a:lnTo>
                    <a:lnTo>
                      <a:pt x="668" y="130"/>
                    </a:lnTo>
                    <a:lnTo>
                      <a:pt x="689" y="130"/>
                    </a:lnTo>
                    <a:lnTo>
                      <a:pt x="705" y="130"/>
                    </a:lnTo>
                    <a:lnTo>
                      <a:pt x="725" y="125"/>
                    </a:lnTo>
                    <a:lnTo>
                      <a:pt x="746" y="125"/>
                    </a:lnTo>
                    <a:lnTo>
                      <a:pt x="762" y="130"/>
                    </a:lnTo>
                    <a:lnTo>
                      <a:pt x="782" y="125"/>
                    </a:lnTo>
                    <a:lnTo>
                      <a:pt x="798" y="125"/>
                    </a:lnTo>
                    <a:lnTo>
                      <a:pt x="819" y="125"/>
                    </a:lnTo>
                    <a:lnTo>
                      <a:pt x="839" y="130"/>
                    </a:lnTo>
                    <a:lnTo>
                      <a:pt x="855" y="130"/>
                    </a:lnTo>
                    <a:lnTo>
                      <a:pt x="876" y="130"/>
                    </a:lnTo>
                    <a:lnTo>
                      <a:pt x="891" y="125"/>
                    </a:lnTo>
                    <a:lnTo>
                      <a:pt x="912" y="125"/>
                    </a:lnTo>
                    <a:lnTo>
                      <a:pt x="933" y="125"/>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8" name="Freeform 200"/>
              <p:cNvSpPr>
                <a:spLocks/>
              </p:cNvSpPr>
              <p:nvPr/>
            </p:nvSpPr>
            <p:spPr bwMode="auto">
              <a:xfrm flipH="1">
                <a:off x="3724" y="2516"/>
                <a:ext cx="240" cy="76"/>
              </a:xfrm>
              <a:custGeom>
                <a:avLst/>
                <a:gdLst>
                  <a:gd name="T0" fmla="*/ 0 w 933"/>
                  <a:gd name="T1" fmla="*/ 130 h 234"/>
                  <a:gd name="T2" fmla="*/ 20 w 933"/>
                  <a:gd name="T3" fmla="*/ 135 h 234"/>
                  <a:gd name="T4" fmla="*/ 36 w 933"/>
                  <a:gd name="T5" fmla="*/ 135 h 234"/>
                  <a:gd name="T6" fmla="*/ 57 w 933"/>
                  <a:gd name="T7" fmla="*/ 130 h 234"/>
                  <a:gd name="T8" fmla="*/ 72 w 933"/>
                  <a:gd name="T9" fmla="*/ 130 h 234"/>
                  <a:gd name="T10" fmla="*/ 93 w 933"/>
                  <a:gd name="T11" fmla="*/ 130 h 234"/>
                  <a:gd name="T12" fmla="*/ 114 w 933"/>
                  <a:gd name="T13" fmla="*/ 135 h 234"/>
                  <a:gd name="T14" fmla="*/ 129 w 933"/>
                  <a:gd name="T15" fmla="*/ 130 h 234"/>
                  <a:gd name="T16" fmla="*/ 150 w 933"/>
                  <a:gd name="T17" fmla="*/ 120 h 234"/>
                  <a:gd name="T18" fmla="*/ 166 w 933"/>
                  <a:gd name="T19" fmla="*/ 104 h 234"/>
                  <a:gd name="T20" fmla="*/ 186 w 933"/>
                  <a:gd name="T21" fmla="*/ 73 h 234"/>
                  <a:gd name="T22" fmla="*/ 207 w 933"/>
                  <a:gd name="T23" fmla="*/ 47 h 234"/>
                  <a:gd name="T24" fmla="*/ 223 w 933"/>
                  <a:gd name="T25" fmla="*/ 16 h 234"/>
                  <a:gd name="T26" fmla="*/ 243 w 933"/>
                  <a:gd name="T27" fmla="*/ 0 h 234"/>
                  <a:gd name="T28" fmla="*/ 259 w 933"/>
                  <a:gd name="T29" fmla="*/ 6 h 234"/>
                  <a:gd name="T30" fmla="*/ 280 w 933"/>
                  <a:gd name="T31" fmla="*/ 42 h 234"/>
                  <a:gd name="T32" fmla="*/ 300 w 933"/>
                  <a:gd name="T33" fmla="*/ 99 h 234"/>
                  <a:gd name="T34" fmla="*/ 316 w 933"/>
                  <a:gd name="T35" fmla="*/ 166 h 234"/>
                  <a:gd name="T36" fmla="*/ 337 w 933"/>
                  <a:gd name="T37" fmla="*/ 213 h 234"/>
                  <a:gd name="T38" fmla="*/ 352 w 933"/>
                  <a:gd name="T39" fmla="*/ 234 h 234"/>
                  <a:gd name="T40" fmla="*/ 373 w 933"/>
                  <a:gd name="T41" fmla="*/ 234 h 234"/>
                  <a:gd name="T42" fmla="*/ 388 w 933"/>
                  <a:gd name="T43" fmla="*/ 218 h 234"/>
                  <a:gd name="T44" fmla="*/ 409 w 933"/>
                  <a:gd name="T45" fmla="*/ 197 h 234"/>
                  <a:gd name="T46" fmla="*/ 430 w 933"/>
                  <a:gd name="T47" fmla="*/ 187 h 234"/>
                  <a:gd name="T48" fmla="*/ 445 w 933"/>
                  <a:gd name="T49" fmla="*/ 177 h 234"/>
                  <a:gd name="T50" fmla="*/ 466 w 933"/>
                  <a:gd name="T51" fmla="*/ 171 h 234"/>
                  <a:gd name="T52" fmla="*/ 482 w 933"/>
                  <a:gd name="T53" fmla="*/ 166 h 234"/>
                  <a:gd name="T54" fmla="*/ 502 w 933"/>
                  <a:gd name="T55" fmla="*/ 161 h 234"/>
                  <a:gd name="T56" fmla="*/ 523 w 933"/>
                  <a:gd name="T57" fmla="*/ 156 h 234"/>
                  <a:gd name="T58" fmla="*/ 539 w 933"/>
                  <a:gd name="T59" fmla="*/ 151 h 234"/>
                  <a:gd name="T60" fmla="*/ 560 w 933"/>
                  <a:gd name="T61" fmla="*/ 145 h 234"/>
                  <a:gd name="T62" fmla="*/ 575 w 933"/>
                  <a:gd name="T63" fmla="*/ 145 h 234"/>
                  <a:gd name="T64" fmla="*/ 596 w 933"/>
                  <a:gd name="T65" fmla="*/ 140 h 234"/>
                  <a:gd name="T66" fmla="*/ 617 w 933"/>
                  <a:gd name="T67" fmla="*/ 140 h 234"/>
                  <a:gd name="T68" fmla="*/ 632 w 933"/>
                  <a:gd name="T69" fmla="*/ 135 h 234"/>
                  <a:gd name="T70" fmla="*/ 653 w 933"/>
                  <a:gd name="T71" fmla="*/ 135 h 234"/>
                  <a:gd name="T72" fmla="*/ 668 w 933"/>
                  <a:gd name="T73" fmla="*/ 130 h 234"/>
                  <a:gd name="T74" fmla="*/ 689 w 933"/>
                  <a:gd name="T75" fmla="*/ 130 h 234"/>
                  <a:gd name="T76" fmla="*/ 705 w 933"/>
                  <a:gd name="T77" fmla="*/ 130 h 234"/>
                  <a:gd name="T78" fmla="*/ 725 w 933"/>
                  <a:gd name="T79" fmla="*/ 125 h 234"/>
                  <a:gd name="T80" fmla="*/ 746 w 933"/>
                  <a:gd name="T81" fmla="*/ 125 h 234"/>
                  <a:gd name="T82" fmla="*/ 762 w 933"/>
                  <a:gd name="T83" fmla="*/ 130 h 234"/>
                  <a:gd name="T84" fmla="*/ 782 w 933"/>
                  <a:gd name="T85" fmla="*/ 125 h 234"/>
                  <a:gd name="T86" fmla="*/ 798 w 933"/>
                  <a:gd name="T87" fmla="*/ 125 h 234"/>
                  <a:gd name="T88" fmla="*/ 819 w 933"/>
                  <a:gd name="T89" fmla="*/ 125 h 234"/>
                  <a:gd name="T90" fmla="*/ 839 w 933"/>
                  <a:gd name="T91" fmla="*/ 130 h 234"/>
                  <a:gd name="T92" fmla="*/ 855 w 933"/>
                  <a:gd name="T93" fmla="*/ 130 h 234"/>
                  <a:gd name="T94" fmla="*/ 876 w 933"/>
                  <a:gd name="T95" fmla="*/ 130 h 234"/>
                  <a:gd name="T96" fmla="*/ 891 w 933"/>
                  <a:gd name="T97" fmla="*/ 125 h 234"/>
                  <a:gd name="T98" fmla="*/ 912 w 933"/>
                  <a:gd name="T99" fmla="*/ 125 h 234"/>
                  <a:gd name="T100" fmla="*/ 933 w 933"/>
                  <a:gd name="T101" fmla="*/ 12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34">
                    <a:moveTo>
                      <a:pt x="0" y="130"/>
                    </a:moveTo>
                    <a:lnTo>
                      <a:pt x="20" y="135"/>
                    </a:lnTo>
                    <a:lnTo>
                      <a:pt x="36" y="135"/>
                    </a:lnTo>
                    <a:lnTo>
                      <a:pt x="57" y="130"/>
                    </a:lnTo>
                    <a:lnTo>
                      <a:pt x="72" y="130"/>
                    </a:lnTo>
                    <a:lnTo>
                      <a:pt x="93" y="130"/>
                    </a:lnTo>
                    <a:lnTo>
                      <a:pt x="114" y="135"/>
                    </a:lnTo>
                    <a:lnTo>
                      <a:pt x="129" y="130"/>
                    </a:lnTo>
                    <a:lnTo>
                      <a:pt x="150" y="120"/>
                    </a:lnTo>
                    <a:lnTo>
                      <a:pt x="166" y="104"/>
                    </a:lnTo>
                    <a:lnTo>
                      <a:pt x="186" y="73"/>
                    </a:lnTo>
                    <a:lnTo>
                      <a:pt x="207" y="47"/>
                    </a:lnTo>
                    <a:lnTo>
                      <a:pt x="223" y="16"/>
                    </a:lnTo>
                    <a:lnTo>
                      <a:pt x="243" y="0"/>
                    </a:lnTo>
                    <a:lnTo>
                      <a:pt x="259" y="6"/>
                    </a:lnTo>
                    <a:lnTo>
                      <a:pt x="280" y="42"/>
                    </a:lnTo>
                    <a:lnTo>
                      <a:pt x="300" y="99"/>
                    </a:lnTo>
                    <a:lnTo>
                      <a:pt x="316" y="166"/>
                    </a:lnTo>
                    <a:lnTo>
                      <a:pt x="337" y="213"/>
                    </a:lnTo>
                    <a:lnTo>
                      <a:pt x="352" y="234"/>
                    </a:lnTo>
                    <a:lnTo>
                      <a:pt x="373" y="234"/>
                    </a:lnTo>
                    <a:lnTo>
                      <a:pt x="388" y="218"/>
                    </a:lnTo>
                    <a:lnTo>
                      <a:pt x="409" y="197"/>
                    </a:lnTo>
                    <a:lnTo>
                      <a:pt x="430" y="187"/>
                    </a:lnTo>
                    <a:lnTo>
                      <a:pt x="445" y="177"/>
                    </a:lnTo>
                    <a:lnTo>
                      <a:pt x="466" y="171"/>
                    </a:lnTo>
                    <a:lnTo>
                      <a:pt x="482" y="166"/>
                    </a:lnTo>
                    <a:lnTo>
                      <a:pt x="502" y="161"/>
                    </a:lnTo>
                    <a:lnTo>
                      <a:pt x="523" y="156"/>
                    </a:lnTo>
                    <a:lnTo>
                      <a:pt x="539" y="151"/>
                    </a:lnTo>
                    <a:lnTo>
                      <a:pt x="560" y="145"/>
                    </a:lnTo>
                    <a:lnTo>
                      <a:pt x="575" y="145"/>
                    </a:lnTo>
                    <a:lnTo>
                      <a:pt x="596" y="140"/>
                    </a:lnTo>
                    <a:lnTo>
                      <a:pt x="617" y="140"/>
                    </a:lnTo>
                    <a:lnTo>
                      <a:pt x="632" y="135"/>
                    </a:lnTo>
                    <a:lnTo>
                      <a:pt x="653" y="135"/>
                    </a:lnTo>
                    <a:lnTo>
                      <a:pt x="668" y="130"/>
                    </a:lnTo>
                    <a:lnTo>
                      <a:pt x="689" y="130"/>
                    </a:lnTo>
                    <a:lnTo>
                      <a:pt x="705" y="130"/>
                    </a:lnTo>
                    <a:lnTo>
                      <a:pt x="725" y="125"/>
                    </a:lnTo>
                    <a:lnTo>
                      <a:pt x="746" y="125"/>
                    </a:lnTo>
                    <a:lnTo>
                      <a:pt x="762" y="130"/>
                    </a:lnTo>
                    <a:lnTo>
                      <a:pt x="782" y="125"/>
                    </a:lnTo>
                    <a:lnTo>
                      <a:pt x="798" y="125"/>
                    </a:lnTo>
                    <a:lnTo>
                      <a:pt x="819" y="125"/>
                    </a:lnTo>
                    <a:lnTo>
                      <a:pt x="839" y="130"/>
                    </a:lnTo>
                    <a:lnTo>
                      <a:pt x="855" y="130"/>
                    </a:lnTo>
                    <a:lnTo>
                      <a:pt x="876" y="130"/>
                    </a:lnTo>
                    <a:lnTo>
                      <a:pt x="891" y="125"/>
                    </a:lnTo>
                    <a:lnTo>
                      <a:pt x="912" y="125"/>
                    </a:lnTo>
                    <a:lnTo>
                      <a:pt x="933" y="125"/>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09" name="Freeform 201"/>
              <p:cNvSpPr>
                <a:spLocks/>
              </p:cNvSpPr>
              <p:nvPr/>
            </p:nvSpPr>
            <p:spPr bwMode="auto">
              <a:xfrm flipH="1">
                <a:off x="3724" y="2415"/>
                <a:ext cx="240" cy="88"/>
              </a:xfrm>
              <a:custGeom>
                <a:avLst/>
                <a:gdLst>
                  <a:gd name="T0" fmla="*/ 0 w 933"/>
                  <a:gd name="T1" fmla="*/ 166 h 270"/>
                  <a:gd name="T2" fmla="*/ 20 w 933"/>
                  <a:gd name="T3" fmla="*/ 166 h 270"/>
                  <a:gd name="T4" fmla="*/ 36 w 933"/>
                  <a:gd name="T5" fmla="*/ 166 h 270"/>
                  <a:gd name="T6" fmla="*/ 57 w 933"/>
                  <a:gd name="T7" fmla="*/ 166 h 270"/>
                  <a:gd name="T8" fmla="*/ 72 w 933"/>
                  <a:gd name="T9" fmla="*/ 166 h 270"/>
                  <a:gd name="T10" fmla="*/ 93 w 933"/>
                  <a:gd name="T11" fmla="*/ 171 h 270"/>
                  <a:gd name="T12" fmla="*/ 114 w 933"/>
                  <a:gd name="T13" fmla="*/ 171 h 270"/>
                  <a:gd name="T14" fmla="*/ 129 w 933"/>
                  <a:gd name="T15" fmla="*/ 161 h 270"/>
                  <a:gd name="T16" fmla="*/ 150 w 933"/>
                  <a:gd name="T17" fmla="*/ 135 h 270"/>
                  <a:gd name="T18" fmla="*/ 166 w 933"/>
                  <a:gd name="T19" fmla="*/ 94 h 270"/>
                  <a:gd name="T20" fmla="*/ 186 w 933"/>
                  <a:gd name="T21" fmla="*/ 42 h 270"/>
                  <a:gd name="T22" fmla="*/ 207 w 933"/>
                  <a:gd name="T23" fmla="*/ 6 h 270"/>
                  <a:gd name="T24" fmla="*/ 223 w 933"/>
                  <a:gd name="T25" fmla="*/ 0 h 270"/>
                  <a:gd name="T26" fmla="*/ 243 w 933"/>
                  <a:gd name="T27" fmla="*/ 47 h 270"/>
                  <a:gd name="T28" fmla="*/ 259 w 933"/>
                  <a:gd name="T29" fmla="*/ 125 h 270"/>
                  <a:gd name="T30" fmla="*/ 280 w 933"/>
                  <a:gd name="T31" fmla="*/ 203 h 270"/>
                  <a:gd name="T32" fmla="*/ 300 w 933"/>
                  <a:gd name="T33" fmla="*/ 254 h 270"/>
                  <a:gd name="T34" fmla="*/ 316 w 933"/>
                  <a:gd name="T35" fmla="*/ 270 h 270"/>
                  <a:gd name="T36" fmla="*/ 337 w 933"/>
                  <a:gd name="T37" fmla="*/ 265 h 270"/>
                  <a:gd name="T38" fmla="*/ 352 w 933"/>
                  <a:gd name="T39" fmla="*/ 249 h 270"/>
                  <a:gd name="T40" fmla="*/ 373 w 933"/>
                  <a:gd name="T41" fmla="*/ 228 h 270"/>
                  <a:gd name="T42" fmla="*/ 388 w 933"/>
                  <a:gd name="T43" fmla="*/ 218 h 270"/>
                  <a:gd name="T44" fmla="*/ 409 w 933"/>
                  <a:gd name="T45" fmla="*/ 213 h 270"/>
                  <a:gd name="T46" fmla="*/ 430 w 933"/>
                  <a:gd name="T47" fmla="*/ 208 h 270"/>
                  <a:gd name="T48" fmla="*/ 445 w 933"/>
                  <a:gd name="T49" fmla="*/ 203 h 270"/>
                  <a:gd name="T50" fmla="*/ 466 w 933"/>
                  <a:gd name="T51" fmla="*/ 197 h 270"/>
                  <a:gd name="T52" fmla="*/ 482 w 933"/>
                  <a:gd name="T53" fmla="*/ 192 h 270"/>
                  <a:gd name="T54" fmla="*/ 502 w 933"/>
                  <a:gd name="T55" fmla="*/ 187 h 270"/>
                  <a:gd name="T56" fmla="*/ 523 w 933"/>
                  <a:gd name="T57" fmla="*/ 182 h 270"/>
                  <a:gd name="T58" fmla="*/ 539 w 933"/>
                  <a:gd name="T59" fmla="*/ 177 h 270"/>
                  <a:gd name="T60" fmla="*/ 560 w 933"/>
                  <a:gd name="T61" fmla="*/ 177 h 270"/>
                  <a:gd name="T62" fmla="*/ 575 w 933"/>
                  <a:gd name="T63" fmla="*/ 171 h 270"/>
                  <a:gd name="T64" fmla="*/ 596 w 933"/>
                  <a:gd name="T65" fmla="*/ 171 h 270"/>
                  <a:gd name="T66" fmla="*/ 617 w 933"/>
                  <a:gd name="T67" fmla="*/ 171 h 270"/>
                  <a:gd name="T68" fmla="*/ 632 w 933"/>
                  <a:gd name="T69" fmla="*/ 171 h 270"/>
                  <a:gd name="T70" fmla="*/ 653 w 933"/>
                  <a:gd name="T71" fmla="*/ 171 h 270"/>
                  <a:gd name="T72" fmla="*/ 668 w 933"/>
                  <a:gd name="T73" fmla="*/ 166 h 270"/>
                  <a:gd name="T74" fmla="*/ 689 w 933"/>
                  <a:gd name="T75" fmla="*/ 166 h 270"/>
                  <a:gd name="T76" fmla="*/ 705 w 933"/>
                  <a:gd name="T77" fmla="*/ 166 h 270"/>
                  <a:gd name="T78" fmla="*/ 725 w 933"/>
                  <a:gd name="T79" fmla="*/ 166 h 270"/>
                  <a:gd name="T80" fmla="*/ 746 w 933"/>
                  <a:gd name="T81" fmla="*/ 166 h 270"/>
                  <a:gd name="T82" fmla="*/ 762 w 933"/>
                  <a:gd name="T83" fmla="*/ 161 h 270"/>
                  <a:gd name="T84" fmla="*/ 782 w 933"/>
                  <a:gd name="T85" fmla="*/ 161 h 270"/>
                  <a:gd name="T86" fmla="*/ 798 w 933"/>
                  <a:gd name="T87" fmla="*/ 161 h 270"/>
                  <a:gd name="T88" fmla="*/ 819 w 933"/>
                  <a:gd name="T89" fmla="*/ 166 h 270"/>
                  <a:gd name="T90" fmla="*/ 839 w 933"/>
                  <a:gd name="T91" fmla="*/ 161 h 270"/>
                  <a:gd name="T92" fmla="*/ 855 w 933"/>
                  <a:gd name="T93" fmla="*/ 161 h 270"/>
                  <a:gd name="T94" fmla="*/ 876 w 933"/>
                  <a:gd name="T95" fmla="*/ 161 h 270"/>
                  <a:gd name="T96" fmla="*/ 891 w 933"/>
                  <a:gd name="T97" fmla="*/ 161 h 270"/>
                  <a:gd name="T98" fmla="*/ 912 w 933"/>
                  <a:gd name="T99" fmla="*/ 166 h 270"/>
                  <a:gd name="T100" fmla="*/ 933 w 933"/>
                  <a:gd name="T101" fmla="*/ 16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0">
                    <a:moveTo>
                      <a:pt x="0" y="166"/>
                    </a:moveTo>
                    <a:lnTo>
                      <a:pt x="20" y="166"/>
                    </a:lnTo>
                    <a:lnTo>
                      <a:pt x="36" y="166"/>
                    </a:lnTo>
                    <a:lnTo>
                      <a:pt x="57" y="166"/>
                    </a:lnTo>
                    <a:lnTo>
                      <a:pt x="72" y="166"/>
                    </a:lnTo>
                    <a:lnTo>
                      <a:pt x="93" y="171"/>
                    </a:lnTo>
                    <a:lnTo>
                      <a:pt x="114" y="171"/>
                    </a:lnTo>
                    <a:lnTo>
                      <a:pt x="129" y="161"/>
                    </a:lnTo>
                    <a:lnTo>
                      <a:pt x="150" y="135"/>
                    </a:lnTo>
                    <a:lnTo>
                      <a:pt x="166" y="94"/>
                    </a:lnTo>
                    <a:lnTo>
                      <a:pt x="186" y="42"/>
                    </a:lnTo>
                    <a:lnTo>
                      <a:pt x="207" y="6"/>
                    </a:lnTo>
                    <a:lnTo>
                      <a:pt x="223" y="0"/>
                    </a:lnTo>
                    <a:lnTo>
                      <a:pt x="243" y="47"/>
                    </a:lnTo>
                    <a:lnTo>
                      <a:pt x="259" y="125"/>
                    </a:lnTo>
                    <a:lnTo>
                      <a:pt x="280" y="203"/>
                    </a:lnTo>
                    <a:lnTo>
                      <a:pt x="300" y="254"/>
                    </a:lnTo>
                    <a:lnTo>
                      <a:pt x="316" y="270"/>
                    </a:lnTo>
                    <a:lnTo>
                      <a:pt x="337" y="265"/>
                    </a:lnTo>
                    <a:lnTo>
                      <a:pt x="352" y="249"/>
                    </a:lnTo>
                    <a:lnTo>
                      <a:pt x="373" y="228"/>
                    </a:lnTo>
                    <a:lnTo>
                      <a:pt x="388" y="218"/>
                    </a:lnTo>
                    <a:lnTo>
                      <a:pt x="409" y="213"/>
                    </a:lnTo>
                    <a:lnTo>
                      <a:pt x="430" y="208"/>
                    </a:lnTo>
                    <a:lnTo>
                      <a:pt x="445" y="203"/>
                    </a:lnTo>
                    <a:lnTo>
                      <a:pt x="466" y="197"/>
                    </a:lnTo>
                    <a:lnTo>
                      <a:pt x="482" y="192"/>
                    </a:lnTo>
                    <a:lnTo>
                      <a:pt x="502" y="187"/>
                    </a:lnTo>
                    <a:lnTo>
                      <a:pt x="523" y="182"/>
                    </a:lnTo>
                    <a:lnTo>
                      <a:pt x="539" y="177"/>
                    </a:lnTo>
                    <a:lnTo>
                      <a:pt x="560" y="177"/>
                    </a:lnTo>
                    <a:lnTo>
                      <a:pt x="575" y="171"/>
                    </a:lnTo>
                    <a:lnTo>
                      <a:pt x="596" y="171"/>
                    </a:lnTo>
                    <a:lnTo>
                      <a:pt x="617" y="171"/>
                    </a:lnTo>
                    <a:lnTo>
                      <a:pt x="632" y="171"/>
                    </a:lnTo>
                    <a:lnTo>
                      <a:pt x="653" y="171"/>
                    </a:lnTo>
                    <a:lnTo>
                      <a:pt x="668" y="166"/>
                    </a:lnTo>
                    <a:lnTo>
                      <a:pt x="689" y="166"/>
                    </a:lnTo>
                    <a:lnTo>
                      <a:pt x="705" y="166"/>
                    </a:lnTo>
                    <a:lnTo>
                      <a:pt x="725" y="166"/>
                    </a:lnTo>
                    <a:lnTo>
                      <a:pt x="746" y="166"/>
                    </a:lnTo>
                    <a:lnTo>
                      <a:pt x="762" y="161"/>
                    </a:lnTo>
                    <a:lnTo>
                      <a:pt x="782" y="161"/>
                    </a:lnTo>
                    <a:lnTo>
                      <a:pt x="798" y="161"/>
                    </a:lnTo>
                    <a:lnTo>
                      <a:pt x="819" y="166"/>
                    </a:lnTo>
                    <a:lnTo>
                      <a:pt x="839" y="161"/>
                    </a:lnTo>
                    <a:lnTo>
                      <a:pt x="855" y="161"/>
                    </a:lnTo>
                    <a:lnTo>
                      <a:pt x="876" y="161"/>
                    </a:lnTo>
                    <a:lnTo>
                      <a:pt x="891" y="161"/>
                    </a:lnTo>
                    <a:lnTo>
                      <a:pt x="912" y="166"/>
                    </a:lnTo>
                    <a:lnTo>
                      <a:pt x="933" y="16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0" name="Freeform 202"/>
              <p:cNvSpPr>
                <a:spLocks/>
              </p:cNvSpPr>
              <p:nvPr/>
            </p:nvSpPr>
            <p:spPr bwMode="auto">
              <a:xfrm flipH="1">
                <a:off x="3724" y="2415"/>
                <a:ext cx="240" cy="88"/>
              </a:xfrm>
              <a:custGeom>
                <a:avLst/>
                <a:gdLst>
                  <a:gd name="T0" fmla="*/ 0 w 933"/>
                  <a:gd name="T1" fmla="*/ 166 h 270"/>
                  <a:gd name="T2" fmla="*/ 20 w 933"/>
                  <a:gd name="T3" fmla="*/ 166 h 270"/>
                  <a:gd name="T4" fmla="*/ 36 w 933"/>
                  <a:gd name="T5" fmla="*/ 166 h 270"/>
                  <a:gd name="T6" fmla="*/ 57 w 933"/>
                  <a:gd name="T7" fmla="*/ 166 h 270"/>
                  <a:gd name="T8" fmla="*/ 72 w 933"/>
                  <a:gd name="T9" fmla="*/ 166 h 270"/>
                  <a:gd name="T10" fmla="*/ 93 w 933"/>
                  <a:gd name="T11" fmla="*/ 171 h 270"/>
                  <a:gd name="T12" fmla="*/ 114 w 933"/>
                  <a:gd name="T13" fmla="*/ 171 h 270"/>
                  <a:gd name="T14" fmla="*/ 129 w 933"/>
                  <a:gd name="T15" fmla="*/ 161 h 270"/>
                  <a:gd name="T16" fmla="*/ 150 w 933"/>
                  <a:gd name="T17" fmla="*/ 135 h 270"/>
                  <a:gd name="T18" fmla="*/ 166 w 933"/>
                  <a:gd name="T19" fmla="*/ 94 h 270"/>
                  <a:gd name="T20" fmla="*/ 186 w 933"/>
                  <a:gd name="T21" fmla="*/ 42 h 270"/>
                  <a:gd name="T22" fmla="*/ 207 w 933"/>
                  <a:gd name="T23" fmla="*/ 6 h 270"/>
                  <a:gd name="T24" fmla="*/ 223 w 933"/>
                  <a:gd name="T25" fmla="*/ 0 h 270"/>
                  <a:gd name="T26" fmla="*/ 243 w 933"/>
                  <a:gd name="T27" fmla="*/ 47 h 270"/>
                  <a:gd name="T28" fmla="*/ 259 w 933"/>
                  <a:gd name="T29" fmla="*/ 125 h 270"/>
                  <a:gd name="T30" fmla="*/ 280 w 933"/>
                  <a:gd name="T31" fmla="*/ 203 h 270"/>
                  <a:gd name="T32" fmla="*/ 300 w 933"/>
                  <a:gd name="T33" fmla="*/ 254 h 270"/>
                  <a:gd name="T34" fmla="*/ 316 w 933"/>
                  <a:gd name="T35" fmla="*/ 270 h 270"/>
                  <a:gd name="T36" fmla="*/ 337 w 933"/>
                  <a:gd name="T37" fmla="*/ 265 h 270"/>
                  <a:gd name="T38" fmla="*/ 352 w 933"/>
                  <a:gd name="T39" fmla="*/ 249 h 270"/>
                  <a:gd name="T40" fmla="*/ 373 w 933"/>
                  <a:gd name="T41" fmla="*/ 228 h 270"/>
                  <a:gd name="T42" fmla="*/ 388 w 933"/>
                  <a:gd name="T43" fmla="*/ 218 h 270"/>
                  <a:gd name="T44" fmla="*/ 409 w 933"/>
                  <a:gd name="T45" fmla="*/ 213 h 270"/>
                  <a:gd name="T46" fmla="*/ 430 w 933"/>
                  <a:gd name="T47" fmla="*/ 208 h 270"/>
                  <a:gd name="T48" fmla="*/ 445 w 933"/>
                  <a:gd name="T49" fmla="*/ 203 h 270"/>
                  <a:gd name="T50" fmla="*/ 466 w 933"/>
                  <a:gd name="T51" fmla="*/ 197 h 270"/>
                  <a:gd name="T52" fmla="*/ 482 w 933"/>
                  <a:gd name="T53" fmla="*/ 192 h 270"/>
                  <a:gd name="T54" fmla="*/ 502 w 933"/>
                  <a:gd name="T55" fmla="*/ 187 h 270"/>
                  <a:gd name="T56" fmla="*/ 523 w 933"/>
                  <a:gd name="T57" fmla="*/ 182 h 270"/>
                  <a:gd name="T58" fmla="*/ 539 w 933"/>
                  <a:gd name="T59" fmla="*/ 177 h 270"/>
                  <a:gd name="T60" fmla="*/ 560 w 933"/>
                  <a:gd name="T61" fmla="*/ 177 h 270"/>
                  <a:gd name="T62" fmla="*/ 575 w 933"/>
                  <a:gd name="T63" fmla="*/ 171 h 270"/>
                  <a:gd name="T64" fmla="*/ 596 w 933"/>
                  <a:gd name="T65" fmla="*/ 171 h 270"/>
                  <a:gd name="T66" fmla="*/ 617 w 933"/>
                  <a:gd name="T67" fmla="*/ 171 h 270"/>
                  <a:gd name="T68" fmla="*/ 632 w 933"/>
                  <a:gd name="T69" fmla="*/ 171 h 270"/>
                  <a:gd name="T70" fmla="*/ 653 w 933"/>
                  <a:gd name="T71" fmla="*/ 171 h 270"/>
                  <a:gd name="T72" fmla="*/ 668 w 933"/>
                  <a:gd name="T73" fmla="*/ 166 h 270"/>
                  <a:gd name="T74" fmla="*/ 689 w 933"/>
                  <a:gd name="T75" fmla="*/ 166 h 270"/>
                  <a:gd name="T76" fmla="*/ 705 w 933"/>
                  <a:gd name="T77" fmla="*/ 166 h 270"/>
                  <a:gd name="T78" fmla="*/ 725 w 933"/>
                  <a:gd name="T79" fmla="*/ 166 h 270"/>
                  <a:gd name="T80" fmla="*/ 746 w 933"/>
                  <a:gd name="T81" fmla="*/ 166 h 270"/>
                  <a:gd name="T82" fmla="*/ 762 w 933"/>
                  <a:gd name="T83" fmla="*/ 161 h 270"/>
                  <a:gd name="T84" fmla="*/ 782 w 933"/>
                  <a:gd name="T85" fmla="*/ 161 h 270"/>
                  <a:gd name="T86" fmla="*/ 798 w 933"/>
                  <a:gd name="T87" fmla="*/ 161 h 270"/>
                  <a:gd name="T88" fmla="*/ 819 w 933"/>
                  <a:gd name="T89" fmla="*/ 166 h 270"/>
                  <a:gd name="T90" fmla="*/ 839 w 933"/>
                  <a:gd name="T91" fmla="*/ 161 h 270"/>
                  <a:gd name="T92" fmla="*/ 855 w 933"/>
                  <a:gd name="T93" fmla="*/ 161 h 270"/>
                  <a:gd name="T94" fmla="*/ 876 w 933"/>
                  <a:gd name="T95" fmla="*/ 161 h 270"/>
                  <a:gd name="T96" fmla="*/ 891 w 933"/>
                  <a:gd name="T97" fmla="*/ 161 h 270"/>
                  <a:gd name="T98" fmla="*/ 912 w 933"/>
                  <a:gd name="T99" fmla="*/ 166 h 270"/>
                  <a:gd name="T100" fmla="*/ 933 w 933"/>
                  <a:gd name="T101" fmla="*/ 16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0">
                    <a:moveTo>
                      <a:pt x="0" y="166"/>
                    </a:moveTo>
                    <a:lnTo>
                      <a:pt x="20" y="166"/>
                    </a:lnTo>
                    <a:lnTo>
                      <a:pt x="36" y="166"/>
                    </a:lnTo>
                    <a:lnTo>
                      <a:pt x="57" y="166"/>
                    </a:lnTo>
                    <a:lnTo>
                      <a:pt x="72" y="166"/>
                    </a:lnTo>
                    <a:lnTo>
                      <a:pt x="93" y="171"/>
                    </a:lnTo>
                    <a:lnTo>
                      <a:pt x="114" y="171"/>
                    </a:lnTo>
                    <a:lnTo>
                      <a:pt x="129" y="161"/>
                    </a:lnTo>
                    <a:lnTo>
                      <a:pt x="150" y="135"/>
                    </a:lnTo>
                    <a:lnTo>
                      <a:pt x="166" y="94"/>
                    </a:lnTo>
                    <a:lnTo>
                      <a:pt x="186" y="42"/>
                    </a:lnTo>
                    <a:lnTo>
                      <a:pt x="207" y="6"/>
                    </a:lnTo>
                    <a:lnTo>
                      <a:pt x="223" y="0"/>
                    </a:lnTo>
                    <a:lnTo>
                      <a:pt x="243" y="47"/>
                    </a:lnTo>
                    <a:lnTo>
                      <a:pt x="259" y="125"/>
                    </a:lnTo>
                    <a:lnTo>
                      <a:pt x="280" y="203"/>
                    </a:lnTo>
                    <a:lnTo>
                      <a:pt x="300" y="254"/>
                    </a:lnTo>
                    <a:lnTo>
                      <a:pt x="316" y="270"/>
                    </a:lnTo>
                    <a:lnTo>
                      <a:pt x="337" y="265"/>
                    </a:lnTo>
                    <a:lnTo>
                      <a:pt x="352" y="249"/>
                    </a:lnTo>
                    <a:lnTo>
                      <a:pt x="373" y="228"/>
                    </a:lnTo>
                    <a:lnTo>
                      <a:pt x="388" y="218"/>
                    </a:lnTo>
                    <a:lnTo>
                      <a:pt x="409" y="213"/>
                    </a:lnTo>
                    <a:lnTo>
                      <a:pt x="430" y="208"/>
                    </a:lnTo>
                    <a:lnTo>
                      <a:pt x="445" y="203"/>
                    </a:lnTo>
                    <a:lnTo>
                      <a:pt x="466" y="197"/>
                    </a:lnTo>
                    <a:lnTo>
                      <a:pt x="482" y="192"/>
                    </a:lnTo>
                    <a:lnTo>
                      <a:pt x="502" y="187"/>
                    </a:lnTo>
                    <a:lnTo>
                      <a:pt x="523" y="182"/>
                    </a:lnTo>
                    <a:lnTo>
                      <a:pt x="539" y="177"/>
                    </a:lnTo>
                    <a:lnTo>
                      <a:pt x="560" y="177"/>
                    </a:lnTo>
                    <a:lnTo>
                      <a:pt x="575" y="171"/>
                    </a:lnTo>
                    <a:lnTo>
                      <a:pt x="596" y="171"/>
                    </a:lnTo>
                    <a:lnTo>
                      <a:pt x="617" y="171"/>
                    </a:lnTo>
                    <a:lnTo>
                      <a:pt x="632" y="171"/>
                    </a:lnTo>
                    <a:lnTo>
                      <a:pt x="653" y="171"/>
                    </a:lnTo>
                    <a:lnTo>
                      <a:pt x="668" y="166"/>
                    </a:lnTo>
                    <a:lnTo>
                      <a:pt x="689" y="166"/>
                    </a:lnTo>
                    <a:lnTo>
                      <a:pt x="705" y="166"/>
                    </a:lnTo>
                    <a:lnTo>
                      <a:pt x="725" y="166"/>
                    </a:lnTo>
                    <a:lnTo>
                      <a:pt x="746" y="166"/>
                    </a:lnTo>
                    <a:lnTo>
                      <a:pt x="762" y="161"/>
                    </a:lnTo>
                    <a:lnTo>
                      <a:pt x="782" y="161"/>
                    </a:lnTo>
                    <a:lnTo>
                      <a:pt x="798" y="161"/>
                    </a:lnTo>
                    <a:lnTo>
                      <a:pt x="819" y="166"/>
                    </a:lnTo>
                    <a:lnTo>
                      <a:pt x="839" y="161"/>
                    </a:lnTo>
                    <a:lnTo>
                      <a:pt x="855" y="161"/>
                    </a:lnTo>
                    <a:lnTo>
                      <a:pt x="876" y="161"/>
                    </a:lnTo>
                    <a:lnTo>
                      <a:pt x="891" y="161"/>
                    </a:lnTo>
                    <a:lnTo>
                      <a:pt x="912" y="166"/>
                    </a:lnTo>
                    <a:lnTo>
                      <a:pt x="933" y="16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1" name="Freeform 203"/>
              <p:cNvSpPr>
                <a:spLocks/>
              </p:cNvSpPr>
              <p:nvPr/>
            </p:nvSpPr>
            <p:spPr bwMode="auto">
              <a:xfrm flipH="1">
                <a:off x="3724" y="2317"/>
                <a:ext cx="240" cy="94"/>
              </a:xfrm>
              <a:custGeom>
                <a:avLst/>
                <a:gdLst>
                  <a:gd name="T0" fmla="*/ 0 w 933"/>
                  <a:gd name="T1" fmla="*/ 186 h 290"/>
                  <a:gd name="T2" fmla="*/ 20 w 933"/>
                  <a:gd name="T3" fmla="*/ 186 h 290"/>
                  <a:gd name="T4" fmla="*/ 36 w 933"/>
                  <a:gd name="T5" fmla="*/ 186 h 290"/>
                  <a:gd name="T6" fmla="*/ 57 w 933"/>
                  <a:gd name="T7" fmla="*/ 192 h 290"/>
                  <a:gd name="T8" fmla="*/ 72 w 933"/>
                  <a:gd name="T9" fmla="*/ 197 h 290"/>
                  <a:gd name="T10" fmla="*/ 93 w 933"/>
                  <a:gd name="T11" fmla="*/ 202 h 290"/>
                  <a:gd name="T12" fmla="*/ 114 w 933"/>
                  <a:gd name="T13" fmla="*/ 192 h 290"/>
                  <a:gd name="T14" fmla="*/ 129 w 933"/>
                  <a:gd name="T15" fmla="*/ 155 h 290"/>
                  <a:gd name="T16" fmla="*/ 150 w 933"/>
                  <a:gd name="T17" fmla="*/ 93 h 290"/>
                  <a:gd name="T18" fmla="*/ 166 w 933"/>
                  <a:gd name="T19" fmla="*/ 26 h 290"/>
                  <a:gd name="T20" fmla="*/ 186 w 933"/>
                  <a:gd name="T21" fmla="*/ 0 h 290"/>
                  <a:gd name="T22" fmla="*/ 207 w 933"/>
                  <a:gd name="T23" fmla="*/ 36 h 290"/>
                  <a:gd name="T24" fmla="*/ 223 w 933"/>
                  <a:gd name="T25" fmla="*/ 129 h 290"/>
                  <a:gd name="T26" fmla="*/ 243 w 933"/>
                  <a:gd name="T27" fmla="*/ 217 h 290"/>
                  <a:gd name="T28" fmla="*/ 259 w 933"/>
                  <a:gd name="T29" fmla="*/ 274 h 290"/>
                  <a:gd name="T30" fmla="*/ 280 w 933"/>
                  <a:gd name="T31" fmla="*/ 290 h 290"/>
                  <a:gd name="T32" fmla="*/ 300 w 933"/>
                  <a:gd name="T33" fmla="*/ 274 h 290"/>
                  <a:gd name="T34" fmla="*/ 316 w 933"/>
                  <a:gd name="T35" fmla="*/ 259 h 290"/>
                  <a:gd name="T36" fmla="*/ 337 w 933"/>
                  <a:gd name="T37" fmla="*/ 249 h 290"/>
                  <a:gd name="T38" fmla="*/ 352 w 933"/>
                  <a:gd name="T39" fmla="*/ 243 h 290"/>
                  <a:gd name="T40" fmla="*/ 373 w 933"/>
                  <a:gd name="T41" fmla="*/ 238 h 290"/>
                  <a:gd name="T42" fmla="*/ 388 w 933"/>
                  <a:gd name="T43" fmla="*/ 233 h 290"/>
                  <a:gd name="T44" fmla="*/ 409 w 933"/>
                  <a:gd name="T45" fmla="*/ 233 h 290"/>
                  <a:gd name="T46" fmla="*/ 430 w 933"/>
                  <a:gd name="T47" fmla="*/ 223 h 290"/>
                  <a:gd name="T48" fmla="*/ 445 w 933"/>
                  <a:gd name="T49" fmla="*/ 217 h 290"/>
                  <a:gd name="T50" fmla="*/ 466 w 933"/>
                  <a:gd name="T51" fmla="*/ 212 h 290"/>
                  <a:gd name="T52" fmla="*/ 482 w 933"/>
                  <a:gd name="T53" fmla="*/ 212 h 290"/>
                  <a:gd name="T54" fmla="*/ 502 w 933"/>
                  <a:gd name="T55" fmla="*/ 207 h 290"/>
                  <a:gd name="T56" fmla="*/ 523 w 933"/>
                  <a:gd name="T57" fmla="*/ 207 h 290"/>
                  <a:gd name="T58" fmla="*/ 539 w 933"/>
                  <a:gd name="T59" fmla="*/ 202 h 290"/>
                  <a:gd name="T60" fmla="*/ 560 w 933"/>
                  <a:gd name="T61" fmla="*/ 197 h 290"/>
                  <a:gd name="T62" fmla="*/ 575 w 933"/>
                  <a:gd name="T63" fmla="*/ 202 h 290"/>
                  <a:gd name="T64" fmla="*/ 596 w 933"/>
                  <a:gd name="T65" fmla="*/ 202 h 290"/>
                  <a:gd name="T66" fmla="*/ 617 w 933"/>
                  <a:gd name="T67" fmla="*/ 202 h 290"/>
                  <a:gd name="T68" fmla="*/ 632 w 933"/>
                  <a:gd name="T69" fmla="*/ 197 h 290"/>
                  <a:gd name="T70" fmla="*/ 653 w 933"/>
                  <a:gd name="T71" fmla="*/ 197 h 290"/>
                  <a:gd name="T72" fmla="*/ 668 w 933"/>
                  <a:gd name="T73" fmla="*/ 197 h 290"/>
                  <a:gd name="T74" fmla="*/ 689 w 933"/>
                  <a:gd name="T75" fmla="*/ 197 h 290"/>
                  <a:gd name="T76" fmla="*/ 705 w 933"/>
                  <a:gd name="T77" fmla="*/ 192 h 290"/>
                  <a:gd name="T78" fmla="*/ 725 w 933"/>
                  <a:gd name="T79" fmla="*/ 192 h 290"/>
                  <a:gd name="T80" fmla="*/ 746 w 933"/>
                  <a:gd name="T81" fmla="*/ 186 h 290"/>
                  <a:gd name="T82" fmla="*/ 762 w 933"/>
                  <a:gd name="T83" fmla="*/ 186 h 290"/>
                  <a:gd name="T84" fmla="*/ 782 w 933"/>
                  <a:gd name="T85" fmla="*/ 192 h 290"/>
                  <a:gd name="T86" fmla="*/ 798 w 933"/>
                  <a:gd name="T87" fmla="*/ 192 h 290"/>
                  <a:gd name="T88" fmla="*/ 819 w 933"/>
                  <a:gd name="T89" fmla="*/ 192 h 290"/>
                  <a:gd name="T90" fmla="*/ 839 w 933"/>
                  <a:gd name="T91" fmla="*/ 186 h 290"/>
                  <a:gd name="T92" fmla="*/ 855 w 933"/>
                  <a:gd name="T93" fmla="*/ 186 h 290"/>
                  <a:gd name="T94" fmla="*/ 876 w 933"/>
                  <a:gd name="T95" fmla="*/ 186 h 290"/>
                  <a:gd name="T96" fmla="*/ 891 w 933"/>
                  <a:gd name="T97" fmla="*/ 186 h 290"/>
                  <a:gd name="T98" fmla="*/ 912 w 933"/>
                  <a:gd name="T99" fmla="*/ 192 h 290"/>
                  <a:gd name="T100" fmla="*/ 933 w 933"/>
                  <a:gd name="T101" fmla="*/ 18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90">
                    <a:moveTo>
                      <a:pt x="0" y="186"/>
                    </a:moveTo>
                    <a:lnTo>
                      <a:pt x="20" y="186"/>
                    </a:lnTo>
                    <a:lnTo>
                      <a:pt x="36" y="186"/>
                    </a:lnTo>
                    <a:lnTo>
                      <a:pt x="57" y="192"/>
                    </a:lnTo>
                    <a:lnTo>
                      <a:pt x="72" y="197"/>
                    </a:lnTo>
                    <a:lnTo>
                      <a:pt x="93" y="202"/>
                    </a:lnTo>
                    <a:lnTo>
                      <a:pt x="114" y="192"/>
                    </a:lnTo>
                    <a:lnTo>
                      <a:pt x="129" y="155"/>
                    </a:lnTo>
                    <a:lnTo>
                      <a:pt x="150" y="93"/>
                    </a:lnTo>
                    <a:lnTo>
                      <a:pt x="166" y="26"/>
                    </a:lnTo>
                    <a:lnTo>
                      <a:pt x="186" y="0"/>
                    </a:lnTo>
                    <a:lnTo>
                      <a:pt x="207" y="36"/>
                    </a:lnTo>
                    <a:lnTo>
                      <a:pt x="223" y="129"/>
                    </a:lnTo>
                    <a:lnTo>
                      <a:pt x="243" y="217"/>
                    </a:lnTo>
                    <a:lnTo>
                      <a:pt x="259" y="274"/>
                    </a:lnTo>
                    <a:lnTo>
                      <a:pt x="280" y="290"/>
                    </a:lnTo>
                    <a:lnTo>
                      <a:pt x="300" y="274"/>
                    </a:lnTo>
                    <a:lnTo>
                      <a:pt x="316" y="259"/>
                    </a:lnTo>
                    <a:lnTo>
                      <a:pt x="337" y="249"/>
                    </a:lnTo>
                    <a:lnTo>
                      <a:pt x="352" y="243"/>
                    </a:lnTo>
                    <a:lnTo>
                      <a:pt x="373" y="238"/>
                    </a:lnTo>
                    <a:lnTo>
                      <a:pt x="388" y="233"/>
                    </a:lnTo>
                    <a:lnTo>
                      <a:pt x="409" y="233"/>
                    </a:lnTo>
                    <a:lnTo>
                      <a:pt x="430" y="223"/>
                    </a:lnTo>
                    <a:lnTo>
                      <a:pt x="445" y="217"/>
                    </a:lnTo>
                    <a:lnTo>
                      <a:pt x="466" y="212"/>
                    </a:lnTo>
                    <a:lnTo>
                      <a:pt x="482" y="212"/>
                    </a:lnTo>
                    <a:lnTo>
                      <a:pt x="502" y="207"/>
                    </a:lnTo>
                    <a:lnTo>
                      <a:pt x="523" y="207"/>
                    </a:lnTo>
                    <a:lnTo>
                      <a:pt x="539" y="202"/>
                    </a:lnTo>
                    <a:lnTo>
                      <a:pt x="560" y="197"/>
                    </a:lnTo>
                    <a:lnTo>
                      <a:pt x="575" y="202"/>
                    </a:lnTo>
                    <a:lnTo>
                      <a:pt x="596" y="202"/>
                    </a:lnTo>
                    <a:lnTo>
                      <a:pt x="617" y="202"/>
                    </a:lnTo>
                    <a:lnTo>
                      <a:pt x="632" y="197"/>
                    </a:lnTo>
                    <a:lnTo>
                      <a:pt x="653" y="197"/>
                    </a:lnTo>
                    <a:lnTo>
                      <a:pt x="668" y="197"/>
                    </a:lnTo>
                    <a:lnTo>
                      <a:pt x="689" y="197"/>
                    </a:lnTo>
                    <a:lnTo>
                      <a:pt x="705" y="192"/>
                    </a:lnTo>
                    <a:lnTo>
                      <a:pt x="725" y="192"/>
                    </a:lnTo>
                    <a:lnTo>
                      <a:pt x="746" y="186"/>
                    </a:lnTo>
                    <a:lnTo>
                      <a:pt x="762" y="186"/>
                    </a:lnTo>
                    <a:lnTo>
                      <a:pt x="782" y="192"/>
                    </a:lnTo>
                    <a:lnTo>
                      <a:pt x="798" y="192"/>
                    </a:lnTo>
                    <a:lnTo>
                      <a:pt x="819" y="192"/>
                    </a:lnTo>
                    <a:lnTo>
                      <a:pt x="839" y="186"/>
                    </a:lnTo>
                    <a:lnTo>
                      <a:pt x="855" y="186"/>
                    </a:lnTo>
                    <a:lnTo>
                      <a:pt x="876" y="186"/>
                    </a:lnTo>
                    <a:lnTo>
                      <a:pt x="891" y="186"/>
                    </a:lnTo>
                    <a:lnTo>
                      <a:pt x="912" y="192"/>
                    </a:lnTo>
                    <a:lnTo>
                      <a:pt x="933" y="18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2" name="Freeform 204"/>
              <p:cNvSpPr>
                <a:spLocks/>
              </p:cNvSpPr>
              <p:nvPr/>
            </p:nvSpPr>
            <p:spPr bwMode="auto">
              <a:xfrm flipH="1">
                <a:off x="3724" y="2317"/>
                <a:ext cx="240" cy="94"/>
              </a:xfrm>
              <a:custGeom>
                <a:avLst/>
                <a:gdLst>
                  <a:gd name="T0" fmla="*/ 0 w 933"/>
                  <a:gd name="T1" fmla="*/ 186 h 290"/>
                  <a:gd name="T2" fmla="*/ 20 w 933"/>
                  <a:gd name="T3" fmla="*/ 186 h 290"/>
                  <a:gd name="T4" fmla="*/ 36 w 933"/>
                  <a:gd name="T5" fmla="*/ 186 h 290"/>
                  <a:gd name="T6" fmla="*/ 57 w 933"/>
                  <a:gd name="T7" fmla="*/ 192 h 290"/>
                  <a:gd name="T8" fmla="*/ 72 w 933"/>
                  <a:gd name="T9" fmla="*/ 197 h 290"/>
                  <a:gd name="T10" fmla="*/ 93 w 933"/>
                  <a:gd name="T11" fmla="*/ 202 h 290"/>
                  <a:gd name="T12" fmla="*/ 114 w 933"/>
                  <a:gd name="T13" fmla="*/ 192 h 290"/>
                  <a:gd name="T14" fmla="*/ 129 w 933"/>
                  <a:gd name="T15" fmla="*/ 155 h 290"/>
                  <a:gd name="T16" fmla="*/ 150 w 933"/>
                  <a:gd name="T17" fmla="*/ 93 h 290"/>
                  <a:gd name="T18" fmla="*/ 166 w 933"/>
                  <a:gd name="T19" fmla="*/ 26 h 290"/>
                  <a:gd name="T20" fmla="*/ 186 w 933"/>
                  <a:gd name="T21" fmla="*/ 0 h 290"/>
                  <a:gd name="T22" fmla="*/ 207 w 933"/>
                  <a:gd name="T23" fmla="*/ 36 h 290"/>
                  <a:gd name="T24" fmla="*/ 223 w 933"/>
                  <a:gd name="T25" fmla="*/ 129 h 290"/>
                  <a:gd name="T26" fmla="*/ 243 w 933"/>
                  <a:gd name="T27" fmla="*/ 217 h 290"/>
                  <a:gd name="T28" fmla="*/ 259 w 933"/>
                  <a:gd name="T29" fmla="*/ 274 h 290"/>
                  <a:gd name="T30" fmla="*/ 280 w 933"/>
                  <a:gd name="T31" fmla="*/ 290 h 290"/>
                  <a:gd name="T32" fmla="*/ 300 w 933"/>
                  <a:gd name="T33" fmla="*/ 274 h 290"/>
                  <a:gd name="T34" fmla="*/ 316 w 933"/>
                  <a:gd name="T35" fmla="*/ 259 h 290"/>
                  <a:gd name="T36" fmla="*/ 337 w 933"/>
                  <a:gd name="T37" fmla="*/ 249 h 290"/>
                  <a:gd name="T38" fmla="*/ 352 w 933"/>
                  <a:gd name="T39" fmla="*/ 243 h 290"/>
                  <a:gd name="T40" fmla="*/ 373 w 933"/>
                  <a:gd name="T41" fmla="*/ 238 h 290"/>
                  <a:gd name="T42" fmla="*/ 388 w 933"/>
                  <a:gd name="T43" fmla="*/ 233 h 290"/>
                  <a:gd name="T44" fmla="*/ 409 w 933"/>
                  <a:gd name="T45" fmla="*/ 233 h 290"/>
                  <a:gd name="T46" fmla="*/ 430 w 933"/>
                  <a:gd name="T47" fmla="*/ 223 h 290"/>
                  <a:gd name="T48" fmla="*/ 445 w 933"/>
                  <a:gd name="T49" fmla="*/ 217 h 290"/>
                  <a:gd name="T50" fmla="*/ 466 w 933"/>
                  <a:gd name="T51" fmla="*/ 212 h 290"/>
                  <a:gd name="T52" fmla="*/ 482 w 933"/>
                  <a:gd name="T53" fmla="*/ 212 h 290"/>
                  <a:gd name="T54" fmla="*/ 502 w 933"/>
                  <a:gd name="T55" fmla="*/ 207 h 290"/>
                  <a:gd name="T56" fmla="*/ 523 w 933"/>
                  <a:gd name="T57" fmla="*/ 207 h 290"/>
                  <a:gd name="T58" fmla="*/ 539 w 933"/>
                  <a:gd name="T59" fmla="*/ 202 h 290"/>
                  <a:gd name="T60" fmla="*/ 560 w 933"/>
                  <a:gd name="T61" fmla="*/ 197 h 290"/>
                  <a:gd name="T62" fmla="*/ 575 w 933"/>
                  <a:gd name="T63" fmla="*/ 202 h 290"/>
                  <a:gd name="T64" fmla="*/ 596 w 933"/>
                  <a:gd name="T65" fmla="*/ 202 h 290"/>
                  <a:gd name="T66" fmla="*/ 617 w 933"/>
                  <a:gd name="T67" fmla="*/ 202 h 290"/>
                  <a:gd name="T68" fmla="*/ 632 w 933"/>
                  <a:gd name="T69" fmla="*/ 197 h 290"/>
                  <a:gd name="T70" fmla="*/ 653 w 933"/>
                  <a:gd name="T71" fmla="*/ 197 h 290"/>
                  <a:gd name="T72" fmla="*/ 668 w 933"/>
                  <a:gd name="T73" fmla="*/ 197 h 290"/>
                  <a:gd name="T74" fmla="*/ 689 w 933"/>
                  <a:gd name="T75" fmla="*/ 197 h 290"/>
                  <a:gd name="T76" fmla="*/ 705 w 933"/>
                  <a:gd name="T77" fmla="*/ 192 h 290"/>
                  <a:gd name="T78" fmla="*/ 725 w 933"/>
                  <a:gd name="T79" fmla="*/ 192 h 290"/>
                  <a:gd name="T80" fmla="*/ 746 w 933"/>
                  <a:gd name="T81" fmla="*/ 186 h 290"/>
                  <a:gd name="T82" fmla="*/ 762 w 933"/>
                  <a:gd name="T83" fmla="*/ 186 h 290"/>
                  <a:gd name="T84" fmla="*/ 782 w 933"/>
                  <a:gd name="T85" fmla="*/ 192 h 290"/>
                  <a:gd name="T86" fmla="*/ 798 w 933"/>
                  <a:gd name="T87" fmla="*/ 192 h 290"/>
                  <a:gd name="T88" fmla="*/ 819 w 933"/>
                  <a:gd name="T89" fmla="*/ 192 h 290"/>
                  <a:gd name="T90" fmla="*/ 839 w 933"/>
                  <a:gd name="T91" fmla="*/ 186 h 290"/>
                  <a:gd name="T92" fmla="*/ 855 w 933"/>
                  <a:gd name="T93" fmla="*/ 186 h 290"/>
                  <a:gd name="T94" fmla="*/ 876 w 933"/>
                  <a:gd name="T95" fmla="*/ 186 h 290"/>
                  <a:gd name="T96" fmla="*/ 891 w 933"/>
                  <a:gd name="T97" fmla="*/ 186 h 290"/>
                  <a:gd name="T98" fmla="*/ 912 w 933"/>
                  <a:gd name="T99" fmla="*/ 192 h 290"/>
                  <a:gd name="T100" fmla="*/ 933 w 933"/>
                  <a:gd name="T101" fmla="*/ 18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90">
                    <a:moveTo>
                      <a:pt x="0" y="186"/>
                    </a:moveTo>
                    <a:lnTo>
                      <a:pt x="20" y="186"/>
                    </a:lnTo>
                    <a:lnTo>
                      <a:pt x="36" y="186"/>
                    </a:lnTo>
                    <a:lnTo>
                      <a:pt x="57" y="192"/>
                    </a:lnTo>
                    <a:lnTo>
                      <a:pt x="72" y="197"/>
                    </a:lnTo>
                    <a:lnTo>
                      <a:pt x="93" y="202"/>
                    </a:lnTo>
                    <a:lnTo>
                      <a:pt x="114" y="192"/>
                    </a:lnTo>
                    <a:lnTo>
                      <a:pt x="129" y="155"/>
                    </a:lnTo>
                    <a:lnTo>
                      <a:pt x="150" y="93"/>
                    </a:lnTo>
                    <a:lnTo>
                      <a:pt x="166" y="26"/>
                    </a:lnTo>
                    <a:lnTo>
                      <a:pt x="186" y="0"/>
                    </a:lnTo>
                    <a:lnTo>
                      <a:pt x="207" y="36"/>
                    </a:lnTo>
                    <a:lnTo>
                      <a:pt x="223" y="129"/>
                    </a:lnTo>
                    <a:lnTo>
                      <a:pt x="243" y="217"/>
                    </a:lnTo>
                    <a:lnTo>
                      <a:pt x="259" y="274"/>
                    </a:lnTo>
                    <a:lnTo>
                      <a:pt x="280" y="290"/>
                    </a:lnTo>
                    <a:lnTo>
                      <a:pt x="300" y="274"/>
                    </a:lnTo>
                    <a:lnTo>
                      <a:pt x="316" y="259"/>
                    </a:lnTo>
                    <a:lnTo>
                      <a:pt x="337" y="249"/>
                    </a:lnTo>
                    <a:lnTo>
                      <a:pt x="352" y="243"/>
                    </a:lnTo>
                    <a:lnTo>
                      <a:pt x="373" y="238"/>
                    </a:lnTo>
                    <a:lnTo>
                      <a:pt x="388" y="233"/>
                    </a:lnTo>
                    <a:lnTo>
                      <a:pt x="409" y="233"/>
                    </a:lnTo>
                    <a:lnTo>
                      <a:pt x="430" y="223"/>
                    </a:lnTo>
                    <a:lnTo>
                      <a:pt x="445" y="217"/>
                    </a:lnTo>
                    <a:lnTo>
                      <a:pt x="466" y="212"/>
                    </a:lnTo>
                    <a:lnTo>
                      <a:pt x="482" y="212"/>
                    </a:lnTo>
                    <a:lnTo>
                      <a:pt x="502" y="207"/>
                    </a:lnTo>
                    <a:lnTo>
                      <a:pt x="523" y="207"/>
                    </a:lnTo>
                    <a:lnTo>
                      <a:pt x="539" y="202"/>
                    </a:lnTo>
                    <a:lnTo>
                      <a:pt x="560" y="197"/>
                    </a:lnTo>
                    <a:lnTo>
                      <a:pt x="575" y="202"/>
                    </a:lnTo>
                    <a:lnTo>
                      <a:pt x="596" y="202"/>
                    </a:lnTo>
                    <a:lnTo>
                      <a:pt x="617" y="202"/>
                    </a:lnTo>
                    <a:lnTo>
                      <a:pt x="632" y="197"/>
                    </a:lnTo>
                    <a:lnTo>
                      <a:pt x="653" y="197"/>
                    </a:lnTo>
                    <a:lnTo>
                      <a:pt x="668" y="197"/>
                    </a:lnTo>
                    <a:lnTo>
                      <a:pt x="689" y="197"/>
                    </a:lnTo>
                    <a:lnTo>
                      <a:pt x="705" y="192"/>
                    </a:lnTo>
                    <a:lnTo>
                      <a:pt x="725" y="192"/>
                    </a:lnTo>
                    <a:lnTo>
                      <a:pt x="746" y="186"/>
                    </a:lnTo>
                    <a:lnTo>
                      <a:pt x="762" y="186"/>
                    </a:lnTo>
                    <a:lnTo>
                      <a:pt x="782" y="192"/>
                    </a:lnTo>
                    <a:lnTo>
                      <a:pt x="798" y="192"/>
                    </a:lnTo>
                    <a:lnTo>
                      <a:pt x="819" y="192"/>
                    </a:lnTo>
                    <a:lnTo>
                      <a:pt x="839" y="186"/>
                    </a:lnTo>
                    <a:lnTo>
                      <a:pt x="855" y="186"/>
                    </a:lnTo>
                    <a:lnTo>
                      <a:pt x="876" y="186"/>
                    </a:lnTo>
                    <a:lnTo>
                      <a:pt x="891" y="186"/>
                    </a:lnTo>
                    <a:lnTo>
                      <a:pt x="912" y="192"/>
                    </a:lnTo>
                    <a:lnTo>
                      <a:pt x="933" y="18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3" name="Freeform 205"/>
              <p:cNvSpPr>
                <a:spLocks/>
              </p:cNvSpPr>
              <p:nvPr/>
            </p:nvSpPr>
            <p:spPr bwMode="auto">
              <a:xfrm flipH="1">
                <a:off x="3724" y="2251"/>
                <a:ext cx="240" cy="69"/>
              </a:xfrm>
              <a:custGeom>
                <a:avLst/>
                <a:gdLst>
                  <a:gd name="T0" fmla="*/ 0 w 933"/>
                  <a:gd name="T1" fmla="*/ 108 h 212"/>
                  <a:gd name="T2" fmla="*/ 20 w 933"/>
                  <a:gd name="T3" fmla="*/ 114 h 212"/>
                  <a:gd name="T4" fmla="*/ 36 w 933"/>
                  <a:gd name="T5" fmla="*/ 114 h 212"/>
                  <a:gd name="T6" fmla="*/ 57 w 933"/>
                  <a:gd name="T7" fmla="*/ 108 h 212"/>
                  <a:gd name="T8" fmla="*/ 72 w 933"/>
                  <a:gd name="T9" fmla="*/ 108 h 212"/>
                  <a:gd name="T10" fmla="*/ 93 w 933"/>
                  <a:gd name="T11" fmla="*/ 103 h 212"/>
                  <a:gd name="T12" fmla="*/ 114 w 933"/>
                  <a:gd name="T13" fmla="*/ 108 h 212"/>
                  <a:gd name="T14" fmla="*/ 129 w 933"/>
                  <a:gd name="T15" fmla="*/ 129 h 212"/>
                  <a:gd name="T16" fmla="*/ 150 w 933"/>
                  <a:gd name="T17" fmla="*/ 171 h 212"/>
                  <a:gd name="T18" fmla="*/ 166 w 933"/>
                  <a:gd name="T19" fmla="*/ 212 h 212"/>
                  <a:gd name="T20" fmla="*/ 186 w 933"/>
                  <a:gd name="T21" fmla="*/ 207 h 212"/>
                  <a:gd name="T22" fmla="*/ 207 w 933"/>
                  <a:gd name="T23" fmla="*/ 140 h 212"/>
                  <a:gd name="T24" fmla="*/ 223 w 933"/>
                  <a:gd name="T25" fmla="*/ 57 h 212"/>
                  <a:gd name="T26" fmla="*/ 243 w 933"/>
                  <a:gd name="T27" fmla="*/ 0 h 212"/>
                  <a:gd name="T28" fmla="*/ 259 w 933"/>
                  <a:gd name="T29" fmla="*/ 0 h 212"/>
                  <a:gd name="T30" fmla="*/ 280 w 933"/>
                  <a:gd name="T31" fmla="*/ 31 h 212"/>
                  <a:gd name="T32" fmla="*/ 300 w 933"/>
                  <a:gd name="T33" fmla="*/ 67 h 212"/>
                  <a:gd name="T34" fmla="*/ 316 w 933"/>
                  <a:gd name="T35" fmla="*/ 93 h 212"/>
                  <a:gd name="T36" fmla="*/ 337 w 933"/>
                  <a:gd name="T37" fmla="*/ 103 h 212"/>
                  <a:gd name="T38" fmla="*/ 352 w 933"/>
                  <a:gd name="T39" fmla="*/ 108 h 212"/>
                  <a:gd name="T40" fmla="*/ 373 w 933"/>
                  <a:gd name="T41" fmla="*/ 114 h 212"/>
                  <a:gd name="T42" fmla="*/ 388 w 933"/>
                  <a:gd name="T43" fmla="*/ 119 h 212"/>
                  <a:gd name="T44" fmla="*/ 409 w 933"/>
                  <a:gd name="T45" fmla="*/ 124 h 212"/>
                  <a:gd name="T46" fmla="*/ 430 w 933"/>
                  <a:gd name="T47" fmla="*/ 124 h 212"/>
                  <a:gd name="T48" fmla="*/ 445 w 933"/>
                  <a:gd name="T49" fmla="*/ 124 h 212"/>
                  <a:gd name="T50" fmla="*/ 466 w 933"/>
                  <a:gd name="T51" fmla="*/ 124 h 212"/>
                  <a:gd name="T52" fmla="*/ 482 w 933"/>
                  <a:gd name="T53" fmla="*/ 124 h 212"/>
                  <a:gd name="T54" fmla="*/ 502 w 933"/>
                  <a:gd name="T55" fmla="*/ 124 h 212"/>
                  <a:gd name="T56" fmla="*/ 523 w 933"/>
                  <a:gd name="T57" fmla="*/ 124 h 212"/>
                  <a:gd name="T58" fmla="*/ 539 w 933"/>
                  <a:gd name="T59" fmla="*/ 124 h 212"/>
                  <a:gd name="T60" fmla="*/ 560 w 933"/>
                  <a:gd name="T61" fmla="*/ 124 h 212"/>
                  <a:gd name="T62" fmla="*/ 575 w 933"/>
                  <a:gd name="T63" fmla="*/ 124 h 212"/>
                  <a:gd name="T64" fmla="*/ 596 w 933"/>
                  <a:gd name="T65" fmla="*/ 124 h 212"/>
                  <a:gd name="T66" fmla="*/ 617 w 933"/>
                  <a:gd name="T67" fmla="*/ 119 h 212"/>
                  <a:gd name="T68" fmla="*/ 632 w 933"/>
                  <a:gd name="T69" fmla="*/ 124 h 212"/>
                  <a:gd name="T70" fmla="*/ 653 w 933"/>
                  <a:gd name="T71" fmla="*/ 124 h 212"/>
                  <a:gd name="T72" fmla="*/ 668 w 933"/>
                  <a:gd name="T73" fmla="*/ 124 h 212"/>
                  <a:gd name="T74" fmla="*/ 689 w 933"/>
                  <a:gd name="T75" fmla="*/ 119 h 212"/>
                  <a:gd name="T76" fmla="*/ 705 w 933"/>
                  <a:gd name="T77" fmla="*/ 119 h 212"/>
                  <a:gd name="T78" fmla="*/ 725 w 933"/>
                  <a:gd name="T79" fmla="*/ 119 h 212"/>
                  <a:gd name="T80" fmla="*/ 746 w 933"/>
                  <a:gd name="T81" fmla="*/ 119 h 212"/>
                  <a:gd name="T82" fmla="*/ 762 w 933"/>
                  <a:gd name="T83" fmla="*/ 119 h 212"/>
                  <a:gd name="T84" fmla="*/ 782 w 933"/>
                  <a:gd name="T85" fmla="*/ 119 h 212"/>
                  <a:gd name="T86" fmla="*/ 798 w 933"/>
                  <a:gd name="T87" fmla="*/ 119 h 212"/>
                  <a:gd name="T88" fmla="*/ 819 w 933"/>
                  <a:gd name="T89" fmla="*/ 119 h 212"/>
                  <a:gd name="T90" fmla="*/ 839 w 933"/>
                  <a:gd name="T91" fmla="*/ 114 h 212"/>
                  <a:gd name="T92" fmla="*/ 855 w 933"/>
                  <a:gd name="T93" fmla="*/ 114 h 212"/>
                  <a:gd name="T94" fmla="*/ 876 w 933"/>
                  <a:gd name="T95" fmla="*/ 119 h 212"/>
                  <a:gd name="T96" fmla="*/ 891 w 933"/>
                  <a:gd name="T97" fmla="*/ 114 h 212"/>
                  <a:gd name="T98" fmla="*/ 912 w 933"/>
                  <a:gd name="T99" fmla="*/ 114 h 212"/>
                  <a:gd name="T100" fmla="*/ 933 w 933"/>
                  <a:gd name="T101" fmla="*/ 11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08"/>
                    </a:moveTo>
                    <a:lnTo>
                      <a:pt x="20" y="114"/>
                    </a:lnTo>
                    <a:lnTo>
                      <a:pt x="36" y="114"/>
                    </a:lnTo>
                    <a:lnTo>
                      <a:pt x="57" y="108"/>
                    </a:lnTo>
                    <a:lnTo>
                      <a:pt x="72" y="108"/>
                    </a:lnTo>
                    <a:lnTo>
                      <a:pt x="93" y="103"/>
                    </a:lnTo>
                    <a:lnTo>
                      <a:pt x="114" y="108"/>
                    </a:lnTo>
                    <a:lnTo>
                      <a:pt x="129" y="129"/>
                    </a:lnTo>
                    <a:lnTo>
                      <a:pt x="150" y="171"/>
                    </a:lnTo>
                    <a:lnTo>
                      <a:pt x="166" y="212"/>
                    </a:lnTo>
                    <a:lnTo>
                      <a:pt x="186" y="207"/>
                    </a:lnTo>
                    <a:lnTo>
                      <a:pt x="207" y="140"/>
                    </a:lnTo>
                    <a:lnTo>
                      <a:pt x="223" y="57"/>
                    </a:lnTo>
                    <a:lnTo>
                      <a:pt x="243" y="0"/>
                    </a:lnTo>
                    <a:lnTo>
                      <a:pt x="259" y="0"/>
                    </a:lnTo>
                    <a:lnTo>
                      <a:pt x="280" y="31"/>
                    </a:lnTo>
                    <a:lnTo>
                      <a:pt x="300" y="67"/>
                    </a:lnTo>
                    <a:lnTo>
                      <a:pt x="316" y="93"/>
                    </a:lnTo>
                    <a:lnTo>
                      <a:pt x="337" y="103"/>
                    </a:lnTo>
                    <a:lnTo>
                      <a:pt x="352" y="108"/>
                    </a:lnTo>
                    <a:lnTo>
                      <a:pt x="373" y="114"/>
                    </a:lnTo>
                    <a:lnTo>
                      <a:pt x="388" y="119"/>
                    </a:lnTo>
                    <a:lnTo>
                      <a:pt x="409" y="124"/>
                    </a:lnTo>
                    <a:lnTo>
                      <a:pt x="430" y="124"/>
                    </a:lnTo>
                    <a:lnTo>
                      <a:pt x="445" y="124"/>
                    </a:lnTo>
                    <a:lnTo>
                      <a:pt x="466" y="124"/>
                    </a:lnTo>
                    <a:lnTo>
                      <a:pt x="482" y="124"/>
                    </a:lnTo>
                    <a:lnTo>
                      <a:pt x="502" y="124"/>
                    </a:lnTo>
                    <a:lnTo>
                      <a:pt x="523" y="124"/>
                    </a:lnTo>
                    <a:lnTo>
                      <a:pt x="539" y="124"/>
                    </a:lnTo>
                    <a:lnTo>
                      <a:pt x="560" y="124"/>
                    </a:lnTo>
                    <a:lnTo>
                      <a:pt x="575" y="124"/>
                    </a:lnTo>
                    <a:lnTo>
                      <a:pt x="596" y="124"/>
                    </a:lnTo>
                    <a:lnTo>
                      <a:pt x="617" y="119"/>
                    </a:lnTo>
                    <a:lnTo>
                      <a:pt x="632" y="124"/>
                    </a:lnTo>
                    <a:lnTo>
                      <a:pt x="653" y="124"/>
                    </a:lnTo>
                    <a:lnTo>
                      <a:pt x="668" y="124"/>
                    </a:lnTo>
                    <a:lnTo>
                      <a:pt x="689" y="119"/>
                    </a:lnTo>
                    <a:lnTo>
                      <a:pt x="705" y="119"/>
                    </a:lnTo>
                    <a:lnTo>
                      <a:pt x="725" y="119"/>
                    </a:lnTo>
                    <a:lnTo>
                      <a:pt x="746" y="119"/>
                    </a:lnTo>
                    <a:lnTo>
                      <a:pt x="762" y="119"/>
                    </a:lnTo>
                    <a:lnTo>
                      <a:pt x="782" y="119"/>
                    </a:lnTo>
                    <a:lnTo>
                      <a:pt x="798" y="119"/>
                    </a:lnTo>
                    <a:lnTo>
                      <a:pt x="819" y="119"/>
                    </a:lnTo>
                    <a:lnTo>
                      <a:pt x="839" y="114"/>
                    </a:lnTo>
                    <a:lnTo>
                      <a:pt x="855" y="114"/>
                    </a:lnTo>
                    <a:lnTo>
                      <a:pt x="876" y="119"/>
                    </a:lnTo>
                    <a:lnTo>
                      <a:pt x="891" y="114"/>
                    </a:lnTo>
                    <a:lnTo>
                      <a:pt x="912" y="114"/>
                    </a:lnTo>
                    <a:lnTo>
                      <a:pt x="933" y="11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4" name="Freeform 206"/>
              <p:cNvSpPr>
                <a:spLocks/>
              </p:cNvSpPr>
              <p:nvPr/>
            </p:nvSpPr>
            <p:spPr bwMode="auto">
              <a:xfrm flipH="1">
                <a:off x="3724" y="2251"/>
                <a:ext cx="240" cy="69"/>
              </a:xfrm>
              <a:custGeom>
                <a:avLst/>
                <a:gdLst>
                  <a:gd name="T0" fmla="*/ 0 w 933"/>
                  <a:gd name="T1" fmla="*/ 108 h 212"/>
                  <a:gd name="T2" fmla="*/ 20 w 933"/>
                  <a:gd name="T3" fmla="*/ 114 h 212"/>
                  <a:gd name="T4" fmla="*/ 36 w 933"/>
                  <a:gd name="T5" fmla="*/ 114 h 212"/>
                  <a:gd name="T6" fmla="*/ 57 w 933"/>
                  <a:gd name="T7" fmla="*/ 108 h 212"/>
                  <a:gd name="T8" fmla="*/ 72 w 933"/>
                  <a:gd name="T9" fmla="*/ 108 h 212"/>
                  <a:gd name="T10" fmla="*/ 93 w 933"/>
                  <a:gd name="T11" fmla="*/ 103 h 212"/>
                  <a:gd name="T12" fmla="*/ 114 w 933"/>
                  <a:gd name="T13" fmla="*/ 108 h 212"/>
                  <a:gd name="T14" fmla="*/ 129 w 933"/>
                  <a:gd name="T15" fmla="*/ 129 h 212"/>
                  <a:gd name="T16" fmla="*/ 150 w 933"/>
                  <a:gd name="T17" fmla="*/ 171 h 212"/>
                  <a:gd name="T18" fmla="*/ 166 w 933"/>
                  <a:gd name="T19" fmla="*/ 212 h 212"/>
                  <a:gd name="T20" fmla="*/ 186 w 933"/>
                  <a:gd name="T21" fmla="*/ 207 h 212"/>
                  <a:gd name="T22" fmla="*/ 207 w 933"/>
                  <a:gd name="T23" fmla="*/ 140 h 212"/>
                  <a:gd name="T24" fmla="*/ 223 w 933"/>
                  <a:gd name="T25" fmla="*/ 57 h 212"/>
                  <a:gd name="T26" fmla="*/ 243 w 933"/>
                  <a:gd name="T27" fmla="*/ 0 h 212"/>
                  <a:gd name="T28" fmla="*/ 259 w 933"/>
                  <a:gd name="T29" fmla="*/ 0 h 212"/>
                  <a:gd name="T30" fmla="*/ 280 w 933"/>
                  <a:gd name="T31" fmla="*/ 31 h 212"/>
                  <a:gd name="T32" fmla="*/ 300 w 933"/>
                  <a:gd name="T33" fmla="*/ 67 h 212"/>
                  <a:gd name="T34" fmla="*/ 316 w 933"/>
                  <a:gd name="T35" fmla="*/ 93 h 212"/>
                  <a:gd name="T36" fmla="*/ 337 w 933"/>
                  <a:gd name="T37" fmla="*/ 103 h 212"/>
                  <a:gd name="T38" fmla="*/ 352 w 933"/>
                  <a:gd name="T39" fmla="*/ 108 h 212"/>
                  <a:gd name="T40" fmla="*/ 373 w 933"/>
                  <a:gd name="T41" fmla="*/ 114 h 212"/>
                  <a:gd name="T42" fmla="*/ 388 w 933"/>
                  <a:gd name="T43" fmla="*/ 119 h 212"/>
                  <a:gd name="T44" fmla="*/ 409 w 933"/>
                  <a:gd name="T45" fmla="*/ 124 h 212"/>
                  <a:gd name="T46" fmla="*/ 430 w 933"/>
                  <a:gd name="T47" fmla="*/ 124 h 212"/>
                  <a:gd name="T48" fmla="*/ 445 w 933"/>
                  <a:gd name="T49" fmla="*/ 124 h 212"/>
                  <a:gd name="T50" fmla="*/ 466 w 933"/>
                  <a:gd name="T51" fmla="*/ 124 h 212"/>
                  <a:gd name="T52" fmla="*/ 482 w 933"/>
                  <a:gd name="T53" fmla="*/ 124 h 212"/>
                  <a:gd name="T54" fmla="*/ 502 w 933"/>
                  <a:gd name="T55" fmla="*/ 124 h 212"/>
                  <a:gd name="T56" fmla="*/ 523 w 933"/>
                  <a:gd name="T57" fmla="*/ 124 h 212"/>
                  <a:gd name="T58" fmla="*/ 539 w 933"/>
                  <a:gd name="T59" fmla="*/ 124 h 212"/>
                  <a:gd name="T60" fmla="*/ 560 w 933"/>
                  <a:gd name="T61" fmla="*/ 124 h 212"/>
                  <a:gd name="T62" fmla="*/ 575 w 933"/>
                  <a:gd name="T63" fmla="*/ 124 h 212"/>
                  <a:gd name="T64" fmla="*/ 596 w 933"/>
                  <a:gd name="T65" fmla="*/ 124 h 212"/>
                  <a:gd name="T66" fmla="*/ 617 w 933"/>
                  <a:gd name="T67" fmla="*/ 119 h 212"/>
                  <a:gd name="T68" fmla="*/ 632 w 933"/>
                  <a:gd name="T69" fmla="*/ 124 h 212"/>
                  <a:gd name="T70" fmla="*/ 653 w 933"/>
                  <a:gd name="T71" fmla="*/ 124 h 212"/>
                  <a:gd name="T72" fmla="*/ 668 w 933"/>
                  <a:gd name="T73" fmla="*/ 124 h 212"/>
                  <a:gd name="T74" fmla="*/ 689 w 933"/>
                  <a:gd name="T75" fmla="*/ 119 h 212"/>
                  <a:gd name="T76" fmla="*/ 705 w 933"/>
                  <a:gd name="T77" fmla="*/ 119 h 212"/>
                  <a:gd name="T78" fmla="*/ 725 w 933"/>
                  <a:gd name="T79" fmla="*/ 119 h 212"/>
                  <a:gd name="T80" fmla="*/ 746 w 933"/>
                  <a:gd name="T81" fmla="*/ 119 h 212"/>
                  <a:gd name="T82" fmla="*/ 762 w 933"/>
                  <a:gd name="T83" fmla="*/ 119 h 212"/>
                  <a:gd name="T84" fmla="*/ 782 w 933"/>
                  <a:gd name="T85" fmla="*/ 119 h 212"/>
                  <a:gd name="T86" fmla="*/ 798 w 933"/>
                  <a:gd name="T87" fmla="*/ 119 h 212"/>
                  <a:gd name="T88" fmla="*/ 819 w 933"/>
                  <a:gd name="T89" fmla="*/ 119 h 212"/>
                  <a:gd name="T90" fmla="*/ 839 w 933"/>
                  <a:gd name="T91" fmla="*/ 114 h 212"/>
                  <a:gd name="T92" fmla="*/ 855 w 933"/>
                  <a:gd name="T93" fmla="*/ 114 h 212"/>
                  <a:gd name="T94" fmla="*/ 876 w 933"/>
                  <a:gd name="T95" fmla="*/ 119 h 212"/>
                  <a:gd name="T96" fmla="*/ 891 w 933"/>
                  <a:gd name="T97" fmla="*/ 114 h 212"/>
                  <a:gd name="T98" fmla="*/ 912 w 933"/>
                  <a:gd name="T99" fmla="*/ 114 h 212"/>
                  <a:gd name="T100" fmla="*/ 933 w 933"/>
                  <a:gd name="T101" fmla="*/ 11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08"/>
                    </a:moveTo>
                    <a:lnTo>
                      <a:pt x="20" y="114"/>
                    </a:lnTo>
                    <a:lnTo>
                      <a:pt x="36" y="114"/>
                    </a:lnTo>
                    <a:lnTo>
                      <a:pt x="57" y="108"/>
                    </a:lnTo>
                    <a:lnTo>
                      <a:pt x="72" y="108"/>
                    </a:lnTo>
                    <a:lnTo>
                      <a:pt x="93" y="103"/>
                    </a:lnTo>
                    <a:lnTo>
                      <a:pt x="114" y="108"/>
                    </a:lnTo>
                    <a:lnTo>
                      <a:pt x="129" y="129"/>
                    </a:lnTo>
                    <a:lnTo>
                      <a:pt x="150" y="171"/>
                    </a:lnTo>
                    <a:lnTo>
                      <a:pt x="166" y="212"/>
                    </a:lnTo>
                    <a:lnTo>
                      <a:pt x="186" y="207"/>
                    </a:lnTo>
                    <a:lnTo>
                      <a:pt x="207" y="140"/>
                    </a:lnTo>
                    <a:lnTo>
                      <a:pt x="223" y="57"/>
                    </a:lnTo>
                    <a:lnTo>
                      <a:pt x="243" y="0"/>
                    </a:lnTo>
                    <a:lnTo>
                      <a:pt x="259" y="0"/>
                    </a:lnTo>
                    <a:lnTo>
                      <a:pt x="280" y="31"/>
                    </a:lnTo>
                    <a:lnTo>
                      <a:pt x="300" y="67"/>
                    </a:lnTo>
                    <a:lnTo>
                      <a:pt x="316" y="93"/>
                    </a:lnTo>
                    <a:lnTo>
                      <a:pt x="337" y="103"/>
                    </a:lnTo>
                    <a:lnTo>
                      <a:pt x="352" y="108"/>
                    </a:lnTo>
                    <a:lnTo>
                      <a:pt x="373" y="114"/>
                    </a:lnTo>
                    <a:lnTo>
                      <a:pt x="388" y="119"/>
                    </a:lnTo>
                    <a:lnTo>
                      <a:pt x="409" y="124"/>
                    </a:lnTo>
                    <a:lnTo>
                      <a:pt x="430" y="124"/>
                    </a:lnTo>
                    <a:lnTo>
                      <a:pt x="445" y="124"/>
                    </a:lnTo>
                    <a:lnTo>
                      <a:pt x="466" y="124"/>
                    </a:lnTo>
                    <a:lnTo>
                      <a:pt x="482" y="124"/>
                    </a:lnTo>
                    <a:lnTo>
                      <a:pt x="502" y="124"/>
                    </a:lnTo>
                    <a:lnTo>
                      <a:pt x="523" y="124"/>
                    </a:lnTo>
                    <a:lnTo>
                      <a:pt x="539" y="124"/>
                    </a:lnTo>
                    <a:lnTo>
                      <a:pt x="560" y="124"/>
                    </a:lnTo>
                    <a:lnTo>
                      <a:pt x="575" y="124"/>
                    </a:lnTo>
                    <a:lnTo>
                      <a:pt x="596" y="124"/>
                    </a:lnTo>
                    <a:lnTo>
                      <a:pt x="617" y="119"/>
                    </a:lnTo>
                    <a:lnTo>
                      <a:pt x="632" y="124"/>
                    </a:lnTo>
                    <a:lnTo>
                      <a:pt x="653" y="124"/>
                    </a:lnTo>
                    <a:lnTo>
                      <a:pt x="668" y="124"/>
                    </a:lnTo>
                    <a:lnTo>
                      <a:pt x="689" y="119"/>
                    </a:lnTo>
                    <a:lnTo>
                      <a:pt x="705" y="119"/>
                    </a:lnTo>
                    <a:lnTo>
                      <a:pt x="725" y="119"/>
                    </a:lnTo>
                    <a:lnTo>
                      <a:pt x="746" y="119"/>
                    </a:lnTo>
                    <a:lnTo>
                      <a:pt x="762" y="119"/>
                    </a:lnTo>
                    <a:lnTo>
                      <a:pt x="782" y="119"/>
                    </a:lnTo>
                    <a:lnTo>
                      <a:pt x="798" y="119"/>
                    </a:lnTo>
                    <a:lnTo>
                      <a:pt x="819" y="119"/>
                    </a:lnTo>
                    <a:lnTo>
                      <a:pt x="839" y="114"/>
                    </a:lnTo>
                    <a:lnTo>
                      <a:pt x="855" y="114"/>
                    </a:lnTo>
                    <a:lnTo>
                      <a:pt x="876" y="119"/>
                    </a:lnTo>
                    <a:lnTo>
                      <a:pt x="891" y="114"/>
                    </a:lnTo>
                    <a:lnTo>
                      <a:pt x="912" y="114"/>
                    </a:lnTo>
                    <a:lnTo>
                      <a:pt x="933" y="11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5" name="Freeform 207"/>
              <p:cNvSpPr>
                <a:spLocks/>
              </p:cNvSpPr>
              <p:nvPr/>
            </p:nvSpPr>
            <p:spPr bwMode="auto">
              <a:xfrm flipH="1">
                <a:off x="3451" y="3265"/>
                <a:ext cx="240" cy="24"/>
              </a:xfrm>
              <a:custGeom>
                <a:avLst/>
                <a:gdLst>
                  <a:gd name="T0" fmla="*/ 0 w 933"/>
                  <a:gd name="T1" fmla="*/ 51 h 72"/>
                  <a:gd name="T2" fmla="*/ 20 w 933"/>
                  <a:gd name="T3" fmla="*/ 51 h 72"/>
                  <a:gd name="T4" fmla="*/ 36 w 933"/>
                  <a:gd name="T5" fmla="*/ 51 h 72"/>
                  <a:gd name="T6" fmla="*/ 57 w 933"/>
                  <a:gd name="T7" fmla="*/ 46 h 72"/>
                  <a:gd name="T8" fmla="*/ 72 w 933"/>
                  <a:gd name="T9" fmla="*/ 46 h 72"/>
                  <a:gd name="T10" fmla="*/ 93 w 933"/>
                  <a:gd name="T11" fmla="*/ 46 h 72"/>
                  <a:gd name="T12" fmla="*/ 114 w 933"/>
                  <a:gd name="T13" fmla="*/ 46 h 72"/>
                  <a:gd name="T14" fmla="*/ 129 w 933"/>
                  <a:gd name="T15" fmla="*/ 51 h 72"/>
                  <a:gd name="T16" fmla="*/ 150 w 933"/>
                  <a:gd name="T17" fmla="*/ 51 h 72"/>
                  <a:gd name="T18" fmla="*/ 165 w 933"/>
                  <a:gd name="T19" fmla="*/ 51 h 72"/>
                  <a:gd name="T20" fmla="*/ 186 w 933"/>
                  <a:gd name="T21" fmla="*/ 51 h 72"/>
                  <a:gd name="T22" fmla="*/ 207 w 933"/>
                  <a:gd name="T23" fmla="*/ 51 h 72"/>
                  <a:gd name="T24" fmla="*/ 222 w 933"/>
                  <a:gd name="T25" fmla="*/ 51 h 72"/>
                  <a:gd name="T26" fmla="*/ 243 w 933"/>
                  <a:gd name="T27" fmla="*/ 51 h 72"/>
                  <a:gd name="T28" fmla="*/ 259 w 933"/>
                  <a:gd name="T29" fmla="*/ 57 h 72"/>
                  <a:gd name="T30" fmla="*/ 279 w 933"/>
                  <a:gd name="T31" fmla="*/ 51 h 72"/>
                  <a:gd name="T32" fmla="*/ 300 w 933"/>
                  <a:gd name="T33" fmla="*/ 57 h 72"/>
                  <a:gd name="T34" fmla="*/ 316 w 933"/>
                  <a:gd name="T35" fmla="*/ 57 h 72"/>
                  <a:gd name="T36" fmla="*/ 336 w 933"/>
                  <a:gd name="T37" fmla="*/ 57 h 72"/>
                  <a:gd name="T38" fmla="*/ 352 w 933"/>
                  <a:gd name="T39" fmla="*/ 57 h 72"/>
                  <a:gd name="T40" fmla="*/ 373 w 933"/>
                  <a:gd name="T41" fmla="*/ 57 h 72"/>
                  <a:gd name="T42" fmla="*/ 388 w 933"/>
                  <a:gd name="T43" fmla="*/ 57 h 72"/>
                  <a:gd name="T44" fmla="*/ 409 w 933"/>
                  <a:gd name="T45" fmla="*/ 57 h 72"/>
                  <a:gd name="T46" fmla="*/ 430 w 933"/>
                  <a:gd name="T47" fmla="*/ 57 h 72"/>
                  <a:gd name="T48" fmla="*/ 445 w 933"/>
                  <a:gd name="T49" fmla="*/ 62 h 72"/>
                  <a:gd name="T50" fmla="*/ 466 w 933"/>
                  <a:gd name="T51" fmla="*/ 62 h 72"/>
                  <a:gd name="T52" fmla="*/ 482 w 933"/>
                  <a:gd name="T53" fmla="*/ 62 h 72"/>
                  <a:gd name="T54" fmla="*/ 502 w 933"/>
                  <a:gd name="T55" fmla="*/ 62 h 72"/>
                  <a:gd name="T56" fmla="*/ 523 w 933"/>
                  <a:gd name="T57" fmla="*/ 57 h 72"/>
                  <a:gd name="T58" fmla="*/ 539 w 933"/>
                  <a:gd name="T59" fmla="*/ 57 h 72"/>
                  <a:gd name="T60" fmla="*/ 559 w 933"/>
                  <a:gd name="T61" fmla="*/ 51 h 72"/>
                  <a:gd name="T62" fmla="*/ 575 w 933"/>
                  <a:gd name="T63" fmla="*/ 41 h 72"/>
                  <a:gd name="T64" fmla="*/ 596 w 933"/>
                  <a:gd name="T65" fmla="*/ 25 h 72"/>
                  <a:gd name="T66" fmla="*/ 616 w 933"/>
                  <a:gd name="T67" fmla="*/ 15 h 72"/>
                  <a:gd name="T68" fmla="*/ 632 w 933"/>
                  <a:gd name="T69" fmla="*/ 5 h 72"/>
                  <a:gd name="T70" fmla="*/ 653 w 933"/>
                  <a:gd name="T71" fmla="*/ 0 h 72"/>
                  <a:gd name="T72" fmla="*/ 668 w 933"/>
                  <a:gd name="T73" fmla="*/ 10 h 72"/>
                  <a:gd name="T74" fmla="*/ 689 w 933"/>
                  <a:gd name="T75" fmla="*/ 31 h 72"/>
                  <a:gd name="T76" fmla="*/ 704 w 933"/>
                  <a:gd name="T77" fmla="*/ 46 h 72"/>
                  <a:gd name="T78" fmla="*/ 725 w 933"/>
                  <a:gd name="T79" fmla="*/ 67 h 72"/>
                  <a:gd name="T80" fmla="*/ 746 w 933"/>
                  <a:gd name="T81" fmla="*/ 72 h 72"/>
                  <a:gd name="T82" fmla="*/ 762 w 933"/>
                  <a:gd name="T83" fmla="*/ 72 h 72"/>
                  <a:gd name="T84" fmla="*/ 782 w 933"/>
                  <a:gd name="T85" fmla="*/ 67 h 72"/>
                  <a:gd name="T86" fmla="*/ 798 w 933"/>
                  <a:gd name="T87" fmla="*/ 67 h 72"/>
                  <a:gd name="T88" fmla="*/ 819 w 933"/>
                  <a:gd name="T89" fmla="*/ 67 h 72"/>
                  <a:gd name="T90" fmla="*/ 839 w 933"/>
                  <a:gd name="T91" fmla="*/ 62 h 72"/>
                  <a:gd name="T92" fmla="*/ 855 w 933"/>
                  <a:gd name="T93" fmla="*/ 57 h 72"/>
                  <a:gd name="T94" fmla="*/ 876 w 933"/>
                  <a:gd name="T95" fmla="*/ 51 h 72"/>
                  <a:gd name="T96" fmla="*/ 891 w 933"/>
                  <a:gd name="T97" fmla="*/ 51 h 72"/>
                  <a:gd name="T98" fmla="*/ 912 w 933"/>
                  <a:gd name="T99" fmla="*/ 51 h 72"/>
                  <a:gd name="T100" fmla="*/ 933 w 933"/>
                  <a:gd name="T101"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2">
                    <a:moveTo>
                      <a:pt x="0" y="51"/>
                    </a:moveTo>
                    <a:lnTo>
                      <a:pt x="20" y="51"/>
                    </a:lnTo>
                    <a:lnTo>
                      <a:pt x="36" y="51"/>
                    </a:lnTo>
                    <a:lnTo>
                      <a:pt x="57" y="46"/>
                    </a:lnTo>
                    <a:lnTo>
                      <a:pt x="72" y="46"/>
                    </a:lnTo>
                    <a:lnTo>
                      <a:pt x="93" y="46"/>
                    </a:lnTo>
                    <a:lnTo>
                      <a:pt x="114" y="46"/>
                    </a:lnTo>
                    <a:lnTo>
                      <a:pt x="129" y="51"/>
                    </a:lnTo>
                    <a:lnTo>
                      <a:pt x="150" y="51"/>
                    </a:lnTo>
                    <a:lnTo>
                      <a:pt x="165" y="51"/>
                    </a:lnTo>
                    <a:lnTo>
                      <a:pt x="186" y="51"/>
                    </a:lnTo>
                    <a:lnTo>
                      <a:pt x="207" y="51"/>
                    </a:lnTo>
                    <a:lnTo>
                      <a:pt x="222" y="51"/>
                    </a:lnTo>
                    <a:lnTo>
                      <a:pt x="243" y="51"/>
                    </a:lnTo>
                    <a:lnTo>
                      <a:pt x="259" y="57"/>
                    </a:lnTo>
                    <a:lnTo>
                      <a:pt x="279" y="51"/>
                    </a:lnTo>
                    <a:lnTo>
                      <a:pt x="300" y="57"/>
                    </a:lnTo>
                    <a:lnTo>
                      <a:pt x="316" y="57"/>
                    </a:lnTo>
                    <a:lnTo>
                      <a:pt x="336" y="57"/>
                    </a:lnTo>
                    <a:lnTo>
                      <a:pt x="352" y="57"/>
                    </a:lnTo>
                    <a:lnTo>
                      <a:pt x="373" y="57"/>
                    </a:lnTo>
                    <a:lnTo>
                      <a:pt x="388" y="57"/>
                    </a:lnTo>
                    <a:lnTo>
                      <a:pt x="409" y="57"/>
                    </a:lnTo>
                    <a:lnTo>
                      <a:pt x="430" y="57"/>
                    </a:lnTo>
                    <a:lnTo>
                      <a:pt x="445" y="62"/>
                    </a:lnTo>
                    <a:lnTo>
                      <a:pt x="466" y="62"/>
                    </a:lnTo>
                    <a:lnTo>
                      <a:pt x="482" y="62"/>
                    </a:lnTo>
                    <a:lnTo>
                      <a:pt x="502" y="62"/>
                    </a:lnTo>
                    <a:lnTo>
                      <a:pt x="523" y="57"/>
                    </a:lnTo>
                    <a:lnTo>
                      <a:pt x="539" y="57"/>
                    </a:lnTo>
                    <a:lnTo>
                      <a:pt x="559" y="51"/>
                    </a:lnTo>
                    <a:lnTo>
                      <a:pt x="575" y="41"/>
                    </a:lnTo>
                    <a:lnTo>
                      <a:pt x="596" y="25"/>
                    </a:lnTo>
                    <a:lnTo>
                      <a:pt x="616" y="15"/>
                    </a:lnTo>
                    <a:lnTo>
                      <a:pt x="632" y="5"/>
                    </a:lnTo>
                    <a:lnTo>
                      <a:pt x="653" y="0"/>
                    </a:lnTo>
                    <a:lnTo>
                      <a:pt x="668" y="10"/>
                    </a:lnTo>
                    <a:lnTo>
                      <a:pt x="689" y="31"/>
                    </a:lnTo>
                    <a:lnTo>
                      <a:pt x="704" y="46"/>
                    </a:lnTo>
                    <a:lnTo>
                      <a:pt x="725" y="67"/>
                    </a:lnTo>
                    <a:lnTo>
                      <a:pt x="746" y="72"/>
                    </a:lnTo>
                    <a:lnTo>
                      <a:pt x="762" y="72"/>
                    </a:lnTo>
                    <a:lnTo>
                      <a:pt x="782" y="67"/>
                    </a:lnTo>
                    <a:lnTo>
                      <a:pt x="798" y="67"/>
                    </a:lnTo>
                    <a:lnTo>
                      <a:pt x="819" y="67"/>
                    </a:lnTo>
                    <a:lnTo>
                      <a:pt x="839" y="62"/>
                    </a:lnTo>
                    <a:lnTo>
                      <a:pt x="855" y="57"/>
                    </a:lnTo>
                    <a:lnTo>
                      <a:pt x="876" y="51"/>
                    </a:lnTo>
                    <a:lnTo>
                      <a:pt x="891" y="51"/>
                    </a:lnTo>
                    <a:lnTo>
                      <a:pt x="912" y="51"/>
                    </a:lnTo>
                    <a:lnTo>
                      <a:pt x="933" y="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6" name="Freeform 208"/>
              <p:cNvSpPr>
                <a:spLocks/>
              </p:cNvSpPr>
              <p:nvPr/>
            </p:nvSpPr>
            <p:spPr bwMode="auto">
              <a:xfrm flipH="1">
                <a:off x="3451" y="3265"/>
                <a:ext cx="240" cy="24"/>
              </a:xfrm>
              <a:custGeom>
                <a:avLst/>
                <a:gdLst>
                  <a:gd name="T0" fmla="*/ 0 w 933"/>
                  <a:gd name="T1" fmla="*/ 51 h 72"/>
                  <a:gd name="T2" fmla="*/ 20 w 933"/>
                  <a:gd name="T3" fmla="*/ 51 h 72"/>
                  <a:gd name="T4" fmla="*/ 36 w 933"/>
                  <a:gd name="T5" fmla="*/ 51 h 72"/>
                  <a:gd name="T6" fmla="*/ 57 w 933"/>
                  <a:gd name="T7" fmla="*/ 46 h 72"/>
                  <a:gd name="T8" fmla="*/ 72 w 933"/>
                  <a:gd name="T9" fmla="*/ 46 h 72"/>
                  <a:gd name="T10" fmla="*/ 93 w 933"/>
                  <a:gd name="T11" fmla="*/ 46 h 72"/>
                  <a:gd name="T12" fmla="*/ 114 w 933"/>
                  <a:gd name="T13" fmla="*/ 46 h 72"/>
                  <a:gd name="T14" fmla="*/ 129 w 933"/>
                  <a:gd name="T15" fmla="*/ 51 h 72"/>
                  <a:gd name="T16" fmla="*/ 150 w 933"/>
                  <a:gd name="T17" fmla="*/ 51 h 72"/>
                  <a:gd name="T18" fmla="*/ 165 w 933"/>
                  <a:gd name="T19" fmla="*/ 51 h 72"/>
                  <a:gd name="T20" fmla="*/ 186 w 933"/>
                  <a:gd name="T21" fmla="*/ 51 h 72"/>
                  <a:gd name="T22" fmla="*/ 207 w 933"/>
                  <a:gd name="T23" fmla="*/ 51 h 72"/>
                  <a:gd name="T24" fmla="*/ 222 w 933"/>
                  <a:gd name="T25" fmla="*/ 51 h 72"/>
                  <a:gd name="T26" fmla="*/ 243 w 933"/>
                  <a:gd name="T27" fmla="*/ 51 h 72"/>
                  <a:gd name="T28" fmla="*/ 259 w 933"/>
                  <a:gd name="T29" fmla="*/ 57 h 72"/>
                  <a:gd name="T30" fmla="*/ 279 w 933"/>
                  <a:gd name="T31" fmla="*/ 51 h 72"/>
                  <a:gd name="T32" fmla="*/ 300 w 933"/>
                  <a:gd name="T33" fmla="*/ 57 h 72"/>
                  <a:gd name="T34" fmla="*/ 316 w 933"/>
                  <a:gd name="T35" fmla="*/ 57 h 72"/>
                  <a:gd name="T36" fmla="*/ 336 w 933"/>
                  <a:gd name="T37" fmla="*/ 57 h 72"/>
                  <a:gd name="T38" fmla="*/ 352 w 933"/>
                  <a:gd name="T39" fmla="*/ 57 h 72"/>
                  <a:gd name="T40" fmla="*/ 373 w 933"/>
                  <a:gd name="T41" fmla="*/ 57 h 72"/>
                  <a:gd name="T42" fmla="*/ 388 w 933"/>
                  <a:gd name="T43" fmla="*/ 57 h 72"/>
                  <a:gd name="T44" fmla="*/ 409 w 933"/>
                  <a:gd name="T45" fmla="*/ 57 h 72"/>
                  <a:gd name="T46" fmla="*/ 430 w 933"/>
                  <a:gd name="T47" fmla="*/ 57 h 72"/>
                  <a:gd name="T48" fmla="*/ 445 w 933"/>
                  <a:gd name="T49" fmla="*/ 62 h 72"/>
                  <a:gd name="T50" fmla="*/ 466 w 933"/>
                  <a:gd name="T51" fmla="*/ 62 h 72"/>
                  <a:gd name="T52" fmla="*/ 482 w 933"/>
                  <a:gd name="T53" fmla="*/ 62 h 72"/>
                  <a:gd name="T54" fmla="*/ 502 w 933"/>
                  <a:gd name="T55" fmla="*/ 62 h 72"/>
                  <a:gd name="T56" fmla="*/ 523 w 933"/>
                  <a:gd name="T57" fmla="*/ 57 h 72"/>
                  <a:gd name="T58" fmla="*/ 539 w 933"/>
                  <a:gd name="T59" fmla="*/ 57 h 72"/>
                  <a:gd name="T60" fmla="*/ 559 w 933"/>
                  <a:gd name="T61" fmla="*/ 51 h 72"/>
                  <a:gd name="T62" fmla="*/ 575 w 933"/>
                  <a:gd name="T63" fmla="*/ 41 h 72"/>
                  <a:gd name="T64" fmla="*/ 596 w 933"/>
                  <a:gd name="T65" fmla="*/ 25 h 72"/>
                  <a:gd name="T66" fmla="*/ 616 w 933"/>
                  <a:gd name="T67" fmla="*/ 15 h 72"/>
                  <a:gd name="T68" fmla="*/ 632 w 933"/>
                  <a:gd name="T69" fmla="*/ 5 h 72"/>
                  <a:gd name="T70" fmla="*/ 653 w 933"/>
                  <a:gd name="T71" fmla="*/ 0 h 72"/>
                  <a:gd name="T72" fmla="*/ 668 w 933"/>
                  <a:gd name="T73" fmla="*/ 10 h 72"/>
                  <a:gd name="T74" fmla="*/ 689 w 933"/>
                  <a:gd name="T75" fmla="*/ 31 h 72"/>
                  <a:gd name="T76" fmla="*/ 704 w 933"/>
                  <a:gd name="T77" fmla="*/ 46 h 72"/>
                  <a:gd name="T78" fmla="*/ 725 w 933"/>
                  <a:gd name="T79" fmla="*/ 67 h 72"/>
                  <a:gd name="T80" fmla="*/ 746 w 933"/>
                  <a:gd name="T81" fmla="*/ 72 h 72"/>
                  <a:gd name="T82" fmla="*/ 762 w 933"/>
                  <a:gd name="T83" fmla="*/ 72 h 72"/>
                  <a:gd name="T84" fmla="*/ 782 w 933"/>
                  <a:gd name="T85" fmla="*/ 67 h 72"/>
                  <a:gd name="T86" fmla="*/ 798 w 933"/>
                  <a:gd name="T87" fmla="*/ 67 h 72"/>
                  <a:gd name="T88" fmla="*/ 819 w 933"/>
                  <a:gd name="T89" fmla="*/ 67 h 72"/>
                  <a:gd name="T90" fmla="*/ 839 w 933"/>
                  <a:gd name="T91" fmla="*/ 62 h 72"/>
                  <a:gd name="T92" fmla="*/ 855 w 933"/>
                  <a:gd name="T93" fmla="*/ 57 h 72"/>
                  <a:gd name="T94" fmla="*/ 876 w 933"/>
                  <a:gd name="T95" fmla="*/ 51 h 72"/>
                  <a:gd name="T96" fmla="*/ 891 w 933"/>
                  <a:gd name="T97" fmla="*/ 51 h 72"/>
                  <a:gd name="T98" fmla="*/ 912 w 933"/>
                  <a:gd name="T99" fmla="*/ 51 h 72"/>
                  <a:gd name="T100" fmla="*/ 933 w 933"/>
                  <a:gd name="T101" fmla="*/ 5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2">
                    <a:moveTo>
                      <a:pt x="0" y="51"/>
                    </a:moveTo>
                    <a:lnTo>
                      <a:pt x="20" y="51"/>
                    </a:lnTo>
                    <a:lnTo>
                      <a:pt x="36" y="51"/>
                    </a:lnTo>
                    <a:lnTo>
                      <a:pt x="57" y="46"/>
                    </a:lnTo>
                    <a:lnTo>
                      <a:pt x="72" y="46"/>
                    </a:lnTo>
                    <a:lnTo>
                      <a:pt x="93" y="46"/>
                    </a:lnTo>
                    <a:lnTo>
                      <a:pt x="114" y="46"/>
                    </a:lnTo>
                    <a:lnTo>
                      <a:pt x="129" y="51"/>
                    </a:lnTo>
                    <a:lnTo>
                      <a:pt x="150" y="51"/>
                    </a:lnTo>
                    <a:lnTo>
                      <a:pt x="165" y="51"/>
                    </a:lnTo>
                    <a:lnTo>
                      <a:pt x="186" y="51"/>
                    </a:lnTo>
                    <a:lnTo>
                      <a:pt x="207" y="51"/>
                    </a:lnTo>
                    <a:lnTo>
                      <a:pt x="222" y="51"/>
                    </a:lnTo>
                    <a:lnTo>
                      <a:pt x="243" y="51"/>
                    </a:lnTo>
                    <a:lnTo>
                      <a:pt x="259" y="57"/>
                    </a:lnTo>
                    <a:lnTo>
                      <a:pt x="279" y="51"/>
                    </a:lnTo>
                    <a:lnTo>
                      <a:pt x="300" y="57"/>
                    </a:lnTo>
                    <a:lnTo>
                      <a:pt x="316" y="57"/>
                    </a:lnTo>
                    <a:lnTo>
                      <a:pt x="336" y="57"/>
                    </a:lnTo>
                    <a:lnTo>
                      <a:pt x="352" y="57"/>
                    </a:lnTo>
                    <a:lnTo>
                      <a:pt x="373" y="57"/>
                    </a:lnTo>
                    <a:lnTo>
                      <a:pt x="388" y="57"/>
                    </a:lnTo>
                    <a:lnTo>
                      <a:pt x="409" y="57"/>
                    </a:lnTo>
                    <a:lnTo>
                      <a:pt x="430" y="57"/>
                    </a:lnTo>
                    <a:lnTo>
                      <a:pt x="445" y="62"/>
                    </a:lnTo>
                    <a:lnTo>
                      <a:pt x="466" y="62"/>
                    </a:lnTo>
                    <a:lnTo>
                      <a:pt x="482" y="62"/>
                    </a:lnTo>
                    <a:lnTo>
                      <a:pt x="502" y="62"/>
                    </a:lnTo>
                    <a:lnTo>
                      <a:pt x="523" y="57"/>
                    </a:lnTo>
                    <a:lnTo>
                      <a:pt x="539" y="57"/>
                    </a:lnTo>
                    <a:lnTo>
                      <a:pt x="559" y="51"/>
                    </a:lnTo>
                    <a:lnTo>
                      <a:pt x="575" y="41"/>
                    </a:lnTo>
                    <a:lnTo>
                      <a:pt x="596" y="25"/>
                    </a:lnTo>
                    <a:lnTo>
                      <a:pt x="616" y="15"/>
                    </a:lnTo>
                    <a:lnTo>
                      <a:pt x="632" y="5"/>
                    </a:lnTo>
                    <a:lnTo>
                      <a:pt x="653" y="0"/>
                    </a:lnTo>
                    <a:lnTo>
                      <a:pt x="668" y="10"/>
                    </a:lnTo>
                    <a:lnTo>
                      <a:pt x="689" y="31"/>
                    </a:lnTo>
                    <a:lnTo>
                      <a:pt x="704" y="46"/>
                    </a:lnTo>
                    <a:lnTo>
                      <a:pt x="725" y="67"/>
                    </a:lnTo>
                    <a:lnTo>
                      <a:pt x="746" y="72"/>
                    </a:lnTo>
                    <a:lnTo>
                      <a:pt x="762" y="72"/>
                    </a:lnTo>
                    <a:lnTo>
                      <a:pt x="782" y="67"/>
                    </a:lnTo>
                    <a:lnTo>
                      <a:pt x="798" y="67"/>
                    </a:lnTo>
                    <a:lnTo>
                      <a:pt x="819" y="67"/>
                    </a:lnTo>
                    <a:lnTo>
                      <a:pt x="839" y="62"/>
                    </a:lnTo>
                    <a:lnTo>
                      <a:pt x="855" y="57"/>
                    </a:lnTo>
                    <a:lnTo>
                      <a:pt x="876" y="51"/>
                    </a:lnTo>
                    <a:lnTo>
                      <a:pt x="891" y="51"/>
                    </a:lnTo>
                    <a:lnTo>
                      <a:pt x="912" y="51"/>
                    </a:lnTo>
                    <a:lnTo>
                      <a:pt x="933" y="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7" name="Freeform 209"/>
              <p:cNvSpPr>
                <a:spLocks/>
              </p:cNvSpPr>
              <p:nvPr/>
            </p:nvSpPr>
            <p:spPr bwMode="auto">
              <a:xfrm flipH="1">
                <a:off x="3451" y="3162"/>
                <a:ext cx="240" cy="49"/>
              </a:xfrm>
              <a:custGeom>
                <a:avLst/>
                <a:gdLst>
                  <a:gd name="T0" fmla="*/ 0 w 933"/>
                  <a:gd name="T1" fmla="*/ 89 h 151"/>
                  <a:gd name="T2" fmla="*/ 20 w 933"/>
                  <a:gd name="T3" fmla="*/ 89 h 151"/>
                  <a:gd name="T4" fmla="*/ 36 w 933"/>
                  <a:gd name="T5" fmla="*/ 89 h 151"/>
                  <a:gd name="T6" fmla="*/ 57 w 933"/>
                  <a:gd name="T7" fmla="*/ 89 h 151"/>
                  <a:gd name="T8" fmla="*/ 72 w 933"/>
                  <a:gd name="T9" fmla="*/ 89 h 151"/>
                  <a:gd name="T10" fmla="*/ 93 w 933"/>
                  <a:gd name="T11" fmla="*/ 89 h 151"/>
                  <a:gd name="T12" fmla="*/ 114 w 933"/>
                  <a:gd name="T13" fmla="*/ 89 h 151"/>
                  <a:gd name="T14" fmla="*/ 129 w 933"/>
                  <a:gd name="T15" fmla="*/ 89 h 151"/>
                  <a:gd name="T16" fmla="*/ 150 w 933"/>
                  <a:gd name="T17" fmla="*/ 89 h 151"/>
                  <a:gd name="T18" fmla="*/ 165 w 933"/>
                  <a:gd name="T19" fmla="*/ 89 h 151"/>
                  <a:gd name="T20" fmla="*/ 186 w 933"/>
                  <a:gd name="T21" fmla="*/ 94 h 151"/>
                  <a:gd name="T22" fmla="*/ 207 w 933"/>
                  <a:gd name="T23" fmla="*/ 94 h 151"/>
                  <a:gd name="T24" fmla="*/ 222 w 933"/>
                  <a:gd name="T25" fmla="*/ 99 h 151"/>
                  <a:gd name="T26" fmla="*/ 243 w 933"/>
                  <a:gd name="T27" fmla="*/ 99 h 151"/>
                  <a:gd name="T28" fmla="*/ 259 w 933"/>
                  <a:gd name="T29" fmla="*/ 99 h 151"/>
                  <a:gd name="T30" fmla="*/ 279 w 933"/>
                  <a:gd name="T31" fmla="*/ 99 h 151"/>
                  <a:gd name="T32" fmla="*/ 300 w 933"/>
                  <a:gd name="T33" fmla="*/ 104 h 151"/>
                  <a:gd name="T34" fmla="*/ 316 w 933"/>
                  <a:gd name="T35" fmla="*/ 104 h 151"/>
                  <a:gd name="T36" fmla="*/ 336 w 933"/>
                  <a:gd name="T37" fmla="*/ 104 h 151"/>
                  <a:gd name="T38" fmla="*/ 352 w 933"/>
                  <a:gd name="T39" fmla="*/ 104 h 151"/>
                  <a:gd name="T40" fmla="*/ 373 w 933"/>
                  <a:gd name="T41" fmla="*/ 104 h 151"/>
                  <a:gd name="T42" fmla="*/ 388 w 933"/>
                  <a:gd name="T43" fmla="*/ 104 h 151"/>
                  <a:gd name="T44" fmla="*/ 409 w 933"/>
                  <a:gd name="T45" fmla="*/ 104 h 151"/>
                  <a:gd name="T46" fmla="*/ 430 w 933"/>
                  <a:gd name="T47" fmla="*/ 104 h 151"/>
                  <a:gd name="T48" fmla="*/ 445 w 933"/>
                  <a:gd name="T49" fmla="*/ 104 h 151"/>
                  <a:gd name="T50" fmla="*/ 466 w 933"/>
                  <a:gd name="T51" fmla="*/ 99 h 151"/>
                  <a:gd name="T52" fmla="*/ 482 w 933"/>
                  <a:gd name="T53" fmla="*/ 94 h 151"/>
                  <a:gd name="T54" fmla="*/ 502 w 933"/>
                  <a:gd name="T55" fmla="*/ 89 h 151"/>
                  <a:gd name="T56" fmla="*/ 523 w 933"/>
                  <a:gd name="T57" fmla="*/ 78 h 151"/>
                  <a:gd name="T58" fmla="*/ 539 w 933"/>
                  <a:gd name="T59" fmla="*/ 63 h 151"/>
                  <a:gd name="T60" fmla="*/ 559 w 933"/>
                  <a:gd name="T61" fmla="*/ 47 h 151"/>
                  <a:gd name="T62" fmla="*/ 575 w 933"/>
                  <a:gd name="T63" fmla="*/ 26 h 151"/>
                  <a:gd name="T64" fmla="*/ 596 w 933"/>
                  <a:gd name="T65" fmla="*/ 6 h 151"/>
                  <a:gd name="T66" fmla="*/ 616 w 933"/>
                  <a:gd name="T67" fmla="*/ 0 h 151"/>
                  <a:gd name="T68" fmla="*/ 632 w 933"/>
                  <a:gd name="T69" fmla="*/ 11 h 151"/>
                  <a:gd name="T70" fmla="*/ 653 w 933"/>
                  <a:gd name="T71" fmla="*/ 42 h 151"/>
                  <a:gd name="T72" fmla="*/ 668 w 933"/>
                  <a:gd name="T73" fmla="*/ 83 h 151"/>
                  <a:gd name="T74" fmla="*/ 689 w 933"/>
                  <a:gd name="T75" fmla="*/ 120 h 151"/>
                  <a:gd name="T76" fmla="*/ 704 w 933"/>
                  <a:gd name="T77" fmla="*/ 146 h 151"/>
                  <a:gd name="T78" fmla="*/ 725 w 933"/>
                  <a:gd name="T79" fmla="*/ 151 h 151"/>
                  <a:gd name="T80" fmla="*/ 746 w 933"/>
                  <a:gd name="T81" fmla="*/ 146 h 151"/>
                  <a:gd name="T82" fmla="*/ 762 w 933"/>
                  <a:gd name="T83" fmla="*/ 135 h 151"/>
                  <a:gd name="T84" fmla="*/ 782 w 933"/>
                  <a:gd name="T85" fmla="*/ 130 h 151"/>
                  <a:gd name="T86" fmla="*/ 798 w 933"/>
                  <a:gd name="T87" fmla="*/ 125 h 151"/>
                  <a:gd name="T88" fmla="*/ 819 w 933"/>
                  <a:gd name="T89" fmla="*/ 114 h 151"/>
                  <a:gd name="T90" fmla="*/ 839 w 933"/>
                  <a:gd name="T91" fmla="*/ 104 h 151"/>
                  <a:gd name="T92" fmla="*/ 855 w 933"/>
                  <a:gd name="T93" fmla="*/ 104 h 151"/>
                  <a:gd name="T94" fmla="*/ 876 w 933"/>
                  <a:gd name="T95" fmla="*/ 99 h 151"/>
                  <a:gd name="T96" fmla="*/ 891 w 933"/>
                  <a:gd name="T97" fmla="*/ 99 h 151"/>
                  <a:gd name="T98" fmla="*/ 912 w 933"/>
                  <a:gd name="T99" fmla="*/ 99 h 151"/>
                  <a:gd name="T100" fmla="*/ 933 w 933"/>
                  <a:gd name="T101" fmla="*/ 9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1">
                    <a:moveTo>
                      <a:pt x="0" y="89"/>
                    </a:moveTo>
                    <a:lnTo>
                      <a:pt x="20" y="89"/>
                    </a:lnTo>
                    <a:lnTo>
                      <a:pt x="36" y="89"/>
                    </a:lnTo>
                    <a:lnTo>
                      <a:pt x="57" y="89"/>
                    </a:lnTo>
                    <a:lnTo>
                      <a:pt x="72" y="89"/>
                    </a:lnTo>
                    <a:lnTo>
                      <a:pt x="93" y="89"/>
                    </a:lnTo>
                    <a:lnTo>
                      <a:pt x="114" y="89"/>
                    </a:lnTo>
                    <a:lnTo>
                      <a:pt x="129" y="89"/>
                    </a:lnTo>
                    <a:lnTo>
                      <a:pt x="150" y="89"/>
                    </a:lnTo>
                    <a:lnTo>
                      <a:pt x="165" y="89"/>
                    </a:lnTo>
                    <a:lnTo>
                      <a:pt x="186" y="94"/>
                    </a:lnTo>
                    <a:lnTo>
                      <a:pt x="207" y="94"/>
                    </a:lnTo>
                    <a:lnTo>
                      <a:pt x="222" y="99"/>
                    </a:lnTo>
                    <a:lnTo>
                      <a:pt x="243" y="99"/>
                    </a:lnTo>
                    <a:lnTo>
                      <a:pt x="259" y="99"/>
                    </a:lnTo>
                    <a:lnTo>
                      <a:pt x="279" y="99"/>
                    </a:lnTo>
                    <a:lnTo>
                      <a:pt x="300" y="104"/>
                    </a:lnTo>
                    <a:lnTo>
                      <a:pt x="316" y="104"/>
                    </a:lnTo>
                    <a:lnTo>
                      <a:pt x="336" y="104"/>
                    </a:lnTo>
                    <a:lnTo>
                      <a:pt x="352" y="104"/>
                    </a:lnTo>
                    <a:lnTo>
                      <a:pt x="373" y="104"/>
                    </a:lnTo>
                    <a:lnTo>
                      <a:pt x="388" y="104"/>
                    </a:lnTo>
                    <a:lnTo>
                      <a:pt x="409" y="104"/>
                    </a:lnTo>
                    <a:lnTo>
                      <a:pt x="430" y="104"/>
                    </a:lnTo>
                    <a:lnTo>
                      <a:pt x="445" y="104"/>
                    </a:lnTo>
                    <a:lnTo>
                      <a:pt x="466" y="99"/>
                    </a:lnTo>
                    <a:lnTo>
                      <a:pt x="482" y="94"/>
                    </a:lnTo>
                    <a:lnTo>
                      <a:pt x="502" y="89"/>
                    </a:lnTo>
                    <a:lnTo>
                      <a:pt x="523" y="78"/>
                    </a:lnTo>
                    <a:lnTo>
                      <a:pt x="539" y="63"/>
                    </a:lnTo>
                    <a:lnTo>
                      <a:pt x="559" y="47"/>
                    </a:lnTo>
                    <a:lnTo>
                      <a:pt x="575" y="26"/>
                    </a:lnTo>
                    <a:lnTo>
                      <a:pt x="596" y="6"/>
                    </a:lnTo>
                    <a:lnTo>
                      <a:pt x="616" y="0"/>
                    </a:lnTo>
                    <a:lnTo>
                      <a:pt x="632" y="11"/>
                    </a:lnTo>
                    <a:lnTo>
                      <a:pt x="653" y="42"/>
                    </a:lnTo>
                    <a:lnTo>
                      <a:pt x="668" y="83"/>
                    </a:lnTo>
                    <a:lnTo>
                      <a:pt x="689" y="120"/>
                    </a:lnTo>
                    <a:lnTo>
                      <a:pt x="704" y="146"/>
                    </a:lnTo>
                    <a:lnTo>
                      <a:pt x="725" y="151"/>
                    </a:lnTo>
                    <a:lnTo>
                      <a:pt x="746" y="146"/>
                    </a:lnTo>
                    <a:lnTo>
                      <a:pt x="762" y="135"/>
                    </a:lnTo>
                    <a:lnTo>
                      <a:pt x="782" y="130"/>
                    </a:lnTo>
                    <a:lnTo>
                      <a:pt x="798" y="125"/>
                    </a:lnTo>
                    <a:lnTo>
                      <a:pt x="819" y="114"/>
                    </a:lnTo>
                    <a:lnTo>
                      <a:pt x="839" y="104"/>
                    </a:lnTo>
                    <a:lnTo>
                      <a:pt x="855" y="104"/>
                    </a:lnTo>
                    <a:lnTo>
                      <a:pt x="876" y="99"/>
                    </a:lnTo>
                    <a:lnTo>
                      <a:pt x="891" y="99"/>
                    </a:lnTo>
                    <a:lnTo>
                      <a:pt x="912" y="99"/>
                    </a:lnTo>
                    <a:lnTo>
                      <a:pt x="933" y="9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8" name="Freeform 210"/>
              <p:cNvSpPr>
                <a:spLocks/>
              </p:cNvSpPr>
              <p:nvPr/>
            </p:nvSpPr>
            <p:spPr bwMode="auto">
              <a:xfrm flipH="1">
                <a:off x="3451" y="3162"/>
                <a:ext cx="240" cy="49"/>
              </a:xfrm>
              <a:custGeom>
                <a:avLst/>
                <a:gdLst>
                  <a:gd name="T0" fmla="*/ 0 w 933"/>
                  <a:gd name="T1" fmla="*/ 89 h 151"/>
                  <a:gd name="T2" fmla="*/ 20 w 933"/>
                  <a:gd name="T3" fmla="*/ 89 h 151"/>
                  <a:gd name="T4" fmla="*/ 36 w 933"/>
                  <a:gd name="T5" fmla="*/ 89 h 151"/>
                  <a:gd name="T6" fmla="*/ 57 w 933"/>
                  <a:gd name="T7" fmla="*/ 89 h 151"/>
                  <a:gd name="T8" fmla="*/ 72 w 933"/>
                  <a:gd name="T9" fmla="*/ 89 h 151"/>
                  <a:gd name="T10" fmla="*/ 93 w 933"/>
                  <a:gd name="T11" fmla="*/ 89 h 151"/>
                  <a:gd name="T12" fmla="*/ 114 w 933"/>
                  <a:gd name="T13" fmla="*/ 89 h 151"/>
                  <a:gd name="T14" fmla="*/ 129 w 933"/>
                  <a:gd name="T15" fmla="*/ 89 h 151"/>
                  <a:gd name="T16" fmla="*/ 150 w 933"/>
                  <a:gd name="T17" fmla="*/ 89 h 151"/>
                  <a:gd name="T18" fmla="*/ 165 w 933"/>
                  <a:gd name="T19" fmla="*/ 89 h 151"/>
                  <a:gd name="T20" fmla="*/ 186 w 933"/>
                  <a:gd name="T21" fmla="*/ 94 h 151"/>
                  <a:gd name="T22" fmla="*/ 207 w 933"/>
                  <a:gd name="T23" fmla="*/ 94 h 151"/>
                  <a:gd name="T24" fmla="*/ 222 w 933"/>
                  <a:gd name="T25" fmla="*/ 99 h 151"/>
                  <a:gd name="T26" fmla="*/ 243 w 933"/>
                  <a:gd name="T27" fmla="*/ 99 h 151"/>
                  <a:gd name="T28" fmla="*/ 259 w 933"/>
                  <a:gd name="T29" fmla="*/ 99 h 151"/>
                  <a:gd name="T30" fmla="*/ 279 w 933"/>
                  <a:gd name="T31" fmla="*/ 99 h 151"/>
                  <a:gd name="T32" fmla="*/ 300 w 933"/>
                  <a:gd name="T33" fmla="*/ 104 h 151"/>
                  <a:gd name="T34" fmla="*/ 316 w 933"/>
                  <a:gd name="T35" fmla="*/ 104 h 151"/>
                  <a:gd name="T36" fmla="*/ 336 w 933"/>
                  <a:gd name="T37" fmla="*/ 104 h 151"/>
                  <a:gd name="T38" fmla="*/ 352 w 933"/>
                  <a:gd name="T39" fmla="*/ 104 h 151"/>
                  <a:gd name="T40" fmla="*/ 373 w 933"/>
                  <a:gd name="T41" fmla="*/ 104 h 151"/>
                  <a:gd name="T42" fmla="*/ 388 w 933"/>
                  <a:gd name="T43" fmla="*/ 104 h 151"/>
                  <a:gd name="T44" fmla="*/ 409 w 933"/>
                  <a:gd name="T45" fmla="*/ 104 h 151"/>
                  <a:gd name="T46" fmla="*/ 430 w 933"/>
                  <a:gd name="T47" fmla="*/ 104 h 151"/>
                  <a:gd name="T48" fmla="*/ 445 w 933"/>
                  <a:gd name="T49" fmla="*/ 104 h 151"/>
                  <a:gd name="T50" fmla="*/ 466 w 933"/>
                  <a:gd name="T51" fmla="*/ 99 h 151"/>
                  <a:gd name="T52" fmla="*/ 482 w 933"/>
                  <a:gd name="T53" fmla="*/ 94 h 151"/>
                  <a:gd name="T54" fmla="*/ 502 w 933"/>
                  <a:gd name="T55" fmla="*/ 89 h 151"/>
                  <a:gd name="T56" fmla="*/ 523 w 933"/>
                  <a:gd name="T57" fmla="*/ 78 h 151"/>
                  <a:gd name="T58" fmla="*/ 539 w 933"/>
                  <a:gd name="T59" fmla="*/ 63 h 151"/>
                  <a:gd name="T60" fmla="*/ 559 w 933"/>
                  <a:gd name="T61" fmla="*/ 47 h 151"/>
                  <a:gd name="T62" fmla="*/ 575 w 933"/>
                  <a:gd name="T63" fmla="*/ 26 h 151"/>
                  <a:gd name="T64" fmla="*/ 596 w 933"/>
                  <a:gd name="T65" fmla="*/ 6 h 151"/>
                  <a:gd name="T66" fmla="*/ 616 w 933"/>
                  <a:gd name="T67" fmla="*/ 0 h 151"/>
                  <a:gd name="T68" fmla="*/ 632 w 933"/>
                  <a:gd name="T69" fmla="*/ 11 h 151"/>
                  <a:gd name="T70" fmla="*/ 653 w 933"/>
                  <a:gd name="T71" fmla="*/ 42 h 151"/>
                  <a:gd name="T72" fmla="*/ 668 w 933"/>
                  <a:gd name="T73" fmla="*/ 83 h 151"/>
                  <a:gd name="T74" fmla="*/ 689 w 933"/>
                  <a:gd name="T75" fmla="*/ 120 h 151"/>
                  <a:gd name="T76" fmla="*/ 704 w 933"/>
                  <a:gd name="T77" fmla="*/ 146 h 151"/>
                  <a:gd name="T78" fmla="*/ 725 w 933"/>
                  <a:gd name="T79" fmla="*/ 151 h 151"/>
                  <a:gd name="T80" fmla="*/ 746 w 933"/>
                  <a:gd name="T81" fmla="*/ 146 h 151"/>
                  <a:gd name="T82" fmla="*/ 762 w 933"/>
                  <a:gd name="T83" fmla="*/ 135 h 151"/>
                  <a:gd name="T84" fmla="*/ 782 w 933"/>
                  <a:gd name="T85" fmla="*/ 130 h 151"/>
                  <a:gd name="T86" fmla="*/ 798 w 933"/>
                  <a:gd name="T87" fmla="*/ 125 h 151"/>
                  <a:gd name="T88" fmla="*/ 819 w 933"/>
                  <a:gd name="T89" fmla="*/ 114 h 151"/>
                  <a:gd name="T90" fmla="*/ 839 w 933"/>
                  <a:gd name="T91" fmla="*/ 104 h 151"/>
                  <a:gd name="T92" fmla="*/ 855 w 933"/>
                  <a:gd name="T93" fmla="*/ 104 h 151"/>
                  <a:gd name="T94" fmla="*/ 876 w 933"/>
                  <a:gd name="T95" fmla="*/ 99 h 151"/>
                  <a:gd name="T96" fmla="*/ 891 w 933"/>
                  <a:gd name="T97" fmla="*/ 99 h 151"/>
                  <a:gd name="T98" fmla="*/ 912 w 933"/>
                  <a:gd name="T99" fmla="*/ 99 h 151"/>
                  <a:gd name="T100" fmla="*/ 933 w 933"/>
                  <a:gd name="T101" fmla="*/ 9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1">
                    <a:moveTo>
                      <a:pt x="0" y="89"/>
                    </a:moveTo>
                    <a:lnTo>
                      <a:pt x="20" y="89"/>
                    </a:lnTo>
                    <a:lnTo>
                      <a:pt x="36" y="89"/>
                    </a:lnTo>
                    <a:lnTo>
                      <a:pt x="57" y="89"/>
                    </a:lnTo>
                    <a:lnTo>
                      <a:pt x="72" y="89"/>
                    </a:lnTo>
                    <a:lnTo>
                      <a:pt x="93" y="89"/>
                    </a:lnTo>
                    <a:lnTo>
                      <a:pt x="114" y="89"/>
                    </a:lnTo>
                    <a:lnTo>
                      <a:pt x="129" y="89"/>
                    </a:lnTo>
                    <a:lnTo>
                      <a:pt x="150" y="89"/>
                    </a:lnTo>
                    <a:lnTo>
                      <a:pt x="165" y="89"/>
                    </a:lnTo>
                    <a:lnTo>
                      <a:pt x="186" y="94"/>
                    </a:lnTo>
                    <a:lnTo>
                      <a:pt x="207" y="94"/>
                    </a:lnTo>
                    <a:lnTo>
                      <a:pt x="222" y="99"/>
                    </a:lnTo>
                    <a:lnTo>
                      <a:pt x="243" y="99"/>
                    </a:lnTo>
                    <a:lnTo>
                      <a:pt x="259" y="99"/>
                    </a:lnTo>
                    <a:lnTo>
                      <a:pt x="279" y="99"/>
                    </a:lnTo>
                    <a:lnTo>
                      <a:pt x="300" y="104"/>
                    </a:lnTo>
                    <a:lnTo>
                      <a:pt x="316" y="104"/>
                    </a:lnTo>
                    <a:lnTo>
                      <a:pt x="336" y="104"/>
                    </a:lnTo>
                    <a:lnTo>
                      <a:pt x="352" y="104"/>
                    </a:lnTo>
                    <a:lnTo>
                      <a:pt x="373" y="104"/>
                    </a:lnTo>
                    <a:lnTo>
                      <a:pt x="388" y="104"/>
                    </a:lnTo>
                    <a:lnTo>
                      <a:pt x="409" y="104"/>
                    </a:lnTo>
                    <a:lnTo>
                      <a:pt x="430" y="104"/>
                    </a:lnTo>
                    <a:lnTo>
                      <a:pt x="445" y="104"/>
                    </a:lnTo>
                    <a:lnTo>
                      <a:pt x="466" y="99"/>
                    </a:lnTo>
                    <a:lnTo>
                      <a:pt x="482" y="94"/>
                    </a:lnTo>
                    <a:lnTo>
                      <a:pt x="502" y="89"/>
                    </a:lnTo>
                    <a:lnTo>
                      <a:pt x="523" y="78"/>
                    </a:lnTo>
                    <a:lnTo>
                      <a:pt x="539" y="63"/>
                    </a:lnTo>
                    <a:lnTo>
                      <a:pt x="559" y="47"/>
                    </a:lnTo>
                    <a:lnTo>
                      <a:pt x="575" y="26"/>
                    </a:lnTo>
                    <a:lnTo>
                      <a:pt x="596" y="6"/>
                    </a:lnTo>
                    <a:lnTo>
                      <a:pt x="616" y="0"/>
                    </a:lnTo>
                    <a:lnTo>
                      <a:pt x="632" y="11"/>
                    </a:lnTo>
                    <a:lnTo>
                      <a:pt x="653" y="42"/>
                    </a:lnTo>
                    <a:lnTo>
                      <a:pt x="668" y="83"/>
                    </a:lnTo>
                    <a:lnTo>
                      <a:pt x="689" y="120"/>
                    </a:lnTo>
                    <a:lnTo>
                      <a:pt x="704" y="146"/>
                    </a:lnTo>
                    <a:lnTo>
                      <a:pt x="725" y="151"/>
                    </a:lnTo>
                    <a:lnTo>
                      <a:pt x="746" y="146"/>
                    </a:lnTo>
                    <a:lnTo>
                      <a:pt x="762" y="135"/>
                    </a:lnTo>
                    <a:lnTo>
                      <a:pt x="782" y="130"/>
                    </a:lnTo>
                    <a:lnTo>
                      <a:pt x="798" y="125"/>
                    </a:lnTo>
                    <a:lnTo>
                      <a:pt x="819" y="114"/>
                    </a:lnTo>
                    <a:lnTo>
                      <a:pt x="839" y="104"/>
                    </a:lnTo>
                    <a:lnTo>
                      <a:pt x="855" y="104"/>
                    </a:lnTo>
                    <a:lnTo>
                      <a:pt x="876" y="99"/>
                    </a:lnTo>
                    <a:lnTo>
                      <a:pt x="891" y="99"/>
                    </a:lnTo>
                    <a:lnTo>
                      <a:pt x="912" y="99"/>
                    </a:lnTo>
                    <a:lnTo>
                      <a:pt x="933" y="9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19" name="Freeform 211"/>
              <p:cNvSpPr>
                <a:spLocks/>
              </p:cNvSpPr>
              <p:nvPr/>
            </p:nvSpPr>
            <p:spPr bwMode="auto">
              <a:xfrm flipH="1">
                <a:off x="3451" y="3067"/>
                <a:ext cx="240" cy="63"/>
              </a:xfrm>
              <a:custGeom>
                <a:avLst/>
                <a:gdLst>
                  <a:gd name="T0" fmla="*/ 0 w 933"/>
                  <a:gd name="T1" fmla="*/ 99 h 192"/>
                  <a:gd name="T2" fmla="*/ 20 w 933"/>
                  <a:gd name="T3" fmla="*/ 99 h 192"/>
                  <a:gd name="T4" fmla="*/ 36 w 933"/>
                  <a:gd name="T5" fmla="*/ 104 h 192"/>
                  <a:gd name="T6" fmla="*/ 57 w 933"/>
                  <a:gd name="T7" fmla="*/ 104 h 192"/>
                  <a:gd name="T8" fmla="*/ 72 w 933"/>
                  <a:gd name="T9" fmla="*/ 104 h 192"/>
                  <a:gd name="T10" fmla="*/ 93 w 933"/>
                  <a:gd name="T11" fmla="*/ 104 h 192"/>
                  <a:gd name="T12" fmla="*/ 114 w 933"/>
                  <a:gd name="T13" fmla="*/ 104 h 192"/>
                  <a:gd name="T14" fmla="*/ 129 w 933"/>
                  <a:gd name="T15" fmla="*/ 104 h 192"/>
                  <a:gd name="T16" fmla="*/ 150 w 933"/>
                  <a:gd name="T17" fmla="*/ 104 h 192"/>
                  <a:gd name="T18" fmla="*/ 165 w 933"/>
                  <a:gd name="T19" fmla="*/ 104 h 192"/>
                  <a:gd name="T20" fmla="*/ 186 w 933"/>
                  <a:gd name="T21" fmla="*/ 109 h 192"/>
                  <a:gd name="T22" fmla="*/ 207 w 933"/>
                  <a:gd name="T23" fmla="*/ 109 h 192"/>
                  <a:gd name="T24" fmla="*/ 222 w 933"/>
                  <a:gd name="T25" fmla="*/ 114 h 192"/>
                  <a:gd name="T26" fmla="*/ 243 w 933"/>
                  <a:gd name="T27" fmla="*/ 114 h 192"/>
                  <a:gd name="T28" fmla="*/ 259 w 933"/>
                  <a:gd name="T29" fmla="*/ 114 h 192"/>
                  <a:gd name="T30" fmla="*/ 279 w 933"/>
                  <a:gd name="T31" fmla="*/ 114 h 192"/>
                  <a:gd name="T32" fmla="*/ 300 w 933"/>
                  <a:gd name="T33" fmla="*/ 114 h 192"/>
                  <a:gd name="T34" fmla="*/ 316 w 933"/>
                  <a:gd name="T35" fmla="*/ 114 h 192"/>
                  <a:gd name="T36" fmla="*/ 336 w 933"/>
                  <a:gd name="T37" fmla="*/ 119 h 192"/>
                  <a:gd name="T38" fmla="*/ 352 w 933"/>
                  <a:gd name="T39" fmla="*/ 114 h 192"/>
                  <a:gd name="T40" fmla="*/ 373 w 933"/>
                  <a:gd name="T41" fmla="*/ 114 h 192"/>
                  <a:gd name="T42" fmla="*/ 388 w 933"/>
                  <a:gd name="T43" fmla="*/ 114 h 192"/>
                  <a:gd name="T44" fmla="*/ 409 w 933"/>
                  <a:gd name="T45" fmla="*/ 114 h 192"/>
                  <a:gd name="T46" fmla="*/ 430 w 933"/>
                  <a:gd name="T47" fmla="*/ 104 h 192"/>
                  <a:gd name="T48" fmla="*/ 445 w 933"/>
                  <a:gd name="T49" fmla="*/ 99 h 192"/>
                  <a:gd name="T50" fmla="*/ 466 w 933"/>
                  <a:gd name="T51" fmla="*/ 88 h 192"/>
                  <a:gd name="T52" fmla="*/ 482 w 933"/>
                  <a:gd name="T53" fmla="*/ 78 h 192"/>
                  <a:gd name="T54" fmla="*/ 502 w 933"/>
                  <a:gd name="T55" fmla="*/ 62 h 192"/>
                  <a:gd name="T56" fmla="*/ 523 w 933"/>
                  <a:gd name="T57" fmla="*/ 42 h 192"/>
                  <a:gd name="T58" fmla="*/ 539 w 933"/>
                  <a:gd name="T59" fmla="*/ 21 h 192"/>
                  <a:gd name="T60" fmla="*/ 559 w 933"/>
                  <a:gd name="T61" fmla="*/ 5 h 192"/>
                  <a:gd name="T62" fmla="*/ 575 w 933"/>
                  <a:gd name="T63" fmla="*/ 0 h 192"/>
                  <a:gd name="T64" fmla="*/ 596 w 933"/>
                  <a:gd name="T65" fmla="*/ 10 h 192"/>
                  <a:gd name="T66" fmla="*/ 616 w 933"/>
                  <a:gd name="T67" fmla="*/ 42 h 192"/>
                  <a:gd name="T68" fmla="*/ 632 w 933"/>
                  <a:gd name="T69" fmla="*/ 93 h 192"/>
                  <a:gd name="T70" fmla="*/ 653 w 933"/>
                  <a:gd name="T71" fmla="*/ 140 h 192"/>
                  <a:gd name="T72" fmla="*/ 668 w 933"/>
                  <a:gd name="T73" fmla="*/ 176 h 192"/>
                  <a:gd name="T74" fmla="*/ 689 w 933"/>
                  <a:gd name="T75" fmla="*/ 192 h 192"/>
                  <a:gd name="T76" fmla="*/ 704 w 933"/>
                  <a:gd name="T77" fmla="*/ 187 h 192"/>
                  <a:gd name="T78" fmla="*/ 725 w 933"/>
                  <a:gd name="T79" fmla="*/ 171 h 192"/>
                  <a:gd name="T80" fmla="*/ 746 w 933"/>
                  <a:gd name="T81" fmla="*/ 156 h 192"/>
                  <a:gd name="T82" fmla="*/ 762 w 933"/>
                  <a:gd name="T83" fmla="*/ 140 h 192"/>
                  <a:gd name="T84" fmla="*/ 782 w 933"/>
                  <a:gd name="T85" fmla="*/ 130 h 192"/>
                  <a:gd name="T86" fmla="*/ 798 w 933"/>
                  <a:gd name="T87" fmla="*/ 125 h 192"/>
                  <a:gd name="T88" fmla="*/ 819 w 933"/>
                  <a:gd name="T89" fmla="*/ 119 h 192"/>
                  <a:gd name="T90" fmla="*/ 839 w 933"/>
                  <a:gd name="T91" fmla="*/ 114 h 192"/>
                  <a:gd name="T92" fmla="*/ 855 w 933"/>
                  <a:gd name="T93" fmla="*/ 114 h 192"/>
                  <a:gd name="T94" fmla="*/ 876 w 933"/>
                  <a:gd name="T95" fmla="*/ 114 h 192"/>
                  <a:gd name="T96" fmla="*/ 891 w 933"/>
                  <a:gd name="T97" fmla="*/ 114 h 192"/>
                  <a:gd name="T98" fmla="*/ 912 w 933"/>
                  <a:gd name="T99" fmla="*/ 109 h 192"/>
                  <a:gd name="T100" fmla="*/ 933 w 933"/>
                  <a:gd name="T101" fmla="*/ 10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2">
                    <a:moveTo>
                      <a:pt x="0" y="99"/>
                    </a:moveTo>
                    <a:lnTo>
                      <a:pt x="20" y="99"/>
                    </a:lnTo>
                    <a:lnTo>
                      <a:pt x="36" y="104"/>
                    </a:lnTo>
                    <a:lnTo>
                      <a:pt x="57" y="104"/>
                    </a:lnTo>
                    <a:lnTo>
                      <a:pt x="72" y="104"/>
                    </a:lnTo>
                    <a:lnTo>
                      <a:pt x="93" y="104"/>
                    </a:lnTo>
                    <a:lnTo>
                      <a:pt x="114" y="104"/>
                    </a:lnTo>
                    <a:lnTo>
                      <a:pt x="129" y="104"/>
                    </a:lnTo>
                    <a:lnTo>
                      <a:pt x="150" y="104"/>
                    </a:lnTo>
                    <a:lnTo>
                      <a:pt x="165" y="104"/>
                    </a:lnTo>
                    <a:lnTo>
                      <a:pt x="186" y="109"/>
                    </a:lnTo>
                    <a:lnTo>
                      <a:pt x="207" y="109"/>
                    </a:lnTo>
                    <a:lnTo>
                      <a:pt x="222" y="114"/>
                    </a:lnTo>
                    <a:lnTo>
                      <a:pt x="243" y="114"/>
                    </a:lnTo>
                    <a:lnTo>
                      <a:pt x="259" y="114"/>
                    </a:lnTo>
                    <a:lnTo>
                      <a:pt x="279" y="114"/>
                    </a:lnTo>
                    <a:lnTo>
                      <a:pt x="300" y="114"/>
                    </a:lnTo>
                    <a:lnTo>
                      <a:pt x="316" y="114"/>
                    </a:lnTo>
                    <a:lnTo>
                      <a:pt x="336" y="119"/>
                    </a:lnTo>
                    <a:lnTo>
                      <a:pt x="352" y="114"/>
                    </a:lnTo>
                    <a:lnTo>
                      <a:pt x="373" y="114"/>
                    </a:lnTo>
                    <a:lnTo>
                      <a:pt x="388" y="114"/>
                    </a:lnTo>
                    <a:lnTo>
                      <a:pt x="409" y="114"/>
                    </a:lnTo>
                    <a:lnTo>
                      <a:pt x="430" y="104"/>
                    </a:lnTo>
                    <a:lnTo>
                      <a:pt x="445" y="99"/>
                    </a:lnTo>
                    <a:lnTo>
                      <a:pt x="466" y="88"/>
                    </a:lnTo>
                    <a:lnTo>
                      <a:pt x="482" y="78"/>
                    </a:lnTo>
                    <a:lnTo>
                      <a:pt x="502" y="62"/>
                    </a:lnTo>
                    <a:lnTo>
                      <a:pt x="523" y="42"/>
                    </a:lnTo>
                    <a:lnTo>
                      <a:pt x="539" y="21"/>
                    </a:lnTo>
                    <a:lnTo>
                      <a:pt x="559" y="5"/>
                    </a:lnTo>
                    <a:lnTo>
                      <a:pt x="575" y="0"/>
                    </a:lnTo>
                    <a:lnTo>
                      <a:pt x="596" y="10"/>
                    </a:lnTo>
                    <a:lnTo>
                      <a:pt x="616" y="42"/>
                    </a:lnTo>
                    <a:lnTo>
                      <a:pt x="632" y="93"/>
                    </a:lnTo>
                    <a:lnTo>
                      <a:pt x="653" y="140"/>
                    </a:lnTo>
                    <a:lnTo>
                      <a:pt x="668" y="176"/>
                    </a:lnTo>
                    <a:lnTo>
                      <a:pt x="689" y="192"/>
                    </a:lnTo>
                    <a:lnTo>
                      <a:pt x="704" y="187"/>
                    </a:lnTo>
                    <a:lnTo>
                      <a:pt x="725" y="171"/>
                    </a:lnTo>
                    <a:lnTo>
                      <a:pt x="746" y="156"/>
                    </a:lnTo>
                    <a:lnTo>
                      <a:pt x="762" y="140"/>
                    </a:lnTo>
                    <a:lnTo>
                      <a:pt x="782" y="130"/>
                    </a:lnTo>
                    <a:lnTo>
                      <a:pt x="798" y="125"/>
                    </a:lnTo>
                    <a:lnTo>
                      <a:pt x="819" y="119"/>
                    </a:lnTo>
                    <a:lnTo>
                      <a:pt x="839" y="114"/>
                    </a:lnTo>
                    <a:lnTo>
                      <a:pt x="855" y="114"/>
                    </a:lnTo>
                    <a:lnTo>
                      <a:pt x="876" y="114"/>
                    </a:lnTo>
                    <a:lnTo>
                      <a:pt x="891" y="114"/>
                    </a:lnTo>
                    <a:lnTo>
                      <a:pt x="912" y="109"/>
                    </a:lnTo>
                    <a:lnTo>
                      <a:pt x="933" y="10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0" name="Freeform 212"/>
              <p:cNvSpPr>
                <a:spLocks/>
              </p:cNvSpPr>
              <p:nvPr/>
            </p:nvSpPr>
            <p:spPr bwMode="auto">
              <a:xfrm flipH="1">
                <a:off x="3451" y="3067"/>
                <a:ext cx="240" cy="63"/>
              </a:xfrm>
              <a:custGeom>
                <a:avLst/>
                <a:gdLst>
                  <a:gd name="T0" fmla="*/ 0 w 933"/>
                  <a:gd name="T1" fmla="*/ 99 h 192"/>
                  <a:gd name="T2" fmla="*/ 20 w 933"/>
                  <a:gd name="T3" fmla="*/ 99 h 192"/>
                  <a:gd name="T4" fmla="*/ 36 w 933"/>
                  <a:gd name="T5" fmla="*/ 104 h 192"/>
                  <a:gd name="T6" fmla="*/ 57 w 933"/>
                  <a:gd name="T7" fmla="*/ 104 h 192"/>
                  <a:gd name="T8" fmla="*/ 72 w 933"/>
                  <a:gd name="T9" fmla="*/ 104 h 192"/>
                  <a:gd name="T10" fmla="*/ 93 w 933"/>
                  <a:gd name="T11" fmla="*/ 104 h 192"/>
                  <a:gd name="T12" fmla="*/ 114 w 933"/>
                  <a:gd name="T13" fmla="*/ 104 h 192"/>
                  <a:gd name="T14" fmla="*/ 129 w 933"/>
                  <a:gd name="T15" fmla="*/ 104 h 192"/>
                  <a:gd name="T16" fmla="*/ 150 w 933"/>
                  <a:gd name="T17" fmla="*/ 104 h 192"/>
                  <a:gd name="T18" fmla="*/ 165 w 933"/>
                  <a:gd name="T19" fmla="*/ 104 h 192"/>
                  <a:gd name="T20" fmla="*/ 186 w 933"/>
                  <a:gd name="T21" fmla="*/ 109 h 192"/>
                  <a:gd name="T22" fmla="*/ 207 w 933"/>
                  <a:gd name="T23" fmla="*/ 109 h 192"/>
                  <a:gd name="T24" fmla="*/ 222 w 933"/>
                  <a:gd name="T25" fmla="*/ 114 h 192"/>
                  <a:gd name="T26" fmla="*/ 243 w 933"/>
                  <a:gd name="T27" fmla="*/ 114 h 192"/>
                  <a:gd name="T28" fmla="*/ 259 w 933"/>
                  <a:gd name="T29" fmla="*/ 114 h 192"/>
                  <a:gd name="T30" fmla="*/ 279 w 933"/>
                  <a:gd name="T31" fmla="*/ 114 h 192"/>
                  <a:gd name="T32" fmla="*/ 300 w 933"/>
                  <a:gd name="T33" fmla="*/ 114 h 192"/>
                  <a:gd name="T34" fmla="*/ 316 w 933"/>
                  <a:gd name="T35" fmla="*/ 114 h 192"/>
                  <a:gd name="T36" fmla="*/ 336 w 933"/>
                  <a:gd name="T37" fmla="*/ 119 h 192"/>
                  <a:gd name="T38" fmla="*/ 352 w 933"/>
                  <a:gd name="T39" fmla="*/ 114 h 192"/>
                  <a:gd name="T40" fmla="*/ 373 w 933"/>
                  <a:gd name="T41" fmla="*/ 114 h 192"/>
                  <a:gd name="T42" fmla="*/ 388 w 933"/>
                  <a:gd name="T43" fmla="*/ 114 h 192"/>
                  <a:gd name="T44" fmla="*/ 409 w 933"/>
                  <a:gd name="T45" fmla="*/ 114 h 192"/>
                  <a:gd name="T46" fmla="*/ 430 w 933"/>
                  <a:gd name="T47" fmla="*/ 104 h 192"/>
                  <a:gd name="T48" fmla="*/ 445 w 933"/>
                  <a:gd name="T49" fmla="*/ 99 h 192"/>
                  <a:gd name="T50" fmla="*/ 466 w 933"/>
                  <a:gd name="T51" fmla="*/ 88 h 192"/>
                  <a:gd name="T52" fmla="*/ 482 w 933"/>
                  <a:gd name="T53" fmla="*/ 78 h 192"/>
                  <a:gd name="T54" fmla="*/ 502 w 933"/>
                  <a:gd name="T55" fmla="*/ 62 h 192"/>
                  <a:gd name="T56" fmla="*/ 523 w 933"/>
                  <a:gd name="T57" fmla="*/ 42 h 192"/>
                  <a:gd name="T58" fmla="*/ 539 w 933"/>
                  <a:gd name="T59" fmla="*/ 21 h 192"/>
                  <a:gd name="T60" fmla="*/ 559 w 933"/>
                  <a:gd name="T61" fmla="*/ 5 h 192"/>
                  <a:gd name="T62" fmla="*/ 575 w 933"/>
                  <a:gd name="T63" fmla="*/ 0 h 192"/>
                  <a:gd name="T64" fmla="*/ 596 w 933"/>
                  <a:gd name="T65" fmla="*/ 10 h 192"/>
                  <a:gd name="T66" fmla="*/ 616 w 933"/>
                  <a:gd name="T67" fmla="*/ 42 h 192"/>
                  <a:gd name="T68" fmla="*/ 632 w 933"/>
                  <a:gd name="T69" fmla="*/ 93 h 192"/>
                  <a:gd name="T70" fmla="*/ 653 w 933"/>
                  <a:gd name="T71" fmla="*/ 140 h 192"/>
                  <a:gd name="T72" fmla="*/ 668 w 933"/>
                  <a:gd name="T73" fmla="*/ 176 h 192"/>
                  <a:gd name="T74" fmla="*/ 689 w 933"/>
                  <a:gd name="T75" fmla="*/ 192 h 192"/>
                  <a:gd name="T76" fmla="*/ 704 w 933"/>
                  <a:gd name="T77" fmla="*/ 187 h 192"/>
                  <a:gd name="T78" fmla="*/ 725 w 933"/>
                  <a:gd name="T79" fmla="*/ 171 h 192"/>
                  <a:gd name="T80" fmla="*/ 746 w 933"/>
                  <a:gd name="T81" fmla="*/ 156 h 192"/>
                  <a:gd name="T82" fmla="*/ 762 w 933"/>
                  <a:gd name="T83" fmla="*/ 140 h 192"/>
                  <a:gd name="T84" fmla="*/ 782 w 933"/>
                  <a:gd name="T85" fmla="*/ 130 h 192"/>
                  <a:gd name="T86" fmla="*/ 798 w 933"/>
                  <a:gd name="T87" fmla="*/ 125 h 192"/>
                  <a:gd name="T88" fmla="*/ 819 w 933"/>
                  <a:gd name="T89" fmla="*/ 119 h 192"/>
                  <a:gd name="T90" fmla="*/ 839 w 933"/>
                  <a:gd name="T91" fmla="*/ 114 h 192"/>
                  <a:gd name="T92" fmla="*/ 855 w 933"/>
                  <a:gd name="T93" fmla="*/ 114 h 192"/>
                  <a:gd name="T94" fmla="*/ 876 w 933"/>
                  <a:gd name="T95" fmla="*/ 114 h 192"/>
                  <a:gd name="T96" fmla="*/ 891 w 933"/>
                  <a:gd name="T97" fmla="*/ 114 h 192"/>
                  <a:gd name="T98" fmla="*/ 912 w 933"/>
                  <a:gd name="T99" fmla="*/ 109 h 192"/>
                  <a:gd name="T100" fmla="*/ 933 w 933"/>
                  <a:gd name="T101" fmla="*/ 10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2">
                    <a:moveTo>
                      <a:pt x="0" y="99"/>
                    </a:moveTo>
                    <a:lnTo>
                      <a:pt x="20" y="99"/>
                    </a:lnTo>
                    <a:lnTo>
                      <a:pt x="36" y="104"/>
                    </a:lnTo>
                    <a:lnTo>
                      <a:pt x="57" y="104"/>
                    </a:lnTo>
                    <a:lnTo>
                      <a:pt x="72" y="104"/>
                    </a:lnTo>
                    <a:lnTo>
                      <a:pt x="93" y="104"/>
                    </a:lnTo>
                    <a:lnTo>
                      <a:pt x="114" y="104"/>
                    </a:lnTo>
                    <a:lnTo>
                      <a:pt x="129" y="104"/>
                    </a:lnTo>
                    <a:lnTo>
                      <a:pt x="150" y="104"/>
                    </a:lnTo>
                    <a:lnTo>
                      <a:pt x="165" y="104"/>
                    </a:lnTo>
                    <a:lnTo>
                      <a:pt x="186" y="109"/>
                    </a:lnTo>
                    <a:lnTo>
                      <a:pt x="207" y="109"/>
                    </a:lnTo>
                    <a:lnTo>
                      <a:pt x="222" y="114"/>
                    </a:lnTo>
                    <a:lnTo>
                      <a:pt x="243" y="114"/>
                    </a:lnTo>
                    <a:lnTo>
                      <a:pt x="259" y="114"/>
                    </a:lnTo>
                    <a:lnTo>
                      <a:pt x="279" y="114"/>
                    </a:lnTo>
                    <a:lnTo>
                      <a:pt x="300" y="114"/>
                    </a:lnTo>
                    <a:lnTo>
                      <a:pt x="316" y="114"/>
                    </a:lnTo>
                    <a:lnTo>
                      <a:pt x="336" y="119"/>
                    </a:lnTo>
                    <a:lnTo>
                      <a:pt x="352" y="114"/>
                    </a:lnTo>
                    <a:lnTo>
                      <a:pt x="373" y="114"/>
                    </a:lnTo>
                    <a:lnTo>
                      <a:pt x="388" y="114"/>
                    </a:lnTo>
                    <a:lnTo>
                      <a:pt x="409" y="114"/>
                    </a:lnTo>
                    <a:lnTo>
                      <a:pt x="430" y="104"/>
                    </a:lnTo>
                    <a:lnTo>
                      <a:pt x="445" y="99"/>
                    </a:lnTo>
                    <a:lnTo>
                      <a:pt x="466" y="88"/>
                    </a:lnTo>
                    <a:lnTo>
                      <a:pt x="482" y="78"/>
                    </a:lnTo>
                    <a:lnTo>
                      <a:pt x="502" y="62"/>
                    </a:lnTo>
                    <a:lnTo>
                      <a:pt x="523" y="42"/>
                    </a:lnTo>
                    <a:lnTo>
                      <a:pt x="539" y="21"/>
                    </a:lnTo>
                    <a:lnTo>
                      <a:pt x="559" y="5"/>
                    </a:lnTo>
                    <a:lnTo>
                      <a:pt x="575" y="0"/>
                    </a:lnTo>
                    <a:lnTo>
                      <a:pt x="596" y="10"/>
                    </a:lnTo>
                    <a:lnTo>
                      <a:pt x="616" y="42"/>
                    </a:lnTo>
                    <a:lnTo>
                      <a:pt x="632" y="93"/>
                    </a:lnTo>
                    <a:lnTo>
                      <a:pt x="653" y="140"/>
                    </a:lnTo>
                    <a:lnTo>
                      <a:pt x="668" y="176"/>
                    </a:lnTo>
                    <a:lnTo>
                      <a:pt x="689" y="192"/>
                    </a:lnTo>
                    <a:lnTo>
                      <a:pt x="704" y="187"/>
                    </a:lnTo>
                    <a:lnTo>
                      <a:pt x="725" y="171"/>
                    </a:lnTo>
                    <a:lnTo>
                      <a:pt x="746" y="156"/>
                    </a:lnTo>
                    <a:lnTo>
                      <a:pt x="762" y="140"/>
                    </a:lnTo>
                    <a:lnTo>
                      <a:pt x="782" y="130"/>
                    </a:lnTo>
                    <a:lnTo>
                      <a:pt x="798" y="125"/>
                    </a:lnTo>
                    <a:lnTo>
                      <a:pt x="819" y="119"/>
                    </a:lnTo>
                    <a:lnTo>
                      <a:pt x="839" y="114"/>
                    </a:lnTo>
                    <a:lnTo>
                      <a:pt x="855" y="114"/>
                    </a:lnTo>
                    <a:lnTo>
                      <a:pt x="876" y="114"/>
                    </a:lnTo>
                    <a:lnTo>
                      <a:pt x="891" y="114"/>
                    </a:lnTo>
                    <a:lnTo>
                      <a:pt x="912" y="109"/>
                    </a:lnTo>
                    <a:lnTo>
                      <a:pt x="933" y="10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1" name="Freeform 213"/>
              <p:cNvSpPr>
                <a:spLocks/>
              </p:cNvSpPr>
              <p:nvPr/>
            </p:nvSpPr>
            <p:spPr bwMode="auto">
              <a:xfrm flipH="1">
                <a:off x="3451" y="2973"/>
                <a:ext cx="240" cy="66"/>
              </a:xfrm>
              <a:custGeom>
                <a:avLst/>
                <a:gdLst>
                  <a:gd name="T0" fmla="*/ 0 w 933"/>
                  <a:gd name="T1" fmla="*/ 114 h 202"/>
                  <a:gd name="T2" fmla="*/ 20 w 933"/>
                  <a:gd name="T3" fmla="*/ 114 h 202"/>
                  <a:gd name="T4" fmla="*/ 36 w 933"/>
                  <a:gd name="T5" fmla="*/ 119 h 202"/>
                  <a:gd name="T6" fmla="*/ 57 w 933"/>
                  <a:gd name="T7" fmla="*/ 114 h 202"/>
                  <a:gd name="T8" fmla="*/ 72 w 933"/>
                  <a:gd name="T9" fmla="*/ 114 h 202"/>
                  <a:gd name="T10" fmla="*/ 93 w 933"/>
                  <a:gd name="T11" fmla="*/ 114 h 202"/>
                  <a:gd name="T12" fmla="*/ 114 w 933"/>
                  <a:gd name="T13" fmla="*/ 114 h 202"/>
                  <a:gd name="T14" fmla="*/ 129 w 933"/>
                  <a:gd name="T15" fmla="*/ 114 h 202"/>
                  <a:gd name="T16" fmla="*/ 150 w 933"/>
                  <a:gd name="T17" fmla="*/ 119 h 202"/>
                  <a:gd name="T18" fmla="*/ 165 w 933"/>
                  <a:gd name="T19" fmla="*/ 119 h 202"/>
                  <a:gd name="T20" fmla="*/ 186 w 933"/>
                  <a:gd name="T21" fmla="*/ 124 h 202"/>
                  <a:gd name="T22" fmla="*/ 207 w 933"/>
                  <a:gd name="T23" fmla="*/ 124 h 202"/>
                  <a:gd name="T24" fmla="*/ 222 w 933"/>
                  <a:gd name="T25" fmla="*/ 124 h 202"/>
                  <a:gd name="T26" fmla="*/ 243 w 933"/>
                  <a:gd name="T27" fmla="*/ 129 h 202"/>
                  <a:gd name="T28" fmla="*/ 259 w 933"/>
                  <a:gd name="T29" fmla="*/ 124 h 202"/>
                  <a:gd name="T30" fmla="*/ 279 w 933"/>
                  <a:gd name="T31" fmla="*/ 129 h 202"/>
                  <a:gd name="T32" fmla="*/ 300 w 933"/>
                  <a:gd name="T33" fmla="*/ 129 h 202"/>
                  <a:gd name="T34" fmla="*/ 316 w 933"/>
                  <a:gd name="T35" fmla="*/ 129 h 202"/>
                  <a:gd name="T36" fmla="*/ 336 w 933"/>
                  <a:gd name="T37" fmla="*/ 129 h 202"/>
                  <a:gd name="T38" fmla="*/ 352 w 933"/>
                  <a:gd name="T39" fmla="*/ 124 h 202"/>
                  <a:gd name="T40" fmla="*/ 373 w 933"/>
                  <a:gd name="T41" fmla="*/ 119 h 202"/>
                  <a:gd name="T42" fmla="*/ 388 w 933"/>
                  <a:gd name="T43" fmla="*/ 114 h 202"/>
                  <a:gd name="T44" fmla="*/ 409 w 933"/>
                  <a:gd name="T45" fmla="*/ 104 h 202"/>
                  <a:gd name="T46" fmla="*/ 430 w 933"/>
                  <a:gd name="T47" fmla="*/ 88 h 202"/>
                  <a:gd name="T48" fmla="*/ 445 w 933"/>
                  <a:gd name="T49" fmla="*/ 67 h 202"/>
                  <a:gd name="T50" fmla="*/ 466 w 933"/>
                  <a:gd name="T51" fmla="*/ 47 h 202"/>
                  <a:gd name="T52" fmla="*/ 482 w 933"/>
                  <a:gd name="T53" fmla="*/ 21 h 202"/>
                  <a:gd name="T54" fmla="*/ 502 w 933"/>
                  <a:gd name="T55" fmla="*/ 5 h 202"/>
                  <a:gd name="T56" fmla="*/ 523 w 933"/>
                  <a:gd name="T57" fmla="*/ 0 h 202"/>
                  <a:gd name="T58" fmla="*/ 539 w 933"/>
                  <a:gd name="T59" fmla="*/ 26 h 202"/>
                  <a:gd name="T60" fmla="*/ 559 w 933"/>
                  <a:gd name="T61" fmla="*/ 67 h 202"/>
                  <a:gd name="T62" fmla="*/ 575 w 933"/>
                  <a:gd name="T63" fmla="*/ 124 h 202"/>
                  <a:gd name="T64" fmla="*/ 596 w 933"/>
                  <a:gd name="T65" fmla="*/ 171 h 202"/>
                  <a:gd name="T66" fmla="*/ 616 w 933"/>
                  <a:gd name="T67" fmla="*/ 197 h 202"/>
                  <a:gd name="T68" fmla="*/ 632 w 933"/>
                  <a:gd name="T69" fmla="*/ 202 h 202"/>
                  <a:gd name="T70" fmla="*/ 653 w 933"/>
                  <a:gd name="T71" fmla="*/ 197 h 202"/>
                  <a:gd name="T72" fmla="*/ 668 w 933"/>
                  <a:gd name="T73" fmla="*/ 181 h 202"/>
                  <a:gd name="T74" fmla="*/ 689 w 933"/>
                  <a:gd name="T75" fmla="*/ 171 h 202"/>
                  <a:gd name="T76" fmla="*/ 704 w 933"/>
                  <a:gd name="T77" fmla="*/ 155 h 202"/>
                  <a:gd name="T78" fmla="*/ 725 w 933"/>
                  <a:gd name="T79" fmla="*/ 145 h 202"/>
                  <a:gd name="T80" fmla="*/ 746 w 933"/>
                  <a:gd name="T81" fmla="*/ 140 h 202"/>
                  <a:gd name="T82" fmla="*/ 762 w 933"/>
                  <a:gd name="T83" fmla="*/ 135 h 202"/>
                  <a:gd name="T84" fmla="*/ 782 w 933"/>
                  <a:gd name="T85" fmla="*/ 129 h 202"/>
                  <a:gd name="T86" fmla="*/ 798 w 933"/>
                  <a:gd name="T87" fmla="*/ 124 h 202"/>
                  <a:gd name="T88" fmla="*/ 819 w 933"/>
                  <a:gd name="T89" fmla="*/ 124 h 202"/>
                  <a:gd name="T90" fmla="*/ 839 w 933"/>
                  <a:gd name="T91" fmla="*/ 124 h 202"/>
                  <a:gd name="T92" fmla="*/ 855 w 933"/>
                  <a:gd name="T93" fmla="*/ 124 h 202"/>
                  <a:gd name="T94" fmla="*/ 876 w 933"/>
                  <a:gd name="T95" fmla="*/ 119 h 202"/>
                  <a:gd name="T96" fmla="*/ 891 w 933"/>
                  <a:gd name="T97" fmla="*/ 119 h 202"/>
                  <a:gd name="T98" fmla="*/ 912 w 933"/>
                  <a:gd name="T99" fmla="*/ 119 h 202"/>
                  <a:gd name="T100" fmla="*/ 933 w 933"/>
                  <a:gd name="T101" fmla="*/ 1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2">
                    <a:moveTo>
                      <a:pt x="0" y="114"/>
                    </a:moveTo>
                    <a:lnTo>
                      <a:pt x="20" y="114"/>
                    </a:lnTo>
                    <a:lnTo>
                      <a:pt x="36" y="119"/>
                    </a:lnTo>
                    <a:lnTo>
                      <a:pt x="57" y="114"/>
                    </a:lnTo>
                    <a:lnTo>
                      <a:pt x="72" y="114"/>
                    </a:lnTo>
                    <a:lnTo>
                      <a:pt x="93" y="114"/>
                    </a:lnTo>
                    <a:lnTo>
                      <a:pt x="114" y="114"/>
                    </a:lnTo>
                    <a:lnTo>
                      <a:pt x="129" y="114"/>
                    </a:lnTo>
                    <a:lnTo>
                      <a:pt x="150" y="119"/>
                    </a:lnTo>
                    <a:lnTo>
                      <a:pt x="165" y="119"/>
                    </a:lnTo>
                    <a:lnTo>
                      <a:pt x="186" y="124"/>
                    </a:lnTo>
                    <a:lnTo>
                      <a:pt x="207" y="124"/>
                    </a:lnTo>
                    <a:lnTo>
                      <a:pt x="222" y="124"/>
                    </a:lnTo>
                    <a:lnTo>
                      <a:pt x="243" y="129"/>
                    </a:lnTo>
                    <a:lnTo>
                      <a:pt x="259" y="124"/>
                    </a:lnTo>
                    <a:lnTo>
                      <a:pt x="279" y="129"/>
                    </a:lnTo>
                    <a:lnTo>
                      <a:pt x="300" y="129"/>
                    </a:lnTo>
                    <a:lnTo>
                      <a:pt x="316" y="129"/>
                    </a:lnTo>
                    <a:lnTo>
                      <a:pt x="336" y="129"/>
                    </a:lnTo>
                    <a:lnTo>
                      <a:pt x="352" y="124"/>
                    </a:lnTo>
                    <a:lnTo>
                      <a:pt x="373" y="119"/>
                    </a:lnTo>
                    <a:lnTo>
                      <a:pt x="388" y="114"/>
                    </a:lnTo>
                    <a:lnTo>
                      <a:pt x="409" y="104"/>
                    </a:lnTo>
                    <a:lnTo>
                      <a:pt x="430" y="88"/>
                    </a:lnTo>
                    <a:lnTo>
                      <a:pt x="445" y="67"/>
                    </a:lnTo>
                    <a:lnTo>
                      <a:pt x="466" y="47"/>
                    </a:lnTo>
                    <a:lnTo>
                      <a:pt x="482" y="21"/>
                    </a:lnTo>
                    <a:lnTo>
                      <a:pt x="502" y="5"/>
                    </a:lnTo>
                    <a:lnTo>
                      <a:pt x="523" y="0"/>
                    </a:lnTo>
                    <a:lnTo>
                      <a:pt x="539" y="26"/>
                    </a:lnTo>
                    <a:lnTo>
                      <a:pt x="559" y="67"/>
                    </a:lnTo>
                    <a:lnTo>
                      <a:pt x="575" y="124"/>
                    </a:lnTo>
                    <a:lnTo>
                      <a:pt x="596" y="171"/>
                    </a:lnTo>
                    <a:lnTo>
                      <a:pt x="616" y="197"/>
                    </a:lnTo>
                    <a:lnTo>
                      <a:pt x="632" y="202"/>
                    </a:lnTo>
                    <a:lnTo>
                      <a:pt x="653" y="197"/>
                    </a:lnTo>
                    <a:lnTo>
                      <a:pt x="668" y="181"/>
                    </a:lnTo>
                    <a:lnTo>
                      <a:pt x="689" y="171"/>
                    </a:lnTo>
                    <a:lnTo>
                      <a:pt x="704" y="155"/>
                    </a:lnTo>
                    <a:lnTo>
                      <a:pt x="725" y="145"/>
                    </a:lnTo>
                    <a:lnTo>
                      <a:pt x="746" y="140"/>
                    </a:lnTo>
                    <a:lnTo>
                      <a:pt x="762" y="135"/>
                    </a:lnTo>
                    <a:lnTo>
                      <a:pt x="782" y="129"/>
                    </a:lnTo>
                    <a:lnTo>
                      <a:pt x="798" y="124"/>
                    </a:lnTo>
                    <a:lnTo>
                      <a:pt x="819" y="124"/>
                    </a:lnTo>
                    <a:lnTo>
                      <a:pt x="839" y="124"/>
                    </a:lnTo>
                    <a:lnTo>
                      <a:pt x="855" y="124"/>
                    </a:lnTo>
                    <a:lnTo>
                      <a:pt x="876" y="119"/>
                    </a:lnTo>
                    <a:lnTo>
                      <a:pt x="891" y="119"/>
                    </a:lnTo>
                    <a:lnTo>
                      <a:pt x="912"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2" name="Freeform 214"/>
              <p:cNvSpPr>
                <a:spLocks/>
              </p:cNvSpPr>
              <p:nvPr/>
            </p:nvSpPr>
            <p:spPr bwMode="auto">
              <a:xfrm flipH="1">
                <a:off x="3451" y="2973"/>
                <a:ext cx="240" cy="66"/>
              </a:xfrm>
              <a:custGeom>
                <a:avLst/>
                <a:gdLst>
                  <a:gd name="T0" fmla="*/ 0 w 933"/>
                  <a:gd name="T1" fmla="*/ 114 h 202"/>
                  <a:gd name="T2" fmla="*/ 20 w 933"/>
                  <a:gd name="T3" fmla="*/ 114 h 202"/>
                  <a:gd name="T4" fmla="*/ 36 w 933"/>
                  <a:gd name="T5" fmla="*/ 119 h 202"/>
                  <a:gd name="T6" fmla="*/ 57 w 933"/>
                  <a:gd name="T7" fmla="*/ 114 h 202"/>
                  <a:gd name="T8" fmla="*/ 72 w 933"/>
                  <a:gd name="T9" fmla="*/ 114 h 202"/>
                  <a:gd name="T10" fmla="*/ 93 w 933"/>
                  <a:gd name="T11" fmla="*/ 114 h 202"/>
                  <a:gd name="T12" fmla="*/ 114 w 933"/>
                  <a:gd name="T13" fmla="*/ 114 h 202"/>
                  <a:gd name="T14" fmla="*/ 129 w 933"/>
                  <a:gd name="T15" fmla="*/ 114 h 202"/>
                  <a:gd name="T16" fmla="*/ 150 w 933"/>
                  <a:gd name="T17" fmla="*/ 119 h 202"/>
                  <a:gd name="T18" fmla="*/ 165 w 933"/>
                  <a:gd name="T19" fmla="*/ 119 h 202"/>
                  <a:gd name="T20" fmla="*/ 186 w 933"/>
                  <a:gd name="T21" fmla="*/ 124 h 202"/>
                  <a:gd name="T22" fmla="*/ 207 w 933"/>
                  <a:gd name="T23" fmla="*/ 124 h 202"/>
                  <a:gd name="T24" fmla="*/ 222 w 933"/>
                  <a:gd name="T25" fmla="*/ 124 h 202"/>
                  <a:gd name="T26" fmla="*/ 243 w 933"/>
                  <a:gd name="T27" fmla="*/ 129 h 202"/>
                  <a:gd name="T28" fmla="*/ 259 w 933"/>
                  <a:gd name="T29" fmla="*/ 124 h 202"/>
                  <a:gd name="T30" fmla="*/ 279 w 933"/>
                  <a:gd name="T31" fmla="*/ 129 h 202"/>
                  <a:gd name="T32" fmla="*/ 300 w 933"/>
                  <a:gd name="T33" fmla="*/ 129 h 202"/>
                  <a:gd name="T34" fmla="*/ 316 w 933"/>
                  <a:gd name="T35" fmla="*/ 129 h 202"/>
                  <a:gd name="T36" fmla="*/ 336 w 933"/>
                  <a:gd name="T37" fmla="*/ 129 h 202"/>
                  <a:gd name="T38" fmla="*/ 352 w 933"/>
                  <a:gd name="T39" fmla="*/ 124 h 202"/>
                  <a:gd name="T40" fmla="*/ 373 w 933"/>
                  <a:gd name="T41" fmla="*/ 119 h 202"/>
                  <a:gd name="T42" fmla="*/ 388 w 933"/>
                  <a:gd name="T43" fmla="*/ 114 h 202"/>
                  <a:gd name="T44" fmla="*/ 409 w 933"/>
                  <a:gd name="T45" fmla="*/ 104 h 202"/>
                  <a:gd name="T46" fmla="*/ 430 w 933"/>
                  <a:gd name="T47" fmla="*/ 88 h 202"/>
                  <a:gd name="T48" fmla="*/ 445 w 933"/>
                  <a:gd name="T49" fmla="*/ 67 h 202"/>
                  <a:gd name="T50" fmla="*/ 466 w 933"/>
                  <a:gd name="T51" fmla="*/ 47 h 202"/>
                  <a:gd name="T52" fmla="*/ 482 w 933"/>
                  <a:gd name="T53" fmla="*/ 21 h 202"/>
                  <a:gd name="T54" fmla="*/ 502 w 933"/>
                  <a:gd name="T55" fmla="*/ 5 h 202"/>
                  <a:gd name="T56" fmla="*/ 523 w 933"/>
                  <a:gd name="T57" fmla="*/ 0 h 202"/>
                  <a:gd name="T58" fmla="*/ 539 w 933"/>
                  <a:gd name="T59" fmla="*/ 26 h 202"/>
                  <a:gd name="T60" fmla="*/ 559 w 933"/>
                  <a:gd name="T61" fmla="*/ 67 h 202"/>
                  <a:gd name="T62" fmla="*/ 575 w 933"/>
                  <a:gd name="T63" fmla="*/ 124 h 202"/>
                  <a:gd name="T64" fmla="*/ 596 w 933"/>
                  <a:gd name="T65" fmla="*/ 171 h 202"/>
                  <a:gd name="T66" fmla="*/ 616 w 933"/>
                  <a:gd name="T67" fmla="*/ 197 h 202"/>
                  <a:gd name="T68" fmla="*/ 632 w 933"/>
                  <a:gd name="T69" fmla="*/ 202 h 202"/>
                  <a:gd name="T70" fmla="*/ 653 w 933"/>
                  <a:gd name="T71" fmla="*/ 197 h 202"/>
                  <a:gd name="T72" fmla="*/ 668 w 933"/>
                  <a:gd name="T73" fmla="*/ 181 h 202"/>
                  <a:gd name="T74" fmla="*/ 689 w 933"/>
                  <a:gd name="T75" fmla="*/ 171 h 202"/>
                  <a:gd name="T76" fmla="*/ 704 w 933"/>
                  <a:gd name="T77" fmla="*/ 155 h 202"/>
                  <a:gd name="T78" fmla="*/ 725 w 933"/>
                  <a:gd name="T79" fmla="*/ 145 h 202"/>
                  <a:gd name="T80" fmla="*/ 746 w 933"/>
                  <a:gd name="T81" fmla="*/ 140 h 202"/>
                  <a:gd name="T82" fmla="*/ 762 w 933"/>
                  <a:gd name="T83" fmla="*/ 135 h 202"/>
                  <a:gd name="T84" fmla="*/ 782 w 933"/>
                  <a:gd name="T85" fmla="*/ 129 h 202"/>
                  <a:gd name="T86" fmla="*/ 798 w 933"/>
                  <a:gd name="T87" fmla="*/ 124 h 202"/>
                  <a:gd name="T88" fmla="*/ 819 w 933"/>
                  <a:gd name="T89" fmla="*/ 124 h 202"/>
                  <a:gd name="T90" fmla="*/ 839 w 933"/>
                  <a:gd name="T91" fmla="*/ 124 h 202"/>
                  <a:gd name="T92" fmla="*/ 855 w 933"/>
                  <a:gd name="T93" fmla="*/ 124 h 202"/>
                  <a:gd name="T94" fmla="*/ 876 w 933"/>
                  <a:gd name="T95" fmla="*/ 119 h 202"/>
                  <a:gd name="T96" fmla="*/ 891 w 933"/>
                  <a:gd name="T97" fmla="*/ 119 h 202"/>
                  <a:gd name="T98" fmla="*/ 912 w 933"/>
                  <a:gd name="T99" fmla="*/ 119 h 202"/>
                  <a:gd name="T100" fmla="*/ 933 w 933"/>
                  <a:gd name="T101" fmla="*/ 1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2">
                    <a:moveTo>
                      <a:pt x="0" y="114"/>
                    </a:moveTo>
                    <a:lnTo>
                      <a:pt x="20" y="114"/>
                    </a:lnTo>
                    <a:lnTo>
                      <a:pt x="36" y="119"/>
                    </a:lnTo>
                    <a:lnTo>
                      <a:pt x="57" y="114"/>
                    </a:lnTo>
                    <a:lnTo>
                      <a:pt x="72" y="114"/>
                    </a:lnTo>
                    <a:lnTo>
                      <a:pt x="93" y="114"/>
                    </a:lnTo>
                    <a:lnTo>
                      <a:pt x="114" y="114"/>
                    </a:lnTo>
                    <a:lnTo>
                      <a:pt x="129" y="114"/>
                    </a:lnTo>
                    <a:lnTo>
                      <a:pt x="150" y="119"/>
                    </a:lnTo>
                    <a:lnTo>
                      <a:pt x="165" y="119"/>
                    </a:lnTo>
                    <a:lnTo>
                      <a:pt x="186" y="124"/>
                    </a:lnTo>
                    <a:lnTo>
                      <a:pt x="207" y="124"/>
                    </a:lnTo>
                    <a:lnTo>
                      <a:pt x="222" y="124"/>
                    </a:lnTo>
                    <a:lnTo>
                      <a:pt x="243" y="129"/>
                    </a:lnTo>
                    <a:lnTo>
                      <a:pt x="259" y="124"/>
                    </a:lnTo>
                    <a:lnTo>
                      <a:pt x="279" y="129"/>
                    </a:lnTo>
                    <a:lnTo>
                      <a:pt x="300" y="129"/>
                    </a:lnTo>
                    <a:lnTo>
                      <a:pt x="316" y="129"/>
                    </a:lnTo>
                    <a:lnTo>
                      <a:pt x="336" y="129"/>
                    </a:lnTo>
                    <a:lnTo>
                      <a:pt x="352" y="124"/>
                    </a:lnTo>
                    <a:lnTo>
                      <a:pt x="373" y="119"/>
                    </a:lnTo>
                    <a:lnTo>
                      <a:pt x="388" y="114"/>
                    </a:lnTo>
                    <a:lnTo>
                      <a:pt x="409" y="104"/>
                    </a:lnTo>
                    <a:lnTo>
                      <a:pt x="430" y="88"/>
                    </a:lnTo>
                    <a:lnTo>
                      <a:pt x="445" y="67"/>
                    </a:lnTo>
                    <a:lnTo>
                      <a:pt x="466" y="47"/>
                    </a:lnTo>
                    <a:lnTo>
                      <a:pt x="482" y="21"/>
                    </a:lnTo>
                    <a:lnTo>
                      <a:pt x="502" y="5"/>
                    </a:lnTo>
                    <a:lnTo>
                      <a:pt x="523" y="0"/>
                    </a:lnTo>
                    <a:lnTo>
                      <a:pt x="539" y="26"/>
                    </a:lnTo>
                    <a:lnTo>
                      <a:pt x="559" y="67"/>
                    </a:lnTo>
                    <a:lnTo>
                      <a:pt x="575" y="124"/>
                    </a:lnTo>
                    <a:lnTo>
                      <a:pt x="596" y="171"/>
                    </a:lnTo>
                    <a:lnTo>
                      <a:pt x="616" y="197"/>
                    </a:lnTo>
                    <a:lnTo>
                      <a:pt x="632" y="202"/>
                    </a:lnTo>
                    <a:lnTo>
                      <a:pt x="653" y="197"/>
                    </a:lnTo>
                    <a:lnTo>
                      <a:pt x="668" y="181"/>
                    </a:lnTo>
                    <a:lnTo>
                      <a:pt x="689" y="171"/>
                    </a:lnTo>
                    <a:lnTo>
                      <a:pt x="704" y="155"/>
                    </a:lnTo>
                    <a:lnTo>
                      <a:pt x="725" y="145"/>
                    </a:lnTo>
                    <a:lnTo>
                      <a:pt x="746" y="140"/>
                    </a:lnTo>
                    <a:lnTo>
                      <a:pt x="762" y="135"/>
                    </a:lnTo>
                    <a:lnTo>
                      <a:pt x="782" y="129"/>
                    </a:lnTo>
                    <a:lnTo>
                      <a:pt x="798" y="124"/>
                    </a:lnTo>
                    <a:lnTo>
                      <a:pt x="819" y="124"/>
                    </a:lnTo>
                    <a:lnTo>
                      <a:pt x="839" y="124"/>
                    </a:lnTo>
                    <a:lnTo>
                      <a:pt x="855" y="124"/>
                    </a:lnTo>
                    <a:lnTo>
                      <a:pt x="876" y="119"/>
                    </a:lnTo>
                    <a:lnTo>
                      <a:pt x="891" y="119"/>
                    </a:lnTo>
                    <a:lnTo>
                      <a:pt x="912"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3" name="Freeform 215"/>
              <p:cNvSpPr>
                <a:spLocks/>
              </p:cNvSpPr>
              <p:nvPr/>
            </p:nvSpPr>
            <p:spPr bwMode="auto">
              <a:xfrm flipH="1">
                <a:off x="3451" y="2881"/>
                <a:ext cx="240" cy="70"/>
              </a:xfrm>
              <a:custGeom>
                <a:avLst/>
                <a:gdLst>
                  <a:gd name="T0" fmla="*/ 0 w 933"/>
                  <a:gd name="T1" fmla="*/ 119 h 212"/>
                  <a:gd name="T2" fmla="*/ 20 w 933"/>
                  <a:gd name="T3" fmla="*/ 119 h 212"/>
                  <a:gd name="T4" fmla="*/ 36 w 933"/>
                  <a:gd name="T5" fmla="*/ 119 h 212"/>
                  <a:gd name="T6" fmla="*/ 57 w 933"/>
                  <a:gd name="T7" fmla="*/ 119 h 212"/>
                  <a:gd name="T8" fmla="*/ 72 w 933"/>
                  <a:gd name="T9" fmla="*/ 119 h 212"/>
                  <a:gd name="T10" fmla="*/ 93 w 933"/>
                  <a:gd name="T11" fmla="*/ 119 h 212"/>
                  <a:gd name="T12" fmla="*/ 114 w 933"/>
                  <a:gd name="T13" fmla="*/ 119 h 212"/>
                  <a:gd name="T14" fmla="*/ 129 w 933"/>
                  <a:gd name="T15" fmla="*/ 119 h 212"/>
                  <a:gd name="T16" fmla="*/ 150 w 933"/>
                  <a:gd name="T17" fmla="*/ 124 h 212"/>
                  <a:gd name="T18" fmla="*/ 165 w 933"/>
                  <a:gd name="T19" fmla="*/ 124 h 212"/>
                  <a:gd name="T20" fmla="*/ 186 w 933"/>
                  <a:gd name="T21" fmla="*/ 130 h 212"/>
                  <a:gd name="T22" fmla="*/ 207 w 933"/>
                  <a:gd name="T23" fmla="*/ 130 h 212"/>
                  <a:gd name="T24" fmla="*/ 222 w 933"/>
                  <a:gd name="T25" fmla="*/ 135 h 212"/>
                  <a:gd name="T26" fmla="*/ 243 w 933"/>
                  <a:gd name="T27" fmla="*/ 135 h 212"/>
                  <a:gd name="T28" fmla="*/ 259 w 933"/>
                  <a:gd name="T29" fmla="*/ 135 h 212"/>
                  <a:gd name="T30" fmla="*/ 279 w 933"/>
                  <a:gd name="T31" fmla="*/ 135 h 212"/>
                  <a:gd name="T32" fmla="*/ 300 w 933"/>
                  <a:gd name="T33" fmla="*/ 130 h 212"/>
                  <a:gd name="T34" fmla="*/ 316 w 933"/>
                  <a:gd name="T35" fmla="*/ 124 h 212"/>
                  <a:gd name="T36" fmla="*/ 336 w 933"/>
                  <a:gd name="T37" fmla="*/ 119 h 212"/>
                  <a:gd name="T38" fmla="*/ 352 w 933"/>
                  <a:gd name="T39" fmla="*/ 109 h 212"/>
                  <a:gd name="T40" fmla="*/ 373 w 933"/>
                  <a:gd name="T41" fmla="*/ 93 h 212"/>
                  <a:gd name="T42" fmla="*/ 388 w 933"/>
                  <a:gd name="T43" fmla="*/ 73 h 212"/>
                  <a:gd name="T44" fmla="*/ 409 w 933"/>
                  <a:gd name="T45" fmla="*/ 47 h 212"/>
                  <a:gd name="T46" fmla="*/ 430 w 933"/>
                  <a:gd name="T47" fmla="*/ 21 h 212"/>
                  <a:gd name="T48" fmla="*/ 445 w 933"/>
                  <a:gd name="T49" fmla="*/ 5 h 212"/>
                  <a:gd name="T50" fmla="*/ 466 w 933"/>
                  <a:gd name="T51" fmla="*/ 0 h 212"/>
                  <a:gd name="T52" fmla="*/ 482 w 933"/>
                  <a:gd name="T53" fmla="*/ 21 h 212"/>
                  <a:gd name="T54" fmla="*/ 502 w 933"/>
                  <a:gd name="T55" fmla="*/ 67 h 212"/>
                  <a:gd name="T56" fmla="*/ 523 w 933"/>
                  <a:gd name="T57" fmla="*/ 124 h 212"/>
                  <a:gd name="T58" fmla="*/ 539 w 933"/>
                  <a:gd name="T59" fmla="*/ 176 h 212"/>
                  <a:gd name="T60" fmla="*/ 559 w 933"/>
                  <a:gd name="T61" fmla="*/ 202 h 212"/>
                  <a:gd name="T62" fmla="*/ 575 w 933"/>
                  <a:gd name="T63" fmla="*/ 212 h 212"/>
                  <a:gd name="T64" fmla="*/ 596 w 933"/>
                  <a:gd name="T65" fmla="*/ 202 h 212"/>
                  <a:gd name="T66" fmla="*/ 616 w 933"/>
                  <a:gd name="T67" fmla="*/ 187 h 212"/>
                  <a:gd name="T68" fmla="*/ 632 w 933"/>
                  <a:gd name="T69" fmla="*/ 171 h 212"/>
                  <a:gd name="T70" fmla="*/ 653 w 933"/>
                  <a:gd name="T71" fmla="*/ 161 h 212"/>
                  <a:gd name="T72" fmla="*/ 668 w 933"/>
                  <a:gd name="T73" fmla="*/ 150 h 212"/>
                  <a:gd name="T74" fmla="*/ 689 w 933"/>
                  <a:gd name="T75" fmla="*/ 145 h 212"/>
                  <a:gd name="T76" fmla="*/ 704 w 933"/>
                  <a:gd name="T77" fmla="*/ 135 h 212"/>
                  <a:gd name="T78" fmla="*/ 725 w 933"/>
                  <a:gd name="T79" fmla="*/ 130 h 212"/>
                  <a:gd name="T80" fmla="*/ 746 w 933"/>
                  <a:gd name="T81" fmla="*/ 130 h 212"/>
                  <a:gd name="T82" fmla="*/ 762 w 933"/>
                  <a:gd name="T83" fmla="*/ 124 h 212"/>
                  <a:gd name="T84" fmla="*/ 782 w 933"/>
                  <a:gd name="T85" fmla="*/ 124 h 212"/>
                  <a:gd name="T86" fmla="*/ 798 w 933"/>
                  <a:gd name="T87" fmla="*/ 124 h 212"/>
                  <a:gd name="T88" fmla="*/ 819 w 933"/>
                  <a:gd name="T89" fmla="*/ 124 h 212"/>
                  <a:gd name="T90" fmla="*/ 839 w 933"/>
                  <a:gd name="T91" fmla="*/ 119 h 212"/>
                  <a:gd name="T92" fmla="*/ 855 w 933"/>
                  <a:gd name="T93" fmla="*/ 119 h 212"/>
                  <a:gd name="T94" fmla="*/ 876 w 933"/>
                  <a:gd name="T95" fmla="*/ 119 h 212"/>
                  <a:gd name="T96" fmla="*/ 891 w 933"/>
                  <a:gd name="T97" fmla="*/ 119 h 212"/>
                  <a:gd name="T98" fmla="*/ 912 w 933"/>
                  <a:gd name="T99" fmla="*/ 119 h 212"/>
                  <a:gd name="T100" fmla="*/ 933 w 933"/>
                  <a:gd name="T101"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19"/>
                    </a:moveTo>
                    <a:lnTo>
                      <a:pt x="20" y="119"/>
                    </a:lnTo>
                    <a:lnTo>
                      <a:pt x="36" y="119"/>
                    </a:lnTo>
                    <a:lnTo>
                      <a:pt x="57" y="119"/>
                    </a:lnTo>
                    <a:lnTo>
                      <a:pt x="72" y="119"/>
                    </a:lnTo>
                    <a:lnTo>
                      <a:pt x="93" y="119"/>
                    </a:lnTo>
                    <a:lnTo>
                      <a:pt x="114" y="119"/>
                    </a:lnTo>
                    <a:lnTo>
                      <a:pt x="129" y="119"/>
                    </a:lnTo>
                    <a:lnTo>
                      <a:pt x="150" y="124"/>
                    </a:lnTo>
                    <a:lnTo>
                      <a:pt x="165" y="124"/>
                    </a:lnTo>
                    <a:lnTo>
                      <a:pt x="186" y="130"/>
                    </a:lnTo>
                    <a:lnTo>
                      <a:pt x="207" y="130"/>
                    </a:lnTo>
                    <a:lnTo>
                      <a:pt x="222" y="135"/>
                    </a:lnTo>
                    <a:lnTo>
                      <a:pt x="243" y="135"/>
                    </a:lnTo>
                    <a:lnTo>
                      <a:pt x="259" y="135"/>
                    </a:lnTo>
                    <a:lnTo>
                      <a:pt x="279" y="135"/>
                    </a:lnTo>
                    <a:lnTo>
                      <a:pt x="300" y="130"/>
                    </a:lnTo>
                    <a:lnTo>
                      <a:pt x="316" y="124"/>
                    </a:lnTo>
                    <a:lnTo>
                      <a:pt x="336" y="119"/>
                    </a:lnTo>
                    <a:lnTo>
                      <a:pt x="352" y="109"/>
                    </a:lnTo>
                    <a:lnTo>
                      <a:pt x="373" y="93"/>
                    </a:lnTo>
                    <a:lnTo>
                      <a:pt x="388" y="73"/>
                    </a:lnTo>
                    <a:lnTo>
                      <a:pt x="409" y="47"/>
                    </a:lnTo>
                    <a:lnTo>
                      <a:pt x="430" y="21"/>
                    </a:lnTo>
                    <a:lnTo>
                      <a:pt x="445" y="5"/>
                    </a:lnTo>
                    <a:lnTo>
                      <a:pt x="466" y="0"/>
                    </a:lnTo>
                    <a:lnTo>
                      <a:pt x="482" y="21"/>
                    </a:lnTo>
                    <a:lnTo>
                      <a:pt x="502" y="67"/>
                    </a:lnTo>
                    <a:lnTo>
                      <a:pt x="523" y="124"/>
                    </a:lnTo>
                    <a:lnTo>
                      <a:pt x="539" y="176"/>
                    </a:lnTo>
                    <a:lnTo>
                      <a:pt x="559" y="202"/>
                    </a:lnTo>
                    <a:lnTo>
                      <a:pt x="575" y="212"/>
                    </a:lnTo>
                    <a:lnTo>
                      <a:pt x="596" y="202"/>
                    </a:lnTo>
                    <a:lnTo>
                      <a:pt x="616" y="187"/>
                    </a:lnTo>
                    <a:lnTo>
                      <a:pt x="632" y="171"/>
                    </a:lnTo>
                    <a:lnTo>
                      <a:pt x="653" y="161"/>
                    </a:lnTo>
                    <a:lnTo>
                      <a:pt x="668" y="150"/>
                    </a:lnTo>
                    <a:lnTo>
                      <a:pt x="689" y="145"/>
                    </a:lnTo>
                    <a:lnTo>
                      <a:pt x="704" y="135"/>
                    </a:lnTo>
                    <a:lnTo>
                      <a:pt x="725" y="130"/>
                    </a:lnTo>
                    <a:lnTo>
                      <a:pt x="746" y="130"/>
                    </a:lnTo>
                    <a:lnTo>
                      <a:pt x="762" y="124"/>
                    </a:lnTo>
                    <a:lnTo>
                      <a:pt x="782" y="124"/>
                    </a:lnTo>
                    <a:lnTo>
                      <a:pt x="798" y="124"/>
                    </a:lnTo>
                    <a:lnTo>
                      <a:pt x="819" y="124"/>
                    </a:lnTo>
                    <a:lnTo>
                      <a:pt x="839" y="119"/>
                    </a:lnTo>
                    <a:lnTo>
                      <a:pt x="855" y="119"/>
                    </a:lnTo>
                    <a:lnTo>
                      <a:pt x="876" y="119"/>
                    </a:lnTo>
                    <a:lnTo>
                      <a:pt x="891" y="119"/>
                    </a:lnTo>
                    <a:lnTo>
                      <a:pt x="912"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4" name="Freeform 216"/>
              <p:cNvSpPr>
                <a:spLocks/>
              </p:cNvSpPr>
              <p:nvPr/>
            </p:nvSpPr>
            <p:spPr bwMode="auto">
              <a:xfrm flipH="1">
                <a:off x="3451" y="2881"/>
                <a:ext cx="240" cy="70"/>
              </a:xfrm>
              <a:custGeom>
                <a:avLst/>
                <a:gdLst>
                  <a:gd name="T0" fmla="*/ 0 w 933"/>
                  <a:gd name="T1" fmla="*/ 119 h 212"/>
                  <a:gd name="T2" fmla="*/ 20 w 933"/>
                  <a:gd name="T3" fmla="*/ 119 h 212"/>
                  <a:gd name="T4" fmla="*/ 36 w 933"/>
                  <a:gd name="T5" fmla="*/ 119 h 212"/>
                  <a:gd name="T6" fmla="*/ 57 w 933"/>
                  <a:gd name="T7" fmla="*/ 119 h 212"/>
                  <a:gd name="T8" fmla="*/ 72 w 933"/>
                  <a:gd name="T9" fmla="*/ 119 h 212"/>
                  <a:gd name="T10" fmla="*/ 93 w 933"/>
                  <a:gd name="T11" fmla="*/ 119 h 212"/>
                  <a:gd name="T12" fmla="*/ 114 w 933"/>
                  <a:gd name="T13" fmla="*/ 119 h 212"/>
                  <a:gd name="T14" fmla="*/ 129 w 933"/>
                  <a:gd name="T15" fmla="*/ 119 h 212"/>
                  <a:gd name="T16" fmla="*/ 150 w 933"/>
                  <a:gd name="T17" fmla="*/ 124 h 212"/>
                  <a:gd name="T18" fmla="*/ 165 w 933"/>
                  <a:gd name="T19" fmla="*/ 124 h 212"/>
                  <a:gd name="T20" fmla="*/ 186 w 933"/>
                  <a:gd name="T21" fmla="*/ 130 h 212"/>
                  <a:gd name="T22" fmla="*/ 207 w 933"/>
                  <a:gd name="T23" fmla="*/ 130 h 212"/>
                  <a:gd name="T24" fmla="*/ 222 w 933"/>
                  <a:gd name="T25" fmla="*/ 135 h 212"/>
                  <a:gd name="T26" fmla="*/ 243 w 933"/>
                  <a:gd name="T27" fmla="*/ 135 h 212"/>
                  <a:gd name="T28" fmla="*/ 259 w 933"/>
                  <a:gd name="T29" fmla="*/ 135 h 212"/>
                  <a:gd name="T30" fmla="*/ 279 w 933"/>
                  <a:gd name="T31" fmla="*/ 135 h 212"/>
                  <a:gd name="T32" fmla="*/ 300 w 933"/>
                  <a:gd name="T33" fmla="*/ 130 h 212"/>
                  <a:gd name="T34" fmla="*/ 316 w 933"/>
                  <a:gd name="T35" fmla="*/ 124 h 212"/>
                  <a:gd name="T36" fmla="*/ 336 w 933"/>
                  <a:gd name="T37" fmla="*/ 119 h 212"/>
                  <a:gd name="T38" fmla="*/ 352 w 933"/>
                  <a:gd name="T39" fmla="*/ 109 h 212"/>
                  <a:gd name="T40" fmla="*/ 373 w 933"/>
                  <a:gd name="T41" fmla="*/ 93 h 212"/>
                  <a:gd name="T42" fmla="*/ 388 w 933"/>
                  <a:gd name="T43" fmla="*/ 73 h 212"/>
                  <a:gd name="T44" fmla="*/ 409 w 933"/>
                  <a:gd name="T45" fmla="*/ 47 h 212"/>
                  <a:gd name="T46" fmla="*/ 430 w 933"/>
                  <a:gd name="T47" fmla="*/ 21 h 212"/>
                  <a:gd name="T48" fmla="*/ 445 w 933"/>
                  <a:gd name="T49" fmla="*/ 5 h 212"/>
                  <a:gd name="T50" fmla="*/ 466 w 933"/>
                  <a:gd name="T51" fmla="*/ 0 h 212"/>
                  <a:gd name="T52" fmla="*/ 482 w 933"/>
                  <a:gd name="T53" fmla="*/ 21 h 212"/>
                  <a:gd name="T54" fmla="*/ 502 w 933"/>
                  <a:gd name="T55" fmla="*/ 67 h 212"/>
                  <a:gd name="T56" fmla="*/ 523 w 933"/>
                  <a:gd name="T57" fmla="*/ 124 h 212"/>
                  <a:gd name="T58" fmla="*/ 539 w 933"/>
                  <a:gd name="T59" fmla="*/ 176 h 212"/>
                  <a:gd name="T60" fmla="*/ 559 w 933"/>
                  <a:gd name="T61" fmla="*/ 202 h 212"/>
                  <a:gd name="T62" fmla="*/ 575 w 933"/>
                  <a:gd name="T63" fmla="*/ 212 h 212"/>
                  <a:gd name="T64" fmla="*/ 596 w 933"/>
                  <a:gd name="T65" fmla="*/ 202 h 212"/>
                  <a:gd name="T66" fmla="*/ 616 w 933"/>
                  <a:gd name="T67" fmla="*/ 187 h 212"/>
                  <a:gd name="T68" fmla="*/ 632 w 933"/>
                  <a:gd name="T69" fmla="*/ 171 h 212"/>
                  <a:gd name="T70" fmla="*/ 653 w 933"/>
                  <a:gd name="T71" fmla="*/ 161 h 212"/>
                  <a:gd name="T72" fmla="*/ 668 w 933"/>
                  <a:gd name="T73" fmla="*/ 150 h 212"/>
                  <a:gd name="T74" fmla="*/ 689 w 933"/>
                  <a:gd name="T75" fmla="*/ 145 h 212"/>
                  <a:gd name="T76" fmla="*/ 704 w 933"/>
                  <a:gd name="T77" fmla="*/ 135 h 212"/>
                  <a:gd name="T78" fmla="*/ 725 w 933"/>
                  <a:gd name="T79" fmla="*/ 130 h 212"/>
                  <a:gd name="T80" fmla="*/ 746 w 933"/>
                  <a:gd name="T81" fmla="*/ 130 h 212"/>
                  <a:gd name="T82" fmla="*/ 762 w 933"/>
                  <a:gd name="T83" fmla="*/ 124 h 212"/>
                  <a:gd name="T84" fmla="*/ 782 w 933"/>
                  <a:gd name="T85" fmla="*/ 124 h 212"/>
                  <a:gd name="T86" fmla="*/ 798 w 933"/>
                  <a:gd name="T87" fmla="*/ 124 h 212"/>
                  <a:gd name="T88" fmla="*/ 819 w 933"/>
                  <a:gd name="T89" fmla="*/ 124 h 212"/>
                  <a:gd name="T90" fmla="*/ 839 w 933"/>
                  <a:gd name="T91" fmla="*/ 119 h 212"/>
                  <a:gd name="T92" fmla="*/ 855 w 933"/>
                  <a:gd name="T93" fmla="*/ 119 h 212"/>
                  <a:gd name="T94" fmla="*/ 876 w 933"/>
                  <a:gd name="T95" fmla="*/ 119 h 212"/>
                  <a:gd name="T96" fmla="*/ 891 w 933"/>
                  <a:gd name="T97" fmla="*/ 119 h 212"/>
                  <a:gd name="T98" fmla="*/ 912 w 933"/>
                  <a:gd name="T99" fmla="*/ 119 h 212"/>
                  <a:gd name="T100" fmla="*/ 933 w 933"/>
                  <a:gd name="T101"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2">
                    <a:moveTo>
                      <a:pt x="0" y="119"/>
                    </a:moveTo>
                    <a:lnTo>
                      <a:pt x="20" y="119"/>
                    </a:lnTo>
                    <a:lnTo>
                      <a:pt x="36" y="119"/>
                    </a:lnTo>
                    <a:lnTo>
                      <a:pt x="57" y="119"/>
                    </a:lnTo>
                    <a:lnTo>
                      <a:pt x="72" y="119"/>
                    </a:lnTo>
                    <a:lnTo>
                      <a:pt x="93" y="119"/>
                    </a:lnTo>
                    <a:lnTo>
                      <a:pt x="114" y="119"/>
                    </a:lnTo>
                    <a:lnTo>
                      <a:pt x="129" y="119"/>
                    </a:lnTo>
                    <a:lnTo>
                      <a:pt x="150" y="124"/>
                    </a:lnTo>
                    <a:lnTo>
                      <a:pt x="165" y="124"/>
                    </a:lnTo>
                    <a:lnTo>
                      <a:pt x="186" y="130"/>
                    </a:lnTo>
                    <a:lnTo>
                      <a:pt x="207" y="130"/>
                    </a:lnTo>
                    <a:lnTo>
                      <a:pt x="222" y="135"/>
                    </a:lnTo>
                    <a:lnTo>
                      <a:pt x="243" y="135"/>
                    </a:lnTo>
                    <a:lnTo>
                      <a:pt x="259" y="135"/>
                    </a:lnTo>
                    <a:lnTo>
                      <a:pt x="279" y="135"/>
                    </a:lnTo>
                    <a:lnTo>
                      <a:pt x="300" y="130"/>
                    </a:lnTo>
                    <a:lnTo>
                      <a:pt x="316" y="124"/>
                    </a:lnTo>
                    <a:lnTo>
                      <a:pt x="336" y="119"/>
                    </a:lnTo>
                    <a:lnTo>
                      <a:pt x="352" y="109"/>
                    </a:lnTo>
                    <a:lnTo>
                      <a:pt x="373" y="93"/>
                    </a:lnTo>
                    <a:lnTo>
                      <a:pt x="388" y="73"/>
                    </a:lnTo>
                    <a:lnTo>
                      <a:pt x="409" y="47"/>
                    </a:lnTo>
                    <a:lnTo>
                      <a:pt x="430" y="21"/>
                    </a:lnTo>
                    <a:lnTo>
                      <a:pt x="445" y="5"/>
                    </a:lnTo>
                    <a:lnTo>
                      <a:pt x="466" y="0"/>
                    </a:lnTo>
                    <a:lnTo>
                      <a:pt x="482" y="21"/>
                    </a:lnTo>
                    <a:lnTo>
                      <a:pt x="502" y="67"/>
                    </a:lnTo>
                    <a:lnTo>
                      <a:pt x="523" y="124"/>
                    </a:lnTo>
                    <a:lnTo>
                      <a:pt x="539" y="176"/>
                    </a:lnTo>
                    <a:lnTo>
                      <a:pt x="559" y="202"/>
                    </a:lnTo>
                    <a:lnTo>
                      <a:pt x="575" y="212"/>
                    </a:lnTo>
                    <a:lnTo>
                      <a:pt x="596" y="202"/>
                    </a:lnTo>
                    <a:lnTo>
                      <a:pt x="616" y="187"/>
                    </a:lnTo>
                    <a:lnTo>
                      <a:pt x="632" y="171"/>
                    </a:lnTo>
                    <a:lnTo>
                      <a:pt x="653" y="161"/>
                    </a:lnTo>
                    <a:lnTo>
                      <a:pt x="668" y="150"/>
                    </a:lnTo>
                    <a:lnTo>
                      <a:pt x="689" y="145"/>
                    </a:lnTo>
                    <a:lnTo>
                      <a:pt x="704" y="135"/>
                    </a:lnTo>
                    <a:lnTo>
                      <a:pt x="725" y="130"/>
                    </a:lnTo>
                    <a:lnTo>
                      <a:pt x="746" y="130"/>
                    </a:lnTo>
                    <a:lnTo>
                      <a:pt x="762" y="124"/>
                    </a:lnTo>
                    <a:lnTo>
                      <a:pt x="782" y="124"/>
                    </a:lnTo>
                    <a:lnTo>
                      <a:pt x="798" y="124"/>
                    </a:lnTo>
                    <a:lnTo>
                      <a:pt x="819" y="124"/>
                    </a:lnTo>
                    <a:lnTo>
                      <a:pt x="839" y="119"/>
                    </a:lnTo>
                    <a:lnTo>
                      <a:pt x="855" y="119"/>
                    </a:lnTo>
                    <a:lnTo>
                      <a:pt x="876" y="119"/>
                    </a:lnTo>
                    <a:lnTo>
                      <a:pt x="891" y="119"/>
                    </a:lnTo>
                    <a:lnTo>
                      <a:pt x="912"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5" name="Freeform 217"/>
              <p:cNvSpPr>
                <a:spLocks/>
              </p:cNvSpPr>
              <p:nvPr/>
            </p:nvSpPr>
            <p:spPr bwMode="auto">
              <a:xfrm flipH="1">
                <a:off x="3451" y="2788"/>
                <a:ext cx="240" cy="72"/>
              </a:xfrm>
              <a:custGeom>
                <a:avLst/>
                <a:gdLst>
                  <a:gd name="T0" fmla="*/ 0 w 933"/>
                  <a:gd name="T1" fmla="*/ 124 h 218"/>
                  <a:gd name="T2" fmla="*/ 20 w 933"/>
                  <a:gd name="T3" fmla="*/ 124 h 218"/>
                  <a:gd name="T4" fmla="*/ 36 w 933"/>
                  <a:gd name="T5" fmla="*/ 124 h 218"/>
                  <a:gd name="T6" fmla="*/ 57 w 933"/>
                  <a:gd name="T7" fmla="*/ 124 h 218"/>
                  <a:gd name="T8" fmla="*/ 72 w 933"/>
                  <a:gd name="T9" fmla="*/ 124 h 218"/>
                  <a:gd name="T10" fmla="*/ 93 w 933"/>
                  <a:gd name="T11" fmla="*/ 129 h 218"/>
                  <a:gd name="T12" fmla="*/ 114 w 933"/>
                  <a:gd name="T13" fmla="*/ 129 h 218"/>
                  <a:gd name="T14" fmla="*/ 129 w 933"/>
                  <a:gd name="T15" fmla="*/ 129 h 218"/>
                  <a:gd name="T16" fmla="*/ 150 w 933"/>
                  <a:gd name="T17" fmla="*/ 129 h 218"/>
                  <a:gd name="T18" fmla="*/ 165 w 933"/>
                  <a:gd name="T19" fmla="*/ 135 h 218"/>
                  <a:gd name="T20" fmla="*/ 186 w 933"/>
                  <a:gd name="T21" fmla="*/ 140 h 218"/>
                  <a:gd name="T22" fmla="*/ 207 w 933"/>
                  <a:gd name="T23" fmla="*/ 140 h 218"/>
                  <a:gd name="T24" fmla="*/ 222 w 933"/>
                  <a:gd name="T25" fmla="*/ 145 h 218"/>
                  <a:gd name="T26" fmla="*/ 243 w 933"/>
                  <a:gd name="T27" fmla="*/ 140 h 218"/>
                  <a:gd name="T28" fmla="*/ 259 w 933"/>
                  <a:gd name="T29" fmla="*/ 140 h 218"/>
                  <a:gd name="T30" fmla="*/ 279 w 933"/>
                  <a:gd name="T31" fmla="*/ 135 h 218"/>
                  <a:gd name="T32" fmla="*/ 300 w 933"/>
                  <a:gd name="T33" fmla="*/ 124 h 218"/>
                  <a:gd name="T34" fmla="*/ 316 w 933"/>
                  <a:gd name="T35" fmla="*/ 109 h 218"/>
                  <a:gd name="T36" fmla="*/ 336 w 933"/>
                  <a:gd name="T37" fmla="*/ 83 h 218"/>
                  <a:gd name="T38" fmla="*/ 352 w 933"/>
                  <a:gd name="T39" fmla="*/ 57 h 218"/>
                  <a:gd name="T40" fmla="*/ 373 w 933"/>
                  <a:gd name="T41" fmla="*/ 31 h 218"/>
                  <a:gd name="T42" fmla="*/ 388 w 933"/>
                  <a:gd name="T43" fmla="*/ 10 h 218"/>
                  <a:gd name="T44" fmla="*/ 409 w 933"/>
                  <a:gd name="T45" fmla="*/ 0 h 218"/>
                  <a:gd name="T46" fmla="*/ 430 w 933"/>
                  <a:gd name="T47" fmla="*/ 15 h 218"/>
                  <a:gd name="T48" fmla="*/ 445 w 933"/>
                  <a:gd name="T49" fmla="*/ 57 h 218"/>
                  <a:gd name="T50" fmla="*/ 466 w 933"/>
                  <a:gd name="T51" fmla="*/ 119 h 218"/>
                  <a:gd name="T52" fmla="*/ 482 w 933"/>
                  <a:gd name="T53" fmla="*/ 176 h 218"/>
                  <a:gd name="T54" fmla="*/ 502 w 933"/>
                  <a:gd name="T55" fmla="*/ 207 h 218"/>
                  <a:gd name="T56" fmla="*/ 523 w 933"/>
                  <a:gd name="T57" fmla="*/ 218 h 218"/>
                  <a:gd name="T58" fmla="*/ 539 w 933"/>
                  <a:gd name="T59" fmla="*/ 212 h 218"/>
                  <a:gd name="T60" fmla="*/ 559 w 933"/>
                  <a:gd name="T61" fmla="*/ 202 h 218"/>
                  <a:gd name="T62" fmla="*/ 575 w 933"/>
                  <a:gd name="T63" fmla="*/ 186 h 218"/>
                  <a:gd name="T64" fmla="*/ 596 w 933"/>
                  <a:gd name="T65" fmla="*/ 176 h 218"/>
                  <a:gd name="T66" fmla="*/ 616 w 933"/>
                  <a:gd name="T67" fmla="*/ 166 h 218"/>
                  <a:gd name="T68" fmla="*/ 632 w 933"/>
                  <a:gd name="T69" fmla="*/ 161 h 218"/>
                  <a:gd name="T70" fmla="*/ 653 w 933"/>
                  <a:gd name="T71" fmla="*/ 155 h 218"/>
                  <a:gd name="T72" fmla="*/ 668 w 933"/>
                  <a:gd name="T73" fmla="*/ 150 h 218"/>
                  <a:gd name="T74" fmla="*/ 689 w 933"/>
                  <a:gd name="T75" fmla="*/ 140 h 218"/>
                  <a:gd name="T76" fmla="*/ 704 w 933"/>
                  <a:gd name="T77" fmla="*/ 135 h 218"/>
                  <a:gd name="T78" fmla="*/ 725 w 933"/>
                  <a:gd name="T79" fmla="*/ 135 h 218"/>
                  <a:gd name="T80" fmla="*/ 746 w 933"/>
                  <a:gd name="T81" fmla="*/ 129 h 218"/>
                  <a:gd name="T82" fmla="*/ 762 w 933"/>
                  <a:gd name="T83" fmla="*/ 129 h 218"/>
                  <a:gd name="T84" fmla="*/ 782 w 933"/>
                  <a:gd name="T85" fmla="*/ 129 h 218"/>
                  <a:gd name="T86" fmla="*/ 798 w 933"/>
                  <a:gd name="T87" fmla="*/ 124 h 218"/>
                  <a:gd name="T88" fmla="*/ 819 w 933"/>
                  <a:gd name="T89" fmla="*/ 124 h 218"/>
                  <a:gd name="T90" fmla="*/ 839 w 933"/>
                  <a:gd name="T91" fmla="*/ 124 h 218"/>
                  <a:gd name="T92" fmla="*/ 855 w 933"/>
                  <a:gd name="T93" fmla="*/ 124 h 218"/>
                  <a:gd name="T94" fmla="*/ 876 w 933"/>
                  <a:gd name="T95" fmla="*/ 129 h 218"/>
                  <a:gd name="T96" fmla="*/ 891 w 933"/>
                  <a:gd name="T97" fmla="*/ 129 h 218"/>
                  <a:gd name="T98" fmla="*/ 912 w 933"/>
                  <a:gd name="T99" fmla="*/ 129 h 218"/>
                  <a:gd name="T100" fmla="*/ 933 w 933"/>
                  <a:gd name="T101" fmla="*/ 12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8">
                    <a:moveTo>
                      <a:pt x="0" y="124"/>
                    </a:moveTo>
                    <a:lnTo>
                      <a:pt x="20" y="124"/>
                    </a:lnTo>
                    <a:lnTo>
                      <a:pt x="36" y="124"/>
                    </a:lnTo>
                    <a:lnTo>
                      <a:pt x="57" y="124"/>
                    </a:lnTo>
                    <a:lnTo>
                      <a:pt x="72" y="124"/>
                    </a:lnTo>
                    <a:lnTo>
                      <a:pt x="93" y="129"/>
                    </a:lnTo>
                    <a:lnTo>
                      <a:pt x="114" y="129"/>
                    </a:lnTo>
                    <a:lnTo>
                      <a:pt x="129" y="129"/>
                    </a:lnTo>
                    <a:lnTo>
                      <a:pt x="150" y="129"/>
                    </a:lnTo>
                    <a:lnTo>
                      <a:pt x="165" y="135"/>
                    </a:lnTo>
                    <a:lnTo>
                      <a:pt x="186" y="140"/>
                    </a:lnTo>
                    <a:lnTo>
                      <a:pt x="207" y="140"/>
                    </a:lnTo>
                    <a:lnTo>
                      <a:pt x="222" y="145"/>
                    </a:lnTo>
                    <a:lnTo>
                      <a:pt x="243" y="140"/>
                    </a:lnTo>
                    <a:lnTo>
                      <a:pt x="259" y="140"/>
                    </a:lnTo>
                    <a:lnTo>
                      <a:pt x="279" y="135"/>
                    </a:lnTo>
                    <a:lnTo>
                      <a:pt x="300" y="124"/>
                    </a:lnTo>
                    <a:lnTo>
                      <a:pt x="316" y="109"/>
                    </a:lnTo>
                    <a:lnTo>
                      <a:pt x="336" y="83"/>
                    </a:lnTo>
                    <a:lnTo>
                      <a:pt x="352" y="57"/>
                    </a:lnTo>
                    <a:lnTo>
                      <a:pt x="373" y="31"/>
                    </a:lnTo>
                    <a:lnTo>
                      <a:pt x="388" y="10"/>
                    </a:lnTo>
                    <a:lnTo>
                      <a:pt x="409" y="0"/>
                    </a:lnTo>
                    <a:lnTo>
                      <a:pt x="430" y="15"/>
                    </a:lnTo>
                    <a:lnTo>
                      <a:pt x="445" y="57"/>
                    </a:lnTo>
                    <a:lnTo>
                      <a:pt x="466" y="119"/>
                    </a:lnTo>
                    <a:lnTo>
                      <a:pt x="482" y="176"/>
                    </a:lnTo>
                    <a:lnTo>
                      <a:pt x="502" y="207"/>
                    </a:lnTo>
                    <a:lnTo>
                      <a:pt x="523" y="218"/>
                    </a:lnTo>
                    <a:lnTo>
                      <a:pt x="539" y="212"/>
                    </a:lnTo>
                    <a:lnTo>
                      <a:pt x="559" y="202"/>
                    </a:lnTo>
                    <a:lnTo>
                      <a:pt x="575" y="186"/>
                    </a:lnTo>
                    <a:lnTo>
                      <a:pt x="596" y="176"/>
                    </a:lnTo>
                    <a:lnTo>
                      <a:pt x="616" y="166"/>
                    </a:lnTo>
                    <a:lnTo>
                      <a:pt x="632" y="161"/>
                    </a:lnTo>
                    <a:lnTo>
                      <a:pt x="653" y="155"/>
                    </a:lnTo>
                    <a:lnTo>
                      <a:pt x="668" y="150"/>
                    </a:lnTo>
                    <a:lnTo>
                      <a:pt x="689" y="140"/>
                    </a:lnTo>
                    <a:lnTo>
                      <a:pt x="704" y="135"/>
                    </a:lnTo>
                    <a:lnTo>
                      <a:pt x="725" y="135"/>
                    </a:lnTo>
                    <a:lnTo>
                      <a:pt x="746" y="129"/>
                    </a:lnTo>
                    <a:lnTo>
                      <a:pt x="762" y="129"/>
                    </a:lnTo>
                    <a:lnTo>
                      <a:pt x="782" y="129"/>
                    </a:lnTo>
                    <a:lnTo>
                      <a:pt x="798" y="124"/>
                    </a:lnTo>
                    <a:lnTo>
                      <a:pt x="819" y="124"/>
                    </a:lnTo>
                    <a:lnTo>
                      <a:pt x="839" y="124"/>
                    </a:lnTo>
                    <a:lnTo>
                      <a:pt x="855" y="124"/>
                    </a:lnTo>
                    <a:lnTo>
                      <a:pt x="876" y="129"/>
                    </a:lnTo>
                    <a:lnTo>
                      <a:pt x="891" y="129"/>
                    </a:lnTo>
                    <a:lnTo>
                      <a:pt x="912" y="129"/>
                    </a:lnTo>
                    <a:lnTo>
                      <a:pt x="933" y="12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6" name="Freeform 218"/>
              <p:cNvSpPr>
                <a:spLocks/>
              </p:cNvSpPr>
              <p:nvPr/>
            </p:nvSpPr>
            <p:spPr bwMode="auto">
              <a:xfrm flipH="1">
                <a:off x="3451" y="2788"/>
                <a:ext cx="240" cy="72"/>
              </a:xfrm>
              <a:custGeom>
                <a:avLst/>
                <a:gdLst>
                  <a:gd name="T0" fmla="*/ 0 w 933"/>
                  <a:gd name="T1" fmla="*/ 124 h 218"/>
                  <a:gd name="T2" fmla="*/ 20 w 933"/>
                  <a:gd name="T3" fmla="*/ 124 h 218"/>
                  <a:gd name="T4" fmla="*/ 36 w 933"/>
                  <a:gd name="T5" fmla="*/ 124 h 218"/>
                  <a:gd name="T6" fmla="*/ 57 w 933"/>
                  <a:gd name="T7" fmla="*/ 124 h 218"/>
                  <a:gd name="T8" fmla="*/ 72 w 933"/>
                  <a:gd name="T9" fmla="*/ 124 h 218"/>
                  <a:gd name="T10" fmla="*/ 93 w 933"/>
                  <a:gd name="T11" fmla="*/ 129 h 218"/>
                  <a:gd name="T12" fmla="*/ 114 w 933"/>
                  <a:gd name="T13" fmla="*/ 129 h 218"/>
                  <a:gd name="T14" fmla="*/ 129 w 933"/>
                  <a:gd name="T15" fmla="*/ 129 h 218"/>
                  <a:gd name="T16" fmla="*/ 150 w 933"/>
                  <a:gd name="T17" fmla="*/ 129 h 218"/>
                  <a:gd name="T18" fmla="*/ 165 w 933"/>
                  <a:gd name="T19" fmla="*/ 135 h 218"/>
                  <a:gd name="T20" fmla="*/ 186 w 933"/>
                  <a:gd name="T21" fmla="*/ 140 h 218"/>
                  <a:gd name="T22" fmla="*/ 207 w 933"/>
                  <a:gd name="T23" fmla="*/ 140 h 218"/>
                  <a:gd name="T24" fmla="*/ 222 w 933"/>
                  <a:gd name="T25" fmla="*/ 145 h 218"/>
                  <a:gd name="T26" fmla="*/ 243 w 933"/>
                  <a:gd name="T27" fmla="*/ 140 h 218"/>
                  <a:gd name="T28" fmla="*/ 259 w 933"/>
                  <a:gd name="T29" fmla="*/ 140 h 218"/>
                  <a:gd name="T30" fmla="*/ 279 w 933"/>
                  <a:gd name="T31" fmla="*/ 135 h 218"/>
                  <a:gd name="T32" fmla="*/ 300 w 933"/>
                  <a:gd name="T33" fmla="*/ 124 h 218"/>
                  <a:gd name="T34" fmla="*/ 316 w 933"/>
                  <a:gd name="T35" fmla="*/ 109 h 218"/>
                  <a:gd name="T36" fmla="*/ 336 w 933"/>
                  <a:gd name="T37" fmla="*/ 83 h 218"/>
                  <a:gd name="T38" fmla="*/ 352 w 933"/>
                  <a:gd name="T39" fmla="*/ 57 h 218"/>
                  <a:gd name="T40" fmla="*/ 373 w 933"/>
                  <a:gd name="T41" fmla="*/ 31 h 218"/>
                  <a:gd name="T42" fmla="*/ 388 w 933"/>
                  <a:gd name="T43" fmla="*/ 10 h 218"/>
                  <a:gd name="T44" fmla="*/ 409 w 933"/>
                  <a:gd name="T45" fmla="*/ 0 h 218"/>
                  <a:gd name="T46" fmla="*/ 430 w 933"/>
                  <a:gd name="T47" fmla="*/ 15 h 218"/>
                  <a:gd name="T48" fmla="*/ 445 w 933"/>
                  <a:gd name="T49" fmla="*/ 57 h 218"/>
                  <a:gd name="T50" fmla="*/ 466 w 933"/>
                  <a:gd name="T51" fmla="*/ 119 h 218"/>
                  <a:gd name="T52" fmla="*/ 482 w 933"/>
                  <a:gd name="T53" fmla="*/ 176 h 218"/>
                  <a:gd name="T54" fmla="*/ 502 w 933"/>
                  <a:gd name="T55" fmla="*/ 207 h 218"/>
                  <a:gd name="T56" fmla="*/ 523 w 933"/>
                  <a:gd name="T57" fmla="*/ 218 h 218"/>
                  <a:gd name="T58" fmla="*/ 539 w 933"/>
                  <a:gd name="T59" fmla="*/ 212 h 218"/>
                  <a:gd name="T60" fmla="*/ 559 w 933"/>
                  <a:gd name="T61" fmla="*/ 202 h 218"/>
                  <a:gd name="T62" fmla="*/ 575 w 933"/>
                  <a:gd name="T63" fmla="*/ 186 h 218"/>
                  <a:gd name="T64" fmla="*/ 596 w 933"/>
                  <a:gd name="T65" fmla="*/ 176 h 218"/>
                  <a:gd name="T66" fmla="*/ 616 w 933"/>
                  <a:gd name="T67" fmla="*/ 166 h 218"/>
                  <a:gd name="T68" fmla="*/ 632 w 933"/>
                  <a:gd name="T69" fmla="*/ 161 h 218"/>
                  <a:gd name="T70" fmla="*/ 653 w 933"/>
                  <a:gd name="T71" fmla="*/ 155 h 218"/>
                  <a:gd name="T72" fmla="*/ 668 w 933"/>
                  <a:gd name="T73" fmla="*/ 150 h 218"/>
                  <a:gd name="T74" fmla="*/ 689 w 933"/>
                  <a:gd name="T75" fmla="*/ 140 h 218"/>
                  <a:gd name="T76" fmla="*/ 704 w 933"/>
                  <a:gd name="T77" fmla="*/ 135 h 218"/>
                  <a:gd name="T78" fmla="*/ 725 w 933"/>
                  <a:gd name="T79" fmla="*/ 135 h 218"/>
                  <a:gd name="T80" fmla="*/ 746 w 933"/>
                  <a:gd name="T81" fmla="*/ 129 h 218"/>
                  <a:gd name="T82" fmla="*/ 762 w 933"/>
                  <a:gd name="T83" fmla="*/ 129 h 218"/>
                  <a:gd name="T84" fmla="*/ 782 w 933"/>
                  <a:gd name="T85" fmla="*/ 129 h 218"/>
                  <a:gd name="T86" fmla="*/ 798 w 933"/>
                  <a:gd name="T87" fmla="*/ 124 h 218"/>
                  <a:gd name="T88" fmla="*/ 819 w 933"/>
                  <a:gd name="T89" fmla="*/ 124 h 218"/>
                  <a:gd name="T90" fmla="*/ 839 w 933"/>
                  <a:gd name="T91" fmla="*/ 124 h 218"/>
                  <a:gd name="T92" fmla="*/ 855 w 933"/>
                  <a:gd name="T93" fmla="*/ 124 h 218"/>
                  <a:gd name="T94" fmla="*/ 876 w 933"/>
                  <a:gd name="T95" fmla="*/ 129 h 218"/>
                  <a:gd name="T96" fmla="*/ 891 w 933"/>
                  <a:gd name="T97" fmla="*/ 129 h 218"/>
                  <a:gd name="T98" fmla="*/ 912 w 933"/>
                  <a:gd name="T99" fmla="*/ 129 h 218"/>
                  <a:gd name="T100" fmla="*/ 933 w 933"/>
                  <a:gd name="T101" fmla="*/ 12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8">
                    <a:moveTo>
                      <a:pt x="0" y="124"/>
                    </a:moveTo>
                    <a:lnTo>
                      <a:pt x="20" y="124"/>
                    </a:lnTo>
                    <a:lnTo>
                      <a:pt x="36" y="124"/>
                    </a:lnTo>
                    <a:lnTo>
                      <a:pt x="57" y="124"/>
                    </a:lnTo>
                    <a:lnTo>
                      <a:pt x="72" y="124"/>
                    </a:lnTo>
                    <a:lnTo>
                      <a:pt x="93" y="129"/>
                    </a:lnTo>
                    <a:lnTo>
                      <a:pt x="114" y="129"/>
                    </a:lnTo>
                    <a:lnTo>
                      <a:pt x="129" y="129"/>
                    </a:lnTo>
                    <a:lnTo>
                      <a:pt x="150" y="129"/>
                    </a:lnTo>
                    <a:lnTo>
                      <a:pt x="165" y="135"/>
                    </a:lnTo>
                    <a:lnTo>
                      <a:pt x="186" y="140"/>
                    </a:lnTo>
                    <a:lnTo>
                      <a:pt x="207" y="140"/>
                    </a:lnTo>
                    <a:lnTo>
                      <a:pt x="222" y="145"/>
                    </a:lnTo>
                    <a:lnTo>
                      <a:pt x="243" y="140"/>
                    </a:lnTo>
                    <a:lnTo>
                      <a:pt x="259" y="140"/>
                    </a:lnTo>
                    <a:lnTo>
                      <a:pt x="279" y="135"/>
                    </a:lnTo>
                    <a:lnTo>
                      <a:pt x="300" y="124"/>
                    </a:lnTo>
                    <a:lnTo>
                      <a:pt x="316" y="109"/>
                    </a:lnTo>
                    <a:lnTo>
                      <a:pt x="336" y="83"/>
                    </a:lnTo>
                    <a:lnTo>
                      <a:pt x="352" y="57"/>
                    </a:lnTo>
                    <a:lnTo>
                      <a:pt x="373" y="31"/>
                    </a:lnTo>
                    <a:lnTo>
                      <a:pt x="388" y="10"/>
                    </a:lnTo>
                    <a:lnTo>
                      <a:pt x="409" y="0"/>
                    </a:lnTo>
                    <a:lnTo>
                      <a:pt x="430" y="15"/>
                    </a:lnTo>
                    <a:lnTo>
                      <a:pt x="445" y="57"/>
                    </a:lnTo>
                    <a:lnTo>
                      <a:pt x="466" y="119"/>
                    </a:lnTo>
                    <a:lnTo>
                      <a:pt x="482" y="176"/>
                    </a:lnTo>
                    <a:lnTo>
                      <a:pt x="502" y="207"/>
                    </a:lnTo>
                    <a:lnTo>
                      <a:pt x="523" y="218"/>
                    </a:lnTo>
                    <a:lnTo>
                      <a:pt x="539" y="212"/>
                    </a:lnTo>
                    <a:lnTo>
                      <a:pt x="559" y="202"/>
                    </a:lnTo>
                    <a:lnTo>
                      <a:pt x="575" y="186"/>
                    </a:lnTo>
                    <a:lnTo>
                      <a:pt x="596" y="176"/>
                    </a:lnTo>
                    <a:lnTo>
                      <a:pt x="616" y="166"/>
                    </a:lnTo>
                    <a:lnTo>
                      <a:pt x="632" y="161"/>
                    </a:lnTo>
                    <a:lnTo>
                      <a:pt x="653" y="155"/>
                    </a:lnTo>
                    <a:lnTo>
                      <a:pt x="668" y="150"/>
                    </a:lnTo>
                    <a:lnTo>
                      <a:pt x="689" y="140"/>
                    </a:lnTo>
                    <a:lnTo>
                      <a:pt x="704" y="135"/>
                    </a:lnTo>
                    <a:lnTo>
                      <a:pt x="725" y="135"/>
                    </a:lnTo>
                    <a:lnTo>
                      <a:pt x="746" y="129"/>
                    </a:lnTo>
                    <a:lnTo>
                      <a:pt x="762" y="129"/>
                    </a:lnTo>
                    <a:lnTo>
                      <a:pt x="782" y="129"/>
                    </a:lnTo>
                    <a:lnTo>
                      <a:pt x="798" y="124"/>
                    </a:lnTo>
                    <a:lnTo>
                      <a:pt x="819" y="124"/>
                    </a:lnTo>
                    <a:lnTo>
                      <a:pt x="839" y="124"/>
                    </a:lnTo>
                    <a:lnTo>
                      <a:pt x="855" y="124"/>
                    </a:lnTo>
                    <a:lnTo>
                      <a:pt x="876" y="129"/>
                    </a:lnTo>
                    <a:lnTo>
                      <a:pt x="891" y="129"/>
                    </a:lnTo>
                    <a:lnTo>
                      <a:pt x="912" y="129"/>
                    </a:lnTo>
                    <a:lnTo>
                      <a:pt x="933" y="12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7" name="Freeform 219"/>
              <p:cNvSpPr>
                <a:spLocks/>
              </p:cNvSpPr>
              <p:nvPr/>
            </p:nvSpPr>
            <p:spPr bwMode="auto">
              <a:xfrm flipH="1">
                <a:off x="3451" y="2692"/>
                <a:ext cx="240" cy="88"/>
              </a:xfrm>
              <a:custGeom>
                <a:avLst/>
                <a:gdLst>
                  <a:gd name="T0" fmla="*/ 0 w 933"/>
                  <a:gd name="T1" fmla="*/ 140 h 270"/>
                  <a:gd name="T2" fmla="*/ 20 w 933"/>
                  <a:gd name="T3" fmla="*/ 146 h 270"/>
                  <a:gd name="T4" fmla="*/ 36 w 933"/>
                  <a:gd name="T5" fmla="*/ 140 h 270"/>
                  <a:gd name="T6" fmla="*/ 57 w 933"/>
                  <a:gd name="T7" fmla="*/ 146 h 270"/>
                  <a:gd name="T8" fmla="*/ 72 w 933"/>
                  <a:gd name="T9" fmla="*/ 146 h 270"/>
                  <a:gd name="T10" fmla="*/ 93 w 933"/>
                  <a:gd name="T11" fmla="*/ 146 h 270"/>
                  <a:gd name="T12" fmla="*/ 114 w 933"/>
                  <a:gd name="T13" fmla="*/ 146 h 270"/>
                  <a:gd name="T14" fmla="*/ 129 w 933"/>
                  <a:gd name="T15" fmla="*/ 151 h 270"/>
                  <a:gd name="T16" fmla="*/ 150 w 933"/>
                  <a:gd name="T17" fmla="*/ 151 h 270"/>
                  <a:gd name="T18" fmla="*/ 165 w 933"/>
                  <a:gd name="T19" fmla="*/ 156 h 270"/>
                  <a:gd name="T20" fmla="*/ 186 w 933"/>
                  <a:gd name="T21" fmla="*/ 156 h 270"/>
                  <a:gd name="T22" fmla="*/ 207 w 933"/>
                  <a:gd name="T23" fmla="*/ 151 h 270"/>
                  <a:gd name="T24" fmla="*/ 222 w 933"/>
                  <a:gd name="T25" fmla="*/ 146 h 270"/>
                  <a:gd name="T26" fmla="*/ 243 w 933"/>
                  <a:gd name="T27" fmla="*/ 140 h 270"/>
                  <a:gd name="T28" fmla="*/ 259 w 933"/>
                  <a:gd name="T29" fmla="*/ 130 h 270"/>
                  <a:gd name="T30" fmla="*/ 279 w 933"/>
                  <a:gd name="T31" fmla="*/ 99 h 270"/>
                  <a:gd name="T32" fmla="*/ 300 w 933"/>
                  <a:gd name="T33" fmla="*/ 73 h 270"/>
                  <a:gd name="T34" fmla="*/ 316 w 933"/>
                  <a:gd name="T35" fmla="*/ 42 h 270"/>
                  <a:gd name="T36" fmla="*/ 336 w 933"/>
                  <a:gd name="T37" fmla="*/ 11 h 270"/>
                  <a:gd name="T38" fmla="*/ 352 w 933"/>
                  <a:gd name="T39" fmla="*/ 0 h 270"/>
                  <a:gd name="T40" fmla="*/ 373 w 933"/>
                  <a:gd name="T41" fmla="*/ 16 h 270"/>
                  <a:gd name="T42" fmla="*/ 388 w 933"/>
                  <a:gd name="T43" fmla="*/ 68 h 270"/>
                  <a:gd name="T44" fmla="*/ 409 w 933"/>
                  <a:gd name="T45" fmla="*/ 135 h 270"/>
                  <a:gd name="T46" fmla="*/ 430 w 933"/>
                  <a:gd name="T47" fmla="*/ 208 h 270"/>
                  <a:gd name="T48" fmla="*/ 445 w 933"/>
                  <a:gd name="T49" fmla="*/ 254 h 270"/>
                  <a:gd name="T50" fmla="*/ 466 w 933"/>
                  <a:gd name="T51" fmla="*/ 270 h 270"/>
                  <a:gd name="T52" fmla="*/ 482 w 933"/>
                  <a:gd name="T53" fmla="*/ 254 h 270"/>
                  <a:gd name="T54" fmla="*/ 502 w 933"/>
                  <a:gd name="T55" fmla="*/ 234 h 270"/>
                  <a:gd name="T56" fmla="*/ 523 w 933"/>
                  <a:gd name="T57" fmla="*/ 213 h 270"/>
                  <a:gd name="T58" fmla="*/ 539 w 933"/>
                  <a:gd name="T59" fmla="*/ 203 h 270"/>
                  <a:gd name="T60" fmla="*/ 559 w 933"/>
                  <a:gd name="T61" fmla="*/ 187 h 270"/>
                  <a:gd name="T62" fmla="*/ 575 w 933"/>
                  <a:gd name="T63" fmla="*/ 187 h 270"/>
                  <a:gd name="T64" fmla="*/ 596 w 933"/>
                  <a:gd name="T65" fmla="*/ 177 h 270"/>
                  <a:gd name="T66" fmla="*/ 616 w 933"/>
                  <a:gd name="T67" fmla="*/ 171 h 270"/>
                  <a:gd name="T68" fmla="*/ 632 w 933"/>
                  <a:gd name="T69" fmla="*/ 166 h 270"/>
                  <a:gd name="T70" fmla="*/ 653 w 933"/>
                  <a:gd name="T71" fmla="*/ 156 h 270"/>
                  <a:gd name="T72" fmla="*/ 668 w 933"/>
                  <a:gd name="T73" fmla="*/ 156 h 270"/>
                  <a:gd name="T74" fmla="*/ 689 w 933"/>
                  <a:gd name="T75" fmla="*/ 146 h 270"/>
                  <a:gd name="T76" fmla="*/ 704 w 933"/>
                  <a:gd name="T77" fmla="*/ 146 h 270"/>
                  <a:gd name="T78" fmla="*/ 725 w 933"/>
                  <a:gd name="T79" fmla="*/ 140 h 270"/>
                  <a:gd name="T80" fmla="*/ 746 w 933"/>
                  <a:gd name="T81" fmla="*/ 140 h 270"/>
                  <a:gd name="T82" fmla="*/ 762 w 933"/>
                  <a:gd name="T83" fmla="*/ 140 h 270"/>
                  <a:gd name="T84" fmla="*/ 782 w 933"/>
                  <a:gd name="T85" fmla="*/ 140 h 270"/>
                  <a:gd name="T86" fmla="*/ 798 w 933"/>
                  <a:gd name="T87" fmla="*/ 140 h 270"/>
                  <a:gd name="T88" fmla="*/ 819 w 933"/>
                  <a:gd name="T89" fmla="*/ 146 h 270"/>
                  <a:gd name="T90" fmla="*/ 839 w 933"/>
                  <a:gd name="T91" fmla="*/ 140 h 270"/>
                  <a:gd name="T92" fmla="*/ 855 w 933"/>
                  <a:gd name="T93" fmla="*/ 146 h 270"/>
                  <a:gd name="T94" fmla="*/ 876 w 933"/>
                  <a:gd name="T95" fmla="*/ 146 h 270"/>
                  <a:gd name="T96" fmla="*/ 891 w 933"/>
                  <a:gd name="T97" fmla="*/ 146 h 270"/>
                  <a:gd name="T98" fmla="*/ 912 w 933"/>
                  <a:gd name="T99" fmla="*/ 146 h 270"/>
                  <a:gd name="T100" fmla="*/ 933 w 933"/>
                  <a:gd name="T101" fmla="*/ 14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0">
                    <a:moveTo>
                      <a:pt x="0" y="140"/>
                    </a:moveTo>
                    <a:lnTo>
                      <a:pt x="20" y="146"/>
                    </a:lnTo>
                    <a:lnTo>
                      <a:pt x="36" y="140"/>
                    </a:lnTo>
                    <a:lnTo>
                      <a:pt x="57" y="146"/>
                    </a:lnTo>
                    <a:lnTo>
                      <a:pt x="72" y="146"/>
                    </a:lnTo>
                    <a:lnTo>
                      <a:pt x="93" y="146"/>
                    </a:lnTo>
                    <a:lnTo>
                      <a:pt x="114" y="146"/>
                    </a:lnTo>
                    <a:lnTo>
                      <a:pt x="129" y="151"/>
                    </a:lnTo>
                    <a:lnTo>
                      <a:pt x="150" y="151"/>
                    </a:lnTo>
                    <a:lnTo>
                      <a:pt x="165" y="156"/>
                    </a:lnTo>
                    <a:lnTo>
                      <a:pt x="186" y="156"/>
                    </a:lnTo>
                    <a:lnTo>
                      <a:pt x="207" y="151"/>
                    </a:lnTo>
                    <a:lnTo>
                      <a:pt x="222" y="146"/>
                    </a:lnTo>
                    <a:lnTo>
                      <a:pt x="243" y="140"/>
                    </a:lnTo>
                    <a:lnTo>
                      <a:pt x="259" y="130"/>
                    </a:lnTo>
                    <a:lnTo>
                      <a:pt x="279" y="99"/>
                    </a:lnTo>
                    <a:lnTo>
                      <a:pt x="300" y="73"/>
                    </a:lnTo>
                    <a:lnTo>
                      <a:pt x="316" y="42"/>
                    </a:lnTo>
                    <a:lnTo>
                      <a:pt x="336" y="11"/>
                    </a:lnTo>
                    <a:lnTo>
                      <a:pt x="352" y="0"/>
                    </a:lnTo>
                    <a:lnTo>
                      <a:pt x="373" y="16"/>
                    </a:lnTo>
                    <a:lnTo>
                      <a:pt x="388" y="68"/>
                    </a:lnTo>
                    <a:lnTo>
                      <a:pt x="409" y="135"/>
                    </a:lnTo>
                    <a:lnTo>
                      <a:pt x="430" y="208"/>
                    </a:lnTo>
                    <a:lnTo>
                      <a:pt x="445" y="254"/>
                    </a:lnTo>
                    <a:lnTo>
                      <a:pt x="466" y="270"/>
                    </a:lnTo>
                    <a:lnTo>
                      <a:pt x="482" y="254"/>
                    </a:lnTo>
                    <a:lnTo>
                      <a:pt x="502" y="234"/>
                    </a:lnTo>
                    <a:lnTo>
                      <a:pt x="523" y="213"/>
                    </a:lnTo>
                    <a:lnTo>
                      <a:pt x="539" y="203"/>
                    </a:lnTo>
                    <a:lnTo>
                      <a:pt x="559" y="187"/>
                    </a:lnTo>
                    <a:lnTo>
                      <a:pt x="575" y="187"/>
                    </a:lnTo>
                    <a:lnTo>
                      <a:pt x="596" y="177"/>
                    </a:lnTo>
                    <a:lnTo>
                      <a:pt x="616" y="171"/>
                    </a:lnTo>
                    <a:lnTo>
                      <a:pt x="632" y="166"/>
                    </a:lnTo>
                    <a:lnTo>
                      <a:pt x="653" y="156"/>
                    </a:lnTo>
                    <a:lnTo>
                      <a:pt x="668" y="156"/>
                    </a:lnTo>
                    <a:lnTo>
                      <a:pt x="689" y="146"/>
                    </a:lnTo>
                    <a:lnTo>
                      <a:pt x="704" y="146"/>
                    </a:lnTo>
                    <a:lnTo>
                      <a:pt x="725" y="140"/>
                    </a:lnTo>
                    <a:lnTo>
                      <a:pt x="746" y="140"/>
                    </a:lnTo>
                    <a:lnTo>
                      <a:pt x="762" y="140"/>
                    </a:lnTo>
                    <a:lnTo>
                      <a:pt x="782" y="140"/>
                    </a:lnTo>
                    <a:lnTo>
                      <a:pt x="798" y="140"/>
                    </a:lnTo>
                    <a:lnTo>
                      <a:pt x="819" y="146"/>
                    </a:lnTo>
                    <a:lnTo>
                      <a:pt x="839" y="140"/>
                    </a:lnTo>
                    <a:lnTo>
                      <a:pt x="855" y="146"/>
                    </a:lnTo>
                    <a:lnTo>
                      <a:pt x="876" y="146"/>
                    </a:lnTo>
                    <a:lnTo>
                      <a:pt x="891" y="146"/>
                    </a:lnTo>
                    <a:lnTo>
                      <a:pt x="912" y="146"/>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8" name="Freeform 220"/>
              <p:cNvSpPr>
                <a:spLocks/>
              </p:cNvSpPr>
              <p:nvPr/>
            </p:nvSpPr>
            <p:spPr bwMode="auto">
              <a:xfrm flipH="1">
                <a:off x="3451" y="2692"/>
                <a:ext cx="240" cy="88"/>
              </a:xfrm>
              <a:custGeom>
                <a:avLst/>
                <a:gdLst>
                  <a:gd name="T0" fmla="*/ 0 w 933"/>
                  <a:gd name="T1" fmla="*/ 140 h 270"/>
                  <a:gd name="T2" fmla="*/ 20 w 933"/>
                  <a:gd name="T3" fmla="*/ 146 h 270"/>
                  <a:gd name="T4" fmla="*/ 36 w 933"/>
                  <a:gd name="T5" fmla="*/ 140 h 270"/>
                  <a:gd name="T6" fmla="*/ 57 w 933"/>
                  <a:gd name="T7" fmla="*/ 146 h 270"/>
                  <a:gd name="T8" fmla="*/ 72 w 933"/>
                  <a:gd name="T9" fmla="*/ 146 h 270"/>
                  <a:gd name="T10" fmla="*/ 93 w 933"/>
                  <a:gd name="T11" fmla="*/ 146 h 270"/>
                  <a:gd name="T12" fmla="*/ 114 w 933"/>
                  <a:gd name="T13" fmla="*/ 146 h 270"/>
                  <a:gd name="T14" fmla="*/ 129 w 933"/>
                  <a:gd name="T15" fmla="*/ 151 h 270"/>
                  <a:gd name="T16" fmla="*/ 150 w 933"/>
                  <a:gd name="T17" fmla="*/ 151 h 270"/>
                  <a:gd name="T18" fmla="*/ 165 w 933"/>
                  <a:gd name="T19" fmla="*/ 156 h 270"/>
                  <a:gd name="T20" fmla="*/ 186 w 933"/>
                  <a:gd name="T21" fmla="*/ 156 h 270"/>
                  <a:gd name="T22" fmla="*/ 207 w 933"/>
                  <a:gd name="T23" fmla="*/ 151 h 270"/>
                  <a:gd name="T24" fmla="*/ 222 w 933"/>
                  <a:gd name="T25" fmla="*/ 146 h 270"/>
                  <a:gd name="T26" fmla="*/ 243 w 933"/>
                  <a:gd name="T27" fmla="*/ 140 h 270"/>
                  <a:gd name="T28" fmla="*/ 259 w 933"/>
                  <a:gd name="T29" fmla="*/ 130 h 270"/>
                  <a:gd name="T30" fmla="*/ 279 w 933"/>
                  <a:gd name="T31" fmla="*/ 99 h 270"/>
                  <a:gd name="T32" fmla="*/ 300 w 933"/>
                  <a:gd name="T33" fmla="*/ 73 h 270"/>
                  <a:gd name="T34" fmla="*/ 316 w 933"/>
                  <a:gd name="T35" fmla="*/ 42 h 270"/>
                  <a:gd name="T36" fmla="*/ 336 w 933"/>
                  <a:gd name="T37" fmla="*/ 11 h 270"/>
                  <a:gd name="T38" fmla="*/ 352 w 933"/>
                  <a:gd name="T39" fmla="*/ 0 h 270"/>
                  <a:gd name="T40" fmla="*/ 373 w 933"/>
                  <a:gd name="T41" fmla="*/ 16 h 270"/>
                  <a:gd name="T42" fmla="*/ 388 w 933"/>
                  <a:gd name="T43" fmla="*/ 68 h 270"/>
                  <a:gd name="T44" fmla="*/ 409 w 933"/>
                  <a:gd name="T45" fmla="*/ 135 h 270"/>
                  <a:gd name="T46" fmla="*/ 430 w 933"/>
                  <a:gd name="T47" fmla="*/ 208 h 270"/>
                  <a:gd name="T48" fmla="*/ 445 w 933"/>
                  <a:gd name="T49" fmla="*/ 254 h 270"/>
                  <a:gd name="T50" fmla="*/ 466 w 933"/>
                  <a:gd name="T51" fmla="*/ 270 h 270"/>
                  <a:gd name="T52" fmla="*/ 482 w 933"/>
                  <a:gd name="T53" fmla="*/ 254 h 270"/>
                  <a:gd name="T54" fmla="*/ 502 w 933"/>
                  <a:gd name="T55" fmla="*/ 234 h 270"/>
                  <a:gd name="T56" fmla="*/ 523 w 933"/>
                  <a:gd name="T57" fmla="*/ 213 h 270"/>
                  <a:gd name="T58" fmla="*/ 539 w 933"/>
                  <a:gd name="T59" fmla="*/ 203 h 270"/>
                  <a:gd name="T60" fmla="*/ 559 w 933"/>
                  <a:gd name="T61" fmla="*/ 187 h 270"/>
                  <a:gd name="T62" fmla="*/ 575 w 933"/>
                  <a:gd name="T63" fmla="*/ 187 h 270"/>
                  <a:gd name="T64" fmla="*/ 596 w 933"/>
                  <a:gd name="T65" fmla="*/ 177 h 270"/>
                  <a:gd name="T66" fmla="*/ 616 w 933"/>
                  <a:gd name="T67" fmla="*/ 171 h 270"/>
                  <a:gd name="T68" fmla="*/ 632 w 933"/>
                  <a:gd name="T69" fmla="*/ 166 h 270"/>
                  <a:gd name="T70" fmla="*/ 653 w 933"/>
                  <a:gd name="T71" fmla="*/ 156 h 270"/>
                  <a:gd name="T72" fmla="*/ 668 w 933"/>
                  <a:gd name="T73" fmla="*/ 156 h 270"/>
                  <a:gd name="T74" fmla="*/ 689 w 933"/>
                  <a:gd name="T75" fmla="*/ 146 h 270"/>
                  <a:gd name="T76" fmla="*/ 704 w 933"/>
                  <a:gd name="T77" fmla="*/ 146 h 270"/>
                  <a:gd name="T78" fmla="*/ 725 w 933"/>
                  <a:gd name="T79" fmla="*/ 140 h 270"/>
                  <a:gd name="T80" fmla="*/ 746 w 933"/>
                  <a:gd name="T81" fmla="*/ 140 h 270"/>
                  <a:gd name="T82" fmla="*/ 762 w 933"/>
                  <a:gd name="T83" fmla="*/ 140 h 270"/>
                  <a:gd name="T84" fmla="*/ 782 w 933"/>
                  <a:gd name="T85" fmla="*/ 140 h 270"/>
                  <a:gd name="T86" fmla="*/ 798 w 933"/>
                  <a:gd name="T87" fmla="*/ 140 h 270"/>
                  <a:gd name="T88" fmla="*/ 819 w 933"/>
                  <a:gd name="T89" fmla="*/ 146 h 270"/>
                  <a:gd name="T90" fmla="*/ 839 w 933"/>
                  <a:gd name="T91" fmla="*/ 140 h 270"/>
                  <a:gd name="T92" fmla="*/ 855 w 933"/>
                  <a:gd name="T93" fmla="*/ 146 h 270"/>
                  <a:gd name="T94" fmla="*/ 876 w 933"/>
                  <a:gd name="T95" fmla="*/ 146 h 270"/>
                  <a:gd name="T96" fmla="*/ 891 w 933"/>
                  <a:gd name="T97" fmla="*/ 146 h 270"/>
                  <a:gd name="T98" fmla="*/ 912 w 933"/>
                  <a:gd name="T99" fmla="*/ 146 h 270"/>
                  <a:gd name="T100" fmla="*/ 933 w 933"/>
                  <a:gd name="T101" fmla="*/ 14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0">
                    <a:moveTo>
                      <a:pt x="0" y="140"/>
                    </a:moveTo>
                    <a:lnTo>
                      <a:pt x="20" y="146"/>
                    </a:lnTo>
                    <a:lnTo>
                      <a:pt x="36" y="140"/>
                    </a:lnTo>
                    <a:lnTo>
                      <a:pt x="57" y="146"/>
                    </a:lnTo>
                    <a:lnTo>
                      <a:pt x="72" y="146"/>
                    </a:lnTo>
                    <a:lnTo>
                      <a:pt x="93" y="146"/>
                    </a:lnTo>
                    <a:lnTo>
                      <a:pt x="114" y="146"/>
                    </a:lnTo>
                    <a:lnTo>
                      <a:pt x="129" y="151"/>
                    </a:lnTo>
                    <a:lnTo>
                      <a:pt x="150" y="151"/>
                    </a:lnTo>
                    <a:lnTo>
                      <a:pt x="165" y="156"/>
                    </a:lnTo>
                    <a:lnTo>
                      <a:pt x="186" y="156"/>
                    </a:lnTo>
                    <a:lnTo>
                      <a:pt x="207" y="151"/>
                    </a:lnTo>
                    <a:lnTo>
                      <a:pt x="222" y="146"/>
                    </a:lnTo>
                    <a:lnTo>
                      <a:pt x="243" y="140"/>
                    </a:lnTo>
                    <a:lnTo>
                      <a:pt x="259" y="130"/>
                    </a:lnTo>
                    <a:lnTo>
                      <a:pt x="279" y="99"/>
                    </a:lnTo>
                    <a:lnTo>
                      <a:pt x="300" y="73"/>
                    </a:lnTo>
                    <a:lnTo>
                      <a:pt x="316" y="42"/>
                    </a:lnTo>
                    <a:lnTo>
                      <a:pt x="336" y="11"/>
                    </a:lnTo>
                    <a:lnTo>
                      <a:pt x="352" y="0"/>
                    </a:lnTo>
                    <a:lnTo>
                      <a:pt x="373" y="16"/>
                    </a:lnTo>
                    <a:lnTo>
                      <a:pt x="388" y="68"/>
                    </a:lnTo>
                    <a:lnTo>
                      <a:pt x="409" y="135"/>
                    </a:lnTo>
                    <a:lnTo>
                      <a:pt x="430" y="208"/>
                    </a:lnTo>
                    <a:lnTo>
                      <a:pt x="445" y="254"/>
                    </a:lnTo>
                    <a:lnTo>
                      <a:pt x="466" y="270"/>
                    </a:lnTo>
                    <a:lnTo>
                      <a:pt x="482" y="254"/>
                    </a:lnTo>
                    <a:lnTo>
                      <a:pt x="502" y="234"/>
                    </a:lnTo>
                    <a:lnTo>
                      <a:pt x="523" y="213"/>
                    </a:lnTo>
                    <a:lnTo>
                      <a:pt x="539" y="203"/>
                    </a:lnTo>
                    <a:lnTo>
                      <a:pt x="559" y="187"/>
                    </a:lnTo>
                    <a:lnTo>
                      <a:pt x="575" y="187"/>
                    </a:lnTo>
                    <a:lnTo>
                      <a:pt x="596" y="177"/>
                    </a:lnTo>
                    <a:lnTo>
                      <a:pt x="616" y="171"/>
                    </a:lnTo>
                    <a:lnTo>
                      <a:pt x="632" y="166"/>
                    </a:lnTo>
                    <a:lnTo>
                      <a:pt x="653" y="156"/>
                    </a:lnTo>
                    <a:lnTo>
                      <a:pt x="668" y="156"/>
                    </a:lnTo>
                    <a:lnTo>
                      <a:pt x="689" y="146"/>
                    </a:lnTo>
                    <a:lnTo>
                      <a:pt x="704" y="146"/>
                    </a:lnTo>
                    <a:lnTo>
                      <a:pt x="725" y="140"/>
                    </a:lnTo>
                    <a:lnTo>
                      <a:pt x="746" y="140"/>
                    </a:lnTo>
                    <a:lnTo>
                      <a:pt x="762" y="140"/>
                    </a:lnTo>
                    <a:lnTo>
                      <a:pt x="782" y="140"/>
                    </a:lnTo>
                    <a:lnTo>
                      <a:pt x="798" y="140"/>
                    </a:lnTo>
                    <a:lnTo>
                      <a:pt x="819" y="146"/>
                    </a:lnTo>
                    <a:lnTo>
                      <a:pt x="839" y="140"/>
                    </a:lnTo>
                    <a:lnTo>
                      <a:pt x="855" y="146"/>
                    </a:lnTo>
                    <a:lnTo>
                      <a:pt x="876" y="146"/>
                    </a:lnTo>
                    <a:lnTo>
                      <a:pt x="891" y="146"/>
                    </a:lnTo>
                    <a:lnTo>
                      <a:pt x="912" y="146"/>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29" name="Freeform 221"/>
              <p:cNvSpPr>
                <a:spLocks/>
              </p:cNvSpPr>
              <p:nvPr/>
            </p:nvSpPr>
            <p:spPr bwMode="auto">
              <a:xfrm flipH="1">
                <a:off x="3451" y="2603"/>
                <a:ext cx="240" cy="81"/>
              </a:xfrm>
              <a:custGeom>
                <a:avLst/>
                <a:gdLst>
                  <a:gd name="T0" fmla="*/ 0 w 933"/>
                  <a:gd name="T1" fmla="*/ 140 h 249"/>
                  <a:gd name="T2" fmla="*/ 20 w 933"/>
                  <a:gd name="T3" fmla="*/ 140 h 249"/>
                  <a:gd name="T4" fmla="*/ 36 w 933"/>
                  <a:gd name="T5" fmla="*/ 140 h 249"/>
                  <a:gd name="T6" fmla="*/ 57 w 933"/>
                  <a:gd name="T7" fmla="*/ 140 h 249"/>
                  <a:gd name="T8" fmla="*/ 72 w 933"/>
                  <a:gd name="T9" fmla="*/ 140 h 249"/>
                  <a:gd name="T10" fmla="*/ 93 w 933"/>
                  <a:gd name="T11" fmla="*/ 145 h 249"/>
                  <a:gd name="T12" fmla="*/ 114 w 933"/>
                  <a:gd name="T13" fmla="*/ 145 h 249"/>
                  <a:gd name="T14" fmla="*/ 129 w 933"/>
                  <a:gd name="T15" fmla="*/ 145 h 249"/>
                  <a:gd name="T16" fmla="*/ 150 w 933"/>
                  <a:gd name="T17" fmla="*/ 150 h 249"/>
                  <a:gd name="T18" fmla="*/ 165 w 933"/>
                  <a:gd name="T19" fmla="*/ 150 h 249"/>
                  <a:gd name="T20" fmla="*/ 186 w 933"/>
                  <a:gd name="T21" fmla="*/ 145 h 249"/>
                  <a:gd name="T22" fmla="*/ 207 w 933"/>
                  <a:gd name="T23" fmla="*/ 134 h 249"/>
                  <a:gd name="T24" fmla="*/ 222 w 933"/>
                  <a:gd name="T25" fmla="*/ 114 h 249"/>
                  <a:gd name="T26" fmla="*/ 243 w 933"/>
                  <a:gd name="T27" fmla="*/ 83 h 249"/>
                  <a:gd name="T28" fmla="*/ 259 w 933"/>
                  <a:gd name="T29" fmla="*/ 52 h 249"/>
                  <a:gd name="T30" fmla="*/ 279 w 933"/>
                  <a:gd name="T31" fmla="*/ 20 h 249"/>
                  <a:gd name="T32" fmla="*/ 300 w 933"/>
                  <a:gd name="T33" fmla="*/ 0 h 249"/>
                  <a:gd name="T34" fmla="*/ 316 w 933"/>
                  <a:gd name="T35" fmla="*/ 5 h 249"/>
                  <a:gd name="T36" fmla="*/ 336 w 933"/>
                  <a:gd name="T37" fmla="*/ 41 h 249"/>
                  <a:gd name="T38" fmla="*/ 352 w 933"/>
                  <a:gd name="T39" fmla="*/ 114 h 249"/>
                  <a:gd name="T40" fmla="*/ 373 w 933"/>
                  <a:gd name="T41" fmla="*/ 181 h 249"/>
                  <a:gd name="T42" fmla="*/ 388 w 933"/>
                  <a:gd name="T43" fmla="*/ 228 h 249"/>
                  <a:gd name="T44" fmla="*/ 409 w 933"/>
                  <a:gd name="T45" fmla="*/ 249 h 249"/>
                  <a:gd name="T46" fmla="*/ 430 w 933"/>
                  <a:gd name="T47" fmla="*/ 249 h 249"/>
                  <a:gd name="T48" fmla="*/ 445 w 933"/>
                  <a:gd name="T49" fmla="*/ 233 h 249"/>
                  <a:gd name="T50" fmla="*/ 466 w 933"/>
                  <a:gd name="T51" fmla="*/ 217 h 249"/>
                  <a:gd name="T52" fmla="*/ 482 w 933"/>
                  <a:gd name="T53" fmla="*/ 202 h 249"/>
                  <a:gd name="T54" fmla="*/ 502 w 933"/>
                  <a:gd name="T55" fmla="*/ 191 h 249"/>
                  <a:gd name="T56" fmla="*/ 523 w 933"/>
                  <a:gd name="T57" fmla="*/ 186 h 249"/>
                  <a:gd name="T58" fmla="*/ 539 w 933"/>
                  <a:gd name="T59" fmla="*/ 181 h 249"/>
                  <a:gd name="T60" fmla="*/ 559 w 933"/>
                  <a:gd name="T61" fmla="*/ 176 h 249"/>
                  <a:gd name="T62" fmla="*/ 575 w 933"/>
                  <a:gd name="T63" fmla="*/ 166 h 249"/>
                  <a:gd name="T64" fmla="*/ 596 w 933"/>
                  <a:gd name="T65" fmla="*/ 160 h 249"/>
                  <a:gd name="T66" fmla="*/ 616 w 933"/>
                  <a:gd name="T67" fmla="*/ 160 h 249"/>
                  <a:gd name="T68" fmla="*/ 632 w 933"/>
                  <a:gd name="T69" fmla="*/ 155 h 249"/>
                  <a:gd name="T70" fmla="*/ 653 w 933"/>
                  <a:gd name="T71" fmla="*/ 150 h 249"/>
                  <a:gd name="T72" fmla="*/ 668 w 933"/>
                  <a:gd name="T73" fmla="*/ 145 h 249"/>
                  <a:gd name="T74" fmla="*/ 689 w 933"/>
                  <a:gd name="T75" fmla="*/ 140 h 249"/>
                  <a:gd name="T76" fmla="*/ 704 w 933"/>
                  <a:gd name="T77" fmla="*/ 140 h 249"/>
                  <a:gd name="T78" fmla="*/ 725 w 933"/>
                  <a:gd name="T79" fmla="*/ 134 h 249"/>
                  <a:gd name="T80" fmla="*/ 746 w 933"/>
                  <a:gd name="T81" fmla="*/ 134 h 249"/>
                  <a:gd name="T82" fmla="*/ 762 w 933"/>
                  <a:gd name="T83" fmla="*/ 140 h 249"/>
                  <a:gd name="T84" fmla="*/ 782 w 933"/>
                  <a:gd name="T85" fmla="*/ 140 h 249"/>
                  <a:gd name="T86" fmla="*/ 798 w 933"/>
                  <a:gd name="T87" fmla="*/ 140 h 249"/>
                  <a:gd name="T88" fmla="*/ 819 w 933"/>
                  <a:gd name="T89" fmla="*/ 140 h 249"/>
                  <a:gd name="T90" fmla="*/ 839 w 933"/>
                  <a:gd name="T91" fmla="*/ 140 h 249"/>
                  <a:gd name="T92" fmla="*/ 855 w 933"/>
                  <a:gd name="T93" fmla="*/ 140 h 249"/>
                  <a:gd name="T94" fmla="*/ 876 w 933"/>
                  <a:gd name="T95" fmla="*/ 140 h 249"/>
                  <a:gd name="T96" fmla="*/ 891 w 933"/>
                  <a:gd name="T97" fmla="*/ 140 h 249"/>
                  <a:gd name="T98" fmla="*/ 912 w 933"/>
                  <a:gd name="T99" fmla="*/ 140 h 249"/>
                  <a:gd name="T100" fmla="*/ 933 w 933"/>
                  <a:gd name="T101" fmla="*/ 1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49">
                    <a:moveTo>
                      <a:pt x="0" y="140"/>
                    </a:moveTo>
                    <a:lnTo>
                      <a:pt x="20" y="140"/>
                    </a:lnTo>
                    <a:lnTo>
                      <a:pt x="36" y="140"/>
                    </a:lnTo>
                    <a:lnTo>
                      <a:pt x="57" y="140"/>
                    </a:lnTo>
                    <a:lnTo>
                      <a:pt x="72" y="140"/>
                    </a:lnTo>
                    <a:lnTo>
                      <a:pt x="93" y="145"/>
                    </a:lnTo>
                    <a:lnTo>
                      <a:pt x="114" y="145"/>
                    </a:lnTo>
                    <a:lnTo>
                      <a:pt x="129" y="145"/>
                    </a:lnTo>
                    <a:lnTo>
                      <a:pt x="150" y="150"/>
                    </a:lnTo>
                    <a:lnTo>
                      <a:pt x="165" y="150"/>
                    </a:lnTo>
                    <a:lnTo>
                      <a:pt x="186" y="145"/>
                    </a:lnTo>
                    <a:lnTo>
                      <a:pt x="207" y="134"/>
                    </a:lnTo>
                    <a:lnTo>
                      <a:pt x="222" y="114"/>
                    </a:lnTo>
                    <a:lnTo>
                      <a:pt x="243" y="83"/>
                    </a:lnTo>
                    <a:lnTo>
                      <a:pt x="259" y="52"/>
                    </a:lnTo>
                    <a:lnTo>
                      <a:pt x="279" y="20"/>
                    </a:lnTo>
                    <a:lnTo>
                      <a:pt x="300" y="0"/>
                    </a:lnTo>
                    <a:lnTo>
                      <a:pt x="316" y="5"/>
                    </a:lnTo>
                    <a:lnTo>
                      <a:pt x="336" y="41"/>
                    </a:lnTo>
                    <a:lnTo>
                      <a:pt x="352" y="114"/>
                    </a:lnTo>
                    <a:lnTo>
                      <a:pt x="373" y="181"/>
                    </a:lnTo>
                    <a:lnTo>
                      <a:pt x="388" y="228"/>
                    </a:lnTo>
                    <a:lnTo>
                      <a:pt x="409" y="249"/>
                    </a:lnTo>
                    <a:lnTo>
                      <a:pt x="430" y="249"/>
                    </a:lnTo>
                    <a:lnTo>
                      <a:pt x="445" y="233"/>
                    </a:lnTo>
                    <a:lnTo>
                      <a:pt x="466" y="217"/>
                    </a:lnTo>
                    <a:lnTo>
                      <a:pt x="482" y="202"/>
                    </a:lnTo>
                    <a:lnTo>
                      <a:pt x="502" y="191"/>
                    </a:lnTo>
                    <a:lnTo>
                      <a:pt x="523" y="186"/>
                    </a:lnTo>
                    <a:lnTo>
                      <a:pt x="539" y="181"/>
                    </a:lnTo>
                    <a:lnTo>
                      <a:pt x="559" y="176"/>
                    </a:lnTo>
                    <a:lnTo>
                      <a:pt x="575" y="166"/>
                    </a:lnTo>
                    <a:lnTo>
                      <a:pt x="596" y="160"/>
                    </a:lnTo>
                    <a:lnTo>
                      <a:pt x="616" y="160"/>
                    </a:lnTo>
                    <a:lnTo>
                      <a:pt x="632" y="155"/>
                    </a:lnTo>
                    <a:lnTo>
                      <a:pt x="653" y="150"/>
                    </a:lnTo>
                    <a:lnTo>
                      <a:pt x="668" y="145"/>
                    </a:lnTo>
                    <a:lnTo>
                      <a:pt x="689" y="140"/>
                    </a:lnTo>
                    <a:lnTo>
                      <a:pt x="704" y="140"/>
                    </a:lnTo>
                    <a:lnTo>
                      <a:pt x="725" y="134"/>
                    </a:lnTo>
                    <a:lnTo>
                      <a:pt x="746" y="134"/>
                    </a:lnTo>
                    <a:lnTo>
                      <a:pt x="762" y="140"/>
                    </a:lnTo>
                    <a:lnTo>
                      <a:pt x="782" y="140"/>
                    </a:lnTo>
                    <a:lnTo>
                      <a:pt x="798" y="140"/>
                    </a:lnTo>
                    <a:lnTo>
                      <a:pt x="819" y="140"/>
                    </a:lnTo>
                    <a:lnTo>
                      <a:pt x="839" y="140"/>
                    </a:lnTo>
                    <a:lnTo>
                      <a:pt x="855" y="140"/>
                    </a:lnTo>
                    <a:lnTo>
                      <a:pt x="876" y="140"/>
                    </a:lnTo>
                    <a:lnTo>
                      <a:pt x="891" y="140"/>
                    </a:lnTo>
                    <a:lnTo>
                      <a:pt x="912" y="140"/>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0" name="Freeform 222"/>
              <p:cNvSpPr>
                <a:spLocks/>
              </p:cNvSpPr>
              <p:nvPr/>
            </p:nvSpPr>
            <p:spPr bwMode="auto">
              <a:xfrm flipH="1">
                <a:off x="3451" y="2603"/>
                <a:ext cx="240" cy="81"/>
              </a:xfrm>
              <a:custGeom>
                <a:avLst/>
                <a:gdLst>
                  <a:gd name="T0" fmla="*/ 0 w 933"/>
                  <a:gd name="T1" fmla="*/ 140 h 249"/>
                  <a:gd name="T2" fmla="*/ 20 w 933"/>
                  <a:gd name="T3" fmla="*/ 140 h 249"/>
                  <a:gd name="T4" fmla="*/ 36 w 933"/>
                  <a:gd name="T5" fmla="*/ 140 h 249"/>
                  <a:gd name="T6" fmla="*/ 57 w 933"/>
                  <a:gd name="T7" fmla="*/ 140 h 249"/>
                  <a:gd name="T8" fmla="*/ 72 w 933"/>
                  <a:gd name="T9" fmla="*/ 140 h 249"/>
                  <a:gd name="T10" fmla="*/ 93 w 933"/>
                  <a:gd name="T11" fmla="*/ 145 h 249"/>
                  <a:gd name="T12" fmla="*/ 114 w 933"/>
                  <a:gd name="T13" fmla="*/ 145 h 249"/>
                  <a:gd name="T14" fmla="*/ 129 w 933"/>
                  <a:gd name="T15" fmla="*/ 145 h 249"/>
                  <a:gd name="T16" fmla="*/ 150 w 933"/>
                  <a:gd name="T17" fmla="*/ 150 h 249"/>
                  <a:gd name="T18" fmla="*/ 165 w 933"/>
                  <a:gd name="T19" fmla="*/ 150 h 249"/>
                  <a:gd name="T20" fmla="*/ 186 w 933"/>
                  <a:gd name="T21" fmla="*/ 145 h 249"/>
                  <a:gd name="T22" fmla="*/ 207 w 933"/>
                  <a:gd name="T23" fmla="*/ 134 h 249"/>
                  <a:gd name="T24" fmla="*/ 222 w 933"/>
                  <a:gd name="T25" fmla="*/ 114 h 249"/>
                  <a:gd name="T26" fmla="*/ 243 w 933"/>
                  <a:gd name="T27" fmla="*/ 83 h 249"/>
                  <a:gd name="T28" fmla="*/ 259 w 933"/>
                  <a:gd name="T29" fmla="*/ 52 h 249"/>
                  <a:gd name="T30" fmla="*/ 279 w 933"/>
                  <a:gd name="T31" fmla="*/ 20 h 249"/>
                  <a:gd name="T32" fmla="*/ 300 w 933"/>
                  <a:gd name="T33" fmla="*/ 0 h 249"/>
                  <a:gd name="T34" fmla="*/ 316 w 933"/>
                  <a:gd name="T35" fmla="*/ 5 h 249"/>
                  <a:gd name="T36" fmla="*/ 336 w 933"/>
                  <a:gd name="T37" fmla="*/ 41 h 249"/>
                  <a:gd name="T38" fmla="*/ 352 w 933"/>
                  <a:gd name="T39" fmla="*/ 114 h 249"/>
                  <a:gd name="T40" fmla="*/ 373 w 933"/>
                  <a:gd name="T41" fmla="*/ 181 h 249"/>
                  <a:gd name="T42" fmla="*/ 388 w 933"/>
                  <a:gd name="T43" fmla="*/ 228 h 249"/>
                  <a:gd name="T44" fmla="*/ 409 w 933"/>
                  <a:gd name="T45" fmla="*/ 249 h 249"/>
                  <a:gd name="T46" fmla="*/ 430 w 933"/>
                  <a:gd name="T47" fmla="*/ 249 h 249"/>
                  <a:gd name="T48" fmla="*/ 445 w 933"/>
                  <a:gd name="T49" fmla="*/ 233 h 249"/>
                  <a:gd name="T50" fmla="*/ 466 w 933"/>
                  <a:gd name="T51" fmla="*/ 217 h 249"/>
                  <a:gd name="T52" fmla="*/ 482 w 933"/>
                  <a:gd name="T53" fmla="*/ 202 h 249"/>
                  <a:gd name="T54" fmla="*/ 502 w 933"/>
                  <a:gd name="T55" fmla="*/ 191 h 249"/>
                  <a:gd name="T56" fmla="*/ 523 w 933"/>
                  <a:gd name="T57" fmla="*/ 186 h 249"/>
                  <a:gd name="T58" fmla="*/ 539 w 933"/>
                  <a:gd name="T59" fmla="*/ 181 h 249"/>
                  <a:gd name="T60" fmla="*/ 559 w 933"/>
                  <a:gd name="T61" fmla="*/ 176 h 249"/>
                  <a:gd name="T62" fmla="*/ 575 w 933"/>
                  <a:gd name="T63" fmla="*/ 166 h 249"/>
                  <a:gd name="T64" fmla="*/ 596 w 933"/>
                  <a:gd name="T65" fmla="*/ 160 h 249"/>
                  <a:gd name="T66" fmla="*/ 616 w 933"/>
                  <a:gd name="T67" fmla="*/ 160 h 249"/>
                  <a:gd name="T68" fmla="*/ 632 w 933"/>
                  <a:gd name="T69" fmla="*/ 155 h 249"/>
                  <a:gd name="T70" fmla="*/ 653 w 933"/>
                  <a:gd name="T71" fmla="*/ 150 h 249"/>
                  <a:gd name="T72" fmla="*/ 668 w 933"/>
                  <a:gd name="T73" fmla="*/ 145 h 249"/>
                  <a:gd name="T74" fmla="*/ 689 w 933"/>
                  <a:gd name="T75" fmla="*/ 140 h 249"/>
                  <a:gd name="T76" fmla="*/ 704 w 933"/>
                  <a:gd name="T77" fmla="*/ 140 h 249"/>
                  <a:gd name="T78" fmla="*/ 725 w 933"/>
                  <a:gd name="T79" fmla="*/ 134 h 249"/>
                  <a:gd name="T80" fmla="*/ 746 w 933"/>
                  <a:gd name="T81" fmla="*/ 134 h 249"/>
                  <a:gd name="T82" fmla="*/ 762 w 933"/>
                  <a:gd name="T83" fmla="*/ 140 h 249"/>
                  <a:gd name="T84" fmla="*/ 782 w 933"/>
                  <a:gd name="T85" fmla="*/ 140 h 249"/>
                  <a:gd name="T86" fmla="*/ 798 w 933"/>
                  <a:gd name="T87" fmla="*/ 140 h 249"/>
                  <a:gd name="T88" fmla="*/ 819 w 933"/>
                  <a:gd name="T89" fmla="*/ 140 h 249"/>
                  <a:gd name="T90" fmla="*/ 839 w 933"/>
                  <a:gd name="T91" fmla="*/ 140 h 249"/>
                  <a:gd name="T92" fmla="*/ 855 w 933"/>
                  <a:gd name="T93" fmla="*/ 140 h 249"/>
                  <a:gd name="T94" fmla="*/ 876 w 933"/>
                  <a:gd name="T95" fmla="*/ 140 h 249"/>
                  <a:gd name="T96" fmla="*/ 891 w 933"/>
                  <a:gd name="T97" fmla="*/ 140 h 249"/>
                  <a:gd name="T98" fmla="*/ 912 w 933"/>
                  <a:gd name="T99" fmla="*/ 140 h 249"/>
                  <a:gd name="T100" fmla="*/ 933 w 933"/>
                  <a:gd name="T101" fmla="*/ 1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49">
                    <a:moveTo>
                      <a:pt x="0" y="140"/>
                    </a:moveTo>
                    <a:lnTo>
                      <a:pt x="20" y="140"/>
                    </a:lnTo>
                    <a:lnTo>
                      <a:pt x="36" y="140"/>
                    </a:lnTo>
                    <a:lnTo>
                      <a:pt x="57" y="140"/>
                    </a:lnTo>
                    <a:lnTo>
                      <a:pt x="72" y="140"/>
                    </a:lnTo>
                    <a:lnTo>
                      <a:pt x="93" y="145"/>
                    </a:lnTo>
                    <a:lnTo>
                      <a:pt x="114" y="145"/>
                    </a:lnTo>
                    <a:lnTo>
                      <a:pt x="129" y="145"/>
                    </a:lnTo>
                    <a:lnTo>
                      <a:pt x="150" y="150"/>
                    </a:lnTo>
                    <a:lnTo>
                      <a:pt x="165" y="150"/>
                    </a:lnTo>
                    <a:lnTo>
                      <a:pt x="186" y="145"/>
                    </a:lnTo>
                    <a:lnTo>
                      <a:pt x="207" y="134"/>
                    </a:lnTo>
                    <a:lnTo>
                      <a:pt x="222" y="114"/>
                    </a:lnTo>
                    <a:lnTo>
                      <a:pt x="243" y="83"/>
                    </a:lnTo>
                    <a:lnTo>
                      <a:pt x="259" y="52"/>
                    </a:lnTo>
                    <a:lnTo>
                      <a:pt x="279" y="20"/>
                    </a:lnTo>
                    <a:lnTo>
                      <a:pt x="300" y="0"/>
                    </a:lnTo>
                    <a:lnTo>
                      <a:pt x="316" y="5"/>
                    </a:lnTo>
                    <a:lnTo>
                      <a:pt x="336" y="41"/>
                    </a:lnTo>
                    <a:lnTo>
                      <a:pt x="352" y="114"/>
                    </a:lnTo>
                    <a:lnTo>
                      <a:pt x="373" y="181"/>
                    </a:lnTo>
                    <a:lnTo>
                      <a:pt x="388" y="228"/>
                    </a:lnTo>
                    <a:lnTo>
                      <a:pt x="409" y="249"/>
                    </a:lnTo>
                    <a:lnTo>
                      <a:pt x="430" y="249"/>
                    </a:lnTo>
                    <a:lnTo>
                      <a:pt x="445" y="233"/>
                    </a:lnTo>
                    <a:lnTo>
                      <a:pt x="466" y="217"/>
                    </a:lnTo>
                    <a:lnTo>
                      <a:pt x="482" y="202"/>
                    </a:lnTo>
                    <a:lnTo>
                      <a:pt x="502" y="191"/>
                    </a:lnTo>
                    <a:lnTo>
                      <a:pt x="523" y="186"/>
                    </a:lnTo>
                    <a:lnTo>
                      <a:pt x="539" y="181"/>
                    </a:lnTo>
                    <a:lnTo>
                      <a:pt x="559" y="176"/>
                    </a:lnTo>
                    <a:lnTo>
                      <a:pt x="575" y="166"/>
                    </a:lnTo>
                    <a:lnTo>
                      <a:pt x="596" y="160"/>
                    </a:lnTo>
                    <a:lnTo>
                      <a:pt x="616" y="160"/>
                    </a:lnTo>
                    <a:lnTo>
                      <a:pt x="632" y="155"/>
                    </a:lnTo>
                    <a:lnTo>
                      <a:pt x="653" y="150"/>
                    </a:lnTo>
                    <a:lnTo>
                      <a:pt x="668" y="145"/>
                    </a:lnTo>
                    <a:lnTo>
                      <a:pt x="689" y="140"/>
                    </a:lnTo>
                    <a:lnTo>
                      <a:pt x="704" y="140"/>
                    </a:lnTo>
                    <a:lnTo>
                      <a:pt x="725" y="134"/>
                    </a:lnTo>
                    <a:lnTo>
                      <a:pt x="746" y="134"/>
                    </a:lnTo>
                    <a:lnTo>
                      <a:pt x="762" y="140"/>
                    </a:lnTo>
                    <a:lnTo>
                      <a:pt x="782" y="140"/>
                    </a:lnTo>
                    <a:lnTo>
                      <a:pt x="798" y="140"/>
                    </a:lnTo>
                    <a:lnTo>
                      <a:pt x="819" y="140"/>
                    </a:lnTo>
                    <a:lnTo>
                      <a:pt x="839" y="140"/>
                    </a:lnTo>
                    <a:lnTo>
                      <a:pt x="855" y="140"/>
                    </a:lnTo>
                    <a:lnTo>
                      <a:pt x="876" y="140"/>
                    </a:lnTo>
                    <a:lnTo>
                      <a:pt x="891" y="140"/>
                    </a:lnTo>
                    <a:lnTo>
                      <a:pt x="912" y="140"/>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1" name="Freeform 223"/>
              <p:cNvSpPr>
                <a:spLocks/>
              </p:cNvSpPr>
              <p:nvPr/>
            </p:nvSpPr>
            <p:spPr bwMode="auto">
              <a:xfrm flipH="1">
                <a:off x="3451" y="2508"/>
                <a:ext cx="240" cy="91"/>
              </a:xfrm>
              <a:custGeom>
                <a:avLst/>
                <a:gdLst>
                  <a:gd name="T0" fmla="*/ 0 w 933"/>
                  <a:gd name="T1" fmla="*/ 156 h 280"/>
                  <a:gd name="T2" fmla="*/ 20 w 933"/>
                  <a:gd name="T3" fmla="*/ 156 h 280"/>
                  <a:gd name="T4" fmla="*/ 36 w 933"/>
                  <a:gd name="T5" fmla="*/ 156 h 280"/>
                  <a:gd name="T6" fmla="*/ 57 w 933"/>
                  <a:gd name="T7" fmla="*/ 156 h 280"/>
                  <a:gd name="T8" fmla="*/ 72 w 933"/>
                  <a:gd name="T9" fmla="*/ 156 h 280"/>
                  <a:gd name="T10" fmla="*/ 93 w 933"/>
                  <a:gd name="T11" fmla="*/ 156 h 280"/>
                  <a:gd name="T12" fmla="*/ 114 w 933"/>
                  <a:gd name="T13" fmla="*/ 161 h 280"/>
                  <a:gd name="T14" fmla="*/ 129 w 933"/>
                  <a:gd name="T15" fmla="*/ 151 h 280"/>
                  <a:gd name="T16" fmla="*/ 150 w 933"/>
                  <a:gd name="T17" fmla="*/ 140 h 280"/>
                  <a:gd name="T18" fmla="*/ 165 w 933"/>
                  <a:gd name="T19" fmla="*/ 114 h 280"/>
                  <a:gd name="T20" fmla="*/ 186 w 933"/>
                  <a:gd name="T21" fmla="*/ 78 h 280"/>
                  <a:gd name="T22" fmla="*/ 207 w 933"/>
                  <a:gd name="T23" fmla="*/ 47 h 280"/>
                  <a:gd name="T24" fmla="*/ 222 w 933"/>
                  <a:gd name="T25" fmla="*/ 11 h 280"/>
                  <a:gd name="T26" fmla="*/ 243 w 933"/>
                  <a:gd name="T27" fmla="*/ 0 h 280"/>
                  <a:gd name="T28" fmla="*/ 259 w 933"/>
                  <a:gd name="T29" fmla="*/ 16 h 280"/>
                  <a:gd name="T30" fmla="*/ 279 w 933"/>
                  <a:gd name="T31" fmla="*/ 63 h 280"/>
                  <a:gd name="T32" fmla="*/ 300 w 933"/>
                  <a:gd name="T33" fmla="*/ 140 h 280"/>
                  <a:gd name="T34" fmla="*/ 316 w 933"/>
                  <a:gd name="T35" fmla="*/ 213 h 280"/>
                  <a:gd name="T36" fmla="*/ 336 w 933"/>
                  <a:gd name="T37" fmla="*/ 260 h 280"/>
                  <a:gd name="T38" fmla="*/ 352 w 933"/>
                  <a:gd name="T39" fmla="*/ 280 h 280"/>
                  <a:gd name="T40" fmla="*/ 373 w 933"/>
                  <a:gd name="T41" fmla="*/ 275 h 280"/>
                  <a:gd name="T42" fmla="*/ 388 w 933"/>
                  <a:gd name="T43" fmla="*/ 254 h 280"/>
                  <a:gd name="T44" fmla="*/ 409 w 933"/>
                  <a:gd name="T45" fmla="*/ 239 h 280"/>
                  <a:gd name="T46" fmla="*/ 430 w 933"/>
                  <a:gd name="T47" fmla="*/ 223 h 280"/>
                  <a:gd name="T48" fmla="*/ 445 w 933"/>
                  <a:gd name="T49" fmla="*/ 213 h 280"/>
                  <a:gd name="T50" fmla="*/ 466 w 933"/>
                  <a:gd name="T51" fmla="*/ 203 h 280"/>
                  <a:gd name="T52" fmla="*/ 482 w 933"/>
                  <a:gd name="T53" fmla="*/ 192 h 280"/>
                  <a:gd name="T54" fmla="*/ 502 w 933"/>
                  <a:gd name="T55" fmla="*/ 187 h 280"/>
                  <a:gd name="T56" fmla="*/ 523 w 933"/>
                  <a:gd name="T57" fmla="*/ 182 h 280"/>
                  <a:gd name="T58" fmla="*/ 539 w 933"/>
                  <a:gd name="T59" fmla="*/ 171 h 280"/>
                  <a:gd name="T60" fmla="*/ 559 w 933"/>
                  <a:gd name="T61" fmla="*/ 166 h 280"/>
                  <a:gd name="T62" fmla="*/ 575 w 933"/>
                  <a:gd name="T63" fmla="*/ 166 h 280"/>
                  <a:gd name="T64" fmla="*/ 596 w 933"/>
                  <a:gd name="T65" fmla="*/ 161 h 280"/>
                  <a:gd name="T66" fmla="*/ 616 w 933"/>
                  <a:gd name="T67" fmla="*/ 161 h 280"/>
                  <a:gd name="T68" fmla="*/ 632 w 933"/>
                  <a:gd name="T69" fmla="*/ 156 h 280"/>
                  <a:gd name="T70" fmla="*/ 653 w 933"/>
                  <a:gd name="T71" fmla="*/ 156 h 280"/>
                  <a:gd name="T72" fmla="*/ 668 w 933"/>
                  <a:gd name="T73" fmla="*/ 151 h 280"/>
                  <a:gd name="T74" fmla="*/ 689 w 933"/>
                  <a:gd name="T75" fmla="*/ 146 h 280"/>
                  <a:gd name="T76" fmla="*/ 704 w 933"/>
                  <a:gd name="T77" fmla="*/ 146 h 280"/>
                  <a:gd name="T78" fmla="*/ 725 w 933"/>
                  <a:gd name="T79" fmla="*/ 151 h 280"/>
                  <a:gd name="T80" fmla="*/ 746 w 933"/>
                  <a:gd name="T81" fmla="*/ 151 h 280"/>
                  <a:gd name="T82" fmla="*/ 762 w 933"/>
                  <a:gd name="T83" fmla="*/ 151 h 280"/>
                  <a:gd name="T84" fmla="*/ 782 w 933"/>
                  <a:gd name="T85" fmla="*/ 151 h 280"/>
                  <a:gd name="T86" fmla="*/ 798 w 933"/>
                  <a:gd name="T87" fmla="*/ 151 h 280"/>
                  <a:gd name="T88" fmla="*/ 819 w 933"/>
                  <a:gd name="T89" fmla="*/ 151 h 280"/>
                  <a:gd name="T90" fmla="*/ 839 w 933"/>
                  <a:gd name="T91" fmla="*/ 156 h 280"/>
                  <a:gd name="T92" fmla="*/ 855 w 933"/>
                  <a:gd name="T93" fmla="*/ 156 h 280"/>
                  <a:gd name="T94" fmla="*/ 876 w 933"/>
                  <a:gd name="T95" fmla="*/ 156 h 280"/>
                  <a:gd name="T96" fmla="*/ 891 w 933"/>
                  <a:gd name="T97" fmla="*/ 151 h 280"/>
                  <a:gd name="T98" fmla="*/ 912 w 933"/>
                  <a:gd name="T99" fmla="*/ 151 h 280"/>
                  <a:gd name="T100" fmla="*/ 933 w 933"/>
                  <a:gd name="T101" fmla="*/ 15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80">
                    <a:moveTo>
                      <a:pt x="0" y="156"/>
                    </a:moveTo>
                    <a:lnTo>
                      <a:pt x="20" y="156"/>
                    </a:lnTo>
                    <a:lnTo>
                      <a:pt x="36" y="156"/>
                    </a:lnTo>
                    <a:lnTo>
                      <a:pt x="57" y="156"/>
                    </a:lnTo>
                    <a:lnTo>
                      <a:pt x="72" y="156"/>
                    </a:lnTo>
                    <a:lnTo>
                      <a:pt x="93" y="156"/>
                    </a:lnTo>
                    <a:lnTo>
                      <a:pt x="114" y="161"/>
                    </a:lnTo>
                    <a:lnTo>
                      <a:pt x="129" y="151"/>
                    </a:lnTo>
                    <a:lnTo>
                      <a:pt x="150" y="140"/>
                    </a:lnTo>
                    <a:lnTo>
                      <a:pt x="165" y="114"/>
                    </a:lnTo>
                    <a:lnTo>
                      <a:pt x="186" y="78"/>
                    </a:lnTo>
                    <a:lnTo>
                      <a:pt x="207" y="47"/>
                    </a:lnTo>
                    <a:lnTo>
                      <a:pt x="222" y="11"/>
                    </a:lnTo>
                    <a:lnTo>
                      <a:pt x="243" y="0"/>
                    </a:lnTo>
                    <a:lnTo>
                      <a:pt x="259" y="16"/>
                    </a:lnTo>
                    <a:lnTo>
                      <a:pt x="279" y="63"/>
                    </a:lnTo>
                    <a:lnTo>
                      <a:pt x="300" y="140"/>
                    </a:lnTo>
                    <a:lnTo>
                      <a:pt x="316" y="213"/>
                    </a:lnTo>
                    <a:lnTo>
                      <a:pt x="336" y="260"/>
                    </a:lnTo>
                    <a:lnTo>
                      <a:pt x="352" y="280"/>
                    </a:lnTo>
                    <a:lnTo>
                      <a:pt x="373" y="275"/>
                    </a:lnTo>
                    <a:lnTo>
                      <a:pt x="388" y="254"/>
                    </a:lnTo>
                    <a:lnTo>
                      <a:pt x="409" y="239"/>
                    </a:lnTo>
                    <a:lnTo>
                      <a:pt x="430" y="223"/>
                    </a:lnTo>
                    <a:lnTo>
                      <a:pt x="445" y="213"/>
                    </a:lnTo>
                    <a:lnTo>
                      <a:pt x="466" y="203"/>
                    </a:lnTo>
                    <a:lnTo>
                      <a:pt x="482" y="192"/>
                    </a:lnTo>
                    <a:lnTo>
                      <a:pt x="502" y="187"/>
                    </a:lnTo>
                    <a:lnTo>
                      <a:pt x="523" y="182"/>
                    </a:lnTo>
                    <a:lnTo>
                      <a:pt x="539" y="171"/>
                    </a:lnTo>
                    <a:lnTo>
                      <a:pt x="559" y="166"/>
                    </a:lnTo>
                    <a:lnTo>
                      <a:pt x="575" y="166"/>
                    </a:lnTo>
                    <a:lnTo>
                      <a:pt x="596" y="161"/>
                    </a:lnTo>
                    <a:lnTo>
                      <a:pt x="616" y="161"/>
                    </a:lnTo>
                    <a:lnTo>
                      <a:pt x="632" y="156"/>
                    </a:lnTo>
                    <a:lnTo>
                      <a:pt x="653" y="156"/>
                    </a:lnTo>
                    <a:lnTo>
                      <a:pt x="668" y="151"/>
                    </a:lnTo>
                    <a:lnTo>
                      <a:pt x="689" y="146"/>
                    </a:lnTo>
                    <a:lnTo>
                      <a:pt x="704" y="146"/>
                    </a:lnTo>
                    <a:lnTo>
                      <a:pt x="725" y="151"/>
                    </a:lnTo>
                    <a:lnTo>
                      <a:pt x="746" y="151"/>
                    </a:lnTo>
                    <a:lnTo>
                      <a:pt x="762" y="151"/>
                    </a:lnTo>
                    <a:lnTo>
                      <a:pt x="782" y="151"/>
                    </a:lnTo>
                    <a:lnTo>
                      <a:pt x="798" y="151"/>
                    </a:lnTo>
                    <a:lnTo>
                      <a:pt x="819" y="151"/>
                    </a:lnTo>
                    <a:lnTo>
                      <a:pt x="839" y="156"/>
                    </a:lnTo>
                    <a:lnTo>
                      <a:pt x="855" y="156"/>
                    </a:lnTo>
                    <a:lnTo>
                      <a:pt x="876" y="156"/>
                    </a:lnTo>
                    <a:lnTo>
                      <a:pt x="891" y="151"/>
                    </a:lnTo>
                    <a:lnTo>
                      <a:pt x="912" y="151"/>
                    </a:lnTo>
                    <a:lnTo>
                      <a:pt x="933" y="1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2" name="Freeform 224"/>
              <p:cNvSpPr>
                <a:spLocks/>
              </p:cNvSpPr>
              <p:nvPr/>
            </p:nvSpPr>
            <p:spPr bwMode="auto">
              <a:xfrm flipH="1">
                <a:off x="3451" y="2508"/>
                <a:ext cx="240" cy="91"/>
              </a:xfrm>
              <a:custGeom>
                <a:avLst/>
                <a:gdLst>
                  <a:gd name="T0" fmla="*/ 0 w 933"/>
                  <a:gd name="T1" fmla="*/ 156 h 280"/>
                  <a:gd name="T2" fmla="*/ 20 w 933"/>
                  <a:gd name="T3" fmla="*/ 156 h 280"/>
                  <a:gd name="T4" fmla="*/ 36 w 933"/>
                  <a:gd name="T5" fmla="*/ 156 h 280"/>
                  <a:gd name="T6" fmla="*/ 57 w 933"/>
                  <a:gd name="T7" fmla="*/ 156 h 280"/>
                  <a:gd name="T8" fmla="*/ 72 w 933"/>
                  <a:gd name="T9" fmla="*/ 156 h 280"/>
                  <a:gd name="T10" fmla="*/ 93 w 933"/>
                  <a:gd name="T11" fmla="*/ 156 h 280"/>
                  <a:gd name="T12" fmla="*/ 114 w 933"/>
                  <a:gd name="T13" fmla="*/ 161 h 280"/>
                  <a:gd name="T14" fmla="*/ 129 w 933"/>
                  <a:gd name="T15" fmla="*/ 151 h 280"/>
                  <a:gd name="T16" fmla="*/ 150 w 933"/>
                  <a:gd name="T17" fmla="*/ 140 h 280"/>
                  <a:gd name="T18" fmla="*/ 165 w 933"/>
                  <a:gd name="T19" fmla="*/ 114 h 280"/>
                  <a:gd name="T20" fmla="*/ 186 w 933"/>
                  <a:gd name="T21" fmla="*/ 78 h 280"/>
                  <a:gd name="T22" fmla="*/ 207 w 933"/>
                  <a:gd name="T23" fmla="*/ 47 h 280"/>
                  <a:gd name="T24" fmla="*/ 222 w 933"/>
                  <a:gd name="T25" fmla="*/ 11 h 280"/>
                  <a:gd name="T26" fmla="*/ 243 w 933"/>
                  <a:gd name="T27" fmla="*/ 0 h 280"/>
                  <a:gd name="T28" fmla="*/ 259 w 933"/>
                  <a:gd name="T29" fmla="*/ 16 h 280"/>
                  <a:gd name="T30" fmla="*/ 279 w 933"/>
                  <a:gd name="T31" fmla="*/ 63 h 280"/>
                  <a:gd name="T32" fmla="*/ 300 w 933"/>
                  <a:gd name="T33" fmla="*/ 140 h 280"/>
                  <a:gd name="T34" fmla="*/ 316 w 933"/>
                  <a:gd name="T35" fmla="*/ 213 h 280"/>
                  <a:gd name="T36" fmla="*/ 336 w 933"/>
                  <a:gd name="T37" fmla="*/ 260 h 280"/>
                  <a:gd name="T38" fmla="*/ 352 w 933"/>
                  <a:gd name="T39" fmla="*/ 280 h 280"/>
                  <a:gd name="T40" fmla="*/ 373 w 933"/>
                  <a:gd name="T41" fmla="*/ 275 h 280"/>
                  <a:gd name="T42" fmla="*/ 388 w 933"/>
                  <a:gd name="T43" fmla="*/ 254 h 280"/>
                  <a:gd name="T44" fmla="*/ 409 w 933"/>
                  <a:gd name="T45" fmla="*/ 239 h 280"/>
                  <a:gd name="T46" fmla="*/ 430 w 933"/>
                  <a:gd name="T47" fmla="*/ 223 h 280"/>
                  <a:gd name="T48" fmla="*/ 445 w 933"/>
                  <a:gd name="T49" fmla="*/ 213 h 280"/>
                  <a:gd name="T50" fmla="*/ 466 w 933"/>
                  <a:gd name="T51" fmla="*/ 203 h 280"/>
                  <a:gd name="T52" fmla="*/ 482 w 933"/>
                  <a:gd name="T53" fmla="*/ 192 h 280"/>
                  <a:gd name="T54" fmla="*/ 502 w 933"/>
                  <a:gd name="T55" fmla="*/ 187 h 280"/>
                  <a:gd name="T56" fmla="*/ 523 w 933"/>
                  <a:gd name="T57" fmla="*/ 182 h 280"/>
                  <a:gd name="T58" fmla="*/ 539 w 933"/>
                  <a:gd name="T59" fmla="*/ 171 h 280"/>
                  <a:gd name="T60" fmla="*/ 559 w 933"/>
                  <a:gd name="T61" fmla="*/ 166 h 280"/>
                  <a:gd name="T62" fmla="*/ 575 w 933"/>
                  <a:gd name="T63" fmla="*/ 166 h 280"/>
                  <a:gd name="T64" fmla="*/ 596 w 933"/>
                  <a:gd name="T65" fmla="*/ 161 h 280"/>
                  <a:gd name="T66" fmla="*/ 616 w 933"/>
                  <a:gd name="T67" fmla="*/ 161 h 280"/>
                  <a:gd name="T68" fmla="*/ 632 w 933"/>
                  <a:gd name="T69" fmla="*/ 156 h 280"/>
                  <a:gd name="T70" fmla="*/ 653 w 933"/>
                  <a:gd name="T71" fmla="*/ 156 h 280"/>
                  <a:gd name="T72" fmla="*/ 668 w 933"/>
                  <a:gd name="T73" fmla="*/ 151 h 280"/>
                  <a:gd name="T74" fmla="*/ 689 w 933"/>
                  <a:gd name="T75" fmla="*/ 146 h 280"/>
                  <a:gd name="T76" fmla="*/ 704 w 933"/>
                  <a:gd name="T77" fmla="*/ 146 h 280"/>
                  <a:gd name="T78" fmla="*/ 725 w 933"/>
                  <a:gd name="T79" fmla="*/ 151 h 280"/>
                  <a:gd name="T80" fmla="*/ 746 w 933"/>
                  <a:gd name="T81" fmla="*/ 151 h 280"/>
                  <a:gd name="T82" fmla="*/ 762 w 933"/>
                  <a:gd name="T83" fmla="*/ 151 h 280"/>
                  <a:gd name="T84" fmla="*/ 782 w 933"/>
                  <a:gd name="T85" fmla="*/ 151 h 280"/>
                  <a:gd name="T86" fmla="*/ 798 w 933"/>
                  <a:gd name="T87" fmla="*/ 151 h 280"/>
                  <a:gd name="T88" fmla="*/ 819 w 933"/>
                  <a:gd name="T89" fmla="*/ 151 h 280"/>
                  <a:gd name="T90" fmla="*/ 839 w 933"/>
                  <a:gd name="T91" fmla="*/ 156 h 280"/>
                  <a:gd name="T92" fmla="*/ 855 w 933"/>
                  <a:gd name="T93" fmla="*/ 156 h 280"/>
                  <a:gd name="T94" fmla="*/ 876 w 933"/>
                  <a:gd name="T95" fmla="*/ 156 h 280"/>
                  <a:gd name="T96" fmla="*/ 891 w 933"/>
                  <a:gd name="T97" fmla="*/ 151 h 280"/>
                  <a:gd name="T98" fmla="*/ 912 w 933"/>
                  <a:gd name="T99" fmla="*/ 151 h 280"/>
                  <a:gd name="T100" fmla="*/ 933 w 933"/>
                  <a:gd name="T101" fmla="*/ 15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80">
                    <a:moveTo>
                      <a:pt x="0" y="156"/>
                    </a:moveTo>
                    <a:lnTo>
                      <a:pt x="20" y="156"/>
                    </a:lnTo>
                    <a:lnTo>
                      <a:pt x="36" y="156"/>
                    </a:lnTo>
                    <a:lnTo>
                      <a:pt x="57" y="156"/>
                    </a:lnTo>
                    <a:lnTo>
                      <a:pt x="72" y="156"/>
                    </a:lnTo>
                    <a:lnTo>
                      <a:pt x="93" y="156"/>
                    </a:lnTo>
                    <a:lnTo>
                      <a:pt x="114" y="161"/>
                    </a:lnTo>
                    <a:lnTo>
                      <a:pt x="129" y="151"/>
                    </a:lnTo>
                    <a:lnTo>
                      <a:pt x="150" y="140"/>
                    </a:lnTo>
                    <a:lnTo>
                      <a:pt x="165" y="114"/>
                    </a:lnTo>
                    <a:lnTo>
                      <a:pt x="186" y="78"/>
                    </a:lnTo>
                    <a:lnTo>
                      <a:pt x="207" y="47"/>
                    </a:lnTo>
                    <a:lnTo>
                      <a:pt x="222" y="11"/>
                    </a:lnTo>
                    <a:lnTo>
                      <a:pt x="243" y="0"/>
                    </a:lnTo>
                    <a:lnTo>
                      <a:pt x="259" y="16"/>
                    </a:lnTo>
                    <a:lnTo>
                      <a:pt x="279" y="63"/>
                    </a:lnTo>
                    <a:lnTo>
                      <a:pt x="300" y="140"/>
                    </a:lnTo>
                    <a:lnTo>
                      <a:pt x="316" y="213"/>
                    </a:lnTo>
                    <a:lnTo>
                      <a:pt x="336" y="260"/>
                    </a:lnTo>
                    <a:lnTo>
                      <a:pt x="352" y="280"/>
                    </a:lnTo>
                    <a:lnTo>
                      <a:pt x="373" y="275"/>
                    </a:lnTo>
                    <a:lnTo>
                      <a:pt x="388" y="254"/>
                    </a:lnTo>
                    <a:lnTo>
                      <a:pt x="409" y="239"/>
                    </a:lnTo>
                    <a:lnTo>
                      <a:pt x="430" y="223"/>
                    </a:lnTo>
                    <a:lnTo>
                      <a:pt x="445" y="213"/>
                    </a:lnTo>
                    <a:lnTo>
                      <a:pt x="466" y="203"/>
                    </a:lnTo>
                    <a:lnTo>
                      <a:pt x="482" y="192"/>
                    </a:lnTo>
                    <a:lnTo>
                      <a:pt x="502" y="187"/>
                    </a:lnTo>
                    <a:lnTo>
                      <a:pt x="523" y="182"/>
                    </a:lnTo>
                    <a:lnTo>
                      <a:pt x="539" y="171"/>
                    </a:lnTo>
                    <a:lnTo>
                      <a:pt x="559" y="166"/>
                    </a:lnTo>
                    <a:lnTo>
                      <a:pt x="575" y="166"/>
                    </a:lnTo>
                    <a:lnTo>
                      <a:pt x="596" y="161"/>
                    </a:lnTo>
                    <a:lnTo>
                      <a:pt x="616" y="161"/>
                    </a:lnTo>
                    <a:lnTo>
                      <a:pt x="632" y="156"/>
                    </a:lnTo>
                    <a:lnTo>
                      <a:pt x="653" y="156"/>
                    </a:lnTo>
                    <a:lnTo>
                      <a:pt x="668" y="151"/>
                    </a:lnTo>
                    <a:lnTo>
                      <a:pt x="689" y="146"/>
                    </a:lnTo>
                    <a:lnTo>
                      <a:pt x="704" y="146"/>
                    </a:lnTo>
                    <a:lnTo>
                      <a:pt x="725" y="151"/>
                    </a:lnTo>
                    <a:lnTo>
                      <a:pt x="746" y="151"/>
                    </a:lnTo>
                    <a:lnTo>
                      <a:pt x="762" y="151"/>
                    </a:lnTo>
                    <a:lnTo>
                      <a:pt x="782" y="151"/>
                    </a:lnTo>
                    <a:lnTo>
                      <a:pt x="798" y="151"/>
                    </a:lnTo>
                    <a:lnTo>
                      <a:pt x="819" y="151"/>
                    </a:lnTo>
                    <a:lnTo>
                      <a:pt x="839" y="156"/>
                    </a:lnTo>
                    <a:lnTo>
                      <a:pt x="855" y="156"/>
                    </a:lnTo>
                    <a:lnTo>
                      <a:pt x="876" y="156"/>
                    </a:lnTo>
                    <a:lnTo>
                      <a:pt x="891" y="151"/>
                    </a:lnTo>
                    <a:lnTo>
                      <a:pt x="912" y="151"/>
                    </a:lnTo>
                    <a:lnTo>
                      <a:pt x="933" y="1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3" name="Freeform 225"/>
              <p:cNvSpPr>
                <a:spLocks/>
              </p:cNvSpPr>
              <p:nvPr/>
            </p:nvSpPr>
            <p:spPr bwMode="auto">
              <a:xfrm flipH="1">
                <a:off x="3451" y="2411"/>
                <a:ext cx="240" cy="90"/>
              </a:xfrm>
              <a:custGeom>
                <a:avLst/>
                <a:gdLst>
                  <a:gd name="T0" fmla="*/ 0 w 933"/>
                  <a:gd name="T1" fmla="*/ 171 h 275"/>
                  <a:gd name="T2" fmla="*/ 20 w 933"/>
                  <a:gd name="T3" fmla="*/ 171 h 275"/>
                  <a:gd name="T4" fmla="*/ 36 w 933"/>
                  <a:gd name="T5" fmla="*/ 171 h 275"/>
                  <a:gd name="T6" fmla="*/ 57 w 933"/>
                  <a:gd name="T7" fmla="*/ 176 h 275"/>
                  <a:gd name="T8" fmla="*/ 72 w 933"/>
                  <a:gd name="T9" fmla="*/ 181 h 275"/>
                  <a:gd name="T10" fmla="*/ 93 w 933"/>
                  <a:gd name="T11" fmla="*/ 181 h 275"/>
                  <a:gd name="T12" fmla="*/ 114 w 933"/>
                  <a:gd name="T13" fmla="*/ 181 h 275"/>
                  <a:gd name="T14" fmla="*/ 129 w 933"/>
                  <a:gd name="T15" fmla="*/ 171 h 275"/>
                  <a:gd name="T16" fmla="*/ 150 w 933"/>
                  <a:gd name="T17" fmla="*/ 135 h 275"/>
                  <a:gd name="T18" fmla="*/ 165 w 933"/>
                  <a:gd name="T19" fmla="*/ 83 h 275"/>
                  <a:gd name="T20" fmla="*/ 186 w 933"/>
                  <a:gd name="T21" fmla="*/ 26 h 275"/>
                  <a:gd name="T22" fmla="*/ 207 w 933"/>
                  <a:gd name="T23" fmla="*/ 0 h 275"/>
                  <a:gd name="T24" fmla="*/ 222 w 933"/>
                  <a:gd name="T25" fmla="*/ 16 h 275"/>
                  <a:gd name="T26" fmla="*/ 243 w 933"/>
                  <a:gd name="T27" fmla="*/ 78 h 275"/>
                  <a:gd name="T28" fmla="*/ 259 w 933"/>
                  <a:gd name="T29" fmla="*/ 150 h 275"/>
                  <a:gd name="T30" fmla="*/ 279 w 933"/>
                  <a:gd name="T31" fmla="*/ 223 h 275"/>
                  <a:gd name="T32" fmla="*/ 300 w 933"/>
                  <a:gd name="T33" fmla="*/ 259 h 275"/>
                  <a:gd name="T34" fmla="*/ 316 w 933"/>
                  <a:gd name="T35" fmla="*/ 275 h 275"/>
                  <a:gd name="T36" fmla="*/ 336 w 933"/>
                  <a:gd name="T37" fmla="*/ 275 h 275"/>
                  <a:gd name="T38" fmla="*/ 352 w 933"/>
                  <a:gd name="T39" fmla="*/ 270 h 275"/>
                  <a:gd name="T40" fmla="*/ 373 w 933"/>
                  <a:gd name="T41" fmla="*/ 254 h 275"/>
                  <a:gd name="T42" fmla="*/ 388 w 933"/>
                  <a:gd name="T43" fmla="*/ 244 h 275"/>
                  <a:gd name="T44" fmla="*/ 409 w 933"/>
                  <a:gd name="T45" fmla="*/ 233 h 275"/>
                  <a:gd name="T46" fmla="*/ 430 w 933"/>
                  <a:gd name="T47" fmla="*/ 218 h 275"/>
                  <a:gd name="T48" fmla="*/ 445 w 933"/>
                  <a:gd name="T49" fmla="*/ 213 h 275"/>
                  <a:gd name="T50" fmla="*/ 466 w 933"/>
                  <a:gd name="T51" fmla="*/ 207 h 275"/>
                  <a:gd name="T52" fmla="*/ 482 w 933"/>
                  <a:gd name="T53" fmla="*/ 202 h 275"/>
                  <a:gd name="T54" fmla="*/ 502 w 933"/>
                  <a:gd name="T55" fmla="*/ 197 h 275"/>
                  <a:gd name="T56" fmla="*/ 523 w 933"/>
                  <a:gd name="T57" fmla="*/ 192 h 275"/>
                  <a:gd name="T58" fmla="*/ 539 w 933"/>
                  <a:gd name="T59" fmla="*/ 187 h 275"/>
                  <a:gd name="T60" fmla="*/ 559 w 933"/>
                  <a:gd name="T61" fmla="*/ 187 h 275"/>
                  <a:gd name="T62" fmla="*/ 575 w 933"/>
                  <a:gd name="T63" fmla="*/ 181 h 275"/>
                  <a:gd name="T64" fmla="*/ 596 w 933"/>
                  <a:gd name="T65" fmla="*/ 176 h 275"/>
                  <a:gd name="T66" fmla="*/ 616 w 933"/>
                  <a:gd name="T67" fmla="*/ 181 h 275"/>
                  <a:gd name="T68" fmla="*/ 632 w 933"/>
                  <a:gd name="T69" fmla="*/ 181 h 275"/>
                  <a:gd name="T70" fmla="*/ 653 w 933"/>
                  <a:gd name="T71" fmla="*/ 181 h 275"/>
                  <a:gd name="T72" fmla="*/ 668 w 933"/>
                  <a:gd name="T73" fmla="*/ 176 h 275"/>
                  <a:gd name="T74" fmla="*/ 689 w 933"/>
                  <a:gd name="T75" fmla="*/ 176 h 275"/>
                  <a:gd name="T76" fmla="*/ 704 w 933"/>
                  <a:gd name="T77" fmla="*/ 171 h 275"/>
                  <a:gd name="T78" fmla="*/ 725 w 933"/>
                  <a:gd name="T79" fmla="*/ 171 h 275"/>
                  <a:gd name="T80" fmla="*/ 746 w 933"/>
                  <a:gd name="T81" fmla="*/ 171 h 275"/>
                  <a:gd name="T82" fmla="*/ 762 w 933"/>
                  <a:gd name="T83" fmla="*/ 171 h 275"/>
                  <a:gd name="T84" fmla="*/ 782 w 933"/>
                  <a:gd name="T85" fmla="*/ 171 h 275"/>
                  <a:gd name="T86" fmla="*/ 798 w 933"/>
                  <a:gd name="T87" fmla="*/ 171 h 275"/>
                  <a:gd name="T88" fmla="*/ 819 w 933"/>
                  <a:gd name="T89" fmla="*/ 171 h 275"/>
                  <a:gd name="T90" fmla="*/ 839 w 933"/>
                  <a:gd name="T91" fmla="*/ 171 h 275"/>
                  <a:gd name="T92" fmla="*/ 855 w 933"/>
                  <a:gd name="T93" fmla="*/ 176 h 275"/>
                  <a:gd name="T94" fmla="*/ 876 w 933"/>
                  <a:gd name="T95" fmla="*/ 171 h 275"/>
                  <a:gd name="T96" fmla="*/ 891 w 933"/>
                  <a:gd name="T97" fmla="*/ 171 h 275"/>
                  <a:gd name="T98" fmla="*/ 912 w 933"/>
                  <a:gd name="T99" fmla="*/ 171 h 275"/>
                  <a:gd name="T100" fmla="*/ 933 w 933"/>
                  <a:gd name="T101" fmla="*/ 17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5">
                    <a:moveTo>
                      <a:pt x="0" y="171"/>
                    </a:moveTo>
                    <a:lnTo>
                      <a:pt x="20" y="171"/>
                    </a:lnTo>
                    <a:lnTo>
                      <a:pt x="36" y="171"/>
                    </a:lnTo>
                    <a:lnTo>
                      <a:pt x="57" y="176"/>
                    </a:lnTo>
                    <a:lnTo>
                      <a:pt x="72" y="181"/>
                    </a:lnTo>
                    <a:lnTo>
                      <a:pt x="93" y="181"/>
                    </a:lnTo>
                    <a:lnTo>
                      <a:pt x="114" y="181"/>
                    </a:lnTo>
                    <a:lnTo>
                      <a:pt x="129" y="171"/>
                    </a:lnTo>
                    <a:lnTo>
                      <a:pt x="150" y="135"/>
                    </a:lnTo>
                    <a:lnTo>
                      <a:pt x="165" y="83"/>
                    </a:lnTo>
                    <a:lnTo>
                      <a:pt x="186" y="26"/>
                    </a:lnTo>
                    <a:lnTo>
                      <a:pt x="207" y="0"/>
                    </a:lnTo>
                    <a:lnTo>
                      <a:pt x="222" y="16"/>
                    </a:lnTo>
                    <a:lnTo>
                      <a:pt x="243" y="78"/>
                    </a:lnTo>
                    <a:lnTo>
                      <a:pt x="259" y="150"/>
                    </a:lnTo>
                    <a:lnTo>
                      <a:pt x="279" y="223"/>
                    </a:lnTo>
                    <a:lnTo>
                      <a:pt x="300" y="259"/>
                    </a:lnTo>
                    <a:lnTo>
                      <a:pt x="316" y="275"/>
                    </a:lnTo>
                    <a:lnTo>
                      <a:pt x="336" y="275"/>
                    </a:lnTo>
                    <a:lnTo>
                      <a:pt x="352" y="270"/>
                    </a:lnTo>
                    <a:lnTo>
                      <a:pt x="373" y="254"/>
                    </a:lnTo>
                    <a:lnTo>
                      <a:pt x="388" y="244"/>
                    </a:lnTo>
                    <a:lnTo>
                      <a:pt x="409" y="233"/>
                    </a:lnTo>
                    <a:lnTo>
                      <a:pt x="430" y="218"/>
                    </a:lnTo>
                    <a:lnTo>
                      <a:pt x="445" y="213"/>
                    </a:lnTo>
                    <a:lnTo>
                      <a:pt x="466" y="207"/>
                    </a:lnTo>
                    <a:lnTo>
                      <a:pt x="482" y="202"/>
                    </a:lnTo>
                    <a:lnTo>
                      <a:pt x="502" y="197"/>
                    </a:lnTo>
                    <a:lnTo>
                      <a:pt x="523" y="192"/>
                    </a:lnTo>
                    <a:lnTo>
                      <a:pt x="539" y="187"/>
                    </a:lnTo>
                    <a:lnTo>
                      <a:pt x="559" y="187"/>
                    </a:lnTo>
                    <a:lnTo>
                      <a:pt x="575" y="181"/>
                    </a:lnTo>
                    <a:lnTo>
                      <a:pt x="596" y="176"/>
                    </a:lnTo>
                    <a:lnTo>
                      <a:pt x="616" y="181"/>
                    </a:lnTo>
                    <a:lnTo>
                      <a:pt x="632" y="181"/>
                    </a:lnTo>
                    <a:lnTo>
                      <a:pt x="653" y="181"/>
                    </a:lnTo>
                    <a:lnTo>
                      <a:pt x="668" y="176"/>
                    </a:lnTo>
                    <a:lnTo>
                      <a:pt x="689" y="176"/>
                    </a:lnTo>
                    <a:lnTo>
                      <a:pt x="704" y="171"/>
                    </a:lnTo>
                    <a:lnTo>
                      <a:pt x="725" y="171"/>
                    </a:lnTo>
                    <a:lnTo>
                      <a:pt x="746" y="171"/>
                    </a:lnTo>
                    <a:lnTo>
                      <a:pt x="762" y="171"/>
                    </a:lnTo>
                    <a:lnTo>
                      <a:pt x="782" y="171"/>
                    </a:lnTo>
                    <a:lnTo>
                      <a:pt x="798" y="171"/>
                    </a:lnTo>
                    <a:lnTo>
                      <a:pt x="819" y="171"/>
                    </a:lnTo>
                    <a:lnTo>
                      <a:pt x="839" y="171"/>
                    </a:lnTo>
                    <a:lnTo>
                      <a:pt x="855" y="176"/>
                    </a:lnTo>
                    <a:lnTo>
                      <a:pt x="876" y="171"/>
                    </a:lnTo>
                    <a:lnTo>
                      <a:pt x="891" y="171"/>
                    </a:lnTo>
                    <a:lnTo>
                      <a:pt x="912" y="171"/>
                    </a:lnTo>
                    <a:lnTo>
                      <a:pt x="933" y="17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4" name="Freeform 226"/>
              <p:cNvSpPr>
                <a:spLocks/>
              </p:cNvSpPr>
              <p:nvPr/>
            </p:nvSpPr>
            <p:spPr bwMode="auto">
              <a:xfrm flipH="1">
                <a:off x="3451" y="2411"/>
                <a:ext cx="240" cy="90"/>
              </a:xfrm>
              <a:custGeom>
                <a:avLst/>
                <a:gdLst>
                  <a:gd name="T0" fmla="*/ 0 w 933"/>
                  <a:gd name="T1" fmla="*/ 171 h 275"/>
                  <a:gd name="T2" fmla="*/ 20 w 933"/>
                  <a:gd name="T3" fmla="*/ 171 h 275"/>
                  <a:gd name="T4" fmla="*/ 36 w 933"/>
                  <a:gd name="T5" fmla="*/ 171 h 275"/>
                  <a:gd name="T6" fmla="*/ 57 w 933"/>
                  <a:gd name="T7" fmla="*/ 176 h 275"/>
                  <a:gd name="T8" fmla="*/ 72 w 933"/>
                  <a:gd name="T9" fmla="*/ 181 h 275"/>
                  <a:gd name="T10" fmla="*/ 93 w 933"/>
                  <a:gd name="T11" fmla="*/ 181 h 275"/>
                  <a:gd name="T12" fmla="*/ 114 w 933"/>
                  <a:gd name="T13" fmla="*/ 181 h 275"/>
                  <a:gd name="T14" fmla="*/ 129 w 933"/>
                  <a:gd name="T15" fmla="*/ 171 h 275"/>
                  <a:gd name="T16" fmla="*/ 150 w 933"/>
                  <a:gd name="T17" fmla="*/ 135 h 275"/>
                  <a:gd name="T18" fmla="*/ 165 w 933"/>
                  <a:gd name="T19" fmla="*/ 83 h 275"/>
                  <a:gd name="T20" fmla="*/ 186 w 933"/>
                  <a:gd name="T21" fmla="*/ 26 h 275"/>
                  <a:gd name="T22" fmla="*/ 207 w 933"/>
                  <a:gd name="T23" fmla="*/ 0 h 275"/>
                  <a:gd name="T24" fmla="*/ 222 w 933"/>
                  <a:gd name="T25" fmla="*/ 16 h 275"/>
                  <a:gd name="T26" fmla="*/ 243 w 933"/>
                  <a:gd name="T27" fmla="*/ 78 h 275"/>
                  <a:gd name="T28" fmla="*/ 259 w 933"/>
                  <a:gd name="T29" fmla="*/ 150 h 275"/>
                  <a:gd name="T30" fmla="*/ 279 w 933"/>
                  <a:gd name="T31" fmla="*/ 223 h 275"/>
                  <a:gd name="T32" fmla="*/ 300 w 933"/>
                  <a:gd name="T33" fmla="*/ 259 h 275"/>
                  <a:gd name="T34" fmla="*/ 316 w 933"/>
                  <a:gd name="T35" fmla="*/ 275 h 275"/>
                  <a:gd name="T36" fmla="*/ 336 w 933"/>
                  <a:gd name="T37" fmla="*/ 275 h 275"/>
                  <a:gd name="T38" fmla="*/ 352 w 933"/>
                  <a:gd name="T39" fmla="*/ 270 h 275"/>
                  <a:gd name="T40" fmla="*/ 373 w 933"/>
                  <a:gd name="T41" fmla="*/ 254 h 275"/>
                  <a:gd name="T42" fmla="*/ 388 w 933"/>
                  <a:gd name="T43" fmla="*/ 244 h 275"/>
                  <a:gd name="T44" fmla="*/ 409 w 933"/>
                  <a:gd name="T45" fmla="*/ 233 h 275"/>
                  <a:gd name="T46" fmla="*/ 430 w 933"/>
                  <a:gd name="T47" fmla="*/ 218 h 275"/>
                  <a:gd name="T48" fmla="*/ 445 w 933"/>
                  <a:gd name="T49" fmla="*/ 213 h 275"/>
                  <a:gd name="T50" fmla="*/ 466 w 933"/>
                  <a:gd name="T51" fmla="*/ 207 h 275"/>
                  <a:gd name="T52" fmla="*/ 482 w 933"/>
                  <a:gd name="T53" fmla="*/ 202 h 275"/>
                  <a:gd name="T54" fmla="*/ 502 w 933"/>
                  <a:gd name="T55" fmla="*/ 197 h 275"/>
                  <a:gd name="T56" fmla="*/ 523 w 933"/>
                  <a:gd name="T57" fmla="*/ 192 h 275"/>
                  <a:gd name="T58" fmla="*/ 539 w 933"/>
                  <a:gd name="T59" fmla="*/ 187 h 275"/>
                  <a:gd name="T60" fmla="*/ 559 w 933"/>
                  <a:gd name="T61" fmla="*/ 187 h 275"/>
                  <a:gd name="T62" fmla="*/ 575 w 933"/>
                  <a:gd name="T63" fmla="*/ 181 h 275"/>
                  <a:gd name="T64" fmla="*/ 596 w 933"/>
                  <a:gd name="T65" fmla="*/ 176 h 275"/>
                  <a:gd name="T66" fmla="*/ 616 w 933"/>
                  <a:gd name="T67" fmla="*/ 181 h 275"/>
                  <a:gd name="T68" fmla="*/ 632 w 933"/>
                  <a:gd name="T69" fmla="*/ 181 h 275"/>
                  <a:gd name="T70" fmla="*/ 653 w 933"/>
                  <a:gd name="T71" fmla="*/ 181 h 275"/>
                  <a:gd name="T72" fmla="*/ 668 w 933"/>
                  <a:gd name="T73" fmla="*/ 176 h 275"/>
                  <a:gd name="T74" fmla="*/ 689 w 933"/>
                  <a:gd name="T75" fmla="*/ 176 h 275"/>
                  <a:gd name="T76" fmla="*/ 704 w 933"/>
                  <a:gd name="T77" fmla="*/ 171 h 275"/>
                  <a:gd name="T78" fmla="*/ 725 w 933"/>
                  <a:gd name="T79" fmla="*/ 171 h 275"/>
                  <a:gd name="T80" fmla="*/ 746 w 933"/>
                  <a:gd name="T81" fmla="*/ 171 h 275"/>
                  <a:gd name="T82" fmla="*/ 762 w 933"/>
                  <a:gd name="T83" fmla="*/ 171 h 275"/>
                  <a:gd name="T84" fmla="*/ 782 w 933"/>
                  <a:gd name="T85" fmla="*/ 171 h 275"/>
                  <a:gd name="T86" fmla="*/ 798 w 933"/>
                  <a:gd name="T87" fmla="*/ 171 h 275"/>
                  <a:gd name="T88" fmla="*/ 819 w 933"/>
                  <a:gd name="T89" fmla="*/ 171 h 275"/>
                  <a:gd name="T90" fmla="*/ 839 w 933"/>
                  <a:gd name="T91" fmla="*/ 171 h 275"/>
                  <a:gd name="T92" fmla="*/ 855 w 933"/>
                  <a:gd name="T93" fmla="*/ 176 h 275"/>
                  <a:gd name="T94" fmla="*/ 876 w 933"/>
                  <a:gd name="T95" fmla="*/ 171 h 275"/>
                  <a:gd name="T96" fmla="*/ 891 w 933"/>
                  <a:gd name="T97" fmla="*/ 171 h 275"/>
                  <a:gd name="T98" fmla="*/ 912 w 933"/>
                  <a:gd name="T99" fmla="*/ 171 h 275"/>
                  <a:gd name="T100" fmla="*/ 933 w 933"/>
                  <a:gd name="T101" fmla="*/ 17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75">
                    <a:moveTo>
                      <a:pt x="0" y="171"/>
                    </a:moveTo>
                    <a:lnTo>
                      <a:pt x="20" y="171"/>
                    </a:lnTo>
                    <a:lnTo>
                      <a:pt x="36" y="171"/>
                    </a:lnTo>
                    <a:lnTo>
                      <a:pt x="57" y="176"/>
                    </a:lnTo>
                    <a:lnTo>
                      <a:pt x="72" y="181"/>
                    </a:lnTo>
                    <a:lnTo>
                      <a:pt x="93" y="181"/>
                    </a:lnTo>
                    <a:lnTo>
                      <a:pt x="114" y="181"/>
                    </a:lnTo>
                    <a:lnTo>
                      <a:pt x="129" y="171"/>
                    </a:lnTo>
                    <a:lnTo>
                      <a:pt x="150" y="135"/>
                    </a:lnTo>
                    <a:lnTo>
                      <a:pt x="165" y="83"/>
                    </a:lnTo>
                    <a:lnTo>
                      <a:pt x="186" y="26"/>
                    </a:lnTo>
                    <a:lnTo>
                      <a:pt x="207" y="0"/>
                    </a:lnTo>
                    <a:lnTo>
                      <a:pt x="222" y="16"/>
                    </a:lnTo>
                    <a:lnTo>
                      <a:pt x="243" y="78"/>
                    </a:lnTo>
                    <a:lnTo>
                      <a:pt x="259" y="150"/>
                    </a:lnTo>
                    <a:lnTo>
                      <a:pt x="279" y="223"/>
                    </a:lnTo>
                    <a:lnTo>
                      <a:pt x="300" y="259"/>
                    </a:lnTo>
                    <a:lnTo>
                      <a:pt x="316" y="275"/>
                    </a:lnTo>
                    <a:lnTo>
                      <a:pt x="336" y="275"/>
                    </a:lnTo>
                    <a:lnTo>
                      <a:pt x="352" y="270"/>
                    </a:lnTo>
                    <a:lnTo>
                      <a:pt x="373" y="254"/>
                    </a:lnTo>
                    <a:lnTo>
                      <a:pt x="388" y="244"/>
                    </a:lnTo>
                    <a:lnTo>
                      <a:pt x="409" y="233"/>
                    </a:lnTo>
                    <a:lnTo>
                      <a:pt x="430" y="218"/>
                    </a:lnTo>
                    <a:lnTo>
                      <a:pt x="445" y="213"/>
                    </a:lnTo>
                    <a:lnTo>
                      <a:pt x="466" y="207"/>
                    </a:lnTo>
                    <a:lnTo>
                      <a:pt x="482" y="202"/>
                    </a:lnTo>
                    <a:lnTo>
                      <a:pt x="502" y="197"/>
                    </a:lnTo>
                    <a:lnTo>
                      <a:pt x="523" y="192"/>
                    </a:lnTo>
                    <a:lnTo>
                      <a:pt x="539" y="187"/>
                    </a:lnTo>
                    <a:lnTo>
                      <a:pt x="559" y="187"/>
                    </a:lnTo>
                    <a:lnTo>
                      <a:pt x="575" y="181"/>
                    </a:lnTo>
                    <a:lnTo>
                      <a:pt x="596" y="176"/>
                    </a:lnTo>
                    <a:lnTo>
                      <a:pt x="616" y="181"/>
                    </a:lnTo>
                    <a:lnTo>
                      <a:pt x="632" y="181"/>
                    </a:lnTo>
                    <a:lnTo>
                      <a:pt x="653" y="181"/>
                    </a:lnTo>
                    <a:lnTo>
                      <a:pt x="668" y="176"/>
                    </a:lnTo>
                    <a:lnTo>
                      <a:pt x="689" y="176"/>
                    </a:lnTo>
                    <a:lnTo>
                      <a:pt x="704" y="171"/>
                    </a:lnTo>
                    <a:lnTo>
                      <a:pt x="725" y="171"/>
                    </a:lnTo>
                    <a:lnTo>
                      <a:pt x="746" y="171"/>
                    </a:lnTo>
                    <a:lnTo>
                      <a:pt x="762" y="171"/>
                    </a:lnTo>
                    <a:lnTo>
                      <a:pt x="782" y="171"/>
                    </a:lnTo>
                    <a:lnTo>
                      <a:pt x="798" y="171"/>
                    </a:lnTo>
                    <a:lnTo>
                      <a:pt x="819" y="171"/>
                    </a:lnTo>
                    <a:lnTo>
                      <a:pt x="839" y="171"/>
                    </a:lnTo>
                    <a:lnTo>
                      <a:pt x="855" y="176"/>
                    </a:lnTo>
                    <a:lnTo>
                      <a:pt x="876" y="171"/>
                    </a:lnTo>
                    <a:lnTo>
                      <a:pt x="891" y="171"/>
                    </a:lnTo>
                    <a:lnTo>
                      <a:pt x="912" y="171"/>
                    </a:lnTo>
                    <a:lnTo>
                      <a:pt x="933" y="17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5" name="Freeform 227"/>
              <p:cNvSpPr>
                <a:spLocks/>
              </p:cNvSpPr>
              <p:nvPr/>
            </p:nvSpPr>
            <p:spPr bwMode="auto">
              <a:xfrm flipH="1">
                <a:off x="3451" y="2330"/>
                <a:ext cx="240" cy="76"/>
              </a:xfrm>
              <a:custGeom>
                <a:avLst/>
                <a:gdLst>
                  <a:gd name="T0" fmla="*/ 0 w 933"/>
                  <a:gd name="T1" fmla="*/ 145 h 233"/>
                  <a:gd name="T2" fmla="*/ 20 w 933"/>
                  <a:gd name="T3" fmla="*/ 145 h 233"/>
                  <a:gd name="T4" fmla="*/ 36 w 933"/>
                  <a:gd name="T5" fmla="*/ 145 h 233"/>
                  <a:gd name="T6" fmla="*/ 57 w 933"/>
                  <a:gd name="T7" fmla="*/ 151 h 233"/>
                  <a:gd name="T8" fmla="*/ 72 w 933"/>
                  <a:gd name="T9" fmla="*/ 151 h 233"/>
                  <a:gd name="T10" fmla="*/ 93 w 933"/>
                  <a:gd name="T11" fmla="*/ 156 h 233"/>
                  <a:gd name="T12" fmla="*/ 114 w 933"/>
                  <a:gd name="T13" fmla="*/ 151 h 233"/>
                  <a:gd name="T14" fmla="*/ 129 w 933"/>
                  <a:gd name="T15" fmla="*/ 119 h 233"/>
                  <a:gd name="T16" fmla="*/ 150 w 933"/>
                  <a:gd name="T17" fmla="*/ 78 h 233"/>
                  <a:gd name="T18" fmla="*/ 165 w 933"/>
                  <a:gd name="T19" fmla="*/ 26 h 233"/>
                  <a:gd name="T20" fmla="*/ 186 w 933"/>
                  <a:gd name="T21" fmla="*/ 0 h 233"/>
                  <a:gd name="T22" fmla="*/ 207 w 933"/>
                  <a:gd name="T23" fmla="*/ 16 h 233"/>
                  <a:gd name="T24" fmla="*/ 222 w 933"/>
                  <a:gd name="T25" fmla="*/ 62 h 233"/>
                  <a:gd name="T26" fmla="*/ 243 w 933"/>
                  <a:gd name="T27" fmla="*/ 119 h 233"/>
                  <a:gd name="T28" fmla="*/ 259 w 933"/>
                  <a:gd name="T29" fmla="*/ 171 h 233"/>
                  <a:gd name="T30" fmla="*/ 279 w 933"/>
                  <a:gd name="T31" fmla="*/ 208 h 233"/>
                  <a:gd name="T32" fmla="*/ 300 w 933"/>
                  <a:gd name="T33" fmla="*/ 228 h 233"/>
                  <a:gd name="T34" fmla="*/ 316 w 933"/>
                  <a:gd name="T35" fmla="*/ 233 h 233"/>
                  <a:gd name="T36" fmla="*/ 336 w 933"/>
                  <a:gd name="T37" fmla="*/ 223 h 233"/>
                  <a:gd name="T38" fmla="*/ 352 w 933"/>
                  <a:gd name="T39" fmla="*/ 218 h 233"/>
                  <a:gd name="T40" fmla="*/ 373 w 933"/>
                  <a:gd name="T41" fmla="*/ 202 h 233"/>
                  <a:gd name="T42" fmla="*/ 388 w 933"/>
                  <a:gd name="T43" fmla="*/ 192 h 233"/>
                  <a:gd name="T44" fmla="*/ 409 w 933"/>
                  <a:gd name="T45" fmla="*/ 187 h 233"/>
                  <a:gd name="T46" fmla="*/ 430 w 933"/>
                  <a:gd name="T47" fmla="*/ 182 h 233"/>
                  <a:gd name="T48" fmla="*/ 445 w 933"/>
                  <a:gd name="T49" fmla="*/ 171 h 233"/>
                  <a:gd name="T50" fmla="*/ 466 w 933"/>
                  <a:gd name="T51" fmla="*/ 171 h 233"/>
                  <a:gd name="T52" fmla="*/ 482 w 933"/>
                  <a:gd name="T53" fmla="*/ 166 h 233"/>
                  <a:gd name="T54" fmla="*/ 502 w 933"/>
                  <a:gd name="T55" fmla="*/ 161 h 233"/>
                  <a:gd name="T56" fmla="*/ 523 w 933"/>
                  <a:gd name="T57" fmla="*/ 161 h 233"/>
                  <a:gd name="T58" fmla="*/ 539 w 933"/>
                  <a:gd name="T59" fmla="*/ 156 h 233"/>
                  <a:gd name="T60" fmla="*/ 559 w 933"/>
                  <a:gd name="T61" fmla="*/ 151 h 233"/>
                  <a:gd name="T62" fmla="*/ 575 w 933"/>
                  <a:gd name="T63" fmla="*/ 151 h 233"/>
                  <a:gd name="T64" fmla="*/ 596 w 933"/>
                  <a:gd name="T65" fmla="*/ 151 h 233"/>
                  <a:gd name="T66" fmla="*/ 616 w 933"/>
                  <a:gd name="T67" fmla="*/ 151 h 233"/>
                  <a:gd name="T68" fmla="*/ 632 w 933"/>
                  <a:gd name="T69" fmla="*/ 151 h 233"/>
                  <a:gd name="T70" fmla="*/ 653 w 933"/>
                  <a:gd name="T71" fmla="*/ 151 h 233"/>
                  <a:gd name="T72" fmla="*/ 668 w 933"/>
                  <a:gd name="T73" fmla="*/ 151 h 233"/>
                  <a:gd name="T74" fmla="*/ 689 w 933"/>
                  <a:gd name="T75" fmla="*/ 145 h 233"/>
                  <a:gd name="T76" fmla="*/ 704 w 933"/>
                  <a:gd name="T77" fmla="*/ 145 h 233"/>
                  <a:gd name="T78" fmla="*/ 725 w 933"/>
                  <a:gd name="T79" fmla="*/ 145 h 233"/>
                  <a:gd name="T80" fmla="*/ 746 w 933"/>
                  <a:gd name="T81" fmla="*/ 145 h 233"/>
                  <a:gd name="T82" fmla="*/ 762 w 933"/>
                  <a:gd name="T83" fmla="*/ 145 h 233"/>
                  <a:gd name="T84" fmla="*/ 782 w 933"/>
                  <a:gd name="T85" fmla="*/ 145 h 233"/>
                  <a:gd name="T86" fmla="*/ 798 w 933"/>
                  <a:gd name="T87" fmla="*/ 145 h 233"/>
                  <a:gd name="T88" fmla="*/ 819 w 933"/>
                  <a:gd name="T89" fmla="*/ 145 h 233"/>
                  <a:gd name="T90" fmla="*/ 839 w 933"/>
                  <a:gd name="T91" fmla="*/ 145 h 233"/>
                  <a:gd name="T92" fmla="*/ 855 w 933"/>
                  <a:gd name="T93" fmla="*/ 145 h 233"/>
                  <a:gd name="T94" fmla="*/ 876 w 933"/>
                  <a:gd name="T95" fmla="*/ 145 h 233"/>
                  <a:gd name="T96" fmla="*/ 891 w 933"/>
                  <a:gd name="T97" fmla="*/ 145 h 233"/>
                  <a:gd name="T98" fmla="*/ 912 w 933"/>
                  <a:gd name="T99" fmla="*/ 145 h 233"/>
                  <a:gd name="T100" fmla="*/ 933 w 933"/>
                  <a:gd name="T101" fmla="*/ 14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33">
                    <a:moveTo>
                      <a:pt x="0" y="145"/>
                    </a:moveTo>
                    <a:lnTo>
                      <a:pt x="20" y="145"/>
                    </a:lnTo>
                    <a:lnTo>
                      <a:pt x="36" y="145"/>
                    </a:lnTo>
                    <a:lnTo>
                      <a:pt x="57" y="151"/>
                    </a:lnTo>
                    <a:lnTo>
                      <a:pt x="72" y="151"/>
                    </a:lnTo>
                    <a:lnTo>
                      <a:pt x="93" y="156"/>
                    </a:lnTo>
                    <a:lnTo>
                      <a:pt x="114" y="151"/>
                    </a:lnTo>
                    <a:lnTo>
                      <a:pt x="129" y="119"/>
                    </a:lnTo>
                    <a:lnTo>
                      <a:pt x="150" y="78"/>
                    </a:lnTo>
                    <a:lnTo>
                      <a:pt x="165" y="26"/>
                    </a:lnTo>
                    <a:lnTo>
                      <a:pt x="186" y="0"/>
                    </a:lnTo>
                    <a:lnTo>
                      <a:pt x="207" y="16"/>
                    </a:lnTo>
                    <a:lnTo>
                      <a:pt x="222" y="62"/>
                    </a:lnTo>
                    <a:lnTo>
                      <a:pt x="243" y="119"/>
                    </a:lnTo>
                    <a:lnTo>
                      <a:pt x="259" y="171"/>
                    </a:lnTo>
                    <a:lnTo>
                      <a:pt x="279" y="208"/>
                    </a:lnTo>
                    <a:lnTo>
                      <a:pt x="300" y="228"/>
                    </a:lnTo>
                    <a:lnTo>
                      <a:pt x="316" y="233"/>
                    </a:lnTo>
                    <a:lnTo>
                      <a:pt x="336" y="223"/>
                    </a:lnTo>
                    <a:lnTo>
                      <a:pt x="352" y="218"/>
                    </a:lnTo>
                    <a:lnTo>
                      <a:pt x="373" y="202"/>
                    </a:lnTo>
                    <a:lnTo>
                      <a:pt x="388" y="192"/>
                    </a:lnTo>
                    <a:lnTo>
                      <a:pt x="409" y="187"/>
                    </a:lnTo>
                    <a:lnTo>
                      <a:pt x="430" y="182"/>
                    </a:lnTo>
                    <a:lnTo>
                      <a:pt x="445" y="171"/>
                    </a:lnTo>
                    <a:lnTo>
                      <a:pt x="466" y="171"/>
                    </a:lnTo>
                    <a:lnTo>
                      <a:pt x="482" y="166"/>
                    </a:lnTo>
                    <a:lnTo>
                      <a:pt x="502" y="161"/>
                    </a:lnTo>
                    <a:lnTo>
                      <a:pt x="523" y="161"/>
                    </a:lnTo>
                    <a:lnTo>
                      <a:pt x="539" y="156"/>
                    </a:lnTo>
                    <a:lnTo>
                      <a:pt x="559" y="151"/>
                    </a:lnTo>
                    <a:lnTo>
                      <a:pt x="575" y="151"/>
                    </a:lnTo>
                    <a:lnTo>
                      <a:pt x="596" y="151"/>
                    </a:lnTo>
                    <a:lnTo>
                      <a:pt x="616" y="151"/>
                    </a:lnTo>
                    <a:lnTo>
                      <a:pt x="632" y="151"/>
                    </a:lnTo>
                    <a:lnTo>
                      <a:pt x="653" y="151"/>
                    </a:lnTo>
                    <a:lnTo>
                      <a:pt x="668" y="151"/>
                    </a:lnTo>
                    <a:lnTo>
                      <a:pt x="689" y="145"/>
                    </a:lnTo>
                    <a:lnTo>
                      <a:pt x="704" y="145"/>
                    </a:lnTo>
                    <a:lnTo>
                      <a:pt x="725" y="145"/>
                    </a:lnTo>
                    <a:lnTo>
                      <a:pt x="746" y="145"/>
                    </a:lnTo>
                    <a:lnTo>
                      <a:pt x="762" y="145"/>
                    </a:lnTo>
                    <a:lnTo>
                      <a:pt x="782" y="145"/>
                    </a:lnTo>
                    <a:lnTo>
                      <a:pt x="798" y="145"/>
                    </a:lnTo>
                    <a:lnTo>
                      <a:pt x="819" y="145"/>
                    </a:lnTo>
                    <a:lnTo>
                      <a:pt x="839" y="145"/>
                    </a:lnTo>
                    <a:lnTo>
                      <a:pt x="855" y="145"/>
                    </a:lnTo>
                    <a:lnTo>
                      <a:pt x="876" y="145"/>
                    </a:lnTo>
                    <a:lnTo>
                      <a:pt x="891" y="145"/>
                    </a:lnTo>
                    <a:lnTo>
                      <a:pt x="912" y="145"/>
                    </a:lnTo>
                    <a:lnTo>
                      <a:pt x="933" y="145"/>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6" name="Freeform 228"/>
              <p:cNvSpPr>
                <a:spLocks/>
              </p:cNvSpPr>
              <p:nvPr/>
            </p:nvSpPr>
            <p:spPr bwMode="auto">
              <a:xfrm flipH="1">
                <a:off x="3451" y="2330"/>
                <a:ext cx="240" cy="76"/>
              </a:xfrm>
              <a:custGeom>
                <a:avLst/>
                <a:gdLst>
                  <a:gd name="T0" fmla="*/ 0 w 933"/>
                  <a:gd name="T1" fmla="*/ 145 h 233"/>
                  <a:gd name="T2" fmla="*/ 20 w 933"/>
                  <a:gd name="T3" fmla="*/ 145 h 233"/>
                  <a:gd name="T4" fmla="*/ 36 w 933"/>
                  <a:gd name="T5" fmla="*/ 145 h 233"/>
                  <a:gd name="T6" fmla="*/ 57 w 933"/>
                  <a:gd name="T7" fmla="*/ 151 h 233"/>
                  <a:gd name="T8" fmla="*/ 72 w 933"/>
                  <a:gd name="T9" fmla="*/ 151 h 233"/>
                  <a:gd name="T10" fmla="*/ 93 w 933"/>
                  <a:gd name="T11" fmla="*/ 156 h 233"/>
                  <a:gd name="T12" fmla="*/ 114 w 933"/>
                  <a:gd name="T13" fmla="*/ 151 h 233"/>
                  <a:gd name="T14" fmla="*/ 129 w 933"/>
                  <a:gd name="T15" fmla="*/ 119 h 233"/>
                  <a:gd name="T16" fmla="*/ 150 w 933"/>
                  <a:gd name="T17" fmla="*/ 78 h 233"/>
                  <a:gd name="T18" fmla="*/ 165 w 933"/>
                  <a:gd name="T19" fmla="*/ 26 h 233"/>
                  <a:gd name="T20" fmla="*/ 186 w 933"/>
                  <a:gd name="T21" fmla="*/ 0 h 233"/>
                  <a:gd name="T22" fmla="*/ 207 w 933"/>
                  <a:gd name="T23" fmla="*/ 16 h 233"/>
                  <a:gd name="T24" fmla="*/ 222 w 933"/>
                  <a:gd name="T25" fmla="*/ 62 h 233"/>
                  <a:gd name="T26" fmla="*/ 243 w 933"/>
                  <a:gd name="T27" fmla="*/ 119 h 233"/>
                  <a:gd name="T28" fmla="*/ 259 w 933"/>
                  <a:gd name="T29" fmla="*/ 171 h 233"/>
                  <a:gd name="T30" fmla="*/ 279 w 933"/>
                  <a:gd name="T31" fmla="*/ 208 h 233"/>
                  <a:gd name="T32" fmla="*/ 300 w 933"/>
                  <a:gd name="T33" fmla="*/ 228 h 233"/>
                  <a:gd name="T34" fmla="*/ 316 w 933"/>
                  <a:gd name="T35" fmla="*/ 233 h 233"/>
                  <a:gd name="T36" fmla="*/ 336 w 933"/>
                  <a:gd name="T37" fmla="*/ 223 h 233"/>
                  <a:gd name="T38" fmla="*/ 352 w 933"/>
                  <a:gd name="T39" fmla="*/ 218 h 233"/>
                  <a:gd name="T40" fmla="*/ 373 w 933"/>
                  <a:gd name="T41" fmla="*/ 202 h 233"/>
                  <a:gd name="T42" fmla="*/ 388 w 933"/>
                  <a:gd name="T43" fmla="*/ 192 h 233"/>
                  <a:gd name="T44" fmla="*/ 409 w 933"/>
                  <a:gd name="T45" fmla="*/ 187 h 233"/>
                  <a:gd name="T46" fmla="*/ 430 w 933"/>
                  <a:gd name="T47" fmla="*/ 182 h 233"/>
                  <a:gd name="T48" fmla="*/ 445 w 933"/>
                  <a:gd name="T49" fmla="*/ 171 h 233"/>
                  <a:gd name="T50" fmla="*/ 466 w 933"/>
                  <a:gd name="T51" fmla="*/ 171 h 233"/>
                  <a:gd name="T52" fmla="*/ 482 w 933"/>
                  <a:gd name="T53" fmla="*/ 166 h 233"/>
                  <a:gd name="T54" fmla="*/ 502 w 933"/>
                  <a:gd name="T55" fmla="*/ 161 h 233"/>
                  <a:gd name="T56" fmla="*/ 523 w 933"/>
                  <a:gd name="T57" fmla="*/ 161 h 233"/>
                  <a:gd name="T58" fmla="*/ 539 w 933"/>
                  <a:gd name="T59" fmla="*/ 156 h 233"/>
                  <a:gd name="T60" fmla="*/ 559 w 933"/>
                  <a:gd name="T61" fmla="*/ 151 h 233"/>
                  <a:gd name="T62" fmla="*/ 575 w 933"/>
                  <a:gd name="T63" fmla="*/ 151 h 233"/>
                  <a:gd name="T64" fmla="*/ 596 w 933"/>
                  <a:gd name="T65" fmla="*/ 151 h 233"/>
                  <a:gd name="T66" fmla="*/ 616 w 933"/>
                  <a:gd name="T67" fmla="*/ 151 h 233"/>
                  <a:gd name="T68" fmla="*/ 632 w 933"/>
                  <a:gd name="T69" fmla="*/ 151 h 233"/>
                  <a:gd name="T70" fmla="*/ 653 w 933"/>
                  <a:gd name="T71" fmla="*/ 151 h 233"/>
                  <a:gd name="T72" fmla="*/ 668 w 933"/>
                  <a:gd name="T73" fmla="*/ 151 h 233"/>
                  <a:gd name="T74" fmla="*/ 689 w 933"/>
                  <a:gd name="T75" fmla="*/ 145 h 233"/>
                  <a:gd name="T76" fmla="*/ 704 w 933"/>
                  <a:gd name="T77" fmla="*/ 145 h 233"/>
                  <a:gd name="T78" fmla="*/ 725 w 933"/>
                  <a:gd name="T79" fmla="*/ 145 h 233"/>
                  <a:gd name="T80" fmla="*/ 746 w 933"/>
                  <a:gd name="T81" fmla="*/ 145 h 233"/>
                  <a:gd name="T82" fmla="*/ 762 w 933"/>
                  <a:gd name="T83" fmla="*/ 145 h 233"/>
                  <a:gd name="T84" fmla="*/ 782 w 933"/>
                  <a:gd name="T85" fmla="*/ 145 h 233"/>
                  <a:gd name="T86" fmla="*/ 798 w 933"/>
                  <a:gd name="T87" fmla="*/ 145 h 233"/>
                  <a:gd name="T88" fmla="*/ 819 w 933"/>
                  <a:gd name="T89" fmla="*/ 145 h 233"/>
                  <a:gd name="T90" fmla="*/ 839 w 933"/>
                  <a:gd name="T91" fmla="*/ 145 h 233"/>
                  <a:gd name="T92" fmla="*/ 855 w 933"/>
                  <a:gd name="T93" fmla="*/ 145 h 233"/>
                  <a:gd name="T94" fmla="*/ 876 w 933"/>
                  <a:gd name="T95" fmla="*/ 145 h 233"/>
                  <a:gd name="T96" fmla="*/ 891 w 933"/>
                  <a:gd name="T97" fmla="*/ 145 h 233"/>
                  <a:gd name="T98" fmla="*/ 912 w 933"/>
                  <a:gd name="T99" fmla="*/ 145 h 233"/>
                  <a:gd name="T100" fmla="*/ 933 w 933"/>
                  <a:gd name="T101" fmla="*/ 14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33">
                    <a:moveTo>
                      <a:pt x="0" y="145"/>
                    </a:moveTo>
                    <a:lnTo>
                      <a:pt x="20" y="145"/>
                    </a:lnTo>
                    <a:lnTo>
                      <a:pt x="36" y="145"/>
                    </a:lnTo>
                    <a:lnTo>
                      <a:pt x="57" y="151"/>
                    </a:lnTo>
                    <a:lnTo>
                      <a:pt x="72" y="151"/>
                    </a:lnTo>
                    <a:lnTo>
                      <a:pt x="93" y="156"/>
                    </a:lnTo>
                    <a:lnTo>
                      <a:pt x="114" y="151"/>
                    </a:lnTo>
                    <a:lnTo>
                      <a:pt x="129" y="119"/>
                    </a:lnTo>
                    <a:lnTo>
                      <a:pt x="150" y="78"/>
                    </a:lnTo>
                    <a:lnTo>
                      <a:pt x="165" y="26"/>
                    </a:lnTo>
                    <a:lnTo>
                      <a:pt x="186" y="0"/>
                    </a:lnTo>
                    <a:lnTo>
                      <a:pt x="207" y="16"/>
                    </a:lnTo>
                    <a:lnTo>
                      <a:pt x="222" y="62"/>
                    </a:lnTo>
                    <a:lnTo>
                      <a:pt x="243" y="119"/>
                    </a:lnTo>
                    <a:lnTo>
                      <a:pt x="259" y="171"/>
                    </a:lnTo>
                    <a:lnTo>
                      <a:pt x="279" y="208"/>
                    </a:lnTo>
                    <a:lnTo>
                      <a:pt x="300" y="228"/>
                    </a:lnTo>
                    <a:lnTo>
                      <a:pt x="316" y="233"/>
                    </a:lnTo>
                    <a:lnTo>
                      <a:pt x="336" y="223"/>
                    </a:lnTo>
                    <a:lnTo>
                      <a:pt x="352" y="218"/>
                    </a:lnTo>
                    <a:lnTo>
                      <a:pt x="373" y="202"/>
                    </a:lnTo>
                    <a:lnTo>
                      <a:pt x="388" y="192"/>
                    </a:lnTo>
                    <a:lnTo>
                      <a:pt x="409" y="187"/>
                    </a:lnTo>
                    <a:lnTo>
                      <a:pt x="430" y="182"/>
                    </a:lnTo>
                    <a:lnTo>
                      <a:pt x="445" y="171"/>
                    </a:lnTo>
                    <a:lnTo>
                      <a:pt x="466" y="171"/>
                    </a:lnTo>
                    <a:lnTo>
                      <a:pt x="482" y="166"/>
                    </a:lnTo>
                    <a:lnTo>
                      <a:pt x="502" y="161"/>
                    </a:lnTo>
                    <a:lnTo>
                      <a:pt x="523" y="161"/>
                    </a:lnTo>
                    <a:lnTo>
                      <a:pt x="539" y="156"/>
                    </a:lnTo>
                    <a:lnTo>
                      <a:pt x="559" y="151"/>
                    </a:lnTo>
                    <a:lnTo>
                      <a:pt x="575" y="151"/>
                    </a:lnTo>
                    <a:lnTo>
                      <a:pt x="596" y="151"/>
                    </a:lnTo>
                    <a:lnTo>
                      <a:pt x="616" y="151"/>
                    </a:lnTo>
                    <a:lnTo>
                      <a:pt x="632" y="151"/>
                    </a:lnTo>
                    <a:lnTo>
                      <a:pt x="653" y="151"/>
                    </a:lnTo>
                    <a:lnTo>
                      <a:pt x="668" y="151"/>
                    </a:lnTo>
                    <a:lnTo>
                      <a:pt x="689" y="145"/>
                    </a:lnTo>
                    <a:lnTo>
                      <a:pt x="704" y="145"/>
                    </a:lnTo>
                    <a:lnTo>
                      <a:pt x="725" y="145"/>
                    </a:lnTo>
                    <a:lnTo>
                      <a:pt x="746" y="145"/>
                    </a:lnTo>
                    <a:lnTo>
                      <a:pt x="762" y="145"/>
                    </a:lnTo>
                    <a:lnTo>
                      <a:pt x="782" y="145"/>
                    </a:lnTo>
                    <a:lnTo>
                      <a:pt x="798" y="145"/>
                    </a:lnTo>
                    <a:lnTo>
                      <a:pt x="819" y="145"/>
                    </a:lnTo>
                    <a:lnTo>
                      <a:pt x="839" y="145"/>
                    </a:lnTo>
                    <a:lnTo>
                      <a:pt x="855" y="145"/>
                    </a:lnTo>
                    <a:lnTo>
                      <a:pt x="876" y="145"/>
                    </a:lnTo>
                    <a:lnTo>
                      <a:pt x="891" y="145"/>
                    </a:lnTo>
                    <a:lnTo>
                      <a:pt x="912" y="145"/>
                    </a:lnTo>
                    <a:lnTo>
                      <a:pt x="933" y="145"/>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7" name="Freeform 229"/>
              <p:cNvSpPr>
                <a:spLocks/>
              </p:cNvSpPr>
              <p:nvPr/>
            </p:nvSpPr>
            <p:spPr bwMode="auto">
              <a:xfrm flipH="1">
                <a:off x="3451" y="2256"/>
                <a:ext cx="240" cy="51"/>
              </a:xfrm>
              <a:custGeom>
                <a:avLst/>
                <a:gdLst>
                  <a:gd name="T0" fmla="*/ 0 w 933"/>
                  <a:gd name="T1" fmla="*/ 93 h 156"/>
                  <a:gd name="T2" fmla="*/ 20 w 933"/>
                  <a:gd name="T3" fmla="*/ 99 h 156"/>
                  <a:gd name="T4" fmla="*/ 36 w 933"/>
                  <a:gd name="T5" fmla="*/ 99 h 156"/>
                  <a:gd name="T6" fmla="*/ 57 w 933"/>
                  <a:gd name="T7" fmla="*/ 99 h 156"/>
                  <a:gd name="T8" fmla="*/ 72 w 933"/>
                  <a:gd name="T9" fmla="*/ 93 h 156"/>
                  <a:gd name="T10" fmla="*/ 93 w 933"/>
                  <a:gd name="T11" fmla="*/ 93 h 156"/>
                  <a:gd name="T12" fmla="*/ 114 w 933"/>
                  <a:gd name="T13" fmla="*/ 93 h 156"/>
                  <a:gd name="T14" fmla="*/ 129 w 933"/>
                  <a:gd name="T15" fmla="*/ 99 h 156"/>
                  <a:gd name="T16" fmla="*/ 150 w 933"/>
                  <a:gd name="T17" fmla="*/ 119 h 156"/>
                  <a:gd name="T18" fmla="*/ 165 w 933"/>
                  <a:gd name="T19" fmla="*/ 145 h 156"/>
                  <a:gd name="T20" fmla="*/ 186 w 933"/>
                  <a:gd name="T21" fmla="*/ 156 h 156"/>
                  <a:gd name="T22" fmla="*/ 207 w 933"/>
                  <a:gd name="T23" fmla="*/ 140 h 156"/>
                  <a:gd name="T24" fmla="*/ 222 w 933"/>
                  <a:gd name="T25" fmla="*/ 99 h 156"/>
                  <a:gd name="T26" fmla="*/ 243 w 933"/>
                  <a:gd name="T27" fmla="*/ 42 h 156"/>
                  <a:gd name="T28" fmla="*/ 259 w 933"/>
                  <a:gd name="T29" fmla="*/ 10 h 156"/>
                  <a:gd name="T30" fmla="*/ 279 w 933"/>
                  <a:gd name="T31" fmla="*/ 0 h 156"/>
                  <a:gd name="T32" fmla="*/ 300 w 933"/>
                  <a:gd name="T33" fmla="*/ 10 h 156"/>
                  <a:gd name="T34" fmla="*/ 316 w 933"/>
                  <a:gd name="T35" fmla="*/ 42 h 156"/>
                  <a:gd name="T36" fmla="*/ 336 w 933"/>
                  <a:gd name="T37" fmla="*/ 73 h 156"/>
                  <a:gd name="T38" fmla="*/ 352 w 933"/>
                  <a:gd name="T39" fmla="*/ 104 h 156"/>
                  <a:gd name="T40" fmla="*/ 373 w 933"/>
                  <a:gd name="T41" fmla="*/ 119 h 156"/>
                  <a:gd name="T42" fmla="*/ 388 w 933"/>
                  <a:gd name="T43" fmla="*/ 130 h 156"/>
                  <a:gd name="T44" fmla="*/ 409 w 933"/>
                  <a:gd name="T45" fmla="*/ 130 h 156"/>
                  <a:gd name="T46" fmla="*/ 430 w 933"/>
                  <a:gd name="T47" fmla="*/ 125 h 156"/>
                  <a:gd name="T48" fmla="*/ 445 w 933"/>
                  <a:gd name="T49" fmla="*/ 119 h 156"/>
                  <a:gd name="T50" fmla="*/ 466 w 933"/>
                  <a:gd name="T51" fmla="*/ 119 h 156"/>
                  <a:gd name="T52" fmla="*/ 482 w 933"/>
                  <a:gd name="T53" fmla="*/ 114 h 156"/>
                  <a:gd name="T54" fmla="*/ 502 w 933"/>
                  <a:gd name="T55" fmla="*/ 114 h 156"/>
                  <a:gd name="T56" fmla="*/ 523 w 933"/>
                  <a:gd name="T57" fmla="*/ 114 h 156"/>
                  <a:gd name="T58" fmla="*/ 539 w 933"/>
                  <a:gd name="T59" fmla="*/ 109 h 156"/>
                  <a:gd name="T60" fmla="*/ 559 w 933"/>
                  <a:gd name="T61" fmla="*/ 109 h 156"/>
                  <a:gd name="T62" fmla="*/ 575 w 933"/>
                  <a:gd name="T63" fmla="*/ 109 h 156"/>
                  <a:gd name="T64" fmla="*/ 596 w 933"/>
                  <a:gd name="T65" fmla="*/ 109 h 156"/>
                  <a:gd name="T66" fmla="*/ 616 w 933"/>
                  <a:gd name="T67" fmla="*/ 109 h 156"/>
                  <a:gd name="T68" fmla="*/ 632 w 933"/>
                  <a:gd name="T69" fmla="*/ 109 h 156"/>
                  <a:gd name="T70" fmla="*/ 653 w 933"/>
                  <a:gd name="T71" fmla="*/ 109 h 156"/>
                  <a:gd name="T72" fmla="*/ 668 w 933"/>
                  <a:gd name="T73" fmla="*/ 109 h 156"/>
                  <a:gd name="T74" fmla="*/ 689 w 933"/>
                  <a:gd name="T75" fmla="*/ 104 h 156"/>
                  <a:gd name="T76" fmla="*/ 704 w 933"/>
                  <a:gd name="T77" fmla="*/ 104 h 156"/>
                  <a:gd name="T78" fmla="*/ 725 w 933"/>
                  <a:gd name="T79" fmla="*/ 104 h 156"/>
                  <a:gd name="T80" fmla="*/ 746 w 933"/>
                  <a:gd name="T81" fmla="*/ 104 h 156"/>
                  <a:gd name="T82" fmla="*/ 762 w 933"/>
                  <a:gd name="T83" fmla="*/ 104 h 156"/>
                  <a:gd name="T84" fmla="*/ 782 w 933"/>
                  <a:gd name="T85" fmla="*/ 99 h 156"/>
                  <a:gd name="T86" fmla="*/ 798 w 933"/>
                  <a:gd name="T87" fmla="*/ 99 h 156"/>
                  <a:gd name="T88" fmla="*/ 819 w 933"/>
                  <a:gd name="T89" fmla="*/ 99 h 156"/>
                  <a:gd name="T90" fmla="*/ 839 w 933"/>
                  <a:gd name="T91" fmla="*/ 99 h 156"/>
                  <a:gd name="T92" fmla="*/ 855 w 933"/>
                  <a:gd name="T93" fmla="*/ 99 h 156"/>
                  <a:gd name="T94" fmla="*/ 876 w 933"/>
                  <a:gd name="T95" fmla="*/ 99 h 156"/>
                  <a:gd name="T96" fmla="*/ 891 w 933"/>
                  <a:gd name="T97" fmla="*/ 99 h 156"/>
                  <a:gd name="T98" fmla="*/ 912 w 933"/>
                  <a:gd name="T99" fmla="*/ 99 h 156"/>
                  <a:gd name="T100" fmla="*/ 933 w 933"/>
                  <a:gd name="T101" fmla="*/ 9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93"/>
                    </a:moveTo>
                    <a:lnTo>
                      <a:pt x="20" y="99"/>
                    </a:lnTo>
                    <a:lnTo>
                      <a:pt x="36" y="99"/>
                    </a:lnTo>
                    <a:lnTo>
                      <a:pt x="57" y="99"/>
                    </a:lnTo>
                    <a:lnTo>
                      <a:pt x="72" y="93"/>
                    </a:lnTo>
                    <a:lnTo>
                      <a:pt x="93" y="93"/>
                    </a:lnTo>
                    <a:lnTo>
                      <a:pt x="114" y="93"/>
                    </a:lnTo>
                    <a:lnTo>
                      <a:pt x="129" y="99"/>
                    </a:lnTo>
                    <a:lnTo>
                      <a:pt x="150" y="119"/>
                    </a:lnTo>
                    <a:lnTo>
                      <a:pt x="165" y="145"/>
                    </a:lnTo>
                    <a:lnTo>
                      <a:pt x="186" y="156"/>
                    </a:lnTo>
                    <a:lnTo>
                      <a:pt x="207" y="140"/>
                    </a:lnTo>
                    <a:lnTo>
                      <a:pt x="222" y="99"/>
                    </a:lnTo>
                    <a:lnTo>
                      <a:pt x="243" y="42"/>
                    </a:lnTo>
                    <a:lnTo>
                      <a:pt x="259" y="10"/>
                    </a:lnTo>
                    <a:lnTo>
                      <a:pt x="279" y="0"/>
                    </a:lnTo>
                    <a:lnTo>
                      <a:pt x="300" y="10"/>
                    </a:lnTo>
                    <a:lnTo>
                      <a:pt x="316" y="42"/>
                    </a:lnTo>
                    <a:lnTo>
                      <a:pt x="336" y="73"/>
                    </a:lnTo>
                    <a:lnTo>
                      <a:pt x="352" y="104"/>
                    </a:lnTo>
                    <a:lnTo>
                      <a:pt x="373" y="119"/>
                    </a:lnTo>
                    <a:lnTo>
                      <a:pt x="388" y="130"/>
                    </a:lnTo>
                    <a:lnTo>
                      <a:pt x="409" y="130"/>
                    </a:lnTo>
                    <a:lnTo>
                      <a:pt x="430" y="125"/>
                    </a:lnTo>
                    <a:lnTo>
                      <a:pt x="445" y="119"/>
                    </a:lnTo>
                    <a:lnTo>
                      <a:pt x="466" y="119"/>
                    </a:lnTo>
                    <a:lnTo>
                      <a:pt x="482" y="114"/>
                    </a:lnTo>
                    <a:lnTo>
                      <a:pt x="502" y="114"/>
                    </a:lnTo>
                    <a:lnTo>
                      <a:pt x="523" y="114"/>
                    </a:lnTo>
                    <a:lnTo>
                      <a:pt x="539" y="109"/>
                    </a:lnTo>
                    <a:lnTo>
                      <a:pt x="559" y="109"/>
                    </a:lnTo>
                    <a:lnTo>
                      <a:pt x="575" y="109"/>
                    </a:lnTo>
                    <a:lnTo>
                      <a:pt x="596" y="109"/>
                    </a:lnTo>
                    <a:lnTo>
                      <a:pt x="616" y="109"/>
                    </a:lnTo>
                    <a:lnTo>
                      <a:pt x="632" y="109"/>
                    </a:lnTo>
                    <a:lnTo>
                      <a:pt x="653" y="109"/>
                    </a:lnTo>
                    <a:lnTo>
                      <a:pt x="668" y="109"/>
                    </a:lnTo>
                    <a:lnTo>
                      <a:pt x="689" y="104"/>
                    </a:lnTo>
                    <a:lnTo>
                      <a:pt x="704" y="104"/>
                    </a:lnTo>
                    <a:lnTo>
                      <a:pt x="725" y="104"/>
                    </a:lnTo>
                    <a:lnTo>
                      <a:pt x="746" y="104"/>
                    </a:lnTo>
                    <a:lnTo>
                      <a:pt x="762" y="104"/>
                    </a:lnTo>
                    <a:lnTo>
                      <a:pt x="782" y="99"/>
                    </a:lnTo>
                    <a:lnTo>
                      <a:pt x="798" y="99"/>
                    </a:lnTo>
                    <a:lnTo>
                      <a:pt x="819" y="99"/>
                    </a:lnTo>
                    <a:lnTo>
                      <a:pt x="839" y="99"/>
                    </a:lnTo>
                    <a:lnTo>
                      <a:pt x="855" y="99"/>
                    </a:lnTo>
                    <a:lnTo>
                      <a:pt x="876" y="99"/>
                    </a:lnTo>
                    <a:lnTo>
                      <a:pt x="891" y="99"/>
                    </a:lnTo>
                    <a:lnTo>
                      <a:pt x="912" y="99"/>
                    </a:lnTo>
                    <a:lnTo>
                      <a:pt x="933" y="9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8" name="Freeform 230"/>
              <p:cNvSpPr>
                <a:spLocks/>
              </p:cNvSpPr>
              <p:nvPr/>
            </p:nvSpPr>
            <p:spPr bwMode="auto">
              <a:xfrm flipH="1">
                <a:off x="3451" y="2256"/>
                <a:ext cx="240" cy="51"/>
              </a:xfrm>
              <a:custGeom>
                <a:avLst/>
                <a:gdLst>
                  <a:gd name="T0" fmla="*/ 0 w 933"/>
                  <a:gd name="T1" fmla="*/ 93 h 156"/>
                  <a:gd name="T2" fmla="*/ 20 w 933"/>
                  <a:gd name="T3" fmla="*/ 99 h 156"/>
                  <a:gd name="T4" fmla="*/ 36 w 933"/>
                  <a:gd name="T5" fmla="*/ 99 h 156"/>
                  <a:gd name="T6" fmla="*/ 57 w 933"/>
                  <a:gd name="T7" fmla="*/ 99 h 156"/>
                  <a:gd name="T8" fmla="*/ 72 w 933"/>
                  <a:gd name="T9" fmla="*/ 93 h 156"/>
                  <a:gd name="T10" fmla="*/ 93 w 933"/>
                  <a:gd name="T11" fmla="*/ 93 h 156"/>
                  <a:gd name="T12" fmla="*/ 114 w 933"/>
                  <a:gd name="T13" fmla="*/ 93 h 156"/>
                  <a:gd name="T14" fmla="*/ 129 w 933"/>
                  <a:gd name="T15" fmla="*/ 99 h 156"/>
                  <a:gd name="T16" fmla="*/ 150 w 933"/>
                  <a:gd name="T17" fmla="*/ 119 h 156"/>
                  <a:gd name="T18" fmla="*/ 165 w 933"/>
                  <a:gd name="T19" fmla="*/ 145 h 156"/>
                  <a:gd name="T20" fmla="*/ 186 w 933"/>
                  <a:gd name="T21" fmla="*/ 156 h 156"/>
                  <a:gd name="T22" fmla="*/ 207 w 933"/>
                  <a:gd name="T23" fmla="*/ 140 h 156"/>
                  <a:gd name="T24" fmla="*/ 222 w 933"/>
                  <a:gd name="T25" fmla="*/ 99 h 156"/>
                  <a:gd name="T26" fmla="*/ 243 w 933"/>
                  <a:gd name="T27" fmla="*/ 42 h 156"/>
                  <a:gd name="T28" fmla="*/ 259 w 933"/>
                  <a:gd name="T29" fmla="*/ 10 h 156"/>
                  <a:gd name="T30" fmla="*/ 279 w 933"/>
                  <a:gd name="T31" fmla="*/ 0 h 156"/>
                  <a:gd name="T32" fmla="*/ 300 w 933"/>
                  <a:gd name="T33" fmla="*/ 10 h 156"/>
                  <a:gd name="T34" fmla="*/ 316 w 933"/>
                  <a:gd name="T35" fmla="*/ 42 h 156"/>
                  <a:gd name="T36" fmla="*/ 336 w 933"/>
                  <a:gd name="T37" fmla="*/ 73 h 156"/>
                  <a:gd name="T38" fmla="*/ 352 w 933"/>
                  <a:gd name="T39" fmla="*/ 104 h 156"/>
                  <a:gd name="T40" fmla="*/ 373 w 933"/>
                  <a:gd name="T41" fmla="*/ 119 h 156"/>
                  <a:gd name="T42" fmla="*/ 388 w 933"/>
                  <a:gd name="T43" fmla="*/ 130 h 156"/>
                  <a:gd name="T44" fmla="*/ 409 w 933"/>
                  <a:gd name="T45" fmla="*/ 130 h 156"/>
                  <a:gd name="T46" fmla="*/ 430 w 933"/>
                  <a:gd name="T47" fmla="*/ 125 h 156"/>
                  <a:gd name="T48" fmla="*/ 445 w 933"/>
                  <a:gd name="T49" fmla="*/ 119 h 156"/>
                  <a:gd name="T50" fmla="*/ 466 w 933"/>
                  <a:gd name="T51" fmla="*/ 119 h 156"/>
                  <a:gd name="T52" fmla="*/ 482 w 933"/>
                  <a:gd name="T53" fmla="*/ 114 h 156"/>
                  <a:gd name="T54" fmla="*/ 502 w 933"/>
                  <a:gd name="T55" fmla="*/ 114 h 156"/>
                  <a:gd name="T56" fmla="*/ 523 w 933"/>
                  <a:gd name="T57" fmla="*/ 114 h 156"/>
                  <a:gd name="T58" fmla="*/ 539 w 933"/>
                  <a:gd name="T59" fmla="*/ 109 h 156"/>
                  <a:gd name="T60" fmla="*/ 559 w 933"/>
                  <a:gd name="T61" fmla="*/ 109 h 156"/>
                  <a:gd name="T62" fmla="*/ 575 w 933"/>
                  <a:gd name="T63" fmla="*/ 109 h 156"/>
                  <a:gd name="T64" fmla="*/ 596 w 933"/>
                  <a:gd name="T65" fmla="*/ 109 h 156"/>
                  <a:gd name="T66" fmla="*/ 616 w 933"/>
                  <a:gd name="T67" fmla="*/ 109 h 156"/>
                  <a:gd name="T68" fmla="*/ 632 w 933"/>
                  <a:gd name="T69" fmla="*/ 109 h 156"/>
                  <a:gd name="T70" fmla="*/ 653 w 933"/>
                  <a:gd name="T71" fmla="*/ 109 h 156"/>
                  <a:gd name="T72" fmla="*/ 668 w 933"/>
                  <a:gd name="T73" fmla="*/ 109 h 156"/>
                  <a:gd name="T74" fmla="*/ 689 w 933"/>
                  <a:gd name="T75" fmla="*/ 104 h 156"/>
                  <a:gd name="T76" fmla="*/ 704 w 933"/>
                  <a:gd name="T77" fmla="*/ 104 h 156"/>
                  <a:gd name="T78" fmla="*/ 725 w 933"/>
                  <a:gd name="T79" fmla="*/ 104 h 156"/>
                  <a:gd name="T80" fmla="*/ 746 w 933"/>
                  <a:gd name="T81" fmla="*/ 104 h 156"/>
                  <a:gd name="T82" fmla="*/ 762 w 933"/>
                  <a:gd name="T83" fmla="*/ 104 h 156"/>
                  <a:gd name="T84" fmla="*/ 782 w 933"/>
                  <a:gd name="T85" fmla="*/ 99 h 156"/>
                  <a:gd name="T86" fmla="*/ 798 w 933"/>
                  <a:gd name="T87" fmla="*/ 99 h 156"/>
                  <a:gd name="T88" fmla="*/ 819 w 933"/>
                  <a:gd name="T89" fmla="*/ 99 h 156"/>
                  <a:gd name="T90" fmla="*/ 839 w 933"/>
                  <a:gd name="T91" fmla="*/ 99 h 156"/>
                  <a:gd name="T92" fmla="*/ 855 w 933"/>
                  <a:gd name="T93" fmla="*/ 99 h 156"/>
                  <a:gd name="T94" fmla="*/ 876 w 933"/>
                  <a:gd name="T95" fmla="*/ 99 h 156"/>
                  <a:gd name="T96" fmla="*/ 891 w 933"/>
                  <a:gd name="T97" fmla="*/ 99 h 156"/>
                  <a:gd name="T98" fmla="*/ 912 w 933"/>
                  <a:gd name="T99" fmla="*/ 99 h 156"/>
                  <a:gd name="T100" fmla="*/ 933 w 933"/>
                  <a:gd name="T101" fmla="*/ 9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93"/>
                    </a:moveTo>
                    <a:lnTo>
                      <a:pt x="20" y="99"/>
                    </a:lnTo>
                    <a:lnTo>
                      <a:pt x="36" y="99"/>
                    </a:lnTo>
                    <a:lnTo>
                      <a:pt x="57" y="99"/>
                    </a:lnTo>
                    <a:lnTo>
                      <a:pt x="72" y="93"/>
                    </a:lnTo>
                    <a:lnTo>
                      <a:pt x="93" y="93"/>
                    </a:lnTo>
                    <a:lnTo>
                      <a:pt x="114" y="93"/>
                    </a:lnTo>
                    <a:lnTo>
                      <a:pt x="129" y="99"/>
                    </a:lnTo>
                    <a:lnTo>
                      <a:pt x="150" y="119"/>
                    </a:lnTo>
                    <a:lnTo>
                      <a:pt x="165" y="145"/>
                    </a:lnTo>
                    <a:lnTo>
                      <a:pt x="186" y="156"/>
                    </a:lnTo>
                    <a:lnTo>
                      <a:pt x="207" y="140"/>
                    </a:lnTo>
                    <a:lnTo>
                      <a:pt x="222" y="99"/>
                    </a:lnTo>
                    <a:lnTo>
                      <a:pt x="243" y="42"/>
                    </a:lnTo>
                    <a:lnTo>
                      <a:pt x="259" y="10"/>
                    </a:lnTo>
                    <a:lnTo>
                      <a:pt x="279" y="0"/>
                    </a:lnTo>
                    <a:lnTo>
                      <a:pt x="300" y="10"/>
                    </a:lnTo>
                    <a:lnTo>
                      <a:pt x="316" y="42"/>
                    </a:lnTo>
                    <a:lnTo>
                      <a:pt x="336" y="73"/>
                    </a:lnTo>
                    <a:lnTo>
                      <a:pt x="352" y="104"/>
                    </a:lnTo>
                    <a:lnTo>
                      <a:pt x="373" y="119"/>
                    </a:lnTo>
                    <a:lnTo>
                      <a:pt x="388" y="130"/>
                    </a:lnTo>
                    <a:lnTo>
                      <a:pt x="409" y="130"/>
                    </a:lnTo>
                    <a:lnTo>
                      <a:pt x="430" y="125"/>
                    </a:lnTo>
                    <a:lnTo>
                      <a:pt x="445" y="119"/>
                    </a:lnTo>
                    <a:lnTo>
                      <a:pt x="466" y="119"/>
                    </a:lnTo>
                    <a:lnTo>
                      <a:pt x="482" y="114"/>
                    </a:lnTo>
                    <a:lnTo>
                      <a:pt x="502" y="114"/>
                    </a:lnTo>
                    <a:lnTo>
                      <a:pt x="523" y="114"/>
                    </a:lnTo>
                    <a:lnTo>
                      <a:pt x="539" y="109"/>
                    </a:lnTo>
                    <a:lnTo>
                      <a:pt x="559" y="109"/>
                    </a:lnTo>
                    <a:lnTo>
                      <a:pt x="575" y="109"/>
                    </a:lnTo>
                    <a:lnTo>
                      <a:pt x="596" y="109"/>
                    </a:lnTo>
                    <a:lnTo>
                      <a:pt x="616" y="109"/>
                    </a:lnTo>
                    <a:lnTo>
                      <a:pt x="632" y="109"/>
                    </a:lnTo>
                    <a:lnTo>
                      <a:pt x="653" y="109"/>
                    </a:lnTo>
                    <a:lnTo>
                      <a:pt x="668" y="109"/>
                    </a:lnTo>
                    <a:lnTo>
                      <a:pt x="689" y="104"/>
                    </a:lnTo>
                    <a:lnTo>
                      <a:pt x="704" y="104"/>
                    </a:lnTo>
                    <a:lnTo>
                      <a:pt x="725" y="104"/>
                    </a:lnTo>
                    <a:lnTo>
                      <a:pt x="746" y="104"/>
                    </a:lnTo>
                    <a:lnTo>
                      <a:pt x="762" y="104"/>
                    </a:lnTo>
                    <a:lnTo>
                      <a:pt x="782" y="99"/>
                    </a:lnTo>
                    <a:lnTo>
                      <a:pt x="798" y="99"/>
                    </a:lnTo>
                    <a:lnTo>
                      <a:pt x="819" y="99"/>
                    </a:lnTo>
                    <a:lnTo>
                      <a:pt x="839" y="99"/>
                    </a:lnTo>
                    <a:lnTo>
                      <a:pt x="855" y="99"/>
                    </a:lnTo>
                    <a:lnTo>
                      <a:pt x="876" y="99"/>
                    </a:lnTo>
                    <a:lnTo>
                      <a:pt x="891" y="99"/>
                    </a:lnTo>
                    <a:lnTo>
                      <a:pt x="912" y="99"/>
                    </a:lnTo>
                    <a:lnTo>
                      <a:pt x="933" y="9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39" name="Freeform 231"/>
              <p:cNvSpPr>
                <a:spLocks/>
              </p:cNvSpPr>
              <p:nvPr/>
            </p:nvSpPr>
            <p:spPr bwMode="auto">
              <a:xfrm flipH="1">
                <a:off x="3178" y="3260"/>
                <a:ext cx="240" cy="34"/>
              </a:xfrm>
              <a:custGeom>
                <a:avLst/>
                <a:gdLst>
                  <a:gd name="T0" fmla="*/ 0 w 933"/>
                  <a:gd name="T1" fmla="*/ 62 h 104"/>
                  <a:gd name="T2" fmla="*/ 21 w 933"/>
                  <a:gd name="T3" fmla="*/ 62 h 104"/>
                  <a:gd name="T4" fmla="*/ 37 w 933"/>
                  <a:gd name="T5" fmla="*/ 62 h 104"/>
                  <a:gd name="T6" fmla="*/ 57 w 933"/>
                  <a:gd name="T7" fmla="*/ 67 h 104"/>
                  <a:gd name="T8" fmla="*/ 73 w 933"/>
                  <a:gd name="T9" fmla="*/ 62 h 104"/>
                  <a:gd name="T10" fmla="*/ 94 w 933"/>
                  <a:gd name="T11" fmla="*/ 62 h 104"/>
                  <a:gd name="T12" fmla="*/ 114 w 933"/>
                  <a:gd name="T13" fmla="*/ 62 h 104"/>
                  <a:gd name="T14" fmla="*/ 130 w 933"/>
                  <a:gd name="T15" fmla="*/ 62 h 104"/>
                  <a:gd name="T16" fmla="*/ 151 w 933"/>
                  <a:gd name="T17" fmla="*/ 62 h 104"/>
                  <a:gd name="T18" fmla="*/ 166 w 933"/>
                  <a:gd name="T19" fmla="*/ 67 h 104"/>
                  <a:gd name="T20" fmla="*/ 187 w 933"/>
                  <a:gd name="T21" fmla="*/ 67 h 104"/>
                  <a:gd name="T22" fmla="*/ 208 w 933"/>
                  <a:gd name="T23" fmla="*/ 67 h 104"/>
                  <a:gd name="T24" fmla="*/ 223 w 933"/>
                  <a:gd name="T25" fmla="*/ 67 h 104"/>
                  <a:gd name="T26" fmla="*/ 244 w 933"/>
                  <a:gd name="T27" fmla="*/ 67 h 104"/>
                  <a:gd name="T28" fmla="*/ 260 w 933"/>
                  <a:gd name="T29" fmla="*/ 73 h 104"/>
                  <a:gd name="T30" fmla="*/ 280 w 933"/>
                  <a:gd name="T31" fmla="*/ 73 h 104"/>
                  <a:gd name="T32" fmla="*/ 301 w 933"/>
                  <a:gd name="T33" fmla="*/ 73 h 104"/>
                  <a:gd name="T34" fmla="*/ 317 w 933"/>
                  <a:gd name="T35" fmla="*/ 73 h 104"/>
                  <a:gd name="T36" fmla="*/ 337 w 933"/>
                  <a:gd name="T37" fmla="*/ 73 h 104"/>
                  <a:gd name="T38" fmla="*/ 353 w 933"/>
                  <a:gd name="T39" fmla="*/ 73 h 104"/>
                  <a:gd name="T40" fmla="*/ 374 w 933"/>
                  <a:gd name="T41" fmla="*/ 73 h 104"/>
                  <a:gd name="T42" fmla="*/ 389 w 933"/>
                  <a:gd name="T43" fmla="*/ 73 h 104"/>
                  <a:gd name="T44" fmla="*/ 410 w 933"/>
                  <a:gd name="T45" fmla="*/ 73 h 104"/>
                  <a:gd name="T46" fmla="*/ 431 w 933"/>
                  <a:gd name="T47" fmla="*/ 78 h 104"/>
                  <a:gd name="T48" fmla="*/ 446 w 933"/>
                  <a:gd name="T49" fmla="*/ 78 h 104"/>
                  <a:gd name="T50" fmla="*/ 467 w 933"/>
                  <a:gd name="T51" fmla="*/ 78 h 104"/>
                  <a:gd name="T52" fmla="*/ 482 w 933"/>
                  <a:gd name="T53" fmla="*/ 78 h 104"/>
                  <a:gd name="T54" fmla="*/ 503 w 933"/>
                  <a:gd name="T55" fmla="*/ 78 h 104"/>
                  <a:gd name="T56" fmla="*/ 524 w 933"/>
                  <a:gd name="T57" fmla="*/ 78 h 104"/>
                  <a:gd name="T58" fmla="*/ 539 w 933"/>
                  <a:gd name="T59" fmla="*/ 73 h 104"/>
                  <a:gd name="T60" fmla="*/ 560 w 933"/>
                  <a:gd name="T61" fmla="*/ 67 h 104"/>
                  <a:gd name="T62" fmla="*/ 576 w 933"/>
                  <a:gd name="T63" fmla="*/ 57 h 104"/>
                  <a:gd name="T64" fmla="*/ 596 w 933"/>
                  <a:gd name="T65" fmla="*/ 41 h 104"/>
                  <a:gd name="T66" fmla="*/ 617 w 933"/>
                  <a:gd name="T67" fmla="*/ 16 h 104"/>
                  <a:gd name="T68" fmla="*/ 633 w 933"/>
                  <a:gd name="T69" fmla="*/ 0 h 104"/>
                  <a:gd name="T70" fmla="*/ 654 w 933"/>
                  <a:gd name="T71" fmla="*/ 0 h 104"/>
                  <a:gd name="T72" fmla="*/ 669 w 933"/>
                  <a:gd name="T73" fmla="*/ 16 h 104"/>
                  <a:gd name="T74" fmla="*/ 690 w 933"/>
                  <a:gd name="T75" fmla="*/ 41 h 104"/>
                  <a:gd name="T76" fmla="*/ 705 w 933"/>
                  <a:gd name="T77" fmla="*/ 62 h 104"/>
                  <a:gd name="T78" fmla="*/ 726 w 933"/>
                  <a:gd name="T79" fmla="*/ 73 h 104"/>
                  <a:gd name="T80" fmla="*/ 747 w 933"/>
                  <a:gd name="T81" fmla="*/ 83 h 104"/>
                  <a:gd name="T82" fmla="*/ 762 w 933"/>
                  <a:gd name="T83" fmla="*/ 88 h 104"/>
                  <a:gd name="T84" fmla="*/ 783 w 933"/>
                  <a:gd name="T85" fmla="*/ 99 h 104"/>
                  <a:gd name="T86" fmla="*/ 799 w 933"/>
                  <a:gd name="T87" fmla="*/ 104 h 104"/>
                  <a:gd name="T88" fmla="*/ 819 w 933"/>
                  <a:gd name="T89" fmla="*/ 104 h 104"/>
                  <a:gd name="T90" fmla="*/ 840 w 933"/>
                  <a:gd name="T91" fmla="*/ 93 h 104"/>
                  <a:gd name="T92" fmla="*/ 856 w 933"/>
                  <a:gd name="T93" fmla="*/ 83 h 104"/>
                  <a:gd name="T94" fmla="*/ 876 w 933"/>
                  <a:gd name="T95" fmla="*/ 78 h 104"/>
                  <a:gd name="T96" fmla="*/ 892 w 933"/>
                  <a:gd name="T97" fmla="*/ 73 h 104"/>
                  <a:gd name="T98" fmla="*/ 913 w 933"/>
                  <a:gd name="T99" fmla="*/ 67 h 104"/>
                  <a:gd name="T100" fmla="*/ 933 w 933"/>
                  <a:gd name="T101" fmla="*/ 7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62"/>
                    </a:moveTo>
                    <a:lnTo>
                      <a:pt x="21" y="62"/>
                    </a:lnTo>
                    <a:lnTo>
                      <a:pt x="37" y="62"/>
                    </a:lnTo>
                    <a:lnTo>
                      <a:pt x="57" y="67"/>
                    </a:lnTo>
                    <a:lnTo>
                      <a:pt x="73" y="62"/>
                    </a:lnTo>
                    <a:lnTo>
                      <a:pt x="94" y="62"/>
                    </a:lnTo>
                    <a:lnTo>
                      <a:pt x="114" y="62"/>
                    </a:lnTo>
                    <a:lnTo>
                      <a:pt x="130" y="62"/>
                    </a:lnTo>
                    <a:lnTo>
                      <a:pt x="151" y="62"/>
                    </a:lnTo>
                    <a:lnTo>
                      <a:pt x="166" y="67"/>
                    </a:lnTo>
                    <a:lnTo>
                      <a:pt x="187" y="67"/>
                    </a:lnTo>
                    <a:lnTo>
                      <a:pt x="208" y="67"/>
                    </a:lnTo>
                    <a:lnTo>
                      <a:pt x="223" y="67"/>
                    </a:lnTo>
                    <a:lnTo>
                      <a:pt x="244" y="67"/>
                    </a:lnTo>
                    <a:lnTo>
                      <a:pt x="260" y="73"/>
                    </a:lnTo>
                    <a:lnTo>
                      <a:pt x="280" y="73"/>
                    </a:lnTo>
                    <a:lnTo>
                      <a:pt x="301" y="73"/>
                    </a:lnTo>
                    <a:lnTo>
                      <a:pt x="317" y="73"/>
                    </a:lnTo>
                    <a:lnTo>
                      <a:pt x="337" y="73"/>
                    </a:lnTo>
                    <a:lnTo>
                      <a:pt x="353" y="73"/>
                    </a:lnTo>
                    <a:lnTo>
                      <a:pt x="374" y="73"/>
                    </a:lnTo>
                    <a:lnTo>
                      <a:pt x="389" y="73"/>
                    </a:lnTo>
                    <a:lnTo>
                      <a:pt x="410" y="73"/>
                    </a:lnTo>
                    <a:lnTo>
                      <a:pt x="431" y="78"/>
                    </a:lnTo>
                    <a:lnTo>
                      <a:pt x="446" y="78"/>
                    </a:lnTo>
                    <a:lnTo>
                      <a:pt x="467" y="78"/>
                    </a:lnTo>
                    <a:lnTo>
                      <a:pt x="482" y="78"/>
                    </a:lnTo>
                    <a:lnTo>
                      <a:pt x="503" y="78"/>
                    </a:lnTo>
                    <a:lnTo>
                      <a:pt x="524" y="78"/>
                    </a:lnTo>
                    <a:lnTo>
                      <a:pt x="539" y="73"/>
                    </a:lnTo>
                    <a:lnTo>
                      <a:pt x="560" y="67"/>
                    </a:lnTo>
                    <a:lnTo>
                      <a:pt x="576" y="57"/>
                    </a:lnTo>
                    <a:lnTo>
                      <a:pt x="596" y="41"/>
                    </a:lnTo>
                    <a:lnTo>
                      <a:pt x="617" y="16"/>
                    </a:lnTo>
                    <a:lnTo>
                      <a:pt x="633" y="0"/>
                    </a:lnTo>
                    <a:lnTo>
                      <a:pt x="654" y="0"/>
                    </a:lnTo>
                    <a:lnTo>
                      <a:pt x="669" y="16"/>
                    </a:lnTo>
                    <a:lnTo>
                      <a:pt x="690" y="41"/>
                    </a:lnTo>
                    <a:lnTo>
                      <a:pt x="705" y="62"/>
                    </a:lnTo>
                    <a:lnTo>
                      <a:pt x="726" y="73"/>
                    </a:lnTo>
                    <a:lnTo>
                      <a:pt x="747" y="83"/>
                    </a:lnTo>
                    <a:lnTo>
                      <a:pt x="762" y="88"/>
                    </a:lnTo>
                    <a:lnTo>
                      <a:pt x="783" y="99"/>
                    </a:lnTo>
                    <a:lnTo>
                      <a:pt x="799" y="104"/>
                    </a:lnTo>
                    <a:lnTo>
                      <a:pt x="819" y="104"/>
                    </a:lnTo>
                    <a:lnTo>
                      <a:pt x="840" y="93"/>
                    </a:lnTo>
                    <a:lnTo>
                      <a:pt x="856" y="83"/>
                    </a:lnTo>
                    <a:lnTo>
                      <a:pt x="876" y="78"/>
                    </a:lnTo>
                    <a:lnTo>
                      <a:pt x="892" y="73"/>
                    </a:lnTo>
                    <a:lnTo>
                      <a:pt x="913" y="67"/>
                    </a:lnTo>
                    <a:lnTo>
                      <a:pt x="933"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0" name="Freeform 232"/>
              <p:cNvSpPr>
                <a:spLocks/>
              </p:cNvSpPr>
              <p:nvPr/>
            </p:nvSpPr>
            <p:spPr bwMode="auto">
              <a:xfrm flipH="1">
                <a:off x="3178" y="3260"/>
                <a:ext cx="240" cy="34"/>
              </a:xfrm>
              <a:custGeom>
                <a:avLst/>
                <a:gdLst>
                  <a:gd name="T0" fmla="*/ 0 w 933"/>
                  <a:gd name="T1" fmla="*/ 62 h 104"/>
                  <a:gd name="T2" fmla="*/ 21 w 933"/>
                  <a:gd name="T3" fmla="*/ 62 h 104"/>
                  <a:gd name="T4" fmla="*/ 37 w 933"/>
                  <a:gd name="T5" fmla="*/ 62 h 104"/>
                  <a:gd name="T6" fmla="*/ 57 w 933"/>
                  <a:gd name="T7" fmla="*/ 67 h 104"/>
                  <a:gd name="T8" fmla="*/ 73 w 933"/>
                  <a:gd name="T9" fmla="*/ 62 h 104"/>
                  <a:gd name="T10" fmla="*/ 94 w 933"/>
                  <a:gd name="T11" fmla="*/ 62 h 104"/>
                  <a:gd name="T12" fmla="*/ 114 w 933"/>
                  <a:gd name="T13" fmla="*/ 62 h 104"/>
                  <a:gd name="T14" fmla="*/ 130 w 933"/>
                  <a:gd name="T15" fmla="*/ 62 h 104"/>
                  <a:gd name="T16" fmla="*/ 151 w 933"/>
                  <a:gd name="T17" fmla="*/ 62 h 104"/>
                  <a:gd name="T18" fmla="*/ 166 w 933"/>
                  <a:gd name="T19" fmla="*/ 67 h 104"/>
                  <a:gd name="T20" fmla="*/ 187 w 933"/>
                  <a:gd name="T21" fmla="*/ 67 h 104"/>
                  <a:gd name="T22" fmla="*/ 208 w 933"/>
                  <a:gd name="T23" fmla="*/ 67 h 104"/>
                  <a:gd name="T24" fmla="*/ 223 w 933"/>
                  <a:gd name="T25" fmla="*/ 67 h 104"/>
                  <a:gd name="T26" fmla="*/ 244 w 933"/>
                  <a:gd name="T27" fmla="*/ 67 h 104"/>
                  <a:gd name="T28" fmla="*/ 260 w 933"/>
                  <a:gd name="T29" fmla="*/ 73 h 104"/>
                  <a:gd name="T30" fmla="*/ 280 w 933"/>
                  <a:gd name="T31" fmla="*/ 73 h 104"/>
                  <a:gd name="T32" fmla="*/ 301 w 933"/>
                  <a:gd name="T33" fmla="*/ 73 h 104"/>
                  <a:gd name="T34" fmla="*/ 317 w 933"/>
                  <a:gd name="T35" fmla="*/ 73 h 104"/>
                  <a:gd name="T36" fmla="*/ 337 w 933"/>
                  <a:gd name="T37" fmla="*/ 73 h 104"/>
                  <a:gd name="T38" fmla="*/ 353 w 933"/>
                  <a:gd name="T39" fmla="*/ 73 h 104"/>
                  <a:gd name="T40" fmla="*/ 374 w 933"/>
                  <a:gd name="T41" fmla="*/ 73 h 104"/>
                  <a:gd name="T42" fmla="*/ 389 w 933"/>
                  <a:gd name="T43" fmla="*/ 73 h 104"/>
                  <a:gd name="T44" fmla="*/ 410 w 933"/>
                  <a:gd name="T45" fmla="*/ 73 h 104"/>
                  <a:gd name="T46" fmla="*/ 431 w 933"/>
                  <a:gd name="T47" fmla="*/ 78 h 104"/>
                  <a:gd name="T48" fmla="*/ 446 w 933"/>
                  <a:gd name="T49" fmla="*/ 78 h 104"/>
                  <a:gd name="T50" fmla="*/ 467 w 933"/>
                  <a:gd name="T51" fmla="*/ 78 h 104"/>
                  <a:gd name="T52" fmla="*/ 482 w 933"/>
                  <a:gd name="T53" fmla="*/ 78 h 104"/>
                  <a:gd name="T54" fmla="*/ 503 w 933"/>
                  <a:gd name="T55" fmla="*/ 78 h 104"/>
                  <a:gd name="T56" fmla="*/ 524 w 933"/>
                  <a:gd name="T57" fmla="*/ 78 h 104"/>
                  <a:gd name="T58" fmla="*/ 539 w 933"/>
                  <a:gd name="T59" fmla="*/ 73 h 104"/>
                  <a:gd name="T60" fmla="*/ 560 w 933"/>
                  <a:gd name="T61" fmla="*/ 67 h 104"/>
                  <a:gd name="T62" fmla="*/ 576 w 933"/>
                  <a:gd name="T63" fmla="*/ 57 h 104"/>
                  <a:gd name="T64" fmla="*/ 596 w 933"/>
                  <a:gd name="T65" fmla="*/ 41 h 104"/>
                  <a:gd name="T66" fmla="*/ 617 w 933"/>
                  <a:gd name="T67" fmla="*/ 16 h 104"/>
                  <a:gd name="T68" fmla="*/ 633 w 933"/>
                  <a:gd name="T69" fmla="*/ 0 h 104"/>
                  <a:gd name="T70" fmla="*/ 654 w 933"/>
                  <a:gd name="T71" fmla="*/ 0 h 104"/>
                  <a:gd name="T72" fmla="*/ 669 w 933"/>
                  <a:gd name="T73" fmla="*/ 16 h 104"/>
                  <a:gd name="T74" fmla="*/ 690 w 933"/>
                  <a:gd name="T75" fmla="*/ 41 h 104"/>
                  <a:gd name="T76" fmla="*/ 705 w 933"/>
                  <a:gd name="T77" fmla="*/ 62 h 104"/>
                  <a:gd name="T78" fmla="*/ 726 w 933"/>
                  <a:gd name="T79" fmla="*/ 73 h 104"/>
                  <a:gd name="T80" fmla="*/ 747 w 933"/>
                  <a:gd name="T81" fmla="*/ 83 h 104"/>
                  <a:gd name="T82" fmla="*/ 762 w 933"/>
                  <a:gd name="T83" fmla="*/ 88 h 104"/>
                  <a:gd name="T84" fmla="*/ 783 w 933"/>
                  <a:gd name="T85" fmla="*/ 99 h 104"/>
                  <a:gd name="T86" fmla="*/ 799 w 933"/>
                  <a:gd name="T87" fmla="*/ 104 h 104"/>
                  <a:gd name="T88" fmla="*/ 819 w 933"/>
                  <a:gd name="T89" fmla="*/ 104 h 104"/>
                  <a:gd name="T90" fmla="*/ 840 w 933"/>
                  <a:gd name="T91" fmla="*/ 93 h 104"/>
                  <a:gd name="T92" fmla="*/ 856 w 933"/>
                  <a:gd name="T93" fmla="*/ 83 h 104"/>
                  <a:gd name="T94" fmla="*/ 876 w 933"/>
                  <a:gd name="T95" fmla="*/ 78 h 104"/>
                  <a:gd name="T96" fmla="*/ 892 w 933"/>
                  <a:gd name="T97" fmla="*/ 73 h 104"/>
                  <a:gd name="T98" fmla="*/ 913 w 933"/>
                  <a:gd name="T99" fmla="*/ 67 h 104"/>
                  <a:gd name="T100" fmla="*/ 933 w 933"/>
                  <a:gd name="T101" fmla="*/ 7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62"/>
                    </a:moveTo>
                    <a:lnTo>
                      <a:pt x="21" y="62"/>
                    </a:lnTo>
                    <a:lnTo>
                      <a:pt x="37" y="62"/>
                    </a:lnTo>
                    <a:lnTo>
                      <a:pt x="57" y="67"/>
                    </a:lnTo>
                    <a:lnTo>
                      <a:pt x="73" y="62"/>
                    </a:lnTo>
                    <a:lnTo>
                      <a:pt x="94" y="62"/>
                    </a:lnTo>
                    <a:lnTo>
                      <a:pt x="114" y="62"/>
                    </a:lnTo>
                    <a:lnTo>
                      <a:pt x="130" y="62"/>
                    </a:lnTo>
                    <a:lnTo>
                      <a:pt x="151" y="62"/>
                    </a:lnTo>
                    <a:lnTo>
                      <a:pt x="166" y="67"/>
                    </a:lnTo>
                    <a:lnTo>
                      <a:pt x="187" y="67"/>
                    </a:lnTo>
                    <a:lnTo>
                      <a:pt x="208" y="67"/>
                    </a:lnTo>
                    <a:lnTo>
                      <a:pt x="223" y="67"/>
                    </a:lnTo>
                    <a:lnTo>
                      <a:pt x="244" y="67"/>
                    </a:lnTo>
                    <a:lnTo>
                      <a:pt x="260" y="73"/>
                    </a:lnTo>
                    <a:lnTo>
                      <a:pt x="280" y="73"/>
                    </a:lnTo>
                    <a:lnTo>
                      <a:pt x="301" y="73"/>
                    </a:lnTo>
                    <a:lnTo>
                      <a:pt x="317" y="73"/>
                    </a:lnTo>
                    <a:lnTo>
                      <a:pt x="337" y="73"/>
                    </a:lnTo>
                    <a:lnTo>
                      <a:pt x="353" y="73"/>
                    </a:lnTo>
                    <a:lnTo>
                      <a:pt x="374" y="73"/>
                    </a:lnTo>
                    <a:lnTo>
                      <a:pt x="389" y="73"/>
                    </a:lnTo>
                    <a:lnTo>
                      <a:pt x="410" y="73"/>
                    </a:lnTo>
                    <a:lnTo>
                      <a:pt x="431" y="78"/>
                    </a:lnTo>
                    <a:lnTo>
                      <a:pt x="446" y="78"/>
                    </a:lnTo>
                    <a:lnTo>
                      <a:pt x="467" y="78"/>
                    </a:lnTo>
                    <a:lnTo>
                      <a:pt x="482" y="78"/>
                    </a:lnTo>
                    <a:lnTo>
                      <a:pt x="503" y="78"/>
                    </a:lnTo>
                    <a:lnTo>
                      <a:pt x="524" y="78"/>
                    </a:lnTo>
                    <a:lnTo>
                      <a:pt x="539" y="73"/>
                    </a:lnTo>
                    <a:lnTo>
                      <a:pt x="560" y="67"/>
                    </a:lnTo>
                    <a:lnTo>
                      <a:pt x="576" y="57"/>
                    </a:lnTo>
                    <a:lnTo>
                      <a:pt x="596" y="41"/>
                    </a:lnTo>
                    <a:lnTo>
                      <a:pt x="617" y="16"/>
                    </a:lnTo>
                    <a:lnTo>
                      <a:pt x="633" y="0"/>
                    </a:lnTo>
                    <a:lnTo>
                      <a:pt x="654" y="0"/>
                    </a:lnTo>
                    <a:lnTo>
                      <a:pt x="669" y="16"/>
                    </a:lnTo>
                    <a:lnTo>
                      <a:pt x="690" y="41"/>
                    </a:lnTo>
                    <a:lnTo>
                      <a:pt x="705" y="62"/>
                    </a:lnTo>
                    <a:lnTo>
                      <a:pt x="726" y="73"/>
                    </a:lnTo>
                    <a:lnTo>
                      <a:pt x="747" y="83"/>
                    </a:lnTo>
                    <a:lnTo>
                      <a:pt x="762" y="88"/>
                    </a:lnTo>
                    <a:lnTo>
                      <a:pt x="783" y="99"/>
                    </a:lnTo>
                    <a:lnTo>
                      <a:pt x="799" y="104"/>
                    </a:lnTo>
                    <a:lnTo>
                      <a:pt x="819" y="104"/>
                    </a:lnTo>
                    <a:lnTo>
                      <a:pt x="840" y="93"/>
                    </a:lnTo>
                    <a:lnTo>
                      <a:pt x="856" y="83"/>
                    </a:lnTo>
                    <a:lnTo>
                      <a:pt x="876" y="78"/>
                    </a:lnTo>
                    <a:lnTo>
                      <a:pt x="892" y="73"/>
                    </a:lnTo>
                    <a:lnTo>
                      <a:pt x="913" y="67"/>
                    </a:lnTo>
                    <a:lnTo>
                      <a:pt x="933"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1" name="Freeform 233"/>
              <p:cNvSpPr>
                <a:spLocks/>
              </p:cNvSpPr>
              <p:nvPr/>
            </p:nvSpPr>
            <p:spPr bwMode="auto">
              <a:xfrm flipH="1">
                <a:off x="3178" y="3160"/>
                <a:ext cx="240" cy="54"/>
              </a:xfrm>
              <a:custGeom>
                <a:avLst/>
                <a:gdLst>
                  <a:gd name="T0" fmla="*/ 0 w 933"/>
                  <a:gd name="T1" fmla="*/ 94 h 166"/>
                  <a:gd name="T2" fmla="*/ 21 w 933"/>
                  <a:gd name="T3" fmla="*/ 94 h 166"/>
                  <a:gd name="T4" fmla="*/ 37 w 933"/>
                  <a:gd name="T5" fmla="*/ 94 h 166"/>
                  <a:gd name="T6" fmla="*/ 57 w 933"/>
                  <a:gd name="T7" fmla="*/ 94 h 166"/>
                  <a:gd name="T8" fmla="*/ 73 w 933"/>
                  <a:gd name="T9" fmla="*/ 94 h 166"/>
                  <a:gd name="T10" fmla="*/ 94 w 933"/>
                  <a:gd name="T11" fmla="*/ 94 h 166"/>
                  <a:gd name="T12" fmla="*/ 114 w 933"/>
                  <a:gd name="T13" fmla="*/ 94 h 166"/>
                  <a:gd name="T14" fmla="*/ 130 w 933"/>
                  <a:gd name="T15" fmla="*/ 94 h 166"/>
                  <a:gd name="T16" fmla="*/ 151 w 933"/>
                  <a:gd name="T17" fmla="*/ 94 h 166"/>
                  <a:gd name="T18" fmla="*/ 166 w 933"/>
                  <a:gd name="T19" fmla="*/ 99 h 166"/>
                  <a:gd name="T20" fmla="*/ 187 w 933"/>
                  <a:gd name="T21" fmla="*/ 99 h 166"/>
                  <a:gd name="T22" fmla="*/ 208 w 933"/>
                  <a:gd name="T23" fmla="*/ 99 h 166"/>
                  <a:gd name="T24" fmla="*/ 223 w 933"/>
                  <a:gd name="T25" fmla="*/ 104 h 166"/>
                  <a:gd name="T26" fmla="*/ 244 w 933"/>
                  <a:gd name="T27" fmla="*/ 104 h 166"/>
                  <a:gd name="T28" fmla="*/ 260 w 933"/>
                  <a:gd name="T29" fmla="*/ 104 h 166"/>
                  <a:gd name="T30" fmla="*/ 280 w 933"/>
                  <a:gd name="T31" fmla="*/ 104 h 166"/>
                  <a:gd name="T32" fmla="*/ 301 w 933"/>
                  <a:gd name="T33" fmla="*/ 104 h 166"/>
                  <a:gd name="T34" fmla="*/ 317 w 933"/>
                  <a:gd name="T35" fmla="*/ 109 h 166"/>
                  <a:gd name="T36" fmla="*/ 337 w 933"/>
                  <a:gd name="T37" fmla="*/ 104 h 166"/>
                  <a:gd name="T38" fmla="*/ 353 w 933"/>
                  <a:gd name="T39" fmla="*/ 109 h 166"/>
                  <a:gd name="T40" fmla="*/ 374 w 933"/>
                  <a:gd name="T41" fmla="*/ 109 h 166"/>
                  <a:gd name="T42" fmla="*/ 389 w 933"/>
                  <a:gd name="T43" fmla="*/ 109 h 166"/>
                  <a:gd name="T44" fmla="*/ 410 w 933"/>
                  <a:gd name="T45" fmla="*/ 109 h 166"/>
                  <a:gd name="T46" fmla="*/ 431 w 933"/>
                  <a:gd name="T47" fmla="*/ 109 h 166"/>
                  <a:gd name="T48" fmla="*/ 446 w 933"/>
                  <a:gd name="T49" fmla="*/ 109 h 166"/>
                  <a:gd name="T50" fmla="*/ 467 w 933"/>
                  <a:gd name="T51" fmla="*/ 104 h 166"/>
                  <a:gd name="T52" fmla="*/ 482 w 933"/>
                  <a:gd name="T53" fmla="*/ 104 h 166"/>
                  <a:gd name="T54" fmla="*/ 503 w 933"/>
                  <a:gd name="T55" fmla="*/ 99 h 166"/>
                  <a:gd name="T56" fmla="*/ 524 w 933"/>
                  <a:gd name="T57" fmla="*/ 83 h 166"/>
                  <a:gd name="T58" fmla="*/ 539 w 933"/>
                  <a:gd name="T59" fmla="*/ 62 h 166"/>
                  <a:gd name="T60" fmla="*/ 560 w 933"/>
                  <a:gd name="T61" fmla="*/ 36 h 166"/>
                  <a:gd name="T62" fmla="*/ 576 w 933"/>
                  <a:gd name="T63" fmla="*/ 11 h 166"/>
                  <a:gd name="T64" fmla="*/ 596 w 933"/>
                  <a:gd name="T65" fmla="*/ 0 h 166"/>
                  <a:gd name="T66" fmla="*/ 617 w 933"/>
                  <a:gd name="T67" fmla="*/ 5 h 166"/>
                  <a:gd name="T68" fmla="*/ 633 w 933"/>
                  <a:gd name="T69" fmla="*/ 26 h 166"/>
                  <a:gd name="T70" fmla="*/ 654 w 933"/>
                  <a:gd name="T71" fmla="*/ 52 h 166"/>
                  <a:gd name="T72" fmla="*/ 669 w 933"/>
                  <a:gd name="T73" fmla="*/ 83 h 166"/>
                  <a:gd name="T74" fmla="*/ 690 w 933"/>
                  <a:gd name="T75" fmla="*/ 104 h 166"/>
                  <a:gd name="T76" fmla="*/ 705 w 933"/>
                  <a:gd name="T77" fmla="*/ 125 h 166"/>
                  <a:gd name="T78" fmla="*/ 726 w 933"/>
                  <a:gd name="T79" fmla="*/ 145 h 166"/>
                  <a:gd name="T80" fmla="*/ 747 w 933"/>
                  <a:gd name="T81" fmla="*/ 161 h 166"/>
                  <a:gd name="T82" fmla="*/ 762 w 933"/>
                  <a:gd name="T83" fmla="*/ 166 h 166"/>
                  <a:gd name="T84" fmla="*/ 783 w 933"/>
                  <a:gd name="T85" fmla="*/ 161 h 166"/>
                  <a:gd name="T86" fmla="*/ 799 w 933"/>
                  <a:gd name="T87" fmla="*/ 145 h 166"/>
                  <a:gd name="T88" fmla="*/ 819 w 933"/>
                  <a:gd name="T89" fmla="*/ 130 h 166"/>
                  <a:gd name="T90" fmla="*/ 840 w 933"/>
                  <a:gd name="T91" fmla="*/ 114 h 166"/>
                  <a:gd name="T92" fmla="*/ 856 w 933"/>
                  <a:gd name="T93" fmla="*/ 109 h 166"/>
                  <a:gd name="T94" fmla="*/ 876 w 933"/>
                  <a:gd name="T95" fmla="*/ 104 h 166"/>
                  <a:gd name="T96" fmla="*/ 892 w 933"/>
                  <a:gd name="T97" fmla="*/ 104 h 166"/>
                  <a:gd name="T98" fmla="*/ 913 w 933"/>
                  <a:gd name="T99" fmla="*/ 104 h 166"/>
                  <a:gd name="T100" fmla="*/ 933 w 933"/>
                  <a:gd name="T101" fmla="*/ 10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6">
                    <a:moveTo>
                      <a:pt x="0" y="94"/>
                    </a:moveTo>
                    <a:lnTo>
                      <a:pt x="21" y="94"/>
                    </a:lnTo>
                    <a:lnTo>
                      <a:pt x="37" y="94"/>
                    </a:lnTo>
                    <a:lnTo>
                      <a:pt x="57" y="94"/>
                    </a:lnTo>
                    <a:lnTo>
                      <a:pt x="73" y="94"/>
                    </a:lnTo>
                    <a:lnTo>
                      <a:pt x="94" y="94"/>
                    </a:lnTo>
                    <a:lnTo>
                      <a:pt x="114" y="94"/>
                    </a:lnTo>
                    <a:lnTo>
                      <a:pt x="130" y="94"/>
                    </a:lnTo>
                    <a:lnTo>
                      <a:pt x="151" y="94"/>
                    </a:lnTo>
                    <a:lnTo>
                      <a:pt x="166" y="99"/>
                    </a:lnTo>
                    <a:lnTo>
                      <a:pt x="187" y="99"/>
                    </a:lnTo>
                    <a:lnTo>
                      <a:pt x="208" y="99"/>
                    </a:lnTo>
                    <a:lnTo>
                      <a:pt x="223" y="104"/>
                    </a:lnTo>
                    <a:lnTo>
                      <a:pt x="244" y="104"/>
                    </a:lnTo>
                    <a:lnTo>
                      <a:pt x="260" y="104"/>
                    </a:lnTo>
                    <a:lnTo>
                      <a:pt x="280" y="104"/>
                    </a:lnTo>
                    <a:lnTo>
                      <a:pt x="301" y="104"/>
                    </a:lnTo>
                    <a:lnTo>
                      <a:pt x="317" y="109"/>
                    </a:lnTo>
                    <a:lnTo>
                      <a:pt x="337" y="104"/>
                    </a:lnTo>
                    <a:lnTo>
                      <a:pt x="353" y="109"/>
                    </a:lnTo>
                    <a:lnTo>
                      <a:pt x="374" y="109"/>
                    </a:lnTo>
                    <a:lnTo>
                      <a:pt x="389" y="109"/>
                    </a:lnTo>
                    <a:lnTo>
                      <a:pt x="410" y="109"/>
                    </a:lnTo>
                    <a:lnTo>
                      <a:pt x="431" y="109"/>
                    </a:lnTo>
                    <a:lnTo>
                      <a:pt x="446" y="109"/>
                    </a:lnTo>
                    <a:lnTo>
                      <a:pt x="467" y="104"/>
                    </a:lnTo>
                    <a:lnTo>
                      <a:pt x="482" y="104"/>
                    </a:lnTo>
                    <a:lnTo>
                      <a:pt x="503" y="99"/>
                    </a:lnTo>
                    <a:lnTo>
                      <a:pt x="524" y="83"/>
                    </a:lnTo>
                    <a:lnTo>
                      <a:pt x="539" y="62"/>
                    </a:lnTo>
                    <a:lnTo>
                      <a:pt x="560" y="36"/>
                    </a:lnTo>
                    <a:lnTo>
                      <a:pt x="576" y="11"/>
                    </a:lnTo>
                    <a:lnTo>
                      <a:pt x="596" y="0"/>
                    </a:lnTo>
                    <a:lnTo>
                      <a:pt x="617" y="5"/>
                    </a:lnTo>
                    <a:lnTo>
                      <a:pt x="633" y="26"/>
                    </a:lnTo>
                    <a:lnTo>
                      <a:pt x="654" y="52"/>
                    </a:lnTo>
                    <a:lnTo>
                      <a:pt x="669" y="83"/>
                    </a:lnTo>
                    <a:lnTo>
                      <a:pt x="690" y="104"/>
                    </a:lnTo>
                    <a:lnTo>
                      <a:pt x="705" y="125"/>
                    </a:lnTo>
                    <a:lnTo>
                      <a:pt x="726" y="145"/>
                    </a:lnTo>
                    <a:lnTo>
                      <a:pt x="747" y="161"/>
                    </a:lnTo>
                    <a:lnTo>
                      <a:pt x="762" y="166"/>
                    </a:lnTo>
                    <a:lnTo>
                      <a:pt x="783" y="161"/>
                    </a:lnTo>
                    <a:lnTo>
                      <a:pt x="799" y="145"/>
                    </a:lnTo>
                    <a:lnTo>
                      <a:pt x="819" y="130"/>
                    </a:lnTo>
                    <a:lnTo>
                      <a:pt x="840" y="114"/>
                    </a:lnTo>
                    <a:lnTo>
                      <a:pt x="856" y="109"/>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2" name="Freeform 234"/>
              <p:cNvSpPr>
                <a:spLocks/>
              </p:cNvSpPr>
              <p:nvPr/>
            </p:nvSpPr>
            <p:spPr bwMode="auto">
              <a:xfrm flipH="1">
                <a:off x="3178" y="3160"/>
                <a:ext cx="240" cy="54"/>
              </a:xfrm>
              <a:custGeom>
                <a:avLst/>
                <a:gdLst>
                  <a:gd name="T0" fmla="*/ 0 w 933"/>
                  <a:gd name="T1" fmla="*/ 94 h 166"/>
                  <a:gd name="T2" fmla="*/ 21 w 933"/>
                  <a:gd name="T3" fmla="*/ 94 h 166"/>
                  <a:gd name="T4" fmla="*/ 37 w 933"/>
                  <a:gd name="T5" fmla="*/ 94 h 166"/>
                  <a:gd name="T6" fmla="*/ 57 w 933"/>
                  <a:gd name="T7" fmla="*/ 94 h 166"/>
                  <a:gd name="T8" fmla="*/ 73 w 933"/>
                  <a:gd name="T9" fmla="*/ 94 h 166"/>
                  <a:gd name="T10" fmla="*/ 94 w 933"/>
                  <a:gd name="T11" fmla="*/ 94 h 166"/>
                  <a:gd name="T12" fmla="*/ 114 w 933"/>
                  <a:gd name="T13" fmla="*/ 94 h 166"/>
                  <a:gd name="T14" fmla="*/ 130 w 933"/>
                  <a:gd name="T15" fmla="*/ 94 h 166"/>
                  <a:gd name="T16" fmla="*/ 151 w 933"/>
                  <a:gd name="T17" fmla="*/ 94 h 166"/>
                  <a:gd name="T18" fmla="*/ 166 w 933"/>
                  <a:gd name="T19" fmla="*/ 99 h 166"/>
                  <a:gd name="T20" fmla="*/ 187 w 933"/>
                  <a:gd name="T21" fmla="*/ 99 h 166"/>
                  <a:gd name="T22" fmla="*/ 208 w 933"/>
                  <a:gd name="T23" fmla="*/ 99 h 166"/>
                  <a:gd name="T24" fmla="*/ 223 w 933"/>
                  <a:gd name="T25" fmla="*/ 104 h 166"/>
                  <a:gd name="T26" fmla="*/ 244 w 933"/>
                  <a:gd name="T27" fmla="*/ 104 h 166"/>
                  <a:gd name="T28" fmla="*/ 260 w 933"/>
                  <a:gd name="T29" fmla="*/ 104 h 166"/>
                  <a:gd name="T30" fmla="*/ 280 w 933"/>
                  <a:gd name="T31" fmla="*/ 104 h 166"/>
                  <a:gd name="T32" fmla="*/ 301 w 933"/>
                  <a:gd name="T33" fmla="*/ 104 h 166"/>
                  <a:gd name="T34" fmla="*/ 317 w 933"/>
                  <a:gd name="T35" fmla="*/ 109 h 166"/>
                  <a:gd name="T36" fmla="*/ 337 w 933"/>
                  <a:gd name="T37" fmla="*/ 104 h 166"/>
                  <a:gd name="T38" fmla="*/ 353 w 933"/>
                  <a:gd name="T39" fmla="*/ 109 h 166"/>
                  <a:gd name="T40" fmla="*/ 374 w 933"/>
                  <a:gd name="T41" fmla="*/ 109 h 166"/>
                  <a:gd name="T42" fmla="*/ 389 w 933"/>
                  <a:gd name="T43" fmla="*/ 109 h 166"/>
                  <a:gd name="T44" fmla="*/ 410 w 933"/>
                  <a:gd name="T45" fmla="*/ 109 h 166"/>
                  <a:gd name="T46" fmla="*/ 431 w 933"/>
                  <a:gd name="T47" fmla="*/ 109 h 166"/>
                  <a:gd name="T48" fmla="*/ 446 w 933"/>
                  <a:gd name="T49" fmla="*/ 109 h 166"/>
                  <a:gd name="T50" fmla="*/ 467 w 933"/>
                  <a:gd name="T51" fmla="*/ 104 h 166"/>
                  <a:gd name="T52" fmla="*/ 482 w 933"/>
                  <a:gd name="T53" fmla="*/ 104 h 166"/>
                  <a:gd name="T54" fmla="*/ 503 w 933"/>
                  <a:gd name="T55" fmla="*/ 99 h 166"/>
                  <a:gd name="T56" fmla="*/ 524 w 933"/>
                  <a:gd name="T57" fmla="*/ 83 h 166"/>
                  <a:gd name="T58" fmla="*/ 539 w 933"/>
                  <a:gd name="T59" fmla="*/ 62 h 166"/>
                  <a:gd name="T60" fmla="*/ 560 w 933"/>
                  <a:gd name="T61" fmla="*/ 36 h 166"/>
                  <a:gd name="T62" fmla="*/ 576 w 933"/>
                  <a:gd name="T63" fmla="*/ 11 h 166"/>
                  <a:gd name="T64" fmla="*/ 596 w 933"/>
                  <a:gd name="T65" fmla="*/ 0 h 166"/>
                  <a:gd name="T66" fmla="*/ 617 w 933"/>
                  <a:gd name="T67" fmla="*/ 5 h 166"/>
                  <a:gd name="T68" fmla="*/ 633 w 933"/>
                  <a:gd name="T69" fmla="*/ 26 h 166"/>
                  <a:gd name="T70" fmla="*/ 654 w 933"/>
                  <a:gd name="T71" fmla="*/ 52 h 166"/>
                  <a:gd name="T72" fmla="*/ 669 w 933"/>
                  <a:gd name="T73" fmla="*/ 83 h 166"/>
                  <a:gd name="T74" fmla="*/ 690 w 933"/>
                  <a:gd name="T75" fmla="*/ 104 h 166"/>
                  <a:gd name="T76" fmla="*/ 705 w 933"/>
                  <a:gd name="T77" fmla="*/ 125 h 166"/>
                  <a:gd name="T78" fmla="*/ 726 w 933"/>
                  <a:gd name="T79" fmla="*/ 145 h 166"/>
                  <a:gd name="T80" fmla="*/ 747 w 933"/>
                  <a:gd name="T81" fmla="*/ 161 h 166"/>
                  <a:gd name="T82" fmla="*/ 762 w 933"/>
                  <a:gd name="T83" fmla="*/ 166 h 166"/>
                  <a:gd name="T84" fmla="*/ 783 w 933"/>
                  <a:gd name="T85" fmla="*/ 161 h 166"/>
                  <a:gd name="T86" fmla="*/ 799 w 933"/>
                  <a:gd name="T87" fmla="*/ 145 h 166"/>
                  <a:gd name="T88" fmla="*/ 819 w 933"/>
                  <a:gd name="T89" fmla="*/ 130 h 166"/>
                  <a:gd name="T90" fmla="*/ 840 w 933"/>
                  <a:gd name="T91" fmla="*/ 114 h 166"/>
                  <a:gd name="T92" fmla="*/ 856 w 933"/>
                  <a:gd name="T93" fmla="*/ 109 h 166"/>
                  <a:gd name="T94" fmla="*/ 876 w 933"/>
                  <a:gd name="T95" fmla="*/ 104 h 166"/>
                  <a:gd name="T96" fmla="*/ 892 w 933"/>
                  <a:gd name="T97" fmla="*/ 104 h 166"/>
                  <a:gd name="T98" fmla="*/ 913 w 933"/>
                  <a:gd name="T99" fmla="*/ 104 h 166"/>
                  <a:gd name="T100" fmla="*/ 933 w 933"/>
                  <a:gd name="T101" fmla="*/ 10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6">
                    <a:moveTo>
                      <a:pt x="0" y="94"/>
                    </a:moveTo>
                    <a:lnTo>
                      <a:pt x="21" y="94"/>
                    </a:lnTo>
                    <a:lnTo>
                      <a:pt x="37" y="94"/>
                    </a:lnTo>
                    <a:lnTo>
                      <a:pt x="57" y="94"/>
                    </a:lnTo>
                    <a:lnTo>
                      <a:pt x="73" y="94"/>
                    </a:lnTo>
                    <a:lnTo>
                      <a:pt x="94" y="94"/>
                    </a:lnTo>
                    <a:lnTo>
                      <a:pt x="114" y="94"/>
                    </a:lnTo>
                    <a:lnTo>
                      <a:pt x="130" y="94"/>
                    </a:lnTo>
                    <a:lnTo>
                      <a:pt x="151" y="94"/>
                    </a:lnTo>
                    <a:lnTo>
                      <a:pt x="166" y="99"/>
                    </a:lnTo>
                    <a:lnTo>
                      <a:pt x="187" y="99"/>
                    </a:lnTo>
                    <a:lnTo>
                      <a:pt x="208" y="99"/>
                    </a:lnTo>
                    <a:lnTo>
                      <a:pt x="223" y="104"/>
                    </a:lnTo>
                    <a:lnTo>
                      <a:pt x="244" y="104"/>
                    </a:lnTo>
                    <a:lnTo>
                      <a:pt x="260" y="104"/>
                    </a:lnTo>
                    <a:lnTo>
                      <a:pt x="280" y="104"/>
                    </a:lnTo>
                    <a:lnTo>
                      <a:pt x="301" y="104"/>
                    </a:lnTo>
                    <a:lnTo>
                      <a:pt x="317" y="109"/>
                    </a:lnTo>
                    <a:lnTo>
                      <a:pt x="337" y="104"/>
                    </a:lnTo>
                    <a:lnTo>
                      <a:pt x="353" y="109"/>
                    </a:lnTo>
                    <a:lnTo>
                      <a:pt x="374" y="109"/>
                    </a:lnTo>
                    <a:lnTo>
                      <a:pt x="389" y="109"/>
                    </a:lnTo>
                    <a:lnTo>
                      <a:pt x="410" y="109"/>
                    </a:lnTo>
                    <a:lnTo>
                      <a:pt x="431" y="109"/>
                    </a:lnTo>
                    <a:lnTo>
                      <a:pt x="446" y="109"/>
                    </a:lnTo>
                    <a:lnTo>
                      <a:pt x="467" y="104"/>
                    </a:lnTo>
                    <a:lnTo>
                      <a:pt x="482" y="104"/>
                    </a:lnTo>
                    <a:lnTo>
                      <a:pt x="503" y="99"/>
                    </a:lnTo>
                    <a:lnTo>
                      <a:pt x="524" y="83"/>
                    </a:lnTo>
                    <a:lnTo>
                      <a:pt x="539" y="62"/>
                    </a:lnTo>
                    <a:lnTo>
                      <a:pt x="560" y="36"/>
                    </a:lnTo>
                    <a:lnTo>
                      <a:pt x="576" y="11"/>
                    </a:lnTo>
                    <a:lnTo>
                      <a:pt x="596" y="0"/>
                    </a:lnTo>
                    <a:lnTo>
                      <a:pt x="617" y="5"/>
                    </a:lnTo>
                    <a:lnTo>
                      <a:pt x="633" y="26"/>
                    </a:lnTo>
                    <a:lnTo>
                      <a:pt x="654" y="52"/>
                    </a:lnTo>
                    <a:lnTo>
                      <a:pt x="669" y="83"/>
                    </a:lnTo>
                    <a:lnTo>
                      <a:pt x="690" y="104"/>
                    </a:lnTo>
                    <a:lnTo>
                      <a:pt x="705" y="125"/>
                    </a:lnTo>
                    <a:lnTo>
                      <a:pt x="726" y="145"/>
                    </a:lnTo>
                    <a:lnTo>
                      <a:pt x="747" y="161"/>
                    </a:lnTo>
                    <a:lnTo>
                      <a:pt x="762" y="166"/>
                    </a:lnTo>
                    <a:lnTo>
                      <a:pt x="783" y="161"/>
                    </a:lnTo>
                    <a:lnTo>
                      <a:pt x="799" y="145"/>
                    </a:lnTo>
                    <a:lnTo>
                      <a:pt x="819" y="130"/>
                    </a:lnTo>
                    <a:lnTo>
                      <a:pt x="840" y="114"/>
                    </a:lnTo>
                    <a:lnTo>
                      <a:pt x="856" y="109"/>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3" name="Freeform 235"/>
              <p:cNvSpPr>
                <a:spLocks/>
              </p:cNvSpPr>
              <p:nvPr/>
            </p:nvSpPr>
            <p:spPr bwMode="auto">
              <a:xfrm flipH="1">
                <a:off x="3178" y="3076"/>
                <a:ext cx="240" cy="51"/>
              </a:xfrm>
              <a:custGeom>
                <a:avLst/>
                <a:gdLst>
                  <a:gd name="T0" fmla="*/ 0 w 933"/>
                  <a:gd name="T1" fmla="*/ 73 h 156"/>
                  <a:gd name="T2" fmla="*/ 21 w 933"/>
                  <a:gd name="T3" fmla="*/ 73 h 156"/>
                  <a:gd name="T4" fmla="*/ 37 w 933"/>
                  <a:gd name="T5" fmla="*/ 78 h 156"/>
                  <a:gd name="T6" fmla="*/ 57 w 933"/>
                  <a:gd name="T7" fmla="*/ 78 h 156"/>
                  <a:gd name="T8" fmla="*/ 73 w 933"/>
                  <a:gd name="T9" fmla="*/ 78 h 156"/>
                  <a:gd name="T10" fmla="*/ 94 w 933"/>
                  <a:gd name="T11" fmla="*/ 78 h 156"/>
                  <a:gd name="T12" fmla="*/ 114 w 933"/>
                  <a:gd name="T13" fmla="*/ 73 h 156"/>
                  <a:gd name="T14" fmla="*/ 130 w 933"/>
                  <a:gd name="T15" fmla="*/ 73 h 156"/>
                  <a:gd name="T16" fmla="*/ 151 w 933"/>
                  <a:gd name="T17" fmla="*/ 78 h 156"/>
                  <a:gd name="T18" fmla="*/ 166 w 933"/>
                  <a:gd name="T19" fmla="*/ 78 h 156"/>
                  <a:gd name="T20" fmla="*/ 187 w 933"/>
                  <a:gd name="T21" fmla="*/ 83 h 156"/>
                  <a:gd name="T22" fmla="*/ 208 w 933"/>
                  <a:gd name="T23" fmla="*/ 83 h 156"/>
                  <a:gd name="T24" fmla="*/ 223 w 933"/>
                  <a:gd name="T25" fmla="*/ 83 h 156"/>
                  <a:gd name="T26" fmla="*/ 244 w 933"/>
                  <a:gd name="T27" fmla="*/ 83 h 156"/>
                  <a:gd name="T28" fmla="*/ 260 w 933"/>
                  <a:gd name="T29" fmla="*/ 88 h 156"/>
                  <a:gd name="T30" fmla="*/ 280 w 933"/>
                  <a:gd name="T31" fmla="*/ 88 h 156"/>
                  <a:gd name="T32" fmla="*/ 301 w 933"/>
                  <a:gd name="T33" fmla="*/ 88 h 156"/>
                  <a:gd name="T34" fmla="*/ 317 w 933"/>
                  <a:gd name="T35" fmla="*/ 88 h 156"/>
                  <a:gd name="T36" fmla="*/ 337 w 933"/>
                  <a:gd name="T37" fmla="*/ 88 h 156"/>
                  <a:gd name="T38" fmla="*/ 353 w 933"/>
                  <a:gd name="T39" fmla="*/ 88 h 156"/>
                  <a:gd name="T40" fmla="*/ 374 w 933"/>
                  <a:gd name="T41" fmla="*/ 88 h 156"/>
                  <a:gd name="T42" fmla="*/ 389 w 933"/>
                  <a:gd name="T43" fmla="*/ 88 h 156"/>
                  <a:gd name="T44" fmla="*/ 410 w 933"/>
                  <a:gd name="T45" fmla="*/ 83 h 156"/>
                  <a:gd name="T46" fmla="*/ 431 w 933"/>
                  <a:gd name="T47" fmla="*/ 83 h 156"/>
                  <a:gd name="T48" fmla="*/ 446 w 933"/>
                  <a:gd name="T49" fmla="*/ 78 h 156"/>
                  <a:gd name="T50" fmla="*/ 467 w 933"/>
                  <a:gd name="T51" fmla="*/ 67 h 156"/>
                  <a:gd name="T52" fmla="*/ 482 w 933"/>
                  <a:gd name="T53" fmla="*/ 52 h 156"/>
                  <a:gd name="T54" fmla="*/ 503 w 933"/>
                  <a:gd name="T55" fmla="*/ 31 h 156"/>
                  <a:gd name="T56" fmla="*/ 524 w 933"/>
                  <a:gd name="T57" fmla="*/ 16 h 156"/>
                  <a:gd name="T58" fmla="*/ 539 w 933"/>
                  <a:gd name="T59" fmla="*/ 0 h 156"/>
                  <a:gd name="T60" fmla="*/ 560 w 933"/>
                  <a:gd name="T61" fmla="*/ 0 h 156"/>
                  <a:gd name="T62" fmla="*/ 576 w 933"/>
                  <a:gd name="T63" fmla="*/ 10 h 156"/>
                  <a:gd name="T64" fmla="*/ 596 w 933"/>
                  <a:gd name="T65" fmla="*/ 21 h 156"/>
                  <a:gd name="T66" fmla="*/ 617 w 933"/>
                  <a:gd name="T67" fmla="*/ 36 h 156"/>
                  <a:gd name="T68" fmla="*/ 633 w 933"/>
                  <a:gd name="T69" fmla="*/ 57 h 156"/>
                  <a:gd name="T70" fmla="*/ 654 w 933"/>
                  <a:gd name="T71" fmla="*/ 88 h 156"/>
                  <a:gd name="T72" fmla="*/ 669 w 933"/>
                  <a:gd name="T73" fmla="*/ 119 h 156"/>
                  <a:gd name="T74" fmla="*/ 690 w 933"/>
                  <a:gd name="T75" fmla="*/ 145 h 156"/>
                  <a:gd name="T76" fmla="*/ 705 w 933"/>
                  <a:gd name="T77" fmla="*/ 156 h 156"/>
                  <a:gd name="T78" fmla="*/ 726 w 933"/>
                  <a:gd name="T79" fmla="*/ 150 h 156"/>
                  <a:gd name="T80" fmla="*/ 747 w 933"/>
                  <a:gd name="T81" fmla="*/ 140 h 156"/>
                  <a:gd name="T82" fmla="*/ 762 w 933"/>
                  <a:gd name="T83" fmla="*/ 119 h 156"/>
                  <a:gd name="T84" fmla="*/ 783 w 933"/>
                  <a:gd name="T85" fmla="*/ 104 h 156"/>
                  <a:gd name="T86" fmla="*/ 799 w 933"/>
                  <a:gd name="T87" fmla="*/ 93 h 156"/>
                  <a:gd name="T88" fmla="*/ 819 w 933"/>
                  <a:gd name="T89" fmla="*/ 83 h 156"/>
                  <a:gd name="T90" fmla="*/ 840 w 933"/>
                  <a:gd name="T91" fmla="*/ 83 h 156"/>
                  <a:gd name="T92" fmla="*/ 856 w 933"/>
                  <a:gd name="T93" fmla="*/ 83 h 156"/>
                  <a:gd name="T94" fmla="*/ 876 w 933"/>
                  <a:gd name="T95" fmla="*/ 83 h 156"/>
                  <a:gd name="T96" fmla="*/ 892 w 933"/>
                  <a:gd name="T97" fmla="*/ 83 h 156"/>
                  <a:gd name="T98" fmla="*/ 913 w 933"/>
                  <a:gd name="T99" fmla="*/ 78 h 156"/>
                  <a:gd name="T100" fmla="*/ 933 w 933"/>
                  <a:gd name="T101" fmla="*/ 8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73"/>
                    </a:moveTo>
                    <a:lnTo>
                      <a:pt x="21" y="73"/>
                    </a:lnTo>
                    <a:lnTo>
                      <a:pt x="37" y="78"/>
                    </a:lnTo>
                    <a:lnTo>
                      <a:pt x="57" y="78"/>
                    </a:lnTo>
                    <a:lnTo>
                      <a:pt x="73" y="78"/>
                    </a:lnTo>
                    <a:lnTo>
                      <a:pt x="94" y="78"/>
                    </a:lnTo>
                    <a:lnTo>
                      <a:pt x="114" y="73"/>
                    </a:lnTo>
                    <a:lnTo>
                      <a:pt x="130" y="73"/>
                    </a:lnTo>
                    <a:lnTo>
                      <a:pt x="151" y="78"/>
                    </a:lnTo>
                    <a:lnTo>
                      <a:pt x="166" y="78"/>
                    </a:lnTo>
                    <a:lnTo>
                      <a:pt x="187" y="83"/>
                    </a:lnTo>
                    <a:lnTo>
                      <a:pt x="208" y="83"/>
                    </a:lnTo>
                    <a:lnTo>
                      <a:pt x="223" y="83"/>
                    </a:lnTo>
                    <a:lnTo>
                      <a:pt x="244" y="83"/>
                    </a:lnTo>
                    <a:lnTo>
                      <a:pt x="260" y="88"/>
                    </a:lnTo>
                    <a:lnTo>
                      <a:pt x="280" y="88"/>
                    </a:lnTo>
                    <a:lnTo>
                      <a:pt x="301" y="88"/>
                    </a:lnTo>
                    <a:lnTo>
                      <a:pt x="317" y="88"/>
                    </a:lnTo>
                    <a:lnTo>
                      <a:pt x="337" y="88"/>
                    </a:lnTo>
                    <a:lnTo>
                      <a:pt x="353" y="88"/>
                    </a:lnTo>
                    <a:lnTo>
                      <a:pt x="374" y="88"/>
                    </a:lnTo>
                    <a:lnTo>
                      <a:pt x="389" y="88"/>
                    </a:lnTo>
                    <a:lnTo>
                      <a:pt x="410" y="83"/>
                    </a:lnTo>
                    <a:lnTo>
                      <a:pt x="431" y="83"/>
                    </a:lnTo>
                    <a:lnTo>
                      <a:pt x="446" y="78"/>
                    </a:lnTo>
                    <a:lnTo>
                      <a:pt x="467" y="67"/>
                    </a:lnTo>
                    <a:lnTo>
                      <a:pt x="482" y="52"/>
                    </a:lnTo>
                    <a:lnTo>
                      <a:pt x="503" y="31"/>
                    </a:lnTo>
                    <a:lnTo>
                      <a:pt x="524" y="16"/>
                    </a:lnTo>
                    <a:lnTo>
                      <a:pt x="539" y="0"/>
                    </a:lnTo>
                    <a:lnTo>
                      <a:pt x="560" y="0"/>
                    </a:lnTo>
                    <a:lnTo>
                      <a:pt x="576" y="10"/>
                    </a:lnTo>
                    <a:lnTo>
                      <a:pt x="596" y="21"/>
                    </a:lnTo>
                    <a:lnTo>
                      <a:pt x="617" y="36"/>
                    </a:lnTo>
                    <a:lnTo>
                      <a:pt x="633" y="57"/>
                    </a:lnTo>
                    <a:lnTo>
                      <a:pt x="654" y="88"/>
                    </a:lnTo>
                    <a:lnTo>
                      <a:pt x="669" y="119"/>
                    </a:lnTo>
                    <a:lnTo>
                      <a:pt x="690" y="145"/>
                    </a:lnTo>
                    <a:lnTo>
                      <a:pt x="705" y="156"/>
                    </a:lnTo>
                    <a:lnTo>
                      <a:pt x="726" y="150"/>
                    </a:lnTo>
                    <a:lnTo>
                      <a:pt x="747" y="140"/>
                    </a:lnTo>
                    <a:lnTo>
                      <a:pt x="762" y="119"/>
                    </a:lnTo>
                    <a:lnTo>
                      <a:pt x="783" y="104"/>
                    </a:lnTo>
                    <a:lnTo>
                      <a:pt x="799" y="93"/>
                    </a:lnTo>
                    <a:lnTo>
                      <a:pt x="819" y="83"/>
                    </a:lnTo>
                    <a:lnTo>
                      <a:pt x="840" y="83"/>
                    </a:lnTo>
                    <a:lnTo>
                      <a:pt x="856" y="83"/>
                    </a:lnTo>
                    <a:lnTo>
                      <a:pt x="876" y="83"/>
                    </a:lnTo>
                    <a:lnTo>
                      <a:pt x="892" y="83"/>
                    </a:lnTo>
                    <a:lnTo>
                      <a:pt x="913" y="78"/>
                    </a:lnTo>
                    <a:lnTo>
                      <a:pt x="933"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4" name="Freeform 236"/>
              <p:cNvSpPr>
                <a:spLocks/>
              </p:cNvSpPr>
              <p:nvPr/>
            </p:nvSpPr>
            <p:spPr bwMode="auto">
              <a:xfrm flipH="1">
                <a:off x="3178" y="3076"/>
                <a:ext cx="240" cy="51"/>
              </a:xfrm>
              <a:custGeom>
                <a:avLst/>
                <a:gdLst>
                  <a:gd name="T0" fmla="*/ 0 w 933"/>
                  <a:gd name="T1" fmla="*/ 73 h 156"/>
                  <a:gd name="T2" fmla="*/ 21 w 933"/>
                  <a:gd name="T3" fmla="*/ 73 h 156"/>
                  <a:gd name="T4" fmla="*/ 37 w 933"/>
                  <a:gd name="T5" fmla="*/ 78 h 156"/>
                  <a:gd name="T6" fmla="*/ 57 w 933"/>
                  <a:gd name="T7" fmla="*/ 78 h 156"/>
                  <a:gd name="T8" fmla="*/ 73 w 933"/>
                  <a:gd name="T9" fmla="*/ 78 h 156"/>
                  <a:gd name="T10" fmla="*/ 94 w 933"/>
                  <a:gd name="T11" fmla="*/ 78 h 156"/>
                  <a:gd name="T12" fmla="*/ 114 w 933"/>
                  <a:gd name="T13" fmla="*/ 73 h 156"/>
                  <a:gd name="T14" fmla="*/ 130 w 933"/>
                  <a:gd name="T15" fmla="*/ 73 h 156"/>
                  <a:gd name="T16" fmla="*/ 151 w 933"/>
                  <a:gd name="T17" fmla="*/ 78 h 156"/>
                  <a:gd name="T18" fmla="*/ 166 w 933"/>
                  <a:gd name="T19" fmla="*/ 78 h 156"/>
                  <a:gd name="T20" fmla="*/ 187 w 933"/>
                  <a:gd name="T21" fmla="*/ 83 h 156"/>
                  <a:gd name="T22" fmla="*/ 208 w 933"/>
                  <a:gd name="T23" fmla="*/ 83 h 156"/>
                  <a:gd name="T24" fmla="*/ 223 w 933"/>
                  <a:gd name="T25" fmla="*/ 83 h 156"/>
                  <a:gd name="T26" fmla="*/ 244 w 933"/>
                  <a:gd name="T27" fmla="*/ 83 h 156"/>
                  <a:gd name="T28" fmla="*/ 260 w 933"/>
                  <a:gd name="T29" fmla="*/ 88 h 156"/>
                  <a:gd name="T30" fmla="*/ 280 w 933"/>
                  <a:gd name="T31" fmla="*/ 88 h 156"/>
                  <a:gd name="T32" fmla="*/ 301 w 933"/>
                  <a:gd name="T33" fmla="*/ 88 h 156"/>
                  <a:gd name="T34" fmla="*/ 317 w 933"/>
                  <a:gd name="T35" fmla="*/ 88 h 156"/>
                  <a:gd name="T36" fmla="*/ 337 w 933"/>
                  <a:gd name="T37" fmla="*/ 88 h 156"/>
                  <a:gd name="T38" fmla="*/ 353 w 933"/>
                  <a:gd name="T39" fmla="*/ 88 h 156"/>
                  <a:gd name="T40" fmla="*/ 374 w 933"/>
                  <a:gd name="T41" fmla="*/ 88 h 156"/>
                  <a:gd name="T42" fmla="*/ 389 w 933"/>
                  <a:gd name="T43" fmla="*/ 88 h 156"/>
                  <a:gd name="T44" fmla="*/ 410 w 933"/>
                  <a:gd name="T45" fmla="*/ 83 h 156"/>
                  <a:gd name="T46" fmla="*/ 431 w 933"/>
                  <a:gd name="T47" fmla="*/ 83 h 156"/>
                  <a:gd name="T48" fmla="*/ 446 w 933"/>
                  <a:gd name="T49" fmla="*/ 78 h 156"/>
                  <a:gd name="T50" fmla="*/ 467 w 933"/>
                  <a:gd name="T51" fmla="*/ 67 h 156"/>
                  <a:gd name="T52" fmla="*/ 482 w 933"/>
                  <a:gd name="T53" fmla="*/ 52 h 156"/>
                  <a:gd name="T54" fmla="*/ 503 w 933"/>
                  <a:gd name="T55" fmla="*/ 31 h 156"/>
                  <a:gd name="T56" fmla="*/ 524 w 933"/>
                  <a:gd name="T57" fmla="*/ 16 h 156"/>
                  <a:gd name="T58" fmla="*/ 539 w 933"/>
                  <a:gd name="T59" fmla="*/ 0 h 156"/>
                  <a:gd name="T60" fmla="*/ 560 w 933"/>
                  <a:gd name="T61" fmla="*/ 0 h 156"/>
                  <a:gd name="T62" fmla="*/ 576 w 933"/>
                  <a:gd name="T63" fmla="*/ 10 h 156"/>
                  <a:gd name="T64" fmla="*/ 596 w 933"/>
                  <a:gd name="T65" fmla="*/ 21 h 156"/>
                  <a:gd name="T66" fmla="*/ 617 w 933"/>
                  <a:gd name="T67" fmla="*/ 36 h 156"/>
                  <a:gd name="T68" fmla="*/ 633 w 933"/>
                  <a:gd name="T69" fmla="*/ 57 h 156"/>
                  <a:gd name="T70" fmla="*/ 654 w 933"/>
                  <a:gd name="T71" fmla="*/ 88 h 156"/>
                  <a:gd name="T72" fmla="*/ 669 w 933"/>
                  <a:gd name="T73" fmla="*/ 119 h 156"/>
                  <a:gd name="T74" fmla="*/ 690 w 933"/>
                  <a:gd name="T75" fmla="*/ 145 h 156"/>
                  <a:gd name="T76" fmla="*/ 705 w 933"/>
                  <a:gd name="T77" fmla="*/ 156 h 156"/>
                  <a:gd name="T78" fmla="*/ 726 w 933"/>
                  <a:gd name="T79" fmla="*/ 150 h 156"/>
                  <a:gd name="T80" fmla="*/ 747 w 933"/>
                  <a:gd name="T81" fmla="*/ 140 h 156"/>
                  <a:gd name="T82" fmla="*/ 762 w 933"/>
                  <a:gd name="T83" fmla="*/ 119 h 156"/>
                  <a:gd name="T84" fmla="*/ 783 w 933"/>
                  <a:gd name="T85" fmla="*/ 104 h 156"/>
                  <a:gd name="T86" fmla="*/ 799 w 933"/>
                  <a:gd name="T87" fmla="*/ 93 h 156"/>
                  <a:gd name="T88" fmla="*/ 819 w 933"/>
                  <a:gd name="T89" fmla="*/ 83 h 156"/>
                  <a:gd name="T90" fmla="*/ 840 w 933"/>
                  <a:gd name="T91" fmla="*/ 83 h 156"/>
                  <a:gd name="T92" fmla="*/ 856 w 933"/>
                  <a:gd name="T93" fmla="*/ 83 h 156"/>
                  <a:gd name="T94" fmla="*/ 876 w 933"/>
                  <a:gd name="T95" fmla="*/ 83 h 156"/>
                  <a:gd name="T96" fmla="*/ 892 w 933"/>
                  <a:gd name="T97" fmla="*/ 83 h 156"/>
                  <a:gd name="T98" fmla="*/ 913 w 933"/>
                  <a:gd name="T99" fmla="*/ 78 h 156"/>
                  <a:gd name="T100" fmla="*/ 933 w 933"/>
                  <a:gd name="T101" fmla="*/ 83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56">
                    <a:moveTo>
                      <a:pt x="0" y="73"/>
                    </a:moveTo>
                    <a:lnTo>
                      <a:pt x="21" y="73"/>
                    </a:lnTo>
                    <a:lnTo>
                      <a:pt x="37" y="78"/>
                    </a:lnTo>
                    <a:lnTo>
                      <a:pt x="57" y="78"/>
                    </a:lnTo>
                    <a:lnTo>
                      <a:pt x="73" y="78"/>
                    </a:lnTo>
                    <a:lnTo>
                      <a:pt x="94" y="78"/>
                    </a:lnTo>
                    <a:lnTo>
                      <a:pt x="114" y="73"/>
                    </a:lnTo>
                    <a:lnTo>
                      <a:pt x="130" y="73"/>
                    </a:lnTo>
                    <a:lnTo>
                      <a:pt x="151" y="78"/>
                    </a:lnTo>
                    <a:lnTo>
                      <a:pt x="166" y="78"/>
                    </a:lnTo>
                    <a:lnTo>
                      <a:pt x="187" y="83"/>
                    </a:lnTo>
                    <a:lnTo>
                      <a:pt x="208" y="83"/>
                    </a:lnTo>
                    <a:lnTo>
                      <a:pt x="223" y="83"/>
                    </a:lnTo>
                    <a:lnTo>
                      <a:pt x="244" y="83"/>
                    </a:lnTo>
                    <a:lnTo>
                      <a:pt x="260" y="88"/>
                    </a:lnTo>
                    <a:lnTo>
                      <a:pt x="280" y="88"/>
                    </a:lnTo>
                    <a:lnTo>
                      <a:pt x="301" y="88"/>
                    </a:lnTo>
                    <a:lnTo>
                      <a:pt x="317" y="88"/>
                    </a:lnTo>
                    <a:lnTo>
                      <a:pt x="337" y="88"/>
                    </a:lnTo>
                    <a:lnTo>
                      <a:pt x="353" y="88"/>
                    </a:lnTo>
                    <a:lnTo>
                      <a:pt x="374" y="88"/>
                    </a:lnTo>
                    <a:lnTo>
                      <a:pt x="389" y="88"/>
                    </a:lnTo>
                    <a:lnTo>
                      <a:pt x="410" y="83"/>
                    </a:lnTo>
                    <a:lnTo>
                      <a:pt x="431" y="83"/>
                    </a:lnTo>
                    <a:lnTo>
                      <a:pt x="446" y="78"/>
                    </a:lnTo>
                    <a:lnTo>
                      <a:pt x="467" y="67"/>
                    </a:lnTo>
                    <a:lnTo>
                      <a:pt x="482" y="52"/>
                    </a:lnTo>
                    <a:lnTo>
                      <a:pt x="503" y="31"/>
                    </a:lnTo>
                    <a:lnTo>
                      <a:pt x="524" y="16"/>
                    </a:lnTo>
                    <a:lnTo>
                      <a:pt x="539" y="0"/>
                    </a:lnTo>
                    <a:lnTo>
                      <a:pt x="560" y="0"/>
                    </a:lnTo>
                    <a:lnTo>
                      <a:pt x="576" y="10"/>
                    </a:lnTo>
                    <a:lnTo>
                      <a:pt x="596" y="21"/>
                    </a:lnTo>
                    <a:lnTo>
                      <a:pt x="617" y="36"/>
                    </a:lnTo>
                    <a:lnTo>
                      <a:pt x="633" y="57"/>
                    </a:lnTo>
                    <a:lnTo>
                      <a:pt x="654" y="88"/>
                    </a:lnTo>
                    <a:lnTo>
                      <a:pt x="669" y="119"/>
                    </a:lnTo>
                    <a:lnTo>
                      <a:pt x="690" y="145"/>
                    </a:lnTo>
                    <a:lnTo>
                      <a:pt x="705" y="156"/>
                    </a:lnTo>
                    <a:lnTo>
                      <a:pt x="726" y="150"/>
                    </a:lnTo>
                    <a:lnTo>
                      <a:pt x="747" y="140"/>
                    </a:lnTo>
                    <a:lnTo>
                      <a:pt x="762" y="119"/>
                    </a:lnTo>
                    <a:lnTo>
                      <a:pt x="783" y="104"/>
                    </a:lnTo>
                    <a:lnTo>
                      <a:pt x="799" y="93"/>
                    </a:lnTo>
                    <a:lnTo>
                      <a:pt x="819" y="83"/>
                    </a:lnTo>
                    <a:lnTo>
                      <a:pt x="840" y="83"/>
                    </a:lnTo>
                    <a:lnTo>
                      <a:pt x="856" y="83"/>
                    </a:lnTo>
                    <a:lnTo>
                      <a:pt x="876" y="83"/>
                    </a:lnTo>
                    <a:lnTo>
                      <a:pt x="892" y="83"/>
                    </a:lnTo>
                    <a:lnTo>
                      <a:pt x="913" y="78"/>
                    </a:lnTo>
                    <a:lnTo>
                      <a:pt x="933"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5" name="Freeform 237"/>
              <p:cNvSpPr>
                <a:spLocks/>
              </p:cNvSpPr>
              <p:nvPr/>
            </p:nvSpPr>
            <p:spPr bwMode="auto">
              <a:xfrm flipH="1">
                <a:off x="3178" y="2974"/>
                <a:ext cx="240" cy="68"/>
              </a:xfrm>
              <a:custGeom>
                <a:avLst/>
                <a:gdLst>
                  <a:gd name="T0" fmla="*/ 0 w 933"/>
                  <a:gd name="T1" fmla="*/ 109 h 207"/>
                  <a:gd name="T2" fmla="*/ 21 w 933"/>
                  <a:gd name="T3" fmla="*/ 109 h 207"/>
                  <a:gd name="T4" fmla="*/ 37 w 933"/>
                  <a:gd name="T5" fmla="*/ 109 h 207"/>
                  <a:gd name="T6" fmla="*/ 57 w 933"/>
                  <a:gd name="T7" fmla="*/ 109 h 207"/>
                  <a:gd name="T8" fmla="*/ 73 w 933"/>
                  <a:gd name="T9" fmla="*/ 109 h 207"/>
                  <a:gd name="T10" fmla="*/ 94 w 933"/>
                  <a:gd name="T11" fmla="*/ 109 h 207"/>
                  <a:gd name="T12" fmla="*/ 114 w 933"/>
                  <a:gd name="T13" fmla="*/ 109 h 207"/>
                  <a:gd name="T14" fmla="*/ 130 w 933"/>
                  <a:gd name="T15" fmla="*/ 114 h 207"/>
                  <a:gd name="T16" fmla="*/ 151 w 933"/>
                  <a:gd name="T17" fmla="*/ 114 h 207"/>
                  <a:gd name="T18" fmla="*/ 166 w 933"/>
                  <a:gd name="T19" fmla="*/ 114 h 207"/>
                  <a:gd name="T20" fmla="*/ 187 w 933"/>
                  <a:gd name="T21" fmla="*/ 119 h 207"/>
                  <a:gd name="T22" fmla="*/ 208 w 933"/>
                  <a:gd name="T23" fmla="*/ 124 h 207"/>
                  <a:gd name="T24" fmla="*/ 223 w 933"/>
                  <a:gd name="T25" fmla="*/ 124 h 207"/>
                  <a:gd name="T26" fmla="*/ 244 w 933"/>
                  <a:gd name="T27" fmla="*/ 124 h 207"/>
                  <a:gd name="T28" fmla="*/ 260 w 933"/>
                  <a:gd name="T29" fmla="*/ 124 h 207"/>
                  <a:gd name="T30" fmla="*/ 280 w 933"/>
                  <a:gd name="T31" fmla="*/ 124 h 207"/>
                  <a:gd name="T32" fmla="*/ 301 w 933"/>
                  <a:gd name="T33" fmla="*/ 124 h 207"/>
                  <a:gd name="T34" fmla="*/ 317 w 933"/>
                  <a:gd name="T35" fmla="*/ 124 h 207"/>
                  <a:gd name="T36" fmla="*/ 337 w 933"/>
                  <a:gd name="T37" fmla="*/ 124 h 207"/>
                  <a:gd name="T38" fmla="*/ 353 w 933"/>
                  <a:gd name="T39" fmla="*/ 124 h 207"/>
                  <a:gd name="T40" fmla="*/ 374 w 933"/>
                  <a:gd name="T41" fmla="*/ 119 h 207"/>
                  <a:gd name="T42" fmla="*/ 389 w 933"/>
                  <a:gd name="T43" fmla="*/ 114 h 207"/>
                  <a:gd name="T44" fmla="*/ 410 w 933"/>
                  <a:gd name="T45" fmla="*/ 99 h 207"/>
                  <a:gd name="T46" fmla="*/ 431 w 933"/>
                  <a:gd name="T47" fmla="*/ 73 h 207"/>
                  <a:gd name="T48" fmla="*/ 446 w 933"/>
                  <a:gd name="T49" fmla="*/ 47 h 207"/>
                  <a:gd name="T50" fmla="*/ 467 w 933"/>
                  <a:gd name="T51" fmla="*/ 21 h 207"/>
                  <a:gd name="T52" fmla="*/ 482 w 933"/>
                  <a:gd name="T53" fmla="*/ 5 h 207"/>
                  <a:gd name="T54" fmla="*/ 503 w 933"/>
                  <a:gd name="T55" fmla="*/ 0 h 207"/>
                  <a:gd name="T56" fmla="*/ 524 w 933"/>
                  <a:gd name="T57" fmla="*/ 16 h 207"/>
                  <a:gd name="T58" fmla="*/ 539 w 933"/>
                  <a:gd name="T59" fmla="*/ 36 h 207"/>
                  <a:gd name="T60" fmla="*/ 560 w 933"/>
                  <a:gd name="T61" fmla="*/ 62 h 207"/>
                  <a:gd name="T62" fmla="*/ 576 w 933"/>
                  <a:gd name="T63" fmla="*/ 93 h 207"/>
                  <a:gd name="T64" fmla="*/ 596 w 933"/>
                  <a:gd name="T65" fmla="*/ 124 h 207"/>
                  <a:gd name="T66" fmla="*/ 617 w 933"/>
                  <a:gd name="T67" fmla="*/ 156 h 207"/>
                  <a:gd name="T68" fmla="*/ 633 w 933"/>
                  <a:gd name="T69" fmla="*/ 181 h 207"/>
                  <a:gd name="T70" fmla="*/ 654 w 933"/>
                  <a:gd name="T71" fmla="*/ 202 h 207"/>
                  <a:gd name="T72" fmla="*/ 669 w 933"/>
                  <a:gd name="T73" fmla="*/ 207 h 207"/>
                  <a:gd name="T74" fmla="*/ 690 w 933"/>
                  <a:gd name="T75" fmla="*/ 197 h 207"/>
                  <a:gd name="T76" fmla="*/ 705 w 933"/>
                  <a:gd name="T77" fmla="*/ 181 h 207"/>
                  <a:gd name="T78" fmla="*/ 726 w 933"/>
                  <a:gd name="T79" fmla="*/ 161 h 207"/>
                  <a:gd name="T80" fmla="*/ 747 w 933"/>
                  <a:gd name="T81" fmla="*/ 145 h 207"/>
                  <a:gd name="T82" fmla="*/ 762 w 933"/>
                  <a:gd name="T83" fmla="*/ 130 h 207"/>
                  <a:gd name="T84" fmla="*/ 783 w 933"/>
                  <a:gd name="T85" fmla="*/ 119 h 207"/>
                  <a:gd name="T86" fmla="*/ 799 w 933"/>
                  <a:gd name="T87" fmla="*/ 114 h 207"/>
                  <a:gd name="T88" fmla="*/ 819 w 933"/>
                  <a:gd name="T89" fmla="*/ 114 h 207"/>
                  <a:gd name="T90" fmla="*/ 840 w 933"/>
                  <a:gd name="T91" fmla="*/ 114 h 207"/>
                  <a:gd name="T92" fmla="*/ 856 w 933"/>
                  <a:gd name="T93" fmla="*/ 114 h 207"/>
                  <a:gd name="T94" fmla="*/ 876 w 933"/>
                  <a:gd name="T95" fmla="*/ 114 h 207"/>
                  <a:gd name="T96" fmla="*/ 892 w 933"/>
                  <a:gd name="T97" fmla="*/ 119 h 207"/>
                  <a:gd name="T98" fmla="*/ 913 w 933"/>
                  <a:gd name="T99" fmla="*/ 114 h 207"/>
                  <a:gd name="T100" fmla="*/ 933 w 933"/>
                  <a:gd name="T10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9"/>
                    </a:moveTo>
                    <a:lnTo>
                      <a:pt x="21" y="109"/>
                    </a:lnTo>
                    <a:lnTo>
                      <a:pt x="37" y="109"/>
                    </a:lnTo>
                    <a:lnTo>
                      <a:pt x="57" y="109"/>
                    </a:lnTo>
                    <a:lnTo>
                      <a:pt x="73" y="109"/>
                    </a:lnTo>
                    <a:lnTo>
                      <a:pt x="94" y="109"/>
                    </a:lnTo>
                    <a:lnTo>
                      <a:pt x="114" y="109"/>
                    </a:lnTo>
                    <a:lnTo>
                      <a:pt x="130" y="114"/>
                    </a:lnTo>
                    <a:lnTo>
                      <a:pt x="151" y="114"/>
                    </a:lnTo>
                    <a:lnTo>
                      <a:pt x="166" y="114"/>
                    </a:lnTo>
                    <a:lnTo>
                      <a:pt x="187" y="119"/>
                    </a:lnTo>
                    <a:lnTo>
                      <a:pt x="208" y="124"/>
                    </a:lnTo>
                    <a:lnTo>
                      <a:pt x="223" y="124"/>
                    </a:lnTo>
                    <a:lnTo>
                      <a:pt x="244" y="124"/>
                    </a:lnTo>
                    <a:lnTo>
                      <a:pt x="260" y="124"/>
                    </a:lnTo>
                    <a:lnTo>
                      <a:pt x="280" y="124"/>
                    </a:lnTo>
                    <a:lnTo>
                      <a:pt x="301" y="124"/>
                    </a:lnTo>
                    <a:lnTo>
                      <a:pt x="317" y="124"/>
                    </a:lnTo>
                    <a:lnTo>
                      <a:pt x="337" y="124"/>
                    </a:lnTo>
                    <a:lnTo>
                      <a:pt x="353" y="124"/>
                    </a:lnTo>
                    <a:lnTo>
                      <a:pt x="374" y="119"/>
                    </a:lnTo>
                    <a:lnTo>
                      <a:pt x="389" y="114"/>
                    </a:lnTo>
                    <a:lnTo>
                      <a:pt x="410" y="99"/>
                    </a:lnTo>
                    <a:lnTo>
                      <a:pt x="431" y="73"/>
                    </a:lnTo>
                    <a:lnTo>
                      <a:pt x="446" y="47"/>
                    </a:lnTo>
                    <a:lnTo>
                      <a:pt x="467" y="21"/>
                    </a:lnTo>
                    <a:lnTo>
                      <a:pt x="482" y="5"/>
                    </a:lnTo>
                    <a:lnTo>
                      <a:pt x="503" y="0"/>
                    </a:lnTo>
                    <a:lnTo>
                      <a:pt x="524" y="16"/>
                    </a:lnTo>
                    <a:lnTo>
                      <a:pt x="539" y="36"/>
                    </a:lnTo>
                    <a:lnTo>
                      <a:pt x="560" y="62"/>
                    </a:lnTo>
                    <a:lnTo>
                      <a:pt x="576" y="93"/>
                    </a:lnTo>
                    <a:lnTo>
                      <a:pt x="596" y="124"/>
                    </a:lnTo>
                    <a:lnTo>
                      <a:pt x="617" y="156"/>
                    </a:lnTo>
                    <a:lnTo>
                      <a:pt x="633" y="181"/>
                    </a:lnTo>
                    <a:lnTo>
                      <a:pt x="654" y="202"/>
                    </a:lnTo>
                    <a:lnTo>
                      <a:pt x="669" y="207"/>
                    </a:lnTo>
                    <a:lnTo>
                      <a:pt x="690" y="197"/>
                    </a:lnTo>
                    <a:lnTo>
                      <a:pt x="705" y="181"/>
                    </a:lnTo>
                    <a:lnTo>
                      <a:pt x="726" y="161"/>
                    </a:lnTo>
                    <a:lnTo>
                      <a:pt x="747" y="145"/>
                    </a:lnTo>
                    <a:lnTo>
                      <a:pt x="762" y="130"/>
                    </a:lnTo>
                    <a:lnTo>
                      <a:pt x="783" y="119"/>
                    </a:lnTo>
                    <a:lnTo>
                      <a:pt x="799" y="114"/>
                    </a:lnTo>
                    <a:lnTo>
                      <a:pt x="819" y="114"/>
                    </a:lnTo>
                    <a:lnTo>
                      <a:pt x="840" y="114"/>
                    </a:lnTo>
                    <a:lnTo>
                      <a:pt x="856" y="114"/>
                    </a:lnTo>
                    <a:lnTo>
                      <a:pt x="876" y="114"/>
                    </a:lnTo>
                    <a:lnTo>
                      <a:pt x="892" y="119"/>
                    </a:lnTo>
                    <a:lnTo>
                      <a:pt x="913" y="114"/>
                    </a:lnTo>
                    <a:lnTo>
                      <a:pt x="933" y="11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6" name="Freeform 238"/>
              <p:cNvSpPr>
                <a:spLocks/>
              </p:cNvSpPr>
              <p:nvPr/>
            </p:nvSpPr>
            <p:spPr bwMode="auto">
              <a:xfrm flipH="1">
                <a:off x="3178" y="2974"/>
                <a:ext cx="240" cy="68"/>
              </a:xfrm>
              <a:custGeom>
                <a:avLst/>
                <a:gdLst>
                  <a:gd name="T0" fmla="*/ 0 w 933"/>
                  <a:gd name="T1" fmla="*/ 109 h 207"/>
                  <a:gd name="T2" fmla="*/ 21 w 933"/>
                  <a:gd name="T3" fmla="*/ 109 h 207"/>
                  <a:gd name="T4" fmla="*/ 37 w 933"/>
                  <a:gd name="T5" fmla="*/ 109 h 207"/>
                  <a:gd name="T6" fmla="*/ 57 w 933"/>
                  <a:gd name="T7" fmla="*/ 109 h 207"/>
                  <a:gd name="T8" fmla="*/ 73 w 933"/>
                  <a:gd name="T9" fmla="*/ 109 h 207"/>
                  <a:gd name="T10" fmla="*/ 94 w 933"/>
                  <a:gd name="T11" fmla="*/ 109 h 207"/>
                  <a:gd name="T12" fmla="*/ 114 w 933"/>
                  <a:gd name="T13" fmla="*/ 109 h 207"/>
                  <a:gd name="T14" fmla="*/ 130 w 933"/>
                  <a:gd name="T15" fmla="*/ 114 h 207"/>
                  <a:gd name="T16" fmla="*/ 151 w 933"/>
                  <a:gd name="T17" fmla="*/ 114 h 207"/>
                  <a:gd name="T18" fmla="*/ 166 w 933"/>
                  <a:gd name="T19" fmla="*/ 114 h 207"/>
                  <a:gd name="T20" fmla="*/ 187 w 933"/>
                  <a:gd name="T21" fmla="*/ 119 h 207"/>
                  <a:gd name="T22" fmla="*/ 208 w 933"/>
                  <a:gd name="T23" fmla="*/ 124 h 207"/>
                  <a:gd name="T24" fmla="*/ 223 w 933"/>
                  <a:gd name="T25" fmla="*/ 124 h 207"/>
                  <a:gd name="T26" fmla="*/ 244 w 933"/>
                  <a:gd name="T27" fmla="*/ 124 h 207"/>
                  <a:gd name="T28" fmla="*/ 260 w 933"/>
                  <a:gd name="T29" fmla="*/ 124 h 207"/>
                  <a:gd name="T30" fmla="*/ 280 w 933"/>
                  <a:gd name="T31" fmla="*/ 124 h 207"/>
                  <a:gd name="T32" fmla="*/ 301 w 933"/>
                  <a:gd name="T33" fmla="*/ 124 h 207"/>
                  <a:gd name="T34" fmla="*/ 317 w 933"/>
                  <a:gd name="T35" fmla="*/ 124 h 207"/>
                  <a:gd name="T36" fmla="*/ 337 w 933"/>
                  <a:gd name="T37" fmla="*/ 124 h 207"/>
                  <a:gd name="T38" fmla="*/ 353 w 933"/>
                  <a:gd name="T39" fmla="*/ 124 h 207"/>
                  <a:gd name="T40" fmla="*/ 374 w 933"/>
                  <a:gd name="T41" fmla="*/ 119 h 207"/>
                  <a:gd name="T42" fmla="*/ 389 w 933"/>
                  <a:gd name="T43" fmla="*/ 114 h 207"/>
                  <a:gd name="T44" fmla="*/ 410 w 933"/>
                  <a:gd name="T45" fmla="*/ 99 h 207"/>
                  <a:gd name="T46" fmla="*/ 431 w 933"/>
                  <a:gd name="T47" fmla="*/ 73 h 207"/>
                  <a:gd name="T48" fmla="*/ 446 w 933"/>
                  <a:gd name="T49" fmla="*/ 47 h 207"/>
                  <a:gd name="T50" fmla="*/ 467 w 933"/>
                  <a:gd name="T51" fmla="*/ 21 h 207"/>
                  <a:gd name="T52" fmla="*/ 482 w 933"/>
                  <a:gd name="T53" fmla="*/ 5 h 207"/>
                  <a:gd name="T54" fmla="*/ 503 w 933"/>
                  <a:gd name="T55" fmla="*/ 0 h 207"/>
                  <a:gd name="T56" fmla="*/ 524 w 933"/>
                  <a:gd name="T57" fmla="*/ 16 h 207"/>
                  <a:gd name="T58" fmla="*/ 539 w 933"/>
                  <a:gd name="T59" fmla="*/ 36 h 207"/>
                  <a:gd name="T60" fmla="*/ 560 w 933"/>
                  <a:gd name="T61" fmla="*/ 62 h 207"/>
                  <a:gd name="T62" fmla="*/ 576 w 933"/>
                  <a:gd name="T63" fmla="*/ 93 h 207"/>
                  <a:gd name="T64" fmla="*/ 596 w 933"/>
                  <a:gd name="T65" fmla="*/ 124 h 207"/>
                  <a:gd name="T66" fmla="*/ 617 w 933"/>
                  <a:gd name="T67" fmla="*/ 156 h 207"/>
                  <a:gd name="T68" fmla="*/ 633 w 933"/>
                  <a:gd name="T69" fmla="*/ 181 h 207"/>
                  <a:gd name="T70" fmla="*/ 654 w 933"/>
                  <a:gd name="T71" fmla="*/ 202 h 207"/>
                  <a:gd name="T72" fmla="*/ 669 w 933"/>
                  <a:gd name="T73" fmla="*/ 207 h 207"/>
                  <a:gd name="T74" fmla="*/ 690 w 933"/>
                  <a:gd name="T75" fmla="*/ 197 h 207"/>
                  <a:gd name="T76" fmla="*/ 705 w 933"/>
                  <a:gd name="T77" fmla="*/ 181 h 207"/>
                  <a:gd name="T78" fmla="*/ 726 w 933"/>
                  <a:gd name="T79" fmla="*/ 161 h 207"/>
                  <a:gd name="T80" fmla="*/ 747 w 933"/>
                  <a:gd name="T81" fmla="*/ 145 h 207"/>
                  <a:gd name="T82" fmla="*/ 762 w 933"/>
                  <a:gd name="T83" fmla="*/ 130 h 207"/>
                  <a:gd name="T84" fmla="*/ 783 w 933"/>
                  <a:gd name="T85" fmla="*/ 119 h 207"/>
                  <a:gd name="T86" fmla="*/ 799 w 933"/>
                  <a:gd name="T87" fmla="*/ 114 h 207"/>
                  <a:gd name="T88" fmla="*/ 819 w 933"/>
                  <a:gd name="T89" fmla="*/ 114 h 207"/>
                  <a:gd name="T90" fmla="*/ 840 w 933"/>
                  <a:gd name="T91" fmla="*/ 114 h 207"/>
                  <a:gd name="T92" fmla="*/ 856 w 933"/>
                  <a:gd name="T93" fmla="*/ 114 h 207"/>
                  <a:gd name="T94" fmla="*/ 876 w 933"/>
                  <a:gd name="T95" fmla="*/ 114 h 207"/>
                  <a:gd name="T96" fmla="*/ 892 w 933"/>
                  <a:gd name="T97" fmla="*/ 119 h 207"/>
                  <a:gd name="T98" fmla="*/ 913 w 933"/>
                  <a:gd name="T99" fmla="*/ 114 h 207"/>
                  <a:gd name="T100" fmla="*/ 933 w 933"/>
                  <a:gd name="T10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9"/>
                    </a:moveTo>
                    <a:lnTo>
                      <a:pt x="21" y="109"/>
                    </a:lnTo>
                    <a:lnTo>
                      <a:pt x="37" y="109"/>
                    </a:lnTo>
                    <a:lnTo>
                      <a:pt x="57" y="109"/>
                    </a:lnTo>
                    <a:lnTo>
                      <a:pt x="73" y="109"/>
                    </a:lnTo>
                    <a:lnTo>
                      <a:pt x="94" y="109"/>
                    </a:lnTo>
                    <a:lnTo>
                      <a:pt x="114" y="109"/>
                    </a:lnTo>
                    <a:lnTo>
                      <a:pt x="130" y="114"/>
                    </a:lnTo>
                    <a:lnTo>
                      <a:pt x="151" y="114"/>
                    </a:lnTo>
                    <a:lnTo>
                      <a:pt x="166" y="114"/>
                    </a:lnTo>
                    <a:lnTo>
                      <a:pt x="187" y="119"/>
                    </a:lnTo>
                    <a:lnTo>
                      <a:pt x="208" y="124"/>
                    </a:lnTo>
                    <a:lnTo>
                      <a:pt x="223" y="124"/>
                    </a:lnTo>
                    <a:lnTo>
                      <a:pt x="244" y="124"/>
                    </a:lnTo>
                    <a:lnTo>
                      <a:pt x="260" y="124"/>
                    </a:lnTo>
                    <a:lnTo>
                      <a:pt x="280" y="124"/>
                    </a:lnTo>
                    <a:lnTo>
                      <a:pt x="301" y="124"/>
                    </a:lnTo>
                    <a:lnTo>
                      <a:pt x="317" y="124"/>
                    </a:lnTo>
                    <a:lnTo>
                      <a:pt x="337" y="124"/>
                    </a:lnTo>
                    <a:lnTo>
                      <a:pt x="353" y="124"/>
                    </a:lnTo>
                    <a:lnTo>
                      <a:pt x="374" y="119"/>
                    </a:lnTo>
                    <a:lnTo>
                      <a:pt x="389" y="114"/>
                    </a:lnTo>
                    <a:lnTo>
                      <a:pt x="410" y="99"/>
                    </a:lnTo>
                    <a:lnTo>
                      <a:pt x="431" y="73"/>
                    </a:lnTo>
                    <a:lnTo>
                      <a:pt x="446" y="47"/>
                    </a:lnTo>
                    <a:lnTo>
                      <a:pt x="467" y="21"/>
                    </a:lnTo>
                    <a:lnTo>
                      <a:pt x="482" y="5"/>
                    </a:lnTo>
                    <a:lnTo>
                      <a:pt x="503" y="0"/>
                    </a:lnTo>
                    <a:lnTo>
                      <a:pt x="524" y="16"/>
                    </a:lnTo>
                    <a:lnTo>
                      <a:pt x="539" y="36"/>
                    </a:lnTo>
                    <a:lnTo>
                      <a:pt x="560" y="62"/>
                    </a:lnTo>
                    <a:lnTo>
                      <a:pt x="576" y="93"/>
                    </a:lnTo>
                    <a:lnTo>
                      <a:pt x="596" y="124"/>
                    </a:lnTo>
                    <a:lnTo>
                      <a:pt x="617" y="156"/>
                    </a:lnTo>
                    <a:lnTo>
                      <a:pt x="633" y="181"/>
                    </a:lnTo>
                    <a:lnTo>
                      <a:pt x="654" y="202"/>
                    </a:lnTo>
                    <a:lnTo>
                      <a:pt x="669" y="207"/>
                    </a:lnTo>
                    <a:lnTo>
                      <a:pt x="690" y="197"/>
                    </a:lnTo>
                    <a:lnTo>
                      <a:pt x="705" y="181"/>
                    </a:lnTo>
                    <a:lnTo>
                      <a:pt x="726" y="161"/>
                    </a:lnTo>
                    <a:lnTo>
                      <a:pt x="747" y="145"/>
                    </a:lnTo>
                    <a:lnTo>
                      <a:pt x="762" y="130"/>
                    </a:lnTo>
                    <a:lnTo>
                      <a:pt x="783" y="119"/>
                    </a:lnTo>
                    <a:lnTo>
                      <a:pt x="799" y="114"/>
                    </a:lnTo>
                    <a:lnTo>
                      <a:pt x="819" y="114"/>
                    </a:lnTo>
                    <a:lnTo>
                      <a:pt x="840" y="114"/>
                    </a:lnTo>
                    <a:lnTo>
                      <a:pt x="856" y="114"/>
                    </a:lnTo>
                    <a:lnTo>
                      <a:pt x="876" y="114"/>
                    </a:lnTo>
                    <a:lnTo>
                      <a:pt x="892" y="119"/>
                    </a:lnTo>
                    <a:lnTo>
                      <a:pt x="913" y="114"/>
                    </a:lnTo>
                    <a:lnTo>
                      <a:pt x="933" y="11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7" name="Freeform 239"/>
              <p:cNvSpPr>
                <a:spLocks/>
              </p:cNvSpPr>
              <p:nvPr/>
            </p:nvSpPr>
            <p:spPr bwMode="auto">
              <a:xfrm flipH="1">
                <a:off x="3178" y="2892"/>
                <a:ext cx="240" cy="52"/>
              </a:xfrm>
              <a:custGeom>
                <a:avLst/>
                <a:gdLst>
                  <a:gd name="T0" fmla="*/ 0 w 933"/>
                  <a:gd name="T1" fmla="*/ 88 h 161"/>
                  <a:gd name="T2" fmla="*/ 21 w 933"/>
                  <a:gd name="T3" fmla="*/ 88 h 161"/>
                  <a:gd name="T4" fmla="*/ 37 w 933"/>
                  <a:gd name="T5" fmla="*/ 83 h 161"/>
                  <a:gd name="T6" fmla="*/ 57 w 933"/>
                  <a:gd name="T7" fmla="*/ 83 h 161"/>
                  <a:gd name="T8" fmla="*/ 73 w 933"/>
                  <a:gd name="T9" fmla="*/ 88 h 161"/>
                  <a:gd name="T10" fmla="*/ 94 w 933"/>
                  <a:gd name="T11" fmla="*/ 88 h 161"/>
                  <a:gd name="T12" fmla="*/ 114 w 933"/>
                  <a:gd name="T13" fmla="*/ 88 h 161"/>
                  <a:gd name="T14" fmla="*/ 130 w 933"/>
                  <a:gd name="T15" fmla="*/ 88 h 161"/>
                  <a:gd name="T16" fmla="*/ 151 w 933"/>
                  <a:gd name="T17" fmla="*/ 93 h 161"/>
                  <a:gd name="T18" fmla="*/ 166 w 933"/>
                  <a:gd name="T19" fmla="*/ 93 h 161"/>
                  <a:gd name="T20" fmla="*/ 187 w 933"/>
                  <a:gd name="T21" fmla="*/ 99 h 161"/>
                  <a:gd name="T22" fmla="*/ 208 w 933"/>
                  <a:gd name="T23" fmla="*/ 99 h 161"/>
                  <a:gd name="T24" fmla="*/ 223 w 933"/>
                  <a:gd name="T25" fmla="*/ 99 h 161"/>
                  <a:gd name="T26" fmla="*/ 244 w 933"/>
                  <a:gd name="T27" fmla="*/ 99 h 161"/>
                  <a:gd name="T28" fmla="*/ 260 w 933"/>
                  <a:gd name="T29" fmla="*/ 99 h 161"/>
                  <a:gd name="T30" fmla="*/ 280 w 933"/>
                  <a:gd name="T31" fmla="*/ 99 h 161"/>
                  <a:gd name="T32" fmla="*/ 301 w 933"/>
                  <a:gd name="T33" fmla="*/ 99 h 161"/>
                  <a:gd name="T34" fmla="*/ 317 w 933"/>
                  <a:gd name="T35" fmla="*/ 99 h 161"/>
                  <a:gd name="T36" fmla="*/ 337 w 933"/>
                  <a:gd name="T37" fmla="*/ 93 h 161"/>
                  <a:gd name="T38" fmla="*/ 353 w 933"/>
                  <a:gd name="T39" fmla="*/ 83 h 161"/>
                  <a:gd name="T40" fmla="*/ 374 w 933"/>
                  <a:gd name="T41" fmla="*/ 62 h 161"/>
                  <a:gd name="T42" fmla="*/ 389 w 933"/>
                  <a:gd name="T43" fmla="*/ 42 h 161"/>
                  <a:gd name="T44" fmla="*/ 410 w 933"/>
                  <a:gd name="T45" fmla="*/ 16 h 161"/>
                  <a:gd name="T46" fmla="*/ 431 w 933"/>
                  <a:gd name="T47" fmla="*/ 0 h 161"/>
                  <a:gd name="T48" fmla="*/ 446 w 933"/>
                  <a:gd name="T49" fmla="*/ 0 h 161"/>
                  <a:gd name="T50" fmla="*/ 467 w 933"/>
                  <a:gd name="T51" fmla="*/ 16 h 161"/>
                  <a:gd name="T52" fmla="*/ 482 w 933"/>
                  <a:gd name="T53" fmla="*/ 36 h 161"/>
                  <a:gd name="T54" fmla="*/ 503 w 933"/>
                  <a:gd name="T55" fmla="*/ 57 h 161"/>
                  <a:gd name="T56" fmla="*/ 524 w 933"/>
                  <a:gd name="T57" fmla="*/ 73 h 161"/>
                  <a:gd name="T58" fmla="*/ 539 w 933"/>
                  <a:gd name="T59" fmla="*/ 99 h 161"/>
                  <a:gd name="T60" fmla="*/ 560 w 933"/>
                  <a:gd name="T61" fmla="*/ 124 h 161"/>
                  <a:gd name="T62" fmla="*/ 576 w 933"/>
                  <a:gd name="T63" fmla="*/ 145 h 161"/>
                  <a:gd name="T64" fmla="*/ 596 w 933"/>
                  <a:gd name="T65" fmla="*/ 156 h 161"/>
                  <a:gd name="T66" fmla="*/ 617 w 933"/>
                  <a:gd name="T67" fmla="*/ 161 h 161"/>
                  <a:gd name="T68" fmla="*/ 633 w 933"/>
                  <a:gd name="T69" fmla="*/ 150 h 161"/>
                  <a:gd name="T70" fmla="*/ 654 w 933"/>
                  <a:gd name="T71" fmla="*/ 140 h 161"/>
                  <a:gd name="T72" fmla="*/ 669 w 933"/>
                  <a:gd name="T73" fmla="*/ 124 h 161"/>
                  <a:gd name="T74" fmla="*/ 690 w 933"/>
                  <a:gd name="T75" fmla="*/ 114 h 161"/>
                  <a:gd name="T76" fmla="*/ 705 w 933"/>
                  <a:gd name="T77" fmla="*/ 104 h 161"/>
                  <a:gd name="T78" fmla="*/ 726 w 933"/>
                  <a:gd name="T79" fmla="*/ 99 h 161"/>
                  <a:gd name="T80" fmla="*/ 747 w 933"/>
                  <a:gd name="T81" fmla="*/ 93 h 161"/>
                  <a:gd name="T82" fmla="*/ 762 w 933"/>
                  <a:gd name="T83" fmla="*/ 88 h 161"/>
                  <a:gd name="T84" fmla="*/ 783 w 933"/>
                  <a:gd name="T85" fmla="*/ 88 h 161"/>
                  <a:gd name="T86" fmla="*/ 799 w 933"/>
                  <a:gd name="T87" fmla="*/ 88 h 161"/>
                  <a:gd name="T88" fmla="*/ 819 w 933"/>
                  <a:gd name="T89" fmla="*/ 88 h 161"/>
                  <a:gd name="T90" fmla="*/ 840 w 933"/>
                  <a:gd name="T91" fmla="*/ 88 h 161"/>
                  <a:gd name="T92" fmla="*/ 856 w 933"/>
                  <a:gd name="T93" fmla="*/ 88 h 161"/>
                  <a:gd name="T94" fmla="*/ 876 w 933"/>
                  <a:gd name="T95" fmla="*/ 88 h 161"/>
                  <a:gd name="T96" fmla="*/ 892 w 933"/>
                  <a:gd name="T97" fmla="*/ 88 h 161"/>
                  <a:gd name="T98" fmla="*/ 913 w 933"/>
                  <a:gd name="T99" fmla="*/ 88 h 161"/>
                  <a:gd name="T100" fmla="*/ 933 w 933"/>
                  <a:gd name="T101" fmla="*/ 8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1">
                    <a:moveTo>
                      <a:pt x="0" y="88"/>
                    </a:moveTo>
                    <a:lnTo>
                      <a:pt x="21" y="88"/>
                    </a:lnTo>
                    <a:lnTo>
                      <a:pt x="37" y="83"/>
                    </a:lnTo>
                    <a:lnTo>
                      <a:pt x="57" y="83"/>
                    </a:lnTo>
                    <a:lnTo>
                      <a:pt x="73" y="88"/>
                    </a:lnTo>
                    <a:lnTo>
                      <a:pt x="94" y="88"/>
                    </a:lnTo>
                    <a:lnTo>
                      <a:pt x="114" y="88"/>
                    </a:lnTo>
                    <a:lnTo>
                      <a:pt x="130" y="88"/>
                    </a:lnTo>
                    <a:lnTo>
                      <a:pt x="151" y="93"/>
                    </a:lnTo>
                    <a:lnTo>
                      <a:pt x="166" y="93"/>
                    </a:lnTo>
                    <a:lnTo>
                      <a:pt x="187" y="99"/>
                    </a:lnTo>
                    <a:lnTo>
                      <a:pt x="208" y="99"/>
                    </a:lnTo>
                    <a:lnTo>
                      <a:pt x="223" y="99"/>
                    </a:lnTo>
                    <a:lnTo>
                      <a:pt x="244" y="99"/>
                    </a:lnTo>
                    <a:lnTo>
                      <a:pt x="260" y="99"/>
                    </a:lnTo>
                    <a:lnTo>
                      <a:pt x="280" y="99"/>
                    </a:lnTo>
                    <a:lnTo>
                      <a:pt x="301" y="99"/>
                    </a:lnTo>
                    <a:lnTo>
                      <a:pt x="317" y="99"/>
                    </a:lnTo>
                    <a:lnTo>
                      <a:pt x="337" y="93"/>
                    </a:lnTo>
                    <a:lnTo>
                      <a:pt x="353" y="83"/>
                    </a:lnTo>
                    <a:lnTo>
                      <a:pt x="374" y="62"/>
                    </a:lnTo>
                    <a:lnTo>
                      <a:pt x="389" y="42"/>
                    </a:lnTo>
                    <a:lnTo>
                      <a:pt x="410" y="16"/>
                    </a:lnTo>
                    <a:lnTo>
                      <a:pt x="431" y="0"/>
                    </a:lnTo>
                    <a:lnTo>
                      <a:pt x="446" y="0"/>
                    </a:lnTo>
                    <a:lnTo>
                      <a:pt x="467" y="16"/>
                    </a:lnTo>
                    <a:lnTo>
                      <a:pt x="482" y="36"/>
                    </a:lnTo>
                    <a:lnTo>
                      <a:pt x="503" y="57"/>
                    </a:lnTo>
                    <a:lnTo>
                      <a:pt x="524" y="73"/>
                    </a:lnTo>
                    <a:lnTo>
                      <a:pt x="539" y="99"/>
                    </a:lnTo>
                    <a:lnTo>
                      <a:pt x="560" y="124"/>
                    </a:lnTo>
                    <a:lnTo>
                      <a:pt x="576" y="145"/>
                    </a:lnTo>
                    <a:lnTo>
                      <a:pt x="596" y="156"/>
                    </a:lnTo>
                    <a:lnTo>
                      <a:pt x="617" y="161"/>
                    </a:lnTo>
                    <a:lnTo>
                      <a:pt x="633" y="150"/>
                    </a:lnTo>
                    <a:lnTo>
                      <a:pt x="654" y="140"/>
                    </a:lnTo>
                    <a:lnTo>
                      <a:pt x="669" y="124"/>
                    </a:lnTo>
                    <a:lnTo>
                      <a:pt x="690" y="114"/>
                    </a:lnTo>
                    <a:lnTo>
                      <a:pt x="705" y="104"/>
                    </a:lnTo>
                    <a:lnTo>
                      <a:pt x="726" y="99"/>
                    </a:lnTo>
                    <a:lnTo>
                      <a:pt x="747" y="93"/>
                    </a:lnTo>
                    <a:lnTo>
                      <a:pt x="762" y="88"/>
                    </a:lnTo>
                    <a:lnTo>
                      <a:pt x="783" y="88"/>
                    </a:lnTo>
                    <a:lnTo>
                      <a:pt x="799" y="88"/>
                    </a:lnTo>
                    <a:lnTo>
                      <a:pt x="819" y="88"/>
                    </a:lnTo>
                    <a:lnTo>
                      <a:pt x="840" y="88"/>
                    </a:lnTo>
                    <a:lnTo>
                      <a:pt x="856" y="88"/>
                    </a:lnTo>
                    <a:lnTo>
                      <a:pt x="876" y="88"/>
                    </a:lnTo>
                    <a:lnTo>
                      <a:pt x="892" y="88"/>
                    </a:lnTo>
                    <a:lnTo>
                      <a:pt x="913" y="88"/>
                    </a:lnTo>
                    <a:lnTo>
                      <a:pt x="933"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8" name="Freeform 240"/>
              <p:cNvSpPr>
                <a:spLocks/>
              </p:cNvSpPr>
              <p:nvPr/>
            </p:nvSpPr>
            <p:spPr bwMode="auto">
              <a:xfrm flipH="1">
                <a:off x="3178" y="2892"/>
                <a:ext cx="240" cy="52"/>
              </a:xfrm>
              <a:custGeom>
                <a:avLst/>
                <a:gdLst>
                  <a:gd name="T0" fmla="*/ 0 w 933"/>
                  <a:gd name="T1" fmla="*/ 88 h 161"/>
                  <a:gd name="T2" fmla="*/ 21 w 933"/>
                  <a:gd name="T3" fmla="*/ 88 h 161"/>
                  <a:gd name="T4" fmla="*/ 37 w 933"/>
                  <a:gd name="T5" fmla="*/ 83 h 161"/>
                  <a:gd name="T6" fmla="*/ 57 w 933"/>
                  <a:gd name="T7" fmla="*/ 83 h 161"/>
                  <a:gd name="T8" fmla="*/ 73 w 933"/>
                  <a:gd name="T9" fmla="*/ 88 h 161"/>
                  <a:gd name="T10" fmla="*/ 94 w 933"/>
                  <a:gd name="T11" fmla="*/ 88 h 161"/>
                  <a:gd name="T12" fmla="*/ 114 w 933"/>
                  <a:gd name="T13" fmla="*/ 88 h 161"/>
                  <a:gd name="T14" fmla="*/ 130 w 933"/>
                  <a:gd name="T15" fmla="*/ 88 h 161"/>
                  <a:gd name="T16" fmla="*/ 151 w 933"/>
                  <a:gd name="T17" fmla="*/ 93 h 161"/>
                  <a:gd name="T18" fmla="*/ 166 w 933"/>
                  <a:gd name="T19" fmla="*/ 93 h 161"/>
                  <a:gd name="T20" fmla="*/ 187 w 933"/>
                  <a:gd name="T21" fmla="*/ 99 h 161"/>
                  <a:gd name="T22" fmla="*/ 208 w 933"/>
                  <a:gd name="T23" fmla="*/ 99 h 161"/>
                  <a:gd name="T24" fmla="*/ 223 w 933"/>
                  <a:gd name="T25" fmla="*/ 99 h 161"/>
                  <a:gd name="T26" fmla="*/ 244 w 933"/>
                  <a:gd name="T27" fmla="*/ 99 h 161"/>
                  <a:gd name="T28" fmla="*/ 260 w 933"/>
                  <a:gd name="T29" fmla="*/ 99 h 161"/>
                  <a:gd name="T30" fmla="*/ 280 w 933"/>
                  <a:gd name="T31" fmla="*/ 99 h 161"/>
                  <a:gd name="T32" fmla="*/ 301 w 933"/>
                  <a:gd name="T33" fmla="*/ 99 h 161"/>
                  <a:gd name="T34" fmla="*/ 317 w 933"/>
                  <a:gd name="T35" fmla="*/ 99 h 161"/>
                  <a:gd name="T36" fmla="*/ 337 w 933"/>
                  <a:gd name="T37" fmla="*/ 93 h 161"/>
                  <a:gd name="T38" fmla="*/ 353 w 933"/>
                  <a:gd name="T39" fmla="*/ 83 h 161"/>
                  <a:gd name="T40" fmla="*/ 374 w 933"/>
                  <a:gd name="T41" fmla="*/ 62 h 161"/>
                  <a:gd name="T42" fmla="*/ 389 w 933"/>
                  <a:gd name="T43" fmla="*/ 42 h 161"/>
                  <a:gd name="T44" fmla="*/ 410 w 933"/>
                  <a:gd name="T45" fmla="*/ 16 h 161"/>
                  <a:gd name="T46" fmla="*/ 431 w 933"/>
                  <a:gd name="T47" fmla="*/ 0 h 161"/>
                  <a:gd name="T48" fmla="*/ 446 w 933"/>
                  <a:gd name="T49" fmla="*/ 0 h 161"/>
                  <a:gd name="T50" fmla="*/ 467 w 933"/>
                  <a:gd name="T51" fmla="*/ 16 h 161"/>
                  <a:gd name="T52" fmla="*/ 482 w 933"/>
                  <a:gd name="T53" fmla="*/ 36 h 161"/>
                  <a:gd name="T54" fmla="*/ 503 w 933"/>
                  <a:gd name="T55" fmla="*/ 57 h 161"/>
                  <a:gd name="T56" fmla="*/ 524 w 933"/>
                  <a:gd name="T57" fmla="*/ 73 h 161"/>
                  <a:gd name="T58" fmla="*/ 539 w 933"/>
                  <a:gd name="T59" fmla="*/ 99 h 161"/>
                  <a:gd name="T60" fmla="*/ 560 w 933"/>
                  <a:gd name="T61" fmla="*/ 124 h 161"/>
                  <a:gd name="T62" fmla="*/ 576 w 933"/>
                  <a:gd name="T63" fmla="*/ 145 h 161"/>
                  <a:gd name="T64" fmla="*/ 596 w 933"/>
                  <a:gd name="T65" fmla="*/ 156 h 161"/>
                  <a:gd name="T66" fmla="*/ 617 w 933"/>
                  <a:gd name="T67" fmla="*/ 161 h 161"/>
                  <a:gd name="T68" fmla="*/ 633 w 933"/>
                  <a:gd name="T69" fmla="*/ 150 h 161"/>
                  <a:gd name="T70" fmla="*/ 654 w 933"/>
                  <a:gd name="T71" fmla="*/ 140 h 161"/>
                  <a:gd name="T72" fmla="*/ 669 w 933"/>
                  <a:gd name="T73" fmla="*/ 124 h 161"/>
                  <a:gd name="T74" fmla="*/ 690 w 933"/>
                  <a:gd name="T75" fmla="*/ 114 h 161"/>
                  <a:gd name="T76" fmla="*/ 705 w 933"/>
                  <a:gd name="T77" fmla="*/ 104 h 161"/>
                  <a:gd name="T78" fmla="*/ 726 w 933"/>
                  <a:gd name="T79" fmla="*/ 99 h 161"/>
                  <a:gd name="T80" fmla="*/ 747 w 933"/>
                  <a:gd name="T81" fmla="*/ 93 h 161"/>
                  <a:gd name="T82" fmla="*/ 762 w 933"/>
                  <a:gd name="T83" fmla="*/ 88 h 161"/>
                  <a:gd name="T84" fmla="*/ 783 w 933"/>
                  <a:gd name="T85" fmla="*/ 88 h 161"/>
                  <a:gd name="T86" fmla="*/ 799 w 933"/>
                  <a:gd name="T87" fmla="*/ 88 h 161"/>
                  <a:gd name="T88" fmla="*/ 819 w 933"/>
                  <a:gd name="T89" fmla="*/ 88 h 161"/>
                  <a:gd name="T90" fmla="*/ 840 w 933"/>
                  <a:gd name="T91" fmla="*/ 88 h 161"/>
                  <a:gd name="T92" fmla="*/ 856 w 933"/>
                  <a:gd name="T93" fmla="*/ 88 h 161"/>
                  <a:gd name="T94" fmla="*/ 876 w 933"/>
                  <a:gd name="T95" fmla="*/ 88 h 161"/>
                  <a:gd name="T96" fmla="*/ 892 w 933"/>
                  <a:gd name="T97" fmla="*/ 88 h 161"/>
                  <a:gd name="T98" fmla="*/ 913 w 933"/>
                  <a:gd name="T99" fmla="*/ 88 h 161"/>
                  <a:gd name="T100" fmla="*/ 933 w 933"/>
                  <a:gd name="T101" fmla="*/ 8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1">
                    <a:moveTo>
                      <a:pt x="0" y="88"/>
                    </a:moveTo>
                    <a:lnTo>
                      <a:pt x="21" y="88"/>
                    </a:lnTo>
                    <a:lnTo>
                      <a:pt x="37" y="83"/>
                    </a:lnTo>
                    <a:lnTo>
                      <a:pt x="57" y="83"/>
                    </a:lnTo>
                    <a:lnTo>
                      <a:pt x="73" y="88"/>
                    </a:lnTo>
                    <a:lnTo>
                      <a:pt x="94" y="88"/>
                    </a:lnTo>
                    <a:lnTo>
                      <a:pt x="114" y="88"/>
                    </a:lnTo>
                    <a:lnTo>
                      <a:pt x="130" y="88"/>
                    </a:lnTo>
                    <a:lnTo>
                      <a:pt x="151" y="93"/>
                    </a:lnTo>
                    <a:lnTo>
                      <a:pt x="166" y="93"/>
                    </a:lnTo>
                    <a:lnTo>
                      <a:pt x="187" y="99"/>
                    </a:lnTo>
                    <a:lnTo>
                      <a:pt x="208" y="99"/>
                    </a:lnTo>
                    <a:lnTo>
                      <a:pt x="223" y="99"/>
                    </a:lnTo>
                    <a:lnTo>
                      <a:pt x="244" y="99"/>
                    </a:lnTo>
                    <a:lnTo>
                      <a:pt x="260" y="99"/>
                    </a:lnTo>
                    <a:lnTo>
                      <a:pt x="280" y="99"/>
                    </a:lnTo>
                    <a:lnTo>
                      <a:pt x="301" y="99"/>
                    </a:lnTo>
                    <a:lnTo>
                      <a:pt x="317" y="99"/>
                    </a:lnTo>
                    <a:lnTo>
                      <a:pt x="337" y="93"/>
                    </a:lnTo>
                    <a:lnTo>
                      <a:pt x="353" y="83"/>
                    </a:lnTo>
                    <a:lnTo>
                      <a:pt x="374" y="62"/>
                    </a:lnTo>
                    <a:lnTo>
                      <a:pt x="389" y="42"/>
                    </a:lnTo>
                    <a:lnTo>
                      <a:pt x="410" y="16"/>
                    </a:lnTo>
                    <a:lnTo>
                      <a:pt x="431" y="0"/>
                    </a:lnTo>
                    <a:lnTo>
                      <a:pt x="446" y="0"/>
                    </a:lnTo>
                    <a:lnTo>
                      <a:pt x="467" y="16"/>
                    </a:lnTo>
                    <a:lnTo>
                      <a:pt x="482" y="36"/>
                    </a:lnTo>
                    <a:lnTo>
                      <a:pt x="503" y="57"/>
                    </a:lnTo>
                    <a:lnTo>
                      <a:pt x="524" y="73"/>
                    </a:lnTo>
                    <a:lnTo>
                      <a:pt x="539" y="99"/>
                    </a:lnTo>
                    <a:lnTo>
                      <a:pt x="560" y="124"/>
                    </a:lnTo>
                    <a:lnTo>
                      <a:pt x="576" y="145"/>
                    </a:lnTo>
                    <a:lnTo>
                      <a:pt x="596" y="156"/>
                    </a:lnTo>
                    <a:lnTo>
                      <a:pt x="617" y="161"/>
                    </a:lnTo>
                    <a:lnTo>
                      <a:pt x="633" y="150"/>
                    </a:lnTo>
                    <a:lnTo>
                      <a:pt x="654" y="140"/>
                    </a:lnTo>
                    <a:lnTo>
                      <a:pt x="669" y="124"/>
                    </a:lnTo>
                    <a:lnTo>
                      <a:pt x="690" y="114"/>
                    </a:lnTo>
                    <a:lnTo>
                      <a:pt x="705" y="104"/>
                    </a:lnTo>
                    <a:lnTo>
                      <a:pt x="726" y="99"/>
                    </a:lnTo>
                    <a:lnTo>
                      <a:pt x="747" y="93"/>
                    </a:lnTo>
                    <a:lnTo>
                      <a:pt x="762" y="88"/>
                    </a:lnTo>
                    <a:lnTo>
                      <a:pt x="783" y="88"/>
                    </a:lnTo>
                    <a:lnTo>
                      <a:pt x="799" y="88"/>
                    </a:lnTo>
                    <a:lnTo>
                      <a:pt x="819" y="88"/>
                    </a:lnTo>
                    <a:lnTo>
                      <a:pt x="840" y="88"/>
                    </a:lnTo>
                    <a:lnTo>
                      <a:pt x="856" y="88"/>
                    </a:lnTo>
                    <a:lnTo>
                      <a:pt x="876" y="88"/>
                    </a:lnTo>
                    <a:lnTo>
                      <a:pt x="892" y="88"/>
                    </a:lnTo>
                    <a:lnTo>
                      <a:pt x="913" y="88"/>
                    </a:lnTo>
                    <a:lnTo>
                      <a:pt x="933"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49" name="Freeform 241"/>
              <p:cNvSpPr>
                <a:spLocks/>
              </p:cNvSpPr>
              <p:nvPr/>
            </p:nvSpPr>
            <p:spPr bwMode="auto">
              <a:xfrm flipH="1">
                <a:off x="3178" y="2792"/>
                <a:ext cx="240" cy="68"/>
              </a:xfrm>
              <a:custGeom>
                <a:avLst/>
                <a:gdLst>
                  <a:gd name="T0" fmla="*/ 0 w 933"/>
                  <a:gd name="T1" fmla="*/ 114 h 208"/>
                  <a:gd name="T2" fmla="*/ 21 w 933"/>
                  <a:gd name="T3" fmla="*/ 114 h 208"/>
                  <a:gd name="T4" fmla="*/ 37 w 933"/>
                  <a:gd name="T5" fmla="*/ 114 h 208"/>
                  <a:gd name="T6" fmla="*/ 57 w 933"/>
                  <a:gd name="T7" fmla="*/ 114 h 208"/>
                  <a:gd name="T8" fmla="*/ 73 w 933"/>
                  <a:gd name="T9" fmla="*/ 114 h 208"/>
                  <a:gd name="T10" fmla="*/ 94 w 933"/>
                  <a:gd name="T11" fmla="*/ 119 h 208"/>
                  <a:gd name="T12" fmla="*/ 114 w 933"/>
                  <a:gd name="T13" fmla="*/ 119 h 208"/>
                  <a:gd name="T14" fmla="*/ 130 w 933"/>
                  <a:gd name="T15" fmla="*/ 119 h 208"/>
                  <a:gd name="T16" fmla="*/ 151 w 933"/>
                  <a:gd name="T17" fmla="*/ 125 h 208"/>
                  <a:gd name="T18" fmla="*/ 166 w 933"/>
                  <a:gd name="T19" fmla="*/ 125 h 208"/>
                  <a:gd name="T20" fmla="*/ 187 w 933"/>
                  <a:gd name="T21" fmla="*/ 130 h 208"/>
                  <a:gd name="T22" fmla="*/ 208 w 933"/>
                  <a:gd name="T23" fmla="*/ 135 h 208"/>
                  <a:gd name="T24" fmla="*/ 223 w 933"/>
                  <a:gd name="T25" fmla="*/ 135 h 208"/>
                  <a:gd name="T26" fmla="*/ 244 w 933"/>
                  <a:gd name="T27" fmla="*/ 135 h 208"/>
                  <a:gd name="T28" fmla="*/ 260 w 933"/>
                  <a:gd name="T29" fmla="*/ 135 h 208"/>
                  <a:gd name="T30" fmla="*/ 280 w 933"/>
                  <a:gd name="T31" fmla="*/ 130 h 208"/>
                  <a:gd name="T32" fmla="*/ 301 w 933"/>
                  <a:gd name="T33" fmla="*/ 119 h 208"/>
                  <a:gd name="T34" fmla="*/ 317 w 933"/>
                  <a:gd name="T35" fmla="*/ 94 h 208"/>
                  <a:gd name="T36" fmla="*/ 337 w 933"/>
                  <a:gd name="T37" fmla="*/ 68 h 208"/>
                  <a:gd name="T38" fmla="*/ 353 w 933"/>
                  <a:gd name="T39" fmla="*/ 31 h 208"/>
                  <a:gd name="T40" fmla="*/ 374 w 933"/>
                  <a:gd name="T41" fmla="*/ 5 h 208"/>
                  <a:gd name="T42" fmla="*/ 389 w 933"/>
                  <a:gd name="T43" fmla="*/ 0 h 208"/>
                  <a:gd name="T44" fmla="*/ 410 w 933"/>
                  <a:gd name="T45" fmla="*/ 16 h 208"/>
                  <a:gd name="T46" fmla="*/ 431 w 933"/>
                  <a:gd name="T47" fmla="*/ 42 h 208"/>
                  <a:gd name="T48" fmla="*/ 446 w 933"/>
                  <a:gd name="T49" fmla="*/ 73 h 208"/>
                  <a:gd name="T50" fmla="*/ 467 w 933"/>
                  <a:gd name="T51" fmla="*/ 99 h 208"/>
                  <a:gd name="T52" fmla="*/ 482 w 933"/>
                  <a:gd name="T53" fmla="*/ 125 h 208"/>
                  <a:gd name="T54" fmla="*/ 503 w 933"/>
                  <a:gd name="T55" fmla="*/ 151 h 208"/>
                  <a:gd name="T56" fmla="*/ 524 w 933"/>
                  <a:gd name="T57" fmla="*/ 176 h 208"/>
                  <a:gd name="T58" fmla="*/ 539 w 933"/>
                  <a:gd name="T59" fmla="*/ 197 h 208"/>
                  <a:gd name="T60" fmla="*/ 560 w 933"/>
                  <a:gd name="T61" fmla="*/ 208 h 208"/>
                  <a:gd name="T62" fmla="*/ 576 w 933"/>
                  <a:gd name="T63" fmla="*/ 202 h 208"/>
                  <a:gd name="T64" fmla="*/ 596 w 933"/>
                  <a:gd name="T65" fmla="*/ 192 h 208"/>
                  <a:gd name="T66" fmla="*/ 617 w 933"/>
                  <a:gd name="T67" fmla="*/ 176 h 208"/>
                  <a:gd name="T68" fmla="*/ 633 w 933"/>
                  <a:gd name="T69" fmla="*/ 166 h 208"/>
                  <a:gd name="T70" fmla="*/ 654 w 933"/>
                  <a:gd name="T71" fmla="*/ 151 h 208"/>
                  <a:gd name="T72" fmla="*/ 669 w 933"/>
                  <a:gd name="T73" fmla="*/ 140 h 208"/>
                  <a:gd name="T74" fmla="*/ 690 w 933"/>
                  <a:gd name="T75" fmla="*/ 130 h 208"/>
                  <a:gd name="T76" fmla="*/ 705 w 933"/>
                  <a:gd name="T77" fmla="*/ 125 h 208"/>
                  <a:gd name="T78" fmla="*/ 726 w 933"/>
                  <a:gd name="T79" fmla="*/ 119 h 208"/>
                  <a:gd name="T80" fmla="*/ 747 w 933"/>
                  <a:gd name="T81" fmla="*/ 119 h 208"/>
                  <a:gd name="T82" fmla="*/ 762 w 933"/>
                  <a:gd name="T83" fmla="*/ 114 h 208"/>
                  <a:gd name="T84" fmla="*/ 783 w 933"/>
                  <a:gd name="T85" fmla="*/ 114 h 208"/>
                  <a:gd name="T86" fmla="*/ 799 w 933"/>
                  <a:gd name="T87" fmla="*/ 114 h 208"/>
                  <a:gd name="T88" fmla="*/ 819 w 933"/>
                  <a:gd name="T89" fmla="*/ 119 h 208"/>
                  <a:gd name="T90" fmla="*/ 840 w 933"/>
                  <a:gd name="T91" fmla="*/ 114 h 208"/>
                  <a:gd name="T92" fmla="*/ 856 w 933"/>
                  <a:gd name="T93" fmla="*/ 119 h 208"/>
                  <a:gd name="T94" fmla="*/ 876 w 933"/>
                  <a:gd name="T95" fmla="*/ 119 h 208"/>
                  <a:gd name="T96" fmla="*/ 892 w 933"/>
                  <a:gd name="T97" fmla="*/ 114 h 208"/>
                  <a:gd name="T98" fmla="*/ 913 w 933"/>
                  <a:gd name="T99" fmla="*/ 114 h 208"/>
                  <a:gd name="T100" fmla="*/ 933 w 933"/>
                  <a:gd name="T101" fmla="*/ 11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8">
                    <a:moveTo>
                      <a:pt x="0" y="114"/>
                    </a:moveTo>
                    <a:lnTo>
                      <a:pt x="21" y="114"/>
                    </a:lnTo>
                    <a:lnTo>
                      <a:pt x="37" y="114"/>
                    </a:lnTo>
                    <a:lnTo>
                      <a:pt x="57" y="114"/>
                    </a:lnTo>
                    <a:lnTo>
                      <a:pt x="73" y="114"/>
                    </a:lnTo>
                    <a:lnTo>
                      <a:pt x="94" y="119"/>
                    </a:lnTo>
                    <a:lnTo>
                      <a:pt x="114" y="119"/>
                    </a:lnTo>
                    <a:lnTo>
                      <a:pt x="130" y="119"/>
                    </a:lnTo>
                    <a:lnTo>
                      <a:pt x="151" y="125"/>
                    </a:lnTo>
                    <a:lnTo>
                      <a:pt x="166" y="125"/>
                    </a:lnTo>
                    <a:lnTo>
                      <a:pt x="187" y="130"/>
                    </a:lnTo>
                    <a:lnTo>
                      <a:pt x="208" y="135"/>
                    </a:lnTo>
                    <a:lnTo>
                      <a:pt x="223" y="135"/>
                    </a:lnTo>
                    <a:lnTo>
                      <a:pt x="244" y="135"/>
                    </a:lnTo>
                    <a:lnTo>
                      <a:pt x="260" y="135"/>
                    </a:lnTo>
                    <a:lnTo>
                      <a:pt x="280" y="130"/>
                    </a:lnTo>
                    <a:lnTo>
                      <a:pt x="301" y="119"/>
                    </a:lnTo>
                    <a:lnTo>
                      <a:pt x="317" y="94"/>
                    </a:lnTo>
                    <a:lnTo>
                      <a:pt x="337" y="68"/>
                    </a:lnTo>
                    <a:lnTo>
                      <a:pt x="353" y="31"/>
                    </a:lnTo>
                    <a:lnTo>
                      <a:pt x="374" y="5"/>
                    </a:lnTo>
                    <a:lnTo>
                      <a:pt x="389" y="0"/>
                    </a:lnTo>
                    <a:lnTo>
                      <a:pt x="410" y="16"/>
                    </a:lnTo>
                    <a:lnTo>
                      <a:pt x="431" y="42"/>
                    </a:lnTo>
                    <a:lnTo>
                      <a:pt x="446" y="73"/>
                    </a:lnTo>
                    <a:lnTo>
                      <a:pt x="467" y="99"/>
                    </a:lnTo>
                    <a:lnTo>
                      <a:pt x="482" y="125"/>
                    </a:lnTo>
                    <a:lnTo>
                      <a:pt x="503" y="151"/>
                    </a:lnTo>
                    <a:lnTo>
                      <a:pt x="524" y="176"/>
                    </a:lnTo>
                    <a:lnTo>
                      <a:pt x="539" y="197"/>
                    </a:lnTo>
                    <a:lnTo>
                      <a:pt x="560" y="208"/>
                    </a:lnTo>
                    <a:lnTo>
                      <a:pt x="576" y="202"/>
                    </a:lnTo>
                    <a:lnTo>
                      <a:pt x="596" y="192"/>
                    </a:lnTo>
                    <a:lnTo>
                      <a:pt x="617" y="176"/>
                    </a:lnTo>
                    <a:lnTo>
                      <a:pt x="633" y="166"/>
                    </a:lnTo>
                    <a:lnTo>
                      <a:pt x="654" y="151"/>
                    </a:lnTo>
                    <a:lnTo>
                      <a:pt x="669" y="140"/>
                    </a:lnTo>
                    <a:lnTo>
                      <a:pt x="690" y="130"/>
                    </a:lnTo>
                    <a:lnTo>
                      <a:pt x="705" y="125"/>
                    </a:lnTo>
                    <a:lnTo>
                      <a:pt x="726" y="119"/>
                    </a:lnTo>
                    <a:lnTo>
                      <a:pt x="747" y="119"/>
                    </a:lnTo>
                    <a:lnTo>
                      <a:pt x="762" y="114"/>
                    </a:lnTo>
                    <a:lnTo>
                      <a:pt x="783" y="114"/>
                    </a:lnTo>
                    <a:lnTo>
                      <a:pt x="799" y="114"/>
                    </a:lnTo>
                    <a:lnTo>
                      <a:pt x="819" y="119"/>
                    </a:lnTo>
                    <a:lnTo>
                      <a:pt x="840" y="114"/>
                    </a:lnTo>
                    <a:lnTo>
                      <a:pt x="856" y="119"/>
                    </a:lnTo>
                    <a:lnTo>
                      <a:pt x="876" y="119"/>
                    </a:lnTo>
                    <a:lnTo>
                      <a:pt x="892" y="114"/>
                    </a:lnTo>
                    <a:lnTo>
                      <a:pt x="913" y="114"/>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0" name="Freeform 242"/>
              <p:cNvSpPr>
                <a:spLocks/>
              </p:cNvSpPr>
              <p:nvPr/>
            </p:nvSpPr>
            <p:spPr bwMode="auto">
              <a:xfrm flipH="1">
                <a:off x="3178" y="2792"/>
                <a:ext cx="240" cy="68"/>
              </a:xfrm>
              <a:custGeom>
                <a:avLst/>
                <a:gdLst>
                  <a:gd name="T0" fmla="*/ 0 w 933"/>
                  <a:gd name="T1" fmla="*/ 114 h 208"/>
                  <a:gd name="T2" fmla="*/ 21 w 933"/>
                  <a:gd name="T3" fmla="*/ 114 h 208"/>
                  <a:gd name="T4" fmla="*/ 37 w 933"/>
                  <a:gd name="T5" fmla="*/ 114 h 208"/>
                  <a:gd name="T6" fmla="*/ 57 w 933"/>
                  <a:gd name="T7" fmla="*/ 114 h 208"/>
                  <a:gd name="T8" fmla="*/ 73 w 933"/>
                  <a:gd name="T9" fmla="*/ 114 h 208"/>
                  <a:gd name="T10" fmla="*/ 94 w 933"/>
                  <a:gd name="T11" fmla="*/ 119 h 208"/>
                  <a:gd name="T12" fmla="*/ 114 w 933"/>
                  <a:gd name="T13" fmla="*/ 119 h 208"/>
                  <a:gd name="T14" fmla="*/ 130 w 933"/>
                  <a:gd name="T15" fmla="*/ 119 h 208"/>
                  <a:gd name="T16" fmla="*/ 151 w 933"/>
                  <a:gd name="T17" fmla="*/ 125 h 208"/>
                  <a:gd name="T18" fmla="*/ 166 w 933"/>
                  <a:gd name="T19" fmla="*/ 125 h 208"/>
                  <a:gd name="T20" fmla="*/ 187 w 933"/>
                  <a:gd name="T21" fmla="*/ 130 h 208"/>
                  <a:gd name="T22" fmla="*/ 208 w 933"/>
                  <a:gd name="T23" fmla="*/ 135 h 208"/>
                  <a:gd name="T24" fmla="*/ 223 w 933"/>
                  <a:gd name="T25" fmla="*/ 135 h 208"/>
                  <a:gd name="T26" fmla="*/ 244 w 933"/>
                  <a:gd name="T27" fmla="*/ 135 h 208"/>
                  <a:gd name="T28" fmla="*/ 260 w 933"/>
                  <a:gd name="T29" fmla="*/ 135 h 208"/>
                  <a:gd name="T30" fmla="*/ 280 w 933"/>
                  <a:gd name="T31" fmla="*/ 130 h 208"/>
                  <a:gd name="T32" fmla="*/ 301 w 933"/>
                  <a:gd name="T33" fmla="*/ 119 h 208"/>
                  <a:gd name="T34" fmla="*/ 317 w 933"/>
                  <a:gd name="T35" fmla="*/ 94 h 208"/>
                  <a:gd name="T36" fmla="*/ 337 w 933"/>
                  <a:gd name="T37" fmla="*/ 68 h 208"/>
                  <a:gd name="T38" fmla="*/ 353 w 933"/>
                  <a:gd name="T39" fmla="*/ 31 h 208"/>
                  <a:gd name="T40" fmla="*/ 374 w 933"/>
                  <a:gd name="T41" fmla="*/ 5 h 208"/>
                  <a:gd name="T42" fmla="*/ 389 w 933"/>
                  <a:gd name="T43" fmla="*/ 0 h 208"/>
                  <a:gd name="T44" fmla="*/ 410 w 933"/>
                  <a:gd name="T45" fmla="*/ 16 h 208"/>
                  <a:gd name="T46" fmla="*/ 431 w 933"/>
                  <a:gd name="T47" fmla="*/ 42 h 208"/>
                  <a:gd name="T48" fmla="*/ 446 w 933"/>
                  <a:gd name="T49" fmla="*/ 73 h 208"/>
                  <a:gd name="T50" fmla="*/ 467 w 933"/>
                  <a:gd name="T51" fmla="*/ 99 h 208"/>
                  <a:gd name="T52" fmla="*/ 482 w 933"/>
                  <a:gd name="T53" fmla="*/ 125 h 208"/>
                  <a:gd name="T54" fmla="*/ 503 w 933"/>
                  <a:gd name="T55" fmla="*/ 151 h 208"/>
                  <a:gd name="T56" fmla="*/ 524 w 933"/>
                  <a:gd name="T57" fmla="*/ 176 h 208"/>
                  <a:gd name="T58" fmla="*/ 539 w 933"/>
                  <a:gd name="T59" fmla="*/ 197 h 208"/>
                  <a:gd name="T60" fmla="*/ 560 w 933"/>
                  <a:gd name="T61" fmla="*/ 208 h 208"/>
                  <a:gd name="T62" fmla="*/ 576 w 933"/>
                  <a:gd name="T63" fmla="*/ 202 h 208"/>
                  <a:gd name="T64" fmla="*/ 596 w 933"/>
                  <a:gd name="T65" fmla="*/ 192 h 208"/>
                  <a:gd name="T66" fmla="*/ 617 w 933"/>
                  <a:gd name="T67" fmla="*/ 176 h 208"/>
                  <a:gd name="T68" fmla="*/ 633 w 933"/>
                  <a:gd name="T69" fmla="*/ 166 h 208"/>
                  <a:gd name="T70" fmla="*/ 654 w 933"/>
                  <a:gd name="T71" fmla="*/ 151 h 208"/>
                  <a:gd name="T72" fmla="*/ 669 w 933"/>
                  <a:gd name="T73" fmla="*/ 140 h 208"/>
                  <a:gd name="T74" fmla="*/ 690 w 933"/>
                  <a:gd name="T75" fmla="*/ 130 h 208"/>
                  <a:gd name="T76" fmla="*/ 705 w 933"/>
                  <a:gd name="T77" fmla="*/ 125 h 208"/>
                  <a:gd name="T78" fmla="*/ 726 w 933"/>
                  <a:gd name="T79" fmla="*/ 119 h 208"/>
                  <a:gd name="T80" fmla="*/ 747 w 933"/>
                  <a:gd name="T81" fmla="*/ 119 h 208"/>
                  <a:gd name="T82" fmla="*/ 762 w 933"/>
                  <a:gd name="T83" fmla="*/ 114 h 208"/>
                  <a:gd name="T84" fmla="*/ 783 w 933"/>
                  <a:gd name="T85" fmla="*/ 114 h 208"/>
                  <a:gd name="T86" fmla="*/ 799 w 933"/>
                  <a:gd name="T87" fmla="*/ 114 h 208"/>
                  <a:gd name="T88" fmla="*/ 819 w 933"/>
                  <a:gd name="T89" fmla="*/ 119 h 208"/>
                  <a:gd name="T90" fmla="*/ 840 w 933"/>
                  <a:gd name="T91" fmla="*/ 114 h 208"/>
                  <a:gd name="T92" fmla="*/ 856 w 933"/>
                  <a:gd name="T93" fmla="*/ 119 h 208"/>
                  <a:gd name="T94" fmla="*/ 876 w 933"/>
                  <a:gd name="T95" fmla="*/ 119 h 208"/>
                  <a:gd name="T96" fmla="*/ 892 w 933"/>
                  <a:gd name="T97" fmla="*/ 114 h 208"/>
                  <a:gd name="T98" fmla="*/ 913 w 933"/>
                  <a:gd name="T99" fmla="*/ 114 h 208"/>
                  <a:gd name="T100" fmla="*/ 933 w 933"/>
                  <a:gd name="T101" fmla="*/ 11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8">
                    <a:moveTo>
                      <a:pt x="0" y="114"/>
                    </a:moveTo>
                    <a:lnTo>
                      <a:pt x="21" y="114"/>
                    </a:lnTo>
                    <a:lnTo>
                      <a:pt x="37" y="114"/>
                    </a:lnTo>
                    <a:lnTo>
                      <a:pt x="57" y="114"/>
                    </a:lnTo>
                    <a:lnTo>
                      <a:pt x="73" y="114"/>
                    </a:lnTo>
                    <a:lnTo>
                      <a:pt x="94" y="119"/>
                    </a:lnTo>
                    <a:lnTo>
                      <a:pt x="114" y="119"/>
                    </a:lnTo>
                    <a:lnTo>
                      <a:pt x="130" y="119"/>
                    </a:lnTo>
                    <a:lnTo>
                      <a:pt x="151" y="125"/>
                    </a:lnTo>
                    <a:lnTo>
                      <a:pt x="166" y="125"/>
                    </a:lnTo>
                    <a:lnTo>
                      <a:pt x="187" y="130"/>
                    </a:lnTo>
                    <a:lnTo>
                      <a:pt x="208" y="135"/>
                    </a:lnTo>
                    <a:lnTo>
                      <a:pt x="223" y="135"/>
                    </a:lnTo>
                    <a:lnTo>
                      <a:pt x="244" y="135"/>
                    </a:lnTo>
                    <a:lnTo>
                      <a:pt x="260" y="135"/>
                    </a:lnTo>
                    <a:lnTo>
                      <a:pt x="280" y="130"/>
                    </a:lnTo>
                    <a:lnTo>
                      <a:pt x="301" y="119"/>
                    </a:lnTo>
                    <a:lnTo>
                      <a:pt x="317" y="94"/>
                    </a:lnTo>
                    <a:lnTo>
                      <a:pt x="337" y="68"/>
                    </a:lnTo>
                    <a:lnTo>
                      <a:pt x="353" y="31"/>
                    </a:lnTo>
                    <a:lnTo>
                      <a:pt x="374" y="5"/>
                    </a:lnTo>
                    <a:lnTo>
                      <a:pt x="389" y="0"/>
                    </a:lnTo>
                    <a:lnTo>
                      <a:pt x="410" y="16"/>
                    </a:lnTo>
                    <a:lnTo>
                      <a:pt x="431" y="42"/>
                    </a:lnTo>
                    <a:lnTo>
                      <a:pt x="446" y="73"/>
                    </a:lnTo>
                    <a:lnTo>
                      <a:pt x="467" y="99"/>
                    </a:lnTo>
                    <a:lnTo>
                      <a:pt x="482" y="125"/>
                    </a:lnTo>
                    <a:lnTo>
                      <a:pt x="503" y="151"/>
                    </a:lnTo>
                    <a:lnTo>
                      <a:pt x="524" y="176"/>
                    </a:lnTo>
                    <a:lnTo>
                      <a:pt x="539" y="197"/>
                    </a:lnTo>
                    <a:lnTo>
                      <a:pt x="560" y="208"/>
                    </a:lnTo>
                    <a:lnTo>
                      <a:pt x="576" y="202"/>
                    </a:lnTo>
                    <a:lnTo>
                      <a:pt x="596" y="192"/>
                    </a:lnTo>
                    <a:lnTo>
                      <a:pt x="617" y="176"/>
                    </a:lnTo>
                    <a:lnTo>
                      <a:pt x="633" y="166"/>
                    </a:lnTo>
                    <a:lnTo>
                      <a:pt x="654" y="151"/>
                    </a:lnTo>
                    <a:lnTo>
                      <a:pt x="669" y="140"/>
                    </a:lnTo>
                    <a:lnTo>
                      <a:pt x="690" y="130"/>
                    </a:lnTo>
                    <a:lnTo>
                      <a:pt x="705" y="125"/>
                    </a:lnTo>
                    <a:lnTo>
                      <a:pt x="726" y="119"/>
                    </a:lnTo>
                    <a:lnTo>
                      <a:pt x="747" y="119"/>
                    </a:lnTo>
                    <a:lnTo>
                      <a:pt x="762" y="114"/>
                    </a:lnTo>
                    <a:lnTo>
                      <a:pt x="783" y="114"/>
                    </a:lnTo>
                    <a:lnTo>
                      <a:pt x="799" y="114"/>
                    </a:lnTo>
                    <a:lnTo>
                      <a:pt x="819" y="119"/>
                    </a:lnTo>
                    <a:lnTo>
                      <a:pt x="840" y="114"/>
                    </a:lnTo>
                    <a:lnTo>
                      <a:pt x="856" y="119"/>
                    </a:lnTo>
                    <a:lnTo>
                      <a:pt x="876" y="119"/>
                    </a:lnTo>
                    <a:lnTo>
                      <a:pt x="892" y="114"/>
                    </a:lnTo>
                    <a:lnTo>
                      <a:pt x="913" y="114"/>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1" name="Freeform 243"/>
              <p:cNvSpPr>
                <a:spLocks/>
              </p:cNvSpPr>
              <p:nvPr/>
            </p:nvSpPr>
            <p:spPr bwMode="auto">
              <a:xfrm flipH="1">
                <a:off x="3178" y="2706"/>
                <a:ext cx="240" cy="64"/>
              </a:xfrm>
              <a:custGeom>
                <a:avLst/>
                <a:gdLst>
                  <a:gd name="T0" fmla="*/ 0 w 933"/>
                  <a:gd name="T1" fmla="*/ 104 h 197"/>
                  <a:gd name="T2" fmla="*/ 21 w 933"/>
                  <a:gd name="T3" fmla="*/ 98 h 197"/>
                  <a:gd name="T4" fmla="*/ 37 w 933"/>
                  <a:gd name="T5" fmla="*/ 104 h 197"/>
                  <a:gd name="T6" fmla="*/ 57 w 933"/>
                  <a:gd name="T7" fmla="*/ 104 h 197"/>
                  <a:gd name="T8" fmla="*/ 73 w 933"/>
                  <a:gd name="T9" fmla="*/ 104 h 197"/>
                  <a:gd name="T10" fmla="*/ 94 w 933"/>
                  <a:gd name="T11" fmla="*/ 104 h 197"/>
                  <a:gd name="T12" fmla="*/ 114 w 933"/>
                  <a:gd name="T13" fmla="*/ 104 h 197"/>
                  <a:gd name="T14" fmla="*/ 130 w 933"/>
                  <a:gd name="T15" fmla="*/ 104 h 197"/>
                  <a:gd name="T16" fmla="*/ 151 w 933"/>
                  <a:gd name="T17" fmla="*/ 109 h 197"/>
                  <a:gd name="T18" fmla="*/ 166 w 933"/>
                  <a:gd name="T19" fmla="*/ 109 h 197"/>
                  <a:gd name="T20" fmla="*/ 187 w 933"/>
                  <a:gd name="T21" fmla="*/ 114 h 197"/>
                  <a:gd name="T22" fmla="*/ 208 w 933"/>
                  <a:gd name="T23" fmla="*/ 114 h 197"/>
                  <a:gd name="T24" fmla="*/ 223 w 933"/>
                  <a:gd name="T25" fmla="*/ 109 h 197"/>
                  <a:gd name="T26" fmla="*/ 244 w 933"/>
                  <a:gd name="T27" fmla="*/ 104 h 197"/>
                  <a:gd name="T28" fmla="*/ 260 w 933"/>
                  <a:gd name="T29" fmla="*/ 88 h 197"/>
                  <a:gd name="T30" fmla="*/ 280 w 933"/>
                  <a:gd name="T31" fmla="*/ 62 h 197"/>
                  <a:gd name="T32" fmla="*/ 301 w 933"/>
                  <a:gd name="T33" fmla="*/ 31 h 197"/>
                  <a:gd name="T34" fmla="*/ 317 w 933"/>
                  <a:gd name="T35" fmla="*/ 10 h 197"/>
                  <a:gd name="T36" fmla="*/ 337 w 933"/>
                  <a:gd name="T37" fmla="*/ 0 h 197"/>
                  <a:gd name="T38" fmla="*/ 353 w 933"/>
                  <a:gd name="T39" fmla="*/ 15 h 197"/>
                  <a:gd name="T40" fmla="*/ 374 w 933"/>
                  <a:gd name="T41" fmla="*/ 36 h 197"/>
                  <a:gd name="T42" fmla="*/ 389 w 933"/>
                  <a:gd name="T43" fmla="*/ 57 h 197"/>
                  <a:gd name="T44" fmla="*/ 410 w 933"/>
                  <a:gd name="T45" fmla="*/ 78 h 197"/>
                  <a:gd name="T46" fmla="*/ 431 w 933"/>
                  <a:gd name="T47" fmla="*/ 98 h 197"/>
                  <a:gd name="T48" fmla="*/ 446 w 933"/>
                  <a:gd name="T49" fmla="*/ 129 h 197"/>
                  <a:gd name="T50" fmla="*/ 467 w 933"/>
                  <a:gd name="T51" fmla="*/ 161 h 197"/>
                  <a:gd name="T52" fmla="*/ 482 w 933"/>
                  <a:gd name="T53" fmla="*/ 181 h 197"/>
                  <a:gd name="T54" fmla="*/ 503 w 933"/>
                  <a:gd name="T55" fmla="*/ 197 h 197"/>
                  <a:gd name="T56" fmla="*/ 524 w 933"/>
                  <a:gd name="T57" fmla="*/ 192 h 197"/>
                  <a:gd name="T58" fmla="*/ 539 w 933"/>
                  <a:gd name="T59" fmla="*/ 176 h 197"/>
                  <a:gd name="T60" fmla="*/ 560 w 933"/>
                  <a:gd name="T61" fmla="*/ 161 h 197"/>
                  <a:gd name="T62" fmla="*/ 576 w 933"/>
                  <a:gd name="T63" fmla="*/ 145 h 197"/>
                  <a:gd name="T64" fmla="*/ 596 w 933"/>
                  <a:gd name="T65" fmla="*/ 135 h 197"/>
                  <a:gd name="T66" fmla="*/ 617 w 933"/>
                  <a:gd name="T67" fmla="*/ 124 h 197"/>
                  <a:gd name="T68" fmla="*/ 633 w 933"/>
                  <a:gd name="T69" fmla="*/ 119 h 197"/>
                  <a:gd name="T70" fmla="*/ 654 w 933"/>
                  <a:gd name="T71" fmla="*/ 114 h 197"/>
                  <a:gd name="T72" fmla="*/ 669 w 933"/>
                  <a:gd name="T73" fmla="*/ 109 h 197"/>
                  <a:gd name="T74" fmla="*/ 690 w 933"/>
                  <a:gd name="T75" fmla="*/ 104 h 197"/>
                  <a:gd name="T76" fmla="*/ 705 w 933"/>
                  <a:gd name="T77" fmla="*/ 104 h 197"/>
                  <a:gd name="T78" fmla="*/ 726 w 933"/>
                  <a:gd name="T79" fmla="*/ 98 h 197"/>
                  <a:gd name="T80" fmla="*/ 747 w 933"/>
                  <a:gd name="T81" fmla="*/ 98 h 197"/>
                  <a:gd name="T82" fmla="*/ 762 w 933"/>
                  <a:gd name="T83" fmla="*/ 98 h 197"/>
                  <a:gd name="T84" fmla="*/ 783 w 933"/>
                  <a:gd name="T85" fmla="*/ 98 h 197"/>
                  <a:gd name="T86" fmla="*/ 799 w 933"/>
                  <a:gd name="T87" fmla="*/ 98 h 197"/>
                  <a:gd name="T88" fmla="*/ 819 w 933"/>
                  <a:gd name="T89" fmla="*/ 98 h 197"/>
                  <a:gd name="T90" fmla="*/ 840 w 933"/>
                  <a:gd name="T91" fmla="*/ 104 h 197"/>
                  <a:gd name="T92" fmla="*/ 856 w 933"/>
                  <a:gd name="T93" fmla="*/ 104 h 197"/>
                  <a:gd name="T94" fmla="*/ 876 w 933"/>
                  <a:gd name="T95" fmla="*/ 104 h 197"/>
                  <a:gd name="T96" fmla="*/ 892 w 933"/>
                  <a:gd name="T97" fmla="*/ 104 h 197"/>
                  <a:gd name="T98" fmla="*/ 913 w 933"/>
                  <a:gd name="T99" fmla="*/ 104 h 197"/>
                  <a:gd name="T100" fmla="*/ 933 w 933"/>
                  <a:gd name="T101" fmla="*/ 10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7">
                    <a:moveTo>
                      <a:pt x="0" y="104"/>
                    </a:moveTo>
                    <a:lnTo>
                      <a:pt x="21" y="98"/>
                    </a:lnTo>
                    <a:lnTo>
                      <a:pt x="37" y="104"/>
                    </a:lnTo>
                    <a:lnTo>
                      <a:pt x="57" y="104"/>
                    </a:lnTo>
                    <a:lnTo>
                      <a:pt x="73" y="104"/>
                    </a:lnTo>
                    <a:lnTo>
                      <a:pt x="94" y="104"/>
                    </a:lnTo>
                    <a:lnTo>
                      <a:pt x="114" y="104"/>
                    </a:lnTo>
                    <a:lnTo>
                      <a:pt x="130" y="104"/>
                    </a:lnTo>
                    <a:lnTo>
                      <a:pt x="151" y="109"/>
                    </a:lnTo>
                    <a:lnTo>
                      <a:pt x="166" y="109"/>
                    </a:lnTo>
                    <a:lnTo>
                      <a:pt x="187" y="114"/>
                    </a:lnTo>
                    <a:lnTo>
                      <a:pt x="208" y="114"/>
                    </a:lnTo>
                    <a:lnTo>
                      <a:pt x="223" y="109"/>
                    </a:lnTo>
                    <a:lnTo>
                      <a:pt x="244" y="104"/>
                    </a:lnTo>
                    <a:lnTo>
                      <a:pt x="260" y="88"/>
                    </a:lnTo>
                    <a:lnTo>
                      <a:pt x="280" y="62"/>
                    </a:lnTo>
                    <a:lnTo>
                      <a:pt x="301" y="31"/>
                    </a:lnTo>
                    <a:lnTo>
                      <a:pt x="317" y="10"/>
                    </a:lnTo>
                    <a:lnTo>
                      <a:pt x="337" y="0"/>
                    </a:lnTo>
                    <a:lnTo>
                      <a:pt x="353" y="15"/>
                    </a:lnTo>
                    <a:lnTo>
                      <a:pt x="374" y="36"/>
                    </a:lnTo>
                    <a:lnTo>
                      <a:pt x="389" y="57"/>
                    </a:lnTo>
                    <a:lnTo>
                      <a:pt x="410" y="78"/>
                    </a:lnTo>
                    <a:lnTo>
                      <a:pt x="431" y="98"/>
                    </a:lnTo>
                    <a:lnTo>
                      <a:pt x="446" y="129"/>
                    </a:lnTo>
                    <a:lnTo>
                      <a:pt x="467" y="161"/>
                    </a:lnTo>
                    <a:lnTo>
                      <a:pt x="482" y="181"/>
                    </a:lnTo>
                    <a:lnTo>
                      <a:pt x="503" y="197"/>
                    </a:lnTo>
                    <a:lnTo>
                      <a:pt x="524" y="192"/>
                    </a:lnTo>
                    <a:lnTo>
                      <a:pt x="539" y="176"/>
                    </a:lnTo>
                    <a:lnTo>
                      <a:pt x="560" y="161"/>
                    </a:lnTo>
                    <a:lnTo>
                      <a:pt x="576" y="145"/>
                    </a:lnTo>
                    <a:lnTo>
                      <a:pt x="596" y="135"/>
                    </a:lnTo>
                    <a:lnTo>
                      <a:pt x="617" y="124"/>
                    </a:lnTo>
                    <a:lnTo>
                      <a:pt x="633" y="119"/>
                    </a:lnTo>
                    <a:lnTo>
                      <a:pt x="654" y="114"/>
                    </a:lnTo>
                    <a:lnTo>
                      <a:pt x="669" y="109"/>
                    </a:lnTo>
                    <a:lnTo>
                      <a:pt x="690" y="104"/>
                    </a:lnTo>
                    <a:lnTo>
                      <a:pt x="705" y="104"/>
                    </a:lnTo>
                    <a:lnTo>
                      <a:pt x="726" y="98"/>
                    </a:lnTo>
                    <a:lnTo>
                      <a:pt x="747" y="98"/>
                    </a:lnTo>
                    <a:lnTo>
                      <a:pt x="762" y="98"/>
                    </a:lnTo>
                    <a:lnTo>
                      <a:pt x="783" y="98"/>
                    </a:lnTo>
                    <a:lnTo>
                      <a:pt x="799" y="98"/>
                    </a:lnTo>
                    <a:lnTo>
                      <a:pt x="819" y="98"/>
                    </a:lnTo>
                    <a:lnTo>
                      <a:pt x="840" y="104"/>
                    </a:lnTo>
                    <a:lnTo>
                      <a:pt x="856" y="104"/>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2" name="Freeform 244"/>
              <p:cNvSpPr>
                <a:spLocks/>
              </p:cNvSpPr>
              <p:nvPr/>
            </p:nvSpPr>
            <p:spPr bwMode="auto">
              <a:xfrm flipH="1">
                <a:off x="3178" y="2706"/>
                <a:ext cx="240" cy="64"/>
              </a:xfrm>
              <a:custGeom>
                <a:avLst/>
                <a:gdLst>
                  <a:gd name="T0" fmla="*/ 0 w 933"/>
                  <a:gd name="T1" fmla="*/ 104 h 197"/>
                  <a:gd name="T2" fmla="*/ 21 w 933"/>
                  <a:gd name="T3" fmla="*/ 98 h 197"/>
                  <a:gd name="T4" fmla="*/ 37 w 933"/>
                  <a:gd name="T5" fmla="*/ 104 h 197"/>
                  <a:gd name="T6" fmla="*/ 57 w 933"/>
                  <a:gd name="T7" fmla="*/ 104 h 197"/>
                  <a:gd name="T8" fmla="*/ 73 w 933"/>
                  <a:gd name="T9" fmla="*/ 104 h 197"/>
                  <a:gd name="T10" fmla="*/ 94 w 933"/>
                  <a:gd name="T11" fmla="*/ 104 h 197"/>
                  <a:gd name="T12" fmla="*/ 114 w 933"/>
                  <a:gd name="T13" fmla="*/ 104 h 197"/>
                  <a:gd name="T14" fmla="*/ 130 w 933"/>
                  <a:gd name="T15" fmla="*/ 104 h 197"/>
                  <a:gd name="T16" fmla="*/ 151 w 933"/>
                  <a:gd name="T17" fmla="*/ 109 h 197"/>
                  <a:gd name="T18" fmla="*/ 166 w 933"/>
                  <a:gd name="T19" fmla="*/ 109 h 197"/>
                  <a:gd name="T20" fmla="*/ 187 w 933"/>
                  <a:gd name="T21" fmla="*/ 114 h 197"/>
                  <a:gd name="T22" fmla="*/ 208 w 933"/>
                  <a:gd name="T23" fmla="*/ 114 h 197"/>
                  <a:gd name="T24" fmla="*/ 223 w 933"/>
                  <a:gd name="T25" fmla="*/ 109 h 197"/>
                  <a:gd name="T26" fmla="*/ 244 w 933"/>
                  <a:gd name="T27" fmla="*/ 104 h 197"/>
                  <a:gd name="T28" fmla="*/ 260 w 933"/>
                  <a:gd name="T29" fmla="*/ 88 h 197"/>
                  <a:gd name="T30" fmla="*/ 280 w 933"/>
                  <a:gd name="T31" fmla="*/ 62 h 197"/>
                  <a:gd name="T32" fmla="*/ 301 w 933"/>
                  <a:gd name="T33" fmla="*/ 31 h 197"/>
                  <a:gd name="T34" fmla="*/ 317 w 933"/>
                  <a:gd name="T35" fmla="*/ 10 h 197"/>
                  <a:gd name="T36" fmla="*/ 337 w 933"/>
                  <a:gd name="T37" fmla="*/ 0 h 197"/>
                  <a:gd name="T38" fmla="*/ 353 w 933"/>
                  <a:gd name="T39" fmla="*/ 15 h 197"/>
                  <a:gd name="T40" fmla="*/ 374 w 933"/>
                  <a:gd name="T41" fmla="*/ 36 h 197"/>
                  <a:gd name="T42" fmla="*/ 389 w 933"/>
                  <a:gd name="T43" fmla="*/ 57 h 197"/>
                  <a:gd name="T44" fmla="*/ 410 w 933"/>
                  <a:gd name="T45" fmla="*/ 78 h 197"/>
                  <a:gd name="T46" fmla="*/ 431 w 933"/>
                  <a:gd name="T47" fmla="*/ 98 h 197"/>
                  <a:gd name="T48" fmla="*/ 446 w 933"/>
                  <a:gd name="T49" fmla="*/ 129 h 197"/>
                  <a:gd name="T50" fmla="*/ 467 w 933"/>
                  <a:gd name="T51" fmla="*/ 161 h 197"/>
                  <a:gd name="T52" fmla="*/ 482 w 933"/>
                  <a:gd name="T53" fmla="*/ 181 h 197"/>
                  <a:gd name="T54" fmla="*/ 503 w 933"/>
                  <a:gd name="T55" fmla="*/ 197 h 197"/>
                  <a:gd name="T56" fmla="*/ 524 w 933"/>
                  <a:gd name="T57" fmla="*/ 192 h 197"/>
                  <a:gd name="T58" fmla="*/ 539 w 933"/>
                  <a:gd name="T59" fmla="*/ 176 h 197"/>
                  <a:gd name="T60" fmla="*/ 560 w 933"/>
                  <a:gd name="T61" fmla="*/ 161 h 197"/>
                  <a:gd name="T62" fmla="*/ 576 w 933"/>
                  <a:gd name="T63" fmla="*/ 145 h 197"/>
                  <a:gd name="T64" fmla="*/ 596 w 933"/>
                  <a:gd name="T65" fmla="*/ 135 h 197"/>
                  <a:gd name="T66" fmla="*/ 617 w 933"/>
                  <a:gd name="T67" fmla="*/ 124 h 197"/>
                  <a:gd name="T68" fmla="*/ 633 w 933"/>
                  <a:gd name="T69" fmla="*/ 119 h 197"/>
                  <a:gd name="T70" fmla="*/ 654 w 933"/>
                  <a:gd name="T71" fmla="*/ 114 h 197"/>
                  <a:gd name="T72" fmla="*/ 669 w 933"/>
                  <a:gd name="T73" fmla="*/ 109 h 197"/>
                  <a:gd name="T74" fmla="*/ 690 w 933"/>
                  <a:gd name="T75" fmla="*/ 104 h 197"/>
                  <a:gd name="T76" fmla="*/ 705 w 933"/>
                  <a:gd name="T77" fmla="*/ 104 h 197"/>
                  <a:gd name="T78" fmla="*/ 726 w 933"/>
                  <a:gd name="T79" fmla="*/ 98 h 197"/>
                  <a:gd name="T80" fmla="*/ 747 w 933"/>
                  <a:gd name="T81" fmla="*/ 98 h 197"/>
                  <a:gd name="T82" fmla="*/ 762 w 933"/>
                  <a:gd name="T83" fmla="*/ 98 h 197"/>
                  <a:gd name="T84" fmla="*/ 783 w 933"/>
                  <a:gd name="T85" fmla="*/ 98 h 197"/>
                  <a:gd name="T86" fmla="*/ 799 w 933"/>
                  <a:gd name="T87" fmla="*/ 98 h 197"/>
                  <a:gd name="T88" fmla="*/ 819 w 933"/>
                  <a:gd name="T89" fmla="*/ 98 h 197"/>
                  <a:gd name="T90" fmla="*/ 840 w 933"/>
                  <a:gd name="T91" fmla="*/ 104 h 197"/>
                  <a:gd name="T92" fmla="*/ 856 w 933"/>
                  <a:gd name="T93" fmla="*/ 104 h 197"/>
                  <a:gd name="T94" fmla="*/ 876 w 933"/>
                  <a:gd name="T95" fmla="*/ 104 h 197"/>
                  <a:gd name="T96" fmla="*/ 892 w 933"/>
                  <a:gd name="T97" fmla="*/ 104 h 197"/>
                  <a:gd name="T98" fmla="*/ 913 w 933"/>
                  <a:gd name="T99" fmla="*/ 104 h 197"/>
                  <a:gd name="T100" fmla="*/ 933 w 933"/>
                  <a:gd name="T101" fmla="*/ 10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7">
                    <a:moveTo>
                      <a:pt x="0" y="104"/>
                    </a:moveTo>
                    <a:lnTo>
                      <a:pt x="21" y="98"/>
                    </a:lnTo>
                    <a:lnTo>
                      <a:pt x="37" y="104"/>
                    </a:lnTo>
                    <a:lnTo>
                      <a:pt x="57" y="104"/>
                    </a:lnTo>
                    <a:lnTo>
                      <a:pt x="73" y="104"/>
                    </a:lnTo>
                    <a:lnTo>
                      <a:pt x="94" y="104"/>
                    </a:lnTo>
                    <a:lnTo>
                      <a:pt x="114" y="104"/>
                    </a:lnTo>
                    <a:lnTo>
                      <a:pt x="130" y="104"/>
                    </a:lnTo>
                    <a:lnTo>
                      <a:pt x="151" y="109"/>
                    </a:lnTo>
                    <a:lnTo>
                      <a:pt x="166" y="109"/>
                    </a:lnTo>
                    <a:lnTo>
                      <a:pt x="187" y="114"/>
                    </a:lnTo>
                    <a:lnTo>
                      <a:pt x="208" y="114"/>
                    </a:lnTo>
                    <a:lnTo>
                      <a:pt x="223" y="109"/>
                    </a:lnTo>
                    <a:lnTo>
                      <a:pt x="244" y="104"/>
                    </a:lnTo>
                    <a:lnTo>
                      <a:pt x="260" y="88"/>
                    </a:lnTo>
                    <a:lnTo>
                      <a:pt x="280" y="62"/>
                    </a:lnTo>
                    <a:lnTo>
                      <a:pt x="301" y="31"/>
                    </a:lnTo>
                    <a:lnTo>
                      <a:pt x="317" y="10"/>
                    </a:lnTo>
                    <a:lnTo>
                      <a:pt x="337" y="0"/>
                    </a:lnTo>
                    <a:lnTo>
                      <a:pt x="353" y="15"/>
                    </a:lnTo>
                    <a:lnTo>
                      <a:pt x="374" y="36"/>
                    </a:lnTo>
                    <a:lnTo>
                      <a:pt x="389" y="57"/>
                    </a:lnTo>
                    <a:lnTo>
                      <a:pt x="410" y="78"/>
                    </a:lnTo>
                    <a:lnTo>
                      <a:pt x="431" y="98"/>
                    </a:lnTo>
                    <a:lnTo>
                      <a:pt x="446" y="129"/>
                    </a:lnTo>
                    <a:lnTo>
                      <a:pt x="467" y="161"/>
                    </a:lnTo>
                    <a:lnTo>
                      <a:pt x="482" y="181"/>
                    </a:lnTo>
                    <a:lnTo>
                      <a:pt x="503" y="197"/>
                    </a:lnTo>
                    <a:lnTo>
                      <a:pt x="524" y="192"/>
                    </a:lnTo>
                    <a:lnTo>
                      <a:pt x="539" y="176"/>
                    </a:lnTo>
                    <a:lnTo>
                      <a:pt x="560" y="161"/>
                    </a:lnTo>
                    <a:lnTo>
                      <a:pt x="576" y="145"/>
                    </a:lnTo>
                    <a:lnTo>
                      <a:pt x="596" y="135"/>
                    </a:lnTo>
                    <a:lnTo>
                      <a:pt x="617" y="124"/>
                    </a:lnTo>
                    <a:lnTo>
                      <a:pt x="633" y="119"/>
                    </a:lnTo>
                    <a:lnTo>
                      <a:pt x="654" y="114"/>
                    </a:lnTo>
                    <a:lnTo>
                      <a:pt x="669" y="109"/>
                    </a:lnTo>
                    <a:lnTo>
                      <a:pt x="690" y="104"/>
                    </a:lnTo>
                    <a:lnTo>
                      <a:pt x="705" y="104"/>
                    </a:lnTo>
                    <a:lnTo>
                      <a:pt x="726" y="98"/>
                    </a:lnTo>
                    <a:lnTo>
                      <a:pt x="747" y="98"/>
                    </a:lnTo>
                    <a:lnTo>
                      <a:pt x="762" y="98"/>
                    </a:lnTo>
                    <a:lnTo>
                      <a:pt x="783" y="98"/>
                    </a:lnTo>
                    <a:lnTo>
                      <a:pt x="799" y="98"/>
                    </a:lnTo>
                    <a:lnTo>
                      <a:pt x="819" y="98"/>
                    </a:lnTo>
                    <a:lnTo>
                      <a:pt x="840" y="104"/>
                    </a:lnTo>
                    <a:lnTo>
                      <a:pt x="856" y="104"/>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3" name="Freeform 245"/>
              <p:cNvSpPr>
                <a:spLocks/>
              </p:cNvSpPr>
              <p:nvPr/>
            </p:nvSpPr>
            <p:spPr bwMode="auto">
              <a:xfrm flipH="1">
                <a:off x="3178" y="2614"/>
                <a:ext cx="240" cy="68"/>
              </a:xfrm>
              <a:custGeom>
                <a:avLst/>
                <a:gdLst>
                  <a:gd name="T0" fmla="*/ 0 w 933"/>
                  <a:gd name="T1" fmla="*/ 104 h 207"/>
                  <a:gd name="T2" fmla="*/ 21 w 933"/>
                  <a:gd name="T3" fmla="*/ 104 h 207"/>
                  <a:gd name="T4" fmla="*/ 37 w 933"/>
                  <a:gd name="T5" fmla="*/ 104 h 207"/>
                  <a:gd name="T6" fmla="*/ 57 w 933"/>
                  <a:gd name="T7" fmla="*/ 104 h 207"/>
                  <a:gd name="T8" fmla="*/ 73 w 933"/>
                  <a:gd name="T9" fmla="*/ 104 h 207"/>
                  <a:gd name="T10" fmla="*/ 94 w 933"/>
                  <a:gd name="T11" fmla="*/ 104 h 207"/>
                  <a:gd name="T12" fmla="*/ 114 w 933"/>
                  <a:gd name="T13" fmla="*/ 104 h 207"/>
                  <a:gd name="T14" fmla="*/ 130 w 933"/>
                  <a:gd name="T15" fmla="*/ 109 h 207"/>
                  <a:gd name="T16" fmla="*/ 151 w 933"/>
                  <a:gd name="T17" fmla="*/ 109 h 207"/>
                  <a:gd name="T18" fmla="*/ 166 w 933"/>
                  <a:gd name="T19" fmla="*/ 114 h 207"/>
                  <a:gd name="T20" fmla="*/ 187 w 933"/>
                  <a:gd name="T21" fmla="*/ 109 h 207"/>
                  <a:gd name="T22" fmla="*/ 208 w 933"/>
                  <a:gd name="T23" fmla="*/ 98 h 207"/>
                  <a:gd name="T24" fmla="*/ 223 w 933"/>
                  <a:gd name="T25" fmla="*/ 78 h 207"/>
                  <a:gd name="T26" fmla="*/ 244 w 933"/>
                  <a:gd name="T27" fmla="*/ 47 h 207"/>
                  <a:gd name="T28" fmla="*/ 260 w 933"/>
                  <a:gd name="T29" fmla="*/ 21 h 207"/>
                  <a:gd name="T30" fmla="*/ 280 w 933"/>
                  <a:gd name="T31" fmla="*/ 0 h 207"/>
                  <a:gd name="T32" fmla="*/ 301 w 933"/>
                  <a:gd name="T33" fmla="*/ 5 h 207"/>
                  <a:gd name="T34" fmla="*/ 317 w 933"/>
                  <a:gd name="T35" fmla="*/ 21 h 207"/>
                  <a:gd name="T36" fmla="*/ 337 w 933"/>
                  <a:gd name="T37" fmla="*/ 41 h 207"/>
                  <a:gd name="T38" fmla="*/ 353 w 933"/>
                  <a:gd name="T39" fmla="*/ 57 h 207"/>
                  <a:gd name="T40" fmla="*/ 374 w 933"/>
                  <a:gd name="T41" fmla="*/ 78 h 207"/>
                  <a:gd name="T42" fmla="*/ 389 w 933"/>
                  <a:gd name="T43" fmla="*/ 109 h 207"/>
                  <a:gd name="T44" fmla="*/ 410 w 933"/>
                  <a:gd name="T45" fmla="*/ 150 h 207"/>
                  <a:gd name="T46" fmla="*/ 431 w 933"/>
                  <a:gd name="T47" fmla="*/ 187 h 207"/>
                  <a:gd name="T48" fmla="*/ 446 w 933"/>
                  <a:gd name="T49" fmla="*/ 207 h 207"/>
                  <a:gd name="T50" fmla="*/ 467 w 933"/>
                  <a:gd name="T51" fmla="*/ 207 h 207"/>
                  <a:gd name="T52" fmla="*/ 482 w 933"/>
                  <a:gd name="T53" fmla="*/ 192 h 207"/>
                  <a:gd name="T54" fmla="*/ 503 w 933"/>
                  <a:gd name="T55" fmla="*/ 176 h 207"/>
                  <a:gd name="T56" fmla="*/ 524 w 933"/>
                  <a:gd name="T57" fmla="*/ 155 h 207"/>
                  <a:gd name="T58" fmla="*/ 539 w 933"/>
                  <a:gd name="T59" fmla="*/ 145 h 207"/>
                  <a:gd name="T60" fmla="*/ 560 w 933"/>
                  <a:gd name="T61" fmla="*/ 140 h 207"/>
                  <a:gd name="T62" fmla="*/ 576 w 933"/>
                  <a:gd name="T63" fmla="*/ 135 h 207"/>
                  <a:gd name="T64" fmla="*/ 596 w 933"/>
                  <a:gd name="T65" fmla="*/ 124 h 207"/>
                  <a:gd name="T66" fmla="*/ 617 w 933"/>
                  <a:gd name="T67" fmla="*/ 119 h 207"/>
                  <a:gd name="T68" fmla="*/ 633 w 933"/>
                  <a:gd name="T69" fmla="*/ 119 h 207"/>
                  <a:gd name="T70" fmla="*/ 654 w 933"/>
                  <a:gd name="T71" fmla="*/ 114 h 207"/>
                  <a:gd name="T72" fmla="*/ 669 w 933"/>
                  <a:gd name="T73" fmla="*/ 114 h 207"/>
                  <a:gd name="T74" fmla="*/ 690 w 933"/>
                  <a:gd name="T75" fmla="*/ 109 h 207"/>
                  <a:gd name="T76" fmla="*/ 705 w 933"/>
                  <a:gd name="T77" fmla="*/ 104 h 207"/>
                  <a:gd name="T78" fmla="*/ 726 w 933"/>
                  <a:gd name="T79" fmla="*/ 104 h 207"/>
                  <a:gd name="T80" fmla="*/ 747 w 933"/>
                  <a:gd name="T81" fmla="*/ 98 h 207"/>
                  <a:gd name="T82" fmla="*/ 762 w 933"/>
                  <a:gd name="T83" fmla="*/ 98 h 207"/>
                  <a:gd name="T84" fmla="*/ 783 w 933"/>
                  <a:gd name="T85" fmla="*/ 98 h 207"/>
                  <a:gd name="T86" fmla="*/ 799 w 933"/>
                  <a:gd name="T87" fmla="*/ 98 h 207"/>
                  <a:gd name="T88" fmla="*/ 819 w 933"/>
                  <a:gd name="T89" fmla="*/ 104 h 207"/>
                  <a:gd name="T90" fmla="*/ 840 w 933"/>
                  <a:gd name="T91" fmla="*/ 104 h 207"/>
                  <a:gd name="T92" fmla="*/ 856 w 933"/>
                  <a:gd name="T93" fmla="*/ 104 h 207"/>
                  <a:gd name="T94" fmla="*/ 876 w 933"/>
                  <a:gd name="T95" fmla="*/ 104 h 207"/>
                  <a:gd name="T96" fmla="*/ 892 w 933"/>
                  <a:gd name="T97" fmla="*/ 104 h 207"/>
                  <a:gd name="T98" fmla="*/ 913 w 933"/>
                  <a:gd name="T99" fmla="*/ 104 h 207"/>
                  <a:gd name="T100" fmla="*/ 933 w 933"/>
                  <a:gd name="T101" fmla="*/ 10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4"/>
                    </a:moveTo>
                    <a:lnTo>
                      <a:pt x="21" y="104"/>
                    </a:lnTo>
                    <a:lnTo>
                      <a:pt x="37" y="104"/>
                    </a:lnTo>
                    <a:lnTo>
                      <a:pt x="57" y="104"/>
                    </a:lnTo>
                    <a:lnTo>
                      <a:pt x="73" y="104"/>
                    </a:lnTo>
                    <a:lnTo>
                      <a:pt x="94" y="104"/>
                    </a:lnTo>
                    <a:lnTo>
                      <a:pt x="114" y="104"/>
                    </a:lnTo>
                    <a:lnTo>
                      <a:pt x="130" y="109"/>
                    </a:lnTo>
                    <a:lnTo>
                      <a:pt x="151" y="109"/>
                    </a:lnTo>
                    <a:lnTo>
                      <a:pt x="166" y="114"/>
                    </a:lnTo>
                    <a:lnTo>
                      <a:pt x="187" y="109"/>
                    </a:lnTo>
                    <a:lnTo>
                      <a:pt x="208" y="98"/>
                    </a:lnTo>
                    <a:lnTo>
                      <a:pt x="223" y="78"/>
                    </a:lnTo>
                    <a:lnTo>
                      <a:pt x="244" y="47"/>
                    </a:lnTo>
                    <a:lnTo>
                      <a:pt x="260" y="21"/>
                    </a:lnTo>
                    <a:lnTo>
                      <a:pt x="280" y="0"/>
                    </a:lnTo>
                    <a:lnTo>
                      <a:pt x="301" y="5"/>
                    </a:lnTo>
                    <a:lnTo>
                      <a:pt x="317" y="21"/>
                    </a:lnTo>
                    <a:lnTo>
                      <a:pt x="337" y="41"/>
                    </a:lnTo>
                    <a:lnTo>
                      <a:pt x="353" y="57"/>
                    </a:lnTo>
                    <a:lnTo>
                      <a:pt x="374" y="78"/>
                    </a:lnTo>
                    <a:lnTo>
                      <a:pt x="389" y="109"/>
                    </a:lnTo>
                    <a:lnTo>
                      <a:pt x="410" y="150"/>
                    </a:lnTo>
                    <a:lnTo>
                      <a:pt x="431" y="187"/>
                    </a:lnTo>
                    <a:lnTo>
                      <a:pt x="446" y="207"/>
                    </a:lnTo>
                    <a:lnTo>
                      <a:pt x="467" y="207"/>
                    </a:lnTo>
                    <a:lnTo>
                      <a:pt x="482" y="192"/>
                    </a:lnTo>
                    <a:lnTo>
                      <a:pt x="503" y="176"/>
                    </a:lnTo>
                    <a:lnTo>
                      <a:pt x="524" y="155"/>
                    </a:lnTo>
                    <a:lnTo>
                      <a:pt x="539" y="145"/>
                    </a:lnTo>
                    <a:lnTo>
                      <a:pt x="560" y="140"/>
                    </a:lnTo>
                    <a:lnTo>
                      <a:pt x="576" y="135"/>
                    </a:lnTo>
                    <a:lnTo>
                      <a:pt x="596" y="124"/>
                    </a:lnTo>
                    <a:lnTo>
                      <a:pt x="617" y="119"/>
                    </a:lnTo>
                    <a:lnTo>
                      <a:pt x="633" y="119"/>
                    </a:lnTo>
                    <a:lnTo>
                      <a:pt x="654" y="114"/>
                    </a:lnTo>
                    <a:lnTo>
                      <a:pt x="669" y="114"/>
                    </a:lnTo>
                    <a:lnTo>
                      <a:pt x="690" y="109"/>
                    </a:lnTo>
                    <a:lnTo>
                      <a:pt x="705" y="104"/>
                    </a:lnTo>
                    <a:lnTo>
                      <a:pt x="726" y="104"/>
                    </a:lnTo>
                    <a:lnTo>
                      <a:pt x="747" y="98"/>
                    </a:lnTo>
                    <a:lnTo>
                      <a:pt x="762" y="98"/>
                    </a:lnTo>
                    <a:lnTo>
                      <a:pt x="783" y="98"/>
                    </a:lnTo>
                    <a:lnTo>
                      <a:pt x="799" y="98"/>
                    </a:lnTo>
                    <a:lnTo>
                      <a:pt x="819" y="104"/>
                    </a:lnTo>
                    <a:lnTo>
                      <a:pt x="840" y="104"/>
                    </a:lnTo>
                    <a:lnTo>
                      <a:pt x="856" y="104"/>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4" name="Freeform 246"/>
              <p:cNvSpPr>
                <a:spLocks/>
              </p:cNvSpPr>
              <p:nvPr/>
            </p:nvSpPr>
            <p:spPr bwMode="auto">
              <a:xfrm flipH="1">
                <a:off x="3178" y="2614"/>
                <a:ext cx="240" cy="68"/>
              </a:xfrm>
              <a:custGeom>
                <a:avLst/>
                <a:gdLst>
                  <a:gd name="T0" fmla="*/ 0 w 933"/>
                  <a:gd name="T1" fmla="*/ 104 h 207"/>
                  <a:gd name="T2" fmla="*/ 21 w 933"/>
                  <a:gd name="T3" fmla="*/ 104 h 207"/>
                  <a:gd name="T4" fmla="*/ 37 w 933"/>
                  <a:gd name="T5" fmla="*/ 104 h 207"/>
                  <a:gd name="T6" fmla="*/ 57 w 933"/>
                  <a:gd name="T7" fmla="*/ 104 h 207"/>
                  <a:gd name="T8" fmla="*/ 73 w 933"/>
                  <a:gd name="T9" fmla="*/ 104 h 207"/>
                  <a:gd name="T10" fmla="*/ 94 w 933"/>
                  <a:gd name="T11" fmla="*/ 104 h 207"/>
                  <a:gd name="T12" fmla="*/ 114 w 933"/>
                  <a:gd name="T13" fmla="*/ 104 h 207"/>
                  <a:gd name="T14" fmla="*/ 130 w 933"/>
                  <a:gd name="T15" fmla="*/ 109 h 207"/>
                  <a:gd name="T16" fmla="*/ 151 w 933"/>
                  <a:gd name="T17" fmla="*/ 109 h 207"/>
                  <a:gd name="T18" fmla="*/ 166 w 933"/>
                  <a:gd name="T19" fmla="*/ 114 h 207"/>
                  <a:gd name="T20" fmla="*/ 187 w 933"/>
                  <a:gd name="T21" fmla="*/ 109 h 207"/>
                  <a:gd name="T22" fmla="*/ 208 w 933"/>
                  <a:gd name="T23" fmla="*/ 98 h 207"/>
                  <a:gd name="T24" fmla="*/ 223 w 933"/>
                  <a:gd name="T25" fmla="*/ 78 h 207"/>
                  <a:gd name="T26" fmla="*/ 244 w 933"/>
                  <a:gd name="T27" fmla="*/ 47 h 207"/>
                  <a:gd name="T28" fmla="*/ 260 w 933"/>
                  <a:gd name="T29" fmla="*/ 21 h 207"/>
                  <a:gd name="T30" fmla="*/ 280 w 933"/>
                  <a:gd name="T31" fmla="*/ 0 h 207"/>
                  <a:gd name="T32" fmla="*/ 301 w 933"/>
                  <a:gd name="T33" fmla="*/ 5 h 207"/>
                  <a:gd name="T34" fmla="*/ 317 w 933"/>
                  <a:gd name="T35" fmla="*/ 21 h 207"/>
                  <a:gd name="T36" fmla="*/ 337 w 933"/>
                  <a:gd name="T37" fmla="*/ 41 h 207"/>
                  <a:gd name="T38" fmla="*/ 353 w 933"/>
                  <a:gd name="T39" fmla="*/ 57 h 207"/>
                  <a:gd name="T40" fmla="*/ 374 w 933"/>
                  <a:gd name="T41" fmla="*/ 78 h 207"/>
                  <a:gd name="T42" fmla="*/ 389 w 933"/>
                  <a:gd name="T43" fmla="*/ 109 h 207"/>
                  <a:gd name="T44" fmla="*/ 410 w 933"/>
                  <a:gd name="T45" fmla="*/ 150 h 207"/>
                  <a:gd name="T46" fmla="*/ 431 w 933"/>
                  <a:gd name="T47" fmla="*/ 187 h 207"/>
                  <a:gd name="T48" fmla="*/ 446 w 933"/>
                  <a:gd name="T49" fmla="*/ 207 h 207"/>
                  <a:gd name="T50" fmla="*/ 467 w 933"/>
                  <a:gd name="T51" fmla="*/ 207 h 207"/>
                  <a:gd name="T52" fmla="*/ 482 w 933"/>
                  <a:gd name="T53" fmla="*/ 192 h 207"/>
                  <a:gd name="T54" fmla="*/ 503 w 933"/>
                  <a:gd name="T55" fmla="*/ 176 h 207"/>
                  <a:gd name="T56" fmla="*/ 524 w 933"/>
                  <a:gd name="T57" fmla="*/ 155 h 207"/>
                  <a:gd name="T58" fmla="*/ 539 w 933"/>
                  <a:gd name="T59" fmla="*/ 145 h 207"/>
                  <a:gd name="T60" fmla="*/ 560 w 933"/>
                  <a:gd name="T61" fmla="*/ 140 h 207"/>
                  <a:gd name="T62" fmla="*/ 576 w 933"/>
                  <a:gd name="T63" fmla="*/ 135 h 207"/>
                  <a:gd name="T64" fmla="*/ 596 w 933"/>
                  <a:gd name="T65" fmla="*/ 124 h 207"/>
                  <a:gd name="T66" fmla="*/ 617 w 933"/>
                  <a:gd name="T67" fmla="*/ 119 h 207"/>
                  <a:gd name="T68" fmla="*/ 633 w 933"/>
                  <a:gd name="T69" fmla="*/ 119 h 207"/>
                  <a:gd name="T70" fmla="*/ 654 w 933"/>
                  <a:gd name="T71" fmla="*/ 114 h 207"/>
                  <a:gd name="T72" fmla="*/ 669 w 933"/>
                  <a:gd name="T73" fmla="*/ 114 h 207"/>
                  <a:gd name="T74" fmla="*/ 690 w 933"/>
                  <a:gd name="T75" fmla="*/ 109 h 207"/>
                  <a:gd name="T76" fmla="*/ 705 w 933"/>
                  <a:gd name="T77" fmla="*/ 104 h 207"/>
                  <a:gd name="T78" fmla="*/ 726 w 933"/>
                  <a:gd name="T79" fmla="*/ 104 h 207"/>
                  <a:gd name="T80" fmla="*/ 747 w 933"/>
                  <a:gd name="T81" fmla="*/ 98 h 207"/>
                  <a:gd name="T82" fmla="*/ 762 w 933"/>
                  <a:gd name="T83" fmla="*/ 98 h 207"/>
                  <a:gd name="T84" fmla="*/ 783 w 933"/>
                  <a:gd name="T85" fmla="*/ 98 h 207"/>
                  <a:gd name="T86" fmla="*/ 799 w 933"/>
                  <a:gd name="T87" fmla="*/ 98 h 207"/>
                  <a:gd name="T88" fmla="*/ 819 w 933"/>
                  <a:gd name="T89" fmla="*/ 104 h 207"/>
                  <a:gd name="T90" fmla="*/ 840 w 933"/>
                  <a:gd name="T91" fmla="*/ 104 h 207"/>
                  <a:gd name="T92" fmla="*/ 856 w 933"/>
                  <a:gd name="T93" fmla="*/ 104 h 207"/>
                  <a:gd name="T94" fmla="*/ 876 w 933"/>
                  <a:gd name="T95" fmla="*/ 104 h 207"/>
                  <a:gd name="T96" fmla="*/ 892 w 933"/>
                  <a:gd name="T97" fmla="*/ 104 h 207"/>
                  <a:gd name="T98" fmla="*/ 913 w 933"/>
                  <a:gd name="T99" fmla="*/ 104 h 207"/>
                  <a:gd name="T100" fmla="*/ 933 w 933"/>
                  <a:gd name="T101" fmla="*/ 10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4"/>
                    </a:moveTo>
                    <a:lnTo>
                      <a:pt x="21" y="104"/>
                    </a:lnTo>
                    <a:lnTo>
                      <a:pt x="37" y="104"/>
                    </a:lnTo>
                    <a:lnTo>
                      <a:pt x="57" y="104"/>
                    </a:lnTo>
                    <a:lnTo>
                      <a:pt x="73" y="104"/>
                    </a:lnTo>
                    <a:lnTo>
                      <a:pt x="94" y="104"/>
                    </a:lnTo>
                    <a:lnTo>
                      <a:pt x="114" y="104"/>
                    </a:lnTo>
                    <a:lnTo>
                      <a:pt x="130" y="109"/>
                    </a:lnTo>
                    <a:lnTo>
                      <a:pt x="151" y="109"/>
                    </a:lnTo>
                    <a:lnTo>
                      <a:pt x="166" y="114"/>
                    </a:lnTo>
                    <a:lnTo>
                      <a:pt x="187" y="109"/>
                    </a:lnTo>
                    <a:lnTo>
                      <a:pt x="208" y="98"/>
                    </a:lnTo>
                    <a:lnTo>
                      <a:pt x="223" y="78"/>
                    </a:lnTo>
                    <a:lnTo>
                      <a:pt x="244" y="47"/>
                    </a:lnTo>
                    <a:lnTo>
                      <a:pt x="260" y="21"/>
                    </a:lnTo>
                    <a:lnTo>
                      <a:pt x="280" y="0"/>
                    </a:lnTo>
                    <a:lnTo>
                      <a:pt x="301" y="5"/>
                    </a:lnTo>
                    <a:lnTo>
                      <a:pt x="317" y="21"/>
                    </a:lnTo>
                    <a:lnTo>
                      <a:pt x="337" y="41"/>
                    </a:lnTo>
                    <a:lnTo>
                      <a:pt x="353" y="57"/>
                    </a:lnTo>
                    <a:lnTo>
                      <a:pt x="374" y="78"/>
                    </a:lnTo>
                    <a:lnTo>
                      <a:pt x="389" y="109"/>
                    </a:lnTo>
                    <a:lnTo>
                      <a:pt x="410" y="150"/>
                    </a:lnTo>
                    <a:lnTo>
                      <a:pt x="431" y="187"/>
                    </a:lnTo>
                    <a:lnTo>
                      <a:pt x="446" y="207"/>
                    </a:lnTo>
                    <a:lnTo>
                      <a:pt x="467" y="207"/>
                    </a:lnTo>
                    <a:lnTo>
                      <a:pt x="482" y="192"/>
                    </a:lnTo>
                    <a:lnTo>
                      <a:pt x="503" y="176"/>
                    </a:lnTo>
                    <a:lnTo>
                      <a:pt x="524" y="155"/>
                    </a:lnTo>
                    <a:lnTo>
                      <a:pt x="539" y="145"/>
                    </a:lnTo>
                    <a:lnTo>
                      <a:pt x="560" y="140"/>
                    </a:lnTo>
                    <a:lnTo>
                      <a:pt x="576" y="135"/>
                    </a:lnTo>
                    <a:lnTo>
                      <a:pt x="596" y="124"/>
                    </a:lnTo>
                    <a:lnTo>
                      <a:pt x="617" y="119"/>
                    </a:lnTo>
                    <a:lnTo>
                      <a:pt x="633" y="119"/>
                    </a:lnTo>
                    <a:lnTo>
                      <a:pt x="654" y="114"/>
                    </a:lnTo>
                    <a:lnTo>
                      <a:pt x="669" y="114"/>
                    </a:lnTo>
                    <a:lnTo>
                      <a:pt x="690" y="109"/>
                    </a:lnTo>
                    <a:lnTo>
                      <a:pt x="705" y="104"/>
                    </a:lnTo>
                    <a:lnTo>
                      <a:pt x="726" y="104"/>
                    </a:lnTo>
                    <a:lnTo>
                      <a:pt x="747" y="98"/>
                    </a:lnTo>
                    <a:lnTo>
                      <a:pt x="762" y="98"/>
                    </a:lnTo>
                    <a:lnTo>
                      <a:pt x="783" y="98"/>
                    </a:lnTo>
                    <a:lnTo>
                      <a:pt x="799" y="98"/>
                    </a:lnTo>
                    <a:lnTo>
                      <a:pt x="819" y="104"/>
                    </a:lnTo>
                    <a:lnTo>
                      <a:pt x="840" y="104"/>
                    </a:lnTo>
                    <a:lnTo>
                      <a:pt x="856" y="104"/>
                    </a:lnTo>
                    <a:lnTo>
                      <a:pt x="876" y="104"/>
                    </a:lnTo>
                    <a:lnTo>
                      <a:pt x="892" y="104"/>
                    </a:lnTo>
                    <a:lnTo>
                      <a:pt x="913" y="104"/>
                    </a:lnTo>
                    <a:lnTo>
                      <a:pt x="933" y="10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5" name="Freeform 247"/>
              <p:cNvSpPr>
                <a:spLocks/>
              </p:cNvSpPr>
              <p:nvPr/>
            </p:nvSpPr>
            <p:spPr bwMode="auto">
              <a:xfrm flipH="1">
                <a:off x="3178" y="2526"/>
                <a:ext cx="240" cy="68"/>
              </a:xfrm>
              <a:custGeom>
                <a:avLst/>
                <a:gdLst>
                  <a:gd name="T0" fmla="*/ 0 w 933"/>
                  <a:gd name="T1" fmla="*/ 99 h 208"/>
                  <a:gd name="T2" fmla="*/ 21 w 933"/>
                  <a:gd name="T3" fmla="*/ 99 h 208"/>
                  <a:gd name="T4" fmla="*/ 37 w 933"/>
                  <a:gd name="T5" fmla="*/ 99 h 208"/>
                  <a:gd name="T6" fmla="*/ 57 w 933"/>
                  <a:gd name="T7" fmla="*/ 99 h 208"/>
                  <a:gd name="T8" fmla="*/ 73 w 933"/>
                  <a:gd name="T9" fmla="*/ 99 h 208"/>
                  <a:gd name="T10" fmla="*/ 94 w 933"/>
                  <a:gd name="T11" fmla="*/ 99 h 208"/>
                  <a:gd name="T12" fmla="*/ 114 w 933"/>
                  <a:gd name="T13" fmla="*/ 99 h 208"/>
                  <a:gd name="T14" fmla="*/ 130 w 933"/>
                  <a:gd name="T15" fmla="*/ 99 h 208"/>
                  <a:gd name="T16" fmla="*/ 151 w 933"/>
                  <a:gd name="T17" fmla="*/ 83 h 208"/>
                  <a:gd name="T18" fmla="*/ 166 w 933"/>
                  <a:gd name="T19" fmla="*/ 63 h 208"/>
                  <a:gd name="T20" fmla="*/ 187 w 933"/>
                  <a:gd name="T21" fmla="*/ 37 h 208"/>
                  <a:gd name="T22" fmla="*/ 208 w 933"/>
                  <a:gd name="T23" fmla="*/ 11 h 208"/>
                  <a:gd name="T24" fmla="*/ 223 w 933"/>
                  <a:gd name="T25" fmla="*/ 0 h 208"/>
                  <a:gd name="T26" fmla="*/ 244 w 933"/>
                  <a:gd name="T27" fmla="*/ 6 h 208"/>
                  <a:gd name="T28" fmla="*/ 260 w 933"/>
                  <a:gd name="T29" fmla="*/ 21 h 208"/>
                  <a:gd name="T30" fmla="*/ 280 w 933"/>
                  <a:gd name="T31" fmla="*/ 37 h 208"/>
                  <a:gd name="T32" fmla="*/ 301 w 933"/>
                  <a:gd name="T33" fmla="*/ 52 h 208"/>
                  <a:gd name="T34" fmla="*/ 317 w 933"/>
                  <a:gd name="T35" fmla="*/ 68 h 208"/>
                  <a:gd name="T36" fmla="*/ 337 w 933"/>
                  <a:gd name="T37" fmla="*/ 89 h 208"/>
                  <a:gd name="T38" fmla="*/ 353 w 933"/>
                  <a:gd name="T39" fmla="*/ 130 h 208"/>
                  <a:gd name="T40" fmla="*/ 374 w 933"/>
                  <a:gd name="T41" fmla="*/ 172 h 208"/>
                  <a:gd name="T42" fmla="*/ 389 w 933"/>
                  <a:gd name="T43" fmla="*/ 203 h 208"/>
                  <a:gd name="T44" fmla="*/ 410 w 933"/>
                  <a:gd name="T45" fmla="*/ 208 h 208"/>
                  <a:gd name="T46" fmla="*/ 431 w 933"/>
                  <a:gd name="T47" fmla="*/ 197 h 208"/>
                  <a:gd name="T48" fmla="*/ 446 w 933"/>
                  <a:gd name="T49" fmla="*/ 177 h 208"/>
                  <a:gd name="T50" fmla="*/ 467 w 933"/>
                  <a:gd name="T51" fmla="*/ 156 h 208"/>
                  <a:gd name="T52" fmla="*/ 482 w 933"/>
                  <a:gd name="T53" fmla="*/ 140 h 208"/>
                  <a:gd name="T54" fmla="*/ 503 w 933"/>
                  <a:gd name="T55" fmla="*/ 130 h 208"/>
                  <a:gd name="T56" fmla="*/ 524 w 933"/>
                  <a:gd name="T57" fmla="*/ 120 h 208"/>
                  <a:gd name="T58" fmla="*/ 539 w 933"/>
                  <a:gd name="T59" fmla="*/ 114 h 208"/>
                  <a:gd name="T60" fmla="*/ 560 w 933"/>
                  <a:gd name="T61" fmla="*/ 109 h 208"/>
                  <a:gd name="T62" fmla="*/ 576 w 933"/>
                  <a:gd name="T63" fmla="*/ 109 h 208"/>
                  <a:gd name="T64" fmla="*/ 596 w 933"/>
                  <a:gd name="T65" fmla="*/ 104 h 208"/>
                  <a:gd name="T66" fmla="*/ 617 w 933"/>
                  <a:gd name="T67" fmla="*/ 104 h 208"/>
                  <a:gd name="T68" fmla="*/ 633 w 933"/>
                  <a:gd name="T69" fmla="*/ 99 h 208"/>
                  <a:gd name="T70" fmla="*/ 654 w 933"/>
                  <a:gd name="T71" fmla="*/ 99 h 208"/>
                  <a:gd name="T72" fmla="*/ 669 w 933"/>
                  <a:gd name="T73" fmla="*/ 94 h 208"/>
                  <a:gd name="T74" fmla="*/ 690 w 933"/>
                  <a:gd name="T75" fmla="*/ 94 h 208"/>
                  <a:gd name="T76" fmla="*/ 705 w 933"/>
                  <a:gd name="T77" fmla="*/ 89 h 208"/>
                  <a:gd name="T78" fmla="*/ 726 w 933"/>
                  <a:gd name="T79" fmla="*/ 89 h 208"/>
                  <a:gd name="T80" fmla="*/ 747 w 933"/>
                  <a:gd name="T81" fmla="*/ 89 h 208"/>
                  <a:gd name="T82" fmla="*/ 762 w 933"/>
                  <a:gd name="T83" fmla="*/ 89 h 208"/>
                  <a:gd name="T84" fmla="*/ 783 w 933"/>
                  <a:gd name="T85" fmla="*/ 94 h 208"/>
                  <a:gd name="T86" fmla="*/ 799 w 933"/>
                  <a:gd name="T87" fmla="*/ 94 h 208"/>
                  <a:gd name="T88" fmla="*/ 819 w 933"/>
                  <a:gd name="T89" fmla="*/ 94 h 208"/>
                  <a:gd name="T90" fmla="*/ 840 w 933"/>
                  <a:gd name="T91" fmla="*/ 94 h 208"/>
                  <a:gd name="T92" fmla="*/ 856 w 933"/>
                  <a:gd name="T93" fmla="*/ 99 h 208"/>
                  <a:gd name="T94" fmla="*/ 876 w 933"/>
                  <a:gd name="T95" fmla="*/ 94 h 208"/>
                  <a:gd name="T96" fmla="*/ 892 w 933"/>
                  <a:gd name="T97" fmla="*/ 94 h 208"/>
                  <a:gd name="T98" fmla="*/ 913 w 933"/>
                  <a:gd name="T99" fmla="*/ 94 h 208"/>
                  <a:gd name="T100" fmla="*/ 933 w 933"/>
                  <a:gd name="T101" fmla="*/ 9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8">
                    <a:moveTo>
                      <a:pt x="0" y="99"/>
                    </a:moveTo>
                    <a:lnTo>
                      <a:pt x="21" y="99"/>
                    </a:lnTo>
                    <a:lnTo>
                      <a:pt x="37" y="99"/>
                    </a:lnTo>
                    <a:lnTo>
                      <a:pt x="57" y="99"/>
                    </a:lnTo>
                    <a:lnTo>
                      <a:pt x="73" y="99"/>
                    </a:lnTo>
                    <a:lnTo>
                      <a:pt x="94" y="99"/>
                    </a:lnTo>
                    <a:lnTo>
                      <a:pt x="114" y="99"/>
                    </a:lnTo>
                    <a:lnTo>
                      <a:pt x="130" y="99"/>
                    </a:lnTo>
                    <a:lnTo>
                      <a:pt x="151" y="83"/>
                    </a:lnTo>
                    <a:lnTo>
                      <a:pt x="166" y="63"/>
                    </a:lnTo>
                    <a:lnTo>
                      <a:pt x="187" y="37"/>
                    </a:lnTo>
                    <a:lnTo>
                      <a:pt x="208" y="11"/>
                    </a:lnTo>
                    <a:lnTo>
                      <a:pt x="223" y="0"/>
                    </a:lnTo>
                    <a:lnTo>
                      <a:pt x="244" y="6"/>
                    </a:lnTo>
                    <a:lnTo>
                      <a:pt x="260" y="21"/>
                    </a:lnTo>
                    <a:lnTo>
                      <a:pt x="280" y="37"/>
                    </a:lnTo>
                    <a:lnTo>
                      <a:pt x="301" y="52"/>
                    </a:lnTo>
                    <a:lnTo>
                      <a:pt x="317" y="68"/>
                    </a:lnTo>
                    <a:lnTo>
                      <a:pt x="337" y="89"/>
                    </a:lnTo>
                    <a:lnTo>
                      <a:pt x="353" y="130"/>
                    </a:lnTo>
                    <a:lnTo>
                      <a:pt x="374" y="172"/>
                    </a:lnTo>
                    <a:lnTo>
                      <a:pt x="389" y="203"/>
                    </a:lnTo>
                    <a:lnTo>
                      <a:pt x="410" y="208"/>
                    </a:lnTo>
                    <a:lnTo>
                      <a:pt x="431" y="197"/>
                    </a:lnTo>
                    <a:lnTo>
                      <a:pt x="446" y="177"/>
                    </a:lnTo>
                    <a:lnTo>
                      <a:pt x="467" y="156"/>
                    </a:lnTo>
                    <a:lnTo>
                      <a:pt x="482" y="140"/>
                    </a:lnTo>
                    <a:lnTo>
                      <a:pt x="503" y="130"/>
                    </a:lnTo>
                    <a:lnTo>
                      <a:pt x="524" y="120"/>
                    </a:lnTo>
                    <a:lnTo>
                      <a:pt x="539" y="114"/>
                    </a:lnTo>
                    <a:lnTo>
                      <a:pt x="560" y="109"/>
                    </a:lnTo>
                    <a:lnTo>
                      <a:pt x="576" y="109"/>
                    </a:lnTo>
                    <a:lnTo>
                      <a:pt x="596" y="104"/>
                    </a:lnTo>
                    <a:lnTo>
                      <a:pt x="617" y="104"/>
                    </a:lnTo>
                    <a:lnTo>
                      <a:pt x="633" y="99"/>
                    </a:lnTo>
                    <a:lnTo>
                      <a:pt x="654" y="99"/>
                    </a:lnTo>
                    <a:lnTo>
                      <a:pt x="669" y="94"/>
                    </a:lnTo>
                    <a:lnTo>
                      <a:pt x="690" y="94"/>
                    </a:lnTo>
                    <a:lnTo>
                      <a:pt x="705" y="89"/>
                    </a:lnTo>
                    <a:lnTo>
                      <a:pt x="726" y="89"/>
                    </a:lnTo>
                    <a:lnTo>
                      <a:pt x="747" y="89"/>
                    </a:lnTo>
                    <a:lnTo>
                      <a:pt x="762" y="89"/>
                    </a:lnTo>
                    <a:lnTo>
                      <a:pt x="783" y="94"/>
                    </a:lnTo>
                    <a:lnTo>
                      <a:pt x="799" y="94"/>
                    </a:lnTo>
                    <a:lnTo>
                      <a:pt x="819" y="94"/>
                    </a:lnTo>
                    <a:lnTo>
                      <a:pt x="840" y="94"/>
                    </a:lnTo>
                    <a:lnTo>
                      <a:pt x="856" y="99"/>
                    </a:lnTo>
                    <a:lnTo>
                      <a:pt x="876" y="94"/>
                    </a:lnTo>
                    <a:lnTo>
                      <a:pt x="892" y="94"/>
                    </a:lnTo>
                    <a:lnTo>
                      <a:pt x="913" y="94"/>
                    </a:lnTo>
                    <a:lnTo>
                      <a:pt x="933" y="9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6" name="Freeform 248"/>
              <p:cNvSpPr>
                <a:spLocks/>
              </p:cNvSpPr>
              <p:nvPr/>
            </p:nvSpPr>
            <p:spPr bwMode="auto">
              <a:xfrm flipH="1">
                <a:off x="3178" y="2526"/>
                <a:ext cx="240" cy="68"/>
              </a:xfrm>
              <a:custGeom>
                <a:avLst/>
                <a:gdLst>
                  <a:gd name="T0" fmla="*/ 0 w 933"/>
                  <a:gd name="T1" fmla="*/ 99 h 208"/>
                  <a:gd name="T2" fmla="*/ 21 w 933"/>
                  <a:gd name="T3" fmla="*/ 99 h 208"/>
                  <a:gd name="T4" fmla="*/ 37 w 933"/>
                  <a:gd name="T5" fmla="*/ 99 h 208"/>
                  <a:gd name="T6" fmla="*/ 57 w 933"/>
                  <a:gd name="T7" fmla="*/ 99 h 208"/>
                  <a:gd name="T8" fmla="*/ 73 w 933"/>
                  <a:gd name="T9" fmla="*/ 99 h 208"/>
                  <a:gd name="T10" fmla="*/ 94 w 933"/>
                  <a:gd name="T11" fmla="*/ 99 h 208"/>
                  <a:gd name="T12" fmla="*/ 114 w 933"/>
                  <a:gd name="T13" fmla="*/ 99 h 208"/>
                  <a:gd name="T14" fmla="*/ 130 w 933"/>
                  <a:gd name="T15" fmla="*/ 99 h 208"/>
                  <a:gd name="T16" fmla="*/ 151 w 933"/>
                  <a:gd name="T17" fmla="*/ 83 h 208"/>
                  <a:gd name="T18" fmla="*/ 166 w 933"/>
                  <a:gd name="T19" fmla="*/ 63 h 208"/>
                  <a:gd name="T20" fmla="*/ 187 w 933"/>
                  <a:gd name="T21" fmla="*/ 37 h 208"/>
                  <a:gd name="T22" fmla="*/ 208 w 933"/>
                  <a:gd name="T23" fmla="*/ 11 h 208"/>
                  <a:gd name="T24" fmla="*/ 223 w 933"/>
                  <a:gd name="T25" fmla="*/ 0 h 208"/>
                  <a:gd name="T26" fmla="*/ 244 w 933"/>
                  <a:gd name="T27" fmla="*/ 6 h 208"/>
                  <a:gd name="T28" fmla="*/ 260 w 933"/>
                  <a:gd name="T29" fmla="*/ 21 h 208"/>
                  <a:gd name="T30" fmla="*/ 280 w 933"/>
                  <a:gd name="T31" fmla="*/ 37 h 208"/>
                  <a:gd name="T32" fmla="*/ 301 w 933"/>
                  <a:gd name="T33" fmla="*/ 52 h 208"/>
                  <a:gd name="T34" fmla="*/ 317 w 933"/>
                  <a:gd name="T35" fmla="*/ 68 h 208"/>
                  <a:gd name="T36" fmla="*/ 337 w 933"/>
                  <a:gd name="T37" fmla="*/ 89 h 208"/>
                  <a:gd name="T38" fmla="*/ 353 w 933"/>
                  <a:gd name="T39" fmla="*/ 130 h 208"/>
                  <a:gd name="T40" fmla="*/ 374 w 933"/>
                  <a:gd name="T41" fmla="*/ 172 h 208"/>
                  <a:gd name="T42" fmla="*/ 389 w 933"/>
                  <a:gd name="T43" fmla="*/ 203 h 208"/>
                  <a:gd name="T44" fmla="*/ 410 w 933"/>
                  <a:gd name="T45" fmla="*/ 208 h 208"/>
                  <a:gd name="T46" fmla="*/ 431 w 933"/>
                  <a:gd name="T47" fmla="*/ 197 h 208"/>
                  <a:gd name="T48" fmla="*/ 446 w 933"/>
                  <a:gd name="T49" fmla="*/ 177 h 208"/>
                  <a:gd name="T50" fmla="*/ 467 w 933"/>
                  <a:gd name="T51" fmla="*/ 156 h 208"/>
                  <a:gd name="T52" fmla="*/ 482 w 933"/>
                  <a:gd name="T53" fmla="*/ 140 h 208"/>
                  <a:gd name="T54" fmla="*/ 503 w 933"/>
                  <a:gd name="T55" fmla="*/ 130 h 208"/>
                  <a:gd name="T56" fmla="*/ 524 w 933"/>
                  <a:gd name="T57" fmla="*/ 120 h 208"/>
                  <a:gd name="T58" fmla="*/ 539 w 933"/>
                  <a:gd name="T59" fmla="*/ 114 h 208"/>
                  <a:gd name="T60" fmla="*/ 560 w 933"/>
                  <a:gd name="T61" fmla="*/ 109 h 208"/>
                  <a:gd name="T62" fmla="*/ 576 w 933"/>
                  <a:gd name="T63" fmla="*/ 109 h 208"/>
                  <a:gd name="T64" fmla="*/ 596 w 933"/>
                  <a:gd name="T65" fmla="*/ 104 h 208"/>
                  <a:gd name="T66" fmla="*/ 617 w 933"/>
                  <a:gd name="T67" fmla="*/ 104 h 208"/>
                  <a:gd name="T68" fmla="*/ 633 w 933"/>
                  <a:gd name="T69" fmla="*/ 99 h 208"/>
                  <a:gd name="T70" fmla="*/ 654 w 933"/>
                  <a:gd name="T71" fmla="*/ 99 h 208"/>
                  <a:gd name="T72" fmla="*/ 669 w 933"/>
                  <a:gd name="T73" fmla="*/ 94 h 208"/>
                  <a:gd name="T74" fmla="*/ 690 w 933"/>
                  <a:gd name="T75" fmla="*/ 94 h 208"/>
                  <a:gd name="T76" fmla="*/ 705 w 933"/>
                  <a:gd name="T77" fmla="*/ 89 h 208"/>
                  <a:gd name="T78" fmla="*/ 726 w 933"/>
                  <a:gd name="T79" fmla="*/ 89 h 208"/>
                  <a:gd name="T80" fmla="*/ 747 w 933"/>
                  <a:gd name="T81" fmla="*/ 89 h 208"/>
                  <a:gd name="T82" fmla="*/ 762 w 933"/>
                  <a:gd name="T83" fmla="*/ 89 h 208"/>
                  <a:gd name="T84" fmla="*/ 783 w 933"/>
                  <a:gd name="T85" fmla="*/ 94 h 208"/>
                  <a:gd name="T86" fmla="*/ 799 w 933"/>
                  <a:gd name="T87" fmla="*/ 94 h 208"/>
                  <a:gd name="T88" fmla="*/ 819 w 933"/>
                  <a:gd name="T89" fmla="*/ 94 h 208"/>
                  <a:gd name="T90" fmla="*/ 840 w 933"/>
                  <a:gd name="T91" fmla="*/ 94 h 208"/>
                  <a:gd name="T92" fmla="*/ 856 w 933"/>
                  <a:gd name="T93" fmla="*/ 99 h 208"/>
                  <a:gd name="T94" fmla="*/ 876 w 933"/>
                  <a:gd name="T95" fmla="*/ 94 h 208"/>
                  <a:gd name="T96" fmla="*/ 892 w 933"/>
                  <a:gd name="T97" fmla="*/ 94 h 208"/>
                  <a:gd name="T98" fmla="*/ 913 w 933"/>
                  <a:gd name="T99" fmla="*/ 94 h 208"/>
                  <a:gd name="T100" fmla="*/ 933 w 933"/>
                  <a:gd name="T101" fmla="*/ 9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8">
                    <a:moveTo>
                      <a:pt x="0" y="99"/>
                    </a:moveTo>
                    <a:lnTo>
                      <a:pt x="21" y="99"/>
                    </a:lnTo>
                    <a:lnTo>
                      <a:pt x="37" y="99"/>
                    </a:lnTo>
                    <a:lnTo>
                      <a:pt x="57" y="99"/>
                    </a:lnTo>
                    <a:lnTo>
                      <a:pt x="73" y="99"/>
                    </a:lnTo>
                    <a:lnTo>
                      <a:pt x="94" y="99"/>
                    </a:lnTo>
                    <a:lnTo>
                      <a:pt x="114" y="99"/>
                    </a:lnTo>
                    <a:lnTo>
                      <a:pt x="130" y="99"/>
                    </a:lnTo>
                    <a:lnTo>
                      <a:pt x="151" y="83"/>
                    </a:lnTo>
                    <a:lnTo>
                      <a:pt x="166" y="63"/>
                    </a:lnTo>
                    <a:lnTo>
                      <a:pt x="187" y="37"/>
                    </a:lnTo>
                    <a:lnTo>
                      <a:pt x="208" y="11"/>
                    </a:lnTo>
                    <a:lnTo>
                      <a:pt x="223" y="0"/>
                    </a:lnTo>
                    <a:lnTo>
                      <a:pt x="244" y="6"/>
                    </a:lnTo>
                    <a:lnTo>
                      <a:pt x="260" y="21"/>
                    </a:lnTo>
                    <a:lnTo>
                      <a:pt x="280" y="37"/>
                    </a:lnTo>
                    <a:lnTo>
                      <a:pt x="301" y="52"/>
                    </a:lnTo>
                    <a:lnTo>
                      <a:pt x="317" y="68"/>
                    </a:lnTo>
                    <a:lnTo>
                      <a:pt x="337" y="89"/>
                    </a:lnTo>
                    <a:lnTo>
                      <a:pt x="353" y="130"/>
                    </a:lnTo>
                    <a:lnTo>
                      <a:pt x="374" y="172"/>
                    </a:lnTo>
                    <a:lnTo>
                      <a:pt x="389" y="203"/>
                    </a:lnTo>
                    <a:lnTo>
                      <a:pt x="410" y="208"/>
                    </a:lnTo>
                    <a:lnTo>
                      <a:pt x="431" y="197"/>
                    </a:lnTo>
                    <a:lnTo>
                      <a:pt x="446" y="177"/>
                    </a:lnTo>
                    <a:lnTo>
                      <a:pt x="467" y="156"/>
                    </a:lnTo>
                    <a:lnTo>
                      <a:pt x="482" y="140"/>
                    </a:lnTo>
                    <a:lnTo>
                      <a:pt x="503" y="130"/>
                    </a:lnTo>
                    <a:lnTo>
                      <a:pt x="524" y="120"/>
                    </a:lnTo>
                    <a:lnTo>
                      <a:pt x="539" y="114"/>
                    </a:lnTo>
                    <a:lnTo>
                      <a:pt x="560" y="109"/>
                    </a:lnTo>
                    <a:lnTo>
                      <a:pt x="576" y="109"/>
                    </a:lnTo>
                    <a:lnTo>
                      <a:pt x="596" y="104"/>
                    </a:lnTo>
                    <a:lnTo>
                      <a:pt x="617" y="104"/>
                    </a:lnTo>
                    <a:lnTo>
                      <a:pt x="633" y="99"/>
                    </a:lnTo>
                    <a:lnTo>
                      <a:pt x="654" y="99"/>
                    </a:lnTo>
                    <a:lnTo>
                      <a:pt x="669" y="94"/>
                    </a:lnTo>
                    <a:lnTo>
                      <a:pt x="690" y="94"/>
                    </a:lnTo>
                    <a:lnTo>
                      <a:pt x="705" y="89"/>
                    </a:lnTo>
                    <a:lnTo>
                      <a:pt x="726" y="89"/>
                    </a:lnTo>
                    <a:lnTo>
                      <a:pt x="747" y="89"/>
                    </a:lnTo>
                    <a:lnTo>
                      <a:pt x="762" y="89"/>
                    </a:lnTo>
                    <a:lnTo>
                      <a:pt x="783" y="94"/>
                    </a:lnTo>
                    <a:lnTo>
                      <a:pt x="799" y="94"/>
                    </a:lnTo>
                    <a:lnTo>
                      <a:pt x="819" y="94"/>
                    </a:lnTo>
                    <a:lnTo>
                      <a:pt x="840" y="94"/>
                    </a:lnTo>
                    <a:lnTo>
                      <a:pt x="856" y="99"/>
                    </a:lnTo>
                    <a:lnTo>
                      <a:pt x="876" y="94"/>
                    </a:lnTo>
                    <a:lnTo>
                      <a:pt x="892" y="94"/>
                    </a:lnTo>
                    <a:lnTo>
                      <a:pt x="913" y="94"/>
                    </a:lnTo>
                    <a:lnTo>
                      <a:pt x="933" y="9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7" name="Freeform 249"/>
              <p:cNvSpPr>
                <a:spLocks/>
              </p:cNvSpPr>
              <p:nvPr/>
            </p:nvSpPr>
            <p:spPr bwMode="auto">
              <a:xfrm flipH="1">
                <a:off x="3178" y="2428"/>
                <a:ext cx="240" cy="80"/>
              </a:xfrm>
              <a:custGeom>
                <a:avLst/>
                <a:gdLst>
                  <a:gd name="T0" fmla="*/ 0 w 933"/>
                  <a:gd name="T1" fmla="*/ 124 h 243"/>
                  <a:gd name="T2" fmla="*/ 21 w 933"/>
                  <a:gd name="T3" fmla="*/ 119 h 243"/>
                  <a:gd name="T4" fmla="*/ 37 w 933"/>
                  <a:gd name="T5" fmla="*/ 119 h 243"/>
                  <a:gd name="T6" fmla="*/ 57 w 933"/>
                  <a:gd name="T7" fmla="*/ 119 h 243"/>
                  <a:gd name="T8" fmla="*/ 73 w 933"/>
                  <a:gd name="T9" fmla="*/ 124 h 243"/>
                  <a:gd name="T10" fmla="*/ 94 w 933"/>
                  <a:gd name="T11" fmla="*/ 124 h 243"/>
                  <a:gd name="T12" fmla="*/ 114 w 933"/>
                  <a:gd name="T13" fmla="*/ 129 h 243"/>
                  <a:gd name="T14" fmla="*/ 130 w 933"/>
                  <a:gd name="T15" fmla="*/ 119 h 243"/>
                  <a:gd name="T16" fmla="*/ 151 w 933"/>
                  <a:gd name="T17" fmla="*/ 93 h 243"/>
                  <a:gd name="T18" fmla="*/ 166 w 933"/>
                  <a:gd name="T19" fmla="*/ 52 h 243"/>
                  <a:gd name="T20" fmla="*/ 187 w 933"/>
                  <a:gd name="T21" fmla="*/ 15 h 243"/>
                  <a:gd name="T22" fmla="*/ 208 w 933"/>
                  <a:gd name="T23" fmla="*/ 0 h 243"/>
                  <a:gd name="T24" fmla="*/ 223 w 933"/>
                  <a:gd name="T25" fmla="*/ 5 h 243"/>
                  <a:gd name="T26" fmla="*/ 244 w 933"/>
                  <a:gd name="T27" fmla="*/ 15 h 243"/>
                  <a:gd name="T28" fmla="*/ 260 w 933"/>
                  <a:gd name="T29" fmla="*/ 41 h 243"/>
                  <a:gd name="T30" fmla="*/ 280 w 933"/>
                  <a:gd name="T31" fmla="*/ 78 h 243"/>
                  <a:gd name="T32" fmla="*/ 301 w 933"/>
                  <a:gd name="T33" fmla="*/ 129 h 243"/>
                  <a:gd name="T34" fmla="*/ 317 w 933"/>
                  <a:gd name="T35" fmla="*/ 176 h 243"/>
                  <a:gd name="T36" fmla="*/ 337 w 933"/>
                  <a:gd name="T37" fmla="*/ 218 h 243"/>
                  <a:gd name="T38" fmla="*/ 353 w 933"/>
                  <a:gd name="T39" fmla="*/ 243 h 243"/>
                  <a:gd name="T40" fmla="*/ 374 w 933"/>
                  <a:gd name="T41" fmla="*/ 238 h 243"/>
                  <a:gd name="T42" fmla="*/ 389 w 933"/>
                  <a:gd name="T43" fmla="*/ 218 h 243"/>
                  <a:gd name="T44" fmla="*/ 410 w 933"/>
                  <a:gd name="T45" fmla="*/ 197 h 243"/>
                  <a:gd name="T46" fmla="*/ 431 w 933"/>
                  <a:gd name="T47" fmla="*/ 176 h 243"/>
                  <a:gd name="T48" fmla="*/ 446 w 933"/>
                  <a:gd name="T49" fmla="*/ 161 h 243"/>
                  <a:gd name="T50" fmla="*/ 467 w 933"/>
                  <a:gd name="T51" fmla="*/ 155 h 243"/>
                  <a:gd name="T52" fmla="*/ 482 w 933"/>
                  <a:gd name="T53" fmla="*/ 145 h 243"/>
                  <a:gd name="T54" fmla="*/ 503 w 933"/>
                  <a:gd name="T55" fmla="*/ 140 h 243"/>
                  <a:gd name="T56" fmla="*/ 524 w 933"/>
                  <a:gd name="T57" fmla="*/ 135 h 243"/>
                  <a:gd name="T58" fmla="*/ 539 w 933"/>
                  <a:gd name="T59" fmla="*/ 135 h 243"/>
                  <a:gd name="T60" fmla="*/ 560 w 933"/>
                  <a:gd name="T61" fmla="*/ 129 h 243"/>
                  <a:gd name="T62" fmla="*/ 576 w 933"/>
                  <a:gd name="T63" fmla="*/ 129 h 243"/>
                  <a:gd name="T64" fmla="*/ 596 w 933"/>
                  <a:gd name="T65" fmla="*/ 129 h 243"/>
                  <a:gd name="T66" fmla="*/ 617 w 933"/>
                  <a:gd name="T67" fmla="*/ 124 h 243"/>
                  <a:gd name="T68" fmla="*/ 633 w 933"/>
                  <a:gd name="T69" fmla="*/ 124 h 243"/>
                  <a:gd name="T70" fmla="*/ 654 w 933"/>
                  <a:gd name="T71" fmla="*/ 124 h 243"/>
                  <a:gd name="T72" fmla="*/ 669 w 933"/>
                  <a:gd name="T73" fmla="*/ 124 h 243"/>
                  <a:gd name="T74" fmla="*/ 690 w 933"/>
                  <a:gd name="T75" fmla="*/ 119 h 243"/>
                  <a:gd name="T76" fmla="*/ 705 w 933"/>
                  <a:gd name="T77" fmla="*/ 119 h 243"/>
                  <a:gd name="T78" fmla="*/ 726 w 933"/>
                  <a:gd name="T79" fmla="*/ 119 h 243"/>
                  <a:gd name="T80" fmla="*/ 747 w 933"/>
                  <a:gd name="T81" fmla="*/ 119 h 243"/>
                  <a:gd name="T82" fmla="*/ 762 w 933"/>
                  <a:gd name="T83" fmla="*/ 119 h 243"/>
                  <a:gd name="T84" fmla="*/ 783 w 933"/>
                  <a:gd name="T85" fmla="*/ 119 h 243"/>
                  <a:gd name="T86" fmla="*/ 799 w 933"/>
                  <a:gd name="T87" fmla="*/ 119 h 243"/>
                  <a:gd name="T88" fmla="*/ 819 w 933"/>
                  <a:gd name="T89" fmla="*/ 119 h 243"/>
                  <a:gd name="T90" fmla="*/ 840 w 933"/>
                  <a:gd name="T91" fmla="*/ 119 h 243"/>
                  <a:gd name="T92" fmla="*/ 856 w 933"/>
                  <a:gd name="T93" fmla="*/ 119 h 243"/>
                  <a:gd name="T94" fmla="*/ 876 w 933"/>
                  <a:gd name="T95" fmla="*/ 119 h 243"/>
                  <a:gd name="T96" fmla="*/ 892 w 933"/>
                  <a:gd name="T97" fmla="*/ 119 h 243"/>
                  <a:gd name="T98" fmla="*/ 913 w 933"/>
                  <a:gd name="T99" fmla="*/ 119 h 243"/>
                  <a:gd name="T100" fmla="*/ 933 w 933"/>
                  <a:gd name="T101" fmla="*/ 1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43">
                    <a:moveTo>
                      <a:pt x="0" y="124"/>
                    </a:moveTo>
                    <a:lnTo>
                      <a:pt x="21" y="119"/>
                    </a:lnTo>
                    <a:lnTo>
                      <a:pt x="37" y="119"/>
                    </a:lnTo>
                    <a:lnTo>
                      <a:pt x="57" y="119"/>
                    </a:lnTo>
                    <a:lnTo>
                      <a:pt x="73" y="124"/>
                    </a:lnTo>
                    <a:lnTo>
                      <a:pt x="94" y="124"/>
                    </a:lnTo>
                    <a:lnTo>
                      <a:pt x="114" y="129"/>
                    </a:lnTo>
                    <a:lnTo>
                      <a:pt x="130" y="119"/>
                    </a:lnTo>
                    <a:lnTo>
                      <a:pt x="151" y="93"/>
                    </a:lnTo>
                    <a:lnTo>
                      <a:pt x="166" y="52"/>
                    </a:lnTo>
                    <a:lnTo>
                      <a:pt x="187" y="15"/>
                    </a:lnTo>
                    <a:lnTo>
                      <a:pt x="208" y="0"/>
                    </a:lnTo>
                    <a:lnTo>
                      <a:pt x="223" y="5"/>
                    </a:lnTo>
                    <a:lnTo>
                      <a:pt x="244" y="15"/>
                    </a:lnTo>
                    <a:lnTo>
                      <a:pt x="260" y="41"/>
                    </a:lnTo>
                    <a:lnTo>
                      <a:pt x="280" y="78"/>
                    </a:lnTo>
                    <a:lnTo>
                      <a:pt x="301" y="129"/>
                    </a:lnTo>
                    <a:lnTo>
                      <a:pt x="317" y="176"/>
                    </a:lnTo>
                    <a:lnTo>
                      <a:pt x="337" y="218"/>
                    </a:lnTo>
                    <a:lnTo>
                      <a:pt x="353" y="243"/>
                    </a:lnTo>
                    <a:lnTo>
                      <a:pt x="374" y="238"/>
                    </a:lnTo>
                    <a:lnTo>
                      <a:pt x="389" y="218"/>
                    </a:lnTo>
                    <a:lnTo>
                      <a:pt x="410" y="197"/>
                    </a:lnTo>
                    <a:lnTo>
                      <a:pt x="431" y="176"/>
                    </a:lnTo>
                    <a:lnTo>
                      <a:pt x="446" y="161"/>
                    </a:lnTo>
                    <a:lnTo>
                      <a:pt x="467" y="155"/>
                    </a:lnTo>
                    <a:lnTo>
                      <a:pt x="482" y="145"/>
                    </a:lnTo>
                    <a:lnTo>
                      <a:pt x="503" y="140"/>
                    </a:lnTo>
                    <a:lnTo>
                      <a:pt x="524" y="135"/>
                    </a:lnTo>
                    <a:lnTo>
                      <a:pt x="539" y="135"/>
                    </a:lnTo>
                    <a:lnTo>
                      <a:pt x="560" y="129"/>
                    </a:lnTo>
                    <a:lnTo>
                      <a:pt x="576" y="129"/>
                    </a:lnTo>
                    <a:lnTo>
                      <a:pt x="596" y="129"/>
                    </a:lnTo>
                    <a:lnTo>
                      <a:pt x="617" y="124"/>
                    </a:lnTo>
                    <a:lnTo>
                      <a:pt x="633" y="124"/>
                    </a:lnTo>
                    <a:lnTo>
                      <a:pt x="654" y="124"/>
                    </a:lnTo>
                    <a:lnTo>
                      <a:pt x="669" y="124"/>
                    </a:lnTo>
                    <a:lnTo>
                      <a:pt x="690" y="119"/>
                    </a:lnTo>
                    <a:lnTo>
                      <a:pt x="705" y="119"/>
                    </a:lnTo>
                    <a:lnTo>
                      <a:pt x="726" y="119"/>
                    </a:lnTo>
                    <a:lnTo>
                      <a:pt x="747" y="119"/>
                    </a:lnTo>
                    <a:lnTo>
                      <a:pt x="762" y="119"/>
                    </a:lnTo>
                    <a:lnTo>
                      <a:pt x="783" y="119"/>
                    </a:lnTo>
                    <a:lnTo>
                      <a:pt x="799" y="119"/>
                    </a:lnTo>
                    <a:lnTo>
                      <a:pt x="819" y="119"/>
                    </a:lnTo>
                    <a:lnTo>
                      <a:pt x="840" y="119"/>
                    </a:lnTo>
                    <a:lnTo>
                      <a:pt x="856" y="119"/>
                    </a:lnTo>
                    <a:lnTo>
                      <a:pt x="876" y="119"/>
                    </a:lnTo>
                    <a:lnTo>
                      <a:pt x="892" y="119"/>
                    </a:lnTo>
                    <a:lnTo>
                      <a:pt x="913"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8" name="Freeform 250"/>
              <p:cNvSpPr>
                <a:spLocks/>
              </p:cNvSpPr>
              <p:nvPr/>
            </p:nvSpPr>
            <p:spPr bwMode="auto">
              <a:xfrm flipH="1">
                <a:off x="3178" y="2428"/>
                <a:ext cx="240" cy="80"/>
              </a:xfrm>
              <a:custGeom>
                <a:avLst/>
                <a:gdLst>
                  <a:gd name="T0" fmla="*/ 0 w 933"/>
                  <a:gd name="T1" fmla="*/ 124 h 243"/>
                  <a:gd name="T2" fmla="*/ 21 w 933"/>
                  <a:gd name="T3" fmla="*/ 119 h 243"/>
                  <a:gd name="T4" fmla="*/ 37 w 933"/>
                  <a:gd name="T5" fmla="*/ 119 h 243"/>
                  <a:gd name="T6" fmla="*/ 57 w 933"/>
                  <a:gd name="T7" fmla="*/ 119 h 243"/>
                  <a:gd name="T8" fmla="*/ 73 w 933"/>
                  <a:gd name="T9" fmla="*/ 124 h 243"/>
                  <a:gd name="T10" fmla="*/ 94 w 933"/>
                  <a:gd name="T11" fmla="*/ 124 h 243"/>
                  <a:gd name="T12" fmla="*/ 114 w 933"/>
                  <a:gd name="T13" fmla="*/ 129 h 243"/>
                  <a:gd name="T14" fmla="*/ 130 w 933"/>
                  <a:gd name="T15" fmla="*/ 119 h 243"/>
                  <a:gd name="T16" fmla="*/ 151 w 933"/>
                  <a:gd name="T17" fmla="*/ 93 h 243"/>
                  <a:gd name="T18" fmla="*/ 166 w 933"/>
                  <a:gd name="T19" fmla="*/ 52 h 243"/>
                  <a:gd name="T20" fmla="*/ 187 w 933"/>
                  <a:gd name="T21" fmla="*/ 15 h 243"/>
                  <a:gd name="T22" fmla="*/ 208 w 933"/>
                  <a:gd name="T23" fmla="*/ 0 h 243"/>
                  <a:gd name="T24" fmla="*/ 223 w 933"/>
                  <a:gd name="T25" fmla="*/ 5 h 243"/>
                  <a:gd name="T26" fmla="*/ 244 w 933"/>
                  <a:gd name="T27" fmla="*/ 15 h 243"/>
                  <a:gd name="T28" fmla="*/ 260 w 933"/>
                  <a:gd name="T29" fmla="*/ 41 h 243"/>
                  <a:gd name="T30" fmla="*/ 280 w 933"/>
                  <a:gd name="T31" fmla="*/ 78 h 243"/>
                  <a:gd name="T32" fmla="*/ 301 w 933"/>
                  <a:gd name="T33" fmla="*/ 129 h 243"/>
                  <a:gd name="T34" fmla="*/ 317 w 933"/>
                  <a:gd name="T35" fmla="*/ 176 h 243"/>
                  <a:gd name="T36" fmla="*/ 337 w 933"/>
                  <a:gd name="T37" fmla="*/ 218 h 243"/>
                  <a:gd name="T38" fmla="*/ 353 w 933"/>
                  <a:gd name="T39" fmla="*/ 243 h 243"/>
                  <a:gd name="T40" fmla="*/ 374 w 933"/>
                  <a:gd name="T41" fmla="*/ 238 h 243"/>
                  <a:gd name="T42" fmla="*/ 389 w 933"/>
                  <a:gd name="T43" fmla="*/ 218 h 243"/>
                  <a:gd name="T44" fmla="*/ 410 w 933"/>
                  <a:gd name="T45" fmla="*/ 197 h 243"/>
                  <a:gd name="T46" fmla="*/ 431 w 933"/>
                  <a:gd name="T47" fmla="*/ 176 h 243"/>
                  <a:gd name="T48" fmla="*/ 446 w 933"/>
                  <a:gd name="T49" fmla="*/ 161 h 243"/>
                  <a:gd name="T50" fmla="*/ 467 w 933"/>
                  <a:gd name="T51" fmla="*/ 155 h 243"/>
                  <a:gd name="T52" fmla="*/ 482 w 933"/>
                  <a:gd name="T53" fmla="*/ 145 h 243"/>
                  <a:gd name="T54" fmla="*/ 503 w 933"/>
                  <a:gd name="T55" fmla="*/ 140 h 243"/>
                  <a:gd name="T56" fmla="*/ 524 w 933"/>
                  <a:gd name="T57" fmla="*/ 135 h 243"/>
                  <a:gd name="T58" fmla="*/ 539 w 933"/>
                  <a:gd name="T59" fmla="*/ 135 h 243"/>
                  <a:gd name="T60" fmla="*/ 560 w 933"/>
                  <a:gd name="T61" fmla="*/ 129 h 243"/>
                  <a:gd name="T62" fmla="*/ 576 w 933"/>
                  <a:gd name="T63" fmla="*/ 129 h 243"/>
                  <a:gd name="T64" fmla="*/ 596 w 933"/>
                  <a:gd name="T65" fmla="*/ 129 h 243"/>
                  <a:gd name="T66" fmla="*/ 617 w 933"/>
                  <a:gd name="T67" fmla="*/ 124 h 243"/>
                  <a:gd name="T68" fmla="*/ 633 w 933"/>
                  <a:gd name="T69" fmla="*/ 124 h 243"/>
                  <a:gd name="T70" fmla="*/ 654 w 933"/>
                  <a:gd name="T71" fmla="*/ 124 h 243"/>
                  <a:gd name="T72" fmla="*/ 669 w 933"/>
                  <a:gd name="T73" fmla="*/ 124 h 243"/>
                  <a:gd name="T74" fmla="*/ 690 w 933"/>
                  <a:gd name="T75" fmla="*/ 119 h 243"/>
                  <a:gd name="T76" fmla="*/ 705 w 933"/>
                  <a:gd name="T77" fmla="*/ 119 h 243"/>
                  <a:gd name="T78" fmla="*/ 726 w 933"/>
                  <a:gd name="T79" fmla="*/ 119 h 243"/>
                  <a:gd name="T80" fmla="*/ 747 w 933"/>
                  <a:gd name="T81" fmla="*/ 119 h 243"/>
                  <a:gd name="T82" fmla="*/ 762 w 933"/>
                  <a:gd name="T83" fmla="*/ 119 h 243"/>
                  <a:gd name="T84" fmla="*/ 783 w 933"/>
                  <a:gd name="T85" fmla="*/ 119 h 243"/>
                  <a:gd name="T86" fmla="*/ 799 w 933"/>
                  <a:gd name="T87" fmla="*/ 119 h 243"/>
                  <a:gd name="T88" fmla="*/ 819 w 933"/>
                  <a:gd name="T89" fmla="*/ 119 h 243"/>
                  <a:gd name="T90" fmla="*/ 840 w 933"/>
                  <a:gd name="T91" fmla="*/ 119 h 243"/>
                  <a:gd name="T92" fmla="*/ 856 w 933"/>
                  <a:gd name="T93" fmla="*/ 119 h 243"/>
                  <a:gd name="T94" fmla="*/ 876 w 933"/>
                  <a:gd name="T95" fmla="*/ 119 h 243"/>
                  <a:gd name="T96" fmla="*/ 892 w 933"/>
                  <a:gd name="T97" fmla="*/ 119 h 243"/>
                  <a:gd name="T98" fmla="*/ 913 w 933"/>
                  <a:gd name="T99" fmla="*/ 119 h 243"/>
                  <a:gd name="T100" fmla="*/ 933 w 933"/>
                  <a:gd name="T101" fmla="*/ 11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43">
                    <a:moveTo>
                      <a:pt x="0" y="124"/>
                    </a:moveTo>
                    <a:lnTo>
                      <a:pt x="21" y="119"/>
                    </a:lnTo>
                    <a:lnTo>
                      <a:pt x="37" y="119"/>
                    </a:lnTo>
                    <a:lnTo>
                      <a:pt x="57" y="119"/>
                    </a:lnTo>
                    <a:lnTo>
                      <a:pt x="73" y="124"/>
                    </a:lnTo>
                    <a:lnTo>
                      <a:pt x="94" y="124"/>
                    </a:lnTo>
                    <a:lnTo>
                      <a:pt x="114" y="129"/>
                    </a:lnTo>
                    <a:lnTo>
                      <a:pt x="130" y="119"/>
                    </a:lnTo>
                    <a:lnTo>
                      <a:pt x="151" y="93"/>
                    </a:lnTo>
                    <a:lnTo>
                      <a:pt x="166" y="52"/>
                    </a:lnTo>
                    <a:lnTo>
                      <a:pt x="187" y="15"/>
                    </a:lnTo>
                    <a:lnTo>
                      <a:pt x="208" y="0"/>
                    </a:lnTo>
                    <a:lnTo>
                      <a:pt x="223" y="5"/>
                    </a:lnTo>
                    <a:lnTo>
                      <a:pt x="244" y="15"/>
                    </a:lnTo>
                    <a:lnTo>
                      <a:pt x="260" y="41"/>
                    </a:lnTo>
                    <a:lnTo>
                      <a:pt x="280" y="78"/>
                    </a:lnTo>
                    <a:lnTo>
                      <a:pt x="301" y="129"/>
                    </a:lnTo>
                    <a:lnTo>
                      <a:pt x="317" y="176"/>
                    </a:lnTo>
                    <a:lnTo>
                      <a:pt x="337" y="218"/>
                    </a:lnTo>
                    <a:lnTo>
                      <a:pt x="353" y="243"/>
                    </a:lnTo>
                    <a:lnTo>
                      <a:pt x="374" y="238"/>
                    </a:lnTo>
                    <a:lnTo>
                      <a:pt x="389" y="218"/>
                    </a:lnTo>
                    <a:lnTo>
                      <a:pt x="410" y="197"/>
                    </a:lnTo>
                    <a:lnTo>
                      <a:pt x="431" y="176"/>
                    </a:lnTo>
                    <a:lnTo>
                      <a:pt x="446" y="161"/>
                    </a:lnTo>
                    <a:lnTo>
                      <a:pt x="467" y="155"/>
                    </a:lnTo>
                    <a:lnTo>
                      <a:pt x="482" y="145"/>
                    </a:lnTo>
                    <a:lnTo>
                      <a:pt x="503" y="140"/>
                    </a:lnTo>
                    <a:lnTo>
                      <a:pt x="524" y="135"/>
                    </a:lnTo>
                    <a:lnTo>
                      <a:pt x="539" y="135"/>
                    </a:lnTo>
                    <a:lnTo>
                      <a:pt x="560" y="129"/>
                    </a:lnTo>
                    <a:lnTo>
                      <a:pt x="576" y="129"/>
                    </a:lnTo>
                    <a:lnTo>
                      <a:pt x="596" y="129"/>
                    </a:lnTo>
                    <a:lnTo>
                      <a:pt x="617" y="124"/>
                    </a:lnTo>
                    <a:lnTo>
                      <a:pt x="633" y="124"/>
                    </a:lnTo>
                    <a:lnTo>
                      <a:pt x="654" y="124"/>
                    </a:lnTo>
                    <a:lnTo>
                      <a:pt x="669" y="124"/>
                    </a:lnTo>
                    <a:lnTo>
                      <a:pt x="690" y="119"/>
                    </a:lnTo>
                    <a:lnTo>
                      <a:pt x="705" y="119"/>
                    </a:lnTo>
                    <a:lnTo>
                      <a:pt x="726" y="119"/>
                    </a:lnTo>
                    <a:lnTo>
                      <a:pt x="747" y="119"/>
                    </a:lnTo>
                    <a:lnTo>
                      <a:pt x="762" y="119"/>
                    </a:lnTo>
                    <a:lnTo>
                      <a:pt x="783" y="119"/>
                    </a:lnTo>
                    <a:lnTo>
                      <a:pt x="799" y="119"/>
                    </a:lnTo>
                    <a:lnTo>
                      <a:pt x="819" y="119"/>
                    </a:lnTo>
                    <a:lnTo>
                      <a:pt x="840" y="119"/>
                    </a:lnTo>
                    <a:lnTo>
                      <a:pt x="856" y="119"/>
                    </a:lnTo>
                    <a:lnTo>
                      <a:pt x="876" y="119"/>
                    </a:lnTo>
                    <a:lnTo>
                      <a:pt x="892" y="119"/>
                    </a:lnTo>
                    <a:lnTo>
                      <a:pt x="913" y="119"/>
                    </a:lnTo>
                    <a:lnTo>
                      <a:pt x="933"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59" name="Freeform 251"/>
              <p:cNvSpPr>
                <a:spLocks/>
              </p:cNvSpPr>
              <p:nvPr/>
            </p:nvSpPr>
            <p:spPr bwMode="auto">
              <a:xfrm flipH="1">
                <a:off x="3178" y="2332"/>
                <a:ext cx="240" cy="85"/>
              </a:xfrm>
              <a:custGeom>
                <a:avLst/>
                <a:gdLst>
                  <a:gd name="T0" fmla="*/ 0 w 933"/>
                  <a:gd name="T1" fmla="*/ 140 h 260"/>
                  <a:gd name="T2" fmla="*/ 21 w 933"/>
                  <a:gd name="T3" fmla="*/ 140 h 260"/>
                  <a:gd name="T4" fmla="*/ 37 w 933"/>
                  <a:gd name="T5" fmla="*/ 140 h 260"/>
                  <a:gd name="T6" fmla="*/ 57 w 933"/>
                  <a:gd name="T7" fmla="*/ 140 h 260"/>
                  <a:gd name="T8" fmla="*/ 73 w 933"/>
                  <a:gd name="T9" fmla="*/ 140 h 260"/>
                  <a:gd name="T10" fmla="*/ 94 w 933"/>
                  <a:gd name="T11" fmla="*/ 146 h 260"/>
                  <a:gd name="T12" fmla="*/ 114 w 933"/>
                  <a:gd name="T13" fmla="*/ 146 h 260"/>
                  <a:gd name="T14" fmla="*/ 130 w 933"/>
                  <a:gd name="T15" fmla="*/ 135 h 260"/>
                  <a:gd name="T16" fmla="*/ 151 w 933"/>
                  <a:gd name="T17" fmla="*/ 114 h 260"/>
                  <a:gd name="T18" fmla="*/ 166 w 933"/>
                  <a:gd name="T19" fmla="*/ 73 h 260"/>
                  <a:gd name="T20" fmla="*/ 187 w 933"/>
                  <a:gd name="T21" fmla="*/ 31 h 260"/>
                  <a:gd name="T22" fmla="*/ 208 w 933"/>
                  <a:gd name="T23" fmla="*/ 0 h 260"/>
                  <a:gd name="T24" fmla="*/ 223 w 933"/>
                  <a:gd name="T25" fmla="*/ 0 h 260"/>
                  <a:gd name="T26" fmla="*/ 244 w 933"/>
                  <a:gd name="T27" fmla="*/ 42 h 260"/>
                  <a:gd name="T28" fmla="*/ 260 w 933"/>
                  <a:gd name="T29" fmla="*/ 114 h 260"/>
                  <a:gd name="T30" fmla="*/ 280 w 933"/>
                  <a:gd name="T31" fmla="*/ 192 h 260"/>
                  <a:gd name="T32" fmla="*/ 301 w 933"/>
                  <a:gd name="T33" fmla="*/ 244 h 260"/>
                  <a:gd name="T34" fmla="*/ 317 w 933"/>
                  <a:gd name="T35" fmla="*/ 260 h 260"/>
                  <a:gd name="T36" fmla="*/ 337 w 933"/>
                  <a:gd name="T37" fmla="*/ 249 h 260"/>
                  <a:gd name="T38" fmla="*/ 353 w 933"/>
                  <a:gd name="T39" fmla="*/ 223 h 260"/>
                  <a:gd name="T40" fmla="*/ 374 w 933"/>
                  <a:gd name="T41" fmla="*/ 197 h 260"/>
                  <a:gd name="T42" fmla="*/ 389 w 933"/>
                  <a:gd name="T43" fmla="*/ 182 h 260"/>
                  <a:gd name="T44" fmla="*/ 410 w 933"/>
                  <a:gd name="T45" fmla="*/ 171 h 260"/>
                  <a:gd name="T46" fmla="*/ 431 w 933"/>
                  <a:gd name="T47" fmla="*/ 166 h 260"/>
                  <a:gd name="T48" fmla="*/ 446 w 933"/>
                  <a:gd name="T49" fmla="*/ 161 h 260"/>
                  <a:gd name="T50" fmla="*/ 467 w 933"/>
                  <a:gd name="T51" fmla="*/ 156 h 260"/>
                  <a:gd name="T52" fmla="*/ 482 w 933"/>
                  <a:gd name="T53" fmla="*/ 156 h 260"/>
                  <a:gd name="T54" fmla="*/ 503 w 933"/>
                  <a:gd name="T55" fmla="*/ 151 h 260"/>
                  <a:gd name="T56" fmla="*/ 524 w 933"/>
                  <a:gd name="T57" fmla="*/ 151 h 260"/>
                  <a:gd name="T58" fmla="*/ 539 w 933"/>
                  <a:gd name="T59" fmla="*/ 151 h 260"/>
                  <a:gd name="T60" fmla="*/ 560 w 933"/>
                  <a:gd name="T61" fmla="*/ 146 h 260"/>
                  <a:gd name="T62" fmla="*/ 576 w 933"/>
                  <a:gd name="T63" fmla="*/ 146 h 260"/>
                  <a:gd name="T64" fmla="*/ 596 w 933"/>
                  <a:gd name="T65" fmla="*/ 146 h 260"/>
                  <a:gd name="T66" fmla="*/ 617 w 933"/>
                  <a:gd name="T67" fmla="*/ 146 h 260"/>
                  <a:gd name="T68" fmla="*/ 633 w 933"/>
                  <a:gd name="T69" fmla="*/ 146 h 260"/>
                  <a:gd name="T70" fmla="*/ 654 w 933"/>
                  <a:gd name="T71" fmla="*/ 140 h 260"/>
                  <a:gd name="T72" fmla="*/ 669 w 933"/>
                  <a:gd name="T73" fmla="*/ 140 h 260"/>
                  <a:gd name="T74" fmla="*/ 690 w 933"/>
                  <a:gd name="T75" fmla="*/ 140 h 260"/>
                  <a:gd name="T76" fmla="*/ 705 w 933"/>
                  <a:gd name="T77" fmla="*/ 140 h 260"/>
                  <a:gd name="T78" fmla="*/ 726 w 933"/>
                  <a:gd name="T79" fmla="*/ 140 h 260"/>
                  <a:gd name="T80" fmla="*/ 747 w 933"/>
                  <a:gd name="T81" fmla="*/ 140 h 260"/>
                  <a:gd name="T82" fmla="*/ 762 w 933"/>
                  <a:gd name="T83" fmla="*/ 140 h 260"/>
                  <a:gd name="T84" fmla="*/ 783 w 933"/>
                  <a:gd name="T85" fmla="*/ 140 h 260"/>
                  <a:gd name="T86" fmla="*/ 799 w 933"/>
                  <a:gd name="T87" fmla="*/ 140 h 260"/>
                  <a:gd name="T88" fmla="*/ 819 w 933"/>
                  <a:gd name="T89" fmla="*/ 140 h 260"/>
                  <a:gd name="T90" fmla="*/ 840 w 933"/>
                  <a:gd name="T91" fmla="*/ 140 h 260"/>
                  <a:gd name="T92" fmla="*/ 856 w 933"/>
                  <a:gd name="T93" fmla="*/ 140 h 260"/>
                  <a:gd name="T94" fmla="*/ 876 w 933"/>
                  <a:gd name="T95" fmla="*/ 135 h 260"/>
                  <a:gd name="T96" fmla="*/ 892 w 933"/>
                  <a:gd name="T97" fmla="*/ 140 h 260"/>
                  <a:gd name="T98" fmla="*/ 913 w 933"/>
                  <a:gd name="T99" fmla="*/ 140 h 260"/>
                  <a:gd name="T100" fmla="*/ 933 w 933"/>
                  <a:gd name="T101" fmla="*/ 1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0">
                    <a:moveTo>
                      <a:pt x="0" y="140"/>
                    </a:moveTo>
                    <a:lnTo>
                      <a:pt x="21" y="140"/>
                    </a:lnTo>
                    <a:lnTo>
                      <a:pt x="37" y="140"/>
                    </a:lnTo>
                    <a:lnTo>
                      <a:pt x="57" y="140"/>
                    </a:lnTo>
                    <a:lnTo>
                      <a:pt x="73" y="140"/>
                    </a:lnTo>
                    <a:lnTo>
                      <a:pt x="94" y="146"/>
                    </a:lnTo>
                    <a:lnTo>
                      <a:pt x="114" y="146"/>
                    </a:lnTo>
                    <a:lnTo>
                      <a:pt x="130" y="135"/>
                    </a:lnTo>
                    <a:lnTo>
                      <a:pt x="151" y="114"/>
                    </a:lnTo>
                    <a:lnTo>
                      <a:pt x="166" y="73"/>
                    </a:lnTo>
                    <a:lnTo>
                      <a:pt x="187" y="31"/>
                    </a:lnTo>
                    <a:lnTo>
                      <a:pt x="208" y="0"/>
                    </a:lnTo>
                    <a:lnTo>
                      <a:pt x="223" y="0"/>
                    </a:lnTo>
                    <a:lnTo>
                      <a:pt x="244" y="42"/>
                    </a:lnTo>
                    <a:lnTo>
                      <a:pt x="260" y="114"/>
                    </a:lnTo>
                    <a:lnTo>
                      <a:pt x="280" y="192"/>
                    </a:lnTo>
                    <a:lnTo>
                      <a:pt x="301" y="244"/>
                    </a:lnTo>
                    <a:lnTo>
                      <a:pt x="317" y="260"/>
                    </a:lnTo>
                    <a:lnTo>
                      <a:pt x="337" y="249"/>
                    </a:lnTo>
                    <a:lnTo>
                      <a:pt x="353" y="223"/>
                    </a:lnTo>
                    <a:lnTo>
                      <a:pt x="374" y="197"/>
                    </a:lnTo>
                    <a:lnTo>
                      <a:pt x="389" y="182"/>
                    </a:lnTo>
                    <a:lnTo>
                      <a:pt x="410" y="171"/>
                    </a:lnTo>
                    <a:lnTo>
                      <a:pt x="431" y="166"/>
                    </a:lnTo>
                    <a:lnTo>
                      <a:pt x="446" y="161"/>
                    </a:lnTo>
                    <a:lnTo>
                      <a:pt x="467" y="156"/>
                    </a:lnTo>
                    <a:lnTo>
                      <a:pt x="482" y="156"/>
                    </a:lnTo>
                    <a:lnTo>
                      <a:pt x="503" y="151"/>
                    </a:lnTo>
                    <a:lnTo>
                      <a:pt x="524" y="151"/>
                    </a:lnTo>
                    <a:lnTo>
                      <a:pt x="539" y="151"/>
                    </a:lnTo>
                    <a:lnTo>
                      <a:pt x="560" y="146"/>
                    </a:lnTo>
                    <a:lnTo>
                      <a:pt x="576" y="146"/>
                    </a:lnTo>
                    <a:lnTo>
                      <a:pt x="596" y="146"/>
                    </a:lnTo>
                    <a:lnTo>
                      <a:pt x="617" y="146"/>
                    </a:lnTo>
                    <a:lnTo>
                      <a:pt x="633" y="146"/>
                    </a:lnTo>
                    <a:lnTo>
                      <a:pt x="654" y="140"/>
                    </a:lnTo>
                    <a:lnTo>
                      <a:pt x="669" y="140"/>
                    </a:lnTo>
                    <a:lnTo>
                      <a:pt x="690" y="140"/>
                    </a:lnTo>
                    <a:lnTo>
                      <a:pt x="705" y="140"/>
                    </a:lnTo>
                    <a:lnTo>
                      <a:pt x="726" y="140"/>
                    </a:lnTo>
                    <a:lnTo>
                      <a:pt x="747" y="140"/>
                    </a:lnTo>
                    <a:lnTo>
                      <a:pt x="762" y="140"/>
                    </a:lnTo>
                    <a:lnTo>
                      <a:pt x="783" y="140"/>
                    </a:lnTo>
                    <a:lnTo>
                      <a:pt x="799" y="140"/>
                    </a:lnTo>
                    <a:lnTo>
                      <a:pt x="819" y="140"/>
                    </a:lnTo>
                    <a:lnTo>
                      <a:pt x="840" y="140"/>
                    </a:lnTo>
                    <a:lnTo>
                      <a:pt x="856" y="140"/>
                    </a:lnTo>
                    <a:lnTo>
                      <a:pt x="876" y="135"/>
                    </a:lnTo>
                    <a:lnTo>
                      <a:pt x="892" y="140"/>
                    </a:lnTo>
                    <a:lnTo>
                      <a:pt x="913" y="140"/>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0" name="Freeform 252"/>
              <p:cNvSpPr>
                <a:spLocks/>
              </p:cNvSpPr>
              <p:nvPr/>
            </p:nvSpPr>
            <p:spPr bwMode="auto">
              <a:xfrm flipH="1">
                <a:off x="3178" y="2332"/>
                <a:ext cx="240" cy="85"/>
              </a:xfrm>
              <a:custGeom>
                <a:avLst/>
                <a:gdLst>
                  <a:gd name="T0" fmla="*/ 0 w 933"/>
                  <a:gd name="T1" fmla="*/ 140 h 260"/>
                  <a:gd name="T2" fmla="*/ 21 w 933"/>
                  <a:gd name="T3" fmla="*/ 140 h 260"/>
                  <a:gd name="T4" fmla="*/ 37 w 933"/>
                  <a:gd name="T5" fmla="*/ 140 h 260"/>
                  <a:gd name="T6" fmla="*/ 57 w 933"/>
                  <a:gd name="T7" fmla="*/ 140 h 260"/>
                  <a:gd name="T8" fmla="*/ 73 w 933"/>
                  <a:gd name="T9" fmla="*/ 140 h 260"/>
                  <a:gd name="T10" fmla="*/ 94 w 933"/>
                  <a:gd name="T11" fmla="*/ 146 h 260"/>
                  <a:gd name="T12" fmla="*/ 114 w 933"/>
                  <a:gd name="T13" fmla="*/ 146 h 260"/>
                  <a:gd name="T14" fmla="*/ 130 w 933"/>
                  <a:gd name="T15" fmla="*/ 135 h 260"/>
                  <a:gd name="T16" fmla="*/ 151 w 933"/>
                  <a:gd name="T17" fmla="*/ 114 h 260"/>
                  <a:gd name="T18" fmla="*/ 166 w 933"/>
                  <a:gd name="T19" fmla="*/ 73 h 260"/>
                  <a:gd name="T20" fmla="*/ 187 w 933"/>
                  <a:gd name="T21" fmla="*/ 31 h 260"/>
                  <a:gd name="T22" fmla="*/ 208 w 933"/>
                  <a:gd name="T23" fmla="*/ 0 h 260"/>
                  <a:gd name="T24" fmla="*/ 223 w 933"/>
                  <a:gd name="T25" fmla="*/ 0 h 260"/>
                  <a:gd name="T26" fmla="*/ 244 w 933"/>
                  <a:gd name="T27" fmla="*/ 42 h 260"/>
                  <a:gd name="T28" fmla="*/ 260 w 933"/>
                  <a:gd name="T29" fmla="*/ 114 h 260"/>
                  <a:gd name="T30" fmla="*/ 280 w 933"/>
                  <a:gd name="T31" fmla="*/ 192 h 260"/>
                  <a:gd name="T32" fmla="*/ 301 w 933"/>
                  <a:gd name="T33" fmla="*/ 244 h 260"/>
                  <a:gd name="T34" fmla="*/ 317 w 933"/>
                  <a:gd name="T35" fmla="*/ 260 h 260"/>
                  <a:gd name="T36" fmla="*/ 337 w 933"/>
                  <a:gd name="T37" fmla="*/ 249 h 260"/>
                  <a:gd name="T38" fmla="*/ 353 w 933"/>
                  <a:gd name="T39" fmla="*/ 223 h 260"/>
                  <a:gd name="T40" fmla="*/ 374 w 933"/>
                  <a:gd name="T41" fmla="*/ 197 h 260"/>
                  <a:gd name="T42" fmla="*/ 389 w 933"/>
                  <a:gd name="T43" fmla="*/ 182 h 260"/>
                  <a:gd name="T44" fmla="*/ 410 w 933"/>
                  <a:gd name="T45" fmla="*/ 171 h 260"/>
                  <a:gd name="T46" fmla="*/ 431 w 933"/>
                  <a:gd name="T47" fmla="*/ 166 h 260"/>
                  <a:gd name="T48" fmla="*/ 446 w 933"/>
                  <a:gd name="T49" fmla="*/ 161 h 260"/>
                  <a:gd name="T50" fmla="*/ 467 w 933"/>
                  <a:gd name="T51" fmla="*/ 156 h 260"/>
                  <a:gd name="T52" fmla="*/ 482 w 933"/>
                  <a:gd name="T53" fmla="*/ 156 h 260"/>
                  <a:gd name="T54" fmla="*/ 503 w 933"/>
                  <a:gd name="T55" fmla="*/ 151 h 260"/>
                  <a:gd name="T56" fmla="*/ 524 w 933"/>
                  <a:gd name="T57" fmla="*/ 151 h 260"/>
                  <a:gd name="T58" fmla="*/ 539 w 933"/>
                  <a:gd name="T59" fmla="*/ 151 h 260"/>
                  <a:gd name="T60" fmla="*/ 560 w 933"/>
                  <a:gd name="T61" fmla="*/ 146 h 260"/>
                  <a:gd name="T62" fmla="*/ 576 w 933"/>
                  <a:gd name="T63" fmla="*/ 146 h 260"/>
                  <a:gd name="T64" fmla="*/ 596 w 933"/>
                  <a:gd name="T65" fmla="*/ 146 h 260"/>
                  <a:gd name="T66" fmla="*/ 617 w 933"/>
                  <a:gd name="T67" fmla="*/ 146 h 260"/>
                  <a:gd name="T68" fmla="*/ 633 w 933"/>
                  <a:gd name="T69" fmla="*/ 146 h 260"/>
                  <a:gd name="T70" fmla="*/ 654 w 933"/>
                  <a:gd name="T71" fmla="*/ 140 h 260"/>
                  <a:gd name="T72" fmla="*/ 669 w 933"/>
                  <a:gd name="T73" fmla="*/ 140 h 260"/>
                  <a:gd name="T74" fmla="*/ 690 w 933"/>
                  <a:gd name="T75" fmla="*/ 140 h 260"/>
                  <a:gd name="T76" fmla="*/ 705 w 933"/>
                  <a:gd name="T77" fmla="*/ 140 h 260"/>
                  <a:gd name="T78" fmla="*/ 726 w 933"/>
                  <a:gd name="T79" fmla="*/ 140 h 260"/>
                  <a:gd name="T80" fmla="*/ 747 w 933"/>
                  <a:gd name="T81" fmla="*/ 140 h 260"/>
                  <a:gd name="T82" fmla="*/ 762 w 933"/>
                  <a:gd name="T83" fmla="*/ 140 h 260"/>
                  <a:gd name="T84" fmla="*/ 783 w 933"/>
                  <a:gd name="T85" fmla="*/ 140 h 260"/>
                  <a:gd name="T86" fmla="*/ 799 w 933"/>
                  <a:gd name="T87" fmla="*/ 140 h 260"/>
                  <a:gd name="T88" fmla="*/ 819 w 933"/>
                  <a:gd name="T89" fmla="*/ 140 h 260"/>
                  <a:gd name="T90" fmla="*/ 840 w 933"/>
                  <a:gd name="T91" fmla="*/ 140 h 260"/>
                  <a:gd name="T92" fmla="*/ 856 w 933"/>
                  <a:gd name="T93" fmla="*/ 140 h 260"/>
                  <a:gd name="T94" fmla="*/ 876 w 933"/>
                  <a:gd name="T95" fmla="*/ 135 h 260"/>
                  <a:gd name="T96" fmla="*/ 892 w 933"/>
                  <a:gd name="T97" fmla="*/ 140 h 260"/>
                  <a:gd name="T98" fmla="*/ 913 w 933"/>
                  <a:gd name="T99" fmla="*/ 140 h 260"/>
                  <a:gd name="T100" fmla="*/ 933 w 933"/>
                  <a:gd name="T101" fmla="*/ 14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0">
                    <a:moveTo>
                      <a:pt x="0" y="140"/>
                    </a:moveTo>
                    <a:lnTo>
                      <a:pt x="21" y="140"/>
                    </a:lnTo>
                    <a:lnTo>
                      <a:pt x="37" y="140"/>
                    </a:lnTo>
                    <a:lnTo>
                      <a:pt x="57" y="140"/>
                    </a:lnTo>
                    <a:lnTo>
                      <a:pt x="73" y="140"/>
                    </a:lnTo>
                    <a:lnTo>
                      <a:pt x="94" y="146"/>
                    </a:lnTo>
                    <a:lnTo>
                      <a:pt x="114" y="146"/>
                    </a:lnTo>
                    <a:lnTo>
                      <a:pt x="130" y="135"/>
                    </a:lnTo>
                    <a:lnTo>
                      <a:pt x="151" y="114"/>
                    </a:lnTo>
                    <a:lnTo>
                      <a:pt x="166" y="73"/>
                    </a:lnTo>
                    <a:lnTo>
                      <a:pt x="187" y="31"/>
                    </a:lnTo>
                    <a:lnTo>
                      <a:pt x="208" y="0"/>
                    </a:lnTo>
                    <a:lnTo>
                      <a:pt x="223" y="0"/>
                    </a:lnTo>
                    <a:lnTo>
                      <a:pt x="244" y="42"/>
                    </a:lnTo>
                    <a:lnTo>
                      <a:pt x="260" y="114"/>
                    </a:lnTo>
                    <a:lnTo>
                      <a:pt x="280" y="192"/>
                    </a:lnTo>
                    <a:lnTo>
                      <a:pt x="301" y="244"/>
                    </a:lnTo>
                    <a:lnTo>
                      <a:pt x="317" y="260"/>
                    </a:lnTo>
                    <a:lnTo>
                      <a:pt x="337" y="249"/>
                    </a:lnTo>
                    <a:lnTo>
                      <a:pt x="353" y="223"/>
                    </a:lnTo>
                    <a:lnTo>
                      <a:pt x="374" y="197"/>
                    </a:lnTo>
                    <a:lnTo>
                      <a:pt x="389" y="182"/>
                    </a:lnTo>
                    <a:lnTo>
                      <a:pt x="410" y="171"/>
                    </a:lnTo>
                    <a:lnTo>
                      <a:pt x="431" y="166"/>
                    </a:lnTo>
                    <a:lnTo>
                      <a:pt x="446" y="161"/>
                    </a:lnTo>
                    <a:lnTo>
                      <a:pt x="467" y="156"/>
                    </a:lnTo>
                    <a:lnTo>
                      <a:pt x="482" y="156"/>
                    </a:lnTo>
                    <a:lnTo>
                      <a:pt x="503" y="151"/>
                    </a:lnTo>
                    <a:lnTo>
                      <a:pt x="524" y="151"/>
                    </a:lnTo>
                    <a:lnTo>
                      <a:pt x="539" y="151"/>
                    </a:lnTo>
                    <a:lnTo>
                      <a:pt x="560" y="146"/>
                    </a:lnTo>
                    <a:lnTo>
                      <a:pt x="576" y="146"/>
                    </a:lnTo>
                    <a:lnTo>
                      <a:pt x="596" y="146"/>
                    </a:lnTo>
                    <a:lnTo>
                      <a:pt x="617" y="146"/>
                    </a:lnTo>
                    <a:lnTo>
                      <a:pt x="633" y="146"/>
                    </a:lnTo>
                    <a:lnTo>
                      <a:pt x="654" y="140"/>
                    </a:lnTo>
                    <a:lnTo>
                      <a:pt x="669" y="140"/>
                    </a:lnTo>
                    <a:lnTo>
                      <a:pt x="690" y="140"/>
                    </a:lnTo>
                    <a:lnTo>
                      <a:pt x="705" y="140"/>
                    </a:lnTo>
                    <a:lnTo>
                      <a:pt x="726" y="140"/>
                    </a:lnTo>
                    <a:lnTo>
                      <a:pt x="747" y="140"/>
                    </a:lnTo>
                    <a:lnTo>
                      <a:pt x="762" y="140"/>
                    </a:lnTo>
                    <a:lnTo>
                      <a:pt x="783" y="140"/>
                    </a:lnTo>
                    <a:lnTo>
                      <a:pt x="799" y="140"/>
                    </a:lnTo>
                    <a:lnTo>
                      <a:pt x="819" y="140"/>
                    </a:lnTo>
                    <a:lnTo>
                      <a:pt x="840" y="140"/>
                    </a:lnTo>
                    <a:lnTo>
                      <a:pt x="856" y="140"/>
                    </a:lnTo>
                    <a:lnTo>
                      <a:pt x="876" y="135"/>
                    </a:lnTo>
                    <a:lnTo>
                      <a:pt x="892" y="140"/>
                    </a:lnTo>
                    <a:lnTo>
                      <a:pt x="913" y="140"/>
                    </a:lnTo>
                    <a:lnTo>
                      <a:pt x="933" y="140"/>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1" name="Freeform 253"/>
              <p:cNvSpPr>
                <a:spLocks/>
              </p:cNvSpPr>
              <p:nvPr/>
            </p:nvSpPr>
            <p:spPr bwMode="auto">
              <a:xfrm flipH="1">
                <a:off x="3178" y="2259"/>
                <a:ext cx="240" cy="53"/>
              </a:xfrm>
              <a:custGeom>
                <a:avLst/>
                <a:gdLst>
                  <a:gd name="T0" fmla="*/ 0 w 933"/>
                  <a:gd name="T1" fmla="*/ 83 h 161"/>
                  <a:gd name="T2" fmla="*/ 21 w 933"/>
                  <a:gd name="T3" fmla="*/ 83 h 161"/>
                  <a:gd name="T4" fmla="*/ 37 w 933"/>
                  <a:gd name="T5" fmla="*/ 83 h 161"/>
                  <a:gd name="T6" fmla="*/ 57 w 933"/>
                  <a:gd name="T7" fmla="*/ 89 h 161"/>
                  <a:gd name="T8" fmla="*/ 73 w 933"/>
                  <a:gd name="T9" fmla="*/ 89 h 161"/>
                  <a:gd name="T10" fmla="*/ 94 w 933"/>
                  <a:gd name="T11" fmla="*/ 89 h 161"/>
                  <a:gd name="T12" fmla="*/ 114 w 933"/>
                  <a:gd name="T13" fmla="*/ 78 h 161"/>
                  <a:gd name="T14" fmla="*/ 130 w 933"/>
                  <a:gd name="T15" fmla="*/ 52 h 161"/>
                  <a:gd name="T16" fmla="*/ 151 w 933"/>
                  <a:gd name="T17" fmla="*/ 16 h 161"/>
                  <a:gd name="T18" fmla="*/ 166 w 933"/>
                  <a:gd name="T19" fmla="*/ 0 h 161"/>
                  <a:gd name="T20" fmla="*/ 187 w 933"/>
                  <a:gd name="T21" fmla="*/ 16 h 161"/>
                  <a:gd name="T22" fmla="*/ 208 w 933"/>
                  <a:gd name="T23" fmla="*/ 68 h 161"/>
                  <a:gd name="T24" fmla="*/ 223 w 933"/>
                  <a:gd name="T25" fmla="*/ 130 h 161"/>
                  <a:gd name="T26" fmla="*/ 244 w 933"/>
                  <a:gd name="T27" fmla="*/ 161 h 161"/>
                  <a:gd name="T28" fmla="*/ 260 w 933"/>
                  <a:gd name="T29" fmla="*/ 151 h 161"/>
                  <a:gd name="T30" fmla="*/ 280 w 933"/>
                  <a:gd name="T31" fmla="*/ 125 h 161"/>
                  <a:gd name="T32" fmla="*/ 301 w 933"/>
                  <a:gd name="T33" fmla="*/ 99 h 161"/>
                  <a:gd name="T34" fmla="*/ 317 w 933"/>
                  <a:gd name="T35" fmla="*/ 83 h 161"/>
                  <a:gd name="T36" fmla="*/ 337 w 933"/>
                  <a:gd name="T37" fmla="*/ 83 h 161"/>
                  <a:gd name="T38" fmla="*/ 353 w 933"/>
                  <a:gd name="T39" fmla="*/ 89 h 161"/>
                  <a:gd name="T40" fmla="*/ 374 w 933"/>
                  <a:gd name="T41" fmla="*/ 89 h 161"/>
                  <a:gd name="T42" fmla="*/ 389 w 933"/>
                  <a:gd name="T43" fmla="*/ 94 h 161"/>
                  <a:gd name="T44" fmla="*/ 410 w 933"/>
                  <a:gd name="T45" fmla="*/ 94 h 161"/>
                  <a:gd name="T46" fmla="*/ 431 w 933"/>
                  <a:gd name="T47" fmla="*/ 94 h 161"/>
                  <a:gd name="T48" fmla="*/ 446 w 933"/>
                  <a:gd name="T49" fmla="*/ 94 h 161"/>
                  <a:gd name="T50" fmla="*/ 467 w 933"/>
                  <a:gd name="T51" fmla="*/ 89 h 161"/>
                  <a:gd name="T52" fmla="*/ 482 w 933"/>
                  <a:gd name="T53" fmla="*/ 89 h 161"/>
                  <a:gd name="T54" fmla="*/ 503 w 933"/>
                  <a:gd name="T55" fmla="*/ 89 h 161"/>
                  <a:gd name="T56" fmla="*/ 524 w 933"/>
                  <a:gd name="T57" fmla="*/ 89 h 161"/>
                  <a:gd name="T58" fmla="*/ 539 w 933"/>
                  <a:gd name="T59" fmla="*/ 89 h 161"/>
                  <a:gd name="T60" fmla="*/ 560 w 933"/>
                  <a:gd name="T61" fmla="*/ 89 h 161"/>
                  <a:gd name="T62" fmla="*/ 576 w 933"/>
                  <a:gd name="T63" fmla="*/ 89 h 161"/>
                  <a:gd name="T64" fmla="*/ 596 w 933"/>
                  <a:gd name="T65" fmla="*/ 89 h 161"/>
                  <a:gd name="T66" fmla="*/ 617 w 933"/>
                  <a:gd name="T67" fmla="*/ 89 h 161"/>
                  <a:gd name="T68" fmla="*/ 633 w 933"/>
                  <a:gd name="T69" fmla="*/ 89 h 161"/>
                  <a:gd name="T70" fmla="*/ 654 w 933"/>
                  <a:gd name="T71" fmla="*/ 89 h 161"/>
                  <a:gd name="T72" fmla="*/ 669 w 933"/>
                  <a:gd name="T73" fmla="*/ 89 h 161"/>
                  <a:gd name="T74" fmla="*/ 690 w 933"/>
                  <a:gd name="T75" fmla="*/ 89 h 161"/>
                  <a:gd name="T76" fmla="*/ 705 w 933"/>
                  <a:gd name="T77" fmla="*/ 89 h 161"/>
                  <a:gd name="T78" fmla="*/ 726 w 933"/>
                  <a:gd name="T79" fmla="*/ 83 h 161"/>
                  <a:gd name="T80" fmla="*/ 747 w 933"/>
                  <a:gd name="T81" fmla="*/ 89 h 161"/>
                  <a:gd name="T82" fmla="*/ 762 w 933"/>
                  <a:gd name="T83" fmla="*/ 83 h 161"/>
                  <a:gd name="T84" fmla="*/ 783 w 933"/>
                  <a:gd name="T85" fmla="*/ 83 h 161"/>
                  <a:gd name="T86" fmla="*/ 799 w 933"/>
                  <a:gd name="T87" fmla="*/ 83 h 161"/>
                  <a:gd name="T88" fmla="*/ 819 w 933"/>
                  <a:gd name="T89" fmla="*/ 83 h 161"/>
                  <a:gd name="T90" fmla="*/ 840 w 933"/>
                  <a:gd name="T91" fmla="*/ 83 h 161"/>
                  <a:gd name="T92" fmla="*/ 856 w 933"/>
                  <a:gd name="T93" fmla="*/ 83 h 161"/>
                  <a:gd name="T94" fmla="*/ 876 w 933"/>
                  <a:gd name="T95" fmla="*/ 89 h 161"/>
                  <a:gd name="T96" fmla="*/ 892 w 933"/>
                  <a:gd name="T97" fmla="*/ 89 h 161"/>
                  <a:gd name="T98" fmla="*/ 913 w 933"/>
                  <a:gd name="T99" fmla="*/ 83 h 161"/>
                  <a:gd name="T100" fmla="*/ 933 w 933"/>
                  <a:gd name="T101" fmla="*/ 8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1">
                    <a:moveTo>
                      <a:pt x="0" y="83"/>
                    </a:moveTo>
                    <a:lnTo>
                      <a:pt x="21" y="83"/>
                    </a:lnTo>
                    <a:lnTo>
                      <a:pt x="37" y="83"/>
                    </a:lnTo>
                    <a:lnTo>
                      <a:pt x="57" y="89"/>
                    </a:lnTo>
                    <a:lnTo>
                      <a:pt x="73" y="89"/>
                    </a:lnTo>
                    <a:lnTo>
                      <a:pt x="94" y="89"/>
                    </a:lnTo>
                    <a:lnTo>
                      <a:pt x="114" y="78"/>
                    </a:lnTo>
                    <a:lnTo>
                      <a:pt x="130" y="52"/>
                    </a:lnTo>
                    <a:lnTo>
                      <a:pt x="151" y="16"/>
                    </a:lnTo>
                    <a:lnTo>
                      <a:pt x="166" y="0"/>
                    </a:lnTo>
                    <a:lnTo>
                      <a:pt x="187" y="16"/>
                    </a:lnTo>
                    <a:lnTo>
                      <a:pt x="208" y="68"/>
                    </a:lnTo>
                    <a:lnTo>
                      <a:pt x="223" y="130"/>
                    </a:lnTo>
                    <a:lnTo>
                      <a:pt x="244" y="161"/>
                    </a:lnTo>
                    <a:lnTo>
                      <a:pt x="260" y="151"/>
                    </a:lnTo>
                    <a:lnTo>
                      <a:pt x="280" y="125"/>
                    </a:lnTo>
                    <a:lnTo>
                      <a:pt x="301" y="99"/>
                    </a:lnTo>
                    <a:lnTo>
                      <a:pt x="317" y="83"/>
                    </a:lnTo>
                    <a:lnTo>
                      <a:pt x="337" y="83"/>
                    </a:lnTo>
                    <a:lnTo>
                      <a:pt x="353" y="89"/>
                    </a:lnTo>
                    <a:lnTo>
                      <a:pt x="374" y="89"/>
                    </a:lnTo>
                    <a:lnTo>
                      <a:pt x="389" y="94"/>
                    </a:lnTo>
                    <a:lnTo>
                      <a:pt x="410" y="94"/>
                    </a:lnTo>
                    <a:lnTo>
                      <a:pt x="431" y="94"/>
                    </a:lnTo>
                    <a:lnTo>
                      <a:pt x="446" y="94"/>
                    </a:lnTo>
                    <a:lnTo>
                      <a:pt x="467" y="89"/>
                    </a:lnTo>
                    <a:lnTo>
                      <a:pt x="482" y="89"/>
                    </a:lnTo>
                    <a:lnTo>
                      <a:pt x="503" y="89"/>
                    </a:lnTo>
                    <a:lnTo>
                      <a:pt x="524" y="89"/>
                    </a:lnTo>
                    <a:lnTo>
                      <a:pt x="539" y="89"/>
                    </a:lnTo>
                    <a:lnTo>
                      <a:pt x="560" y="89"/>
                    </a:lnTo>
                    <a:lnTo>
                      <a:pt x="576" y="89"/>
                    </a:lnTo>
                    <a:lnTo>
                      <a:pt x="596" y="89"/>
                    </a:lnTo>
                    <a:lnTo>
                      <a:pt x="617" y="89"/>
                    </a:lnTo>
                    <a:lnTo>
                      <a:pt x="633" y="89"/>
                    </a:lnTo>
                    <a:lnTo>
                      <a:pt x="654" y="89"/>
                    </a:lnTo>
                    <a:lnTo>
                      <a:pt x="669" y="89"/>
                    </a:lnTo>
                    <a:lnTo>
                      <a:pt x="690" y="89"/>
                    </a:lnTo>
                    <a:lnTo>
                      <a:pt x="705" y="89"/>
                    </a:lnTo>
                    <a:lnTo>
                      <a:pt x="726" y="83"/>
                    </a:lnTo>
                    <a:lnTo>
                      <a:pt x="747" y="89"/>
                    </a:lnTo>
                    <a:lnTo>
                      <a:pt x="762" y="83"/>
                    </a:lnTo>
                    <a:lnTo>
                      <a:pt x="783" y="83"/>
                    </a:lnTo>
                    <a:lnTo>
                      <a:pt x="799" y="83"/>
                    </a:lnTo>
                    <a:lnTo>
                      <a:pt x="819" y="83"/>
                    </a:lnTo>
                    <a:lnTo>
                      <a:pt x="840" y="83"/>
                    </a:lnTo>
                    <a:lnTo>
                      <a:pt x="856" y="83"/>
                    </a:lnTo>
                    <a:lnTo>
                      <a:pt x="876" y="89"/>
                    </a:lnTo>
                    <a:lnTo>
                      <a:pt x="892" y="89"/>
                    </a:lnTo>
                    <a:lnTo>
                      <a:pt x="913" y="83"/>
                    </a:lnTo>
                    <a:lnTo>
                      <a:pt x="933"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2" name="Freeform 254"/>
              <p:cNvSpPr>
                <a:spLocks/>
              </p:cNvSpPr>
              <p:nvPr/>
            </p:nvSpPr>
            <p:spPr bwMode="auto">
              <a:xfrm flipH="1">
                <a:off x="3178" y="2259"/>
                <a:ext cx="240" cy="53"/>
              </a:xfrm>
              <a:custGeom>
                <a:avLst/>
                <a:gdLst>
                  <a:gd name="T0" fmla="*/ 0 w 933"/>
                  <a:gd name="T1" fmla="*/ 83 h 161"/>
                  <a:gd name="T2" fmla="*/ 21 w 933"/>
                  <a:gd name="T3" fmla="*/ 83 h 161"/>
                  <a:gd name="T4" fmla="*/ 37 w 933"/>
                  <a:gd name="T5" fmla="*/ 83 h 161"/>
                  <a:gd name="T6" fmla="*/ 57 w 933"/>
                  <a:gd name="T7" fmla="*/ 89 h 161"/>
                  <a:gd name="T8" fmla="*/ 73 w 933"/>
                  <a:gd name="T9" fmla="*/ 89 h 161"/>
                  <a:gd name="T10" fmla="*/ 94 w 933"/>
                  <a:gd name="T11" fmla="*/ 89 h 161"/>
                  <a:gd name="T12" fmla="*/ 114 w 933"/>
                  <a:gd name="T13" fmla="*/ 78 h 161"/>
                  <a:gd name="T14" fmla="*/ 130 w 933"/>
                  <a:gd name="T15" fmla="*/ 52 h 161"/>
                  <a:gd name="T16" fmla="*/ 151 w 933"/>
                  <a:gd name="T17" fmla="*/ 16 h 161"/>
                  <a:gd name="T18" fmla="*/ 166 w 933"/>
                  <a:gd name="T19" fmla="*/ 0 h 161"/>
                  <a:gd name="T20" fmla="*/ 187 w 933"/>
                  <a:gd name="T21" fmla="*/ 16 h 161"/>
                  <a:gd name="T22" fmla="*/ 208 w 933"/>
                  <a:gd name="T23" fmla="*/ 68 h 161"/>
                  <a:gd name="T24" fmla="*/ 223 w 933"/>
                  <a:gd name="T25" fmla="*/ 130 h 161"/>
                  <a:gd name="T26" fmla="*/ 244 w 933"/>
                  <a:gd name="T27" fmla="*/ 161 h 161"/>
                  <a:gd name="T28" fmla="*/ 260 w 933"/>
                  <a:gd name="T29" fmla="*/ 151 h 161"/>
                  <a:gd name="T30" fmla="*/ 280 w 933"/>
                  <a:gd name="T31" fmla="*/ 125 h 161"/>
                  <a:gd name="T32" fmla="*/ 301 w 933"/>
                  <a:gd name="T33" fmla="*/ 99 h 161"/>
                  <a:gd name="T34" fmla="*/ 317 w 933"/>
                  <a:gd name="T35" fmla="*/ 83 h 161"/>
                  <a:gd name="T36" fmla="*/ 337 w 933"/>
                  <a:gd name="T37" fmla="*/ 83 h 161"/>
                  <a:gd name="T38" fmla="*/ 353 w 933"/>
                  <a:gd name="T39" fmla="*/ 89 h 161"/>
                  <a:gd name="T40" fmla="*/ 374 w 933"/>
                  <a:gd name="T41" fmla="*/ 89 h 161"/>
                  <a:gd name="T42" fmla="*/ 389 w 933"/>
                  <a:gd name="T43" fmla="*/ 94 h 161"/>
                  <a:gd name="T44" fmla="*/ 410 w 933"/>
                  <a:gd name="T45" fmla="*/ 94 h 161"/>
                  <a:gd name="T46" fmla="*/ 431 w 933"/>
                  <a:gd name="T47" fmla="*/ 94 h 161"/>
                  <a:gd name="T48" fmla="*/ 446 w 933"/>
                  <a:gd name="T49" fmla="*/ 94 h 161"/>
                  <a:gd name="T50" fmla="*/ 467 w 933"/>
                  <a:gd name="T51" fmla="*/ 89 h 161"/>
                  <a:gd name="T52" fmla="*/ 482 w 933"/>
                  <a:gd name="T53" fmla="*/ 89 h 161"/>
                  <a:gd name="T54" fmla="*/ 503 w 933"/>
                  <a:gd name="T55" fmla="*/ 89 h 161"/>
                  <a:gd name="T56" fmla="*/ 524 w 933"/>
                  <a:gd name="T57" fmla="*/ 89 h 161"/>
                  <a:gd name="T58" fmla="*/ 539 w 933"/>
                  <a:gd name="T59" fmla="*/ 89 h 161"/>
                  <a:gd name="T60" fmla="*/ 560 w 933"/>
                  <a:gd name="T61" fmla="*/ 89 h 161"/>
                  <a:gd name="T62" fmla="*/ 576 w 933"/>
                  <a:gd name="T63" fmla="*/ 89 h 161"/>
                  <a:gd name="T64" fmla="*/ 596 w 933"/>
                  <a:gd name="T65" fmla="*/ 89 h 161"/>
                  <a:gd name="T66" fmla="*/ 617 w 933"/>
                  <a:gd name="T67" fmla="*/ 89 h 161"/>
                  <a:gd name="T68" fmla="*/ 633 w 933"/>
                  <a:gd name="T69" fmla="*/ 89 h 161"/>
                  <a:gd name="T70" fmla="*/ 654 w 933"/>
                  <a:gd name="T71" fmla="*/ 89 h 161"/>
                  <a:gd name="T72" fmla="*/ 669 w 933"/>
                  <a:gd name="T73" fmla="*/ 89 h 161"/>
                  <a:gd name="T74" fmla="*/ 690 w 933"/>
                  <a:gd name="T75" fmla="*/ 89 h 161"/>
                  <a:gd name="T76" fmla="*/ 705 w 933"/>
                  <a:gd name="T77" fmla="*/ 89 h 161"/>
                  <a:gd name="T78" fmla="*/ 726 w 933"/>
                  <a:gd name="T79" fmla="*/ 83 h 161"/>
                  <a:gd name="T80" fmla="*/ 747 w 933"/>
                  <a:gd name="T81" fmla="*/ 89 h 161"/>
                  <a:gd name="T82" fmla="*/ 762 w 933"/>
                  <a:gd name="T83" fmla="*/ 83 h 161"/>
                  <a:gd name="T84" fmla="*/ 783 w 933"/>
                  <a:gd name="T85" fmla="*/ 83 h 161"/>
                  <a:gd name="T86" fmla="*/ 799 w 933"/>
                  <a:gd name="T87" fmla="*/ 83 h 161"/>
                  <a:gd name="T88" fmla="*/ 819 w 933"/>
                  <a:gd name="T89" fmla="*/ 83 h 161"/>
                  <a:gd name="T90" fmla="*/ 840 w 933"/>
                  <a:gd name="T91" fmla="*/ 83 h 161"/>
                  <a:gd name="T92" fmla="*/ 856 w 933"/>
                  <a:gd name="T93" fmla="*/ 83 h 161"/>
                  <a:gd name="T94" fmla="*/ 876 w 933"/>
                  <a:gd name="T95" fmla="*/ 89 h 161"/>
                  <a:gd name="T96" fmla="*/ 892 w 933"/>
                  <a:gd name="T97" fmla="*/ 89 h 161"/>
                  <a:gd name="T98" fmla="*/ 913 w 933"/>
                  <a:gd name="T99" fmla="*/ 83 h 161"/>
                  <a:gd name="T100" fmla="*/ 933 w 933"/>
                  <a:gd name="T101" fmla="*/ 8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61">
                    <a:moveTo>
                      <a:pt x="0" y="83"/>
                    </a:moveTo>
                    <a:lnTo>
                      <a:pt x="21" y="83"/>
                    </a:lnTo>
                    <a:lnTo>
                      <a:pt x="37" y="83"/>
                    </a:lnTo>
                    <a:lnTo>
                      <a:pt x="57" y="89"/>
                    </a:lnTo>
                    <a:lnTo>
                      <a:pt x="73" y="89"/>
                    </a:lnTo>
                    <a:lnTo>
                      <a:pt x="94" y="89"/>
                    </a:lnTo>
                    <a:lnTo>
                      <a:pt x="114" y="78"/>
                    </a:lnTo>
                    <a:lnTo>
                      <a:pt x="130" y="52"/>
                    </a:lnTo>
                    <a:lnTo>
                      <a:pt x="151" y="16"/>
                    </a:lnTo>
                    <a:lnTo>
                      <a:pt x="166" y="0"/>
                    </a:lnTo>
                    <a:lnTo>
                      <a:pt x="187" y="16"/>
                    </a:lnTo>
                    <a:lnTo>
                      <a:pt x="208" y="68"/>
                    </a:lnTo>
                    <a:lnTo>
                      <a:pt x="223" y="130"/>
                    </a:lnTo>
                    <a:lnTo>
                      <a:pt x="244" y="161"/>
                    </a:lnTo>
                    <a:lnTo>
                      <a:pt x="260" y="151"/>
                    </a:lnTo>
                    <a:lnTo>
                      <a:pt x="280" y="125"/>
                    </a:lnTo>
                    <a:lnTo>
                      <a:pt x="301" y="99"/>
                    </a:lnTo>
                    <a:lnTo>
                      <a:pt x="317" y="83"/>
                    </a:lnTo>
                    <a:lnTo>
                      <a:pt x="337" y="83"/>
                    </a:lnTo>
                    <a:lnTo>
                      <a:pt x="353" y="89"/>
                    </a:lnTo>
                    <a:lnTo>
                      <a:pt x="374" y="89"/>
                    </a:lnTo>
                    <a:lnTo>
                      <a:pt x="389" y="94"/>
                    </a:lnTo>
                    <a:lnTo>
                      <a:pt x="410" y="94"/>
                    </a:lnTo>
                    <a:lnTo>
                      <a:pt x="431" y="94"/>
                    </a:lnTo>
                    <a:lnTo>
                      <a:pt x="446" y="94"/>
                    </a:lnTo>
                    <a:lnTo>
                      <a:pt x="467" y="89"/>
                    </a:lnTo>
                    <a:lnTo>
                      <a:pt x="482" y="89"/>
                    </a:lnTo>
                    <a:lnTo>
                      <a:pt x="503" y="89"/>
                    </a:lnTo>
                    <a:lnTo>
                      <a:pt x="524" y="89"/>
                    </a:lnTo>
                    <a:lnTo>
                      <a:pt x="539" y="89"/>
                    </a:lnTo>
                    <a:lnTo>
                      <a:pt x="560" y="89"/>
                    </a:lnTo>
                    <a:lnTo>
                      <a:pt x="576" y="89"/>
                    </a:lnTo>
                    <a:lnTo>
                      <a:pt x="596" y="89"/>
                    </a:lnTo>
                    <a:lnTo>
                      <a:pt x="617" y="89"/>
                    </a:lnTo>
                    <a:lnTo>
                      <a:pt x="633" y="89"/>
                    </a:lnTo>
                    <a:lnTo>
                      <a:pt x="654" y="89"/>
                    </a:lnTo>
                    <a:lnTo>
                      <a:pt x="669" y="89"/>
                    </a:lnTo>
                    <a:lnTo>
                      <a:pt x="690" y="89"/>
                    </a:lnTo>
                    <a:lnTo>
                      <a:pt x="705" y="89"/>
                    </a:lnTo>
                    <a:lnTo>
                      <a:pt x="726" y="83"/>
                    </a:lnTo>
                    <a:lnTo>
                      <a:pt x="747" y="89"/>
                    </a:lnTo>
                    <a:lnTo>
                      <a:pt x="762" y="83"/>
                    </a:lnTo>
                    <a:lnTo>
                      <a:pt x="783" y="83"/>
                    </a:lnTo>
                    <a:lnTo>
                      <a:pt x="799" y="83"/>
                    </a:lnTo>
                    <a:lnTo>
                      <a:pt x="819" y="83"/>
                    </a:lnTo>
                    <a:lnTo>
                      <a:pt x="840" y="83"/>
                    </a:lnTo>
                    <a:lnTo>
                      <a:pt x="856" y="83"/>
                    </a:lnTo>
                    <a:lnTo>
                      <a:pt x="876" y="89"/>
                    </a:lnTo>
                    <a:lnTo>
                      <a:pt x="892" y="89"/>
                    </a:lnTo>
                    <a:lnTo>
                      <a:pt x="913" y="83"/>
                    </a:lnTo>
                    <a:lnTo>
                      <a:pt x="933"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3" name="Freeform 255"/>
              <p:cNvSpPr>
                <a:spLocks/>
              </p:cNvSpPr>
              <p:nvPr/>
            </p:nvSpPr>
            <p:spPr bwMode="auto">
              <a:xfrm flipH="1">
                <a:off x="3999" y="3182"/>
                <a:ext cx="239" cy="17"/>
              </a:xfrm>
              <a:custGeom>
                <a:avLst/>
                <a:gdLst>
                  <a:gd name="T0" fmla="*/ 0 w 928"/>
                  <a:gd name="T1" fmla="*/ 26 h 51"/>
                  <a:gd name="T2" fmla="*/ 21 w 928"/>
                  <a:gd name="T3" fmla="*/ 26 h 51"/>
                  <a:gd name="T4" fmla="*/ 36 w 928"/>
                  <a:gd name="T5" fmla="*/ 26 h 51"/>
                  <a:gd name="T6" fmla="*/ 57 w 928"/>
                  <a:gd name="T7" fmla="*/ 26 h 51"/>
                  <a:gd name="T8" fmla="*/ 72 w 928"/>
                  <a:gd name="T9" fmla="*/ 26 h 51"/>
                  <a:gd name="T10" fmla="*/ 93 w 928"/>
                  <a:gd name="T11" fmla="*/ 26 h 51"/>
                  <a:gd name="T12" fmla="*/ 109 w 928"/>
                  <a:gd name="T13" fmla="*/ 26 h 51"/>
                  <a:gd name="T14" fmla="*/ 129 w 928"/>
                  <a:gd name="T15" fmla="*/ 26 h 51"/>
                  <a:gd name="T16" fmla="*/ 150 w 928"/>
                  <a:gd name="T17" fmla="*/ 26 h 51"/>
                  <a:gd name="T18" fmla="*/ 166 w 928"/>
                  <a:gd name="T19" fmla="*/ 26 h 51"/>
                  <a:gd name="T20" fmla="*/ 186 w 928"/>
                  <a:gd name="T21" fmla="*/ 31 h 51"/>
                  <a:gd name="T22" fmla="*/ 202 w 928"/>
                  <a:gd name="T23" fmla="*/ 31 h 51"/>
                  <a:gd name="T24" fmla="*/ 223 w 928"/>
                  <a:gd name="T25" fmla="*/ 26 h 51"/>
                  <a:gd name="T26" fmla="*/ 238 w 928"/>
                  <a:gd name="T27" fmla="*/ 31 h 51"/>
                  <a:gd name="T28" fmla="*/ 259 w 928"/>
                  <a:gd name="T29" fmla="*/ 31 h 51"/>
                  <a:gd name="T30" fmla="*/ 280 w 928"/>
                  <a:gd name="T31" fmla="*/ 31 h 51"/>
                  <a:gd name="T32" fmla="*/ 295 w 928"/>
                  <a:gd name="T33" fmla="*/ 31 h 51"/>
                  <a:gd name="T34" fmla="*/ 316 w 928"/>
                  <a:gd name="T35" fmla="*/ 31 h 51"/>
                  <a:gd name="T36" fmla="*/ 332 w 928"/>
                  <a:gd name="T37" fmla="*/ 31 h 51"/>
                  <a:gd name="T38" fmla="*/ 352 w 928"/>
                  <a:gd name="T39" fmla="*/ 31 h 51"/>
                  <a:gd name="T40" fmla="*/ 368 w 928"/>
                  <a:gd name="T41" fmla="*/ 31 h 51"/>
                  <a:gd name="T42" fmla="*/ 389 w 928"/>
                  <a:gd name="T43" fmla="*/ 31 h 51"/>
                  <a:gd name="T44" fmla="*/ 409 w 928"/>
                  <a:gd name="T45" fmla="*/ 31 h 51"/>
                  <a:gd name="T46" fmla="*/ 425 w 928"/>
                  <a:gd name="T47" fmla="*/ 26 h 51"/>
                  <a:gd name="T48" fmla="*/ 446 w 928"/>
                  <a:gd name="T49" fmla="*/ 26 h 51"/>
                  <a:gd name="T50" fmla="*/ 461 w 928"/>
                  <a:gd name="T51" fmla="*/ 26 h 51"/>
                  <a:gd name="T52" fmla="*/ 482 w 928"/>
                  <a:gd name="T53" fmla="*/ 20 h 51"/>
                  <a:gd name="T54" fmla="*/ 497 w 928"/>
                  <a:gd name="T55" fmla="*/ 20 h 51"/>
                  <a:gd name="T56" fmla="*/ 518 w 928"/>
                  <a:gd name="T57" fmla="*/ 15 h 51"/>
                  <a:gd name="T58" fmla="*/ 539 w 928"/>
                  <a:gd name="T59" fmla="*/ 10 h 51"/>
                  <a:gd name="T60" fmla="*/ 554 w 928"/>
                  <a:gd name="T61" fmla="*/ 5 h 51"/>
                  <a:gd name="T62" fmla="*/ 575 w 928"/>
                  <a:gd name="T63" fmla="*/ 5 h 51"/>
                  <a:gd name="T64" fmla="*/ 591 w 928"/>
                  <a:gd name="T65" fmla="*/ 0 h 51"/>
                  <a:gd name="T66" fmla="*/ 611 w 928"/>
                  <a:gd name="T67" fmla="*/ 5 h 51"/>
                  <a:gd name="T68" fmla="*/ 627 w 928"/>
                  <a:gd name="T69" fmla="*/ 10 h 51"/>
                  <a:gd name="T70" fmla="*/ 648 w 928"/>
                  <a:gd name="T71" fmla="*/ 20 h 51"/>
                  <a:gd name="T72" fmla="*/ 669 w 928"/>
                  <a:gd name="T73" fmla="*/ 31 h 51"/>
                  <a:gd name="T74" fmla="*/ 684 w 928"/>
                  <a:gd name="T75" fmla="*/ 41 h 51"/>
                  <a:gd name="T76" fmla="*/ 705 w 928"/>
                  <a:gd name="T77" fmla="*/ 46 h 51"/>
                  <a:gd name="T78" fmla="*/ 720 w 928"/>
                  <a:gd name="T79" fmla="*/ 51 h 51"/>
                  <a:gd name="T80" fmla="*/ 741 w 928"/>
                  <a:gd name="T81" fmla="*/ 46 h 51"/>
                  <a:gd name="T82" fmla="*/ 757 w 928"/>
                  <a:gd name="T83" fmla="*/ 41 h 51"/>
                  <a:gd name="T84" fmla="*/ 777 w 928"/>
                  <a:gd name="T85" fmla="*/ 36 h 51"/>
                  <a:gd name="T86" fmla="*/ 798 w 928"/>
                  <a:gd name="T87" fmla="*/ 36 h 51"/>
                  <a:gd name="T88" fmla="*/ 814 w 928"/>
                  <a:gd name="T89" fmla="*/ 36 h 51"/>
                  <a:gd name="T90" fmla="*/ 834 w 928"/>
                  <a:gd name="T91" fmla="*/ 36 h 51"/>
                  <a:gd name="T92" fmla="*/ 850 w 928"/>
                  <a:gd name="T93" fmla="*/ 31 h 51"/>
                  <a:gd name="T94" fmla="*/ 871 w 928"/>
                  <a:gd name="T95" fmla="*/ 31 h 51"/>
                  <a:gd name="T96" fmla="*/ 886 w 928"/>
                  <a:gd name="T97" fmla="*/ 31 h 51"/>
                  <a:gd name="T98" fmla="*/ 907 w 928"/>
                  <a:gd name="T99" fmla="*/ 31 h 51"/>
                  <a:gd name="T100" fmla="*/ 928 w 928"/>
                  <a:gd name="T10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51">
                    <a:moveTo>
                      <a:pt x="0" y="26"/>
                    </a:moveTo>
                    <a:lnTo>
                      <a:pt x="21" y="26"/>
                    </a:lnTo>
                    <a:lnTo>
                      <a:pt x="36" y="26"/>
                    </a:lnTo>
                    <a:lnTo>
                      <a:pt x="57" y="26"/>
                    </a:lnTo>
                    <a:lnTo>
                      <a:pt x="72" y="26"/>
                    </a:lnTo>
                    <a:lnTo>
                      <a:pt x="93" y="26"/>
                    </a:lnTo>
                    <a:lnTo>
                      <a:pt x="109" y="26"/>
                    </a:lnTo>
                    <a:lnTo>
                      <a:pt x="129" y="26"/>
                    </a:lnTo>
                    <a:lnTo>
                      <a:pt x="150" y="26"/>
                    </a:lnTo>
                    <a:lnTo>
                      <a:pt x="166" y="26"/>
                    </a:lnTo>
                    <a:lnTo>
                      <a:pt x="186" y="31"/>
                    </a:lnTo>
                    <a:lnTo>
                      <a:pt x="202" y="31"/>
                    </a:lnTo>
                    <a:lnTo>
                      <a:pt x="223" y="26"/>
                    </a:lnTo>
                    <a:lnTo>
                      <a:pt x="238" y="31"/>
                    </a:lnTo>
                    <a:lnTo>
                      <a:pt x="259" y="31"/>
                    </a:lnTo>
                    <a:lnTo>
                      <a:pt x="280" y="31"/>
                    </a:lnTo>
                    <a:lnTo>
                      <a:pt x="295" y="31"/>
                    </a:lnTo>
                    <a:lnTo>
                      <a:pt x="316" y="31"/>
                    </a:lnTo>
                    <a:lnTo>
                      <a:pt x="332" y="31"/>
                    </a:lnTo>
                    <a:lnTo>
                      <a:pt x="352" y="31"/>
                    </a:lnTo>
                    <a:lnTo>
                      <a:pt x="368" y="31"/>
                    </a:lnTo>
                    <a:lnTo>
                      <a:pt x="389" y="31"/>
                    </a:lnTo>
                    <a:lnTo>
                      <a:pt x="409" y="31"/>
                    </a:lnTo>
                    <a:lnTo>
                      <a:pt x="425" y="26"/>
                    </a:lnTo>
                    <a:lnTo>
                      <a:pt x="446" y="26"/>
                    </a:lnTo>
                    <a:lnTo>
                      <a:pt x="461" y="26"/>
                    </a:lnTo>
                    <a:lnTo>
                      <a:pt x="482" y="20"/>
                    </a:lnTo>
                    <a:lnTo>
                      <a:pt x="497" y="20"/>
                    </a:lnTo>
                    <a:lnTo>
                      <a:pt x="518" y="15"/>
                    </a:lnTo>
                    <a:lnTo>
                      <a:pt x="539" y="10"/>
                    </a:lnTo>
                    <a:lnTo>
                      <a:pt x="554" y="5"/>
                    </a:lnTo>
                    <a:lnTo>
                      <a:pt x="575" y="5"/>
                    </a:lnTo>
                    <a:lnTo>
                      <a:pt x="591" y="0"/>
                    </a:lnTo>
                    <a:lnTo>
                      <a:pt x="611" y="5"/>
                    </a:lnTo>
                    <a:lnTo>
                      <a:pt x="627" y="10"/>
                    </a:lnTo>
                    <a:lnTo>
                      <a:pt x="648" y="20"/>
                    </a:lnTo>
                    <a:lnTo>
                      <a:pt x="669" y="31"/>
                    </a:lnTo>
                    <a:lnTo>
                      <a:pt x="684" y="41"/>
                    </a:lnTo>
                    <a:lnTo>
                      <a:pt x="705" y="46"/>
                    </a:lnTo>
                    <a:lnTo>
                      <a:pt x="720" y="51"/>
                    </a:lnTo>
                    <a:lnTo>
                      <a:pt x="741" y="46"/>
                    </a:lnTo>
                    <a:lnTo>
                      <a:pt x="757" y="41"/>
                    </a:lnTo>
                    <a:lnTo>
                      <a:pt x="777" y="36"/>
                    </a:lnTo>
                    <a:lnTo>
                      <a:pt x="798" y="36"/>
                    </a:lnTo>
                    <a:lnTo>
                      <a:pt x="814" y="36"/>
                    </a:lnTo>
                    <a:lnTo>
                      <a:pt x="834" y="36"/>
                    </a:lnTo>
                    <a:lnTo>
                      <a:pt x="850" y="31"/>
                    </a:lnTo>
                    <a:lnTo>
                      <a:pt x="871" y="31"/>
                    </a:lnTo>
                    <a:lnTo>
                      <a:pt x="886" y="31"/>
                    </a:lnTo>
                    <a:lnTo>
                      <a:pt x="907" y="31"/>
                    </a:lnTo>
                    <a:lnTo>
                      <a:pt x="928" y="3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4" name="Freeform 256"/>
              <p:cNvSpPr>
                <a:spLocks/>
              </p:cNvSpPr>
              <p:nvPr/>
            </p:nvSpPr>
            <p:spPr bwMode="auto">
              <a:xfrm flipH="1">
                <a:off x="3999" y="3182"/>
                <a:ext cx="239" cy="17"/>
              </a:xfrm>
              <a:custGeom>
                <a:avLst/>
                <a:gdLst>
                  <a:gd name="T0" fmla="*/ 0 w 928"/>
                  <a:gd name="T1" fmla="*/ 26 h 51"/>
                  <a:gd name="T2" fmla="*/ 21 w 928"/>
                  <a:gd name="T3" fmla="*/ 26 h 51"/>
                  <a:gd name="T4" fmla="*/ 36 w 928"/>
                  <a:gd name="T5" fmla="*/ 26 h 51"/>
                  <a:gd name="T6" fmla="*/ 57 w 928"/>
                  <a:gd name="T7" fmla="*/ 26 h 51"/>
                  <a:gd name="T8" fmla="*/ 72 w 928"/>
                  <a:gd name="T9" fmla="*/ 26 h 51"/>
                  <a:gd name="T10" fmla="*/ 93 w 928"/>
                  <a:gd name="T11" fmla="*/ 26 h 51"/>
                  <a:gd name="T12" fmla="*/ 109 w 928"/>
                  <a:gd name="T13" fmla="*/ 26 h 51"/>
                  <a:gd name="T14" fmla="*/ 129 w 928"/>
                  <a:gd name="T15" fmla="*/ 26 h 51"/>
                  <a:gd name="T16" fmla="*/ 150 w 928"/>
                  <a:gd name="T17" fmla="*/ 26 h 51"/>
                  <a:gd name="T18" fmla="*/ 166 w 928"/>
                  <a:gd name="T19" fmla="*/ 26 h 51"/>
                  <a:gd name="T20" fmla="*/ 186 w 928"/>
                  <a:gd name="T21" fmla="*/ 31 h 51"/>
                  <a:gd name="T22" fmla="*/ 202 w 928"/>
                  <a:gd name="T23" fmla="*/ 31 h 51"/>
                  <a:gd name="T24" fmla="*/ 223 w 928"/>
                  <a:gd name="T25" fmla="*/ 26 h 51"/>
                  <a:gd name="T26" fmla="*/ 238 w 928"/>
                  <a:gd name="T27" fmla="*/ 31 h 51"/>
                  <a:gd name="T28" fmla="*/ 259 w 928"/>
                  <a:gd name="T29" fmla="*/ 31 h 51"/>
                  <a:gd name="T30" fmla="*/ 280 w 928"/>
                  <a:gd name="T31" fmla="*/ 31 h 51"/>
                  <a:gd name="T32" fmla="*/ 295 w 928"/>
                  <a:gd name="T33" fmla="*/ 31 h 51"/>
                  <a:gd name="T34" fmla="*/ 316 w 928"/>
                  <a:gd name="T35" fmla="*/ 31 h 51"/>
                  <a:gd name="T36" fmla="*/ 332 w 928"/>
                  <a:gd name="T37" fmla="*/ 31 h 51"/>
                  <a:gd name="T38" fmla="*/ 352 w 928"/>
                  <a:gd name="T39" fmla="*/ 31 h 51"/>
                  <a:gd name="T40" fmla="*/ 368 w 928"/>
                  <a:gd name="T41" fmla="*/ 31 h 51"/>
                  <a:gd name="T42" fmla="*/ 389 w 928"/>
                  <a:gd name="T43" fmla="*/ 31 h 51"/>
                  <a:gd name="T44" fmla="*/ 409 w 928"/>
                  <a:gd name="T45" fmla="*/ 31 h 51"/>
                  <a:gd name="T46" fmla="*/ 425 w 928"/>
                  <a:gd name="T47" fmla="*/ 26 h 51"/>
                  <a:gd name="T48" fmla="*/ 446 w 928"/>
                  <a:gd name="T49" fmla="*/ 26 h 51"/>
                  <a:gd name="T50" fmla="*/ 461 w 928"/>
                  <a:gd name="T51" fmla="*/ 26 h 51"/>
                  <a:gd name="T52" fmla="*/ 482 w 928"/>
                  <a:gd name="T53" fmla="*/ 20 h 51"/>
                  <a:gd name="T54" fmla="*/ 497 w 928"/>
                  <a:gd name="T55" fmla="*/ 20 h 51"/>
                  <a:gd name="T56" fmla="*/ 518 w 928"/>
                  <a:gd name="T57" fmla="*/ 15 h 51"/>
                  <a:gd name="T58" fmla="*/ 539 w 928"/>
                  <a:gd name="T59" fmla="*/ 10 h 51"/>
                  <a:gd name="T60" fmla="*/ 554 w 928"/>
                  <a:gd name="T61" fmla="*/ 5 h 51"/>
                  <a:gd name="T62" fmla="*/ 575 w 928"/>
                  <a:gd name="T63" fmla="*/ 5 h 51"/>
                  <a:gd name="T64" fmla="*/ 591 w 928"/>
                  <a:gd name="T65" fmla="*/ 0 h 51"/>
                  <a:gd name="T66" fmla="*/ 611 w 928"/>
                  <a:gd name="T67" fmla="*/ 5 h 51"/>
                  <a:gd name="T68" fmla="*/ 627 w 928"/>
                  <a:gd name="T69" fmla="*/ 10 h 51"/>
                  <a:gd name="T70" fmla="*/ 648 w 928"/>
                  <a:gd name="T71" fmla="*/ 20 h 51"/>
                  <a:gd name="T72" fmla="*/ 669 w 928"/>
                  <a:gd name="T73" fmla="*/ 31 h 51"/>
                  <a:gd name="T74" fmla="*/ 684 w 928"/>
                  <a:gd name="T75" fmla="*/ 41 h 51"/>
                  <a:gd name="T76" fmla="*/ 705 w 928"/>
                  <a:gd name="T77" fmla="*/ 46 h 51"/>
                  <a:gd name="T78" fmla="*/ 720 w 928"/>
                  <a:gd name="T79" fmla="*/ 51 h 51"/>
                  <a:gd name="T80" fmla="*/ 741 w 928"/>
                  <a:gd name="T81" fmla="*/ 46 h 51"/>
                  <a:gd name="T82" fmla="*/ 757 w 928"/>
                  <a:gd name="T83" fmla="*/ 41 h 51"/>
                  <a:gd name="T84" fmla="*/ 777 w 928"/>
                  <a:gd name="T85" fmla="*/ 36 h 51"/>
                  <a:gd name="T86" fmla="*/ 798 w 928"/>
                  <a:gd name="T87" fmla="*/ 36 h 51"/>
                  <a:gd name="T88" fmla="*/ 814 w 928"/>
                  <a:gd name="T89" fmla="*/ 36 h 51"/>
                  <a:gd name="T90" fmla="*/ 834 w 928"/>
                  <a:gd name="T91" fmla="*/ 36 h 51"/>
                  <a:gd name="T92" fmla="*/ 850 w 928"/>
                  <a:gd name="T93" fmla="*/ 31 h 51"/>
                  <a:gd name="T94" fmla="*/ 871 w 928"/>
                  <a:gd name="T95" fmla="*/ 31 h 51"/>
                  <a:gd name="T96" fmla="*/ 886 w 928"/>
                  <a:gd name="T97" fmla="*/ 31 h 51"/>
                  <a:gd name="T98" fmla="*/ 907 w 928"/>
                  <a:gd name="T99" fmla="*/ 31 h 51"/>
                  <a:gd name="T100" fmla="*/ 928 w 928"/>
                  <a:gd name="T10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51">
                    <a:moveTo>
                      <a:pt x="0" y="26"/>
                    </a:moveTo>
                    <a:lnTo>
                      <a:pt x="21" y="26"/>
                    </a:lnTo>
                    <a:lnTo>
                      <a:pt x="36" y="26"/>
                    </a:lnTo>
                    <a:lnTo>
                      <a:pt x="57" y="26"/>
                    </a:lnTo>
                    <a:lnTo>
                      <a:pt x="72" y="26"/>
                    </a:lnTo>
                    <a:lnTo>
                      <a:pt x="93" y="26"/>
                    </a:lnTo>
                    <a:lnTo>
                      <a:pt x="109" y="26"/>
                    </a:lnTo>
                    <a:lnTo>
                      <a:pt x="129" y="26"/>
                    </a:lnTo>
                    <a:lnTo>
                      <a:pt x="150" y="26"/>
                    </a:lnTo>
                    <a:lnTo>
                      <a:pt x="166" y="26"/>
                    </a:lnTo>
                    <a:lnTo>
                      <a:pt x="186" y="31"/>
                    </a:lnTo>
                    <a:lnTo>
                      <a:pt x="202" y="31"/>
                    </a:lnTo>
                    <a:lnTo>
                      <a:pt x="223" y="26"/>
                    </a:lnTo>
                    <a:lnTo>
                      <a:pt x="238" y="31"/>
                    </a:lnTo>
                    <a:lnTo>
                      <a:pt x="259" y="31"/>
                    </a:lnTo>
                    <a:lnTo>
                      <a:pt x="280" y="31"/>
                    </a:lnTo>
                    <a:lnTo>
                      <a:pt x="295" y="31"/>
                    </a:lnTo>
                    <a:lnTo>
                      <a:pt x="316" y="31"/>
                    </a:lnTo>
                    <a:lnTo>
                      <a:pt x="332" y="31"/>
                    </a:lnTo>
                    <a:lnTo>
                      <a:pt x="352" y="31"/>
                    </a:lnTo>
                    <a:lnTo>
                      <a:pt x="368" y="31"/>
                    </a:lnTo>
                    <a:lnTo>
                      <a:pt x="389" y="31"/>
                    </a:lnTo>
                    <a:lnTo>
                      <a:pt x="409" y="31"/>
                    </a:lnTo>
                    <a:lnTo>
                      <a:pt x="425" y="26"/>
                    </a:lnTo>
                    <a:lnTo>
                      <a:pt x="446" y="26"/>
                    </a:lnTo>
                    <a:lnTo>
                      <a:pt x="461" y="26"/>
                    </a:lnTo>
                    <a:lnTo>
                      <a:pt x="482" y="20"/>
                    </a:lnTo>
                    <a:lnTo>
                      <a:pt x="497" y="20"/>
                    </a:lnTo>
                    <a:lnTo>
                      <a:pt x="518" y="15"/>
                    </a:lnTo>
                    <a:lnTo>
                      <a:pt x="539" y="10"/>
                    </a:lnTo>
                    <a:lnTo>
                      <a:pt x="554" y="5"/>
                    </a:lnTo>
                    <a:lnTo>
                      <a:pt x="575" y="5"/>
                    </a:lnTo>
                    <a:lnTo>
                      <a:pt x="591" y="0"/>
                    </a:lnTo>
                    <a:lnTo>
                      <a:pt x="611" y="5"/>
                    </a:lnTo>
                    <a:lnTo>
                      <a:pt x="627" y="10"/>
                    </a:lnTo>
                    <a:lnTo>
                      <a:pt x="648" y="20"/>
                    </a:lnTo>
                    <a:lnTo>
                      <a:pt x="669" y="31"/>
                    </a:lnTo>
                    <a:lnTo>
                      <a:pt x="684" y="41"/>
                    </a:lnTo>
                    <a:lnTo>
                      <a:pt x="705" y="46"/>
                    </a:lnTo>
                    <a:lnTo>
                      <a:pt x="720" y="51"/>
                    </a:lnTo>
                    <a:lnTo>
                      <a:pt x="741" y="46"/>
                    </a:lnTo>
                    <a:lnTo>
                      <a:pt x="757" y="41"/>
                    </a:lnTo>
                    <a:lnTo>
                      <a:pt x="777" y="36"/>
                    </a:lnTo>
                    <a:lnTo>
                      <a:pt x="798" y="36"/>
                    </a:lnTo>
                    <a:lnTo>
                      <a:pt x="814" y="36"/>
                    </a:lnTo>
                    <a:lnTo>
                      <a:pt x="834" y="36"/>
                    </a:lnTo>
                    <a:lnTo>
                      <a:pt x="850" y="31"/>
                    </a:lnTo>
                    <a:lnTo>
                      <a:pt x="871" y="31"/>
                    </a:lnTo>
                    <a:lnTo>
                      <a:pt x="886" y="31"/>
                    </a:lnTo>
                    <a:lnTo>
                      <a:pt x="907" y="31"/>
                    </a:lnTo>
                    <a:lnTo>
                      <a:pt x="928" y="3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5" name="Freeform 257"/>
              <p:cNvSpPr>
                <a:spLocks/>
              </p:cNvSpPr>
              <p:nvPr/>
            </p:nvSpPr>
            <p:spPr bwMode="auto">
              <a:xfrm flipH="1">
                <a:off x="3999" y="3091"/>
                <a:ext cx="239" cy="20"/>
              </a:xfrm>
              <a:custGeom>
                <a:avLst/>
                <a:gdLst>
                  <a:gd name="T0" fmla="*/ 0 w 928"/>
                  <a:gd name="T1" fmla="*/ 26 h 62"/>
                  <a:gd name="T2" fmla="*/ 21 w 928"/>
                  <a:gd name="T3" fmla="*/ 31 h 62"/>
                  <a:gd name="T4" fmla="*/ 36 w 928"/>
                  <a:gd name="T5" fmla="*/ 31 h 62"/>
                  <a:gd name="T6" fmla="*/ 57 w 928"/>
                  <a:gd name="T7" fmla="*/ 31 h 62"/>
                  <a:gd name="T8" fmla="*/ 72 w 928"/>
                  <a:gd name="T9" fmla="*/ 31 h 62"/>
                  <a:gd name="T10" fmla="*/ 93 w 928"/>
                  <a:gd name="T11" fmla="*/ 31 h 62"/>
                  <a:gd name="T12" fmla="*/ 109 w 928"/>
                  <a:gd name="T13" fmla="*/ 31 h 62"/>
                  <a:gd name="T14" fmla="*/ 129 w 928"/>
                  <a:gd name="T15" fmla="*/ 26 h 62"/>
                  <a:gd name="T16" fmla="*/ 150 w 928"/>
                  <a:gd name="T17" fmla="*/ 31 h 62"/>
                  <a:gd name="T18" fmla="*/ 166 w 928"/>
                  <a:gd name="T19" fmla="*/ 31 h 62"/>
                  <a:gd name="T20" fmla="*/ 186 w 928"/>
                  <a:gd name="T21" fmla="*/ 31 h 62"/>
                  <a:gd name="T22" fmla="*/ 202 w 928"/>
                  <a:gd name="T23" fmla="*/ 31 h 62"/>
                  <a:gd name="T24" fmla="*/ 223 w 928"/>
                  <a:gd name="T25" fmla="*/ 31 h 62"/>
                  <a:gd name="T26" fmla="*/ 238 w 928"/>
                  <a:gd name="T27" fmla="*/ 36 h 62"/>
                  <a:gd name="T28" fmla="*/ 259 w 928"/>
                  <a:gd name="T29" fmla="*/ 36 h 62"/>
                  <a:gd name="T30" fmla="*/ 280 w 928"/>
                  <a:gd name="T31" fmla="*/ 36 h 62"/>
                  <a:gd name="T32" fmla="*/ 295 w 928"/>
                  <a:gd name="T33" fmla="*/ 36 h 62"/>
                  <a:gd name="T34" fmla="*/ 316 w 928"/>
                  <a:gd name="T35" fmla="*/ 36 h 62"/>
                  <a:gd name="T36" fmla="*/ 332 w 928"/>
                  <a:gd name="T37" fmla="*/ 36 h 62"/>
                  <a:gd name="T38" fmla="*/ 352 w 928"/>
                  <a:gd name="T39" fmla="*/ 31 h 62"/>
                  <a:gd name="T40" fmla="*/ 368 w 928"/>
                  <a:gd name="T41" fmla="*/ 31 h 62"/>
                  <a:gd name="T42" fmla="*/ 389 w 928"/>
                  <a:gd name="T43" fmla="*/ 31 h 62"/>
                  <a:gd name="T44" fmla="*/ 409 w 928"/>
                  <a:gd name="T45" fmla="*/ 26 h 62"/>
                  <a:gd name="T46" fmla="*/ 425 w 928"/>
                  <a:gd name="T47" fmla="*/ 26 h 62"/>
                  <a:gd name="T48" fmla="*/ 446 w 928"/>
                  <a:gd name="T49" fmla="*/ 26 h 62"/>
                  <a:gd name="T50" fmla="*/ 461 w 928"/>
                  <a:gd name="T51" fmla="*/ 20 h 62"/>
                  <a:gd name="T52" fmla="*/ 482 w 928"/>
                  <a:gd name="T53" fmla="*/ 20 h 62"/>
                  <a:gd name="T54" fmla="*/ 497 w 928"/>
                  <a:gd name="T55" fmla="*/ 15 h 62"/>
                  <a:gd name="T56" fmla="*/ 518 w 928"/>
                  <a:gd name="T57" fmla="*/ 15 h 62"/>
                  <a:gd name="T58" fmla="*/ 539 w 928"/>
                  <a:gd name="T59" fmla="*/ 15 h 62"/>
                  <a:gd name="T60" fmla="*/ 554 w 928"/>
                  <a:gd name="T61" fmla="*/ 10 h 62"/>
                  <a:gd name="T62" fmla="*/ 575 w 928"/>
                  <a:gd name="T63" fmla="*/ 0 h 62"/>
                  <a:gd name="T64" fmla="*/ 591 w 928"/>
                  <a:gd name="T65" fmla="*/ 0 h 62"/>
                  <a:gd name="T66" fmla="*/ 611 w 928"/>
                  <a:gd name="T67" fmla="*/ 0 h 62"/>
                  <a:gd name="T68" fmla="*/ 627 w 928"/>
                  <a:gd name="T69" fmla="*/ 5 h 62"/>
                  <a:gd name="T70" fmla="*/ 648 w 928"/>
                  <a:gd name="T71" fmla="*/ 15 h 62"/>
                  <a:gd name="T72" fmla="*/ 669 w 928"/>
                  <a:gd name="T73" fmla="*/ 36 h 62"/>
                  <a:gd name="T74" fmla="*/ 684 w 928"/>
                  <a:gd name="T75" fmla="*/ 52 h 62"/>
                  <a:gd name="T76" fmla="*/ 705 w 928"/>
                  <a:gd name="T77" fmla="*/ 62 h 62"/>
                  <a:gd name="T78" fmla="*/ 720 w 928"/>
                  <a:gd name="T79" fmla="*/ 62 h 62"/>
                  <a:gd name="T80" fmla="*/ 741 w 928"/>
                  <a:gd name="T81" fmla="*/ 62 h 62"/>
                  <a:gd name="T82" fmla="*/ 757 w 928"/>
                  <a:gd name="T83" fmla="*/ 52 h 62"/>
                  <a:gd name="T84" fmla="*/ 777 w 928"/>
                  <a:gd name="T85" fmla="*/ 46 h 62"/>
                  <a:gd name="T86" fmla="*/ 798 w 928"/>
                  <a:gd name="T87" fmla="*/ 46 h 62"/>
                  <a:gd name="T88" fmla="*/ 814 w 928"/>
                  <a:gd name="T89" fmla="*/ 41 h 62"/>
                  <a:gd name="T90" fmla="*/ 834 w 928"/>
                  <a:gd name="T91" fmla="*/ 41 h 62"/>
                  <a:gd name="T92" fmla="*/ 850 w 928"/>
                  <a:gd name="T93" fmla="*/ 36 h 62"/>
                  <a:gd name="T94" fmla="*/ 871 w 928"/>
                  <a:gd name="T95" fmla="*/ 36 h 62"/>
                  <a:gd name="T96" fmla="*/ 886 w 928"/>
                  <a:gd name="T97" fmla="*/ 36 h 62"/>
                  <a:gd name="T98" fmla="*/ 907 w 928"/>
                  <a:gd name="T99" fmla="*/ 36 h 62"/>
                  <a:gd name="T100" fmla="*/ 928 w 928"/>
                  <a:gd name="T101"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62">
                    <a:moveTo>
                      <a:pt x="0" y="26"/>
                    </a:moveTo>
                    <a:lnTo>
                      <a:pt x="21" y="31"/>
                    </a:lnTo>
                    <a:lnTo>
                      <a:pt x="36" y="31"/>
                    </a:lnTo>
                    <a:lnTo>
                      <a:pt x="57" y="31"/>
                    </a:lnTo>
                    <a:lnTo>
                      <a:pt x="72" y="31"/>
                    </a:lnTo>
                    <a:lnTo>
                      <a:pt x="93" y="31"/>
                    </a:lnTo>
                    <a:lnTo>
                      <a:pt x="109" y="31"/>
                    </a:lnTo>
                    <a:lnTo>
                      <a:pt x="129" y="26"/>
                    </a:lnTo>
                    <a:lnTo>
                      <a:pt x="150" y="31"/>
                    </a:lnTo>
                    <a:lnTo>
                      <a:pt x="166" y="31"/>
                    </a:lnTo>
                    <a:lnTo>
                      <a:pt x="186" y="31"/>
                    </a:lnTo>
                    <a:lnTo>
                      <a:pt x="202" y="31"/>
                    </a:lnTo>
                    <a:lnTo>
                      <a:pt x="223" y="31"/>
                    </a:lnTo>
                    <a:lnTo>
                      <a:pt x="238" y="36"/>
                    </a:lnTo>
                    <a:lnTo>
                      <a:pt x="259" y="36"/>
                    </a:lnTo>
                    <a:lnTo>
                      <a:pt x="280" y="36"/>
                    </a:lnTo>
                    <a:lnTo>
                      <a:pt x="295" y="36"/>
                    </a:lnTo>
                    <a:lnTo>
                      <a:pt x="316" y="36"/>
                    </a:lnTo>
                    <a:lnTo>
                      <a:pt x="332" y="36"/>
                    </a:lnTo>
                    <a:lnTo>
                      <a:pt x="352" y="31"/>
                    </a:lnTo>
                    <a:lnTo>
                      <a:pt x="368" y="31"/>
                    </a:lnTo>
                    <a:lnTo>
                      <a:pt x="389" y="31"/>
                    </a:lnTo>
                    <a:lnTo>
                      <a:pt x="409" y="26"/>
                    </a:lnTo>
                    <a:lnTo>
                      <a:pt x="425" y="26"/>
                    </a:lnTo>
                    <a:lnTo>
                      <a:pt x="446" y="26"/>
                    </a:lnTo>
                    <a:lnTo>
                      <a:pt x="461" y="20"/>
                    </a:lnTo>
                    <a:lnTo>
                      <a:pt x="482" y="20"/>
                    </a:lnTo>
                    <a:lnTo>
                      <a:pt x="497" y="15"/>
                    </a:lnTo>
                    <a:lnTo>
                      <a:pt x="518" y="15"/>
                    </a:lnTo>
                    <a:lnTo>
                      <a:pt x="539" y="15"/>
                    </a:lnTo>
                    <a:lnTo>
                      <a:pt x="554" y="10"/>
                    </a:lnTo>
                    <a:lnTo>
                      <a:pt x="575" y="0"/>
                    </a:lnTo>
                    <a:lnTo>
                      <a:pt x="591" y="0"/>
                    </a:lnTo>
                    <a:lnTo>
                      <a:pt x="611" y="0"/>
                    </a:lnTo>
                    <a:lnTo>
                      <a:pt x="627" y="5"/>
                    </a:lnTo>
                    <a:lnTo>
                      <a:pt x="648" y="15"/>
                    </a:lnTo>
                    <a:lnTo>
                      <a:pt x="669" y="36"/>
                    </a:lnTo>
                    <a:lnTo>
                      <a:pt x="684" y="52"/>
                    </a:lnTo>
                    <a:lnTo>
                      <a:pt x="705" y="62"/>
                    </a:lnTo>
                    <a:lnTo>
                      <a:pt x="720" y="62"/>
                    </a:lnTo>
                    <a:lnTo>
                      <a:pt x="741" y="62"/>
                    </a:lnTo>
                    <a:lnTo>
                      <a:pt x="757" y="52"/>
                    </a:lnTo>
                    <a:lnTo>
                      <a:pt x="777" y="46"/>
                    </a:lnTo>
                    <a:lnTo>
                      <a:pt x="798" y="46"/>
                    </a:lnTo>
                    <a:lnTo>
                      <a:pt x="814" y="41"/>
                    </a:lnTo>
                    <a:lnTo>
                      <a:pt x="834" y="41"/>
                    </a:lnTo>
                    <a:lnTo>
                      <a:pt x="850" y="36"/>
                    </a:lnTo>
                    <a:lnTo>
                      <a:pt x="871" y="36"/>
                    </a:lnTo>
                    <a:lnTo>
                      <a:pt x="886" y="36"/>
                    </a:lnTo>
                    <a:lnTo>
                      <a:pt x="907" y="36"/>
                    </a:lnTo>
                    <a:lnTo>
                      <a:pt x="928" y="3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6" name="Freeform 258"/>
              <p:cNvSpPr>
                <a:spLocks/>
              </p:cNvSpPr>
              <p:nvPr/>
            </p:nvSpPr>
            <p:spPr bwMode="auto">
              <a:xfrm flipH="1">
                <a:off x="3999" y="3091"/>
                <a:ext cx="239" cy="20"/>
              </a:xfrm>
              <a:custGeom>
                <a:avLst/>
                <a:gdLst>
                  <a:gd name="T0" fmla="*/ 0 w 928"/>
                  <a:gd name="T1" fmla="*/ 26 h 62"/>
                  <a:gd name="T2" fmla="*/ 21 w 928"/>
                  <a:gd name="T3" fmla="*/ 31 h 62"/>
                  <a:gd name="T4" fmla="*/ 36 w 928"/>
                  <a:gd name="T5" fmla="*/ 31 h 62"/>
                  <a:gd name="T6" fmla="*/ 57 w 928"/>
                  <a:gd name="T7" fmla="*/ 31 h 62"/>
                  <a:gd name="T8" fmla="*/ 72 w 928"/>
                  <a:gd name="T9" fmla="*/ 31 h 62"/>
                  <a:gd name="T10" fmla="*/ 93 w 928"/>
                  <a:gd name="T11" fmla="*/ 31 h 62"/>
                  <a:gd name="T12" fmla="*/ 109 w 928"/>
                  <a:gd name="T13" fmla="*/ 31 h 62"/>
                  <a:gd name="T14" fmla="*/ 129 w 928"/>
                  <a:gd name="T15" fmla="*/ 26 h 62"/>
                  <a:gd name="T16" fmla="*/ 150 w 928"/>
                  <a:gd name="T17" fmla="*/ 31 h 62"/>
                  <a:gd name="T18" fmla="*/ 166 w 928"/>
                  <a:gd name="T19" fmla="*/ 31 h 62"/>
                  <a:gd name="T20" fmla="*/ 186 w 928"/>
                  <a:gd name="T21" fmla="*/ 31 h 62"/>
                  <a:gd name="T22" fmla="*/ 202 w 928"/>
                  <a:gd name="T23" fmla="*/ 31 h 62"/>
                  <a:gd name="T24" fmla="*/ 223 w 928"/>
                  <a:gd name="T25" fmla="*/ 31 h 62"/>
                  <a:gd name="T26" fmla="*/ 238 w 928"/>
                  <a:gd name="T27" fmla="*/ 36 h 62"/>
                  <a:gd name="T28" fmla="*/ 259 w 928"/>
                  <a:gd name="T29" fmla="*/ 36 h 62"/>
                  <a:gd name="T30" fmla="*/ 280 w 928"/>
                  <a:gd name="T31" fmla="*/ 36 h 62"/>
                  <a:gd name="T32" fmla="*/ 295 w 928"/>
                  <a:gd name="T33" fmla="*/ 36 h 62"/>
                  <a:gd name="T34" fmla="*/ 316 w 928"/>
                  <a:gd name="T35" fmla="*/ 36 h 62"/>
                  <a:gd name="T36" fmla="*/ 332 w 928"/>
                  <a:gd name="T37" fmla="*/ 36 h 62"/>
                  <a:gd name="T38" fmla="*/ 352 w 928"/>
                  <a:gd name="T39" fmla="*/ 31 h 62"/>
                  <a:gd name="T40" fmla="*/ 368 w 928"/>
                  <a:gd name="T41" fmla="*/ 31 h 62"/>
                  <a:gd name="T42" fmla="*/ 389 w 928"/>
                  <a:gd name="T43" fmla="*/ 31 h 62"/>
                  <a:gd name="T44" fmla="*/ 409 w 928"/>
                  <a:gd name="T45" fmla="*/ 26 h 62"/>
                  <a:gd name="T46" fmla="*/ 425 w 928"/>
                  <a:gd name="T47" fmla="*/ 26 h 62"/>
                  <a:gd name="T48" fmla="*/ 446 w 928"/>
                  <a:gd name="T49" fmla="*/ 26 h 62"/>
                  <a:gd name="T50" fmla="*/ 461 w 928"/>
                  <a:gd name="T51" fmla="*/ 20 h 62"/>
                  <a:gd name="T52" fmla="*/ 482 w 928"/>
                  <a:gd name="T53" fmla="*/ 20 h 62"/>
                  <a:gd name="T54" fmla="*/ 497 w 928"/>
                  <a:gd name="T55" fmla="*/ 15 h 62"/>
                  <a:gd name="T56" fmla="*/ 518 w 928"/>
                  <a:gd name="T57" fmla="*/ 15 h 62"/>
                  <a:gd name="T58" fmla="*/ 539 w 928"/>
                  <a:gd name="T59" fmla="*/ 15 h 62"/>
                  <a:gd name="T60" fmla="*/ 554 w 928"/>
                  <a:gd name="T61" fmla="*/ 10 h 62"/>
                  <a:gd name="T62" fmla="*/ 575 w 928"/>
                  <a:gd name="T63" fmla="*/ 0 h 62"/>
                  <a:gd name="T64" fmla="*/ 591 w 928"/>
                  <a:gd name="T65" fmla="*/ 0 h 62"/>
                  <a:gd name="T66" fmla="*/ 611 w 928"/>
                  <a:gd name="T67" fmla="*/ 0 h 62"/>
                  <a:gd name="T68" fmla="*/ 627 w 928"/>
                  <a:gd name="T69" fmla="*/ 5 h 62"/>
                  <a:gd name="T70" fmla="*/ 648 w 928"/>
                  <a:gd name="T71" fmla="*/ 15 h 62"/>
                  <a:gd name="T72" fmla="*/ 669 w 928"/>
                  <a:gd name="T73" fmla="*/ 36 h 62"/>
                  <a:gd name="T74" fmla="*/ 684 w 928"/>
                  <a:gd name="T75" fmla="*/ 52 h 62"/>
                  <a:gd name="T76" fmla="*/ 705 w 928"/>
                  <a:gd name="T77" fmla="*/ 62 h 62"/>
                  <a:gd name="T78" fmla="*/ 720 w 928"/>
                  <a:gd name="T79" fmla="*/ 62 h 62"/>
                  <a:gd name="T80" fmla="*/ 741 w 928"/>
                  <a:gd name="T81" fmla="*/ 62 h 62"/>
                  <a:gd name="T82" fmla="*/ 757 w 928"/>
                  <a:gd name="T83" fmla="*/ 52 h 62"/>
                  <a:gd name="T84" fmla="*/ 777 w 928"/>
                  <a:gd name="T85" fmla="*/ 46 h 62"/>
                  <a:gd name="T86" fmla="*/ 798 w 928"/>
                  <a:gd name="T87" fmla="*/ 46 h 62"/>
                  <a:gd name="T88" fmla="*/ 814 w 928"/>
                  <a:gd name="T89" fmla="*/ 41 h 62"/>
                  <a:gd name="T90" fmla="*/ 834 w 928"/>
                  <a:gd name="T91" fmla="*/ 41 h 62"/>
                  <a:gd name="T92" fmla="*/ 850 w 928"/>
                  <a:gd name="T93" fmla="*/ 36 h 62"/>
                  <a:gd name="T94" fmla="*/ 871 w 928"/>
                  <a:gd name="T95" fmla="*/ 36 h 62"/>
                  <a:gd name="T96" fmla="*/ 886 w 928"/>
                  <a:gd name="T97" fmla="*/ 36 h 62"/>
                  <a:gd name="T98" fmla="*/ 907 w 928"/>
                  <a:gd name="T99" fmla="*/ 36 h 62"/>
                  <a:gd name="T100" fmla="*/ 928 w 928"/>
                  <a:gd name="T101"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62">
                    <a:moveTo>
                      <a:pt x="0" y="26"/>
                    </a:moveTo>
                    <a:lnTo>
                      <a:pt x="21" y="31"/>
                    </a:lnTo>
                    <a:lnTo>
                      <a:pt x="36" y="31"/>
                    </a:lnTo>
                    <a:lnTo>
                      <a:pt x="57" y="31"/>
                    </a:lnTo>
                    <a:lnTo>
                      <a:pt x="72" y="31"/>
                    </a:lnTo>
                    <a:lnTo>
                      <a:pt x="93" y="31"/>
                    </a:lnTo>
                    <a:lnTo>
                      <a:pt x="109" y="31"/>
                    </a:lnTo>
                    <a:lnTo>
                      <a:pt x="129" y="26"/>
                    </a:lnTo>
                    <a:lnTo>
                      <a:pt x="150" y="31"/>
                    </a:lnTo>
                    <a:lnTo>
                      <a:pt x="166" y="31"/>
                    </a:lnTo>
                    <a:lnTo>
                      <a:pt x="186" y="31"/>
                    </a:lnTo>
                    <a:lnTo>
                      <a:pt x="202" y="31"/>
                    </a:lnTo>
                    <a:lnTo>
                      <a:pt x="223" y="31"/>
                    </a:lnTo>
                    <a:lnTo>
                      <a:pt x="238" y="36"/>
                    </a:lnTo>
                    <a:lnTo>
                      <a:pt x="259" y="36"/>
                    </a:lnTo>
                    <a:lnTo>
                      <a:pt x="280" y="36"/>
                    </a:lnTo>
                    <a:lnTo>
                      <a:pt x="295" y="36"/>
                    </a:lnTo>
                    <a:lnTo>
                      <a:pt x="316" y="36"/>
                    </a:lnTo>
                    <a:lnTo>
                      <a:pt x="332" y="36"/>
                    </a:lnTo>
                    <a:lnTo>
                      <a:pt x="352" y="31"/>
                    </a:lnTo>
                    <a:lnTo>
                      <a:pt x="368" y="31"/>
                    </a:lnTo>
                    <a:lnTo>
                      <a:pt x="389" y="31"/>
                    </a:lnTo>
                    <a:lnTo>
                      <a:pt x="409" y="26"/>
                    </a:lnTo>
                    <a:lnTo>
                      <a:pt x="425" y="26"/>
                    </a:lnTo>
                    <a:lnTo>
                      <a:pt x="446" y="26"/>
                    </a:lnTo>
                    <a:lnTo>
                      <a:pt x="461" y="20"/>
                    </a:lnTo>
                    <a:lnTo>
                      <a:pt x="482" y="20"/>
                    </a:lnTo>
                    <a:lnTo>
                      <a:pt x="497" y="15"/>
                    </a:lnTo>
                    <a:lnTo>
                      <a:pt x="518" y="15"/>
                    </a:lnTo>
                    <a:lnTo>
                      <a:pt x="539" y="15"/>
                    </a:lnTo>
                    <a:lnTo>
                      <a:pt x="554" y="10"/>
                    </a:lnTo>
                    <a:lnTo>
                      <a:pt x="575" y="0"/>
                    </a:lnTo>
                    <a:lnTo>
                      <a:pt x="591" y="0"/>
                    </a:lnTo>
                    <a:lnTo>
                      <a:pt x="611" y="0"/>
                    </a:lnTo>
                    <a:lnTo>
                      <a:pt x="627" y="5"/>
                    </a:lnTo>
                    <a:lnTo>
                      <a:pt x="648" y="15"/>
                    </a:lnTo>
                    <a:lnTo>
                      <a:pt x="669" y="36"/>
                    </a:lnTo>
                    <a:lnTo>
                      <a:pt x="684" y="52"/>
                    </a:lnTo>
                    <a:lnTo>
                      <a:pt x="705" y="62"/>
                    </a:lnTo>
                    <a:lnTo>
                      <a:pt x="720" y="62"/>
                    </a:lnTo>
                    <a:lnTo>
                      <a:pt x="741" y="62"/>
                    </a:lnTo>
                    <a:lnTo>
                      <a:pt x="757" y="52"/>
                    </a:lnTo>
                    <a:lnTo>
                      <a:pt x="777" y="46"/>
                    </a:lnTo>
                    <a:lnTo>
                      <a:pt x="798" y="46"/>
                    </a:lnTo>
                    <a:lnTo>
                      <a:pt x="814" y="41"/>
                    </a:lnTo>
                    <a:lnTo>
                      <a:pt x="834" y="41"/>
                    </a:lnTo>
                    <a:lnTo>
                      <a:pt x="850" y="36"/>
                    </a:lnTo>
                    <a:lnTo>
                      <a:pt x="871" y="36"/>
                    </a:lnTo>
                    <a:lnTo>
                      <a:pt x="886" y="36"/>
                    </a:lnTo>
                    <a:lnTo>
                      <a:pt x="907" y="36"/>
                    </a:lnTo>
                    <a:lnTo>
                      <a:pt x="928" y="36"/>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7" name="Freeform 259"/>
              <p:cNvSpPr>
                <a:spLocks/>
              </p:cNvSpPr>
              <p:nvPr/>
            </p:nvSpPr>
            <p:spPr bwMode="auto">
              <a:xfrm flipH="1">
                <a:off x="3999" y="2998"/>
                <a:ext cx="239" cy="25"/>
              </a:xfrm>
              <a:custGeom>
                <a:avLst/>
                <a:gdLst>
                  <a:gd name="T0" fmla="*/ 0 w 928"/>
                  <a:gd name="T1" fmla="*/ 36 h 77"/>
                  <a:gd name="T2" fmla="*/ 21 w 928"/>
                  <a:gd name="T3" fmla="*/ 36 h 77"/>
                  <a:gd name="T4" fmla="*/ 36 w 928"/>
                  <a:gd name="T5" fmla="*/ 36 h 77"/>
                  <a:gd name="T6" fmla="*/ 57 w 928"/>
                  <a:gd name="T7" fmla="*/ 36 h 77"/>
                  <a:gd name="T8" fmla="*/ 72 w 928"/>
                  <a:gd name="T9" fmla="*/ 36 h 77"/>
                  <a:gd name="T10" fmla="*/ 93 w 928"/>
                  <a:gd name="T11" fmla="*/ 36 h 77"/>
                  <a:gd name="T12" fmla="*/ 109 w 928"/>
                  <a:gd name="T13" fmla="*/ 41 h 77"/>
                  <a:gd name="T14" fmla="*/ 129 w 928"/>
                  <a:gd name="T15" fmla="*/ 41 h 77"/>
                  <a:gd name="T16" fmla="*/ 150 w 928"/>
                  <a:gd name="T17" fmla="*/ 41 h 77"/>
                  <a:gd name="T18" fmla="*/ 166 w 928"/>
                  <a:gd name="T19" fmla="*/ 41 h 77"/>
                  <a:gd name="T20" fmla="*/ 186 w 928"/>
                  <a:gd name="T21" fmla="*/ 41 h 77"/>
                  <a:gd name="T22" fmla="*/ 202 w 928"/>
                  <a:gd name="T23" fmla="*/ 41 h 77"/>
                  <a:gd name="T24" fmla="*/ 223 w 928"/>
                  <a:gd name="T25" fmla="*/ 41 h 77"/>
                  <a:gd name="T26" fmla="*/ 238 w 928"/>
                  <a:gd name="T27" fmla="*/ 41 h 77"/>
                  <a:gd name="T28" fmla="*/ 259 w 928"/>
                  <a:gd name="T29" fmla="*/ 46 h 77"/>
                  <a:gd name="T30" fmla="*/ 280 w 928"/>
                  <a:gd name="T31" fmla="*/ 46 h 77"/>
                  <a:gd name="T32" fmla="*/ 295 w 928"/>
                  <a:gd name="T33" fmla="*/ 46 h 77"/>
                  <a:gd name="T34" fmla="*/ 316 w 928"/>
                  <a:gd name="T35" fmla="*/ 41 h 77"/>
                  <a:gd name="T36" fmla="*/ 332 w 928"/>
                  <a:gd name="T37" fmla="*/ 41 h 77"/>
                  <a:gd name="T38" fmla="*/ 352 w 928"/>
                  <a:gd name="T39" fmla="*/ 36 h 77"/>
                  <a:gd name="T40" fmla="*/ 368 w 928"/>
                  <a:gd name="T41" fmla="*/ 31 h 77"/>
                  <a:gd name="T42" fmla="*/ 389 w 928"/>
                  <a:gd name="T43" fmla="*/ 26 h 77"/>
                  <a:gd name="T44" fmla="*/ 409 w 928"/>
                  <a:gd name="T45" fmla="*/ 20 h 77"/>
                  <a:gd name="T46" fmla="*/ 425 w 928"/>
                  <a:gd name="T47" fmla="*/ 15 h 77"/>
                  <a:gd name="T48" fmla="*/ 446 w 928"/>
                  <a:gd name="T49" fmla="*/ 10 h 77"/>
                  <a:gd name="T50" fmla="*/ 461 w 928"/>
                  <a:gd name="T51" fmla="*/ 5 h 77"/>
                  <a:gd name="T52" fmla="*/ 482 w 928"/>
                  <a:gd name="T53" fmla="*/ 0 h 77"/>
                  <a:gd name="T54" fmla="*/ 497 w 928"/>
                  <a:gd name="T55" fmla="*/ 0 h 77"/>
                  <a:gd name="T56" fmla="*/ 518 w 928"/>
                  <a:gd name="T57" fmla="*/ 0 h 77"/>
                  <a:gd name="T58" fmla="*/ 539 w 928"/>
                  <a:gd name="T59" fmla="*/ 5 h 77"/>
                  <a:gd name="T60" fmla="*/ 554 w 928"/>
                  <a:gd name="T61" fmla="*/ 10 h 77"/>
                  <a:gd name="T62" fmla="*/ 575 w 928"/>
                  <a:gd name="T63" fmla="*/ 20 h 77"/>
                  <a:gd name="T64" fmla="*/ 591 w 928"/>
                  <a:gd name="T65" fmla="*/ 31 h 77"/>
                  <a:gd name="T66" fmla="*/ 611 w 928"/>
                  <a:gd name="T67" fmla="*/ 46 h 77"/>
                  <a:gd name="T68" fmla="*/ 627 w 928"/>
                  <a:gd name="T69" fmla="*/ 62 h 77"/>
                  <a:gd name="T70" fmla="*/ 648 w 928"/>
                  <a:gd name="T71" fmla="*/ 67 h 77"/>
                  <a:gd name="T72" fmla="*/ 669 w 928"/>
                  <a:gd name="T73" fmla="*/ 72 h 77"/>
                  <a:gd name="T74" fmla="*/ 684 w 928"/>
                  <a:gd name="T75" fmla="*/ 77 h 77"/>
                  <a:gd name="T76" fmla="*/ 705 w 928"/>
                  <a:gd name="T77" fmla="*/ 72 h 77"/>
                  <a:gd name="T78" fmla="*/ 720 w 928"/>
                  <a:gd name="T79" fmla="*/ 67 h 77"/>
                  <a:gd name="T80" fmla="*/ 741 w 928"/>
                  <a:gd name="T81" fmla="*/ 62 h 77"/>
                  <a:gd name="T82" fmla="*/ 757 w 928"/>
                  <a:gd name="T83" fmla="*/ 57 h 77"/>
                  <a:gd name="T84" fmla="*/ 777 w 928"/>
                  <a:gd name="T85" fmla="*/ 57 h 77"/>
                  <a:gd name="T86" fmla="*/ 798 w 928"/>
                  <a:gd name="T87" fmla="*/ 51 h 77"/>
                  <a:gd name="T88" fmla="*/ 814 w 928"/>
                  <a:gd name="T89" fmla="*/ 46 h 77"/>
                  <a:gd name="T90" fmla="*/ 834 w 928"/>
                  <a:gd name="T91" fmla="*/ 46 h 77"/>
                  <a:gd name="T92" fmla="*/ 850 w 928"/>
                  <a:gd name="T93" fmla="*/ 46 h 77"/>
                  <a:gd name="T94" fmla="*/ 871 w 928"/>
                  <a:gd name="T95" fmla="*/ 46 h 77"/>
                  <a:gd name="T96" fmla="*/ 886 w 928"/>
                  <a:gd name="T97" fmla="*/ 41 h 77"/>
                  <a:gd name="T98" fmla="*/ 907 w 928"/>
                  <a:gd name="T99" fmla="*/ 41 h 77"/>
                  <a:gd name="T100" fmla="*/ 928 w 928"/>
                  <a:gd name="T101"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77">
                    <a:moveTo>
                      <a:pt x="0" y="36"/>
                    </a:moveTo>
                    <a:lnTo>
                      <a:pt x="21" y="36"/>
                    </a:lnTo>
                    <a:lnTo>
                      <a:pt x="36" y="36"/>
                    </a:lnTo>
                    <a:lnTo>
                      <a:pt x="57" y="36"/>
                    </a:lnTo>
                    <a:lnTo>
                      <a:pt x="72" y="36"/>
                    </a:lnTo>
                    <a:lnTo>
                      <a:pt x="93" y="36"/>
                    </a:lnTo>
                    <a:lnTo>
                      <a:pt x="109" y="41"/>
                    </a:lnTo>
                    <a:lnTo>
                      <a:pt x="129" y="41"/>
                    </a:lnTo>
                    <a:lnTo>
                      <a:pt x="150" y="41"/>
                    </a:lnTo>
                    <a:lnTo>
                      <a:pt x="166" y="41"/>
                    </a:lnTo>
                    <a:lnTo>
                      <a:pt x="186" y="41"/>
                    </a:lnTo>
                    <a:lnTo>
                      <a:pt x="202" y="41"/>
                    </a:lnTo>
                    <a:lnTo>
                      <a:pt x="223" y="41"/>
                    </a:lnTo>
                    <a:lnTo>
                      <a:pt x="238" y="41"/>
                    </a:lnTo>
                    <a:lnTo>
                      <a:pt x="259" y="46"/>
                    </a:lnTo>
                    <a:lnTo>
                      <a:pt x="280" y="46"/>
                    </a:lnTo>
                    <a:lnTo>
                      <a:pt x="295" y="46"/>
                    </a:lnTo>
                    <a:lnTo>
                      <a:pt x="316" y="41"/>
                    </a:lnTo>
                    <a:lnTo>
                      <a:pt x="332" y="41"/>
                    </a:lnTo>
                    <a:lnTo>
                      <a:pt x="352" y="36"/>
                    </a:lnTo>
                    <a:lnTo>
                      <a:pt x="368" y="31"/>
                    </a:lnTo>
                    <a:lnTo>
                      <a:pt x="389" y="26"/>
                    </a:lnTo>
                    <a:lnTo>
                      <a:pt x="409" y="20"/>
                    </a:lnTo>
                    <a:lnTo>
                      <a:pt x="425" y="15"/>
                    </a:lnTo>
                    <a:lnTo>
                      <a:pt x="446" y="10"/>
                    </a:lnTo>
                    <a:lnTo>
                      <a:pt x="461" y="5"/>
                    </a:lnTo>
                    <a:lnTo>
                      <a:pt x="482" y="0"/>
                    </a:lnTo>
                    <a:lnTo>
                      <a:pt x="497" y="0"/>
                    </a:lnTo>
                    <a:lnTo>
                      <a:pt x="518" y="0"/>
                    </a:lnTo>
                    <a:lnTo>
                      <a:pt x="539" y="5"/>
                    </a:lnTo>
                    <a:lnTo>
                      <a:pt x="554" y="10"/>
                    </a:lnTo>
                    <a:lnTo>
                      <a:pt x="575" y="20"/>
                    </a:lnTo>
                    <a:lnTo>
                      <a:pt x="591" y="31"/>
                    </a:lnTo>
                    <a:lnTo>
                      <a:pt x="611" y="46"/>
                    </a:lnTo>
                    <a:lnTo>
                      <a:pt x="627" y="62"/>
                    </a:lnTo>
                    <a:lnTo>
                      <a:pt x="648" y="67"/>
                    </a:lnTo>
                    <a:lnTo>
                      <a:pt x="669" y="72"/>
                    </a:lnTo>
                    <a:lnTo>
                      <a:pt x="684" y="77"/>
                    </a:lnTo>
                    <a:lnTo>
                      <a:pt x="705" y="72"/>
                    </a:lnTo>
                    <a:lnTo>
                      <a:pt x="720" y="67"/>
                    </a:lnTo>
                    <a:lnTo>
                      <a:pt x="741" y="62"/>
                    </a:lnTo>
                    <a:lnTo>
                      <a:pt x="757" y="57"/>
                    </a:lnTo>
                    <a:lnTo>
                      <a:pt x="777" y="57"/>
                    </a:lnTo>
                    <a:lnTo>
                      <a:pt x="798" y="51"/>
                    </a:lnTo>
                    <a:lnTo>
                      <a:pt x="814" y="46"/>
                    </a:lnTo>
                    <a:lnTo>
                      <a:pt x="834" y="46"/>
                    </a:lnTo>
                    <a:lnTo>
                      <a:pt x="850" y="46"/>
                    </a:lnTo>
                    <a:lnTo>
                      <a:pt x="871" y="46"/>
                    </a:lnTo>
                    <a:lnTo>
                      <a:pt x="886" y="41"/>
                    </a:lnTo>
                    <a:lnTo>
                      <a:pt x="907" y="41"/>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8" name="Freeform 260"/>
              <p:cNvSpPr>
                <a:spLocks/>
              </p:cNvSpPr>
              <p:nvPr/>
            </p:nvSpPr>
            <p:spPr bwMode="auto">
              <a:xfrm flipH="1">
                <a:off x="3999" y="2998"/>
                <a:ext cx="239" cy="25"/>
              </a:xfrm>
              <a:custGeom>
                <a:avLst/>
                <a:gdLst>
                  <a:gd name="T0" fmla="*/ 0 w 928"/>
                  <a:gd name="T1" fmla="*/ 36 h 77"/>
                  <a:gd name="T2" fmla="*/ 21 w 928"/>
                  <a:gd name="T3" fmla="*/ 36 h 77"/>
                  <a:gd name="T4" fmla="*/ 36 w 928"/>
                  <a:gd name="T5" fmla="*/ 36 h 77"/>
                  <a:gd name="T6" fmla="*/ 57 w 928"/>
                  <a:gd name="T7" fmla="*/ 36 h 77"/>
                  <a:gd name="T8" fmla="*/ 72 w 928"/>
                  <a:gd name="T9" fmla="*/ 36 h 77"/>
                  <a:gd name="T10" fmla="*/ 93 w 928"/>
                  <a:gd name="T11" fmla="*/ 36 h 77"/>
                  <a:gd name="T12" fmla="*/ 109 w 928"/>
                  <a:gd name="T13" fmla="*/ 41 h 77"/>
                  <a:gd name="T14" fmla="*/ 129 w 928"/>
                  <a:gd name="T15" fmla="*/ 41 h 77"/>
                  <a:gd name="T16" fmla="*/ 150 w 928"/>
                  <a:gd name="T17" fmla="*/ 41 h 77"/>
                  <a:gd name="T18" fmla="*/ 166 w 928"/>
                  <a:gd name="T19" fmla="*/ 41 h 77"/>
                  <a:gd name="T20" fmla="*/ 186 w 928"/>
                  <a:gd name="T21" fmla="*/ 41 h 77"/>
                  <a:gd name="T22" fmla="*/ 202 w 928"/>
                  <a:gd name="T23" fmla="*/ 41 h 77"/>
                  <a:gd name="T24" fmla="*/ 223 w 928"/>
                  <a:gd name="T25" fmla="*/ 41 h 77"/>
                  <a:gd name="T26" fmla="*/ 238 w 928"/>
                  <a:gd name="T27" fmla="*/ 41 h 77"/>
                  <a:gd name="T28" fmla="*/ 259 w 928"/>
                  <a:gd name="T29" fmla="*/ 46 h 77"/>
                  <a:gd name="T30" fmla="*/ 280 w 928"/>
                  <a:gd name="T31" fmla="*/ 46 h 77"/>
                  <a:gd name="T32" fmla="*/ 295 w 928"/>
                  <a:gd name="T33" fmla="*/ 46 h 77"/>
                  <a:gd name="T34" fmla="*/ 316 w 928"/>
                  <a:gd name="T35" fmla="*/ 41 h 77"/>
                  <a:gd name="T36" fmla="*/ 332 w 928"/>
                  <a:gd name="T37" fmla="*/ 41 h 77"/>
                  <a:gd name="T38" fmla="*/ 352 w 928"/>
                  <a:gd name="T39" fmla="*/ 36 h 77"/>
                  <a:gd name="T40" fmla="*/ 368 w 928"/>
                  <a:gd name="T41" fmla="*/ 31 h 77"/>
                  <a:gd name="T42" fmla="*/ 389 w 928"/>
                  <a:gd name="T43" fmla="*/ 26 h 77"/>
                  <a:gd name="T44" fmla="*/ 409 w 928"/>
                  <a:gd name="T45" fmla="*/ 20 h 77"/>
                  <a:gd name="T46" fmla="*/ 425 w 928"/>
                  <a:gd name="T47" fmla="*/ 15 h 77"/>
                  <a:gd name="T48" fmla="*/ 446 w 928"/>
                  <a:gd name="T49" fmla="*/ 10 h 77"/>
                  <a:gd name="T50" fmla="*/ 461 w 928"/>
                  <a:gd name="T51" fmla="*/ 5 h 77"/>
                  <a:gd name="T52" fmla="*/ 482 w 928"/>
                  <a:gd name="T53" fmla="*/ 0 h 77"/>
                  <a:gd name="T54" fmla="*/ 497 w 928"/>
                  <a:gd name="T55" fmla="*/ 0 h 77"/>
                  <a:gd name="T56" fmla="*/ 518 w 928"/>
                  <a:gd name="T57" fmla="*/ 0 h 77"/>
                  <a:gd name="T58" fmla="*/ 539 w 928"/>
                  <a:gd name="T59" fmla="*/ 5 h 77"/>
                  <a:gd name="T60" fmla="*/ 554 w 928"/>
                  <a:gd name="T61" fmla="*/ 10 h 77"/>
                  <a:gd name="T62" fmla="*/ 575 w 928"/>
                  <a:gd name="T63" fmla="*/ 20 h 77"/>
                  <a:gd name="T64" fmla="*/ 591 w 928"/>
                  <a:gd name="T65" fmla="*/ 31 h 77"/>
                  <a:gd name="T66" fmla="*/ 611 w 928"/>
                  <a:gd name="T67" fmla="*/ 46 h 77"/>
                  <a:gd name="T68" fmla="*/ 627 w 928"/>
                  <a:gd name="T69" fmla="*/ 62 h 77"/>
                  <a:gd name="T70" fmla="*/ 648 w 928"/>
                  <a:gd name="T71" fmla="*/ 67 h 77"/>
                  <a:gd name="T72" fmla="*/ 669 w 928"/>
                  <a:gd name="T73" fmla="*/ 72 h 77"/>
                  <a:gd name="T74" fmla="*/ 684 w 928"/>
                  <a:gd name="T75" fmla="*/ 77 h 77"/>
                  <a:gd name="T76" fmla="*/ 705 w 928"/>
                  <a:gd name="T77" fmla="*/ 72 h 77"/>
                  <a:gd name="T78" fmla="*/ 720 w 928"/>
                  <a:gd name="T79" fmla="*/ 67 h 77"/>
                  <a:gd name="T80" fmla="*/ 741 w 928"/>
                  <a:gd name="T81" fmla="*/ 62 h 77"/>
                  <a:gd name="T82" fmla="*/ 757 w 928"/>
                  <a:gd name="T83" fmla="*/ 57 h 77"/>
                  <a:gd name="T84" fmla="*/ 777 w 928"/>
                  <a:gd name="T85" fmla="*/ 57 h 77"/>
                  <a:gd name="T86" fmla="*/ 798 w 928"/>
                  <a:gd name="T87" fmla="*/ 51 h 77"/>
                  <a:gd name="T88" fmla="*/ 814 w 928"/>
                  <a:gd name="T89" fmla="*/ 46 h 77"/>
                  <a:gd name="T90" fmla="*/ 834 w 928"/>
                  <a:gd name="T91" fmla="*/ 46 h 77"/>
                  <a:gd name="T92" fmla="*/ 850 w 928"/>
                  <a:gd name="T93" fmla="*/ 46 h 77"/>
                  <a:gd name="T94" fmla="*/ 871 w 928"/>
                  <a:gd name="T95" fmla="*/ 46 h 77"/>
                  <a:gd name="T96" fmla="*/ 886 w 928"/>
                  <a:gd name="T97" fmla="*/ 41 h 77"/>
                  <a:gd name="T98" fmla="*/ 907 w 928"/>
                  <a:gd name="T99" fmla="*/ 41 h 77"/>
                  <a:gd name="T100" fmla="*/ 928 w 928"/>
                  <a:gd name="T101"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77">
                    <a:moveTo>
                      <a:pt x="0" y="36"/>
                    </a:moveTo>
                    <a:lnTo>
                      <a:pt x="21" y="36"/>
                    </a:lnTo>
                    <a:lnTo>
                      <a:pt x="36" y="36"/>
                    </a:lnTo>
                    <a:lnTo>
                      <a:pt x="57" y="36"/>
                    </a:lnTo>
                    <a:lnTo>
                      <a:pt x="72" y="36"/>
                    </a:lnTo>
                    <a:lnTo>
                      <a:pt x="93" y="36"/>
                    </a:lnTo>
                    <a:lnTo>
                      <a:pt x="109" y="41"/>
                    </a:lnTo>
                    <a:lnTo>
                      <a:pt x="129" y="41"/>
                    </a:lnTo>
                    <a:lnTo>
                      <a:pt x="150" y="41"/>
                    </a:lnTo>
                    <a:lnTo>
                      <a:pt x="166" y="41"/>
                    </a:lnTo>
                    <a:lnTo>
                      <a:pt x="186" y="41"/>
                    </a:lnTo>
                    <a:lnTo>
                      <a:pt x="202" y="41"/>
                    </a:lnTo>
                    <a:lnTo>
                      <a:pt x="223" y="41"/>
                    </a:lnTo>
                    <a:lnTo>
                      <a:pt x="238" y="41"/>
                    </a:lnTo>
                    <a:lnTo>
                      <a:pt x="259" y="46"/>
                    </a:lnTo>
                    <a:lnTo>
                      <a:pt x="280" y="46"/>
                    </a:lnTo>
                    <a:lnTo>
                      <a:pt x="295" y="46"/>
                    </a:lnTo>
                    <a:lnTo>
                      <a:pt x="316" y="41"/>
                    </a:lnTo>
                    <a:lnTo>
                      <a:pt x="332" y="41"/>
                    </a:lnTo>
                    <a:lnTo>
                      <a:pt x="352" y="36"/>
                    </a:lnTo>
                    <a:lnTo>
                      <a:pt x="368" y="31"/>
                    </a:lnTo>
                    <a:lnTo>
                      <a:pt x="389" y="26"/>
                    </a:lnTo>
                    <a:lnTo>
                      <a:pt x="409" y="20"/>
                    </a:lnTo>
                    <a:lnTo>
                      <a:pt x="425" y="15"/>
                    </a:lnTo>
                    <a:lnTo>
                      <a:pt x="446" y="10"/>
                    </a:lnTo>
                    <a:lnTo>
                      <a:pt x="461" y="5"/>
                    </a:lnTo>
                    <a:lnTo>
                      <a:pt x="482" y="0"/>
                    </a:lnTo>
                    <a:lnTo>
                      <a:pt x="497" y="0"/>
                    </a:lnTo>
                    <a:lnTo>
                      <a:pt x="518" y="0"/>
                    </a:lnTo>
                    <a:lnTo>
                      <a:pt x="539" y="5"/>
                    </a:lnTo>
                    <a:lnTo>
                      <a:pt x="554" y="10"/>
                    </a:lnTo>
                    <a:lnTo>
                      <a:pt x="575" y="20"/>
                    </a:lnTo>
                    <a:lnTo>
                      <a:pt x="591" y="31"/>
                    </a:lnTo>
                    <a:lnTo>
                      <a:pt x="611" y="46"/>
                    </a:lnTo>
                    <a:lnTo>
                      <a:pt x="627" y="62"/>
                    </a:lnTo>
                    <a:lnTo>
                      <a:pt x="648" y="67"/>
                    </a:lnTo>
                    <a:lnTo>
                      <a:pt x="669" y="72"/>
                    </a:lnTo>
                    <a:lnTo>
                      <a:pt x="684" y="77"/>
                    </a:lnTo>
                    <a:lnTo>
                      <a:pt x="705" y="72"/>
                    </a:lnTo>
                    <a:lnTo>
                      <a:pt x="720" y="67"/>
                    </a:lnTo>
                    <a:lnTo>
                      <a:pt x="741" y="62"/>
                    </a:lnTo>
                    <a:lnTo>
                      <a:pt x="757" y="57"/>
                    </a:lnTo>
                    <a:lnTo>
                      <a:pt x="777" y="57"/>
                    </a:lnTo>
                    <a:lnTo>
                      <a:pt x="798" y="51"/>
                    </a:lnTo>
                    <a:lnTo>
                      <a:pt x="814" y="46"/>
                    </a:lnTo>
                    <a:lnTo>
                      <a:pt x="834" y="46"/>
                    </a:lnTo>
                    <a:lnTo>
                      <a:pt x="850" y="46"/>
                    </a:lnTo>
                    <a:lnTo>
                      <a:pt x="871" y="46"/>
                    </a:lnTo>
                    <a:lnTo>
                      <a:pt x="886" y="41"/>
                    </a:lnTo>
                    <a:lnTo>
                      <a:pt x="907" y="41"/>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69" name="Freeform 261"/>
              <p:cNvSpPr>
                <a:spLocks/>
              </p:cNvSpPr>
              <p:nvPr/>
            </p:nvSpPr>
            <p:spPr bwMode="auto">
              <a:xfrm flipH="1">
                <a:off x="3999" y="2909"/>
                <a:ext cx="239" cy="21"/>
              </a:xfrm>
              <a:custGeom>
                <a:avLst/>
                <a:gdLst>
                  <a:gd name="T0" fmla="*/ 0 w 928"/>
                  <a:gd name="T1" fmla="*/ 36 h 67"/>
                  <a:gd name="T2" fmla="*/ 21 w 928"/>
                  <a:gd name="T3" fmla="*/ 36 h 67"/>
                  <a:gd name="T4" fmla="*/ 36 w 928"/>
                  <a:gd name="T5" fmla="*/ 36 h 67"/>
                  <a:gd name="T6" fmla="*/ 57 w 928"/>
                  <a:gd name="T7" fmla="*/ 36 h 67"/>
                  <a:gd name="T8" fmla="*/ 72 w 928"/>
                  <a:gd name="T9" fmla="*/ 31 h 67"/>
                  <a:gd name="T10" fmla="*/ 93 w 928"/>
                  <a:gd name="T11" fmla="*/ 36 h 67"/>
                  <a:gd name="T12" fmla="*/ 109 w 928"/>
                  <a:gd name="T13" fmla="*/ 36 h 67"/>
                  <a:gd name="T14" fmla="*/ 129 w 928"/>
                  <a:gd name="T15" fmla="*/ 36 h 67"/>
                  <a:gd name="T16" fmla="*/ 150 w 928"/>
                  <a:gd name="T17" fmla="*/ 31 h 67"/>
                  <a:gd name="T18" fmla="*/ 166 w 928"/>
                  <a:gd name="T19" fmla="*/ 31 h 67"/>
                  <a:gd name="T20" fmla="*/ 186 w 928"/>
                  <a:gd name="T21" fmla="*/ 36 h 67"/>
                  <a:gd name="T22" fmla="*/ 202 w 928"/>
                  <a:gd name="T23" fmla="*/ 36 h 67"/>
                  <a:gd name="T24" fmla="*/ 223 w 928"/>
                  <a:gd name="T25" fmla="*/ 36 h 67"/>
                  <a:gd name="T26" fmla="*/ 238 w 928"/>
                  <a:gd name="T27" fmla="*/ 36 h 67"/>
                  <a:gd name="T28" fmla="*/ 259 w 928"/>
                  <a:gd name="T29" fmla="*/ 36 h 67"/>
                  <a:gd name="T30" fmla="*/ 280 w 928"/>
                  <a:gd name="T31" fmla="*/ 36 h 67"/>
                  <a:gd name="T32" fmla="*/ 295 w 928"/>
                  <a:gd name="T33" fmla="*/ 31 h 67"/>
                  <a:gd name="T34" fmla="*/ 316 w 928"/>
                  <a:gd name="T35" fmla="*/ 26 h 67"/>
                  <a:gd name="T36" fmla="*/ 332 w 928"/>
                  <a:gd name="T37" fmla="*/ 26 h 67"/>
                  <a:gd name="T38" fmla="*/ 352 w 928"/>
                  <a:gd name="T39" fmla="*/ 21 h 67"/>
                  <a:gd name="T40" fmla="*/ 368 w 928"/>
                  <a:gd name="T41" fmla="*/ 15 h 67"/>
                  <a:gd name="T42" fmla="*/ 389 w 928"/>
                  <a:gd name="T43" fmla="*/ 10 h 67"/>
                  <a:gd name="T44" fmla="*/ 409 w 928"/>
                  <a:gd name="T45" fmla="*/ 5 h 67"/>
                  <a:gd name="T46" fmla="*/ 425 w 928"/>
                  <a:gd name="T47" fmla="*/ 0 h 67"/>
                  <a:gd name="T48" fmla="*/ 446 w 928"/>
                  <a:gd name="T49" fmla="*/ 0 h 67"/>
                  <a:gd name="T50" fmla="*/ 461 w 928"/>
                  <a:gd name="T51" fmla="*/ 5 h 67"/>
                  <a:gd name="T52" fmla="*/ 482 w 928"/>
                  <a:gd name="T53" fmla="*/ 10 h 67"/>
                  <a:gd name="T54" fmla="*/ 497 w 928"/>
                  <a:gd name="T55" fmla="*/ 21 h 67"/>
                  <a:gd name="T56" fmla="*/ 518 w 928"/>
                  <a:gd name="T57" fmla="*/ 31 h 67"/>
                  <a:gd name="T58" fmla="*/ 539 w 928"/>
                  <a:gd name="T59" fmla="*/ 41 h 67"/>
                  <a:gd name="T60" fmla="*/ 554 w 928"/>
                  <a:gd name="T61" fmla="*/ 52 h 67"/>
                  <a:gd name="T62" fmla="*/ 575 w 928"/>
                  <a:gd name="T63" fmla="*/ 57 h 67"/>
                  <a:gd name="T64" fmla="*/ 591 w 928"/>
                  <a:gd name="T65" fmla="*/ 62 h 67"/>
                  <a:gd name="T66" fmla="*/ 611 w 928"/>
                  <a:gd name="T67" fmla="*/ 62 h 67"/>
                  <a:gd name="T68" fmla="*/ 627 w 928"/>
                  <a:gd name="T69" fmla="*/ 62 h 67"/>
                  <a:gd name="T70" fmla="*/ 648 w 928"/>
                  <a:gd name="T71" fmla="*/ 67 h 67"/>
                  <a:gd name="T72" fmla="*/ 669 w 928"/>
                  <a:gd name="T73" fmla="*/ 62 h 67"/>
                  <a:gd name="T74" fmla="*/ 684 w 928"/>
                  <a:gd name="T75" fmla="*/ 62 h 67"/>
                  <a:gd name="T76" fmla="*/ 705 w 928"/>
                  <a:gd name="T77" fmla="*/ 57 h 67"/>
                  <a:gd name="T78" fmla="*/ 720 w 928"/>
                  <a:gd name="T79" fmla="*/ 52 h 67"/>
                  <a:gd name="T80" fmla="*/ 741 w 928"/>
                  <a:gd name="T81" fmla="*/ 52 h 67"/>
                  <a:gd name="T82" fmla="*/ 757 w 928"/>
                  <a:gd name="T83" fmla="*/ 47 h 67"/>
                  <a:gd name="T84" fmla="*/ 777 w 928"/>
                  <a:gd name="T85" fmla="*/ 47 h 67"/>
                  <a:gd name="T86" fmla="*/ 798 w 928"/>
                  <a:gd name="T87" fmla="*/ 47 h 67"/>
                  <a:gd name="T88" fmla="*/ 814 w 928"/>
                  <a:gd name="T89" fmla="*/ 41 h 67"/>
                  <a:gd name="T90" fmla="*/ 834 w 928"/>
                  <a:gd name="T91" fmla="*/ 41 h 67"/>
                  <a:gd name="T92" fmla="*/ 850 w 928"/>
                  <a:gd name="T93" fmla="*/ 36 h 67"/>
                  <a:gd name="T94" fmla="*/ 871 w 928"/>
                  <a:gd name="T95" fmla="*/ 36 h 67"/>
                  <a:gd name="T96" fmla="*/ 886 w 928"/>
                  <a:gd name="T97" fmla="*/ 36 h 67"/>
                  <a:gd name="T98" fmla="*/ 907 w 928"/>
                  <a:gd name="T99" fmla="*/ 36 h 67"/>
                  <a:gd name="T100" fmla="*/ 928 w 928"/>
                  <a:gd name="T101"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67">
                    <a:moveTo>
                      <a:pt x="0" y="36"/>
                    </a:moveTo>
                    <a:lnTo>
                      <a:pt x="21" y="36"/>
                    </a:lnTo>
                    <a:lnTo>
                      <a:pt x="36" y="36"/>
                    </a:lnTo>
                    <a:lnTo>
                      <a:pt x="57" y="36"/>
                    </a:lnTo>
                    <a:lnTo>
                      <a:pt x="72" y="31"/>
                    </a:lnTo>
                    <a:lnTo>
                      <a:pt x="93" y="36"/>
                    </a:lnTo>
                    <a:lnTo>
                      <a:pt x="109" y="36"/>
                    </a:lnTo>
                    <a:lnTo>
                      <a:pt x="129" y="36"/>
                    </a:lnTo>
                    <a:lnTo>
                      <a:pt x="150" y="31"/>
                    </a:lnTo>
                    <a:lnTo>
                      <a:pt x="166" y="31"/>
                    </a:lnTo>
                    <a:lnTo>
                      <a:pt x="186" y="36"/>
                    </a:lnTo>
                    <a:lnTo>
                      <a:pt x="202" y="36"/>
                    </a:lnTo>
                    <a:lnTo>
                      <a:pt x="223" y="36"/>
                    </a:lnTo>
                    <a:lnTo>
                      <a:pt x="238" y="36"/>
                    </a:lnTo>
                    <a:lnTo>
                      <a:pt x="259" y="36"/>
                    </a:lnTo>
                    <a:lnTo>
                      <a:pt x="280" y="36"/>
                    </a:lnTo>
                    <a:lnTo>
                      <a:pt x="295" y="31"/>
                    </a:lnTo>
                    <a:lnTo>
                      <a:pt x="316" y="26"/>
                    </a:lnTo>
                    <a:lnTo>
                      <a:pt x="332" y="26"/>
                    </a:lnTo>
                    <a:lnTo>
                      <a:pt x="352" y="21"/>
                    </a:lnTo>
                    <a:lnTo>
                      <a:pt x="368" y="15"/>
                    </a:lnTo>
                    <a:lnTo>
                      <a:pt x="389" y="10"/>
                    </a:lnTo>
                    <a:lnTo>
                      <a:pt x="409" y="5"/>
                    </a:lnTo>
                    <a:lnTo>
                      <a:pt x="425" y="0"/>
                    </a:lnTo>
                    <a:lnTo>
                      <a:pt x="446" y="0"/>
                    </a:lnTo>
                    <a:lnTo>
                      <a:pt x="461" y="5"/>
                    </a:lnTo>
                    <a:lnTo>
                      <a:pt x="482" y="10"/>
                    </a:lnTo>
                    <a:lnTo>
                      <a:pt x="497" y="21"/>
                    </a:lnTo>
                    <a:lnTo>
                      <a:pt x="518" y="31"/>
                    </a:lnTo>
                    <a:lnTo>
                      <a:pt x="539" y="41"/>
                    </a:lnTo>
                    <a:lnTo>
                      <a:pt x="554" y="52"/>
                    </a:lnTo>
                    <a:lnTo>
                      <a:pt x="575" y="57"/>
                    </a:lnTo>
                    <a:lnTo>
                      <a:pt x="591" y="62"/>
                    </a:lnTo>
                    <a:lnTo>
                      <a:pt x="611" y="62"/>
                    </a:lnTo>
                    <a:lnTo>
                      <a:pt x="627" y="62"/>
                    </a:lnTo>
                    <a:lnTo>
                      <a:pt x="648" y="67"/>
                    </a:lnTo>
                    <a:lnTo>
                      <a:pt x="669" y="62"/>
                    </a:lnTo>
                    <a:lnTo>
                      <a:pt x="684" y="62"/>
                    </a:lnTo>
                    <a:lnTo>
                      <a:pt x="705" y="57"/>
                    </a:lnTo>
                    <a:lnTo>
                      <a:pt x="720" y="52"/>
                    </a:lnTo>
                    <a:lnTo>
                      <a:pt x="741" y="52"/>
                    </a:lnTo>
                    <a:lnTo>
                      <a:pt x="757" y="47"/>
                    </a:lnTo>
                    <a:lnTo>
                      <a:pt x="777" y="47"/>
                    </a:lnTo>
                    <a:lnTo>
                      <a:pt x="798" y="47"/>
                    </a:lnTo>
                    <a:lnTo>
                      <a:pt x="814" y="41"/>
                    </a:lnTo>
                    <a:lnTo>
                      <a:pt x="834" y="41"/>
                    </a:lnTo>
                    <a:lnTo>
                      <a:pt x="850" y="36"/>
                    </a:lnTo>
                    <a:lnTo>
                      <a:pt x="871" y="36"/>
                    </a:lnTo>
                    <a:lnTo>
                      <a:pt x="886" y="36"/>
                    </a:lnTo>
                    <a:lnTo>
                      <a:pt x="907" y="36"/>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0" name="Freeform 262"/>
              <p:cNvSpPr>
                <a:spLocks/>
              </p:cNvSpPr>
              <p:nvPr/>
            </p:nvSpPr>
            <p:spPr bwMode="auto">
              <a:xfrm flipH="1">
                <a:off x="3999" y="2909"/>
                <a:ext cx="239" cy="21"/>
              </a:xfrm>
              <a:custGeom>
                <a:avLst/>
                <a:gdLst>
                  <a:gd name="T0" fmla="*/ 0 w 928"/>
                  <a:gd name="T1" fmla="*/ 36 h 67"/>
                  <a:gd name="T2" fmla="*/ 21 w 928"/>
                  <a:gd name="T3" fmla="*/ 36 h 67"/>
                  <a:gd name="T4" fmla="*/ 36 w 928"/>
                  <a:gd name="T5" fmla="*/ 36 h 67"/>
                  <a:gd name="T6" fmla="*/ 57 w 928"/>
                  <a:gd name="T7" fmla="*/ 36 h 67"/>
                  <a:gd name="T8" fmla="*/ 72 w 928"/>
                  <a:gd name="T9" fmla="*/ 31 h 67"/>
                  <a:gd name="T10" fmla="*/ 93 w 928"/>
                  <a:gd name="T11" fmla="*/ 36 h 67"/>
                  <a:gd name="T12" fmla="*/ 109 w 928"/>
                  <a:gd name="T13" fmla="*/ 36 h 67"/>
                  <a:gd name="T14" fmla="*/ 129 w 928"/>
                  <a:gd name="T15" fmla="*/ 36 h 67"/>
                  <a:gd name="T16" fmla="*/ 150 w 928"/>
                  <a:gd name="T17" fmla="*/ 31 h 67"/>
                  <a:gd name="T18" fmla="*/ 166 w 928"/>
                  <a:gd name="T19" fmla="*/ 31 h 67"/>
                  <a:gd name="T20" fmla="*/ 186 w 928"/>
                  <a:gd name="T21" fmla="*/ 36 h 67"/>
                  <a:gd name="T22" fmla="*/ 202 w 928"/>
                  <a:gd name="T23" fmla="*/ 36 h 67"/>
                  <a:gd name="T24" fmla="*/ 223 w 928"/>
                  <a:gd name="T25" fmla="*/ 36 h 67"/>
                  <a:gd name="T26" fmla="*/ 238 w 928"/>
                  <a:gd name="T27" fmla="*/ 36 h 67"/>
                  <a:gd name="T28" fmla="*/ 259 w 928"/>
                  <a:gd name="T29" fmla="*/ 36 h 67"/>
                  <a:gd name="T30" fmla="*/ 280 w 928"/>
                  <a:gd name="T31" fmla="*/ 36 h 67"/>
                  <a:gd name="T32" fmla="*/ 295 w 928"/>
                  <a:gd name="T33" fmla="*/ 31 h 67"/>
                  <a:gd name="T34" fmla="*/ 316 w 928"/>
                  <a:gd name="T35" fmla="*/ 26 h 67"/>
                  <a:gd name="T36" fmla="*/ 332 w 928"/>
                  <a:gd name="T37" fmla="*/ 26 h 67"/>
                  <a:gd name="T38" fmla="*/ 352 w 928"/>
                  <a:gd name="T39" fmla="*/ 21 h 67"/>
                  <a:gd name="T40" fmla="*/ 368 w 928"/>
                  <a:gd name="T41" fmla="*/ 15 h 67"/>
                  <a:gd name="T42" fmla="*/ 389 w 928"/>
                  <a:gd name="T43" fmla="*/ 10 h 67"/>
                  <a:gd name="T44" fmla="*/ 409 w 928"/>
                  <a:gd name="T45" fmla="*/ 5 h 67"/>
                  <a:gd name="T46" fmla="*/ 425 w 928"/>
                  <a:gd name="T47" fmla="*/ 0 h 67"/>
                  <a:gd name="T48" fmla="*/ 446 w 928"/>
                  <a:gd name="T49" fmla="*/ 0 h 67"/>
                  <a:gd name="T50" fmla="*/ 461 w 928"/>
                  <a:gd name="T51" fmla="*/ 5 h 67"/>
                  <a:gd name="T52" fmla="*/ 482 w 928"/>
                  <a:gd name="T53" fmla="*/ 10 h 67"/>
                  <a:gd name="T54" fmla="*/ 497 w 928"/>
                  <a:gd name="T55" fmla="*/ 21 h 67"/>
                  <a:gd name="T56" fmla="*/ 518 w 928"/>
                  <a:gd name="T57" fmla="*/ 31 h 67"/>
                  <a:gd name="T58" fmla="*/ 539 w 928"/>
                  <a:gd name="T59" fmla="*/ 41 h 67"/>
                  <a:gd name="T60" fmla="*/ 554 w 928"/>
                  <a:gd name="T61" fmla="*/ 52 h 67"/>
                  <a:gd name="T62" fmla="*/ 575 w 928"/>
                  <a:gd name="T63" fmla="*/ 57 h 67"/>
                  <a:gd name="T64" fmla="*/ 591 w 928"/>
                  <a:gd name="T65" fmla="*/ 62 h 67"/>
                  <a:gd name="T66" fmla="*/ 611 w 928"/>
                  <a:gd name="T67" fmla="*/ 62 h 67"/>
                  <a:gd name="T68" fmla="*/ 627 w 928"/>
                  <a:gd name="T69" fmla="*/ 62 h 67"/>
                  <a:gd name="T70" fmla="*/ 648 w 928"/>
                  <a:gd name="T71" fmla="*/ 67 h 67"/>
                  <a:gd name="T72" fmla="*/ 669 w 928"/>
                  <a:gd name="T73" fmla="*/ 62 h 67"/>
                  <a:gd name="T74" fmla="*/ 684 w 928"/>
                  <a:gd name="T75" fmla="*/ 62 h 67"/>
                  <a:gd name="T76" fmla="*/ 705 w 928"/>
                  <a:gd name="T77" fmla="*/ 57 h 67"/>
                  <a:gd name="T78" fmla="*/ 720 w 928"/>
                  <a:gd name="T79" fmla="*/ 52 h 67"/>
                  <a:gd name="T80" fmla="*/ 741 w 928"/>
                  <a:gd name="T81" fmla="*/ 52 h 67"/>
                  <a:gd name="T82" fmla="*/ 757 w 928"/>
                  <a:gd name="T83" fmla="*/ 47 h 67"/>
                  <a:gd name="T84" fmla="*/ 777 w 928"/>
                  <a:gd name="T85" fmla="*/ 47 h 67"/>
                  <a:gd name="T86" fmla="*/ 798 w 928"/>
                  <a:gd name="T87" fmla="*/ 47 h 67"/>
                  <a:gd name="T88" fmla="*/ 814 w 928"/>
                  <a:gd name="T89" fmla="*/ 41 h 67"/>
                  <a:gd name="T90" fmla="*/ 834 w 928"/>
                  <a:gd name="T91" fmla="*/ 41 h 67"/>
                  <a:gd name="T92" fmla="*/ 850 w 928"/>
                  <a:gd name="T93" fmla="*/ 36 h 67"/>
                  <a:gd name="T94" fmla="*/ 871 w 928"/>
                  <a:gd name="T95" fmla="*/ 36 h 67"/>
                  <a:gd name="T96" fmla="*/ 886 w 928"/>
                  <a:gd name="T97" fmla="*/ 36 h 67"/>
                  <a:gd name="T98" fmla="*/ 907 w 928"/>
                  <a:gd name="T99" fmla="*/ 36 h 67"/>
                  <a:gd name="T100" fmla="*/ 928 w 928"/>
                  <a:gd name="T101"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67">
                    <a:moveTo>
                      <a:pt x="0" y="36"/>
                    </a:moveTo>
                    <a:lnTo>
                      <a:pt x="21" y="36"/>
                    </a:lnTo>
                    <a:lnTo>
                      <a:pt x="36" y="36"/>
                    </a:lnTo>
                    <a:lnTo>
                      <a:pt x="57" y="36"/>
                    </a:lnTo>
                    <a:lnTo>
                      <a:pt x="72" y="31"/>
                    </a:lnTo>
                    <a:lnTo>
                      <a:pt x="93" y="36"/>
                    </a:lnTo>
                    <a:lnTo>
                      <a:pt x="109" y="36"/>
                    </a:lnTo>
                    <a:lnTo>
                      <a:pt x="129" y="36"/>
                    </a:lnTo>
                    <a:lnTo>
                      <a:pt x="150" y="31"/>
                    </a:lnTo>
                    <a:lnTo>
                      <a:pt x="166" y="31"/>
                    </a:lnTo>
                    <a:lnTo>
                      <a:pt x="186" y="36"/>
                    </a:lnTo>
                    <a:lnTo>
                      <a:pt x="202" y="36"/>
                    </a:lnTo>
                    <a:lnTo>
                      <a:pt x="223" y="36"/>
                    </a:lnTo>
                    <a:lnTo>
                      <a:pt x="238" y="36"/>
                    </a:lnTo>
                    <a:lnTo>
                      <a:pt x="259" y="36"/>
                    </a:lnTo>
                    <a:lnTo>
                      <a:pt x="280" y="36"/>
                    </a:lnTo>
                    <a:lnTo>
                      <a:pt x="295" y="31"/>
                    </a:lnTo>
                    <a:lnTo>
                      <a:pt x="316" y="26"/>
                    </a:lnTo>
                    <a:lnTo>
                      <a:pt x="332" y="26"/>
                    </a:lnTo>
                    <a:lnTo>
                      <a:pt x="352" y="21"/>
                    </a:lnTo>
                    <a:lnTo>
                      <a:pt x="368" y="15"/>
                    </a:lnTo>
                    <a:lnTo>
                      <a:pt x="389" y="10"/>
                    </a:lnTo>
                    <a:lnTo>
                      <a:pt x="409" y="5"/>
                    </a:lnTo>
                    <a:lnTo>
                      <a:pt x="425" y="0"/>
                    </a:lnTo>
                    <a:lnTo>
                      <a:pt x="446" y="0"/>
                    </a:lnTo>
                    <a:lnTo>
                      <a:pt x="461" y="5"/>
                    </a:lnTo>
                    <a:lnTo>
                      <a:pt x="482" y="10"/>
                    </a:lnTo>
                    <a:lnTo>
                      <a:pt x="497" y="21"/>
                    </a:lnTo>
                    <a:lnTo>
                      <a:pt x="518" y="31"/>
                    </a:lnTo>
                    <a:lnTo>
                      <a:pt x="539" y="41"/>
                    </a:lnTo>
                    <a:lnTo>
                      <a:pt x="554" y="52"/>
                    </a:lnTo>
                    <a:lnTo>
                      <a:pt x="575" y="57"/>
                    </a:lnTo>
                    <a:lnTo>
                      <a:pt x="591" y="62"/>
                    </a:lnTo>
                    <a:lnTo>
                      <a:pt x="611" y="62"/>
                    </a:lnTo>
                    <a:lnTo>
                      <a:pt x="627" y="62"/>
                    </a:lnTo>
                    <a:lnTo>
                      <a:pt x="648" y="67"/>
                    </a:lnTo>
                    <a:lnTo>
                      <a:pt x="669" y="62"/>
                    </a:lnTo>
                    <a:lnTo>
                      <a:pt x="684" y="62"/>
                    </a:lnTo>
                    <a:lnTo>
                      <a:pt x="705" y="57"/>
                    </a:lnTo>
                    <a:lnTo>
                      <a:pt x="720" y="52"/>
                    </a:lnTo>
                    <a:lnTo>
                      <a:pt x="741" y="52"/>
                    </a:lnTo>
                    <a:lnTo>
                      <a:pt x="757" y="47"/>
                    </a:lnTo>
                    <a:lnTo>
                      <a:pt x="777" y="47"/>
                    </a:lnTo>
                    <a:lnTo>
                      <a:pt x="798" y="47"/>
                    </a:lnTo>
                    <a:lnTo>
                      <a:pt x="814" y="41"/>
                    </a:lnTo>
                    <a:lnTo>
                      <a:pt x="834" y="41"/>
                    </a:lnTo>
                    <a:lnTo>
                      <a:pt x="850" y="36"/>
                    </a:lnTo>
                    <a:lnTo>
                      <a:pt x="871" y="36"/>
                    </a:lnTo>
                    <a:lnTo>
                      <a:pt x="886" y="36"/>
                    </a:lnTo>
                    <a:lnTo>
                      <a:pt x="907" y="36"/>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1" name="Freeform 263"/>
              <p:cNvSpPr>
                <a:spLocks/>
              </p:cNvSpPr>
              <p:nvPr/>
            </p:nvSpPr>
            <p:spPr bwMode="auto">
              <a:xfrm flipH="1">
                <a:off x="3999" y="2816"/>
                <a:ext cx="239" cy="25"/>
              </a:xfrm>
              <a:custGeom>
                <a:avLst/>
                <a:gdLst>
                  <a:gd name="T0" fmla="*/ 0 w 928"/>
                  <a:gd name="T1" fmla="*/ 41 h 78"/>
                  <a:gd name="T2" fmla="*/ 21 w 928"/>
                  <a:gd name="T3" fmla="*/ 41 h 78"/>
                  <a:gd name="T4" fmla="*/ 36 w 928"/>
                  <a:gd name="T5" fmla="*/ 41 h 78"/>
                  <a:gd name="T6" fmla="*/ 57 w 928"/>
                  <a:gd name="T7" fmla="*/ 41 h 78"/>
                  <a:gd name="T8" fmla="*/ 72 w 928"/>
                  <a:gd name="T9" fmla="*/ 41 h 78"/>
                  <a:gd name="T10" fmla="*/ 93 w 928"/>
                  <a:gd name="T11" fmla="*/ 41 h 78"/>
                  <a:gd name="T12" fmla="*/ 109 w 928"/>
                  <a:gd name="T13" fmla="*/ 41 h 78"/>
                  <a:gd name="T14" fmla="*/ 129 w 928"/>
                  <a:gd name="T15" fmla="*/ 41 h 78"/>
                  <a:gd name="T16" fmla="*/ 150 w 928"/>
                  <a:gd name="T17" fmla="*/ 41 h 78"/>
                  <a:gd name="T18" fmla="*/ 166 w 928"/>
                  <a:gd name="T19" fmla="*/ 46 h 78"/>
                  <a:gd name="T20" fmla="*/ 186 w 928"/>
                  <a:gd name="T21" fmla="*/ 46 h 78"/>
                  <a:gd name="T22" fmla="*/ 202 w 928"/>
                  <a:gd name="T23" fmla="*/ 41 h 78"/>
                  <a:gd name="T24" fmla="*/ 223 w 928"/>
                  <a:gd name="T25" fmla="*/ 41 h 78"/>
                  <a:gd name="T26" fmla="*/ 238 w 928"/>
                  <a:gd name="T27" fmla="*/ 36 h 78"/>
                  <a:gd name="T28" fmla="*/ 259 w 928"/>
                  <a:gd name="T29" fmla="*/ 31 h 78"/>
                  <a:gd name="T30" fmla="*/ 280 w 928"/>
                  <a:gd name="T31" fmla="*/ 31 h 78"/>
                  <a:gd name="T32" fmla="*/ 295 w 928"/>
                  <a:gd name="T33" fmla="*/ 26 h 78"/>
                  <a:gd name="T34" fmla="*/ 316 w 928"/>
                  <a:gd name="T35" fmla="*/ 21 h 78"/>
                  <a:gd name="T36" fmla="*/ 332 w 928"/>
                  <a:gd name="T37" fmla="*/ 10 h 78"/>
                  <a:gd name="T38" fmla="*/ 352 w 928"/>
                  <a:gd name="T39" fmla="*/ 5 h 78"/>
                  <a:gd name="T40" fmla="*/ 368 w 928"/>
                  <a:gd name="T41" fmla="*/ 0 h 78"/>
                  <a:gd name="T42" fmla="*/ 389 w 928"/>
                  <a:gd name="T43" fmla="*/ 0 h 78"/>
                  <a:gd name="T44" fmla="*/ 409 w 928"/>
                  <a:gd name="T45" fmla="*/ 0 h 78"/>
                  <a:gd name="T46" fmla="*/ 425 w 928"/>
                  <a:gd name="T47" fmla="*/ 10 h 78"/>
                  <a:gd name="T48" fmla="*/ 446 w 928"/>
                  <a:gd name="T49" fmla="*/ 26 h 78"/>
                  <a:gd name="T50" fmla="*/ 461 w 928"/>
                  <a:gd name="T51" fmla="*/ 41 h 78"/>
                  <a:gd name="T52" fmla="*/ 482 w 928"/>
                  <a:gd name="T53" fmla="*/ 57 h 78"/>
                  <a:gd name="T54" fmla="*/ 497 w 928"/>
                  <a:gd name="T55" fmla="*/ 67 h 78"/>
                  <a:gd name="T56" fmla="*/ 518 w 928"/>
                  <a:gd name="T57" fmla="*/ 78 h 78"/>
                  <a:gd name="T58" fmla="*/ 539 w 928"/>
                  <a:gd name="T59" fmla="*/ 78 h 78"/>
                  <a:gd name="T60" fmla="*/ 554 w 928"/>
                  <a:gd name="T61" fmla="*/ 78 h 78"/>
                  <a:gd name="T62" fmla="*/ 575 w 928"/>
                  <a:gd name="T63" fmla="*/ 78 h 78"/>
                  <a:gd name="T64" fmla="*/ 591 w 928"/>
                  <a:gd name="T65" fmla="*/ 78 h 78"/>
                  <a:gd name="T66" fmla="*/ 611 w 928"/>
                  <a:gd name="T67" fmla="*/ 72 h 78"/>
                  <a:gd name="T68" fmla="*/ 627 w 928"/>
                  <a:gd name="T69" fmla="*/ 72 h 78"/>
                  <a:gd name="T70" fmla="*/ 648 w 928"/>
                  <a:gd name="T71" fmla="*/ 67 h 78"/>
                  <a:gd name="T72" fmla="*/ 669 w 928"/>
                  <a:gd name="T73" fmla="*/ 62 h 78"/>
                  <a:gd name="T74" fmla="*/ 684 w 928"/>
                  <a:gd name="T75" fmla="*/ 62 h 78"/>
                  <a:gd name="T76" fmla="*/ 705 w 928"/>
                  <a:gd name="T77" fmla="*/ 57 h 78"/>
                  <a:gd name="T78" fmla="*/ 720 w 928"/>
                  <a:gd name="T79" fmla="*/ 57 h 78"/>
                  <a:gd name="T80" fmla="*/ 741 w 928"/>
                  <a:gd name="T81" fmla="*/ 52 h 78"/>
                  <a:gd name="T82" fmla="*/ 757 w 928"/>
                  <a:gd name="T83" fmla="*/ 52 h 78"/>
                  <a:gd name="T84" fmla="*/ 777 w 928"/>
                  <a:gd name="T85" fmla="*/ 46 h 78"/>
                  <a:gd name="T86" fmla="*/ 798 w 928"/>
                  <a:gd name="T87" fmla="*/ 46 h 78"/>
                  <a:gd name="T88" fmla="*/ 814 w 928"/>
                  <a:gd name="T89" fmla="*/ 46 h 78"/>
                  <a:gd name="T90" fmla="*/ 834 w 928"/>
                  <a:gd name="T91" fmla="*/ 46 h 78"/>
                  <a:gd name="T92" fmla="*/ 850 w 928"/>
                  <a:gd name="T93" fmla="*/ 46 h 78"/>
                  <a:gd name="T94" fmla="*/ 871 w 928"/>
                  <a:gd name="T95" fmla="*/ 46 h 78"/>
                  <a:gd name="T96" fmla="*/ 886 w 928"/>
                  <a:gd name="T97" fmla="*/ 46 h 78"/>
                  <a:gd name="T98" fmla="*/ 907 w 928"/>
                  <a:gd name="T99" fmla="*/ 41 h 78"/>
                  <a:gd name="T100" fmla="*/ 928 w 928"/>
                  <a:gd name="T101"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78">
                    <a:moveTo>
                      <a:pt x="0" y="41"/>
                    </a:moveTo>
                    <a:lnTo>
                      <a:pt x="21" y="41"/>
                    </a:lnTo>
                    <a:lnTo>
                      <a:pt x="36" y="41"/>
                    </a:lnTo>
                    <a:lnTo>
                      <a:pt x="57" y="41"/>
                    </a:lnTo>
                    <a:lnTo>
                      <a:pt x="72" y="41"/>
                    </a:lnTo>
                    <a:lnTo>
                      <a:pt x="93" y="41"/>
                    </a:lnTo>
                    <a:lnTo>
                      <a:pt x="109" y="41"/>
                    </a:lnTo>
                    <a:lnTo>
                      <a:pt x="129" y="41"/>
                    </a:lnTo>
                    <a:lnTo>
                      <a:pt x="150" y="41"/>
                    </a:lnTo>
                    <a:lnTo>
                      <a:pt x="166" y="46"/>
                    </a:lnTo>
                    <a:lnTo>
                      <a:pt x="186" y="46"/>
                    </a:lnTo>
                    <a:lnTo>
                      <a:pt x="202" y="41"/>
                    </a:lnTo>
                    <a:lnTo>
                      <a:pt x="223" y="41"/>
                    </a:lnTo>
                    <a:lnTo>
                      <a:pt x="238" y="36"/>
                    </a:lnTo>
                    <a:lnTo>
                      <a:pt x="259" y="31"/>
                    </a:lnTo>
                    <a:lnTo>
                      <a:pt x="280" y="31"/>
                    </a:lnTo>
                    <a:lnTo>
                      <a:pt x="295" y="26"/>
                    </a:lnTo>
                    <a:lnTo>
                      <a:pt x="316" y="21"/>
                    </a:lnTo>
                    <a:lnTo>
                      <a:pt x="332" y="10"/>
                    </a:lnTo>
                    <a:lnTo>
                      <a:pt x="352" y="5"/>
                    </a:lnTo>
                    <a:lnTo>
                      <a:pt x="368" y="0"/>
                    </a:lnTo>
                    <a:lnTo>
                      <a:pt x="389" y="0"/>
                    </a:lnTo>
                    <a:lnTo>
                      <a:pt x="409" y="0"/>
                    </a:lnTo>
                    <a:lnTo>
                      <a:pt x="425" y="10"/>
                    </a:lnTo>
                    <a:lnTo>
                      <a:pt x="446" y="26"/>
                    </a:lnTo>
                    <a:lnTo>
                      <a:pt x="461" y="41"/>
                    </a:lnTo>
                    <a:lnTo>
                      <a:pt x="482" y="57"/>
                    </a:lnTo>
                    <a:lnTo>
                      <a:pt x="497" y="67"/>
                    </a:lnTo>
                    <a:lnTo>
                      <a:pt x="518" y="78"/>
                    </a:lnTo>
                    <a:lnTo>
                      <a:pt x="539" y="78"/>
                    </a:lnTo>
                    <a:lnTo>
                      <a:pt x="554" y="78"/>
                    </a:lnTo>
                    <a:lnTo>
                      <a:pt x="575" y="78"/>
                    </a:lnTo>
                    <a:lnTo>
                      <a:pt x="591" y="78"/>
                    </a:lnTo>
                    <a:lnTo>
                      <a:pt x="611" y="72"/>
                    </a:lnTo>
                    <a:lnTo>
                      <a:pt x="627" y="72"/>
                    </a:lnTo>
                    <a:lnTo>
                      <a:pt x="648" y="67"/>
                    </a:lnTo>
                    <a:lnTo>
                      <a:pt x="669" y="62"/>
                    </a:lnTo>
                    <a:lnTo>
                      <a:pt x="684" y="62"/>
                    </a:lnTo>
                    <a:lnTo>
                      <a:pt x="705" y="57"/>
                    </a:lnTo>
                    <a:lnTo>
                      <a:pt x="720" y="57"/>
                    </a:lnTo>
                    <a:lnTo>
                      <a:pt x="741" y="52"/>
                    </a:lnTo>
                    <a:lnTo>
                      <a:pt x="757" y="52"/>
                    </a:lnTo>
                    <a:lnTo>
                      <a:pt x="777" y="46"/>
                    </a:lnTo>
                    <a:lnTo>
                      <a:pt x="798" y="46"/>
                    </a:lnTo>
                    <a:lnTo>
                      <a:pt x="814" y="46"/>
                    </a:lnTo>
                    <a:lnTo>
                      <a:pt x="834" y="46"/>
                    </a:lnTo>
                    <a:lnTo>
                      <a:pt x="850" y="46"/>
                    </a:lnTo>
                    <a:lnTo>
                      <a:pt x="871" y="46"/>
                    </a:lnTo>
                    <a:lnTo>
                      <a:pt x="886" y="46"/>
                    </a:lnTo>
                    <a:lnTo>
                      <a:pt x="907" y="41"/>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2" name="Freeform 264"/>
              <p:cNvSpPr>
                <a:spLocks/>
              </p:cNvSpPr>
              <p:nvPr/>
            </p:nvSpPr>
            <p:spPr bwMode="auto">
              <a:xfrm flipH="1">
                <a:off x="3999" y="2816"/>
                <a:ext cx="239" cy="25"/>
              </a:xfrm>
              <a:custGeom>
                <a:avLst/>
                <a:gdLst>
                  <a:gd name="T0" fmla="*/ 0 w 928"/>
                  <a:gd name="T1" fmla="*/ 41 h 78"/>
                  <a:gd name="T2" fmla="*/ 21 w 928"/>
                  <a:gd name="T3" fmla="*/ 41 h 78"/>
                  <a:gd name="T4" fmla="*/ 36 w 928"/>
                  <a:gd name="T5" fmla="*/ 41 h 78"/>
                  <a:gd name="T6" fmla="*/ 57 w 928"/>
                  <a:gd name="T7" fmla="*/ 41 h 78"/>
                  <a:gd name="T8" fmla="*/ 72 w 928"/>
                  <a:gd name="T9" fmla="*/ 41 h 78"/>
                  <a:gd name="T10" fmla="*/ 93 w 928"/>
                  <a:gd name="T11" fmla="*/ 41 h 78"/>
                  <a:gd name="T12" fmla="*/ 109 w 928"/>
                  <a:gd name="T13" fmla="*/ 41 h 78"/>
                  <a:gd name="T14" fmla="*/ 129 w 928"/>
                  <a:gd name="T15" fmla="*/ 41 h 78"/>
                  <a:gd name="T16" fmla="*/ 150 w 928"/>
                  <a:gd name="T17" fmla="*/ 41 h 78"/>
                  <a:gd name="T18" fmla="*/ 166 w 928"/>
                  <a:gd name="T19" fmla="*/ 46 h 78"/>
                  <a:gd name="T20" fmla="*/ 186 w 928"/>
                  <a:gd name="T21" fmla="*/ 46 h 78"/>
                  <a:gd name="T22" fmla="*/ 202 w 928"/>
                  <a:gd name="T23" fmla="*/ 41 h 78"/>
                  <a:gd name="T24" fmla="*/ 223 w 928"/>
                  <a:gd name="T25" fmla="*/ 41 h 78"/>
                  <a:gd name="T26" fmla="*/ 238 w 928"/>
                  <a:gd name="T27" fmla="*/ 36 h 78"/>
                  <a:gd name="T28" fmla="*/ 259 w 928"/>
                  <a:gd name="T29" fmla="*/ 31 h 78"/>
                  <a:gd name="T30" fmla="*/ 280 w 928"/>
                  <a:gd name="T31" fmla="*/ 31 h 78"/>
                  <a:gd name="T32" fmla="*/ 295 w 928"/>
                  <a:gd name="T33" fmla="*/ 26 h 78"/>
                  <a:gd name="T34" fmla="*/ 316 w 928"/>
                  <a:gd name="T35" fmla="*/ 21 h 78"/>
                  <a:gd name="T36" fmla="*/ 332 w 928"/>
                  <a:gd name="T37" fmla="*/ 10 h 78"/>
                  <a:gd name="T38" fmla="*/ 352 w 928"/>
                  <a:gd name="T39" fmla="*/ 5 h 78"/>
                  <a:gd name="T40" fmla="*/ 368 w 928"/>
                  <a:gd name="T41" fmla="*/ 0 h 78"/>
                  <a:gd name="T42" fmla="*/ 389 w 928"/>
                  <a:gd name="T43" fmla="*/ 0 h 78"/>
                  <a:gd name="T44" fmla="*/ 409 w 928"/>
                  <a:gd name="T45" fmla="*/ 0 h 78"/>
                  <a:gd name="T46" fmla="*/ 425 w 928"/>
                  <a:gd name="T47" fmla="*/ 10 h 78"/>
                  <a:gd name="T48" fmla="*/ 446 w 928"/>
                  <a:gd name="T49" fmla="*/ 26 h 78"/>
                  <a:gd name="T50" fmla="*/ 461 w 928"/>
                  <a:gd name="T51" fmla="*/ 41 h 78"/>
                  <a:gd name="T52" fmla="*/ 482 w 928"/>
                  <a:gd name="T53" fmla="*/ 57 h 78"/>
                  <a:gd name="T54" fmla="*/ 497 w 928"/>
                  <a:gd name="T55" fmla="*/ 67 h 78"/>
                  <a:gd name="T56" fmla="*/ 518 w 928"/>
                  <a:gd name="T57" fmla="*/ 78 h 78"/>
                  <a:gd name="T58" fmla="*/ 539 w 928"/>
                  <a:gd name="T59" fmla="*/ 78 h 78"/>
                  <a:gd name="T60" fmla="*/ 554 w 928"/>
                  <a:gd name="T61" fmla="*/ 78 h 78"/>
                  <a:gd name="T62" fmla="*/ 575 w 928"/>
                  <a:gd name="T63" fmla="*/ 78 h 78"/>
                  <a:gd name="T64" fmla="*/ 591 w 928"/>
                  <a:gd name="T65" fmla="*/ 78 h 78"/>
                  <a:gd name="T66" fmla="*/ 611 w 928"/>
                  <a:gd name="T67" fmla="*/ 72 h 78"/>
                  <a:gd name="T68" fmla="*/ 627 w 928"/>
                  <a:gd name="T69" fmla="*/ 72 h 78"/>
                  <a:gd name="T70" fmla="*/ 648 w 928"/>
                  <a:gd name="T71" fmla="*/ 67 h 78"/>
                  <a:gd name="T72" fmla="*/ 669 w 928"/>
                  <a:gd name="T73" fmla="*/ 62 h 78"/>
                  <a:gd name="T74" fmla="*/ 684 w 928"/>
                  <a:gd name="T75" fmla="*/ 62 h 78"/>
                  <a:gd name="T76" fmla="*/ 705 w 928"/>
                  <a:gd name="T77" fmla="*/ 57 h 78"/>
                  <a:gd name="T78" fmla="*/ 720 w 928"/>
                  <a:gd name="T79" fmla="*/ 57 h 78"/>
                  <a:gd name="T80" fmla="*/ 741 w 928"/>
                  <a:gd name="T81" fmla="*/ 52 h 78"/>
                  <a:gd name="T82" fmla="*/ 757 w 928"/>
                  <a:gd name="T83" fmla="*/ 52 h 78"/>
                  <a:gd name="T84" fmla="*/ 777 w 928"/>
                  <a:gd name="T85" fmla="*/ 46 h 78"/>
                  <a:gd name="T86" fmla="*/ 798 w 928"/>
                  <a:gd name="T87" fmla="*/ 46 h 78"/>
                  <a:gd name="T88" fmla="*/ 814 w 928"/>
                  <a:gd name="T89" fmla="*/ 46 h 78"/>
                  <a:gd name="T90" fmla="*/ 834 w 928"/>
                  <a:gd name="T91" fmla="*/ 46 h 78"/>
                  <a:gd name="T92" fmla="*/ 850 w 928"/>
                  <a:gd name="T93" fmla="*/ 46 h 78"/>
                  <a:gd name="T94" fmla="*/ 871 w 928"/>
                  <a:gd name="T95" fmla="*/ 46 h 78"/>
                  <a:gd name="T96" fmla="*/ 886 w 928"/>
                  <a:gd name="T97" fmla="*/ 46 h 78"/>
                  <a:gd name="T98" fmla="*/ 907 w 928"/>
                  <a:gd name="T99" fmla="*/ 41 h 78"/>
                  <a:gd name="T100" fmla="*/ 928 w 928"/>
                  <a:gd name="T101" fmla="*/ 4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78">
                    <a:moveTo>
                      <a:pt x="0" y="41"/>
                    </a:moveTo>
                    <a:lnTo>
                      <a:pt x="21" y="41"/>
                    </a:lnTo>
                    <a:lnTo>
                      <a:pt x="36" y="41"/>
                    </a:lnTo>
                    <a:lnTo>
                      <a:pt x="57" y="41"/>
                    </a:lnTo>
                    <a:lnTo>
                      <a:pt x="72" y="41"/>
                    </a:lnTo>
                    <a:lnTo>
                      <a:pt x="93" y="41"/>
                    </a:lnTo>
                    <a:lnTo>
                      <a:pt x="109" y="41"/>
                    </a:lnTo>
                    <a:lnTo>
                      <a:pt x="129" y="41"/>
                    </a:lnTo>
                    <a:lnTo>
                      <a:pt x="150" y="41"/>
                    </a:lnTo>
                    <a:lnTo>
                      <a:pt x="166" y="46"/>
                    </a:lnTo>
                    <a:lnTo>
                      <a:pt x="186" y="46"/>
                    </a:lnTo>
                    <a:lnTo>
                      <a:pt x="202" y="41"/>
                    </a:lnTo>
                    <a:lnTo>
                      <a:pt x="223" y="41"/>
                    </a:lnTo>
                    <a:lnTo>
                      <a:pt x="238" y="36"/>
                    </a:lnTo>
                    <a:lnTo>
                      <a:pt x="259" y="31"/>
                    </a:lnTo>
                    <a:lnTo>
                      <a:pt x="280" y="31"/>
                    </a:lnTo>
                    <a:lnTo>
                      <a:pt x="295" y="26"/>
                    </a:lnTo>
                    <a:lnTo>
                      <a:pt x="316" y="21"/>
                    </a:lnTo>
                    <a:lnTo>
                      <a:pt x="332" y="10"/>
                    </a:lnTo>
                    <a:lnTo>
                      <a:pt x="352" y="5"/>
                    </a:lnTo>
                    <a:lnTo>
                      <a:pt x="368" y="0"/>
                    </a:lnTo>
                    <a:lnTo>
                      <a:pt x="389" y="0"/>
                    </a:lnTo>
                    <a:lnTo>
                      <a:pt x="409" y="0"/>
                    </a:lnTo>
                    <a:lnTo>
                      <a:pt x="425" y="10"/>
                    </a:lnTo>
                    <a:lnTo>
                      <a:pt x="446" y="26"/>
                    </a:lnTo>
                    <a:lnTo>
                      <a:pt x="461" y="41"/>
                    </a:lnTo>
                    <a:lnTo>
                      <a:pt x="482" y="57"/>
                    </a:lnTo>
                    <a:lnTo>
                      <a:pt x="497" y="67"/>
                    </a:lnTo>
                    <a:lnTo>
                      <a:pt x="518" y="78"/>
                    </a:lnTo>
                    <a:lnTo>
                      <a:pt x="539" y="78"/>
                    </a:lnTo>
                    <a:lnTo>
                      <a:pt x="554" y="78"/>
                    </a:lnTo>
                    <a:lnTo>
                      <a:pt x="575" y="78"/>
                    </a:lnTo>
                    <a:lnTo>
                      <a:pt x="591" y="78"/>
                    </a:lnTo>
                    <a:lnTo>
                      <a:pt x="611" y="72"/>
                    </a:lnTo>
                    <a:lnTo>
                      <a:pt x="627" y="72"/>
                    </a:lnTo>
                    <a:lnTo>
                      <a:pt x="648" y="67"/>
                    </a:lnTo>
                    <a:lnTo>
                      <a:pt x="669" y="62"/>
                    </a:lnTo>
                    <a:lnTo>
                      <a:pt x="684" y="62"/>
                    </a:lnTo>
                    <a:lnTo>
                      <a:pt x="705" y="57"/>
                    </a:lnTo>
                    <a:lnTo>
                      <a:pt x="720" y="57"/>
                    </a:lnTo>
                    <a:lnTo>
                      <a:pt x="741" y="52"/>
                    </a:lnTo>
                    <a:lnTo>
                      <a:pt x="757" y="52"/>
                    </a:lnTo>
                    <a:lnTo>
                      <a:pt x="777" y="46"/>
                    </a:lnTo>
                    <a:lnTo>
                      <a:pt x="798" y="46"/>
                    </a:lnTo>
                    <a:lnTo>
                      <a:pt x="814" y="46"/>
                    </a:lnTo>
                    <a:lnTo>
                      <a:pt x="834" y="46"/>
                    </a:lnTo>
                    <a:lnTo>
                      <a:pt x="850" y="46"/>
                    </a:lnTo>
                    <a:lnTo>
                      <a:pt x="871" y="46"/>
                    </a:lnTo>
                    <a:lnTo>
                      <a:pt x="886" y="46"/>
                    </a:lnTo>
                    <a:lnTo>
                      <a:pt x="907" y="41"/>
                    </a:lnTo>
                    <a:lnTo>
                      <a:pt x="928" y="4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3" name="Freeform 265"/>
              <p:cNvSpPr>
                <a:spLocks/>
              </p:cNvSpPr>
              <p:nvPr/>
            </p:nvSpPr>
            <p:spPr bwMode="auto">
              <a:xfrm flipH="1">
                <a:off x="3999" y="2721"/>
                <a:ext cx="239" cy="32"/>
              </a:xfrm>
              <a:custGeom>
                <a:avLst/>
                <a:gdLst>
                  <a:gd name="T0" fmla="*/ 0 w 928"/>
                  <a:gd name="T1" fmla="*/ 46 h 98"/>
                  <a:gd name="T2" fmla="*/ 21 w 928"/>
                  <a:gd name="T3" fmla="*/ 51 h 98"/>
                  <a:gd name="T4" fmla="*/ 36 w 928"/>
                  <a:gd name="T5" fmla="*/ 51 h 98"/>
                  <a:gd name="T6" fmla="*/ 57 w 928"/>
                  <a:gd name="T7" fmla="*/ 57 h 98"/>
                  <a:gd name="T8" fmla="*/ 72 w 928"/>
                  <a:gd name="T9" fmla="*/ 57 h 98"/>
                  <a:gd name="T10" fmla="*/ 93 w 928"/>
                  <a:gd name="T11" fmla="*/ 62 h 98"/>
                  <a:gd name="T12" fmla="*/ 109 w 928"/>
                  <a:gd name="T13" fmla="*/ 62 h 98"/>
                  <a:gd name="T14" fmla="*/ 129 w 928"/>
                  <a:gd name="T15" fmla="*/ 57 h 98"/>
                  <a:gd name="T16" fmla="*/ 150 w 928"/>
                  <a:gd name="T17" fmla="*/ 57 h 98"/>
                  <a:gd name="T18" fmla="*/ 166 w 928"/>
                  <a:gd name="T19" fmla="*/ 51 h 98"/>
                  <a:gd name="T20" fmla="*/ 186 w 928"/>
                  <a:gd name="T21" fmla="*/ 46 h 98"/>
                  <a:gd name="T22" fmla="*/ 202 w 928"/>
                  <a:gd name="T23" fmla="*/ 46 h 98"/>
                  <a:gd name="T24" fmla="*/ 223 w 928"/>
                  <a:gd name="T25" fmla="*/ 41 h 98"/>
                  <a:gd name="T26" fmla="*/ 238 w 928"/>
                  <a:gd name="T27" fmla="*/ 41 h 98"/>
                  <a:gd name="T28" fmla="*/ 259 w 928"/>
                  <a:gd name="T29" fmla="*/ 36 h 98"/>
                  <a:gd name="T30" fmla="*/ 280 w 928"/>
                  <a:gd name="T31" fmla="*/ 25 h 98"/>
                  <a:gd name="T32" fmla="*/ 295 w 928"/>
                  <a:gd name="T33" fmla="*/ 10 h 98"/>
                  <a:gd name="T34" fmla="*/ 316 w 928"/>
                  <a:gd name="T35" fmla="*/ 5 h 98"/>
                  <a:gd name="T36" fmla="*/ 332 w 928"/>
                  <a:gd name="T37" fmla="*/ 5 h 98"/>
                  <a:gd name="T38" fmla="*/ 352 w 928"/>
                  <a:gd name="T39" fmla="*/ 0 h 98"/>
                  <a:gd name="T40" fmla="*/ 368 w 928"/>
                  <a:gd name="T41" fmla="*/ 10 h 98"/>
                  <a:gd name="T42" fmla="*/ 389 w 928"/>
                  <a:gd name="T43" fmla="*/ 25 h 98"/>
                  <a:gd name="T44" fmla="*/ 409 w 928"/>
                  <a:gd name="T45" fmla="*/ 41 h 98"/>
                  <a:gd name="T46" fmla="*/ 425 w 928"/>
                  <a:gd name="T47" fmla="*/ 67 h 98"/>
                  <a:gd name="T48" fmla="*/ 446 w 928"/>
                  <a:gd name="T49" fmla="*/ 88 h 98"/>
                  <a:gd name="T50" fmla="*/ 461 w 928"/>
                  <a:gd name="T51" fmla="*/ 98 h 98"/>
                  <a:gd name="T52" fmla="*/ 482 w 928"/>
                  <a:gd name="T53" fmla="*/ 98 h 98"/>
                  <a:gd name="T54" fmla="*/ 497 w 928"/>
                  <a:gd name="T55" fmla="*/ 98 h 98"/>
                  <a:gd name="T56" fmla="*/ 518 w 928"/>
                  <a:gd name="T57" fmla="*/ 93 h 98"/>
                  <a:gd name="T58" fmla="*/ 539 w 928"/>
                  <a:gd name="T59" fmla="*/ 93 h 98"/>
                  <a:gd name="T60" fmla="*/ 554 w 928"/>
                  <a:gd name="T61" fmla="*/ 88 h 98"/>
                  <a:gd name="T62" fmla="*/ 575 w 928"/>
                  <a:gd name="T63" fmla="*/ 88 h 98"/>
                  <a:gd name="T64" fmla="*/ 591 w 928"/>
                  <a:gd name="T65" fmla="*/ 82 h 98"/>
                  <a:gd name="T66" fmla="*/ 611 w 928"/>
                  <a:gd name="T67" fmla="*/ 77 h 98"/>
                  <a:gd name="T68" fmla="*/ 627 w 928"/>
                  <a:gd name="T69" fmla="*/ 77 h 98"/>
                  <a:gd name="T70" fmla="*/ 648 w 928"/>
                  <a:gd name="T71" fmla="*/ 72 h 98"/>
                  <a:gd name="T72" fmla="*/ 669 w 928"/>
                  <a:gd name="T73" fmla="*/ 72 h 98"/>
                  <a:gd name="T74" fmla="*/ 684 w 928"/>
                  <a:gd name="T75" fmla="*/ 67 h 98"/>
                  <a:gd name="T76" fmla="*/ 705 w 928"/>
                  <a:gd name="T77" fmla="*/ 62 h 98"/>
                  <a:gd name="T78" fmla="*/ 720 w 928"/>
                  <a:gd name="T79" fmla="*/ 57 h 98"/>
                  <a:gd name="T80" fmla="*/ 741 w 928"/>
                  <a:gd name="T81" fmla="*/ 57 h 98"/>
                  <a:gd name="T82" fmla="*/ 757 w 928"/>
                  <a:gd name="T83" fmla="*/ 57 h 98"/>
                  <a:gd name="T84" fmla="*/ 777 w 928"/>
                  <a:gd name="T85" fmla="*/ 57 h 98"/>
                  <a:gd name="T86" fmla="*/ 798 w 928"/>
                  <a:gd name="T87" fmla="*/ 57 h 98"/>
                  <a:gd name="T88" fmla="*/ 814 w 928"/>
                  <a:gd name="T89" fmla="*/ 57 h 98"/>
                  <a:gd name="T90" fmla="*/ 834 w 928"/>
                  <a:gd name="T91" fmla="*/ 57 h 98"/>
                  <a:gd name="T92" fmla="*/ 850 w 928"/>
                  <a:gd name="T93" fmla="*/ 57 h 98"/>
                  <a:gd name="T94" fmla="*/ 871 w 928"/>
                  <a:gd name="T95" fmla="*/ 57 h 98"/>
                  <a:gd name="T96" fmla="*/ 886 w 928"/>
                  <a:gd name="T97" fmla="*/ 57 h 98"/>
                  <a:gd name="T98" fmla="*/ 907 w 928"/>
                  <a:gd name="T99" fmla="*/ 51 h 98"/>
                  <a:gd name="T100" fmla="*/ 928 w 928"/>
                  <a:gd name="T101"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98">
                    <a:moveTo>
                      <a:pt x="0" y="46"/>
                    </a:moveTo>
                    <a:lnTo>
                      <a:pt x="21" y="51"/>
                    </a:lnTo>
                    <a:lnTo>
                      <a:pt x="36" y="51"/>
                    </a:lnTo>
                    <a:lnTo>
                      <a:pt x="57" y="57"/>
                    </a:lnTo>
                    <a:lnTo>
                      <a:pt x="72" y="57"/>
                    </a:lnTo>
                    <a:lnTo>
                      <a:pt x="93" y="62"/>
                    </a:lnTo>
                    <a:lnTo>
                      <a:pt x="109" y="62"/>
                    </a:lnTo>
                    <a:lnTo>
                      <a:pt x="129" y="57"/>
                    </a:lnTo>
                    <a:lnTo>
                      <a:pt x="150" y="57"/>
                    </a:lnTo>
                    <a:lnTo>
                      <a:pt x="166" y="51"/>
                    </a:lnTo>
                    <a:lnTo>
                      <a:pt x="186" y="46"/>
                    </a:lnTo>
                    <a:lnTo>
                      <a:pt x="202" y="46"/>
                    </a:lnTo>
                    <a:lnTo>
                      <a:pt x="223" y="41"/>
                    </a:lnTo>
                    <a:lnTo>
                      <a:pt x="238" y="41"/>
                    </a:lnTo>
                    <a:lnTo>
                      <a:pt x="259" y="36"/>
                    </a:lnTo>
                    <a:lnTo>
                      <a:pt x="280" y="25"/>
                    </a:lnTo>
                    <a:lnTo>
                      <a:pt x="295" y="10"/>
                    </a:lnTo>
                    <a:lnTo>
                      <a:pt x="316" y="5"/>
                    </a:lnTo>
                    <a:lnTo>
                      <a:pt x="332" y="5"/>
                    </a:lnTo>
                    <a:lnTo>
                      <a:pt x="352" y="0"/>
                    </a:lnTo>
                    <a:lnTo>
                      <a:pt x="368" y="10"/>
                    </a:lnTo>
                    <a:lnTo>
                      <a:pt x="389" y="25"/>
                    </a:lnTo>
                    <a:lnTo>
                      <a:pt x="409" y="41"/>
                    </a:lnTo>
                    <a:lnTo>
                      <a:pt x="425" y="67"/>
                    </a:lnTo>
                    <a:lnTo>
                      <a:pt x="446" y="88"/>
                    </a:lnTo>
                    <a:lnTo>
                      <a:pt x="461" y="98"/>
                    </a:lnTo>
                    <a:lnTo>
                      <a:pt x="482" y="98"/>
                    </a:lnTo>
                    <a:lnTo>
                      <a:pt x="497" y="98"/>
                    </a:lnTo>
                    <a:lnTo>
                      <a:pt x="518" y="93"/>
                    </a:lnTo>
                    <a:lnTo>
                      <a:pt x="539" y="93"/>
                    </a:lnTo>
                    <a:lnTo>
                      <a:pt x="554" y="88"/>
                    </a:lnTo>
                    <a:lnTo>
                      <a:pt x="575" y="88"/>
                    </a:lnTo>
                    <a:lnTo>
                      <a:pt x="591" y="82"/>
                    </a:lnTo>
                    <a:lnTo>
                      <a:pt x="611" y="77"/>
                    </a:lnTo>
                    <a:lnTo>
                      <a:pt x="627" y="77"/>
                    </a:lnTo>
                    <a:lnTo>
                      <a:pt x="648" y="72"/>
                    </a:lnTo>
                    <a:lnTo>
                      <a:pt x="669" y="72"/>
                    </a:lnTo>
                    <a:lnTo>
                      <a:pt x="684" y="67"/>
                    </a:lnTo>
                    <a:lnTo>
                      <a:pt x="705" y="62"/>
                    </a:lnTo>
                    <a:lnTo>
                      <a:pt x="720" y="57"/>
                    </a:lnTo>
                    <a:lnTo>
                      <a:pt x="741" y="57"/>
                    </a:lnTo>
                    <a:lnTo>
                      <a:pt x="757" y="57"/>
                    </a:lnTo>
                    <a:lnTo>
                      <a:pt x="777" y="57"/>
                    </a:lnTo>
                    <a:lnTo>
                      <a:pt x="798" y="57"/>
                    </a:lnTo>
                    <a:lnTo>
                      <a:pt x="814" y="57"/>
                    </a:lnTo>
                    <a:lnTo>
                      <a:pt x="834" y="57"/>
                    </a:lnTo>
                    <a:lnTo>
                      <a:pt x="850" y="57"/>
                    </a:lnTo>
                    <a:lnTo>
                      <a:pt x="871" y="57"/>
                    </a:lnTo>
                    <a:lnTo>
                      <a:pt x="886" y="57"/>
                    </a:lnTo>
                    <a:lnTo>
                      <a:pt x="907" y="51"/>
                    </a:lnTo>
                    <a:lnTo>
                      <a:pt x="928" y="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4" name="Freeform 266"/>
              <p:cNvSpPr>
                <a:spLocks/>
              </p:cNvSpPr>
              <p:nvPr/>
            </p:nvSpPr>
            <p:spPr bwMode="auto">
              <a:xfrm flipH="1">
                <a:off x="3999" y="2721"/>
                <a:ext cx="239" cy="32"/>
              </a:xfrm>
              <a:custGeom>
                <a:avLst/>
                <a:gdLst>
                  <a:gd name="T0" fmla="*/ 0 w 928"/>
                  <a:gd name="T1" fmla="*/ 46 h 98"/>
                  <a:gd name="T2" fmla="*/ 21 w 928"/>
                  <a:gd name="T3" fmla="*/ 51 h 98"/>
                  <a:gd name="T4" fmla="*/ 36 w 928"/>
                  <a:gd name="T5" fmla="*/ 51 h 98"/>
                  <a:gd name="T6" fmla="*/ 57 w 928"/>
                  <a:gd name="T7" fmla="*/ 57 h 98"/>
                  <a:gd name="T8" fmla="*/ 72 w 928"/>
                  <a:gd name="T9" fmla="*/ 57 h 98"/>
                  <a:gd name="T10" fmla="*/ 93 w 928"/>
                  <a:gd name="T11" fmla="*/ 62 h 98"/>
                  <a:gd name="T12" fmla="*/ 109 w 928"/>
                  <a:gd name="T13" fmla="*/ 62 h 98"/>
                  <a:gd name="T14" fmla="*/ 129 w 928"/>
                  <a:gd name="T15" fmla="*/ 57 h 98"/>
                  <a:gd name="T16" fmla="*/ 150 w 928"/>
                  <a:gd name="T17" fmla="*/ 57 h 98"/>
                  <a:gd name="T18" fmla="*/ 166 w 928"/>
                  <a:gd name="T19" fmla="*/ 51 h 98"/>
                  <a:gd name="T20" fmla="*/ 186 w 928"/>
                  <a:gd name="T21" fmla="*/ 46 h 98"/>
                  <a:gd name="T22" fmla="*/ 202 w 928"/>
                  <a:gd name="T23" fmla="*/ 46 h 98"/>
                  <a:gd name="T24" fmla="*/ 223 w 928"/>
                  <a:gd name="T25" fmla="*/ 41 h 98"/>
                  <a:gd name="T26" fmla="*/ 238 w 928"/>
                  <a:gd name="T27" fmla="*/ 41 h 98"/>
                  <a:gd name="T28" fmla="*/ 259 w 928"/>
                  <a:gd name="T29" fmla="*/ 36 h 98"/>
                  <a:gd name="T30" fmla="*/ 280 w 928"/>
                  <a:gd name="T31" fmla="*/ 25 h 98"/>
                  <a:gd name="T32" fmla="*/ 295 w 928"/>
                  <a:gd name="T33" fmla="*/ 10 h 98"/>
                  <a:gd name="T34" fmla="*/ 316 w 928"/>
                  <a:gd name="T35" fmla="*/ 5 h 98"/>
                  <a:gd name="T36" fmla="*/ 332 w 928"/>
                  <a:gd name="T37" fmla="*/ 5 h 98"/>
                  <a:gd name="T38" fmla="*/ 352 w 928"/>
                  <a:gd name="T39" fmla="*/ 0 h 98"/>
                  <a:gd name="T40" fmla="*/ 368 w 928"/>
                  <a:gd name="T41" fmla="*/ 10 h 98"/>
                  <a:gd name="T42" fmla="*/ 389 w 928"/>
                  <a:gd name="T43" fmla="*/ 25 h 98"/>
                  <a:gd name="T44" fmla="*/ 409 w 928"/>
                  <a:gd name="T45" fmla="*/ 41 h 98"/>
                  <a:gd name="T46" fmla="*/ 425 w 928"/>
                  <a:gd name="T47" fmla="*/ 67 h 98"/>
                  <a:gd name="T48" fmla="*/ 446 w 928"/>
                  <a:gd name="T49" fmla="*/ 88 h 98"/>
                  <a:gd name="T50" fmla="*/ 461 w 928"/>
                  <a:gd name="T51" fmla="*/ 98 h 98"/>
                  <a:gd name="T52" fmla="*/ 482 w 928"/>
                  <a:gd name="T53" fmla="*/ 98 h 98"/>
                  <a:gd name="T54" fmla="*/ 497 w 928"/>
                  <a:gd name="T55" fmla="*/ 98 h 98"/>
                  <a:gd name="T56" fmla="*/ 518 w 928"/>
                  <a:gd name="T57" fmla="*/ 93 h 98"/>
                  <a:gd name="T58" fmla="*/ 539 w 928"/>
                  <a:gd name="T59" fmla="*/ 93 h 98"/>
                  <a:gd name="T60" fmla="*/ 554 w 928"/>
                  <a:gd name="T61" fmla="*/ 88 h 98"/>
                  <a:gd name="T62" fmla="*/ 575 w 928"/>
                  <a:gd name="T63" fmla="*/ 88 h 98"/>
                  <a:gd name="T64" fmla="*/ 591 w 928"/>
                  <a:gd name="T65" fmla="*/ 82 h 98"/>
                  <a:gd name="T66" fmla="*/ 611 w 928"/>
                  <a:gd name="T67" fmla="*/ 77 h 98"/>
                  <a:gd name="T68" fmla="*/ 627 w 928"/>
                  <a:gd name="T69" fmla="*/ 77 h 98"/>
                  <a:gd name="T70" fmla="*/ 648 w 928"/>
                  <a:gd name="T71" fmla="*/ 72 h 98"/>
                  <a:gd name="T72" fmla="*/ 669 w 928"/>
                  <a:gd name="T73" fmla="*/ 72 h 98"/>
                  <a:gd name="T74" fmla="*/ 684 w 928"/>
                  <a:gd name="T75" fmla="*/ 67 h 98"/>
                  <a:gd name="T76" fmla="*/ 705 w 928"/>
                  <a:gd name="T77" fmla="*/ 62 h 98"/>
                  <a:gd name="T78" fmla="*/ 720 w 928"/>
                  <a:gd name="T79" fmla="*/ 57 h 98"/>
                  <a:gd name="T80" fmla="*/ 741 w 928"/>
                  <a:gd name="T81" fmla="*/ 57 h 98"/>
                  <a:gd name="T82" fmla="*/ 757 w 928"/>
                  <a:gd name="T83" fmla="*/ 57 h 98"/>
                  <a:gd name="T84" fmla="*/ 777 w 928"/>
                  <a:gd name="T85" fmla="*/ 57 h 98"/>
                  <a:gd name="T86" fmla="*/ 798 w 928"/>
                  <a:gd name="T87" fmla="*/ 57 h 98"/>
                  <a:gd name="T88" fmla="*/ 814 w 928"/>
                  <a:gd name="T89" fmla="*/ 57 h 98"/>
                  <a:gd name="T90" fmla="*/ 834 w 928"/>
                  <a:gd name="T91" fmla="*/ 57 h 98"/>
                  <a:gd name="T92" fmla="*/ 850 w 928"/>
                  <a:gd name="T93" fmla="*/ 57 h 98"/>
                  <a:gd name="T94" fmla="*/ 871 w 928"/>
                  <a:gd name="T95" fmla="*/ 57 h 98"/>
                  <a:gd name="T96" fmla="*/ 886 w 928"/>
                  <a:gd name="T97" fmla="*/ 57 h 98"/>
                  <a:gd name="T98" fmla="*/ 907 w 928"/>
                  <a:gd name="T99" fmla="*/ 51 h 98"/>
                  <a:gd name="T100" fmla="*/ 928 w 928"/>
                  <a:gd name="T101"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98">
                    <a:moveTo>
                      <a:pt x="0" y="46"/>
                    </a:moveTo>
                    <a:lnTo>
                      <a:pt x="21" y="51"/>
                    </a:lnTo>
                    <a:lnTo>
                      <a:pt x="36" y="51"/>
                    </a:lnTo>
                    <a:lnTo>
                      <a:pt x="57" y="57"/>
                    </a:lnTo>
                    <a:lnTo>
                      <a:pt x="72" y="57"/>
                    </a:lnTo>
                    <a:lnTo>
                      <a:pt x="93" y="62"/>
                    </a:lnTo>
                    <a:lnTo>
                      <a:pt x="109" y="62"/>
                    </a:lnTo>
                    <a:lnTo>
                      <a:pt x="129" y="57"/>
                    </a:lnTo>
                    <a:lnTo>
                      <a:pt x="150" y="57"/>
                    </a:lnTo>
                    <a:lnTo>
                      <a:pt x="166" y="51"/>
                    </a:lnTo>
                    <a:lnTo>
                      <a:pt x="186" y="46"/>
                    </a:lnTo>
                    <a:lnTo>
                      <a:pt x="202" y="46"/>
                    </a:lnTo>
                    <a:lnTo>
                      <a:pt x="223" y="41"/>
                    </a:lnTo>
                    <a:lnTo>
                      <a:pt x="238" y="41"/>
                    </a:lnTo>
                    <a:lnTo>
                      <a:pt x="259" y="36"/>
                    </a:lnTo>
                    <a:lnTo>
                      <a:pt x="280" y="25"/>
                    </a:lnTo>
                    <a:lnTo>
                      <a:pt x="295" y="10"/>
                    </a:lnTo>
                    <a:lnTo>
                      <a:pt x="316" y="5"/>
                    </a:lnTo>
                    <a:lnTo>
                      <a:pt x="332" y="5"/>
                    </a:lnTo>
                    <a:lnTo>
                      <a:pt x="352" y="0"/>
                    </a:lnTo>
                    <a:lnTo>
                      <a:pt x="368" y="10"/>
                    </a:lnTo>
                    <a:lnTo>
                      <a:pt x="389" y="25"/>
                    </a:lnTo>
                    <a:lnTo>
                      <a:pt x="409" y="41"/>
                    </a:lnTo>
                    <a:lnTo>
                      <a:pt x="425" y="67"/>
                    </a:lnTo>
                    <a:lnTo>
                      <a:pt x="446" y="88"/>
                    </a:lnTo>
                    <a:lnTo>
                      <a:pt x="461" y="98"/>
                    </a:lnTo>
                    <a:lnTo>
                      <a:pt x="482" y="98"/>
                    </a:lnTo>
                    <a:lnTo>
                      <a:pt x="497" y="98"/>
                    </a:lnTo>
                    <a:lnTo>
                      <a:pt x="518" y="93"/>
                    </a:lnTo>
                    <a:lnTo>
                      <a:pt x="539" y="93"/>
                    </a:lnTo>
                    <a:lnTo>
                      <a:pt x="554" y="88"/>
                    </a:lnTo>
                    <a:lnTo>
                      <a:pt x="575" y="88"/>
                    </a:lnTo>
                    <a:lnTo>
                      <a:pt x="591" y="82"/>
                    </a:lnTo>
                    <a:lnTo>
                      <a:pt x="611" y="77"/>
                    </a:lnTo>
                    <a:lnTo>
                      <a:pt x="627" y="77"/>
                    </a:lnTo>
                    <a:lnTo>
                      <a:pt x="648" y="72"/>
                    </a:lnTo>
                    <a:lnTo>
                      <a:pt x="669" y="72"/>
                    </a:lnTo>
                    <a:lnTo>
                      <a:pt x="684" y="67"/>
                    </a:lnTo>
                    <a:lnTo>
                      <a:pt x="705" y="62"/>
                    </a:lnTo>
                    <a:lnTo>
                      <a:pt x="720" y="57"/>
                    </a:lnTo>
                    <a:lnTo>
                      <a:pt x="741" y="57"/>
                    </a:lnTo>
                    <a:lnTo>
                      <a:pt x="757" y="57"/>
                    </a:lnTo>
                    <a:lnTo>
                      <a:pt x="777" y="57"/>
                    </a:lnTo>
                    <a:lnTo>
                      <a:pt x="798" y="57"/>
                    </a:lnTo>
                    <a:lnTo>
                      <a:pt x="814" y="57"/>
                    </a:lnTo>
                    <a:lnTo>
                      <a:pt x="834" y="57"/>
                    </a:lnTo>
                    <a:lnTo>
                      <a:pt x="850" y="57"/>
                    </a:lnTo>
                    <a:lnTo>
                      <a:pt x="871" y="57"/>
                    </a:lnTo>
                    <a:lnTo>
                      <a:pt x="886" y="57"/>
                    </a:lnTo>
                    <a:lnTo>
                      <a:pt x="907" y="51"/>
                    </a:lnTo>
                    <a:lnTo>
                      <a:pt x="928" y="51"/>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5" name="Freeform 267"/>
              <p:cNvSpPr>
                <a:spLocks/>
              </p:cNvSpPr>
              <p:nvPr/>
            </p:nvSpPr>
            <p:spPr bwMode="auto">
              <a:xfrm flipH="1">
                <a:off x="3999" y="2633"/>
                <a:ext cx="239" cy="29"/>
              </a:xfrm>
              <a:custGeom>
                <a:avLst/>
                <a:gdLst>
                  <a:gd name="T0" fmla="*/ 0 w 928"/>
                  <a:gd name="T1" fmla="*/ 47 h 88"/>
                  <a:gd name="T2" fmla="*/ 21 w 928"/>
                  <a:gd name="T3" fmla="*/ 47 h 88"/>
                  <a:gd name="T4" fmla="*/ 36 w 928"/>
                  <a:gd name="T5" fmla="*/ 52 h 88"/>
                  <a:gd name="T6" fmla="*/ 57 w 928"/>
                  <a:gd name="T7" fmla="*/ 52 h 88"/>
                  <a:gd name="T8" fmla="*/ 72 w 928"/>
                  <a:gd name="T9" fmla="*/ 52 h 88"/>
                  <a:gd name="T10" fmla="*/ 93 w 928"/>
                  <a:gd name="T11" fmla="*/ 47 h 88"/>
                  <a:gd name="T12" fmla="*/ 109 w 928"/>
                  <a:gd name="T13" fmla="*/ 47 h 88"/>
                  <a:gd name="T14" fmla="*/ 129 w 928"/>
                  <a:gd name="T15" fmla="*/ 41 h 88"/>
                  <a:gd name="T16" fmla="*/ 150 w 928"/>
                  <a:gd name="T17" fmla="*/ 41 h 88"/>
                  <a:gd name="T18" fmla="*/ 166 w 928"/>
                  <a:gd name="T19" fmla="*/ 36 h 88"/>
                  <a:gd name="T20" fmla="*/ 186 w 928"/>
                  <a:gd name="T21" fmla="*/ 31 h 88"/>
                  <a:gd name="T22" fmla="*/ 202 w 928"/>
                  <a:gd name="T23" fmla="*/ 26 h 88"/>
                  <a:gd name="T24" fmla="*/ 223 w 928"/>
                  <a:gd name="T25" fmla="*/ 16 h 88"/>
                  <a:gd name="T26" fmla="*/ 238 w 928"/>
                  <a:gd name="T27" fmla="*/ 10 h 88"/>
                  <a:gd name="T28" fmla="*/ 259 w 928"/>
                  <a:gd name="T29" fmla="*/ 0 h 88"/>
                  <a:gd name="T30" fmla="*/ 280 w 928"/>
                  <a:gd name="T31" fmla="*/ 0 h 88"/>
                  <a:gd name="T32" fmla="*/ 295 w 928"/>
                  <a:gd name="T33" fmla="*/ 0 h 88"/>
                  <a:gd name="T34" fmla="*/ 316 w 928"/>
                  <a:gd name="T35" fmla="*/ 5 h 88"/>
                  <a:gd name="T36" fmla="*/ 332 w 928"/>
                  <a:gd name="T37" fmla="*/ 21 h 88"/>
                  <a:gd name="T38" fmla="*/ 352 w 928"/>
                  <a:gd name="T39" fmla="*/ 41 h 88"/>
                  <a:gd name="T40" fmla="*/ 368 w 928"/>
                  <a:gd name="T41" fmla="*/ 62 h 88"/>
                  <a:gd name="T42" fmla="*/ 389 w 928"/>
                  <a:gd name="T43" fmla="*/ 78 h 88"/>
                  <a:gd name="T44" fmla="*/ 409 w 928"/>
                  <a:gd name="T45" fmla="*/ 88 h 88"/>
                  <a:gd name="T46" fmla="*/ 425 w 928"/>
                  <a:gd name="T47" fmla="*/ 88 h 88"/>
                  <a:gd name="T48" fmla="*/ 446 w 928"/>
                  <a:gd name="T49" fmla="*/ 88 h 88"/>
                  <a:gd name="T50" fmla="*/ 461 w 928"/>
                  <a:gd name="T51" fmla="*/ 88 h 88"/>
                  <a:gd name="T52" fmla="*/ 482 w 928"/>
                  <a:gd name="T53" fmla="*/ 83 h 88"/>
                  <a:gd name="T54" fmla="*/ 497 w 928"/>
                  <a:gd name="T55" fmla="*/ 83 h 88"/>
                  <a:gd name="T56" fmla="*/ 518 w 928"/>
                  <a:gd name="T57" fmla="*/ 78 h 88"/>
                  <a:gd name="T58" fmla="*/ 539 w 928"/>
                  <a:gd name="T59" fmla="*/ 73 h 88"/>
                  <a:gd name="T60" fmla="*/ 554 w 928"/>
                  <a:gd name="T61" fmla="*/ 67 h 88"/>
                  <a:gd name="T62" fmla="*/ 575 w 928"/>
                  <a:gd name="T63" fmla="*/ 67 h 88"/>
                  <a:gd name="T64" fmla="*/ 591 w 928"/>
                  <a:gd name="T65" fmla="*/ 62 h 88"/>
                  <a:gd name="T66" fmla="*/ 611 w 928"/>
                  <a:gd name="T67" fmla="*/ 62 h 88"/>
                  <a:gd name="T68" fmla="*/ 627 w 928"/>
                  <a:gd name="T69" fmla="*/ 62 h 88"/>
                  <a:gd name="T70" fmla="*/ 648 w 928"/>
                  <a:gd name="T71" fmla="*/ 62 h 88"/>
                  <a:gd name="T72" fmla="*/ 669 w 928"/>
                  <a:gd name="T73" fmla="*/ 57 h 88"/>
                  <a:gd name="T74" fmla="*/ 684 w 928"/>
                  <a:gd name="T75" fmla="*/ 57 h 88"/>
                  <a:gd name="T76" fmla="*/ 705 w 928"/>
                  <a:gd name="T77" fmla="*/ 52 h 88"/>
                  <a:gd name="T78" fmla="*/ 720 w 928"/>
                  <a:gd name="T79" fmla="*/ 52 h 88"/>
                  <a:gd name="T80" fmla="*/ 741 w 928"/>
                  <a:gd name="T81" fmla="*/ 52 h 88"/>
                  <a:gd name="T82" fmla="*/ 757 w 928"/>
                  <a:gd name="T83" fmla="*/ 52 h 88"/>
                  <a:gd name="T84" fmla="*/ 777 w 928"/>
                  <a:gd name="T85" fmla="*/ 52 h 88"/>
                  <a:gd name="T86" fmla="*/ 798 w 928"/>
                  <a:gd name="T87" fmla="*/ 52 h 88"/>
                  <a:gd name="T88" fmla="*/ 814 w 928"/>
                  <a:gd name="T89" fmla="*/ 52 h 88"/>
                  <a:gd name="T90" fmla="*/ 834 w 928"/>
                  <a:gd name="T91" fmla="*/ 52 h 88"/>
                  <a:gd name="T92" fmla="*/ 850 w 928"/>
                  <a:gd name="T93" fmla="*/ 47 h 88"/>
                  <a:gd name="T94" fmla="*/ 871 w 928"/>
                  <a:gd name="T95" fmla="*/ 47 h 88"/>
                  <a:gd name="T96" fmla="*/ 886 w 928"/>
                  <a:gd name="T97" fmla="*/ 47 h 88"/>
                  <a:gd name="T98" fmla="*/ 907 w 928"/>
                  <a:gd name="T99" fmla="*/ 47 h 88"/>
                  <a:gd name="T100" fmla="*/ 928 w 928"/>
                  <a:gd name="T101" fmla="*/ 4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88">
                    <a:moveTo>
                      <a:pt x="0" y="47"/>
                    </a:moveTo>
                    <a:lnTo>
                      <a:pt x="21" y="47"/>
                    </a:lnTo>
                    <a:lnTo>
                      <a:pt x="36" y="52"/>
                    </a:lnTo>
                    <a:lnTo>
                      <a:pt x="57" y="52"/>
                    </a:lnTo>
                    <a:lnTo>
                      <a:pt x="72" y="52"/>
                    </a:lnTo>
                    <a:lnTo>
                      <a:pt x="93" y="47"/>
                    </a:lnTo>
                    <a:lnTo>
                      <a:pt x="109" y="47"/>
                    </a:lnTo>
                    <a:lnTo>
                      <a:pt x="129" y="41"/>
                    </a:lnTo>
                    <a:lnTo>
                      <a:pt x="150" y="41"/>
                    </a:lnTo>
                    <a:lnTo>
                      <a:pt x="166" y="36"/>
                    </a:lnTo>
                    <a:lnTo>
                      <a:pt x="186" y="31"/>
                    </a:lnTo>
                    <a:lnTo>
                      <a:pt x="202" y="26"/>
                    </a:lnTo>
                    <a:lnTo>
                      <a:pt x="223" y="16"/>
                    </a:lnTo>
                    <a:lnTo>
                      <a:pt x="238" y="10"/>
                    </a:lnTo>
                    <a:lnTo>
                      <a:pt x="259" y="0"/>
                    </a:lnTo>
                    <a:lnTo>
                      <a:pt x="280" y="0"/>
                    </a:lnTo>
                    <a:lnTo>
                      <a:pt x="295" y="0"/>
                    </a:lnTo>
                    <a:lnTo>
                      <a:pt x="316" y="5"/>
                    </a:lnTo>
                    <a:lnTo>
                      <a:pt x="332" y="21"/>
                    </a:lnTo>
                    <a:lnTo>
                      <a:pt x="352" y="41"/>
                    </a:lnTo>
                    <a:lnTo>
                      <a:pt x="368" y="62"/>
                    </a:lnTo>
                    <a:lnTo>
                      <a:pt x="389" y="78"/>
                    </a:lnTo>
                    <a:lnTo>
                      <a:pt x="409" y="88"/>
                    </a:lnTo>
                    <a:lnTo>
                      <a:pt x="425" y="88"/>
                    </a:lnTo>
                    <a:lnTo>
                      <a:pt x="446" y="88"/>
                    </a:lnTo>
                    <a:lnTo>
                      <a:pt x="461" y="88"/>
                    </a:lnTo>
                    <a:lnTo>
                      <a:pt x="482" y="83"/>
                    </a:lnTo>
                    <a:lnTo>
                      <a:pt x="497" y="83"/>
                    </a:lnTo>
                    <a:lnTo>
                      <a:pt x="518" y="78"/>
                    </a:lnTo>
                    <a:lnTo>
                      <a:pt x="539" y="73"/>
                    </a:lnTo>
                    <a:lnTo>
                      <a:pt x="554" y="67"/>
                    </a:lnTo>
                    <a:lnTo>
                      <a:pt x="575" y="67"/>
                    </a:lnTo>
                    <a:lnTo>
                      <a:pt x="591" y="62"/>
                    </a:lnTo>
                    <a:lnTo>
                      <a:pt x="611" y="62"/>
                    </a:lnTo>
                    <a:lnTo>
                      <a:pt x="627" y="62"/>
                    </a:lnTo>
                    <a:lnTo>
                      <a:pt x="648" y="62"/>
                    </a:lnTo>
                    <a:lnTo>
                      <a:pt x="669" y="57"/>
                    </a:lnTo>
                    <a:lnTo>
                      <a:pt x="684" y="57"/>
                    </a:lnTo>
                    <a:lnTo>
                      <a:pt x="705" y="52"/>
                    </a:lnTo>
                    <a:lnTo>
                      <a:pt x="720" y="52"/>
                    </a:lnTo>
                    <a:lnTo>
                      <a:pt x="741" y="52"/>
                    </a:lnTo>
                    <a:lnTo>
                      <a:pt x="757" y="52"/>
                    </a:lnTo>
                    <a:lnTo>
                      <a:pt x="777" y="52"/>
                    </a:lnTo>
                    <a:lnTo>
                      <a:pt x="798" y="52"/>
                    </a:lnTo>
                    <a:lnTo>
                      <a:pt x="814" y="52"/>
                    </a:lnTo>
                    <a:lnTo>
                      <a:pt x="834" y="52"/>
                    </a:lnTo>
                    <a:lnTo>
                      <a:pt x="850" y="47"/>
                    </a:lnTo>
                    <a:lnTo>
                      <a:pt x="871" y="47"/>
                    </a:lnTo>
                    <a:lnTo>
                      <a:pt x="886" y="47"/>
                    </a:lnTo>
                    <a:lnTo>
                      <a:pt x="907" y="47"/>
                    </a:lnTo>
                    <a:lnTo>
                      <a:pt x="928" y="4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6" name="Freeform 268"/>
              <p:cNvSpPr>
                <a:spLocks/>
              </p:cNvSpPr>
              <p:nvPr/>
            </p:nvSpPr>
            <p:spPr bwMode="auto">
              <a:xfrm flipH="1">
                <a:off x="3999" y="2633"/>
                <a:ext cx="239" cy="29"/>
              </a:xfrm>
              <a:custGeom>
                <a:avLst/>
                <a:gdLst>
                  <a:gd name="T0" fmla="*/ 0 w 928"/>
                  <a:gd name="T1" fmla="*/ 47 h 88"/>
                  <a:gd name="T2" fmla="*/ 21 w 928"/>
                  <a:gd name="T3" fmla="*/ 47 h 88"/>
                  <a:gd name="T4" fmla="*/ 36 w 928"/>
                  <a:gd name="T5" fmla="*/ 52 h 88"/>
                  <a:gd name="T6" fmla="*/ 57 w 928"/>
                  <a:gd name="T7" fmla="*/ 52 h 88"/>
                  <a:gd name="T8" fmla="*/ 72 w 928"/>
                  <a:gd name="T9" fmla="*/ 52 h 88"/>
                  <a:gd name="T10" fmla="*/ 93 w 928"/>
                  <a:gd name="T11" fmla="*/ 47 h 88"/>
                  <a:gd name="T12" fmla="*/ 109 w 928"/>
                  <a:gd name="T13" fmla="*/ 47 h 88"/>
                  <a:gd name="T14" fmla="*/ 129 w 928"/>
                  <a:gd name="T15" fmla="*/ 41 h 88"/>
                  <a:gd name="T16" fmla="*/ 150 w 928"/>
                  <a:gd name="T17" fmla="*/ 41 h 88"/>
                  <a:gd name="T18" fmla="*/ 166 w 928"/>
                  <a:gd name="T19" fmla="*/ 36 h 88"/>
                  <a:gd name="T20" fmla="*/ 186 w 928"/>
                  <a:gd name="T21" fmla="*/ 31 h 88"/>
                  <a:gd name="T22" fmla="*/ 202 w 928"/>
                  <a:gd name="T23" fmla="*/ 26 h 88"/>
                  <a:gd name="T24" fmla="*/ 223 w 928"/>
                  <a:gd name="T25" fmla="*/ 16 h 88"/>
                  <a:gd name="T26" fmla="*/ 238 w 928"/>
                  <a:gd name="T27" fmla="*/ 10 h 88"/>
                  <a:gd name="T28" fmla="*/ 259 w 928"/>
                  <a:gd name="T29" fmla="*/ 0 h 88"/>
                  <a:gd name="T30" fmla="*/ 280 w 928"/>
                  <a:gd name="T31" fmla="*/ 0 h 88"/>
                  <a:gd name="T32" fmla="*/ 295 w 928"/>
                  <a:gd name="T33" fmla="*/ 0 h 88"/>
                  <a:gd name="T34" fmla="*/ 316 w 928"/>
                  <a:gd name="T35" fmla="*/ 5 h 88"/>
                  <a:gd name="T36" fmla="*/ 332 w 928"/>
                  <a:gd name="T37" fmla="*/ 21 h 88"/>
                  <a:gd name="T38" fmla="*/ 352 w 928"/>
                  <a:gd name="T39" fmla="*/ 41 h 88"/>
                  <a:gd name="T40" fmla="*/ 368 w 928"/>
                  <a:gd name="T41" fmla="*/ 62 h 88"/>
                  <a:gd name="T42" fmla="*/ 389 w 928"/>
                  <a:gd name="T43" fmla="*/ 78 h 88"/>
                  <a:gd name="T44" fmla="*/ 409 w 928"/>
                  <a:gd name="T45" fmla="*/ 88 h 88"/>
                  <a:gd name="T46" fmla="*/ 425 w 928"/>
                  <a:gd name="T47" fmla="*/ 88 h 88"/>
                  <a:gd name="T48" fmla="*/ 446 w 928"/>
                  <a:gd name="T49" fmla="*/ 88 h 88"/>
                  <a:gd name="T50" fmla="*/ 461 w 928"/>
                  <a:gd name="T51" fmla="*/ 88 h 88"/>
                  <a:gd name="T52" fmla="*/ 482 w 928"/>
                  <a:gd name="T53" fmla="*/ 83 h 88"/>
                  <a:gd name="T54" fmla="*/ 497 w 928"/>
                  <a:gd name="T55" fmla="*/ 83 h 88"/>
                  <a:gd name="T56" fmla="*/ 518 w 928"/>
                  <a:gd name="T57" fmla="*/ 78 h 88"/>
                  <a:gd name="T58" fmla="*/ 539 w 928"/>
                  <a:gd name="T59" fmla="*/ 73 h 88"/>
                  <a:gd name="T60" fmla="*/ 554 w 928"/>
                  <a:gd name="T61" fmla="*/ 67 h 88"/>
                  <a:gd name="T62" fmla="*/ 575 w 928"/>
                  <a:gd name="T63" fmla="*/ 67 h 88"/>
                  <a:gd name="T64" fmla="*/ 591 w 928"/>
                  <a:gd name="T65" fmla="*/ 62 h 88"/>
                  <a:gd name="T66" fmla="*/ 611 w 928"/>
                  <a:gd name="T67" fmla="*/ 62 h 88"/>
                  <a:gd name="T68" fmla="*/ 627 w 928"/>
                  <a:gd name="T69" fmla="*/ 62 h 88"/>
                  <a:gd name="T70" fmla="*/ 648 w 928"/>
                  <a:gd name="T71" fmla="*/ 62 h 88"/>
                  <a:gd name="T72" fmla="*/ 669 w 928"/>
                  <a:gd name="T73" fmla="*/ 57 h 88"/>
                  <a:gd name="T74" fmla="*/ 684 w 928"/>
                  <a:gd name="T75" fmla="*/ 57 h 88"/>
                  <a:gd name="T76" fmla="*/ 705 w 928"/>
                  <a:gd name="T77" fmla="*/ 52 h 88"/>
                  <a:gd name="T78" fmla="*/ 720 w 928"/>
                  <a:gd name="T79" fmla="*/ 52 h 88"/>
                  <a:gd name="T80" fmla="*/ 741 w 928"/>
                  <a:gd name="T81" fmla="*/ 52 h 88"/>
                  <a:gd name="T82" fmla="*/ 757 w 928"/>
                  <a:gd name="T83" fmla="*/ 52 h 88"/>
                  <a:gd name="T84" fmla="*/ 777 w 928"/>
                  <a:gd name="T85" fmla="*/ 52 h 88"/>
                  <a:gd name="T86" fmla="*/ 798 w 928"/>
                  <a:gd name="T87" fmla="*/ 52 h 88"/>
                  <a:gd name="T88" fmla="*/ 814 w 928"/>
                  <a:gd name="T89" fmla="*/ 52 h 88"/>
                  <a:gd name="T90" fmla="*/ 834 w 928"/>
                  <a:gd name="T91" fmla="*/ 52 h 88"/>
                  <a:gd name="T92" fmla="*/ 850 w 928"/>
                  <a:gd name="T93" fmla="*/ 47 h 88"/>
                  <a:gd name="T94" fmla="*/ 871 w 928"/>
                  <a:gd name="T95" fmla="*/ 47 h 88"/>
                  <a:gd name="T96" fmla="*/ 886 w 928"/>
                  <a:gd name="T97" fmla="*/ 47 h 88"/>
                  <a:gd name="T98" fmla="*/ 907 w 928"/>
                  <a:gd name="T99" fmla="*/ 47 h 88"/>
                  <a:gd name="T100" fmla="*/ 928 w 928"/>
                  <a:gd name="T101" fmla="*/ 4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88">
                    <a:moveTo>
                      <a:pt x="0" y="47"/>
                    </a:moveTo>
                    <a:lnTo>
                      <a:pt x="21" y="47"/>
                    </a:lnTo>
                    <a:lnTo>
                      <a:pt x="36" y="52"/>
                    </a:lnTo>
                    <a:lnTo>
                      <a:pt x="57" y="52"/>
                    </a:lnTo>
                    <a:lnTo>
                      <a:pt x="72" y="52"/>
                    </a:lnTo>
                    <a:lnTo>
                      <a:pt x="93" y="47"/>
                    </a:lnTo>
                    <a:lnTo>
                      <a:pt x="109" y="47"/>
                    </a:lnTo>
                    <a:lnTo>
                      <a:pt x="129" y="41"/>
                    </a:lnTo>
                    <a:lnTo>
                      <a:pt x="150" y="41"/>
                    </a:lnTo>
                    <a:lnTo>
                      <a:pt x="166" y="36"/>
                    </a:lnTo>
                    <a:lnTo>
                      <a:pt x="186" y="31"/>
                    </a:lnTo>
                    <a:lnTo>
                      <a:pt x="202" y="26"/>
                    </a:lnTo>
                    <a:lnTo>
                      <a:pt x="223" y="16"/>
                    </a:lnTo>
                    <a:lnTo>
                      <a:pt x="238" y="10"/>
                    </a:lnTo>
                    <a:lnTo>
                      <a:pt x="259" y="0"/>
                    </a:lnTo>
                    <a:lnTo>
                      <a:pt x="280" y="0"/>
                    </a:lnTo>
                    <a:lnTo>
                      <a:pt x="295" y="0"/>
                    </a:lnTo>
                    <a:lnTo>
                      <a:pt x="316" y="5"/>
                    </a:lnTo>
                    <a:lnTo>
                      <a:pt x="332" y="21"/>
                    </a:lnTo>
                    <a:lnTo>
                      <a:pt x="352" y="41"/>
                    </a:lnTo>
                    <a:lnTo>
                      <a:pt x="368" y="62"/>
                    </a:lnTo>
                    <a:lnTo>
                      <a:pt x="389" y="78"/>
                    </a:lnTo>
                    <a:lnTo>
                      <a:pt x="409" y="88"/>
                    </a:lnTo>
                    <a:lnTo>
                      <a:pt x="425" y="88"/>
                    </a:lnTo>
                    <a:lnTo>
                      <a:pt x="446" y="88"/>
                    </a:lnTo>
                    <a:lnTo>
                      <a:pt x="461" y="88"/>
                    </a:lnTo>
                    <a:lnTo>
                      <a:pt x="482" y="83"/>
                    </a:lnTo>
                    <a:lnTo>
                      <a:pt x="497" y="83"/>
                    </a:lnTo>
                    <a:lnTo>
                      <a:pt x="518" y="78"/>
                    </a:lnTo>
                    <a:lnTo>
                      <a:pt x="539" y="73"/>
                    </a:lnTo>
                    <a:lnTo>
                      <a:pt x="554" y="67"/>
                    </a:lnTo>
                    <a:lnTo>
                      <a:pt x="575" y="67"/>
                    </a:lnTo>
                    <a:lnTo>
                      <a:pt x="591" y="62"/>
                    </a:lnTo>
                    <a:lnTo>
                      <a:pt x="611" y="62"/>
                    </a:lnTo>
                    <a:lnTo>
                      <a:pt x="627" y="62"/>
                    </a:lnTo>
                    <a:lnTo>
                      <a:pt x="648" y="62"/>
                    </a:lnTo>
                    <a:lnTo>
                      <a:pt x="669" y="57"/>
                    </a:lnTo>
                    <a:lnTo>
                      <a:pt x="684" y="57"/>
                    </a:lnTo>
                    <a:lnTo>
                      <a:pt x="705" y="52"/>
                    </a:lnTo>
                    <a:lnTo>
                      <a:pt x="720" y="52"/>
                    </a:lnTo>
                    <a:lnTo>
                      <a:pt x="741" y="52"/>
                    </a:lnTo>
                    <a:lnTo>
                      <a:pt x="757" y="52"/>
                    </a:lnTo>
                    <a:lnTo>
                      <a:pt x="777" y="52"/>
                    </a:lnTo>
                    <a:lnTo>
                      <a:pt x="798" y="52"/>
                    </a:lnTo>
                    <a:lnTo>
                      <a:pt x="814" y="52"/>
                    </a:lnTo>
                    <a:lnTo>
                      <a:pt x="834" y="52"/>
                    </a:lnTo>
                    <a:lnTo>
                      <a:pt x="850" y="47"/>
                    </a:lnTo>
                    <a:lnTo>
                      <a:pt x="871" y="47"/>
                    </a:lnTo>
                    <a:lnTo>
                      <a:pt x="886" y="47"/>
                    </a:lnTo>
                    <a:lnTo>
                      <a:pt x="907" y="47"/>
                    </a:lnTo>
                    <a:lnTo>
                      <a:pt x="928" y="4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7" name="Freeform 269"/>
              <p:cNvSpPr>
                <a:spLocks/>
              </p:cNvSpPr>
              <p:nvPr/>
            </p:nvSpPr>
            <p:spPr bwMode="auto">
              <a:xfrm flipH="1">
                <a:off x="3999" y="2533"/>
                <a:ext cx="239" cy="43"/>
              </a:xfrm>
              <a:custGeom>
                <a:avLst/>
                <a:gdLst>
                  <a:gd name="T0" fmla="*/ 0 w 928"/>
                  <a:gd name="T1" fmla="*/ 78 h 130"/>
                  <a:gd name="T2" fmla="*/ 21 w 928"/>
                  <a:gd name="T3" fmla="*/ 78 h 130"/>
                  <a:gd name="T4" fmla="*/ 36 w 928"/>
                  <a:gd name="T5" fmla="*/ 83 h 130"/>
                  <a:gd name="T6" fmla="*/ 57 w 928"/>
                  <a:gd name="T7" fmla="*/ 78 h 130"/>
                  <a:gd name="T8" fmla="*/ 72 w 928"/>
                  <a:gd name="T9" fmla="*/ 73 h 130"/>
                  <a:gd name="T10" fmla="*/ 93 w 928"/>
                  <a:gd name="T11" fmla="*/ 78 h 130"/>
                  <a:gd name="T12" fmla="*/ 109 w 928"/>
                  <a:gd name="T13" fmla="*/ 83 h 130"/>
                  <a:gd name="T14" fmla="*/ 129 w 928"/>
                  <a:gd name="T15" fmla="*/ 78 h 130"/>
                  <a:gd name="T16" fmla="*/ 150 w 928"/>
                  <a:gd name="T17" fmla="*/ 73 h 130"/>
                  <a:gd name="T18" fmla="*/ 166 w 928"/>
                  <a:gd name="T19" fmla="*/ 57 h 130"/>
                  <a:gd name="T20" fmla="*/ 186 w 928"/>
                  <a:gd name="T21" fmla="*/ 36 h 130"/>
                  <a:gd name="T22" fmla="*/ 202 w 928"/>
                  <a:gd name="T23" fmla="*/ 21 h 130"/>
                  <a:gd name="T24" fmla="*/ 223 w 928"/>
                  <a:gd name="T25" fmla="*/ 5 h 130"/>
                  <a:gd name="T26" fmla="*/ 238 w 928"/>
                  <a:gd name="T27" fmla="*/ 0 h 130"/>
                  <a:gd name="T28" fmla="*/ 259 w 928"/>
                  <a:gd name="T29" fmla="*/ 5 h 130"/>
                  <a:gd name="T30" fmla="*/ 280 w 928"/>
                  <a:gd name="T31" fmla="*/ 31 h 130"/>
                  <a:gd name="T32" fmla="*/ 295 w 928"/>
                  <a:gd name="T33" fmla="*/ 62 h 130"/>
                  <a:gd name="T34" fmla="*/ 316 w 928"/>
                  <a:gd name="T35" fmla="*/ 88 h 130"/>
                  <a:gd name="T36" fmla="*/ 332 w 928"/>
                  <a:gd name="T37" fmla="*/ 109 h 130"/>
                  <a:gd name="T38" fmla="*/ 352 w 928"/>
                  <a:gd name="T39" fmla="*/ 125 h 130"/>
                  <a:gd name="T40" fmla="*/ 368 w 928"/>
                  <a:gd name="T41" fmla="*/ 130 h 130"/>
                  <a:gd name="T42" fmla="*/ 389 w 928"/>
                  <a:gd name="T43" fmla="*/ 130 h 130"/>
                  <a:gd name="T44" fmla="*/ 409 w 928"/>
                  <a:gd name="T45" fmla="*/ 125 h 130"/>
                  <a:gd name="T46" fmla="*/ 425 w 928"/>
                  <a:gd name="T47" fmla="*/ 119 h 130"/>
                  <a:gd name="T48" fmla="*/ 446 w 928"/>
                  <a:gd name="T49" fmla="*/ 114 h 130"/>
                  <a:gd name="T50" fmla="*/ 461 w 928"/>
                  <a:gd name="T51" fmla="*/ 109 h 130"/>
                  <a:gd name="T52" fmla="*/ 482 w 928"/>
                  <a:gd name="T53" fmla="*/ 104 h 130"/>
                  <a:gd name="T54" fmla="*/ 497 w 928"/>
                  <a:gd name="T55" fmla="*/ 104 h 130"/>
                  <a:gd name="T56" fmla="*/ 518 w 928"/>
                  <a:gd name="T57" fmla="*/ 99 h 130"/>
                  <a:gd name="T58" fmla="*/ 539 w 928"/>
                  <a:gd name="T59" fmla="*/ 88 h 130"/>
                  <a:gd name="T60" fmla="*/ 554 w 928"/>
                  <a:gd name="T61" fmla="*/ 93 h 130"/>
                  <a:gd name="T62" fmla="*/ 575 w 928"/>
                  <a:gd name="T63" fmla="*/ 88 h 130"/>
                  <a:gd name="T64" fmla="*/ 591 w 928"/>
                  <a:gd name="T65" fmla="*/ 88 h 130"/>
                  <a:gd name="T66" fmla="*/ 611 w 928"/>
                  <a:gd name="T67" fmla="*/ 88 h 130"/>
                  <a:gd name="T68" fmla="*/ 627 w 928"/>
                  <a:gd name="T69" fmla="*/ 88 h 130"/>
                  <a:gd name="T70" fmla="*/ 648 w 928"/>
                  <a:gd name="T71" fmla="*/ 83 h 130"/>
                  <a:gd name="T72" fmla="*/ 669 w 928"/>
                  <a:gd name="T73" fmla="*/ 83 h 130"/>
                  <a:gd name="T74" fmla="*/ 684 w 928"/>
                  <a:gd name="T75" fmla="*/ 83 h 130"/>
                  <a:gd name="T76" fmla="*/ 705 w 928"/>
                  <a:gd name="T77" fmla="*/ 78 h 130"/>
                  <a:gd name="T78" fmla="*/ 720 w 928"/>
                  <a:gd name="T79" fmla="*/ 73 h 130"/>
                  <a:gd name="T80" fmla="*/ 741 w 928"/>
                  <a:gd name="T81" fmla="*/ 78 h 130"/>
                  <a:gd name="T82" fmla="*/ 757 w 928"/>
                  <a:gd name="T83" fmla="*/ 78 h 130"/>
                  <a:gd name="T84" fmla="*/ 777 w 928"/>
                  <a:gd name="T85" fmla="*/ 78 h 130"/>
                  <a:gd name="T86" fmla="*/ 798 w 928"/>
                  <a:gd name="T87" fmla="*/ 78 h 130"/>
                  <a:gd name="T88" fmla="*/ 814 w 928"/>
                  <a:gd name="T89" fmla="*/ 78 h 130"/>
                  <a:gd name="T90" fmla="*/ 834 w 928"/>
                  <a:gd name="T91" fmla="*/ 78 h 130"/>
                  <a:gd name="T92" fmla="*/ 850 w 928"/>
                  <a:gd name="T93" fmla="*/ 78 h 130"/>
                  <a:gd name="T94" fmla="*/ 871 w 928"/>
                  <a:gd name="T95" fmla="*/ 78 h 130"/>
                  <a:gd name="T96" fmla="*/ 886 w 928"/>
                  <a:gd name="T97" fmla="*/ 78 h 130"/>
                  <a:gd name="T98" fmla="*/ 907 w 928"/>
                  <a:gd name="T99" fmla="*/ 73 h 130"/>
                  <a:gd name="T100" fmla="*/ 928 w 928"/>
                  <a:gd name="T101" fmla="*/ 7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78"/>
                    </a:moveTo>
                    <a:lnTo>
                      <a:pt x="21" y="78"/>
                    </a:lnTo>
                    <a:lnTo>
                      <a:pt x="36" y="83"/>
                    </a:lnTo>
                    <a:lnTo>
                      <a:pt x="57" y="78"/>
                    </a:lnTo>
                    <a:lnTo>
                      <a:pt x="72" y="73"/>
                    </a:lnTo>
                    <a:lnTo>
                      <a:pt x="93" y="78"/>
                    </a:lnTo>
                    <a:lnTo>
                      <a:pt x="109" y="83"/>
                    </a:lnTo>
                    <a:lnTo>
                      <a:pt x="129" y="78"/>
                    </a:lnTo>
                    <a:lnTo>
                      <a:pt x="150" y="73"/>
                    </a:lnTo>
                    <a:lnTo>
                      <a:pt x="166" y="57"/>
                    </a:lnTo>
                    <a:lnTo>
                      <a:pt x="186" y="36"/>
                    </a:lnTo>
                    <a:lnTo>
                      <a:pt x="202" y="21"/>
                    </a:lnTo>
                    <a:lnTo>
                      <a:pt x="223" y="5"/>
                    </a:lnTo>
                    <a:lnTo>
                      <a:pt x="238" y="0"/>
                    </a:lnTo>
                    <a:lnTo>
                      <a:pt x="259" y="5"/>
                    </a:lnTo>
                    <a:lnTo>
                      <a:pt x="280" y="31"/>
                    </a:lnTo>
                    <a:lnTo>
                      <a:pt x="295" y="62"/>
                    </a:lnTo>
                    <a:lnTo>
                      <a:pt x="316" y="88"/>
                    </a:lnTo>
                    <a:lnTo>
                      <a:pt x="332" y="109"/>
                    </a:lnTo>
                    <a:lnTo>
                      <a:pt x="352" y="125"/>
                    </a:lnTo>
                    <a:lnTo>
                      <a:pt x="368" y="130"/>
                    </a:lnTo>
                    <a:lnTo>
                      <a:pt x="389" y="130"/>
                    </a:lnTo>
                    <a:lnTo>
                      <a:pt x="409" y="125"/>
                    </a:lnTo>
                    <a:lnTo>
                      <a:pt x="425" y="119"/>
                    </a:lnTo>
                    <a:lnTo>
                      <a:pt x="446" y="114"/>
                    </a:lnTo>
                    <a:lnTo>
                      <a:pt x="461" y="109"/>
                    </a:lnTo>
                    <a:lnTo>
                      <a:pt x="482" y="104"/>
                    </a:lnTo>
                    <a:lnTo>
                      <a:pt x="497" y="104"/>
                    </a:lnTo>
                    <a:lnTo>
                      <a:pt x="518" y="99"/>
                    </a:lnTo>
                    <a:lnTo>
                      <a:pt x="539" y="88"/>
                    </a:lnTo>
                    <a:lnTo>
                      <a:pt x="554" y="93"/>
                    </a:lnTo>
                    <a:lnTo>
                      <a:pt x="575" y="88"/>
                    </a:lnTo>
                    <a:lnTo>
                      <a:pt x="591" y="88"/>
                    </a:lnTo>
                    <a:lnTo>
                      <a:pt x="611" y="88"/>
                    </a:lnTo>
                    <a:lnTo>
                      <a:pt x="627" y="88"/>
                    </a:lnTo>
                    <a:lnTo>
                      <a:pt x="648" y="83"/>
                    </a:lnTo>
                    <a:lnTo>
                      <a:pt x="669" y="83"/>
                    </a:lnTo>
                    <a:lnTo>
                      <a:pt x="684" y="83"/>
                    </a:lnTo>
                    <a:lnTo>
                      <a:pt x="705" y="78"/>
                    </a:lnTo>
                    <a:lnTo>
                      <a:pt x="720" y="73"/>
                    </a:lnTo>
                    <a:lnTo>
                      <a:pt x="741" y="78"/>
                    </a:lnTo>
                    <a:lnTo>
                      <a:pt x="757" y="78"/>
                    </a:lnTo>
                    <a:lnTo>
                      <a:pt x="777" y="78"/>
                    </a:lnTo>
                    <a:lnTo>
                      <a:pt x="798" y="78"/>
                    </a:lnTo>
                    <a:lnTo>
                      <a:pt x="814" y="78"/>
                    </a:lnTo>
                    <a:lnTo>
                      <a:pt x="834" y="78"/>
                    </a:lnTo>
                    <a:lnTo>
                      <a:pt x="850" y="78"/>
                    </a:lnTo>
                    <a:lnTo>
                      <a:pt x="871" y="78"/>
                    </a:lnTo>
                    <a:lnTo>
                      <a:pt x="886" y="78"/>
                    </a:lnTo>
                    <a:lnTo>
                      <a:pt x="907" y="73"/>
                    </a:lnTo>
                    <a:lnTo>
                      <a:pt x="928"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8" name="Freeform 270"/>
              <p:cNvSpPr>
                <a:spLocks/>
              </p:cNvSpPr>
              <p:nvPr/>
            </p:nvSpPr>
            <p:spPr bwMode="auto">
              <a:xfrm flipH="1">
                <a:off x="3999" y="2533"/>
                <a:ext cx="239" cy="43"/>
              </a:xfrm>
              <a:custGeom>
                <a:avLst/>
                <a:gdLst>
                  <a:gd name="T0" fmla="*/ 0 w 928"/>
                  <a:gd name="T1" fmla="*/ 78 h 130"/>
                  <a:gd name="T2" fmla="*/ 21 w 928"/>
                  <a:gd name="T3" fmla="*/ 78 h 130"/>
                  <a:gd name="T4" fmla="*/ 36 w 928"/>
                  <a:gd name="T5" fmla="*/ 83 h 130"/>
                  <a:gd name="T6" fmla="*/ 57 w 928"/>
                  <a:gd name="T7" fmla="*/ 78 h 130"/>
                  <a:gd name="T8" fmla="*/ 72 w 928"/>
                  <a:gd name="T9" fmla="*/ 73 h 130"/>
                  <a:gd name="T10" fmla="*/ 93 w 928"/>
                  <a:gd name="T11" fmla="*/ 78 h 130"/>
                  <a:gd name="T12" fmla="*/ 109 w 928"/>
                  <a:gd name="T13" fmla="*/ 83 h 130"/>
                  <a:gd name="T14" fmla="*/ 129 w 928"/>
                  <a:gd name="T15" fmla="*/ 78 h 130"/>
                  <a:gd name="T16" fmla="*/ 150 w 928"/>
                  <a:gd name="T17" fmla="*/ 73 h 130"/>
                  <a:gd name="T18" fmla="*/ 166 w 928"/>
                  <a:gd name="T19" fmla="*/ 57 h 130"/>
                  <a:gd name="T20" fmla="*/ 186 w 928"/>
                  <a:gd name="T21" fmla="*/ 36 h 130"/>
                  <a:gd name="T22" fmla="*/ 202 w 928"/>
                  <a:gd name="T23" fmla="*/ 21 h 130"/>
                  <a:gd name="T24" fmla="*/ 223 w 928"/>
                  <a:gd name="T25" fmla="*/ 5 h 130"/>
                  <a:gd name="T26" fmla="*/ 238 w 928"/>
                  <a:gd name="T27" fmla="*/ 0 h 130"/>
                  <a:gd name="T28" fmla="*/ 259 w 928"/>
                  <a:gd name="T29" fmla="*/ 5 h 130"/>
                  <a:gd name="T30" fmla="*/ 280 w 928"/>
                  <a:gd name="T31" fmla="*/ 31 h 130"/>
                  <a:gd name="T32" fmla="*/ 295 w 928"/>
                  <a:gd name="T33" fmla="*/ 62 h 130"/>
                  <a:gd name="T34" fmla="*/ 316 w 928"/>
                  <a:gd name="T35" fmla="*/ 88 h 130"/>
                  <a:gd name="T36" fmla="*/ 332 w 928"/>
                  <a:gd name="T37" fmla="*/ 109 h 130"/>
                  <a:gd name="T38" fmla="*/ 352 w 928"/>
                  <a:gd name="T39" fmla="*/ 125 h 130"/>
                  <a:gd name="T40" fmla="*/ 368 w 928"/>
                  <a:gd name="T41" fmla="*/ 130 h 130"/>
                  <a:gd name="T42" fmla="*/ 389 w 928"/>
                  <a:gd name="T43" fmla="*/ 130 h 130"/>
                  <a:gd name="T44" fmla="*/ 409 w 928"/>
                  <a:gd name="T45" fmla="*/ 125 h 130"/>
                  <a:gd name="T46" fmla="*/ 425 w 928"/>
                  <a:gd name="T47" fmla="*/ 119 h 130"/>
                  <a:gd name="T48" fmla="*/ 446 w 928"/>
                  <a:gd name="T49" fmla="*/ 114 h 130"/>
                  <a:gd name="T50" fmla="*/ 461 w 928"/>
                  <a:gd name="T51" fmla="*/ 109 h 130"/>
                  <a:gd name="T52" fmla="*/ 482 w 928"/>
                  <a:gd name="T53" fmla="*/ 104 h 130"/>
                  <a:gd name="T54" fmla="*/ 497 w 928"/>
                  <a:gd name="T55" fmla="*/ 104 h 130"/>
                  <a:gd name="T56" fmla="*/ 518 w 928"/>
                  <a:gd name="T57" fmla="*/ 99 h 130"/>
                  <a:gd name="T58" fmla="*/ 539 w 928"/>
                  <a:gd name="T59" fmla="*/ 88 h 130"/>
                  <a:gd name="T60" fmla="*/ 554 w 928"/>
                  <a:gd name="T61" fmla="*/ 93 h 130"/>
                  <a:gd name="T62" fmla="*/ 575 w 928"/>
                  <a:gd name="T63" fmla="*/ 88 h 130"/>
                  <a:gd name="T64" fmla="*/ 591 w 928"/>
                  <a:gd name="T65" fmla="*/ 88 h 130"/>
                  <a:gd name="T66" fmla="*/ 611 w 928"/>
                  <a:gd name="T67" fmla="*/ 88 h 130"/>
                  <a:gd name="T68" fmla="*/ 627 w 928"/>
                  <a:gd name="T69" fmla="*/ 88 h 130"/>
                  <a:gd name="T70" fmla="*/ 648 w 928"/>
                  <a:gd name="T71" fmla="*/ 83 h 130"/>
                  <a:gd name="T72" fmla="*/ 669 w 928"/>
                  <a:gd name="T73" fmla="*/ 83 h 130"/>
                  <a:gd name="T74" fmla="*/ 684 w 928"/>
                  <a:gd name="T75" fmla="*/ 83 h 130"/>
                  <a:gd name="T76" fmla="*/ 705 w 928"/>
                  <a:gd name="T77" fmla="*/ 78 h 130"/>
                  <a:gd name="T78" fmla="*/ 720 w 928"/>
                  <a:gd name="T79" fmla="*/ 73 h 130"/>
                  <a:gd name="T80" fmla="*/ 741 w 928"/>
                  <a:gd name="T81" fmla="*/ 78 h 130"/>
                  <a:gd name="T82" fmla="*/ 757 w 928"/>
                  <a:gd name="T83" fmla="*/ 78 h 130"/>
                  <a:gd name="T84" fmla="*/ 777 w 928"/>
                  <a:gd name="T85" fmla="*/ 78 h 130"/>
                  <a:gd name="T86" fmla="*/ 798 w 928"/>
                  <a:gd name="T87" fmla="*/ 78 h 130"/>
                  <a:gd name="T88" fmla="*/ 814 w 928"/>
                  <a:gd name="T89" fmla="*/ 78 h 130"/>
                  <a:gd name="T90" fmla="*/ 834 w 928"/>
                  <a:gd name="T91" fmla="*/ 78 h 130"/>
                  <a:gd name="T92" fmla="*/ 850 w 928"/>
                  <a:gd name="T93" fmla="*/ 78 h 130"/>
                  <a:gd name="T94" fmla="*/ 871 w 928"/>
                  <a:gd name="T95" fmla="*/ 78 h 130"/>
                  <a:gd name="T96" fmla="*/ 886 w 928"/>
                  <a:gd name="T97" fmla="*/ 78 h 130"/>
                  <a:gd name="T98" fmla="*/ 907 w 928"/>
                  <a:gd name="T99" fmla="*/ 73 h 130"/>
                  <a:gd name="T100" fmla="*/ 928 w 928"/>
                  <a:gd name="T101" fmla="*/ 7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78"/>
                    </a:moveTo>
                    <a:lnTo>
                      <a:pt x="21" y="78"/>
                    </a:lnTo>
                    <a:lnTo>
                      <a:pt x="36" y="83"/>
                    </a:lnTo>
                    <a:lnTo>
                      <a:pt x="57" y="78"/>
                    </a:lnTo>
                    <a:lnTo>
                      <a:pt x="72" y="73"/>
                    </a:lnTo>
                    <a:lnTo>
                      <a:pt x="93" y="78"/>
                    </a:lnTo>
                    <a:lnTo>
                      <a:pt x="109" y="83"/>
                    </a:lnTo>
                    <a:lnTo>
                      <a:pt x="129" y="78"/>
                    </a:lnTo>
                    <a:lnTo>
                      <a:pt x="150" y="73"/>
                    </a:lnTo>
                    <a:lnTo>
                      <a:pt x="166" y="57"/>
                    </a:lnTo>
                    <a:lnTo>
                      <a:pt x="186" y="36"/>
                    </a:lnTo>
                    <a:lnTo>
                      <a:pt x="202" y="21"/>
                    </a:lnTo>
                    <a:lnTo>
                      <a:pt x="223" y="5"/>
                    </a:lnTo>
                    <a:lnTo>
                      <a:pt x="238" y="0"/>
                    </a:lnTo>
                    <a:lnTo>
                      <a:pt x="259" y="5"/>
                    </a:lnTo>
                    <a:lnTo>
                      <a:pt x="280" y="31"/>
                    </a:lnTo>
                    <a:lnTo>
                      <a:pt x="295" y="62"/>
                    </a:lnTo>
                    <a:lnTo>
                      <a:pt x="316" y="88"/>
                    </a:lnTo>
                    <a:lnTo>
                      <a:pt x="332" y="109"/>
                    </a:lnTo>
                    <a:lnTo>
                      <a:pt x="352" y="125"/>
                    </a:lnTo>
                    <a:lnTo>
                      <a:pt x="368" y="130"/>
                    </a:lnTo>
                    <a:lnTo>
                      <a:pt x="389" y="130"/>
                    </a:lnTo>
                    <a:lnTo>
                      <a:pt x="409" y="125"/>
                    </a:lnTo>
                    <a:lnTo>
                      <a:pt x="425" y="119"/>
                    </a:lnTo>
                    <a:lnTo>
                      <a:pt x="446" y="114"/>
                    </a:lnTo>
                    <a:lnTo>
                      <a:pt x="461" y="109"/>
                    </a:lnTo>
                    <a:lnTo>
                      <a:pt x="482" y="104"/>
                    </a:lnTo>
                    <a:lnTo>
                      <a:pt x="497" y="104"/>
                    </a:lnTo>
                    <a:lnTo>
                      <a:pt x="518" y="99"/>
                    </a:lnTo>
                    <a:lnTo>
                      <a:pt x="539" y="88"/>
                    </a:lnTo>
                    <a:lnTo>
                      <a:pt x="554" y="93"/>
                    </a:lnTo>
                    <a:lnTo>
                      <a:pt x="575" y="88"/>
                    </a:lnTo>
                    <a:lnTo>
                      <a:pt x="591" y="88"/>
                    </a:lnTo>
                    <a:lnTo>
                      <a:pt x="611" y="88"/>
                    </a:lnTo>
                    <a:lnTo>
                      <a:pt x="627" y="88"/>
                    </a:lnTo>
                    <a:lnTo>
                      <a:pt x="648" y="83"/>
                    </a:lnTo>
                    <a:lnTo>
                      <a:pt x="669" y="83"/>
                    </a:lnTo>
                    <a:lnTo>
                      <a:pt x="684" y="83"/>
                    </a:lnTo>
                    <a:lnTo>
                      <a:pt x="705" y="78"/>
                    </a:lnTo>
                    <a:lnTo>
                      <a:pt x="720" y="73"/>
                    </a:lnTo>
                    <a:lnTo>
                      <a:pt x="741" y="78"/>
                    </a:lnTo>
                    <a:lnTo>
                      <a:pt x="757" y="78"/>
                    </a:lnTo>
                    <a:lnTo>
                      <a:pt x="777" y="78"/>
                    </a:lnTo>
                    <a:lnTo>
                      <a:pt x="798" y="78"/>
                    </a:lnTo>
                    <a:lnTo>
                      <a:pt x="814" y="78"/>
                    </a:lnTo>
                    <a:lnTo>
                      <a:pt x="834" y="78"/>
                    </a:lnTo>
                    <a:lnTo>
                      <a:pt x="850" y="78"/>
                    </a:lnTo>
                    <a:lnTo>
                      <a:pt x="871" y="78"/>
                    </a:lnTo>
                    <a:lnTo>
                      <a:pt x="886" y="78"/>
                    </a:lnTo>
                    <a:lnTo>
                      <a:pt x="907" y="73"/>
                    </a:lnTo>
                    <a:lnTo>
                      <a:pt x="928"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79" name="Freeform 271"/>
              <p:cNvSpPr>
                <a:spLocks/>
              </p:cNvSpPr>
              <p:nvPr/>
            </p:nvSpPr>
            <p:spPr bwMode="auto">
              <a:xfrm flipH="1">
                <a:off x="3999" y="2439"/>
                <a:ext cx="239" cy="47"/>
              </a:xfrm>
              <a:custGeom>
                <a:avLst/>
                <a:gdLst>
                  <a:gd name="T0" fmla="*/ 0 w 928"/>
                  <a:gd name="T1" fmla="*/ 93 h 145"/>
                  <a:gd name="T2" fmla="*/ 21 w 928"/>
                  <a:gd name="T3" fmla="*/ 93 h 145"/>
                  <a:gd name="T4" fmla="*/ 36 w 928"/>
                  <a:gd name="T5" fmla="*/ 88 h 145"/>
                  <a:gd name="T6" fmla="*/ 57 w 928"/>
                  <a:gd name="T7" fmla="*/ 88 h 145"/>
                  <a:gd name="T8" fmla="*/ 72 w 928"/>
                  <a:gd name="T9" fmla="*/ 93 h 145"/>
                  <a:gd name="T10" fmla="*/ 93 w 928"/>
                  <a:gd name="T11" fmla="*/ 93 h 145"/>
                  <a:gd name="T12" fmla="*/ 109 w 928"/>
                  <a:gd name="T13" fmla="*/ 93 h 145"/>
                  <a:gd name="T14" fmla="*/ 129 w 928"/>
                  <a:gd name="T15" fmla="*/ 88 h 145"/>
                  <a:gd name="T16" fmla="*/ 150 w 928"/>
                  <a:gd name="T17" fmla="*/ 67 h 145"/>
                  <a:gd name="T18" fmla="*/ 166 w 928"/>
                  <a:gd name="T19" fmla="*/ 41 h 145"/>
                  <a:gd name="T20" fmla="*/ 186 w 928"/>
                  <a:gd name="T21" fmla="*/ 15 h 145"/>
                  <a:gd name="T22" fmla="*/ 202 w 928"/>
                  <a:gd name="T23" fmla="*/ 0 h 145"/>
                  <a:gd name="T24" fmla="*/ 223 w 928"/>
                  <a:gd name="T25" fmla="*/ 5 h 145"/>
                  <a:gd name="T26" fmla="*/ 238 w 928"/>
                  <a:gd name="T27" fmla="*/ 21 h 145"/>
                  <a:gd name="T28" fmla="*/ 259 w 928"/>
                  <a:gd name="T29" fmla="*/ 57 h 145"/>
                  <a:gd name="T30" fmla="*/ 280 w 928"/>
                  <a:gd name="T31" fmla="*/ 93 h 145"/>
                  <a:gd name="T32" fmla="*/ 295 w 928"/>
                  <a:gd name="T33" fmla="*/ 124 h 145"/>
                  <a:gd name="T34" fmla="*/ 316 w 928"/>
                  <a:gd name="T35" fmla="*/ 140 h 145"/>
                  <a:gd name="T36" fmla="*/ 332 w 928"/>
                  <a:gd name="T37" fmla="*/ 145 h 145"/>
                  <a:gd name="T38" fmla="*/ 352 w 928"/>
                  <a:gd name="T39" fmla="*/ 145 h 145"/>
                  <a:gd name="T40" fmla="*/ 368 w 928"/>
                  <a:gd name="T41" fmla="*/ 140 h 145"/>
                  <a:gd name="T42" fmla="*/ 389 w 928"/>
                  <a:gd name="T43" fmla="*/ 135 h 145"/>
                  <a:gd name="T44" fmla="*/ 409 w 928"/>
                  <a:gd name="T45" fmla="*/ 130 h 145"/>
                  <a:gd name="T46" fmla="*/ 425 w 928"/>
                  <a:gd name="T47" fmla="*/ 130 h 145"/>
                  <a:gd name="T48" fmla="*/ 446 w 928"/>
                  <a:gd name="T49" fmla="*/ 124 h 145"/>
                  <a:gd name="T50" fmla="*/ 461 w 928"/>
                  <a:gd name="T51" fmla="*/ 119 h 145"/>
                  <a:gd name="T52" fmla="*/ 482 w 928"/>
                  <a:gd name="T53" fmla="*/ 114 h 145"/>
                  <a:gd name="T54" fmla="*/ 497 w 928"/>
                  <a:gd name="T55" fmla="*/ 109 h 145"/>
                  <a:gd name="T56" fmla="*/ 518 w 928"/>
                  <a:gd name="T57" fmla="*/ 109 h 145"/>
                  <a:gd name="T58" fmla="*/ 539 w 928"/>
                  <a:gd name="T59" fmla="*/ 104 h 145"/>
                  <a:gd name="T60" fmla="*/ 554 w 928"/>
                  <a:gd name="T61" fmla="*/ 104 h 145"/>
                  <a:gd name="T62" fmla="*/ 575 w 928"/>
                  <a:gd name="T63" fmla="*/ 104 h 145"/>
                  <a:gd name="T64" fmla="*/ 591 w 928"/>
                  <a:gd name="T65" fmla="*/ 104 h 145"/>
                  <a:gd name="T66" fmla="*/ 611 w 928"/>
                  <a:gd name="T67" fmla="*/ 104 h 145"/>
                  <a:gd name="T68" fmla="*/ 627 w 928"/>
                  <a:gd name="T69" fmla="*/ 98 h 145"/>
                  <a:gd name="T70" fmla="*/ 648 w 928"/>
                  <a:gd name="T71" fmla="*/ 98 h 145"/>
                  <a:gd name="T72" fmla="*/ 669 w 928"/>
                  <a:gd name="T73" fmla="*/ 98 h 145"/>
                  <a:gd name="T74" fmla="*/ 684 w 928"/>
                  <a:gd name="T75" fmla="*/ 93 h 145"/>
                  <a:gd name="T76" fmla="*/ 705 w 928"/>
                  <a:gd name="T77" fmla="*/ 93 h 145"/>
                  <a:gd name="T78" fmla="*/ 720 w 928"/>
                  <a:gd name="T79" fmla="*/ 93 h 145"/>
                  <a:gd name="T80" fmla="*/ 741 w 928"/>
                  <a:gd name="T81" fmla="*/ 93 h 145"/>
                  <a:gd name="T82" fmla="*/ 757 w 928"/>
                  <a:gd name="T83" fmla="*/ 93 h 145"/>
                  <a:gd name="T84" fmla="*/ 777 w 928"/>
                  <a:gd name="T85" fmla="*/ 93 h 145"/>
                  <a:gd name="T86" fmla="*/ 798 w 928"/>
                  <a:gd name="T87" fmla="*/ 93 h 145"/>
                  <a:gd name="T88" fmla="*/ 814 w 928"/>
                  <a:gd name="T89" fmla="*/ 93 h 145"/>
                  <a:gd name="T90" fmla="*/ 834 w 928"/>
                  <a:gd name="T91" fmla="*/ 93 h 145"/>
                  <a:gd name="T92" fmla="*/ 850 w 928"/>
                  <a:gd name="T93" fmla="*/ 88 h 145"/>
                  <a:gd name="T94" fmla="*/ 871 w 928"/>
                  <a:gd name="T95" fmla="*/ 88 h 145"/>
                  <a:gd name="T96" fmla="*/ 886 w 928"/>
                  <a:gd name="T97" fmla="*/ 93 h 145"/>
                  <a:gd name="T98" fmla="*/ 907 w 928"/>
                  <a:gd name="T99" fmla="*/ 93 h 145"/>
                  <a:gd name="T100" fmla="*/ 928 w 928"/>
                  <a:gd name="T101" fmla="*/ 8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5">
                    <a:moveTo>
                      <a:pt x="0" y="93"/>
                    </a:moveTo>
                    <a:lnTo>
                      <a:pt x="21" y="93"/>
                    </a:lnTo>
                    <a:lnTo>
                      <a:pt x="36" y="88"/>
                    </a:lnTo>
                    <a:lnTo>
                      <a:pt x="57" y="88"/>
                    </a:lnTo>
                    <a:lnTo>
                      <a:pt x="72" y="93"/>
                    </a:lnTo>
                    <a:lnTo>
                      <a:pt x="93" y="93"/>
                    </a:lnTo>
                    <a:lnTo>
                      <a:pt x="109" y="93"/>
                    </a:lnTo>
                    <a:lnTo>
                      <a:pt x="129" y="88"/>
                    </a:lnTo>
                    <a:lnTo>
                      <a:pt x="150" y="67"/>
                    </a:lnTo>
                    <a:lnTo>
                      <a:pt x="166" y="41"/>
                    </a:lnTo>
                    <a:lnTo>
                      <a:pt x="186" y="15"/>
                    </a:lnTo>
                    <a:lnTo>
                      <a:pt x="202" y="0"/>
                    </a:lnTo>
                    <a:lnTo>
                      <a:pt x="223" y="5"/>
                    </a:lnTo>
                    <a:lnTo>
                      <a:pt x="238" y="21"/>
                    </a:lnTo>
                    <a:lnTo>
                      <a:pt x="259" y="57"/>
                    </a:lnTo>
                    <a:lnTo>
                      <a:pt x="280" y="93"/>
                    </a:lnTo>
                    <a:lnTo>
                      <a:pt x="295" y="124"/>
                    </a:lnTo>
                    <a:lnTo>
                      <a:pt x="316" y="140"/>
                    </a:lnTo>
                    <a:lnTo>
                      <a:pt x="332" y="145"/>
                    </a:lnTo>
                    <a:lnTo>
                      <a:pt x="352" y="145"/>
                    </a:lnTo>
                    <a:lnTo>
                      <a:pt x="368" y="140"/>
                    </a:lnTo>
                    <a:lnTo>
                      <a:pt x="389" y="135"/>
                    </a:lnTo>
                    <a:lnTo>
                      <a:pt x="409" y="130"/>
                    </a:lnTo>
                    <a:lnTo>
                      <a:pt x="425" y="130"/>
                    </a:lnTo>
                    <a:lnTo>
                      <a:pt x="446" y="124"/>
                    </a:lnTo>
                    <a:lnTo>
                      <a:pt x="461" y="119"/>
                    </a:lnTo>
                    <a:lnTo>
                      <a:pt x="482" y="114"/>
                    </a:lnTo>
                    <a:lnTo>
                      <a:pt x="497" y="109"/>
                    </a:lnTo>
                    <a:lnTo>
                      <a:pt x="518" y="109"/>
                    </a:lnTo>
                    <a:lnTo>
                      <a:pt x="539" y="104"/>
                    </a:lnTo>
                    <a:lnTo>
                      <a:pt x="554" y="104"/>
                    </a:lnTo>
                    <a:lnTo>
                      <a:pt x="575" y="104"/>
                    </a:lnTo>
                    <a:lnTo>
                      <a:pt x="591" y="104"/>
                    </a:lnTo>
                    <a:lnTo>
                      <a:pt x="611" y="104"/>
                    </a:lnTo>
                    <a:lnTo>
                      <a:pt x="627" y="98"/>
                    </a:lnTo>
                    <a:lnTo>
                      <a:pt x="648" y="98"/>
                    </a:lnTo>
                    <a:lnTo>
                      <a:pt x="669" y="98"/>
                    </a:lnTo>
                    <a:lnTo>
                      <a:pt x="684" y="93"/>
                    </a:lnTo>
                    <a:lnTo>
                      <a:pt x="705" y="93"/>
                    </a:lnTo>
                    <a:lnTo>
                      <a:pt x="720" y="93"/>
                    </a:lnTo>
                    <a:lnTo>
                      <a:pt x="741" y="93"/>
                    </a:lnTo>
                    <a:lnTo>
                      <a:pt x="757" y="93"/>
                    </a:lnTo>
                    <a:lnTo>
                      <a:pt x="777" y="93"/>
                    </a:lnTo>
                    <a:lnTo>
                      <a:pt x="798" y="93"/>
                    </a:lnTo>
                    <a:lnTo>
                      <a:pt x="814" y="93"/>
                    </a:lnTo>
                    <a:lnTo>
                      <a:pt x="834" y="93"/>
                    </a:lnTo>
                    <a:lnTo>
                      <a:pt x="850" y="88"/>
                    </a:lnTo>
                    <a:lnTo>
                      <a:pt x="871" y="88"/>
                    </a:lnTo>
                    <a:lnTo>
                      <a:pt x="886" y="93"/>
                    </a:lnTo>
                    <a:lnTo>
                      <a:pt x="907" y="93"/>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0" name="Freeform 272"/>
              <p:cNvSpPr>
                <a:spLocks/>
              </p:cNvSpPr>
              <p:nvPr/>
            </p:nvSpPr>
            <p:spPr bwMode="auto">
              <a:xfrm flipH="1">
                <a:off x="3999" y="2439"/>
                <a:ext cx="239" cy="47"/>
              </a:xfrm>
              <a:custGeom>
                <a:avLst/>
                <a:gdLst>
                  <a:gd name="T0" fmla="*/ 0 w 928"/>
                  <a:gd name="T1" fmla="*/ 93 h 145"/>
                  <a:gd name="T2" fmla="*/ 21 w 928"/>
                  <a:gd name="T3" fmla="*/ 93 h 145"/>
                  <a:gd name="T4" fmla="*/ 36 w 928"/>
                  <a:gd name="T5" fmla="*/ 88 h 145"/>
                  <a:gd name="T6" fmla="*/ 57 w 928"/>
                  <a:gd name="T7" fmla="*/ 88 h 145"/>
                  <a:gd name="T8" fmla="*/ 72 w 928"/>
                  <a:gd name="T9" fmla="*/ 93 h 145"/>
                  <a:gd name="T10" fmla="*/ 93 w 928"/>
                  <a:gd name="T11" fmla="*/ 93 h 145"/>
                  <a:gd name="T12" fmla="*/ 109 w 928"/>
                  <a:gd name="T13" fmla="*/ 93 h 145"/>
                  <a:gd name="T14" fmla="*/ 129 w 928"/>
                  <a:gd name="T15" fmla="*/ 88 h 145"/>
                  <a:gd name="T16" fmla="*/ 150 w 928"/>
                  <a:gd name="T17" fmla="*/ 67 h 145"/>
                  <a:gd name="T18" fmla="*/ 166 w 928"/>
                  <a:gd name="T19" fmla="*/ 41 h 145"/>
                  <a:gd name="T20" fmla="*/ 186 w 928"/>
                  <a:gd name="T21" fmla="*/ 15 h 145"/>
                  <a:gd name="T22" fmla="*/ 202 w 928"/>
                  <a:gd name="T23" fmla="*/ 0 h 145"/>
                  <a:gd name="T24" fmla="*/ 223 w 928"/>
                  <a:gd name="T25" fmla="*/ 5 h 145"/>
                  <a:gd name="T26" fmla="*/ 238 w 928"/>
                  <a:gd name="T27" fmla="*/ 21 h 145"/>
                  <a:gd name="T28" fmla="*/ 259 w 928"/>
                  <a:gd name="T29" fmla="*/ 57 h 145"/>
                  <a:gd name="T30" fmla="*/ 280 w 928"/>
                  <a:gd name="T31" fmla="*/ 93 h 145"/>
                  <a:gd name="T32" fmla="*/ 295 w 928"/>
                  <a:gd name="T33" fmla="*/ 124 h 145"/>
                  <a:gd name="T34" fmla="*/ 316 w 928"/>
                  <a:gd name="T35" fmla="*/ 140 h 145"/>
                  <a:gd name="T36" fmla="*/ 332 w 928"/>
                  <a:gd name="T37" fmla="*/ 145 h 145"/>
                  <a:gd name="T38" fmla="*/ 352 w 928"/>
                  <a:gd name="T39" fmla="*/ 145 h 145"/>
                  <a:gd name="T40" fmla="*/ 368 w 928"/>
                  <a:gd name="T41" fmla="*/ 140 h 145"/>
                  <a:gd name="T42" fmla="*/ 389 w 928"/>
                  <a:gd name="T43" fmla="*/ 135 h 145"/>
                  <a:gd name="T44" fmla="*/ 409 w 928"/>
                  <a:gd name="T45" fmla="*/ 130 h 145"/>
                  <a:gd name="T46" fmla="*/ 425 w 928"/>
                  <a:gd name="T47" fmla="*/ 130 h 145"/>
                  <a:gd name="T48" fmla="*/ 446 w 928"/>
                  <a:gd name="T49" fmla="*/ 124 h 145"/>
                  <a:gd name="T50" fmla="*/ 461 w 928"/>
                  <a:gd name="T51" fmla="*/ 119 h 145"/>
                  <a:gd name="T52" fmla="*/ 482 w 928"/>
                  <a:gd name="T53" fmla="*/ 114 h 145"/>
                  <a:gd name="T54" fmla="*/ 497 w 928"/>
                  <a:gd name="T55" fmla="*/ 109 h 145"/>
                  <a:gd name="T56" fmla="*/ 518 w 928"/>
                  <a:gd name="T57" fmla="*/ 109 h 145"/>
                  <a:gd name="T58" fmla="*/ 539 w 928"/>
                  <a:gd name="T59" fmla="*/ 104 h 145"/>
                  <a:gd name="T60" fmla="*/ 554 w 928"/>
                  <a:gd name="T61" fmla="*/ 104 h 145"/>
                  <a:gd name="T62" fmla="*/ 575 w 928"/>
                  <a:gd name="T63" fmla="*/ 104 h 145"/>
                  <a:gd name="T64" fmla="*/ 591 w 928"/>
                  <a:gd name="T65" fmla="*/ 104 h 145"/>
                  <a:gd name="T66" fmla="*/ 611 w 928"/>
                  <a:gd name="T67" fmla="*/ 104 h 145"/>
                  <a:gd name="T68" fmla="*/ 627 w 928"/>
                  <a:gd name="T69" fmla="*/ 98 h 145"/>
                  <a:gd name="T70" fmla="*/ 648 w 928"/>
                  <a:gd name="T71" fmla="*/ 98 h 145"/>
                  <a:gd name="T72" fmla="*/ 669 w 928"/>
                  <a:gd name="T73" fmla="*/ 98 h 145"/>
                  <a:gd name="T74" fmla="*/ 684 w 928"/>
                  <a:gd name="T75" fmla="*/ 93 h 145"/>
                  <a:gd name="T76" fmla="*/ 705 w 928"/>
                  <a:gd name="T77" fmla="*/ 93 h 145"/>
                  <a:gd name="T78" fmla="*/ 720 w 928"/>
                  <a:gd name="T79" fmla="*/ 93 h 145"/>
                  <a:gd name="T80" fmla="*/ 741 w 928"/>
                  <a:gd name="T81" fmla="*/ 93 h 145"/>
                  <a:gd name="T82" fmla="*/ 757 w 928"/>
                  <a:gd name="T83" fmla="*/ 93 h 145"/>
                  <a:gd name="T84" fmla="*/ 777 w 928"/>
                  <a:gd name="T85" fmla="*/ 93 h 145"/>
                  <a:gd name="T86" fmla="*/ 798 w 928"/>
                  <a:gd name="T87" fmla="*/ 93 h 145"/>
                  <a:gd name="T88" fmla="*/ 814 w 928"/>
                  <a:gd name="T89" fmla="*/ 93 h 145"/>
                  <a:gd name="T90" fmla="*/ 834 w 928"/>
                  <a:gd name="T91" fmla="*/ 93 h 145"/>
                  <a:gd name="T92" fmla="*/ 850 w 928"/>
                  <a:gd name="T93" fmla="*/ 88 h 145"/>
                  <a:gd name="T94" fmla="*/ 871 w 928"/>
                  <a:gd name="T95" fmla="*/ 88 h 145"/>
                  <a:gd name="T96" fmla="*/ 886 w 928"/>
                  <a:gd name="T97" fmla="*/ 93 h 145"/>
                  <a:gd name="T98" fmla="*/ 907 w 928"/>
                  <a:gd name="T99" fmla="*/ 93 h 145"/>
                  <a:gd name="T100" fmla="*/ 928 w 928"/>
                  <a:gd name="T101" fmla="*/ 8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5">
                    <a:moveTo>
                      <a:pt x="0" y="93"/>
                    </a:moveTo>
                    <a:lnTo>
                      <a:pt x="21" y="93"/>
                    </a:lnTo>
                    <a:lnTo>
                      <a:pt x="36" y="88"/>
                    </a:lnTo>
                    <a:lnTo>
                      <a:pt x="57" y="88"/>
                    </a:lnTo>
                    <a:lnTo>
                      <a:pt x="72" y="93"/>
                    </a:lnTo>
                    <a:lnTo>
                      <a:pt x="93" y="93"/>
                    </a:lnTo>
                    <a:lnTo>
                      <a:pt x="109" y="93"/>
                    </a:lnTo>
                    <a:lnTo>
                      <a:pt x="129" y="88"/>
                    </a:lnTo>
                    <a:lnTo>
                      <a:pt x="150" y="67"/>
                    </a:lnTo>
                    <a:lnTo>
                      <a:pt x="166" y="41"/>
                    </a:lnTo>
                    <a:lnTo>
                      <a:pt x="186" y="15"/>
                    </a:lnTo>
                    <a:lnTo>
                      <a:pt x="202" y="0"/>
                    </a:lnTo>
                    <a:lnTo>
                      <a:pt x="223" y="5"/>
                    </a:lnTo>
                    <a:lnTo>
                      <a:pt x="238" y="21"/>
                    </a:lnTo>
                    <a:lnTo>
                      <a:pt x="259" y="57"/>
                    </a:lnTo>
                    <a:lnTo>
                      <a:pt x="280" y="93"/>
                    </a:lnTo>
                    <a:lnTo>
                      <a:pt x="295" y="124"/>
                    </a:lnTo>
                    <a:lnTo>
                      <a:pt x="316" y="140"/>
                    </a:lnTo>
                    <a:lnTo>
                      <a:pt x="332" y="145"/>
                    </a:lnTo>
                    <a:lnTo>
                      <a:pt x="352" y="145"/>
                    </a:lnTo>
                    <a:lnTo>
                      <a:pt x="368" y="140"/>
                    </a:lnTo>
                    <a:lnTo>
                      <a:pt x="389" y="135"/>
                    </a:lnTo>
                    <a:lnTo>
                      <a:pt x="409" y="130"/>
                    </a:lnTo>
                    <a:lnTo>
                      <a:pt x="425" y="130"/>
                    </a:lnTo>
                    <a:lnTo>
                      <a:pt x="446" y="124"/>
                    </a:lnTo>
                    <a:lnTo>
                      <a:pt x="461" y="119"/>
                    </a:lnTo>
                    <a:lnTo>
                      <a:pt x="482" y="114"/>
                    </a:lnTo>
                    <a:lnTo>
                      <a:pt x="497" y="109"/>
                    </a:lnTo>
                    <a:lnTo>
                      <a:pt x="518" y="109"/>
                    </a:lnTo>
                    <a:lnTo>
                      <a:pt x="539" y="104"/>
                    </a:lnTo>
                    <a:lnTo>
                      <a:pt x="554" y="104"/>
                    </a:lnTo>
                    <a:lnTo>
                      <a:pt x="575" y="104"/>
                    </a:lnTo>
                    <a:lnTo>
                      <a:pt x="591" y="104"/>
                    </a:lnTo>
                    <a:lnTo>
                      <a:pt x="611" y="104"/>
                    </a:lnTo>
                    <a:lnTo>
                      <a:pt x="627" y="98"/>
                    </a:lnTo>
                    <a:lnTo>
                      <a:pt x="648" y="98"/>
                    </a:lnTo>
                    <a:lnTo>
                      <a:pt x="669" y="98"/>
                    </a:lnTo>
                    <a:lnTo>
                      <a:pt x="684" y="93"/>
                    </a:lnTo>
                    <a:lnTo>
                      <a:pt x="705" y="93"/>
                    </a:lnTo>
                    <a:lnTo>
                      <a:pt x="720" y="93"/>
                    </a:lnTo>
                    <a:lnTo>
                      <a:pt x="741" y="93"/>
                    </a:lnTo>
                    <a:lnTo>
                      <a:pt x="757" y="93"/>
                    </a:lnTo>
                    <a:lnTo>
                      <a:pt x="777" y="93"/>
                    </a:lnTo>
                    <a:lnTo>
                      <a:pt x="798" y="93"/>
                    </a:lnTo>
                    <a:lnTo>
                      <a:pt x="814" y="93"/>
                    </a:lnTo>
                    <a:lnTo>
                      <a:pt x="834" y="93"/>
                    </a:lnTo>
                    <a:lnTo>
                      <a:pt x="850" y="88"/>
                    </a:lnTo>
                    <a:lnTo>
                      <a:pt x="871" y="88"/>
                    </a:lnTo>
                    <a:lnTo>
                      <a:pt x="886" y="93"/>
                    </a:lnTo>
                    <a:lnTo>
                      <a:pt x="907" y="93"/>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1" name="Freeform 273"/>
              <p:cNvSpPr>
                <a:spLocks/>
              </p:cNvSpPr>
              <p:nvPr/>
            </p:nvSpPr>
            <p:spPr bwMode="auto">
              <a:xfrm flipH="1">
                <a:off x="3999" y="2349"/>
                <a:ext cx="239" cy="42"/>
              </a:xfrm>
              <a:custGeom>
                <a:avLst/>
                <a:gdLst>
                  <a:gd name="T0" fmla="*/ 0 w 928"/>
                  <a:gd name="T1" fmla="*/ 88 h 130"/>
                  <a:gd name="T2" fmla="*/ 21 w 928"/>
                  <a:gd name="T3" fmla="*/ 88 h 130"/>
                  <a:gd name="T4" fmla="*/ 36 w 928"/>
                  <a:gd name="T5" fmla="*/ 88 h 130"/>
                  <a:gd name="T6" fmla="*/ 57 w 928"/>
                  <a:gd name="T7" fmla="*/ 88 h 130"/>
                  <a:gd name="T8" fmla="*/ 72 w 928"/>
                  <a:gd name="T9" fmla="*/ 94 h 130"/>
                  <a:gd name="T10" fmla="*/ 93 w 928"/>
                  <a:gd name="T11" fmla="*/ 94 h 130"/>
                  <a:gd name="T12" fmla="*/ 109 w 928"/>
                  <a:gd name="T13" fmla="*/ 94 h 130"/>
                  <a:gd name="T14" fmla="*/ 129 w 928"/>
                  <a:gd name="T15" fmla="*/ 78 h 130"/>
                  <a:gd name="T16" fmla="*/ 150 w 928"/>
                  <a:gd name="T17" fmla="*/ 47 h 130"/>
                  <a:gd name="T18" fmla="*/ 166 w 928"/>
                  <a:gd name="T19" fmla="*/ 16 h 130"/>
                  <a:gd name="T20" fmla="*/ 186 w 928"/>
                  <a:gd name="T21" fmla="*/ 0 h 130"/>
                  <a:gd name="T22" fmla="*/ 202 w 928"/>
                  <a:gd name="T23" fmla="*/ 0 h 130"/>
                  <a:gd name="T24" fmla="*/ 223 w 928"/>
                  <a:gd name="T25" fmla="*/ 31 h 130"/>
                  <a:gd name="T26" fmla="*/ 238 w 928"/>
                  <a:gd name="T27" fmla="*/ 78 h 130"/>
                  <a:gd name="T28" fmla="*/ 259 w 928"/>
                  <a:gd name="T29" fmla="*/ 109 h 130"/>
                  <a:gd name="T30" fmla="*/ 280 w 928"/>
                  <a:gd name="T31" fmla="*/ 125 h 130"/>
                  <a:gd name="T32" fmla="*/ 295 w 928"/>
                  <a:gd name="T33" fmla="*/ 130 h 130"/>
                  <a:gd name="T34" fmla="*/ 316 w 928"/>
                  <a:gd name="T35" fmla="*/ 130 h 130"/>
                  <a:gd name="T36" fmla="*/ 332 w 928"/>
                  <a:gd name="T37" fmla="*/ 130 h 130"/>
                  <a:gd name="T38" fmla="*/ 352 w 928"/>
                  <a:gd name="T39" fmla="*/ 125 h 130"/>
                  <a:gd name="T40" fmla="*/ 368 w 928"/>
                  <a:gd name="T41" fmla="*/ 119 h 130"/>
                  <a:gd name="T42" fmla="*/ 389 w 928"/>
                  <a:gd name="T43" fmla="*/ 119 h 130"/>
                  <a:gd name="T44" fmla="*/ 409 w 928"/>
                  <a:gd name="T45" fmla="*/ 119 h 130"/>
                  <a:gd name="T46" fmla="*/ 425 w 928"/>
                  <a:gd name="T47" fmla="*/ 114 h 130"/>
                  <a:gd name="T48" fmla="*/ 446 w 928"/>
                  <a:gd name="T49" fmla="*/ 109 h 130"/>
                  <a:gd name="T50" fmla="*/ 461 w 928"/>
                  <a:gd name="T51" fmla="*/ 109 h 130"/>
                  <a:gd name="T52" fmla="*/ 482 w 928"/>
                  <a:gd name="T53" fmla="*/ 104 h 130"/>
                  <a:gd name="T54" fmla="*/ 497 w 928"/>
                  <a:gd name="T55" fmla="*/ 104 h 130"/>
                  <a:gd name="T56" fmla="*/ 518 w 928"/>
                  <a:gd name="T57" fmla="*/ 104 h 130"/>
                  <a:gd name="T58" fmla="*/ 539 w 928"/>
                  <a:gd name="T59" fmla="*/ 104 h 130"/>
                  <a:gd name="T60" fmla="*/ 554 w 928"/>
                  <a:gd name="T61" fmla="*/ 99 h 130"/>
                  <a:gd name="T62" fmla="*/ 575 w 928"/>
                  <a:gd name="T63" fmla="*/ 99 h 130"/>
                  <a:gd name="T64" fmla="*/ 591 w 928"/>
                  <a:gd name="T65" fmla="*/ 104 h 130"/>
                  <a:gd name="T66" fmla="*/ 611 w 928"/>
                  <a:gd name="T67" fmla="*/ 99 h 130"/>
                  <a:gd name="T68" fmla="*/ 627 w 928"/>
                  <a:gd name="T69" fmla="*/ 99 h 130"/>
                  <a:gd name="T70" fmla="*/ 648 w 928"/>
                  <a:gd name="T71" fmla="*/ 99 h 130"/>
                  <a:gd name="T72" fmla="*/ 669 w 928"/>
                  <a:gd name="T73" fmla="*/ 99 h 130"/>
                  <a:gd name="T74" fmla="*/ 684 w 928"/>
                  <a:gd name="T75" fmla="*/ 99 h 130"/>
                  <a:gd name="T76" fmla="*/ 705 w 928"/>
                  <a:gd name="T77" fmla="*/ 99 h 130"/>
                  <a:gd name="T78" fmla="*/ 720 w 928"/>
                  <a:gd name="T79" fmla="*/ 94 h 130"/>
                  <a:gd name="T80" fmla="*/ 741 w 928"/>
                  <a:gd name="T81" fmla="*/ 94 h 130"/>
                  <a:gd name="T82" fmla="*/ 757 w 928"/>
                  <a:gd name="T83" fmla="*/ 94 h 130"/>
                  <a:gd name="T84" fmla="*/ 777 w 928"/>
                  <a:gd name="T85" fmla="*/ 94 h 130"/>
                  <a:gd name="T86" fmla="*/ 798 w 928"/>
                  <a:gd name="T87" fmla="*/ 94 h 130"/>
                  <a:gd name="T88" fmla="*/ 814 w 928"/>
                  <a:gd name="T89" fmla="*/ 94 h 130"/>
                  <a:gd name="T90" fmla="*/ 834 w 928"/>
                  <a:gd name="T91" fmla="*/ 94 h 130"/>
                  <a:gd name="T92" fmla="*/ 850 w 928"/>
                  <a:gd name="T93" fmla="*/ 94 h 130"/>
                  <a:gd name="T94" fmla="*/ 871 w 928"/>
                  <a:gd name="T95" fmla="*/ 88 h 130"/>
                  <a:gd name="T96" fmla="*/ 886 w 928"/>
                  <a:gd name="T97" fmla="*/ 94 h 130"/>
                  <a:gd name="T98" fmla="*/ 907 w 928"/>
                  <a:gd name="T99" fmla="*/ 94 h 130"/>
                  <a:gd name="T100" fmla="*/ 928 w 928"/>
                  <a:gd name="T101" fmla="*/ 9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88"/>
                    </a:moveTo>
                    <a:lnTo>
                      <a:pt x="21" y="88"/>
                    </a:lnTo>
                    <a:lnTo>
                      <a:pt x="36" y="88"/>
                    </a:lnTo>
                    <a:lnTo>
                      <a:pt x="57" y="88"/>
                    </a:lnTo>
                    <a:lnTo>
                      <a:pt x="72" y="94"/>
                    </a:lnTo>
                    <a:lnTo>
                      <a:pt x="93" y="94"/>
                    </a:lnTo>
                    <a:lnTo>
                      <a:pt x="109" y="94"/>
                    </a:lnTo>
                    <a:lnTo>
                      <a:pt x="129" y="78"/>
                    </a:lnTo>
                    <a:lnTo>
                      <a:pt x="150" y="47"/>
                    </a:lnTo>
                    <a:lnTo>
                      <a:pt x="166" y="16"/>
                    </a:lnTo>
                    <a:lnTo>
                      <a:pt x="186" y="0"/>
                    </a:lnTo>
                    <a:lnTo>
                      <a:pt x="202" y="0"/>
                    </a:lnTo>
                    <a:lnTo>
                      <a:pt x="223" y="31"/>
                    </a:lnTo>
                    <a:lnTo>
                      <a:pt x="238" y="78"/>
                    </a:lnTo>
                    <a:lnTo>
                      <a:pt x="259" y="109"/>
                    </a:lnTo>
                    <a:lnTo>
                      <a:pt x="280" y="125"/>
                    </a:lnTo>
                    <a:lnTo>
                      <a:pt x="295" y="130"/>
                    </a:lnTo>
                    <a:lnTo>
                      <a:pt x="316" y="130"/>
                    </a:lnTo>
                    <a:lnTo>
                      <a:pt x="332" y="130"/>
                    </a:lnTo>
                    <a:lnTo>
                      <a:pt x="352" y="125"/>
                    </a:lnTo>
                    <a:lnTo>
                      <a:pt x="368" y="119"/>
                    </a:lnTo>
                    <a:lnTo>
                      <a:pt x="389" y="119"/>
                    </a:lnTo>
                    <a:lnTo>
                      <a:pt x="409" y="119"/>
                    </a:lnTo>
                    <a:lnTo>
                      <a:pt x="425" y="114"/>
                    </a:lnTo>
                    <a:lnTo>
                      <a:pt x="446" y="109"/>
                    </a:lnTo>
                    <a:lnTo>
                      <a:pt x="461" y="109"/>
                    </a:lnTo>
                    <a:lnTo>
                      <a:pt x="482" y="104"/>
                    </a:lnTo>
                    <a:lnTo>
                      <a:pt x="497" y="104"/>
                    </a:lnTo>
                    <a:lnTo>
                      <a:pt x="518" y="104"/>
                    </a:lnTo>
                    <a:lnTo>
                      <a:pt x="539" y="104"/>
                    </a:lnTo>
                    <a:lnTo>
                      <a:pt x="554" y="99"/>
                    </a:lnTo>
                    <a:lnTo>
                      <a:pt x="575" y="99"/>
                    </a:lnTo>
                    <a:lnTo>
                      <a:pt x="591" y="104"/>
                    </a:lnTo>
                    <a:lnTo>
                      <a:pt x="611" y="99"/>
                    </a:lnTo>
                    <a:lnTo>
                      <a:pt x="627" y="99"/>
                    </a:lnTo>
                    <a:lnTo>
                      <a:pt x="648" y="99"/>
                    </a:lnTo>
                    <a:lnTo>
                      <a:pt x="669" y="99"/>
                    </a:lnTo>
                    <a:lnTo>
                      <a:pt x="684" y="99"/>
                    </a:lnTo>
                    <a:lnTo>
                      <a:pt x="705" y="99"/>
                    </a:lnTo>
                    <a:lnTo>
                      <a:pt x="720" y="94"/>
                    </a:lnTo>
                    <a:lnTo>
                      <a:pt x="741" y="94"/>
                    </a:lnTo>
                    <a:lnTo>
                      <a:pt x="757" y="94"/>
                    </a:lnTo>
                    <a:lnTo>
                      <a:pt x="777" y="94"/>
                    </a:lnTo>
                    <a:lnTo>
                      <a:pt x="798" y="94"/>
                    </a:lnTo>
                    <a:lnTo>
                      <a:pt x="814" y="94"/>
                    </a:lnTo>
                    <a:lnTo>
                      <a:pt x="834" y="94"/>
                    </a:lnTo>
                    <a:lnTo>
                      <a:pt x="850" y="94"/>
                    </a:lnTo>
                    <a:lnTo>
                      <a:pt x="871" y="88"/>
                    </a:lnTo>
                    <a:lnTo>
                      <a:pt x="886" y="94"/>
                    </a:lnTo>
                    <a:lnTo>
                      <a:pt x="907" y="94"/>
                    </a:lnTo>
                    <a:lnTo>
                      <a:pt x="928" y="9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2" name="Freeform 274"/>
              <p:cNvSpPr>
                <a:spLocks/>
              </p:cNvSpPr>
              <p:nvPr/>
            </p:nvSpPr>
            <p:spPr bwMode="auto">
              <a:xfrm flipH="1">
                <a:off x="3999" y="2349"/>
                <a:ext cx="239" cy="42"/>
              </a:xfrm>
              <a:custGeom>
                <a:avLst/>
                <a:gdLst>
                  <a:gd name="T0" fmla="*/ 0 w 928"/>
                  <a:gd name="T1" fmla="*/ 88 h 130"/>
                  <a:gd name="T2" fmla="*/ 21 w 928"/>
                  <a:gd name="T3" fmla="*/ 88 h 130"/>
                  <a:gd name="T4" fmla="*/ 36 w 928"/>
                  <a:gd name="T5" fmla="*/ 88 h 130"/>
                  <a:gd name="T6" fmla="*/ 57 w 928"/>
                  <a:gd name="T7" fmla="*/ 88 h 130"/>
                  <a:gd name="T8" fmla="*/ 72 w 928"/>
                  <a:gd name="T9" fmla="*/ 94 h 130"/>
                  <a:gd name="T10" fmla="*/ 93 w 928"/>
                  <a:gd name="T11" fmla="*/ 94 h 130"/>
                  <a:gd name="T12" fmla="*/ 109 w 928"/>
                  <a:gd name="T13" fmla="*/ 94 h 130"/>
                  <a:gd name="T14" fmla="*/ 129 w 928"/>
                  <a:gd name="T15" fmla="*/ 78 h 130"/>
                  <a:gd name="T16" fmla="*/ 150 w 928"/>
                  <a:gd name="T17" fmla="*/ 47 h 130"/>
                  <a:gd name="T18" fmla="*/ 166 w 928"/>
                  <a:gd name="T19" fmla="*/ 16 h 130"/>
                  <a:gd name="T20" fmla="*/ 186 w 928"/>
                  <a:gd name="T21" fmla="*/ 0 h 130"/>
                  <a:gd name="T22" fmla="*/ 202 w 928"/>
                  <a:gd name="T23" fmla="*/ 0 h 130"/>
                  <a:gd name="T24" fmla="*/ 223 w 928"/>
                  <a:gd name="T25" fmla="*/ 31 h 130"/>
                  <a:gd name="T26" fmla="*/ 238 w 928"/>
                  <a:gd name="T27" fmla="*/ 78 h 130"/>
                  <a:gd name="T28" fmla="*/ 259 w 928"/>
                  <a:gd name="T29" fmla="*/ 109 h 130"/>
                  <a:gd name="T30" fmla="*/ 280 w 928"/>
                  <a:gd name="T31" fmla="*/ 125 h 130"/>
                  <a:gd name="T32" fmla="*/ 295 w 928"/>
                  <a:gd name="T33" fmla="*/ 130 h 130"/>
                  <a:gd name="T34" fmla="*/ 316 w 928"/>
                  <a:gd name="T35" fmla="*/ 130 h 130"/>
                  <a:gd name="T36" fmla="*/ 332 w 928"/>
                  <a:gd name="T37" fmla="*/ 130 h 130"/>
                  <a:gd name="T38" fmla="*/ 352 w 928"/>
                  <a:gd name="T39" fmla="*/ 125 h 130"/>
                  <a:gd name="T40" fmla="*/ 368 w 928"/>
                  <a:gd name="T41" fmla="*/ 119 h 130"/>
                  <a:gd name="T42" fmla="*/ 389 w 928"/>
                  <a:gd name="T43" fmla="*/ 119 h 130"/>
                  <a:gd name="T44" fmla="*/ 409 w 928"/>
                  <a:gd name="T45" fmla="*/ 119 h 130"/>
                  <a:gd name="T46" fmla="*/ 425 w 928"/>
                  <a:gd name="T47" fmla="*/ 114 h 130"/>
                  <a:gd name="T48" fmla="*/ 446 w 928"/>
                  <a:gd name="T49" fmla="*/ 109 h 130"/>
                  <a:gd name="T50" fmla="*/ 461 w 928"/>
                  <a:gd name="T51" fmla="*/ 109 h 130"/>
                  <a:gd name="T52" fmla="*/ 482 w 928"/>
                  <a:gd name="T53" fmla="*/ 104 h 130"/>
                  <a:gd name="T54" fmla="*/ 497 w 928"/>
                  <a:gd name="T55" fmla="*/ 104 h 130"/>
                  <a:gd name="T56" fmla="*/ 518 w 928"/>
                  <a:gd name="T57" fmla="*/ 104 h 130"/>
                  <a:gd name="T58" fmla="*/ 539 w 928"/>
                  <a:gd name="T59" fmla="*/ 104 h 130"/>
                  <a:gd name="T60" fmla="*/ 554 w 928"/>
                  <a:gd name="T61" fmla="*/ 99 h 130"/>
                  <a:gd name="T62" fmla="*/ 575 w 928"/>
                  <a:gd name="T63" fmla="*/ 99 h 130"/>
                  <a:gd name="T64" fmla="*/ 591 w 928"/>
                  <a:gd name="T65" fmla="*/ 104 h 130"/>
                  <a:gd name="T66" fmla="*/ 611 w 928"/>
                  <a:gd name="T67" fmla="*/ 99 h 130"/>
                  <a:gd name="T68" fmla="*/ 627 w 928"/>
                  <a:gd name="T69" fmla="*/ 99 h 130"/>
                  <a:gd name="T70" fmla="*/ 648 w 928"/>
                  <a:gd name="T71" fmla="*/ 99 h 130"/>
                  <a:gd name="T72" fmla="*/ 669 w 928"/>
                  <a:gd name="T73" fmla="*/ 99 h 130"/>
                  <a:gd name="T74" fmla="*/ 684 w 928"/>
                  <a:gd name="T75" fmla="*/ 99 h 130"/>
                  <a:gd name="T76" fmla="*/ 705 w 928"/>
                  <a:gd name="T77" fmla="*/ 99 h 130"/>
                  <a:gd name="T78" fmla="*/ 720 w 928"/>
                  <a:gd name="T79" fmla="*/ 94 h 130"/>
                  <a:gd name="T80" fmla="*/ 741 w 928"/>
                  <a:gd name="T81" fmla="*/ 94 h 130"/>
                  <a:gd name="T82" fmla="*/ 757 w 928"/>
                  <a:gd name="T83" fmla="*/ 94 h 130"/>
                  <a:gd name="T84" fmla="*/ 777 w 928"/>
                  <a:gd name="T85" fmla="*/ 94 h 130"/>
                  <a:gd name="T86" fmla="*/ 798 w 928"/>
                  <a:gd name="T87" fmla="*/ 94 h 130"/>
                  <a:gd name="T88" fmla="*/ 814 w 928"/>
                  <a:gd name="T89" fmla="*/ 94 h 130"/>
                  <a:gd name="T90" fmla="*/ 834 w 928"/>
                  <a:gd name="T91" fmla="*/ 94 h 130"/>
                  <a:gd name="T92" fmla="*/ 850 w 928"/>
                  <a:gd name="T93" fmla="*/ 94 h 130"/>
                  <a:gd name="T94" fmla="*/ 871 w 928"/>
                  <a:gd name="T95" fmla="*/ 88 h 130"/>
                  <a:gd name="T96" fmla="*/ 886 w 928"/>
                  <a:gd name="T97" fmla="*/ 94 h 130"/>
                  <a:gd name="T98" fmla="*/ 907 w 928"/>
                  <a:gd name="T99" fmla="*/ 94 h 130"/>
                  <a:gd name="T100" fmla="*/ 928 w 928"/>
                  <a:gd name="T101" fmla="*/ 9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88"/>
                    </a:moveTo>
                    <a:lnTo>
                      <a:pt x="21" y="88"/>
                    </a:lnTo>
                    <a:lnTo>
                      <a:pt x="36" y="88"/>
                    </a:lnTo>
                    <a:lnTo>
                      <a:pt x="57" y="88"/>
                    </a:lnTo>
                    <a:lnTo>
                      <a:pt x="72" y="94"/>
                    </a:lnTo>
                    <a:lnTo>
                      <a:pt x="93" y="94"/>
                    </a:lnTo>
                    <a:lnTo>
                      <a:pt x="109" y="94"/>
                    </a:lnTo>
                    <a:lnTo>
                      <a:pt x="129" y="78"/>
                    </a:lnTo>
                    <a:lnTo>
                      <a:pt x="150" y="47"/>
                    </a:lnTo>
                    <a:lnTo>
                      <a:pt x="166" y="16"/>
                    </a:lnTo>
                    <a:lnTo>
                      <a:pt x="186" y="0"/>
                    </a:lnTo>
                    <a:lnTo>
                      <a:pt x="202" y="0"/>
                    </a:lnTo>
                    <a:lnTo>
                      <a:pt x="223" y="31"/>
                    </a:lnTo>
                    <a:lnTo>
                      <a:pt x="238" y="78"/>
                    </a:lnTo>
                    <a:lnTo>
                      <a:pt x="259" y="109"/>
                    </a:lnTo>
                    <a:lnTo>
                      <a:pt x="280" y="125"/>
                    </a:lnTo>
                    <a:lnTo>
                      <a:pt x="295" y="130"/>
                    </a:lnTo>
                    <a:lnTo>
                      <a:pt x="316" y="130"/>
                    </a:lnTo>
                    <a:lnTo>
                      <a:pt x="332" y="130"/>
                    </a:lnTo>
                    <a:lnTo>
                      <a:pt x="352" y="125"/>
                    </a:lnTo>
                    <a:lnTo>
                      <a:pt x="368" y="119"/>
                    </a:lnTo>
                    <a:lnTo>
                      <a:pt x="389" y="119"/>
                    </a:lnTo>
                    <a:lnTo>
                      <a:pt x="409" y="119"/>
                    </a:lnTo>
                    <a:lnTo>
                      <a:pt x="425" y="114"/>
                    </a:lnTo>
                    <a:lnTo>
                      <a:pt x="446" y="109"/>
                    </a:lnTo>
                    <a:lnTo>
                      <a:pt x="461" y="109"/>
                    </a:lnTo>
                    <a:lnTo>
                      <a:pt x="482" y="104"/>
                    </a:lnTo>
                    <a:lnTo>
                      <a:pt x="497" y="104"/>
                    </a:lnTo>
                    <a:lnTo>
                      <a:pt x="518" y="104"/>
                    </a:lnTo>
                    <a:lnTo>
                      <a:pt x="539" y="104"/>
                    </a:lnTo>
                    <a:lnTo>
                      <a:pt x="554" y="99"/>
                    </a:lnTo>
                    <a:lnTo>
                      <a:pt x="575" y="99"/>
                    </a:lnTo>
                    <a:lnTo>
                      <a:pt x="591" y="104"/>
                    </a:lnTo>
                    <a:lnTo>
                      <a:pt x="611" y="99"/>
                    </a:lnTo>
                    <a:lnTo>
                      <a:pt x="627" y="99"/>
                    </a:lnTo>
                    <a:lnTo>
                      <a:pt x="648" y="99"/>
                    </a:lnTo>
                    <a:lnTo>
                      <a:pt x="669" y="99"/>
                    </a:lnTo>
                    <a:lnTo>
                      <a:pt x="684" y="99"/>
                    </a:lnTo>
                    <a:lnTo>
                      <a:pt x="705" y="99"/>
                    </a:lnTo>
                    <a:lnTo>
                      <a:pt x="720" y="94"/>
                    </a:lnTo>
                    <a:lnTo>
                      <a:pt x="741" y="94"/>
                    </a:lnTo>
                    <a:lnTo>
                      <a:pt x="757" y="94"/>
                    </a:lnTo>
                    <a:lnTo>
                      <a:pt x="777" y="94"/>
                    </a:lnTo>
                    <a:lnTo>
                      <a:pt x="798" y="94"/>
                    </a:lnTo>
                    <a:lnTo>
                      <a:pt x="814" y="94"/>
                    </a:lnTo>
                    <a:lnTo>
                      <a:pt x="834" y="94"/>
                    </a:lnTo>
                    <a:lnTo>
                      <a:pt x="850" y="94"/>
                    </a:lnTo>
                    <a:lnTo>
                      <a:pt x="871" y="88"/>
                    </a:lnTo>
                    <a:lnTo>
                      <a:pt x="886" y="94"/>
                    </a:lnTo>
                    <a:lnTo>
                      <a:pt x="907" y="94"/>
                    </a:lnTo>
                    <a:lnTo>
                      <a:pt x="928" y="94"/>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3" name="Freeform 275"/>
              <p:cNvSpPr>
                <a:spLocks/>
              </p:cNvSpPr>
              <p:nvPr/>
            </p:nvSpPr>
            <p:spPr bwMode="auto">
              <a:xfrm flipH="1">
                <a:off x="2904" y="3172"/>
                <a:ext cx="239" cy="48"/>
              </a:xfrm>
              <a:custGeom>
                <a:avLst/>
                <a:gdLst>
                  <a:gd name="T0" fmla="*/ 0 w 928"/>
                  <a:gd name="T1" fmla="*/ 58 h 146"/>
                  <a:gd name="T2" fmla="*/ 21 w 928"/>
                  <a:gd name="T3" fmla="*/ 58 h 146"/>
                  <a:gd name="T4" fmla="*/ 37 w 928"/>
                  <a:gd name="T5" fmla="*/ 58 h 146"/>
                  <a:gd name="T6" fmla="*/ 57 w 928"/>
                  <a:gd name="T7" fmla="*/ 58 h 146"/>
                  <a:gd name="T8" fmla="*/ 73 w 928"/>
                  <a:gd name="T9" fmla="*/ 58 h 146"/>
                  <a:gd name="T10" fmla="*/ 94 w 928"/>
                  <a:gd name="T11" fmla="*/ 58 h 146"/>
                  <a:gd name="T12" fmla="*/ 109 w 928"/>
                  <a:gd name="T13" fmla="*/ 58 h 146"/>
                  <a:gd name="T14" fmla="*/ 130 w 928"/>
                  <a:gd name="T15" fmla="*/ 58 h 146"/>
                  <a:gd name="T16" fmla="*/ 151 w 928"/>
                  <a:gd name="T17" fmla="*/ 58 h 146"/>
                  <a:gd name="T18" fmla="*/ 166 w 928"/>
                  <a:gd name="T19" fmla="*/ 58 h 146"/>
                  <a:gd name="T20" fmla="*/ 187 w 928"/>
                  <a:gd name="T21" fmla="*/ 58 h 146"/>
                  <a:gd name="T22" fmla="*/ 203 w 928"/>
                  <a:gd name="T23" fmla="*/ 63 h 146"/>
                  <a:gd name="T24" fmla="*/ 223 w 928"/>
                  <a:gd name="T25" fmla="*/ 63 h 146"/>
                  <a:gd name="T26" fmla="*/ 239 w 928"/>
                  <a:gd name="T27" fmla="*/ 63 h 146"/>
                  <a:gd name="T28" fmla="*/ 260 w 928"/>
                  <a:gd name="T29" fmla="*/ 63 h 146"/>
                  <a:gd name="T30" fmla="*/ 280 w 928"/>
                  <a:gd name="T31" fmla="*/ 63 h 146"/>
                  <a:gd name="T32" fmla="*/ 296 w 928"/>
                  <a:gd name="T33" fmla="*/ 68 h 146"/>
                  <a:gd name="T34" fmla="*/ 317 w 928"/>
                  <a:gd name="T35" fmla="*/ 68 h 146"/>
                  <a:gd name="T36" fmla="*/ 332 w 928"/>
                  <a:gd name="T37" fmla="*/ 68 h 146"/>
                  <a:gd name="T38" fmla="*/ 353 w 928"/>
                  <a:gd name="T39" fmla="*/ 68 h 146"/>
                  <a:gd name="T40" fmla="*/ 368 w 928"/>
                  <a:gd name="T41" fmla="*/ 68 h 146"/>
                  <a:gd name="T42" fmla="*/ 389 w 928"/>
                  <a:gd name="T43" fmla="*/ 68 h 146"/>
                  <a:gd name="T44" fmla="*/ 410 w 928"/>
                  <a:gd name="T45" fmla="*/ 68 h 146"/>
                  <a:gd name="T46" fmla="*/ 425 w 928"/>
                  <a:gd name="T47" fmla="*/ 63 h 146"/>
                  <a:gd name="T48" fmla="*/ 446 w 928"/>
                  <a:gd name="T49" fmla="*/ 63 h 146"/>
                  <a:gd name="T50" fmla="*/ 462 w 928"/>
                  <a:gd name="T51" fmla="*/ 63 h 146"/>
                  <a:gd name="T52" fmla="*/ 483 w 928"/>
                  <a:gd name="T53" fmla="*/ 58 h 146"/>
                  <a:gd name="T54" fmla="*/ 498 w 928"/>
                  <a:gd name="T55" fmla="*/ 58 h 146"/>
                  <a:gd name="T56" fmla="*/ 519 w 928"/>
                  <a:gd name="T57" fmla="*/ 47 h 146"/>
                  <a:gd name="T58" fmla="*/ 540 w 928"/>
                  <a:gd name="T59" fmla="*/ 37 h 146"/>
                  <a:gd name="T60" fmla="*/ 555 w 928"/>
                  <a:gd name="T61" fmla="*/ 26 h 146"/>
                  <a:gd name="T62" fmla="*/ 576 w 928"/>
                  <a:gd name="T63" fmla="*/ 21 h 146"/>
                  <a:gd name="T64" fmla="*/ 591 w 928"/>
                  <a:gd name="T65" fmla="*/ 16 h 146"/>
                  <a:gd name="T66" fmla="*/ 612 w 928"/>
                  <a:gd name="T67" fmla="*/ 11 h 146"/>
                  <a:gd name="T68" fmla="*/ 628 w 928"/>
                  <a:gd name="T69" fmla="*/ 11 h 146"/>
                  <a:gd name="T70" fmla="*/ 648 w 928"/>
                  <a:gd name="T71" fmla="*/ 0 h 146"/>
                  <a:gd name="T72" fmla="*/ 669 w 928"/>
                  <a:gd name="T73" fmla="*/ 0 h 146"/>
                  <a:gd name="T74" fmla="*/ 685 w 928"/>
                  <a:gd name="T75" fmla="*/ 6 h 146"/>
                  <a:gd name="T76" fmla="*/ 705 w 928"/>
                  <a:gd name="T77" fmla="*/ 26 h 146"/>
                  <a:gd name="T78" fmla="*/ 721 w 928"/>
                  <a:gd name="T79" fmla="*/ 68 h 146"/>
                  <a:gd name="T80" fmla="*/ 742 w 928"/>
                  <a:gd name="T81" fmla="*/ 115 h 146"/>
                  <a:gd name="T82" fmla="*/ 757 w 928"/>
                  <a:gd name="T83" fmla="*/ 140 h 146"/>
                  <a:gd name="T84" fmla="*/ 778 w 928"/>
                  <a:gd name="T85" fmla="*/ 146 h 146"/>
                  <a:gd name="T86" fmla="*/ 799 w 928"/>
                  <a:gd name="T87" fmla="*/ 125 h 146"/>
                  <a:gd name="T88" fmla="*/ 814 w 928"/>
                  <a:gd name="T89" fmla="*/ 99 h 146"/>
                  <a:gd name="T90" fmla="*/ 835 w 928"/>
                  <a:gd name="T91" fmla="*/ 83 h 146"/>
                  <a:gd name="T92" fmla="*/ 851 w 928"/>
                  <a:gd name="T93" fmla="*/ 68 h 146"/>
                  <a:gd name="T94" fmla="*/ 871 w 928"/>
                  <a:gd name="T95" fmla="*/ 63 h 146"/>
                  <a:gd name="T96" fmla="*/ 887 w 928"/>
                  <a:gd name="T97" fmla="*/ 68 h 146"/>
                  <a:gd name="T98" fmla="*/ 908 w 928"/>
                  <a:gd name="T99" fmla="*/ 63 h 146"/>
                  <a:gd name="T100" fmla="*/ 928 w 928"/>
                  <a:gd name="T101" fmla="*/ 6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6">
                    <a:moveTo>
                      <a:pt x="0" y="58"/>
                    </a:moveTo>
                    <a:lnTo>
                      <a:pt x="21" y="58"/>
                    </a:lnTo>
                    <a:lnTo>
                      <a:pt x="37" y="58"/>
                    </a:lnTo>
                    <a:lnTo>
                      <a:pt x="57" y="58"/>
                    </a:lnTo>
                    <a:lnTo>
                      <a:pt x="73" y="58"/>
                    </a:lnTo>
                    <a:lnTo>
                      <a:pt x="94" y="58"/>
                    </a:lnTo>
                    <a:lnTo>
                      <a:pt x="109" y="58"/>
                    </a:lnTo>
                    <a:lnTo>
                      <a:pt x="130" y="58"/>
                    </a:lnTo>
                    <a:lnTo>
                      <a:pt x="151" y="58"/>
                    </a:lnTo>
                    <a:lnTo>
                      <a:pt x="166" y="58"/>
                    </a:lnTo>
                    <a:lnTo>
                      <a:pt x="187" y="58"/>
                    </a:lnTo>
                    <a:lnTo>
                      <a:pt x="203" y="63"/>
                    </a:lnTo>
                    <a:lnTo>
                      <a:pt x="223" y="63"/>
                    </a:lnTo>
                    <a:lnTo>
                      <a:pt x="239" y="63"/>
                    </a:lnTo>
                    <a:lnTo>
                      <a:pt x="260" y="63"/>
                    </a:lnTo>
                    <a:lnTo>
                      <a:pt x="280" y="63"/>
                    </a:lnTo>
                    <a:lnTo>
                      <a:pt x="296" y="68"/>
                    </a:lnTo>
                    <a:lnTo>
                      <a:pt x="317" y="68"/>
                    </a:lnTo>
                    <a:lnTo>
                      <a:pt x="332" y="68"/>
                    </a:lnTo>
                    <a:lnTo>
                      <a:pt x="353" y="68"/>
                    </a:lnTo>
                    <a:lnTo>
                      <a:pt x="368" y="68"/>
                    </a:lnTo>
                    <a:lnTo>
                      <a:pt x="389" y="68"/>
                    </a:lnTo>
                    <a:lnTo>
                      <a:pt x="410" y="68"/>
                    </a:lnTo>
                    <a:lnTo>
                      <a:pt x="425" y="63"/>
                    </a:lnTo>
                    <a:lnTo>
                      <a:pt x="446" y="63"/>
                    </a:lnTo>
                    <a:lnTo>
                      <a:pt x="462" y="63"/>
                    </a:lnTo>
                    <a:lnTo>
                      <a:pt x="483" y="58"/>
                    </a:lnTo>
                    <a:lnTo>
                      <a:pt x="498" y="58"/>
                    </a:lnTo>
                    <a:lnTo>
                      <a:pt x="519" y="47"/>
                    </a:lnTo>
                    <a:lnTo>
                      <a:pt x="540" y="37"/>
                    </a:lnTo>
                    <a:lnTo>
                      <a:pt x="555" y="26"/>
                    </a:lnTo>
                    <a:lnTo>
                      <a:pt x="576" y="21"/>
                    </a:lnTo>
                    <a:lnTo>
                      <a:pt x="591" y="16"/>
                    </a:lnTo>
                    <a:lnTo>
                      <a:pt x="612" y="11"/>
                    </a:lnTo>
                    <a:lnTo>
                      <a:pt x="628" y="11"/>
                    </a:lnTo>
                    <a:lnTo>
                      <a:pt x="648" y="0"/>
                    </a:lnTo>
                    <a:lnTo>
                      <a:pt x="669" y="0"/>
                    </a:lnTo>
                    <a:lnTo>
                      <a:pt x="685" y="6"/>
                    </a:lnTo>
                    <a:lnTo>
                      <a:pt x="705" y="26"/>
                    </a:lnTo>
                    <a:lnTo>
                      <a:pt x="721" y="68"/>
                    </a:lnTo>
                    <a:lnTo>
                      <a:pt x="742" y="115"/>
                    </a:lnTo>
                    <a:lnTo>
                      <a:pt x="757" y="140"/>
                    </a:lnTo>
                    <a:lnTo>
                      <a:pt x="778" y="146"/>
                    </a:lnTo>
                    <a:lnTo>
                      <a:pt x="799" y="125"/>
                    </a:lnTo>
                    <a:lnTo>
                      <a:pt x="814" y="99"/>
                    </a:lnTo>
                    <a:lnTo>
                      <a:pt x="835" y="83"/>
                    </a:lnTo>
                    <a:lnTo>
                      <a:pt x="851" y="68"/>
                    </a:lnTo>
                    <a:lnTo>
                      <a:pt x="871" y="63"/>
                    </a:lnTo>
                    <a:lnTo>
                      <a:pt x="887" y="68"/>
                    </a:lnTo>
                    <a:lnTo>
                      <a:pt x="908" y="63"/>
                    </a:lnTo>
                    <a:lnTo>
                      <a:pt x="928" y="6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4" name="Freeform 276"/>
              <p:cNvSpPr>
                <a:spLocks/>
              </p:cNvSpPr>
              <p:nvPr/>
            </p:nvSpPr>
            <p:spPr bwMode="auto">
              <a:xfrm flipH="1">
                <a:off x="2904" y="3172"/>
                <a:ext cx="239" cy="48"/>
              </a:xfrm>
              <a:custGeom>
                <a:avLst/>
                <a:gdLst>
                  <a:gd name="T0" fmla="*/ 0 w 928"/>
                  <a:gd name="T1" fmla="*/ 58 h 146"/>
                  <a:gd name="T2" fmla="*/ 21 w 928"/>
                  <a:gd name="T3" fmla="*/ 58 h 146"/>
                  <a:gd name="T4" fmla="*/ 37 w 928"/>
                  <a:gd name="T5" fmla="*/ 58 h 146"/>
                  <a:gd name="T6" fmla="*/ 57 w 928"/>
                  <a:gd name="T7" fmla="*/ 58 h 146"/>
                  <a:gd name="T8" fmla="*/ 73 w 928"/>
                  <a:gd name="T9" fmla="*/ 58 h 146"/>
                  <a:gd name="T10" fmla="*/ 94 w 928"/>
                  <a:gd name="T11" fmla="*/ 58 h 146"/>
                  <a:gd name="T12" fmla="*/ 109 w 928"/>
                  <a:gd name="T13" fmla="*/ 58 h 146"/>
                  <a:gd name="T14" fmla="*/ 130 w 928"/>
                  <a:gd name="T15" fmla="*/ 58 h 146"/>
                  <a:gd name="T16" fmla="*/ 151 w 928"/>
                  <a:gd name="T17" fmla="*/ 58 h 146"/>
                  <a:gd name="T18" fmla="*/ 166 w 928"/>
                  <a:gd name="T19" fmla="*/ 58 h 146"/>
                  <a:gd name="T20" fmla="*/ 187 w 928"/>
                  <a:gd name="T21" fmla="*/ 58 h 146"/>
                  <a:gd name="T22" fmla="*/ 203 w 928"/>
                  <a:gd name="T23" fmla="*/ 63 h 146"/>
                  <a:gd name="T24" fmla="*/ 223 w 928"/>
                  <a:gd name="T25" fmla="*/ 63 h 146"/>
                  <a:gd name="T26" fmla="*/ 239 w 928"/>
                  <a:gd name="T27" fmla="*/ 63 h 146"/>
                  <a:gd name="T28" fmla="*/ 260 w 928"/>
                  <a:gd name="T29" fmla="*/ 63 h 146"/>
                  <a:gd name="T30" fmla="*/ 280 w 928"/>
                  <a:gd name="T31" fmla="*/ 63 h 146"/>
                  <a:gd name="T32" fmla="*/ 296 w 928"/>
                  <a:gd name="T33" fmla="*/ 68 h 146"/>
                  <a:gd name="T34" fmla="*/ 317 w 928"/>
                  <a:gd name="T35" fmla="*/ 68 h 146"/>
                  <a:gd name="T36" fmla="*/ 332 w 928"/>
                  <a:gd name="T37" fmla="*/ 68 h 146"/>
                  <a:gd name="T38" fmla="*/ 353 w 928"/>
                  <a:gd name="T39" fmla="*/ 68 h 146"/>
                  <a:gd name="T40" fmla="*/ 368 w 928"/>
                  <a:gd name="T41" fmla="*/ 68 h 146"/>
                  <a:gd name="T42" fmla="*/ 389 w 928"/>
                  <a:gd name="T43" fmla="*/ 68 h 146"/>
                  <a:gd name="T44" fmla="*/ 410 w 928"/>
                  <a:gd name="T45" fmla="*/ 68 h 146"/>
                  <a:gd name="T46" fmla="*/ 425 w 928"/>
                  <a:gd name="T47" fmla="*/ 63 h 146"/>
                  <a:gd name="T48" fmla="*/ 446 w 928"/>
                  <a:gd name="T49" fmla="*/ 63 h 146"/>
                  <a:gd name="T50" fmla="*/ 462 w 928"/>
                  <a:gd name="T51" fmla="*/ 63 h 146"/>
                  <a:gd name="T52" fmla="*/ 483 w 928"/>
                  <a:gd name="T53" fmla="*/ 58 h 146"/>
                  <a:gd name="T54" fmla="*/ 498 w 928"/>
                  <a:gd name="T55" fmla="*/ 58 h 146"/>
                  <a:gd name="T56" fmla="*/ 519 w 928"/>
                  <a:gd name="T57" fmla="*/ 47 h 146"/>
                  <a:gd name="T58" fmla="*/ 540 w 928"/>
                  <a:gd name="T59" fmla="*/ 37 h 146"/>
                  <a:gd name="T60" fmla="*/ 555 w 928"/>
                  <a:gd name="T61" fmla="*/ 26 h 146"/>
                  <a:gd name="T62" fmla="*/ 576 w 928"/>
                  <a:gd name="T63" fmla="*/ 21 h 146"/>
                  <a:gd name="T64" fmla="*/ 591 w 928"/>
                  <a:gd name="T65" fmla="*/ 16 h 146"/>
                  <a:gd name="T66" fmla="*/ 612 w 928"/>
                  <a:gd name="T67" fmla="*/ 11 h 146"/>
                  <a:gd name="T68" fmla="*/ 628 w 928"/>
                  <a:gd name="T69" fmla="*/ 11 h 146"/>
                  <a:gd name="T70" fmla="*/ 648 w 928"/>
                  <a:gd name="T71" fmla="*/ 0 h 146"/>
                  <a:gd name="T72" fmla="*/ 669 w 928"/>
                  <a:gd name="T73" fmla="*/ 0 h 146"/>
                  <a:gd name="T74" fmla="*/ 685 w 928"/>
                  <a:gd name="T75" fmla="*/ 6 h 146"/>
                  <a:gd name="T76" fmla="*/ 705 w 928"/>
                  <a:gd name="T77" fmla="*/ 26 h 146"/>
                  <a:gd name="T78" fmla="*/ 721 w 928"/>
                  <a:gd name="T79" fmla="*/ 68 h 146"/>
                  <a:gd name="T80" fmla="*/ 742 w 928"/>
                  <a:gd name="T81" fmla="*/ 115 h 146"/>
                  <a:gd name="T82" fmla="*/ 757 w 928"/>
                  <a:gd name="T83" fmla="*/ 140 h 146"/>
                  <a:gd name="T84" fmla="*/ 778 w 928"/>
                  <a:gd name="T85" fmla="*/ 146 h 146"/>
                  <a:gd name="T86" fmla="*/ 799 w 928"/>
                  <a:gd name="T87" fmla="*/ 125 h 146"/>
                  <a:gd name="T88" fmla="*/ 814 w 928"/>
                  <a:gd name="T89" fmla="*/ 99 h 146"/>
                  <a:gd name="T90" fmla="*/ 835 w 928"/>
                  <a:gd name="T91" fmla="*/ 83 h 146"/>
                  <a:gd name="T92" fmla="*/ 851 w 928"/>
                  <a:gd name="T93" fmla="*/ 68 h 146"/>
                  <a:gd name="T94" fmla="*/ 871 w 928"/>
                  <a:gd name="T95" fmla="*/ 63 h 146"/>
                  <a:gd name="T96" fmla="*/ 887 w 928"/>
                  <a:gd name="T97" fmla="*/ 68 h 146"/>
                  <a:gd name="T98" fmla="*/ 908 w 928"/>
                  <a:gd name="T99" fmla="*/ 63 h 146"/>
                  <a:gd name="T100" fmla="*/ 928 w 928"/>
                  <a:gd name="T101" fmla="*/ 6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6">
                    <a:moveTo>
                      <a:pt x="0" y="58"/>
                    </a:moveTo>
                    <a:lnTo>
                      <a:pt x="21" y="58"/>
                    </a:lnTo>
                    <a:lnTo>
                      <a:pt x="37" y="58"/>
                    </a:lnTo>
                    <a:lnTo>
                      <a:pt x="57" y="58"/>
                    </a:lnTo>
                    <a:lnTo>
                      <a:pt x="73" y="58"/>
                    </a:lnTo>
                    <a:lnTo>
                      <a:pt x="94" y="58"/>
                    </a:lnTo>
                    <a:lnTo>
                      <a:pt x="109" y="58"/>
                    </a:lnTo>
                    <a:lnTo>
                      <a:pt x="130" y="58"/>
                    </a:lnTo>
                    <a:lnTo>
                      <a:pt x="151" y="58"/>
                    </a:lnTo>
                    <a:lnTo>
                      <a:pt x="166" y="58"/>
                    </a:lnTo>
                    <a:lnTo>
                      <a:pt x="187" y="58"/>
                    </a:lnTo>
                    <a:lnTo>
                      <a:pt x="203" y="63"/>
                    </a:lnTo>
                    <a:lnTo>
                      <a:pt x="223" y="63"/>
                    </a:lnTo>
                    <a:lnTo>
                      <a:pt x="239" y="63"/>
                    </a:lnTo>
                    <a:lnTo>
                      <a:pt x="260" y="63"/>
                    </a:lnTo>
                    <a:lnTo>
                      <a:pt x="280" y="63"/>
                    </a:lnTo>
                    <a:lnTo>
                      <a:pt x="296" y="68"/>
                    </a:lnTo>
                    <a:lnTo>
                      <a:pt x="317" y="68"/>
                    </a:lnTo>
                    <a:lnTo>
                      <a:pt x="332" y="68"/>
                    </a:lnTo>
                    <a:lnTo>
                      <a:pt x="353" y="68"/>
                    </a:lnTo>
                    <a:lnTo>
                      <a:pt x="368" y="68"/>
                    </a:lnTo>
                    <a:lnTo>
                      <a:pt x="389" y="68"/>
                    </a:lnTo>
                    <a:lnTo>
                      <a:pt x="410" y="68"/>
                    </a:lnTo>
                    <a:lnTo>
                      <a:pt x="425" y="63"/>
                    </a:lnTo>
                    <a:lnTo>
                      <a:pt x="446" y="63"/>
                    </a:lnTo>
                    <a:lnTo>
                      <a:pt x="462" y="63"/>
                    </a:lnTo>
                    <a:lnTo>
                      <a:pt x="483" y="58"/>
                    </a:lnTo>
                    <a:lnTo>
                      <a:pt x="498" y="58"/>
                    </a:lnTo>
                    <a:lnTo>
                      <a:pt x="519" y="47"/>
                    </a:lnTo>
                    <a:lnTo>
                      <a:pt x="540" y="37"/>
                    </a:lnTo>
                    <a:lnTo>
                      <a:pt x="555" y="26"/>
                    </a:lnTo>
                    <a:lnTo>
                      <a:pt x="576" y="21"/>
                    </a:lnTo>
                    <a:lnTo>
                      <a:pt x="591" y="16"/>
                    </a:lnTo>
                    <a:lnTo>
                      <a:pt x="612" y="11"/>
                    </a:lnTo>
                    <a:lnTo>
                      <a:pt x="628" y="11"/>
                    </a:lnTo>
                    <a:lnTo>
                      <a:pt x="648" y="0"/>
                    </a:lnTo>
                    <a:lnTo>
                      <a:pt x="669" y="0"/>
                    </a:lnTo>
                    <a:lnTo>
                      <a:pt x="685" y="6"/>
                    </a:lnTo>
                    <a:lnTo>
                      <a:pt x="705" y="26"/>
                    </a:lnTo>
                    <a:lnTo>
                      <a:pt x="721" y="68"/>
                    </a:lnTo>
                    <a:lnTo>
                      <a:pt x="742" y="115"/>
                    </a:lnTo>
                    <a:lnTo>
                      <a:pt x="757" y="140"/>
                    </a:lnTo>
                    <a:lnTo>
                      <a:pt x="778" y="146"/>
                    </a:lnTo>
                    <a:lnTo>
                      <a:pt x="799" y="125"/>
                    </a:lnTo>
                    <a:lnTo>
                      <a:pt x="814" y="99"/>
                    </a:lnTo>
                    <a:lnTo>
                      <a:pt x="835" y="83"/>
                    </a:lnTo>
                    <a:lnTo>
                      <a:pt x="851" y="68"/>
                    </a:lnTo>
                    <a:lnTo>
                      <a:pt x="871" y="63"/>
                    </a:lnTo>
                    <a:lnTo>
                      <a:pt x="887" y="68"/>
                    </a:lnTo>
                    <a:lnTo>
                      <a:pt x="908" y="63"/>
                    </a:lnTo>
                    <a:lnTo>
                      <a:pt x="928" y="6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5" name="Freeform 277"/>
              <p:cNvSpPr>
                <a:spLocks/>
              </p:cNvSpPr>
              <p:nvPr/>
            </p:nvSpPr>
            <p:spPr bwMode="auto">
              <a:xfrm flipH="1">
                <a:off x="2904" y="3077"/>
                <a:ext cx="239" cy="56"/>
              </a:xfrm>
              <a:custGeom>
                <a:avLst/>
                <a:gdLst>
                  <a:gd name="T0" fmla="*/ 0 w 928"/>
                  <a:gd name="T1" fmla="*/ 68 h 171"/>
                  <a:gd name="T2" fmla="*/ 21 w 928"/>
                  <a:gd name="T3" fmla="*/ 68 h 171"/>
                  <a:gd name="T4" fmla="*/ 37 w 928"/>
                  <a:gd name="T5" fmla="*/ 73 h 171"/>
                  <a:gd name="T6" fmla="*/ 57 w 928"/>
                  <a:gd name="T7" fmla="*/ 73 h 171"/>
                  <a:gd name="T8" fmla="*/ 73 w 928"/>
                  <a:gd name="T9" fmla="*/ 68 h 171"/>
                  <a:gd name="T10" fmla="*/ 94 w 928"/>
                  <a:gd name="T11" fmla="*/ 68 h 171"/>
                  <a:gd name="T12" fmla="*/ 109 w 928"/>
                  <a:gd name="T13" fmla="*/ 68 h 171"/>
                  <a:gd name="T14" fmla="*/ 130 w 928"/>
                  <a:gd name="T15" fmla="*/ 68 h 171"/>
                  <a:gd name="T16" fmla="*/ 151 w 928"/>
                  <a:gd name="T17" fmla="*/ 68 h 171"/>
                  <a:gd name="T18" fmla="*/ 166 w 928"/>
                  <a:gd name="T19" fmla="*/ 73 h 171"/>
                  <a:gd name="T20" fmla="*/ 187 w 928"/>
                  <a:gd name="T21" fmla="*/ 73 h 171"/>
                  <a:gd name="T22" fmla="*/ 203 w 928"/>
                  <a:gd name="T23" fmla="*/ 78 h 171"/>
                  <a:gd name="T24" fmla="*/ 223 w 928"/>
                  <a:gd name="T25" fmla="*/ 78 h 171"/>
                  <a:gd name="T26" fmla="*/ 239 w 928"/>
                  <a:gd name="T27" fmla="*/ 78 h 171"/>
                  <a:gd name="T28" fmla="*/ 260 w 928"/>
                  <a:gd name="T29" fmla="*/ 78 h 171"/>
                  <a:gd name="T30" fmla="*/ 280 w 928"/>
                  <a:gd name="T31" fmla="*/ 78 h 171"/>
                  <a:gd name="T32" fmla="*/ 296 w 928"/>
                  <a:gd name="T33" fmla="*/ 78 h 171"/>
                  <a:gd name="T34" fmla="*/ 317 w 928"/>
                  <a:gd name="T35" fmla="*/ 78 h 171"/>
                  <a:gd name="T36" fmla="*/ 332 w 928"/>
                  <a:gd name="T37" fmla="*/ 78 h 171"/>
                  <a:gd name="T38" fmla="*/ 353 w 928"/>
                  <a:gd name="T39" fmla="*/ 78 h 171"/>
                  <a:gd name="T40" fmla="*/ 368 w 928"/>
                  <a:gd name="T41" fmla="*/ 78 h 171"/>
                  <a:gd name="T42" fmla="*/ 389 w 928"/>
                  <a:gd name="T43" fmla="*/ 73 h 171"/>
                  <a:gd name="T44" fmla="*/ 410 w 928"/>
                  <a:gd name="T45" fmla="*/ 73 h 171"/>
                  <a:gd name="T46" fmla="*/ 425 w 928"/>
                  <a:gd name="T47" fmla="*/ 68 h 171"/>
                  <a:gd name="T48" fmla="*/ 446 w 928"/>
                  <a:gd name="T49" fmla="*/ 68 h 171"/>
                  <a:gd name="T50" fmla="*/ 462 w 928"/>
                  <a:gd name="T51" fmla="*/ 57 h 171"/>
                  <a:gd name="T52" fmla="*/ 483 w 928"/>
                  <a:gd name="T53" fmla="*/ 52 h 171"/>
                  <a:gd name="T54" fmla="*/ 498 w 928"/>
                  <a:gd name="T55" fmla="*/ 42 h 171"/>
                  <a:gd name="T56" fmla="*/ 519 w 928"/>
                  <a:gd name="T57" fmla="*/ 37 h 171"/>
                  <a:gd name="T58" fmla="*/ 540 w 928"/>
                  <a:gd name="T59" fmla="*/ 31 h 171"/>
                  <a:gd name="T60" fmla="*/ 555 w 928"/>
                  <a:gd name="T61" fmla="*/ 31 h 171"/>
                  <a:gd name="T62" fmla="*/ 576 w 928"/>
                  <a:gd name="T63" fmla="*/ 21 h 171"/>
                  <a:gd name="T64" fmla="*/ 591 w 928"/>
                  <a:gd name="T65" fmla="*/ 16 h 171"/>
                  <a:gd name="T66" fmla="*/ 612 w 928"/>
                  <a:gd name="T67" fmla="*/ 0 h 171"/>
                  <a:gd name="T68" fmla="*/ 628 w 928"/>
                  <a:gd name="T69" fmla="*/ 0 h 171"/>
                  <a:gd name="T70" fmla="*/ 648 w 928"/>
                  <a:gd name="T71" fmla="*/ 21 h 171"/>
                  <a:gd name="T72" fmla="*/ 669 w 928"/>
                  <a:gd name="T73" fmla="*/ 68 h 171"/>
                  <a:gd name="T74" fmla="*/ 685 w 928"/>
                  <a:gd name="T75" fmla="*/ 125 h 171"/>
                  <a:gd name="T76" fmla="*/ 705 w 928"/>
                  <a:gd name="T77" fmla="*/ 166 h 171"/>
                  <a:gd name="T78" fmla="*/ 721 w 928"/>
                  <a:gd name="T79" fmla="*/ 171 h 171"/>
                  <a:gd name="T80" fmla="*/ 742 w 928"/>
                  <a:gd name="T81" fmla="*/ 156 h 171"/>
                  <a:gd name="T82" fmla="*/ 757 w 928"/>
                  <a:gd name="T83" fmla="*/ 130 h 171"/>
                  <a:gd name="T84" fmla="*/ 778 w 928"/>
                  <a:gd name="T85" fmla="*/ 99 h 171"/>
                  <a:gd name="T86" fmla="*/ 799 w 928"/>
                  <a:gd name="T87" fmla="*/ 83 h 171"/>
                  <a:gd name="T88" fmla="*/ 814 w 928"/>
                  <a:gd name="T89" fmla="*/ 73 h 171"/>
                  <a:gd name="T90" fmla="*/ 835 w 928"/>
                  <a:gd name="T91" fmla="*/ 73 h 171"/>
                  <a:gd name="T92" fmla="*/ 851 w 928"/>
                  <a:gd name="T93" fmla="*/ 73 h 171"/>
                  <a:gd name="T94" fmla="*/ 871 w 928"/>
                  <a:gd name="T95" fmla="*/ 78 h 171"/>
                  <a:gd name="T96" fmla="*/ 887 w 928"/>
                  <a:gd name="T97" fmla="*/ 78 h 171"/>
                  <a:gd name="T98" fmla="*/ 908 w 928"/>
                  <a:gd name="T99" fmla="*/ 73 h 171"/>
                  <a:gd name="T100" fmla="*/ 928 w 928"/>
                  <a:gd name="T101" fmla="*/ 7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1">
                    <a:moveTo>
                      <a:pt x="0" y="68"/>
                    </a:moveTo>
                    <a:lnTo>
                      <a:pt x="21" y="68"/>
                    </a:lnTo>
                    <a:lnTo>
                      <a:pt x="37" y="73"/>
                    </a:lnTo>
                    <a:lnTo>
                      <a:pt x="57" y="73"/>
                    </a:lnTo>
                    <a:lnTo>
                      <a:pt x="73" y="68"/>
                    </a:lnTo>
                    <a:lnTo>
                      <a:pt x="94" y="68"/>
                    </a:lnTo>
                    <a:lnTo>
                      <a:pt x="109" y="68"/>
                    </a:lnTo>
                    <a:lnTo>
                      <a:pt x="130" y="68"/>
                    </a:lnTo>
                    <a:lnTo>
                      <a:pt x="151" y="68"/>
                    </a:lnTo>
                    <a:lnTo>
                      <a:pt x="166" y="73"/>
                    </a:lnTo>
                    <a:lnTo>
                      <a:pt x="187" y="73"/>
                    </a:lnTo>
                    <a:lnTo>
                      <a:pt x="203" y="78"/>
                    </a:lnTo>
                    <a:lnTo>
                      <a:pt x="223" y="78"/>
                    </a:lnTo>
                    <a:lnTo>
                      <a:pt x="239" y="78"/>
                    </a:lnTo>
                    <a:lnTo>
                      <a:pt x="260" y="78"/>
                    </a:lnTo>
                    <a:lnTo>
                      <a:pt x="280" y="78"/>
                    </a:lnTo>
                    <a:lnTo>
                      <a:pt x="296" y="78"/>
                    </a:lnTo>
                    <a:lnTo>
                      <a:pt x="317" y="78"/>
                    </a:lnTo>
                    <a:lnTo>
                      <a:pt x="332" y="78"/>
                    </a:lnTo>
                    <a:lnTo>
                      <a:pt x="353" y="78"/>
                    </a:lnTo>
                    <a:lnTo>
                      <a:pt x="368" y="78"/>
                    </a:lnTo>
                    <a:lnTo>
                      <a:pt x="389" y="73"/>
                    </a:lnTo>
                    <a:lnTo>
                      <a:pt x="410" y="73"/>
                    </a:lnTo>
                    <a:lnTo>
                      <a:pt x="425" y="68"/>
                    </a:lnTo>
                    <a:lnTo>
                      <a:pt x="446" y="68"/>
                    </a:lnTo>
                    <a:lnTo>
                      <a:pt x="462" y="57"/>
                    </a:lnTo>
                    <a:lnTo>
                      <a:pt x="483" y="52"/>
                    </a:lnTo>
                    <a:lnTo>
                      <a:pt x="498" y="42"/>
                    </a:lnTo>
                    <a:lnTo>
                      <a:pt x="519" y="37"/>
                    </a:lnTo>
                    <a:lnTo>
                      <a:pt x="540" y="31"/>
                    </a:lnTo>
                    <a:lnTo>
                      <a:pt x="555" y="31"/>
                    </a:lnTo>
                    <a:lnTo>
                      <a:pt x="576" y="21"/>
                    </a:lnTo>
                    <a:lnTo>
                      <a:pt x="591" y="16"/>
                    </a:lnTo>
                    <a:lnTo>
                      <a:pt x="612" y="0"/>
                    </a:lnTo>
                    <a:lnTo>
                      <a:pt x="628" y="0"/>
                    </a:lnTo>
                    <a:lnTo>
                      <a:pt x="648" y="21"/>
                    </a:lnTo>
                    <a:lnTo>
                      <a:pt x="669" y="68"/>
                    </a:lnTo>
                    <a:lnTo>
                      <a:pt x="685" y="125"/>
                    </a:lnTo>
                    <a:lnTo>
                      <a:pt x="705" y="166"/>
                    </a:lnTo>
                    <a:lnTo>
                      <a:pt x="721" y="171"/>
                    </a:lnTo>
                    <a:lnTo>
                      <a:pt x="742" y="156"/>
                    </a:lnTo>
                    <a:lnTo>
                      <a:pt x="757" y="130"/>
                    </a:lnTo>
                    <a:lnTo>
                      <a:pt x="778" y="99"/>
                    </a:lnTo>
                    <a:lnTo>
                      <a:pt x="799" y="83"/>
                    </a:lnTo>
                    <a:lnTo>
                      <a:pt x="814" y="73"/>
                    </a:lnTo>
                    <a:lnTo>
                      <a:pt x="835" y="73"/>
                    </a:lnTo>
                    <a:lnTo>
                      <a:pt x="851" y="73"/>
                    </a:lnTo>
                    <a:lnTo>
                      <a:pt x="871" y="78"/>
                    </a:lnTo>
                    <a:lnTo>
                      <a:pt x="887" y="78"/>
                    </a:lnTo>
                    <a:lnTo>
                      <a:pt x="908" y="73"/>
                    </a:lnTo>
                    <a:lnTo>
                      <a:pt x="928"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6" name="Freeform 278"/>
              <p:cNvSpPr>
                <a:spLocks/>
              </p:cNvSpPr>
              <p:nvPr/>
            </p:nvSpPr>
            <p:spPr bwMode="auto">
              <a:xfrm flipH="1">
                <a:off x="2904" y="3077"/>
                <a:ext cx="239" cy="56"/>
              </a:xfrm>
              <a:custGeom>
                <a:avLst/>
                <a:gdLst>
                  <a:gd name="T0" fmla="*/ 0 w 928"/>
                  <a:gd name="T1" fmla="*/ 68 h 171"/>
                  <a:gd name="T2" fmla="*/ 21 w 928"/>
                  <a:gd name="T3" fmla="*/ 68 h 171"/>
                  <a:gd name="T4" fmla="*/ 37 w 928"/>
                  <a:gd name="T5" fmla="*/ 73 h 171"/>
                  <a:gd name="T6" fmla="*/ 57 w 928"/>
                  <a:gd name="T7" fmla="*/ 73 h 171"/>
                  <a:gd name="T8" fmla="*/ 73 w 928"/>
                  <a:gd name="T9" fmla="*/ 68 h 171"/>
                  <a:gd name="T10" fmla="*/ 94 w 928"/>
                  <a:gd name="T11" fmla="*/ 68 h 171"/>
                  <a:gd name="T12" fmla="*/ 109 w 928"/>
                  <a:gd name="T13" fmla="*/ 68 h 171"/>
                  <a:gd name="T14" fmla="*/ 130 w 928"/>
                  <a:gd name="T15" fmla="*/ 68 h 171"/>
                  <a:gd name="T16" fmla="*/ 151 w 928"/>
                  <a:gd name="T17" fmla="*/ 68 h 171"/>
                  <a:gd name="T18" fmla="*/ 166 w 928"/>
                  <a:gd name="T19" fmla="*/ 73 h 171"/>
                  <a:gd name="T20" fmla="*/ 187 w 928"/>
                  <a:gd name="T21" fmla="*/ 73 h 171"/>
                  <a:gd name="T22" fmla="*/ 203 w 928"/>
                  <a:gd name="T23" fmla="*/ 78 h 171"/>
                  <a:gd name="T24" fmla="*/ 223 w 928"/>
                  <a:gd name="T25" fmla="*/ 78 h 171"/>
                  <a:gd name="T26" fmla="*/ 239 w 928"/>
                  <a:gd name="T27" fmla="*/ 78 h 171"/>
                  <a:gd name="T28" fmla="*/ 260 w 928"/>
                  <a:gd name="T29" fmla="*/ 78 h 171"/>
                  <a:gd name="T30" fmla="*/ 280 w 928"/>
                  <a:gd name="T31" fmla="*/ 78 h 171"/>
                  <a:gd name="T32" fmla="*/ 296 w 928"/>
                  <a:gd name="T33" fmla="*/ 78 h 171"/>
                  <a:gd name="T34" fmla="*/ 317 w 928"/>
                  <a:gd name="T35" fmla="*/ 78 h 171"/>
                  <a:gd name="T36" fmla="*/ 332 w 928"/>
                  <a:gd name="T37" fmla="*/ 78 h 171"/>
                  <a:gd name="T38" fmla="*/ 353 w 928"/>
                  <a:gd name="T39" fmla="*/ 78 h 171"/>
                  <a:gd name="T40" fmla="*/ 368 w 928"/>
                  <a:gd name="T41" fmla="*/ 78 h 171"/>
                  <a:gd name="T42" fmla="*/ 389 w 928"/>
                  <a:gd name="T43" fmla="*/ 73 h 171"/>
                  <a:gd name="T44" fmla="*/ 410 w 928"/>
                  <a:gd name="T45" fmla="*/ 73 h 171"/>
                  <a:gd name="T46" fmla="*/ 425 w 928"/>
                  <a:gd name="T47" fmla="*/ 68 h 171"/>
                  <a:gd name="T48" fmla="*/ 446 w 928"/>
                  <a:gd name="T49" fmla="*/ 68 h 171"/>
                  <a:gd name="T50" fmla="*/ 462 w 928"/>
                  <a:gd name="T51" fmla="*/ 57 h 171"/>
                  <a:gd name="T52" fmla="*/ 483 w 928"/>
                  <a:gd name="T53" fmla="*/ 52 h 171"/>
                  <a:gd name="T54" fmla="*/ 498 w 928"/>
                  <a:gd name="T55" fmla="*/ 42 h 171"/>
                  <a:gd name="T56" fmla="*/ 519 w 928"/>
                  <a:gd name="T57" fmla="*/ 37 h 171"/>
                  <a:gd name="T58" fmla="*/ 540 w 928"/>
                  <a:gd name="T59" fmla="*/ 31 h 171"/>
                  <a:gd name="T60" fmla="*/ 555 w 928"/>
                  <a:gd name="T61" fmla="*/ 31 h 171"/>
                  <a:gd name="T62" fmla="*/ 576 w 928"/>
                  <a:gd name="T63" fmla="*/ 21 h 171"/>
                  <a:gd name="T64" fmla="*/ 591 w 928"/>
                  <a:gd name="T65" fmla="*/ 16 h 171"/>
                  <a:gd name="T66" fmla="*/ 612 w 928"/>
                  <a:gd name="T67" fmla="*/ 0 h 171"/>
                  <a:gd name="T68" fmla="*/ 628 w 928"/>
                  <a:gd name="T69" fmla="*/ 0 h 171"/>
                  <a:gd name="T70" fmla="*/ 648 w 928"/>
                  <a:gd name="T71" fmla="*/ 21 h 171"/>
                  <a:gd name="T72" fmla="*/ 669 w 928"/>
                  <a:gd name="T73" fmla="*/ 68 h 171"/>
                  <a:gd name="T74" fmla="*/ 685 w 928"/>
                  <a:gd name="T75" fmla="*/ 125 h 171"/>
                  <a:gd name="T76" fmla="*/ 705 w 928"/>
                  <a:gd name="T77" fmla="*/ 166 h 171"/>
                  <a:gd name="T78" fmla="*/ 721 w 928"/>
                  <a:gd name="T79" fmla="*/ 171 h 171"/>
                  <a:gd name="T80" fmla="*/ 742 w 928"/>
                  <a:gd name="T81" fmla="*/ 156 h 171"/>
                  <a:gd name="T82" fmla="*/ 757 w 928"/>
                  <a:gd name="T83" fmla="*/ 130 h 171"/>
                  <a:gd name="T84" fmla="*/ 778 w 928"/>
                  <a:gd name="T85" fmla="*/ 99 h 171"/>
                  <a:gd name="T86" fmla="*/ 799 w 928"/>
                  <a:gd name="T87" fmla="*/ 83 h 171"/>
                  <a:gd name="T88" fmla="*/ 814 w 928"/>
                  <a:gd name="T89" fmla="*/ 73 h 171"/>
                  <a:gd name="T90" fmla="*/ 835 w 928"/>
                  <a:gd name="T91" fmla="*/ 73 h 171"/>
                  <a:gd name="T92" fmla="*/ 851 w 928"/>
                  <a:gd name="T93" fmla="*/ 73 h 171"/>
                  <a:gd name="T94" fmla="*/ 871 w 928"/>
                  <a:gd name="T95" fmla="*/ 78 h 171"/>
                  <a:gd name="T96" fmla="*/ 887 w 928"/>
                  <a:gd name="T97" fmla="*/ 78 h 171"/>
                  <a:gd name="T98" fmla="*/ 908 w 928"/>
                  <a:gd name="T99" fmla="*/ 73 h 171"/>
                  <a:gd name="T100" fmla="*/ 928 w 928"/>
                  <a:gd name="T101" fmla="*/ 7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1">
                    <a:moveTo>
                      <a:pt x="0" y="68"/>
                    </a:moveTo>
                    <a:lnTo>
                      <a:pt x="21" y="68"/>
                    </a:lnTo>
                    <a:lnTo>
                      <a:pt x="37" y="73"/>
                    </a:lnTo>
                    <a:lnTo>
                      <a:pt x="57" y="73"/>
                    </a:lnTo>
                    <a:lnTo>
                      <a:pt x="73" y="68"/>
                    </a:lnTo>
                    <a:lnTo>
                      <a:pt x="94" y="68"/>
                    </a:lnTo>
                    <a:lnTo>
                      <a:pt x="109" y="68"/>
                    </a:lnTo>
                    <a:lnTo>
                      <a:pt x="130" y="68"/>
                    </a:lnTo>
                    <a:lnTo>
                      <a:pt x="151" y="68"/>
                    </a:lnTo>
                    <a:lnTo>
                      <a:pt x="166" y="73"/>
                    </a:lnTo>
                    <a:lnTo>
                      <a:pt x="187" y="73"/>
                    </a:lnTo>
                    <a:lnTo>
                      <a:pt x="203" y="78"/>
                    </a:lnTo>
                    <a:lnTo>
                      <a:pt x="223" y="78"/>
                    </a:lnTo>
                    <a:lnTo>
                      <a:pt x="239" y="78"/>
                    </a:lnTo>
                    <a:lnTo>
                      <a:pt x="260" y="78"/>
                    </a:lnTo>
                    <a:lnTo>
                      <a:pt x="280" y="78"/>
                    </a:lnTo>
                    <a:lnTo>
                      <a:pt x="296" y="78"/>
                    </a:lnTo>
                    <a:lnTo>
                      <a:pt x="317" y="78"/>
                    </a:lnTo>
                    <a:lnTo>
                      <a:pt x="332" y="78"/>
                    </a:lnTo>
                    <a:lnTo>
                      <a:pt x="353" y="78"/>
                    </a:lnTo>
                    <a:lnTo>
                      <a:pt x="368" y="78"/>
                    </a:lnTo>
                    <a:lnTo>
                      <a:pt x="389" y="73"/>
                    </a:lnTo>
                    <a:lnTo>
                      <a:pt x="410" y="73"/>
                    </a:lnTo>
                    <a:lnTo>
                      <a:pt x="425" y="68"/>
                    </a:lnTo>
                    <a:lnTo>
                      <a:pt x="446" y="68"/>
                    </a:lnTo>
                    <a:lnTo>
                      <a:pt x="462" y="57"/>
                    </a:lnTo>
                    <a:lnTo>
                      <a:pt x="483" y="52"/>
                    </a:lnTo>
                    <a:lnTo>
                      <a:pt x="498" y="42"/>
                    </a:lnTo>
                    <a:lnTo>
                      <a:pt x="519" y="37"/>
                    </a:lnTo>
                    <a:lnTo>
                      <a:pt x="540" y="31"/>
                    </a:lnTo>
                    <a:lnTo>
                      <a:pt x="555" y="31"/>
                    </a:lnTo>
                    <a:lnTo>
                      <a:pt x="576" y="21"/>
                    </a:lnTo>
                    <a:lnTo>
                      <a:pt x="591" y="16"/>
                    </a:lnTo>
                    <a:lnTo>
                      <a:pt x="612" y="0"/>
                    </a:lnTo>
                    <a:lnTo>
                      <a:pt x="628" y="0"/>
                    </a:lnTo>
                    <a:lnTo>
                      <a:pt x="648" y="21"/>
                    </a:lnTo>
                    <a:lnTo>
                      <a:pt x="669" y="68"/>
                    </a:lnTo>
                    <a:lnTo>
                      <a:pt x="685" y="125"/>
                    </a:lnTo>
                    <a:lnTo>
                      <a:pt x="705" y="166"/>
                    </a:lnTo>
                    <a:lnTo>
                      <a:pt x="721" y="171"/>
                    </a:lnTo>
                    <a:lnTo>
                      <a:pt x="742" y="156"/>
                    </a:lnTo>
                    <a:lnTo>
                      <a:pt x="757" y="130"/>
                    </a:lnTo>
                    <a:lnTo>
                      <a:pt x="778" y="99"/>
                    </a:lnTo>
                    <a:lnTo>
                      <a:pt x="799" y="83"/>
                    </a:lnTo>
                    <a:lnTo>
                      <a:pt x="814" y="73"/>
                    </a:lnTo>
                    <a:lnTo>
                      <a:pt x="835" y="73"/>
                    </a:lnTo>
                    <a:lnTo>
                      <a:pt x="851" y="73"/>
                    </a:lnTo>
                    <a:lnTo>
                      <a:pt x="871" y="78"/>
                    </a:lnTo>
                    <a:lnTo>
                      <a:pt x="887" y="78"/>
                    </a:lnTo>
                    <a:lnTo>
                      <a:pt x="908" y="73"/>
                    </a:lnTo>
                    <a:lnTo>
                      <a:pt x="928" y="7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7" name="Freeform 279"/>
              <p:cNvSpPr>
                <a:spLocks/>
              </p:cNvSpPr>
              <p:nvPr/>
            </p:nvSpPr>
            <p:spPr bwMode="auto">
              <a:xfrm flipH="1">
                <a:off x="2904" y="2986"/>
                <a:ext cx="239" cy="58"/>
              </a:xfrm>
              <a:custGeom>
                <a:avLst/>
                <a:gdLst>
                  <a:gd name="T0" fmla="*/ 0 w 928"/>
                  <a:gd name="T1" fmla="*/ 73 h 177"/>
                  <a:gd name="T2" fmla="*/ 21 w 928"/>
                  <a:gd name="T3" fmla="*/ 73 h 177"/>
                  <a:gd name="T4" fmla="*/ 37 w 928"/>
                  <a:gd name="T5" fmla="*/ 73 h 177"/>
                  <a:gd name="T6" fmla="*/ 57 w 928"/>
                  <a:gd name="T7" fmla="*/ 73 h 177"/>
                  <a:gd name="T8" fmla="*/ 73 w 928"/>
                  <a:gd name="T9" fmla="*/ 73 h 177"/>
                  <a:gd name="T10" fmla="*/ 94 w 928"/>
                  <a:gd name="T11" fmla="*/ 68 h 177"/>
                  <a:gd name="T12" fmla="*/ 109 w 928"/>
                  <a:gd name="T13" fmla="*/ 73 h 177"/>
                  <a:gd name="T14" fmla="*/ 130 w 928"/>
                  <a:gd name="T15" fmla="*/ 73 h 177"/>
                  <a:gd name="T16" fmla="*/ 151 w 928"/>
                  <a:gd name="T17" fmla="*/ 73 h 177"/>
                  <a:gd name="T18" fmla="*/ 166 w 928"/>
                  <a:gd name="T19" fmla="*/ 73 h 177"/>
                  <a:gd name="T20" fmla="*/ 187 w 928"/>
                  <a:gd name="T21" fmla="*/ 78 h 177"/>
                  <a:gd name="T22" fmla="*/ 203 w 928"/>
                  <a:gd name="T23" fmla="*/ 78 h 177"/>
                  <a:gd name="T24" fmla="*/ 223 w 928"/>
                  <a:gd name="T25" fmla="*/ 78 h 177"/>
                  <a:gd name="T26" fmla="*/ 239 w 928"/>
                  <a:gd name="T27" fmla="*/ 78 h 177"/>
                  <a:gd name="T28" fmla="*/ 260 w 928"/>
                  <a:gd name="T29" fmla="*/ 83 h 177"/>
                  <a:gd name="T30" fmla="*/ 280 w 928"/>
                  <a:gd name="T31" fmla="*/ 83 h 177"/>
                  <a:gd name="T32" fmla="*/ 296 w 928"/>
                  <a:gd name="T33" fmla="*/ 83 h 177"/>
                  <a:gd name="T34" fmla="*/ 317 w 928"/>
                  <a:gd name="T35" fmla="*/ 83 h 177"/>
                  <a:gd name="T36" fmla="*/ 332 w 928"/>
                  <a:gd name="T37" fmla="*/ 78 h 177"/>
                  <a:gd name="T38" fmla="*/ 353 w 928"/>
                  <a:gd name="T39" fmla="*/ 73 h 177"/>
                  <a:gd name="T40" fmla="*/ 368 w 928"/>
                  <a:gd name="T41" fmla="*/ 68 h 177"/>
                  <a:gd name="T42" fmla="*/ 389 w 928"/>
                  <a:gd name="T43" fmla="*/ 63 h 177"/>
                  <a:gd name="T44" fmla="*/ 410 w 928"/>
                  <a:gd name="T45" fmla="*/ 57 h 177"/>
                  <a:gd name="T46" fmla="*/ 425 w 928"/>
                  <a:gd name="T47" fmla="*/ 52 h 177"/>
                  <a:gd name="T48" fmla="*/ 446 w 928"/>
                  <a:gd name="T49" fmla="*/ 42 h 177"/>
                  <a:gd name="T50" fmla="*/ 462 w 928"/>
                  <a:gd name="T51" fmla="*/ 31 h 177"/>
                  <a:gd name="T52" fmla="*/ 483 w 928"/>
                  <a:gd name="T53" fmla="*/ 26 h 177"/>
                  <a:gd name="T54" fmla="*/ 498 w 928"/>
                  <a:gd name="T55" fmla="*/ 21 h 177"/>
                  <a:gd name="T56" fmla="*/ 519 w 928"/>
                  <a:gd name="T57" fmla="*/ 16 h 177"/>
                  <a:gd name="T58" fmla="*/ 540 w 928"/>
                  <a:gd name="T59" fmla="*/ 6 h 177"/>
                  <a:gd name="T60" fmla="*/ 555 w 928"/>
                  <a:gd name="T61" fmla="*/ 0 h 177"/>
                  <a:gd name="T62" fmla="*/ 576 w 928"/>
                  <a:gd name="T63" fmla="*/ 6 h 177"/>
                  <a:gd name="T64" fmla="*/ 591 w 928"/>
                  <a:gd name="T65" fmla="*/ 31 h 177"/>
                  <a:gd name="T66" fmla="*/ 612 w 928"/>
                  <a:gd name="T67" fmla="*/ 73 h 177"/>
                  <a:gd name="T68" fmla="*/ 628 w 928"/>
                  <a:gd name="T69" fmla="*/ 125 h 177"/>
                  <a:gd name="T70" fmla="*/ 648 w 928"/>
                  <a:gd name="T71" fmla="*/ 166 h 177"/>
                  <a:gd name="T72" fmla="*/ 669 w 928"/>
                  <a:gd name="T73" fmla="*/ 177 h 177"/>
                  <a:gd name="T74" fmla="*/ 685 w 928"/>
                  <a:gd name="T75" fmla="*/ 171 h 177"/>
                  <a:gd name="T76" fmla="*/ 705 w 928"/>
                  <a:gd name="T77" fmla="*/ 156 h 177"/>
                  <a:gd name="T78" fmla="*/ 721 w 928"/>
                  <a:gd name="T79" fmla="*/ 135 h 177"/>
                  <a:gd name="T80" fmla="*/ 742 w 928"/>
                  <a:gd name="T81" fmla="*/ 109 h 177"/>
                  <a:gd name="T82" fmla="*/ 757 w 928"/>
                  <a:gd name="T83" fmla="*/ 88 h 177"/>
                  <a:gd name="T84" fmla="*/ 778 w 928"/>
                  <a:gd name="T85" fmla="*/ 73 h 177"/>
                  <a:gd name="T86" fmla="*/ 799 w 928"/>
                  <a:gd name="T87" fmla="*/ 68 h 177"/>
                  <a:gd name="T88" fmla="*/ 814 w 928"/>
                  <a:gd name="T89" fmla="*/ 68 h 177"/>
                  <a:gd name="T90" fmla="*/ 835 w 928"/>
                  <a:gd name="T91" fmla="*/ 73 h 177"/>
                  <a:gd name="T92" fmla="*/ 851 w 928"/>
                  <a:gd name="T93" fmla="*/ 73 h 177"/>
                  <a:gd name="T94" fmla="*/ 871 w 928"/>
                  <a:gd name="T95" fmla="*/ 78 h 177"/>
                  <a:gd name="T96" fmla="*/ 887 w 928"/>
                  <a:gd name="T97" fmla="*/ 78 h 177"/>
                  <a:gd name="T98" fmla="*/ 908 w 928"/>
                  <a:gd name="T99" fmla="*/ 78 h 177"/>
                  <a:gd name="T100" fmla="*/ 928 w 928"/>
                  <a:gd name="T101" fmla="*/ 7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7">
                    <a:moveTo>
                      <a:pt x="0" y="73"/>
                    </a:moveTo>
                    <a:lnTo>
                      <a:pt x="21" y="73"/>
                    </a:lnTo>
                    <a:lnTo>
                      <a:pt x="37" y="73"/>
                    </a:lnTo>
                    <a:lnTo>
                      <a:pt x="57" y="73"/>
                    </a:lnTo>
                    <a:lnTo>
                      <a:pt x="73" y="73"/>
                    </a:lnTo>
                    <a:lnTo>
                      <a:pt x="94" y="68"/>
                    </a:lnTo>
                    <a:lnTo>
                      <a:pt x="109" y="73"/>
                    </a:lnTo>
                    <a:lnTo>
                      <a:pt x="130" y="73"/>
                    </a:lnTo>
                    <a:lnTo>
                      <a:pt x="151" y="73"/>
                    </a:lnTo>
                    <a:lnTo>
                      <a:pt x="166" y="73"/>
                    </a:lnTo>
                    <a:lnTo>
                      <a:pt x="187" y="78"/>
                    </a:lnTo>
                    <a:lnTo>
                      <a:pt x="203" y="78"/>
                    </a:lnTo>
                    <a:lnTo>
                      <a:pt x="223" y="78"/>
                    </a:lnTo>
                    <a:lnTo>
                      <a:pt x="239" y="78"/>
                    </a:lnTo>
                    <a:lnTo>
                      <a:pt x="260" y="83"/>
                    </a:lnTo>
                    <a:lnTo>
                      <a:pt x="280" y="83"/>
                    </a:lnTo>
                    <a:lnTo>
                      <a:pt x="296" y="83"/>
                    </a:lnTo>
                    <a:lnTo>
                      <a:pt x="317" y="83"/>
                    </a:lnTo>
                    <a:lnTo>
                      <a:pt x="332" y="78"/>
                    </a:lnTo>
                    <a:lnTo>
                      <a:pt x="353" y="73"/>
                    </a:lnTo>
                    <a:lnTo>
                      <a:pt x="368" y="68"/>
                    </a:lnTo>
                    <a:lnTo>
                      <a:pt x="389" y="63"/>
                    </a:lnTo>
                    <a:lnTo>
                      <a:pt x="410" y="57"/>
                    </a:lnTo>
                    <a:lnTo>
                      <a:pt x="425" y="52"/>
                    </a:lnTo>
                    <a:lnTo>
                      <a:pt x="446" y="42"/>
                    </a:lnTo>
                    <a:lnTo>
                      <a:pt x="462" y="31"/>
                    </a:lnTo>
                    <a:lnTo>
                      <a:pt x="483" y="26"/>
                    </a:lnTo>
                    <a:lnTo>
                      <a:pt x="498" y="21"/>
                    </a:lnTo>
                    <a:lnTo>
                      <a:pt x="519" y="16"/>
                    </a:lnTo>
                    <a:lnTo>
                      <a:pt x="540" y="6"/>
                    </a:lnTo>
                    <a:lnTo>
                      <a:pt x="555" y="0"/>
                    </a:lnTo>
                    <a:lnTo>
                      <a:pt x="576" y="6"/>
                    </a:lnTo>
                    <a:lnTo>
                      <a:pt x="591" y="31"/>
                    </a:lnTo>
                    <a:lnTo>
                      <a:pt x="612" y="73"/>
                    </a:lnTo>
                    <a:lnTo>
                      <a:pt x="628" y="125"/>
                    </a:lnTo>
                    <a:lnTo>
                      <a:pt x="648" y="166"/>
                    </a:lnTo>
                    <a:lnTo>
                      <a:pt x="669" y="177"/>
                    </a:lnTo>
                    <a:lnTo>
                      <a:pt x="685" y="171"/>
                    </a:lnTo>
                    <a:lnTo>
                      <a:pt x="705" y="156"/>
                    </a:lnTo>
                    <a:lnTo>
                      <a:pt x="721" y="135"/>
                    </a:lnTo>
                    <a:lnTo>
                      <a:pt x="742" y="109"/>
                    </a:lnTo>
                    <a:lnTo>
                      <a:pt x="757" y="88"/>
                    </a:lnTo>
                    <a:lnTo>
                      <a:pt x="778" y="73"/>
                    </a:lnTo>
                    <a:lnTo>
                      <a:pt x="799" y="68"/>
                    </a:lnTo>
                    <a:lnTo>
                      <a:pt x="814" y="68"/>
                    </a:lnTo>
                    <a:lnTo>
                      <a:pt x="835" y="73"/>
                    </a:lnTo>
                    <a:lnTo>
                      <a:pt x="851" y="73"/>
                    </a:lnTo>
                    <a:lnTo>
                      <a:pt x="871" y="78"/>
                    </a:lnTo>
                    <a:lnTo>
                      <a:pt x="887" y="78"/>
                    </a:lnTo>
                    <a:lnTo>
                      <a:pt x="908" y="78"/>
                    </a:lnTo>
                    <a:lnTo>
                      <a:pt x="928" y="7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8" name="Freeform 280"/>
              <p:cNvSpPr>
                <a:spLocks/>
              </p:cNvSpPr>
              <p:nvPr/>
            </p:nvSpPr>
            <p:spPr bwMode="auto">
              <a:xfrm flipH="1">
                <a:off x="2904" y="2986"/>
                <a:ext cx="239" cy="58"/>
              </a:xfrm>
              <a:custGeom>
                <a:avLst/>
                <a:gdLst>
                  <a:gd name="T0" fmla="*/ 0 w 928"/>
                  <a:gd name="T1" fmla="*/ 73 h 177"/>
                  <a:gd name="T2" fmla="*/ 21 w 928"/>
                  <a:gd name="T3" fmla="*/ 73 h 177"/>
                  <a:gd name="T4" fmla="*/ 37 w 928"/>
                  <a:gd name="T5" fmla="*/ 73 h 177"/>
                  <a:gd name="T6" fmla="*/ 57 w 928"/>
                  <a:gd name="T7" fmla="*/ 73 h 177"/>
                  <a:gd name="T8" fmla="*/ 73 w 928"/>
                  <a:gd name="T9" fmla="*/ 73 h 177"/>
                  <a:gd name="T10" fmla="*/ 94 w 928"/>
                  <a:gd name="T11" fmla="*/ 68 h 177"/>
                  <a:gd name="T12" fmla="*/ 109 w 928"/>
                  <a:gd name="T13" fmla="*/ 73 h 177"/>
                  <a:gd name="T14" fmla="*/ 130 w 928"/>
                  <a:gd name="T15" fmla="*/ 73 h 177"/>
                  <a:gd name="T16" fmla="*/ 151 w 928"/>
                  <a:gd name="T17" fmla="*/ 73 h 177"/>
                  <a:gd name="T18" fmla="*/ 166 w 928"/>
                  <a:gd name="T19" fmla="*/ 73 h 177"/>
                  <a:gd name="T20" fmla="*/ 187 w 928"/>
                  <a:gd name="T21" fmla="*/ 78 h 177"/>
                  <a:gd name="T22" fmla="*/ 203 w 928"/>
                  <a:gd name="T23" fmla="*/ 78 h 177"/>
                  <a:gd name="T24" fmla="*/ 223 w 928"/>
                  <a:gd name="T25" fmla="*/ 78 h 177"/>
                  <a:gd name="T26" fmla="*/ 239 w 928"/>
                  <a:gd name="T27" fmla="*/ 78 h 177"/>
                  <a:gd name="T28" fmla="*/ 260 w 928"/>
                  <a:gd name="T29" fmla="*/ 83 h 177"/>
                  <a:gd name="T30" fmla="*/ 280 w 928"/>
                  <a:gd name="T31" fmla="*/ 83 h 177"/>
                  <a:gd name="T32" fmla="*/ 296 w 928"/>
                  <a:gd name="T33" fmla="*/ 83 h 177"/>
                  <a:gd name="T34" fmla="*/ 317 w 928"/>
                  <a:gd name="T35" fmla="*/ 83 h 177"/>
                  <a:gd name="T36" fmla="*/ 332 w 928"/>
                  <a:gd name="T37" fmla="*/ 78 h 177"/>
                  <a:gd name="T38" fmla="*/ 353 w 928"/>
                  <a:gd name="T39" fmla="*/ 73 h 177"/>
                  <a:gd name="T40" fmla="*/ 368 w 928"/>
                  <a:gd name="T41" fmla="*/ 68 h 177"/>
                  <a:gd name="T42" fmla="*/ 389 w 928"/>
                  <a:gd name="T43" fmla="*/ 63 h 177"/>
                  <a:gd name="T44" fmla="*/ 410 w 928"/>
                  <a:gd name="T45" fmla="*/ 57 h 177"/>
                  <a:gd name="T46" fmla="*/ 425 w 928"/>
                  <a:gd name="T47" fmla="*/ 52 h 177"/>
                  <a:gd name="T48" fmla="*/ 446 w 928"/>
                  <a:gd name="T49" fmla="*/ 42 h 177"/>
                  <a:gd name="T50" fmla="*/ 462 w 928"/>
                  <a:gd name="T51" fmla="*/ 31 h 177"/>
                  <a:gd name="T52" fmla="*/ 483 w 928"/>
                  <a:gd name="T53" fmla="*/ 26 h 177"/>
                  <a:gd name="T54" fmla="*/ 498 w 928"/>
                  <a:gd name="T55" fmla="*/ 21 h 177"/>
                  <a:gd name="T56" fmla="*/ 519 w 928"/>
                  <a:gd name="T57" fmla="*/ 16 h 177"/>
                  <a:gd name="T58" fmla="*/ 540 w 928"/>
                  <a:gd name="T59" fmla="*/ 6 h 177"/>
                  <a:gd name="T60" fmla="*/ 555 w 928"/>
                  <a:gd name="T61" fmla="*/ 0 h 177"/>
                  <a:gd name="T62" fmla="*/ 576 w 928"/>
                  <a:gd name="T63" fmla="*/ 6 h 177"/>
                  <a:gd name="T64" fmla="*/ 591 w 928"/>
                  <a:gd name="T65" fmla="*/ 31 h 177"/>
                  <a:gd name="T66" fmla="*/ 612 w 928"/>
                  <a:gd name="T67" fmla="*/ 73 h 177"/>
                  <a:gd name="T68" fmla="*/ 628 w 928"/>
                  <a:gd name="T69" fmla="*/ 125 h 177"/>
                  <a:gd name="T70" fmla="*/ 648 w 928"/>
                  <a:gd name="T71" fmla="*/ 166 h 177"/>
                  <a:gd name="T72" fmla="*/ 669 w 928"/>
                  <a:gd name="T73" fmla="*/ 177 h 177"/>
                  <a:gd name="T74" fmla="*/ 685 w 928"/>
                  <a:gd name="T75" fmla="*/ 171 h 177"/>
                  <a:gd name="T76" fmla="*/ 705 w 928"/>
                  <a:gd name="T77" fmla="*/ 156 h 177"/>
                  <a:gd name="T78" fmla="*/ 721 w 928"/>
                  <a:gd name="T79" fmla="*/ 135 h 177"/>
                  <a:gd name="T80" fmla="*/ 742 w 928"/>
                  <a:gd name="T81" fmla="*/ 109 h 177"/>
                  <a:gd name="T82" fmla="*/ 757 w 928"/>
                  <a:gd name="T83" fmla="*/ 88 h 177"/>
                  <a:gd name="T84" fmla="*/ 778 w 928"/>
                  <a:gd name="T85" fmla="*/ 73 h 177"/>
                  <a:gd name="T86" fmla="*/ 799 w 928"/>
                  <a:gd name="T87" fmla="*/ 68 h 177"/>
                  <a:gd name="T88" fmla="*/ 814 w 928"/>
                  <a:gd name="T89" fmla="*/ 68 h 177"/>
                  <a:gd name="T90" fmla="*/ 835 w 928"/>
                  <a:gd name="T91" fmla="*/ 73 h 177"/>
                  <a:gd name="T92" fmla="*/ 851 w 928"/>
                  <a:gd name="T93" fmla="*/ 73 h 177"/>
                  <a:gd name="T94" fmla="*/ 871 w 928"/>
                  <a:gd name="T95" fmla="*/ 78 h 177"/>
                  <a:gd name="T96" fmla="*/ 887 w 928"/>
                  <a:gd name="T97" fmla="*/ 78 h 177"/>
                  <a:gd name="T98" fmla="*/ 908 w 928"/>
                  <a:gd name="T99" fmla="*/ 78 h 177"/>
                  <a:gd name="T100" fmla="*/ 928 w 928"/>
                  <a:gd name="T101" fmla="*/ 7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7">
                    <a:moveTo>
                      <a:pt x="0" y="73"/>
                    </a:moveTo>
                    <a:lnTo>
                      <a:pt x="21" y="73"/>
                    </a:lnTo>
                    <a:lnTo>
                      <a:pt x="37" y="73"/>
                    </a:lnTo>
                    <a:lnTo>
                      <a:pt x="57" y="73"/>
                    </a:lnTo>
                    <a:lnTo>
                      <a:pt x="73" y="73"/>
                    </a:lnTo>
                    <a:lnTo>
                      <a:pt x="94" y="68"/>
                    </a:lnTo>
                    <a:lnTo>
                      <a:pt x="109" y="73"/>
                    </a:lnTo>
                    <a:lnTo>
                      <a:pt x="130" y="73"/>
                    </a:lnTo>
                    <a:lnTo>
                      <a:pt x="151" y="73"/>
                    </a:lnTo>
                    <a:lnTo>
                      <a:pt x="166" y="73"/>
                    </a:lnTo>
                    <a:lnTo>
                      <a:pt x="187" y="78"/>
                    </a:lnTo>
                    <a:lnTo>
                      <a:pt x="203" y="78"/>
                    </a:lnTo>
                    <a:lnTo>
                      <a:pt x="223" y="78"/>
                    </a:lnTo>
                    <a:lnTo>
                      <a:pt x="239" y="78"/>
                    </a:lnTo>
                    <a:lnTo>
                      <a:pt x="260" y="83"/>
                    </a:lnTo>
                    <a:lnTo>
                      <a:pt x="280" y="83"/>
                    </a:lnTo>
                    <a:lnTo>
                      <a:pt x="296" y="83"/>
                    </a:lnTo>
                    <a:lnTo>
                      <a:pt x="317" y="83"/>
                    </a:lnTo>
                    <a:lnTo>
                      <a:pt x="332" y="78"/>
                    </a:lnTo>
                    <a:lnTo>
                      <a:pt x="353" y="73"/>
                    </a:lnTo>
                    <a:lnTo>
                      <a:pt x="368" y="68"/>
                    </a:lnTo>
                    <a:lnTo>
                      <a:pt x="389" y="63"/>
                    </a:lnTo>
                    <a:lnTo>
                      <a:pt x="410" y="57"/>
                    </a:lnTo>
                    <a:lnTo>
                      <a:pt x="425" y="52"/>
                    </a:lnTo>
                    <a:lnTo>
                      <a:pt x="446" y="42"/>
                    </a:lnTo>
                    <a:lnTo>
                      <a:pt x="462" y="31"/>
                    </a:lnTo>
                    <a:lnTo>
                      <a:pt x="483" y="26"/>
                    </a:lnTo>
                    <a:lnTo>
                      <a:pt x="498" y="21"/>
                    </a:lnTo>
                    <a:lnTo>
                      <a:pt x="519" y="16"/>
                    </a:lnTo>
                    <a:lnTo>
                      <a:pt x="540" y="6"/>
                    </a:lnTo>
                    <a:lnTo>
                      <a:pt x="555" y="0"/>
                    </a:lnTo>
                    <a:lnTo>
                      <a:pt x="576" y="6"/>
                    </a:lnTo>
                    <a:lnTo>
                      <a:pt x="591" y="31"/>
                    </a:lnTo>
                    <a:lnTo>
                      <a:pt x="612" y="73"/>
                    </a:lnTo>
                    <a:lnTo>
                      <a:pt x="628" y="125"/>
                    </a:lnTo>
                    <a:lnTo>
                      <a:pt x="648" y="166"/>
                    </a:lnTo>
                    <a:lnTo>
                      <a:pt x="669" y="177"/>
                    </a:lnTo>
                    <a:lnTo>
                      <a:pt x="685" y="171"/>
                    </a:lnTo>
                    <a:lnTo>
                      <a:pt x="705" y="156"/>
                    </a:lnTo>
                    <a:lnTo>
                      <a:pt x="721" y="135"/>
                    </a:lnTo>
                    <a:lnTo>
                      <a:pt x="742" y="109"/>
                    </a:lnTo>
                    <a:lnTo>
                      <a:pt x="757" y="88"/>
                    </a:lnTo>
                    <a:lnTo>
                      <a:pt x="778" y="73"/>
                    </a:lnTo>
                    <a:lnTo>
                      <a:pt x="799" y="68"/>
                    </a:lnTo>
                    <a:lnTo>
                      <a:pt x="814" y="68"/>
                    </a:lnTo>
                    <a:lnTo>
                      <a:pt x="835" y="73"/>
                    </a:lnTo>
                    <a:lnTo>
                      <a:pt x="851" y="73"/>
                    </a:lnTo>
                    <a:lnTo>
                      <a:pt x="871" y="78"/>
                    </a:lnTo>
                    <a:lnTo>
                      <a:pt x="887" y="78"/>
                    </a:lnTo>
                    <a:lnTo>
                      <a:pt x="908" y="78"/>
                    </a:lnTo>
                    <a:lnTo>
                      <a:pt x="928" y="7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89" name="Freeform 281"/>
              <p:cNvSpPr>
                <a:spLocks/>
              </p:cNvSpPr>
              <p:nvPr/>
            </p:nvSpPr>
            <p:spPr bwMode="auto">
              <a:xfrm flipH="1">
                <a:off x="2904" y="2902"/>
                <a:ext cx="239" cy="42"/>
              </a:xfrm>
              <a:custGeom>
                <a:avLst/>
                <a:gdLst>
                  <a:gd name="T0" fmla="*/ 0 w 928"/>
                  <a:gd name="T1" fmla="*/ 57 h 130"/>
                  <a:gd name="T2" fmla="*/ 21 w 928"/>
                  <a:gd name="T3" fmla="*/ 57 h 130"/>
                  <a:gd name="T4" fmla="*/ 37 w 928"/>
                  <a:gd name="T5" fmla="*/ 52 h 130"/>
                  <a:gd name="T6" fmla="*/ 57 w 928"/>
                  <a:gd name="T7" fmla="*/ 52 h 130"/>
                  <a:gd name="T8" fmla="*/ 73 w 928"/>
                  <a:gd name="T9" fmla="*/ 52 h 130"/>
                  <a:gd name="T10" fmla="*/ 94 w 928"/>
                  <a:gd name="T11" fmla="*/ 57 h 130"/>
                  <a:gd name="T12" fmla="*/ 109 w 928"/>
                  <a:gd name="T13" fmla="*/ 57 h 130"/>
                  <a:gd name="T14" fmla="*/ 130 w 928"/>
                  <a:gd name="T15" fmla="*/ 57 h 130"/>
                  <a:gd name="T16" fmla="*/ 151 w 928"/>
                  <a:gd name="T17" fmla="*/ 57 h 130"/>
                  <a:gd name="T18" fmla="*/ 166 w 928"/>
                  <a:gd name="T19" fmla="*/ 57 h 130"/>
                  <a:gd name="T20" fmla="*/ 187 w 928"/>
                  <a:gd name="T21" fmla="*/ 62 h 130"/>
                  <a:gd name="T22" fmla="*/ 203 w 928"/>
                  <a:gd name="T23" fmla="*/ 62 h 130"/>
                  <a:gd name="T24" fmla="*/ 223 w 928"/>
                  <a:gd name="T25" fmla="*/ 57 h 130"/>
                  <a:gd name="T26" fmla="*/ 239 w 928"/>
                  <a:gd name="T27" fmla="*/ 57 h 130"/>
                  <a:gd name="T28" fmla="*/ 260 w 928"/>
                  <a:gd name="T29" fmla="*/ 57 h 130"/>
                  <a:gd name="T30" fmla="*/ 280 w 928"/>
                  <a:gd name="T31" fmla="*/ 57 h 130"/>
                  <a:gd name="T32" fmla="*/ 296 w 928"/>
                  <a:gd name="T33" fmla="*/ 57 h 130"/>
                  <a:gd name="T34" fmla="*/ 317 w 928"/>
                  <a:gd name="T35" fmla="*/ 57 h 130"/>
                  <a:gd name="T36" fmla="*/ 332 w 928"/>
                  <a:gd name="T37" fmla="*/ 52 h 130"/>
                  <a:gd name="T38" fmla="*/ 353 w 928"/>
                  <a:gd name="T39" fmla="*/ 47 h 130"/>
                  <a:gd name="T40" fmla="*/ 368 w 928"/>
                  <a:gd name="T41" fmla="*/ 42 h 130"/>
                  <a:gd name="T42" fmla="*/ 389 w 928"/>
                  <a:gd name="T43" fmla="*/ 31 h 130"/>
                  <a:gd name="T44" fmla="*/ 410 w 928"/>
                  <a:gd name="T45" fmla="*/ 26 h 130"/>
                  <a:gd name="T46" fmla="*/ 425 w 928"/>
                  <a:gd name="T47" fmla="*/ 26 h 130"/>
                  <a:gd name="T48" fmla="*/ 446 w 928"/>
                  <a:gd name="T49" fmla="*/ 21 h 130"/>
                  <a:gd name="T50" fmla="*/ 462 w 928"/>
                  <a:gd name="T51" fmla="*/ 16 h 130"/>
                  <a:gd name="T52" fmla="*/ 483 w 928"/>
                  <a:gd name="T53" fmla="*/ 5 h 130"/>
                  <a:gd name="T54" fmla="*/ 498 w 928"/>
                  <a:gd name="T55" fmla="*/ 0 h 130"/>
                  <a:gd name="T56" fmla="*/ 519 w 928"/>
                  <a:gd name="T57" fmla="*/ 5 h 130"/>
                  <a:gd name="T58" fmla="*/ 540 w 928"/>
                  <a:gd name="T59" fmla="*/ 21 h 130"/>
                  <a:gd name="T60" fmla="*/ 555 w 928"/>
                  <a:gd name="T61" fmla="*/ 57 h 130"/>
                  <a:gd name="T62" fmla="*/ 576 w 928"/>
                  <a:gd name="T63" fmla="*/ 93 h 130"/>
                  <a:gd name="T64" fmla="*/ 591 w 928"/>
                  <a:gd name="T65" fmla="*/ 119 h 130"/>
                  <a:gd name="T66" fmla="*/ 612 w 928"/>
                  <a:gd name="T67" fmla="*/ 130 h 130"/>
                  <a:gd name="T68" fmla="*/ 628 w 928"/>
                  <a:gd name="T69" fmla="*/ 125 h 130"/>
                  <a:gd name="T70" fmla="*/ 648 w 928"/>
                  <a:gd name="T71" fmla="*/ 109 h 130"/>
                  <a:gd name="T72" fmla="*/ 669 w 928"/>
                  <a:gd name="T73" fmla="*/ 93 h 130"/>
                  <a:gd name="T74" fmla="*/ 685 w 928"/>
                  <a:gd name="T75" fmla="*/ 78 h 130"/>
                  <a:gd name="T76" fmla="*/ 705 w 928"/>
                  <a:gd name="T77" fmla="*/ 68 h 130"/>
                  <a:gd name="T78" fmla="*/ 721 w 928"/>
                  <a:gd name="T79" fmla="*/ 62 h 130"/>
                  <a:gd name="T80" fmla="*/ 742 w 928"/>
                  <a:gd name="T81" fmla="*/ 57 h 130"/>
                  <a:gd name="T82" fmla="*/ 757 w 928"/>
                  <a:gd name="T83" fmla="*/ 57 h 130"/>
                  <a:gd name="T84" fmla="*/ 778 w 928"/>
                  <a:gd name="T85" fmla="*/ 52 h 130"/>
                  <a:gd name="T86" fmla="*/ 799 w 928"/>
                  <a:gd name="T87" fmla="*/ 52 h 130"/>
                  <a:gd name="T88" fmla="*/ 814 w 928"/>
                  <a:gd name="T89" fmla="*/ 57 h 130"/>
                  <a:gd name="T90" fmla="*/ 835 w 928"/>
                  <a:gd name="T91" fmla="*/ 57 h 130"/>
                  <a:gd name="T92" fmla="*/ 851 w 928"/>
                  <a:gd name="T93" fmla="*/ 57 h 130"/>
                  <a:gd name="T94" fmla="*/ 871 w 928"/>
                  <a:gd name="T95" fmla="*/ 57 h 130"/>
                  <a:gd name="T96" fmla="*/ 887 w 928"/>
                  <a:gd name="T97" fmla="*/ 57 h 130"/>
                  <a:gd name="T98" fmla="*/ 908 w 928"/>
                  <a:gd name="T99" fmla="*/ 57 h 130"/>
                  <a:gd name="T100" fmla="*/ 928 w 928"/>
                  <a:gd name="T101"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57"/>
                    </a:moveTo>
                    <a:lnTo>
                      <a:pt x="21" y="57"/>
                    </a:lnTo>
                    <a:lnTo>
                      <a:pt x="37" y="52"/>
                    </a:lnTo>
                    <a:lnTo>
                      <a:pt x="57" y="52"/>
                    </a:lnTo>
                    <a:lnTo>
                      <a:pt x="73" y="52"/>
                    </a:lnTo>
                    <a:lnTo>
                      <a:pt x="94" y="57"/>
                    </a:lnTo>
                    <a:lnTo>
                      <a:pt x="109" y="57"/>
                    </a:lnTo>
                    <a:lnTo>
                      <a:pt x="130" y="57"/>
                    </a:lnTo>
                    <a:lnTo>
                      <a:pt x="151" y="57"/>
                    </a:lnTo>
                    <a:lnTo>
                      <a:pt x="166" y="57"/>
                    </a:lnTo>
                    <a:lnTo>
                      <a:pt x="187" y="62"/>
                    </a:lnTo>
                    <a:lnTo>
                      <a:pt x="203" y="62"/>
                    </a:lnTo>
                    <a:lnTo>
                      <a:pt x="223" y="57"/>
                    </a:lnTo>
                    <a:lnTo>
                      <a:pt x="239" y="57"/>
                    </a:lnTo>
                    <a:lnTo>
                      <a:pt x="260" y="57"/>
                    </a:lnTo>
                    <a:lnTo>
                      <a:pt x="280" y="57"/>
                    </a:lnTo>
                    <a:lnTo>
                      <a:pt x="296" y="57"/>
                    </a:lnTo>
                    <a:lnTo>
                      <a:pt x="317" y="57"/>
                    </a:lnTo>
                    <a:lnTo>
                      <a:pt x="332" y="52"/>
                    </a:lnTo>
                    <a:lnTo>
                      <a:pt x="353" y="47"/>
                    </a:lnTo>
                    <a:lnTo>
                      <a:pt x="368" y="42"/>
                    </a:lnTo>
                    <a:lnTo>
                      <a:pt x="389" y="31"/>
                    </a:lnTo>
                    <a:lnTo>
                      <a:pt x="410" y="26"/>
                    </a:lnTo>
                    <a:lnTo>
                      <a:pt x="425" y="26"/>
                    </a:lnTo>
                    <a:lnTo>
                      <a:pt x="446" y="21"/>
                    </a:lnTo>
                    <a:lnTo>
                      <a:pt x="462" y="16"/>
                    </a:lnTo>
                    <a:lnTo>
                      <a:pt x="483" y="5"/>
                    </a:lnTo>
                    <a:lnTo>
                      <a:pt x="498" y="0"/>
                    </a:lnTo>
                    <a:lnTo>
                      <a:pt x="519" y="5"/>
                    </a:lnTo>
                    <a:lnTo>
                      <a:pt x="540" y="21"/>
                    </a:lnTo>
                    <a:lnTo>
                      <a:pt x="555" y="57"/>
                    </a:lnTo>
                    <a:lnTo>
                      <a:pt x="576" y="93"/>
                    </a:lnTo>
                    <a:lnTo>
                      <a:pt x="591" y="119"/>
                    </a:lnTo>
                    <a:lnTo>
                      <a:pt x="612" y="130"/>
                    </a:lnTo>
                    <a:lnTo>
                      <a:pt x="628" y="125"/>
                    </a:lnTo>
                    <a:lnTo>
                      <a:pt x="648" y="109"/>
                    </a:lnTo>
                    <a:lnTo>
                      <a:pt x="669" y="93"/>
                    </a:lnTo>
                    <a:lnTo>
                      <a:pt x="685" y="78"/>
                    </a:lnTo>
                    <a:lnTo>
                      <a:pt x="705" y="68"/>
                    </a:lnTo>
                    <a:lnTo>
                      <a:pt x="721" y="62"/>
                    </a:lnTo>
                    <a:lnTo>
                      <a:pt x="742" y="57"/>
                    </a:lnTo>
                    <a:lnTo>
                      <a:pt x="757" y="57"/>
                    </a:lnTo>
                    <a:lnTo>
                      <a:pt x="778" y="52"/>
                    </a:lnTo>
                    <a:lnTo>
                      <a:pt x="799" y="52"/>
                    </a:lnTo>
                    <a:lnTo>
                      <a:pt x="814" y="57"/>
                    </a:lnTo>
                    <a:lnTo>
                      <a:pt x="835" y="57"/>
                    </a:lnTo>
                    <a:lnTo>
                      <a:pt x="851" y="57"/>
                    </a:lnTo>
                    <a:lnTo>
                      <a:pt x="871" y="57"/>
                    </a:lnTo>
                    <a:lnTo>
                      <a:pt x="887" y="57"/>
                    </a:lnTo>
                    <a:lnTo>
                      <a:pt x="908" y="57"/>
                    </a:lnTo>
                    <a:lnTo>
                      <a:pt x="928" y="5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0" name="Freeform 282"/>
              <p:cNvSpPr>
                <a:spLocks/>
              </p:cNvSpPr>
              <p:nvPr/>
            </p:nvSpPr>
            <p:spPr bwMode="auto">
              <a:xfrm flipH="1">
                <a:off x="2904" y="2902"/>
                <a:ext cx="239" cy="42"/>
              </a:xfrm>
              <a:custGeom>
                <a:avLst/>
                <a:gdLst>
                  <a:gd name="T0" fmla="*/ 0 w 928"/>
                  <a:gd name="T1" fmla="*/ 57 h 130"/>
                  <a:gd name="T2" fmla="*/ 21 w 928"/>
                  <a:gd name="T3" fmla="*/ 57 h 130"/>
                  <a:gd name="T4" fmla="*/ 37 w 928"/>
                  <a:gd name="T5" fmla="*/ 52 h 130"/>
                  <a:gd name="T6" fmla="*/ 57 w 928"/>
                  <a:gd name="T7" fmla="*/ 52 h 130"/>
                  <a:gd name="T8" fmla="*/ 73 w 928"/>
                  <a:gd name="T9" fmla="*/ 52 h 130"/>
                  <a:gd name="T10" fmla="*/ 94 w 928"/>
                  <a:gd name="T11" fmla="*/ 57 h 130"/>
                  <a:gd name="T12" fmla="*/ 109 w 928"/>
                  <a:gd name="T13" fmla="*/ 57 h 130"/>
                  <a:gd name="T14" fmla="*/ 130 w 928"/>
                  <a:gd name="T15" fmla="*/ 57 h 130"/>
                  <a:gd name="T16" fmla="*/ 151 w 928"/>
                  <a:gd name="T17" fmla="*/ 57 h 130"/>
                  <a:gd name="T18" fmla="*/ 166 w 928"/>
                  <a:gd name="T19" fmla="*/ 57 h 130"/>
                  <a:gd name="T20" fmla="*/ 187 w 928"/>
                  <a:gd name="T21" fmla="*/ 62 h 130"/>
                  <a:gd name="T22" fmla="*/ 203 w 928"/>
                  <a:gd name="T23" fmla="*/ 62 h 130"/>
                  <a:gd name="T24" fmla="*/ 223 w 928"/>
                  <a:gd name="T25" fmla="*/ 57 h 130"/>
                  <a:gd name="T26" fmla="*/ 239 w 928"/>
                  <a:gd name="T27" fmla="*/ 57 h 130"/>
                  <a:gd name="T28" fmla="*/ 260 w 928"/>
                  <a:gd name="T29" fmla="*/ 57 h 130"/>
                  <a:gd name="T30" fmla="*/ 280 w 928"/>
                  <a:gd name="T31" fmla="*/ 57 h 130"/>
                  <a:gd name="T32" fmla="*/ 296 w 928"/>
                  <a:gd name="T33" fmla="*/ 57 h 130"/>
                  <a:gd name="T34" fmla="*/ 317 w 928"/>
                  <a:gd name="T35" fmla="*/ 57 h 130"/>
                  <a:gd name="T36" fmla="*/ 332 w 928"/>
                  <a:gd name="T37" fmla="*/ 52 h 130"/>
                  <a:gd name="T38" fmla="*/ 353 w 928"/>
                  <a:gd name="T39" fmla="*/ 47 h 130"/>
                  <a:gd name="T40" fmla="*/ 368 w 928"/>
                  <a:gd name="T41" fmla="*/ 42 h 130"/>
                  <a:gd name="T42" fmla="*/ 389 w 928"/>
                  <a:gd name="T43" fmla="*/ 31 h 130"/>
                  <a:gd name="T44" fmla="*/ 410 w 928"/>
                  <a:gd name="T45" fmla="*/ 26 h 130"/>
                  <a:gd name="T46" fmla="*/ 425 w 928"/>
                  <a:gd name="T47" fmla="*/ 26 h 130"/>
                  <a:gd name="T48" fmla="*/ 446 w 928"/>
                  <a:gd name="T49" fmla="*/ 21 h 130"/>
                  <a:gd name="T50" fmla="*/ 462 w 928"/>
                  <a:gd name="T51" fmla="*/ 16 h 130"/>
                  <a:gd name="T52" fmla="*/ 483 w 928"/>
                  <a:gd name="T53" fmla="*/ 5 h 130"/>
                  <a:gd name="T54" fmla="*/ 498 w 928"/>
                  <a:gd name="T55" fmla="*/ 0 h 130"/>
                  <a:gd name="T56" fmla="*/ 519 w 928"/>
                  <a:gd name="T57" fmla="*/ 5 h 130"/>
                  <a:gd name="T58" fmla="*/ 540 w 928"/>
                  <a:gd name="T59" fmla="*/ 21 h 130"/>
                  <a:gd name="T60" fmla="*/ 555 w 928"/>
                  <a:gd name="T61" fmla="*/ 57 h 130"/>
                  <a:gd name="T62" fmla="*/ 576 w 928"/>
                  <a:gd name="T63" fmla="*/ 93 h 130"/>
                  <a:gd name="T64" fmla="*/ 591 w 928"/>
                  <a:gd name="T65" fmla="*/ 119 h 130"/>
                  <a:gd name="T66" fmla="*/ 612 w 928"/>
                  <a:gd name="T67" fmla="*/ 130 h 130"/>
                  <a:gd name="T68" fmla="*/ 628 w 928"/>
                  <a:gd name="T69" fmla="*/ 125 h 130"/>
                  <a:gd name="T70" fmla="*/ 648 w 928"/>
                  <a:gd name="T71" fmla="*/ 109 h 130"/>
                  <a:gd name="T72" fmla="*/ 669 w 928"/>
                  <a:gd name="T73" fmla="*/ 93 h 130"/>
                  <a:gd name="T74" fmla="*/ 685 w 928"/>
                  <a:gd name="T75" fmla="*/ 78 h 130"/>
                  <a:gd name="T76" fmla="*/ 705 w 928"/>
                  <a:gd name="T77" fmla="*/ 68 h 130"/>
                  <a:gd name="T78" fmla="*/ 721 w 928"/>
                  <a:gd name="T79" fmla="*/ 62 h 130"/>
                  <a:gd name="T80" fmla="*/ 742 w 928"/>
                  <a:gd name="T81" fmla="*/ 57 h 130"/>
                  <a:gd name="T82" fmla="*/ 757 w 928"/>
                  <a:gd name="T83" fmla="*/ 57 h 130"/>
                  <a:gd name="T84" fmla="*/ 778 w 928"/>
                  <a:gd name="T85" fmla="*/ 52 h 130"/>
                  <a:gd name="T86" fmla="*/ 799 w 928"/>
                  <a:gd name="T87" fmla="*/ 52 h 130"/>
                  <a:gd name="T88" fmla="*/ 814 w 928"/>
                  <a:gd name="T89" fmla="*/ 57 h 130"/>
                  <a:gd name="T90" fmla="*/ 835 w 928"/>
                  <a:gd name="T91" fmla="*/ 57 h 130"/>
                  <a:gd name="T92" fmla="*/ 851 w 928"/>
                  <a:gd name="T93" fmla="*/ 57 h 130"/>
                  <a:gd name="T94" fmla="*/ 871 w 928"/>
                  <a:gd name="T95" fmla="*/ 57 h 130"/>
                  <a:gd name="T96" fmla="*/ 887 w 928"/>
                  <a:gd name="T97" fmla="*/ 57 h 130"/>
                  <a:gd name="T98" fmla="*/ 908 w 928"/>
                  <a:gd name="T99" fmla="*/ 57 h 130"/>
                  <a:gd name="T100" fmla="*/ 928 w 928"/>
                  <a:gd name="T101"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30">
                    <a:moveTo>
                      <a:pt x="0" y="57"/>
                    </a:moveTo>
                    <a:lnTo>
                      <a:pt x="21" y="57"/>
                    </a:lnTo>
                    <a:lnTo>
                      <a:pt x="37" y="52"/>
                    </a:lnTo>
                    <a:lnTo>
                      <a:pt x="57" y="52"/>
                    </a:lnTo>
                    <a:lnTo>
                      <a:pt x="73" y="52"/>
                    </a:lnTo>
                    <a:lnTo>
                      <a:pt x="94" y="57"/>
                    </a:lnTo>
                    <a:lnTo>
                      <a:pt x="109" y="57"/>
                    </a:lnTo>
                    <a:lnTo>
                      <a:pt x="130" y="57"/>
                    </a:lnTo>
                    <a:lnTo>
                      <a:pt x="151" y="57"/>
                    </a:lnTo>
                    <a:lnTo>
                      <a:pt x="166" y="57"/>
                    </a:lnTo>
                    <a:lnTo>
                      <a:pt x="187" y="62"/>
                    </a:lnTo>
                    <a:lnTo>
                      <a:pt x="203" y="62"/>
                    </a:lnTo>
                    <a:lnTo>
                      <a:pt x="223" y="57"/>
                    </a:lnTo>
                    <a:lnTo>
                      <a:pt x="239" y="57"/>
                    </a:lnTo>
                    <a:lnTo>
                      <a:pt x="260" y="57"/>
                    </a:lnTo>
                    <a:lnTo>
                      <a:pt x="280" y="57"/>
                    </a:lnTo>
                    <a:lnTo>
                      <a:pt x="296" y="57"/>
                    </a:lnTo>
                    <a:lnTo>
                      <a:pt x="317" y="57"/>
                    </a:lnTo>
                    <a:lnTo>
                      <a:pt x="332" y="52"/>
                    </a:lnTo>
                    <a:lnTo>
                      <a:pt x="353" y="47"/>
                    </a:lnTo>
                    <a:lnTo>
                      <a:pt x="368" y="42"/>
                    </a:lnTo>
                    <a:lnTo>
                      <a:pt x="389" y="31"/>
                    </a:lnTo>
                    <a:lnTo>
                      <a:pt x="410" y="26"/>
                    </a:lnTo>
                    <a:lnTo>
                      <a:pt x="425" y="26"/>
                    </a:lnTo>
                    <a:lnTo>
                      <a:pt x="446" y="21"/>
                    </a:lnTo>
                    <a:lnTo>
                      <a:pt x="462" y="16"/>
                    </a:lnTo>
                    <a:lnTo>
                      <a:pt x="483" y="5"/>
                    </a:lnTo>
                    <a:lnTo>
                      <a:pt x="498" y="0"/>
                    </a:lnTo>
                    <a:lnTo>
                      <a:pt x="519" y="5"/>
                    </a:lnTo>
                    <a:lnTo>
                      <a:pt x="540" y="21"/>
                    </a:lnTo>
                    <a:lnTo>
                      <a:pt x="555" y="57"/>
                    </a:lnTo>
                    <a:lnTo>
                      <a:pt x="576" y="93"/>
                    </a:lnTo>
                    <a:lnTo>
                      <a:pt x="591" y="119"/>
                    </a:lnTo>
                    <a:lnTo>
                      <a:pt x="612" y="130"/>
                    </a:lnTo>
                    <a:lnTo>
                      <a:pt x="628" y="125"/>
                    </a:lnTo>
                    <a:lnTo>
                      <a:pt x="648" y="109"/>
                    </a:lnTo>
                    <a:lnTo>
                      <a:pt x="669" y="93"/>
                    </a:lnTo>
                    <a:lnTo>
                      <a:pt x="685" y="78"/>
                    </a:lnTo>
                    <a:lnTo>
                      <a:pt x="705" y="68"/>
                    </a:lnTo>
                    <a:lnTo>
                      <a:pt x="721" y="62"/>
                    </a:lnTo>
                    <a:lnTo>
                      <a:pt x="742" y="57"/>
                    </a:lnTo>
                    <a:lnTo>
                      <a:pt x="757" y="57"/>
                    </a:lnTo>
                    <a:lnTo>
                      <a:pt x="778" y="52"/>
                    </a:lnTo>
                    <a:lnTo>
                      <a:pt x="799" y="52"/>
                    </a:lnTo>
                    <a:lnTo>
                      <a:pt x="814" y="57"/>
                    </a:lnTo>
                    <a:lnTo>
                      <a:pt x="835" y="57"/>
                    </a:lnTo>
                    <a:lnTo>
                      <a:pt x="851" y="57"/>
                    </a:lnTo>
                    <a:lnTo>
                      <a:pt x="871" y="57"/>
                    </a:lnTo>
                    <a:lnTo>
                      <a:pt x="887" y="57"/>
                    </a:lnTo>
                    <a:lnTo>
                      <a:pt x="908" y="57"/>
                    </a:lnTo>
                    <a:lnTo>
                      <a:pt x="928" y="5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1" name="Freeform 283"/>
              <p:cNvSpPr>
                <a:spLocks/>
              </p:cNvSpPr>
              <p:nvPr/>
            </p:nvSpPr>
            <p:spPr bwMode="auto">
              <a:xfrm flipH="1">
                <a:off x="2904" y="2810"/>
                <a:ext cx="239" cy="48"/>
              </a:xfrm>
              <a:custGeom>
                <a:avLst/>
                <a:gdLst>
                  <a:gd name="T0" fmla="*/ 0 w 928"/>
                  <a:gd name="T1" fmla="*/ 57 h 145"/>
                  <a:gd name="T2" fmla="*/ 21 w 928"/>
                  <a:gd name="T3" fmla="*/ 57 h 145"/>
                  <a:gd name="T4" fmla="*/ 37 w 928"/>
                  <a:gd name="T5" fmla="*/ 57 h 145"/>
                  <a:gd name="T6" fmla="*/ 57 w 928"/>
                  <a:gd name="T7" fmla="*/ 57 h 145"/>
                  <a:gd name="T8" fmla="*/ 73 w 928"/>
                  <a:gd name="T9" fmla="*/ 57 h 145"/>
                  <a:gd name="T10" fmla="*/ 94 w 928"/>
                  <a:gd name="T11" fmla="*/ 57 h 145"/>
                  <a:gd name="T12" fmla="*/ 109 w 928"/>
                  <a:gd name="T13" fmla="*/ 62 h 145"/>
                  <a:gd name="T14" fmla="*/ 130 w 928"/>
                  <a:gd name="T15" fmla="*/ 57 h 145"/>
                  <a:gd name="T16" fmla="*/ 151 w 928"/>
                  <a:gd name="T17" fmla="*/ 62 h 145"/>
                  <a:gd name="T18" fmla="*/ 166 w 928"/>
                  <a:gd name="T19" fmla="*/ 62 h 145"/>
                  <a:gd name="T20" fmla="*/ 187 w 928"/>
                  <a:gd name="T21" fmla="*/ 62 h 145"/>
                  <a:gd name="T22" fmla="*/ 203 w 928"/>
                  <a:gd name="T23" fmla="*/ 62 h 145"/>
                  <a:gd name="T24" fmla="*/ 223 w 928"/>
                  <a:gd name="T25" fmla="*/ 62 h 145"/>
                  <a:gd name="T26" fmla="*/ 239 w 928"/>
                  <a:gd name="T27" fmla="*/ 62 h 145"/>
                  <a:gd name="T28" fmla="*/ 260 w 928"/>
                  <a:gd name="T29" fmla="*/ 62 h 145"/>
                  <a:gd name="T30" fmla="*/ 280 w 928"/>
                  <a:gd name="T31" fmla="*/ 57 h 145"/>
                  <a:gd name="T32" fmla="*/ 296 w 928"/>
                  <a:gd name="T33" fmla="*/ 47 h 145"/>
                  <a:gd name="T34" fmla="*/ 317 w 928"/>
                  <a:gd name="T35" fmla="*/ 42 h 145"/>
                  <a:gd name="T36" fmla="*/ 332 w 928"/>
                  <a:gd name="T37" fmla="*/ 31 h 145"/>
                  <a:gd name="T38" fmla="*/ 353 w 928"/>
                  <a:gd name="T39" fmla="*/ 21 h 145"/>
                  <a:gd name="T40" fmla="*/ 368 w 928"/>
                  <a:gd name="T41" fmla="*/ 11 h 145"/>
                  <a:gd name="T42" fmla="*/ 389 w 928"/>
                  <a:gd name="T43" fmla="*/ 11 h 145"/>
                  <a:gd name="T44" fmla="*/ 410 w 928"/>
                  <a:gd name="T45" fmla="*/ 11 h 145"/>
                  <a:gd name="T46" fmla="*/ 425 w 928"/>
                  <a:gd name="T47" fmla="*/ 5 h 145"/>
                  <a:gd name="T48" fmla="*/ 446 w 928"/>
                  <a:gd name="T49" fmla="*/ 0 h 145"/>
                  <a:gd name="T50" fmla="*/ 462 w 928"/>
                  <a:gd name="T51" fmla="*/ 0 h 145"/>
                  <a:gd name="T52" fmla="*/ 483 w 928"/>
                  <a:gd name="T53" fmla="*/ 16 h 145"/>
                  <a:gd name="T54" fmla="*/ 498 w 928"/>
                  <a:gd name="T55" fmla="*/ 42 h 145"/>
                  <a:gd name="T56" fmla="*/ 519 w 928"/>
                  <a:gd name="T57" fmla="*/ 83 h 145"/>
                  <a:gd name="T58" fmla="*/ 540 w 928"/>
                  <a:gd name="T59" fmla="*/ 125 h 145"/>
                  <a:gd name="T60" fmla="*/ 555 w 928"/>
                  <a:gd name="T61" fmla="*/ 145 h 145"/>
                  <a:gd name="T62" fmla="*/ 576 w 928"/>
                  <a:gd name="T63" fmla="*/ 140 h 145"/>
                  <a:gd name="T64" fmla="*/ 591 w 928"/>
                  <a:gd name="T65" fmla="*/ 130 h 145"/>
                  <a:gd name="T66" fmla="*/ 612 w 928"/>
                  <a:gd name="T67" fmla="*/ 119 h 145"/>
                  <a:gd name="T68" fmla="*/ 628 w 928"/>
                  <a:gd name="T69" fmla="*/ 104 h 145"/>
                  <a:gd name="T70" fmla="*/ 648 w 928"/>
                  <a:gd name="T71" fmla="*/ 88 h 145"/>
                  <a:gd name="T72" fmla="*/ 669 w 928"/>
                  <a:gd name="T73" fmla="*/ 78 h 145"/>
                  <a:gd name="T74" fmla="*/ 685 w 928"/>
                  <a:gd name="T75" fmla="*/ 73 h 145"/>
                  <a:gd name="T76" fmla="*/ 705 w 928"/>
                  <a:gd name="T77" fmla="*/ 68 h 145"/>
                  <a:gd name="T78" fmla="*/ 721 w 928"/>
                  <a:gd name="T79" fmla="*/ 62 h 145"/>
                  <a:gd name="T80" fmla="*/ 742 w 928"/>
                  <a:gd name="T81" fmla="*/ 57 h 145"/>
                  <a:gd name="T82" fmla="*/ 757 w 928"/>
                  <a:gd name="T83" fmla="*/ 57 h 145"/>
                  <a:gd name="T84" fmla="*/ 778 w 928"/>
                  <a:gd name="T85" fmla="*/ 52 h 145"/>
                  <a:gd name="T86" fmla="*/ 799 w 928"/>
                  <a:gd name="T87" fmla="*/ 57 h 145"/>
                  <a:gd name="T88" fmla="*/ 814 w 928"/>
                  <a:gd name="T89" fmla="*/ 57 h 145"/>
                  <a:gd name="T90" fmla="*/ 835 w 928"/>
                  <a:gd name="T91" fmla="*/ 57 h 145"/>
                  <a:gd name="T92" fmla="*/ 851 w 928"/>
                  <a:gd name="T93" fmla="*/ 57 h 145"/>
                  <a:gd name="T94" fmla="*/ 871 w 928"/>
                  <a:gd name="T95" fmla="*/ 57 h 145"/>
                  <a:gd name="T96" fmla="*/ 887 w 928"/>
                  <a:gd name="T97" fmla="*/ 57 h 145"/>
                  <a:gd name="T98" fmla="*/ 908 w 928"/>
                  <a:gd name="T99" fmla="*/ 57 h 145"/>
                  <a:gd name="T100" fmla="*/ 928 w 928"/>
                  <a:gd name="T101"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5">
                    <a:moveTo>
                      <a:pt x="0" y="57"/>
                    </a:moveTo>
                    <a:lnTo>
                      <a:pt x="21" y="57"/>
                    </a:lnTo>
                    <a:lnTo>
                      <a:pt x="37" y="57"/>
                    </a:lnTo>
                    <a:lnTo>
                      <a:pt x="57" y="57"/>
                    </a:lnTo>
                    <a:lnTo>
                      <a:pt x="73" y="57"/>
                    </a:lnTo>
                    <a:lnTo>
                      <a:pt x="94" y="57"/>
                    </a:lnTo>
                    <a:lnTo>
                      <a:pt x="109" y="62"/>
                    </a:lnTo>
                    <a:lnTo>
                      <a:pt x="130" y="57"/>
                    </a:lnTo>
                    <a:lnTo>
                      <a:pt x="151" y="62"/>
                    </a:lnTo>
                    <a:lnTo>
                      <a:pt x="166" y="62"/>
                    </a:lnTo>
                    <a:lnTo>
                      <a:pt x="187" y="62"/>
                    </a:lnTo>
                    <a:lnTo>
                      <a:pt x="203" y="62"/>
                    </a:lnTo>
                    <a:lnTo>
                      <a:pt x="223" y="62"/>
                    </a:lnTo>
                    <a:lnTo>
                      <a:pt x="239" y="62"/>
                    </a:lnTo>
                    <a:lnTo>
                      <a:pt x="260" y="62"/>
                    </a:lnTo>
                    <a:lnTo>
                      <a:pt x="280" y="57"/>
                    </a:lnTo>
                    <a:lnTo>
                      <a:pt x="296" y="47"/>
                    </a:lnTo>
                    <a:lnTo>
                      <a:pt x="317" y="42"/>
                    </a:lnTo>
                    <a:lnTo>
                      <a:pt x="332" y="31"/>
                    </a:lnTo>
                    <a:lnTo>
                      <a:pt x="353" y="21"/>
                    </a:lnTo>
                    <a:lnTo>
                      <a:pt x="368" y="11"/>
                    </a:lnTo>
                    <a:lnTo>
                      <a:pt x="389" y="11"/>
                    </a:lnTo>
                    <a:lnTo>
                      <a:pt x="410" y="11"/>
                    </a:lnTo>
                    <a:lnTo>
                      <a:pt x="425" y="5"/>
                    </a:lnTo>
                    <a:lnTo>
                      <a:pt x="446" y="0"/>
                    </a:lnTo>
                    <a:lnTo>
                      <a:pt x="462" y="0"/>
                    </a:lnTo>
                    <a:lnTo>
                      <a:pt x="483" y="16"/>
                    </a:lnTo>
                    <a:lnTo>
                      <a:pt x="498" y="42"/>
                    </a:lnTo>
                    <a:lnTo>
                      <a:pt x="519" y="83"/>
                    </a:lnTo>
                    <a:lnTo>
                      <a:pt x="540" y="125"/>
                    </a:lnTo>
                    <a:lnTo>
                      <a:pt x="555" y="145"/>
                    </a:lnTo>
                    <a:lnTo>
                      <a:pt x="576" y="140"/>
                    </a:lnTo>
                    <a:lnTo>
                      <a:pt x="591" y="130"/>
                    </a:lnTo>
                    <a:lnTo>
                      <a:pt x="612" y="119"/>
                    </a:lnTo>
                    <a:lnTo>
                      <a:pt x="628" y="104"/>
                    </a:lnTo>
                    <a:lnTo>
                      <a:pt x="648" y="88"/>
                    </a:lnTo>
                    <a:lnTo>
                      <a:pt x="669" y="78"/>
                    </a:lnTo>
                    <a:lnTo>
                      <a:pt x="685" y="73"/>
                    </a:lnTo>
                    <a:lnTo>
                      <a:pt x="705" y="68"/>
                    </a:lnTo>
                    <a:lnTo>
                      <a:pt x="721" y="62"/>
                    </a:lnTo>
                    <a:lnTo>
                      <a:pt x="742" y="57"/>
                    </a:lnTo>
                    <a:lnTo>
                      <a:pt x="757" y="57"/>
                    </a:lnTo>
                    <a:lnTo>
                      <a:pt x="778" y="52"/>
                    </a:lnTo>
                    <a:lnTo>
                      <a:pt x="799" y="57"/>
                    </a:lnTo>
                    <a:lnTo>
                      <a:pt x="814" y="57"/>
                    </a:lnTo>
                    <a:lnTo>
                      <a:pt x="835" y="57"/>
                    </a:lnTo>
                    <a:lnTo>
                      <a:pt x="851" y="57"/>
                    </a:lnTo>
                    <a:lnTo>
                      <a:pt x="871" y="57"/>
                    </a:lnTo>
                    <a:lnTo>
                      <a:pt x="887" y="57"/>
                    </a:lnTo>
                    <a:lnTo>
                      <a:pt x="908" y="57"/>
                    </a:lnTo>
                    <a:lnTo>
                      <a:pt x="928" y="5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2" name="Freeform 284"/>
              <p:cNvSpPr>
                <a:spLocks/>
              </p:cNvSpPr>
              <p:nvPr/>
            </p:nvSpPr>
            <p:spPr bwMode="auto">
              <a:xfrm flipH="1">
                <a:off x="2904" y="2810"/>
                <a:ext cx="239" cy="48"/>
              </a:xfrm>
              <a:custGeom>
                <a:avLst/>
                <a:gdLst>
                  <a:gd name="T0" fmla="*/ 0 w 928"/>
                  <a:gd name="T1" fmla="*/ 57 h 145"/>
                  <a:gd name="T2" fmla="*/ 21 w 928"/>
                  <a:gd name="T3" fmla="*/ 57 h 145"/>
                  <a:gd name="T4" fmla="*/ 37 w 928"/>
                  <a:gd name="T5" fmla="*/ 57 h 145"/>
                  <a:gd name="T6" fmla="*/ 57 w 928"/>
                  <a:gd name="T7" fmla="*/ 57 h 145"/>
                  <a:gd name="T8" fmla="*/ 73 w 928"/>
                  <a:gd name="T9" fmla="*/ 57 h 145"/>
                  <a:gd name="T10" fmla="*/ 94 w 928"/>
                  <a:gd name="T11" fmla="*/ 57 h 145"/>
                  <a:gd name="T12" fmla="*/ 109 w 928"/>
                  <a:gd name="T13" fmla="*/ 62 h 145"/>
                  <a:gd name="T14" fmla="*/ 130 w 928"/>
                  <a:gd name="T15" fmla="*/ 57 h 145"/>
                  <a:gd name="T16" fmla="*/ 151 w 928"/>
                  <a:gd name="T17" fmla="*/ 62 h 145"/>
                  <a:gd name="T18" fmla="*/ 166 w 928"/>
                  <a:gd name="T19" fmla="*/ 62 h 145"/>
                  <a:gd name="T20" fmla="*/ 187 w 928"/>
                  <a:gd name="T21" fmla="*/ 62 h 145"/>
                  <a:gd name="T22" fmla="*/ 203 w 928"/>
                  <a:gd name="T23" fmla="*/ 62 h 145"/>
                  <a:gd name="T24" fmla="*/ 223 w 928"/>
                  <a:gd name="T25" fmla="*/ 62 h 145"/>
                  <a:gd name="T26" fmla="*/ 239 w 928"/>
                  <a:gd name="T27" fmla="*/ 62 h 145"/>
                  <a:gd name="T28" fmla="*/ 260 w 928"/>
                  <a:gd name="T29" fmla="*/ 62 h 145"/>
                  <a:gd name="T30" fmla="*/ 280 w 928"/>
                  <a:gd name="T31" fmla="*/ 57 h 145"/>
                  <a:gd name="T32" fmla="*/ 296 w 928"/>
                  <a:gd name="T33" fmla="*/ 47 h 145"/>
                  <a:gd name="T34" fmla="*/ 317 w 928"/>
                  <a:gd name="T35" fmla="*/ 42 h 145"/>
                  <a:gd name="T36" fmla="*/ 332 w 928"/>
                  <a:gd name="T37" fmla="*/ 31 h 145"/>
                  <a:gd name="T38" fmla="*/ 353 w 928"/>
                  <a:gd name="T39" fmla="*/ 21 h 145"/>
                  <a:gd name="T40" fmla="*/ 368 w 928"/>
                  <a:gd name="T41" fmla="*/ 11 h 145"/>
                  <a:gd name="T42" fmla="*/ 389 w 928"/>
                  <a:gd name="T43" fmla="*/ 11 h 145"/>
                  <a:gd name="T44" fmla="*/ 410 w 928"/>
                  <a:gd name="T45" fmla="*/ 11 h 145"/>
                  <a:gd name="T46" fmla="*/ 425 w 928"/>
                  <a:gd name="T47" fmla="*/ 5 h 145"/>
                  <a:gd name="T48" fmla="*/ 446 w 928"/>
                  <a:gd name="T49" fmla="*/ 0 h 145"/>
                  <a:gd name="T50" fmla="*/ 462 w 928"/>
                  <a:gd name="T51" fmla="*/ 0 h 145"/>
                  <a:gd name="T52" fmla="*/ 483 w 928"/>
                  <a:gd name="T53" fmla="*/ 16 h 145"/>
                  <a:gd name="T54" fmla="*/ 498 w 928"/>
                  <a:gd name="T55" fmla="*/ 42 h 145"/>
                  <a:gd name="T56" fmla="*/ 519 w 928"/>
                  <a:gd name="T57" fmla="*/ 83 h 145"/>
                  <a:gd name="T58" fmla="*/ 540 w 928"/>
                  <a:gd name="T59" fmla="*/ 125 h 145"/>
                  <a:gd name="T60" fmla="*/ 555 w 928"/>
                  <a:gd name="T61" fmla="*/ 145 h 145"/>
                  <a:gd name="T62" fmla="*/ 576 w 928"/>
                  <a:gd name="T63" fmla="*/ 140 h 145"/>
                  <a:gd name="T64" fmla="*/ 591 w 928"/>
                  <a:gd name="T65" fmla="*/ 130 h 145"/>
                  <a:gd name="T66" fmla="*/ 612 w 928"/>
                  <a:gd name="T67" fmla="*/ 119 h 145"/>
                  <a:gd name="T68" fmla="*/ 628 w 928"/>
                  <a:gd name="T69" fmla="*/ 104 h 145"/>
                  <a:gd name="T70" fmla="*/ 648 w 928"/>
                  <a:gd name="T71" fmla="*/ 88 h 145"/>
                  <a:gd name="T72" fmla="*/ 669 w 928"/>
                  <a:gd name="T73" fmla="*/ 78 h 145"/>
                  <a:gd name="T74" fmla="*/ 685 w 928"/>
                  <a:gd name="T75" fmla="*/ 73 h 145"/>
                  <a:gd name="T76" fmla="*/ 705 w 928"/>
                  <a:gd name="T77" fmla="*/ 68 h 145"/>
                  <a:gd name="T78" fmla="*/ 721 w 928"/>
                  <a:gd name="T79" fmla="*/ 62 h 145"/>
                  <a:gd name="T80" fmla="*/ 742 w 928"/>
                  <a:gd name="T81" fmla="*/ 57 h 145"/>
                  <a:gd name="T82" fmla="*/ 757 w 928"/>
                  <a:gd name="T83" fmla="*/ 57 h 145"/>
                  <a:gd name="T84" fmla="*/ 778 w 928"/>
                  <a:gd name="T85" fmla="*/ 52 h 145"/>
                  <a:gd name="T86" fmla="*/ 799 w 928"/>
                  <a:gd name="T87" fmla="*/ 57 h 145"/>
                  <a:gd name="T88" fmla="*/ 814 w 928"/>
                  <a:gd name="T89" fmla="*/ 57 h 145"/>
                  <a:gd name="T90" fmla="*/ 835 w 928"/>
                  <a:gd name="T91" fmla="*/ 57 h 145"/>
                  <a:gd name="T92" fmla="*/ 851 w 928"/>
                  <a:gd name="T93" fmla="*/ 57 h 145"/>
                  <a:gd name="T94" fmla="*/ 871 w 928"/>
                  <a:gd name="T95" fmla="*/ 57 h 145"/>
                  <a:gd name="T96" fmla="*/ 887 w 928"/>
                  <a:gd name="T97" fmla="*/ 57 h 145"/>
                  <a:gd name="T98" fmla="*/ 908 w 928"/>
                  <a:gd name="T99" fmla="*/ 57 h 145"/>
                  <a:gd name="T100" fmla="*/ 928 w 928"/>
                  <a:gd name="T101" fmla="*/ 5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45">
                    <a:moveTo>
                      <a:pt x="0" y="57"/>
                    </a:moveTo>
                    <a:lnTo>
                      <a:pt x="21" y="57"/>
                    </a:lnTo>
                    <a:lnTo>
                      <a:pt x="37" y="57"/>
                    </a:lnTo>
                    <a:lnTo>
                      <a:pt x="57" y="57"/>
                    </a:lnTo>
                    <a:lnTo>
                      <a:pt x="73" y="57"/>
                    </a:lnTo>
                    <a:lnTo>
                      <a:pt x="94" y="57"/>
                    </a:lnTo>
                    <a:lnTo>
                      <a:pt x="109" y="62"/>
                    </a:lnTo>
                    <a:lnTo>
                      <a:pt x="130" y="57"/>
                    </a:lnTo>
                    <a:lnTo>
                      <a:pt x="151" y="62"/>
                    </a:lnTo>
                    <a:lnTo>
                      <a:pt x="166" y="62"/>
                    </a:lnTo>
                    <a:lnTo>
                      <a:pt x="187" y="62"/>
                    </a:lnTo>
                    <a:lnTo>
                      <a:pt x="203" y="62"/>
                    </a:lnTo>
                    <a:lnTo>
                      <a:pt x="223" y="62"/>
                    </a:lnTo>
                    <a:lnTo>
                      <a:pt x="239" y="62"/>
                    </a:lnTo>
                    <a:lnTo>
                      <a:pt x="260" y="62"/>
                    </a:lnTo>
                    <a:lnTo>
                      <a:pt x="280" y="57"/>
                    </a:lnTo>
                    <a:lnTo>
                      <a:pt x="296" y="47"/>
                    </a:lnTo>
                    <a:lnTo>
                      <a:pt x="317" y="42"/>
                    </a:lnTo>
                    <a:lnTo>
                      <a:pt x="332" y="31"/>
                    </a:lnTo>
                    <a:lnTo>
                      <a:pt x="353" y="21"/>
                    </a:lnTo>
                    <a:lnTo>
                      <a:pt x="368" y="11"/>
                    </a:lnTo>
                    <a:lnTo>
                      <a:pt x="389" y="11"/>
                    </a:lnTo>
                    <a:lnTo>
                      <a:pt x="410" y="11"/>
                    </a:lnTo>
                    <a:lnTo>
                      <a:pt x="425" y="5"/>
                    </a:lnTo>
                    <a:lnTo>
                      <a:pt x="446" y="0"/>
                    </a:lnTo>
                    <a:lnTo>
                      <a:pt x="462" y="0"/>
                    </a:lnTo>
                    <a:lnTo>
                      <a:pt x="483" y="16"/>
                    </a:lnTo>
                    <a:lnTo>
                      <a:pt x="498" y="42"/>
                    </a:lnTo>
                    <a:lnTo>
                      <a:pt x="519" y="83"/>
                    </a:lnTo>
                    <a:lnTo>
                      <a:pt x="540" y="125"/>
                    </a:lnTo>
                    <a:lnTo>
                      <a:pt x="555" y="145"/>
                    </a:lnTo>
                    <a:lnTo>
                      <a:pt x="576" y="140"/>
                    </a:lnTo>
                    <a:lnTo>
                      <a:pt x="591" y="130"/>
                    </a:lnTo>
                    <a:lnTo>
                      <a:pt x="612" y="119"/>
                    </a:lnTo>
                    <a:lnTo>
                      <a:pt x="628" y="104"/>
                    </a:lnTo>
                    <a:lnTo>
                      <a:pt x="648" y="88"/>
                    </a:lnTo>
                    <a:lnTo>
                      <a:pt x="669" y="78"/>
                    </a:lnTo>
                    <a:lnTo>
                      <a:pt x="685" y="73"/>
                    </a:lnTo>
                    <a:lnTo>
                      <a:pt x="705" y="68"/>
                    </a:lnTo>
                    <a:lnTo>
                      <a:pt x="721" y="62"/>
                    </a:lnTo>
                    <a:lnTo>
                      <a:pt x="742" y="57"/>
                    </a:lnTo>
                    <a:lnTo>
                      <a:pt x="757" y="57"/>
                    </a:lnTo>
                    <a:lnTo>
                      <a:pt x="778" y="52"/>
                    </a:lnTo>
                    <a:lnTo>
                      <a:pt x="799" y="57"/>
                    </a:lnTo>
                    <a:lnTo>
                      <a:pt x="814" y="57"/>
                    </a:lnTo>
                    <a:lnTo>
                      <a:pt x="835" y="57"/>
                    </a:lnTo>
                    <a:lnTo>
                      <a:pt x="851" y="57"/>
                    </a:lnTo>
                    <a:lnTo>
                      <a:pt x="871" y="57"/>
                    </a:lnTo>
                    <a:lnTo>
                      <a:pt x="887" y="57"/>
                    </a:lnTo>
                    <a:lnTo>
                      <a:pt x="908" y="57"/>
                    </a:lnTo>
                    <a:lnTo>
                      <a:pt x="928" y="57"/>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3" name="Freeform 285"/>
              <p:cNvSpPr>
                <a:spLocks/>
              </p:cNvSpPr>
              <p:nvPr/>
            </p:nvSpPr>
            <p:spPr bwMode="auto">
              <a:xfrm flipH="1">
                <a:off x="2904" y="2712"/>
                <a:ext cx="239" cy="58"/>
              </a:xfrm>
              <a:custGeom>
                <a:avLst/>
                <a:gdLst>
                  <a:gd name="T0" fmla="*/ 0 w 928"/>
                  <a:gd name="T1" fmla="*/ 77 h 176"/>
                  <a:gd name="T2" fmla="*/ 21 w 928"/>
                  <a:gd name="T3" fmla="*/ 83 h 176"/>
                  <a:gd name="T4" fmla="*/ 37 w 928"/>
                  <a:gd name="T5" fmla="*/ 83 h 176"/>
                  <a:gd name="T6" fmla="*/ 57 w 928"/>
                  <a:gd name="T7" fmla="*/ 83 h 176"/>
                  <a:gd name="T8" fmla="*/ 73 w 928"/>
                  <a:gd name="T9" fmla="*/ 83 h 176"/>
                  <a:gd name="T10" fmla="*/ 94 w 928"/>
                  <a:gd name="T11" fmla="*/ 83 h 176"/>
                  <a:gd name="T12" fmla="*/ 109 w 928"/>
                  <a:gd name="T13" fmla="*/ 83 h 176"/>
                  <a:gd name="T14" fmla="*/ 130 w 928"/>
                  <a:gd name="T15" fmla="*/ 83 h 176"/>
                  <a:gd name="T16" fmla="*/ 151 w 928"/>
                  <a:gd name="T17" fmla="*/ 83 h 176"/>
                  <a:gd name="T18" fmla="*/ 166 w 928"/>
                  <a:gd name="T19" fmla="*/ 83 h 176"/>
                  <a:gd name="T20" fmla="*/ 187 w 928"/>
                  <a:gd name="T21" fmla="*/ 88 h 176"/>
                  <a:gd name="T22" fmla="*/ 203 w 928"/>
                  <a:gd name="T23" fmla="*/ 88 h 176"/>
                  <a:gd name="T24" fmla="*/ 223 w 928"/>
                  <a:gd name="T25" fmla="*/ 83 h 176"/>
                  <a:gd name="T26" fmla="*/ 239 w 928"/>
                  <a:gd name="T27" fmla="*/ 77 h 176"/>
                  <a:gd name="T28" fmla="*/ 260 w 928"/>
                  <a:gd name="T29" fmla="*/ 72 h 176"/>
                  <a:gd name="T30" fmla="*/ 280 w 928"/>
                  <a:gd name="T31" fmla="*/ 62 h 176"/>
                  <a:gd name="T32" fmla="*/ 296 w 928"/>
                  <a:gd name="T33" fmla="*/ 51 h 176"/>
                  <a:gd name="T34" fmla="*/ 317 w 928"/>
                  <a:gd name="T35" fmla="*/ 46 h 176"/>
                  <a:gd name="T36" fmla="*/ 332 w 928"/>
                  <a:gd name="T37" fmla="*/ 36 h 176"/>
                  <a:gd name="T38" fmla="*/ 353 w 928"/>
                  <a:gd name="T39" fmla="*/ 31 h 176"/>
                  <a:gd name="T40" fmla="*/ 368 w 928"/>
                  <a:gd name="T41" fmla="*/ 20 h 176"/>
                  <a:gd name="T42" fmla="*/ 389 w 928"/>
                  <a:gd name="T43" fmla="*/ 10 h 176"/>
                  <a:gd name="T44" fmla="*/ 410 w 928"/>
                  <a:gd name="T45" fmla="*/ 0 h 176"/>
                  <a:gd name="T46" fmla="*/ 425 w 928"/>
                  <a:gd name="T47" fmla="*/ 10 h 176"/>
                  <a:gd name="T48" fmla="*/ 446 w 928"/>
                  <a:gd name="T49" fmla="*/ 41 h 176"/>
                  <a:gd name="T50" fmla="*/ 462 w 928"/>
                  <a:gd name="T51" fmla="*/ 93 h 176"/>
                  <a:gd name="T52" fmla="*/ 483 w 928"/>
                  <a:gd name="T53" fmla="*/ 140 h 176"/>
                  <a:gd name="T54" fmla="*/ 498 w 928"/>
                  <a:gd name="T55" fmla="*/ 165 h 176"/>
                  <a:gd name="T56" fmla="*/ 519 w 928"/>
                  <a:gd name="T57" fmla="*/ 176 h 176"/>
                  <a:gd name="T58" fmla="*/ 540 w 928"/>
                  <a:gd name="T59" fmla="*/ 160 h 176"/>
                  <a:gd name="T60" fmla="*/ 555 w 928"/>
                  <a:gd name="T61" fmla="*/ 140 h 176"/>
                  <a:gd name="T62" fmla="*/ 576 w 928"/>
                  <a:gd name="T63" fmla="*/ 124 h 176"/>
                  <a:gd name="T64" fmla="*/ 591 w 928"/>
                  <a:gd name="T65" fmla="*/ 114 h 176"/>
                  <a:gd name="T66" fmla="*/ 612 w 928"/>
                  <a:gd name="T67" fmla="*/ 108 h 176"/>
                  <a:gd name="T68" fmla="*/ 628 w 928"/>
                  <a:gd name="T69" fmla="*/ 103 h 176"/>
                  <a:gd name="T70" fmla="*/ 648 w 928"/>
                  <a:gd name="T71" fmla="*/ 98 h 176"/>
                  <a:gd name="T72" fmla="*/ 669 w 928"/>
                  <a:gd name="T73" fmla="*/ 93 h 176"/>
                  <a:gd name="T74" fmla="*/ 685 w 928"/>
                  <a:gd name="T75" fmla="*/ 93 h 176"/>
                  <a:gd name="T76" fmla="*/ 705 w 928"/>
                  <a:gd name="T77" fmla="*/ 88 h 176"/>
                  <a:gd name="T78" fmla="*/ 721 w 928"/>
                  <a:gd name="T79" fmla="*/ 83 h 176"/>
                  <a:gd name="T80" fmla="*/ 742 w 928"/>
                  <a:gd name="T81" fmla="*/ 83 h 176"/>
                  <a:gd name="T82" fmla="*/ 757 w 928"/>
                  <a:gd name="T83" fmla="*/ 77 h 176"/>
                  <a:gd name="T84" fmla="*/ 778 w 928"/>
                  <a:gd name="T85" fmla="*/ 77 h 176"/>
                  <a:gd name="T86" fmla="*/ 799 w 928"/>
                  <a:gd name="T87" fmla="*/ 77 h 176"/>
                  <a:gd name="T88" fmla="*/ 814 w 928"/>
                  <a:gd name="T89" fmla="*/ 77 h 176"/>
                  <a:gd name="T90" fmla="*/ 835 w 928"/>
                  <a:gd name="T91" fmla="*/ 77 h 176"/>
                  <a:gd name="T92" fmla="*/ 851 w 928"/>
                  <a:gd name="T93" fmla="*/ 77 h 176"/>
                  <a:gd name="T94" fmla="*/ 871 w 928"/>
                  <a:gd name="T95" fmla="*/ 83 h 176"/>
                  <a:gd name="T96" fmla="*/ 887 w 928"/>
                  <a:gd name="T97" fmla="*/ 83 h 176"/>
                  <a:gd name="T98" fmla="*/ 908 w 928"/>
                  <a:gd name="T99" fmla="*/ 83 h 176"/>
                  <a:gd name="T100" fmla="*/ 928 w 928"/>
                  <a:gd name="T101" fmla="*/ 8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6">
                    <a:moveTo>
                      <a:pt x="0" y="77"/>
                    </a:moveTo>
                    <a:lnTo>
                      <a:pt x="21" y="83"/>
                    </a:lnTo>
                    <a:lnTo>
                      <a:pt x="37" y="83"/>
                    </a:lnTo>
                    <a:lnTo>
                      <a:pt x="57" y="83"/>
                    </a:lnTo>
                    <a:lnTo>
                      <a:pt x="73" y="83"/>
                    </a:lnTo>
                    <a:lnTo>
                      <a:pt x="94" y="83"/>
                    </a:lnTo>
                    <a:lnTo>
                      <a:pt x="109" y="83"/>
                    </a:lnTo>
                    <a:lnTo>
                      <a:pt x="130" y="83"/>
                    </a:lnTo>
                    <a:lnTo>
                      <a:pt x="151" y="83"/>
                    </a:lnTo>
                    <a:lnTo>
                      <a:pt x="166" y="83"/>
                    </a:lnTo>
                    <a:lnTo>
                      <a:pt x="187" y="88"/>
                    </a:lnTo>
                    <a:lnTo>
                      <a:pt x="203" y="88"/>
                    </a:lnTo>
                    <a:lnTo>
                      <a:pt x="223" y="83"/>
                    </a:lnTo>
                    <a:lnTo>
                      <a:pt x="239" y="77"/>
                    </a:lnTo>
                    <a:lnTo>
                      <a:pt x="260" y="72"/>
                    </a:lnTo>
                    <a:lnTo>
                      <a:pt x="280" y="62"/>
                    </a:lnTo>
                    <a:lnTo>
                      <a:pt x="296" y="51"/>
                    </a:lnTo>
                    <a:lnTo>
                      <a:pt x="317" y="46"/>
                    </a:lnTo>
                    <a:lnTo>
                      <a:pt x="332" y="36"/>
                    </a:lnTo>
                    <a:lnTo>
                      <a:pt x="353" y="31"/>
                    </a:lnTo>
                    <a:lnTo>
                      <a:pt x="368" y="20"/>
                    </a:lnTo>
                    <a:lnTo>
                      <a:pt x="389" y="10"/>
                    </a:lnTo>
                    <a:lnTo>
                      <a:pt x="410" y="0"/>
                    </a:lnTo>
                    <a:lnTo>
                      <a:pt x="425" y="10"/>
                    </a:lnTo>
                    <a:lnTo>
                      <a:pt x="446" y="41"/>
                    </a:lnTo>
                    <a:lnTo>
                      <a:pt x="462" y="93"/>
                    </a:lnTo>
                    <a:lnTo>
                      <a:pt x="483" y="140"/>
                    </a:lnTo>
                    <a:lnTo>
                      <a:pt x="498" y="165"/>
                    </a:lnTo>
                    <a:lnTo>
                      <a:pt x="519" y="176"/>
                    </a:lnTo>
                    <a:lnTo>
                      <a:pt x="540" y="160"/>
                    </a:lnTo>
                    <a:lnTo>
                      <a:pt x="555" y="140"/>
                    </a:lnTo>
                    <a:lnTo>
                      <a:pt x="576" y="124"/>
                    </a:lnTo>
                    <a:lnTo>
                      <a:pt x="591" y="114"/>
                    </a:lnTo>
                    <a:lnTo>
                      <a:pt x="612" y="108"/>
                    </a:lnTo>
                    <a:lnTo>
                      <a:pt x="628" y="103"/>
                    </a:lnTo>
                    <a:lnTo>
                      <a:pt x="648" y="98"/>
                    </a:lnTo>
                    <a:lnTo>
                      <a:pt x="669" y="93"/>
                    </a:lnTo>
                    <a:lnTo>
                      <a:pt x="685" y="93"/>
                    </a:lnTo>
                    <a:lnTo>
                      <a:pt x="705" y="88"/>
                    </a:lnTo>
                    <a:lnTo>
                      <a:pt x="721" y="83"/>
                    </a:lnTo>
                    <a:lnTo>
                      <a:pt x="742" y="83"/>
                    </a:lnTo>
                    <a:lnTo>
                      <a:pt x="757" y="77"/>
                    </a:lnTo>
                    <a:lnTo>
                      <a:pt x="778" y="77"/>
                    </a:lnTo>
                    <a:lnTo>
                      <a:pt x="799" y="77"/>
                    </a:lnTo>
                    <a:lnTo>
                      <a:pt x="814" y="77"/>
                    </a:lnTo>
                    <a:lnTo>
                      <a:pt x="835" y="77"/>
                    </a:lnTo>
                    <a:lnTo>
                      <a:pt x="851" y="77"/>
                    </a:lnTo>
                    <a:lnTo>
                      <a:pt x="871" y="83"/>
                    </a:lnTo>
                    <a:lnTo>
                      <a:pt x="887" y="83"/>
                    </a:lnTo>
                    <a:lnTo>
                      <a:pt x="908" y="83"/>
                    </a:lnTo>
                    <a:lnTo>
                      <a:pt x="928"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4" name="Freeform 286"/>
              <p:cNvSpPr>
                <a:spLocks/>
              </p:cNvSpPr>
              <p:nvPr/>
            </p:nvSpPr>
            <p:spPr bwMode="auto">
              <a:xfrm flipH="1">
                <a:off x="2904" y="2712"/>
                <a:ext cx="239" cy="58"/>
              </a:xfrm>
              <a:custGeom>
                <a:avLst/>
                <a:gdLst>
                  <a:gd name="T0" fmla="*/ 0 w 928"/>
                  <a:gd name="T1" fmla="*/ 77 h 176"/>
                  <a:gd name="T2" fmla="*/ 21 w 928"/>
                  <a:gd name="T3" fmla="*/ 83 h 176"/>
                  <a:gd name="T4" fmla="*/ 37 w 928"/>
                  <a:gd name="T5" fmla="*/ 83 h 176"/>
                  <a:gd name="T6" fmla="*/ 57 w 928"/>
                  <a:gd name="T7" fmla="*/ 83 h 176"/>
                  <a:gd name="T8" fmla="*/ 73 w 928"/>
                  <a:gd name="T9" fmla="*/ 83 h 176"/>
                  <a:gd name="T10" fmla="*/ 94 w 928"/>
                  <a:gd name="T11" fmla="*/ 83 h 176"/>
                  <a:gd name="T12" fmla="*/ 109 w 928"/>
                  <a:gd name="T13" fmla="*/ 83 h 176"/>
                  <a:gd name="T14" fmla="*/ 130 w 928"/>
                  <a:gd name="T15" fmla="*/ 83 h 176"/>
                  <a:gd name="T16" fmla="*/ 151 w 928"/>
                  <a:gd name="T17" fmla="*/ 83 h 176"/>
                  <a:gd name="T18" fmla="*/ 166 w 928"/>
                  <a:gd name="T19" fmla="*/ 83 h 176"/>
                  <a:gd name="T20" fmla="*/ 187 w 928"/>
                  <a:gd name="T21" fmla="*/ 88 h 176"/>
                  <a:gd name="T22" fmla="*/ 203 w 928"/>
                  <a:gd name="T23" fmla="*/ 88 h 176"/>
                  <a:gd name="T24" fmla="*/ 223 w 928"/>
                  <a:gd name="T25" fmla="*/ 83 h 176"/>
                  <a:gd name="T26" fmla="*/ 239 w 928"/>
                  <a:gd name="T27" fmla="*/ 77 h 176"/>
                  <a:gd name="T28" fmla="*/ 260 w 928"/>
                  <a:gd name="T29" fmla="*/ 72 h 176"/>
                  <a:gd name="T30" fmla="*/ 280 w 928"/>
                  <a:gd name="T31" fmla="*/ 62 h 176"/>
                  <a:gd name="T32" fmla="*/ 296 w 928"/>
                  <a:gd name="T33" fmla="*/ 51 h 176"/>
                  <a:gd name="T34" fmla="*/ 317 w 928"/>
                  <a:gd name="T35" fmla="*/ 46 h 176"/>
                  <a:gd name="T36" fmla="*/ 332 w 928"/>
                  <a:gd name="T37" fmla="*/ 36 h 176"/>
                  <a:gd name="T38" fmla="*/ 353 w 928"/>
                  <a:gd name="T39" fmla="*/ 31 h 176"/>
                  <a:gd name="T40" fmla="*/ 368 w 928"/>
                  <a:gd name="T41" fmla="*/ 20 h 176"/>
                  <a:gd name="T42" fmla="*/ 389 w 928"/>
                  <a:gd name="T43" fmla="*/ 10 h 176"/>
                  <a:gd name="T44" fmla="*/ 410 w 928"/>
                  <a:gd name="T45" fmla="*/ 0 h 176"/>
                  <a:gd name="T46" fmla="*/ 425 w 928"/>
                  <a:gd name="T47" fmla="*/ 10 h 176"/>
                  <a:gd name="T48" fmla="*/ 446 w 928"/>
                  <a:gd name="T49" fmla="*/ 41 h 176"/>
                  <a:gd name="T50" fmla="*/ 462 w 928"/>
                  <a:gd name="T51" fmla="*/ 93 h 176"/>
                  <a:gd name="T52" fmla="*/ 483 w 928"/>
                  <a:gd name="T53" fmla="*/ 140 h 176"/>
                  <a:gd name="T54" fmla="*/ 498 w 928"/>
                  <a:gd name="T55" fmla="*/ 165 h 176"/>
                  <a:gd name="T56" fmla="*/ 519 w 928"/>
                  <a:gd name="T57" fmla="*/ 176 h 176"/>
                  <a:gd name="T58" fmla="*/ 540 w 928"/>
                  <a:gd name="T59" fmla="*/ 160 h 176"/>
                  <a:gd name="T60" fmla="*/ 555 w 928"/>
                  <a:gd name="T61" fmla="*/ 140 h 176"/>
                  <a:gd name="T62" fmla="*/ 576 w 928"/>
                  <a:gd name="T63" fmla="*/ 124 h 176"/>
                  <a:gd name="T64" fmla="*/ 591 w 928"/>
                  <a:gd name="T65" fmla="*/ 114 h 176"/>
                  <a:gd name="T66" fmla="*/ 612 w 928"/>
                  <a:gd name="T67" fmla="*/ 108 h 176"/>
                  <a:gd name="T68" fmla="*/ 628 w 928"/>
                  <a:gd name="T69" fmla="*/ 103 h 176"/>
                  <a:gd name="T70" fmla="*/ 648 w 928"/>
                  <a:gd name="T71" fmla="*/ 98 h 176"/>
                  <a:gd name="T72" fmla="*/ 669 w 928"/>
                  <a:gd name="T73" fmla="*/ 93 h 176"/>
                  <a:gd name="T74" fmla="*/ 685 w 928"/>
                  <a:gd name="T75" fmla="*/ 93 h 176"/>
                  <a:gd name="T76" fmla="*/ 705 w 928"/>
                  <a:gd name="T77" fmla="*/ 88 h 176"/>
                  <a:gd name="T78" fmla="*/ 721 w 928"/>
                  <a:gd name="T79" fmla="*/ 83 h 176"/>
                  <a:gd name="T80" fmla="*/ 742 w 928"/>
                  <a:gd name="T81" fmla="*/ 83 h 176"/>
                  <a:gd name="T82" fmla="*/ 757 w 928"/>
                  <a:gd name="T83" fmla="*/ 77 h 176"/>
                  <a:gd name="T84" fmla="*/ 778 w 928"/>
                  <a:gd name="T85" fmla="*/ 77 h 176"/>
                  <a:gd name="T86" fmla="*/ 799 w 928"/>
                  <a:gd name="T87" fmla="*/ 77 h 176"/>
                  <a:gd name="T88" fmla="*/ 814 w 928"/>
                  <a:gd name="T89" fmla="*/ 77 h 176"/>
                  <a:gd name="T90" fmla="*/ 835 w 928"/>
                  <a:gd name="T91" fmla="*/ 77 h 176"/>
                  <a:gd name="T92" fmla="*/ 851 w 928"/>
                  <a:gd name="T93" fmla="*/ 77 h 176"/>
                  <a:gd name="T94" fmla="*/ 871 w 928"/>
                  <a:gd name="T95" fmla="*/ 83 h 176"/>
                  <a:gd name="T96" fmla="*/ 887 w 928"/>
                  <a:gd name="T97" fmla="*/ 83 h 176"/>
                  <a:gd name="T98" fmla="*/ 908 w 928"/>
                  <a:gd name="T99" fmla="*/ 83 h 176"/>
                  <a:gd name="T100" fmla="*/ 928 w 928"/>
                  <a:gd name="T101" fmla="*/ 8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76">
                    <a:moveTo>
                      <a:pt x="0" y="77"/>
                    </a:moveTo>
                    <a:lnTo>
                      <a:pt x="21" y="83"/>
                    </a:lnTo>
                    <a:lnTo>
                      <a:pt x="37" y="83"/>
                    </a:lnTo>
                    <a:lnTo>
                      <a:pt x="57" y="83"/>
                    </a:lnTo>
                    <a:lnTo>
                      <a:pt x="73" y="83"/>
                    </a:lnTo>
                    <a:lnTo>
                      <a:pt x="94" y="83"/>
                    </a:lnTo>
                    <a:lnTo>
                      <a:pt x="109" y="83"/>
                    </a:lnTo>
                    <a:lnTo>
                      <a:pt x="130" y="83"/>
                    </a:lnTo>
                    <a:lnTo>
                      <a:pt x="151" y="83"/>
                    </a:lnTo>
                    <a:lnTo>
                      <a:pt x="166" y="83"/>
                    </a:lnTo>
                    <a:lnTo>
                      <a:pt x="187" y="88"/>
                    </a:lnTo>
                    <a:lnTo>
                      <a:pt x="203" y="88"/>
                    </a:lnTo>
                    <a:lnTo>
                      <a:pt x="223" y="83"/>
                    </a:lnTo>
                    <a:lnTo>
                      <a:pt x="239" y="77"/>
                    </a:lnTo>
                    <a:lnTo>
                      <a:pt x="260" y="72"/>
                    </a:lnTo>
                    <a:lnTo>
                      <a:pt x="280" y="62"/>
                    </a:lnTo>
                    <a:lnTo>
                      <a:pt x="296" y="51"/>
                    </a:lnTo>
                    <a:lnTo>
                      <a:pt x="317" y="46"/>
                    </a:lnTo>
                    <a:lnTo>
                      <a:pt x="332" y="36"/>
                    </a:lnTo>
                    <a:lnTo>
                      <a:pt x="353" y="31"/>
                    </a:lnTo>
                    <a:lnTo>
                      <a:pt x="368" y="20"/>
                    </a:lnTo>
                    <a:lnTo>
                      <a:pt x="389" y="10"/>
                    </a:lnTo>
                    <a:lnTo>
                      <a:pt x="410" y="0"/>
                    </a:lnTo>
                    <a:lnTo>
                      <a:pt x="425" y="10"/>
                    </a:lnTo>
                    <a:lnTo>
                      <a:pt x="446" y="41"/>
                    </a:lnTo>
                    <a:lnTo>
                      <a:pt x="462" y="93"/>
                    </a:lnTo>
                    <a:lnTo>
                      <a:pt x="483" y="140"/>
                    </a:lnTo>
                    <a:lnTo>
                      <a:pt x="498" y="165"/>
                    </a:lnTo>
                    <a:lnTo>
                      <a:pt x="519" y="176"/>
                    </a:lnTo>
                    <a:lnTo>
                      <a:pt x="540" y="160"/>
                    </a:lnTo>
                    <a:lnTo>
                      <a:pt x="555" y="140"/>
                    </a:lnTo>
                    <a:lnTo>
                      <a:pt x="576" y="124"/>
                    </a:lnTo>
                    <a:lnTo>
                      <a:pt x="591" y="114"/>
                    </a:lnTo>
                    <a:lnTo>
                      <a:pt x="612" y="108"/>
                    </a:lnTo>
                    <a:lnTo>
                      <a:pt x="628" y="103"/>
                    </a:lnTo>
                    <a:lnTo>
                      <a:pt x="648" y="98"/>
                    </a:lnTo>
                    <a:lnTo>
                      <a:pt x="669" y="93"/>
                    </a:lnTo>
                    <a:lnTo>
                      <a:pt x="685" y="93"/>
                    </a:lnTo>
                    <a:lnTo>
                      <a:pt x="705" y="88"/>
                    </a:lnTo>
                    <a:lnTo>
                      <a:pt x="721" y="83"/>
                    </a:lnTo>
                    <a:lnTo>
                      <a:pt x="742" y="83"/>
                    </a:lnTo>
                    <a:lnTo>
                      <a:pt x="757" y="77"/>
                    </a:lnTo>
                    <a:lnTo>
                      <a:pt x="778" y="77"/>
                    </a:lnTo>
                    <a:lnTo>
                      <a:pt x="799" y="77"/>
                    </a:lnTo>
                    <a:lnTo>
                      <a:pt x="814" y="77"/>
                    </a:lnTo>
                    <a:lnTo>
                      <a:pt x="835" y="77"/>
                    </a:lnTo>
                    <a:lnTo>
                      <a:pt x="851" y="77"/>
                    </a:lnTo>
                    <a:lnTo>
                      <a:pt x="871" y="83"/>
                    </a:lnTo>
                    <a:lnTo>
                      <a:pt x="887" y="83"/>
                    </a:lnTo>
                    <a:lnTo>
                      <a:pt x="908" y="83"/>
                    </a:lnTo>
                    <a:lnTo>
                      <a:pt x="928" y="83"/>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5" name="Freeform 287"/>
              <p:cNvSpPr>
                <a:spLocks/>
              </p:cNvSpPr>
              <p:nvPr/>
            </p:nvSpPr>
            <p:spPr bwMode="auto">
              <a:xfrm flipH="1">
                <a:off x="2904" y="2620"/>
                <a:ext cx="239" cy="65"/>
              </a:xfrm>
              <a:custGeom>
                <a:avLst/>
                <a:gdLst>
                  <a:gd name="T0" fmla="*/ 0 w 928"/>
                  <a:gd name="T1" fmla="*/ 88 h 202"/>
                  <a:gd name="T2" fmla="*/ 21 w 928"/>
                  <a:gd name="T3" fmla="*/ 88 h 202"/>
                  <a:gd name="T4" fmla="*/ 37 w 928"/>
                  <a:gd name="T5" fmla="*/ 88 h 202"/>
                  <a:gd name="T6" fmla="*/ 57 w 928"/>
                  <a:gd name="T7" fmla="*/ 88 h 202"/>
                  <a:gd name="T8" fmla="*/ 73 w 928"/>
                  <a:gd name="T9" fmla="*/ 88 h 202"/>
                  <a:gd name="T10" fmla="*/ 94 w 928"/>
                  <a:gd name="T11" fmla="*/ 88 h 202"/>
                  <a:gd name="T12" fmla="*/ 109 w 928"/>
                  <a:gd name="T13" fmla="*/ 88 h 202"/>
                  <a:gd name="T14" fmla="*/ 130 w 928"/>
                  <a:gd name="T15" fmla="*/ 88 h 202"/>
                  <a:gd name="T16" fmla="*/ 151 w 928"/>
                  <a:gd name="T17" fmla="*/ 82 h 202"/>
                  <a:gd name="T18" fmla="*/ 166 w 928"/>
                  <a:gd name="T19" fmla="*/ 82 h 202"/>
                  <a:gd name="T20" fmla="*/ 187 w 928"/>
                  <a:gd name="T21" fmla="*/ 77 h 202"/>
                  <a:gd name="T22" fmla="*/ 203 w 928"/>
                  <a:gd name="T23" fmla="*/ 72 h 202"/>
                  <a:gd name="T24" fmla="*/ 223 w 928"/>
                  <a:gd name="T25" fmla="*/ 67 h 202"/>
                  <a:gd name="T26" fmla="*/ 239 w 928"/>
                  <a:gd name="T27" fmla="*/ 62 h 202"/>
                  <a:gd name="T28" fmla="*/ 260 w 928"/>
                  <a:gd name="T29" fmla="*/ 51 h 202"/>
                  <a:gd name="T30" fmla="*/ 280 w 928"/>
                  <a:gd name="T31" fmla="*/ 46 h 202"/>
                  <a:gd name="T32" fmla="*/ 296 w 928"/>
                  <a:gd name="T33" fmla="*/ 41 h 202"/>
                  <a:gd name="T34" fmla="*/ 317 w 928"/>
                  <a:gd name="T35" fmla="*/ 31 h 202"/>
                  <a:gd name="T36" fmla="*/ 332 w 928"/>
                  <a:gd name="T37" fmla="*/ 15 h 202"/>
                  <a:gd name="T38" fmla="*/ 353 w 928"/>
                  <a:gd name="T39" fmla="*/ 0 h 202"/>
                  <a:gd name="T40" fmla="*/ 368 w 928"/>
                  <a:gd name="T41" fmla="*/ 10 h 202"/>
                  <a:gd name="T42" fmla="*/ 389 w 928"/>
                  <a:gd name="T43" fmla="*/ 36 h 202"/>
                  <a:gd name="T44" fmla="*/ 410 w 928"/>
                  <a:gd name="T45" fmla="*/ 93 h 202"/>
                  <a:gd name="T46" fmla="*/ 425 w 928"/>
                  <a:gd name="T47" fmla="*/ 155 h 202"/>
                  <a:gd name="T48" fmla="*/ 446 w 928"/>
                  <a:gd name="T49" fmla="*/ 191 h 202"/>
                  <a:gd name="T50" fmla="*/ 462 w 928"/>
                  <a:gd name="T51" fmla="*/ 202 h 202"/>
                  <a:gd name="T52" fmla="*/ 483 w 928"/>
                  <a:gd name="T53" fmla="*/ 186 h 202"/>
                  <a:gd name="T54" fmla="*/ 498 w 928"/>
                  <a:gd name="T55" fmla="*/ 155 h 202"/>
                  <a:gd name="T56" fmla="*/ 519 w 928"/>
                  <a:gd name="T57" fmla="*/ 139 h 202"/>
                  <a:gd name="T58" fmla="*/ 540 w 928"/>
                  <a:gd name="T59" fmla="*/ 124 h 202"/>
                  <a:gd name="T60" fmla="*/ 555 w 928"/>
                  <a:gd name="T61" fmla="*/ 114 h 202"/>
                  <a:gd name="T62" fmla="*/ 576 w 928"/>
                  <a:gd name="T63" fmla="*/ 114 h 202"/>
                  <a:gd name="T64" fmla="*/ 591 w 928"/>
                  <a:gd name="T65" fmla="*/ 103 h 202"/>
                  <a:gd name="T66" fmla="*/ 612 w 928"/>
                  <a:gd name="T67" fmla="*/ 103 h 202"/>
                  <a:gd name="T68" fmla="*/ 628 w 928"/>
                  <a:gd name="T69" fmla="*/ 98 h 202"/>
                  <a:gd name="T70" fmla="*/ 648 w 928"/>
                  <a:gd name="T71" fmla="*/ 98 h 202"/>
                  <a:gd name="T72" fmla="*/ 669 w 928"/>
                  <a:gd name="T73" fmla="*/ 93 h 202"/>
                  <a:gd name="T74" fmla="*/ 685 w 928"/>
                  <a:gd name="T75" fmla="*/ 93 h 202"/>
                  <a:gd name="T76" fmla="*/ 705 w 928"/>
                  <a:gd name="T77" fmla="*/ 88 h 202"/>
                  <a:gd name="T78" fmla="*/ 721 w 928"/>
                  <a:gd name="T79" fmla="*/ 88 h 202"/>
                  <a:gd name="T80" fmla="*/ 742 w 928"/>
                  <a:gd name="T81" fmla="*/ 82 h 202"/>
                  <a:gd name="T82" fmla="*/ 757 w 928"/>
                  <a:gd name="T83" fmla="*/ 88 h 202"/>
                  <a:gd name="T84" fmla="*/ 778 w 928"/>
                  <a:gd name="T85" fmla="*/ 82 h 202"/>
                  <a:gd name="T86" fmla="*/ 799 w 928"/>
                  <a:gd name="T87" fmla="*/ 82 h 202"/>
                  <a:gd name="T88" fmla="*/ 814 w 928"/>
                  <a:gd name="T89" fmla="*/ 82 h 202"/>
                  <a:gd name="T90" fmla="*/ 835 w 928"/>
                  <a:gd name="T91" fmla="*/ 88 h 202"/>
                  <a:gd name="T92" fmla="*/ 851 w 928"/>
                  <a:gd name="T93" fmla="*/ 88 h 202"/>
                  <a:gd name="T94" fmla="*/ 871 w 928"/>
                  <a:gd name="T95" fmla="*/ 93 h 202"/>
                  <a:gd name="T96" fmla="*/ 887 w 928"/>
                  <a:gd name="T97" fmla="*/ 88 h 202"/>
                  <a:gd name="T98" fmla="*/ 908 w 928"/>
                  <a:gd name="T99" fmla="*/ 88 h 202"/>
                  <a:gd name="T100" fmla="*/ 928 w 928"/>
                  <a:gd name="T101" fmla="*/ 8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02">
                    <a:moveTo>
                      <a:pt x="0" y="88"/>
                    </a:moveTo>
                    <a:lnTo>
                      <a:pt x="21" y="88"/>
                    </a:lnTo>
                    <a:lnTo>
                      <a:pt x="37" y="88"/>
                    </a:lnTo>
                    <a:lnTo>
                      <a:pt x="57" y="88"/>
                    </a:lnTo>
                    <a:lnTo>
                      <a:pt x="73" y="88"/>
                    </a:lnTo>
                    <a:lnTo>
                      <a:pt x="94" y="88"/>
                    </a:lnTo>
                    <a:lnTo>
                      <a:pt x="109" y="88"/>
                    </a:lnTo>
                    <a:lnTo>
                      <a:pt x="130" y="88"/>
                    </a:lnTo>
                    <a:lnTo>
                      <a:pt x="151" y="82"/>
                    </a:lnTo>
                    <a:lnTo>
                      <a:pt x="166" y="82"/>
                    </a:lnTo>
                    <a:lnTo>
                      <a:pt x="187" y="77"/>
                    </a:lnTo>
                    <a:lnTo>
                      <a:pt x="203" y="72"/>
                    </a:lnTo>
                    <a:lnTo>
                      <a:pt x="223" y="67"/>
                    </a:lnTo>
                    <a:lnTo>
                      <a:pt x="239" y="62"/>
                    </a:lnTo>
                    <a:lnTo>
                      <a:pt x="260" y="51"/>
                    </a:lnTo>
                    <a:lnTo>
                      <a:pt x="280" y="46"/>
                    </a:lnTo>
                    <a:lnTo>
                      <a:pt x="296" y="41"/>
                    </a:lnTo>
                    <a:lnTo>
                      <a:pt x="317" y="31"/>
                    </a:lnTo>
                    <a:lnTo>
                      <a:pt x="332" y="15"/>
                    </a:lnTo>
                    <a:lnTo>
                      <a:pt x="353" y="0"/>
                    </a:lnTo>
                    <a:lnTo>
                      <a:pt x="368" y="10"/>
                    </a:lnTo>
                    <a:lnTo>
                      <a:pt x="389" y="36"/>
                    </a:lnTo>
                    <a:lnTo>
                      <a:pt x="410" y="93"/>
                    </a:lnTo>
                    <a:lnTo>
                      <a:pt x="425" y="155"/>
                    </a:lnTo>
                    <a:lnTo>
                      <a:pt x="446" y="191"/>
                    </a:lnTo>
                    <a:lnTo>
                      <a:pt x="462" y="202"/>
                    </a:lnTo>
                    <a:lnTo>
                      <a:pt x="483" y="186"/>
                    </a:lnTo>
                    <a:lnTo>
                      <a:pt x="498" y="155"/>
                    </a:lnTo>
                    <a:lnTo>
                      <a:pt x="519" y="139"/>
                    </a:lnTo>
                    <a:lnTo>
                      <a:pt x="540" y="124"/>
                    </a:lnTo>
                    <a:lnTo>
                      <a:pt x="555" y="114"/>
                    </a:lnTo>
                    <a:lnTo>
                      <a:pt x="576" y="114"/>
                    </a:lnTo>
                    <a:lnTo>
                      <a:pt x="591" y="103"/>
                    </a:lnTo>
                    <a:lnTo>
                      <a:pt x="612" y="103"/>
                    </a:lnTo>
                    <a:lnTo>
                      <a:pt x="628" y="98"/>
                    </a:lnTo>
                    <a:lnTo>
                      <a:pt x="648" y="98"/>
                    </a:lnTo>
                    <a:lnTo>
                      <a:pt x="669" y="93"/>
                    </a:lnTo>
                    <a:lnTo>
                      <a:pt x="685" y="93"/>
                    </a:lnTo>
                    <a:lnTo>
                      <a:pt x="705" y="88"/>
                    </a:lnTo>
                    <a:lnTo>
                      <a:pt x="721" y="88"/>
                    </a:lnTo>
                    <a:lnTo>
                      <a:pt x="742" y="82"/>
                    </a:lnTo>
                    <a:lnTo>
                      <a:pt x="757" y="88"/>
                    </a:lnTo>
                    <a:lnTo>
                      <a:pt x="778" y="82"/>
                    </a:lnTo>
                    <a:lnTo>
                      <a:pt x="799" y="82"/>
                    </a:lnTo>
                    <a:lnTo>
                      <a:pt x="814" y="82"/>
                    </a:lnTo>
                    <a:lnTo>
                      <a:pt x="835" y="88"/>
                    </a:lnTo>
                    <a:lnTo>
                      <a:pt x="851" y="88"/>
                    </a:lnTo>
                    <a:lnTo>
                      <a:pt x="871" y="93"/>
                    </a:lnTo>
                    <a:lnTo>
                      <a:pt x="887" y="88"/>
                    </a:lnTo>
                    <a:lnTo>
                      <a:pt x="908" y="88"/>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6" name="Freeform 288"/>
              <p:cNvSpPr>
                <a:spLocks/>
              </p:cNvSpPr>
              <p:nvPr/>
            </p:nvSpPr>
            <p:spPr bwMode="auto">
              <a:xfrm flipH="1">
                <a:off x="2904" y="2620"/>
                <a:ext cx="239" cy="65"/>
              </a:xfrm>
              <a:custGeom>
                <a:avLst/>
                <a:gdLst>
                  <a:gd name="T0" fmla="*/ 0 w 928"/>
                  <a:gd name="T1" fmla="*/ 88 h 202"/>
                  <a:gd name="T2" fmla="*/ 21 w 928"/>
                  <a:gd name="T3" fmla="*/ 88 h 202"/>
                  <a:gd name="T4" fmla="*/ 37 w 928"/>
                  <a:gd name="T5" fmla="*/ 88 h 202"/>
                  <a:gd name="T6" fmla="*/ 57 w 928"/>
                  <a:gd name="T7" fmla="*/ 88 h 202"/>
                  <a:gd name="T8" fmla="*/ 73 w 928"/>
                  <a:gd name="T9" fmla="*/ 88 h 202"/>
                  <a:gd name="T10" fmla="*/ 94 w 928"/>
                  <a:gd name="T11" fmla="*/ 88 h 202"/>
                  <a:gd name="T12" fmla="*/ 109 w 928"/>
                  <a:gd name="T13" fmla="*/ 88 h 202"/>
                  <a:gd name="T14" fmla="*/ 130 w 928"/>
                  <a:gd name="T15" fmla="*/ 88 h 202"/>
                  <a:gd name="T16" fmla="*/ 151 w 928"/>
                  <a:gd name="T17" fmla="*/ 82 h 202"/>
                  <a:gd name="T18" fmla="*/ 166 w 928"/>
                  <a:gd name="T19" fmla="*/ 82 h 202"/>
                  <a:gd name="T20" fmla="*/ 187 w 928"/>
                  <a:gd name="T21" fmla="*/ 77 h 202"/>
                  <a:gd name="T22" fmla="*/ 203 w 928"/>
                  <a:gd name="T23" fmla="*/ 72 h 202"/>
                  <a:gd name="T24" fmla="*/ 223 w 928"/>
                  <a:gd name="T25" fmla="*/ 67 h 202"/>
                  <a:gd name="T26" fmla="*/ 239 w 928"/>
                  <a:gd name="T27" fmla="*/ 62 h 202"/>
                  <a:gd name="T28" fmla="*/ 260 w 928"/>
                  <a:gd name="T29" fmla="*/ 51 h 202"/>
                  <a:gd name="T30" fmla="*/ 280 w 928"/>
                  <a:gd name="T31" fmla="*/ 46 h 202"/>
                  <a:gd name="T32" fmla="*/ 296 w 928"/>
                  <a:gd name="T33" fmla="*/ 41 h 202"/>
                  <a:gd name="T34" fmla="*/ 317 w 928"/>
                  <a:gd name="T35" fmla="*/ 31 h 202"/>
                  <a:gd name="T36" fmla="*/ 332 w 928"/>
                  <a:gd name="T37" fmla="*/ 15 h 202"/>
                  <a:gd name="T38" fmla="*/ 353 w 928"/>
                  <a:gd name="T39" fmla="*/ 0 h 202"/>
                  <a:gd name="T40" fmla="*/ 368 w 928"/>
                  <a:gd name="T41" fmla="*/ 10 h 202"/>
                  <a:gd name="T42" fmla="*/ 389 w 928"/>
                  <a:gd name="T43" fmla="*/ 36 h 202"/>
                  <a:gd name="T44" fmla="*/ 410 w 928"/>
                  <a:gd name="T45" fmla="*/ 93 h 202"/>
                  <a:gd name="T46" fmla="*/ 425 w 928"/>
                  <a:gd name="T47" fmla="*/ 155 h 202"/>
                  <a:gd name="T48" fmla="*/ 446 w 928"/>
                  <a:gd name="T49" fmla="*/ 191 h 202"/>
                  <a:gd name="T50" fmla="*/ 462 w 928"/>
                  <a:gd name="T51" fmla="*/ 202 h 202"/>
                  <a:gd name="T52" fmla="*/ 483 w 928"/>
                  <a:gd name="T53" fmla="*/ 186 h 202"/>
                  <a:gd name="T54" fmla="*/ 498 w 928"/>
                  <a:gd name="T55" fmla="*/ 155 h 202"/>
                  <a:gd name="T56" fmla="*/ 519 w 928"/>
                  <a:gd name="T57" fmla="*/ 139 h 202"/>
                  <a:gd name="T58" fmla="*/ 540 w 928"/>
                  <a:gd name="T59" fmla="*/ 124 h 202"/>
                  <a:gd name="T60" fmla="*/ 555 w 928"/>
                  <a:gd name="T61" fmla="*/ 114 h 202"/>
                  <a:gd name="T62" fmla="*/ 576 w 928"/>
                  <a:gd name="T63" fmla="*/ 114 h 202"/>
                  <a:gd name="T64" fmla="*/ 591 w 928"/>
                  <a:gd name="T65" fmla="*/ 103 h 202"/>
                  <a:gd name="T66" fmla="*/ 612 w 928"/>
                  <a:gd name="T67" fmla="*/ 103 h 202"/>
                  <a:gd name="T68" fmla="*/ 628 w 928"/>
                  <a:gd name="T69" fmla="*/ 98 h 202"/>
                  <a:gd name="T70" fmla="*/ 648 w 928"/>
                  <a:gd name="T71" fmla="*/ 98 h 202"/>
                  <a:gd name="T72" fmla="*/ 669 w 928"/>
                  <a:gd name="T73" fmla="*/ 93 h 202"/>
                  <a:gd name="T74" fmla="*/ 685 w 928"/>
                  <a:gd name="T75" fmla="*/ 93 h 202"/>
                  <a:gd name="T76" fmla="*/ 705 w 928"/>
                  <a:gd name="T77" fmla="*/ 88 h 202"/>
                  <a:gd name="T78" fmla="*/ 721 w 928"/>
                  <a:gd name="T79" fmla="*/ 88 h 202"/>
                  <a:gd name="T80" fmla="*/ 742 w 928"/>
                  <a:gd name="T81" fmla="*/ 82 h 202"/>
                  <a:gd name="T82" fmla="*/ 757 w 928"/>
                  <a:gd name="T83" fmla="*/ 88 h 202"/>
                  <a:gd name="T84" fmla="*/ 778 w 928"/>
                  <a:gd name="T85" fmla="*/ 82 h 202"/>
                  <a:gd name="T86" fmla="*/ 799 w 928"/>
                  <a:gd name="T87" fmla="*/ 82 h 202"/>
                  <a:gd name="T88" fmla="*/ 814 w 928"/>
                  <a:gd name="T89" fmla="*/ 82 h 202"/>
                  <a:gd name="T90" fmla="*/ 835 w 928"/>
                  <a:gd name="T91" fmla="*/ 88 h 202"/>
                  <a:gd name="T92" fmla="*/ 851 w 928"/>
                  <a:gd name="T93" fmla="*/ 88 h 202"/>
                  <a:gd name="T94" fmla="*/ 871 w 928"/>
                  <a:gd name="T95" fmla="*/ 93 h 202"/>
                  <a:gd name="T96" fmla="*/ 887 w 928"/>
                  <a:gd name="T97" fmla="*/ 88 h 202"/>
                  <a:gd name="T98" fmla="*/ 908 w 928"/>
                  <a:gd name="T99" fmla="*/ 88 h 202"/>
                  <a:gd name="T100" fmla="*/ 928 w 928"/>
                  <a:gd name="T101" fmla="*/ 8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02">
                    <a:moveTo>
                      <a:pt x="0" y="88"/>
                    </a:moveTo>
                    <a:lnTo>
                      <a:pt x="21" y="88"/>
                    </a:lnTo>
                    <a:lnTo>
                      <a:pt x="37" y="88"/>
                    </a:lnTo>
                    <a:lnTo>
                      <a:pt x="57" y="88"/>
                    </a:lnTo>
                    <a:lnTo>
                      <a:pt x="73" y="88"/>
                    </a:lnTo>
                    <a:lnTo>
                      <a:pt x="94" y="88"/>
                    </a:lnTo>
                    <a:lnTo>
                      <a:pt x="109" y="88"/>
                    </a:lnTo>
                    <a:lnTo>
                      <a:pt x="130" y="88"/>
                    </a:lnTo>
                    <a:lnTo>
                      <a:pt x="151" y="82"/>
                    </a:lnTo>
                    <a:lnTo>
                      <a:pt x="166" y="82"/>
                    </a:lnTo>
                    <a:lnTo>
                      <a:pt x="187" y="77"/>
                    </a:lnTo>
                    <a:lnTo>
                      <a:pt x="203" y="72"/>
                    </a:lnTo>
                    <a:lnTo>
                      <a:pt x="223" y="67"/>
                    </a:lnTo>
                    <a:lnTo>
                      <a:pt x="239" y="62"/>
                    </a:lnTo>
                    <a:lnTo>
                      <a:pt x="260" y="51"/>
                    </a:lnTo>
                    <a:lnTo>
                      <a:pt x="280" y="46"/>
                    </a:lnTo>
                    <a:lnTo>
                      <a:pt x="296" y="41"/>
                    </a:lnTo>
                    <a:lnTo>
                      <a:pt x="317" y="31"/>
                    </a:lnTo>
                    <a:lnTo>
                      <a:pt x="332" y="15"/>
                    </a:lnTo>
                    <a:lnTo>
                      <a:pt x="353" y="0"/>
                    </a:lnTo>
                    <a:lnTo>
                      <a:pt x="368" y="10"/>
                    </a:lnTo>
                    <a:lnTo>
                      <a:pt x="389" y="36"/>
                    </a:lnTo>
                    <a:lnTo>
                      <a:pt x="410" y="93"/>
                    </a:lnTo>
                    <a:lnTo>
                      <a:pt x="425" y="155"/>
                    </a:lnTo>
                    <a:lnTo>
                      <a:pt x="446" y="191"/>
                    </a:lnTo>
                    <a:lnTo>
                      <a:pt x="462" y="202"/>
                    </a:lnTo>
                    <a:lnTo>
                      <a:pt x="483" y="186"/>
                    </a:lnTo>
                    <a:lnTo>
                      <a:pt x="498" y="155"/>
                    </a:lnTo>
                    <a:lnTo>
                      <a:pt x="519" y="139"/>
                    </a:lnTo>
                    <a:lnTo>
                      <a:pt x="540" y="124"/>
                    </a:lnTo>
                    <a:lnTo>
                      <a:pt x="555" y="114"/>
                    </a:lnTo>
                    <a:lnTo>
                      <a:pt x="576" y="114"/>
                    </a:lnTo>
                    <a:lnTo>
                      <a:pt x="591" y="103"/>
                    </a:lnTo>
                    <a:lnTo>
                      <a:pt x="612" y="103"/>
                    </a:lnTo>
                    <a:lnTo>
                      <a:pt x="628" y="98"/>
                    </a:lnTo>
                    <a:lnTo>
                      <a:pt x="648" y="98"/>
                    </a:lnTo>
                    <a:lnTo>
                      <a:pt x="669" y="93"/>
                    </a:lnTo>
                    <a:lnTo>
                      <a:pt x="685" y="93"/>
                    </a:lnTo>
                    <a:lnTo>
                      <a:pt x="705" y="88"/>
                    </a:lnTo>
                    <a:lnTo>
                      <a:pt x="721" y="88"/>
                    </a:lnTo>
                    <a:lnTo>
                      <a:pt x="742" y="82"/>
                    </a:lnTo>
                    <a:lnTo>
                      <a:pt x="757" y="88"/>
                    </a:lnTo>
                    <a:lnTo>
                      <a:pt x="778" y="82"/>
                    </a:lnTo>
                    <a:lnTo>
                      <a:pt x="799" y="82"/>
                    </a:lnTo>
                    <a:lnTo>
                      <a:pt x="814" y="82"/>
                    </a:lnTo>
                    <a:lnTo>
                      <a:pt x="835" y="88"/>
                    </a:lnTo>
                    <a:lnTo>
                      <a:pt x="851" y="88"/>
                    </a:lnTo>
                    <a:lnTo>
                      <a:pt x="871" y="93"/>
                    </a:lnTo>
                    <a:lnTo>
                      <a:pt x="887" y="88"/>
                    </a:lnTo>
                    <a:lnTo>
                      <a:pt x="908" y="88"/>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7" name="Freeform 289"/>
              <p:cNvSpPr>
                <a:spLocks/>
              </p:cNvSpPr>
              <p:nvPr/>
            </p:nvSpPr>
            <p:spPr bwMode="auto">
              <a:xfrm flipH="1">
                <a:off x="2904" y="2530"/>
                <a:ext cx="239" cy="62"/>
              </a:xfrm>
              <a:custGeom>
                <a:avLst/>
                <a:gdLst>
                  <a:gd name="T0" fmla="*/ 0 w 928"/>
                  <a:gd name="T1" fmla="*/ 88 h 192"/>
                  <a:gd name="T2" fmla="*/ 21 w 928"/>
                  <a:gd name="T3" fmla="*/ 88 h 192"/>
                  <a:gd name="T4" fmla="*/ 37 w 928"/>
                  <a:gd name="T5" fmla="*/ 88 h 192"/>
                  <a:gd name="T6" fmla="*/ 57 w 928"/>
                  <a:gd name="T7" fmla="*/ 88 h 192"/>
                  <a:gd name="T8" fmla="*/ 73 w 928"/>
                  <a:gd name="T9" fmla="*/ 88 h 192"/>
                  <a:gd name="T10" fmla="*/ 94 w 928"/>
                  <a:gd name="T11" fmla="*/ 88 h 192"/>
                  <a:gd name="T12" fmla="*/ 109 w 928"/>
                  <a:gd name="T13" fmla="*/ 83 h 192"/>
                  <a:gd name="T14" fmla="*/ 130 w 928"/>
                  <a:gd name="T15" fmla="*/ 83 h 192"/>
                  <a:gd name="T16" fmla="*/ 151 w 928"/>
                  <a:gd name="T17" fmla="*/ 78 h 192"/>
                  <a:gd name="T18" fmla="*/ 166 w 928"/>
                  <a:gd name="T19" fmla="*/ 72 h 192"/>
                  <a:gd name="T20" fmla="*/ 187 w 928"/>
                  <a:gd name="T21" fmla="*/ 67 h 192"/>
                  <a:gd name="T22" fmla="*/ 203 w 928"/>
                  <a:gd name="T23" fmla="*/ 57 h 192"/>
                  <a:gd name="T24" fmla="*/ 223 w 928"/>
                  <a:gd name="T25" fmla="*/ 52 h 192"/>
                  <a:gd name="T26" fmla="*/ 239 w 928"/>
                  <a:gd name="T27" fmla="*/ 46 h 192"/>
                  <a:gd name="T28" fmla="*/ 260 w 928"/>
                  <a:gd name="T29" fmla="*/ 36 h 192"/>
                  <a:gd name="T30" fmla="*/ 280 w 928"/>
                  <a:gd name="T31" fmla="*/ 21 h 192"/>
                  <a:gd name="T32" fmla="*/ 296 w 928"/>
                  <a:gd name="T33" fmla="*/ 0 h 192"/>
                  <a:gd name="T34" fmla="*/ 317 w 928"/>
                  <a:gd name="T35" fmla="*/ 0 h 192"/>
                  <a:gd name="T36" fmla="*/ 332 w 928"/>
                  <a:gd name="T37" fmla="*/ 21 h 192"/>
                  <a:gd name="T38" fmla="*/ 353 w 928"/>
                  <a:gd name="T39" fmla="*/ 72 h 192"/>
                  <a:gd name="T40" fmla="*/ 368 w 928"/>
                  <a:gd name="T41" fmla="*/ 135 h 192"/>
                  <a:gd name="T42" fmla="*/ 389 w 928"/>
                  <a:gd name="T43" fmla="*/ 181 h 192"/>
                  <a:gd name="T44" fmla="*/ 410 w 928"/>
                  <a:gd name="T45" fmla="*/ 192 h 192"/>
                  <a:gd name="T46" fmla="*/ 425 w 928"/>
                  <a:gd name="T47" fmla="*/ 181 h 192"/>
                  <a:gd name="T48" fmla="*/ 446 w 928"/>
                  <a:gd name="T49" fmla="*/ 161 h 192"/>
                  <a:gd name="T50" fmla="*/ 462 w 928"/>
                  <a:gd name="T51" fmla="*/ 135 h 192"/>
                  <a:gd name="T52" fmla="*/ 483 w 928"/>
                  <a:gd name="T53" fmla="*/ 119 h 192"/>
                  <a:gd name="T54" fmla="*/ 498 w 928"/>
                  <a:gd name="T55" fmla="*/ 114 h 192"/>
                  <a:gd name="T56" fmla="*/ 519 w 928"/>
                  <a:gd name="T57" fmla="*/ 103 h 192"/>
                  <a:gd name="T58" fmla="*/ 540 w 928"/>
                  <a:gd name="T59" fmla="*/ 103 h 192"/>
                  <a:gd name="T60" fmla="*/ 555 w 928"/>
                  <a:gd name="T61" fmla="*/ 98 h 192"/>
                  <a:gd name="T62" fmla="*/ 576 w 928"/>
                  <a:gd name="T63" fmla="*/ 98 h 192"/>
                  <a:gd name="T64" fmla="*/ 591 w 928"/>
                  <a:gd name="T65" fmla="*/ 98 h 192"/>
                  <a:gd name="T66" fmla="*/ 612 w 928"/>
                  <a:gd name="T67" fmla="*/ 93 h 192"/>
                  <a:gd name="T68" fmla="*/ 628 w 928"/>
                  <a:gd name="T69" fmla="*/ 93 h 192"/>
                  <a:gd name="T70" fmla="*/ 648 w 928"/>
                  <a:gd name="T71" fmla="*/ 93 h 192"/>
                  <a:gd name="T72" fmla="*/ 669 w 928"/>
                  <a:gd name="T73" fmla="*/ 88 h 192"/>
                  <a:gd name="T74" fmla="*/ 685 w 928"/>
                  <a:gd name="T75" fmla="*/ 83 h 192"/>
                  <a:gd name="T76" fmla="*/ 705 w 928"/>
                  <a:gd name="T77" fmla="*/ 83 h 192"/>
                  <a:gd name="T78" fmla="*/ 721 w 928"/>
                  <a:gd name="T79" fmla="*/ 83 h 192"/>
                  <a:gd name="T80" fmla="*/ 742 w 928"/>
                  <a:gd name="T81" fmla="*/ 83 h 192"/>
                  <a:gd name="T82" fmla="*/ 757 w 928"/>
                  <a:gd name="T83" fmla="*/ 83 h 192"/>
                  <a:gd name="T84" fmla="*/ 778 w 928"/>
                  <a:gd name="T85" fmla="*/ 83 h 192"/>
                  <a:gd name="T86" fmla="*/ 799 w 928"/>
                  <a:gd name="T87" fmla="*/ 83 h 192"/>
                  <a:gd name="T88" fmla="*/ 814 w 928"/>
                  <a:gd name="T89" fmla="*/ 83 h 192"/>
                  <a:gd name="T90" fmla="*/ 835 w 928"/>
                  <a:gd name="T91" fmla="*/ 83 h 192"/>
                  <a:gd name="T92" fmla="*/ 851 w 928"/>
                  <a:gd name="T93" fmla="*/ 88 h 192"/>
                  <a:gd name="T94" fmla="*/ 871 w 928"/>
                  <a:gd name="T95" fmla="*/ 88 h 192"/>
                  <a:gd name="T96" fmla="*/ 887 w 928"/>
                  <a:gd name="T97" fmla="*/ 88 h 192"/>
                  <a:gd name="T98" fmla="*/ 908 w 928"/>
                  <a:gd name="T99" fmla="*/ 88 h 192"/>
                  <a:gd name="T100" fmla="*/ 928 w 928"/>
                  <a:gd name="T101"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92">
                    <a:moveTo>
                      <a:pt x="0" y="88"/>
                    </a:moveTo>
                    <a:lnTo>
                      <a:pt x="21" y="88"/>
                    </a:lnTo>
                    <a:lnTo>
                      <a:pt x="37" y="88"/>
                    </a:lnTo>
                    <a:lnTo>
                      <a:pt x="57" y="88"/>
                    </a:lnTo>
                    <a:lnTo>
                      <a:pt x="73" y="88"/>
                    </a:lnTo>
                    <a:lnTo>
                      <a:pt x="94" y="88"/>
                    </a:lnTo>
                    <a:lnTo>
                      <a:pt x="109" y="83"/>
                    </a:lnTo>
                    <a:lnTo>
                      <a:pt x="130" y="83"/>
                    </a:lnTo>
                    <a:lnTo>
                      <a:pt x="151" y="78"/>
                    </a:lnTo>
                    <a:lnTo>
                      <a:pt x="166" y="72"/>
                    </a:lnTo>
                    <a:lnTo>
                      <a:pt x="187" y="67"/>
                    </a:lnTo>
                    <a:lnTo>
                      <a:pt x="203" y="57"/>
                    </a:lnTo>
                    <a:lnTo>
                      <a:pt x="223" y="52"/>
                    </a:lnTo>
                    <a:lnTo>
                      <a:pt x="239" y="46"/>
                    </a:lnTo>
                    <a:lnTo>
                      <a:pt x="260" y="36"/>
                    </a:lnTo>
                    <a:lnTo>
                      <a:pt x="280" y="21"/>
                    </a:lnTo>
                    <a:lnTo>
                      <a:pt x="296" y="0"/>
                    </a:lnTo>
                    <a:lnTo>
                      <a:pt x="317" y="0"/>
                    </a:lnTo>
                    <a:lnTo>
                      <a:pt x="332" y="21"/>
                    </a:lnTo>
                    <a:lnTo>
                      <a:pt x="353" y="72"/>
                    </a:lnTo>
                    <a:lnTo>
                      <a:pt x="368" y="135"/>
                    </a:lnTo>
                    <a:lnTo>
                      <a:pt x="389" y="181"/>
                    </a:lnTo>
                    <a:lnTo>
                      <a:pt x="410" y="192"/>
                    </a:lnTo>
                    <a:lnTo>
                      <a:pt x="425" y="181"/>
                    </a:lnTo>
                    <a:lnTo>
                      <a:pt x="446" y="161"/>
                    </a:lnTo>
                    <a:lnTo>
                      <a:pt x="462" y="135"/>
                    </a:lnTo>
                    <a:lnTo>
                      <a:pt x="483" y="119"/>
                    </a:lnTo>
                    <a:lnTo>
                      <a:pt x="498" y="114"/>
                    </a:lnTo>
                    <a:lnTo>
                      <a:pt x="519" y="103"/>
                    </a:lnTo>
                    <a:lnTo>
                      <a:pt x="540" y="103"/>
                    </a:lnTo>
                    <a:lnTo>
                      <a:pt x="555" y="98"/>
                    </a:lnTo>
                    <a:lnTo>
                      <a:pt x="576" y="98"/>
                    </a:lnTo>
                    <a:lnTo>
                      <a:pt x="591" y="98"/>
                    </a:lnTo>
                    <a:lnTo>
                      <a:pt x="612" y="93"/>
                    </a:lnTo>
                    <a:lnTo>
                      <a:pt x="628" y="93"/>
                    </a:lnTo>
                    <a:lnTo>
                      <a:pt x="648" y="93"/>
                    </a:lnTo>
                    <a:lnTo>
                      <a:pt x="669" y="88"/>
                    </a:lnTo>
                    <a:lnTo>
                      <a:pt x="685" y="83"/>
                    </a:lnTo>
                    <a:lnTo>
                      <a:pt x="705" y="83"/>
                    </a:lnTo>
                    <a:lnTo>
                      <a:pt x="721" y="83"/>
                    </a:lnTo>
                    <a:lnTo>
                      <a:pt x="742" y="83"/>
                    </a:lnTo>
                    <a:lnTo>
                      <a:pt x="757" y="83"/>
                    </a:lnTo>
                    <a:lnTo>
                      <a:pt x="778" y="83"/>
                    </a:lnTo>
                    <a:lnTo>
                      <a:pt x="799" y="83"/>
                    </a:lnTo>
                    <a:lnTo>
                      <a:pt x="814" y="83"/>
                    </a:lnTo>
                    <a:lnTo>
                      <a:pt x="835" y="83"/>
                    </a:lnTo>
                    <a:lnTo>
                      <a:pt x="851" y="88"/>
                    </a:lnTo>
                    <a:lnTo>
                      <a:pt x="871" y="88"/>
                    </a:lnTo>
                    <a:lnTo>
                      <a:pt x="887" y="88"/>
                    </a:lnTo>
                    <a:lnTo>
                      <a:pt x="908" y="88"/>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8" name="Freeform 290"/>
              <p:cNvSpPr>
                <a:spLocks/>
              </p:cNvSpPr>
              <p:nvPr/>
            </p:nvSpPr>
            <p:spPr bwMode="auto">
              <a:xfrm flipH="1">
                <a:off x="2904" y="2530"/>
                <a:ext cx="239" cy="62"/>
              </a:xfrm>
              <a:custGeom>
                <a:avLst/>
                <a:gdLst>
                  <a:gd name="T0" fmla="*/ 0 w 928"/>
                  <a:gd name="T1" fmla="*/ 88 h 192"/>
                  <a:gd name="T2" fmla="*/ 21 w 928"/>
                  <a:gd name="T3" fmla="*/ 88 h 192"/>
                  <a:gd name="T4" fmla="*/ 37 w 928"/>
                  <a:gd name="T5" fmla="*/ 88 h 192"/>
                  <a:gd name="T6" fmla="*/ 57 w 928"/>
                  <a:gd name="T7" fmla="*/ 88 h 192"/>
                  <a:gd name="T8" fmla="*/ 73 w 928"/>
                  <a:gd name="T9" fmla="*/ 88 h 192"/>
                  <a:gd name="T10" fmla="*/ 94 w 928"/>
                  <a:gd name="T11" fmla="*/ 88 h 192"/>
                  <a:gd name="T12" fmla="*/ 109 w 928"/>
                  <a:gd name="T13" fmla="*/ 83 h 192"/>
                  <a:gd name="T14" fmla="*/ 130 w 928"/>
                  <a:gd name="T15" fmla="*/ 83 h 192"/>
                  <a:gd name="T16" fmla="*/ 151 w 928"/>
                  <a:gd name="T17" fmla="*/ 78 h 192"/>
                  <a:gd name="T18" fmla="*/ 166 w 928"/>
                  <a:gd name="T19" fmla="*/ 72 h 192"/>
                  <a:gd name="T20" fmla="*/ 187 w 928"/>
                  <a:gd name="T21" fmla="*/ 67 h 192"/>
                  <a:gd name="T22" fmla="*/ 203 w 928"/>
                  <a:gd name="T23" fmla="*/ 57 h 192"/>
                  <a:gd name="T24" fmla="*/ 223 w 928"/>
                  <a:gd name="T25" fmla="*/ 52 h 192"/>
                  <a:gd name="T26" fmla="*/ 239 w 928"/>
                  <a:gd name="T27" fmla="*/ 46 h 192"/>
                  <a:gd name="T28" fmla="*/ 260 w 928"/>
                  <a:gd name="T29" fmla="*/ 36 h 192"/>
                  <a:gd name="T30" fmla="*/ 280 w 928"/>
                  <a:gd name="T31" fmla="*/ 21 h 192"/>
                  <a:gd name="T32" fmla="*/ 296 w 928"/>
                  <a:gd name="T33" fmla="*/ 0 h 192"/>
                  <a:gd name="T34" fmla="*/ 317 w 928"/>
                  <a:gd name="T35" fmla="*/ 0 h 192"/>
                  <a:gd name="T36" fmla="*/ 332 w 928"/>
                  <a:gd name="T37" fmla="*/ 21 h 192"/>
                  <a:gd name="T38" fmla="*/ 353 w 928"/>
                  <a:gd name="T39" fmla="*/ 72 h 192"/>
                  <a:gd name="T40" fmla="*/ 368 w 928"/>
                  <a:gd name="T41" fmla="*/ 135 h 192"/>
                  <a:gd name="T42" fmla="*/ 389 w 928"/>
                  <a:gd name="T43" fmla="*/ 181 h 192"/>
                  <a:gd name="T44" fmla="*/ 410 w 928"/>
                  <a:gd name="T45" fmla="*/ 192 h 192"/>
                  <a:gd name="T46" fmla="*/ 425 w 928"/>
                  <a:gd name="T47" fmla="*/ 181 h 192"/>
                  <a:gd name="T48" fmla="*/ 446 w 928"/>
                  <a:gd name="T49" fmla="*/ 161 h 192"/>
                  <a:gd name="T50" fmla="*/ 462 w 928"/>
                  <a:gd name="T51" fmla="*/ 135 h 192"/>
                  <a:gd name="T52" fmla="*/ 483 w 928"/>
                  <a:gd name="T53" fmla="*/ 119 h 192"/>
                  <a:gd name="T54" fmla="*/ 498 w 928"/>
                  <a:gd name="T55" fmla="*/ 114 h 192"/>
                  <a:gd name="T56" fmla="*/ 519 w 928"/>
                  <a:gd name="T57" fmla="*/ 103 h 192"/>
                  <a:gd name="T58" fmla="*/ 540 w 928"/>
                  <a:gd name="T59" fmla="*/ 103 h 192"/>
                  <a:gd name="T60" fmla="*/ 555 w 928"/>
                  <a:gd name="T61" fmla="*/ 98 h 192"/>
                  <a:gd name="T62" fmla="*/ 576 w 928"/>
                  <a:gd name="T63" fmla="*/ 98 h 192"/>
                  <a:gd name="T64" fmla="*/ 591 w 928"/>
                  <a:gd name="T65" fmla="*/ 98 h 192"/>
                  <a:gd name="T66" fmla="*/ 612 w 928"/>
                  <a:gd name="T67" fmla="*/ 93 h 192"/>
                  <a:gd name="T68" fmla="*/ 628 w 928"/>
                  <a:gd name="T69" fmla="*/ 93 h 192"/>
                  <a:gd name="T70" fmla="*/ 648 w 928"/>
                  <a:gd name="T71" fmla="*/ 93 h 192"/>
                  <a:gd name="T72" fmla="*/ 669 w 928"/>
                  <a:gd name="T73" fmla="*/ 88 h 192"/>
                  <a:gd name="T74" fmla="*/ 685 w 928"/>
                  <a:gd name="T75" fmla="*/ 83 h 192"/>
                  <a:gd name="T76" fmla="*/ 705 w 928"/>
                  <a:gd name="T77" fmla="*/ 83 h 192"/>
                  <a:gd name="T78" fmla="*/ 721 w 928"/>
                  <a:gd name="T79" fmla="*/ 83 h 192"/>
                  <a:gd name="T80" fmla="*/ 742 w 928"/>
                  <a:gd name="T81" fmla="*/ 83 h 192"/>
                  <a:gd name="T82" fmla="*/ 757 w 928"/>
                  <a:gd name="T83" fmla="*/ 83 h 192"/>
                  <a:gd name="T84" fmla="*/ 778 w 928"/>
                  <a:gd name="T85" fmla="*/ 83 h 192"/>
                  <a:gd name="T86" fmla="*/ 799 w 928"/>
                  <a:gd name="T87" fmla="*/ 83 h 192"/>
                  <a:gd name="T88" fmla="*/ 814 w 928"/>
                  <a:gd name="T89" fmla="*/ 83 h 192"/>
                  <a:gd name="T90" fmla="*/ 835 w 928"/>
                  <a:gd name="T91" fmla="*/ 83 h 192"/>
                  <a:gd name="T92" fmla="*/ 851 w 928"/>
                  <a:gd name="T93" fmla="*/ 88 h 192"/>
                  <a:gd name="T94" fmla="*/ 871 w 928"/>
                  <a:gd name="T95" fmla="*/ 88 h 192"/>
                  <a:gd name="T96" fmla="*/ 887 w 928"/>
                  <a:gd name="T97" fmla="*/ 88 h 192"/>
                  <a:gd name="T98" fmla="*/ 908 w 928"/>
                  <a:gd name="T99" fmla="*/ 88 h 192"/>
                  <a:gd name="T100" fmla="*/ 928 w 928"/>
                  <a:gd name="T101" fmla="*/ 8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92">
                    <a:moveTo>
                      <a:pt x="0" y="88"/>
                    </a:moveTo>
                    <a:lnTo>
                      <a:pt x="21" y="88"/>
                    </a:lnTo>
                    <a:lnTo>
                      <a:pt x="37" y="88"/>
                    </a:lnTo>
                    <a:lnTo>
                      <a:pt x="57" y="88"/>
                    </a:lnTo>
                    <a:lnTo>
                      <a:pt x="73" y="88"/>
                    </a:lnTo>
                    <a:lnTo>
                      <a:pt x="94" y="88"/>
                    </a:lnTo>
                    <a:lnTo>
                      <a:pt x="109" y="83"/>
                    </a:lnTo>
                    <a:lnTo>
                      <a:pt x="130" y="83"/>
                    </a:lnTo>
                    <a:lnTo>
                      <a:pt x="151" y="78"/>
                    </a:lnTo>
                    <a:lnTo>
                      <a:pt x="166" y="72"/>
                    </a:lnTo>
                    <a:lnTo>
                      <a:pt x="187" y="67"/>
                    </a:lnTo>
                    <a:lnTo>
                      <a:pt x="203" y="57"/>
                    </a:lnTo>
                    <a:lnTo>
                      <a:pt x="223" y="52"/>
                    </a:lnTo>
                    <a:lnTo>
                      <a:pt x="239" y="46"/>
                    </a:lnTo>
                    <a:lnTo>
                      <a:pt x="260" y="36"/>
                    </a:lnTo>
                    <a:lnTo>
                      <a:pt x="280" y="21"/>
                    </a:lnTo>
                    <a:lnTo>
                      <a:pt x="296" y="0"/>
                    </a:lnTo>
                    <a:lnTo>
                      <a:pt x="317" y="0"/>
                    </a:lnTo>
                    <a:lnTo>
                      <a:pt x="332" y="21"/>
                    </a:lnTo>
                    <a:lnTo>
                      <a:pt x="353" y="72"/>
                    </a:lnTo>
                    <a:lnTo>
                      <a:pt x="368" y="135"/>
                    </a:lnTo>
                    <a:lnTo>
                      <a:pt x="389" y="181"/>
                    </a:lnTo>
                    <a:lnTo>
                      <a:pt x="410" y="192"/>
                    </a:lnTo>
                    <a:lnTo>
                      <a:pt x="425" y="181"/>
                    </a:lnTo>
                    <a:lnTo>
                      <a:pt x="446" y="161"/>
                    </a:lnTo>
                    <a:lnTo>
                      <a:pt x="462" y="135"/>
                    </a:lnTo>
                    <a:lnTo>
                      <a:pt x="483" y="119"/>
                    </a:lnTo>
                    <a:lnTo>
                      <a:pt x="498" y="114"/>
                    </a:lnTo>
                    <a:lnTo>
                      <a:pt x="519" y="103"/>
                    </a:lnTo>
                    <a:lnTo>
                      <a:pt x="540" y="103"/>
                    </a:lnTo>
                    <a:lnTo>
                      <a:pt x="555" y="98"/>
                    </a:lnTo>
                    <a:lnTo>
                      <a:pt x="576" y="98"/>
                    </a:lnTo>
                    <a:lnTo>
                      <a:pt x="591" y="98"/>
                    </a:lnTo>
                    <a:lnTo>
                      <a:pt x="612" y="93"/>
                    </a:lnTo>
                    <a:lnTo>
                      <a:pt x="628" y="93"/>
                    </a:lnTo>
                    <a:lnTo>
                      <a:pt x="648" y="93"/>
                    </a:lnTo>
                    <a:lnTo>
                      <a:pt x="669" y="88"/>
                    </a:lnTo>
                    <a:lnTo>
                      <a:pt x="685" y="83"/>
                    </a:lnTo>
                    <a:lnTo>
                      <a:pt x="705" y="83"/>
                    </a:lnTo>
                    <a:lnTo>
                      <a:pt x="721" y="83"/>
                    </a:lnTo>
                    <a:lnTo>
                      <a:pt x="742" y="83"/>
                    </a:lnTo>
                    <a:lnTo>
                      <a:pt x="757" y="83"/>
                    </a:lnTo>
                    <a:lnTo>
                      <a:pt x="778" y="83"/>
                    </a:lnTo>
                    <a:lnTo>
                      <a:pt x="799" y="83"/>
                    </a:lnTo>
                    <a:lnTo>
                      <a:pt x="814" y="83"/>
                    </a:lnTo>
                    <a:lnTo>
                      <a:pt x="835" y="83"/>
                    </a:lnTo>
                    <a:lnTo>
                      <a:pt x="851" y="88"/>
                    </a:lnTo>
                    <a:lnTo>
                      <a:pt x="871" y="88"/>
                    </a:lnTo>
                    <a:lnTo>
                      <a:pt x="887" y="88"/>
                    </a:lnTo>
                    <a:lnTo>
                      <a:pt x="908" y="88"/>
                    </a:lnTo>
                    <a:lnTo>
                      <a:pt x="928" y="8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899" name="Freeform 291"/>
              <p:cNvSpPr>
                <a:spLocks/>
              </p:cNvSpPr>
              <p:nvPr/>
            </p:nvSpPr>
            <p:spPr bwMode="auto">
              <a:xfrm flipH="1">
                <a:off x="2904" y="2435"/>
                <a:ext cx="239" cy="66"/>
              </a:xfrm>
              <a:custGeom>
                <a:avLst/>
                <a:gdLst>
                  <a:gd name="T0" fmla="*/ 0 w 928"/>
                  <a:gd name="T1" fmla="*/ 98 h 202"/>
                  <a:gd name="T2" fmla="*/ 21 w 928"/>
                  <a:gd name="T3" fmla="*/ 98 h 202"/>
                  <a:gd name="T4" fmla="*/ 37 w 928"/>
                  <a:gd name="T5" fmla="*/ 98 h 202"/>
                  <a:gd name="T6" fmla="*/ 57 w 928"/>
                  <a:gd name="T7" fmla="*/ 98 h 202"/>
                  <a:gd name="T8" fmla="*/ 73 w 928"/>
                  <a:gd name="T9" fmla="*/ 98 h 202"/>
                  <a:gd name="T10" fmla="*/ 94 w 928"/>
                  <a:gd name="T11" fmla="*/ 98 h 202"/>
                  <a:gd name="T12" fmla="*/ 109 w 928"/>
                  <a:gd name="T13" fmla="*/ 103 h 202"/>
                  <a:gd name="T14" fmla="*/ 130 w 928"/>
                  <a:gd name="T15" fmla="*/ 103 h 202"/>
                  <a:gd name="T16" fmla="*/ 151 w 928"/>
                  <a:gd name="T17" fmla="*/ 98 h 202"/>
                  <a:gd name="T18" fmla="*/ 166 w 928"/>
                  <a:gd name="T19" fmla="*/ 82 h 202"/>
                  <a:gd name="T20" fmla="*/ 187 w 928"/>
                  <a:gd name="T21" fmla="*/ 62 h 202"/>
                  <a:gd name="T22" fmla="*/ 203 w 928"/>
                  <a:gd name="T23" fmla="*/ 36 h 202"/>
                  <a:gd name="T24" fmla="*/ 223 w 928"/>
                  <a:gd name="T25" fmla="*/ 15 h 202"/>
                  <a:gd name="T26" fmla="*/ 239 w 928"/>
                  <a:gd name="T27" fmla="*/ 0 h 202"/>
                  <a:gd name="T28" fmla="*/ 260 w 928"/>
                  <a:gd name="T29" fmla="*/ 0 h 202"/>
                  <a:gd name="T30" fmla="*/ 280 w 928"/>
                  <a:gd name="T31" fmla="*/ 20 h 202"/>
                  <a:gd name="T32" fmla="*/ 296 w 928"/>
                  <a:gd name="T33" fmla="*/ 62 h 202"/>
                  <a:gd name="T34" fmla="*/ 317 w 928"/>
                  <a:gd name="T35" fmla="*/ 124 h 202"/>
                  <a:gd name="T36" fmla="*/ 332 w 928"/>
                  <a:gd name="T37" fmla="*/ 181 h 202"/>
                  <a:gd name="T38" fmla="*/ 353 w 928"/>
                  <a:gd name="T39" fmla="*/ 202 h 202"/>
                  <a:gd name="T40" fmla="*/ 368 w 928"/>
                  <a:gd name="T41" fmla="*/ 202 h 202"/>
                  <a:gd name="T42" fmla="*/ 389 w 928"/>
                  <a:gd name="T43" fmla="*/ 186 h 202"/>
                  <a:gd name="T44" fmla="*/ 410 w 928"/>
                  <a:gd name="T45" fmla="*/ 165 h 202"/>
                  <a:gd name="T46" fmla="*/ 425 w 928"/>
                  <a:gd name="T47" fmla="*/ 145 h 202"/>
                  <a:gd name="T48" fmla="*/ 446 w 928"/>
                  <a:gd name="T49" fmla="*/ 129 h 202"/>
                  <a:gd name="T50" fmla="*/ 462 w 928"/>
                  <a:gd name="T51" fmla="*/ 124 h 202"/>
                  <a:gd name="T52" fmla="*/ 483 w 928"/>
                  <a:gd name="T53" fmla="*/ 119 h 202"/>
                  <a:gd name="T54" fmla="*/ 498 w 928"/>
                  <a:gd name="T55" fmla="*/ 114 h 202"/>
                  <a:gd name="T56" fmla="*/ 519 w 928"/>
                  <a:gd name="T57" fmla="*/ 108 h 202"/>
                  <a:gd name="T58" fmla="*/ 540 w 928"/>
                  <a:gd name="T59" fmla="*/ 108 h 202"/>
                  <a:gd name="T60" fmla="*/ 555 w 928"/>
                  <a:gd name="T61" fmla="*/ 108 h 202"/>
                  <a:gd name="T62" fmla="*/ 576 w 928"/>
                  <a:gd name="T63" fmla="*/ 103 h 202"/>
                  <a:gd name="T64" fmla="*/ 591 w 928"/>
                  <a:gd name="T65" fmla="*/ 108 h 202"/>
                  <a:gd name="T66" fmla="*/ 612 w 928"/>
                  <a:gd name="T67" fmla="*/ 108 h 202"/>
                  <a:gd name="T68" fmla="*/ 628 w 928"/>
                  <a:gd name="T69" fmla="*/ 103 h 202"/>
                  <a:gd name="T70" fmla="*/ 648 w 928"/>
                  <a:gd name="T71" fmla="*/ 103 h 202"/>
                  <a:gd name="T72" fmla="*/ 669 w 928"/>
                  <a:gd name="T73" fmla="*/ 98 h 202"/>
                  <a:gd name="T74" fmla="*/ 685 w 928"/>
                  <a:gd name="T75" fmla="*/ 93 h 202"/>
                  <a:gd name="T76" fmla="*/ 705 w 928"/>
                  <a:gd name="T77" fmla="*/ 93 h 202"/>
                  <a:gd name="T78" fmla="*/ 721 w 928"/>
                  <a:gd name="T79" fmla="*/ 93 h 202"/>
                  <a:gd name="T80" fmla="*/ 742 w 928"/>
                  <a:gd name="T81" fmla="*/ 93 h 202"/>
                  <a:gd name="T82" fmla="*/ 757 w 928"/>
                  <a:gd name="T83" fmla="*/ 93 h 202"/>
                  <a:gd name="T84" fmla="*/ 778 w 928"/>
                  <a:gd name="T85" fmla="*/ 98 h 202"/>
                  <a:gd name="T86" fmla="*/ 799 w 928"/>
                  <a:gd name="T87" fmla="*/ 98 h 202"/>
                  <a:gd name="T88" fmla="*/ 814 w 928"/>
                  <a:gd name="T89" fmla="*/ 98 h 202"/>
                  <a:gd name="T90" fmla="*/ 835 w 928"/>
                  <a:gd name="T91" fmla="*/ 98 h 202"/>
                  <a:gd name="T92" fmla="*/ 851 w 928"/>
                  <a:gd name="T93" fmla="*/ 98 h 202"/>
                  <a:gd name="T94" fmla="*/ 871 w 928"/>
                  <a:gd name="T95" fmla="*/ 98 h 202"/>
                  <a:gd name="T96" fmla="*/ 887 w 928"/>
                  <a:gd name="T97" fmla="*/ 98 h 202"/>
                  <a:gd name="T98" fmla="*/ 908 w 928"/>
                  <a:gd name="T99" fmla="*/ 98 h 202"/>
                  <a:gd name="T100" fmla="*/ 928 w 928"/>
                  <a:gd name="T101" fmla="*/ 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02">
                    <a:moveTo>
                      <a:pt x="0" y="98"/>
                    </a:moveTo>
                    <a:lnTo>
                      <a:pt x="21" y="98"/>
                    </a:lnTo>
                    <a:lnTo>
                      <a:pt x="37" y="98"/>
                    </a:lnTo>
                    <a:lnTo>
                      <a:pt x="57" y="98"/>
                    </a:lnTo>
                    <a:lnTo>
                      <a:pt x="73" y="98"/>
                    </a:lnTo>
                    <a:lnTo>
                      <a:pt x="94" y="98"/>
                    </a:lnTo>
                    <a:lnTo>
                      <a:pt x="109" y="103"/>
                    </a:lnTo>
                    <a:lnTo>
                      <a:pt x="130" y="103"/>
                    </a:lnTo>
                    <a:lnTo>
                      <a:pt x="151" y="98"/>
                    </a:lnTo>
                    <a:lnTo>
                      <a:pt x="166" y="82"/>
                    </a:lnTo>
                    <a:lnTo>
                      <a:pt x="187" y="62"/>
                    </a:lnTo>
                    <a:lnTo>
                      <a:pt x="203" y="36"/>
                    </a:lnTo>
                    <a:lnTo>
                      <a:pt x="223" y="15"/>
                    </a:lnTo>
                    <a:lnTo>
                      <a:pt x="239" y="0"/>
                    </a:lnTo>
                    <a:lnTo>
                      <a:pt x="260" y="0"/>
                    </a:lnTo>
                    <a:lnTo>
                      <a:pt x="280" y="20"/>
                    </a:lnTo>
                    <a:lnTo>
                      <a:pt x="296" y="62"/>
                    </a:lnTo>
                    <a:lnTo>
                      <a:pt x="317" y="124"/>
                    </a:lnTo>
                    <a:lnTo>
                      <a:pt x="332" y="181"/>
                    </a:lnTo>
                    <a:lnTo>
                      <a:pt x="353" y="202"/>
                    </a:lnTo>
                    <a:lnTo>
                      <a:pt x="368" y="202"/>
                    </a:lnTo>
                    <a:lnTo>
                      <a:pt x="389" y="186"/>
                    </a:lnTo>
                    <a:lnTo>
                      <a:pt x="410" y="165"/>
                    </a:lnTo>
                    <a:lnTo>
                      <a:pt x="425" y="145"/>
                    </a:lnTo>
                    <a:lnTo>
                      <a:pt x="446" y="129"/>
                    </a:lnTo>
                    <a:lnTo>
                      <a:pt x="462" y="124"/>
                    </a:lnTo>
                    <a:lnTo>
                      <a:pt x="483" y="119"/>
                    </a:lnTo>
                    <a:lnTo>
                      <a:pt x="498" y="114"/>
                    </a:lnTo>
                    <a:lnTo>
                      <a:pt x="519" y="108"/>
                    </a:lnTo>
                    <a:lnTo>
                      <a:pt x="540" y="108"/>
                    </a:lnTo>
                    <a:lnTo>
                      <a:pt x="555" y="108"/>
                    </a:lnTo>
                    <a:lnTo>
                      <a:pt x="576" y="103"/>
                    </a:lnTo>
                    <a:lnTo>
                      <a:pt x="591" y="108"/>
                    </a:lnTo>
                    <a:lnTo>
                      <a:pt x="612" y="108"/>
                    </a:lnTo>
                    <a:lnTo>
                      <a:pt x="628" y="103"/>
                    </a:lnTo>
                    <a:lnTo>
                      <a:pt x="648" y="103"/>
                    </a:lnTo>
                    <a:lnTo>
                      <a:pt x="669" y="98"/>
                    </a:lnTo>
                    <a:lnTo>
                      <a:pt x="685" y="93"/>
                    </a:lnTo>
                    <a:lnTo>
                      <a:pt x="705" y="93"/>
                    </a:lnTo>
                    <a:lnTo>
                      <a:pt x="721" y="93"/>
                    </a:lnTo>
                    <a:lnTo>
                      <a:pt x="742" y="93"/>
                    </a:lnTo>
                    <a:lnTo>
                      <a:pt x="757" y="93"/>
                    </a:lnTo>
                    <a:lnTo>
                      <a:pt x="778" y="98"/>
                    </a:lnTo>
                    <a:lnTo>
                      <a:pt x="799" y="98"/>
                    </a:lnTo>
                    <a:lnTo>
                      <a:pt x="814" y="98"/>
                    </a:lnTo>
                    <a:lnTo>
                      <a:pt x="835" y="98"/>
                    </a:lnTo>
                    <a:lnTo>
                      <a:pt x="851" y="98"/>
                    </a:lnTo>
                    <a:lnTo>
                      <a:pt x="871" y="98"/>
                    </a:lnTo>
                    <a:lnTo>
                      <a:pt x="887" y="98"/>
                    </a:lnTo>
                    <a:lnTo>
                      <a:pt x="908" y="98"/>
                    </a:lnTo>
                    <a:lnTo>
                      <a:pt x="928" y="9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0" name="Freeform 292"/>
              <p:cNvSpPr>
                <a:spLocks/>
              </p:cNvSpPr>
              <p:nvPr/>
            </p:nvSpPr>
            <p:spPr bwMode="auto">
              <a:xfrm flipH="1">
                <a:off x="2904" y="2435"/>
                <a:ext cx="239" cy="66"/>
              </a:xfrm>
              <a:custGeom>
                <a:avLst/>
                <a:gdLst>
                  <a:gd name="T0" fmla="*/ 0 w 928"/>
                  <a:gd name="T1" fmla="*/ 98 h 202"/>
                  <a:gd name="T2" fmla="*/ 21 w 928"/>
                  <a:gd name="T3" fmla="*/ 98 h 202"/>
                  <a:gd name="T4" fmla="*/ 37 w 928"/>
                  <a:gd name="T5" fmla="*/ 98 h 202"/>
                  <a:gd name="T6" fmla="*/ 57 w 928"/>
                  <a:gd name="T7" fmla="*/ 98 h 202"/>
                  <a:gd name="T8" fmla="*/ 73 w 928"/>
                  <a:gd name="T9" fmla="*/ 98 h 202"/>
                  <a:gd name="T10" fmla="*/ 94 w 928"/>
                  <a:gd name="T11" fmla="*/ 98 h 202"/>
                  <a:gd name="T12" fmla="*/ 109 w 928"/>
                  <a:gd name="T13" fmla="*/ 103 h 202"/>
                  <a:gd name="T14" fmla="*/ 130 w 928"/>
                  <a:gd name="T15" fmla="*/ 103 h 202"/>
                  <a:gd name="T16" fmla="*/ 151 w 928"/>
                  <a:gd name="T17" fmla="*/ 98 h 202"/>
                  <a:gd name="T18" fmla="*/ 166 w 928"/>
                  <a:gd name="T19" fmla="*/ 82 h 202"/>
                  <a:gd name="T20" fmla="*/ 187 w 928"/>
                  <a:gd name="T21" fmla="*/ 62 h 202"/>
                  <a:gd name="T22" fmla="*/ 203 w 928"/>
                  <a:gd name="T23" fmla="*/ 36 h 202"/>
                  <a:gd name="T24" fmla="*/ 223 w 928"/>
                  <a:gd name="T25" fmla="*/ 15 h 202"/>
                  <a:gd name="T26" fmla="*/ 239 w 928"/>
                  <a:gd name="T27" fmla="*/ 0 h 202"/>
                  <a:gd name="T28" fmla="*/ 260 w 928"/>
                  <a:gd name="T29" fmla="*/ 0 h 202"/>
                  <a:gd name="T30" fmla="*/ 280 w 928"/>
                  <a:gd name="T31" fmla="*/ 20 h 202"/>
                  <a:gd name="T32" fmla="*/ 296 w 928"/>
                  <a:gd name="T33" fmla="*/ 62 h 202"/>
                  <a:gd name="T34" fmla="*/ 317 w 928"/>
                  <a:gd name="T35" fmla="*/ 124 h 202"/>
                  <a:gd name="T36" fmla="*/ 332 w 928"/>
                  <a:gd name="T37" fmla="*/ 181 h 202"/>
                  <a:gd name="T38" fmla="*/ 353 w 928"/>
                  <a:gd name="T39" fmla="*/ 202 h 202"/>
                  <a:gd name="T40" fmla="*/ 368 w 928"/>
                  <a:gd name="T41" fmla="*/ 202 h 202"/>
                  <a:gd name="T42" fmla="*/ 389 w 928"/>
                  <a:gd name="T43" fmla="*/ 186 h 202"/>
                  <a:gd name="T44" fmla="*/ 410 w 928"/>
                  <a:gd name="T45" fmla="*/ 165 h 202"/>
                  <a:gd name="T46" fmla="*/ 425 w 928"/>
                  <a:gd name="T47" fmla="*/ 145 h 202"/>
                  <a:gd name="T48" fmla="*/ 446 w 928"/>
                  <a:gd name="T49" fmla="*/ 129 h 202"/>
                  <a:gd name="T50" fmla="*/ 462 w 928"/>
                  <a:gd name="T51" fmla="*/ 124 h 202"/>
                  <a:gd name="T52" fmla="*/ 483 w 928"/>
                  <a:gd name="T53" fmla="*/ 119 h 202"/>
                  <a:gd name="T54" fmla="*/ 498 w 928"/>
                  <a:gd name="T55" fmla="*/ 114 h 202"/>
                  <a:gd name="T56" fmla="*/ 519 w 928"/>
                  <a:gd name="T57" fmla="*/ 108 h 202"/>
                  <a:gd name="T58" fmla="*/ 540 w 928"/>
                  <a:gd name="T59" fmla="*/ 108 h 202"/>
                  <a:gd name="T60" fmla="*/ 555 w 928"/>
                  <a:gd name="T61" fmla="*/ 108 h 202"/>
                  <a:gd name="T62" fmla="*/ 576 w 928"/>
                  <a:gd name="T63" fmla="*/ 103 h 202"/>
                  <a:gd name="T64" fmla="*/ 591 w 928"/>
                  <a:gd name="T65" fmla="*/ 108 h 202"/>
                  <a:gd name="T66" fmla="*/ 612 w 928"/>
                  <a:gd name="T67" fmla="*/ 108 h 202"/>
                  <a:gd name="T68" fmla="*/ 628 w 928"/>
                  <a:gd name="T69" fmla="*/ 103 h 202"/>
                  <a:gd name="T70" fmla="*/ 648 w 928"/>
                  <a:gd name="T71" fmla="*/ 103 h 202"/>
                  <a:gd name="T72" fmla="*/ 669 w 928"/>
                  <a:gd name="T73" fmla="*/ 98 h 202"/>
                  <a:gd name="T74" fmla="*/ 685 w 928"/>
                  <a:gd name="T75" fmla="*/ 93 h 202"/>
                  <a:gd name="T76" fmla="*/ 705 w 928"/>
                  <a:gd name="T77" fmla="*/ 93 h 202"/>
                  <a:gd name="T78" fmla="*/ 721 w 928"/>
                  <a:gd name="T79" fmla="*/ 93 h 202"/>
                  <a:gd name="T80" fmla="*/ 742 w 928"/>
                  <a:gd name="T81" fmla="*/ 93 h 202"/>
                  <a:gd name="T82" fmla="*/ 757 w 928"/>
                  <a:gd name="T83" fmla="*/ 93 h 202"/>
                  <a:gd name="T84" fmla="*/ 778 w 928"/>
                  <a:gd name="T85" fmla="*/ 98 h 202"/>
                  <a:gd name="T86" fmla="*/ 799 w 928"/>
                  <a:gd name="T87" fmla="*/ 98 h 202"/>
                  <a:gd name="T88" fmla="*/ 814 w 928"/>
                  <a:gd name="T89" fmla="*/ 98 h 202"/>
                  <a:gd name="T90" fmla="*/ 835 w 928"/>
                  <a:gd name="T91" fmla="*/ 98 h 202"/>
                  <a:gd name="T92" fmla="*/ 851 w 928"/>
                  <a:gd name="T93" fmla="*/ 98 h 202"/>
                  <a:gd name="T94" fmla="*/ 871 w 928"/>
                  <a:gd name="T95" fmla="*/ 98 h 202"/>
                  <a:gd name="T96" fmla="*/ 887 w 928"/>
                  <a:gd name="T97" fmla="*/ 98 h 202"/>
                  <a:gd name="T98" fmla="*/ 908 w 928"/>
                  <a:gd name="T99" fmla="*/ 98 h 202"/>
                  <a:gd name="T100" fmla="*/ 928 w 928"/>
                  <a:gd name="T101" fmla="*/ 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02">
                    <a:moveTo>
                      <a:pt x="0" y="98"/>
                    </a:moveTo>
                    <a:lnTo>
                      <a:pt x="21" y="98"/>
                    </a:lnTo>
                    <a:lnTo>
                      <a:pt x="37" y="98"/>
                    </a:lnTo>
                    <a:lnTo>
                      <a:pt x="57" y="98"/>
                    </a:lnTo>
                    <a:lnTo>
                      <a:pt x="73" y="98"/>
                    </a:lnTo>
                    <a:lnTo>
                      <a:pt x="94" y="98"/>
                    </a:lnTo>
                    <a:lnTo>
                      <a:pt x="109" y="103"/>
                    </a:lnTo>
                    <a:lnTo>
                      <a:pt x="130" y="103"/>
                    </a:lnTo>
                    <a:lnTo>
                      <a:pt x="151" y="98"/>
                    </a:lnTo>
                    <a:lnTo>
                      <a:pt x="166" y="82"/>
                    </a:lnTo>
                    <a:lnTo>
                      <a:pt x="187" y="62"/>
                    </a:lnTo>
                    <a:lnTo>
                      <a:pt x="203" y="36"/>
                    </a:lnTo>
                    <a:lnTo>
                      <a:pt x="223" y="15"/>
                    </a:lnTo>
                    <a:lnTo>
                      <a:pt x="239" y="0"/>
                    </a:lnTo>
                    <a:lnTo>
                      <a:pt x="260" y="0"/>
                    </a:lnTo>
                    <a:lnTo>
                      <a:pt x="280" y="20"/>
                    </a:lnTo>
                    <a:lnTo>
                      <a:pt x="296" y="62"/>
                    </a:lnTo>
                    <a:lnTo>
                      <a:pt x="317" y="124"/>
                    </a:lnTo>
                    <a:lnTo>
                      <a:pt x="332" y="181"/>
                    </a:lnTo>
                    <a:lnTo>
                      <a:pt x="353" y="202"/>
                    </a:lnTo>
                    <a:lnTo>
                      <a:pt x="368" y="202"/>
                    </a:lnTo>
                    <a:lnTo>
                      <a:pt x="389" y="186"/>
                    </a:lnTo>
                    <a:lnTo>
                      <a:pt x="410" y="165"/>
                    </a:lnTo>
                    <a:lnTo>
                      <a:pt x="425" y="145"/>
                    </a:lnTo>
                    <a:lnTo>
                      <a:pt x="446" y="129"/>
                    </a:lnTo>
                    <a:lnTo>
                      <a:pt x="462" y="124"/>
                    </a:lnTo>
                    <a:lnTo>
                      <a:pt x="483" y="119"/>
                    </a:lnTo>
                    <a:lnTo>
                      <a:pt x="498" y="114"/>
                    </a:lnTo>
                    <a:lnTo>
                      <a:pt x="519" y="108"/>
                    </a:lnTo>
                    <a:lnTo>
                      <a:pt x="540" y="108"/>
                    </a:lnTo>
                    <a:lnTo>
                      <a:pt x="555" y="108"/>
                    </a:lnTo>
                    <a:lnTo>
                      <a:pt x="576" y="103"/>
                    </a:lnTo>
                    <a:lnTo>
                      <a:pt x="591" y="108"/>
                    </a:lnTo>
                    <a:lnTo>
                      <a:pt x="612" y="108"/>
                    </a:lnTo>
                    <a:lnTo>
                      <a:pt x="628" y="103"/>
                    </a:lnTo>
                    <a:lnTo>
                      <a:pt x="648" y="103"/>
                    </a:lnTo>
                    <a:lnTo>
                      <a:pt x="669" y="98"/>
                    </a:lnTo>
                    <a:lnTo>
                      <a:pt x="685" y="93"/>
                    </a:lnTo>
                    <a:lnTo>
                      <a:pt x="705" y="93"/>
                    </a:lnTo>
                    <a:lnTo>
                      <a:pt x="721" y="93"/>
                    </a:lnTo>
                    <a:lnTo>
                      <a:pt x="742" y="93"/>
                    </a:lnTo>
                    <a:lnTo>
                      <a:pt x="757" y="93"/>
                    </a:lnTo>
                    <a:lnTo>
                      <a:pt x="778" y="98"/>
                    </a:lnTo>
                    <a:lnTo>
                      <a:pt x="799" y="98"/>
                    </a:lnTo>
                    <a:lnTo>
                      <a:pt x="814" y="98"/>
                    </a:lnTo>
                    <a:lnTo>
                      <a:pt x="835" y="98"/>
                    </a:lnTo>
                    <a:lnTo>
                      <a:pt x="851" y="98"/>
                    </a:lnTo>
                    <a:lnTo>
                      <a:pt x="871" y="98"/>
                    </a:lnTo>
                    <a:lnTo>
                      <a:pt x="887" y="98"/>
                    </a:lnTo>
                    <a:lnTo>
                      <a:pt x="908" y="98"/>
                    </a:lnTo>
                    <a:lnTo>
                      <a:pt x="928" y="98"/>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1" name="Freeform 293"/>
              <p:cNvSpPr>
                <a:spLocks/>
              </p:cNvSpPr>
              <p:nvPr/>
            </p:nvSpPr>
            <p:spPr bwMode="auto">
              <a:xfrm flipH="1">
                <a:off x="2904" y="2339"/>
                <a:ext cx="239" cy="69"/>
              </a:xfrm>
              <a:custGeom>
                <a:avLst/>
                <a:gdLst>
                  <a:gd name="T0" fmla="*/ 0 w 928"/>
                  <a:gd name="T1" fmla="*/ 119 h 213"/>
                  <a:gd name="T2" fmla="*/ 21 w 928"/>
                  <a:gd name="T3" fmla="*/ 119 h 213"/>
                  <a:gd name="T4" fmla="*/ 37 w 928"/>
                  <a:gd name="T5" fmla="*/ 119 h 213"/>
                  <a:gd name="T6" fmla="*/ 57 w 928"/>
                  <a:gd name="T7" fmla="*/ 119 h 213"/>
                  <a:gd name="T8" fmla="*/ 73 w 928"/>
                  <a:gd name="T9" fmla="*/ 119 h 213"/>
                  <a:gd name="T10" fmla="*/ 94 w 928"/>
                  <a:gd name="T11" fmla="*/ 125 h 213"/>
                  <a:gd name="T12" fmla="*/ 109 w 928"/>
                  <a:gd name="T13" fmla="*/ 125 h 213"/>
                  <a:gd name="T14" fmla="*/ 130 w 928"/>
                  <a:gd name="T15" fmla="*/ 119 h 213"/>
                  <a:gd name="T16" fmla="*/ 151 w 928"/>
                  <a:gd name="T17" fmla="*/ 109 h 213"/>
                  <a:gd name="T18" fmla="*/ 166 w 928"/>
                  <a:gd name="T19" fmla="*/ 88 h 213"/>
                  <a:gd name="T20" fmla="*/ 187 w 928"/>
                  <a:gd name="T21" fmla="*/ 52 h 213"/>
                  <a:gd name="T22" fmla="*/ 203 w 928"/>
                  <a:gd name="T23" fmla="*/ 16 h 213"/>
                  <a:gd name="T24" fmla="*/ 223 w 928"/>
                  <a:gd name="T25" fmla="*/ 0 h 213"/>
                  <a:gd name="T26" fmla="*/ 239 w 928"/>
                  <a:gd name="T27" fmla="*/ 16 h 213"/>
                  <a:gd name="T28" fmla="*/ 260 w 928"/>
                  <a:gd name="T29" fmla="*/ 67 h 213"/>
                  <a:gd name="T30" fmla="*/ 280 w 928"/>
                  <a:gd name="T31" fmla="*/ 140 h 213"/>
                  <a:gd name="T32" fmla="*/ 296 w 928"/>
                  <a:gd name="T33" fmla="*/ 192 h 213"/>
                  <a:gd name="T34" fmla="*/ 317 w 928"/>
                  <a:gd name="T35" fmla="*/ 213 h 213"/>
                  <a:gd name="T36" fmla="*/ 332 w 928"/>
                  <a:gd name="T37" fmla="*/ 207 h 213"/>
                  <a:gd name="T38" fmla="*/ 353 w 928"/>
                  <a:gd name="T39" fmla="*/ 187 h 213"/>
                  <a:gd name="T40" fmla="*/ 368 w 928"/>
                  <a:gd name="T41" fmla="*/ 166 h 213"/>
                  <a:gd name="T42" fmla="*/ 389 w 928"/>
                  <a:gd name="T43" fmla="*/ 150 h 213"/>
                  <a:gd name="T44" fmla="*/ 410 w 928"/>
                  <a:gd name="T45" fmla="*/ 145 h 213"/>
                  <a:gd name="T46" fmla="*/ 425 w 928"/>
                  <a:gd name="T47" fmla="*/ 140 h 213"/>
                  <a:gd name="T48" fmla="*/ 446 w 928"/>
                  <a:gd name="T49" fmla="*/ 135 h 213"/>
                  <a:gd name="T50" fmla="*/ 462 w 928"/>
                  <a:gd name="T51" fmla="*/ 130 h 213"/>
                  <a:gd name="T52" fmla="*/ 483 w 928"/>
                  <a:gd name="T53" fmla="*/ 130 h 213"/>
                  <a:gd name="T54" fmla="*/ 498 w 928"/>
                  <a:gd name="T55" fmla="*/ 130 h 213"/>
                  <a:gd name="T56" fmla="*/ 519 w 928"/>
                  <a:gd name="T57" fmla="*/ 130 h 213"/>
                  <a:gd name="T58" fmla="*/ 540 w 928"/>
                  <a:gd name="T59" fmla="*/ 125 h 213"/>
                  <a:gd name="T60" fmla="*/ 555 w 928"/>
                  <a:gd name="T61" fmla="*/ 125 h 213"/>
                  <a:gd name="T62" fmla="*/ 576 w 928"/>
                  <a:gd name="T63" fmla="*/ 125 h 213"/>
                  <a:gd name="T64" fmla="*/ 591 w 928"/>
                  <a:gd name="T65" fmla="*/ 125 h 213"/>
                  <a:gd name="T66" fmla="*/ 612 w 928"/>
                  <a:gd name="T67" fmla="*/ 119 h 213"/>
                  <a:gd name="T68" fmla="*/ 628 w 928"/>
                  <a:gd name="T69" fmla="*/ 125 h 213"/>
                  <a:gd name="T70" fmla="*/ 648 w 928"/>
                  <a:gd name="T71" fmla="*/ 125 h 213"/>
                  <a:gd name="T72" fmla="*/ 669 w 928"/>
                  <a:gd name="T73" fmla="*/ 119 h 213"/>
                  <a:gd name="T74" fmla="*/ 685 w 928"/>
                  <a:gd name="T75" fmla="*/ 119 h 213"/>
                  <a:gd name="T76" fmla="*/ 705 w 928"/>
                  <a:gd name="T77" fmla="*/ 119 h 213"/>
                  <a:gd name="T78" fmla="*/ 721 w 928"/>
                  <a:gd name="T79" fmla="*/ 119 h 213"/>
                  <a:gd name="T80" fmla="*/ 742 w 928"/>
                  <a:gd name="T81" fmla="*/ 119 h 213"/>
                  <a:gd name="T82" fmla="*/ 757 w 928"/>
                  <a:gd name="T83" fmla="*/ 119 h 213"/>
                  <a:gd name="T84" fmla="*/ 778 w 928"/>
                  <a:gd name="T85" fmla="*/ 119 h 213"/>
                  <a:gd name="T86" fmla="*/ 799 w 928"/>
                  <a:gd name="T87" fmla="*/ 119 h 213"/>
                  <a:gd name="T88" fmla="*/ 814 w 928"/>
                  <a:gd name="T89" fmla="*/ 119 h 213"/>
                  <a:gd name="T90" fmla="*/ 835 w 928"/>
                  <a:gd name="T91" fmla="*/ 119 h 213"/>
                  <a:gd name="T92" fmla="*/ 851 w 928"/>
                  <a:gd name="T93" fmla="*/ 119 h 213"/>
                  <a:gd name="T94" fmla="*/ 871 w 928"/>
                  <a:gd name="T95" fmla="*/ 119 h 213"/>
                  <a:gd name="T96" fmla="*/ 887 w 928"/>
                  <a:gd name="T97" fmla="*/ 119 h 213"/>
                  <a:gd name="T98" fmla="*/ 908 w 928"/>
                  <a:gd name="T99" fmla="*/ 119 h 213"/>
                  <a:gd name="T100" fmla="*/ 928 w 928"/>
                  <a:gd name="T10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13">
                    <a:moveTo>
                      <a:pt x="0" y="119"/>
                    </a:moveTo>
                    <a:lnTo>
                      <a:pt x="21" y="119"/>
                    </a:lnTo>
                    <a:lnTo>
                      <a:pt x="37" y="119"/>
                    </a:lnTo>
                    <a:lnTo>
                      <a:pt x="57" y="119"/>
                    </a:lnTo>
                    <a:lnTo>
                      <a:pt x="73" y="119"/>
                    </a:lnTo>
                    <a:lnTo>
                      <a:pt x="94" y="125"/>
                    </a:lnTo>
                    <a:lnTo>
                      <a:pt x="109" y="125"/>
                    </a:lnTo>
                    <a:lnTo>
                      <a:pt x="130" y="119"/>
                    </a:lnTo>
                    <a:lnTo>
                      <a:pt x="151" y="109"/>
                    </a:lnTo>
                    <a:lnTo>
                      <a:pt x="166" y="88"/>
                    </a:lnTo>
                    <a:lnTo>
                      <a:pt x="187" y="52"/>
                    </a:lnTo>
                    <a:lnTo>
                      <a:pt x="203" y="16"/>
                    </a:lnTo>
                    <a:lnTo>
                      <a:pt x="223" y="0"/>
                    </a:lnTo>
                    <a:lnTo>
                      <a:pt x="239" y="16"/>
                    </a:lnTo>
                    <a:lnTo>
                      <a:pt x="260" y="67"/>
                    </a:lnTo>
                    <a:lnTo>
                      <a:pt x="280" y="140"/>
                    </a:lnTo>
                    <a:lnTo>
                      <a:pt x="296" y="192"/>
                    </a:lnTo>
                    <a:lnTo>
                      <a:pt x="317" y="213"/>
                    </a:lnTo>
                    <a:lnTo>
                      <a:pt x="332" y="207"/>
                    </a:lnTo>
                    <a:lnTo>
                      <a:pt x="353" y="187"/>
                    </a:lnTo>
                    <a:lnTo>
                      <a:pt x="368" y="166"/>
                    </a:lnTo>
                    <a:lnTo>
                      <a:pt x="389" y="150"/>
                    </a:lnTo>
                    <a:lnTo>
                      <a:pt x="410" y="145"/>
                    </a:lnTo>
                    <a:lnTo>
                      <a:pt x="425" y="140"/>
                    </a:lnTo>
                    <a:lnTo>
                      <a:pt x="446" y="135"/>
                    </a:lnTo>
                    <a:lnTo>
                      <a:pt x="462" y="130"/>
                    </a:lnTo>
                    <a:lnTo>
                      <a:pt x="483" y="130"/>
                    </a:lnTo>
                    <a:lnTo>
                      <a:pt x="498" y="130"/>
                    </a:lnTo>
                    <a:lnTo>
                      <a:pt x="519" y="130"/>
                    </a:lnTo>
                    <a:lnTo>
                      <a:pt x="540" y="125"/>
                    </a:lnTo>
                    <a:lnTo>
                      <a:pt x="555" y="125"/>
                    </a:lnTo>
                    <a:lnTo>
                      <a:pt x="576" y="125"/>
                    </a:lnTo>
                    <a:lnTo>
                      <a:pt x="591" y="125"/>
                    </a:lnTo>
                    <a:lnTo>
                      <a:pt x="612" y="119"/>
                    </a:lnTo>
                    <a:lnTo>
                      <a:pt x="628" y="125"/>
                    </a:lnTo>
                    <a:lnTo>
                      <a:pt x="648" y="125"/>
                    </a:lnTo>
                    <a:lnTo>
                      <a:pt x="669" y="119"/>
                    </a:lnTo>
                    <a:lnTo>
                      <a:pt x="685" y="119"/>
                    </a:lnTo>
                    <a:lnTo>
                      <a:pt x="705" y="119"/>
                    </a:lnTo>
                    <a:lnTo>
                      <a:pt x="721" y="119"/>
                    </a:lnTo>
                    <a:lnTo>
                      <a:pt x="742" y="119"/>
                    </a:lnTo>
                    <a:lnTo>
                      <a:pt x="757" y="119"/>
                    </a:lnTo>
                    <a:lnTo>
                      <a:pt x="778" y="119"/>
                    </a:lnTo>
                    <a:lnTo>
                      <a:pt x="799" y="119"/>
                    </a:lnTo>
                    <a:lnTo>
                      <a:pt x="814" y="119"/>
                    </a:lnTo>
                    <a:lnTo>
                      <a:pt x="835" y="119"/>
                    </a:lnTo>
                    <a:lnTo>
                      <a:pt x="851" y="119"/>
                    </a:lnTo>
                    <a:lnTo>
                      <a:pt x="871" y="119"/>
                    </a:lnTo>
                    <a:lnTo>
                      <a:pt x="887" y="119"/>
                    </a:lnTo>
                    <a:lnTo>
                      <a:pt x="908" y="119"/>
                    </a:lnTo>
                    <a:lnTo>
                      <a:pt x="928"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2" name="Freeform 294"/>
              <p:cNvSpPr>
                <a:spLocks/>
              </p:cNvSpPr>
              <p:nvPr/>
            </p:nvSpPr>
            <p:spPr bwMode="auto">
              <a:xfrm flipH="1">
                <a:off x="2904" y="2339"/>
                <a:ext cx="239" cy="69"/>
              </a:xfrm>
              <a:custGeom>
                <a:avLst/>
                <a:gdLst>
                  <a:gd name="T0" fmla="*/ 0 w 928"/>
                  <a:gd name="T1" fmla="*/ 119 h 213"/>
                  <a:gd name="T2" fmla="*/ 21 w 928"/>
                  <a:gd name="T3" fmla="*/ 119 h 213"/>
                  <a:gd name="T4" fmla="*/ 37 w 928"/>
                  <a:gd name="T5" fmla="*/ 119 h 213"/>
                  <a:gd name="T6" fmla="*/ 57 w 928"/>
                  <a:gd name="T7" fmla="*/ 119 h 213"/>
                  <a:gd name="T8" fmla="*/ 73 w 928"/>
                  <a:gd name="T9" fmla="*/ 119 h 213"/>
                  <a:gd name="T10" fmla="*/ 94 w 928"/>
                  <a:gd name="T11" fmla="*/ 125 h 213"/>
                  <a:gd name="T12" fmla="*/ 109 w 928"/>
                  <a:gd name="T13" fmla="*/ 125 h 213"/>
                  <a:gd name="T14" fmla="*/ 130 w 928"/>
                  <a:gd name="T15" fmla="*/ 119 h 213"/>
                  <a:gd name="T16" fmla="*/ 151 w 928"/>
                  <a:gd name="T17" fmla="*/ 109 h 213"/>
                  <a:gd name="T18" fmla="*/ 166 w 928"/>
                  <a:gd name="T19" fmla="*/ 88 h 213"/>
                  <a:gd name="T20" fmla="*/ 187 w 928"/>
                  <a:gd name="T21" fmla="*/ 52 h 213"/>
                  <a:gd name="T22" fmla="*/ 203 w 928"/>
                  <a:gd name="T23" fmla="*/ 16 h 213"/>
                  <a:gd name="T24" fmla="*/ 223 w 928"/>
                  <a:gd name="T25" fmla="*/ 0 h 213"/>
                  <a:gd name="T26" fmla="*/ 239 w 928"/>
                  <a:gd name="T27" fmla="*/ 16 h 213"/>
                  <a:gd name="T28" fmla="*/ 260 w 928"/>
                  <a:gd name="T29" fmla="*/ 67 h 213"/>
                  <a:gd name="T30" fmla="*/ 280 w 928"/>
                  <a:gd name="T31" fmla="*/ 140 h 213"/>
                  <a:gd name="T32" fmla="*/ 296 w 928"/>
                  <a:gd name="T33" fmla="*/ 192 h 213"/>
                  <a:gd name="T34" fmla="*/ 317 w 928"/>
                  <a:gd name="T35" fmla="*/ 213 h 213"/>
                  <a:gd name="T36" fmla="*/ 332 w 928"/>
                  <a:gd name="T37" fmla="*/ 207 h 213"/>
                  <a:gd name="T38" fmla="*/ 353 w 928"/>
                  <a:gd name="T39" fmla="*/ 187 h 213"/>
                  <a:gd name="T40" fmla="*/ 368 w 928"/>
                  <a:gd name="T41" fmla="*/ 166 h 213"/>
                  <a:gd name="T42" fmla="*/ 389 w 928"/>
                  <a:gd name="T43" fmla="*/ 150 h 213"/>
                  <a:gd name="T44" fmla="*/ 410 w 928"/>
                  <a:gd name="T45" fmla="*/ 145 h 213"/>
                  <a:gd name="T46" fmla="*/ 425 w 928"/>
                  <a:gd name="T47" fmla="*/ 140 h 213"/>
                  <a:gd name="T48" fmla="*/ 446 w 928"/>
                  <a:gd name="T49" fmla="*/ 135 h 213"/>
                  <a:gd name="T50" fmla="*/ 462 w 928"/>
                  <a:gd name="T51" fmla="*/ 130 h 213"/>
                  <a:gd name="T52" fmla="*/ 483 w 928"/>
                  <a:gd name="T53" fmla="*/ 130 h 213"/>
                  <a:gd name="T54" fmla="*/ 498 w 928"/>
                  <a:gd name="T55" fmla="*/ 130 h 213"/>
                  <a:gd name="T56" fmla="*/ 519 w 928"/>
                  <a:gd name="T57" fmla="*/ 130 h 213"/>
                  <a:gd name="T58" fmla="*/ 540 w 928"/>
                  <a:gd name="T59" fmla="*/ 125 h 213"/>
                  <a:gd name="T60" fmla="*/ 555 w 928"/>
                  <a:gd name="T61" fmla="*/ 125 h 213"/>
                  <a:gd name="T62" fmla="*/ 576 w 928"/>
                  <a:gd name="T63" fmla="*/ 125 h 213"/>
                  <a:gd name="T64" fmla="*/ 591 w 928"/>
                  <a:gd name="T65" fmla="*/ 125 h 213"/>
                  <a:gd name="T66" fmla="*/ 612 w 928"/>
                  <a:gd name="T67" fmla="*/ 119 h 213"/>
                  <a:gd name="T68" fmla="*/ 628 w 928"/>
                  <a:gd name="T69" fmla="*/ 125 h 213"/>
                  <a:gd name="T70" fmla="*/ 648 w 928"/>
                  <a:gd name="T71" fmla="*/ 125 h 213"/>
                  <a:gd name="T72" fmla="*/ 669 w 928"/>
                  <a:gd name="T73" fmla="*/ 119 h 213"/>
                  <a:gd name="T74" fmla="*/ 685 w 928"/>
                  <a:gd name="T75" fmla="*/ 119 h 213"/>
                  <a:gd name="T76" fmla="*/ 705 w 928"/>
                  <a:gd name="T77" fmla="*/ 119 h 213"/>
                  <a:gd name="T78" fmla="*/ 721 w 928"/>
                  <a:gd name="T79" fmla="*/ 119 h 213"/>
                  <a:gd name="T80" fmla="*/ 742 w 928"/>
                  <a:gd name="T81" fmla="*/ 119 h 213"/>
                  <a:gd name="T82" fmla="*/ 757 w 928"/>
                  <a:gd name="T83" fmla="*/ 119 h 213"/>
                  <a:gd name="T84" fmla="*/ 778 w 928"/>
                  <a:gd name="T85" fmla="*/ 119 h 213"/>
                  <a:gd name="T86" fmla="*/ 799 w 928"/>
                  <a:gd name="T87" fmla="*/ 119 h 213"/>
                  <a:gd name="T88" fmla="*/ 814 w 928"/>
                  <a:gd name="T89" fmla="*/ 119 h 213"/>
                  <a:gd name="T90" fmla="*/ 835 w 928"/>
                  <a:gd name="T91" fmla="*/ 119 h 213"/>
                  <a:gd name="T92" fmla="*/ 851 w 928"/>
                  <a:gd name="T93" fmla="*/ 119 h 213"/>
                  <a:gd name="T94" fmla="*/ 871 w 928"/>
                  <a:gd name="T95" fmla="*/ 119 h 213"/>
                  <a:gd name="T96" fmla="*/ 887 w 928"/>
                  <a:gd name="T97" fmla="*/ 119 h 213"/>
                  <a:gd name="T98" fmla="*/ 908 w 928"/>
                  <a:gd name="T99" fmla="*/ 119 h 213"/>
                  <a:gd name="T100" fmla="*/ 928 w 928"/>
                  <a:gd name="T101" fmla="*/ 11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13">
                    <a:moveTo>
                      <a:pt x="0" y="119"/>
                    </a:moveTo>
                    <a:lnTo>
                      <a:pt x="21" y="119"/>
                    </a:lnTo>
                    <a:lnTo>
                      <a:pt x="37" y="119"/>
                    </a:lnTo>
                    <a:lnTo>
                      <a:pt x="57" y="119"/>
                    </a:lnTo>
                    <a:lnTo>
                      <a:pt x="73" y="119"/>
                    </a:lnTo>
                    <a:lnTo>
                      <a:pt x="94" y="125"/>
                    </a:lnTo>
                    <a:lnTo>
                      <a:pt x="109" y="125"/>
                    </a:lnTo>
                    <a:lnTo>
                      <a:pt x="130" y="119"/>
                    </a:lnTo>
                    <a:lnTo>
                      <a:pt x="151" y="109"/>
                    </a:lnTo>
                    <a:lnTo>
                      <a:pt x="166" y="88"/>
                    </a:lnTo>
                    <a:lnTo>
                      <a:pt x="187" y="52"/>
                    </a:lnTo>
                    <a:lnTo>
                      <a:pt x="203" y="16"/>
                    </a:lnTo>
                    <a:lnTo>
                      <a:pt x="223" y="0"/>
                    </a:lnTo>
                    <a:lnTo>
                      <a:pt x="239" y="16"/>
                    </a:lnTo>
                    <a:lnTo>
                      <a:pt x="260" y="67"/>
                    </a:lnTo>
                    <a:lnTo>
                      <a:pt x="280" y="140"/>
                    </a:lnTo>
                    <a:lnTo>
                      <a:pt x="296" y="192"/>
                    </a:lnTo>
                    <a:lnTo>
                      <a:pt x="317" y="213"/>
                    </a:lnTo>
                    <a:lnTo>
                      <a:pt x="332" y="207"/>
                    </a:lnTo>
                    <a:lnTo>
                      <a:pt x="353" y="187"/>
                    </a:lnTo>
                    <a:lnTo>
                      <a:pt x="368" y="166"/>
                    </a:lnTo>
                    <a:lnTo>
                      <a:pt x="389" y="150"/>
                    </a:lnTo>
                    <a:lnTo>
                      <a:pt x="410" y="145"/>
                    </a:lnTo>
                    <a:lnTo>
                      <a:pt x="425" y="140"/>
                    </a:lnTo>
                    <a:lnTo>
                      <a:pt x="446" y="135"/>
                    </a:lnTo>
                    <a:lnTo>
                      <a:pt x="462" y="130"/>
                    </a:lnTo>
                    <a:lnTo>
                      <a:pt x="483" y="130"/>
                    </a:lnTo>
                    <a:lnTo>
                      <a:pt x="498" y="130"/>
                    </a:lnTo>
                    <a:lnTo>
                      <a:pt x="519" y="130"/>
                    </a:lnTo>
                    <a:lnTo>
                      <a:pt x="540" y="125"/>
                    </a:lnTo>
                    <a:lnTo>
                      <a:pt x="555" y="125"/>
                    </a:lnTo>
                    <a:lnTo>
                      <a:pt x="576" y="125"/>
                    </a:lnTo>
                    <a:lnTo>
                      <a:pt x="591" y="125"/>
                    </a:lnTo>
                    <a:lnTo>
                      <a:pt x="612" y="119"/>
                    </a:lnTo>
                    <a:lnTo>
                      <a:pt x="628" y="125"/>
                    </a:lnTo>
                    <a:lnTo>
                      <a:pt x="648" y="125"/>
                    </a:lnTo>
                    <a:lnTo>
                      <a:pt x="669" y="119"/>
                    </a:lnTo>
                    <a:lnTo>
                      <a:pt x="685" y="119"/>
                    </a:lnTo>
                    <a:lnTo>
                      <a:pt x="705" y="119"/>
                    </a:lnTo>
                    <a:lnTo>
                      <a:pt x="721" y="119"/>
                    </a:lnTo>
                    <a:lnTo>
                      <a:pt x="742" y="119"/>
                    </a:lnTo>
                    <a:lnTo>
                      <a:pt x="757" y="119"/>
                    </a:lnTo>
                    <a:lnTo>
                      <a:pt x="778" y="119"/>
                    </a:lnTo>
                    <a:lnTo>
                      <a:pt x="799" y="119"/>
                    </a:lnTo>
                    <a:lnTo>
                      <a:pt x="814" y="119"/>
                    </a:lnTo>
                    <a:lnTo>
                      <a:pt x="835" y="119"/>
                    </a:lnTo>
                    <a:lnTo>
                      <a:pt x="851" y="119"/>
                    </a:lnTo>
                    <a:lnTo>
                      <a:pt x="871" y="119"/>
                    </a:lnTo>
                    <a:lnTo>
                      <a:pt x="887" y="119"/>
                    </a:lnTo>
                    <a:lnTo>
                      <a:pt x="908" y="119"/>
                    </a:lnTo>
                    <a:lnTo>
                      <a:pt x="928" y="119"/>
                    </a:lnTo>
                  </a:path>
                </a:pathLst>
              </a:custGeom>
              <a:noFill/>
              <a:ln w="19050" cmpd="sng">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8903" name="Group 295"/>
            <p:cNvGrpSpPr>
              <a:grpSpLocks/>
            </p:cNvGrpSpPr>
            <p:nvPr/>
          </p:nvGrpSpPr>
          <p:grpSpPr bwMode="auto">
            <a:xfrm>
              <a:off x="6145213" y="1773238"/>
              <a:ext cx="1670050" cy="1439862"/>
              <a:chOff x="3043" y="2241"/>
              <a:chExt cx="1213" cy="1053"/>
            </a:xfrm>
          </p:grpSpPr>
          <p:sp>
            <p:nvSpPr>
              <p:cNvPr id="68904" name="Freeform 296"/>
              <p:cNvSpPr>
                <a:spLocks/>
              </p:cNvSpPr>
              <p:nvPr/>
            </p:nvSpPr>
            <p:spPr bwMode="auto">
              <a:xfrm flipH="1">
                <a:off x="3792" y="3280"/>
                <a:ext cx="220" cy="14"/>
              </a:xfrm>
              <a:custGeom>
                <a:avLst/>
                <a:gdLst>
                  <a:gd name="T0" fmla="*/ 0 w 933"/>
                  <a:gd name="T1" fmla="*/ 31 h 42"/>
                  <a:gd name="T2" fmla="*/ 20 w 933"/>
                  <a:gd name="T3" fmla="*/ 37 h 42"/>
                  <a:gd name="T4" fmla="*/ 36 w 933"/>
                  <a:gd name="T5" fmla="*/ 37 h 42"/>
                  <a:gd name="T6" fmla="*/ 57 w 933"/>
                  <a:gd name="T7" fmla="*/ 37 h 42"/>
                  <a:gd name="T8" fmla="*/ 72 w 933"/>
                  <a:gd name="T9" fmla="*/ 37 h 42"/>
                  <a:gd name="T10" fmla="*/ 93 w 933"/>
                  <a:gd name="T11" fmla="*/ 31 h 42"/>
                  <a:gd name="T12" fmla="*/ 114 w 933"/>
                  <a:gd name="T13" fmla="*/ 31 h 42"/>
                  <a:gd name="T14" fmla="*/ 129 w 933"/>
                  <a:gd name="T15" fmla="*/ 31 h 42"/>
                  <a:gd name="T16" fmla="*/ 150 w 933"/>
                  <a:gd name="T17" fmla="*/ 31 h 42"/>
                  <a:gd name="T18" fmla="*/ 166 w 933"/>
                  <a:gd name="T19" fmla="*/ 26 h 42"/>
                  <a:gd name="T20" fmla="*/ 186 w 933"/>
                  <a:gd name="T21" fmla="*/ 31 h 42"/>
                  <a:gd name="T22" fmla="*/ 207 w 933"/>
                  <a:gd name="T23" fmla="*/ 26 h 42"/>
                  <a:gd name="T24" fmla="*/ 223 w 933"/>
                  <a:gd name="T25" fmla="*/ 26 h 42"/>
                  <a:gd name="T26" fmla="*/ 243 w 933"/>
                  <a:gd name="T27" fmla="*/ 26 h 42"/>
                  <a:gd name="T28" fmla="*/ 259 w 933"/>
                  <a:gd name="T29" fmla="*/ 26 h 42"/>
                  <a:gd name="T30" fmla="*/ 280 w 933"/>
                  <a:gd name="T31" fmla="*/ 31 h 42"/>
                  <a:gd name="T32" fmla="*/ 300 w 933"/>
                  <a:gd name="T33" fmla="*/ 31 h 42"/>
                  <a:gd name="T34" fmla="*/ 316 w 933"/>
                  <a:gd name="T35" fmla="*/ 31 h 42"/>
                  <a:gd name="T36" fmla="*/ 337 w 933"/>
                  <a:gd name="T37" fmla="*/ 37 h 42"/>
                  <a:gd name="T38" fmla="*/ 352 w 933"/>
                  <a:gd name="T39" fmla="*/ 37 h 42"/>
                  <a:gd name="T40" fmla="*/ 373 w 933"/>
                  <a:gd name="T41" fmla="*/ 31 h 42"/>
                  <a:gd name="T42" fmla="*/ 388 w 933"/>
                  <a:gd name="T43" fmla="*/ 31 h 42"/>
                  <a:gd name="T44" fmla="*/ 409 w 933"/>
                  <a:gd name="T45" fmla="*/ 31 h 42"/>
                  <a:gd name="T46" fmla="*/ 430 w 933"/>
                  <a:gd name="T47" fmla="*/ 31 h 42"/>
                  <a:gd name="T48" fmla="*/ 445 w 933"/>
                  <a:gd name="T49" fmla="*/ 31 h 42"/>
                  <a:gd name="T50" fmla="*/ 466 w 933"/>
                  <a:gd name="T51" fmla="*/ 37 h 42"/>
                  <a:gd name="T52" fmla="*/ 482 w 933"/>
                  <a:gd name="T53" fmla="*/ 37 h 42"/>
                  <a:gd name="T54" fmla="*/ 502 w 933"/>
                  <a:gd name="T55" fmla="*/ 42 h 42"/>
                  <a:gd name="T56" fmla="*/ 523 w 933"/>
                  <a:gd name="T57" fmla="*/ 42 h 42"/>
                  <a:gd name="T58" fmla="*/ 539 w 933"/>
                  <a:gd name="T59" fmla="*/ 37 h 42"/>
                  <a:gd name="T60" fmla="*/ 560 w 933"/>
                  <a:gd name="T61" fmla="*/ 37 h 42"/>
                  <a:gd name="T62" fmla="*/ 575 w 933"/>
                  <a:gd name="T63" fmla="*/ 37 h 42"/>
                  <a:gd name="T64" fmla="*/ 596 w 933"/>
                  <a:gd name="T65" fmla="*/ 37 h 42"/>
                  <a:gd name="T66" fmla="*/ 617 w 933"/>
                  <a:gd name="T67" fmla="*/ 31 h 42"/>
                  <a:gd name="T68" fmla="*/ 632 w 933"/>
                  <a:gd name="T69" fmla="*/ 26 h 42"/>
                  <a:gd name="T70" fmla="*/ 653 w 933"/>
                  <a:gd name="T71" fmla="*/ 16 h 42"/>
                  <a:gd name="T72" fmla="*/ 668 w 933"/>
                  <a:gd name="T73" fmla="*/ 5 h 42"/>
                  <a:gd name="T74" fmla="*/ 689 w 933"/>
                  <a:gd name="T75" fmla="*/ 0 h 42"/>
                  <a:gd name="T76" fmla="*/ 705 w 933"/>
                  <a:gd name="T77" fmla="*/ 5 h 42"/>
                  <a:gd name="T78" fmla="*/ 725 w 933"/>
                  <a:gd name="T79" fmla="*/ 16 h 42"/>
                  <a:gd name="T80" fmla="*/ 746 w 933"/>
                  <a:gd name="T81" fmla="*/ 21 h 42"/>
                  <a:gd name="T82" fmla="*/ 762 w 933"/>
                  <a:gd name="T83" fmla="*/ 26 h 42"/>
                  <a:gd name="T84" fmla="*/ 782 w 933"/>
                  <a:gd name="T85" fmla="*/ 31 h 42"/>
                  <a:gd name="T86" fmla="*/ 798 w 933"/>
                  <a:gd name="T87" fmla="*/ 31 h 42"/>
                  <a:gd name="T88" fmla="*/ 819 w 933"/>
                  <a:gd name="T89" fmla="*/ 31 h 42"/>
                  <a:gd name="T90" fmla="*/ 839 w 933"/>
                  <a:gd name="T91" fmla="*/ 31 h 42"/>
                  <a:gd name="T92" fmla="*/ 855 w 933"/>
                  <a:gd name="T93" fmla="*/ 26 h 42"/>
                  <a:gd name="T94" fmla="*/ 876 w 933"/>
                  <a:gd name="T95" fmla="*/ 26 h 42"/>
                  <a:gd name="T96" fmla="*/ 891 w 933"/>
                  <a:gd name="T97" fmla="*/ 26 h 42"/>
                  <a:gd name="T98" fmla="*/ 912 w 933"/>
                  <a:gd name="T99" fmla="*/ 31 h 42"/>
                  <a:gd name="T100" fmla="*/ 933 w 933"/>
                  <a:gd name="T10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2">
                    <a:moveTo>
                      <a:pt x="0" y="31"/>
                    </a:moveTo>
                    <a:lnTo>
                      <a:pt x="20" y="37"/>
                    </a:lnTo>
                    <a:lnTo>
                      <a:pt x="36" y="37"/>
                    </a:lnTo>
                    <a:lnTo>
                      <a:pt x="57" y="37"/>
                    </a:lnTo>
                    <a:lnTo>
                      <a:pt x="72" y="37"/>
                    </a:lnTo>
                    <a:lnTo>
                      <a:pt x="93" y="31"/>
                    </a:lnTo>
                    <a:lnTo>
                      <a:pt x="114" y="31"/>
                    </a:lnTo>
                    <a:lnTo>
                      <a:pt x="129" y="31"/>
                    </a:lnTo>
                    <a:lnTo>
                      <a:pt x="150" y="31"/>
                    </a:lnTo>
                    <a:lnTo>
                      <a:pt x="166" y="26"/>
                    </a:lnTo>
                    <a:lnTo>
                      <a:pt x="186" y="31"/>
                    </a:lnTo>
                    <a:lnTo>
                      <a:pt x="207" y="26"/>
                    </a:lnTo>
                    <a:lnTo>
                      <a:pt x="223" y="26"/>
                    </a:lnTo>
                    <a:lnTo>
                      <a:pt x="243" y="26"/>
                    </a:lnTo>
                    <a:lnTo>
                      <a:pt x="259" y="26"/>
                    </a:lnTo>
                    <a:lnTo>
                      <a:pt x="280" y="31"/>
                    </a:lnTo>
                    <a:lnTo>
                      <a:pt x="300" y="31"/>
                    </a:lnTo>
                    <a:lnTo>
                      <a:pt x="316" y="31"/>
                    </a:lnTo>
                    <a:lnTo>
                      <a:pt x="337" y="37"/>
                    </a:lnTo>
                    <a:lnTo>
                      <a:pt x="352" y="37"/>
                    </a:lnTo>
                    <a:lnTo>
                      <a:pt x="373" y="31"/>
                    </a:lnTo>
                    <a:lnTo>
                      <a:pt x="388" y="31"/>
                    </a:lnTo>
                    <a:lnTo>
                      <a:pt x="409" y="31"/>
                    </a:lnTo>
                    <a:lnTo>
                      <a:pt x="430" y="31"/>
                    </a:lnTo>
                    <a:lnTo>
                      <a:pt x="445" y="31"/>
                    </a:lnTo>
                    <a:lnTo>
                      <a:pt x="466" y="37"/>
                    </a:lnTo>
                    <a:lnTo>
                      <a:pt x="482" y="37"/>
                    </a:lnTo>
                    <a:lnTo>
                      <a:pt x="502" y="42"/>
                    </a:lnTo>
                    <a:lnTo>
                      <a:pt x="523" y="42"/>
                    </a:lnTo>
                    <a:lnTo>
                      <a:pt x="539" y="37"/>
                    </a:lnTo>
                    <a:lnTo>
                      <a:pt x="560" y="37"/>
                    </a:lnTo>
                    <a:lnTo>
                      <a:pt x="575" y="37"/>
                    </a:lnTo>
                    <a:lnTo>
                      <a:pt x="596" y="37"/>
                    </a:lnTo>
                    <a:lnTo>
                      <a:pt x="617" y="31"/>
                    </a:lnTo>
                    <a:lnTo>
                      <a:pt x="632" y="26"/>
                    </a:lnTo>
                    <a:lnTo>
                      <a:pt x="653" y="16"/>
                    </a:lnTo>
                    <a:lnTo>
                      <a:pt x="668" y="5"/>
                    </a:lnTo>
                    <a:lnTo>
                      <a:pt x="689" y="0"/>
                    </a:lnTo>
                    <a:lnTo>
                      <a:pt x="705" y="5"/>
                    </a:lnTo>
                    <a:lnTo>
                      <a:pt x="725" y="16"/>
                    </a:lnTo>
                    <a:lnTo>
                      <a:pt x="746" y="21"/>
                    </a:lnTo>
                    <a:lnTo>
                      <a:pt x="762" y="26"/>
                    </a:lnTo>
                    <a:lnTo>
                      <a:pt x="782" y="31"/>
                    </a:lnTo>
                    <a:lnTo>
                      <a:pt x="798" y="31"/>
                    </a:lnTo>
                    <a:lnTo>
                      <a:pt x="819" y="31"/>
                    </a:lnTo>
                    <a:lnTo>
                      <a:pt x="839" y="31"/>
                    </a:lnTo>
                    <a:lnTo>
                      <a:pt x="855" y="26"/>
                    </a:lnTo>
                    <a:lnTo>
                      <a:pt x="876" y="26"/>
                    </a:lnTo>
                    <a:lnTo>
                      <a:pt x="891" y="26"/>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5" name="Freeform 297"/>
              <p:cNvSpPr>
                <a:spLocks/>
              </p:cNvSpPr>
              <p:nvPr/>
            </p:nvSpPr>
            <p:spPr bwMode="auto">
              <a:xfrm flipH="1">
                <a:off x="3792" y="3280"/>
                <a:ext cx="220" cy="14"/>
              </a:xfrm>
              <a:custGeom>
                <a:avLst/>
                <a:gdLst>
                  <a:gd name="T0" fmla="*/ 0 w 933"/>
                  <a:gd name="T1" fmla="*/ 31 h 42"/>
                  <a:gd name="T2" fmla="*/ 20 w 933"/>
                  <a:gd name="T3" fmla="*/ 37 h 42"/>
                  <a:gd name="T4" fmla="*/ 36 w 933"/>
                  <a:gd name="T5" fmla="*/ 37 h 42"/>
                  <a:gd name="T6" fmla="*/ 57 w 933"/>
                  <a:gd name="T7" fmla="*/ 37 h 42"/>
                  <a:gd name="T8" fmla="*/ 72 w 933"/>
                  <a:gd name="T9" fmla="*/ 37 h 42"/>
                  <a:gd name="T10" fmla="*/ 93 w 933"/>
                  <a:gd name="T11" fmla="*/ 31 h 42"/>
                  <a:gd name="T12" fmla="*/ 114 w 933"/>
                  <a:gd name="T13" fmla="*/ 31 h 42"/>
                  <a:gd name="T14" fmla="*/ 129 w 933"/>
                  <a:gd name="T15" fmla="*/ 31 h 42"/>
                  <a:gd name="T16" fmla="*/ 150 w 933"/>
                  <a:gd name="T17" fmla="*/ 31 h 42"/>
                  <a:gd name="T18" fmla="*/ 166 w 933"/>
                  <a:gd name="T19" fmla="*/ 26 h 42"/>
                  <a:gd name="T20" fmla="*/ 186 w 933"/>
                  <a:gd name="T21" fmla="*/ 31 h 42"/>
                  <a:gd name="T22" fmla="*/ 207 w 933"/>
                  <a:gd name="T23" fmla="*/ 26 h 42"/>
                  <a:gd name="T24" fmla="*/ 223 w 933"/>
                  <a:gd name="T25" fmla="*/ 26 h 42"/>
                  <a:gd name="T26" fmla="*/ 243 w 933"/>
                  <a:gd name="T27" fmla="*/ 26 h 42"/>
                  <a:gd name="T28" fmla="*/ 259 w 933"/>
                  <a:gd name="T29" fmla="*/ 26 h 42"/>
                  <a:gd name="T30" fmla="*/ 280 w 933"/>
                  <a:gd name="T31" fmla="*/ 31 h 42"/>
                  <a:gd name="T32" fmla="*/ 300 w 933"/>
                  <a:gd name="T33" fmla="*/ 31 h 42"/>
                  <a:gd name="T34" fmla="*/ 316 w 933"/>
                  <a:gd name="T35" fmla="*/ 31 h 42"/>
                  <a:gd name="T36" fmla="*/ 337 w 933"/>
                  <a:gd name="T37" fmla="*/ 37 h 42"/>
                  <a:gd name="T38" fmla="*/ 352 w 933"/>
                  <a:gd name="T39" fmla="*/ 37 h 42"/>
                  <a:gd name="T40" fmla="*/ 373 w 933"/>
                  <a:gd name="T41" fmla="*/ 31 h 42"/>
                  <a:gd name="T42" fmla="*/ 388 w 933"/>
                  <a:gd name="T43" fmla="*/ 31 h 42"/>
                  <a:gd name="T44" fmla="*/ 409 w 933"/>
                  <a:gd name="T45" fmla="*/ 31 h 42"/>
                  <a:gd name="T46" fmla="*/ 430 w 933"/>
                  <a:gd name="T47" fmla="*/ 31 h 42"/>
                  <a:gd name="T48" fmla="*/ 445 w 933"/>
                  <a:gd name="T49" fmla="*/ 31 h 42"/>
                  <a:gd name="T50" fmla="*/ 466 w 933"/>
                  <a:gd name="T51" fmla="*/ 37 h 42"/>
                  <a:gd name="T52" fmla="*/ 482 w 933"/>
                  <a:gd name="T53" fmla="*/ 37 h 42"/>
                  <a:gd name="T54" fmla="*/ 502 w 933"/>
                  <a:gd name="T55" fmla="*/ 42 h 42"/>
                  <a:gd name="T56" fmla="*/ 523 w 933"/>
                  <a:gd name="T57" fmla="*/ 42 h 42"/>
                  <a:gd name="T58" fmla="*/ 539 w 933"/>
                  <a:gd name="T59" fmla="*/ 37 h 42"/>
                  <a:gd name="T60" fmla="*/ 560 w 933"/>
                  <a:gd name="T61" fmla="*/ 37 h 42"/>
                  <a:gd name="T62" fmla="*/ 575 w 933"/>
                  <a:gd name="T63" fmla="*/ 37 h 42"/>
                  <a:gd name="T64" fmla="*/ 596 w 933"/>
                  <a:gd name="T65" fmla="*/ 37 h 42"/>
                  <a:gd name="T66" fmla="*/ 617 w 933"/>
                  <a:gd name="T67" fmla="*/ 31 h 42"/>
                  <a:gd name="T68" fmla="*/ 632 w 933"/>
                  <a:gd name="T69" fmla="*/ 26 h 42"/>
                  <a:gd name="T70" fmla="*/ 653 w 933"/>
                  <a:gd name="T71" fmla="*/ 16 h 42"/>
                  <a:gd name="T72" fmla="*/ 668 w 933"/>
                  <a:gd name="T73" fmla="*/ 5 h 42"/>
                  <a:gd name="T74" fmla="*/ 689 w 933"/>
                  <a:gd name="T75" fmla="*/ 0 h 42"/>
                  <a:gd name="T76" fmla="*/ 705 w 933"/>
                  <a:gd name="T77" fmla="*/ 5 h 42"/>
                  <a:gd name="T78" fmla="*/ 725 w 933"/>
                  <a:gd name="T79" fmla="*/ 16 h 42"/>
                  <a:gd name="T80" fmla="*/ 746 w 933"/>
                  <a:gd name="T81" fmla="*/ 21 h 42"/>
                  <a:gd name="T82" fmla="*/ 762 w 933"/>
                  <a:gd name="T83" fmla="*/ 26 h 42"/>
                  <a:gd name="T84" fmla="*/ 782 w 933"/>
                  <a:gd name="T85" fmla="*/ 31 h 42"/>
                  <a:gd name="T86" fmla="*/ 798 w 933"/>
                  <a:gd name="T87" fmla="*/ 31 h 42"/>
                  <a:gd name="T88" fmla="*/ 819 w 933"/>
                  <a:gd name="T89" fmla="*/ 31 h 42"/>
                  <a:gd name="T90" fmla="*/ 839 w 933"/>
                  <a:gd name="T91" fmla="*/ 31 h 42"/>
                  <a:gd name="T92" fmla="*/ 855 w 933"/>
                  <a:gd name="T93" fmla="*/ 26 h 42"/>
                  <a:gd name="T94" fmla="*/ 876 w 933"/>
                  <a:gd name="T95" fmla="*/ 26 h 42"/>
                  <a:gd name="T96" fmla="*/ 891 w 933"/>
                  <a:gd name="T97" fmla="*/ 26 h 42"/>
                  <a:gd name="T98" fmla="*/ 912 w 933"/>
                  <a:gd name="T99" fmla="*/ 31 h 42"/>
                  <a:gd name="T100" fmla="*/ 933 w 933"/>
                  <a:gd name="T10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2">
                    <a:moveTo>
                      <a:pt x="0" y="31"/>
                    </a:moveTo>
                    <a:lnTo>
                      <a:pt x="20" y="37"/>
                    </a:lnTo>
                    <a:lnTo>
                      <a:pt x="36" y="37"/>
                    </a:lnTo>
                    <a:lnTo>
                      <a:pt x="57" y="37"/>
                    </a:lnTo>
                    <a:lnTo>
                      <a:pt x="72" y="37"/>
                    </a:lnTo>
                    <a:lnTo>
                      <a:pt x="93" y="31"/>
                    </a:lnTo>
                    <a:lnTo>
                      <a:pt x="114" y="31"/>
                    </a:lnTo>
                    <a:lnTo>
                      <a:pt x="129" y="31"/>
                    </a:lnTo>
                    <a:lnTo>
                      <a:pt x="150" y="31"/>
                    </a:lnTo>
                    <a:lnTo>
                      <a:pt x="166" y="26"/>
                    </a:lnTo>
                    <a:lnTo>
                      <a:pt x="186" y="31"/>
                    </a:lnTo>
                    <a:lnTo>
                      <a:pt x="207" y="26"/>
                    </a:lnTo>
                    <a:lnTo>
                      <a:pt x="223" y="26"/>
                    </a:lnTo>
                    <a:lnTo>
                      <a:pt x="243" y="26"/>
                    </a:lnTo>
                    <a:lnTo>
                      <a:pt x="259" y="26"/>
                    </a:lnTo>
                    <a:lnTo>
                      <a:pt x="280" y="31"/>
                    </a:lnTo>
                    <a:lnTo>
                      <a:pt x="300" y="31"/>
                    </a:lnTo>
                    <a:lnTo>
                      <a:pt x="316" y="31"/>
                    </a:lnTo>
                    <a:lnTo>
                      <a:pt x="337" y="37"/>
                    </a:lnTo>
                    <a:lnTo>
                      <a:pt x="352" y="37"/>
                    </a:lnTo>
                    <a:lnTo>
                      <a:pt x="373" y="31"/>
                    </a:lnTo>
                    <a:lnTo>
                      <a:pt x="388" y="31"/>
                    </a:lnTo>
                    <a:lnTo>
                      <a:pt x="409" y="31"/>
                    </a:lnTo>
                    <a:lnTo>
                      <a:pt x="430" y="31"/>
                    </a:lnTo>
                    <a:lnTo>
                      <a:pt x="445" y="31"/>
                    </a:lnTo>
                    <a:lnTo>
                      <a:pt x="466" y="37"/>
                    </a:lnTo>
                    <a:lnTo>
                      <a:pt x="482" y="37"/>
                    </a:lnTo>
                    <a:lnTo>
                      <a:pt x="502" y="42"/>
                    </a:lnTo>
                    <a:lnTo>
                      <a:pt x="523" y="42"/>
                    </a:lnTo>
                    <a:lnTo>
                      <a:pt x="539" y="37"/>
                    </a:lnTo>
                    <a:lnTo>
                      <a:pt x="560" y="37"/>
                    </a:lnTo>
                    <a:lnTo>
                      <a:pt x="575" y="37"/>
                    </a:lnTo>
                    <a:lnTo>
                      <a:pt x="596" y="37"/>
                    </a:lnTo>
                    <a:lnTo>
                      <a:pt x="617" y="31"/>
                    </a:lnTo>
                    <a:lnTo>
                      <a:pt x="632" y="26"/>
                    </a:lnTo>
                    <a:lnTo>
                      <a:pt x="653" y="16"/>
                    </a:lnTo>
                    <a:lnTo>
                      <a:pt x="668" y="5"/>
                    </a:lnTo>
                    <a:lnTo>
                      <a:pt x="689" y="0"/>
                    </a:lnTo>
                    <a:lnTo>
                      <a:pt x="705" y="5"/>
                    </a:lnTo>
                    <a:lnTo>
                      <a:pt x="725" y="16"/>
                    </a:lnTo>
                    <a:lnTo>
                      <a:pt x="746" y="21"/>
                    </a:lnTo>
                    <a:lnTo>
                      <a:pt x="762" y="26"/>
                    </a:lnTo>
                    <a:lnTo>
                      <a:pt x="782" y="31"/>
                    </a:lnTo>
                    <a:lnTo>
                      <a:pt x="798" y="31"/>
                    </a:lnTo>
                    <a:lnTo>
                      <a:pt x="819" y="31"/>
                    </a:lnTo>
                    <a:lnTo>
                      <a:pt x="839" y="31"/>
                    </a:lnTo>
                    <a:lnTo>
                      <a:pt x="855" y="26"/>
                    </a:lnTo>
                    <a:lnTo>
                      <a:pt x="876" y="26"/>
                    </a:lnTo>
                    <a:lnTo>
                      <a:pt x="891" y="26"/>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6" name="Freeform 298"/>
              <p:cNvSpPr>
                <a:spLocks/>
              </p:cNvSpPr>
              <p:nvPr/>
            </p:nvSpPr>
            <p:spPr bwMode="auto">
              <a:xfrm flipH="1">
                <a:off x="3792" y="3188"/>
                <a:ext cx="220" cy="14"/>
              </a:xfrm>
              <a:custGeom>
                <a:avLst/>
                <a:gdLst>
                  <a:gd name="T0" fmla="*/ 0 w 933"/>
                  <a:gd name="T1" fmla="*/ 31 h 41"/>
                  <a:gd name="T2" fmla="*/ 20 w 933"/>
                  <a:gd name="T3" fmla="*/ 31 h 41"/>
                  <a:gd name="T4" fmla="*/ 36 w 933"/>
                  <a:gd name="T5" fmla="*/ 36 h 41"/>
                  <a:gd name="T6" fmla="*/ 57 w 933"/>
                  <a:gd name="T7" fmla="*/ 31 h 41"/>
                  <a:gd name="T8" fmla="*/ 72 w 933"/>
                  <a:gd name="T9" fmla="*/ 31 h 41"/>
                  <a:gd name="T10" fmla="*/ 93 w 933"/>
                  <a:gd name="T11" fmla="*/ 31 h 41"/>
                  <a:gd name="T12" fmla="*/ 114 w 933"/>
                  <a:gd name="T13" fmla="*/ 31 h 41"/>
                  <a:gd name="T14" fmla="*/ 129 w 933"/>
                  <a:gd name="T15" fmla="*/ 31 h 41"/>
                  <a:gd name="T16" fmla="*/ 150 w 933"/>
                  <a:gd name="T17" fmla="*/ 31 h 41"/>
                  <a:gd name="T18" fmla="*/ 166 w 933"/>
                  <a:gd name="T19" fmla="*/ 31 h 41"/>
                  <a:gd name="T20" fmla="*/ 186 w 933"/>
                  <a:gd name="T21" fmla="*/ 26 h 41"/>
                  <a:gd name="T22" fmla="*/ 207 w 933"/>
                  <a:gd name="T23" fmla="*/ 26 h 41"/>
                  <a:gd name="T24" fmla="*/ 223 w 933"/>
                  <a:gd name="T25" fmla="*/ 26 h 41"/>
                  <a:gd name="T26" fmla="*/ 243 w 933"/>
                  <a:gd name="T27" fmla="*/ 31 h 41"/>
                  <a:gd name="T28" fmla="*/ 259 w 933"/>
                  <a:gd name="T29" fmla="*/ 31 h 41"/>
                  <a:gd name="T30" fmla="*/ 280 w 933"/>
                  <a:gd name="T31" fmla="*/ 31 h 41"/>
                  <a:gd name="T32" fmla="*/ 300 w 933"/>
                  <a:gd name="T33" fmla="*/ 31 h 41"/>
                  <a:gd name="T34" fmla="*/ 316 w 933"/>
                  <a:gd name="T35" fmla="*/ 31 h 41"/>
                  <a:gd name="T36" fmla="*/ 337 w 933"/>
                  <a:gd name="T37" fmla="*/ 36 h 41"/>
                  <a:gd name="T38" fmla="*/ 352 w 933"/>
                  <a:gd name="T39" fmla="*/ 36 h 41"/>
                  <a:gd name="T40" fmla="*/ 373 w 933"/>
                  <a:gd name="T41" fmla="*/ 36 h 41"/>
                  <a:gd name="T42" fmla="*/ 388 w 933"/>
                  <a:gd name="T43" fmla="*/ 31 h 41"/>
                  <a:gd name="T44" fmla="*/ 409 w 933"/>
                  <a:gd name="T45" fmla="*/ 36 h 41"/>
                  <a:gd name="T46" fmla="*/ 430 w 933"/>
                  <a:gd name="T47" fmla="*/ 31 h 41"/>
                  <a:gd name="T48" fmla="*/ 445 w 933"/>
                  <a:gd name="T49" fmla="*/ 31 h 41"/>
                  <a:gd name="T50" fmla="*/ 466 w 933"/>
                  <a:gd name="T51" fmla="*/ 31 h 41"/>
                  <a:gd name="T52" fmla="*/ 482 w 933"/>
                  <a:gd name="T53" fmla="*/ 31 h 41"/>
                  <a:gd name="T54" fmla="*/ 502 w 933"/>
                  <a:gd name="T55" fmla="*/ 31 h 41"/>
                  <a:gd name="T56" fmla="*/ 523 w 933"/>
                  <a:gd name="T57" fmla="*/ 36 h 41"/>
                  <a:gd name="T58" fmla="*/ 539 w 933"/>
                  <a:gd name="T59" fmla="*/ 36 h 41"/>
                  <a:gd name="T60" fmla="*/ 560 w 933"/>
                  <a:gd name="T61" fmla="*/ 31 h 41"/>
                  <a:gd name="T62" fmla="*/ 575 w 933"/>
                  <a:gd name="T63" fmla="*/ 20 h 41"/>
                  <a:gd name="T64" fmla="*/ 596 w 933"/>
                  <a:gd name="T65" fmla="*/ 15 h 41"/>
                  <a:gd name="T66" fmla="*/ 617 w 933"/>
                  <a:gd name="T67" fmla="*/ 5 h 41"/>
                  <a:gd name="T68" fmla="*/ 632 w 933"/>
                  <a:gd name="T69" fmla="*/ 0 h 41"/>
                  <a:gd name="T70" fmla="*/ 653 w 933"/>
                  <a:gd name="T71" fmla="*/ 0 h 41"/>
                  <a:gd name="T72" fmla="*/ 668 w 933"/>
                  <a:gd name="T73" fmla="*/ 5 h 41"/>
                  <a:gd name="T74" fmla="*/ 689 w 933"/>
                  <a:gd name="T75" fmla="*/ 15 h 41"/>
                  <a:gd name="T76" fmla="*/ 705 w 933"/>
                  <a:gd name="T77" fmla="*/ 26 h 41"/>
                  <a:gd name="T78" fmla="*/ 725 w 933"/>
                  <a:gd name="T79" fmla="*/ 36 h 41"/>
                  <a:gd name="T80" fmla="*/ 746 w 933"/>
                  <a:gd name="T81" fmla="*/ 41 h 41"/>
                  <a:gd name="T82" fmla="*/ 762 w 933"/>
                  <a:gd name="T83" fmla="*/ 36 h 41"/>
                  <a:gd name="T84" fmla="*/ 782 w 933"/>
                  <a:gd name="T85" fmla="*/ 31 h 41"/>
                  <a:gd name="T86" fmla="*/ 798 w 933"/>
                  <a:gd name="T87" fmla="*/ 31 h 41"/>
                  <a:gd name="T88" fmla="*/ 819 w 933"/>
                  <a:gd name="T89" fmla="*/ 31 h 41"/>
                  <a:gd name="T90" fmla="*/ 839 w 933"/>
                  <a:gd name="T91" fmla="*/ 31 h 41"/>
                  <a:gd name="T92" fmla="*/ 855 w 933"/>
                  <a:gd name="T93" fmla="*/ 31 h 41"/>
                  <a:gd name="T94" fmla="*/ 876 w 933"/>
                  <a:gd name="T95" fmla="*/ 31 h 41"/>
                  <a:gd name="T96" fmla="*/ 891 w 933"/>
                  <a:gd name="T97" fmla="*/ 36 h 41"/>
                  <a:gd name="T98" fmla="*/ 912 w 933"/>
                  <a:gd name="T99" fmla="*/ 31 h 41"/>
                  <a:gd name="T100" fmla="*/ 933 w 933"/>
                  <a:gd name="T101"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1">
                    <a:moveTo>
                      <a:pt x="0" y="31"/>
                    </a:moveTo>
                    <a:lnTo>
                      <a:pt x="20" y="31"/>
                    </a:lnTo>
                    <a:lnTo>
                      <a:pt x="36" y="36"/>
                    </a:lnTo>
                    <a:lnTo>
                      <a:pt x="57" y="31"/>
                    </a:lnTo>
                    <a:lnTo>
                      <a:pt x="72" y="31"/>
                    </a:lnTo>
                    <a:lnTo>
                      <a:pt x="93" y="31"/>
                    </a:lnTo>
                    <a:lnTo>
                      <a:pt x="114" y="31"/>
                    </a:lnTo>
                    <a:lnTo>
                      <a:pt x="129" y="31"/>
                    </a:lnTo>
                    <a:lnTo>
                      <a:pt x="150" y="31"/>
                    </a:lnTo>
                    <a:lnTo>
                      <a:pt x="166" y="31"/>
                    </a:lnTo>
                    <a:lnTo>
                      <a:pt x="186" y="26"/>
                    </a:lnTo>
                    <a:lnTo>
                      <a:pt x="207" y="26"/>
                    </a:lnTo>
                    <a:lnTo>
                      <a:pt x="223" y="26"/>
                    </a:lnTo>
                    <a:lnTo>
                      <a:pt x="243" y="31"/>
                    </a:lnTo>
                    <a:lnTo>
                      <a:pt x="259" y="31"/>
                    </a:lnTo>
                    <a:lnTo>
                      <a:pt x="280" y="31"/>
                    </a:lnTo>
                    <a:lnTo>
                      <a:pt x="300" y="31"/>
                    </a:lnTo>
                    <a:lnTo>
                      <a:pt x="316" y="31"/>
                    </a:lnTo>
                    <a:lnTo>
                      <a:pt x="337" y="36"/>
                    </a:lnTo>
                    <a:lnTo>
                      <a:pt x="352" y="36"/>
                    </a:lnTo>
                    <a:lnTo>
                      <a:pt x="373" y="36"/>
                    </a:lnTo>
                    <a:lnTo>
                      <a:pt x="388" y="31"/>
                    </a:lnTo>
                    <a:lnTo>
                      <a:pt x="409" y="36"/>
                    </a:lnTo>
                    <a:lnTo>
                      <a:pt x="430" y="31"/>
                    </a:lnTo>
                    <a:lnTo>
                      <a:pt x="445" y="31"/>
                    </a:lnTo>
                    <a:lnTo>
                      <a:pt x="466" y="31"/>
                    </a:lnTo>
                    <a:lnTo>
                      <a:pt x="482" y="31"/>
                    </a:lnTo>
                    <a:lnTo>
                      <a:pt x="502" y="31"/>
                    </a:lnTo>
                    <a:lnTo>
                      <a:pt x="523" y="36"/>
                    </a:lnTo>
                    <a:lnTo>
                      <a:pt x="539" y="36"/>
                    </a:lnTo>
                    <a:lnTo>
                      <a:pt x="560" y="31"/>
                    </a:lnTo>
                    <a:lnTo>
                      <a:pt x="575" y="20"/>
                    </a:lnTo>
                    <a:lnTo>
                      <a:pt x="596" y="15"/>
                    </a:lnTo>
                    <a:lnTo>
                      <a:pt x="617" y="5"/>
                    </a:lnTo>
                    <a:lnTo>
                      <a:pt x="632" y="0"/>
                    </a:lnTo>
                    <a:lnTo>
                      <a:pt x="653" y="0"/>
                    </a:lnTo>
                    <a:lnTo>
                      <a:pt x="668" y="5"/>
                    </a:lnTo>
                    <a:lnTo>
                      <a:pt x="689" y="15"/>
                    </a:lnTo>
                    <a:lnTo>
                      <a:pt x="705" y="26"/>
                    </a:lnTo>
                    <a:lnTo>
                      <a:pt x="725" y="36"/>
                    </a:lnTo>
                    <a:lnTo>
                      <a:pt x="746" y="41"/>
                    </a:lnTo>
                    <a:lnTo>
                      <a:pt x="762" y="36"/>
                    </a:lnTo>
                    <a:lnTo>
                      <a:pt x="782" y="31"/>
                    </a:lnTo>
                    <a:lnTo>
                      <a:pt x="798" y="31"/>
                    </a:lnTo>
                    <a:lnTo>
                      <a:pt x="819" y="31"/>
                    </a:lnTo>
                    <a:lnTo>
                      <a:pt x="839" y="31"/>
                    </a:lnTo>
                    <a:lnTo>
                      <a:pt x="855" y="31"/>
                    </a:lnTo>
                    <a:lnTo>
                      <a:pt x="876" y="31"/>
                    </a:lnTo>
                    <a:lnTo>
                      <a:pt x="891" y="36"/>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7" name="Freeform 299"/>
              <p:cNvSpPr>
                <a:spLocks/>
              </p:cNvSpPr>
              <p:nvPr/>
            </p:nvSpPr>
            <p:spPr bwMode="auto">
              <a:xfrm flipH="1">
                <a:off x="3792" y="3188"/>
                <a:ext cx="220" cy="14"/>
              </a:xfrm>
              <a:custGeom>
                <a:avLst/>
                <a:gdLst>
                  <a:gd name="T0" fmla="*/ 0 w 933"/>
                  <a:gd name="T1" fmla="*/ 31 h 41"/>
                  <a:gd name="T2" fmla="*/ 20 w 933"/>
                  <a:gd name="T3" fmla="*/ 31 h 41"/>
                  <a:gd name="T4" fmla="*/ 36 w 933"/>
                  <a:gd name="T5" fmla="*/ 36 h 41"/>
                  <a:gd name="T6" fmla="*/ 57 w 933"/>
                  <a:gd name="T7" fmla="*/ 31 h 41"/>
                  <a:gd name="T8" fmla="*/ 72 w 933"/>
                  <a:gd name="T9" fmla="*/ 31 h 41"/>
                  <a:gd name="T10" fmla="*/ 93 w 933"/>
                  <a:gd name="T11" fmla="*/ 31 h 41"/>
                  <a:gd name="T12" fmla="*/ 114 w 933"/>
                  <a:gd name="T13" fmla="*/ 31 h 41"/>
                  <a:gd name="T14" fmla="*/ 129 w 933"/>
                  <a:gd name="T15" fmla="*/ 31 h 41"/>
                  <a:gd name="T16" fmla="*/ 150 w 933"/>
                  <a:gd name="T17" fmla="*/ 31 h 41"/>
                  <a:gd name="T18" fmla="*/ 166 w 933"/>
                  <a:gd name="T19" fmla="*/ 31 h 41"/>
                  <a:gd name="T20" fmla="*/ 186 w 933"/>
                  <a:gd name="T21" fmla="*/ 26 h 41"/>
                  <a:gd name="T22" fmla="*/ 207 w 933"/>
                  <a:gd name="T23" fmla="*/ 26 h 41"/>
                  <a:gd name="T24" fmla="*/ 223 w 933"/>
                  <a:gd name="T25" fmla="*/ 26 h 41"/>
                  <a:gd name="T26" fmla="*/ 243 w 933"/>
                  <a:gd name="T27" fmla="*/ 31 h 41"/>
                  <a:gd name="T28" fmla="*/ 259 w 933"/>
                  <a:gd name="T29" fmla="*/ 31 h 41"/>
                  <a:gd name="T30" fmla="*/ 280 w 933"/>
                  <a:gd name="T31" fmla="*/ 31 h 41"/>
                  <a:gd name="T32" fmla="*/ 300 w 933"/>
                  <a:gd name="T33" fmla="*/ 31 h 41"/>
                  <a:gd name="T34" fmla="*/ 316 w 933"/>
                  <a:gd name="T35" fmla="*/ 31 h 41"/>
                  <a:gd name="T36" fmla="*/ 337 w 933"/>
                  <a:gd name="T37" fmla="*/ 36 h 41"/>
                  <a:gd name="T38" fmla="*/ 352 w 933"/>
                  <a:gd name="T39" fmla="*/ 36 h 41"/>
                  <a:gd name="T40" fmla="*/ 373 w 933"/>
                  <a:gd name="T41" fmla="*/ 36 h 41"/>
                  <a:gd name="T42" fmla="*/ 388 w 933"/>
                  <a:gd name="T43" fmla="*/ 31 h 41"/>
                  <a:gd name="T44" fmla="*/ 409 w 933"/>
                  <a:gd name="T45" fmla="*/ 36 h 41"/>
                  <a:gd name="T46" fmla="*/ 430 w 933"/>
                  <a:gd name="T47" fmla="*/ 31 h 41"/>
                  <a:gd name="T48" fmla="*/ 445 w 933"/>
                  <a:gd name="T49" fmla="*/ 31 h 41"/>
                  <a:gd name="T50" fmla="*/ 466 w 933"/>
                  <a:gd name="T51" fmla="*/ 31 h 41"/>
                  <a:gd name="T52" fmla="*/ 482 w 933"/>
                  <a:gd name="T53" fmla="*/ 31 h 41"/>
                  <a:gd name="T54" fmla="*/ 502 w 933"/>
                  <a:gd name="T55" fmla="*/ 31 h 41"/>
                  <a:gd name="T56" fmla="*/ 523 w 933"/>
                  <a:gd name="T57" fmla="*/ 36 h 41"/>
                  <a:gd name="T58" fmla="*/ 539 w 933"/>
                  <a:gd name="T59" fmla="*/ 36 h 41"/>
                  <a:gd name="T60" fmla="*/ 560 w 933"/>
                  <a:gd name="T61" fmla="*/ 31 h 41"/>
                  <a:gd name="T62" fmla="*/ 575 w 933"/>
                  <a:gd name="T63" fmla="*/ 20 h 41"/>
                  <a:gd name="T64" fmla="*/ 596 w 933"/>
                  <a:gd name="T65" fmla="*/ 15 h 41"/>
                  <a:gd name="T66" fmla="*/ 617 w 933"/>
                  <a:gd name="T67" fmla="*/ 5 h 41"/>
                  <a:gd name="T68" fmla="*/ 632 w 933"/>
                  <a:gd name="T69" fmla="*/ 0 h 41"/>
                  <a:gd name="T70" fmla="*/ 653 w 933"/>
                  <a:gd name="T71" fmla="*/ 0 h 41"/>
                  <a:gd name="T72" fmla="*/ 668 w 933"/>
                  <a:gd name="T73" fmla="*/ 5 h 41"/>
                  <a:gd name="T74" fmla="*/ 689 w 933"/>
                  <a:gd name="T75" fmla="*/ 15 h 41"/>
                  <a:gd name="T76" fmla="*/ 705 w 933"/>
                  <a:gd name="T77" fmla="*/ 26 h 41"/>
                  <a:gd name="T78" fmla="*/ 725 w 933"/>
                  <a:gd name="T79" fmla="*/ 36 h 41"/>
                  <a:gd name="T80" fmla="*/ 746 w 933"/>
                  <a:gd name="T81" fmla="*/ 41 h 41"/>
                  <a:gd name="T82" fmla="*/ 762 w 933"/>
                  <a:gd name="T83" fmla="*/ 36 h 41"/>
                  <a:gd name="T84" fmla="*/ 782 w 933"/>
                  <a:gd name="T85" fmla="*/ 31 h 41"/>
                  <a:gd name="T86" fmla="*/ 798 w 933"/>
                  <a:gd name="T87" fmla="*/ 31 h 41"/>
                  <a:gd name="T88" fmla="*/ 819 w 933"/>
                  <a:gd name="T89" fmla="*/ 31 h 41"/>
                  <a:gd name="T90" fmla="*/ 839 w 933"/>
                  <a:gd name="T91" fmla="*/ 31 h 41"/>
                  <a:gd name="T92" fmla="*/ 855 w 933"/>
                  <a:gd name="T93" fmla="*/ 31 h 41"/>
                  <a:gd name="T94" fmla="*/ 876 w 933"/>
                  <a:gd name="T95" fmla="*/ 31 h 41"/>
                  <a:gd name="T96" fmla="*/ 891 w 933"/>
                  <a:gd name="T97" fmla="*/ 36 h 41"/>
                  <a:gd name="T98" fmla="*/ 912 w 933"/>
                  <a:gd name="T99" fmla="*/ 31 h 41"/>
                  <a:gd name="T100" fmla="*/ 933 w 933"/>
                  <a:gd name="T101"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1">
                    <a:moveTo>
                      <a:pt x="0" y="31"/>
                    </a:moveTo>
                    <a:lnTo>
                      <a:pt x="20" y="31"/>
                    </a:lnTo>
                    <a:lnTo>
                      <a:pt x="36" y="36"/>
                    </a:lnTo>
                    <a:lnTo>
                      <a:pt x="57" y="31"/>
                    </a:lnTo>
                    <a:lnTo>
                      <a:pt x="72" y="31"/>
                    </a:lnTo>
                    <a:lnTo>
                      <a:pt x="93" y="31"/>
                    </a:lnTo>
                    <a:lnTo>
                      <a:pt x="114" y="31"/>
                    </a:lnTo>
                    <a:lnTo>
                      <a:pt x="129" y="31"/>
                    </a:lnTo>
                    <a:lnTo>
                      <a:pt x="150" y="31"/>
                    </a:lnTo>
                    <a:lnTo>
                      <a:pt x="166" y="31"/>
                    </a:lnTo>
                    <a:lnTo>
                      <a:pt x="186" y="26"/>
                    </a:lnTo>
                    <a:lnTo>
                      <a:pt x="207" y="26"/>
                    </a:lnTo>
                    <a:lnTo>
                      <a:pt x="223" y="26"/>
                    </a:lnTo>
                    <a:lnTo>
                      <a:pt x="243" y="31"/>
                    </a:lnTo>
                    <a:lnTo>
                      <a:pt x="259" y="31"/>
                    </a:lnTo>
                    <a:lnTo>
                      <a:pt x="280" y="31"/>
                    </a:lnTo>
                    <a:lnTo>
                      <a:pt x="300" y="31"/>
                    </a:lnTo>
                    <a:lnTo>
                      <a:pt x="316" y="31"/>
                    </a:lnTo>
                    <a:lnTo>
                      <a:pt x="337" y="36"/>
                    </a:lnTo>
                    <a:lnTo>
                      <a:pt x="352" y="36"/>
                    </a:lnTo>
                    <a:lnTo>
                      <a:pt x="373" y="36"/>
                    </a:lnTo>
                    <a:lnTo>
                      <a:pt x="388" y="31"/>
                    </a:lnTo>
                    <a:lnTo>
                      <a:pt x="409" y="36"/>
                    </a:lnTo>
                    <a:lnTo>
                      <a:pt x="430" y="31"/>
                    </a:lnTo>
                    <a:lnTo>
                      <a:pt x="445" y="31"/>
                    </a:lnTo>
                    <a:lnTo>
                      <a:pt x="466" y="31"/>
                    </a:lnTo>
                    <a:lnTo>
                      <a:pt x="482" y="31"/>
                    </a:lnTo>
                    <a:lnTo>
                      <a:pt x="502" y="31"/>
                    </a:lnTo>
                    <a:lnTo>
                      <a:pt x="523" y="36"/>
                    </a:lnTo>
                    <a:lnTo>
                      <a:pt x="539" y="36"/>
                    </a:lnTo>
                    <a:lnTo>
                      <a:pt x="560" y="31"/>
                    </a:lnTo>
                    <a:lnTo>
                      <a:pt x="575" y="20"/>
                    </a:lnTo>
                    <a:lnTo>
                      <a:pt x="596" y="15"/>
                    </a:lnTo>
                    <a:lnTo>
                      <a:pt x="617" y="5"/>
                    </a:lnTo>
                    <a:lnTo>
                      <a:pt x="632" y="0"/>
                    </a:lnTo>
                    <a:lnTo>
                      <a:pt x="653" y="0"/>
                    </a:lnTo>
                    <a:lnTo>
                      <a:pt x="668" y="5"/>
                    </a:lnTo>
                    <a:lnTo>
                      <a:pt x="689" y="15"/>
                    </a:lnTo>
                    <a:lnTo>
                      <a:pt x="705" y="26"/>
                    </a:lnTo>
                    <a:lnTo>
                      <a:pt x="725" y="36"/>
                    </a:lnTo>
                    <a:lnTo>
                      <a:pt x="746" y="41"/>
                    </a:lnTo>
                    <a:lnTo>
                      <a:pt x="762" y="36"/>
                    </a:lnTo>
                    <a:lnTo>
                      <a:pt x="782" y="31"/>
                    </a:lnTo>
                    <a:lnTo>
                      <a:pt x="798" y="31"/>
                    </a:lnTo>
                    <a:lnTo>
                      <a:pt x="819" y="31"/>
                    </a:lnTo>
                    <a:lnTo>
                      <a:pt x="839" y="31"/>
                    </a:lnTo>
                    <a:lnTo>
                      <a:pt x="855" y="31"/>
                    </a:lnTo>
                    <a:lnTo>
                      <a:pt x="876" y="31"/>
                    </a:lnTo>
                    <a:lnTo>
                      <a:pt x="891" y="36"/>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8" name="Freeform 300"/>
              <p:cNvSpPr>
                <a:spLocks/>
              </p:cNvSpPr>
              <p:nvPr/>
            </p:nvSpPr>
            <p:spPr bwMode="auto">
              <a:xfrm flipH="1">
                <a:off x="3792" y="3070"/>
                <a:ext cx="220" cy="73"/>
              </a:xfrm>
              <a:custGeom>
                <a:avLst/>
                <a:gdLst>
                  <a:gd name="T0" fmla="*/ 0 w 933"/>
                  <a:gd name="T1" fmla="*/ 104 h 218"/>
                  <a:gd name="T2" fmla="*/ 20 w 933"/>
                  <a:gd name="T3" fmla="*/ 104 h 218"/>
                  <a:gd name="T4" fmla="*/ 36 w 933"/>
                  <a:gd name="T5" fmla="*/ 104 h 218"/>
                  <a:gd name="T6" fmla="*/ 57 w 933"/>
                  <a:gd name="T7" fmla="*/ 104 h 218"/>
                  <a:gd name="T8" fmla="*/ 72 w 933"/>
                  <a:gd name="T9" fmla="*/ 104 h 218"/>
                  <a:gd name="T10" fmla="*/ 93 w 933"/>
                  <a:gd name="T11" fmla="*/ 104 h 218"/>
                  <a:gd name="T12" fmla="*/ 114 w 933"/>
                  <a:gd name="T13" fmla="*/ 104 h 218"/>
                  <a:gd name="T14" fmla="*/ 129 w 933"/>
                  <a:gd name="T15" fmla="*/ 109 h 218"/>
                  <a:gd name="T16" fmla="*/ 150 w 933"/>
                  <a:gd name="T17" fmla="*/ 109 h 218"/>
                  <a:gd name="T18" fmla="*/ 166 w 933"/>
                  <a:gd name="T19" fmla="*/ 109 h 218"/>
                  <a:gd name="T20" fmla="*/ 186 w 933"/>
                  <a:gd name="T21" fmla="*/ 104 h 218"/>
                  <a:gd name="T22" fmla="*/ 207 w 933"/>
                  <a:gd name="T23" fmla="*/ 104 h 218"/>
                  <a:gd name="T24" fmla="*/ 223 w 933"/>
                  <a:gd name="T25" fmla="*/ 109 h 218"/>
                  <a:gd name="T26" fmla="*/ 243 w 933"/>
                  <a:gd name="T27" fmla="*/ 109 h 218"/>
                  <a:gd name="T28" fmla="*/ 259 w 933"/>
                  <a:gd name="T29" fmla="*/ 109 h 218"/>
                  <a:gd name="T30" fmla="*/ 280 w 933"/>
                  <a:gd name="T31" fmla="*/ 109 h 218"/>
                  <a:gd name="T32" fmla="*/ 300 w 933"/>
                  <a:gd name="T33" fmla="*/ 104 h 218"/>
                  <a:gd name="T34" fmla="*/ 316 w 933"/>
                  <a:gd name="T35" fmla="*/ 109 h 218"/>
                  <a:gd name="T36" fmla="*/ 337 w 933"/>
                  <a:gd name="T37" fmla="*/ 109 h 218"/>
                  <a:gd name="T38" fmla="*/ 352 w 933"/>
                  <a:gd name="T39" fmla="*/ 104 h 218"/>
                  <a:gd name="T40" fmla="*/ 373 w 933"/>
                  <a:gd name="T41" fmla="*/ 104 h 218"/>
                  <a:gd name="T42" fmla="*/ 388 w 933"/>
                  <a:gd name="T43" fmla="*/ 104 h 218"/>
                  <a:gd name="T44" fmla="*/ 409 w 933"/>
                  <a:gd name="T45" fmla="*/ 99 h 218"/>
                  <a:gd name="T46" fmla="*/ 430 w 933"/>
                  <a:gd name="T47" fmla="*/ 99 h 218"/>
                  <a:gd name="T48" fmla="*/ 445 w 933"/>
                  <a:gd name="T49" fmla="*/ 93 h 218"/>
                  <a:gd name="T50" fmla="*/ 466 w 933"/>
                  <a:gd name="T51" fmla="*/ 93 h 218"/>
                  <a:gd name="T52" fmla="*/ 482 w 933"/>
                  <a:gd name="T53" fmla="*/ 93 h 218"/>
                  <a:gd name="T54" fmla="*/ 502 w 933"/>
                  <a:gd name="T55" fmla="*/ 88 h 218"/>
                  <a:gd name="T56" fmla="*/ 523 w 933"/>
                  <a:gd name="T57" fmla="*/ 78 h 218"/>
                  <a:gd name="T58" fmla="*/ 539 w 933"/>
                  <a:gd name="T59" fmla="*/ 68 h 218"/>
                  <a:gd name="T60" fmla="*/ 560 w 933"/>
                  <a:gd name="T61" fmla="*/ 47 h 218"/>
                  <a:gd name="T62" fmla="*/ 575 w 933"/>
                  <a:gd name="T63" fmla="*/ 21 h 218"/>
                  <a:gd name="T64" fmla="*/ 596 w 933"/>
                  <a:gd name="T65" fmla="*/ 0 h 218"/>
                  <a:gd name="T66" fmla="*/ 617 w 933"/>
                  <a:gd name="T67" fmla="*/ 5 h 218"/>
                  <a:gd name="T68" fmla="*/ 632 w 933"/>
                  <a:gd name="T69" fmla="*/ 52 h 218"/>
                  <a:gd name="T70" fmla="*/ 653 w 933"/>
                  <a:gd name="T71" fmla="*/ 125 h 218"/>
                  <a:gd name="T72" fmla="*/ 668 w 933"/>
                  <a:gd name="T73" fmla="*/ 192 h 218"/>
                  <a:gd name="T74" fmla="*/ 689 w 933"/>
                  <a:gd name="T75" fmla="*/ 218 h 218"/>
                  <a:gd name="T76" fmla="*/ 705 w 933"/>
                  <a:gd name="T77" fmla="*/ 202 h 218"/>
                  <a:gd name="T78" fmla="*/ 725 w 933"/>
                  <a:gd name="T79" fmla="*/ 176 h 218"/>
                  <a:gd name="T80" fmla="*/ 746 w 933"/>
                  <a:gd name="T81" fmla="*/ 145 h 218"/>
                  <a:gd name="T82" fmla="*/ 762 w 933"/>
                  <a:gd name="T83" fmla="*/ 130 h 218"/>
                  <a:gd name="T84" fmla="*/ 782 w 933"/>
                  <a:gd name="T85" fmla="*/ 125 h 218"/>
                  <a:gd name="T86" fmla="*/ 798 w 933"/>
                  <a:gd name="T87" fmla="*/ 125 h 218"/>
                  <a:gd name="T88" fmla="*/ 819 w 933"/>
                  <a:gd name="T89" fmla="*/ 119 h 218"/>
                  <a:gd name="T90" fmla="*/ 839 w 933"/>
                  <a:gd name="T91" fmla="*/ 114 h 218"/>
                  <a:gd name="T92" fmla="*/ 855 w 933"/>
                  <a:gd name="T93" fmla="*/ 114 h 218"/>
                  <a:gd name="T94" fmla="*/ 876 w 933"/>
                  <a:gd name="T95" fmla="*/ 114 h 218"/>
                  <a:gd name="T96" fmla="*/ 891 w 933"/>
                  <a:gd name="T97" fmla="*/ 109 h 218"/>
                  <a:gd name="T98" fmla="*/ 912 w 933"/>
                  <a:gd name="T99" fmla="*/ 109 h 218"/>
                  <a:gd name="T100" fmla="*/ 933 w 933"/>
                  <a:gd name="T101"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8">
                    <a:moveTo>
                      <a:pt x="0" y="104"/>
                    </a:moveTo>
                    <a:lnTo>
                      <a:pt x="20" y="104"/>
                    </a:lnTo>
                    <a:lnTo>
                      <a:pt x="36" y="104"/>
                    </a:lnTo>
                    <a:lnTo>
                      <a:pt x="57" y="104"/>
                    </a:lnTo>
                    <a:lnTo>
                      <a:pt x="72" y="104"/>
                    </a:lnTo>
                    <a:lnTo>
                      <a:pt x="93" y="104"/>
                    </a:lnTo>
                    <a:lnTo>
                      <a:pt x="114" y="104"/>
                    </a:lnTo>
                    <a:lnTo>
                      <a:pt x="129" y="109"/>
                    </a:lnTo>
                    <a:lnTo>
                      <a:pt x="150" y="109"/>
                    </a:lnTo>
                    <a:lnTo>
                      <a:pt x="166" y="109"/>
                    </a:lnTo>
                    <a:lnTo>
                      <a:pt x="186" y="104"/>
                    </a:lnTo>
                    <a:lnTo>
                      <a:pt x="207" y="104"/>
                    </a:lnTo>
                    <a:lnTo>
                      <a:pt x="223" y="109"/>
                    </a:lnTo>
                    <a:lnTo>
                      <a:pt x="243" y="109"/>
                    </a:lnTo>
                    <a:lnTo>
                      <a:pt x="259" y="109"/>
                    </a:lnTo>
                    <a:lnTo>
                      <a:pt x="280" y="109"/>
                    </a:lnTo>
                    <a:lnTo>
                      <a:pt x="300" y="104"/>
                    </a:lnTo>
                    <a:lnTo>
                      <a:pt x="316" y="109"/>
                    </a:lnTo>
                    <a:lnTo>
                      <a:pt x="337" y="109"/>
                    </a:lnTo>
                    <a:lnTo>
                      <a:pt x="352" y="104"/>
                    </a:lnTo>
                    <a:lnTo>
                      <a:pt x="373" y="104"/>
                    </a:lnTo>
                    <a:lnTo>
                      <a:pt x="388" y="104"/>
                    </a:lnTo>
                    <a:lnTo>
                      <a:pt x="409" y="99"/>
                    </a:lnTo>
                    <a:lnTo>
                      <a:pt x="430" y="99"/>
                    </a:lnTo>
                    <a:lnTo>
                      <a:pt x="445" y="93"/>
                    </a:lnTo>
                    <a:lnTo>
                      <a:pt x="466" y="93"/>
                    </a:lnTo>
                    <a:lnTo>
                      <a:pt x="482" y="93"/>
                    </a:lnTo>
                    <a:lnTo>
                      <a:pt x="502" y="88"/>
                    </a:lnTo>
                    <a:lnTo>
                      <a:pt x="523" y="78"/>
                    </a:lnTo>
                    <a:lnTo>
                      <a:pt x="539" y="68"/>
                    </a:lnTo>
                    <a:lnTo>
                      <a:pt x="560" y="47"/>
                    </a:lnTo>
                    <a:lnTo>
                      <a:pt x="575" y="21"/>
                    </a:lnTo>
                    <a:lnTo>
                      <a:pt x="596" y="0"/>
                    </a:lnTo>
                    <a:lnTo>
                      <a:pt x="617" y="5"/>
                    </a:lnTo>
                    <a:lnTo>
                      <a:pt x="632" y="52"/>
                    </a:lnTo>
                    <a:lnTo>
                      <a:pt x="653" y="125"/>
                    </a:lnTo>
                    <a:lnTo>
                      <a:pt x="668" y="192"/>
                    </a:lnTo>
                    <a:lnTo>
                      <a:pt x="689" y="218"/>
                    </a:lnTo>
                    <a:lnTo>
                      <a:pt x="705" y="202"/>
                    </a:lnTo>
                    <a:lnTo>
                      <a:pt x="725" y="176"/>
                    </a:lnTo>
                    <a:lnTo>
                      <a:pt x="746" y="145"/>
                    </a:lnTo>
                    <a:lnTo>
                      <a:pt x="762" y="130"/>
                    </a:lnTo>
                    <a:lnTo>
                      <a:pt x="782" y="125"/>
                    </a:lnTo>
                    <a:lnTo>
                      <a:pt x="798" y="125"/>
                    </a:lnTo>
                    <a:lnTo>
                      <a:pt x="819" y="119"/>
                    </a:lnTo>
                    <a:lnTo>
                      <a:pt x="839" y="114"/>
                    </a:lnTo>
                    <a:lnTo>
                      <a:pt x="855" y="114"/>
                    </a:lnTo>
                    <a:lnTo>
                      <a:pt x="876" y="114"/>
                    </a:lnTo>
                    <a:lnTo>
                      <a:pt x="891" y="109"/>
                    </a:lnTo>
                    <a:lnTo>
                      <a:pt x="912" y="109"/>
                    </a:lnTo>
                    <a:lnTo>
                      <a:pt x="933" y="10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09" name="Freeform 301"/>
              <p:cNvSpPr>
                <a:spLocks/>
              </p:cNvSpPr>
              <p:nvPr/>
            </p:nvSpPr>
            <p:spPr bwMode="auto">
              <a:xfrm flipH="1">
                <a:off x="3792" y="3070"/>
                <a:ext cx="220" cy="73"/>
              </a:xfrm>
              <a:custGeom>
                <a:avLst/>
                <a:gdLst>
                  <a:gd name="T0" fmla="*/ 0 w 933"/>
                  <a:gd name="T1" fmla="*/ 104 h 218"/>
                  <a:gd name="T2" fmla="*/ 20 w 933"/>
                  <a:gd name="T3" fmla="*/ 104 h 218"/>
                  <a:gd name="T4" fmla="*/ 36 w 933"/>
                  <a:gd name="T5" fmla="*/ 104 h 218"/>
                  <a:gd name="T6" fmla="*/ 57 w 933"/>
                  <a:gd name="T7" fmla="*/ 104 h 218"/>
                  <a:gd name="T8" fmla="*/ 72 w 933"/>
                  <a:gd name="T9" fmla="*/ 104 h 218"/>
                  <a:gd name="T10" fmla="*/ 93 w 933"/>
                  <a:gd name="T11" fmla="*/ 104 h 218"/>
                  <a:gd name="T12" fmla="*/ 114 w 933"/>
                  <a:gd name="T13" fmla="*/ 104 h 218"/>
                  <a:gd name="T14" fmla="*/ 129 w 933"/>
                  <a:gd name="T15" fmla="*/ 109 h 218"/>
                  <a:gd name="T16" fmla="*/ 150 w 933"/>
                  <a:gd name="T17" fmla="*/ 109 h 218"/>
                  <a:gd name="T18" fmla="*/ 166 w 933"/>
                  <a:gd name="T19" fmla="*/ 109 h 218"/>
                  <a:gd name="T20" fmla="*/ 186 w 933"/>
                  <a:gd name="T21" fmla="*/ 104 h 218"/>
                  <a:gd name="T22" fmla="*/ 207 w 933"/>
                  <a:gd name="T23" fmla="*/ 104 h 218"/>
                  <a:gd name="T24" fmla="*/ 223 w 933"/>
                  <a:gd name="T25" fmla="*/ 109 h 218"/>
                  <a:gd name="T26" fmla="*/ 243 w 933"/>
                  <a:gd name="T27" fmla="*/ 109 h 218"/>
                  <a:gd name="T28" fmla="*/ 259 w 933"/>
                  <a:gd name="T29" fmla="*/ 109 h 218"/>
                  <a:gd name="T30" fmla="*/ 280 w 933"/>
                  <a:gd name="T31" fmla="*/ 109 h 218"/>
                  <a:gd name="T32" fmla="*/ 300 w 933"/>
                  <a:gd name="T33" fmla="*/ 104 h 218"/>
                  <a:gd name="T34" fmla="*/ 316 w 933"/>
                  <a:gd name="T35" fmla="*/ 109 h 218"/>
                  <a:gd name="T36" fmla="*/ 337 w 933"/>
                  <a:gd name="T37" fmla="*/ 109 h 218"/>
                  <a:gd name="T38" fmla="*/ 352 w 933"/>
                  <a:gd name="T39" fmla="*/ 104 h 218"/>
                  <a:gd name="T40" fmla="*/ 373 w 933"/>
                  <a:gd name="T41" fmla="*/ 104 h 218"/>
                  <a:gd name="T42" fmla="*/ 388 w 933"/>
                  <a:gd name="T43" fmla="*/ 104 h 218"/>
                  <a:gd name="T44" fmla="*/ 409 w 933"/>
                  <a:gd name="T45" fmla="*/ 99 h 218"/>
                  <a:gd name="T46" fmla="*/ 430 w 933"/>
                  <a:gd name="T47" fmla="*/ 99 h 218"/>
                  <a:gd name="T48" fmla="*/ 445 w 933"/>
                  <a:gd name="T49" fmla="*/ 93 h 218"/>
                  <a:gd name="T50" fmla="*/ 466 w 933"/>
                  <a:gd name="T51" fmla="*/ 93 h 218"/>
                  <a:gd name="T52" fmla="*/ 482 w 933"/>
                  <a:gd name="T53" fmla="*/ 93 h 218"/>
                  <a:gd name="T54" fmla="*/ 502 w 933"/>
                  <a:gd name="T55" fmla="*/ 88 h 218"/>
                  <a:gd name="T56" fmla="*/ 523 w 933"/>
                  <a:gd name="T57" fmla="*/ 78 h 218"/>
                  <a:gd name="T58" fmla="*/ 539 w 933"/>
                  <a:gd name="T59" fmla="*/ 68 h 218"/>
                  <a:gd name="T60" fmla="*/ 560 w 933"/>
                  <a:gd name="T61" fmla="*/ 47 h 218"/>
                  <a:gd name="T62" fmla="*/ 575 w 933"/>
                  <a:gd name="T63" fmla="*/ 21 h 218"/>
                  <a:gd name="T64" fmla="*/ 596 w 933"/>
                  <a:gd name="T65" fmla="*/ 0 h 218"/>
                  <a:gd name="T66" fmla="*/ 617 w 933"/>
                  <a:gd name="T67" fmla="*/ 5 h 218"/>
                  <a:gd name="T68" fmla="*/ 632 w 933"/>
                  <a:gd name="T69" fmla="*/ 52 h 218"/>
                  <a:gd name="T70" fmla="*/ 653 w 933"/>
                  <a:gd name="T71" fmla="*/ 125 h 218"/>
                  <a:gd name="T72" fmla="*/ 668 w 933"/>
                  <a:gd name="T73" fmla="*/ 192 h 218"/>
                  <a:gd name="T74" fmla="*/ 689 w 933"/>
                  <a:gd name="T75" fmla="*/ 218 h 218"/>
                  <a:gd name="T76" fmla="*/ 705 w 933"/>
                  <a:gd name="T77" fmla="*/ 202 h 218"/>
                  <a:gd name="T78" fmla="*/ 725 w 933"/>
                  <a:gd name="T79" fmla="*/ 176 h 218"/>
                  <a:gd name="T80" fmla="*/ 746 w 933"/>
                  <a:gd name="T81" fmla="*/ 145 h 218"/>
                  <a:gd name="T82" fmla="*/ 762 w 933"/>
                  <a:gd name="T83" fmla="*/ 130 h 218"/>
                  <a:gd name="T84" fmla="*/ 782 w 933"/>
                  <a:gd name="T85" fmla="*/ 125 h 218"/>
                  <a:gd name="T86" fmla="*/ 798 w 933"/>
                  <a:gd name="T87" fmla="*/ 125 h 218"/>
                  <a:gd name="T88" fmla="*/ 819 w 933"/>
                  <a:gd name="T89" fmla="*/ 119 h 218"/>
                  <a:gd name="T90" fmla="*/ 839 w 933"/>
                  <a:gd name="T91" fmla="*/ 114 h 218"/>
                  <a:gd name="T92" fmla="*/ 855 w 933"/>
                  <a:gd name="T93" fmla="*/ 114 h 218"/>
                  <a:gd name="T94" fmla="*/ 876 w 933"/>
                  <a:gd name="T95" fmla="*/ 114 h 218"/>
                  <a:gd name="T96" fmla="*/ 891 w 933"/>
                  <a:gd name="T97" fmla="*/ 109 h 218"/>
                  <a:gd name="T98" fmla="*/ 912 w 933"/>
                  <a:gd name="T99" fmla="*/ 109 h 218"/>
                  <a:gd name="T100" fmla="*/ 933 w 933"/>
                  <a:gd name="T101" fmla="*/ 1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8">
                    <a:moveTo>
                      <a:pt x="0" y="104"/>
                    </a:moveTo>
                    <a:lnTo>
                      <a:pt x="20" y="104"/>
                    </a:lnTo>
                    <a:lnTo>
                      <a:pt x="36" y="104"/>
                    </a:lnTo>
                    <a:lnTo>
                      <a:pt x="57" y="104"/>
                    </a:lnTo>
                    <a:lnTo>
                      <a:pt x="72" y="104"/>
                    </a:lnTo>
                    <a:lnTo>
                      <a:pt x="93" y="104"/>
                    </a:lnTo>
                    <a:lnTo>
                      <a:pt x="114" y="104"/>
                    </a:lnTo>
                    <a:lnTo>
                      <a:pt x="129" y="109"/>
                    </a:lnTo>
                    <a:lnTo>
                      <a:pt x="150" y="109"/>
                    </a:lnTo>
                    <a:lnTo>
                      <a:pt x="166" y="109"/>
                    </a:lnTo>
                    <a:lnTo>
                      <a:pt x="186" y="104"/>
                    </a:lnTo>
                    <a:lnTo>
                      <a:pt x="207" y="104"/>
                    </a:lnTo>
                    <a:lnTo>
                      <a:pt x="223" y="109"/>
                    </a:lnTo>
                    <a:lnTo>
                      <a:pt x="243" y="109"/>
                    </a:lnTo>
                    <a:lnTo>
                      <a:pt x="259" y="109"/>
                    </a:lnTo>
                    <a:lnTo>
                      <a:pt x="280" y="109"/>
                    </a:lnTo>
                    <a:lnTo>
                      <a:pt x="300" y="104"/>
                    </a:lnTo>
                    <a:lnTo>
                      <a:pt x="316" y="109"/>
                    </a:lnTo>
                    <a:lnTo>
                      <a:pt x="337" y="109"/>
                    </a:lnTo>
                    <a:lnTo>
                      <a:pt x="352" y="104"/>
                    </a:lnTo>
                    <a:lnTo>
                      <a:pt x="373" y="104"/>
                    </a:lnTo>
                    <a:lnTo>
                      <a:pt x="388" y="104"/>
                    </a:lnTo>
                    <a:lnTo>
                      <a:pt x="409" y="99"/>
                    </a:lnTo>
                    <a:lnTo>
                      <a:pt x="430" y="99"/>
                    </a:lnTo>
                    <a:lnTo>
                      <a:pt x="445" y="93"/>
                    </a:lnTo>
                    <a:lnTo>
                      <a:pt x="466" y="93"/>
                    </a:lnTo>
                    <a:lnTo>
                      <a:pt x="482" y="93"/>
                    </a:lnTo>
                    <a:lnTo>
                      <a:pt x="502" y="88"/>
                    </a:lnTo>
                    <a:lnTo>
                      <a:pt x="523" y="78"/>
                    </a:lnTo>
                    <a:lnTo>
                      <a:pt x="539" y="68"/>
                    </a:lnTo>
                    <a:lnTo>
                      <a:pt x="560" y="47"/>
                    </a:lnTo>
                    <a:lnTo>
                      <a:pt x="575" y="21"/>
                    </a:lnTo>
                    <a:lnTo>
                      <a:pt x="596" y="0"/>
                    </a:lnTo>
                    <a:lnTo>
                      <a:pt x="617" y="5"/>
                    </a:lnTo>
                    <a:lnTo>
                      <a:pt x="632" y="52"/>
                    </a:lnTo>
                    <a:lnTo>
                      <a:pt x="653" y="125"/>
                    </a:lnTo>
                    <a:lnTo>
                      <a:pt x="668" y="192"/>
                    </a:lnTo>
                    <a:lnTo>
                      <a:pt x="689" y="218"/>
                    </a:lnTo>
                    <a:lnTo>
                      <a:pt x="705" y="202"/>
                    </a:lnTo>
                    <a:lnTo>
                      <a:pt x="725" y="176"/>
                    </a:lnTo>
                    <a:lnTo>
                      <a:pt x="746" y="145"/>
                    </a:lnTo>
                    <a:lnTo>
                      <a:pt x="762" y="130"/>
                    </a:lnTo>
                    <a:lnTo>
                      <a:pt x="782" y="125"/>
                    </a:lnTo>
                    <a:lnTo>
                      <a:pt x="798" y="125"/>
                    </a:lnTo>
                    <a:lnTo>
                      <a:pt x="819" y="119"/>
                    </a:lnTo>
                    <a:lnTo>
                      <a:pt x="839" y="114"/>
                    </a:lnTo>
                    <a:lnTo>
                      <a:pt x="855" y="114"/>
                    </a:lnTo>
                    <a:lnTo>
                      <a:pt x="876" y="114"/>
                    </a:lnTo>
                    <a:lnTo>
                      <a:pt x="891" y="109"/>
                    </a:lnTo>
                    <a:lnTo>
                      <a:pt x="912" y="109"/>
                    </a:lnTo>
                    <a:lnTo>
                      <a:pt x="933" y="10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0" name="Freeform 302"/>
              <p:cNvSpPr>
                <a:spLocks/>
              </p:cNvSpPr>
              <p:nvPr/>
            </p:nvSpPr>
            <p:spPr bwMode="auto">
              <a:xfrm flipH="1">
                <a:off x="3792" y="2976"/>
                <a:ext cx="220" cy="72"/>
              </a:xfrm>
              <a:custGeom>
                <a:avLst/>
                <a:gdLst>
                  <a:gd name="T0" fmla="*/ 0 w 933"/>
                  <a:gd name="T1" fmla="*/ 104 h 213"/>
                  <a:gd name="T2" fmla="*/ 20 w 933"/>
                  <a:gd name="T3" fmla="*/ 109 h 213"/>
                  <a:gd name="T4" fmla="*/ 36 w 933"/>
                  <a:gd name="T5" fmla="*/ 109 h 213"/>
                  <a:gd name="T6" fmla="*/ 57 w 933"/>
                  <a:gd name="T7" fmla="*/ 104 h 213"/>
                  <a:gd name="T8" fmla="*/ 72 w 933"/>
                  <a:gd name="T9" fmla="*/ 104 h 213"/>
                  <a:gd name="T10" fmla="*/ 93 w 933"/>
                  <a:gd name="T11" fmla="*/ 104 h 213"/>
                  <a:gd name="T12" fmla="*/ 114 w 933"/>
                  <a:gd name="T13" fmla="*/ 109 h 213"/>
                  <a:gd name="T14" fmla="*/ 129 w 933"/>
                  <a:gd name="T15" fmla="*/ 109 h 213"/>
                  <a:gd name="T16" fmla="*/ 150 w 933"/>
                  <a:gd name="T17" fmla="*/ 109 h 213"/>
                  <a:gd name="T18" fmla="*/ 166 w 933"/>
                  <a:gd name="T19" fmla="*/ 114 h 213"/>
                  <a:gd name="T20" fmla="*/ 186 w 933"/>
                  <a:gd name="T21" fmla="*/ 109 h 213"/>
                  <a:gd name="T22" fmla="*/ 207 w 933"/>
                  <a:gd name="T23" fmla="*/ 109 h 213"/>
                  <a:gd name="T24" fmla="*/ 223 w 933"/>
                  <a:gd name="T25" fmla="*/ 109 h 213"/>
                  <a:gd name="T26" fmla="*/ 243 w 933"/>
                  <a:gd name="T27" fmla="*/ 109 h 213"/>
                  <a:gd name="T28" fmla="*/ 259 w 933"/>
                  <a:gd name="T29" fmla="*/ 114 h 213"/>
                  <a:gd name="T30" fmla="*/ 280 w 933"/>
                  <a:gd name="T31" fmla="*/ 109 h 213"/>
                  <a:gd name="T32" fmla="*/ 300 w 933"/>
                  <a:gd name="T33" fmla="*/ 109 h 213"/>
                  <a:gd name="T34" fmla="*/ 316 w 933"/>
                  <a:gd name="T35" fmla="*/ 104 h 213"/>
                  <a:gd name="T36" fmla="*/ 337 w 933"/>
                  <a:gd name="T37" fmla="*/ 104 h 213"/>
                  <a:gd name="T38" fmla="*/ 352 w 933"/>
                  <a:gd name="T39" fmla="*/ 104 h 213"/>
                  <a:gd name="T40" fmla="*/ 373 w 933"/>
                  <a:gd name="T41" fmla="*/ 104 h 213"/>
                  <a:gd name="T42" fmla="*/ 388 w 933"/>
                  <a:gd name="T43" fmla="*/ 104 h 213"/>
                  <a:gd name="T44" fmla="*/ 409 w 933"/>
                  <a:gd name="T45" fmla="*/ 94 h 213"/>
                  <a:gd name="T46" fmla="*/ 430 w 933"/>
                  <a:gd name="T47" fmla="*/ 94 h 213"/>
                  <a:gd name="T48" fmla="*/ 445 w 933"/>
                  <a:gd name="T49" fmla="*/ 83 h 213"/>
                  <a:gd name="T50" fmla="*/ 466 w 933"/>
                  <a:gd name="T51" fmla="*/ 73 h 213"/>
                  <a:gd name="T52" fmla="*/ 482 w 933"/>
                  <a:gd name="T53" fmla="*/ 62 h 213"/>
                  <a:gd name="T54" fmla="*/ 502 w 933"/>
                  <a:gd name="T55" fmla="*/ 42 h 213"/>
                  <a:gd name="T56" fmla="*/ 523 w 933"/>
                  <a:gd name="T57" fmla="*/ 16 h 213"/>
                  <a:gd name="T58" fmla="*/ 539 w 933"/>
                  <a:gd name="T59" fmla="*/ 0 h 213"/>
                  <a:gd name="T60" fmla="*/ 560 w 933"/>
                  <a:gd name="T61" fmla="*/ 0 h 213"/>
                  <a:gd name="T62" fmla="*/ 575 w 933"/>
                  <a:gd name="T63" fmla="*/ 37 h 213"/>
                  <a:gd name="T64" fmla="*/ 596 w 933"/>
                  <a:gd name="T65" fmla="*/ 83 h 213"/>
                  <a:gd name="T66" fmla="*/ 617 w 933"/>
                  <a:gd name="T67" fmla="*/ 151 h 213"/>
                  <a:gd name="T68" fmla="*/ 632 w 933"/>
                  <a:gd name="T69" fmla="*/ 187 h 213"/>
                  <a:gd name="T70" fmla="*/ 653 w 933"/>
                  <a:gd name="T71" fmla="*/ 213 h 213"/>
                  <a:gd name="T72" fmla="*/ 668 w 933"/>
                  <a:gd name="T73" fmla="*/ 213 h 213"/>
                  <a:gd name="T74" fmla="*/ 689 w 933"/>
                  <a:gd name="T75" fmla="*/ 197 h 213"/>
                  <a:gd name="T76" fmla="*/ 705 w 933"/>
                  <a:gd name="T77" fmla="*/ 176 h 213"/>
                  <a:gd name="T78" fmla="*/ 725 w 933"/>
                  <a:gd name="T79" fmla="*/ 156 h 213"/>
                  <a:gd name="T80" fmla="*/ 746 w 933"/>
                  <a:gd name="T81" fmla="*/ 140 h 213"/>
                  <a:gd name="T82" fmla="*/ 762 w 933"/>
                  <a:gd name="T83" fmla="*/ 130 h 213"/>
                  <a:gd name="T84" fmla="*/ 782 w 933"/>
                  <a:gd name="T85" fmla="*/ 125 h 213"/>
                  <a:gd name="T86" fmla="*/ 798 w 933"/>
                  <a:gd name="T87" fmla="*/ 125 h 213"/>
                  <a:gd name="T88" fmla="*/ 819 w 933"/>
                  <a:gd name="T89" fmla="*/ 119 h 213"/>
                  <a:gd name="T90" fmla="*/ 839 w 933"/>
                  <a:gd name="T91" fmla="*/ 119 h 213"/>
                  <a:gd name="T92" fmla="*/ 855 w 933"/>
                  <a:gd name="T93" fmla="*/ 119 h 213"/>
                  <a:gd name="T94" fmla="*/ 876 w 933"/>
                  <a:gd name="T95" fmla="*/ 114 h 213"/>
                  <a:gd name="T96" fmla="*/ 891 w 933"/>
                  <a:gd name="T97" fmla="*/ 114 h 213"/>
                  <a:gd name="T98" fmla="*/ 912 w 933"/>
                  <a:gd name="T99" fmla="*/ 109 h 213"/>
                  <a:gd name="T100" fmla="*/ 933 w 933"/>
                  <a:gd name="T101" fmla="*/ 10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3">
                    <a:moveTo>
                      <a:pt x="0" y="104"/>
                    </a:moveTo>
                    <a:lnTo>
                      <a:pt x="20" y="109"/>
                    </a:lnTo>
                    <a:lnTo>
                      <a:pt x="36" y="109"/>
                    </a:lnTo>
                    <a:lnTo>
                      <a:pt x="57" y="104"/>
                    </a:lnTo>
                    <a:lnTo>
                      <a:pt x="72" y="104"/>
                    </a:lnTo>
                    <a:lnTo>
                      <a:pt x="93" y="104"/>
                    </a:lnTo>
                    <a:lnTo>
                      <a:pt x="114" y="109"/>
                    </a:lnTo>
                    <a:lnTo>
                      <a:pt x="129" y="109"/>
                    </a:lnTo>
                    <a:lnTo>
                      <a:pt x="150" y="109"/>
                    </a:lnTo>
                    <a:lnTo>
                      <a:pt x="166" y="114"/>
                    </a:lnTo>
                    <a:lnTo>
                      <a:pt x="186" y="109"/>
                    </a:lnTo>
                    <a:lnTo>
                      <a:pt x="207" y="109"/>
                    </a:lnTo>
                    <a:lnTo>
                      <a:pt x="223" y="109"/>
                    </a:lnTo>
                    <a:lnTo>
                      <a:pt x="243" y="109"/>
                    </a:lnTo>
                    <a:lnTo>
                      <a:pt x="259" y="114"/>
                    </a:lnTo>
                    <a:lnTo>
                      <a:pt x="280" y="109"/>
                    </a:lnTo>
                    <a:lnTo>
                      <a:pt x="300" y="109"/>
                    </a:lnTo>
                    <a:lnTo>
                      <a:pt x="316" y="104"/>
                    </a:lnTo>
                    <a:lnTo>
                      <a:pt x="337" y="104"/>
                    </a:lnTo>
                    <a:lnTo>
                      <a:pt x="352" y="104"/>
                    </a:lnTo>
                    <a:lnTo>
                      <a:pt x="373" y="104"/>
                    </a:lnTo>
                    <a:lnTo>
                      <a:pt x="388" y="104"/>
                    </a:lnTo>
                    <a:lnTo>
                      <a:pt x="409" y="94"/>
                    </a:lnTo>
                    <a:lnTo>
                      <a:pt x="430" y="94"/>
                    </a:lnTo>
                    <a:lnTo>
                      <a:pt x="445" y="83"/>
                    </a:lnTo>
                    <a:lnTo>
                      <a:pt x="466" y="73"/>
                    </a:lnTo>
                    <a:lnTo>
                      <a:pt x="482" y="62"/>
                    </a:lnTo>
                    <a:lnTo>
                      <a:pt x="502" y="42"/>
                    </a:lnTo>
                    <a:lnTo>
                      <a:pt x="523" y="16"/>
                    </a:lnTo>
                    <a:lnTo>
                      <a:pt x="539" y="0"/>
                    </a:lnTo>
                    <a:lnTo>
                      <a:pt x="560" y="0"/>
                    </a:lnTo>
                    <a:lnTo>
                      <a:pt x="575" y="37"/>
                    </a:lnTo>
                    <a:lnTo>
                      <a:pt x="596" y="83"/>
                    </a:lnTo>
                    <a:lnTo>
                      <a:pt x="617" y="151"/>
                    </a:lnTo>
                    <a:lnTo>
                      <a:pt x="632" y="187"/>
                    </a:lnTo>
                    <a:lnTo>
                      <a:pt x="653" y="213"/>
                    </a:lnTo>
                    <a:lnTo>
                      <a:pt x="668" y="213"/>
                    </a:lnTo>
                    <a:lnTo>
                      <a:pt x="689" y="197"/>
                    </a:lnTo>
                    <a:lnTo>
                      <a:pt x="705" y="176"/>
                    </a:lnTo>
                    <a:lnTo>
                      <a:pt x="725" y="156"/>
                    </a:lnTo>
                    <a:lnTo>
                      <a:pt x="746" y="140"/>
                    </a:lnTo>
                    <a:lnTo>
                      <a:pt x="762" y="130"/>
                    </a:lnTo>
                    <a:lnTo>
                      <a:pt x="782" y="125"/>
                    </a:lnTo>
                    <a:lnTo>
                      <a:pt x="798" y="125"/>
                    </a:lnTo>
                    <a:lnTo>
                      <a:pt x="819" y="119"/>
                    </a:lnTo>
                    <a:lnTo>
                      <a:pt x="839" y="119"/>
                    </a:lnTo>
                    <a:lnTo>
                      <a:pt x="855" y="119"/>
                    </a:lnTo>
                    <a:lnTo>
                      <a:pt x="876" y="114"/>
                    </a:lnTo>
                    <a:lnTo>
                      <a:pt x="891" y="114"/>
                    </a:lnTo>
                    <a:lnTo>
                      <a:pt x="912" y="109"/>
                    </a:lnTo>
                    <a:lnTo>
                      <a:pt x="933" y="10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1" name="Freeform 303"/>
              <p:cNvSpPr>
                <a:spLocks/>
              </p:cNvSpPr>
              <p:nvPr/>
            </p:nvSpPr>
            <p:spPr bwMode="auto">
              <a:xfrm flipH="1">
                <a:off x="3792" y="2976"/>
                <a:ext cx="220" cy="72"/>
              </a:xfrm>
              <a:custGeom>
                <a:avLst/>
                <a:gdLst>
                  <a:gd name="T0" fmla="*/ 0 w 933"/>
                  <a:gd name="T1" fmla="*/ 104 h 213"/>
                  <a:gd name="T2" fmla="*/ 20 w 933"/>
                  <a:gd name="T3" fmla="*/ 109 h 213"/>
                  <a:gd name="T4" fmla="*/ 36 w 933"/>
                  <a:gd name="T5" fmla="*/ 109 h 213"/>
                  <a:gd name="T6" fmla="*/ 57 w 933"/>
                  <a:gd name="T7" fmla="*/ 104 h 213"/>
                  <a:gd name="T8" fmla="*/ 72 w 933"/>
                  <a:gd name="T9" fmla="*/ 104 h 213"/>
                  <a:gd name="T10" fmla="*/ 93 w 933"/>
                  <a:gd name="T11" fmla="*/ 104 h 213"/>
                  <a:gd name="T12" fmla="*/ 114 w 933"/>
                  <a:gd name="T13" fmla="*/ 109 h 213"/>
                  <a:gd name="T14" fmla="*/ 129 w 933"/>
                  <a:gd name="T15" fmla="*/ 109 h 213"/>
                  <a:gd name="T16" fmla="*/ 150 w 933"/>
                  <a:gd name="T17" fmla="*/ 109 h 213"/>
                  <a:gd name="T18" fmla="*/ 166 w 933"/>
                  <a:gd name="T19" fmla="*/ 114 h 213"/>
                  <a:gd name="T20" fmla="*/ 186 w 933"/>
                  <a:gd name="T21" fmla="*/ 109 h 213"/>
                  <a:gd name="T22" fmla="*/ 207 w 933"/>
                  <a:gd name="T23" fmla="*/ 109 h 213"/>
                  <a:gd name="T24" fmla="*/ 223 w 933"/>
                  <a:gd name="T25" fmla="*/ 109 h 213"/>
                  <a:gd name="T26" fmla="*/ 243 w 933"/>
                  <a:gd name="T27" fmla="*/ 109 h 213"/>
                  <a:gd name="T28" fmla="*/ 259 w 933"/>
                  <a:gd name="T29" fmla="*/ 114 h 213"/>
                  <a:gd name="T30" fmla="*/ 280 w 933"/>
                  <a:gd name="T31" fmla="*/ 109 h 213"/>
                  <a:gd name="T32" fmla="*/ 300 w 933"/>
                  <a:gd name="T33" fmla="*/ 109 h 213"/>
                  <a:gd name="T34" fmla="*/ 316 w 933"/>
                  <a:gd name="T35" fmla="*/ 104 h 213"/>
                  <a:gd name="T36" fmla="*/ 337 w 933"/>
                  <a:gd name="T37" fmla="*/ 104 h 213"/>
                  <a:gd name="T38" fmla="*/ 352 w 933"/>
                  <a:gd name="T39" fmla="*/ 104 h 213"/>
                  <a:gd name="T40" fmla="*/ 373 w 933"/>
                  <a:gd name="T41" fmla="*/ 104 h 213"/>
                  <a:gd name="T42" fmla="*/ 388 w 933"/>
                  <a:gd name="T43" fmla="*/ 104 h 213"/>
                  <a:gd name="T44" fmla="*/ 409 w 933"/>
                  <a:gd name="T45" fmla="*/ 94 h 213"/>
                  <a:gd name="T46" fmla="*/ 430 w 933"/>
                  <a:gd name="T47" fmla="*/ 94 h 213"/>
                  <a:gd name="T48" fmla="*/ 445 w 933"/>
                  <a:gd name="T49" fmla="*/ 83 h 213"/>
                  <a:gd name="T50" fmla="*/ 466 w 933"/>
                  <a:gd name="T51" fmla="*/ 73 h 213"/>
                  <a:gd name="T52" fmla="*/ 482 w 933"/>
                  <a:gd name="T53" fmla="*/ 62 h 213"/>
                  <a:gd name="T54" fmla="*/ 502 w 933"/>
                  <a:gd name="T55" fmla="*/ 42 h 213"/>
                  <a:gd name="T56" fmla="*/ 523 w 933"/>
                  <a:gd name="T57" fmla="*/ 16 h 213"/>
                  <a:gd name="T58" fmla="*/ 539 w 933"/>
                  <a:gd name="T59" fmla="*/ 0 h 213"/>
                  <a:gd name="T60" fmla="*/ 560 w 933"/>
                  <a:gd name="T61" fmla="*/ 0 h 213"/>
                  <a:gd name="T62" fmla="*/ 575 w 933"/>
                  <a:gd name="T63" fmla="*/ 37 h 213"/>
                  <a:gd name="T64" fmla="*/ 596 w 933"/>
                  <a:gd name="T65" fmla="*/ 83 h 213"/>
                  <a:gd name="T66" fmla="*/ 617 w 933"/>
                  <a:gd name="T67" fmla="*/ 151 h 213"/>
                  <a:gd name="T68" fmla="*/ 632 w 933"/>
                  <a:gd name="T69" fmla="*/ 187 h 213"/>
                  <a:gd name="T70" fmla="*/ 653 w 933"/>
                  <a:gd name="T71" fmla="*/ 213 h 213"/>
                  <a:gd name="T72" fmla="*/ 668 w 933"/>
                  <a:gd name="T73" fmla="*/ 213 h 213"/>
                  <a:gd name="T74" fmla="*/ 689 w 933"/>
                  <a:gd name="T75" fmla="*/ 197 h 213"/>
                  <a:gd name="T76" fmla="*/ 705 w 933"/>
                  <a:gd name="T77" fmla="*/ 176 h 213"/>
                  <a:gd name="T78" fmla="*/ 725 w 933"/>
                  <a:gd name="T79" fmla="*/ 156 h 213"/>
                  <a:gd name="T80" fmla="*/ 746 w 933"/>
                  <a:gd name="T81" fmla="*/ 140 h 213"/>
                  <a:gd name="T82" fmla="*/ 762 w 933"/>
                  <a:gd name="T83" fmla="*/ 130 h 213"/>
                  <a:gd name="T84" fmla="*/ 782 w 933"/>
                  <a:gd name="T85" fmla="*/ 125 h 213"/>
                  <a:gd name="T86" fmla="*/ 798 w 933"/>
                  <a:gd name="T87" fmla="*/ 125 h 213"/>
                  <a:gd name="T88" fmla="*/ 819 w 933"/>
                  <a:gd name="T89" fmla="*/ 119 h 213"/>
                  <a:gd name="T90" fmla="*/ 839 w 933"/>
                  <a:gd name="T91" fmla="*/ 119 h 213"/>
                  <a:gd name="T92" fmla="*/ 855 w 933"/>
                  <a:gd name="T93" fmla="*/ 119 h 213"/>
                  <a:gd name="T94" fmla="*/ 876 w 933"/>
                  <a:gd name="T95" fmla="*/ 114 h 213"/>
                  <a:gd name="T96" fmla="*/ 891 w 933"/>
                  <a:gd name="T97" fmla="*/ 114 h 213"/>
                  <a:gd name="T98" fmla="*/ 912 w 933"/>
                  <a:gd name="T99" fmla="*/ 109 h 213"/>
                  <a:gd name="T100" fmla="*/ 933 w 933"/>
                  <a:gd name="T101" fmla="*/ 10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3">
                    <a:moveTo>
                      <a:pt x="0" y="104"/>
                    </a:moveTo>
                    <a:lnTo>
                      <a:pt x="20" y="109"/>
                    </a:lnTo>
                    <a:lnTo>
                      <a:pt x="36" y="109"/>
                    </a:lnTo>
                    <a:lnTo>
                      <a:pt x="57" y="104"/>
                    </a:lnTo>
                    <a:lnTo>
                      <a:pt x="72" y="104"/>
                    </a:lnTo>
                    <a:lnTo>
                      <a:pt x="93" y="104"/>
                    </a:lnTo>
                    <a:lnTo>
                      <a:pt x="114" y="109"/>
                    </a:lnTo>
                    <a:lnTo>
                      <a:pt x="129" y="109"/>
                    </a:lnTo>
                    <a:lnTo>
                      <a:pt x="150" y="109"/>
                    </a:lnTo>
                    <a:lnTo>
                      <a:pt x="166" y="114"/>
                    </a:lnTo>
                    <a:lnTo>
                      <a:pt x="186" y="109"/>
                    </a:lnTo>
                    <a:lnTo>
                      <a:pt x="207" y="109"/>
                    </a:lnTo>
                    <a:lnTo>
                      <a:pt x="223" y="109"/>
                    </a:lnTo>
                    <a:lnTo>
                      <a:pt x="243" y="109"/>
                    </a:lnTo>
                    <a:lnTo>
                      <a:pt x="259" y="114"/>
                    </a:lnTo>
                    <a:lnTo>
                      <a:pt x="280" y="109"/>
                    </a:lnTo>
                    <a:lnTo>
                      <a:pt x="300" y="109"/>
                    </a:lnTo>
                    <a:lnTo>
                      <a:pt x="316" y="104"/>
                    </a:lnTo>
                    <a:lnTo>
                      <a:pt x="337" y="104"/>
                    </a:lnTo>
                    <a:lnTo>
                      <a:pt x="352" y="104"/>
                    </a:lnTo>
                    <a:lnTo>
                      <a:pt x="373" y="104"/>
                    </a:lnTo>
                    <a:lnTo>
                      <a:pt x="388" y="104"/>
                    </a:lnTo>
                    <a:lnTo>
                      <a:pt x="409" y="94"/>
                    </a:lnTo>
                    <a:lnTo>
                      <a:pt x="430" y="94"/>
                    </a:lnTo>
                    <a:lnTo>
                      <a:pt x="445" y="83"/>
                    </a:lnTo>
                    <a:lnTo>
                      <a:pt x="466" y="73"/>
                    </a:lnTo>
                    <a:lnTo>
                      <a:pt x="482" y="62"/>
                    </a:lnTo>
                    <a:lnTo>
                      <a:pt x="502" y="42"/>
                    </a:lnTo>
                    <a:lnTo>
                      <a:pt x="523" y="16"/>
                    </a:lnTo>
                    <a:lnTo>
                      <a:pt x="539" y="0"/>
                    </a:lnTo>
                    <a:lnTo>
                      <a:pt x="560" y="0"/>
                    </a:lnTo>
                    <a:lnTo>
                      <a:pt x="575" y="37"/>
                    </a:lnTo>
                    <a:lnTo>
                      <a:pt x="596" y="83"/>
                    </a:lnTo>
                    <a:lnTo>
                      <a:pt x="617" y="151"/>
                    </a:lnTo>
                    <a:lnTo>
                      <a:pt x="632" y="187"/>
                    </a:lnTo>
                    <a:lnTo>
                      <a:pt x="653" y="213"/>
                    </a:lnTo>
                    <a:lnTo>
                      <a:pt x="668" y="213"/>
                    </a:lnTo>
                    <a:lnTo>
                      <a:pt x="689" y="197"/>
                    </a:lnTo>
                    <a:lnTo>
                      <a:pt x="705" y="176"/>
                    </a:lnTo>
                    <a:lnTo>
                      <a:pt x="725" y="156"/>
                    </a:lnTo>
                    <a:lnTo>
                      <a:pt x="746" y="140"/>
                    </a:lnTo>
                    <a:lnTo>
                      <a:pt x="762" y="130"/>
                    </a:lnTo>
                    <a:lnTo>
                      <a:pt x="782" y="125"/>
                    </a:lnTo>
                    <a:lnTo>
                      <a:pt x="798" y="125"/>
                    </a:lnTo>
                    <a:lnTo>
                      <a:pt x="819" y="119"/>
                    </a:lnTo>
                    <a:lnTo>
                      <a:pt x="839" y="119"/>
                    </a:lnTo>
                    <a:lnTo>
                      <a:pt x="855" y="119"/>
                    </a:lnTo>
                    <a:lnTo>
                      <a:pt x="876" y="114"/>
                    </a:lnTo>
                    <a:lnTo>
                      <a:pt x="891" y="114"/>
                    </a:lnTo>
                    <a:lnTo>
                      <a:pt x="912" y="109"/>
                    </a:lnTo>
                    <a:lnTo>
                      <a:pt x="933" y="10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2" name="Freeform 304"/>
              <p:cNvSpPr>
                <a:spLocks/>
              </p:cNvSpPr>
              <p:nvPr/>
            </p:nvSpPr>
            <p:spPr bwMode="auto">
              <a:xfrm flipH="1">
                <a:off x="3792" y="2885"/>
                <a:ext cx="220" cy="65"/>
              </a:xfrm>
              <a:custGeom>
                <a:avLst/>
                <a:gdLst>
                  <a:gd name="T0" fmla="*/ 0 w 933"/>
                  <a:gd name="T1" fmla="*/ 103 h 196"/>
                  <a:gd name="T2" fmla="*/ 20 w 933"/>
                  <a:gd name="T3" fmla="*/ 103 h 196"/>
                  <a:gd name="T4" fmla="*/ 36 w 933"/>
                  <a:gd name="T5" fmla="*/ 103 h 196"/>
                  <a:gd name="T6" fmla="*/ 57 w 933"/>
                  <a:gd name="T7" fmla="*/ 103 h 196"/>
                  <a:gd name="T8" fmla="*/ 72 w 933"/>
                  <a:gd name="T9" fmla="*/ 103 h 196"/>
                  <a:gd name="T10" fmla="*/ 93 w 933"/>
                  <a:gd name="T11" fmla="*/ 103 h 196"/>
                  <a:gd name="T12" fmla="*/ 114 w 933"/>
                  <a:gd name="T13" fmla="*/ 108 h 196"/>
                  <a:gd name="T14" fmla="*/ 129 w 933"/>
                  <a:gd name="T15" fmla="*/ 108 h 196"/>
                  <a:gd name="T16" fmla="*/ 150 w 933"/>
                  <a:gd name="T17" fmla="*/ 114 h 196"/>
                  <a:gd name="T18" fmla="*/ 166 w 933"/>
                  <a:gd name="T19" fmla="*/ 108 h 196"/>
                  <a:gd name="T20" fmla="*/ 186 w 933"/>
                  <a:gd name="T21" fmla="*/ 108 h 196"/>
                  <a:gd name="T22" fmla="*/ 207 w 933"/>
                  <a:gd name="T23" fmla="*/ 114 h 196"/>
                  <a:gd name="T24" fmla="*/ 223 w 933"/>
                  <a:gd name="T25" fmla="*/ 114 h 196"/>
                  <a:gd name="T26" fmla="*/ 243 w 933"/>
                  <a:gd name="T27" fmla="*/ 108 h 196"/>
                  <a:gd name="T28" fmla="*/ 259 w 933"/>
                  <a:gd name="T29" fmla="*/ 108 h 196"/>
                  <a:gd name="T30" fmla="*/ 280 w 933"/>
                  <a:gd name="T31" fmla="*/ 108 h 196"/>
                  <a:gd name="T32" fmla="*/ 300 w 933"/>
                  <a:gd name="T33" fmla="*/ 103 h 196"/>
                  <a:gd name="T34" fmla="*/ 316 w 933"/>
                  <a:gd name="T35" fmla="*/ 103 h 196"/>
                  <a:gd name="T36" fmla="*/ 337 w 933"/>
                  <a:gd name="T37" fmla="*/ 98 h 196"/>
                  <a:gd name="T38" fmla="*/ 352 w 933"/>
                  <a:gd name="T39" fmla="*/ 93 h 196"/>
                  <a:gd name="T40" fmla="*/ 373 w 933"/>
                  <a:gd name="T41" fmla="*/ 88 h 196"/>
                  <a:gd name="T42" fmla="*/ 388 w 933"/>
                  <a:gd name="T43" fmla="*/ 88 h 196"/>
                  <a:gd name="T44" fmla="*/ 409 w 933"/>
                  <a:gd name="T45" fmla="*/ 77 h 196"/>
                  <a:gd name="T46" fmla="*/ 430 w 933"/>
                  <a:gd name="T47" fmla="*/ 62 h 196"/>
                  <a:gd name="T48" fmla="*/ 445 w 933"/>
                  <a:gd name="T49" fmla="*/ 41 h 196"/>
                  <a:gd name="T50" fmla="*/ 466 w 933"/>
                  <a:gd name="T51" fmla="*/ 20 h 196"/>
                  <a:gd name="T52" fmla="*/ 482 w 933"/>
                  <a:gd name="T53" fmla="*/ 5 h 196"/>
                  <a:gd name="T54" fmla="*/ 502 w 933"/>
                  <a:gd name="T55" fmla="*/ 0 h 196"/>
                  <a:gd name="T56" fmla="*/ 523 w 933"/>
                  <a:gd name="T57" fmla="*/ 36 h 196"/>
                  <a:gd name="T58" fmla="*/ 539 w 933"/>
                  <a:gd name="T59" fmla="*/ 98 h 196"/>
                  <a:gd name="T60" fmla="*/ 560 w 933"/>
                  <a:gd name="T61" fmla="*/ 160 h 196"/>
                  <a:gd name="T62" fmla="*/ 575 w 933"/>
                  <a:gd name="T63" fmla="*/ 191 h 196"/>
                  <a:gd name="T64" fmla="*/ 596 w 933"/>
                  <a:gd name="T65" fmla="*/ 196 h 196"/>
                  <a:gd name="T66" fmla="*/ 617 w 933"/>
                  <a:gd name="T67" fmla="*/ 186 h 196"/>
                  <a:gd name="T68" fmla="*/ 632 w 933"/>
                  <a:gd name="T69" fmla="*/ 176 h 196"/>
                  <a:gd name="T70" fmla="*/ 653 w 933"/>
                  <a:gd name="T71" fmla="*/ 171 h 196"/>
                  <a:gd name="T72" fmla="*/ 668 w 933"/>
                  <a:gd name="T73" fmla="*/ 155 h 196"/>
                  <a:gd name="T74" fmla="*/ 689 w 933"/>
                  <a:gd name="T75" fmla="*/ 150 h 196"/>
                  <a:gd name="T76" fmla="*/ 705 w 933"/>
                  <a:gd name="T77" fmla="*/ 139 h 196"/>
                  <a:gd name="T78" fmla="*/ 725 w 933"/>
                  <a:gd name="T79" fmla="*/ 129 h 196"/>
                  <a:gd name="T80" fmla="*/ 746 w 933"/>
                  <a:gd name="T81" fmla="*/ 129 h 196"/>
                  <a:gd name="T82" fmla="*/ 762 w 933"/>
                  <a:gd name="T83" fmla="*/ 119 h 196"/>
                  <a:gd name="T84" fmla="*/ 782 w 933"/>
                  <a:gd name="T85" fmla="*/ 114 h 196"/>
                  <a:gd name="T86" fmla="*/ 798 w 933"/>
                  <a:gd name="T87" fmla="*/ 108 h 196"/>
                  <a:gd name="T88" fmla="*/ 819 w 933"/>
                  <a:gd name="T89" fmla="*/ 108 h 196"/>
                  <a:gd name="T90" fmla="*/ 839 w 933"/>
                  <a:gd name="T91" fmla="*/ 108 h 196"/>
                  <a:gd name="T92" fmla="*/ 855 w 933"/>
                  <a:gd name="T93" fmla="*/ 108 h 196"/>
                  <a:gd name="T94" fmla="*/ 876 w 933"/>
                  <a:gd name="T95" fmla="*/ 108 h 196"/>
                  <a:gd name="T96" fmla="*/ 891 w 933"/>
                  <a:gd name="T97" fmla="*/ 108 h 196"/>
                  <a:gd name="T98" fmla="*/ 912 w 933"/>
                  <a:gd name="T99" fmla="*/ 114 h 196"/>
                  <a:gd name="T100" fmla="*/ 933 w 933"/>
                  <a:gd name="T101" fmla="*/ 11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6">
                    <a:moveTo>
                      <a:pt x="0" y="103"/>
                    </a:moveTo>
                    <a:lnTo>
                      <a:pt x="20" y="103"/>
                    </a:lnTo>
                    <a:lnTo>
                      <a:pt x="36" y="103"/>
                    </a:lnTo>
                    <a:lnTo>
                      <a:pt x="57" y="103"/>
                    </a:lnTo>
                    <a:lnTo>
                      <a:pt x="72" y="103"/>
                    </a:lnTo>
                    <a:lnTo>
                      <a:pt x="93" y="103"/>
                    </a:lnTo>
                    <a:lnTo>
                      <a:pt x="114" y="108"/>
                    </a:lnTo>
                    <a:lnTo>
                      <a:pt x="129" y="108"/>
                    </a:lnTo>
                    <a:lnTo>
                      <a:pt x="150" y="114"/>
                    </a:lnTo>
                    <a:lnTo>
                      <a:pt x="166" y="108"/>
                    </a:lnTo>
                    <a:lnTo>
                      <a:pt x="186" y="108"/>
                    </a:lnTo>
                    <a:lnTo>
                      <a:pt x="207" y="114"/>
                    </a:lnTo>
                    <a:lnTo>
                      <a:pt x="223" y="114"/>
                    </a:lnTo>
                    <a:lnTo>
                      <a:pt x="243" y="108"/>
                    </a:lnTo>
                    <a:lnTo>
                      <a:pt x="259" y="108"/>
                    </a:lnTo>
                    <a:lnTo>
                      <a:pt x="280" y="108"/>
                    </a:lnTo>
                    <a:lnTo>
                      <a:pt x="300" y="103"/>
                    </a:lnTo>
                    <a:lnTo>
                      <a:pt x="316" y="103"/>
                    </a:lnTo>
                    <a:lnTo>
                      <a:pt x="337" y="98"/>
                    </a:lnTo>
                    <a:lnTo>
                      <a:pt x="352" y="93"/>
                    </a:lnTo>
                    <a:lnTo>
                      <a:pt x="373" y="88"/>
                    </a:lnTo>
                    <a:lnTo>
                      <a:pt x="388" y="88"/>
                    </a:lnTo>
                    <a:lnTo>
                      <a:pt x="409" y="77"/>
                    </a:lnTo>
                    <a:lnTo>
                      <a:pt x="430" y="62"/>
                    </a:lnTo>
                    <a:lnTo>
                      <a:pt x="445" y="41"/>
                    </a:lnTo>
                    <a:lnTo>
                      <a:pt x="466" y="20"/>
                    </a:lnTo>
                    <a:lnTo>
                      <a:pt x="482" y="5"/>
                    </a:lnTo>
                    <a:lnTo>
                      <a:pt x="502" y="0"/>
                    </a:lnTo>
                    <a:lnTo>
                      <a:pt x="523" y="36"/>
                    </a:lnTo>
                    <a:lnTo>
                      <a:pt x="539" y="98"/>
                    </a:lnTo>
                    <a:lnTo>
                      <a:pt x="560" y="160"/>
                    </a:lnTo>
                    <a:lnTo>
                      <a:pt x="575" y="191"/>
                    </a:lnTo>
                    <a:lnTo>
                      <a:pt x="596" y="196"/>
                    </a:lnTo>
                    <a:lnTo>
                      <a:pt x="617" y="186"/>
                    </a:lnTo>
                    <a:lnTo>
                      <a:pt x="632" y="176"/>
                    </a:lnTo>
                    <a:lnTo>
                      <a:pt x="653" y="171"/>
                    </a:lnTo>
                    <a:lnTo>
                      <a:pt x="668" y="155"/>
                    </a:lnTo>
                    <a:lnTo>
                      <a:pt x="689" y="150"/>
                    </a:lnTo>
                    <a:lnTo>
                      <a:pt x="705" y="139"/>
                    </a:lnTo>
                    <a:lnTo>
                      <a:pt x="725" y="129"/>
                    </a:lnTo>
                    <a:lnTo>
                      <a:pt x="746" y="129"/>
                    </a:lnTo>
                    <a:lnTo>
                      <a:pt x="762" y="119"/>
                    </a:lnTo>
                    <a:lnTo>
                      <a:pt x="782" y="114"/>
                    </a:lnTo>
                    <a:lnTo>
                      <a:pt x="798" y="108"/>
                    </a:lnTo>
                    <a:lnTo>
                      <a:pt x="819" y="108"/>
                    </a:lnTo>
                    <a:lnTo>
                      <a:pt x="839" y="108"/>
                    </a:lnTo>
                    <a:lnTo>
                      <a:pt x="855" y="108"/>
                    </a:lnTo>
                    <a:lnTo>
                      <a:pt x="876" y="108"/>
                    </a:lnTo>
                    <a:lnTo>
                      <a:pt x="891" y="108"/>
                    </a:lnTo>
                    <a:lnTo>
                      <a:pt x="912" y="114"/>
                    </a:lnTo>
                    <a:lnTo>
                      <a:pt x="933"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3" name="Freeform 305"/>
              <p:cNvSpPr>
                <a:spLocks/>
              </p:cNvSpPr>
              <p:nvPr/>
            </p:nvSpPr>
            <p:spPr bwMode="auto">
              <a:xfrm flipH="1">
                <a:off x="3792" y="2885"/>
                <a:ext cx="220" cy="65"/>
              </a:xfrm>
              <a:custGeom>
                <a:avLst/>
                <a:gdLst>
                  <a:gd name="T0" fmla="*/ 0 w 933"/>
                  <a:gd name="T1" fmla="*/ 103 h 196"/>
                  <a:gd name="T2" fmla="*/ 20 w 933"/>
                  <a:gd name="T3" fmla="*/ 103 h 196"/>
                  <a:gd name="T4" fmla="*/ 36 w 933"/>
                  <a:gd name="T5" fmla="*/ 103 h 196"/>
                  <a:gd name="T6" fmla="*/ 57 w 933"/>
                  <a:gd name="T7" fmla="*/ 103 h 196"/>
                  <a:gd name="T8" fmla="*/ 72 w 933"/>
                  <a:gd name="T9" fmla="*/ 103 h 196"/>
                  <a:gd name="T10" fmla="*/ 93 w 933"/>
                  <a:gd name="T11" fmla="*/ 103 h 196"/>
                  <a:gd name="T12" fmla="*/ 114 w 933"/>
                  <a:gd name="T13" fmla="*/ 108 h 196"/>
                  <a:gd name="T14" fmla="*/ 129 w 933"/>
                  <a:gd name="T15" fmla="*/ 108 h 196"/>
                  <a:gd name="T16" fmla="*/ 150 w 933"/>
                  <a:gd name="T17" fmla="*/ 114 h 196"/>
                  <a:gd name="T18" fmla="*/ 166 w 933"/>
                  <a:gd name="T19" fmla="*/ 108 h 196"/>
                  <a:gd name="T20" fmla="*/ 186 w 933"/>
                  <a:gd name="T21" fmla="*/ 108 h 196"/>
                  <a:gd name="T22" fmla="*/ 207 w 933"/>
                  <a:gd name="T23" fmla="*/ 114 h 196"/>
                  <a:gd name="T24" fmla="*/ 223 w 933"/>
                  <a:gd name="T25" fmla="*/ 114 h 196"/>
                  <a:gd name="T26" fmla="*/ 243 w 933"/>
                  <a:gd name="T27" fmla="*/ 108 h 196"/>
                  <a:gd name="T28" fmla="*/ 259 w 933"/>
                  <a:gd name="T29" fmla="*/ 108 h 196"/>
                  <a:gd name="T30" fmla="*/ 280 w 933"/>
                  <a:gd name="T31" fmla="*/ 108 h 196"/>
                  <a:gd name="T32" fmla="*/ 300 w 933"/>
                  <a:gd name="T33" fmla="*/ 103 h 196"/>
                  <a:gd name="T34" fmla="*/ 316 w 933"/>
                  <a:gd name="T35" fmla="*/ 103 h 196"/>
                  <a:gd name="T36" fmla="*/ 337 w 933"/>
                  <a:gd name="T37" fmla="*/ 98 h 196"/>
                  <a:gd name="T38" fmla="*/ 352 w 933"/>
                  <a:gd name="T39" fmla="*/ 93 h 196"/>
                  <a:gd name="T40" fmla="*/ 373 w 933"/>
                  <a:gd name="T41" fmla="*/ 88 h 196"/>
                  <a:gd name="T42" fmla="*/ 388 w 933"/>
                  <a:gd name="T43" fmla="*/ 88 h 196"/>
                  <a:gd name="T44" fmla="*/ 409 w 933"/>
                  <a:gd name="T45" fmla="*/ 77 h 196"/>
                  <a:gd name="T46" fmla="*/ 430 w 933"/>
                  <a:gd name="T47" fmla="*/ 62 h 196"/>
                  <a:gd name="T48" fmla="*/ 445 w 933"/>
                  <a:gd name="T49" fmla="*/ 41 h 196"/>
                  <a:gd name="T50" fmla="*/ 466 w 933"/>
                  <a:gd name="T51" fmla="*/ 20 h 196"/>
                  <a:gd name="T52" fmla="*/ 482 w 933"/>
                  <a:gd name="T53" fmla="*/ 5 h 196"/>
                  <a:gd name="T54" fmla="*/ 502 w 933"/>
                  <a:gd name="T55" fmla="*/ 0 h 196"/>
                  <a:gd name="T56" fmla="*/ 523 w 933"/>
                  <a:gd name="T57" fmla="*/ 36 h 196"/>
                  <a:gd name="T58" fmla="*/ 539 w 933"/>
                  <a:gd name="T59" fmla="*/ 98 h 196"/>
                  <a:gd name="T60" fmla="*/ 560 w 933"/>
                  <a:gd name="T61" fmla="*/ 160 h 196"/>
                  <a:gd name="T62" fmla="*/ 575 w 933"/>
                  <a:gd name="T63" fmla="*/ 191 h 196"/>
                  <a:gd name="T64" fmla="*/ 596 w 933"/>
                  <a:gd name="T65" fmla="*/ 196 h 196"/>
                  <a:gd name="T66" fmla="*/ 617 w 933"/>
                  <a:gd name="T67" fmla="*/ 186 h 196"/>
                  <a:gd name="T68" fmla="*/ 632 w 933"/>
                  <a:gd name="T69" fmla="*/ 176 h 196"/>
                  <a:gd name="T70" fmla="*/ 653 w 933"/>
                  <a:gd name="T71" fmla="*/ 171 h 196"/>
                  <a:gd name="T72" fmla="*/ 668 w 933"/>
                  <a:gd name="T73" fmla="*/ 155 h 196"/>
                  <a:gd name="T74" fmla="*/ 689 w 933"/>
                  <a:gd name="T75" fmla="*/ 150 h 196"/>
                  <a:gd name="T76" fmla="*/ 705 w 933"/>
                  <a:gd name="T77" fmla="*/ 139 h 196"/>
                  <a:gd name="T78" fmla="*/ 725 w 933"/>
                  <a:gd name="T79" fmla="*/ 129 h 196"/>
                  <a:gd name="T80" fmla="*/ 746 w 933"/>
                  <a:gd name="T81" fmla="*/ 129 h 196"/>
                  <a:gd name="T82" fmla="*/ 762 w 933"/>
                  <a:gd name="T83" fmla="*/ 119 h 196"/>
                  <a:gd name="T84" fmla="*/ 782 w 933"/>
                  <a:gd name="T85" fmla="*/ 114 h 196"/>
                  <a:gd name="T86" fmla="*/ 798 w 933"/>
                  <a:gd name="T87" fmla="*/ 108 h 196"/>
                  <a:gd name="T88" fmla="*/ 819 w 933"/>
                  <a:gd name="T89" fmla="*/ 108 h 196"/>
                  <a:gd name="T90" fmla="*/ 839 w 933"/>
                  <a:gd name="T91" fmla="*/ 108 h 196"/>
                  <a:gd name="T92" fmla="*/ 855 w 933"/>
                  <a:gd name="T93" fmla="*/ 108 h 196"/>
                  <a:gd name="T94" fmla="*/ 876 w 933"/>
                  <a:gd name="T95" fmla="*/ 108 h 196"/>
                  <a:gd name="T96" fmla="*/ 891 w 933"/>
                  <a:gd name="T97" fmla="*/ 108 h 196"/>
                  <a:gd name="T98" fmla="*/ 912 w 933"/>
                  <a:gd name="T99" fmla="*/ 114 h 196"/>
                  <a:gd name="T100" fmla="*/ 933 w 933"/>
                  <a:gd name="T101" fmla="*/ 11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96">
                    <a:moveTo>
                      <a:pt x="0" y="103"/>
                    </a:moveTo>
                    <a:lnTo>
                      <a:pt x="20" y="103"/>
                    </a:lnTo>
                    <a:lnTo>
                      <a:pt x="36" y="103"/>
                    </a:lnTo>
                    <a:lnTo>
                      <a:pt x="57" y="103"/>
                    </a:lnTo>
                    <a:lnTo>
                      <a:pt x="72" y="103"/>
                    </a:lnTo>
                    <a:lnTo>
                      <a:pt x="93" y="103"/>
                    </a:lnTo>
                    <a:lnTo>
                      <a:pt x="114" y="108"/>
                    </a:lnTo>
                    <a:lnTo>
                      <a:pt x="129" y="108"/>
                    </a:lnTo>
                    <a:lnTo>
                      <a:pt x="150" y="114"/>
                    </a:lnTo>
                    <a:lnTo>
                      <a:pt x="166" y="108"/>
                    </a:lnTo>
                    <a:lnTo>
                      <a:pt x="186" y="108"/>
                    </a:lnTo>
                    <a:lnTo>
                      <a:pt x="207" y="114"/>
                    </a:lnTo>
                    <a:lnTo>
                      <a:pt x="223" y="114"/>
                    </a:lnTo>
                    <a:lnTo>
                      <a:pt x="243" y="108"/>
                    </a:lnTo>
                    <a:lnTo>
                      <a:pt x="259" y="108"/>
                    </a:lnTo>
                    <a:lnTo>
                      <a:pt x="280" y="108"/>
                    </a:lnTo>
                    <a:lnTo>
                      <a:pt x="300" y="103"/>
                    </a:lnTo>
                    <a:lnTo>
                      <a:pt x="316" y="103"/>
                    </a:lnTo>
                    <a:lnTo>
                      <a:pt x="337" y="98"/>
                    </a:lnTo>
                    <a:lnTo>
                      <a:pt x="352" y="93"/>
                    </a:lnTo>
                    <a:lnTo>
                      <a:pt x="373" y="88"/>
                    </a:lnTo>
                    <a:lnTo>
                      <a:pt x="388" y="88"/>
                    </a:lnTo>
                    <a:lnTo>
                      <a:pt x="409" y="77"/>
                    </a:lnTo>
                    <a:lnTo>
                      <a:pt x="430" y="62"/>
                    </a:lnTo>
                    <a:lnTo>
                      <a:pt x="445" y="41"/>
                    </a:lnTo>
                    <a:lnTo>
                      <a:pt x="466" y="20"/>
                    </a:lnTo>
                    <a:lnTo>
                      <a:pt x="482" y="5"/>
                    </a:lnTo>
                    <a:lnTo>
                      <a:pt x="502" y="0"/>
                    </a:lnTo>
                    <a:lnTo>
                      <a:pt x="523" y="36"/>
                    </a:lnTo>
                    <a:lnTo>
                      <a:pt x="539" y="98"/>
                    </a:lnTo>
                    <a:lnTo>
                      <a:pt x="560" y="160"/>
                    </a:lnTo>
                    <a:lnTo>
                      <a:pt x="575" y="191"/>
                    </a:lnTo>
                    <a:lnTo>
                      <a:pt x="596" y="196"/>
                    </a:lnTo>
                    <a:lnTo>
                      <a:pt x="617" y="186"/>
                    </a:lnTo>
                    <a:lnTo>
                      <a:pt x="632" y="176"/>
                    </a:lnTo>
                    <a:lnTo>
                      <a:pt x="653" y="171"/>
                    </a:lnTo>
                    <a:lnTo>
                      <a:pt x="668" y="155"/>
                    </a:lnTo>
                    <a:lnTo>
                      <a:pt x="689" y="150"/>
                    </a:lnTo>
                    <a:lnTo>
                      <a:pt x="705" y="139"/>
                    </a:lnTo>
                    <a:lnTo>
                      <a:pt x="725" y="129"/>
                    </a:lnTo>
                    <a:lnTo>
                      <a:pt x="746" y="129"/>
                    </a:lnTo>
                    <a:lnTo>
                      <a:pt x="762" y="119"/>
                    </a:lnTo>
                    <a:lnTo>
                      <a:pt x="782" y="114"/>
                    </a:lnTo>
                    <a:lnTo>
                      <a:pt x="798" y="108"/>
                    </a:lnTo>
                    <a:lnTo>
                      <a:pt x="819" y="108"/>
                    </a:lnTo>
                    <a:lnTo>
                      <a:pt x="839" y="108"/>
                    </a:lnTo>
                    <a:lnTo>
                      <a:pt x="855" y="108"/>
                    </a:lnTo>
                    <a:lnTo>
                      <a:pt x="876" y="108"/>
                    </a:lnTo>
                    <a:lnTo>
                      <a:pt x="891" y="108"/>
                    </a:lnTo>
                    <a:lnTo>
                      <a:pt x="912" y="114"/>
                    </a:lnTo>
                    <a:lnTo>
                      <a:pt x="933"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4" name="Freeform 306"/>
              <p:cNvSpPr>
                <a:spLocks/>
              </p:cNvSpPr>
              <p:nvPr/>
            </p:nvSpPr>
            <p:spPr bwMode="auto">
              <a:xfrm flipH="1">
                <a:off x="3792" y="2791"/>
                <a:ext cx="220" cy="69"/>
              </a:xfrm>
              <a:custGeom>
                <a:avLst/>
                <a:gdLst>
                  <a:gd name="T0" fmla="*/ 0 w 933"/>
                  <a:gd name="T1" fmla="*/ 103 h 207"/>
                  <a:gd name="T2" fmla="*/ 20 w 933"/>
                  <a:gd name="T3" fmla="*/ 103 h 207"/>
                  <a:gd name="T4" fmla="*/ 36 w 933"/>
                  <a:gd name="T5" fmla="*/ 108 h 207"/>
                  <a:gd name="T6" fmla="*/ 57 w 933"/>
                  <a:gd name="T7" fmla="*/ 108 h 207"/>
                  <a:gd name="T8" fmla="*/ 72 w 933"/>
                  <a:gd name="T9" fmla="*/ 108 h 207"/>
                  <a:gd name="T10" fmla="*/ 93 w 933"/>
                  <a:gd name="T11" fmla="*/ 108 h 207"/>
                  <a:gd name="T12" fmla="*/ 114 w 933"/>
                  <a:gd name="T13" fmla="*/ 108 h 207"/>
                  <a:gd name="T14" fmla="*/ 129 w 933"/>
                  <a:gd name="T15" fmla="*/ 114 h 207"/>
                  <a:gd name="T16" fmla="*/ 150 w 933"/>
                  <a:gd name="T17" fmla="*/ 108 h 207"/>
                  <a:gd name="T18" fmla="*/ 166 w 933"/>
                  <a:gd name="T19" fmla="*/ 114 h 207"/>
                  <a:gd name="T20" fmla="*/ 186 w 933"/>
                  <a:gd name="T21" fmla="*/ 114 h 207"/>
                  <a:gd name="T22" fmla="*/ 207 w 933"/>
                  <a:gd name="T23" fmla="*/ 108 h 207"/>
                  <a:gd name="T24" fmla="*/ 223 w 933"/>
                  <a:gd name="T25" fmla="*/ 114 h 207"/>
                  <a:gd name="T26" fmla="*/ 243 w 933"/>
                  <a:gd name="T27" fmla="*/ 114 h 207"/>
                  <a:gd name="T28" fmla="*/ 259 w 933"/>
                  <a:gd name="T29" fmla="*/ 108 h 207"/>
                  <a:gd name="T30" fmla="*/ 280 w 933"/>
                  <a:gd name="T31" fmla="*/ 108 h 207"/>
                  <a:gd name="T32" fmla="*/ 300 w 933"/>
                  <a:gd name="T33" fmla="*/ 103 h 207"/>
                  <a:gd name="T34" fmla="*/ 316 w 933"/>
                  <a:gd name="T35" fmla="*/ 103 h 207"/>
                  <a:gd name="T36" fmla="*/ 337 w 933"/>
                  <a:gd name="T37" fmla="*/ 93 h 207"/>
                  <a:gd name="T38" fmla="*/ 352 w 933"/>
                  <a:gd name="T39" fmla="*/ 83 h 207"/>
                  <a:gd name="T40" fmla="*/ 373 w 933"/>
                  <a:gd name="T41" fmla="*/ 67 h 207"/>
                  <a:gd name="T42" fmla="*/ 388 w 933"/>
                  <a:gd name="T43" fmla="*/ 46 h 207"/>
                  <a:gd name="T44" fmla="*/ 409 w 933"/>
                  <a:gd name="T45" fmla="*/ 26 h 207"/>
                  <a:gd name="T46" fmla="*/ 430 w 933"/>
                  <a:gd name="T47" fmla="*/ 5 h 207"/>
                  <a:gd name="T48" fmla="*/ 445 w 933"/>
                  <a:gd name="T49" fmla="*/ 0 h 207"/>
                  <a:gd name="T50" fmla="*/ 466 w 933"/>
                  <a:gd name="T51" fmla="*/ 20 h 207"/>
                  <a:gd name="T52" fmla="*/ 482 w 933"/>
                  <a:gd name="T53" fmla="*/ 77 h 207"/>
                  <a:gd name="T54" fmla="*/ 502 w 933"/>
                  <a:gd name="T55" fmla="*/ 150 h 207"/>
                  <a:gd name="T56" fmla="*/ 523 w 933"/>
                  <a:gd name="T57" fmla="*/ 191 h 207"/>
                  <a:gd name="T58" fmla="*/ 539 w 933"/>
                  <a:gd name="T59" fmla="*/ 207 h 207"/>
                  <a:gd name="T60" fmla="*/ 560 w 933"/>
                  <a:gd name="T61" fmla="*/ 197 h 207"/>
                  <a:gd name="T62" fmla="*/ 575 w 933"/>
                  <a:gd name="T63" fmla="*/ 181 h 207"/>
                  <a:gd name="T64" fmla="*/ 596 w 933"/>
                  <a:gd name="T65" fmla="*/ 171 h 207"/>
                  <a:gd name="T66" fmla="*/ 617 w 933"/>
                  <a:gd name="T67" fmla="*/ 160 h 207"/>
                  <a:gd name="T68" fmla="*/ 632 w 933"/>
                  <a:gd name="T69" fmla="*/ 145 h 207"/>
                  <a:gd name="T70" fmla="*/ 653 w 933"/>
                  <a:gd name="T71" fmla="*/ 145 h 207"/>
                  <a:gd name="T72" fmla="*/ 668 w 933"/>
                  <a:gd name="T73" fmla="*/ 140 h 207"/>
                  <a:gd name="T74" fmla="*/ 689 w 933"/>
                  <a:gd name="T75" fmla="*/ 134 h 207"/>
                  <a:gd name="T76" fmla="*/ 705 w 933"/>
                  <a:gd name="T77" fmla="*/ 129 h 207"/>
                  <a:gd name="T78" fmla="*/ 725 w 933"/>
                  <a:gd name="T79" fmla="*/ 124 h 207"/>
                  <a:gd name="T80" fmla="*/ 746 w 933"/>
                  <a:gd name="T81" fmla="*/ 119 h 207"/>
                  <a:gd name="T82" fmla="*/ 762 w 933"/>
                  <a:gd name="T83" fmla="*/ 114 h 207"/>
                  <a:gd name="T84" fmla="*/ 782 w 933"/>
                  <a:gd name="T85" fmla="*/ 114 h 207"/>
                  <a:gd name="T86" fmla="*/ 798 w 933"/>
                  <a:gd name="T87" fmla="*/ 114 h 207"/>
                  <a:gd name="T88" fmla="*/ 819 w 933"/>
                  <a:gd name="T89" fmla="*/ 114 h 207"/>
                  <a:gd name="T90" fmla="*/ 839 w 933"/>
                  <a:gd name="T91" fmla="*/ 108 h 207"/>
                  <a:gd name="T92" fmla="*/ 855 w 933"/>
                  <a:gd name="T93" fmla="*/ 108 h 207"/>
                  <a:gd name="T94" fmla="*/ 876 w 933"/>
                  <a:gd name="T95" fmla="*/ 114 h 207"/>
                  <a:gd name="T96" fmla="*/ 891 w 933"/>
                  <a:gd name="T97" fmla="*/ 119 h 207"/>
                  <a:gd name="T98" fmla="*/ 912 w 933"/>
                  <a:gd name="T99" fmla="*/ 114 h 207"/>
                  <a:gd name="T100" fmla="*/ 933 w 933"/>
                  <a:gd name="T10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3"/>
                    </a:moveTo>
                    <a:lnTo>
                      <a:pt x="20" y="103"/>
                    </a:lnTo>
                    <a:lnTo>
                      <a:pt x="36" y="108"/>
                    </a:lnTo>
                    <a:lnTo>
                      <a:pt x="57" y="108"/>
                    </a:lnTo>
                    <a:lnTo>
                      <a:pt x="72" y="108"/>
                    </a:lnTo>
                    <a:lnTo>
                      <a:pt x="93" y="108"/>
                    </a:lnTo>
                    <a:lnTo>
                      <a:pt x="114" y="108"/>
                    </a:lnTo>
                    <a:lnTo>
                      <a:pt x="129" y="114"/>
                    </a:lnTo>
                    <a:lnTo>
                      <a:pt x="150" y="108"/>
                    </a:lnTo>
                    <a:lnTo>
                      <a:pt x="166" y="114"/>
                    </a:lnTo>
                    <a:lnTo>
                      <a:pt x="186" y="114"/>
                    </a:lnTo>
                    <a:lnTo>
                      <a:pt x="207" y="108"/>
                    </a:lnTo>
                    <a:lnTo>
                      <a:pt x="223" y="114"/>
                    </a:lnTo>
                    <a:lnTo>
                      <a:pt x="243" y="114"/>
                    </a:lnTo>
                    <a:lnTo>
                      <a:pt x="259" y="108"/>
                    </a:lnTo>
                    <a:lnTo>
                      <a:pt x="280" y="108"/>
                    </a:lnTo>
                    <a:lnTo>
                      <a:pt x="300" y="103"/>
                    </a:lnTo>
                    <a:lnTo>
                      <a:pt x="316" y="103"/>
                    </a:lnTo>
                    <a:lnTo>
                      <a:pt x="337" y="93"/>
                    </a:lnTo>
                    <a:lnTo>
                      <a:pt x="352" y="83"/>
                    </a:lnTo>
                    <a:lnTo>
                      <a:pt x="373" y="67"/>
                    </a:lnTo>
                    <a:lnTo>
                      <a:pt x="388" y="46"/>
                    </a:lnTo>
                    <a:lnTo>
                      <a:pt x="409" y="26"/>
                    </a:lnTo>
                    <a:lnTo>
                      <a:pt x="430" y="5"/>
                    </a:lnTo>
                    <a:lnTo>
                      <a:pt x="445" y="0"/>
                    </a:lnTo>
                    <a:lnTo>
                      <a:pt x="466" y="20"/>
                    </a:lnTo>
                    <a:lnTo>
                      <a:pt x="482" y="77"/>
                    </a:lnTo>
                    <a:lnTo>
                      <a:pt x="502" y="150"/>
                    </a:lnTo>
                    <a:lnTo>
                      <a:pt x="523" y="191"/>
                    </a:lnTo>
                    <a:lnTo>
                      <a:pt x="539" y="207"/>
                    </a:lnTo>
                    <a:lnTo>
                      <a:pt x="560" y="197"/>
                    </a:lnTo>
                    <a:lnTo>
                      <a:pt x="575" y="181"/>
                    </a:lnTo>
                    <a:lnTo>
                      <a:pt x="596" y="171"/>
                    </a:lnTo>
                    <a:lnTo>
                      <a:pt x="617" y="160"/>
                    </a:lnTo>
                    <a:lnTo>
                      <a:pt x="632" y="145"/>
                    </a:lnTo>
                    <a:lnTo>
                      <a:pt x="653" y="145"/>
                    </a:lnTo>
                    <a:lnTo>
                      <a:pt x="668" y="140"/>
                    </a:lnTo>
                    <a:lnTo>
                      <a:pt x="689" y="134"/>
                    </a:lnTo>
                    <a:lnTo>
                      <a:pt x="705" y="129"/>
                    </a:lnTo>
                    <a:lnTo>
                      <a:pt x="725" y="124"/>
                    </a:lnTo>
                    <a:lnTo>
                      <a:pt x="746" y="119"/>
                    </a:lnTo>
                    <a:lnTo>
                      <a:pt x="762" y="114"/>
                    </a:lnTo>
                    <a:lnTo>
                      <a:pt x="782" y="114"/>
                    </a:lnTo>
                    <a:lnTo>
                      <a:pt x="798" y="114"/>
                    </a:lnTo>
                    <a:lnTo>
                      <a:pt x="819" y="114"/>
                    </a:lnTo>
                    <a:lnTo>
                      <a:pt x="839" y="108"/>
                    </a:lnTo>
                    <a:lnTo>
                      <a:pt x="855" y="108"/>
                    </a:lnTo>
                    <a:lnTo>
                      <a:pt x="876" y="114"/>
                    </a:lnTo>
                    <a:lnTo>
                      <a:pt x="891" y="119"/>
                    </a:lnTo>
                    <a:lnTo>
                      <a:pt x="912" y="114"/>
                    </a:lnTo>
                    <a:lnTo>
                      <a:pt x="933"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5" name="Freeform 307"/>
              <p:cNvSpPr>
                <a:spLocks/>
              </p:cNvSpPr>
              <p:nvPr/>
            </p:nvSpPr>
            <p:spPr bwMode="auto">
              <a:xfrm flipH="1">
                <a:off x="3792" y="2791"/>
                <a:ext cx="220" cy="69"/>
              </a:xfrm>
              <a:custGeom>
                <a:avLst/>
                <a:gdLst>
                  <a:gd name="T0" fmla="*/ 0 w 933"/>
                  <a:gd name="T1" fmla="*/ 103 h 207"/>
                  <a:gd name="T2" fmla="*/ 20 w 933"/>
                  <a:gd name="T3" fmla="*/ 103 h 207"/>
                  <a:gd name="T4" fmla="*/ 36 w 933"/>
                  <a:gd name="T5" fmla="*/ 108 h 207"/>
                  <a:gd name="T6" fmla="*/ 57 w 933"/>
                  <a:gd name="T7" fmla="*/ 108 h 207"/>
                  <a:gd name="T8" fmla="*/ 72 w 933"/>
                  <a:gd name="T9" fmla="*/ 108 h 207"/>
                  <a:gd name="T10" fmla="*/ 93 w 933"/>
                  <a:gd name="T11" fmla="*/ 108 h 207"/>
                  <a:gd name="T12" fmla="*/ 114 w 933"/>
                  <a:gd name="T13" fmla="*/ 108 h 207"/>
                  <a:gd name="T14" fmla="*/ 129 w 933"/>
                  <a:gd name="T15" fmla="*/ 114 h 207"/>
                  <a:gd name="T16" fmla="*/ 150 w 933"/>
                  <a:gd name="T17" fmla="*/ 108 h 207"/>
                  <a:gd name="T18" fmla="*/ 166 w 933"/>
                  <a:gd name="T19" fmla="*/ 114 h 207"/>
                  <a:gd name="T20" fmla="*/ 186 w 933"/>
                  <a:gd name="T21" fmla="*/ 114 h 207"/>
                  <a:gd name="T22" fmla="*/ 207 w 933"/>
                  <a:gd name="T23" fmla="*/ 108 h 207"/>
                  <a:gd name="T24" fmla="*/ 223 w 933"/>
                  <a:gd name="T25" fmla="*/ 114 h 207"/>
                  <a:gd name="T26" fmla="*/ 243 w 933"/>
                  <a:gd name="T27" fmla="*/ 114 h 207"/>
                  <a:gd name="T28" fmla="*/ 259 w 933"/>
                  <a:gd name="T29" fmla="*/ 108 h 207"/>
                  <a:gd name="T30" fmla="*/ 280 w 933"/>
                  <a:gd name="T31" fmla="*/ 108 h 207"/>
                  <a:gd name="T32" fmla="*/ 300 w 933"/>
                  <a:gd name="T33" fmla="*/ 103 h 207"/>
                  <a:gd name="T34" fmla="*/ 316 w 933"/>
                  <a:gd name="T35" fmla="*/ 103 h 207"/>
                  <a:gd name="T36" fmla="*/ 337 w 933"/>
                  <a:gd name="T37" fmla="*/ 93 h 207"/>
                  <a:gd name="T38" fmla="*/ 352 w 933"/>
                  <a:gd name="T39" fmla="*/ 83 h 207"/>
                  <a:gd name="T40" fmla="*/ 373 w 933"/>
                  <a:gd name="T41" fmla="*/ 67 h 207"/>
                  <a:gd name="T42" fmla="*/ 388 w 933"/>
                  <a:gd name="T43" fmla="*/ 46 h 207"/>
                  <a:gd name="T44" fmla="*/ 409 w 933"/>
                  <a:gd name="T45" fmla="*/ 26 h 207"/>
                  <a:gd name="T46" fmla="*/ 430 w 933"/>
                  <a:gd name="T47" fmla="*/ 5 h 207"/>
                  <a:gd name="T48" fmla="*/ 445 w 933"/>
                  <a:gd name="T49" fmla="*/ 0 h 207"/>
                  <a:gd name="T50" fmla="*/ 466 w 933"/>
                  <a:gd name="T51" fmla="*/ 20 h 207"/>
                  <a:gd name="T52" fmla="*/ 482 w 933"/>
                  <a:gd name="T53" fmla="*/ 77 h 207"/>
                  <a:gd name="T54" fmla="*/ 502 w 933"/>
                  <a:gd name="T55" fmla="*/ 150 h 207"/>
                  <a:gd name="T56" fmla="*/ 523 w 933"/>
                  <a:gd name="T57" fmla="*/ 191 h 207"/>
                  <a:gd name="T58" fmla="*/ 539 w 933"/>
                  <a:gd name="T59" fmla="*/ 207 h 207"/>
                  <a:gd name="T60" fmla="*/ 560 w 933"/>
                  <a:gd name="T61" fmla="*/ 197 h 207"/>
                  <a:gd name="T62" fmla="*/ 575 w 933"/>
                  <a:gd name="T63" fmla="*/ 181 h 207"/>
                  <a:gd name="T64" fmla="*/ 596 w 933"/>
                  <a:gd name="T65" fmla="*/ 171 h 207"/>
                  <a:gd name="T66" fmla="*/ 617 w 933"/>
                  <a:gd name="T67" fmla="*/ 160 h 207"/>
                  <a:gd name="T68" fmla="*/ 632 w 933"/>
                  <a:gd name="T69" fmla="*/ 145 h 207"/>
                  <a:gd name="T70" fmla="*/ 653 w 933"/>
                  <a:gd name="T71" fmla="*/ 145 h 207"/>
                  <a:gd name="T72" fmla="*/ 668 w 933"/>
                  <a:gd name="T73" fmla="*/ 140 h 207"/>
                  <a:gd name="T74" fmla="*/ 689 w 933"/>
                  <a:gd name="T75" fmla="*/ 134 h 207"/>
                  <a:gd name="T76" fmla="*/ 705 w 933"/>
                  <a:gd name="T77" fmla="*/ 129 h 207"/>
                  <a:gd name="T78" fmla="*/ 725 w 933"/>
                  <a:gd name="T79" fmla="*/ 124 h 207"/>
                  <a:gd name="T80" fmla="*/ 746 w 933"/>
                  <a:gd name="T81" fmla="*/ 119 h 207"/>
                  <a:gd name="T82" fmla="*/ 762 w 933"/>
                  <a:gd name="T83" fmla="*/ 114 h 207"/>
                  <a:gd name="T84" fmla="*/ 782 w 933"/>
                  <a:gd name="T85" fmla="*/ 114 h 207"/>
                  <a:gd name="T86" fmla="*/ 798 w 933"/>
                  <a:gd name="T87" fmla="*/ 114 h 207"/>
                  <a:gd name="T88" fmla="*/ 819 w 933"/>
                  <a:gd name="T89" fmla="*/ 114 h 207"/>
                  <a:gd name="T90" fmla="*/ 839 w 933"/>
                  <a:gd name="T91" fmla="*/ 108 h 207"/>
                  <a:gd name="T92" fmla="*/ 855 w 933"/>
                  <a:gd name="T93" fmla="*/ 108 h 207"/>
                  <a:gd name="T94" fmla="*/ 876 w 933"/>
                  <a:gd name="T95" fmla="*/ 114 h 207"/>
                  <a:gd name="T96" fmla="*/ 891 w 933"/>
                  <a:gd name="T97" fmla="*/ 119 h 207"/>
                  <a:gd name="T98" fmla="*/ 912 w 933"/>
                  <a:gd name="T99" fmla="*/ 114 h 207"/>
                  <a:gd name="T100" fmla="*/ 933 w 933"/>
                  <a:gd name="T101" fmla="*/ 11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07">
                    <a:moveTo>
                      <a:pt x="0" y="103"/>
                    </a:moveTo>
                    <a:lnTo>
                      <a:pt x="20" y="103"/>
                    </a:lnTo>
                    <a:lnTo>
                      <a:pt x="36" y="108"/>
                    </a:lnTo>
                    <a:lnTo>
                      <a:pt x="57" y="108"/>
                    </a:lnTo>
                    <a:lnTo>
                      <a:pt x="72" y="108"/>
                    </a:lnTo>
                    <a:lnTo>
                      <a:pt x="93" y="108"/>
                    </a:lnTo>
                    <a:lnTo>
                      <a:pt x="114" y="108"/>
                    </a:lnTo>
                    <a:lnTo>
                      <a:pt x="129" y="114"/>
                    </a:lnTo>
                    <a:lnTo>
                      <a:pt x="150" y="108"/>
                    </a:lnTo>
                    <a:lnTo>
                      <a:pt x="166" y="114"/>
                    </a:lnTo>
                    <a:lnTo>
                      <a:pt x="186" y="114"/>
                    </a:lnTo>
                    <a:lnTo>
                      <a:pt x="207" y="108"/>
                    </a:lnTo>
                    <a:lnTo>
                      <a:pt x="223" y="114"/>
                    </a:lnTo>
                    <a:lnTo>
                      <a:pt x="243" y="114"/>
                    </a:lnTo>
                    <a:lnTo>
                      <a:pt x="259" y="108"/>
                    </a:lnTo>
                    <a:lnTo>
                      <a:pt x="280" y="108"/>
                    </a:lnTo>
                    <a:lnTo>
                      <a:pt x="300" y="103"/>
                    </a:lnTo>
                    <a:lnTo>
                      <a:pt x="316" y="103"/>
                    </a:lnTo>
                    <a:lnTo>
                      <a:pt x="337" y="93"/>
                    </a:lnTo>
                    <a:lnTo>
                      <a:pt x="352" y="83"/>
                    </a:lnTo>
                    <a:lnTo>
                      <a:pt x="373" y="67"/>
                    </a:lnTo>
                    <a:lnTo>
                      <a:pt x="388" y="46"/>
                    </a:lnTo>
                    <a:lnTo>
                      <a:pt x="409" y="26"/>
                    </a:lnTo>
                    <a:lnTo>
                      <a:pt x="430" y="5"/>
                    </a:lnTo>
                    <a:lnTo>
                      <a:pt x="445" y="0"/>
                    </a:lnTo>
                    <a:lnTo>
                      <a:pt x="466" y="20"/>
                    </a:lnTo>
                    <a:lnTo>
                      <a:pt x="482" y="77"/>
                    </a:lnTo>
                    <a:lnTo>
                      <a:pt x="502" y="150"/>
                    </a:lnTo>
                    <a:lnTo>
                      <a:pt x="523" y="191"/>
                    </a:lnTo>
                    <a:lnTo>
                      <a:pt x="539" y="207"/>
                    </a:lnTo>
                    <a:lnTo>
                      <a:pt x="560" y="197"/>
                    </a:lnTo>
                    <a:lnTo>
                      <a:pt x="575" y="181"/>
                    </a:lnTo>
                    <a:lnTo>
                      <a:pt x="596" y="171"/>
                    </a:lnTo>
                    <a:lnTo>
                      <a:pt x="617" y="160"/>
                    </a:lnTo>
                    <a:lnTo>
                      <a:pt x="632" y="145"/>
                    </a:lnTo>
                    <a:lnTo>
                      <a:pt x="653" y="145"/>
                    </a:lnTo>
                    <a:lnTo>
                      <a:pt x="668" y="140"/>
                    </a:lnTo>
                    <a:lnTo>
                      <a:pt x="689" y="134"/>
                    </a:lnTo>
                    <a:lnTo>
                      <a:pt x="705" y="129"/>
                    </a:lnTo>
                    <a:lnTo>
                      <a:pt x="725" y="124"/>
                    </a:lnTo>
                    <a:lnTo>
                      <a:pt x="746" y="119"/>
                    </a:lnTo>
                    <a:lnTo>
                      <a:pt x="762" y="114"/>
                    </a:lnTo>
                    <a:lnTo>
                      <a:pt x="782" y="114"/>
                    </a:lnTo>
                    <a:lnTo>
                      <a:pt x="798" y="114"/>
                    </a:lnTo>
                    <a:lnTo>
                      <a:pt x="819" y="114"/>
                    </a:lnTo>
                    <a:lnTo>
                      <a:pt x="839" y="108"/>
                    </a:lnTo>
                    <a:lnTo>
                      <a:pt x="855" y="108"/>
                    </a:lnTo>
                    <a:lnTo>
                      <a:pt x="876" y="114"/>
                    </a:lnTo>
                    <a:lnTo>
                      <a:pt x="891" y="119"/>
                    </a:lnTo>
                    <a:lnTo>
                      <a:pt x="912" y="114"/>
                    </a:lnTo>
                    <a:lnTo>
                      <a:pt x="933"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6" name="Freeform 308"/>
              <p:cNvSpPr>
                <a:spLocks/>
              </p:cNvSpPr>
              <p:nvPr/>
            </p:nvSpPr>
            <p:spPr bwMode="auto">
              <a:xfrm flipH="1">
                <a:off x="3792" y="2706"/>
                <a:ext cx="220" cy="61"/>
              </a:xfrm>
              <a:custGeom>
                <a:avLst/>
                <a:gdLst>
                  <a:gd name="T0" fmla="*/ 0 w 933"/>
                  <a:gd name="T1" fmla="*/ 72 h 181"/>
                  <a:gd name="T2" fmla="*/ 20 w 933"/>
                  <a:gd name="T3" fmla="*/ 77 h 181"/>
                  <a:gd name="T4" fmla="*/ 36 w 933"/>
                  <a:gd name="T5" fmla="*/ 77 h 181"/>
                  <a:gd name="T6" fmla="*/ 57 w 933"/>
                  <a:gd name="T7" fmla="*/ 77 h 181"/>
                  <a:gd name="T8" fmla="*/ 72 w 933"/>
                  <a:gd name="T9" fmla="*/ 77 h 181"/>
                  <a:gd name="T10" fmla="*/ 93 w 933"/>
                  <a:gd name="T11" fmla="*/ 72 h 181"/>
                  <a:gd name="T12" fmla="*/ 114 w 933"/>
                  <a:gd name="T13" fmla="*/ 77 h 181"/>
                  <a:gd name="T14" fmla="*/ 129 w 933"/>
                  <a:gd name="T15" fmla="*/ 83 h 181"/>
                  <a:gd name="T16" fmla="*/ 150 w 933"/>
                  <a:gd name="T17" fmla="*/ 83 h 181"/>
                  <a:gd name="T18" fmla="*/ 166 w 933"/>
                  <a:gd name="T19" fmla="*/ 83 h 181"/>
                  <a:gd name="T20" fmla="*/ 186 w 933"/>
                  <a:gd name="T21" fmla="*/ 88 h 181"/>
                  <a:gd name="T22" fmla="*/ 207 w 933"/>
                  <a:gd name="T23" fmla="*/ 88 h 181"/>
                  <a:gd name="T24" fmla="*/ 223 w 933"/>
                  <a:gd name="T25" fmla="*/ 88 h 181"/>
                  <a:gd name="T26" fmla="*/ 243 w 933"/>
                  <a:gd name="T27" fmla="*/ 83 h 181"/>
                  <a:gd name="T28" fmla="*/ 259 w 933"/>
                  <a:gd name="T29" fmla="*/ 77 h 181"/>
                  <a:gd name="T30" fmla="*/ 280 w 933"/>
                  <a:gd name="T31" fmla="*/ 72 h 181"/>
                  <a:gd name="T32" fmla="*/ 300 w 933"/>
                  <a:gd name="T33" fmla="*/ 62 h 181"/>
                  <a:gd name="T34" fmla="*/ 316 w 933"/>
                  <a:gd name="T35" fmla="*/ 46 h 181"/>
                  <a:gd name="T36" fmla="*/ 337 w 933"/>
                  <a:gd name="T37" fmla="*/ 36 h 181"/>
                  <a:gd name="T38" fmla="*/ 352 w 933"/>
                  <a:gd name="T39" fmla="*/ 15 h 181"/>
                  <a:gd name="T40" fmla="*/ 373 w 933"/>
                  <a:gd name="T41" fmla="*/ 0 h 181"/>
                  <a:gd name="T42" fmla="*/ 388 w 933"/>
                  <a:gd name="T43" fmla="*/ 5 h 181"/>
                  <a:gd name="T44" fmla="*/ 409 w 933"/>
                  <a:gd name="T45" fmla="*/ 15 h 181"/>
                  <a:gd name="T46" fmla="*/ 430 w 933"/>
                  <a:gd name="T47" fmla="*/ 62 h 181"/>
                  <a:gd name="T48" fmla="*/ 445 w 933"/>
                  <a:gd name="T49" fmla="*/ 108 h 181"/>
                  <a:gd name="T50" fmla="*/ 466 w 933"/>
                  <a:gd name="T51" fmla="*/ 160 h 181"/>
                  <a:gd name="T52" fmla="*/ 482 w 933"/>
                  <a:gd name="T53" fmla="*/ 181 h 181"/>
                  <a:gd name="T54" fmla="*/ 502 w 933"/>
                  <a:gd name="T55" fmla="*/ 181 h 181"/>
                  <a:gd name="T56" fmla="*/ 523 w 933"/>
                  <a:gd name="T57" fmla="*/ 171 h 181"/>
                  <a:gd name="T58" fmla="*/ 539 w 933"/>
                  <a:gd name="T59" fmla="*/ 150 h 181"/>
                  <a:gd name="T60" fmla="*/ 560 w 933"/>
                  <a:gd name="T61" fmla="*/ 145 h 181"/>
                  <a:gd name="T62" fmla="*/ 575 w 933"/>
                  <a:gd name="T63" fmla="*/ 134 h 181"/>
                  <a:gd name="T64" fmla="*/ 596 w 933"/>
                  <a:gd name="T65" fmla="*/ 124 h 181"/>
                  <a:gd name="T66" fmla="*/ 617 w 933"/>
                  <a:gd name="T67" fmla="*/ 114 h 181"/>
                  <a:gd name="T68" fmla="*/ 632 w 933"/>
                  <a:gd name="T69" fmla="*/ 98 h 181"/>
                  <a:gd name="T70" fmla="*/ 653 w 933"/>
                  <a:gd name="T71" fmla="*/ 88 h 181"/>
                  <a:gd name="T72" fmla="*/ 668 w 933"/>
                  <a:gd name="T73" fmla="*/ 83 h 181"/>
                  <a:gd name="T74" fmla="*/ 689 w 933"/>
                  <a:gd name="T75" fmla="*/ 83 h 181"/>
                  <a:gd name="T76" fmla="*/ 705 w 933"/>
                  <a:gd name="T77" fmla="*/ 83 h 181"/>
                  <a:gd name="T78" fmla="*/ 725 w 933"/>
                  <a:gd name="T79" fmla="*/ 88 h 181"/>
                  <a:gd name="T80" fmla="*/ 746 w 933"/>
                  <a:gd name="T81" fmla="*/ 88 h 181"/>
                  <a:gd name="T82" fmla="*/ 762 w 933"/>
                  <a:gd name="T83" fmla="*/ 88 h 181"/>
                  <a:gd name="T84" fmla="*/ 782 w 933"/>
                  <a:gd name="T85" fmla="*/ 88 h 181"/>
                  <a:gd name="T86" fmla="*/ 798 w 933"/>
                  <a:gd name="T87" fmla="*/ 83 h 181"/>
                  <a:gd name="T88" fmla="*/ 819 w 933"/>
                  <a:gd name="T89" fmla="*/ 93 h 181"/>
                  <a:gd name="T90" fmla="*/ 839 w 933"/>
                  <a:gd name="T91" fmla="*/ 93 h 181"/>
                  <a:gd name="T92" fmla="*/ 855 w 933"/>
                  <a:gd name="T93" fmla="*/ 88 h 181"/>
                  <a:gd name="T94" fmla="*/ 876 w 933"/>
                  <a:gd name="T95" fmla="*/ 88 h 181"/>
                  <a:gd name="T96" fmla="*/ 891 w 933"/>
                  <a:gd name="T97" fmla="*/ 93 h 181"/>
                  <a:gd name="T98" fmla="*/ 912 w 933"/>
                  <a:gd name="T99" fmla="*/ 88 h 181"/>
                  <a:gd name="T100" fmla="*/ 933 w 933"/>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81">
                    <a:moveTo>
                      <a:pt x="0" y="72"/>
                    </a:moveTo>
                    <a:lnTo>
                      <a:pt x="20" y="77"/>
                    </a:lnTo>
                    <a:lnTo>
                      <a:pt x="36" y="77"/>
                    </a:lnTo>
                    <a:lnTo>
                      <a:pt x="57" y="77"/>
                    </a:lnTo>
                    <a:lnTo>
                      <a:pt x="72" y="77"/>
                    </a:lnTo>
                    <a:lnTo>
                      <a:pt x="93" y="72"/>
                    </a:lnTo>
                    <a:lnTo>
                      <a:pt x="114" y="77"/>
                    </a:lnTo>
                    <a:lnTo>
                      <a:pt x="129" y="83"/>
                    </a:lnTo>
                    <a:lnTo>
                      <a:pt x="150" y="83"/>
                    </a:lnTo>
                    <a:lnTo>
                      <a:pt x="166" y="83"/>
                    </a:lnTo>
                    <a:lnTo>
                      <a:pt x="186" y="88"/>
                    </a:lnTo>
                    <a:lnTo>
                      <a:pt x="207" y="88"/>
                    </a:lnTo>
                    <a:lnTo>
                      <a:pt x="223" y="88"/>
                    </a:lnTo>
                    <a:lnTo>
                      <a:pt x="243" y="83"/>
                    </a:lnTo>
                    <a:lnTo>
                      <a:pt x="259" y="77"/>
                    </a:lnTo>
                    <a:lnTo>
                      <a:pt x="280" y="72"/>
                    </a:lnTo>
                    <a:lnTo>
                      <a:pt x="300" y="62"/>
                    </a:lnTo>
                    <a:lnTo>
                      <a:pt x="316" y="46"/>
                    </a:lnTo>
                    <a:lnTo>
                      <a:pt x="337" y="36"/>
                    </a:lnTo>
                    <a:lnTo>
                      <a:pt x="352" y="15"/>
                    </a:lnTo>
                    <a:lnTo>
                      <a:pt x="373" y="0"/>
                    </a:lnTo>
                    <a:lnTo>
                      <a:pt x="388" y="5"/>
                    </a:lnTo>
                    <a:lnTo>
                      <a:pt x="409" y="15"/>
                    </a:lnTo>
                    <a:lnTo>
                      <a:pt x="430" y="62"/>
                    </a:lnTo>
                    <a:lnTo>
                      <a:pt x="445" y="108"/>
                    </a:lnTo>
                    <a:lnTo>
                      <a:pt x="466" y="160"/>
                    </a:lnTo>
                    <a:lnTo>
                      <a:pt x="482" y="181"/>
                    </a:lnTo>
                    <a:lnTo>
                      <a:pt x="502" y="181"/>
                    </a:lnTo>
                    <a:lnTo>
                      <a:pt x="523" y="171"/>
                    </a:lnTo>
                    <a:lnTo>
                      <a:pt x="539" y="150"/>
                    </a:lnTo>
                    <a:lnTo>
                      <a:pt x="560" y="145"/>
                    </a:lnTo>
                    <a:lnTo>
                      <a:pt x="575" y="134"/>
                    </a:lnTo>
                    <a:lnTo>
                      <a:pt x="596" y="124"/>
                    </a:lnTo>
                    <a:lnTo>
                      <a:pt x="617" y="114"/>
                    </a:lnTo>
                    <a:lnTo>
                      <a:pt x="632" y="98"/>
                    </a:lnTo>
                    <a:lnTo>
                      <a:pt x="653" y="88"/>
                    </a:lnTo>
                    <a:lnTo>
                      <a:pt x="668" y="83"/>
                    </a:lnTo>
                    <a:lnTo>
                      <a:pt x="689" y="83"/>
                    </a:lnTo>
                    <a:lnTo>
                      <a:pt x="705" y="83"/>
                    </a:lnTo>
                    <a:lnTo>
                      <a:pt x="725" y="88"/>
                    </a:lnTo>
                    <a:lnTo>
                      <a:pt x="746" y="88"/>
                    </a:lnTo>
                    <a:lnTo>
                      <a:pt x="762" y="88"/>
                    </a:lnTo>
                    <a:lnTo>
                      <a:pt x="782" y="88"/>
                    </a:lnTo>
                    <a:lnTo>
                      <a:pt x="798" y="83"/>
                    </a:lnTo>
                    <a:lnTo>
                      <a:pt x="819" y="93"/>
                    </a:lnTo>
                    <a:lnTo>
                      <a:pt x="839" y="93"/>
                    </a:lnTo>
                    <a:lnTo>
                      <a:pt x="855" y="88"/>
                    </a:lnTo>
                    <a:lnTo>
                      <a:pt x="876" y="88"/>
                    </a:lnTo>
                    <a:lnTo>
                      <a:pt x="891" y="93"/>
                    </a:lnTo>
                    <a:lnTo>
                      <a:pt x="912" y="88"/>
                    </a:lnTo>
                    <a:lnTo>
                      <a:pt x="933"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7" name="Freeform 309"/>
              <p:cNvSpPr>
                <a:spLocks/>
              </p:cNvSpPr>
              <p:nvPr/>
            </p:nvSpPr>
            <p:spPr bwMode="auto">
              <a:xfrm flipH="1">
                <a:off x="3792" y="2706"/>
                <a:ext cx="220" cy="61"/>
              </a:xfrm>
              <a:custGeom>
                <a:avLst/>
                <a:gdLst>
                  <a:gd name="T0" fmla="*/ 0 w 933"/>
                  <a:gd name="T1" fmla="*/ 72 h 181"/>
                  <a:gd name="T2" fmla="*/ 20 w 933"/>
                  <a:gd name="T3" fmla="*/ 77 h 181"/>
                  <a:gd name="T4" fmla="*/ 36 w 933"/>
                  <a:gd name="T5" fmla="*/ 77 h 181"/>
                  <a:gd name="T6" fmla="*/ 57 w 933"/>
                  <a:gd name="T7" fmla="*/ 77 h 181"/>
                  <a:gd name="T8" fmla="*/ 72 w 933"/>
                  <a:gd name="T9" fmla="*/ 77 h 181"/>
                  <a:gd name="T10" fmla="*/ 93 w 933"/>
                  <a:gd name="T11" fmla="*/ 72 h 181"/>
                  <a:gd name="T12" fmla="*/ 114 w 933"/>
                  <a:gd name="T13" fmla="*/ 77 h 181"/>
                  <a:gd name="T14" fmla="*/ 129 w 933"/>
                  <a:gd name="T15" fmla="*/ 83 h 181"/>
                  <a:gd name="T16" fmla="*/ 150 w 933"/>
                  <a:gd name="T17" fmla="*/ 83 h 181"/>
                  <a:gd name="T18" fmla="*/ 166 w 933"/>
                  <a:gd name="T19" fmla="*/ 83 h 181"/>
                  <a:gd name="T20" fmla="*/ 186 w 933"/>
                  <a:gd name="T21" fmla="*/ 88 h 181"/>
                  <a:gd name="T22" fmla="*/ 207 w 933"/>
                  <a:gd name="T23" fmla="*/ 88 h 181"/>
                  <a:gd name="T24" fmla="*/ 223 w 933"/>
                  <a:gd name="T25" fmla="*/ 88 h 181"/>
                  <a:gd name="T26" fmla="*/ 243 w 933"/>
                  <a:gd name="T27" fmla="*/ 83 h 181"/>
                  <a:gd name="T28" fmla="*/ 259 w 933"/>
                  <a:gd name="T29" fmla="*/ 77 h 181"/>
                  <a:gd name="T30" fmla="*/ 280 w 933"/>
                  <a:gd name="T31" fmla="*/ 72 h 181"/>
                  <a:gd name="T32" fmla="*/ 300 w 933"/>
                  <a:gd name="T33" fmla="*/ 62 h 181"/>
                  <a:gd name="T34" fmla="*/ 316 w 933"/>
                  <a:gd name="T35" fmla="*/ 46 h 181"/>
                  <a:gd name="T36" fmla="*/ 337 w 933"/>
                  <a:gd name="T37" fmla="*/ 36 h 181"/>
                  <a:gd name="T38" fmla="*/ 352 w 933"/>
                  <a:gd name="T39" fmla="*/ 15 h 181"/>
                  <a:gd name="T40" fmla="*/ 373 w 933"/>
                  <a:gd name="T41" fmla="*/ 0 h 181"/>
                  <a:gd name="T42" fmla="*/ 388 w 933"/>
                  <a:gd name="T43" fmla="*/ 5 h 181"/>
                  <a:gd name="T44" fmla="*/ 409 w 933"/>
                  <a:gd name="T45" fmla="*/ 15 h 181"/>
                  <a:gd name="T46" fmla="*/ 430 w 933"/>
                  <a:gd name="T47" fmla="*/ 62 h 181"/>
                  <a:gd name="T48" fmla="*/ 445 w 933"/>
                  <a:gd name="T49" fmla="*/ 108 h 181"/>
                  <a:gd name="T50" fmla="*/ 466 w 933"/>
                  <a:gd name="T51" fmla="*/ 160 h 181"/>
                  <a:gd name="T52" fmla="*/ 482 w 933"/>
                  <a:gd name="T53" fmla="*/ 181 h 181"/>
                  <a:gd name="T54" fmla="*/ 502 w 933"/>
                  <a:gd name="T55" fmla="*/ 181 h 181"/>
                  <a:gd name="T56" fmla="*/ 523 w 933"/>
                  <a:gd name="T57" fmla="*/ 171 h 181"/>
                  <a:gd name="T58" fmla="*/ 539 w 933"/>
                  <a:gd name="T59" fmla="*/ 150 h 181"/>
                  <a:gd name="T60" fmla="*/ 560 w 933"/>
                  <a:gd name="T61" fmla="*/ 145 h 181"/>
                  <a:gd name="T62" fmla="*/ 575 w 933"/>
                  <a:gd name="T63" fmla="*/ 134 h 181"/>
                  <a:gd name="T64" fmla="*/ 596 w 933"/>
                  <a:gd name="T65" fmla="*/ 124 h 181"/>
                  <a:gd name="T66" fmla="*/ 617 w 933"/>
                  <a:gd name="T67" fmla="*/ 114 h 181"/>
                  <a:gd name="T68" fmla="*/ 632 w 933"/>
                  <a:gd name="T69" fmla="*/ 98 h 181"/>
                  <a:gd name="T70" fmla="*/ 653 w 933"/>
                  <a:gd name="T71" fmla="*/ 88 h 181"/>
                  <a:gd name="T72" fmla="*/ 668 w 933"/>
                  <a:gd name="T73" fmla="*/ 83 h 181"/>
                  <a:gd name="T74" fmla="*/ 689 w 933"/>
                  <a:gd name="T75" fmla="*/ 83 h 181"/>
                  <a:gd name="T76" fmla="*/ 705 w 933"/>
                  <a:gd name="T77" fmla="*/ 83 h 181"/>
                  <a:gd name="T78" fmla="*/ 725 w 933"/>
                  <a:gd name="T79" fmla="*/ 88 h 181"/>
                  <a:gd name="T80" fmla="*/ 746 w 933"/>
                  <a:gd name="T81" fmla="*/ 88 h 181"/>
                  <a:gd name="T82" fmla="*/ 762 w 933"/>
                  <a:gd name="T83" fmla="*/ 88 h 181"/>
                  <a:gd name="T84" fmla="*/ 782 w 933"/>
                  <a:gd name="T85" fmla="*/ 88 h 181"/>
                  <a:gd name="T86" fmla="*/ 798 w 933"/>
                  <a:gd name="T87" fmla="*/ 83 h 181"/>
                  <a:gd name="T88" fmla="*/ 819 w 933"/>
                  <a:gd name="T89" fmla="*/ 93 h 181"/>
                  <a:gd name="T90" fmla="*/ 839 w 933"/>
                  <a:gd name="T91" fmla="*/ 93 h 181"/>
                  <a:gd name="T92" fmla="*/ 855 w 933"/>
                  <a:gd name="T93" fmla="*/ 88 h 181"/>
                  <a:gd name="T94" fmla="*/ 876 w 933"/>
                  <a:gd name="T95" fmla="*/ 88 h 181"/>
                  <a:gd name="T96" fmla="*/ 891 w 933"/>
                  <a:gd name="T97" fmla="*/ 93 h 181"/>
                  <a:gd name="T98" fmla="*/ 912 w 933"/>
                  <a:gd name="T99" fmla="*/ 88 h 181"/>
                  <a:gd name="T100" fmla="*/ 933 w 933"/>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81">
                    <a:moveTo>
                      <a:pt x="0" y="72"/>
                    </a:moveTo>
                    <a:lnTo>
                      <a:pt x="20" y="77"/>
                    </a:lnTo>
                    <a:lnTo>
                      <a:pt x="36" y="77"/>
                    </a:lnTo>
                    <a:lnTo>
                      <a:pt x="57" y="77"/>
                    </a:lnTo>
                    <a:lnTo>
                      <a:pt x="72" y="77"/>
                    </a:lnTo>
                    <a:lnTo>
                      <a:pt x="93" y="72"/>
                    </a:lnTo>
                    <a:lnTo>
                      <a:pt x="114" y="77"/>
                    </a:lnTo>
                    <a:lnTo>
                      <a:pt x="129" y="83"/>
                    </a:lnTo>
                    <a:lnTo>
                      <a:pt x="150" y="83"/>
                    </a:lnTo>
                    <a:lnTo>
                      <a:pt x="166" y="83"/>
                    </a:lnTo>
                    <a:lnTo>
                      <a:pt x="186" y="88"/>
                    </a:lnTo>
                    <a:lnTo>
                      <a:pt x="207" y="88"/>
                    </a:lnTo>
                    <a:lnTo>
                      <a:pt x="223" y="88"/>
                    </a:lnTo>
                    <a:lnTo>
                      <a:pt x="243" y="83"/>
                    </a:lnTo>
                    <a:lnTo>
                      <a:pt x="259" y="77"/>
                    </a:lnTo>
                    <a:lnTo>
                      <a:pt x="280" y="72"/>
                    </a:lnTo>
                    <a:lnTo>
                      <a:pt x="300" y="62"/>
                    </a:lnTo>
                    <a:lnTo>
                      <a:pt x="316" y="46"/>
                    </a:lnTo>
                    <a:lnTo>
                      <a:pt x="337" y="36"/>
                    </a:lnTo>
                    <a:lnTo>
                      <a:pt x="352" y="15"/>
                    </a:lnTo>
                    <a:lnTo>
                      <a:pt x="373" y="0"/>
                    </a:lnTo>
                    <a:lnTo>
                      <a:pt x="388" y="5"/>
                    </a:lnTo>
                    <a:lnTo>
                      <a:pt x="409" y="15"/>
                    </a:lnTo>
                    <a:lnTo>
                      <a:pt x="430" y="62"/>
                    </a:lnTo>
                    <a:lnTo>
                      <a:pt x="445" y="108"/>
                    </a:lnTo>
                    <a:lnTo>
                      <a:pt x="466" y="160"/>
                    </a:lnTo>
                    <a:lnTo>
                      <a:pt x="482" y="181"/>
                    </a:lnTo>
                    <a:lnTo>
                      <a:pt x="502" y="181"/>
                    </a:lnTo>
                    <a:lnTo>
                      <a:pt x="523" y="171"/>
                    </a:lnTo>
                    <a:lnTo>
                      <a:pt x="539" y="150"/>
                    </a:lnTo>
                    <a:lnTo>
                      <a:pt x="560" y="145"/>
                    </a:lnTo>
                    <a:lnTo>
                      <a:pt x="575" y="134"/>
                    </a:lnTo>
                    <a:lnTo>
                      <a:pt x="596" y="124"/>
                    </a:lnTo>
                    <a:lnTo>
                      <a:pt x="617" y="114"/>
                    </a:lnTo>
                    <a:lnTo>
                      <a:pt x="632" y="98"/>
                    </a:lnTo>
                    <a:lnTo>
                      <a:pt x="653" y="88"/>
                    </a:lnTo>
                    <a:lnTo>
                      <a:pt x="668" y="83"/>
                    </a:lnTo>
                    <a:lnTo>
                      <a:pt x="689" y="83"/>
                    </a:lnTo>
                    <a:lnTo>
                      <a:pt x="705" y="83"/>
                    </a:lnTo>
                    <a:lnTo>
                      <a:pt x="725" y="88"/>
                    </a:lnTo>
                    <a:lnTo>
                      <a:pt x="746" y="88"/>
                    </a:lnTo>
                    <a:lnTo>
                      <a:pt x="762" y="88"/>
                    </a:lnTo>
                    <a:lnTo>
                      <a:pt x="782" y="88"/>
                    </a:lnTo>
                    <a:lnTo>
                      <a:pt x="798" y="83"/>
                    </a:lnTo>
                    <a:lnTo>
                      <a:pt x="819" y="93"/>
                    </a:lnTo>
                    <a:lnTo>
                      <a:pt x="839" y="93"/>
                    </a:lnTo>
                    <a:lnTo>
                      <a:pt x="855" y="88"/>
                    </a:lnTo>
                    <a:lnTo>
                      <a:pt x="876" y="88"/>
                    </a:lnTo>
                    <a:lnTo>
                      <a:pt x="891" y="93"/>
                    </a:lnTo>
                    <a:lnTo>
                      <a:pt x="912" y="88"/>
                    </a:lnTo>
                    <a:lnTo>
                      <a:pt x="933"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8" name="Freeform 310"/>
              <p:cNvSpPr>
                <a:spLocks/>
              </p:cNvSpPr>
              <p:nvPr/>
            </p:nvSpPr>
            <p:spPr bwMode="auto">
              <a:xfrm flipH="1">
                <a:off x="3792" y="2612"/>
                <a:ext cx="220" cy="61"/>
              </a:xfrm>
              <a:custGeom>
                <a:avLst/>
                <a:gdLst>
                  <a:gd name="T0" fmla="*/ 0 w 933"/>
                  <a:gd name="T1" fmla="*/ 77 h 181"/>
                  <a:gd name="T2" fmla="*/ 20 w 933"/>
                  <a:gd name="T3" fmla="*/ 72 h 181"/>
                  <a:gd name="T4" fmla="*/ 36 w 933"/>
                  <a:gd name="T5" fmla="*/ 77 h 181"/>
                  <a:gd name="T6" fmla="*/ 57 w 933"/>
                  <a:gd name="T7" fmla="*/ 77 h 181"/>
                  <a:gd name="T8" fmla="*/ 72 w 933"/>
                  <a:gd name="T9" fmla="*/ 77 h 181"/>
                  <a:gd name="T10" fmla="*/ 93 w 933"/>
                  <a:gd name="T11" fmla="*/ 77 h 181"/>
                  <a:gd name="T12" fmla="*/ 114 w 933"/>
                  <a:gd name="T13" fmla="*/ 77 h 181"/>
                  <a:gd name="T14" fmla="*/ 129 w 933"/>
                  <a:gd name="T15" fmla="*/ 83 h 181"/>
                  <a:gd name="T16" fmla="*/ 150 w 933"/>
                  <a:gd name="T17" fmla="*/ 83 h 181"/>
                  <a:gd name="T18" fmla="*/ 166 w 933"/>
                  <a:gd name="T19" fmla="*/ 83 h 181"/>
                  <a:gd name="T20" fmla="*/ 186 w 933"/>
                  <a:gd name="T21" fmla="*/ 77 h 181"/>
                  <a:gd name="T22" fmla="*/ 207 w 933"/>
                  <a:gd name="T23" fmla="*/ 77 h 181"/>
                  <a:gd name="T24" fmla="*/ 223 w 933"/>
                  <a:gd name="T25" fmla="*/ 72 h 181"/>
                  <a:gd name="T26" fmla="*/ 243 w 933"/>
                  <a:gd name="T27" fmla="*/ 62 h 181"/>
                  <a:gd name="T28" fmla="*/ 259 w 933"/>
                  <a:gd name="T29" fmla="*/ 57 h 181"/>
                  <a:gd name="T30" fmla="*/ 280 w 933"/>
                  <a:gd name="T31" fmla="*/ 41 h 181"/>
                  <a:gd name="T32" fmla="*/ 300 w 933"/>
                  <a:gd name="T33" fmla="*/ 26 h 181"/>
                  <a:gd name="T34" fmla="*/ 316 w 933"/>
                  <a:gd name="T35" fmla="*/ 15 h 181"/>
                  <a:gd name="T36" fmla="*/ 337 w 933"/>
                  <a:gd name="T37" fmla="*/ 0 h 181"/>
                  <a:gd name="T38" fmla="*/ 352 w 933"/>
                  <a:gd name="T39" fmla="*/ 5 h 181"/>
                  <a:gd name="T40" fmla="*/ 373 w 933"/>
                  <a:gd name="T41" fmla="*/ 31 h 181"/>
                  <a:gd name="T42" fmla="*/ 388 w 933"/>
                  <a:gd name="T43" fmla="*/ 72 h 181"/>
                  <a:gd name="T44" fmla="*/ 409 w 933"/>
                  <a:gd name="T45" fmla="*/ 124 h 181"/>
                  <a:gd name="T46" fmla="*/ 430 w 933"/>
                  <a:gd name="T47" fmla="*/ 171 h 181"/>
                  <a:gd name="T48" fmla="*/ 445 w 933"/>
                  <a:gd name="T49" fmla="*/ 181 h 181"/>
                  <a:gd name="T50" fmla="*/ 466 w 933"/>
                  <a:gd name="T51" fmla="*/ 171 h 181"/>
                  <a:gd name="T52" fmla="*/ 482 w 933"/>
                  <a:gd name="T53" fmla="*/ 160 h 181"/>
                  <a:gd name="T54" fmla="*/ 502 w 933"/>
                  <a:gd name="T55" fmla="*/ 150 h 181"/>
                  <a:gd name="T56" fmla="*/ 523 w 933"/>
                  <a:gd name="T57" fmla="*/ 145 h 181"/>
                  <a:gd name="T58" fmla="*/ 539 w 933"/>
                  <a:gd name="T59" fmla="*/ 140 h 181"/>
                  <a:gd name="T60" fmla="*/ 560 w 933"/>
                  <a:gd name="T61" fmla="*/ 129 h 181"/>
                  <a:gd name="T62" fmla="*/ 575 w 933"/>
                  <a:gd name="T63" fmla="*/ 119 h 181"/>
                  <a:gd name="T64" fmla="*/ 596 w 933"/>
                  <a:gd name="T65" fmla="*/ 109 h 181"/>
                  <a:gd name="T66" fmla="*/ 617 w 933"/>
                  <a:gd name="T67" fmla="*/ 98 h 181"/>
                  <a:gd name="T68" fmla="*/ 632 w 933"/>
                  <a:gd name="T69" fmla="*/ 88 h 181"/>
                  <a:gd name="T70" fmla="*/ 653 w 933"/>
                  <a:gd name="T71" fmla="*/ 83 h 181"/>
                  <a:gd name="T72" fmla="*/ 668 w 933"/>
                  <a:gd name="T73" fmla="*/ 77 h 181"/>
                  <a:gd name="T74" fmla="*/ 689 w 933"/>
                  <a:gd name="T75" fmla="*/ 77 h 181"/>
                  <a:gd name="T76" fmla="*/ 705 w 933"/>
                  <a:gd name="T77" fmla="*/ 83 h 181"/>
                  <a:gd name="T78" fmla="*/ 725 w 933"/>
                  <a:gd name="T79" fmla="*/ 88 h 181"/>
                  <a:gd name="T80" fmla="*/ 746 w 933"/>
                  <a:gd name="T81" fmla="*/ 88 h 181"/>
                  <a:gd name="T82" fmla="*/ 762 w 933"/>
                  <a:gd name="T83" fmla="*/ 93 h 181"/>
                  <a:gd name="T84" fmla="*/ 782 w 933"/>
                  <a:gd name="T85" fmla="*/ 93 h 181"/>
                  <a:gd name="T86" fmla="*/ 798 w 933"/>
                  <a:gd name="T87" fmla="*/ 93 h 181"/>
                  <a:gd name="T88" fmla="*/ 819 w 933"/>
                  <a:gd name="T89" fmla="*/ 93 h 181"/>
                  <a:gd name="T90" fmla="*/ 839 w 933"/>
                  <a:gd name="T91" fmla="*/ 93 h 181"/>
                  <a:gd name="T92" fmla="*/ 855 w 933"/>
                  <a:gd name="T93" fmla="*/ 93 h 181"/>
                  <a:gd name="T94" fmla="*/ 876 w 933"/>
                  <a:gd name="T95" fmla="*/ 88 h 181"/>
                  <a:gd name="T96" fmla="*/ 891 w 933"/>
                  <a:gd name="T97" fmla="*/ 83 h 181"/>
                  <a:gd name="T98" fmla="*/ 912 w 933"/>
                  <a:gd name="T99" fmla="*/ 83 h 181"/>
                  <a:gd name="T100" fmla="*/ 933 w 933"/>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81">
                    <a:moveTo>
                      <a:pt x="0" y="77"/>
                    </a:moveTo>
                    <a:lnTo>
                      <a:pt x="20" y="72"/>
                    </a:lnTo>
                    <a:lnTo>
                      <a:pt x="36" y="77"/>
                    </a:lnTo>
                    <a:lnTo>
                      <a:pt x="57" y="77"/>
                    </a:lnTo>
                    <a:lnTo>
                      <a:pt x="72" y="77"/>
                    </a:lnTo>
                    <a:lnTo>
                      <a:pt x="93" y="77"/>
                    </a:lnTo>
                    <a:lnTo>
                      <a:pt x="114" y="77"/>
                    </a:lnTo>
                    <a:lnTo>
                      <a:pt x="129" y="83"/>
                    </a:lnTo>
                    <a:lnTo>
                      <a:pt x="150" y="83"/>
                    </a:lnTo>
                    <a:lnTo>
                      <a:pt x="166" y="83"/>
                    </a:lnTo>
                    <a:lnTo>
                      <a:pt x="186" y="77"/>
                    </a:lnTo>
                    <a:lnTo>
                      <a:pt x="207" y="77"/>
                    </a:lnTo>
                    <a:lnTo>
                      <a:pt x="223" y="72"/>
                    </a:lnTo>
                    <a:lnTo>
                      <a:pt x="243" y="62"/>
                    </a:lnTo>
                    <a:lnTo>
                      <a:pt x="259" y="57"/>
                    </a:lnTo>
                    <a:lnTo>
                      <a:pt x="280" y="41"/>
                    </a:lnTo>
                    <a:lnTo>
                      <a:pt x="300" y="26"/>
                    </a:lnTo>
                    <a:lnTo>
                      <a:pt x="316" y="15"/>
                    </a:lnTo>
                    <a:lnTo>
                      <a:pt x="337" y="0"/>
                    </a:lnTo>
                    <a:lnTo>
                      <a:pt x="352" y="5"/>
                    </a:lnTo>
                    <a:lnTo>
                      <a:pt x="373" y="31"/>
                    </a:lnTo>
                    <a:lnTo>
                      <a:pt x="388" y="72"/>
                    </a:lnTo>
                    <a:lnTo>
                      <a:pt x="409" y="124"/>
                    </a:lnTo>
                    <a:lnTo>
                      <a:pt x="430" y="171"/>
                    </a:lnTo>
                    <a:lnTo>
                      <a:pt x="445" y="181"/>
                    </a:lnTo>
                    <a:lnTo>
                      <a:pt x="466" y="171"/>
                    </a:lnTo>
                    <a:lnTo>
                      <a:pt x="482" y="160"/>
                    </a:lnTo>
                    <a:lnTo>
                      <a:pt x="502" y="150"/>
                    </a:lnTo>
                    <a:lnTo>
                      <a:pt x="523" y="145"/>
                    </a:lnTo>
                    <a:lnTo>
                      <a:pt x="539" y="140"/>
                    </a:lnTo>
                    <a:lnTo>
                      <a:pt x="560" y="129"/>
                    </a:lnTo>
                    <a:lnTo>
                      <a:pt x="575" y="119"/>
                    </a:lnTo>
                    <a:lnTo>
                      <a:pt x="596" y="109"/>
                    </a:lnTo>
                    <a:lnTo>
                      <a:pt x="617" y="98"/>
                    </a:lnTo>
                    <a:lnTo>
                      <a:pt x="632" y="88"/>
                    </a:lnTo>
                    <a:lnTo>
                      <a:pt x="653" y="83"/>
                    </a:lnTo>
                    <a:lnTo>
                      <a:pt x="668" y="77"/>
                    </a:lnTo>
                    <a:lnTo>
                      <a:pt x="689" y="77"/>
                    </a:lnTo>
                    <a:lnTo>
                      <a:pt x="705" y="83"/>
                    </a:lnTo>
                    <a:lnTo>
                      <a:pt x="725" y="88"/>
                    </a:lnTo>
                    <a:lnTo>
                      <a:pt x="746" y="88"/>
                    </a:lnTo>
                    <a:lnTo>
                      <a:pt x="762" y="93"/>
                    </a:lnTo>
                    <a:lnTo>
                      <a:pt x="782" y="93"/>
                    </a:lnTo>
                    <a:lnTo>
                      <a:pt x="798" y="93"/>
                    </a:lnTo>
                    <a:lnTo>
                      <a:pt x="819" y="93"/>
                    </a:lnTo>
                    <a:lnTo>
                      <a:pt x="839" y="93"/>
                    </a:lnTo>
                    <a:lnTo>
                      <a:pt x="855" y="93"/>
                    </a:lnTo>
                    <a:lnTo>
                      <a:pt x="876" y="88"/>
                    </a:lnTo>
                    <a:lnTo>
                      <a:pt x="891" y="83"/>
                    </a:lnTo>
                    <a:lnTo>
                      <a:pt x="912" y="83"/>
                    </a:lnTo>
                    <a:lnTo>
                      <a:pt x="933"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19" name="Freeform 311"/>
              <p:cNvSpPr>
                <a:spLocks/>
              </p:cNvSpPr>
              <p:nvPr/>
            </p:nvSpPr>
            <p:spPr bwMode="auto">
              <a:xfrm flipH="1">
                <a:off x="3792" y="2612"/>
                <a:ext cx="220" cy="61"/>
              </a:xfrm>
              <a:custGeom>
                <a:avLst/>
                <a:gdLst>
                  <a:gd name="T0" fmla="*/ 0 w 933"/>
                  <a:gd name="T1" fmla="*/ 77 h 181"/>
                  <a:gd name="T2" fmla="*/ 20 w 933"/>
                  <a:gd name="T3" fmla="*/ 72 h 181"/>
                  <a:gd name="T4" fmla="*/ 36 w 933"/>
                  <a:gd name="T5" fmla="*/ 77 h 181"/>
                  <a:gd name="T6" fmla="*/ 57 w 933"/>
                  <a:gd name="T7" fmla="*/ 77 h 181"/>
                  <a:gd name="T8" fmla="*/ 72 w 933"/>
                  <a:gd name="T9" fmla="*/ 77 h 181"/>
                  <a:gd name="T10" fmla="*/ 93 w 933"/>
                  <a:gd name="T11" fmla="*/ 77 h 181"/>
                  <a:gd name="T12" fmla="*/ 114 w 933"/>
                  <a:gd name="T13" fmla="*/ 77 h 181"/>
                  <a:gd name="T14" fmla="*/ 129 w 933"/>
                  <a:gd name="T15" fmla="*/ 83 h 181"/>
                  <a:gd name="T16" fmla="*/ 150 w 933"/>
                  <a:gd name="T17" fmla="*/ 83 h 181"/>
                  <a:gd name="T18" fmla="*/ 166 w 933"/>
                  <a:gd name="T19" fmla="*/ 83 h 181"/>
                  <a:gd name="T20" fmla="*/ 186 w 933"/>
                  <a:gd name="T21" fmla="*/ 77 h 181"/>
                  <a:gd name="T22" fmla="*/ 207 w 933"/>
                  <a:gd name="T23" fmla="*/ 77 h 181"/>
                  <a:gd name="T24" fmla="*/ 223 w 933"/>
                  <a:gd name="T25" fmla="*/ 72 h 181"/>
                  <a:gd name="T26" fmla="*/ 243 w 933"/>
                  <a:gd name="T27" fmla="*/ 62 h 181"/>
                  <a:gd name="T28" fmla="*/ 259 w 933"/>
                  <a:gd name="T29" fmla="*/ 57 h 181"/>
                  <a:gd name="T30" fmla="*/ 280 w 933"/>
                  <a:gd name="T31" fmla="*/ 41 h 181"/>
                  <a:gd name="T32" fmla="*/ 300 w 933"/>
                  <a:gd name="T33" fmla="*/ 26 h 181"/>
                  <a:gd name="T34" fmla="*/ 316 w 933"/>
                  <a:gd name="T35" fmla="*/ 15 h 181"/>
                  <a:gd name="T36" fmla="*/ 337 w 933"/>
                  <a:gd name="T37" fmla="*/ 0 h 181"/>
                  <a:gd name="T38" fmla="*/ 352 w 933"/>
                  <a:gd name="T39" fmla="*/ 5 h 181"/>
                  <a:gd name="T40" fmla="*/ 373 w 933"/>
                  <a:gd name="T41" fmla="*/ 31 h 181"/>
                  <a:gd name="T42" fmla="*/ 388 w 933"/>
                  <a:gd name="T43" fmla="*/ 72 h 181"/>
                  <a:gd name="T44" fmla="*/ 409 w 933"/>
                  <a:gd name="T45" fmla="*/ 124 h 181"/>
                  <a:gd name="T46" fmla="*/ 430 w 933"/>
                  <a:gd name="T47" fmla="*/ 171 h 181"/>
                  <a:gd name="T48" fmla="*/ 445 w 933"/>
                  <a:gd name="T49" fmla="*/ 181 h 181"/>
                  <a:gd name="T50" fmla="*/ 466 w 933"/>
                  <a:gd name="T51" fmla="*/ 171 h 181"/>
                  <a:gd name="T52" fmla="*/ 482 w 933"/>
                  <a:gd name="T53" fmla="*/ 160 h 181"/>
                  <a:gd name="T54" fmla="*/ 502 w 933"/>
                  <a:gd name="T55" fmla="*/ 150 h 181"/>
                  <a:gd name="T56" fmla="*/ 523 w 933"/>
                  <a:gd name="T57" fmla="*/ 145 h 181"/>
                  <a:gd name="T58" fmla="*/ 539 w 933"/>
                  <a:gd name="T59" fmla="*/ 140 h 181"/>
                  <a:gd name="T60" fmla="*/ 560 w 933"/>
                  <a:gd name="T61" fmla="*/ 129 h 181"/>
                  <a:gd name="T62" fmla="*/ 575 w 933"/>
                  <a:gd name="T63" fmla="*/ 119 h 181"/>
                  <a:gd name="T64" fmla="*/ 596 w 933"/>
                  <a:gd name="T65" fmla="*/ 109 h 181"/>
                  <a:gd name="T66" fmla="*/ 617 w 933"/>
                  <a:gd name="T67" fmla="*/ 98 h 181"/>
                  <a:gd name="T68" fmla="*/ 632 w 933"/>
                  <a:gd name="T69" fmla="*/ 88 h 181"/>
                  <a:gd name="T70" fmla="*/ 653 w 933"/>
                  <a:gd name="T71" fmla="*/ 83 h 181"/>
                  <a:gd name="T72" fmla="*/ 668 w 933"/>
                  <a:gd name="T73" fmla="*/ 77 h 181"/>
                  <a:gd name="T74" fmla="*/ 689 w 933"/>
                  <a:gd name="T75" fmla="*/ 77 h 181"/>
                  <a:gd name="T76" fmla="*/ 705 w 933"/>
                  <a:gd name="T77" fmla="*/ 83 h 181"/>
                  <a:gd name="T78" fmla="*/ 725 w 933"/>
                  <a:gd name="T79" fmla="*/ 88 h 181"/>
                  <a:gd name="T80" fmla="*/ 746 w 933"/>
                  <a:gd name="T81" fmla="*/ 88 h 181"/>
                  <a:gd name="T82" fmla="*/ 762 w 933"/>
                  <a:gd name="T83" fmla="*/ 93 h 181"/>
                  <a:gd name="T84" fmla="*/ 782 w 933"/>
                  <a:gd name="T85" fmla="*/ 93 h 181"/>
                  <a:gd name="T86" fmla="*/ 798 w 933"/>
                  <a:gd name="T87" fmla="*/ 93 h 181"/>
                  <a:gd name="T88" fmla="*/ 819 w 933"/>
                  <a:gd name="T89" fmla="*/ 93 h 181"/>
                  <a:gd name="T90" fmla="*/ 839 w 933"/>
                  <a:gd name="T91" fmla="*/ 93 h 181"/>
                  <a:gd name="T92" fmla="*/ 855 w 933"/>
                  <a:gd name="T93" fmla="*/ 93 h 181"/>
                  <a:gd name="T94" fmla="*/ 876 w 933"/>
                  <a:gd name="T95" fmla="*/ 88 h 181"/>
                  <a:gd name="T96" fmla="*/ 891 w 933"/>
                  <a:gd name="T97" fmla="*/ 83 h 181"/>
                  <a:gd name="T98" fmla="*/ 912 w 933"/>
                  <a:gd name="T99" fmla="*/ 83 h 181"/>
                  <a:gd name="T100" fmla="*/ 933 w 933"/>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81">
                    <a:moveTo>
                      <a:pt x="0" y="77"/>
                    </a:moveTo>
                    <a:lnTo>
                      <a:pt x="20" y="72"/>
                    </a:lnTo>
                    <a:lnTo>
                      <a:pt x="36" y="77"/>
                    </a:lnTo>
                    <a:lnTo>
                      <a:pt x="57" y="77"/>
                    </a:lnTo>
                    <a:lnTo>
                      <a:pt x="72" y="77"/>
                    </a:lnTo>
                    <a:lnTo>
                      <a:pt x="93" y="77"/>
                    </a:lnTo>
                    <a:lnTo>
                      <a:pt x="114" y="77"/>
                    </a:lnTo>
                    <a:lnTo>
                      <a:pt x="129" y="83"/>
                    </a:lnTo>
                    <a:lnTo>
                      <a:pt x="150" y="83"/>
                    </a:lnTo>
                    <a:lnTo>
                      <a:pt x="166" y="83"/>
                    </a:lnTo>
                    <a:lnTo>
                      <a:pt x="186" y="77"/>
                    </a:lnTo>
                    <a:lnTo>
                      <a:pt x="207" y="77"/>
                    </a:lnTo>
                    <a:lnTo>
                      <a:pt x="223" y="72"/>
                    </a:lnTo>
                    <a:lnTo>
                      <a:pt x="243" y="62"/>
                    </a:lnTo>
                    <a:lnTo>
                      <a:pt x="259" y="57"/>
                    </a:lnTo>
                    <a:lnTo>
                      <a:pt x="280" y="41"/>
                    </a:lnTo>
                    <a:lnTo>
                      <a:pt x="300" y="26"/>
                    </a:lnTo>
                    <a:lnTo>
                      <a:pt x="316" y="15"/>
                    </a:lnTo>
                    <a:lnTo>
                      <a:pt x="337" y="0"/>
                    </a:lnTo>
                    <a:lnTo>
                      <a:pt x="352" y="5"/>
                    </a:lnTo>
                    <a:lnTo>
                      <a:pt x="373" y="31"/>
                    </a:lnTo>
                    <a:lnTo>
                      <a:pt x="388" y="72"/>
                    </a:lnTo>
                    <a:lnTo>
                      <a:pt x="409" y="124"/>
                    </a:lnTo>
                    <a:lnTo>
                      <a:pt x="430" y="171"/>
                    </a:lnTo>
                    <a:lnTo>
                      <a:pt x="445" y="181"/>
                    </a:lnTo>
                    <a:lnTo>
                      <a:pt x="466" y="171"/>
                    </a:lnTo>
                    <a:lnTo>
                      <a:pt x="482" y="160"/>
                    </a:lnTo>
                    <a:lnTo>
                      <a:pt x="502" y="150"/>
                    </a:lnTo>
                    <a:lnTo>
                      <a:pt x="523" y="145"/>
                    </a:lnTo>
                    <a:lnTo>
                      <a:pt x="539" y="140"/>
                    </a:lnTo>
                    <a:lnTo>
                      <a:pt x="560" y="129"/>
                    </a:lnTo>
                    <a:lnTo>
                      <a:pt x="575" y="119"/>
                    </a:lnTo>
                    <a:lnTo>
                      <a:pt x="596" y="109"/>
                    </a:lnTo>
                    <a:lnTo>
                      <a:pt x="617" y="98"/>
                    </a:lnTo>
                    <a:lnTo>
                      <a:pt x="632" y="88"/>
                    </a:lnTo>
                    <a:lnTo>
                      <a:pt x="653" y="83"/>
                    </a:lnTo>
                    <a:lnTo>
                      <a:pt x="668" y="77"/>
                    </a:lnTo>
                    <a:lnTo>
                      <a:pt x="689" y="77"/>
                    </a:lnTo>
                    <a:lnTo>
                      <a:pt x="705" y="83"/>
                    </a:lnTo>
                    <a:lnTo>
                      <a:pt x="725" y="88"/>
                    </a:lnTo>
                    <a:lnTo>
                      <a:pt x="746" y="88"/>
                    </a:lnTo>
                    <a:lnTo>
                      <a:pt x="762" y="93"/>
                    </a:lnTo>
                    <a:lnTo>
                      <a:pt x="782" y="93"/>
                    </a:lnTo>
                    <a:lnTo>
                      <a:pt x="798" y="93"/>
                    </a:lnTo>
                    <a:lnTo>
                      <a:pt x="819" y="93"/>
                    </a:lnTo>
                    <a:lnTo>
                      <a:pt x="839" y="93"/>
                    </a:lnTo>
                    <a:lnTo>
                      <a:pt x="855" y="93"/>
                    </a:lnTo>
                    <a:lnTo>
                      <a:pt x="876" y="88"/>
                    </a:lnTo>
                    <a:lnTo>
                      <a:pt x="891" y="83"/>
                    </a:lnTo>
                    <a:lnTo>
                      <a:pt x="912" y="83"/>
                    </a:lnTo>
                    <a:lnTo>
                      <a:pt x="933"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0" name="Freeform 312"/>
              <p:cNvSpPr>
                <a:spLocks/>
              </p:cNvSpPr>
              <p:nvPr/>
            </p:nvSpPr>
            <p:spPr bwMode="auto">
              <a:xfrm flipH="1">
                <a:off x="3792" y="2531"/>
                <a:ext cx="220" cy="43"/>
              </a:xfrm>
              <a:custGeom>
                <a:avLst/>
                <a:gdLst>
                  <a:gd name="T0" fmla="*/ 0 w 933"/>
                  <a:gd name="T1" fmla="*/ 47 h 130"/>
                  <a:gd name="T2" fmla="*/ 20 w 933"/>
                  <a:gd name="T3" fmla="*/ 42 h 130"/>
                  <a:gd name="T4" fmla="*/ 36 w 933"/>
                  <a:gd name="T5" fmla="*/ 52 h 130"/>
                  <a:gd name="T6" fmla="*/ 57 w 933"/>
                  <a:gd name="T7" fmla="*/ 52 h 130"/>
                  <a:gd name="T8" fmla="*/ 72 w 933"/>
                  <a:gd name="T9" fmla="*/ 47 h 130"/>
                  <a:gd name="T10" fmla="*/ 93 w 933"/>
                  <a:gd name="T11" fmla="*/ 47 h 130"/>
                  <a:gd name="T12" fmla="*/ 114 w 933"/>
                  <a:gd name="T13" fmla="*/ 36 h 130"/>
                  <a:gd name="T14" fmla="*/ 129 w 933"/>
                  <a:gd name="T15" fmla="*/ 26 h 130"/>
                  <a:gd name="T16" fmla="*/ 150 w 933"/>
                  <a:gd name="T17" fmla="*/ 31 h 130"/>
                  <a:gd name="T18" fmla="*/ 166 w 933"/>
                  <a:gd name="T19" fmla="*/ 31 h 130"/>
                  <a:gd name="T20" fmla="*/ 186 w 933"/>
                  <a:gd name="T21" fmla="*/ 31 h 130"/>
                  <a:gd name="T22" fmla="*/ 207 w 933"/>
                  <a:gd name="T23" fmla="*/ 36 h 130"/>
                  <a:gd name="T24" fmla="*/ 223 w 933"/>
                  <a:gd name="T25" fmla="*/ 31 h 130"/>
                  <a:gd name="T26" fmla="*/ 243 w 933"/>
                  <a:gd name="T27" fmla="*/ 21 h 130"/>
                  <a:gd name="T28" fmla="*/ 259 w 933"/>
                  <a:gd name="T29" fmla="*/ 10 h 130"/>
                  <a:gd name="T30" fmla="*/ 280 w 933"/>
                  <a:gd name="T31" fmla="*/ 5 h 130"/>
                  <a:gd name="T32" fmla="*/ 300 w 933"/>
                  <a:gd name="T33" fmla="*/ 0 h 130"/>
                  <a:gd name="T34" fmla="*/ 316 w 933"/>
                  <a:gd name="T35" fmla="*/ 5 h 130"/>
                  <a:gd name="T36" fmla="*/ 337 w 933"/>
                  <a:gd name="T37" fmla="*/ 42 h 130"/>
                  <a:gd name="T38" fmla="*/ 352 w 933"/>
                  <a:gd name="T39" fmla="*/ 78 h 130"/>
                  <a:gd name="T40" fmla="*/ 373 w 933"/>
                  <a:gd name="T41" fmla="*/ 114 h 130"/>
                  <a:gd name="T42" fmla="*/ 388 w 933"/>
                  <a:gd name="T43" fmla="*/ 130 h 130"/>
                  <a:gd name="T44" fmla="*/ 409 w 933"/>
                  <a:gd name="T45" fmla="*/ 130 h 130"/>
                  <a:gd name="T46" fmla="*/ 430 w 933"/>
                  <a:gd name="T47" fmla="*/ 125 h 130"/>
                  <a:gd name="T48" fmla="*/ 445 w 933"/>
                  <a:gd name="T49" fmla="*/ 109 h 130"/>
                  <a:gd name="T50" fmla="*/ 466 w 933"/>
                  <a:gd name="T51" fmla="*/ 99 h 130"/>
                  <a:gd name="T52" fmla="*/ 482 w 933"/>
                  <a:gd name="T53" fmla="*/ 93 h 130"/>
                  <a:gd name="T54" fmla="*/ 502 w 933"/>
                  <a:gd name="T55" fmla="*/ 93 h 130"/>
                  <a:gd name="T56" fmla="*/ 523 w 933"/>
                  <a:gd name="T57" fmla="*/ 93 h 130"/>
                  <a:gd name="T58" fmla="*/ 539 w 933"/>
                  <a:gd name="T59" fmla="*/ 93 h 130"/>
                  <a:gd name="T60" fmla="*/ 560 w 933"/>
                  <a:gd name="T61" fmla="*/ 83 h 130"/>
                  <a:gd name="T62" fmla="*/ 575 w 933"/>
                  <a:gd name="T63" fmla="*/ 73 h 130"/>
                  <a:gd name="T64" fmla="*/ 596 w 933"/>
                  <a:gd name="T65" fmla="*/ 67 h 130"/>
                  <a:gd name="T66" fmla="*/ 617 w 933"/>
                  <a:gd name="T67" fmla="*/ 52 h 130"/>
                  <a:gd name="T68" fmla="*/ 632 w 933"/>
                  <a:gd name="T69" fmla="*/ 42 h 130"/>
                  <a:gd name="T70" fmla="*/ 653 w 933"/>
                  <a:gd name="T71" fmla="*/ 47 h 130"/>
                  <a:gd name="T72" fmla="*/ 668 w 933"/>
                  <a:gd name="T73" fmla="*/ 47 h 130"/>
                  <a:gd name="T74" fmla="*/ 689 w 933"/>
                  <a:gd name="T75" fmla="*/ 52 h 130"/>
                  <a:gd name="T76" fmla="*/ 705 w 933"/>
                  <a:gd name="T77" fmla="*/ 62 h 130"/>
                  <a:gd name="T78" fmla="*/ 725 w 933"/>
                  <a:gd name="T79" fmla="*/ 67 h 130"/>
                  <a:gd name="T80" fmla="*/ 746 w 933"/>
                  <a:gd name="T81" fmla="*/ 67 h 130"/>
                  <a:gd name="T82" fmla="*/ 762 w 933"/>
                  <a:gd name="T83" fmla="*/ 62 h 130"/>
                  <a:gd name="T84" fmla="*/ 782 w 933"/>
                  <a:gd name="T85" fmla="*/ 62 h 130"/>
                  <a:gd name="T86" fmla="*/ 798 w 933"/>
                  <a:gd name="T87" fmla="*/ 67 h 130"/>
                  <a:gd name="T88" fmla="*/ 819 w 933"/>
                  <a:gd name="T89" fmla="*/ 62 h 130"/>
                  <a:gd name="T90" fmla="*/ 839 w 933"/>
                  <a:gd name="T91" fmla="*/ 57 h 130"/>
                  <a:gd name="T92" fmla="*/ 855 w 933"/>
                  <a:gd name="T93" fmla="*/ 57 h 130"/>
                  <a:gd name="T94" fmla="*/ 876 w 933"/>
                  <a:gd name="T95" fmla="*/ 57 h 130"/>
                  <a:gd name="T96" fmla="*/ 891 w 933"/>
                  <a:gd name="T97" fmla="*/ 47 h 130"/>
                  <a:gd name="T98" fmla="*/ 912 w 933"/>
                  <a:gd name="T99" fmla="*/ 42 h 130"/>
                  <a:gd name="T100" fmla="*/ 933 w 933"/>
                  <a:gd name="T101" fmla="*/ 4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0">
                    <a:moveTo>
                      <a:pt x="0" y="47"/>
                    </a:moveTo>
                    <a:lnTo>
                      <a:pt x="20" y="42"/>
                    </a:lnTo>
                    <a:lnTo>
                      <a:pt x="36" y="52"/>
                    </a:lnTo>
                    <a:lnTo>
                      <a:pt x="57" y="52"/>
                    </a:lnTo>
                    <a:lnTo>
                      <a:pt x="72" y="47"/>
                    </a:lnTo>
                    <a:lnTo>
                      <a:pt x="93" y="47"/>
                    </a:lnTo>
                    <a:lnTo>
                      <a:pt x="114" y="36"/>
                    </a:lnTo>
                    <a:lnTo>
                      <a:pt x="129" y="26"/>
                    </a:lnTo>
                    <a:lnTo>
                      <a:pt x="150" y="31"/>
                    </a:lnTo>
                    <a:lnTo>
                      <a:pt x="166" y="31"/>
                    </a:lnTo>
                    <a:lnTo>
                      <a:pt x="186" y="31"/>
                    </a:lnTo>
                    <a:lnTo>
                      <a:pt x="207" y="36"/>
                    </a:lnTo>
                    <a:lnTo>
                      <a:pt x="223" y="31"/>
                    </a:lnTo>
                    <a:lnTo>
                      <a:pt x="243" y="21"/>
                    </a:lnTo>
                    <a:lnTo>
                      <a:pt x="259" y="10"/>
                    </a:lnTo>
                    <a:lnTo>
                      <a:pt x="280" y="5"/>
                    </a:lnTo>
                    <a:lnTo>
                      <a:pt x="300" y="0"/>
                    </a:lnTo>
                    <a:lnTo>
                      <a:pt x="316" y="5"/>
                    </a:lnTo>
                    <a:lnTo>
                      <a:pt x="337" y="42"/>
                    </a:lnTo>
                    <a:lnTo>
                      <a:pt x="352" y="78"/>
                    </a:lnTo>
                    <a:lnTo>
                      <a:pt x="373" y="114"/>
                    </a:lnTo>
                    <a:lnTo>
                      <a:pt x="388" y="130"/>
                    </a:lnTo>
                    <a:lnTo>
                      <a:pt x="409" y="130"/>
                    </a:lnTo>
                    <a:lnTo>
                      <a:pt x="430" y="125"/>
                    </a:lnTo>
                    <a:lnTo>
                      <a:pt x="445" y="109"/>
                    </a:lnTo>
                    <a:lnTo>
                      <a:pt x="466" y="99"/>
                    </a:lnTo>
                    <a:lnTo>
                      <a:pt x="482" y="93"/>
                    </a:lnTo>
                    <a:lnTo>
                      <a:pt x="502" y="93"/>
                    </a:lnTo>
                    <a:lnTo>
                      <a:pt x="523" y="93"/>
                    </a:lnTo>
                    <a:lnTo>
                      <a:pt x="539" y="93"/>
                    </a:lnTo>
                    <a:lnTo>
                      <a:pt x="560" y="83"/>
                    </a:lnTo>
                    <a:lnTo>
                      <a:pt x="575" y="73"/>
                    </a:lnTo>
                    <a:lnTo>
                      <a:pt x="596" y="67"/>
                    </a:lnTo>
                    <a:lnTo>
                      <a:pt x="617" y="52"/>
                    </a:lnTo>
                    <a:lnTo>
                      <a:pt x="632" y="42"/>
                    </a:lnTo>
                    <a:lnTo>
                      <a:pt x="653" y="47"/>
                    </a:lnTo>
                    <a:lnTo>
                      <a:pt x="668" y="47"/>
                    </a:lnTo>
                    <a:lnTo>
                      <a:pt x="689" y="52"/>
                    </a:lnTo>
                    <a:lnTo>
                      <a:pt x="705" y="62"/>
                    </a:lnTo>
                    <a:lnTo>
                      <a:pt x="725" y="67"/>
                    </a:lnTo>
                    <a:lnTo>
                      <a:pt x="746" y="67"/>
                    </a:lnTo>
                    <a:lnTo>
                      <a:pt x="762" y="62"/>
                    </a:lnTo>
                    <a:lnTo>
                      <a:pt x="782" y="62"/>
                    </a:lnTo>
                    <a:lnTo>
                      <a:pt x="798" y="67"/>
                    </a:lnTo>
                    <a:lnTo>
                      <a:pt x="819" y="62"/>
                    </a:lnTo>
                    <a:lnTo>
                      <a:pt x="839" y="57"/>
                    </a:lnTo>
                    <a:lnTo>
                      <a:pt x="855" y="57"/>
                    </a:lnTo>
                    <a:lnTo>
                      <a:pt x="876" y="57"/>
                    </a:lnTo>
                    <a:lnTo>
                      <a:pt x="891" y="47"/>
                    </a:lnTo>
                    <a:lnTo>
                      <a:pt x="912" y="42"/>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1" name="Freeform 313"/>
              <p:cNvSpPr>
                <a:spLocks/>
              </p:cNvSpPr>
              <p:nvPr/>
            </p:nvSpPr>
            <p:spPr bwMode="auto">
              <a:xfrm flipH="1">
                <a:off x="3792" y="2531"/>
                <a:ext cx="220" cy="43"/>
              </a:xfrm>
              <a:custGeom>
                <a:avLst/>
                <a:gdLst>
                  <a:gd name="T0" fmla="*/ 0 w 933"/>
                  <a:gd name="T1" fmla="*/ 47 h 130"/>
                  <a:gd name="T2" fmla="*/ 20 w 933"/>
                  <a:gd name="T3" fmla="*/ 42 h 130"/>
                  <a:gd name="T4" fmla="*/ 36 w 933"/>
                  <a:gd name="T5" fmla="*/ 52 h 130"/>
                  <a:gd name="T6" fmla="*/ 57 w 933"/>
                  <a:gd name="T7" fmla="*/ 52 h 130"/>
                  <a:gd name="T8" fmla="*/ 72 w 933"/>
                  <a:gd name="T9" fmla="*/ 47 h 130"/>
                  <a:gd name="T10" fmla="*/ 93 w 933"/>
                  <a:gd name="T11" fmla="*/ 47 h 130"/>
                  <a:gd name="T12" fmla="*/ 114 w 933"/>
                  <a:gd name="T13" fmla="*/ 36 h 130"/>
                  <a:gd name="T14" fmla="*/ 129 w 933"/>
                  <a:gd name="T15" fmla="*/ 26 h 130"/>
                  <a:gd name="T16" fmla="*/ 150 w 933"/>
                  <a:gd name="T17" fmla="*/ 31 h 130"/>
                  <a:gd name="T18" fmla="*/ 166 w 933"/>
                  <a:gd name="T19" fmla="*/ 31 h 130"/>
                  <a:gd name="T20" fmla="*/ 186 w 933"/>
                  <a:gd name="T21" fmla="*/ 31 h 130"/>
                  <a:gd name="T22" fmla="*/ 207 w 933"/>
                  <a:gd name="T23" fmla="*/ 36 h 130"/>
                  <a:gd name="T24" fmla="*/ 223 w 933"/>
                  <a:gd name="T25" fmla="*/ 31 h 130"/>
                  <a:gd name="T26" fmla="*/ 243 w 933"/>
                  <a:gd name="T27" fmla="*/ 21 h 130"/>
                  <a:gd name="T28" fmla="*/ 259 w 933"/>
                  <a:gd name="T29" fmla="*/ 10 h 130"/>
                  <a:gd name="T30" fmla="*/ 280 w 933"/>
                  <a:gd name="T31" fmla="*/ 5 h 130"/>
                  <a:gd name="T32" fmla="*/ 300 w 933"/>
                  <a:gd name="T33" fmla="*/ 0 h 130"/>
                  <a:gd name="T34" fmla="*/ 316 w 933"/>
                  <a:gd name="T35" fmla="*/ 5 h 130"/>
                  <a:gd name="T36" fmla="*/ 337 w 933"/>
                  <a:gd name="T37" fmla="*/ 42 h 130"/>
                  <a:gd name="T38" fmla="*/ 352 w 933"/>
                  <a:gd name="T39" fmla="*/ 78 h 130"/>
                  <a:gd name="T40" fmla="*/ 373 w 933"/>
                  <a:gd name="T41" fmla="*/ 114 h 130"/>
                  <a:gd name="T42" fmla="*/ 388 w 933"/>
                  <a:gd name="T43" fmla="*/ 130 h 130"/>
                  <a:gd name="T44" fmla="*/ 409 w 933"/>
                  <a:gd name="T45" fmla="*/ 130 h 130"/>
                  <a:gd name="T46" fmla="*/ 430 w 933"/>
                  <a:gd name="T47" fmla="*/ 125 h 130"/>
                  <a:gd name="T48" fmla="*/ 445 w 933"/>
                  <a:gd name="T49" fmla="*/ 109 h 130"/>
                  <a:gd name="T50" fmla="*/ 466 w 933"/>
                  <a:gd name="T51" fmla="*/ 99 h 130"/>
                  <a:gd name="T52" fmla="*/ 482 w 933"/>
                  <a:gd name="T53" fmla="*/ 93 h 130"/>
                  <a:gd name="T54" fmla="*/ 502 w 933"/>
                  <a:gd name="T55" fmla="*/ 93 h 130"/>
                  <a:gd name="T56" fmla="*/ 523 w 933"/>
                  <a:gd name="T57" fmla="*/ 93 h 130"/>
                  <a:gd name="T58" fmla="*/ 539 w 933"/>
                  <a:gd name="T59" fmla="*/ 93 h 130"/>
                  <a:gd name="T60" fmla="*/ 560 w 933"/>
                  <a:gd name="T61" fmla="*/ 83 h 130"/>
                  <a:gd name="T62" fmla="*/ 575 w 933"/>
                  <a:gd name="T63" fmla="*/ 73 h 130"/>
                  <a:gd name="T64" fmla="*/ 596 w 933"/>
                  <a:gd name="T65" fmla="*/ 67 h 130"/>
                  <a:gd name="T66" fmla="*/ 617 w 933"/>
                  <a:gd name="T67" fmla="*/ 52 h 130"/>
                  <a:gd name="T68" fmla="*/ 632 w 933"/>
                  <a:gd name="T69" fmla="*/ 42 h 130"/>
                  <a:gd name="T70" fmla="*/ 653 w 933"/>
                  <a:gd name="T71" fmla="*/ 47 h 130"/>
                  <a:gd name="T72" fmla="*/ 668 w 933"/>
                  <a:gd name="T73" fmla="*/ 47 h 130"/>
                  <a:gd name="T74" fmla="*/ 689 w 933"/>
                  <a:gd name="T75" fmla="*/ 52 h 130"/>
                  <a:gd name="T76" fmla="*/ 705 w 933"/>
                  <a:gd name="T77" fmla="*/ 62 h 130"/>
                  <a:gd name="T78" fmla="*/ 725 w 933"/>
                  <a:gd name="T79" fmla="*/ 67 h 130"/>
                  <a:gd name="T80" fmla="*/ 746 w 933"/>
                  <a:gd name="T81" fmla="*/ 67 h 130"/>
                  <a:gd name="T82" fmla="*/ 762 w 933"/>
                  <a:gd name="T83" fmla="*/ 62 h 130"/>
                  <a:gd name="T84" fmla="*/ 782 w 933"/>
                  <a:gd name="T85" fmla="*/ 62 h 130"/>
                  <a:gd name="T86" fmla="*/ 798 w 933"/>
                  <a:gd name="T87" fmla="*/ 67 h 130"/>
                  <a:gd name="T88" fmla="*/ 819 w 933"/>
                  <a:gd name="T89" fmla="*/ 62 h 130"/>
                  <a:gd name="T90" fmla="*/ 839 w 933"/>
                  <a:gd name="T91" fmla="*/ 57 h 130"/>
                  <a:gd name="T92" fmla="*/ 855 w 933"/>
                  <a:gd name="T93" fmla="*/ 57 h 130"/>
                  <a:gd name="T94" fmla="*/ 876 w 933"/>
                  <a:gd name="T95" fmla="*/ 57 h 130"/>
                  <a:gd name="T96" fmla="*/ 891 w 933"/>
                  <a:gd name="T97" fmla="*/ 47 h 130"/>
                  <a:gd name="T98" fmla="*/ 912 w 933"/>
                  <a:gd name="T99" fmla="*/ 42 h 130"/>
                  <a:gd name="T100" fmla="*/ 933 w 933"/>
                  <a:gd name="T101" fmla="*/ 4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0">
                    <a:moveTo>
                      <a:pt x="0" y="47"/>
                    </a:moveTo>
                    <a:lnTo>
                      <a:pt x="20" y="42"/>
                    </a:lnTo>
                    <a:lnTo>
                      <a:pt x="36" y="52"/>
                    </a:lnTo>
                    <a:lnTo>
                      <a:pt x="57" y="52"/>
                    </a:lnTo>
                    <a:lnTo>
                      <a:pt x="72" y="47"/>
                    </a:lnTo>
                    <a:lnTo>
                      <a:pt x="93" y="47"/>
                    </a:lnTo>
                    <a:lnTo>
                      <a:pt x="114" y="36"/>
                    </a:lnTo>
                    <a:lnTo>
                      <a:pt x="129" y="26"/>
                    </a:lnTo>
                    <a:lnTo>
                      <a:pt x="150" y="31"/>
                    </a:lnTo>
                    <a:lnTo>
                      <a:pt x="166" y="31"/>
                    </a:lnTo>
                    <a:lnTo>
                      <a:pt x="186" y="31"/>
                    </a:lnTo>
                    <a:lnTo>
                      <a:pt x="207" y="36"/>
                    </a:lnTo>
                    <a:lnTo>
                      <a:pt x="223" y="31"/>
                    </a:lnTo>
                    <a:lnTo>
                      <a:pt x="243" y="21"/>
                    </a:lnTo>
                    <a:lnTo>
                      <a:pt x="259" y="10"/>
                    </a:lnTo>
                    <a:lnTo>
                      <a:pt x="280" y="5"/>
                    </a:lnTo>
                    <a:lnTo>
                      <a:pt x="300" y="0"/>
                    </a:lnTo>
                    <a:lnTo>
                      <a:pt x="316" y="5"/>
                    </a:lnTo>
                    <a:lnTo>
                      <a:pt x="337" y="42"/>
                    </a:lnTo>
                    <a:lnTo>
                      <a:pt x="352" y="78"/>
                    </a:lnTo>
                    <a:lnTo>
                      <a:pt x="373" y="114"/>
                    </a:lnTo>
                    <a:lnTo>
                      <a:pt x="388" y="130"/>
                    </a:lnTo>
                    <a:lnTo>
                      <a:pt x="409" y="130"/>
                    </a:lnTo>
                    <a:lnTo>
                      <a:pt x="430" y="125"/>
                    </a:lnTo>
                    <a:lnTo>
                      <a:pt x="445" y="109"/>
                    </a:lnTo>
                    <a:lnTo>
                      <a:pt x="466" y="99"/>
                    </a:lnTo>
                    <a:lnTo>
                      <a:pt x="482" y="93"/>
                    </a:lnTo>
                    <a:lnTo>
                      <a:pt x="502" y="93"/>
                    </a:lnTo>
                    <a:lnTo>
                      <a:pt x="523" y="93"/>
                    </a:lnTo>
                    <a:lnTo>
                      <a:pt x="539" y="93"/>
                    </a:lnTo>
                    <a:lnTo>
                      <a:pt x="560" y="83"/>
                    </a:lnTo>
                    <a:lnTo>
                      <a:pt x="575" y="73"/>
                    </a:lnTo>
                    <a:lnTo>
                      <a:pt x="596" y="67"/>
                    </a:lnTo>
                    <a:lnTo>
                      <a:pt x="617" y="52"/>
                    </a:lnTo>
                    <a:lnTo>
                      <a:pt x="632" y="42"/>
                    </a:lnTo>
                    <a:lnTo>
                      <a:pt x="653" y="47"/>
                    </a:lnTo>
                    <a:lnTo>
                      <a:pt x="668" y="47"/>
                    </a:lnTo>
                    <a:lnTo>
                      <a:pt x="689" y="52"/>
                    </a:lnTo>
                    <a:lnTo>
                      <a:pt x="705" y="62"/>
                    </a:lnTo>
                    <a:lnTo>
                      <a:pt x="725" y="67"/>
                    </a:lnTo>
                    <a:lnTo>
                      <a:pt x="746" y="67"/>
                    </a:lnTo>
                    <a:lnTo>
                      <a:pt x="762" y="62"/>
                    </a:lnTo>
                    <a:lnTo>
                      <a:pt x="782" y="62"/>
                    </a:lnTo>
                    <a:lnTo>
                      <a:pt x="798" y="67"/>
                    </a:lnTo>
                    <a:lnTo>
                      <a:pt x="819" y="62"/>
                    </a:lnTo>
                    <a:lnTo>
                      <a:pt x="839" y="57"/>
                    </a:lnTo>
                    <a:lnTo>
                      <a:pt x="855" y="57"/>
                    </a:lnTo>
                    <a:lnTo>
                      <a:pt x="876" y="57"/>
                    </a:lnTo>
                    <a:lnTo>
                      <a:pt x="891" y="47"/>
                    </a:lnTo>
                    <a:lnTo>
                      <a:pt x="912" y="42"/>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2" name="Freeform 314"/>
              <p:cNvSpPr>
                <a:spLocks/>
              </p:cNvSpPr>
              <p:nvPr/>
            </p:nvSpPr>
            <p:spPr bwMode="auto">
              <a:xfrm flipH="1">
                <a:off x="3792" y="2442"/>
                <a:ext cx="220" cy="39"/>
              </a:xfrm>
              <a:custGeom>
                <a:avLst/>
                <a:gdLst>
                  <a:gd name="T0" fmla="*/ 0 w 933"/>
                  <a:gd name="T1" fmla="*/ 36 h 114"/>
                  <a:gd name="T2" fmla="*/ 20 w 933"/>
                  <a:gd name="T3" fmla="*/ 41 h 114"/>
                  <a:gd name="T4" fmla="*/ 36 w 933"/>
                  <a:gd name="T5" fmla="*/ 41 h 114"/>
                  <a:gd name="T6" fmla="*/ 57 w 933"/>
                  <a:gd name="T7" fmla="*/ 46 h 114"/>
                  <a:gd name="T8" fmla="*/ 72 w 933"/>
                  <a:gd name="T9" fmla="*/ 41 h 114"/>
                  <a:gd name="T10" fmla="*/ 93 w 933"/>
                  <a:gd name="T11" fmla="*/ 41 h 114"/>
                  <a:gd name="T12" fmla="*/ 114 w 933"/>
                  <a:gd name="T13" fmla="*/ 31 h 114"/>
                  <a:gd name="T14" fmla="*/ 129 w 933"/>
                  <a:gd name="T15" fmla="*/ 26 h 114"/>
                  <a:gd name="T16" fmla="*/ 150 w 933"/>
                  <a:gd name="T17" fmla="*/ 15 h 114"/>
                  <a:gd name="T18" fmla="*/ 166 w 933"/>
                  <a:gd name="T19" fmla="*/ 10 h 114"/>
                  <a:gd name="T20" fmla="*/ 186 w 933"/>
                  <a:gd name="T21" fmla="*/ 10 h 114"/>
                  <a:gd name="T22" fmla="*/ 207 w 933"/>
                  <a:gd name="T23" fmla="*/ 0 h 114"/>
                  <a:gd name="T24" fmla="*/ 223 w 933"/>
                  <a:gd name="T25" fmla="*/ 0 h 114"/>
                  <a:gd name="T26" fmla="*/ 243 w 933"/>
                  <a:gd name="T27" fmla="*/ 0 h 114"/>
                  <a:gd name="T28" fmla="*/ 259 w 933"/>
                  <a:gd name="T29" fmla="*/ 5 h 114"/>
                  <a:gd name="T30" fmla="*/ 280 w 933"/>
                  <a:gd name="T31" fmla="*/ 15 h 114"/>
                  <a:gd name="T32" fmla="*/ 300 w 933"/>
                  <a:gd name="T33" fmla="*/ 31 h 114"/>
                  <a:gd name="T34" fmla="*/ 316 w 933"/>
                  <a:gd name="T35" fmla="*/ 62 h 114"/>
                  <a:gd name="T36" fmla="*/ 337 w 933"/>
                  <a:gd name="T37" fmla="*/ 103 h 114"/>
                  <a:gd name="T38" fmla="*/ 352 w 933"/>
                  <a:gd name="T39" fmla="*/ 114 h 114"/>
                  <a:gd name="T40" fmla="*/ 373 w 933"/>
                  <a:gd name="T41" fmla="*/ 114 h 114"/>
                  <a:gd name="T42" fmla="*/ 388 w 933"/>
                  <a:gd name="T43" fmla="*/ 109 h 114"/>
                  <a:gd name="T44" fmla="*/ 409 w 933"/>
                  <a:gd name="T45" fmla="*/ 98 h 114"/>
                  <a:gd name="T46" fmla="*/ 430 w 933"/>
                  <a:gd name="T47" fmla="*/ 98 h 114"/>
                  <a:gd name="T48" fmla="*/ 445 w 933"/>
                  <a:gd name="T49" fmla="*/ 88 h 114"/>
                  <a:gd name="T50" fmla="*/ 466 w 933"/>
                  <a:gd name="T51" fmla="*/ 78 h 114"/>
                  <a:gd name="T52" fmla="*/ 482 w 933"/>
                  <a:gd name="T53" fmla="*/ 72 h 114"/>
                  <a:gd name="T54" fmla="*/ 502 w 933"/>
                  <a:gd name="T55" fmla="*/ 67 h 114"/>
                  <a:gd name="T56" fmla="*/ 523 w 933"/>
                  <a:gd name="T57" fmla="*/ 62 h 114"/>
                  <a:gd name="T58" fmla="*/ 539 w 933"/>
                  <a:gd name="T59" fmla="*/ 57 h 114"/>
                  <a:gd name="T60" fmla="*/ 560 w 933"/>
                  <a:gd name="T61" fmla="*/ 52 h 114"/>
                  <a:gd name="T62" fmla="*/ 575 w 933"/>
                  <a:gd name="T63" fmla="*/ 52 h 114"/>
                  <a:gd name="T64" fmla="*/ 596 w 933"/>
                  <a:gd name="T65" fmla="*/ 52 h 114"/>
                  <a:gd name="T66" fmla="*/ 617 w 933"/>
                  <a:gd name="T67" fmla="*/ 46 h 114"/>
                  <a:gd name="T68" fmla="*/ 632 w 933"/>
                  <a:gd name="T69" fmla="*/ 46 h 114"/>
                  <a:gd name="T70" fmla="*/ 653 w 933"/>
                  <a:gd name="T71" fmla="*/ 46 h 114"/>
                  <a:gd name="T72" fmla="*/ 668 w 933"/>
                  <a:gd name="T73" fmla="*/ 46 h 114"/>
                  <a:gd name="T74" fmla="*/ 689 w 933"/>
                  <a:gd name="T75" fmla="*/ 52 h 114"/>
                  <a:gd name="T76" fmla="*/ 705 w 933"/>
                  <a:gd name="T77" fmla="*/ 52 h 114"/>
                  <a:gd name="T78" fmla="*/ 725 w 933"/>
                  <a:gd name="T79" fmla="*/ 52 h 114"/>
                  <a:gd name="T80" fmla="*/ 746 w 933"/>
                  <a:gd name="T81" fmla="*/ 46 h 114"/>
                  <a:gd name="T82" fmla="*/ 762 w 933"/>
                  <a:gd name="T83" fmla="*/ 46 h 114"/>
                  <a:gd name="T84" fmla="*/ 782 w 933"/>
                  <a:gd name="T85" fmla="*/ 52 h 114"/>
                  <a:gd name="T86" fmla="*/ 798 w 933"/>
                  <a:gd name="T87" fmla="*/ 46 h 114"/>
                  <a:gd name="T88" fmla="*/ 819 w 933"/>
                  <a:gd name="T89" fmla="*/ 46 h 114"/>
                  <a:gd name="T90" fmla="*/ 839 w 933"/>
                  <a:gd name="T91" fmla="*/ 46 h 114"/>
                  <a:gd name="T92" fmla="*/ 855 w 933"/>
                  <a:gd name="T93" fmla="*/ 46 h 114"/>
                  <a:gd name="T94" fmla="*/ 876 w 933"/>
                  <a:gd name="T95" fmla="*/ 41 h 114"/>
                  <a:gd name="T96" fmla="*/ 891 w 933"/>
                  <a:gd name="T97" fmla="*/ 36 h 114"/>
                  <a:gd name="T98" fmla="*/ 912 w 933"/>
                  <a:gd name="T99" fmla="*/ 36 h 114"/>
                  <a:gd name="T100" fmla="*/ 933 w 933"/>
                  <a:gd name="T10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4">
                    <a:moveTo>
                      <a:pt x="0" y="36"/>
                    </a:moveTo>
                    <a:lnTo>
                      <a:pt x="20" y="41"/>
                    </a:lnTo>
                    <a:lnTo>
                      <a:pt x="36" y="41"/>
                    </a:lnTo>
                    <a:lnTo>
                      <a:pt x="57" y="46"/>
                    </a:lnTo>
                    <a:lnTo>
                      <a:pt x="72" y="41"/>
                    </a:lnTo>
                    <a:lnTo>
                      <a:pt x="93" y="41"/>
                    </a:lnTo>
                    <a:lnTo>
                      <a:pt x="114" y="31"/>
                    </a:lnTo>
                    <a:lnTo>
                      <a:pt x="129" y="26"/>
                    </a:lnTo>
                    <a:lnTo>
                      <a:pt x="150" y="15"/>
                    </a:lnTo>
                    <a:lnTo>
                      <a:pt x="166" y="10"/>
                    </a:lnTo>
                    <a:lnTo>
                      <a:pt x="186" y="10"/>
                    </a:lnTo>
                    <a:lnTo>
                      <a:pt x="207" y="0"/>
                    </a:lnTo>
                    <a:lnTo>
                      <a:pt x="223" y="0"/>
                    </a:lnTo>
                    <a:lnTo>
                      <a:pt x="243" y="0"/>
                    </a:lnTo>
                    <a:lnTo>
                      <a:pt x="259" y="5"/>
                    </a:lnTo>
                    <a:lnTo>
                      <a:pt x="280" y="15"/>
                    </a:lnTo>
                    <a:lnTo>
                      <a:pt x="300" y="31"/>
                    </a:lnTo>
                    <a:lnTo>
                      <a:pt x="316" y="62"/>
                    </a:lnTo>
                    <a:lnTo>
                      <a:pt x="337" y="103"/>
                    </a:lnTo>
                    <a:lnTo>
                      <a:pt x="352" y="114"/>
                    </a:lnTo>
                    <a:lnTo>
                      <a:pt x="373" y="114"/>
                    </a:lnTo>
                    <a:lnTo>
                      <a:pt x="388" y="109"/>
                    </a:lnTo>
                    <a:lnTo>
                      <a:pt x="409" y="98"/>
                    </a:lnTo>
                    <a:lnTo>
                      <a:pt x="430" y="98"/>
                    </a:lnTo>
                    <a:lnTo>
                      <a:pt x="445" y="88"/>
                    </a:lnTo>
                    <a:lnTo>
                      <a:pt x="466" y="78"/>
                    </a:lnTo>
                    <a:lnTo>
                      <a:pt x="482" y="72"/>
                    </a:lnTo>
                    <a:lnTo>
                      <a:pt x="502" y="67"/>
                    </a:lnTo>
                    <a:lnTo>
                      <a:pt x="523" y="62"/>
                    </a:lnTo>
                    <a:lnTo>
                      <a:pt x="539" y="57"/>
                    </a:lnTo>
                    <a:lnTo>
                      <a:pt x="560" y="52"/>
                    </a:lnTo>
                    <a:lnTo>
                      <a:pt x="575" y="52"/>
                    </a:lnTo>
                    <a:lnTo>
                      <a:pt x="596" y="52"/>
                    </a:lnTo>
                    <a:lnTo>
                      <a:pt x="617" y="46"/>
                    </a:lnTo>
                    <a:lnTo>
                      <a:pt x="632" y="46"/>
                    </a:lnTo>
                    <a:lnTo>
                      <a:pt x="653" y="46"/>
                    </a:lnTo>
                    <a:lnTo>
                      <a:pt x="668" y="46"/>
                    </a:lnTo>
                    <a:lnTo>
                      <a:pt x="689" y="52"/>
                    </a:lnTo>
                    <a:lnTo>
                      <a:pt x="705" y="52"/>
                    </a:lnTo>
                    <a:lnTo>
                      <a:pt x="725" y="52"/>
                    </a:lnTo>
                    <a:lnTo>
                      <a:pt x="746" y="46"/>
                    </a:lnTo>
                    <a:lnTo>
                      <a:pt x="762" y="46"/>
                    </a:lnTo>
                    <a:lnTo>
                      <a:pt x="782" y="52"/>
                    </a:lnTo>
                    <a:lnTo>
                      <a:pt x="798" y="46"/>
                    </a:lnTo>
                    <a:lnTo>
                      <a:pt x="819" y="46"/>
                    </a:lnTo>
                    <a:lnTo>
                      <a:pt x="839" y="46"/>
                    </a:lnTo>
                    <a:lnTo>
                      <a:pt x="855" y="46"/>
                    </a:lnTo>
                    <a:lnTo>
                      <a:pt x="876" y="41"/>
                    </a:lnTo>
                    <a:lnTo>
                      <a:pt x="891" y="36"/>
                    </a:lnTo>
                    <a:lnTo>
                      <a:pt x="912" y="36"/>
                    </a:lnTo>
                    <a:lnTo>
                      <a:pt x="933" y="3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3" name="Freeform 315"/>
              <p:cNvSpPr>
                <a:spLocks/>
              </p:cNvSpPr>
              <p:nvPr/>
            </p:nvSpPr>
            <p:spPr bwMode="auto">
              <a:xfrm flipH="1">
                <a:off x="3792" y="2442"/>
                <a:ext cx="220" cy="39"/>
              </a:xfrm>
              <a:custGeom>
                <a:avLst/>
                <a:gdLst>
                  <a:gd name="T0" fmla="*/ 0 w 933"/>
                  <a:gd name="T1" fmla="*/ 36 h 114"/>
                  <a:gd name="T2" fmla="*/ 20 w 933"/>
                  <a:gd name="T3" fmla="*/ 41 h 114"/>
                  <a:gd name="T4" fmla="*/ 36 w 933"/>
                  <a:gd name="T5" fmla="*/ 41 h 114"/>
                  <a:gd name="T6" fmla="*/ 57 w 933"/>
                  <a:gd name="T7" fmla="*/ 46 h 114"/>
                  <a:gd name="T8" fmla="*/ 72 w 933"/>
                  <a:gd name="T9" fmla="*/ 41 h 114"/>
                  <a:gd name="T10" fmla="*/ 93 w 933"/>
                  <a:gd name="T11" fmla="*/ 41 h 114"/>
                  <a:gd name="T12" fmla="*/ 114 w 933"/>
                  <a:gd name="T13" fmla="*/ 31 h 114"/>
                  <a:gd name="T14" fmla="*/ 129 w 933"/>
                  <a:gd name="T15" fmla="*/ 26 h 114"/>
                  <a:gd name="T16" fmla="*/ 150 w 933"/>
                  <a:gd name="T17" fmla="*/ 15 h 114"/>
                  <a:gd name="T18" fmla="*/ 166 w 933"/>
                  <a:gd name="T19" fmla="*/ 10 h 114"/>
                  <a:gd name="T20" fmla="*/ 186 w 933"/>
                  <a:gd name="T21" fmla="*/ 10 h 114"/>
                  <a:gd name="T22" fmla="*/ 207 w 933"/>
                  <a:gd name="T23" fmla="*/ 0 h 114"/>
                  <a:gd name="T24" fmla="*/ 223 w 933"/>
                  <a:gd name="T25" fmla="*/ 0 h 114"/>
                  <a:gd name="T26" fmla="*/ 243 w 933"/>
                  <a:gd name="T27" fmla="*/ 0 h 114"/>
                  <a:gd name="T28" fmla="*/ 259 w 933"/>
                  <a:gd name="T29" fmla="*/ 5 h 114"/>
                  <a:gd name="T30" fmla="*/ 280 w 933"/>
                  <a:gd name="T31" fmla="*/ 15 h 114"/>
                  <a:gd name="T32" fmla="*/ 300 w 933"/>
                  <a:gd name="T33" fmla="*/ 31 h 114"/>
                  <a:gd name="T34" fmla="*/ 316 w 933"/>
                  <a:gd name="T35" fmla="*/ 62 h 114"/>
                  <a:gd name="T36" fmla="*/ 337 w 933"/>
                  <a:gd name="T37" fmla="*/ 103 h 114"/>
                  <a:gd name="T38" fmla="*/ 352 w 933"/>
                  <a:gd name="T39" fmla="*/ 114 h 114"/>
                  <a:gd name="T40" fmla="*/ 373 w 933"/>
                  <a:gd name="T41" fmla="*/ 114 h 114"/>
                  <a:gd name="T42" fmla="*/ 388 w 933"/>
                  <a:gd name="T43" fmla="*/ 109 h 114"/>
                  <a:gd name="T44" fmla="*/ 409 w 933"/>
                  <a:gd name="T45" fmla="*/ 98 h 114"/>
                  <a:gd name="T46" fmla="*/ 430 w 933"/>
                  <a:gd name="T47" fmla="*/ 98 h 114"/>
                  <a:gd name="T48" fmla="*/ 445 w 933"/>
                  <a:gd name="T49" fmla="*/ 88 h 114"/>
                  <a:gd name="T50" fmla="*/ 466 w 933"/>
                  <a:gd name="T51" fmla="*/ 78 h 114"/>
                  <a:gd name="T52" fmla="*/ 482 w 933"/>
                  <a:gd name="T53" fmla="*/ 72 h 114"/>
                  <a:gd name="T54" fmla="*/ 502 w 933"/>
                  <a:gd name="T55" fmla="*/ 67 h 114"/>
                  <a:gd name="T56" fmla="*/ 523 w 933"/>
                  <a:gd name="T57" fmla="*/ 62 h 114"/>
                  <a:gd name="T58" fmla="*/ 539 w 933"/>
                  <a:gd name="T59" fmla="*/ 57 h 114"/>
                  <a:gd name="T60" fmla="*/ 560 w 933"/>
                  <a:gd name="T61" fmla="*/ 52 h 114"/>
                  <a:gd name="T62" fmla="*/ 575 w 933"/>
                  <a:gd name="T63" fmla="*/ 52 h 114"/>
                  <a:gd name="T64" fmla="*/ 596 w 933"/>
                  <a:gd name="T65" fmla="*/ 52 h 114"/>
                  <a:gd name="T66" fmla="*/ 617 w 933"/>
                  <a:gd name="T67" fmla="*/ 46 h 114"/>
                  <a:gd name="T68" fmla="*/ 632 w 933"/>
                  <a:gd name="T69" fmla="*/ 46 h 114"/>
                  <a:gd name="T70" fmla="*/ 653 w 933"/>
                  <a:gd name="T71" fmla="*/ 46 h 114"/>
                  <a:gd name="T72" fmla="*/ 668 w 933"/>
                  <a:gd name="T73" fmla="*/ 46 h 114"/>
                  <a:gd name="T74" fmla="*/ 689 w 933"/>
                  <a:gd name="T75" fmla="*/ 52 h 114"/>
                  <a:gd name="T76" fmla="*/ 705 w 933"/>
                  <a:gd name="T77" fmla="*/ 52 h 114"/>
                  <a:gd name="T78" fmla="*/ 725 w 933"/>
                  <a:gd name="T79" fmla="*/ 52 h 114"/>
                  <a:gd name="T80" fmla="*/ 746 w 933"/>
                  <a:gd name="T81" fmla="*/ 46 h 114"/>
                  <a:gd name="T82" fmla="*/ 762 w 933"/>
                  <a:gd name="T83" fmla="*/ 46 h 114"/>
                  <a:gd name="T84" fmla="*/ 782 w 933"/>
                  <a:gd name="T85" fmla="*/ 52 h 114"/>
                  <a:gd name="T86" fmla="*/ 798 w 933"/>
                  <a:gd name="T87" fmla="*/ 46 h 114"/>
                  <a:gd name="T88" fmla="*/ 819 w 933"/>
                  <a:gd name="T89" fmla="*/ 46 h 114"/>
                  <a:gd name="T90" fmla="*/ 839 w 933"/>
                  <a:gd name="T91" fmla="*/ 46 h 114"/>
                  <a:gd name="T92" fmla="*/ 855 w 933"/>
                  <a:gd name="T93" fmla="*/ 46 h 114"/>
                  <a:gd name="T94" fmla="*/ 876 w 933"/>
                  <a:gd name="T95" fmla="*/ 41 h 114"/>
                  <a:gd name="T96" fmla="*/ 891 w 933"/>
                  <a:gd name="T97" fmla="*/ 36 h 114"/>
                  <a:gd name="T98" fmla="*/ 912 w 933"/>
                  <a:gd name="T99" fmla="*/ 36 h 114"/>
                  <a:gd name="T100" fmla="*/ 933 w 933"/>
                  <a:gd name="T101" fmla="*/ 3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14">
                    <a:moveTo>
                      <a:pt x="0" y="36"/>
                    </a:moveTo>
                    <a:lnTo>
                      <a:pt x="20" y="41"/>
                    </a:lnTo>
                    <a:lnTo>
                      <a:pt x="36" y="41"/>
                    </a:lnTo>
                    <a:lnTo>
                      <a:pt x="57" y="46"/>
                    </a:lnTo>
                    <a:lnTo>
                      <a:pt x="72" y="41"/>
                    </a:lnTo>
                    <a:lnTo>
                      <a:pt x="93" y="41"/>
                    </a:lnTo>
                    <a:lnTo>
                      <a:pt x="114" y="31"/>
                    </a:lnTo>
                    <a:lnTo>
                      <a:pt x="129" y="26"/>
                    </a:lnTo>
                    <a:lnTo>
                      <a:pt x="150" y="15"/>
                    </a:lnTo>
                    <a:lnTo>
                      <a:pt x="166" y="10"/>
                    </a:lnTo>
                    <a:lnTo>
                      <a:pt x="186" y="10"/>
                    </a:lnTo>
                    <a:lnTo>
                      <a:pt x="207" y="0"/>
                    </a:lnTo>
                    <a:lnTo>
                      <a:pt x="223" y="0"/>
                    </a:lnTo>
                    <a:lnTo>
                      <a:pt x="243" y="0"/>
                    </a:lnTo>
                    <a:lnTo>
                      <a:pt x="259" y="5"/>
                    </a:lnTo>
                    <a:lnTo>
                      <a:pt x="280" y="15"/>
                    </a:lnTo>
                    <a:lnTo>
                      <a:pt x="300" y="31"/>
                    </a:lnTo>
                    <a:lnTo>
                      <a:pt x="316" y="62"/>
                    </a:lnTo>
                    <a:lnTo>
                      <a:pt x="337" y="103"/>
                    </a:lnTo>
                    <a:lnTo>
                      <a:pt x="352" y="114"/>
                    </a:lnTo>
                    <a:lnTo>
                      <a:pt x="373" y="114"/>
                    </a:lnTo>
                    <a:lnTo>
                      <a:pt x="388" y="109"/>
                    </a:lnTo>
                    <a:lnTo>
                      <a:pt x="409" y="98"/>
                    </a:lnTo>
                    <a:lnTo>
                      <a:pt x="430" y="98"/>
                    </a:lnTo>
                    <a:lnTo>
                      <a:pt x="445" y="88"/>
                    </a:lnTo>
                    <a:lnTo>
                      <a:pt x="466" y="78"/>
                    </a:lnTo>
                    <a:lnTo>
                      <a:pt x="482" y="72"/>
                    </a:lnTo>
                    <a:lnTo>
                      <a:pt x="502" y="67"/>
                    </a:lnTo>
                    <a:lnTo>
                      <a:pt x="523" y="62"/>
                    </a:lnTo>
                    <a:lnTo>
                      <a:pt x="539" y="57"/>
                    </a:lnTo>
                    <a:lnTo>
                      <a:pt x="560" y="52"/>
                    </a:lnTo>
                    <a:lnTo>
                      <a:pt x="575" y="52"/>
                    </a:lnTo>
                    <a:lnTo>
                      <a:pt x="596" y="52"/>
                    </a:lnTo>
                    <a:lnTo>
                      <a:pt x="617" y="46"/>
                    </a:lnTo>
                    <a:lnTo>
                      <a:pt x="632" y="46"/>
                    </a:lnTo>
                    <a:lnTo>
                      <a:pt x="653" y="46"/>
                    </a:lnTo>
                    <a:lnTo>
                      <a:pt x="668" y="46"/>
                    </a:lnTo>
                    <a:lnTo>
                      <a:pt x="689" y="52"/>
                    </a:lnTo>
                    <a:lnTo>
                      <a:pt x="705" y="52"/>
                    </a:lnTo>
                    <a:lnTo>
                      <a:pt x="725" y="52"/>
                    </a:lnTo>
                    <a:lnTo>
                      <a:pt x="746" y="46"/>
                    </a:lnTo>
                    <a:lnTo>
                      <a:pt x="762" y="46"/>
                    </a:lnTo>
                    <a:lnTo>
                      <a:pt x="782" y="52"/>
                    </a:lnTo>
                    <a:lnTo>
                      <a:pt x="798" y="46"/>
                    </a:lnTo>
                    <a:lnTo>
                      <a:pt x="819" y="46"/>
                    </a:lnTo>
                    <a:lnTo>
                      <a:pt x="839" y="46"/>
                    </a:lnTo>
                    <a:lnTo>
                      <a:pt x="855" y="46"/>
                    </a:lnTo>
                    <a:lnTo>
                      <a:pt x="876" y="41"/>
                    </a:lnTo>
                    <a:lnTo>
                      <a:pt x="891" y="36"/>
                    </a:lnTo>
                    <a:lnTo>
                      <a:pt x="912" y="36"/>
                    </a:lnTo>
                    <a:lnTo>
                      <a:pt x="933" y="3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4" name="Freeform 316"/>
              <p:cNvSpPr>
                <a:spLocks/>
              </p:cNvSpPr>
              <p:nvPr/>
            </p:nvSpPr>
            <p:spPr bwMode="auto">
              <a:xfrm flipH="1">
                <a:off x="3792" y="2345"/>
                <a:ext cx="220" cy="45"/>
              </a:xfrm>
              <a:custGeom>
                <a:avLst/>
                <a:gdLst>
                  <a:gd name="T0" fmla="*/ 0 w 933"/>
                  <a:gd name="T1" fmla="*/ 63 h 135"/>
                  <a:gd name="T2" fmla="*/ 20 w 933"/>
                  <a:gd name="T3" fmla="*/ 68 h 135"/>
                  <a:gd name="T4" fmla="*/ 36 w 933"/>
                  <a:gd name="T5" fmla="*/ 68 h 135"/>
                  <a:gd name="T6" fmla="*/ 57 w 933"/>
                  <a:gd name="T7" fmla="*/ 68 h 135"/>
                  <a:gd name="T8" fmla="*/ 72 w 933"/>
                  <a:gd name="T9" fmla="*/ 63 h 135"/>
                  <a:gd name="T10" fmla="*/ 93 w 933"/>
                  <a:gd name="T11" fmla="*/ 52 h 135"/>
                  <a:gd name="T12" fmla="*/ 114 w 933"/>
                  <a:gd name="T13" fmla="*/ 32 h 135"/>
                  <a:gd name="T14" fmla="*/ 129 w 933"/>
                  <a:gd name="T15" fmla="*/ 21 h 135"/>
                  <a:gd name="T16" fmla="*/ 150 w 933"/>
                  <a:gd name="T17" fmla="*/ 6 h 135"/>
                  <a:gd name="T18" fmla="*/ 166 w 933"/>
                  <a:gd name="T19" fmla="*/ 0 h 135"/>
                  <a:gd name="T20" fmla="*/ 186 w 933"/>
                  <a:gd name="T21" fmla="*/ 0 h 135"/>
                  <a:gd name="T22" fmla="*/ 207 w 933"/>
                  <a:gd name="T23" fmla="*/ 6 h 135"/>
                  <a:gd name="T24" fmla="*/ 223 w 933"/>
                  <a:gd name="T25" fmla="*/ 21 h 135"/>
                  <a:gd name="T26" fmla="*/ 243 w 933"/>
                  <a:gd name="T27" fmla="*/ 47 h 135"/>
                  <a:gd name="T28" fmla="*/ 259 w 933"/>
                  <a:gd name="T29" fmla="*/ 73 h 135"/>
                  <a:gd name="T30" fmla="*/ 280 w 933"/>
                  <a:gd name="T31" fmla="*/ 104 h 135"/>
                  <a:gd name="T32" fmla="*/ 300 w 933"/>
                  <a:gd name="T33" fmla="*/ 125 h 135"/>
                  <a:gd name="T34" fmla="*/ 316 w 933"/>
                  <a:gd name="T35" fmla="*/ 135 h 135"/>
                  <a:gd name="T36" fmla="*/ 337 w 933"/>
                  <a:gd name="T37" fmla="*/ 135 h 135"/>
                  <a:gd name="T38" fmla="*/ 352 w 933"/>
                  <a:gd name="T39" fmla="*/ 125 h 135"/>
                  <a:gd name="T40" fmla="*/ 373 w 933"/>
                  <a:gd name="T41" fmla="*/ 120 h 135"/>
                  <a:gd name="T42" fmla="*/ 388 w 933"/>
                  <a:gd name="T43" fmla="*/ 115 h 135"/>
                  <a:gd name="T44" fmla="*/ 409 w 933"/>
                  <a:gd name="T45" fmla="*/ 109 h 135"/>
                  <a:gd name="T46" fmla="*/ 430 w 933"/>
                  <a:gd name="T47" fmla="*/ 99 h 135"/>
                  <a:gd name="T48" fmla="*/ 445 w 933"/>
                  <a:gd name="T49" fmla="*/ 94 h 135"/>
                  <a:gd name="T50" fmla="*/ 466 w 933"/>
                  <a:gd name="T51" fmla="*/ 94 h 135"/>
                  <a:gd name="T52" fmla="*/ 482 w 933"/>
                  <a:gd name="T53" fmla="*/ 89 h 135"/>
                  <a:gd name="T54" fmla="*/ 502 w 933"/>
                  <a:gd name="T55" fmla="*/ 83 h 135"/>
                  <a:gd name="T56" fmla="*/ 523 w 933"/>
                  <a:gd name="T57" fmla="*/ 78 h 135"/>
                  <a:gd name="T58" fmla="*/ 539 w 933"/>
                  <a:gd name="T59" fmla="*/ 73 h 135"/>
                  <a:gd name="T60" fmla="*/ 560 w 933"/>
                  <a:gd name="T61" fmla="*/ 73 h 135"/>
                  <a:gd name="T62" fmla="*/ 575 w 933"/>
                  <a:gd name="T63" fmla="*/ 78 h 135"/>
                  <a:gd name="T64" fmla="*/ 596 w 933"/>
                  <a:gd name="T65" fmla="*/ 73 h 135"/>
                  <a:gd name="T66" fmla="*/ 617 w 933"/>
                  <a:gd name="T67" fmla="*/ 73 h 135"/>
                  <a:gd name="T68" fmla="*/ 632 w 933"/>
                  <a:gd name="T69" fmla="*/ 73 h 135"/>
                  <a:gd name="T70" fmla="*/ 653 w 933"/>
                  <a:gd name="T71" fmla="*/ 73 h 135"/>
                  <a:gd name="T72" fmla="*/ 668 w 933"/>
                  <a:gd name="T73" fmla="*/ 68 h 135"/>
                  <a:gd name="T74" fmla="*/ 689 w 933"/>
                  <a:gd name="T75" fmla="*/ 68 h 135"/>
                  <a:gd name="T76" fmla="*/ 705 w 933"/>
                  <a:gd name="T77" fmla="*/ 68 h 135"/>
                  <a:gd name="T78" fmla="*/ 725 w 933"/>
                  <a:gd name="T79" fmla="*/ 68 h 135"/>
                  <a:gd name="T80" fmla="*/ 746 w 933"/>
                  <a:gd name="T81" fmla="*/ 68 h 135"/>
                  <a:gd name="T82" fmla="*/ 762 w 933"/>
                  <a:gd name="T83" fmla="*/ 68 h 135"/>
                  <a:gd name="T84" fmla="*/ 782 w 933"/>
                  <a:gd name="T85" fmla="*/ 63 h 135"/>
                  <a:gd name="T86" fmla="*/ 798 w 933"/>
                  <a:gd name="T87" fmla="*/ 63 h 135"/>
                  <a:gd name="T88" fmla="*/ 819 w 933"/>
                  <a:gd name="T89" fmla="*/ 63 h 135"/>
                  <a:gd name="T90" fmla="*/ 839 w 933"/>
                  <a:gd name="T91" fmla="*/ 63 h 135"/>
                  <a:gd name="T92" fmla="*/ 855 w 933"/>
                  <a:gd name="T93" fmla="*/ 63 h 135"/>
                  <a:gd name="T94" fmla="*/ 876 w 933"/>
                  <a:gd name="T95" fmla="*/ 58 h 135"/>
                  <a:gd name="T96" fmla="*/ 891 w 933"/>
                  <a:gd name="T97" fmla="*/ 52 h 135"/>
                  <a:gd name="T98" fmla="*/ 912 w 933"/>
                  <a:gd name="T99" fmla="*/ 52 h 135"/>
                  <a:gd name="T100" fmla="*/ 933 w 933"/>
                  <a:gd name="T101" fmla="*/ 5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5">
                    <a:moveTo>
                      <a:pt x="0" y="63"/>
                    </a:moveTo>
                    <a:lnTo>
                      <a:pt x="20" y="68"/>
                    </a:lnTo>
                    <a:lnTo>
                      <a:pt x="36" y="68"/>
                    </a:lnTo>
                    <a:lnTo>
                      <a:pt x="57" y="68"/>
                    </a:lnTo>
                    <a:lnTo>
                      <a:pt x="72" y="63"/>
                    </a:lnTo>
                    <a:lnTo>
                      <a:pt x="93" y="52"/>
                    </a:lnTo>
                    <a:lnTo>
                      <a:pt x="114" y="32"/>
                    </a:lnTo>
                    <a:lnTo>
                      <a:pt x="129" y="21"/>
                    </a:lnTo>
                    <a:lnTo>
                      <a:pt x="150" y="6"/>
                    </a:lnTo>
                    <a:lnTo>
                      <a:pt x="166" y="0"/>
                    </a:lnTo>
                    <a:lnTo>
                      <a:pt x="186" y="0"/>
                    </a:lnTo>
                    <a:lnTo>
                      <a:pt x="207" y="6"/>
                    </a:lnTo>
                    <a:lnTo>
                      <a:pt x="223" y="21"/>
                    </a:lnTo>
                    <a:lnTo>
                      <a:pt x="243" y="47"/>
                    </a:lnTo>
                    <a:lnTo>
                      <a:pt x="259" y="73"/>
                    </a:lnTo>
                    <a:lnTo>
                      <a:pt x="280" y="104"/>
                    </a:lnTo>
                    <a:lnTo>
                      <a:pt x="300" y="125"/>
                    </a:lnTo>
                    <a:lnTo>
                      <a:pt x="316" y="135"/>
                    </a:lnTo>
                    <a:lnTo>
                      <a:pt x="337" y="135"/>
                    </a:lnTo>
                    <a:lnTo>
                      <a:pt x="352" y="125"/>
                    </a:lnTo>
                    <a:lnTo>
                      <a:pt x="373" y="120"/>
                    </a:lnTo>
                    <a:lnTo>
                      <a:pt x="388" y="115"/>
                    </a:lnTo>
                    <a:lnTo>
                      <a:pt x="409" y="109"/>
                    </a:lnTo>
                    <a:lnTo>
                      <a:pt x="430" y="99"/>
                    </a:lnTo>
                    <a:lnTo>
                      <a:pt x="445" y="94"/>
                    </a:lnTo>
                    <a:lnTo>
                      <a:pt x="466" y="94"/>
                    </a:lnTo>
                    <a:lnTo>
                      <a:pt x="482" y="89"/>
                    </a:lnTo>
                    <a:lnTo>
                      <a:pt x="502" y="83"/>
                    </a:lnTo>
                    <a:lnTo>
                      <a:pt x="523" y="78"/>
                    </a:lnTo>
                    <a:lnTo>
                      <a:pt x="539" y="73"/>
                    </a:lnTo>
                    <a:lnTo>
                      <a:pt x="560" y="73"/>
                    </a:lnTo>
                    <a:lnTo>
                      <a:pt x="575" y="78"/>
                    </a:lnTo>
                    <a:lnTo>
                      <a:pt x="596" y="73"/>
                    </a:lnTo>
                    <a:lnTo>
                      <a:pt x="617" y="73"/>
                    </a:lnTo>
                    <a:lnTo>
                      <a:pt x="632" y="73"/>
                    </a:lnTo>
                    <a:lnTo>
                      <a:pt x="653" y="73"/>
                    </a:lnTo>
                    <a:lnTo>
                      <a:pt x="668" y="68"/>
                    </a:lnTo>
                    <a:lnTo>
                      <a:pt x="689" y="68"/>
                    </a:lnTo>
                    <a:lnTo>
                      <a:pt x="705" y="68"/>
                    </a:lnTo>
                    <a:lnTo>
                      <a:pt x="725" y="68"/>
                    </a:lnTo>
                    <a:lnTo>
                      <a:pt x="746" y="68"/>
                    </a:lnTo>
                    <a:lnTo>
                      <a:pt x="762" y="68"/>
                    </a:lnTo>
                    <a:lnTo>
                      <a:pt x="782" y="63"/>
                    </a:lnTo>
                    <a:lnTo>
                      <a:pt x="798" y="63"/>
                    </a:lnTo>
                    <a:lnTo>
                      <a:pt x="819" y="63"/>
                    </a:lnTo>
                    <a:lnTo>
                      <a:pt x="839" y="63"/>
                    </a:lnTo>
                    <a:lnTo>
                      <a:pt x="855" y="63"/>
                    </a:lnTo>
                    <a:lnTo>
                      <a:pt x="876" y="58"/>
                    </a:lnTo>
                    <a:lnTo>
                      <a:pt x="891" y="52"/>
                    </a:lnTo>
                    <a:lnTo>
                      <a:pt x="912" y="52"/>
                    </a:lnTo>
                    <a:lnTo>
                      <a:pt x="933" y="58"/>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5" name="Freeform 317"/>
              <p:cNvSpPr>
                <a:spLocks/>
              </p:cNvSpPr>
              <p:nvPr/>
            </p:nvSpPr>
            <p:spPr bwMode="auto">
              <a:xfrm flipH="1">
                <a:off x="3792" y="2345"/>
                <a:ext cx="220" cy="45"/>
              </a:xfrm>
              <a:custGeom>
                <a:avLst/>
                <a:gdLst>
                  <a:gd name="T0" fmla="*/ 0 w 933"/>
                  <a:gd name="T1" fmla="*/ 63 h 135"/>
                  <a:gd name="T2" fmla="*/ 20 w 933"/>
                  <a:gd name="T3" fmla="*/ 68 h 135"/>
                  <a:gd name="T4" fmla="*/ 36 w 933"/>
                  <a:gd name="T5" fmla="*/ 68 h 135"/>
                  <a:gd name="T6" fmla="*/ 57 w 933"/>
                  <a:gd name="T7" fmla="*/ 68 h 135"/>
                  <a:gd name="T8" fmla="*/ 72 w 933"/>
                  <a:gd name="T9" fmla="*/ 63 h 135"/>
                  <a:gd name="T10" fmla="*/ 93 w 933"/>
                  <a:gd name="T11" fmla="*/ 52 h 135"/>
                  <a:gd name="T12" fmla="*/ 114 w 933"/>
                  <a:gd name="T13" fmla="*/ 32 h 135"/>
                  <a:gd name="T14" fmla="*/ 129 w 933"/>
                  <a:gd name="T15" fmla="*/ 21 h 135"/>
                  <a:gd name="T16" fmla="*/ 150 w 933"/>
                  <a:gd name="T17" fmla="*/ 6 h 135"/>
                  <a:gd name="T18" fmla="*/ 166 w 933"/>
                  <a:gd name="T19" fmla="*/ 0 h 135"/>
                  <a:gd name="T20" fmla="*/ 186 w 933"/>
                  <a:gd name="T21" fmla="*/ 0 h 135"/>
                  <a:gd name="T22" fmla="*/ 207 w 933"/>
                  <a:gd name="T23" fmla="*/ 6 h 135"/>
                  <a:gd name="T24" fmla="*/ 223 w 933"/>
                  <a:gd name="T25" fmla="*/ 21 h 135"/>
                  <a:gd name="T26" fmla="*/ 243 w 933"/>
                  <a:gd name="T27" fmla="*/ 47 h 135"/>
                  <a:gd name="T28" fmla="*/ 259 w 933"/>
                  <a:gd name="T29" fmla="*/ 73 h 135"/>
                  <a:gd name="T30" fmla="*/ 280 w 933"/>
                  <a:gd name="T31" fmla="*/ 104 h 135"/>
                  <a:gd name="T32" fmla="*/ 300 w 933"/>
                  <a:gd name="T33" fmla="*/ 125 h 135"/>
                  <a:gd name="T34" fmla="*/ 316 w 933"/>
                  <a:gd name="T35" fmla="*/ 135 h 135"/>
                  <a:gd name="T36" fmla="*/ 337 w 933"/>
                  <a:gd name="T37" fmla="*/ 135 h 135"/>
                  <a:gd name="T38" fmla="*/ 352 w 933"/>
                  <a:gd name="T39" fmla="*/ 125 h 135"/>
                  <a:gd name="T40" fmla="*/ 373 w 933"/>
                  <a:gd name="T41" fmla="*/ 120 h 135"/>
                  <a:gd name="T42" fmla="*/ 388 w 933"/>
                  <a:gd name="T43" fmla="*/ 115 h 135"/>
                  <a:gd name="T44" fmla="*/ 409 w 933"/>
                  <a:gd name="T45" fmla="*/ 109 h 135"/>
                  <a:gd name="T46" fmla="*/ 430 w 933"/>
                  <a:gd name="T47" fmla="*/ 99 h 135"/>
                  <a:gd name="T48" fmla="*/ 445 w 933"/>
                  <a:gd name="T49" fmla="*/ 94 h 135"/>
                  <a:gd name="T50" fmla="*/ 466 w 933"/>
                  <a:gd name="T51" fmla="*/ 94 h 135"/>
                  <a:gd name="T52" fmla="*/ 482 w 933"/>
                  <a:gd name="T53" fmla="*/ 89 h 135"/>
                  <a:gd name="T54" fmla="*/ 502 w 933"/>
                  <a:gd name="T55" fmla="*/ 83 h 135"/>
                  <a:gd name="T56" fmla="*/ 523 w 933"/>
                  <a:gd name="T57" fmla="*/ 78 h 135"/>
                  <a:gd name="T58" fmla="*/ 539 w 933"/>
                  <a:gd name="T59" fmla="*/ 73 h 135"/>
                  <a:gd name="T60" fmla="*/ 560 w 933"/>
                  <a:gd name="T61" fmla="*/ 73 h 135"/>
                  <a:gd name="T62" fmla="*/ 575 w 933"/>
                  <a:gd name="T63" fmla="*/ 78 h 135"/>
                  <a:gd name="T64" fmla="*/ 596 w 933"/>
                  <a:gd name="T65" fmla="*/ 73 h 135"/>
                  <a:gd name="T66" fmla="*/ 617 w 933"/>
                  <a:gd name="T67" fmla="*/ 73 h 135"/>
                  <a:gd name="T68" fmla="*/ 632 w 933"/>
                  <a:gd name="T69" fmla="*/ 73 h 135"/>
                  <a:gd name="T70" fmla="*/ 653 w 933"/>
                  <a:gd name="T71" fmla="*/ 73 h 135"/>
                  <a:gd name="T72" fmla="*/ 668 w 933"/>
                  <a:gd name="T73" fmla="*/ 68 h 135"/>
                  <a:gd name="T74" fmla="*/ 689 w 933"/>
                  <a:gd name="T75" fmla="*/ 68 h 135"/>
                  <a:gd name="T76" fmla="*/ 705 w 933"/>
                  <a:gd name="T77" fmla="*/ 68 h 135"/>
                  <a:gd name="T78" fmla="*/ 725 w 933"/>
                  <a:gd name="T79" fmla="*/ 68 h 135"/>
                  <a:gd name="T80" fmla="*/ 746 w 933"/>
                  <a:gd name="T81" fmla="*/ 68 h 135"/>
                  <a:gd name="T82" fmla="*/ 762 w 933"/>
                  <a:gd name="T83" fmla="*/ 68 h 135"/>
                  <a:gd name="T84" fmla="*/ 782 w 933"/>
                  <a:gd name="T85" fmla="*/ 63 h 135"/>
                  <a:gd name="T86" fmla="*/ 798 w 933"/>
                  <a:gd name="T87" fmla="*/ 63 h 135"/>
                  <a:gd name="T88" fmla="*/ 819 w 933"/>
                  <a:gd name="T89" fmla="*/ 63 h 135"/>
                  <a:gd name="T90" fmla="*/ 839 w 933"/>
                  <a:gd name="T91" fmla="*/ 63 h 135"/>
                  <a:gd name="T92" fmla="*/ 855 w 933"/>
                  <a:gd name="T93" fmla="*/ 63 h 135"/>
                  <a:gd name="T94" fmla="*/ 876 w 933"/>
                  <a:gd name="T95" fmla="*/ 58 h 135"/>
                  <a:gd name="T96" fmla="*/ 891 w 933"/>
                  <a:gd name="T97" fmla="*/ 52 h 135"/>
                  <a:gd name="T98" fmla="*/ 912 w 933"/>
                  <a:gd name="T99" fmla="*/ 52 h 135"/>
                  <a:gd name="T100" fmla="*/ 933 w 933"/>
                  <a:gd name="T101" fmla="*/ 5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5">
                    <a:moveTo>
                      <a:pt x="0" y="63"/>
                    </a:moveTo>
                    <a:lnTo>
                      <a:pt x="20" y="68"/>
                    </a:lnTo>
                    <a:lnTo>
                      <a:pt x="36" y="68"/>
                    </a:lnTo>
                    <a:lnTo>
                      <a:pt x="57" y="68"/>
                    </a:lnTo>
                    <a:lnTo>
                      <a:pt x="72" y="63"/>
                    </a:lnTo>
                    <a:lnTo>
                      <a:pt x="93" y="52"/>
                    </a:lnTo>
                    <a:lnTo>
                      <a:pt x="114" y="32"/>
                    </a:lnTo>
                    <a:lnTo>
                      <a:pt x="129" y="21"/>
                    </a:lnTo>
                    <a:lnTo>
                      <a:pt x="150" y="6"/>
                    </a:lnTo>
                    <a:lnTo>
                      <a:pt x="166" y="0"/>
                    </a:lnTo>
                    <a:lnTo>
                      <a:pt x="186" y="0"/>
                    </a:lnTo>
                    <a:lnTo>
                      <a:pt x="207" y="6"/>
                    </a:lnTo>
                    <a:lnTo>
                      <a:pt x="223" y="21"/>
                    </a:lnTo>
                    <a:lnTo>
                      <a:pt x="243" y="47"/>
                    </a:lnTo>
                    <a:lnTo>
                      <a:pt x="259" y="73"/>
                    </a:lnTo>
                    <a:lnTo>
                      <a:pt x="280" y="104"/>
                    </a:lnTo>
                    <a:lnTo>
                      <a:pt x="300" y="125"/>
                    </a:lnTo>
                    <a:lnTo>
                      <a:pt x="316" y="135"/>
                    </a:lnTo>
                    <a:lnTo>
                      <a:pt x="337" y="135"/>
                    </a:lnTo>
                    <a:lnTo>
                      <a:pt x="352" y="125"/>
                    </a:lnTo>
                    <a:lnTo>
                      <a:pt x="373" y="120"/>
                    </a:lnTo>
                    <a:lnTo>
                      <a:pt x="388" y="115"/>
                    </a:lnTo>
                    <a:lnTo>
                      <a:pt x="409" y="109"/>
                    </a:lnTo>
                    <a:lnTo>
                      <a:pt x="430" y="99"/>
                    </a:lnTo>
                    <a:lnTo>
                      <a:pt x="445" y="94"/>
                    </a:lnTo>
                    <a:lnTo>
                      <a:pt x="466" y="94"/>
                    </a:lnTo>
                    <a:lnTo>
                      <a:pt x="482" y="89"/>
                    </a:lnTo>
                    <a:lnTo>
                      <a:pt x="502" y="83"/>
                    </a:lnTo>
                    <a:lnTo>
                      <a:pt x="523" y="78"/>
                    </a:lnTo>
                    <a:lnTo>
                      <a:pt x="539" y="73"/>
                    </a:lnTo>
                    <a:lnTo>
                      <a:pt x="560" y="73"/>
                    </a:lnTo>
                    <a:lnTo>
                      <a:pt x="575" y="78"/>
                    </a:lnTo>
                    <a:lnTo>
                      <a:pt x="596" y="73"/>
                    </a:lnTo>
                    <a:lnTo>
                      <a:pt x="617" y="73"/>
                    </a:lnTo>
                    <a:lnTo>
                      <a:pt x="632" y="73"/>
                    </a:lnTo>
                    <a:lnTo>
                      <a:pt x="653" y="73"/>
                    </a:lnTo>
                    <a:lnTo>
                      <a:pt x="668" y="68"/>
                    </a:lnTo>
                    <a:lnTo>
                      <a:pt x="689" y="68"/>
                    </a:lnTo>
                    <a:lnTo>
                      <a:pt x="705" y="68"/>
                    </a:lnTo>
                    <a:lnTo>
                      <a:pt x="725" y="68"/>
                    </a:lnTo>
                    <a:lnTo>
                      <a:pt x="746" y="68"/>
                    </a:lnTo>
                    <a:lnTo>
                      <a:pt x="762" y="68"/>
                    </a:lnTo>
                    <a:lnTo>
                      <a:pt x="782" y="63"/>
                    </a:lnTo>
                    <a:lnTo>
                      <a:pt x="798" y="63"/>
                    </a:lnTo>
                    <a:lnTo>
                      <a:pt x="819" y="63"/>
                    </a:lnTo>
                    <a:lnTo>
                      <a:pt x="839" y="63"/>
                    </a:lnTo>
                    <a:lnTo>
                      <a:pt x="855" y="63"/>
                    </a:lnTo>
                    <a:lnTo>
                      <a:pt x="876" y="58"/>
                    </a:lnTo>
                    <a:lnTo>
                      <a:pt x="891" y="52"/>
                    </a:lnTo>
                    <a:lnTo>
                      <a:pt x="912" y="52"/>
                    </a:lnTo>
                    <a:lnTo>
                      <a:pt x="933" y="58"/>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6" name="Freeform 318"/>
              <p:cNvSpPr>
                <a:spLocks/>
              </p:cNvSpPr>
              <p:nvPr/>
            </p:nvSpPr>
            <p:spPr bwMode="auto">
              <a:xfrm flipH="1">
                <a:off x="3792" y="2241"/>
                <a:ext cx="220" cy="47"/>
              </a:xfrm>
              <a:custGeom>
                <a:avLst/>
                <a:gdLst>
                  <a:gd name="T0" fmla="*/ 0 w 933"/>
                  <a:gd name="T1" fmla="*/ 83 h 140"/>
                  <a:gd name="T2" fmla="*/ 20 w 933"/>
                  <a:gd name="T3" fmla="*/ 89 h 140"/>
                  <a:gd name="T4" fmla="*/ 36 w 933"/>
                  <a:gd name="T5" fmla="*/ 89 h 140"/>
                  <a:gd name="T6" fmla="*/ 57 w 933"/>
                  <a:gd name="T7" fmla="*/ 89 h 140"/>
                  <a:gd name="T8" fmla="*/ 72 w 933"/>
                  <a:gd name="T9" fmla="*/ 78 h 140"/>
                  <a:gd name="T10" fmla="*/ 93 w 933"/>
                  <a:gd name="T11" fmla="*/ 58 h 140"/>
                  <a:gd name="T12" fmla="*/ 114 w 933"/>
                  <a:gd name="T13" fmla="*/ 32 h 140"/>
                  <a:gd name="T14" fmla="*/ 129 w 933"/>
                  <a:gd name="T15" fmla="*/ 6 h 140"/>
                  <a:gd name="T16" fmla="*/ 150 w 933"/>
                  <a:gd name="T17" fmla="*/ 0 h 140"/>
                  <a:gd name="T18" fmla="*/ 166 w 933"/>
                  <a:gd name="T19" fmla="*/ 11 h 140"/>
                  <a:gd name="T20" fmla="*/ 186 w 933"/>
                  <a:gd name="T21" fmla="*/ 37 h 140"/>
                  <a:gd name="T22" fmla="*/ 207 w 933"/>
                  <a:gd name="T23" fmla="*/ 73 h 140"/>
                  <a:gd name="T24" fmla="*/ 223 w 933"/>
                  <a:gd name="T25" fmla="*/ 104 h 140"/>
                  <a:gd name="T26" fmla="*/ 243 w 933"/>
                  <a:gd name="T27" fmla="*/ 120 h 140"/>
                  <a:gd name="T28" fmla="*/ 259 w 933"/>
                  <a:gd name="T29" fmla="*/ 135 h 140"/>
                  <a:gd name="T30" fmla="*/ 280 w 933"/>
                  <a:gd name="T31" fmla="*/ 140 h 140"/>
                  <a:gd name="T32" fmla="*/ 300 w 933"/>
                  <a:gd name="T33" fmla="*/ 140 h 140"/>
                  <a:gd name="T34" fmla="*/ 316 w 933"/>
                  <a:gd name="T35" fmla="*/ 140 h 140"/>
                  <a:gd name="T36" fmla="*/ 337 w 933"/>
                  <a:gd name="T37" fmla="*/ 135 h 140"/>
                  <a:gd name="T38" fmla="*/ 352 w 933"/>
                  <a:gd name="T39" fmla="*/ 135 h 140"/>
                  <a:gd name="T40" fmla="*/ 373 w 933"/>
                  <a:gd name="T41" fmla="*/ 125 h 140"/>
                  <a:gd name="T42" fmla="*/ 388 w 933"/>
                  <a:gd name="T43" fmla="*/ 120 h 140"/>
                  <a:gd name="T44" fmla="*/ 409 w 933"/>
                  <a:gd name="T45" fmla="*/ 120 h 140"/>
                  <a:gd name="T46" fmla="*/ 430 w 933"/>
                  <a:gd name="T47" fmla="*/ 115 h 140"/>
                  <a:gd name="T48" fmla="*/ 445 w 933"/>
                  <a:gd name="T49" fmla="*/ 109 h 140"/>
                  <a:gd name="T50" fmla="*/ 466 w 933"/>
                  <a:gd name="T51" fmla="*/ 109 h 140"/>
                  <a:gd name="T52" fmla="*/ 482 w 933"/>
                  <a:gd name="T53" fmla="*/ 104 h 140"/>
                  <a:gd name="T54" fmla="*/ 502 w 933"/>
                  <a:gd name="T55" fmla="*/ 109 h 140"/>
                  <a:gd name="T56" fmla="*/ 523 w 933"/>
                  <a:gd name="T57" fmla="*/ 109 h 140"/>
                  <a:gd name="T58" fmla="*/ 539 w 933"/>
                  <a:gd name="T59" fmla="*/ 115 h 140"/>
                  <a:gd name="T60" fmla="*/ 560 w 933"/>
                  <a:gd name="T61" fmla="*/ 115 h 140"/>
                  <a:gd name="T62" fmla="*/ 575 w 933"/>
                  <a:gd name="T63" fmla="*/ 115 h 140"/>
                  <a:gd name="T64" fmla="*/ 596 w 933"/>
                  <a:gd name="T65" fmla="*/ 109 h 140"/>
                  <a:gd name="T66" fmla="*/ 617 w 933"/>
                  <a:gd name="T67" fmla="*/ 104 h 140"/>
                  <a:gd name="T68" fmla="*/ 632 w 933"/>
                  <a:gd name="T69" fmla="*/ 99 h 140"/>
                  <a:gd name="T70" fmla="*/ 653 w 933"/>
                  <a:gd name="T71" fmla="*/ 99 h 140"/>
                  <a:gd name="T72" fmla="*/ 668 w 933"/>
                  <a:gd name="T73" fmla="*/ 94 h 140"/>
                  <a:gd name="T74" fmla="*/ 689 w 933"/>
                  <a:gd name="T75" fmla="*/ 94 h 140"/>
                  <a:gd name="T76" fmla="*/ 705 w 933"/>
                  <a:gd name="T77" fmla="*/ 94 h 140"/>
                  <a:gd name="T78" fmla="*/ 725 w 933"/>
                  <a:gd name="T79" fmla="*/ 99 h 140"/>
                  <a:gd name="T80" fmla="*/ 746 w 933"/>
                  <a:gd name="T81" fmla="*/ 99 h 140"/>
                  <a:gd name="T82" fmla="*/ 762 w 933"/>
                  <a:gd name="T83" fmla="*/ 94 h 140"/>
                  <a:gd name="T84" fmla="*/ 782 w 933"/>
                  <a:gd name="T85" fmla="*/ 94 h 140"/>
                  <a:gd name="T86" fmla="*/ 798 w 933"/>
                  <a:gd name="T87" fmla="*/ 89 h 140"/>
                  <a:gd name="T88" fmla="*/ 819 w 933"/>
                  <a:gd name="T89" fmla="*/ 89 h 140"/>
                  <a:gd name="T90" fmla="*/ 839 w 933"/>
                  <a:gd name="T91" fmla="*/ 89 h 140"/>
                  <a:gd name="T92" fmla="*/ 855 w 933"/>
                  <a:gd name="T93" fmla="*/ 89 h 140"/>
                  <a:gd name="T94" fmla="*/ 876 w 933"/>
                  <a:gd name="T95" fmla="*/ 89 h 140"/>
                  <a:gd name="T96" fmla="*/ 891 w 933"/>
                  <a:gd name="T97" fmla="*/ 94 h 140"/>
                  <a:gd name="T98" fmla="*/ 912 w 933"/>
                  <a:gd name="T99" fmla="*/ 94 h 140"/>
                  <a:gd name="T100" fmla="*/ 933 w 933"/>
                  <a:gd name="T101" fmla="*/ 8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40">
                    <a:moveTo>
                      <a:pt x="0" y="83"/>
                    </a:moveTo>
                    <a:lnTo>
                      <a:pt x="20" y="89"/>
                    </a:lnTo>
                    <a:lnTo>
                      <a:pt x="36" y="89"/>
                    </a:lnTo>
                    <a:lnTo>
                      <a:pt x="57" y="89"/>
                    </a:lnTo>
                    <a:lnTo>
                      <a:pt x="72" y="78"/>
                    </a:lnTo>
                    <a:lnTo>
                      <a:pt x="93" y="58"/>
                    </a:lnTo>
                    <a:lnTo>
                      <a:pt x="114" y="32"/>
                    </a:lnTo>
                    <a:lnTo>
                      <a:pt x="129" y="6"/>
                    </a:lnTo>
                    <a:lnTo>
                      <a:pt x="150" y="0"/>
                    </a:lnTo>
                    <a:lnTo>
                      <a:pt x="166" y="11"/>
                    </a:lnTo>
                    <a:lnTo>
                      <a:pt x="186" y="37"/>
                    </a:lnTo>
                    <a:lnTo>
                      <a:pt x="207" y="73"/>
                    </a:lnTo>
                    <a:lnTo>
                      <a:pt x="223" y="104"/>
                    </a:lnTo>
                    <a:lnTo>
                      <a:pt x="243" y="120"/>
                    </a:lnTo>
                    <a:lnTo>
                      <a:pt x="259" y="135"/>
                    </a:lnTo>
                    <a:lnTo>
                      <a:pt x="280" y="140"/>
                    </a:lnTo>
                    <a:lnTo>
                      <a:pt x="300" y="140"/>
                    </a:lnTo>
                    <a:lnTo>
                      <a:pt x="316" y="140"/>
                    </a:lnTo>
                    <a:lnTo>
                      <a:pt x="337" y="135"/>
                    </a:lnTo>
                    <a:lnTo>
                      <a:pt x="352" y="135"/>
                    </a:lnTo>
                    <a:lnTo>
                      <a:pt x="373" y="125"/>
                    </a:lnTo>
                    <a:lnTo>
                      <a:pt x="388" y="120"/>
                    </a:lnTo>
                    <a:lnTo>
                      <a:pt x="409" y="120"/>
                    </a:lnTo>
                    <a:lnTo>
                      <a:pt x="430" y="115"/>
                    </a:lnTo>
                    <a:lnTo>
                      <a:pt x="445" y="109"/>
                    </a:lnTo>
                    <a:lnTo>
                      <a:pt x="466" y="109"/>
                    </a:lnTo>
                    <a:lnTo>
                      <a:pt x="482" y="104"/>
                    </a:lnTo>
                    <a:lnTo>
                      <a:pt x="502" y="109"/>
                    </a:lnTo>
                    <a:lnTo>
                      <a:pt x="523" y="109"/>
                    </a:lnTo>
                    <a:lnTo>
                      <a:pt x="539" y="115"/>
                    </a:lnTo>
                    <a:lnTo>
                      <a:pt x="560" y="115"/>
                    </a:lnTo>
                    <a:lnTo>
                      <a:pt x="575" y="115"/>
                    </a:lnTo>
                    <a:lnTo>
                      <a:pt x="596" y="109"/>
                    </a:lnTo>
                    <a:lnTo>
                      <a:pt x="617" y="104"/>
                    </a:lnTo>
                    <a:lnTo>
                      <a:pt x="632" y="99"/>
                    </a:lnTo>
                    <a:lnTo>
                      <a:pt x="653" y="99"/>
                    </a:lnTo>
                    <a:lnTo>
                      <a:pt x="668" y="94"/>
                    </a:lnTo>
                    <a:lnTo>
                      <a:pt x="689" y="94"/>
                    </a:lnTo>
                    <a:lnTo>
                      <a:pt x="705" y="94"/>
                    </a:lnTo>
                    <a:lnTo>
                      <a:pt x="725" y="99"/>
                    </a:lnTo>
                    <a:lnTo>
                      <a:pt x="746" y="99"/>
                    </a:lnTo>
                    <a:lnTo>
                      <a:pt x="762" y="94"/>
                    </a:lnTo>
                    <a:lnTo>
                      <a:pt x="782" y="94"/>
                    </a:lnTo>
                    <a:lnTo>
                      <a:pt x="798" y="89"/>
                    </a:lnTo>
                    <a:lnTo>
                      <a:pt x="819" y="89"/>
                    </a:lnTo>
                    <a:lnTo>
                      <a:pt x="839" y="89"/>
                    </a:lnTo>
                    <a:lnTo>
                      <a:pt x="855" y="89"/>
                    </a:lnTo>
                    <a:lnTo>
                      <a:pt x="876" y="89"/>
                    </a:lnTo>
                    <a:lnTo>
                      <a:pt x="891" y="94"/>
                    </a:lnTo>
                    <a:lnTo>
                      <a:pt x="912" y="94"/>
                    </a:lnTo>
                    <a:lnTo>
                      <a:pt x="933" y="8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7" name="Freeform 319"/>
              <p:cNvSpPr>
                <a:spLocks/>
              </p:cNvSpPr>
              <p:nvPr/>
            </p:nvSpPr>
            <p:spPr bwMode="auto">
              <a:xfrm flipH="1">
                <a:off x="3792" y="2241"/>
                <a:ext cx="220" cy="47"/>
              </a:xfrm>
              <a:custGeom>
                <a:avLst/>
                <a:gdLst>
                  <a:gd name="T0" fmla="*/ 0 w 933"/>
                  <a:gd name="T1" fmla="*/ 83 h 140"/>
                  <a:gd name="T2" fmla="*/ 20 w 933"/>
                  <a:gd name="T3" fmla="*/ 89 h 140"/>
                  <a:gd name="T4" fmla="*/ 36 w 933"/>
                  <a:gd name="T5" fmla="*/ 89 h 140"/>
                  <a:gd name="T6" fmla="*/ 57 w 933"/>
                  <a:gd name="T7" fmla="*/ 89 h 140"/>
                  <a:gd name="T8" fmla="*/ 72 w 933"/>
                  <a:gd name="T9" fmla="*/ 78 h 140"/>
                  <a:gd name="T10" fmla="*/ 93 w 933"/>
                  <a:gd name="T11" fmla="*/ 58 h 140"/>
                  <a:gd name="T12" fmla="*/ 114 w 933"/>
                  <a:gd name="T13" fmla="*/ 32 h 140"/>
                  <a:gd name="T14" fmla="*/ 129 w 933"/>
                  <a:gd name="T15" fmla="*/ 6 h 140"/>
                  <a:gd name="T16" fmla="*/ 150 w 933"/>
                  <a:gd name="T17" fmla="*/ 0 h 140"/>
                  <a:gd name="T18" fmla="*/ 166 w 933"/>
                  <a:gd name="T19" fmla="*/ 11 h 140"/>
                  <a:gd name="T20" fmla="*/ 186 w 933"/>
                  <a:gd name="T21" fmla="*/ 37 h 140"/>
                  <a:gd name="T22" fmla="*/ 207 w 933"/>
                  <a:gd name="T23" fmla="*/ 73 h 140"/>
                  <a:gd name="T24" fmla="*/ 223 w 933"/>
                  <a:gd name="T25" fmla="*/ 104 h 140"/>
                  <a:gd name="T26" fmla="*/ 243 w 933"/>
                  <a:gd name="T27" fmla="*/ 120 h 140"/>
                  <a:gd name="T28" fmla="*/ 259 w 933"/>
                  <a:gd name="T29" fmla="*/ 135 h 140"/>
                  <a:gd name="T30" fmla="*/ 280 w 933"/>
                  <a:gd name="T31" fmla="*/ 140 h 140"/>
                  <a:gd name="T32" fmla="*/ 300 w 933"/>
                  <a:gd name="T33" fmla="*/ 140 h 140"/>
                  <a:gd name="T34" fmla="*/ 316 w 933"/>
                  <a:gd name="T35" fmla="*/ 140 h 140"/>
                  <a:gd name="T36" fmla="*/ 337 w 933"/>
                  <a:gd name="T37" fmla="*/ 135 h 140"/>
                  <a:gd name="T38" fmla="*/ 352 w 933"/>
                  <a:gd name="T39" fmla="*/ 135 h 140"/>
                  <a:gd name="T40" fmla="*/ 373 w 933"/>
                  <a:gd name="T41" fmla="*/ 125 h 140"/>
                  <a:gd name="T42" fmla="*/ 388 w 933"/>
                  <a:gd name="T43" fmla="*/ 120 h 140"/>
                  <a:gd name="T44" fmla="*/ 409 w 933"/>
                  <a:gd name="T45" fmla="*/ 120 h 140"/>
                  <a:gd name="T46" fmla="*/ 430 w 933"/>
                  <a:gd name="T47" fmla="*/ 115 h 140"/>
                  <a:gd name="T48" fmla="*/ 445 w 933"/>
                  <a:gd name="T49" fmla="*/ 109 h 140"/>
                  <a:gd name="T50" fmla="*/ 466 w 933"/>
                  <a:gd name="T51" fmla="*/ 109 h 140"/>
                  <a:gd name="T52" fmla="*/ 482 w 933"/>
                  <a:gd name="T53" fmla="*/ 104 h 140"/>
                  <a:gd name="T54" fmla="*/ 502 w 933"/>
                  <a:gd name="T55" fmla="*/ 109 h 140"/>
                  <a:gd name="T56" fmla="*/ 523 w 933"/>
                  <a:gd name="T57" fmla="*/ 109 h 140"/>
                  <a:gd name="T58" fmla="*/ 539 w 933"/>
                  <a:gd name="T59" fmla="*/ 115 h 140"/>
                  <a:gd name="T60" fmla="*/ 560 w 933"/>
                  <a:gd name="T61" fmla="*/ 115 h 140"/>
                  <a:gd name="T62" fmla="*/ 575 w 933"/>
                  <a:gd name="T63" fmla="*/ 115 h 140"/>
                  <a:gd name="T64" fmla="*/ 596 w 933"/>
                  <a:gd name="T65" fmla="*/ 109 h 140"/>
                  <a:gd name="T66" fmla="*/ 617 w 933"/>
                  <a:gd name="T67" fmla="*/ 104 h 140"/>
                  <a:gd name="T68" fmla="*/ 632 w 933"/>
                  <a:gd name="T69" fmla="*/ 99 h 140"/>
                  <a:gd name="T70" fmla="*/ 653 w 933"/>
                  <a:gd name="T71" fmla="*/ 99 h 140"/>
                  <a:gd name="T72" fmla="*/ 668 w 933"/>
                  <a:gd name="T73" fmla="*/ 94 h 140"/>
                  <a:gd name="T74" fmla="*/ 689 w 933"/>
                  <a:gd name="T75" fmla="*/ 94 h 140"/>
                  <a:gd name="T76" fmla="*/ 705 w 933"/>
                  <a:gd name="T77" fmla="*/ 94 h 140"/>
                  <a:gd name="T78" fmla="*/ 725 w 933"/>
                  <a:gd name="T79" fmla="*/ 99 h 140"/>
                  <a:gd name="T80" fmla="*/ 746 w 933"/>
                  <a:gd name="T81" fmla="*/ 99 h 140"/>
                  <a:gd name="T82" fmla="*/ 762 w 933"/>
                  <a:gd name="T83" fmla="*/ 94 h 140"/>
                  <a:gd name="T84" fmla="*/ 782 w 933"/>
                  <a:gd name="T85" fmla="*/ 94 h 140"/>
                  <a:gd name="T86" fmla="*/ 798 w 933"/>
                  <a:gd name="T87" fmla="*/ 89 h 140"/>
                  <a:gd name="T88" fmla="*/ 819 w 933"/>
                  <a:gd name="T89" fmla="*/ 89 h 140"/>
                  <a:gd name="T90" fmla="*/ 839 w 933"/>
                  <a:gd name="T91" fmla="*/ 89 h 140"/>
                  <a:gd name="T92" fmla="*/ 855 w 933"/>
                  <a:gd name="T93" fmla="*/ 89 h 140"/>
                  <a:gd name="T94" fmla="*/ 876 w 933"/>
                  <a:gd name="T95" fmla="*/ 89 h 140"/>
                  <a:gd name="T96" fmla="*/ 891 w 933"/>
                  <a:gd name="T97" fmla="*/ 94 h 140"/>
                  <a:gd name="T98" fmla="*/ 912 w 933"/>
                  <a:gd name="T99" fmla="*/ 94 h 140"/>
                  <a:gd name="T100" fmla="*/ 933 w 933"/>
                  <a:gd name="T101" fmla="*/ 8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40">
                    <a:moveTo>
                      <a:pt x="0" y="83"/>
                    </a:moveTo>
                    <a:lnTo>
                      <a:pt x="20" y="89"/>
                    </a:lnTo>
                    <a:lnTo>
                      <a:pt x="36" y="89"/>
                    </a:lnTo>
                    <a:lnTo>
                      <a:pt x="57" y="89"/>
                    </a:lnTo>
                    <a:lnTo>
                      <a:pt x="72" y="78"/>
                    </a:lnTo>
                    <a:lnTo>
                      <a:pt x="93" y="58"/>
                    </a:lnTo>
                    <a:lnTo>
                      <a:pt x="114" y="32"/>
                    </a:lnTo>
                    <a:lnTo>
                      <a:pt x="129" y="6"/>
                    </a:lnTo>
                    <a:lnTo>
                      <a:pt x="150" y="0"/>
                    </a:lnTo>
                    <a:lnTo>
                      <a:pt x="166" y="11"/>
                    </a:lnTo>
                    <a:lnTo>
                      <a:pt x="186" y="37"/>
                    </a:lnTo>
                    <a:lnTo>
                      <a:pt x="207" y="73"/>
                    </a:lnTo>
                    <a:lnTo>
                      <a:pt x="223" y="104"/>
                    </a:lnTo>
                    <a:lnTo>
                      <a:pt x="243" y="120"/>
                    </a:lnTo>
                    <a:lnTo>
                      <a:pt x="259" y="135"/>
                    </a:lnTo>
                    <a:lnTo>
                      <a:pt x="280" y="140"/>
                    </a:lnTo>
                    <a:lnTo>
                      <a:pt x="300" y="140"/>
                    </a:lnTo>
                    <a:lnTo>
                      <a:pt x="316" y="140"/>
                    </a:lnTo>
                    <a:lnTo>
                      <a:pt x="337" y="135"/>
                    </a:lnTo>
                    <a:lnTo>
                      <a:pt x="352" y="135"/>
                    </a:lnTo>
                    <a:lnTo>
                      <a:pt x="373" y="125"/>
                    </a:lnTo>
                    <a:lnTo>
                      <a:pt x="388" y="120"/>
                    </a:lnTo>
                    <a:lnTo>
                      <a:pt x="409" y="120"/>
                    </a:lnTo>
                    <a:lnTo>
                      <a:pt x="430" y="115"/>
                    </a:lnTo>
                    <a:lnTo>
                      <a:pt x="445" y="109"/>
                    </a:lnTo>
                    <a:lnTo>
                      <a:pt x="466" y="109"/>
                    </a:lnTo>
                    <a:lnTo>
                      <a:pt x="482" y="104"/>
                    </a:lnTo>
                    <a:lnTo>
                      <a:pt x="502" y="109"/>
                    </a:lnTo>
                    <a:lnTo>
                      <a:pt x="523" y="109"/>
                    </a:lnTo>
                    <a:lnTo>
                      <a:pt x="539" y="115"/>
                    </a:lnTo>
                    <a:lnTo>
                      <a:pt x="560" y="115"/>
                    </a:lnTo>
                    <a:lnTo>
                      <a:pt x="575" y="115"/>
                    </a:lnTo>
                    <a:lnTo>
                      <a:pt x="596" y="109"/>
                    </a:lnTo>
                    <a:lnTo>
                      <a:pt x="617" y="104"/>
                    </a:lnTo>
                    <a:lnTo>
                      <a:pt x="632" y="99"/>
                    </a:lnTo>
                    <a:lnTo>
                      <a:pt x="653" y="99"/>
                    </a:lnTo>
                    <a:lnTo>
                      <a:pt x="668" y="94"/>
                    </a:lnTo>
                    <a:lnTo>
                      <a:pt x="689" y="94"/>
                    </a:lnTo>
                    <a:lnTo>
                      <a:pt x="705" y="94"/>
                    </a:lnTo>
                    <a:lnTo>
                      <a:pt x="725" y="99"/>
                    </a:lnTo>
                    <a:lnTo>
                      <a:pt x="746" y="99"/>
                    </a:lnTo>
                    <a:lnTo>
                      <a:pt x="762" y="94"/>
                    </a:lnTo>
                    <a:lnTo>
                      <a:pt x="782" y="94"/>
                    </a:lnTo>
                    <a:lnTo>
                      <a:pt x="798" y="89"/>
                    </a:lnTo>
                    <a:lnTo>
                      <a:pt x="819" y="89"/>
                    </a:lnTo>
                    <a:lnTo>
                      <a:pt x="839" y="89"/>
                    </a:lnTo>
                    <a:lnTo>
                      <a:pt x="855" y="89"/>
                    </a:lnTo>
                    <a:lnTo>
                      <a:pt x="876" y="89"/>
                    </a:lnTo>
                    <a:lnTo>
                      <a:pt x="891" y="94"/>
                    </a:lnTo>
                    <a:lnTo>
                      <a:pt x="912" y="94"/>
                    </a:lnTo>
                    <a:lnTo>
                      <a:pt x="933" y="89"/>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8" name="Freeform 320"/>
              <p:cNvSpPr>
                <a:spLocks/>
              </p:cNvSpPr>
              <p:nvPr/>
            </p:nvSpPr>
            <p:spPr bwMode="auto">
              <a:xfrm flipH="1">
                <a:off x="3542" y="3284"/>
                <a:ext cx="221" cy="8"/>
              </a:xfrm>
              <a:custGeom>
                <a:avLst/>
                <a:gdLst>
                  <a:gd name="T0" fmla="*/ 0 w 933"/>
                  <a:gd name="T1" fmla="*/ 26 h 26"/>
                  <a:gd name="T2" fmla="*/ 20 w 933"/>
                  <a:gd name="T3" fmla="*/ 26 h 26"/>
                  <a:gd name="T4" fmla="*/ 36 w 933"/>
                  <a:gd name="T5" fmla="*/ 26 h 26"/>
                  <a:gd name="T6" fmla="*/ 57 w 933"/>
                  <a:gd name="T7" fmla="*/ 26 h 26"/>
                  <a:gd name="T8" fmla="*/ 72 w 933"/>
                  <a:gd name="T9" fmla="*/ 26 h 26"/>
                  <a:gd name="T10" fmla="*/ 93 w 933"/>
                  <a:gd name="T11" fmla="*/ 26 h 26"/>
                  <a:gd name="T12" fmla="*/ 114 w 933"/>
                  <a:gd name="T13" fmla="*/ 20 h 26"/>
                  <a:gd name="T14" fmla="*/ 129 w 933"/>
                  <a:gd name="T15" fmla="*/ 20 h 26"/>
                  <a:gd name="T16" fmla="*/ 150 w 933"/>
                  <a:gd name="T17" fmla="*/ 20 h 26"/>
                  <a:gd name="T18" fmla="*/ 165 w 933"/>
                  <a:gd name="T19" fmla="*/ 26 h 26"/>
                  <a:gd name="T20" fmla="*/ 186 w 933"/>
                  <a:gd name="T21" fmla="*/ 20 h 26"/>
                  <a:gd name="T22" fmla="*/ 207 w 933"/>
                  <a:gd name="T23" fmla="*/ 20 h 26"/>
                  <a:gd name="T24" fmla="*/ 222 w 933"/>
                  <a:gd name="T25" fmla="*/ 20 h 26"/>
                  <a:gd name="T26" fmla="*/ 243 w 933"/>
                  <a:gd name="T27" fmla="*/ 20 h 26"/>
                  <a:gd name="T28" fmla="*/ 259 w 933"/>
                  <a:gd name="T29" fmla="*/ 20 h 26"/>
                  <a:gd name="T30" fmla="*/ 279 w 933"/>
                  <a:gd name="T31" fmla="*/ 20 h 26"/>
                  <a:gd name="T32" fmla="*/ 300 w 933"/>
                  <a:gd name="T33" fmla="*/ 26 h 26"/>
                  <a:gd name="T34" fmla="*/ 316 w 933"/>
                  <a:gd name="T35" fmla="*/ 26 h 26"/>
                  <a:gd name="T36" fmla="*/ 336 w 933"/>
                  <a:gd name="T37" fmla="*/ 26 h 26"/>
                  <a:gd name="T38" fmla="*/ 352 w 933"/>
                  <a:gd name="T39" fmla="*/ 26 h 26"/>
                  <a:gd name="T40" fmla="*/ 373 w 933"/>
                  <a:gd name="T41" fmla="*/ 26 h 26"/>
                  <a:gd name="T42" fmla="*/ 388 w 933"/>
                  <a:gd name="T43" fmla="*/ 26 h 26"/>
                  <a:gd name="T44" fmla="*/ 409 w 933"/>
                  <a:gd name="T45" fmla="*/ 26 h 26"/>
                  <a:gd name="T46" fmla="*/ 430 w 933"/>
                  <a:gd name="T47" fmla="*/ 26 h 26"/>
                  <a:gd name="T48" fmla="*/ 445 w 933"/>
                  <a:gd name="T49" fmla="*/ 26 h 26"/>
                  <a:gd name="T50" fmla="*/ 466 w 933"/>
                  <a:gd name="T51" fmla="*/ 26 h 26"/>
                  <a:gd name="T52" fmla="*/ 482 w 933"/>
                  <a:gd name="T53" fmla="*/ 26 h 26"/>
                  <a:gd name="T54" fmla="*/ 502 w 933"/>
                  <a:gd name="T55" fmla="*/ 26 h 26"/>
                  <a:gd name="T56" fmla="*/ 523 w 933"/>
                  <a:gd name="T57" fmla="*/ 26 h 26"/>
                  <a:gd name="T58" fmla="*/ 539 w 933"/>
                  <a:gd name="T59" fmla="*/ 26 h 26"/>
                  <a:gd name="T60" fmla="*/ 559 w 933"/>
                  <a:gd name="T61" fmla="*/ 26 h 26"/>
                  <a:gd name="T62" fmla="*/ 575 w 933"/>
                  <a:gd name="T63" fmla="*/ 26 h 26"/>
                  <a:gd name="T64" fmla="*/ 596 w 933"/>
                  <a:gd name="T65" fmla="*/ 26 h 26"/>
                  <a:gd name="T66" fmla="*/ 616 w 933"/>
                  <a:gd name="T67" fmla="*/ 26 h 26"/>
                  <a:gd name="T68" fmla="*/ 632 w 933"/>
                  <a:gd name="T69" fmla="*/ 20 h 26"/>
                  <a:gd name="T70" fmla="*/ 653 w 933"/>
                  <a:gd name="T71" fmla="*/ 10 h 26"/>
                  <a:gd name="T72" fmla="*/ 668 w 933"/>
                  <a:gd name="T73" fmla="*/ 0 h 26"/>
                  <a:gd name="T74" fmla="*/ 689 w 933"/>
                  <a:gd name="T75" fmla="*/ 0 h 26"/>
                  <a:gd name="T76" fmla="*/ 704 w 933"/>
                  <a:gd name="T77" fmla="*/ 0 h 26"/>
                  <a:gd name="T78" fmla="*/ 725 w 933"/>
                  <a:gd name="T79" fmla="*/ 10 h 26"/>
                  <a:gd name="T80" fmla="*/ 746 w 933"/>
                  <a:gd name="T81" fmla="*/ 20 h 26"/>
                  <a:gd name="T82" fmla="*/ 762 w 933"/>
                  <a:gd name="T83" fmla="*/ 26 h 26"/>
                  <a:gd name="T84" fmla="*/ 782 w 933"/>
                  <a:gd name="T85" fmla="*/ 26 h 26"/>
                  <a:gd name="T86" fmla="*/ 798 w 933"/>
                  <a:gd name="T87" fmla="*/ 20 h 26"/>
                  <a:gd name="T88" fmla="*/ 819 w 933"/>
                  <a:gd name="T89" fmla="*/ 15 h 26"/>
                  <a:gd name="T90" fmla="*/ 839 w 933"/>
                  <a:gd name="T91" fmla="*/ 15 h 26"/>
                  <a:gd name="T92" fmla="*/ 855 w 933"/>
                  <a:gd name="T93" fmla="*/ 20 h 26"/>
                  <a:gd name="T94" fmla="*/ 876 w 933"/>
                  <a:gd name="T95" fmla="*/ 20 h 26"/>
                  <a:gd name="T96" fmla="*/ 891 w 933"/>
                  <a:gd name="T97" fmla="*/ 20 h 26"/>
                  <a:gd name="T98" fmla="*/ 912 w 933"/>
                  <a:gd name="T99" fmla="*/ 20 h 26"/>
                  <a:gd name="T100" fmla="*/ 933 w 933"/>
                  <a:gd name="T101"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26"/>
                    </a:moveTo>
                    <a:lnTo>
                      <a:pt x="20" y="26"/>
                    </a:lnTo>
                    <a:lnTo>
                      <a:pt x="36" y="26"/>
                    </a:lnTo>
                    <a:lnTo>
                      <a:pt x="57" y="26"/>
                    </a:lnTo>
                    <a:lnTo>
                      <a:pt x="72" y="26"/>
                    </a:lnTo>
                    <a:lnTo>
                      <a:pt x="93" y="26"/>
                    </a:lnTo>
                    <a:lnTo>
                      <a:pt x="114" y="20"/>
                    </a:lnTo>
                    <a:lnTo>
                      <a:pt x="129" y="20"/>
                    </a:lnTo>
                    <a:lnTo>
                      <a:pt x="150" y="20"/>
                    </a:lnTo>
                    <a:lnTo>
                      <a:pt x="165" y="26"/>
                    </a:lnTo>
                    <a:lnTo>
                      <a:pt x="186" y="20"/>
                    </a:lnTo>
                    <a:lnTo>
                      <a:pt x="207" y="20"/>
                    </a:lnTo>
                    <a:lnTo>
                      <a:pt x="222" y="20"/>
                    </a:lnTo>
                    <a:lnTo>
                      <a:pt x="243" y="20"/>
                    </a:lnTo>
                    <a:lnTo>
                      <a:pt x="259" y="20"/>
                    </a:lnTo>
                    <a:lnTo>
                      <a:pt x="279" y="20"/>
                    </a:lnTo>
                    <a:lnTo>
                      <a:pt x="300" y="26"/>
                    </a:lnTo>
                    <a:lnTo>
                      <a:pt x="316" y="26"/>
                    </a:lnTo>
                    <a:lnTo>
                      <a:pt x="336" y="26"/>
                    </a:lnTo>
                    <a:lnTo>
                      <a:pt x="352" y="26"/>
                    </a:lnTo>
                    <a:lnTo>
                      <a:pt x="373" y="26"/>
                    </a:lnTo>
                    <a:lnTo>
                      <a:pt x="388" y="26"/>
                    </a:lnTo>
                    <a:lnTo>
                      <a:pt x="409" y="26"/>
                    </a:lnTo>
                    <a:lnTo>
                      <a:pt x="430" y="26"/>
                    </a:lnTo>
                    <a:lnTo>
                      <a:pt x="445" y="26"/>
                    </a:lnTo>
                    <a:lnTo>
                      <a:pt x="466" y="26"/>
                    </a:lnTo>
                    <a:lnTo>
                      <a:pt x="482" y="26"/>
                    </a:lnTo>
                    <a:lnTo>
                      <a:pt x="502" y="26"/>
                    </a:lnTo>
                    <a:lnTo>
                      <a:pt x="523" y="26"/>
                    </a:lnTo>
                    <a:lnTo>
                      <a:pt x="539" y="26"/>
                    </a:lnTo>
                    <a:lnTo>
                      <a:pt x="559" y="26"/>
                    </a:lnTo>
                    <a:lnTo>
                      <a:pt x="575" y="26"/>
                    </a:lnTo>
                    <a:lnTo>
                      <a:pt x="596" y="26"/>
                    </a:lnTo>
                    <a:lnTo>
                      <a:pt x="616" y="26"/>
                    </a:lnTo>
                    <a:lnTo>
                      <a:pt x="632" y="20"/>
                    </a:lnTo>
                    <a:lnTo>
                      <a:pt x="653" y="10"/>
                    </a:lnTo>
                    <a:lnTo>
                      <a:pt x="668" y="0"/>
                    </a:lnTo>
                    <a:lnTo>
                      <a:pt x="689" y="0"/>
                    </a:lnTo>
                    <a:lnTo>
                      <a:pt x="704" y="0"/>
                    </a:lnTo>
                    <a:lnTo>
                      <a:pt x="725" y="10"/>
                    </a:lnTo>
                    <a:lnTo>
                      <a:pt x="746" y="20"/>
                    </a:lnTo>
                    <a:lnTo>
                      <a:pt x="762" y="26"/>
                    </a:lnTo>
                    <a:lnTo>
                      <a:pt x="782" y="26"/>
                    </a:lnTo>
                    <a:lnTo>
                      <a:pt x="798" y="20"/>
                    </a:lnTo>
                    <a:lnTo>
                      <a:pt x="819" y="15"/>
                    </a:lnTo>
                    <a:lnTo>
                      <a:pt x="839" y="15"/>
                    </a:lnTo>
                    <a:lnTo>
                      <a:pt x="855" y="20"/>
                    </a:lnTo>
                    <a:lnTo>
                      <a:pt x="876" y="20"/>
                    </a:lnTo>
                    <a:lnTo>
                      <a:pt x="891" y="20"/>
                    </a:lnTo>
                    <a:lnTo>
                      <a:pt x="912" y="20"/>
                    </a:lnTo>
                    <a:lnTo>
                      <a:pt x="933"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29" name="Freeform 321"/>
              <p:cNvSpPr>
                <a:spLocks/>
              </p:cNvSpPr>
              <p:nvPr/>
            </p:nvSpPr>
            <p:spPr bwMode="auto">
              <a:xfrm flipH="1">
                <a:off x="3542" y="3284"/>
                <a:ext cx="221" cy="8"/>
              </a:xfrm>
              <a:custGeom>
                <a:avLst/>
                <a:gdLst>
                  <a:gd name="T0" fmla="*/ 0 w 933"/>
                  <a:gd name="T1" fmla="*/ 26 h 26"/>
                  <a:gd name="T2" fmla="*/ 20 w 933"/>
                  <a:gd name="T3" fmla="*/ 26 h 26"/>
                  <a:gd name="T4" fmla="*/ 36 w 933"/>
                  <a:gd name="T5" fmla="*/ 26 h 26"/>
                  <a:gd name="T6" fmla="*/ 57 w 933"/>
                  <a:gd name="T7" fmla="*/ 26 h 26"/>
                  <a:gd name="T8" fmla="*/ 72 w 933"/>
                  <a:gd name="T9" fmla="*/ 26 h 26"/>
                  <a:gd name="T10" fmla="*/ 93 w 933"/>
                  <a:gd name="T11" fmla="*/ 26 h 26"/>
                  <a:gd name="T12" fmla="*/ 114 w 933"/>
                  <a:gd name="T13" fmla="*/ 20 h 26"/>
                  <a:gd name="T14" fmla="*/ 129 w 933"/>
                  <a:gd name="T15" fmla="*/ 20 h 26"/>
                  <a:gd name="T16" fmla="*/ 150 w 933"/>
                  <a:gd name="T17" fmla="*/ 20 h 26"/>
                  <a:gd name="T18" fmla="*/ 165 w 933"/>
                  <a:gd name="T19" fmla="*/ 26 h 26"/>
                  <a:gd name="T20" fmla="*/ 186 w 933"/>
                  <a:gd name="T21" fmla="*/ 20 h 26"/>
                  <a:gd name="T22" fmla="*/ 207 w 933"/>
                  <a:gd name="T23" fmla="*/ 20 h 26"/>
                  <a:gd name="T24" fmla="*/ 222 w 933"/>
                  <a:gd name="T25" fmla="*/ 20 h 26"/>
                  <a:gd name="T26" fmla="*/ 243 w 933"/>
                  <a:gd name="T27" fmla="*/ 20 h 26"/>
                  <a:gd name="T28" fmla="*/ 259 w 933"/>
                  <a:gd name="T29" fmla="*/ 20 h 26"/>
                  <a:gd name="T30" fmla="*/ 279 w 933"/>
                  <a:gd name="T31" fmla="*/ 20 h 26"/>
                  <a:gd name="T32" fmla="*/ 300 w 933"/>
                  <a:gd name="T33" fmla="*/ 26 h 26"/>
                  <a:gd name="T34" fmla="*/ 316 w 933"/>
                  <a:gd name="T35" fmla="*/ 26 h 26"/>
                  <a:gd name="T36" fmla="*/ 336 w 933"/>
                  <a:gd name="T37" fmla="*/ 26 h 26"/>
                  <a:gd name="T38" fmla="*/ 352 w 933"/>
                  <a:gd name="T39" fmla="*/ 26 h 26"/>
                  <a:gd name="T40" fmla="*/ 373 w 933"/>
                  <a:gd name="T41" fmla="*/ 26 h 26"/>
                  <a:gd name="T42" fmla="*/ 388 w 933"/>
                  <a:gd name="T43" fmla="*/ 26 h 26"/>
                  <a:gd name="T44" fmla="*/ 409 w 933"/>
                  <a:gd name="T45" fmla="*/ 26 h 26"/>
                  <a:gd name="T46" fmla="*/ 430 w 933"/>
                  <a:gd name="T47" fmla="*/ 26 h 26"/>
                  <a:gd name="T48" fmla="*/ 445 w 933"/>
                  <a:gd name="T49" fmla="*/ 26 h 26"/>
                  <a:gd name="T50" fmla="*/ 466 w 933"/>
                  <a:gd name="T51" fmla="*/ 26 h 26"/>
                  <a:gd name="T52" fmla="*/ 482 w 933"/>
                  <a:gd name="T53" fmla="*/ 26 h 26"/>
                  <a:gd name="T54" fmla="*/ 502 w 933"/>
                  <a:gd name="T55" fmla="*/ 26 h 26"/>
                  <a:gd name="T56" fmla="*/ 523 w 933"/>
                  <a:gd name="T57" fmla="*/ 26 h 26"/>
                  <a:gd name="T58" fmla="*/ 539 w 933"/>
                  <a:gd name="T59" fmla="*/ 26 h 26"/>
                  <a:gd name="T60" fmla="*/ 559 w 933"/>
                  <a:gd name="T61" fmla="*/ 26 h 26"/>
                  <a:gd name="T62" fmla="*/ 575 w 933"/>
                  <a:gd name="T63" fmla="*/ 26 h 26"/>
                  <a:gd name="T64" fmla="*/ 596 w 933"/>
                  <a:gd name="T65" fmla="*/ 26 h 26"/>
                  <a:gd name="T66" fmla="*/ 616 w 933"/>
                  <a:gd name="T67" fmla="*/ 26 h 26"/>
                  <a:gd name="T68" fmla="*/ 632 w 933"/>
                  <a:gd name="T69" fmla="*/ 20 h 26"/>
                  <a:gd name="T70" fmla="*/ 653 w 933"/>
                  <a:gd name="T71" fmla="*/ 10 h 26"/>
                  <a:gd name="T72" fmla="*/ 668 w 933"/>
                  <a:gd name="T73" fmla="*/ 0 h 26"/>
                  <a:gd name="T74" fmla="*/ 689 w 933"/>
                  <a:gd name="T75" fmla="*/ 0 h 26"/>
                  <a:gd name="T76" fmla="*/ 704 w 933"/>
                  <a:gd name="T77" fmla="*/ 0 h 26"/>
                  <a:gd name="T78" fmla="*/ 725 w 933"/>
                  <a:gd name="T79" fmla="*/ 10 h 26"/>
                  <a:gd name="T80" fmla="*/ 746 w 933"/>
                  <a:gd name="T81" fmla="*/ 20 h 26"/>
                  <a:gd name="T82" fmla="*/ 762 w 933"/>
                  <a:gd name="T83" fmla="*/ 26 h 26"/>
                  <a:gd name="T84" fmla="*/ 782 w 933"/>
                  <a:gd name="T85" fmla="*/ 26 h 26"/>
                  <a:gd name="T86" fmla="*/ 798 w 933"/>
                  <a:gd name="T87" fmla="*/ 20 h 26"/>
                  <a:gd name="T88" fmla="*/ 819 w 933"/>
                  <a:gd name="T89" fmla="*/ 15 h 26"/>
                  <a:gd name="T90" fmla="*/ 839 w 933"/>
                  <a:gd name="T91" fmla="*/ 15 h 26"/>
                  <a:gd name="T92" fmla="*/ 855 w 933"/>
                  <a:gd name="T93" fmla="*/ 20 h 26"/>
                  <a:gd name="T94" fmla="*/ 876 w 933"/>
                  <a:gd name="T95" fmla="*/ 20 h 26"/>
                  <a:gd name="T96" fmla="*/ 891 w 933"/>
                  <a:gd name="T97" fmla="*/ 20 h 26"/>
                  <a:gd name="T98" fmla="*/ 912 w 933"/>
                  <a:gd name="T99" fmla="*/ 20 h 26"/>
                  <a:gd name="T100" fmla="*/ 933 w 933"/>
                  <a:gd name="T101"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26"/>
                    </a:moveTo>
                    <a:lnTo>
                      <a:pt x="20" y="26"/>
                    </a:lnTo>
                    <a:lnTo>
                      <a:pt x="36" y="26"/>
                    </a:lnTo>
                    <a:lnTo>
                      <a:pt x="57" y="26"/>
                    </a:lnTo>
                    <a:lnTo>
                      <a:pt x="72" y="26"/>
                    </a:lnTo>
                    <a:lnTo>
                      <a:pt x="93" y="26"/>
                    </a:lnTo>
                    <a:lnTo>
                      <a:pt x="114" y="20"/>
                    </a:lnTo>
                    <a:lnTo>
                      <a:pt x="129" y="20"/>
                    </a:lnTo>
                    <a:lnTo>
                      <a:pt x="150" y="20"/>
                    </a:lnTo>
                    <a:lnTo>
                      <a:pt x="165" y="26"/>
                    </a:lnTo>
                    <a:lnTo>
                      <a:pt x="186" y="20"/>
                    </a:lnTo>
                    <a:lnTo>
                      <a:pt x="207" y="20"/>
                    </a:lnTo>
                    <a:lnTo>
                      <a:pt x="222" y="20"/>
                    </a:lnTo>
                    <a:lnTo>
                      <a:pt x="243" y="20"/>
                    </a:lnTo>
                    <a:lnTo>
                      <a:pt x="259" y="20"/>
                    </a:lnTo>
                    <a:lnTo>
                      <a:pt x="279" y="20"/>
                    </a:lnTo>
                    <a:lnTo>
                      <a:pt x="300" y="26"/>
                    </a:lnTo>
                    <a:lnTo>
                      <a:pt x="316" y="26"/>
                    </a:lnTo>
                    <a:lnTo>
                      <a:pt x="336" y="26"/>
                    </a:lnTo>
                    <a:lnTo>
                      <a:pt x="352" y="26"/>
                    </a:lnTo>
                    <a:lnTo>
                      <a:pt x="373" y="26"/>
                    </a:lnTo>
                    <a:lnTo>
                      <a:pt x="388" y="26"/>
                    </a:lnTo>
                    <a:lnTo>
                      <a:pt x="409" y="26"/>
                    </a:lnTo>
                    <a:lnTo>
                      <a:pt x="430" y="26"/>
                    </a:lnTo>
                    <a:lnTo>
                      <a:pt x="445" y="26"/>
                    </a:lnTo>
                    <a:lnTo>
                      <a:pt x="466" y="26"/>
                    </a:lnTo>
                    <a:lnTo>
                      <a:pt x="482" y="26"/>
                    </a:lnTo>
                    <a:lnTo>
                      <a:pt x="502" y="26"/>
                    </a:lnTo>
                    <a:lnTo>
                      <a:pt x="523" y="26"/>
                    </a:lnTo>
                    <a:lnTo>
                      <a:pt x="539" y="26"/>
                    </a:lnTo>
                    <a:lnTo>
                      <a:pt x="559" y="26"/>
                    </a:lnTo>
                    <a:lnTo>
                      <a:pt x="575" y="26"/>
                    </a:lnTo>
                    <a:lnTo>
                      <a:pt x="596" y="26"/>
                    </a:lnTo>
                    <a:lnTo>
                      <a:pt x="616" y="26"/>
                    </a:lnTo>
                    <a:lnTo>
                      <a:pt x="632" y="20"/>
                    </a:lnTo>
                    <a:lnTo>
                      <a:pt x="653" y="10"/>
                    </a:lnTo>
                    <a:lnTo>
                      <a:pt x="668" y="0"/>
                    </a:lnTo>
                    <a:lnTo>
                      <a:pt x="689" y="0"/>
                    </a:lnTo>
                    <a:lnTo>
                      <a:pt x="704" y="0"/>
                    </a:lnTo>
                    <a:lnTo>
                      <a:pt x="725" y="10"/>
                    </a:lnTo>
                    <a:lnTo>
                      <a:pt x="746" y="20"/>
                    </a:lnTo>
                    <a:lnTo>
                      <a:pt x="762" y="26"/>
                    </a:lnTo>
                    <a:lnTo>
                      <a:pt x="782" y="26"/>
                    </a:lnTo>
                    <a:lnTo>
                      <a:pt x="798" y="20"/>
                    </a:lnTo>
                    <a:lnTo>
                      <a:pt x="819" y="15"/>
                    </a:lnTo>
                    <a:lnTo>
                      <a:pt x="839" y="15"/>
                    </a:lnTo>
                    <a:lnTo>
                      <a:pt x="855" y="20"/>
                    </a:lnTo>
                    <a:lnTo>
                      <a:pt x="876" y="20"/>
                    </a:lnTo>
                    <a:lnTo>
                      <a:pt x="891" y="20"/>
                    </a:lnTo>
                    <a:lnTo>
                      <a:pt x="912" y="20"/>
                    </a:lnTo>
                    <a:lnTo>
                      <a:pt x="933"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0" name="Freeform 322"/>
              <p:cNvSpPr>
                <a:spLocks/>
              </p:cNvSpPr>
              <p:nvPr/>
            </p:nvSpPr>
            <p:spPr bwMode="auto">
              <a:xfrm flipH="1">
                <a:off x="3542" y="3193"/>
                <a:ext cx="221" cy="9"/>
              </a:xfrm>
              <a:custGeom>
                <a:avLst/>
                <a:gdLst>
                  <a:gd name="T0" fmla="*/ 0 w 933"/>
                  <a:gd name="T1" fmla="*/ 16 h 26"/>
                  <a:gd name="T2" fmla="*/ 20 w 933"/>
                  <a:gd name="T3" fmla="*/ 16 h 26"/>
                  <a:gd name="T4" fmla="*/ 36 w 933"/>
                  <a:gd name="T5" fmla="*/ 21 h 26"/>
                  <a:gd name="T6" fmla="*/ 57 w 933"/>
                  <a:gd name="T7" fmla="*/ 21 h 26"/>
                  <a:gd name="T8" fmla="*/ 72 w 933"/>
                  <a:gd name="T9" fmla="*/ 16 h 26"/>
                  <a:gd name="T10" fmla="*/ 93 w 933"/>
                  <a:gd name="T11" fmla="*/ 16 h 26"/>
                  <a:gd name="T12" fmla="*/ 114 w 933"/>
                  <a:gd name="T13" fmla="*/ 16 h 26"/>
                  <a:gd name="T14" fmla="*/ 129 w 933"/>
                  <a:gd name="T15" fmla="*/ 16 h 26"/>
                  <a:gd name="T16" fmla="*/ 150 w 933"/>
                  <a:gd name="T17" fmla="*/ 16 h 26"/>
                  <a:gd name="T18" fmla="*/ 165 w 933"/>
                  <a:gd name="T19" fmla="*/ 16 h 26"/>
                  <a:gd name="T20" fmla="*/ 186 w 933"/>
                  <a:gd name="T21" fmla="*/ 16 h 26"/>
                  <a:gd name="T22" fmla="*/ 207 w 933"/>
                  <a:gd name="T23" fmla="*/ 16 h 26"/>
                  <a:gd name="T24" fmla="*/ 222 w 933"/>
                  <a:gd name="T25" fmla="*/ 16 h 26"/>
                  <a:gd name="T26" fmla="*/ 243 w 933"/>
                  <a:gd name="T27" fmla="*/ 16 h 26"/>
                  <a:gd name="T28" fmla="*/ 259 w 933"/>
                  <a:gd name="T29" fmla="*/ 16 h 26"/>
                  <a:gd name="T30" fmla="*/ 279 w 933"/>
                  <a:gd name="T31" fmla="*/ 16 h 26"/>
                  <a:gd name="T32" fmla="*/ 300 w 933"/>
                  <a:gd name="T33" fmla="*/ 16 h 26"/>
                  <a:gd name="T34" fmla="*/ 316 w 933"/>
                  <a:gd name="T35" fmla="*/ 16 h 26"/>
                  <a:gd name="T36" fmla="*/ 336 w 933"/>
                  <a:gd name="T37" fmla="*/ 21 h 26"/>
                  <a:gd name="T38" fmla="*/ 352 w 933"/>
                  <a:gd name="T39" fmla="*/ 21 h 26"/>
                  <a:gd name="T40" fmla="*/ 373 w 933"/>
                  <a:gd name="T41" fmla="*/ 21 h 26"/>
                  <a:gd name="T42" fmla="*/ 388 w 933"/>
                  <a:gd name="T43" fmla="*/ 16 h 26"/>
                  <a:gd name="T44" fmla="*/ 409 w 933"/>
                  <a:gd name="T45" fmla="*/ 16 h 26"/>
                  <a:gd name="T46" fmla="*/ 430 w 933"/>
                  <a:gd name="T47" fmla="*/ 21 h 26"/>
                  <a:gd name="T48" fmla="*/ 445 w 933"/>
                  <a:gd name="T49" fmla="*/ 16 h 26"/>
                  <a:gd name="T50" fmla="*/ 466 w 933"/>
                  <a:gd name="T51" fmla="*/ 16 h 26"/>
                  <a:gd name="T52" fmla="*/ 482 w 933"/>
                  <a:gd name="T53" fmla="*/ 16 h 26"/>
                  <a:gd name="T54" fmla="*/ 502 w 933"/>
                  <a:gd name="T55" fmla="*/ 21 h 26"/>
                  <a:gd name="T56" fmla="*/ 523 w 933"/>
                  <a:gd name="T57" fmla="*/ 21 h 26"/>
                  <a:gd name="T58" fmla="*/ 539 w 933"/>
                  <a:gd name="T59" fmla="*/ 21 h 26"/>
                  <a:gd name="T60" fmla="*/ 559 w 933"/>
                  <a:gd name="T61" fmla="*/ 16 h 26"/>
                  <a:gd name="T62" fmla="*/ 575 w 933"/>
                  <a:gd name="T63" fmla="*/ 16 h 26"/>
                  <a:gd name="T64" fmla="*/ 596 w 933"/>
                  <a:gd name="T65" fmla="*/ 11 h 26"/>
                  <a:gd name="T66" fmla="*/ 616 w 933"/>
                  <a:gd name="T67" fmla="*/ 5 h 26"/>
                  <a:gd name="T68" fmla="*/ 632 w 933"/>
                  <a:gd name="T69" fmla="*/ 0 h 26"/>
                  <a:gd name="T70" fmla="*/ 653 w 933"/>
                  <a:gd name="T71" fmla="*/ 11 h 26"/>
                  <a:gd name="T72" fmla="*/ 668 w 933"/>
                  <a:gd name="T73" fmla="*/ 11 h 26"/>
                  <a:gd name="T74" fmla="*/ 689 w 933"/>
                  <a:gd name="T75" fmla="*/ 16 h 26"/>
                  <a:gd name="T76" fmla="*/ 704 w 933"/>
                  <a:gd name="T77" fmla="*/ 21 h 26"/>
                  <a:gd name="T78" fmla="*/ 725 w 933"/>
                  <a:gd name="T79" fmla="*/ 21 h 26"/>
                  <a:gd name="T80" fmla="*/ 746 w 933"/>
                  <a:gd name="T81" fmla="*/ 26 h 26"/>
                  <a:gd name="T82" fmla="*/ 762 w 933"/>
                  <a:gd name="T83" fmla="*/ 26 h 26"/>
                  <a:gd name="T84" fmla="*/ 782 w 933"/>
                  <a:gd name="T85" fmla="*/ 21 h 26"/>
                  <a:gd name="T86" fmla="*/ 798 w 933"/>
                  <a:gd name="T87" fmla="*/ 21 h 26"/>
                  <a:gd name="T88" fmla="*/ 819 w 933"/>
                  <a:gd name="T89" fmla="*/ 21 h 26"/>
                  <a:gd name="T90" fmla="*/ 839 w 933"/>
                  <a:gd name="T91" fmla="*/ 16 h 26"/>
                  <a:gd name="T92" fmla="*/ 855 w 933"/>
                  <a:gd name="T93" fmla="*/ 16 h 26"/>
                  <a:gd name="T94" fmla="*/ 876 w 933"/>
                  <a:gd name="T95" fmla="*/ 16 h 26"/>
                  <a:gd name="T96" fmla="*/ 891 w 933"/>
                  <a:gd name="T97" fmla="*/ 21 h 26"/>
                  <a:gd name="T98" fmla="*/ 912 w 933"/>
                  <a:gd name="T99" fmla="*/ 21 h 26"/>
                  <a:gd name="T100" fmla="*/ 933 w 933"/>
                  <a:gd name="T10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16"/>
                    </a:moveTo>
                    <a:lnTo>
                      <a:pt x="20" y="16"/>
                    </a:lnTo>
                    <a:lnTo>
                      <a:pt x="36" y="21"/>
                    </a:lnTo>
                    <a:lnTo>
                      <a:pt x="57" y="21"/>
                    </a:lnTo>
                    <a:lnTo>
                      <a:pt x="72" y="16"/>
                    </a:lnTo>
                    <a:lnTo>
                      <a:pt x="93" y="16"/>
                    </a:lnTo>
                    <a:lnTo>
                      <a:pt x="114" y="16"/>
                    </a:lnTo>
                    <a:lnTo>
                      <a:pt x="129" y="16"/>
                    </a:lnTo>
                    <a:lnTo>
                      <a:pt x="150" y="16"/>
                    </a:lnTo>
                    <a:lnTo>
                      <a:pt x="165" y="16"/>
                    </a:lnTo>
                    <a:lnTo>
                      <a:pt x="186" y="16"/>
                    </a:lnTo>
                    <a:lnTo>
                      <a:pt x="207" y="16"/>
                    </a:lnTo>
                    <a:lnTo>
                      <a:pt x="222" y="16"/>
                    </a:lnTo>
                    <a:lnTo>
                      <a:pt x="243" y="16"/>
                    </a:lnTo>
                    <a:lnTo>
                      <a:pt x="259" y="16"/>
                    </a:lnTo>
                    <a:lnTo>
                      <a:pt x="279" y="16"/>
                    </a:lnTo>
                    <a:lnTo>
                      <a:pt x="300" y="16"/>
                    </a:lnTo>
                    <a:lnTo>
                      <a:pt x="316" y="16"/>
                    </a:lnTo>
                    <a:lnTo>
                      <a:pt x="336" y="21"/>
                    </a:lnTo>
                    <a:lnTo>
                      <a:pt x="352" y="21"/>
                    </a:lnTo>
                    <a:lnTo>
                      <a:pt x="373" y="21"/>
                    </a:lnTo>
                    <a:lnTo>
                      <a:pt x="388" y="16"/>
                    </a:lnTo>
                    <a:lnTo>
                      <a:pt x="409" y="16"/>
                    </a:lnTo>
                    <a:lnTo>
                      <a:pt x="430" y="21"/>
                    </a:lnTo>
                    <a:lnTo>
                      <a:pt x="445" y="16"/>
                    </a:lnTo>
                    <a:lnTo>
                      <a:pt x="466" y="16"/>
                    </a:lnTo>
                    <a:lnTo>
                      <a:pt x="482" y="16"/>
                    </a:lnTo>
                    <a:lnTo>
                      <a:pt x="502" y="21"/>
                    </a:lnTo>
                    <a:lnTo>
                      <a:pt x="523" y="21"/>
                    </a:lnTo>
                    <a:lnTo>
                      <a:pt x="539" y="21"/>
                    </a:lnTo>
                    <a:lnTo>
                      <a:pt x="559" y="16"/>
                    </a:lnTo>
                    <a:lnTo>
                      <a:pt x="575" y="16"/>
                    </a:lnTo>
                    <a:lnTo>
                      <a:pt x="596" y="11"/>
                    </a:lnTo>
                    <a:lnTo>
                      <a:pt x="616" y="5"/>
                    </a:lnTo>
                    <a:lnTo>
                      <a:pt x="632" y="0"/>
                    </a:lnTo>
                    <a:lnTo>
                      <a:pt x="653" y="11"/>
                    </a:lnTo>
                    <a:lnTo>
                      <a:pt x="668" y="11"/>
                    </a:lnTo>
                    <a:lnTo>
                      <a:pt x="689" y="16"/>
                    </a:lnTo>
                    <a:lnTo>
                      <a:pt x="704" y="21"/>
                    </a:lnTo>
                    <a:lnTo>
                      <a:pt x="725" y="21"/>
                    </a:lnTo>
                    <a:lnTo>
                      <a:pt x="746" y="26"/>
                    </a:lnTo>
                    <a:lnTo>
                      <a:pt x="762" y="26"/>
                    </a:lnTo>
                    <a:lnTo>
                      <a:pt x="782" y="21"/>
                    </a:lnTo>
                    <a:lnTo>
                      <a:pt x="798" y="21"/>
                    </a:lnTo>
                    <a:lnTo>
                      <a:pt x="819" y="21"/>
                    </a:lnTo>
                    <a:lnTo>
                      <a:pt x="839" y="16"/>
                    </a:lnTo>
                    <a:lnTo>
                      <a:pt x="855" y="16"/>
                    </a:lnTo>
                    <a:lnTo>
                      <a:pt x="876" y="16"/>
                    </a:lnTo>
                    <a:lnTo>
                      <a:pt x="891" y="21"/>
                    </a:lnTo>
                    <a:lnTo>
                      <a:pt x="912" y="21"/>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1" name="Freeform 323"/>
              <p:cNvSpPr>
                <a:spLocks/>
              </p:cNvSpPr>
              <p:nvPr/>
            </p:nvSpPr>
            <p:spPr bwMode="auto">
              <a:xfrm flipH="1">
                <a:off x="3542" y="3193"/>
                <a:ext cx="221" cy="9"/>
              </a:xfrm>
              <a:custGeom>
                <a:avLst/>
                <a:gdLst>
                  <a:gd name="T0" fmla="*/ 0 w 933"/>
                  <a:gd name="T1" fmla="*/ 16 h 26"/>
                  <a:gd name="T2" fmla="*/ 20 w 933"/>
                  <a:gd name="T3" fmla="*/ 16 h 26"/>
                  <a:gd name="T4" fmla="*/ 36 w 933"/>
                  <a:gd name="T5" fmla="*/ 21 h 26"/>
                  <a:gd name="T6" fmla="*/ 57 w 933"/>
                  <a:gd name="T7" fmla="*/ 21 h 26"/>
                  <a:gd name="T8" fmla="*/ 72 w 933"/>
                  <a:gd name="T9" fmla="*/ 16 h 26"/>
                  <a:gd name="T10" fmla="*/ 93 w 933"/>
                  <a:gd name="T11" fmla="*/ 16 h 26"/>
                  <a:gd name="T12" fmla="*/ 114 w 933"/>
                  <a:gd name="T13" fmla="*/ 16 h 26"/>
                  <a:gd name="T14" fmla="*/ 129 w 933"/>
                  <a:gd name="T15" fmla="*/ 16 h 26"/>
                  <a:gd name="T16" fmla="*/ 150 w 933"/>
                  <a:gd name="T17" fmla="*/ 16 h 26"/>
                  <a:gd name="T18" fmla="*/ 165 w 933"/>
                  <a:gd name="T19" fmla="*/ 16 h 26"/>
                  <a:gd name="T20" fmla="*/ 186 w 933"/>
                  <a:gd name="T21" fmla="*/ 16 h 26"/>
                  <a:gd name="T22" fmla="*/ 207 w 933"/>
                  <a:gd name="T23" fmla="*/ 16 h 26"/>
                  <a:gd name="T24" fmla="*/ 222 w 933"/>
                  <a:gd name="T25" fmla="*/ 16 h 26"/>
                  <a:gd name="T26" fmla="*/ 243 w 933"/>
                  <a:gd name="T27" fmla="*/ 16 h 26"/>
                  <a:gd name="T28" fmla="*/ 259 w 933"/>
                  <a:gd name="T29" fmla="*/ 16 h 26"/>
                  <a:gd name="T30" fmla="*/ 279 w 933"/>
                  <a:gd name="T31" fmla="*/ 16 h 26"/>
                  <a:gd name="T32" fmla="*/ 300 w 933"/>
                  <a:gd name="T33" fmla="*/ 16 h 26"/>
                  <a:gd name="T34" fmla="*/ 316 w 933"/>
                  <a:gd name="T35" fmla="*/ 16 h 26"/>
                  <a:gd name="T36" fmla="*/ 336 w 933"/>
                  <a:gd name="T37" fmla="*/ 21 h 26"/>
                  <a:gd name="T38" fmla="*/ 352 w 933"/>
                  <a:gd name="T39" fmla="*/ 21 h 26"/>
                  <a:gd name="T40" fmla="*/ 373 w 933"/>
                  <a:gd name="T41" fmla="*/ 21 h 26"/>
                  <a:gd name="T42" fmla="*/ 388 w 933"/>
                  <a:gd name="T43" fmla="*/ 16 h 26"/>
                  <a:gd name="T44" fmla="*/ 409 w 933"/>
                  <a:gd name="T45" fmla="*/ 16 h 26"/>
                  <a:gd name="T46" fmla="*/ 430 w 933"/>
                  <a:gd name="T47" fmla="*/ 21 h 26"/>
                  <a:gd name="T48" fmla="*/ 445 w 933"/>
                  <a:gd name="T49" fmla="*/ 16 h 26"/>
                  <a:gd name="T50" fmla="*/ 466 w 933"/>
                  <a:gd name="T51" fmla="*/ 16 h 26"/>
                  <a:gd name="T52" fmla="*/ 482 w 933"/>
                  <a:gd name="T53" fmla="*/ 16 h 26"/>
                  <a:gd name="T54" fmla="*/ 502 w 933"/>
                  <a:gd name="T55" fmla="*/ 21 h 26"/>
                  <a:gd name="T56" fmla="*/ 523 w 933"/>
                  <a:gd name="T57" fmla="*/ 21 h 26"/>
                  <a:gd name="T58" fmla="*/ 539 w 933"/>
                  <a:gd name="T59" fmla="*/ 21 h 26"/>
                  <a:gd name="T60" fmla="*/ 559 w 933"/>
                  <a:gd name="T61" fmla="*/ 16 h 26"/>
                  <a:gd name="T62" fmla="*/ 575 w 933"/>
                  <a:gd name="T63" fmla="*/ 16 h 26"/>
                  <a:gd name="T64" fmla="*/ 596 w 933"/>
                  <a:gd name="T65" fmla="*/ 11 h 26"/>
                  <a:gd name="T66" fmla="*/ 616 w 933"/>
                  <a:gd name="T67" fmla="*/ 5 h 26"/>
                  <a:gd name="T68" fmla="*/ 632 w 933"/>
                  <a:gd name="T69" fmla="*/ 0 h 26"/>
                  <a:gd name="T70" fmla="*/ 653 w 933"/>
                  <a:gd name="T71" fmla="*/ 11 h 26"/>
                  <a:gd name="T72" fmla="*/ 668 w 933"/>
                  <a:gd name="T73" fmla="*/ 11 h 26"/>
                  <a:gd name="T74" fmla="*/ 689 w 933"/>
                  <a:gd name="T75" fmla="*/ 16 h 26"/>
                  <a:gd name="T76" fmla="*/ 704 w 933"/>
                  <a:gd name="T77" fmla="*/ 21 h 26"/>
                  <a:gd name="T78" fmla="*/ 725 w 933"/>
                  <a:gd name="T79" fmla="*/ 21 h 26"/>
                  <a:gd name="T80" fmla="*/ 746 w 933"/>
                  <a:gd name="T81" fmla="*/ 26 h 26"/>
                  <a:gd name="T82" fmla="*/ 762 w 933"/>
                  <a:gd name="T83" fmla="*/ 26 h 26"/>
                  <a:gd name="T84" fmla="*/ 782 w 933"/>
                  <a:gd name="T85" fmla="*/ 21 h 26"/>
                  <a:gd name="T86" fmla="*/ 798 w 933"/>
                  <a:gd name="T87" fmla="*/ 21 h 26"/>
                  <a:gd name="T88" fmla="*/ 819 w 933"/>
                  <a:gd name="T89" fmla="*/ 21 h 26"/>
                  <a:gd name="T90" fmla="*/ 839 w 933"/>
                  <a:gd name="T91" fmla="*/ 16 h 26"/>
                  <a:gd name="T92" fmla="*/ 855 w 933"/>
                  <a:gd name="T93" fmla="*/ 16 h 26"/>
                  <a:gd name="T94" fmla="*/ 876 w 933"/>
                  <a:gd name="T95" fmla="*/ 16 h 26"/>
                  <a:gd name="T96" fmla="*/ 891 w 933"/>
                  <a:gd name="T97" fmla="*/ 21 h 26"/>
                  <a:gd name="T98" fmla="*/ 912 w 933"/>
                  <a:gd name="T99" fmla="*/ 21 h 26"/>
                  <a:gd name="T100" fmla="*/ 933 w 933"/>
                  <a:gd name="T10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16"/>
                    </a:moveTo>
                    <a:lnTo>
                      <a:pt x="20" y="16"/>
                    </a:lnTo>
                    <a:lnTo>
                      <a:pt x="36" y="21"/>
                    </a:lnTo>
                    <a:lnTo>
                      <a:pt x="57" y="21"/>
                    </a:lnTo>
                    <a:lnTo>
                      <a:pt x="72" y="16"/>
                    </a:lnTo>
                    <a:lnTo>
                      <a:pt x="93" y="16"/>
                    </a:lnTo>
                    <a:lnTo>
                      <a:pt x="114" y="16"/>
                    </a:lnTo>
                    <a:lnTo>
                      <a:pt x="129" y="16"/>
                    </a:lnTo>
                    <a:lnTo>
                      <a:pt x="150" y="16"/>
                    </a:lnTo>
                    <a:lnTo>
                      <a:pt x="165" y="16"/>
                    </a:lnTo>
                    <a:lnTo>
                      <a:pt x="186" y="16"/>
                    </a:lnTo>
                    <a:lnTo>
                      <a:pt x="207" y="16"/>
                    </a:lnTo>
                    <a:lnTo>
                      <a:pt x="222" y="16"/>
                    </a:lnTo>
                    <a:lnTo>
                      <a:pt x="243" y="16"/>
                    </a:lnTo>
                    <a:lnTo>
                      <a:pt x="259" y="16"/>
                    </a:lnTo>
                    <a:lnTo>
                      <a:pt x="279" y="16"/>
                    </a:lnTo>
                    <a:lnTo>
                      <a:pt x="300" y="16"/>
                    </a:lnTo>
                    <a:lnTo>
                      <a:pt x="316" y="16"/>
                    </a:lnTo>
                    <a:lnTo>
                      <a:pt x="336" y="21"/>
                    </a:lnTo>
                    <a:lnTo>
                      <a:pt x="352" y="21"/>
                    </a:lnTo>
                    <a:lnTo>
                      <a:pt x="373" y="21"/>
                    </a:lnTo>
                    <a:lnTo>
                      <a:pt x="388" y="16"/>
                    </a:lnTo>
                    <a:lnTo>
                      <a:pt x="409" y="16"/>
                    </a:lnTo>
                    <a:lnTo>
                      <a:pt x="430" y="21"/>
                    </a:lnTo>
                    <a:lnTo>
                      <a:pt x="445" y="16"/>
                    </a:lnTo>
                    <a:lnTo>
                      <a:pt x="466" y="16"/>
                    </a:lnTo>
                    <a:lnTo>
                      <a:pt x="482" y="16"/>
                    </a:lnTo>
                    <a:lnTo>
                      <a:pt x="502" y="21"/>
                    </a:lnTo>
                    <a:lnTo>
                      <a:pt x="523" y="21"/>
                    </a:lnTo>
                    <a:lnTo>
                      <a:pt x="539" y="21"/>
                    </a:lnTo>
                    <a:lnTo>
                      <a:pt x="559" y="16"/>
                    </a:lnTo>
                    <a:lnTo>
                      <a:pt x="575" y="16"/>
                    </a:lnTo>
                    <a:lnTo>
                      <a:pt x="596" y="11"/>
                    </a:lnTo>
                    <a:lnTo>
                      <a:pt x="616" y="5"/>
                    </a:lnTo>
                    <a:lnTo>
                      <a:pt x="632" y="0"/>
                    </a:lnTo>
                    <a:lnTo>
                      <a:pt x="653" y="11"/>
                    </a:lnTo>
                    <a:lnTo>
                      <a:pt x="668" y="11"/>
                    </a:lnTo>
                    <a:lnTo>
                      <a:pt x="689" y="16"/>
                    </a:lnTo>
                    <a:lnTo>
                      <a:pt x="704" y="21"/>
                    </a:lnTo>
                    <a:lnTo>
                      <a:pt x="725" y="21"/>
                    </a:lnTo>
                    <a:lnTo>
                      <a:pt x="746" y="26"/>
                    </a:lnTo>
                    <a:lnTo>
                      <a:pt x="762" y="26"/>
                    </a:lnTo>
                    <a:lnTo>
                      <a:pt x="782" y="21"/>
                    </a:lnTo>
                    <a:lnTo>
                      <a:pt x="798" y="21"/>
                    </a:lnTo>
                    <a:lnTo>
                      <a:pt x="819" y="21"/>
                    </a:lnTo>
                    <a:lnTo>
                      <a:pt x="839" y="16"/>
                    </a:lnTo>
                    <a:lnTo>
                      <a:pt x="855" y="16"/>
                    </a:lnTo>
                    <a:lnTo>
                      <a:pt x="876" y="16"/>
                    </a:lnTo>
                    <a:lnTo>
                      <a:pt x="891" y="21"/>
                    </a:lnTo>
                    <a:lnTo>
                      <a:pt x="912" y="21"/>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2" name="Freeform 324"/>
              <p:cNvSpPr>
                <a:spLocks/>
              </p:cNvSpPr>
              <p:nvPr/>
            </p:nvSpPr>
            <p:spPr bwMode="auto">
              <a:xfrm flipH="1">
                <a:off x="3542" y="3088"/>
                <a:ext cx="221" cy="43"/>
              </a:xfrm>
              <a:custGeom>
                <a:avLst/>
                <a:gdLst>
                  <a:gd name="T0" fmla="*/ 0 w 933"/>
                  <a:gd name="T1" fmla="*/ 57 h 130"/>
                  <a:gd name="T2" fmla="*/ 20 w 933"/>
                  <a:gd name="T3" fmla="*/ 62 h 130"/>
                  <a:gd name="T4" fmla="*/ 36 w 933"/>
                  <a:gd name="T5" fmla="*/ 57 h 130"/>
                  <a:gd name="T6" fmla="*/ 57 w 933"/>
                  <a:gd name="T7" fmla="*/ 57 h 130"/>
                  <a:gd name="T8" fmla="*/ 72 w 933"/>
                  <a:gd name="T9" fmla="*/ 57 h 130"/>
                  <a:gd name="T10" fmla="*/ 93 w 933"/>
                  <a:gd name="T11" fmla="*/ 57 h 130"/>
                  <a:gd name="T12" fmla="*/ 114 w 933"/>
                  <a:gd name="T13" fmla="*/ 57 h 130"/>
                  <a:gd name="T14" fmla="*/ 129 w 933"/>
                  <a:gd name="T15" fmla="*/ 57 h 130"/>
                  <a:gd name="T16" fmla="*/ 150 w 933"/>
                  <a:gd name="T17" fmla="*/ 57 h 130"/>
                  <a:gd name="T18" fmla="*/ 165 w 933"/>
                  <a:gd name="T19" fmla="*/ 57 h 130"/>
                  <a:gd name="T20" fmla="*/ 186 w 933"/>
                  <a:gd name="T21" fmla="*/ 57 h 130"/>
                  <a:gd name="T22" fmla="*/ 207 w 933"/>
                  <a:gd name="T23" fmla="*/ 57 h 130"/>
                  <a:gd name="T24" fmla="*/ 222 w 933"/>
                  <a:gd name="T25" fmla="*/ 57 h 130"/>
                  <a:gd name="T26" fmla="*/ 243 w 933"/>
                  <a:gd name="T27" fmla="*/ 62 h 130"/>
                  <a:gd name="T28" fmla="*/ 259 w 933"/>
                  <a:gd name="T29" fmla="*/ 57 h 130"/>
                  <a:gd name="T30" fmla="*/ 279 w 933"/>
                  <a:gd name="T31" fmla="*/ 57 h 130"/>
                  <a:gd name="T32" fmla="*/ 300 w 933"/>
                  <a:gd name="T33" fmla="*/ 57 h 130"/>
                  <a:gd name="T34" fmla="*/ 316 w 933"/>
                  <a:gd name="T35" fmla="*/ 57 h 130"/>
                  <a:gd name="T36" fmla="*/ 336 w 933"/>
                  <a:gd name="T37" fmla="*/ 57 h 130"/>
                  <a:gd name="T38" fmla="*/ 352 w 933"/>
                  <a:gd name="T39" fmla="*/ 52 h 130"/>
                  <a:gd name="T40" fmla="*/ 373 w 933"/>
                  <a:gd name="T41" fmla="*/ 52 h 130"/>
                  <a:gd name="T42" fmla="*/ 388 w 933"/>
                  <a:gd name="T43" fmla="*/ 52 h 130"/>
                  <a:gd name="T44" fmla="*/ 409 w 933"/>
                  <a:gd name="T45" fmla="*/ 47 h 130"/>
                  <a:gd name="T46" fmla="*/ 430 w 933"/>
                  <a:gd name="T47" fmla="*/ 41 h 130"/>
                  <a:gd name="T48" fmla="*/ 445 w 933"/>
                  <a:gd name="T49" fmla="*/ 41 h 130"/>
                  <a:gd name="T50" fmla="*/ 466 w 933"/>
                  <a:gd name="T51" fmla="*/ 41 h 130"/>
                  <a:gd name="T52" fmla="*/ 482 w 933"/>
                  <a:gd name="T53" fmla="*/ 47 h 130"/>
                  <a:gd name="T54" fmla="*/ 502 w 933"/>
                  <a:gd name="T55" fmla="*/ 41 h 130"/>
                  <a:gd name="T56" fmla="*/ 523 w 933"/>
                  <a:gd name="T57" fmla="*/ 31 h 130"/>
                  <a:gd name="T58" fmla="*/ 539 w 933"/>
                  <a:gd name="T59" fmla="*/ 26 h 130"/>
                  <a:gd name="T60" fmla="*/ 559 w 933"/>
                  <a:gd name="T61" fmla="*/ 21 h 130"/>
                  <a:gd name="T62" fmla="*/ 575 w 933"/>
                  <a:gd name="T63" fmla="*/ 5 h 130"/>
                  <a:gd name="T64" fmla="*/ 596 w 933"/>
                  <a:gd name="T65" fmla="*/ 0 h 130"/>
                  <a:gd name="T66" fmla="*/ 616 w 933"/>
                  <a:gd name="T67" fmla="*/ 0 h 130"/>
                  <a:gd name="T68" fmla="*/ 632 w 933"/>
                  <a:gd name="T69" fmla="*/ 26 h 130"/>
                  <a:gd name="T70" fmla="*/ 653 w 933"/>
                  <a:gd name="T71" fmla="*/ 67 h 130"/>
                  <a:gd name="T72" fmla="*/ 668 w 933"/>
                  <a:gd name="T73" fmla="*/ 109 h 130"/>
                  <a:gd name="T74" fmla="*/ 689 w 933"/>
                  <a:gd name="T75" fmla="*/ 130 h 130"/>
                  <a:gd name="T76" fmla="*/ 704 w 933"/>
                  <a:gd name="T77" fmla="*/ 124 h 130"/>
                  <a:gd name="T78" fmla="*/ 725 w 933"/>
                  <a:gd name="T79" fmla="*/ 109 h 130"/>
                  <a:gd name="T80" fmla="*/ 746 w 933"/>
                  <a:gd name="T81" fmla="*/ 88 h 130"/>
                  <a:gd name="T82" fmla="*/ 762 w 933"/>
                  <a:gd name="T83" fmla="*/ 78 h 130"/>
                  <a:gd name="T84" fmla="*/ 782 w 933"/>
                  <a:gd name="T85" fmla="*/ 73 h 130"/>
                  <a:gd name="T86" fmla="*/ 798 w 933"/>
                  <a:gd name="T87" fmla="*/ 73 h 130"/>
                  <a:gd name="T88" fmla="*/ 819 w 933"/>
                  <a:gd name="T89" fmla="*/ 73 h 130"/>
                  <a:gd name="T90" fmla="*/ 839 w 933"/>
                  <a:gd name="T91" fmla="*/ 67 h 130"/>
                  <a:gd name="T92" fmla="*/ 855 w 933"/>
                  <a:gd name="T93" fmla="*/ 67 h 130"/>
                  <a:gd name="T94" fmla="*/ 876 w 933"/>
                  <a:gd name="T95" fmla="*/ 67 h 130"/>
                  <a:gd name="T96" fmla="*/ 891 w 933"/>
                  <a:gd name="T97" fmla="*/ 67 h 130"/>
                  <a:gd name="T98" fmla="*/ 912 w 933"/>
                  <a:gd name="T99" fmla="*/ 62 h 130"/>
                  <a:gd name="T100" fmla="*/ 933 w 933"/>
                  <a:gd name="T101" fmla="*/ 6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0">
                    <a:moveTo>
                      <a:pt x="0" y="57"/>
                    </a:moveTo>
                    <a:lnTo>
                      <a:pt x="20" y="62"/>
                    </a:lnTo>
                    <a:lnTo>
                      <a:pt x="36" y="57"/>
                    </a:lnTo>
                    <a:lnTo>
                      <a:pt x="57" y="57"/>
                    </a:lnTo>
                    <a:lnTo>
                      <a:pt x="72" y="57"/>
                    </a:lnTo>
                    <a:lnTo>
                      <a:pt x="93" y="57"/>
                    </a:lnTo>
                    <a:lnTo>
                      <a:pt x="114" y="57"/>
                    </a:lnTo>
                    <a:lnTo>
                      <a:pt x="129" y="57"/>
                    </a:lnTo>
                    <a:lnTo>
                      <a:pt x="150" y="57"/>
                    </a:lnTo>
                    <a:lnTo>
                      <a:pt x="165" y="57"/>
                    </a:lnTo>
                    <a:lnTo>
                      <a:pt x="186" y="57"/>
                    </a:lnTo>
                    <a:lnTo>
                      <a:pt x="207" y="57"/>
                    </a:lnTo>
                    <a:lnTo>
                      <a:pt x="222" y="57"/>
                    </a:lnTo>
                    <a:lnTo>
                      <a:pt x="243" y="62"/>
                    </a:lnTo>
                    <a:lnTo>
                      <a:pt x="259" y="57"/>
                    </a:lnTo>
                    <a:lnTo>
                      <a:pt x="279" y="57"/>
                    </a:lnTo>
                    <a:lnTo>
                      <a:pt x="300" y="57"/>
                    </a:lnTo>
                    <a:lnTo>
                      <a:pt x="316" y="57"/>
                    </a:lnTo>
                    <a:lnTo>
                      <a:pt x="336" y="57"/>
                    </a:lnTo>
                    <a:lnTo>
                      <a:pt x="352" y="52"/>
                    </a:lnTo>
                    <a:lnTo>
                      <a:pt x="373" y="52"/>
                    </a:lnTo>
                    <a:lnTo>
                      <a:pt x="388" y="52"/>
                    </a:lnTo>
                    <a:lnTo>
                      <a:pt x="409" y="47"/>
                    </a:lnTo>
                    <a:lnTo>
                      <a:pt x="430" y="41"/>
                    </a:lnTo>
                    <a:lnTo>
                      <a:pt x="445" y="41"/>
                    </a:lnTo>
                    <a:lnTo>
                      <a:pt x="466" y="41"/>
                    </a:lnTo>
                    <a:lnTo>
                      <a:pt x="482" y="47"/>
                    </a:lnTo>
                    <a:lnTo>
                      <a:pt x="502" y="41"/>
                    </a:lnTo>
                    <a:lnTo>
                      <a:pt x="523" y="31"/>
                    </a:lnTo>
                    <a:lnTo>
                      <a:pt x="539" y="26"/>
                    </a:lnTo>
                    <a:lnTo>
                      <a:pt x="559" y="21"/>
                    </a:lnTo>
                    <a:lnTo>
                      <a:pt x="575" y="5"/>
                    </a:lnTo>
                    <a:lnTo>
                      <a:pt x="596" y="0"/>
                    </a:lnTo>
                    <a:lnTo>
                      <a:pt x="616" y="0"/>
                    </a:lnTo>
                    <a:lnTo>
                      <a:pt x="632" y="26"/>
                    </a:lnTo>
                    <a:lnTo>
                      <a:pt x="653" y="67"/>
                    </a:lnTo>
                    <a:lnTo>
                      <a:pt x="668" y="109"/>
                    </a:lnTo>
                    <a:lnTo>
                      <a:pt x="689" y="130"/>
                    </a:lnTo>
                    <a:lnTo>
                      <a:pt x="704" y="124"/>
                    </a:lnTo>
                    <a:lnTo>
                      <a:pt x="725" y="109"/>
                    </a:lnTo>
                    <a:lnTo>
                      <a:pt x="746" y="88"/>
                    </a:lnTo>
                    <a:lnTo>
                      <a:pt x="762" y="78"/>
                    </a:lnTo>
                    <a:lnTo>
                      <a:pt x="782" y="73"/>
                    </a:lnTo>
                    <a:lnTo>
                      <a:pt x="798" y="73"/>
                    </a:lnTo>
                    <a:lnTo>
                      <a:pt x="819" y="73"/>
                    </a:lnTo>
                    <a:lnTo>
                      <a:pt x="839" y="67"/>
                    </a:lnTo>
                    <a:lnTo>
                      <a:pt x="855" y="67"/>
                    </a:lnTo>
                    <a:lnTo>
                      <a:pt x="876" y="67"/>
                    </a:lnTo>
                    <a:lnTo>
                      <a:pt x="891" y="67"/>
                    </a:lnTo>
                    <a:lnTo>
                      <a:pt x="912" y="62"/>
                    </a:lnTo>
                    <a:lnTo>
                      <a:pt x="933" y="6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3" name="Freeform 325"/>
              <p:cNvSpPr>
                <a:spLocks/>
              </p:cNvSpPr>
              <p:nvPr/>
            </p:nvSpPr>
            <p:spPr bwMode="auto">
              <a:xfrm flipH="1">
                <a:off x="3542" y="3088"/>
                <a:ext cx="221" cy="43"/>
              </a:xfrm>
              <a:custGeom>
                <a:avLst/>
                <a:gdLst>
                  <a:gd name="T0" fmla="*/ 0 w 933"/>
                  <a:gd name="T1" fmla="*/ 57 h 130"/>
                  <a:gd name="T2" fmla="*/ 20 w 933"/>
                  <a:gd name="T3" fmla="*/ 62 h 130"/>
                  <a:gd name="T4" fmla="*/ 36 w 933"/>
                  <a:gd name="T5" fmla="*/ 57 h 130"/>
                  <a:gd name="T6" fmla="*/ 57 w 933"/>
                  <a:gd name="T7" fmla="*/ 57 h 130"/>
                  <a:gd name="T8" fmla="*/ 72 w 933"/>
                  <a:gd name="T9" fmla="*/ 57 h 130"/>
                  <a:gd name="T10" fmla="*/ 93 w 933"/>
                  <a:gd name="T11" fmla="*/ 57 h 130"/>
                  <a:gd name="T12" fmla="*/ 114 w 933"/>
                  <a:gd name="T13" fmla="*/ 57 h 130"/>
                  <a:gd name="T14" fmla="*/ 129 w 933"/>
                  <a:gd name="T15" fmla="*/ 57 h 130"/>
                  <a:gd name="T16" fmla="*/ 150 w 933"/>
                  <a:gd name="T17" fmla="*/ 57 h 130"/>
                  <a:gd name="T18" fmla="*/ 165 w 933"/>
                  <a:gd name="T19" fmla="*/ 57 h 130"/>
                  <a:gd name="T20" fmla="*/ 186 w 933"/>
                  <a:gd name="T21" fmla="*/ 57 h 130"/>
                  <a:gd name="T22" fmla="*/ 207 w 933"/>
                  <a:gd name="T23" fmla="*/ 57 h 130"/>
                  <a:gd name="T24" fmla="*/ 222 w 933"/>
                  <a:gd name="T25" fmla="*/ 57 h 130"/>
                  <a:gd name="T26" fmla="*/ 243 w 933"/>
                  <a:gd name="T27" fmla="*/ 62 h 130"/>
                  <a:gd name="T28" fmla="*/ 259 w 933"/>
                  <a:gd name="T29" fmla="*/ 57 h 130"/>
                  <a:gd name="T30" fmla="*/ 279 w 933"/>
                  <a:gd name="T31" fmla="*/ 57 h 130"/>
                  <a:gd name="T32" fmla="*/ 300 w 933"/>
                  <a:gd name="T33" fmla="*/ 57 h 130"/>
                  <a:gd name="T34" fmla="*/ 316 w 933"/>
                  <a:gd name="T35" fmla="*/ 57 h 130"/>
                  <a:gd name="T36" fmla="*/ 336 w 933"/>
                  <a:gd name="T37" fmla="*/ 57 h 130"/>
                  <a:gd name="T38" fmla="*/ 352 w 933"/>
                  <a:gd name="T39" fmla="*/ 52 h 130"/>
                  <a:gd name="T40" fmla="*/ 373 w 933"/>
                  <a:gd name="T41" fmla="*/ 52 h 130"/>
                  <a:gd name="T42" fmla="*/ 388 w 933"/>
                  <a:gd name="T43" fmla="*/ 52 h 130"/>
                  <a:gd name="T44" fmla="*/ 409 w 933"/>
                  <a:gd name="T45" fmla="*/ 47 h 130"/>
                  <a:gd name="T46" fmla="*/ 430 w 933"/>
                  <a:gd name="T47" fmla="*/ 41 h 130"/>
                  <a:gd name="T48" fmla="*/ 445 w 933"/>
                  <a:gd name="T49" fmla="*/ 41 h 130"/>
                  <a:gd name="T50" fmla="*/ 466 w 933"/>
                  <a:gd name="T51" fmla="*/ 41 h 130"/>
                  <a:gd name="T52" fmla="*/ 482 w 933"/>
                  <a:gd name="T53" fmla="*/ 47 h 130"/>
                  <a:gd name="T54" fmla="*/ 502 w 933"/>
                  <a:gd name="T55" fmla="*/ 41 h 130"/>
                  <a:gd name="T56" fmla="*/ 523 w 933"/>
                  <a:gd name="T57" fmla="*/ 31 h 130"/>
                  <a:gd name="T58" fmla="*/ 539 w 933"/>
                  <a:gd name="T59" fmla="*/ 26 h 130"/>
                  <a:gd name="T60" fmla="*/ 559 w 933"/>
                  <a:gd name="T61" fmla="*/ 21 h 130"/>
                  <a:gd name="T62" fmla="*/ 575 w 933"/>
                  <a:gd name="T63" fmla="*/ 5 h 130"/>
                  <a:gd name="T64" fmla="*/ 596 w 933"/>
                  <a:gd name="T65" fmla="*/ 0 h 130"/>
                  <a:gd name="T66" fmla="*/ 616 w 933"/>
                  <a:gd name="T67" fmla="*/ 0 h 130"/>
                  <a:gd name="T68" fmla="*/ 632 w 933"/>
                  <a:gd name="T69" fmla="*/ 26 h 130"/>
                  <a:gd name="T70" fmla="*/ 653 w 933"/>
                  <a:gd name="T71" fmla="*/ 67 h 130"/>
                  <a:gd name="T72" fmla="*/ 668 w 933"/>
                  <a:gd name="T73" fmla="*/ 109 h 130"/>
                  <a:gd name="T74" fmla="*/ 689 w 933"/>
                  <a:gd name="T75" fmla="*/ 130 h 130"/>
                  <a:gd name="T76" fmla="*/ 704 w 933"/>
                  <a:gd name="T77" fmla="*/ 124 h 130"/>
                  <a:gd name="T78" fmla="*/ 725 w 933"/>
                  <a:gd name="T79" fmla="*/ 109 h 130"/>
                  <a:gd name="T80" fmla="*/ 746 w 933"/>
                  <a:gd name="T81" fmla="*/ 88 h 130"/>
                  <a:gd name="T82" fmla="*/ 762 w 933"/>
                  <a:gd name="T83" fmla="*/ 78 h 130"/>
                  <a:gd name="T84" fmla="*/ 782 w 933"/>
                  <a:gd name="T85" fmla="*/ 73 h 130"/>
                  <a:gd name="T86" fmla="*/ 798 w 933"/>
                  <a:gd name="T87" fmla="*/ 73 h 130"/>
                  <a:gd name="T88" fmla="*/ 819 w 933"/>
                  <a:gd name="T89" fmla="*/ 73 h 130"/>
                  <a:gd name="T90" fmla="*/ 839 w 933"/>
                  <a:gd name="T91" fmla="*/ 67 h 130"/>
                  <a:gd name="T92" fmla="*/ 855 w 933"/>
                  <a:gd name="T93" fmla="*/ 67 h 130"/>
                  <a:gd name="T94" fmla="*/ 876 w 933"/>
                  <a:gd name="T95" fmla="*/ 67 h 130"/>
                  <a:gd name="T96" fmla="*/ 891 w 933"/>
                  <a:gd name="T97" fmla="*/ 67 h 130"/>
                  <a:gd name="T98" fmla="*/ 912 w 933"/>
                  <a:gd name="T99" fmla="*/ 62 h 130"/>
                  <a:gd name="T100" fmla="*/ 933 w 933"/>
                  <a:gd name="T101" fmla="*/ 6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30">
                    <a:moveTo>
                      <a:pt x="0" y="57"/>
                    </a:moveTo>
                    <a:lnTo>
                      <a:pt x="20" y="62"/>
                    </a:lnTo>
                    <a:lnTo>
                      <a:pt x="36" y="57"/>
                    </a:lnTo>
                    <a:lnTo>
                      <a:pt x="57" y="57"/>
                    </a:lnTo>
                    <a:lnTo>
                      <a:pt x="72" y="57"/>
                    </a:lnTo>
                    <a:lnTo>
                      <a:pt x="93" y="57"/>
                    </a:lnTo>
                    <a:lnTo>
                      <a:pt x="114" y="57"/>
                    </a:lnTo>
                    <a:lnTo>
                      <a:pt x="129" y="57"/>
                    </a:lnTo>
                    <a:lnTo>
                      <a:pt x="150" y="57"/>
                    </a:lnTo>
                    <a:lnTo>
                      <a:pt x="165" y="57"/>
                    </a:lnTo>
                    <a:lnTo>
                      <a:pt x="186" y="57"/>
                    </a:lnTo>
                    <a:lnTo>
                      <a:pt x="207" y="57"/>
                    </a:lnTo>
                    <a:lnTo>
                      <a:pt x="222" y="57"/>
                    </a:lnTo>
                    <a:lnTo>
                      <a:pt x="243" y="62"/>
                    </a:lnTo>
                    <a:lnTo>
                      <a:pt x="259" y="57"/>
                    </a:lnTo>
                    <a:lnTo>
                      <a:pt x="279" y="57"/>
                    </a:lnTo>
                    <a:lnTo>
                      <a:pt x="300" y="57"/>
                    </a:lnTo>
                    <a:lnTo>
                      <a:pt x="316" y="57"/>
                    </a:lnTo>
                    <a:lnTo>
                      <a:pt x="336" y="57"/>
                    </a:lnTo>
                    <a:lnTo>
                      <a:pt x="352" y="52"/>
                    </a:lnTo>
                    <a:lnTo>
                      <a:pt x="373" y="52"/>
                    </a:lnTo>
                    <a:lnTo>
                      <a:pt x="388" y="52"/>
                    </a:lnTo>
                    <a:lnTo>
                      <a:pt x="409" y="47"/>
                    </a:lnTo>
                    <a:lnTo>
                      <a:pt x="430" y="41"/>
                    </a:lnTo>
                    <a:lnTo>
                      <a:pt x="445" y="41"/>
                    </a:lnTo>
                    <a:lnTo>
                      <a:pt x="466" y="41"/>
                    </a:lnTo>
                    <a:lnTo>
                      <a:pt x="482" y="47"/>
                    </a:lnTo>
                    <a:lnTo>
                      <a:pt x="502" y="41"/>
                    </a:lnTo>
                    <a:lnTo>
                      <a:pt x="523" y="31"/>
                    </a:lnTo>
                    <a:lnTo>
                      <a:pt x="539" y="26"/>
                    </a:lnTo>
                    <a:lnTo>
                      <a:pt x="559" y="21"/>
                    </a:lnTo>
                    <a:lnTo>
                      <a:pt x="575" y="5"/>
                    </a:lnTo>
                    <a:lnTo>
                      <a:pt x="596" y="0"/>
                    </a:lnTo>
                    <a:lnTo>
                      <a:pt x="616" y="0"/>
                    </a:lnTo>
                    <a:lnTo>
                      <a:pt x="632" y="26"/>
                    </a:lnTo>
                    <a:lnTo>
                      <a:pt x="653" y="67"/>
                    </a:lnTo>
                    <a:lnTo>
                      <a:pt x="668" y="109"/>
                    </a:lnTo>
                    <a:lnTo>
                      <a:pt x="689" y="130"/>
                    </a:lnTo>
                    <a:lnTo>
                      <a:pt x="704" y="124"/>
                    </a:lnTo>
                    <a:lnTo>
                      <a:pt x="725" y="109"/>
                    </a:lnTo>
                    <a:lnTo>
                      <a:pt x="746" y="88"/>
                    </a:lnTo>
                    <a:lnTo>
                      <a:pt x="762" y="78"/>
                    </a:lnTo>
                    <a:lnTo>
                      <a:pt x="782" y="73"/>
                    </a:lnTo>
                    <a:lnTo>
                      <a:pt x="798" y="73"/>
                    </a:lnTo>
                    <a:lnTo>
                      <a:pt x="819" y="73"/>
                    </a:lnTo>
                    <a:lnTo>
                      <a:pt x="839" y="67"/>
                    </a:lnTo>
                    <a:lnTo>
                      <a:pt x="855" y="67"/>
                    </a:lnTo>
                    <a:lnTo>
                      <a:pt x="876" y="67"/>
                    </a:lnTo>
                    <a:lnTo>
                      <a:pt x="891" y="67"/>
                    </a:lnTo>
                    <a:lnTo>
                      <a:pt x="912" y="62"/>
                    </a:lnTo>
                    <a:lnTo>
                      <a:pt x="933" y="6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4" name="Freeform 326"/>
              <p:cNvSpPr>
                <a:spLocks/>
              </p:cNvSpPr>
              <p:nvPr/>
            </p:nvSpPr>
            <p:spPr bwMode="auto">
              <a:xfrm flipH="1">
                <a:off x="3542" y="2997"/>
                <a:ext cx="221" cy="40"/>
              </a:xfrm>
              <a:custGeom>
                <a:avLst/>
                <a:gdLst>
                  <a:gd name="T0" fmla="*/ 0 w 933"/>
                  <a:gd name="T1" fmla="*/ 47 h 120"/>
                  <a:gd name="T2" fmla="*/ 20 w 933"/>
                  <a:gd name="T3" fmla="*/ 47 h 120"/>
                  <a:gd name="T4" fmla="*/ 36 w 933"/>
                  <a:gd name="T5" fmla="*/ 47 h 120"/>
                  <a:gd name="T6" fmla="*/ 57 w 933"/>
                  <a:gd name="T7" fmla="*/ 52 h 120"/>
                  <a:gd name="T8" fmla="*/ 72 w 933"/>
                  <a:gd name="T9" fmla="*/ 47 h 120"/>
                  <a:gd name="T10" fmla="*/ 93 w 933"/>
                  <a:gd name="T11" fmla="*/ 47 h 120"/>
                  <a:gd name="T12" fmla="*/ 114 w 933"/>
                  <a:gd name="T13" fmla="*/ 47 h 120"/>
                  <a:gd name="T14" fmla="*/ 129 w 933"/>
                  <a:gd name="T15" fmla="*/ 47 h 120"/>
                  <a:gd name="T16" fmla="*/ 150 w 933"/>
                  <a:gd name="T17" fmla="*/ 47 h 120"/>
                  <a:gd name="T18" fmla="*/ 165 w 933"/>
                  <a:gd name="T19" fmla="*/ 52 h 120"/>
                  <a:gd name="T20" fmla="*/ 186 w 933"/>
                  <a:gd name="T21" fmla="*/ 47 h 120"/>
                  <a:gd name="T22" fmla="*/ 207 w 933"/>
                  <a:gd name="T23" fmla="*/ 52 h 120"/>
                  <a:gd name="T24" fmla="*/ 222 w 933"/>
                  <a:gd name="T25" fmla="*/ 47 h 120"/>
                  <a:gd name="T26" fmla="*/ 243 w 933"/>
                  <a:gd name="T27" fmla="*/ 47 h 120"/>
                  <a:gd name="T28" fmla="*/ 259 w 933"/>
                  <a:gd name="T29" fmla="*/ 52 h 120"/>
                  <a:gd name="T30" fmla="*/ 279 w 933"/>
                  <a:gd name="T31" fmla="*/ 47 h 120"/>
                  <a:gd name="T32" fmla="*/ 300 w 933"/>
                  <a:gd name="T33" fmla="*/ 42 h 120"/>
                  <a:gd name="T34" fmla="*/ 316 w 933"/>
                  <a:gd name="T35" fmla="*/ 42 h 120"/>
                  <a:gd name="T36" fmla="*/ 336 w 933"/>
                  <a:gd name="T37" fmla="*/ 47 h 120"/>
                  <a:gd name="T38" fmla="*/ 352 w 933"/>
                  <a:gd name="T39" fmla="*/ 37 h 120"/>
                  <a:gd name="T40" fmla="*/ 373 w 933"/>
                  <a:gd name="T41" fmla="*/ 42 h 120"/>
                  <a:gd name="T42" fmla="*/ 388 w 933"/>
                  <a:gd name="T43" fmla="*/ 42 h 120"/>
                  <a:gd name="T44" fmla="*/ 409 w 933"/>
                  <a:gd name="T45" fmla="*/ 32 h 120"/>
                  <a:gd name="T46" fmla="*/ 430 w 933"/>
                  <a:gd name="T47" fmla="*/ 32 h 120"/>
                  <a:gd name="T48" fmla="*/ 445 w 933"/>
                  <a:gd name="T49" fmla="*/ 26 h 120"/>
                  <a:gd name="T50" fmla="*/ 466 w 933"/>
                  <a:gd name="T51" fmla="*/ 11 h 120"/>
                  <a:gd name="T52" fmla="*/ 482 w 933"/>
                  <a:gd name="T53" fmla="*/ 11 h 120"/>
                  <a:gd name="T54" fmla="*/ 502 w 933"/>
                  <a:gd name="T55" fmla="*/ 6 h 120"/>
                  <a:gd name="T56" fmla="*/ 523 w 933"/>
                  <a:gd name="T57" fmla="*/ 0 h 120"/>
                  <a:gd name="T58" fmla="*/ 539 w 933"/>
                  <a:gd name="T59" fmla="*/ 6 h 120"/>
                  <a:gd name="T60" fmla="*/ 559 w 933"/>
                  <a:gd name="T61" fmla="*/ 6 h 120"/>
                  <a:gd name="T62" fmla="*/ 575 w 933"/>
                  <a:gd name="T63" fmla="*/ 11 h 120"/>
                  <a:gd name="T64" fmla="*/ 596 w 933"/>
                  <a:gd name="T65" fmla="*/ 32 h 120"/>
                  <a:gd name="T66" fmla="*/ 616 w 933"/>
                  <a:gd name="T67" fmla="*/ 63 h 120"/>
                  <a:gd name="T68" fmla="*/ 632 w 933"/>
                  <a:gd name="T69" fmla="*/ 89 h 120"/>
                  <a:gd name="T70" fmla="*/ 653 w 933"/>
                  <a:gd name="T71" fmla="*/ 114 h 120"/>
                  <a:gd name="T72" fmla="*/ 668 w 933"/>
                  <a:gd name="T73" fmla="*/ 120 h 120"/>
                  <a:gd name="T74" fmla="*/ 689 w 933"/>
                  <a:gd name="T75" fmla="*/ 114 h 120"/>
                  <a:gd name="T76" fmla="*/ 704 w 933"/>
                  <a:gd name="T77" fmla="*/ 104 h 120"/>
                  <a:gd name="T78" fmla="*/ 725 w 933"/>
                  <a:gd name="T79" fmla="*/ 94 h 120"/>
                  <a:gd name="T80" fmla="*/ 746 w 933"/>
                  <a:gd name="T81" fmla="*/ 78 h 120"/>
                  <a:gd name="T82" fmla="*/ 762 w 933"/>
                  <a:gd name="T83" fmla="*/ 68 h 120"/>
                  <a:gd name="T84" fmla="*/ 782 w 933"/>
                  <a:gd name="T85" fmla="*/ 63 h 120"/>
                  <a:gd name="T86" fmla="*/ 798 w 933"/>
                  <a:gd name="T87" fmla="*/ 63 h 120"/>
                  <a:gd name="T88" fmla="*/ 819 w 933"/>
                  <a:gd name="T89" fmla="*/ 57 h 120"/>
                  <a:gd name="T90" fmla="*/ 839 w 933"/>
                  <a:gd name="T91" fmla="*/ 57 h 120"/>
                  <a:gd name="T92" fmla="*/ 855 w 933"/>
                  <a:gd name="T93" fmla="*/ 57 h 120"/>
                  <a:gd name="T94" fmla="*/ 876 w 933"/>
                  <a:gd name="T95" fmla="*/ 57 h 120"/>
                  <a:gd name="T96" fmla="*/ 891 w 933"/>
                  <a:gd name="T97" fmla="*/ 57 h 120"/>
                  <a:gd name="T98" fmla="*/ 912 w 933"/>
                  <a:gd name="T99" fmla="*/ 57 h 120"/>
                  <a:gd name="T100" fmla="*/ 933 w 933"/>
                  <a:gd name="T101"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20">
                    <a:moveTo>
                      <a:pt x="0" y="47"/>
                    </a:moveTo>
                    <a:lnTo>
                      <a:pt x="20" y="47"/>
                    </a:lnTo>
                    <a:lnTo>
                      <a:pt x="36" y="47"/>
                    </a:lnTo>
                    <a:lnTo>
                      <a:pt x="57" y="52"/>
                    </a:lnTo>
                    <a:lnTo>
                      <a:pt x="72" y="47"/>
                    </a:lnTo>
                    <a:lnTo>
                      <a:pt x="93" y="47"/>
                    </a:lnTo>
                    <a:lnTo>
                      <a:pt x="114" y="47"/>
                    </a:lnTo>
                    <a:lnTo>
                      <a:pt x="129" y="47"/>
                    </a:lnTo>
                    <a:lnTo>
                      <a:pt x="150" y="47"/>
                    </a:lnTo>
                    <a:lnTo>
                      <a:pt x="165" y="52"/>
                    </a:lnTo>
                    <a:lnTo>
                      <a:pt x="186" y="47"/>
                    </a:lnTo>
                    <a:lnTo>
                      <a:pt x="207" y="52"/>
                    </a:lnTo>
                    <a:lnTo>
                      <a:pt x="222" y="47"/>
                    </a:lnTo>
                    <a:lnTo>
                      <a:pt x="243" y="47"/>
                    </a:lnTo>
                    <a:lnTo>
                      <a:pt x="259" y="52"/>
                    </a:lnTo>
                    <a:lnTo>
                      <a:pt x="279" y="47"/>
                    </a:lnTo>
                    <a:lnTo>
                      <a:pt x="300" y="42"/>
                    </a:lnTo>
                    <a:lnTo>
                      <a:pt x="316" y="42"/>
                    </a:lnTo>
                    <a:lnTo>
                      <a:pt x="336" y="47"/>
                    </a:lnTo>
                    <a:lnTo>
                      <a:pt x="352" y="37"/>
                    </a:lnTo>
                    <a:lnTo>
                      <a:pt x="373" y="42"/>
                    </a:lnTo>
                    <a:lnTo>
                      <a:pt x="388" y="42"/>
                    </a:lnTo>
                    <a:lnTo>
                      <a:pt x="409" y="32"/>
                    </a:lnTo>
                    <a:lnTo>
                      <a:pt x="430" y="32"/>
                    </a:lnTo>
                    <a:lnTo>
                      <a:pt x="445" y="26"/>
                    </a:lnTo>
                    <a:lnTo>
                      <a:pt x="466" y="11"/>
                    </a:lnTo>
                    <a:lnTo>
                      <a:pt x="482" y="11"/>
                    </a:lnTo>
                    <a:lnTo>
                      <a:pt x="502" y="6"/>
                    </a:lnTo>
                    <a:lnTo>
                      <a:pt x="523" y="0"/>
                    </a:lnTo>
                    <a:lnTo>
                      <a:pt x="539" y="6"/>
                    </a:lnTo>
                    <a:lnTo>
                      <a:pt x="559" y="6"/>
                    </a:lnTo>
                    <a:lnTo>
                      <a:pt x="575" y="11"/>
                    </a:lnTo>
                    <a:lnTo>
                      <a:pt x="596" y="32"/>
                    </a:lnTo>
                    <a:lnTo>
                      <a:pt x="616" y="63"/>
                    </a:lnTo>
                    <a:lnTo>
                      <a:pt x="632" y="89"/>
                    </a:lnTo>
                    <a:lnTo>
                      <a:pt x="653" y="114"/>
                    </a:lnTo>
                    <a:lnTo>
                      <a:pt x="668" y="120"/>
                    </a:lnTo>
                    <a:lnTo>
                      <a:pt x="689" y="114"/>
                    </a:lnTo>
                    <a:lnTo>
                      <a:pt x="704" y="104"/>
                    </a:lnTo>
                    <a:lnTo>
                      <a:pt x="725" y="94"/>
                    </a:lnTo>
                    <a:lnTo>
                      <a:pt x="746" y="78"/>
                    </a:lnTo>
                    <a:lnTo>
                      <a:pt x="762" y="68"/>
                    </a:lnTo>
                    <a:lnTo>
                      <a:pt x="782" y="63"/>
                    </a:lnTo>
                    <a:lnTo>
                      <a:pt x="798" y="63"/>
                    </a:lnTo>
                    <a:lnTo>
                      <a:pt x="819" y="57"/>
                    </a:lnTo>
                    <a:lnTo>
                      <a:pt x="839" y="57"/>
                    </a:lnTo>
                    <a:lnTo>
                      <a:pt x="855" y="57"/>
                    </a:lnTo>
                    <a:lnTo>
                      <a:pt x="876" y="57"/>
                    </a:lnTo>
                    <a:lnTo>
                      <a:pt x="891" y="57"/>
                    </a:lnTo>
                    <a:lnTo>
                      <a:pt x="912" y="57"/>
                    </a:lnTo>
                    <a:lnTo>
                      <a:pt x="933" y="5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5" name="Freeform 327"/>
              <p:cNvSpPr>
                <a:spLocks/>
              </p:cNvSpPr>
              <p:nvPr/>
            </p:nvSpPr>
            <p:spPr bwMode="auto">
              <a:xfrm flipH="1">
                <a:off x="3542" y="2997"/>
                <a:ext cx="221" cy="40"/>
              </a:xfrm>
              <a:custGeom>
                <a:avLst/>
                <a:gdLst>
                  <a:gd name="T0" fmla="*/ 0 w 933"/>
                  <a:gd name="T1" fmla="*/ 47 h 120"/>
                  <a:gd name="T2" fmla="*/ 20 w 933"/>
                  <a:gd name="T3" fmla="*/ 47 h 120"/>
                  <a:gd name="T4" fmla="*/ 36 w 933"/>
                  <a:gd name="T5" fmla="*/ 47 h 120"/>
                  <a:gd name="T6" fmla="*/ 57 w 933"/>
                  <a:gd name="T7" fmla="*/ 52 h 120"/>
                  <a:gd name="T8" fmla="*/ 72 w 933"/>
                  <a:gd name="T9" fmla="*/ 47 h 120"/>
                  <a:gd name="T10" fmla="*/ 93 w 933"/>
                  <a:gd name="T11" fmla="*/ 47 h 120"/>
                  <a:gd name="T12" fmla="*/ 114 w 933"/>
                  <a:gd name="T13" fmla="*/ 47 h 120"/>
                  <a:gd name="T14" fmla="*/ 129 w 933"/>
                  <a:gd name="T15" fmla="*/ 47 h 120"/>
                  <a:gd name="T16" fmla="*/ 150 w 933"/>
                  <a:gd name="T17" fmla="*/ 47 h 120"/>
                  <a:gd name="T18" fmla="*/ 165 w 933"/>
                  <a:gd name="T19" fmla="*/ 52 h 120"/>
                  <a:gd name="T20" fmla="*/ 186 w 933"/>
                  <a:gd name="T21" fmla="*/ 47 h 120"/>
                  <a:gd name="T22" fmla="*/ 207 w 933"/>
                  <a:gd name="T23" fmla="*/ 52 h 120"/>
                  <a:gd name="T24" fmla="*/ 222 w 933"/>
                  <a:gd name="T25" fmla="*/ 47 h 120"/>
                  <a:gd name="T26" fmla="*/ 243 w 933"/>
                  <a:gd name="T27" fmla="*/ 47 h 120"/>
                  <a:gd name="T28" fmla="*/ 259 w 933"/>
                  <a:gd name="T29" fmla="*/ 52 h 120"/>
                  <a:gd name="T30" fmla="*/ 279 w 933"/>
                  <a:gd name="T31" fmla="*/ 47 h 120"/>
                  <a:gd name="T32" fmla="*/ 300 w 933"/>
                  <a:gd name="T33" fmla="*/ 42 h 120"/>
                  <a:gd name="T34" fmla="*/ 316 w 933"/>
                  <a:gd name="T35" fmla="*/ 42 h 120"/>
                  <a:gd name="T36" fmla="*/ 336 w 933"/>
                  <a:gd name="T37" fmla="*/ 47 h 120"/>
                  <a:gd name="T38" fmla="*/ 352 w 933"/>
                  <a:gd name="T39" fmla="*/ 37 h 120"/>
                  <a:gd name="T40" fmla="*/ 373 w 933"/>
                  <a:gd name="T41" fmla="*/ 42 h 120"/>
                  <a:gd name="T42" fmla="*/ 388 w 933"/>
                  <a:gd name="T43" fmla="*/ 42 h 120"/>
                  <a:gd name="T44" fmla="*/ 409 w 933"/>
                  <a:gd name="T45" fmla="*/ 32 h 120"/>
                  <a:gd name="T46" fmla="*/ 430 w 933"/>
                  <a:gd name="T47" fmla="*/ 32 h 120"/>
                  <a:gd name="T48" fmla="*/ 445 w 933"/>
                  <a:gd name="T49" fmla="*/ 26 h 120"/>
                  <a:gd name="T50" fmla="*/ 466 w 933"/>
                  <a:gd name="T51" fmla="*/ 11 h 120"/>
                  <a:gd name="T52" fmla="*/ 482 w 933"/>
                  <a:gd name="T53" fmla="*/ 11 h 120"/>
                  <a:gd name="T54" fmla="*/ 502 w 933"/>
                  <a:gd name="T55" fmla="*/ 6 h 120"/>
                  <a:gd name="T56" fmla="*/ 523 w 933"/>
                  <a:gd name="T57" fmla="*/ 0 h 120"/>
                  <a:gd name="T58" fmla="*/ 539 w 933"/>
                  <a:gd name="T59" fmla="*/ 6 h 120"/>
                  <a:gd name="T60" fmla="*/ 559 w 933"/>
                  <a:gd name="T61" fmla="*/ 6 h 120"/>
                  <a:gd name="T62" fmla="*/ 575 w 933"/>
                  <a:gd name="T63" fmla="*/ 11 h 120"/>
                  <a:gd name="T64" fmla="*/ 596 w 933"/>
                  <a:gd name="T65" fmla="*/ 32 h 120"/>
                  <a:gd name="T66" fmla="*/ 616 w 933"/>
                  <a:gd name="T67" fmla="*/ 63 h 120"/>
                  <a:gd name="T68" fmla="*/ 632 w 933"/>
                  <a:gd name="T69" fmla="*/ 89 h 120"/>
                  <a:gd name="T70" fmla="*/ 653 w 933"/>
                  <a:gd name="T71" fmla="*/ 114 h 120"/>
                  <a:gd name="T72" fmla="*/ 668 w 933"/>
                  <a:gd name="T73" fmla="*/ 120 h 120"/>
                  <a:gd name="T74" fmla="*/ 689 w 933"/>
                  <a:gd name="T75" fmla="*/ 114 h 120"/>
                  <a:gd name="T76" fmla="*/ 704 w 933"/>
                  <a:gd name="T77" fmla="*/ 104 h 120"/>
                  <a:gd name="T78" fmla="*/ 725 w 933"/>
                  <a:gd name="T79" fmla="*/ 94 h 120"/>
                  <a:gd name="T80" fmla="*/ 746 w 933"/>
                  <a:gd name="T81" fmla="*/ 78 h 120"/>
                  <a:gd name="T82" fmla="*/ 762 w 933"/>
                  <a:gd name="T83" fmla="*/ 68 h 120"/>
                  <a:gd name="T84" fmla="*/ 782 w 933"/>
                  <a:gd name="T85" fmla="*/ 63 h 120"/>
                  <a:gd name="T86" fmla="*/ 798 w 933"/>
                  <a:gd name="T87" fmla="*/ 63 h 120"/>
                  <a:gd name="T88" fmla="*/ 819 w 933"/>
                  <a:gd name="T89" fmla="*/ 57 h 120"/>
                  <a:gd name="T90" fmla="*/ 839 w 933"/>
                  <a:gd name="T91" fmla="*/ 57 h 120"/>
                  <a:gd name="T92" fmla="*/ 855 w 933"/>
                  <a:gd name="T93" fmla="*/ 57 h 120"/>
                  <a:gd name="T94" fmla="*/ 876 w 933"/>
                  <a:gd name="T95" fmla="*/ 57 h 120"/>
                  <a:gd name="T96" fmla="*/ 891 w 933"/>
                  <a:gd name="T97" fmla="*/ 57 h 120"/>
                  <a:gd name="T98" fmla="*/ 912 w 933"/>
                  <a:gd name="T99" fmla="*/ 57 h 120"/>
                  <a:gd name="T100" fmla="*/ 933 w 933"/>
                  <a:gd name="T101"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20">
                    <a:moveTo>
                      <a:pt x="0" y="47"/>
                    </a:moveTo>
                    <a:lnTo>
                      <a:pt x="20" y="47"/>
                    </a:lnTo>
                    <a:lnTo>
                      <a:pt x="36" y="47"/>
                    </a:lnTo>
                    <a:lnTo>
                      <a:pt x="57" y="52"/>
                    </a:lnTo>
                    <a:lnTo>
                      <a:pt x="72" y="47"/>
                    </a:lnTo>
                    <a:lnTo>
                      <a:pt x="93" y="47"/>
                    </a:lnTo>
                    <a:lnTo>
                      <a:pt x="114" y="47"/>
                    </a:lnTo>
                    <a:lnTo>
                      <a:pt x="129" y="47"/>
                    </a:lnTo>
                    <a:lnTo>
                      <a:pt x="150" y="47"/>
                    </a:lnTo>
                    <a:lnTo>
                      <a:pt x="165" y="52"/>
                    </a:lnTo>
                    <a:lnTo>
                      <a:pt x="186" y="47"/>
                    </a:lnTo>
                    <a:lnTo>
                      <a:pt x="207" y="52"/>
                    </a:lnTo>
                    <a:lnTo>
                      <a:pt x="222" y="47"/>
                    </a:lnTo>
                    <a:lnTo>
                      <a:pt x="243" y="47"/>
                    </a:lnTo>
                    <a:lnTo>
                      <a:pt x="259" y="52"/>
                    </a:lnTo>
                    <a:lnTo>
                      <a:pt x="279" y="47"/>
                    </a:lnTo>
                    <a:lnTo>
                      <a:pt x="300" y="42"/>
                    </a:lnTo>
                    <a:lnTo>
                      <a:pt x="316" y="42"/>
                    </a:lnTo>
                    <a:lnTo>
                      <a:pt x="336" y="47"/>
                    </a:lnTo>
                    <a:lnTo>
                      <a:pt x="352" y="37"/>
                    </a:lnTo>
                    <a:lnTo>
                      <a:pt x="373" y="42"/>
                    </a:lnTo>
                    <a:lnTo>
                      <a:pt x="388" y="42"/>
                    </a:lnTo>
                    <a:lnTo>
                      <a:pt x="409" y="32"/>
                    </a:lnTo>
                    <a:lnTo>
                      <a:pt x="430" y="32"/>
                    </a:lnTo>
                    <a:lnTo>
                      <a:pt x="445" y="26"/>
                    </a:lnTo>
                    <a:lnTo>
                      <a:pt x="466" y="11"/>
                    </a:lnTo>
                    <a:lnTo>
                      <a:pt x="482" y="11"/>
                    </a:lnTo>
                    <a:lnTo>
                      <a:pt x="502" y="6"/>
                    </a:lnTo>
                    <a:lnTo>
                      <a:pt x="523" y="0"/>
                    </a:lnTo>
                    <a:lnTo>
                      <a:pt x="539" y="6"/>
                    </a:lnTo>
                    <a:lnTo>
                      <a:pt x="559" y="6"/>
                    </a:lnTo>
                    <a:lnTo>
                      <a:pt x="575" y="11"/>
                    </a:lnTo>
                    <a:lnTo>
                      <a:pt x="596" y="32"/>
                    </a:lnTo>
                    <a:lnTo>
                      <a:pt x="616" y="63"/>
                    </a:lnTo>
                    <a:lnTo>
                      <a:pt x="632" y="89"/>
                    </a:lnTo>
                    <a:lnTo>
                      <a:pt x="653" y="114"/>
                    </a:lnTo>
                    <a:lnTo>
                      <a:pt x="668" y="120"/>
                    </a:lnTo>
                    <a:lnTo>
                      <a:pt x="689" y="114"/>
                    </a:lnTo>
                    <a:lnTo>
                      <a:pt x="704" y="104"/>
                    </a:lnTo>
                    <a:lnTo>
                      <a:pt x="725" y="94"/>
                    </a:lnTo>
                    <a:lnTo>
                      <a:pt x="746" y="78"/>
                    </a:lnTo>
                    <a:lnTo>
                      <a:pt x="762" y="68"/>
                    </a:lnTo>
                    <a:lnTo>
                      <a:pt x="782" y="63"/>
                    </a:lnTo>
                    <a:lnTo>
                      <a:pt x="798" y="63"/>
                    </a:lnTo>
                    <a:lnTo>
                      <a:pt x="819" y="57"/>
                    </a:lnTo>
                    <a:lnTo>
                      <a:pt x="839" y="57"/>
                    </a:lnTo>
                    <a:lnTo>
                      <a:pt x="855" y="57"/>
                    </a:lnTo>
                    <a:lnTo>
                      <a:pt x="876" y="57"/>
                    </a:lnTo>
                    <a:lnTo>
                      <a:pt x="891" y="57"/>
                    </a:lnTo>
                    <a:lnTo>
                      <a:pt x="912" y="57"/>
                    </a:lnTo>
                    <a:lnTo>
                      <a:pt x="933" y="5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6" name="Freeform 328"/>
              <p:cNvSpPr>
                <a:spLocks/>
              </p:cNvSpPr>
              <p:nvPr/>
            </p:nvSpPr>
            <p:spPr bwMode="auto">
              <a:xfrm flipH="1">
                <a:off x="3542" y="2907"/>
                <a:ext cx="221" cy="30"/>
              </a:xfrm>
              <a:custGeom>
                <a:avLst/>
                <a:gdLst>
                  <a:gd name="T0" fmla="*/ 0 w 933"/>
                  <a:gd name="T1" fmla="*/ 36 h 88"/>
                  <a:gd name="T2" fmla="*/ 20 w 933"/>
                  <a:gd name="T3" fmla="*/ 36 h 88"/>
                  <a:gd name="T4" fmla="*/ 36 w 933"/>
                  <a:gd name="T5" fmla="*/ 36 h 88"/>
                  <a:gd name="T6" fmla="*/ 57 w 933"/>
                  <a:gd name="T7" fmla="*/ 36 h 88"/>
                  <a:gd name="T8" fmla="*/ 72 w 933"/>
                  <a:gd name="T9" fmla="*/ 36 h 88"/>
                  <a:gd name="T10" fmla="*/ 93 w 933"/>
                  <a:gd name="T11" fmla="*/ 36 h 88"/>
                  <a:gd name="T12" fmla="*/ 114 w 933"/>
                  <a:gd name="T13" fmla="*/ 36 h 88"/>
                  <a:gd name="T14" fmla="*/ 129 w 933"/>
                  <a:gd name="T15" fmla="*/ 41 h 88"/>
                  <a:gd name="T16" fmla="*/ 150 w 933"/>
                  <a:gd name="T17" fmla="*/ 41 h 88"/>
                  <a:gd name="T18" fmla="*/ 165 w 933"/>
                  <a:gd name="T19" fmla="*/ 41 h 88"/>
                  <a:gd name="T20" fmla="*/ 186 w 933"/>
                  <a:gd name="T21" fmla="*/ 41 h 88"/>
                  <a:gd name="T22" fmla="*/ 207 w 933"/>
                  <a:gd name="T23" fmla="*/ 47 h 88"/>
                  <a:gd name="T24" fmla="*/ 222 w 933"/>
                  <a:gd name="T25" fmla="*/ 41 h 88"/>
                  <a:gd name="T26" fmla="*/ 243 w 933"/>
                  <a:gd name="T27" fmla="*/ 36 h 88"/>
                  <a:gd name="T28" fmla="*/ 259 w 933"/>
                  <a:gd name="T29" fmla="*/ 36 h 88"/>
                  <a:gd name="T30" fmla="*/ 279 w 933"/>
                  <a:gd name="T31" fmla="*/ 41 h 88"/>
                  <a:gd name="T32" fmla="*/ 300 w 933"/>
                  <a:gd name="T33" fmla="*/ 41 h 88"/>
                  <a:gd name="T34" fmla="*/ 316 w 933"/>
                  <a:gd name="T35" fmla="*/ 31 h 88"/>
                  <a:gd name="T36" fmla="*/ 336 w 933"/>
                  <a:gd name="T37" fmla="*/ 31 h 88"/>
                  <a:gd name="T38" fmla="*/ 352 w 933"/>
                  <a:gd name="T39" fmla="*/ 21 h 88"/>
                  <a:gd name="T40" fmla="*/ 373 w 933"/>
                  <a:gd name="T41" fmla="*/ 26 h 88"/>
                  <a:gd name="T42" fmla="*/ 388 w 933"/>
                  <a:gd name="T43" fmla="*/ 15 h 88"/>
                  <a:gd name="T44" fmla="*/ 409 w 933"/>
                  <a:gd name="T45" fmla="*/ 10 h 88"/>
                  <a:gd name="T46" fmla="*/ 430 w 933"/>
                  <a:gd name="T47" fmla="*/ 10 h 88"/>
                  <a:gd name="T48" fmla="*/ 445 w 933"/>
                  <a:gd name="T49" fmla="*/ 5 h 88"/>
                  <a:gd name="T50" fmla="*/ 466 w 933"/>
                  <a:gd name="T51" fmla="*/ 0 h 88"/>
                  <a:gd name="T52" fmla="*/ 482 w 933"/>
                  <a:gd name="T53" fmla="*/ 0 h 88"/>
                  <a:gd name="T54" fmla="*/ 502 w 933"/>
                  <a:gd name="T55" fmla="*/ 0 h 88"/>
                  <a:gd name="T56" fmla="*/ 523 w 933"/>
                  <a:gd name="T57" fmla="*/ 5 h 88"/>
                  <a:gd name="T58" fmla="*/ 539 w 933"/>
                  <a:gd name="T59" fmla="*/ 31 h 88"/>
                  <a:gd name="T60" fmla="*/ 559 w 933"/>
                  <a:gd name="T61" fmla="*/ 52 h 88"/>
                  <a:gd name="T62" fmla="*/ 575 w 933"/>
                  <a:gd name="T63" fmla="*/ 67 h 88"/>
                  <a:gd name="T64" fmla="*/ 596 w 933"/>
                  <a:gd name="T65" fmla="*/ 72 h 88"/>
                  <a:gd name="T66" fmla="*/ 616 w 933"/>
                  <a:gd name="T67" fmla="*/ 78 h 88"/>
                  <a:gd name="T68" fmla="*/ 632 w 933"/>
                  <a:gd name="T69" fmla="*/ 83 h 88"/>
                  <a:gd name="T70" fmla="*/ 653 w 933"/>
                  <a:gd name="T71" fmla="*/ 88 h 88"/>
                  <a:gd name="T72" fmla="*/ 668 w 933"/>
                  <a:gd name="T73" fmla="*/ 88 h 88"/>
                  <a:gd name="T74" fmla="*/ 689 w 933"/>
                  <a:gd name="T75" fmla="*/ 83 h 88"/>
                  <a:gd name="T76" fmla="*/ 704 w 933"/>
                  <a:gd name="T77" fmla="*/ 78 h 88"/>
                  <a:gd name="T78" fmla="*/ 725 w 933"/>
                  <a:gd name="T79" fmla="*/ 67 h 88"/>
                  <a:gd name="T80" fmla="*/ 746 w 933"/>
                  <a:gd name="T81" fmla="*/ 62 h 88"/>
                  <a:gd name="T82" fmla="*/ 762 w 933"/>
                  <a:gd name="T83" fmla="*/ 57 h 88"/>
                  <a:gd name="T84" fmla="*/ 782 w 933"/>
                  <a:gd name="T85" fmla="*/ 52 h 88"/>
                  <a:gd name="T86" fmla="*/ 798 w 933"/>
                  <a:gd name="T87" fmla="*/ 41 h 88"/>
                  <a:gd name="T88" fmla="*/ 819 w 933"/>
                  <a:gd name="T89" fmla="*/ 41 h 88"/>
                  <a:gd name="T90" fmla="*/ 839 w 933"/>
                  <a:gd name="T91" fmla="*/ 41 h 88"/>
                  <a:gd name="T92" fmla="*/ 855 w 933"/>
                  <a:gd name="T93" fmla="*/ 41 h 88"/>
                  <a:gd name="T94" fmla="*/ 876 w 933"/>
                  <a:gd name="T95" fmla="*/ 41 h 88"/>
                  <a:gd name="T96" fmla="*/ 891 w 933"/>
                  <a:gd name="T97" fmla="*/ 41 h 88"/>
                  <a:gd name="T98" fmla="*/ 912 w 933"/>
                  <a:gd name="T99" fmla="*/ 47 h 88"/>
                  <a:gd name="T100" fmla="*/ 933 w 933"/>
                  <a:gd name="T101" fmla="*/ 4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88">
                    <a:moveTo>
                      <a:pt x="0" y="36"/>
                    </a:moveTo>
                    <a:lnTo>
                      <a:pt x="20" y="36"/>
                    </a:lnTo>
                    <a:lnTo>
                      <a:pt x="36" y="36"/>
                    </a:lnTo>
                    <a:lnTo>
                      <a:pt x="57" y="36"/>
                    </a:lnTo>
                    <a:lnTo>
                      <a:pt x="72" y="36"/>
                    </a:lnTo>
                    <a:lnTo>
                      <a:pt x="93" y="36"/>
                    </a:lnTo>
                    <a:lnTo>
                      <a:pt x="114" y="36"/>
                    </a:lnTo>
                    <a:lnTo>
                      <a:pt x="129" y="41"/>
                    </a:lnTo>
                    <a:lnTo>
                      <a:pt x="150" y="41"/>
                    </a:lnTo>
                    <a:lnTo>
                      <a:pt x="165" y="41"/>
                    </a:lnTo>
                    <a:lnTo>
                      <a:pt x="186" y="41"/>
                    </a:lnTo>
                    <a:lnTo>
                      <a:pt x="207" y="47"/>
                    </a:lnTo>
                    <a:lnTo>
                      <a:pt x="222" y="41"/>
                    </a:lnTo>
                    <a:lnTo>
                      <a:pt x="243" y="36"/>
                    </a:lnTo>
                    <a:lnTo>
                      <a:pt x="259" y="36"/>
                    </a:lnTo>
                    <a:lnTo>
                      <a:pt x="279" y="41"/>
                    </a:lnTo>
                    <a:lnTo>
                      <a:pt x="300" y="41"/>
                    </a:lnTo>
                    <a:lnTo>
                      <a:pt x="316" y="31"/>
                    </a:lnTo>
                    <a:lnTo>
                      <a:pt x="336" y="31"/>
                    </a:lnTo>
                    <a:lnTo>
                      <a:pt x="352" y="21"/>
                    </a:lnTo>
                    <a:lnTo>
                      <a:pt x="373" y="26"/>
                    </a:lnTo>
                    <a:lnTo>
                      <a:pt x="388" y="15"/>
                    </a:lnTo>
                    <a:lnTo>
                      <a:pt x="409" y="10"/>
                    </a:lnTo>
                    <a:lnTo>
                      <a:pt x="430" y="10"/>
                    </a:lnTo>
                    <a:lnTo>
                      <a:pt x="445" y="5"/>
                    </a:lnTo>
                    <a:lnTo>
                      <a:pt x="466" y="0"/>
                    </a:lnTo>
                    <a:lnTo>
                      <a:pt x="482" y="0"/>
                    </a:lnTo>
                    <a:lnTo>
                      <a:pt x="502" y="0"/>
                    </a:lnTo>
                    <a:lnTo>
                      <a:pt x="523" y="5"/>
                    </a:lnTo>
                    <a:lnTo>
                      <a:pt x="539" y="31"/>
                    </a:lnTo>
                    <a:lnTo>
                      <a:pt x="559" y="52"/>
                    </a:lnTo>
                    <a:lnTo>
                      <a:pt x="575" y="67"/>
                    </a:lnTo>
                    <a:lnTo>
                      <a:pt x="596" y="72"/>
                    </a:lnTo>
                    <a:lnTo>
                      <a:pt x="616" y="78"/>
                    </a:lnTo>
                    <a:lnTo>
                      <a:pt x="632" y="83"/>
                    </a:lnTo>
                    <a:lnTo>
                      <a:pt x="653" y="88"/>
                    </a:lnTo>
                    <a:lnTo>
                      <a:pt x="668" y="88"/>
                    </a:lnTo>
                    <a:lnTo>
                      <a:pt x="689" y="83"/>
                    </a:lnTo>
                    <a:lnTo>
                      <a:pt x="704" y="78"/>
                    </a:lnTo>
                    <a:lnTo>
                      <a:pt x="725" y="67"/>
                    </a:lnTo>
                    <a:lnTo>
                      <a:pt x="746" y="62"/>
                    </a:lnTo>
                    <a:lnTo>
                      <a:pt x="762" y="57"/>
                    </a:lnTo>
                    <a:lnTo>
                      <a:pt x="782" y="52"/>
                    </a:lnTo>
                    <a:lnTo>
                      <a:pt x="798" y="41"/>
                    </a:lnTo>
                    <a:lnTo>
                      <a:pt x="819" y="41"/>
                    </a:lnTo>
                    <a:lnTo>
                      <a:pt x="839" y="41"/>
                    </a:lnTo>
                    <a:lnTo>
                      <a:pt x="855" y="41"/>
                    </a:lnTo>
                    <a:lnTo>
                      <a:pt x="876" y="41"/>
                    </a:lnTo>
                    <a:lnTo>
                      <a:pt x="891" y="41"/>
                    </a:lnTo>
                    <a:lnTo>
                      <a:pt x="912" y="47"/>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7" name="Freeform 329"/>
              <p:cNvSpPr>
                <a:spLocks/>
              </p:cNvSpPr>
              <p:nvPr/>
            </p:nvSpPr>
            <p:spPr bwMode="auto">
              <a:xfrm flipH="1">
                <a:off x="3542" y="2907"/>
                <a:ext cx="221" cy="30"/>
              </a:xfrm>
              <a:custGeom>
                <a:avLst/>
                <a:gdLst>
                  <a:gd name="T0" fmla="*/ 0 w 933"/>
                  <a:gd name="T1" fmla="*/ 36 h 88"/>
                  <a:gd name="T2" fmla="*/ 20 w 933"/>
                  <a:gd name="T3" fmla="*/ 36 h 88"/>
                  <a:gd name="T4" fmla="*/ 36 w 933"/>
                  <a:gd name="T5" fmla="*/ 36 h 88"/>
                  <a:gd name="T6" fmla="*/ 57 w 933"/>
                  <a:gd name="T7" fmla="*/ 36 h 88"/>
                  <a:gd name="T8" fmla="*/ 72 w 933"/>
                  <a:gd name="T9" fmla="*/ 36 h 88"/>
                  <a:gd name="T10" fmla="*/ 93 w 933"/>
                  <a:gd name="T11" fmla="*/ 36 h 88"/>
                  <a:gd name="T12" fmla="*/ 114 w 933"/>
                  <a:gd name="T13" fmla="*/ 36 h 88"/>
                  <a:gd name="T14" fmla="*/ 129 w 933"/>
                  <a:gd name="T15" fmla="*/ 41 h 88"/>
                  <a:gd name="T16" fmla="*/ 150 w 933"/>
                  <a:gd name="T17" fmla="*/ 41 h 88"/>
                  <a:gd name="T18" fmla="*/ 165 w 933"/>
                  <a:gd name="T19" fmla="*/ 41 h 88"/>
                  <a:gd name="T20" fmla="*/ 186 w 933"/>
                  <a:gd name="T21" fmla="*/ 41 h 88"/>
                  <a:gd name="T22" fmla="*/ 207 w 933"/>
                  <a:gd name="T23" fmla="*/ 47 h 88"/>
                  <a:gd name="T24" fmla="*/ 222 w 933"/>
                  <a:gd name="T25" fmla="*/ 41 h 88"/>
                  <a:gd name="T26" fmla="*/ 243 w 933"/>
                  <a:gd name="T27" fmla="*/ 36 h 88"/>
                  <a:gd name="T28" fmla="*/ 259 w 933"/>
                  <a:gd name="T29" fmla="*/ 36 h 88"/>
                  <a:gd name="T30" fmla="*/ 279 w 933"/>
                  <a:gd name="T31" fmla="*/ 41 h 88"/>
                  <a:gd name="T32" fmla="*/ 300 w 933"/>
                  <a:gd name="T33" fmla="*/ 41 h 88"/>
                  <a:gd name="T34" fmla="*/ 316 w 933"/>
                  <a:gd name="T35" fmla="*/ 31 h 88"/>
                  <a:gd name="T36" fmla="*/ 336 w 933"/>
                  <a:gd name="T37" fmla="*/ 31 h 88"/>
                  <a:gd name="T38" fmla="*/ 352 w 933"/>
                  <a:gd name="T39" fmla="*/ 21 h 88"/>
                  <a:gd name="T40" fmla="*/ 373 w 933"/>
                  <a:gd name="T41" fmla="*/ 26 h 88"/>
                  <a:gd name="T42" fmla="*/ 388 w 933"/>
                  <a:gd name="T43" fmla="*/ 15 h 88"/>
                  <a:gd name="T44" fmla="*/ 409 w 933"/>
                  <a:gd name="T45" fmla="*/ 10 h 88"/>
                  <a:gd name="T46" fmla="*/ 430 w 933"/>
                  <a:gd name="T47" fmla="*/ 10 h 88"/>
                  <a:gd name="T48" fmla="*/ 445 w 933"/>
                  <a:gd name="T49" fmla="*/ 5 h 88"/>
                  <a:gd name="T50" fmla="*/ 466 w 933"/>
                  <a:gd name="T51" fmla="*/ 0 h 88"/>
                  <a:gd name="T52" fmla="*/ 482 w 933"/>
                  <a:gd name="T53" fmla="*/ 0 h 88"/>
                  <a:gd name="T54" fmla="*/ 502 w 933"/>
                  <a:gd name="T55" fmla="*/ 0 h 88"/>
                  <a:gd name="T56" fmla="*/ 523 w 933"/>
                  <a:gd name="T57" fmla="*/ 5 h 88"/>
                  <a:gd name="T58" fmla="*/ 539 w 933"/>
                  <a:gd name="T59" fmla="*/ 31 h 88"/>
                  <a:gd name="T60" fmla="*/ 559 w 933"/>
                  <a:gd name="T61" fmla="*/ 52 h 88"/>
                  <a:gd name="T62" fmla="*/ 575 w 933"/>
                  <a:gd name="T63" fmla="*/ 67 h 88"/>
                  <a:gd name="T64" fmla="*/ 596 w 933"/>
                  <a:gd name="T65" fmla="*/ 72 h 88"/>
                  <a:gd name="T66" fmla="*/ 616 w 933"/>
                  <a:gd name="T67" fmla="*/ 78 h 88"/>
                  <a:gd name="T68" fmla="*/ 632 w 933"/>
                  <a:gd name="T69" fmla="*/ 83 h 88"/>
                  <a:gd name="T70" fmla="*/ 653 w 933"/>
                  <a:gd name="T71" fmla="*/ 88 h 88"/>
                  <a:gd name="T72" fmla="*/ 668 w 933"/>
                  <a:gd name="T73" fmla="*/ 88 h 88"/>
                  <a:gd name="T74" fmla="*/ 689 w 933"/>
                  <a:gd name="T75" fmla="*/ 83 h 88"/>
                  <a:gd name="T76" fmla="*/ 704 w 933"/>
                  <a:gd name="T77" fmla="*/ 78 h 88"/>
                  <a:gd name="T78" fmla="*/ 725 w 933"/>
                  <a:gd name="T79" fmla="*/ 67 h 88"/>
                  <a:gd name="T80" fmla="*/ 746 w 933"/>
                  <a:gd name="T81" fmla="*/ 62 h 88"/>
                  <a:gd name="T82" fmla="*/ 762 w 933"/>
                  <a:gd name="T83" fmla="*/ 57 h 88"/>
                  <a:gd name="T84" fmla="*/ 782 w 933"/>
                  <a:gd name="T85" fmla="*/ 52 h 88"/>
                  <a:gd name="T86" fmla="*/ 798 w 933"/>
                  <a:gd name="T87" fmla="*/ 41 h 88"/>
                  <a:gd name="T88" fmla="*/ 819 w 933"/>
                  <a:gd name="T89" fmla="*/ 41 h 88"/>
                  <a:gd name="T90" fmla="*/ 839 w 933"/>
                  <a:gd name="T91" fmla="*/ 41 h 88"/>
                  <a:gd name="T92" fmla="*/ 855 w 933"/>
                  <a:gd name="T93" fmla="*/ 41 h 88"/>
                  <a:gd name="T94" fmla="*/ 876 w 933"/>
                  <a:gd name="T95" fmla="*/ 41 h 88"/>
                  <a:gd name="T96" fmla="*/ 891 w 933"/>
                  <a:gd name="T97" fmla="*/ 41 h 88"/>
                  <a:gd name="T98" fmla="*/ 912 w 933"/>
                  <a:gd name="T99" fmla="*/ 47 h 88"/>
                  <a:gd name="T100" fmla="*/ 933 w 933"/>
                  <a:gd name="T101" fmla="*/ 4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88">
                    <a:moveTo>
                      <a:pt x="0" y="36"/>
                    </a:moveTo>
                    <a:lnTo>
                      <a:pt x="20" y="36"/>
                    </a:lnTo>
                    <a:lnTo>
                      <a:pt x="36" y="36"/>
                    </a:lnTo>
                    <a:lnTo>
                      <a:pt x="57" y="36"/>
                    </a:lnTo>
                    <a:lnTo>
                      <a:pt x="72" y="36"/>
                    </a:lnTo>
                    <a:lnTo>
                      <a:pt x="93" y="36"/>
                    </a:lnTo>
                    <a:lnTo>
                      <a:pt x="114" y="36"/>
                    </a:lnTo>
                    <a:lnTo>
                      <a:pt x="129" y="41"/>
                    </a:lnTo>
                    <a:lnTo>
                      <a:pt x="150" y="41"/>
                    </a:lnTo>
                    <a:lnTo>
                      <a:pt x="165" y="41"/>
                    </a:lnTo>
                    <a:lnTo>
                      <a:pt x="186" y="41"/>
                    </a:lnTo>
                    <a:lnTo>
                      <a:pt x="207" y="47"/>
                    </a:lnTo>
                    <a:lnTo>
                      <a:pt x="222" y="41"/>
                    </a:lnTo>
                    <a:lnTo>
                      <a:pt x="243" y="36"/>
                    </a:lnTo>
                    <a:lnTo>
                      <a:pt x="259" y="36"/>
                    </a:lnTo>
                    <a:lnTo>
                      <a:pt x="279" y="41"/>
                    </a:lnTo>
                    <a:lnTo>
                      <a:pt x="300" y="41"/>
                    </a:lnTo>
                    <a:lnTo>
                      <a:pt x="316" y="31"/>
                    </a:lnTo>
                    <a:lnTo>
                      <a:pt x="336" y="31"/>
                    </a:lnTo>
                    <a:lnTo>
                      <a:pt x="352" y="21"/>
                    </a:lnTo>
                    <a:lnTo>
                      <a:pt x="373" y="26"/>
                    </a:lnTo>
                    <a:lnTo>
                      <a:pt x="388" y="15"/>
                    </a:lnTo>
                    <a:lnTo>
                      <a:pt x="409" y="10"/>
                    </a:lnTo>
                    <a:lnTo>
                      <a:pt x="430" y="10"/>
                    </a:lnTo>
                    <a:lnTo>
                      <a:pt x="445" y="5"/>
                    </a:lnTo>
                    <a:lnTo>
                      <a:pt x="466" y="0"/>
                    </a:lnTo>
                    <a:lnTo>
                      <a:pt x="482" y="0"/>
                    </a:lnTo>
                    <a:lnTo>
                      <a:pt x="502" y="0"/>
                    </a:lnTo>
                    <a:lnTo>
                      <a:pt x="523" y="5"/>
                    </a:lnTo>
                    <a:lnTo>
                      <a:pt x="539" y="31"/>
                    </a:lnTo>
                    <a:lnTo>
                      <a:pt x="559" y="52"/>
                    </a:lnTo>
                    <a:lnTo>
                      <a:pt x="575" y="67"/>
                    </a:lnTo>
                    <a:lnTo>
                      <a:pt x="596" y="72"/>
                    </a:lnTo>
                    <a:lnTo>
                      <a:pt x="616" y="78"/>
                    </a:lnTo>
                    <a:lnTo>
                      <a:pt x="632" y="83"/>
                    </a:lnTo>
                    <a:lnTo>
                      <a:pt x="653" y="88"/>
                    </a:lnTo>
                    <a:lnTo>
                      <a:pt x="668" y="88"/>
                    </a:lnTo>
                    <a:lnTo>
                      <a:pt x="689" y="83"/>
                    </a:lnTo>
                    <a:lnTo>
                      <a:pt x="704" y="78"/>
                    </a:lnTo>
                    <a:lnTo>
                      <a:pt x="725" y="67"/>
                    </a:lnTo>
                    <a:lnTo>
                      <a:pt x="746" y="62"/>
                    </a:lnTo>
                    <a:lnTo>
                      <a:pt x="762" y="57"/>
                    </a:lnTo>
                    <a:lnTo>
                      <a:pt x="782" y="52"/>
                    </a:lnTo>
                    <a:lnTo>
                      <a:pt x="798" y="41"/>
                    </a:lnTo>
                    <a:lnTo>
                      <a:pt x="819" y="41"/>
                    </a:lnTo>
                    <a:lnTo>
                      <a:pt x="839" y="41"/>
                    </a:lnTo>
                    <a:lnTo>
                      <a:pt x="855" y="41"/>
                    </a:lnTo>
                    <a:lnTo>
                      <a:pt x="876" y="41"/>
                    </a:lnTo>
                    <a:lnTo>
                      <a:pt x="891" y="41"/>
                    </a:lnTo>
                    <a:lnTo>
                      <a:pt x="912" y="47"/>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8" name="Freeform 330"/>
              <p:cNvSpPr>
                <a:spLocks/>
              </p:cNvSpPr>
              <p:nvPr/>
            </p:nvSpPr>
            <p:spPr bwMode="auto">
              <a:xfrm flipH="1">
                <a:off x="3542" y="2815"/>
                <a:ext cx="221" cy="28"/>
              </a:xfrm>
              <a:custGeom>
                <a:avLst/>
                <a:gdLst>
                  <a:gd name="T0" fmla="*/ 0 w 933"/>
                  <a:gd name="T1" fmla="*/ 36 h 83"/>
                  <a:gd name="T2" fmla="*/ 20 w 933"/>
                  <a:gd name="T3" fmla="*/ 31 h 83"/>
                  <a:gd name="T4" fmla="*/ 36 w 933"/>
                  <a:gd name="T5" fmla="*/ 36 h 83"/>
                  <a:gd name="T6" fmla="*/ 57 w 933"/>
                  <a:gd name="T7" fmla="*/ 36 h 83"/>
                  <a:gd name="T8" fmla="*/ 72 w 933"/>
                  <a:gd name="T9" fmla="*/ 36 h 83"/>
                  <a:gd name="T10" fmla="*/ 93 w 933"/>
                  <a:gd name="T11" fmla="*/ 42 h 83"/>
                  <a:gd name="T12" fmla="*/ 114 w 933"/>
                  <a:gd name="T13" fmla="*/ 36 h 83"/>
                  <a:gd name="T14" fmla="*/ 129 w 933"/>
                  <a:gd name="T15" fmla="*/ 36 h 83"/>
                  <a:gd name="T16" fmla="*/ 150 w 933"/>
                  <a:gd name="T17" fmla="*/ 42 h 83"/>
                  <a:gd name="T18" fmla="*/ 165 w 933"/>
                  <a:gd name="T19" fmla="*/ 36 h 83"/>
                  <a:gd name="T20" fmla="*/ 186 w 933"/>
                  <a:gd name="T21" fmla="*/ 36 h 83"/>
                  <a:gd name="T22" fmla="*/ 207 w 933"/>
                  <a:gd name="T23" fmla="*/ 36 h 83"/>
                  <a:gd name="T24" fmla="*/ 222 w 933"/>
                  <a:gd name="T25" fmla="*/ 36 h 83"/>
                  <a:gd name="T26" fmla="*/ 243 w 933"/>
                  <a:gd name="T27" fmla="*/ 42 h 83"/>
                  <a:gd name="T28" fmla="*/ 259 w 933"/>
                  <a:gd name="T29" fmla="*/ 36 h 83"/>
                  <a:gd name="T30" fmla="*/ 279 w 933"/>
                  <a:gd name="T31" fmla="*/ 36 h 83"/>
                  <a:gd name="T32" fmla="*/ 300 w 933"/>
                  <a:gd name="T33" fmla="*/ 26 h 83"/>
                  <a:gd name="T34" fmla="*/ 316 w 933"/>
                  <a:gd name="T35" fmla="*/ 26 h 83"/>
                  <a:gd name="T36" fmla="*/ 336 w 933"/>
                  <a:gd name="T37" fmla="*/ 21 h 83"/>
                  <a:gd name="T38" fmla="*/ 352 w 933"/>
                  <a:gd name="T39" fmla="*/ 16 h 83"/>
                  <a:gd name="T40" fmla="*/ 373 w 933"/>
                  <a:gd name="T41" fmla="*/ 16 h 83"/>
                  <a:gd name="T42" fmla="*/ 388 w 933"/>
                  <a:gd name="T43" fmla="*/ 11 h 83"/>
                  <a:gd name="T44" fmla="*/ 409 w 933"/>
                  <a:gd name="T45" fmla="*/ 0 h 83"/>
                  <a:gd name="T46" fmla="*/ 430 w 933"/>
                  <a:gd name="T47" fmla="*/ 5 h 83"/>
                  <a:gd name="T48" fmla="*/ 445 w 933"/>
                  <a:gd name="T49" fmla="*/ 5 h 83"/>
                  <a:gd name="T50" fmla="*/ 466 w 933"/>
                  <a:gd name="T51" fmla="*/ 11 h 83"/>
                  <a:gd name="T52" fmla="*/ 482 w 933"/>
                  <a:gd name="T53" fmla="*/ 21 h 83"/>
                  <a:gd name="T54" fmla="*/ 502 w 933"/>
                  <a:gd name="T55" fmla="*/ 47 h 83"/>
                  <a:gd name="T56" fmla="*/ 523 w 933"/>
                  <a:gd name="T57" fmla="*/ 62 h 83"/>
                  <a:gd name="T58" fmla="*/ 539 w 933"/>
                  <a:gd name="T59" fmla="*/ 78 h 83"/>
                  <a:gd name="T60" fmla="*/ 559 w 933"/>
                  <a:gd name="T61" fmla="*/ 83 h 83"/>
                  <a:gd name="T62" fmla="*/ 575 w 933"/>
                  <a:gd name="T63" fmla="*/ 78 h 83"/>
                  <a:gd name="T64" fmla="*/ 596 w 933"/>
                  <a:gd name="T65" fmla="*/ 73 h 83"/>
                  <a:gd name="T66" fmla="*/ 616 w 933"/>
                  <a:gd name="T67" fmla="*/ 78 h 83"/>
                  <a:gd name="T68" fmla="*/ 632 w 933"/>
                  <a:gd name="T69" fmla="*/ 73 h 83"/>
                  <a:gd name="T70" fmla="*/ 653 w 933"/>
                  <a:gd name="T71" fmla="*/ 68 h 83"/>
                  <a:gd name="T72" fmla="*/ 668 w 933"/>
                  <a:gd name="T73" fmla="*/ 68 h 83"/>
                  <a:gd name="T74" fmla="*/ 689 w 933"/>
                  <a:gd name="T75" fmla="*/ 62 h 83"/>
                  <a:gd name="T76" fmla="*/ 704 w 933"/>
                  <a:gd name="T77" fmla="*/ 57 h 83"/>
                  <a:gd name="T78" fmla="*/ 725 w 933"/>
                  <a:gd name="T79" fmla="*/ 57 h 83"/>
                  <a:gd name="T80" fmla="*/ 746 w 933"/>
                  <a:gd name="T81" fmla="*/ 52 h 83"/>
                  <a:gd name="T82" fmla="*/ 762 w 933"/>
                  <a:gd name="T83" fmla="*/ 47 h 83"/>
                  <a:gd name="T84" fmla="*/ 782 w 933"/>
                  <a:gd name="T85" fmla="*/ 42 h 83"/>
                  <a:gd name="T86" fmla="*/ 798 w 933"/>
                  <a:gd name="T87" fmla="*/ 42 h 83"/>
                  <a:gd name="T88" fmla="*/ 819 w 933"/>
                  <a:gd name="T89" fmla="*/ 42 h 83"/>
                  <a:gd name="T90" fmla="*/ 839 w 933"/>
                  <a:gd name="T91" fmla="*/ 36 h 83"/>
                  <a:gd name="T92" fmla="*/ 855 w 933"/>
                  <a:gd name="T93" fmla="*/ 42 h 83"/>
                  <a:gd name="T94" fmla="*/ 876 w 933"/>
                  <a:gd name="T95" fmla="*/ 42 h 83"/>
                  <a:gd name="T96" fmla="*/ 891 w 933"/>
                  <a:gd name="T97" fmla="*/ 42 h 83"/>
                  <a:gd name="T98" fmla="*/ 912 w 933"/>
                  <a:gd name="T99" fmla="*/ 42 h 83"/>
                  <a:gd name="T100" fmla="*/ 933 w 933"/>
                  <a:gd name="T101"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83">
                    <a:moveTo>
                      <a:pt x="0" y="36"/>
                    </a:moveTo>
                    <a:lnTo>
                      <a:pt x="20" y="31"/>
                    </a:lnTo>
                    <a:lnTo>
                      <a:pt x="36" y="36"/>
                    </a:lnTo>
                    <a:lnTo>
                      <a:pt x="57" y="36"/>
                    </a:lnTo>
                    <a:lnTo>
                      <a:pt x="72" y="36"/>
                    </a:lnTo>
                    <a:lnTo>
                      <a:pt x="93" y="42"/>
                    </a:lnTo>
                    <a:lnTo>
                      <a:pt x="114" y="36"/>
                    </a:lnTo>
                    <a:lnTo>
                      <a:pt x="129" y="36"/>
                    </a:lnTo>
                    <a:lnTo>
                      <a:pt x="150" y="42"/>
                    </a:lnTo>
                    <a:lnTo>
                      <a:pt x="165" y="36"/>
                    </a:lnTo>
                    <a:lnTo>
                      <a:pt x="186" y="36"/>
                    </a:lnTo>
                    <a:lnTo>
                      <a:pt x="207" y="36"/>
                    </a:lnTo>
                    <a:lnTo>
                      <a:pt x="222" y="36"/>
                    </a:lnTo>
                    <a:lnTo>
                      <a:pt x="243" y="42"/>
                    </a:lnTo>
                    <a:lnTo>
                      <a:pt x="259" y="36"/>
                    </a:lnTo>
                    <a:lnTo>
                      <a:pt x="279" y="36"/>
                    </a:lnTo>
                    <a:lnTo>
                      <a:pt x="300" y="26"/>
                    </a:lnTo>
                    <a:lnTo>
                      <a:pt x="316" y="26"/>
                    </a:lnTo>
                    <a:lnTo>
                      <a:pt x="336" y="21"/>
                    </a:lnTo>
                    <a:lnTo>
                      <a:pt x="352" y="16"/>
                    </a:lnTo>
                    <a:lnTo>
                      <a:pt x="373" y="16"/>
                    </a:lnTo>
                    <a:lnTo>
                      <a:pt x="388" y="11"/>
                    </a:lnTo>
                    <a:lnTo>
                      <a:pt x="409" y="0"/>
                    </a:lnTo>
                    <a:lnTo>
                      <a:pt x="430" y="5"/>
                    </a:lnTo>
                    <a:lnTo>
                      <a:pt x="445" y="5"/>
                    </a:lnTo>
                    <a:lnTo>
                      <a:pt x="466" y="11"/>
                    </a:lnTo>
                    <a:lnTo>
                      <a:pt x="482" y="21"/>
                    </a:lnTo>
                    <a:lnTo>
                      <a:pt x="502" y="47"/>
                    </a:lnTo>
                    <a:lnTo>
                      <a:pt x="523" y="62"/>
                    </a:lnTo>
                    <a:lnTo>
                      <a:pt x="539" y="78"/>
                    </a:lnTo>
                    <a:lnTo>
                      <a:pt x="559" y="83"/>
                    </a:lnTo>
                    <a:lnTo>
                      <a:pt x="575" y="78"/>
                    </a:lnTo>
                    <a:lnTo>
                      <a:pt x="596" y="73"/>
                    </a:lnTo>
                    <a:lnTo>
                      <a:pt x="616" y="78"/>
                    </a:lnTo>
                    <a:lnTo>
                      <a:pt x="632" y="73"/>
                    </a:lnTo>
                    <a:lnTo>
                      <a:pt x="653" y="68"/>
                    </a:lnTo>
                    <a:lnTo>
                      <a:pt x="668" y="68"/>
                    </a:lnTo>
                    <a:lnTo>
                      <a:pt x="689" y="62"/>
                    </a:lnTo>
                    <a:lnTo>
                      <a:pt x="704" y="57"/>
                    </a:lnTo>
                    <a:lnTo>
                      <a:pt x="725" y="57"/>
                    </a:lnTo>
                    <a:lnTo>
                      <a:pt x="746" y="52"/>
                    </a:lnTo>
                    <a:lnTo>
                      <a:pt x="762" y="47"/>
                    </a:lnTo>
                    <a:lnTo>
                      <a:pt x="782" y="42"/>
                    </a:lnTo>
                    <a:lnTo>
                      <a:pt x="798" y="42"/>
                    </a:lnTo>
                    <a:lnTo>
                      <a:pt x="819" y="42"/>
                    </a:lnTo>
                    <a:lnTo>
                      <a:pt x="839" y="36"/>
                    </a:lnTo>
                    <a:lnTo>
                      <a:pt x="855" y="42"/>
                    </a:lnTo>
                    <a:lnTo>
                      <a:pt x="876" y="42"/>
                    </a:lnTo>
                    <a:lnTo>
                      <a:pt x="891" y="42"/>
                    </a:lnTo>
                    <a:lnTo>
                      <a:pt x="912" y="42"/>
                    </a:lnTo>
                    <a:lnTo>
                      <a:pt x="933" y="4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39" name="Freeform 331"/>
              <p:cNvSpPr>
                <a:spLocks/>
              </p:cNvSpPr>
              <p:nvPr/>
            </p:nvSpPr>
            <p:spPr bwMode="auto">
              <a:xfrm flipH="1">
                <a:off x="3542" y="2815"/>
                <a:ext cx="221" cy="28"/>
              </a:xfrm>
              <a:custGeom>
                <a:avLst/>
                <a:gdLst>
                  <a:gd name="T0" fmla="*/ 0 w 933"/>
                  <a:gd name="T1" fmla="*/ 36 h 83"/>
                  <a:gd name="T2" fmla="*/ 20 w 933"/>
                  <a:gd name="T3" fmla="*/ 31 h 83"/>
                  <a:gd name="T4" fmla="*/ 36 w 933"/>
                  <a:gd name="T5" fmla="*/ 36 h 83"/>
                  <a:gd name="T6" fmla="*/ 57 w 933"/>
                  <a:gd name="T7" fmla="*/ 36 h 83"/>
                  <a:gd name="T8" fmla="*/ 72 w 933"/>
                  <a:gd name="T9" fmla="*/ 36 h 83"/>
                  <a:gd name="T10" fmla="*/ 93 w 933"/>
                  <a:gd name="T11" fmla="*/ 42 h 83"/>
                  <a:gd name="T12" fmla="*/ 114 w 933"/>
                  <a:gd name="T13" fmla="*/ 36 h 83"/>
                  <a:gd name="T14" fmla="*/ 129 w 933"/>
                  <a:gd name="T15" fmla="*/ 36 h 83"/>
                  <a:gd name="T16" fmla="*/ 150 w 933"/>
                  <a:gd name="T17" fmla="*/ 42 h 83"/>
                  <a:gd name="T18" fmla="*/ 165 w 933"/>
                  <a:gd name="T19" fmla="*/ 36 h 83"/>
                  <a:gd name="T20" fmla="*/ 186 w 933"/>
                  <a:gd name="T21" fmla="*/ 36 h 83"/>
                  <a:gd name="T22" fmla="*/ 207 w 933"/>
                  <a:gd name="T23" fmla="*/ 36 h 83"/>
                  <a:gd name="T24" fmla="*/ 222 w 933"/>
                  <a:gd name="T25" fmla="*/ 36 h 83"/>
                  <a:gd name="T26" fmla="*/ 243 w 933"/>
                  <a:gd name="T27" fmla="*/ 42 h 83"/>
                  <a:gd name="T28" fmla="*/ 259 w 933"/>
                  <a:gd name="T29" fmla="*/ 36 h 83"/>
                  <a:gd name="T30" fmla="*/ 279 w 933"/>
                  <a:gd name="T31" fmla="*/ 36 h 83"/>
                  <a:gd name="T32" fmla="*/ 300 w 933"/>
                  <a:gd name="T33" fmla="*/ 26 h 83"/>
                  <a:gd name="T34" fmla="*/ 316 w 933"/>
                  <a:gd name="T35" fmla="*/ 26 h 83"/>
                  <a:gd name="T36" fmla="*/ 336 w 933"/>
                  <a:gd name="T37" fmla="*/ 21 h 83"/>
                  <a:gd name="T38" fmla="*/ 352 w 933"/>
                  <a:gd name="T39" fmla="*/ 16 h 83"/>
                  <a:gd name="T40" fmla="*/ 373 w 933"/>
                  <a:gd name="T41" fmla="*/ 16 h 83"/>
                  <a:gd name="T42" fmla="*/ 388 w 933"/>
                  <a:gd name="T43" fmla="*/ 11 h 83"/>
                  <a:gd name="T44" fmla="*/ 409 w 933"/>
                  <a:gd name="T45" fmla="*/ 0 h 83"/>
                  <a:gd name="T46" fmla="*/ 430 w 933"/>
                  <a:gd name="T47" fmla="*/ 5 h 83"/>
                  <a:gd name="T48" fmla="*/ 445 w 933"/>
                  <a:gd name="T49" fmla="*/ 5 h 83"/>
                  <a:gd name="T50" fmla="*/ 466 w 933"/>
                  <a:gd name="T51" fmla="*/ 11 h 83"/>
                  <a:gd name="T52" fmla="*/ 482 w 933"/>
                  <a:gd name="T53" fmla="*/ 21 h 83"/>
                  <a:gd name="T54" fmla="*/ 502 w 933"/>
                  <a:gd name="T55" fmla="*/ 47 h 83"/>
                  <a:gd name="T56" fmla="*/ 523 w 933"/>
                  <a:gd name="T57" fmla="*/ 62 h 83"/>
                  <a:gd name="T58" fmla="*/ 539 w 933"/>
                  <a:gd name="T59" fmla="*/ 78 h 83"/>
                  <a:gd name="T60" fmla="*/ 559 w 933"/>
                  <a:gd name="T61" fmla="*/ 83 h 83"/>
                  <a:gd name="T62" fmla="*/ 575 w 933"/>
                  <a:gd name="T63" fmla="*/ 78 h 83"/>
                  <a:gd name="T64" fmla="*/ 596 w 933"/>
                  <a:gd name="T65" fmla="*/ 73 h 83"/>
                  <a:gd name="T66" fmla="*/ 616 w 933"/>
                  <a:gd name="T67" fmla="*/ 78 h 83"/>
                  <a:gd name="T68" fmla="*/ 632 w 933"/>
                  <a:gd name="T69" fmla="*/ 73 h 83"/>
                  <a:gd name="T70" fmla="*/ 653 w 933"/>
                  <a:gd name="T71" fmla="*/ 68 h 83"/>
                  <a:gd name="T72" fmla="*/ 668 w 933"/>
                  <a:gd name="T73" fmla="*/ 68 h 83"/>
                  <a:gd name="T74" fmla="*/ 689 w 933"/>
                  <a:gd name="T75" fmla="*/ 62 h 83"/>
                  <a:gd name="T76" fmla="*/ 704 w 933"/>
                  <a:gd name="T77" fmla="*/ 57 h 83"/>
                  <a:gd name="T78" fmla="*/ 725 w 933"/>
                  <a:gd name="T79" fmla="*/ 57 h 83"/>
                  <a:gd name="T80" fmla="*/ 746 w 933"/>
                  <a:gd name="T81" fmla="*/ 52 h 83"/>
                  <a:gd name="T82" fmla="*/ 762 w 933"/>
                  <a:gd name="T83" fmla="*/ 47 h 83"/>
                  <a:gd name="T84" fmla="*/ 782 w 933"/>
                  <a:gd name="T85" fmla="*/ 42 h 83"/>
                  <a:gd name="T86" fmla="*/ 798 w 933"/>
                  <a:gd name="T87" fmla="*/ 42 h 83"/>
                  <a:gd name="T88" fmla="*/ 819 w 933"/>
                  <a:gd name="T89" fmla="*/ 42 h 83"/>
                  <a:gd name="T90" fmla="*/ 839 w 933"/>
                  <a:gd name="T91" fmla="*/ 36 h 83"/>
                  <a:gd name="T92" fmla="*/ 855 w 933"/>
                  <a:gd name="T93" fmla="*/ 42 h 83"/>
                  <a:gd name="T94" fmla="*/ 876 w 933"/>
                  <a:gd name="T95" fmla="*/ 42 h 83"/>
                  <a:gd name="T96" fmla="*/ 891 w 933"/>
                  <a:gd name="T97" fmla="*/ 42 h 83"/>
                  <a:gd name="T98" fmla="*/ 912 w 933"/>
                  <a:gd name="T99" fmla="*/ 42 h 83"/>
                  <a:gd name="T100" fmla="*/ 933 w 933"/>
                  <a:gd name="T101"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83">
                    <a:moveTo>
                      <a:pt x="0" y="36"/>
                    </a:moveTo>
                    <a:lnTo>
                      <a:pt x="20" y="31"/>
                    </a:lnTo>
                    <a:lnTo>
                      <a:pt x="36" y="36"/>
                    </a:lnTo>
                    <a:lnTo>
                      <a:pt x="57" y="36"/>
                    </a:lnTo>
                    <a:lnTo>
                      <a:pt x="72" y="36"/>
                    </a:lnTo>
                    <a:lnTo>
                      <a:pt x="93" y="42"/>
                    </a:lnTo>
                    <a:lnTo>
                      <a:pt x="114" y="36"/>
                    </a:lnTo>
                    <a:lnTo>
                      <a:pt x="129" y="36"/>
                    </a:lnTo>
                    <a:lnTo>
                      <a:pt x="150" y="42"/>
                    </a:lnTo>
                    <a:lnTo>
                      <a:pt x="165" y="36"/>
                    </a:lnTo>
                    <a:lnTo>
                      <a:pt x="186" y="36"/>
                    </a:lnTo>
                    <a:lnTo>
                      <a:pt x="207" y="36"/>
                    </a:lnTo>
                    <a:lnTo>
                      <a:pt x="222" y="36"/>
                    </a:lnTo>
                    <a:lnTo>
                      <a:pt x="243" y="42"/>
                    </a:lnTo>
                    <a:lnTo>
                      <a:pt x="259" y="36"/>
                    </a:lnTo>
                    <a:lnTo>
                      <a:pt x="279" y="36"/>
                    </a:lnTo>
                    <a:lnTo>
                      <a:pt x="300" y="26"/>
                    </a:lnTo>
                    <a:lnTo>
                      <a:pt x="316" y="26"/>
                    </a:lnTo>
                    <a:lnTo>
                      <a:pt x="336" y="21"/>
                    </a:lnTo>
                    <a:lnTo>
                      <a:pt x="352" y="16"/>
                    </a:lnTo>
                    <a:lnTo>
                      <a:pt x="373" y="16"/>
                    </a:lnTo>
                    <a:lnTo>
                      <a:pt x="388" y="11"/>
                    </a:lnTo>
                    <a:lnTo>
                      <a:pt x="409" y="0"/>
                    </a:lnTo>
                    <a:lnTo>
                      <a:pt x="430" y="5"/>
                    </a:lnTo>
                    <a:lnTo>
                      <a:pt x="445" y="5"/>
                    </a:lnTo>
                    <a:lnTo>
                      <a:pt x="466" y="11"/>
                    </a:lnTo>
                    <a:lnTo>
                      <a:pt x="482" y="21"/>
                    </a:lnTo>
                    <a:lnTo>
                      <a:pt x="502" y="47"/>
                    </a:lnTo>
                    <a:lnTo>
                      <a:pt x="523" y="62"/>
                    </a:lnTo>
                    <a:lnTo>
                      <a:pt x="539" y="78"/>
                    </a:lnTo>
                    <a:lnTo>
                      <a:pt x="559" y="83"/>
                    </a:lnTo>
                    <a:lnTo>
                      <a:pt x="575" y="78"/>
                    </a:lnTo>
                    <a:lnTo>
                      <a:pt x="596" y="73"/>
                    </a:lnTo>
                    <a:lnTo>
                      <a:pt x="616" y="78"/>
                    </a:lnTo>
                    <a:lnTo>
                      <a:pt x="632" y="73"/>
                    </a:lnTo>
                    <a:lnTo>
                      <a:pt x="653" y="68"/>
                    </a:lnTo>
                    <a:lnTo>
                      <a:pt x="668" y="68"/>
                    </a:lnTo>
                    <a:lnTo>
                      <a:pt x="689" y="62"/>
                    </a:lnTo>
                    <a:lnTo>
                      <a:pt x="704" y="57"/>
                    </a:lnTo>
                    <a:lnTo>
                      <a:pt x="725" y="57"/>
                    </a:lnTo>
                    <a:lnTo>
                      <a:pt x="746" y="52"/>
                    </a:lnTo>
                    <a:lnTo>
                      <a:pt x="762" y="47"/>
                    </a:lnTo>
                    <a:lnTo>
                      <a:pt x="782" y="42"/>
                    </a:lnTo>
                    <a:lnTo>
                      <a:pt x="798" y="42"/>
                    </a:lnTo>
                    <a:lnTo>
                      <a:pt x="819" y="42"/>
                    </a:lnTo>
                    <a:lnTo>
                      <a:pt x="839" y="36"/>
                    </a:lnTo>
                    <a:lnTo>
                      <a:pt x="855" y="42"/>
                    </a:lnTo>
                    <a:lnTo>
                      <a:pt x="876" y="42"/>
                    </a:lnTo>
                    <a:lnTo>
                      <a:pt x="891" y="42"/>
                    </a:lnTo>
                    <a:lnTo>
                      <a:pt x="912" y="42"/>
                    </a:lnTo>
                    <a:lnTo>
                      <a:pt x="933" y="4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0" name="Freeform 332"/>
              <p:cNvSpPr>
                <a:spLocks/>
              </p:cNvSpPr>
              <p:nvPr/>
            </p:nvSpPr>
            <p:spPr bwMode="auto">
              <a:xfrm flipH="1">
                <a:off x="3542" y="2718"/>
                <a:ext cx="221" cy="35"/>
              </a:xfrm>
              <a:custGeom>
                <a:avLst/>
                <a:gdLst>
                  <a:gd name="T0" fmla="*/ 0 w 933"/>
                  <a:gd name="T1" fmla="*/ 36 h 104"/>
                  <a:gd name="T2" fmla="*/ 20 w 933"/>
                  <a:gd name="T3" fmla="*/ 41 h 104"/>
                  <a:gd name="T4" fmla="*/ 36 w 933"/>
                  <a:gd name="T5" fmla="*/ 41 h 104"/>
                  <a:gd name="T6" fmla="*/ 57 w 933"/>
                  <a:gd name="T7" fmla="*/ 47 h 104"/>
                  <a:gd name="T8" fmla="*/ 72 w 933"/>
                  <a:gd name="T9" fmla="*/ 47 h 104"/>
                  <a:gd name="T10" fmla="*/ 93 w 933"/>
                  <a:gd name="T11" fmla="*/ 41 h 104"/>
                  <a:gd name="T12" fmla="*/ 114 w 933"/>
                  <a:gd name="T13" fmla="*/ 41 h 104"/>
                  <a:gd name="T14" fmla="*/ 129 w 933"/>
                  <a:gd name="T15" fmla="*/ 41 h 104"/>
                  <a:gd name="T16" fmla="*/ 150 w 933"/>
                  <a:gd name="T17" fmla="*/ 47 h 104"/>
                  <a:gd name="T18" fmla="*/ 165 w 933"/>
                  <a:gd name="T19" fmla="*/ 47 h 104"/>
                  <a:gd name="T20" fmla="*/ 186 w 933"/>
                  <a:gd name="T21" fmla="*/ 41 h 104"/>
                  <a:gd name="T22" fmla="*/ 207 w 933"/>
                  <a:gd name="T23" fmla="*/ 47 h 104"/>
                  <a:gd name="T24" fmla="*/ 222 w 933"/>
                  <a:gd name="T25" fmla="*/ 52 h 104"/>
                  <a:gd name="T26" fmla="*/ 243 w 933"/>
                  <a:gd name="T27" fmla="*/ 47 h 104"/>
                  <a:gd name="T28" fmla="*/ 259 w 933"/>
                  <a:gd name="T29" fmla="*/ 41 h 104"/>
                  <a:gd name="T30" fmla="*/ 279 w 933"/>
                  <a:gd name="T31" fmla="*/ 31 h 104"/>
                  <a:gd name="T32" fmla="*/ 300 w 933"/>
                  <a:gd name="T33" fmla="*/ 26 h 104"/>
                  <a:gd name="T34" fmla="*/ 316 w 933"/>
                  <a:gd name="T35" fmla="*/ 15 h 104"/>
                  <a:gd name="T36" fmla="*/ 336 w 933"/>
                  <a:gd name="T37" fmla="*/ 15 h 104"/>
                  <a:gd name="T38" fmla="*/ 352 w 933"/>
                  <a:gd name="T39" fmla="*/ 0 h 104"/>
                  <a:gd name="T40" fmla="*/ 373 w 933"/>
                  <a:gd name="T41" fmla="*/ 10 h 104"/>
                  <a:gd name="T42" fmla="*/ 388 w 933"/>
                  <a:gd name="T43" fmla="*/ 15 h 104"/>
                  <a:gd name="T44" fmla="*/ 409 w 933"/>
                  <a:gd name="T45" fmla="*/ 15 h 104"/>
                  <a:gd name="T46" fmla="*/ 430 w 933"/>
                  <a:gd name="T47" fmla="*/ 26 h 104"/>
                  <a:gd name="T48" fmla="*/ 445 w 933"/>
                  <a:gd name="T49" fmla="*/ 47 h 104"/>
                  <a:gd name="T50" fmla="*/ 466 w 933"/>
                  <a:gd name="T51" fmla="*/ 62 h 104"/>
                  <a:gd name="T52" fmla="*/ 482 w 933"/>
                  <a:gd name="T53" fmla="*/ 78 h 104"/>
                  <a:gd name="T54" fmla="*/ 502 w 933"/>
                  <a:gd name="T55" fmla="*/ 93 h 104"/>
                  <a:gd name="T56" fmla="*/ 523 w 933"/>
                  <a:gd name="T57" fmla="*/ 93 h 104"/>
                  <a:gd name="T58" fmla="*/ 539 w 933"/>
                  <a:gd name="T59" fmla="*/ 98 h 104"/>
                  <a:gd name="T60" fmla="*/ 559 w 933"/>
                  <a:gd name="T61" fmla="*/ 104 h 104"/>
                  <a:gd name="T62" fmla="*/ 575 w 933"/>
                  <a:gd name="T63" fmla="*/ 98 h 104"/>
                  <a:gd name="T64" fmla="*/ 596 w 933"/>
                  <a:gd name="T65" fmla="*/ 88 h 104"/>
                  <a:gd name="T66" fmla="*/ 616 w 933"/>
                  <a:gd name="T67" fmla="*/ 78 h 104"/>
                  <a:gd name="T68" fmla="*/ 632 w 933"/>
                  <a:gd name="T69" fmla="*/ 72 h 104"/>
                  <a:gd name="T70" fmla="*/ 653 w 933"/>
                  <a:gd name="T71" fmla="*/ 67 h 104"/>
                  <a:gd name="T72" fmla="*/ 668 w 933"/>
                  <a:gd name="T73" fmla="*/ 62 h 104"/>
                  <a:gd name="T74" fmla="*/ 689 w 933"/>
                  <a:gd name="T75" fmla="*/ 62 h 104"/>
                  <a:gd name="T76" fmla="*/ 704 w 933"/>
                  <a:gd name="T77" fmla="*/ 57 h 104"/>
                  <a:gd name="T78" fmla="*/ 725 w 933"/>
                  <a:gd name="T79" fmla="*/ 57 h 104"/>
                  <a:gd name="T80" fmla="*/ 746 w 933"/>
                  <a:gd name="T81" fmla="*/ 57 h 104"/>
                  <a:gd name="T82" fmla="*/ 762 w 933"/>
                  <a:gd name="T83" fmla="*/ 57 h 104"/>
                  <a:gd name="T84" fmla="*/ 782 w 933"/>
                  <a:gd name="T85" fmla="*/ 52 h 104"/>
                  <a:gd name="T86" fmla="*/ 798 w 933"/>
                  <a:gd name="T87" fmla="*/ 57 h 104"/>
                  <a:gd name="T88" fmla="*/ 819 w 933"/>
                  <a:gd name="T89" fmla="*/ 57 h 104"/>
                  <a:gd name="T90" fmla="*/ 839 w 933"/>
                  <a:gd name="T91" fmla="*/ 57 h 104"/>
                  <a:gd name="T92" fmla="*/ 855 w 933"/>
                  <a:gd name="T93" fmla="*/ 52 h 104"/>
                  <a:gd name="T94" fmla="*/ 876 w 933"/>
                  <a:gd name="T95" fmla="*/ 52 h 104"/>
                  <a:gd name="T96" fmla="*/ 891 w 933"/>
                  <a:gd name="T97" fmla="*/ 52 h 104"/>
                  <a:gd name="T98" fmla="*/ 912 w 933"/>
                  <a:gd name="T99" fmla="*/ 52 h 104"/>
                  <a:gd name="T100" fmla="*/ 933 w 933"/>
                  <a:gd name="T101" fmla="*/ 4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36"/>
                    </a:moveTo>
                    <a:lnTo>
                      <a:pt x="20" y="41"/>
                    </a:lnTo>
                    <a:lnTo>
                      <a:pt x="36" y="41"/>
                    </a:lnTo>
                    <a:lnTo>
                      <a:pt x="57" y="47"/>
                    </a:lnTo>
                    <a:lnTo>
                      <a:pt x="72" y="47"/>
                    </a:lnTo>
                    <a:lnTo>
                      <a:pt x="93" y="41"/>
                    </a:lnTo>
                    <a:lnTo>
                      <a:pt x="114" y="41"/>
                    </a:lnTo>
                    <a:lnTo>
                      <a:pt x="129" y="41"/>
                    </a:lnTo>
                    <a:lnTo>
                      <a:pt x="150" y="47"/>
                    </a:lnTo>
                    <a:lnTo>
                      <a:pt x="165" y="47"/>
                    </a:lnTo>
                    <a:lnTo>
                      <a:pt x="186" y="41"/>
                    </a:lnTo>
                    <a:lnTo>
                      <a:pt x="207" y="47"/>
                    </a:lnTo>
                    <a:lnTo>
                      <a:pt x="222" y="52"/>
                    </a:lnTo>
                    <a:lnTo>
                      <a:pt x="243" y="47"/>
                    </a:lnTo>
                    <a:lnTo>
                      <a:pt x="259" y="41"/>
                    </a:lnTo>
                    <a:lnTo>
                      <a:pt x="279" y="31"/>
                    </a:lnTo>
                    <a:lnTo>
                      <a:pt x="300" y="26"/>
                    </a:lnTo>
                    <a:lnTo>
                      <a:pt x="316" y="15"/>
                    </a:lnTo>
                    <a:lnTo>
                      <a:pt x="336" y="15"/>
                    </a:lnTo>
                    <a:lnTo>
                      <a:pt x="352" y="0"/>
                    </a:lnTo>
                    <a:lnTo>
                      <a:pt x="373" y="10"/>
                    </a:lnTo>
                    <a:lnTo>
                      <a:pt x="388" y="15"/>
                    </a:lnTo>
                    <a:lnTo>
                      <a:pt x="409" y="15"/>
                    </a:lnTo>
                    <a:lnTo>
                      <a:pt x="430" y="26"/>
                    </a:lnTo>
                    <a:lnTo>
                      <a:pt x="445" y="47"/>
                    </a:lnTo>
                    <a:lnTo>
                      <a:pt x="466" y="62"/>
                    </a:lnTo>
                    <a:lnTo>
                      <a:pt x="482" y="78"/>
                    </a:lnTo>
                    <a:lnTo>
                      <a:pt x="502" y="93"/>
                    </a:lnTo>
                    <a:lnTo>
                      <a:pt x="523" y="93"/>
                    </a:lnTo>
                    <a:lnTo>
                      <a:pt x="539" y="98"/>
                    </a:lnTo>
                    <a:lnTo>
                      <a:pt x="559" y="104"/>
                    </a:lnTo>
                    <a:lnTo>
                      <a:pt x="575" y="98"/>
                    </a:lnTo>
                    <a:lnTo>
                      <a:pt x="596" y="88"/>
                    </a:lnTo>
                    <a:lnTo>
                      <a:pt x="616" y="78"/>
                    </a:lnTo>
                    <a:lnTo>
                      <a:pt x="632" y="72"/>
                    </a:lnTo>
                    <a:lnTo>
                      <a:pt x="653" y="67"/>
                    </a:lnTo>
                    <a:lnTo>
                      <a:pt x="668" y="62"/>
                    </a:lnTo>
                    <a:lnTo>
                      <a:pt x="689" y="62"/>
                    </a:lnTo>
                    <a:lnTo>
                      <a:pt x="704" y="57"/>
                    </a:lnTo>
                    <a:lnTo>
                      <a:pt x="725" y="57"/>
                    </a:lnTo>
                    <a:lnTo>
                      <a:pt x="746" y="57"/>
                    </a:lnTo>
                    <a:lnTo>
                      <a:pt x="762" y="57"/>
                    </a:lnTo>
                    <a:lnTo>
                      <a:pt x="782" y="52"/>
                    </a:lnTo>
                    <a:lnTo>
                      <a:pt x="798" y="57"/>
                    </a:lnTo>
                    <a:lnTo>
                      <a:pt x="819" y="57"/>
                    </a:lnTo>
                    <a:lnTo>
                      <a:pt x="839" y="57"/>
                    </a:lnTo>
                    <a:lnTo>
                      <a:pt x="855" y="52"/>
                    </a:lnTo>
                    <a:lnTo>
                      <a:pt x="876" y="52"/>
                    </a:lnTo>
                    <a:lnTo>
                      <a:pt x="891" y="52"/>
                    </a:lnTo>
                    <a:lnTo>
                      <a:pt x="912" y="52"/>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1" name="Freeform 333"/>
              <p:cNvSpPr>
                <a:spLocks/>
              </p:cNvSpPr>
              <p:nvPr/>
            </p:nvSpPr>
            <p:spPr bwMode="auto">
              <a:xfrm flipH="1">
                <a:off x="3542" y="2718"/>
                <a:ext cx="221" cy="35"/>
              </a:xfrm>
              <a:custGeom>
                <a:avLst/>
                <a:gdLst>
                  <a:gd name="T0" fmla="*/ 0 w 933"/>
                  <a:gd name="T1" fmla="*/ 36 h 104"/>
                  <a:gd name="T2" fmla="*/ 20 w 933"/>
                  <a:gd name="T3" fmla="*/ 41 h 104"/>
                  <a:gd name="T4" fmla="*/ 36 w 933"/>
                  <a:gd name="T5" fmla="*/ 41 h 104"/>
                  <a:gd name="T6" fmla="*/ 57 w 933"/>
                  <a:gd name="T7" fmla="*/ 47 h 104"/>
                  <a:gd name="T8" fmla="*/ 72 w 933"/>
                  <a:gd name="T9" fmla="*/ 47 h 104"/>
                  <a:gd name="T10" fmla="*/ 93 w 933"/>
                  <a:gd name="T11" fmla="*/ 41 h 104"/>
                  <a:gd name="T12" fmla="*/ 114 w 933"/>
                  <a:gd name="T13" fmla="*/ 41 h 104"/>
                  <a:gd name="T14" fmla="*/ 129 w 933"/>
                  <a:gd name="T15" fmla="*/ 41 h 104"/>
                  <a:gd name="T16" fmla="*/ 150 w 933"/>
                  <a:gd name="T17" fmla="*/ 47 h 104"/>
                  <a:gd name="T18" fmla="*/ 165 w 933"/>
                  <a:gd name="T19" fmla="*/ 47 h 104"/>
                  <a:gd name="T20" fmla="*/ 186 w 933"/>
                  <a:gd name="T21" fmla="*/ 41 h 104"/>
                  <a:gd name="T22" fmla="*/ 207 w 933"/>
                  <a:gd name="T23" fmla="*/ 47 h 104"/>
                  <a:gd name="T24" fmla="*/ 222 w 933"/>
                  <a:gd name="T25" fmla="*/ 52 h 104"/>
                  <a:gd name="T26" fmla="*/ 243 w 933"/>
                  <a:gd name="T27" fmla="*/ 47 h 104"/>
                  <a:gd name="T28" fmla="*/ 259 w 933"/>
                  <a:gd name="T29" fmla="*/ 41 h 104"/>
                  <a:gd name="T30" fmla="*/ 279 w 933"/>
                  <a:gd name="T31" fmla="*/ 31 h 104"/>
                  <a:gd name="T32" fmla="*/ 300 w 933"/>
                  <a:gd name="T33" fmla="*/ 26 h 104"/>
                  <a:gd name="T34" fmla="*/ 316 w 933"/>
                  <a:gd name="T35" fmla="*/ 15 h 104"/>
                  <a:gd name="T36" fmla="*/ 336 w 933"/>
                  <a:gd name="T37" fmla="*/ 15 h 104"/>
                  <a:gd name="T38" fmla="*/ 352 w 933"/>
                  <a:gd name="T39" fmla="*/ 0 h 104"/>
                  <a:gd name="T40" fmla="*/ 373 w 933"/>
                  <a:gd name="T41" fmla="*/ 10 h 104"/>
                  <a:gd name="T42" fmla="*/ 388 w 933"/>
                  <a:gd name="T43" fmla="*/ 15 h 104"/>
                  <a:gd name="T44" fmla="*/ 409 w 933"/>
                  <a:gd name="T45" fmla="*/ 15 h 104"/>
                  <a:gd name="T46" fmla="*/ 430 w 933"/>
                  <a:gd name="T47" fmla="*/ 26 h 104"/>
                  <a:gd name="T48" fmla="*/ 445 w 933"/>
                  <a:gd name="T49" fmla="*/ 47 h 104"/>
                  <a:gd name="T50" fmla="*/ 466 w 933"/>
                  <a:gd name="T51" fmla="*/ 62 h 104"/>
                  <a:gd name="T52" fmla="*/ 482 w 933"/>
                  <a:gd name="T53" fmla="*/ 78 h 104"/>
                  <a:gd name="T54" fmla="*/ 502 w 933"/>
                  <a:gd name="T55" fmla="*/ 93 h 104"/>
                  <a:gd name="T56" fmla="*/ 523 w 933"/>
                  <a:gd name="T57" fmla="*/ 93 h 104"/>
                  <a:gd name="T58" fmla="*/ 539 w 933"/>
                  <a:gd name="T59" fmla="*/ 98 h 104"/>
                  <a:gd name="T60" fmla="*/ 559 w 933"/>
                  <a:gd name="T61" fmla="*/ 104 h 104"/>
                  <a:gd name="T62" fmla="*/ 575 w 933"/>
                  <a:gd name="T63" fmla="*/ 98 h 104"/>
                  <a:gd name="T64" fmla="*/ 596 w 933"/>
                  <a:gd name="T65" fmla="*/ 88 h 104"/>
                  <a:gd name="T66" fmla="*/ 616 w 933"/>
                  <a:gd name="T67" fmla="*/ 78 h 104"/>
                  <a:gd name="T68" fmla="*/ 632 w 933"/>
                  <a:gd name="T69" fmla="*/ 72 h 104"/>
                  <a:gd name="T70" fmla="*/ 653 w 933"/>
                  <a:gd name="T71" fmla="*/ 67 h 104"/>
                  <a:gd name="T72" fmla="*/ 668 w 933"/>
                  <a:gd name="T73" fmla="*/ 62 h 104"/>
                  <a:gd name="T74" fmla="*/ 689 w 933"/>
                  <a:gd name="T75" fmla="*/ 62 h 104"/>
                  <a:gd name="T76" fmla="*/ 704 w 933"/>
                  <a:gd name="T77" fmla="*/ 57 h 104"/>
                  <a:gd name="T78" fmla="*/ 725 w 933"/>
                  <a:gd name="T79" fmla="*/ 57 h 104"/>
                  <a:gd name="T80" fmla="*/ 746 w 933"/>
                  <a:gd name="T81" fmla="*/ 57 h 104"/>
                  <a:gd name="T82" fmla="*/ 762 w 933"/>
                  <a:gd name="T83" fmla="*/ 57 h 104"/>
                  <a:gd name="T84" fmla="*/ 782 w 933"/>
                  <a:gd name="T85" fmla="*/ 52 h 104"/>
                  <a:gd name="T86" fmla="*/ 798 w 933"/>
                  <a:gd name="T87" fmla="*/ 57 h 104"/>
                  <a:gd name="T88" fmla="*/ 819 w 933"/>
                  <a:gd name="T89" fmla="*/ 57 h 104"/>
                  <a:gd name="T90" fmla="*/ 839 w 933"/>
                  <a:gd name="T91" fmla="*/ 57 h 104"/>
                  <a:gd name="T92" fmla="*/ 855 w 933"/>
                  <a:gd name="T93" fmla="*/ 52 h 104"/>
                  <a:gd name="T94" fmla="*/ 876 w 933"/>
                  <a:gd name="T95" fmla="*/ 52 h 104"/>
                  <a:gd name="T96" fmla="*/ 891 w 933"/>
                  <a:gd name="T97" fmla="*/ 52 h 104"/>
                  <a:gd name="T98" fmla="*/ 912 w 933"/>
                  <a:gd name="T99" fmla="*/ 52 h 104"/>
                  <a:gd name="T100" fmla="*/ 933 w 933"/>
                  <a:gd name="T101" fmla="*/ 4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104">
                    <a:moveTo>
                      <a:pt x="0" y="36"/>
                    </a:moveTo>
                    <a:lnTo>
                      <a:pt x="20" y="41"/>
                    </a:lnTo>
                    <a:lnTo>
                      <a:pt x="36" y="41"/>
                    </a:lnTo>
                    <a:lnTo>
                      <a:pt x="57" y="47"/>
                    </a:lnTo>
                    <a:lnTo>
                      <a:pt x="72" y="47"/>
                    </a:lnTo>
                    <a:lnTo>
                      <a:pt x="93" y="41"/>
                    </a:lnTo>
                    <a:lnTo>
                      <a:pt x="114" y="41"/>
                    </a:lnTo>
                    <a:lnTo>
                      <a:pt x="129" y="41"/>
                    </a:lnTo>
                    <a:lnTo>
                      <a:pt x="150" y="47"/>
                    </a:lnTo>
                    <a:lnTo>
                      <a:pt x="165" y="47"/>
                    </a:lnTo>
                    <a:lnTo>
                      <a:pt x="186" y="41"/>
                    </a:lnTo>
                    <a:lnTo>
                      <a:pt x="207" y="47"/>
                    </a:lnTo>
                    <a:lnTo>
                      <a:pt x="222" y="52"/>
                    </a:lnTo>
                    <a:lnTo>
                      <a:pt x="243" y="47"/>
                    </a:lnTo>
                    <a:lnTo>
                      <a:pt x="259" y="41"/>
                    </a:lnTo>
                    <a:lnTo>
                      <a:pt x="279" y="31"/>
                    </a:lnTo>
                    <a:lnTo>
                      <a:pt x="300" y="26"/>
                    </a:lnTo>
                    <a:lnTo>
                      <a:pt x="316" y="15"/>
                    </a:lnTo>
                    <a:lnTo>
                      <a:pt x="336" y="15"/>
                    </a:lnTo>
                    <a:lnTo>
                      <a:pt x="352" y="0"/>
                    </a:lnTo>
                    <a:lnTo>
                      <a:pt x="373" y="10"/>
                    </a:lnTo>
                    <a:lnTo>
                      <a:pt x="388" y="15"/>
                    </a:lnTo>
                    <a:lnTo>
                      <a:pt x="409" y="15"/>
                    </a:lnTo>
                    <a:lnTo>
                      <a:pt x="430" y="26"/>
                    </a:lnTo>
                    <a:lnTo>
                      <a:pt x="445" y="47"/>
                    </a:lnTo>
                    <a:lnTo>
                      <a:pt x="466" y="62"/>
                    </a:lnTo>
                    <a:lnTo>
                      <a:pt x="482" y="78"/>
                    </a:lnTo>
                    <a:lnTo>
                      <a:pt x="502" y="93"/>
                    </a:lnTo>
                    <a:lnTo>
                      <a:pt x="523" y="93"/>
                    </a:lnTo>
                    <a:lnTo>
                      <a:pt x="539" y="98"/>
                    </a:lnTo>
                    <a:lnTo>
                      <a:pt x="559" y="104"/>
                    </a:lnTo>
                    <a:lnTo>
                      <a:pt x="575" y="98"/>
                    </a:lnTo>
                    <a:lnTo>
                      <a:pt x="596" y="88"/>
                    </a:lnTo>
                    <a:lnTo>
                      <a:pt x="616" y="78"/>
                    </a:lnTo>
                    <a:lnTo>
                      <a:pt x="632" y="72"/>
                    </a:lnTo>
                    <a:lnTo>
                      <a:pt x="653" y="67"/>
                    </a:lnTo>
                    <a:lnTo>
                      <a:pt x="668" y="62"/>
                    </a:lnTo>
                    <a:lnTo>
                      <a:pt x="689" y="62"/>
                    </a:lnTo>
                    <a:lnTo>
                      <a:pt x="704" y="57"/>
                    </a:lnTo>
                    <a:lnTo>
                      <a:pt x="725" y="57"/>
                    </a:lnTo>
                    <a:lnTo>
                      <a:pt x="746" y="57"/>
                    </a:lnTo>
                    <a:lnTo>
                      <a:pt x="762" y="57"/>
                    </a:lnTo>
                    <a:lnTo>
                      <a:pt x="782" y="52"/>
                    </a:lnTo>
                    <a:lnTo>
                      <a:pt x="798" y="57"/>
                    </a:lnTo>
                    <a:lnTo>
                      <a:pt x="819" y="57"/>
                    </a:lnTo>
                    <a:lnTo>
                      <a:pt x="839" y="57"/>
                    </a:lnTo>
                    <a:lnTo>
                      <a:pt x="855" y="52"/>
                    </a:lnTo>
                    <a:lnTo>
                      <a:pt x="876" y="52"/>
                    </a:lnTo>
                    <a:lnTo>
                      <a:pt x="891" y="52"/>
                    </a:lnTo>
                    <a:lnTo>
                      <a:pt x="912" y="52"/>
                    </a:lnTo>
                    <a:lnTo>
                      <a:pt x="933" y="47"/>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2" name="Freeform 334"/>
              <p:cNvSpPr>
                <a:spLocks/>
              </p:cNvSpPr>
              <p:nvPr/>
            </p:nvSpPr>
            <p:spPr bwMode="auto">
              <a:xfrm flipH="1">
                <a:off x="3542" y="2631"/>
                <a:ext cx="221" cy="26"/>
              </a:xfrm>
              <a:custGeom>
                <a:avLst/>
                <a:gdLst>
                  <a:gd name="T0" fmla="*/ 0 w 933"/>
                  <a:gd name="T1" fmla="*/ 20 h 77"/>
                  <a:gd name="T2" fmla="*/ 20 w 933"/>
                  <a:gd name="T3" fmla="*/ 20 h 77"/>
                  <a:gd name="T4" fmla="*/ 36 w 933"/>
                  <a:gd name="T5" fmla="*/ 20 h 77"/>
                  <a:gd name="T6" fmla="*/ 57 w 933"/>
                  <a:gd name="T7" fmla="*/ 26 h 77"/>
                  <a:gd name="T8" fmla="*/ 72 w 933"/>
                  <a:gd name="T9" fmla="*/ 20 h 77"/>
                  <a:gd name="T10" fmla="*/ 93 w 933"/>
                  <a:gd name="T11" fmla="*/ 20 h 77"/>
                  <a:gd name="T12" fmla="*/ 114 w 933"/>
                  <a:gd name="T13" fmla="*/ 26 h 77"/>
                  <a:gd name="T14" fmla="*/ 129 w 933"/>
                  <a:gd name="T15" fmla="*/ 31 h 77"/>
                  <a:gd name="T16" fmla="*/ 150 w 933"/>
                  <a:gd name="T17" fmla="*/ 26 h 77"/>
                  <a:gd name="T18" fmla="*/ 165 w 933"/>
                  <a:gd name="T19" fmla="*/ 20 h 77"/>
                  <a:gd name="T20" fmla="*/ 186 w 933"/>
                  <a:gd name="T21" fmla="*/ 20 h 77"/>
                  <a:gd name="T22" fmla="*/ 207 w 933"/>
                  <a:gd name="T23" fmla="*/ 20 h 77"/>
                  <a:gd name="T24" fmla="*/ 222 w 933"/>
                  <a:gd name="T25" fmla="*/ 20 h 77"/>
                  <a:gd name="T26" fmla="*/ 243 w 933"/>
                  <a:gd name="T27" fmla="*/ 10 h 77"/>
                  <a:gd name="T28" fmla="*/ 259 w 933"/>
                  <a:gd name="T29" fmla="*/ 10 h 77"/>
                  <a:gd name="T30" fmla="*/ 279 w 933"/>
                  <a:gd name="T31" fmla="*/ 5 h 77"/>
                  <a:gd name="T32" fmla="*/ 300 w 933"/>
                  <a:gd name="T33" fmla="*/ 0 h 77"/>
                  <a:gd name="T34" fmla="*/ 316 w 933"/>
                  <a:gd name="T35" fmla="*/ 5 h 77"/>
                  <a:gd name="T36" fmla="*/ 336 w 933"/>
                  <a:gd name="T37" fmla="*/ 0 h 77"/>
                  <a:gd name="T38" fmla="*/ 352 w 933"/>
                  <a:gd name="T39" fmla="*/ 10 h 77"/>
                  <a:gd name="T40" fmla="*/ 373 w 933"/>
                  <a:gd name="T41" fmla="*/ 15 h 77"/>
                  <a:gd name="T42" fmla="*/ 388 w 933"/>
                  <a:gd name="T43" fmla="*/ 31 h 77"/>
                  <a:gd name="T44" fmla="*/ 409 w 933"/>
                  <a:gd name="T45" fmla="*/ 41 h 77"/>
                  <a:gd name="T46" fmla="*/ 430 w 933"/>
                  <a:gd name="T47" fmla="*/ 57 h 77"/>
                  <a:gd name="T48" fmla="*/ 445 w 933"/>
                  <a:gd name="T49" fmla="*/ 67 h 77"/>
                  <a:gd name="T50" fmla="*/ 466 w 933"/>
                  <a:gd name="T51" fmla="*/ 72 h 77"/>
                  <a:gd name="T52" fmla="*/ 482 w 933"/>
                  <a:gd name="T53" fmla="*/ 72 h 77"/>
                  <a:gd name="T54" fmla="*/ 502 w 933"/>
                  <a:gd name="T55" fmla="*/ 77 h 77"/>
                  <a:gd name="T56" fmla="*/ 523 w 933"/>
                  <a:gd name="T57" fmla="*/ 77 h 77"/>
                  <a:gd name="T58" fmla="*/ 539 w 933"/>
                  <a:gd name="T59" fmla="*/ 77 h 77"/>
                  <a:gd name="T60" fmla="*/ 559 w 933"/>
                  <a:gd name="T61" fmla="*/ 67 h 77"/>
                  <a:gd name="T62" fmla="*/ 575 w 933"/>
                  <a:gd name="T63" fmla="*/ 57 h 77"/>
                  <a:gd name="T64" fmla="*/ 596 w 933"/>
                  <a:gd name="T65" fmla="*/ 52 h 77"/>
                  <a:gd name="T66" fmla="*/ 616 w 933"/>
                  <a:gd name="T67" fmla="*/ 41 h 77"/>
                  <a:gd name="T68" fmla="*/ 632 w 933"/>
                  <a:gd name="T69" fmla="*/ 36 h 77"/>
                  <a:gd name="T70" fmla="*/ 653 w 933"/>
                  <a:gd name="T71" fmla="*/ 31 h 77"/>
                  <a:gd name="T72" fmla="*/ 668 w 933"/>
                  <a:gd name="T73" fmla="*/ 31 h 77"/>
                  <a:gd name="T74" fmla="*/ 689 w 933"/>
                  <a:gd name="T75" fmla="*/ 31 h 77"/>
                  <a:gd name="T76" fmla="*/ 704 w 933"/>
                  <a:gd name="T77" fmla="*/ 31 h 77"/>
                  <a:gd name="T78" fmla="*/ 725 w 933"/>
                  <a:gd name="T79" fmla="*/ 36 h 77"/>
                  <a:gd name="T80" fmla="*/ 746 w 933"/>
                  <a:gd name="T81" fmla="*/ 41 h 77"/>
                  <a:gd name="T82" fmla="*/ 762 w 933"/>
                  <a:gd name="T83" fmla="*/ 41 h 77"/>
                  <a:gd name="T84" fmla="*/ 782 w 933"/>
                  <a:gd name="T85" fmla="*/ 41 h 77"/>
                  <a:gd name="T86" fmla="*/ 798 w 933"/>
                  <a:gd name="T87" fmla="*/ 36 h 77"/>
                  <a:gd name="T88" fmla="*/ 819 w 933"/>
                  <a:gd name="T89" fmla="*/ 36 h 77"/>
                  <a:gd name="T90" fmla="*/ 839 w 933"/>
                  <a:gd name="T91" fmla="*/ 36 h 77"/>
                  <a:gd name="T92" fmla="*/ 855 w 933"/>
                  <a:gd name="T93" fmla="*/ 31 h 77"/>
                  <a:gd name="T94" fmla="*/ 876 w 933"/>
                  <a:gd name="T95" fmla="*/ 36 h 77"/>
                  <a:gd name="T96" fmla="*/ 891 w 933"/>
                  <a:gd name="T97" fmla="*/ 31 h 77"/>
                  <a:gd name="T98" fmla="*/ 912 w 933"/>
                  <a:gd name="T99" fmla="*/ 31 h 77"/>
                  <a:gd name="T100" fmla="*/ 933 w 933"/>
                  <a:gd name="T10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7">
                    <a:moveTo>
                      <a:pt x="0" y="20"/>
                    </a:moveTo>
                    <a:lnTo>
                      <a:pt x="20" y="20"/>
                    </a:lnTo>
                    <a:lnTo>
                      <a:pt x="36" y="20"/>
                    </a:lnTo>
                    <a:lnTo>
                      <a:pt x="57" y="26"/>
                    </a:lnTo>
                    <a:lnTo>
                      <a:pt x="72" y="20"/>
                    </a:lnTo>
                    <a:lnTo>
                      <a:pt x="93" y="20"/>
                    </a:lnTo>
                    <a:lnTo>
                      <a:pt x="114" y="26"/>
                    </a:lnTo>
                    <a:lnTo>
                      <a:pt x="129" y="31"/>
                    </a:lnTo>
                    <a:lnTo>
                      <a:pt x="150" y="26"/>
                    </a:lnTo>
                    <a:lnTo>
                      <a:pt x="165" y="20"/>
                    </a:lnTo>
                    <a:lnTo>
                      <a:pt x="186" y="20"/>
                    </a:lnTo>
                    <a:lnTo>
                      <a:pt x="207" y="20"/>
                    </a:lnTo>
                    <a:lnTo>
                      <a:pt x="222" y="20"/>
                    </a:lnTo>
                    <a:lnTo>
                      <a:pt x="243" y="10"/>
                    </a:lnTo>
                    <a:lnTo>
                      <a:pt x="259" y="10"/>
                    </a:lnTo>
                    <a:lnTo>
                      <a:pt x="279" y="5"/>
                    </a:lnTo>
                    <a:lnTo>
                      <a:pt x="300" y="0"/>
                    </a:lnTo>
                    <a:lnTo>
                      <a:pt x="316" y="5"/>
                    </a:lnTo>
                    <a:lnTo>
                      <a:pt x="336" y="0"/>
                    </a:lnTo>
                    <a:lnTo>
                      <a:pt x="352" y="10"/>
                    </a:lnTo>
                    <a:lnTo>
                      <a:pt x="373" y="15"/>
                    </a:lnTo>
                    <a:lnTo>
                      <a:pt x="388" y="31"/>
                    </a:lnTo>
                    <a:lnTo>
                      <a:pt x="409" y="41"/>
                    </a:lnTo>
                    <a:lnTo>
                      <a:pt x="430" y="57"/>
                    </a:lnTo>
                    <a:lnTo>
                      <a:pt x="445" y="67"/>
                    </a:lnTo>
                    <a:lnTo>
                      <a:pt x="466" y="72"/>
                    </a:lnTo>
                    <a:lnTo>
                      <a:pt x="482" y="72"/>
                    </a:lnTo>
                    <a:lnTo>
                      <a:pt x="502" y="77"/>
                    </a:lnTo>
                    <a:lnTo>
                      <a:pt x="523" y="77"/>
                    </a:lnTo>
                    <a:lnTo>
                      <a:pt x="539" y="77"/>
                    </a:lnTo>
                    <a:lnTo>
                      <a:pt x="559" y="67"/>
                    </a:lnTo>
                    <a:lnTo>
                      <a:pt x="575" y="57"/>
                    </a:lnTo>
                    <a:lnTo>
                      <a:pt x="596" y="52"/>
                    </a:lnTo>
                    <a:lnTo>
                      <a:pt x="616" y="41"/>
                    </a:lnTo>
                    <a:lnTo>
                      <a:pt x="632" y="36"/>
                    </a:lnTo>
                    <a:lnTo>
                      <a:pt x="653" y="31"/>
                    </a:lnTo>
                    <a:lnTo>
                      <a:pt x="668" y="31"/>
                    </a:lnTo>
                    <a:lnTo>
                      <a:pt x="689" y="31"/>
                    </a:lnTo>
                    <a:lnTo>
                      <a:pt x="704" y="31"/>
                    </a:lnTo>
                    <a:lnTo>
                      <a:pt x="725" y="36"/>
                    </a:lnTo>
                    <a:lnTo>
                      <a:pt x="746" y="41"/>
                    </a:lnTo>
                    <a:lnTo>
                      <a:pt x="762" y="41"/>
                    </a:lnTo>
                    <a:lnTo>
                      <a:pt x="782" y="41"/>
                    </a:lnTo>
                    <a:lnTo>
                      <a:pt x="798" y="36"/>
                    </a:lnTo>
                    <a:lnTo>
                      <a:pt x="819" y="36"/>
                    </a:lnTo>
                    <a:lnTo>
                      <a:pt x="839" y="36"/>
                    </a:lnTo>
                    <a:lnTo>
                      <a:pt x="855" y="31"/>
                    </a:lnTo>
                    <a:lnTo>
                      <a:pt x="876" y="36"/>
                    </a:lnTo>
                    <a:lnTo>
                      <a:pt x="891" y="31"/>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3" name="Freeform 335"/>
              <p:cNvSpPr>
                <a:spLocks/>
              </p:cNvSpPr>
              <p:nvPr/>
            </p:nvSpPr>
            <p:spPr bwMode="auto">
              <a:xfrm flipH="1">
                <a:off x="3542" y="2631"/>
                <a:ext cx="221" cy="26"/>
              </a:xfrm>
              <a:custGeom>
                <a:avLst/>
                <a:gdLst>
                  <a:gd name="T0" fmla="*/ 0 w 933"/>
                  <a:gd name="T1" fmla="*/ 20 h 77"/>
                  <a:gd name="T2" fmla="*/ 20 w 933"/>
                  <a:gd name="T3" fmla="*/ 20 h 77"/>
                  <a:gd name="T4" fmla="*/ 36 w 933"/>
                  <a:gd name="T5" fmla="*/ 20 h 77"/>
                  <a:gd name="T6" fmla="*/ 57 w 933"/>
                  <a:gd name="T7" fmla="*/ 26 h 77"/>
                  <a:gd name="T8" fmla="*/ 72 w 933"/>
                  <a:gd name="T9" fmla="*/ 20 h 77"/>
                  <a:gd name="T10" fmla="*/ 93 w 933"/>
                  <a:gd name="T11" fmla="*/ 20 h 77"/>
                  <a:gd name="T12" fmla="*/ 114 w 933"/>
                  <a:gd name="T13" fmla="*/ 26 h 77"/>
                  <a:gd name="T14" fmla="*/ 129 w 933"/>
                  <a:gd name="T15" fmla="*/ 31 h 77"/>
                  <a:gd name="T16" fmla="*/ 150 w 933"/>
                  <a:gd name="T17" fmla="*/ 26 h 77"/>
                  <a:gd name="T18" fmla="*/ 165 w 933"/>
                  <a:gd name="T19" fmla="*/ 20 h 77"/>
                  <a:gd name="T20" fmla="*/ 186 w 933"/>
                  <a:gd name="T21" fmla="*/ 20 h 77"/>
                  <a:gd name="T22" fmla="*/ 207 w 933"/>
                  <a:gd name="T23" fmla="*/ 20 h 77"/>
                  <a:gd name="T24" fmla="*/ 222 w 933"/>
                  <a:gd name="T25" fmla="*/ 20 h 77"/>
                  <a:gd name="T26" fmla="*/ 243 w 933"/>
                  <a:gd name="T27" fmla="*/ 10 h 77"/>
                  <a:gd name="T28" fmla="*/ 259 w 933"/>
                  <a:gd name="T29" fmla="*/ 10 h 77"/>
                  <a:gd name="T30" fmla="*/ 279 w 933"/>
                  <a:gd name="T31" fmla="*/ 5 h 77"/>
                  <a:gd name="T32" fmla="*/ 300 w 933"/>
                  <a:gd name="T33" fmla="*/ 0 h 77"/>
                  <a:gd name="T34" fmla="*/ 316 w 933"/>
                  <a:gd name="T35" fmla="*/ 5 h 77"/>
                  <a:gd name="T36" fmla="*/ 336 w 933"/>
                  <a:gd name="T37" fmla="*/ 0 h 77"/>
                  <a:gd name="T38" fmla="*/ 352 w 933"/>
                  <a:gd name="T39" fmla="*/ 10 h 77"/>
                  <a:gd name="T40" fmla="*/ 373 w 933"/>
                  <a:gd name="T41" fmla="*/ 15 h 77"/>
                  <a:gd name="T42" fmla="*/ 388 w 933"/>
                  <a:gd name="T43" fmla="*/ 31 h 77"/>
                  <a:gd name="T44" fmla="*/ 409 w 933"/>
                  <a:gd name="T45" fmla="*/ 41 h 77"/>
                  <a:gd name="T46" fmla="*/ 430 w 933"/>
                  <a:gd name="T47" fmla="*/ 57 h 77"/>
                  <a:gd name="T48" fmla="*/ 445 w 933"/>
                  <a:gd name="T49" fmla="*/ 67 h 77"/>
                  <a:gd name="T50" fmla="*/ 466 w 933"/>
                  <a:gd name="T51" fmla="*/ 72 h 77"/>
                  <a:gd name="T52" fmla="*/ 482 w 933"/>
                  <a:gd name="T53" fmla="*/ 72 h 77"/>
                  <a:gd name="T54" fmla="*/ 502 w 933"/>
                  <a:gd name="T55" fmla="*/ 77 h 77"/>
                  <a:gd name="T56" fmla="*/ 523 w 933"/>
                  <a:gd name="T57" fmla="*/ 77 h 77"/>
                  <a:gd name="T58" fmla="*/ 539 w 933"/>
                  <a:gd name="T59" fmla="*/ 77 h 77"/>
                  <a:gd name="T60" fmla="*/ 559 w 933"/>
                  <a:gd name="T61" fmla="*/ 67 h 77"/>
                  <a:gd name="T62" fmla="*/ 575 w 933"/>
                  <a:gd name="T63" fmla="*/ 57 h 77"/>
                  <a:gd name="T64" fmla="*/ 596 w 933"/>
                  <a:gd name="T65" fmla="*/ 52 h 77"/>
                  <a:gd name="T66" fmla="*/ 616 w 933"/>
                  <a:gd name="T67" fmla="*/ 41 h 77"/>
                  <a:gd name="T68" fmla="*/ 632 w 933"/>
                  <a:gd name="T69" fmla="*/ 36 h 77"/>
                  <a:gd name="T70" fmla="*/ 653 w 933"/>
                  <a:gd name="T71" fmla="*/ 31 h 77"/>
                  <a:gd name="T72" fmla="*/ 668 w 933"/>
                  <a:gd name="T73" fmla="*/ 31 h 77"/>
                  <a:gd name="T74" fmla="*/ 689 w 933"/>
                  <a:gd name="T75" fmla="*/ 31 h 77"/>
                  <a:gd name="T76" fmla="*/ 704 w 933"/>
                  <a:gd name="T77" fmla="*/ 31 h 77"/>
                  <a:gd name="T78" fmla="*/ 725 w 933"/>
                  <a:gd name="T79" fmla="*/ 36 h 77"/>
                  <a:gd name="T80" fmla="*/ 746 w 933"/>
                  <a:gd name="T81" fmla="*/ 41 h 77"/>
                  <a:gd name="T82" fmla="*/ 762 w 933"/>
                  <a:gd name="T83" fmla="*/ 41 h 77"/>
                  <a:gd name="T84" fmla="*/ 782 w 933"/>
                  <a:gd name="T85" fmla="*/ 41 h 77"/>
                  <a:gd name="T86" fmla="*/ 798 w 933"/>
                  <a:gd name="T87" fmla="*/ 36 h 77"/>
                  <a:gd name="T88" fmla="*/ 819 w 933"/>
                  <a:gd name="T89" fmla="*/ 36 h 77"/>
                  <a:gd name="T90" fmla="*/ 839 w 933"/>
                  <a:gd name="T91" fmla="*/ 36 h 77"/>
                  <a:gd name="T92" fmla="*/ 855 w 933"/>
                  <a:gd name="T93" fmla="*/ 31 h 77"/>
                  <a:gd name="T94" fmla="*/ 876 w 933"/>
                  <a:gd name="T95" fmla="*/ 36 h 77"/>
                  <a:gd name="T96" fmla="*/ 891 w 933"/>
                  <a:gd name="T97" fmla="*/ 31 h 77"/>
                  <a:gd name="T98" fmla="*/ 912 w 933"/>
                  <a:gd name="T99" fmla="*/ 31 h 77"/>
                  <a:gd name="T100" fmla="*/ 933 w 933"/>
                  <a:gd name="T10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7">
                    <a:moveTo>
                      <a:pt x="0" y="20"/>
                    </a:moveTo>
                    <a:lnTo>
                      <a:pt x="20" y="20"/>
                    </a:lnTo>
                    <a:lnTo>
                      <a:pt x="36" y="20"/>
                    </a:lnTo>
                    <a:lnTo>
                      <a:pt x="57" y="26"/>
                    </a:lnTo>
                    <a:lnTo>
                      <a:pt x="72" y="20"/>
                    </a:lnTo>
                    <a:lnTo>
                      <a:pt x="93" y="20"/>
                    </a:lnTo>
                    <a:lnTo>
                      <a:pt x="114" y="26"/>
                    </a:lnTo>
                    <a:lnTo>
                      <a:pt x="129" y="31"/>
                    </a:lnTo>
                    <a:lnTo>
                      <a:pt x="150" y="26"/>
                    </a:lnTo>
                    <a:lnTo>
                      <a:pt x="165" y="20"/>
                    </a:lnTo>
                    <a:lnTo>
                      <a:pt x="186" y="20"/>
                    </a:lnTo>
                    <a:lnTo>
                      <a:pt x="207" y="20"/>
                    </a:lnTo>
                    <a:lnTo>
                      <a:pt x="222" y="20"/>
                    </a:lnTo>
                    <a:lnTo>
                      <a:pt x="243" y="10"/>
                    </a:lnTo>
                    <a:lnTo>
                      <a:pt x="259" y="10"/>
                    </a:lnTo>
                    <a:lnTo>
                      <a:pt x="279" y="5"/>
                    </a:lnTo>
                    <a:lnTo>
                      <a:pt x="300" y="0"/>
                    </a:lnTo>
                    <a:lnTo>
                      <a:pt x="316" y="5"/>
                    </a:lnTo>
                    <a:lnTo>
                      <a:pt x="336" y="0"/>
                    </a:lnTo>
                    <a:lnTo>
                      <a:pt x="352" y="10"/>
                    </a:lnTo>
                    <a:lnTo>
                      <a:pt x="373" y="15"/>
                    </a:lnTo>
                    <a:lnTo>
                      <a:pt x="388" y="31"/>
                    </a:lnTo>
                    <a:lnTo>
                      <a:pt x="409" y="41"/>
                    </a:lnTo>
                    <a:lnTo>
                      <a:pt x="430" y="57"/>
                    </a:lnTo>
                    <a:lnTo>
                      <a:pt x="445" y="67"/>
                    </a:lnTo>
                    <a:lnTo>
                      <a:pt x="466" y="72"/>
                    </a:lnTo>
                    <a:lnTo>
                      <a:pt x="482" y="72"/>
                    </a:lnTo>
                    <a:lnTo>
                      <a:pt x="502" y="77"/>
                    </a:lnTo>
                    <a:lnTo>
                      <a:pt x="523" y="77"/>
                    </a:lnTo>
                    <a:lnTo>
                      <a:pt x="539" y="77"/>
                    </a:lnTo>
                    <a:lnTo>
                      <a:pt x="559" y="67"/>
                    </a:lnTo>
                    <a:lnTo>
                      <a:pt x="575" y="57"/>
                    </a:lnTo>
                    <a:lnTo>
                      <a:pt x="596" y="52"/>
                    </a:lnTo>
                    <a:lnTo>
                      <a:pt x="616" y="41"/>
                    </a:lnTo>
                    <a:lnTo>
                      <a:pt x="632" y="36"/>
                    </a:lnTo>
                    <a:lnTo>
                      <a:pt x="653" y="31"/>
                    </a:lnTo>
                    <a:lnTo>
                      <a:pt x="668" y="31"/>
                    </a:lnTo>
                    <a:lnTo>
                      <a:pt x="689" y="31"/>
                    </a:lnTo>
                    <a:lnTo>
                      <a:pt x="704" y="31"/>
                    </a:lnTo>
                    <a:lnTo>
                      <a:pt x="725" y="36"/>
                    </a:lnTo>
                    <a:lnTo>
                      <a:pt x="746" y="41"/>
                    </a:lnTo>
                    <a:lnTo>
                      <a:pt x="762" y="41"/>
                    </a:lnTo>
                    <a:lnTo>
                      <a:pt x="782" y="41"/>
                    </a:lnTo>
                    <a:lnTo>
                      <a:pt x="798" y="36"/>
                    </a:lnTo>
                    <a:lnTo>
                      <a:pt x="819" y="36"/>
                    </a:lnTo>
                    <a:lnTo>
                      <a:pt x="839" y="36"/>
                    </a:lnTo>
                    <a:lnTo>
                      <a:pt x="855" y="31"/>
                    </a:lnTo>
                    <a:lnTo>
                      <a:pt x="876" y="36"/>
                    </a:lnTo>
                    <a:lnTo>
                      <a:pt x="891" y="31"/>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4" name="Freeform 336"/>
              <p:cNvSpPr>
                <a:spLocks/>
              </p:cNvSpPr>
              <p:nvPr/>
            </p:nvSpPr>
            <p:spPr bwMode="auto">
              <a:xfrm flipH="1">
                <a:off x="3542" y="2539"/>
                <a:ext cx="221" cy="25"/>
              </a:xfrm>
              <a:custGeom>
                <a:avLst/>
                <a:gdLst>
                  <a:gd name="T0" fmla="*/ 0 w 933"/>
                  <a:gd name="T1" fmla="*/ 21 h 73"/>
                  <a:gd name="T2" fmla="*/ 20 w 933"/>
                  <a:gd name="T3" fmla="*/ 16 h 73"/>
                  <a:gd name="T4" fmla="*/ 36 w 933"/>
                  <a:gd name="T5" fmla="*/ 21 h 73"/>
                  <a:gd name="T6" fmla="*/ 57 w 933"/>
                  <a:gd name="T7" fmla="*/ 21 h 73"/>
                  <a:gd name="T8" fmla="*/ 72 w 933"/>
                  <a:gd name="T9" fmla="*/ 21 h 73"/>
                  <a:gd name="T10" fmla="*/ 93 w 933"/>
                  <a:gd name="T11" fmla="*/ 21 h 73"/>
                  <a:gd name="T12" fmla="*/ 114 w 933"/>
                  <a:gd name="T13" fmla="*/ 10 h 73"/>
                  <a:gd name="T14" fmla="*/ 129 w 933"/>
                  <a:gd name="T15" fmla="*/ 5 h 73"/>
                  <a:gd name="T16" fmla="*/ 150 w 933"/>
                  <a:gd name="T17" fmla="*/ 5 h 73"/>
                  <a:gd name="T18" fmla="*/ 165 w 933"/>
                  <a:gd name="T19" fmla="*/ 5 h 73"/>
                  <a:gd name="T20" fmla="*/ 186 w 933"/>
                  <a:gd name="T21" fmla="*/ 5 h 73"/>
                  <a:gd name="T22" fmla="*/ 207 w 933"/>
                  <a:gd name="T23" fmla="*/ 0 h 73"/>
                  <a:gd name="T24" fmla="*/ 222 w 933"/>
                  <a:gd name="T25" fmla="*/ 0 h 73"/>
                  <a:gd name="T26" fmla="*/ 243 w 933"/>
                  <a:gd name="T27" fmla="*/ 0 h 73"/>
                  <a:gd name="T28" fmla="*/ 259 w 933"/>
                  <a:gd name="T29" fmla="*/ 5 h 73"/>
                  <a:gd name="T30" fmla="*/ 279 w 933"/>
                  <a:gd name="T31" fmla="*/ 5 h 73"/>
                  <a:gd name="T32" fmla="*/ 300 w 933"/>
                  <a:gd name="T33" fmla="*/ 10 h 73"/>
                  <a:gd name="T34" fmla="*/ 316 w 933"/>
                  <a:gd name="T35" fmla="*/ 10 h 73"/>
                  <a:gd name="T36" fmla="*/ 336 w 933"/>
                  <a:gd name="T37" fmla="*/ 26 h 73"/>
                  <a:gd name="T38" fmla="*/ 352 w 933"/>
                  <a:gd name="T39" fmla="*/ 41 h 73"/>
                  <a:gd name="T40" fmla="*/ 373 w 933"/>
                  <a:gd name="T41" fmla="*/ 57 h 73"/>
                  <a:gd name="T42" fmla="*/ 388 w 933"/>
                  <a:gd name="T43" fmla="*/ 57 h 73"/>
                  <a:gd name="T44" fmla="*/ 409 w 933"/>
                  <a:gd name="T45" fmla="*/ 67 h 73"/>
                  <a:gd name="T46" fmla="*/ 430 w 933"/>
                  <a:gd name="T47" fmla="*/ 67 h 73"/>
                  <a:gd name="T48" fmla="*/ 445 w 933"/>
                  <a:gd name="T49" fmla="*/ 73 h 73"/>
                  <a:gd name="T50" fmla="*/ 466 w 933"/>
                  <a:gd name="T51" fmla="*/ 73 h 73"/>
                  <a:gd name="T52" fmla="*/ 482 w 933"/>
                  <a:gd name="T53" fmla="*/ 67 h 73"/>
                  <a:gd name="T54" fmla="*/ 502 w 933"/>
                  <a:gd name="T55" fmla="*/ 62 h 73"/>
                  <a:gd name="T56" fmla="*/ 523 w 933"/>
                  <a:gd name="T57" fmla="*/ 62 h 73"/>
                  <a:gd name="T58" fmla="*/ 539 w 933"/>
                  <a:gd name="T59" fmla="*/ 62 h 73"/>
                  <a:gd name="T60" fmla="*/ 559 w 933"/>
                  <a:gd name="T61" fmla="*/ 52 h 73"/>
                  <a:gd name="T62" fmla="*/ 575 w 933"/>
                  <a:gd name="T63" fmla="*/ 41 h 73"/>
                  <a:gd name="T64" fmla="*/ 596 w 933"/>
                  <a:gd name="T65" fmla="*/ 31 h 73"/>
                  <a:gd name="T66" fmla="*/ 616 w 933"/>
                  <a:gd name="T67" fmla="*/ 31 h 73"/>
                  <a:gd name="T68" fmla="*/ 632 w 933"/>
                  <a:gd name="T69" fmla="*/ 21 h 73"/>
                  <a:gd name="T70" fmla="*/ 653 w 933"/>
                  <a:gd name="T71" fmla="*/ 21 h 73"/>
                  <a:gd name="T72" fmla="*/ 668 w 933"/>
                  <a:gd name="T73" fmla="*/ 26 h 73"/>
                  <a:gd name="T74" fmla="*/ 689 w 933"/>
                  <a:gd name="T75" fmla="*/ 31 h 73"/>
                  <a:gd name="T76" fmla="*/ 704 w 933"/>
                  <a:gd name="T77" fmla="*/ 36 h 73"/>
                  <a:gd name="T78" fmla="*/ 725 w 933"/>
                  <a:gd name="T79" fmla="*/ 41 h 73"/>
                  <a:gd name="T80" fmla="*/ 746 w 933"/>
                  <a:gd name="T81" fmla="*/ 41 h 73"/>
                  <a:gd name="T82" fmla="*/ 762 w 933"/>
                  <a:gd name="T83" fmla="*/ 36 h 73"/>
                  <a:gd name="T84" fmla="*/ 782 w 933"/>
                  <a:gd name="T85" fmla="*/ 36 h 73"/>
                  <a:gd name="T86" fmla="*/ 798 w 933"/>
                  <a:gd name="T87" fmla="*/ 31 h 73"/>
                  <a:gd name="T88" fmla="*/ 819 w 933"/>
                  <a:gd name="T89" fmla="*/ 31 h 73"/>
                  <a:gd name="T90" fmla="*/ 839 w 933"/>
                  <a:gd name="T91" fmla="*/ 31 h 73"/>
                  <a:gd name="T92" fmla="*/ 855 w 933"/>
                  <a:gd name="T93" fmla="*/ 26 h 73"/>
                  <a:gd name="T94" fmla="*/ 876 w 933"/>
                  <a:gd name="T95" fmla="*/ 26 h 73"/>
                  <a:gd name="T96" fmla="*/ 891 w 933"/>
                  <a:gd name="T97" fmla="*/ 26 h 73"/>
                  <a:gd name="T98" fmla="*/ 912 w 933"/>
                  <a:gd name="T99" fmla="*/ 26 h 73"/>
                  <a:gd name="T100" fmla="*/ 933 w 933"/>
                  <a:gd name="T101"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21"/>
                    </a:moveTo>
                    <a:lnTo>
                      <a:pt x="20" y="16"/>
                    </a:lnTo>
                    <a:lnTo>
                      <a:pt x="36" y="21"/>
                    </a:lnTo>
                    <a:lnTo>
                      <a:pt x="57" y="21"/>
                    </a:lnTo>
                    <a:lnTo>
                      <a:pt x="72" y="21"/>
                    </a:lnTo>
                    <a:lnTo>
                      <a:pt x="93" y="21"/>
                    </a:lnTo>
                    <a:lnTo>
                      <a:pt x="114" y="10"/>
                    </a:lnTo>
                    <a:lnTo>
                      <a:pt x="129" y="5"/>
                    </a:lnTo>
                    <a:lnTo>
                      <a:pt x="150" y="5"/>
                    </a:lnTo>
                    <a:lnTo>
                      <a:pt x="165" y="5"/>
                    </a:lnTo>
                    <a:lnTo>
                      <a:pt x="186" y="5"/>
                    </a:lnTo>
                    <a:lnTo>
                      <a:pt x="207" y="0"/>
                    </a:lnTo>
                    <a:lnTo>
                      <a:pt x="222" y="0"/>
                    </a:lnTo>
                    <a:lnTo>
                      <a:pt x="243" y="0"/>
                    </a:lnTo>
                    <a:lnTo>
                      <a:pt x="259" y="5"/>
                    </a:lnTo>
                    <a:lnTo>
                      <a:pt x="279" y="5"/>
                    </a:lnTo>
                    <a:lnTo>
                      <a:pt x="300" y="10"/>
                    </a:lnTo>
                    <a:lnTo>
                      <a:pt x="316" y="10"/>
                    </a:lnTo>
                    <a:lnTo>
                      <a:pt x="336" y="26"/>
                    </a:lnTo>
                    <a:lnTo>
                      <a:pt x="352" y="41"/>
                    </a:lnTo>
                    <a:lnTo>
                      <a:pt x="373" y="57"/>
                    </a:lnTo>
                    <a:lnTo>
                      <a:pt x="388" y="57"/>
                    </a:lnTo>
                    <a:lnTo>
                      <a:pt x="409" y="67"/>
                    </a:lnTo>
                    <a:lnTo>
                      <a:pt x="430" y="67"/>
                    </a:lnTo>
                    <a:lnTo>
                      <a:pt x="445" y="73"/>
                    </a:lnTo>
                    <a:lnTo>
                      <a:pt x="466" y="73"/>
                    </a:lnTo>
                    <a:lnTo>
                      <a:pt x="482" y="67"/>
                    </a:lnTo>
                    <a:lnTo>
                      <a:pt x="502" y="62"/>
                    </a:lnTo>
                    <a:lnTo>
                      <a:pt x="523" y="62"/>
                    </a:lnTo>
                    <a:lnTo>
                      <a:pt x="539" y="62"/>
                    </a:lnTo>
                    <a:lnTo>
                      <a:pt x="559" y="52"/>
                    </a:lnTo>
                    <a:lnTo>
                      <a:pt x="575" y="41"/>
                    </a:lnTo>
                    <a:lnTo>
                      <a:pt x="596" y="31"/>
                    </a:lnTo>
                    <a:lnTo>
                      <a:pt x="616" y="31"/>
                    </a:lnTo>
                    <a:lnTo>
                      <a:pt x="632" y="21"/>
                    </a:lnTo>
                    <a:lnTo>
                      <a:pt x="653" y="21"/>
                    </a:lnTo>
                    <a:lnTo>
                      <a:pt x="668" y="26"/>
                    </a:lnTo>
                    <a:lnTo>
                      <a:pt x="689" y="31"/>
                    </a:lnTo>
                    <a:lnTo>
                      <a:pt x="704" y="36"/>
                    </a:lnTo>
                    <a:lnTo>
                      <a:pt x="725" y="41"/>
                    </a:lnTo>
                    <a:lnTo>
                      <a:pt x="746" y="41"/>
                    </a:lnTo>
                    <a:lnTo>
                      <a:pt x="762" y="36"/>
                    </a:lnTo>
                    <a:lnTo>
                      <a:pt x="782" y="36"/>
                    </a:lnTo>
                    <a:lnTo>
                      <a:pt x="798" y="31"/>
                    </a:lnTo>
                    <a:lnTo>
                      <a:pt x="819" y="31"/>
                    </a:lnTo>
                    <a:lnTo>
                      <a:pt x="839" y="31"/>
                    </a:lnTo>
                    <a:lnTo>
                      <a:pt x="855" y="26"/>
                    </a:lnTo>
                    <a:lnTo>
                      <a:pt x="876" y="26"/>
                    </a:lnTo>
                    <a:lnTo>
                      <a:pt x="891" y="26"/>
                    </a:lnTo>
                    <a:lnTo>
                      <a:pt x="912" y="26"/>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5" name="Freeform 337"/>
              <p:cNvSpPr>
                <a:spLocks/>
              </p:cNvSpPr>
              <p:nvPr/>
            </p:nvSpPr>
            <p:spPr bwMode="auto">
              <a:xfrm flipH="1">
                <a:off x="3542" y="2539"/>
                <a:ext cx="221" cy="25"/>
              </a:xfrm>
              <a:custGeom>
                <a:avLst/>
                <a:gdLst>
                  <a:gd name="T0" fmla="*/ 0 w 933"/>
                  <a:gd name="T1" fmla="*/ 21 h 73"/>
                  <a:gd name="T2" fmla="*/ 20 w 933"/>
                  <a:gd name="T3" fmla="*/ 16 h 73"/>
                  <a:gd name="T4" fmla="*/ 36 w 933"/>
                  <a:gd name="T5" fmla="*/ 21 h 73"/>
                  <a:gd name="T6" fmla="*/ 57 w 933"/>
                  <a:gd name="T7" fmla="*/ 21 h 73"/>
                  <a:gd name="T8" fmla="*/ 72 w 933"/>
                  <a:gd name="T9" fmla="*/ 21 h 73"/>
                  <a:gd name="T10" fmla="*/ 93 w 933"/>
                  <a:gd name="T11" fmla="*/ 21 h 73"/>
                  <a:gd name="T12" fmla="*/ 114 w 933"/>
                  <a:gd name="T13" fmla="*/ 10 h 73"/>
                  <a:gd name="T14" fmla="*/ 129 w 933"/>
                  <a:gd name="T15" fmla="*/ 5 h 73"/>
                  <a:gd name="T16" fmla="*/ 150 w 933"/>
                  <a:gd name="T17" fmla="*/ 5 h 73"/>
                  <a:gd name="T18" fmla="*/ 165 w 933"/>
                  <a:gd name="T19" fmla="*/ 5 h 73"/>
                  <a:gd name="T20" fmla="*/ 186 w 933"/>
                  <a:gd name="T21" fmla="*/ 5 h 73"/>
                  <a:gd name="T22" fmla="*/ 207 w 933"/>
                  <a:gd name="T23" fmla="*/ 0 h 73"/>
                  <a:gd name="T24" fmla="*/ 222 w 933"/>
                  <a:gd name="T25" fmla="*/ 0 h 73"/>
                  <a:gd name="T26" fmla="*/ 243 w 933"/>
                  <a:gd name="T27" fmla="*/ 0 h 73"/>
                  <a:gd name="T28" fmla="*/ 259 w 933"/>
                  <a:gd name="T29" fmla="*/ 5 h 73"/>
                  <a:gd name="T30" fmla="*/ 279 w 933"/>
                  <a:gd name="T31" fmla="*/ 5 h 73"/>
                  <a:gd name="T32" fmla="*/ 300 w 933"/>
                  <a:gd name="T33" fmla="*/ 10 h 73"/>
                  <a:gd name="T34" fmla="*/ 316 w 933"/>
                  <a:gd name="T35" fmla="*/ 10 h 73"/>
                  <a:gd name="T36" fmla="*/ 336 w 933"/>
                  <a:gd name="T37" fmla="*/ 26 h 73"/>
                  <a:gd name="T38" fmla="*/ 352 w 933"/>
                  <a:gd name="T39" fmla="*/ 41 h 73"/>
                  <a:gd name="T40" fmla="*/ 373 w 933"/>
                  <a:gd name="T41" fmla="*/ 57 h 73"/>
                  <a:gd name="T42" fmla="*/ 388 w 933"/>
                  <a:gd name="T43" fmla="*/ 57 h 73"/>
                  <a:gd name="T44" fmla="*/ 409 w 933"/>
                  <a:gd name="T45" fmla="*/ 67 h 73"/>
                  <a:gd name="T46" fmla="*/ 430 w 933"/>
                  <a:gd name="T47" fmla="*/ 67 h 73"/>
                  <a:gd name="T48" fmla="*/ 445 w 933"/>
                  <a:gd name="T49" fmla="*/ 73 h 73"/>
                  <a:gd name="T50" fmla="*/ 466 w 933"/>
                  <a:gd name="T51" fmla="*/ 73 h 73"/>
                  <a:gd name="T52" fmla="*/ 482 w 933"/>
                  <a:gd name="T53" fmla="*/ 67 h 73"/>
                  <a:gd name="T54" fmla="*/ 502 w 933"/>
                  <a:gd name="T55" fmla="*/ 62 h 73"/>
                  <a:gd name="T56" fmla="*/ 523 w 933"/>
                  <a:gd name="T57" fmla="*/ 62 h 73"/>
                  <a:gd name="T58" fmla="*/ 539 w 933"/>
                  <a:gd name="T59" fmla="*/ 62 h 73"/>
                  <a:gd name="T60" fmla="*/ 559 w 933"/>
                  <a:gd name="T61" fmla="*/ 52 h 73"/>
                  <a:gd name="T62" fmla="*/ 575 w 933"/>
                  <a:gd name="T63" fmla="*/ 41 h 73"/>
                  <a:gd name="T64" fmla="*/ 596 w 933"/>
                  <a:gd name="T65" fmla="*/ 31 h 73"/>
                  <a:gd name="T66" fmla="*/ 616 w 933"/>
                  <a:gd name="T67" fmla="*/ 31 h 73"/>
                  <a:gd name="T68" fmla="*/ 632 w 933"/>
                  <a:gd name="T69" fmla="*/ 21 h 73"/>
                  <a:gd name="T70" fmla="*/ 653 w 933"/>
                  <a:gd name="T71" fmla="*/ 21 h 73"/>
                  <a:gd name="T72" fmla="*/ 668 w 933"/>
                  <a:gd name="T73" fmla="*/ 26 h 73"/>
                  <a:gd name="T74" fmla="*/ 689 w 933"/>
                  <a:gd name="T75" fmla="*/ 31 h 73"/>
                  <a:gd name="T76" fmla="*/ 704 w 933"/>
                  <a:gd name="T77" fmla="*/ 36 h 73"/>
                  <a:gd name="T78" fmla="*/ 725 w 933"/>
                  <a:gd name="T79" fmla="*/ 41 h 73"/>
                  <a:gd name="T80" fmla="*/ 746 w 933"/>
                  <a:gd name="T81" fmla="*/ 41 h 73"/>
                  <a:gd name="T82" fmla="*/ 762 w 933"/>
                  <a:gd name="T83" fmla="*/ 36 h 73"/>
                  <a:gd name="T84" fmla="*/ 782 w 933"/>
                  <a:gd name="T85" fmla="*/ 36 h 73"/>
                  <a:gd name="T86" fmla="*/ 798 w 933"/>
                  <a:gd name="T87" fmla="*/ 31 h 73"/>
                  <a:gd name="T88" fmla="*/ 819 w 933"/>
                  <a:gd name="T89" fmla="*/ 31 h 73"/>
                  <a:gd name="T90" fmla="*/ 839 w 933"/>
                  <a:gd name="T91" fmla="*/ 31 h 73"/>
                  <a:gd name="T92" fmla="*/ 855 w 933"/>
                  <a:gd name="T93" fmla="*/ 26 h 73"/>
                  <a:gd name="T94" fmla="*/ 876 w 933"/>
                  <a:gd name="T95" fmla="*/ 26 h 73"/>
                  <a:gd name="T96" fmla="*/ 891 w 933"/>
                  <a:gd name="T97" fmla="*/ 26 h 73"/>
                  <a:gd name="T98" fmla="*/ 912 w 933"/>
                  <a:gd name="T99" fmla="*/ 26 h 73"/>
                  <a:gd name="T100" fmla="*/ 933 w 933"/>
                  <a:gd name="T101"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21"/>
                    </a:moveTo>
                    <a:lnTo>
                      <a:pt x="20" y="16"/>
                    </a:lnTo>
                    <a:lnTo>
                      <a:pt x="36" y="21"/>
                    </a:lnTo>
                    <a:lnTo>
                      <a:pt x="57" y="21"/>
                    </a:lnTo>
                    <a:lnTo>
                      <a:pt x="72" y="21"/>
                    </a:lnTo>
                    <a:lnTo>
                      <a:pt x="93" y="21"/>
                    </a:lnTo>
                    <a:lnTo>
                      <a:pt x="114" y="10"/>
                    </a:lnTo>
                    <a:lnTo>
                      <a:pt x="129" y="5"/>
                    </a:lnTo>
                    <a:lnTo>
                      <a:pt x="150" y="5"/>
                    </a:lnTo>
                    <a:lnTo>
                      <a:pt x="165" y="5"/>
                    </a:lnTo>
                    <a:lnTo>
                      <a:pt x="186" y="5"/>
                    </a:lnTo>
                    <a:lnTo>
                      <a:pt x="207" y="0"/>
                    </a:lnTo>
                    <a:lnTo>
                      <a:pt x="222" y="0"/>
                    </a:lnTo>
                    <a:lnTo>
                      <a:pt x="243" y="0"/>
                    </a:lnTo>
                    <a:lnTo>
                      <a:pt x="259" y="5"/>
                    </a:lnTo>
                    <a:lnTo>
                      <a:pt x="279" y="5"/>
                    </a:lnTo>
                    <a:lnTo>
                      <a:pt x="300" y="10"/>
                    </a:lnTo>
                    <a:lnTo>
                      <a:pt x="316" y="10"/>
                    </a:lnTo>
                    <a:lnTo>
                      <a:pt x="336" y="26"/>
                    </a:lnTo>
                    <a:lnTo>
                      <a:pt x="352" y="41"/>
                    </a:lnTo>
                    <a:lnTo>
                      <a:pt x="373" y="57"/>
                    </a:lnTo>
                    <a:lnTo>
                      <a:pt x="388" y="57"/>
                    </a:lnTo>
                    <a:lnTo>
                      <a:pt x="409" y="67"/>
                    </a:lnTo>
                    <a:lnTo>
                      <a:pt x="430" y="67"/>
                    </a:lnTo>
                    <a:lnTo>
                      <a:pt x="445" y="73"/>
                    </a:lnTo>
                    <a:lnTo>
                      <a:pt x="466" y="73"/>
                    </a:lnTo>
                    <a:lnTo>
                      <a:pt x="482" y="67"/>
                    </a:lnTo>
                    <a:lnTo>
                      <a:pt x="502" y="62"/>
                    </a:lnTo>
                    <a:lnTo>
                      <a:pt x="523" y="62"/>
                    </a:lnTo>
                    <a:lnTo>
                      <a:pt x="539" y="62"/>
                    </a:lnTo>
                    <a:lnTo>
                      <a:pt x="559" y="52"/>
                    </a:lnTo>
                    <a:lnTo>
                      <a:pt x="575" y="41"/>
                    </a:lnTo>
                    <a:lnTo>
                      <a:pt x="596" y="31"/>
                    </a:lnTo>
                    <a:lnTo>
                      <a:pt x="616" y="31"/>
                    </a:lnTo>
                    <a:lnTo>
                      <a:pt x="632" y="21"/>
                    </a:lnTo>
                    <a:lnTo>
                      <a:pt x="653" y="21"/>
                    </a:lnTo>
                    <a:lnTo>
                      <a:pt x="668" y="26"/>
                    </a:lnTo>
                    <a:lnTo>
                      <a:pt x="689" y="31"/>
                    </a:lnTo>
                    <a:lnTo>
                      <a:pt x="704" y="36"/>
                    </a:lnTo>
                    <a:lnTo>
                      <a:pt x="725" y="41"/>
                    </a:lnTo>
                    <a:lnTo>
                      <a:pt x="746" y="41"/>
                    </a:lnTo>
                    <a:lnTo>
                      <a:pt x="762" y="36"/>
                    </a:lnTo>
                    <a:lnTo>
                      <a:pt x="782" y="36"/>
                    </a:lnTo>
                    <a:lnTo>
                      <a:pt x="798" y="31"/>
                    </a:lnTo>
                    <a:lnTo>
                      <a:pt x="819" y="31"/>
                    </a:lnTo>
                    <a:lnTo>
                      <a:pt x="839" y="31"/>
                    </a:lnTo>
                    <a:lnTo>
                      <a:pt x="855" y="26"/>
                    </a:lnTo>
                    <a:lnTo>
                      <a:pt x="876" y="26"/>
                    </a:lnTo>
                    <a:lnTo>
                      <a:pt x="891" y="26"/>
                    </a:lnTo>
                    <a:lnTo>
                      <a:pt x="912" y="26"/>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6" name="Freeform 338"/>
              <p:cNvSpPr>
                <a:spLocks/>
              </p:cNvSpPr>
              <p:nvPr/>
            </p:nvSpPr>
            <p:spPr bwMode="auto">
              <a:xfrm flipH="1">
                <a:off x="3542" y="2447"/>
                <a:ext cx="221" cy="22"/>
              </a:xfrm>
              <a:custGeom>
                <a:avLst/>
                <a:gdLst>
                  <a:gd name="T0" fmla="*/ 0 w 933"/>
                  <a:gd name="T1" fmla="*/ 21 h 63"/>
                  <a:gd name="T2" fmla="*/ 20 w 933"/>
                  <a:gd name="T3" fmla="*/ 26 h 63"/>
                  <a:gd name="T4" fmla="*/ 36 w 933"/>
                  <a:gd name="T5" fmla="*/ 31 h 63"/>
                  <a:gd name="T6" fmla="*/ 57 w 933"/>
                  <a:gd name="T7" fmla="*/ 31 h 63"/>
                  <a:gd name="T8" fmla="*/ 72 w 933"/>
                  <a:gd name="T9" fmla="*/ 31 h 63"/>
                  <a:gd name="T10" fmla="*/ 93 w 933"/>
                  <a:gd name="T11" fmla="*/ 21 h 63"/>
                  <a:gd name="T12" fmla="*/ 114 w 933"/>
                  <a:gd name="T13" fmla="*/ 11 h 63"/>
                  <a:gd name="T14" fmla="*/ 129 w 933"/>
                  <a:gd name="T15" fmla="*/ 5 h 63"/>
                  <a:gd name="T16" fmla="*/ 150 w 933"/>
                  <a:gd name="T17" fmla="*/ 5 h 63"/>
                  <a:gd name="T18" fmla="*/ 165 w 933"/>
                  <a:gd name="T19" fmla="*/ 0 h 63"/>
                  <a:gd name="T20" fmla="*/ 186 w 933"/>
                  <a:gd name="T21" fmla="*/ 0 h 63"/>
                  <a:gd name="T22" fmla="*/ 207 w 933"/>
                  <a:gd name="T23" fmla="*/ 11 h 63"/>
                  <a:gd name="T24" fmla="*/ 222 w 933"/>
                  <a:gd name="T25" fmla="*/ 16 h 63"/>
                  <a:gd name="T26" fmla="*/ 243 w 933"/>
                  <a:gd name="T27" fmla="*/ 21 h 63"/>
                  <a:gd name="T28" fmla="*/ 259 w 933"/>
                  <a:gd name="T29" fmla="*/ 21 h 63"/>
                  <a:gd name="T30" fmla="*/ 279 w 933"/>
                  <a:gd name="T31" fmla="*/ 21 h 63"/>
                  <a:gd name="T32" fmla="*/ 300 w 933"/>
                  <a:gd name="T33" fmla="*/ 21 h 63"/>
                  <a:gd name="T34" fmla="*/ 316 w 933"/>
                  <a:gd name="T35" fmla="*/ 26 h 63"/>
                  <a:gd name="T36" fmla="*/ 336 w 933"/>
                  <a:gd name="T37" fmla="*/ 42 h 63"/>
                  <a:gd name="T38" fmla="*/ 352 w 933"/>
                  <a:gd name="T39" fmla="*/ 47 h 63"/>
                  <a:gd name="T40" fmla="*/ 373 w 933"/>
                  <a:gd name="T41" fmla="*/ 52 h 63"/>
                  <a:gd name="T42" fmla="*/ 388 w 933"/>
                  <a:gd name="T43" fmla="*/ 57 h 63"/>
                  <a:gd name="T44" fmla="*/ 409 w 933"/>
                  <a:gd name="T45" fmla="*/ 57 h 63"/>
                  <a:gd name="T46" fmla="*/ 430 w 933"/>
                  <a:gd name="T47" fmla="*/ 63 h 63"/>
                  <a:gd name="T48" fmla="*/ 445 w 933"/>
                  <a:gd name="T49" fmla="*/ 63 h 63"/>
                  <a:gd name="T50" fmla="*/ 466 w 933"/>
                  <a:gd name="T51" fmla="*/ 57 h 63"/>
                  <a:gd name="T52" fmla="*/ 482 w 933"/>
                  <a:gd name="T53" fmla="*/ 57 h 63"/>
                  <a:gd name="T54" fmla="*/ 502 w 933"/>
                  <a:gd name="T55" fmla="*/ 52 h 63"/>
                  <a:gd name="T56" fmla="*/ 523 w 933"/>
                  <a:gd name="T57" fmla="*/ 52 h 63"/>
                  <a:gd name="T58" fmla="*/ 539 w 933"/>
                  <a:gd name="T59" fmla="*/ 47 h 63"/>
                  <a:gd name="T60" fmla="*/ 559 w 933"/>
                  <a:gd name="T61" fmla="*/ 42 h 63"/>
                  <a:gd name="T62" fmla="*/ 575 w 933"/>
                  <a:gd name="T63" fmla="*/ 42 h 63"/>
                  <a:gd name="T64" fmla="*/ 596 w 933"/>
                  <a:gd name="T65" fmla="*/ 37 h 63"/>
                  <a:gd name="T66" fmla="*/ 616 w 933"/>
                  <a:gd name="T67" fmla="*/ 37 h 63"/>
                  <a:gd name="T68" fmla="*/ 632 w 933"/>
                  <a:gd name="T69" fmla="*/ 31 h 63"/>
                  <a:gd name="T70" fmla="*/ 653 w 933"/>
                  <a:gd name="T71" fmla="*/ 37 h 63"/>
                  <a:gd name="T72" fmla="*/ 668 w 933"/>
                  <a:gd name="T73" fmla="*/ 37 h 63"/>
                  <a:gd name="T74" fmla="*/ 689 w 933"/>
                  <a:gd name="T75" fmla="*/ 31 h 63"/>
                  <a:gd name="T76" fmla="*/ 704 w 933"/>
                  <a:gd name="T77" fmla="*/ 31 h 63"/>
                  <a:gd name="T78" fmla="*/ 725 w 933"/>
                  <a:gd name="T79" fmla="*/ 31 h 63"/>
                  <a:gd name="T80" fmla="*/ 746 w 933"/>
                  <a:gd name="T81" fmla="*/ 31 h 63"/>
                  <a:gd name="T82" fmla="*/ 762 w 933"/>
                  <a:gd name="T83" fmla="*/ 31 h 63"/>
                  <a:gd name="T84" fmla="*/ 782 w 933"/>
                  <a:gd name="T85" fmla="*/ 37 h 63"/>
                  <a:gd name="T86" fmla="*/ 798 w 933"/>
                  <a:gd name="T87" fmla="*/ 31 h 63"/>
                  <a:gd name="T88" fmla="*/ 819 w 933"/>
                  <a:gd name="T89" fmla="*/ 31 h 63"/>
                  <a:gd name="T90" fmla="*/ 839 w 933"/>
                  <a:gd name="T91" fmla="*/ 31 h 63"/>
                  <a:gd name="T92" fmla="*/ 855 w 933"/>
                  <a:gd name="T93" fmla="*/ 31 h 63"/>
                  <a:gd name="T94" fmla="*/ 876 w 933"/>
                  <a:gd name="T95" fmla="*/ 31 h 63"/>
                  <a:gd name="T96" fmla="*/ 891 w 933"/>
                  <a:gd name="T97" fmla="*/ 26 h 63"/>
                  <a:gd name="T98" fmla="*/ 912 w 933"/>
                  <a:gd name="T99" fmla="*/ 26 h 63"/>
                  <a:gd name="T100" fmla="*/ 933 w 933"/>
                  <a:gd name="T101"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3">
                    <a:moveTo>
                      <a:pt x="0" y="21"/>
                    </a:moveTo>
                    <a:lnTo>
                      <a:pt x="20" y="26"/>
                    </a:lnTo>
                    <a:lnTo>
                      <a:pt x="36" y="31"/>
                    </a:lnTo>
                    <a:lnTo>
                      <a:pt x="57" y="31"/>
                    </a:lnTo>
                    <a:lnTo>
                      <a:pt x="72" y="31"/>
                    </a:lnTo>
                    <a:lnTo>
                      <a:pt x="93" y="21"/>
                    </a:lnTo>
                    <a:lnTo>
                      <a:pt x="114" y="11"/>
                    </a:lnTo>
                    <a:lnTo>
                      <a:pt x="129" y="5"/>
                    </a:lnTo>
                    <a:lnTo>
                      <a:pt x="150" y="5"/>
                    </a:lnTo>
                    <a:lnTo>
                      <a:pt x="165" y="0"/>
                    </a:lnTo>
                    <a:lnTo>
                      <a:pt x="186" y="0"/>
                    </a:lnTo>
                    <a:lnTo>
                      <a:pt x="207" y="11"/>
                    </a:lnTo>
                    <a:lnTo>
                      <a:pt x="222" y="16"/>
                    </a:lnTo>
                    <a:lnTo>
                      <a:pt x="243" y="21"/>
                    </a:lnTo>
                    <a:lnTo>
                      <a:pt x="259" y="21"/>
                    </a:lnTo>
                    <a:lnTo>
                      <a:pt x="279" y="21"/>
                    </a:lnTo>
                    <a:lnTo>
                      <a:pt x="300" y="21"/>
                    </a:lnTo>
                    <a:lnTo>
                      <a:pt x="316" y="26"/>
                    </a:lnTo>
                    <a:lnTo>
                      <a:pt x="336" y="42"/>
                    </a:lnTo>
                    <a:lnTo>
                      <a:pt x="352" y="47"/>
                    </a:lnTo>
                    <a:lnTo>
                      <a:pt x="373" y="52"/>
                    </a:lnTo>
                    <a:lnTo>
                      <a:pt x="388" y="57"/>
                    </a:lnTo>
                    <a:lnTo>
                      <a:pt x="409" y="57"/>
                    </a:lnTo>
                    <a:lnTo>
                      <a:pt x="430" y="63"/>
                    </a:lnTo>
                    <a:lnTo>
                      <a:pt x="445" y="63"/>
                    </a:lnTo>
                    <a:lnTo>
                      <a:pt x="466" y="57"/>
                    </a:lnTo>
                    <a:lnTo>
                      <a:pt x="482" y="57"/>
                    </a:lnTo>
                    <a:lnTo>
                      <a:pt x="502" y="52"/>
                    </a:lnTo>
                    <a:lnTo>
                      <a:pt x="523" y="52"/>
                    </a:lnTo>
                    <a:lnTo>
                      <a:pt x="539" y="47"/>
                    </a:lnTo>
                    <a:lnTo>
                      <a:pt x="559" y="42"/>
                    </a:lnTo>
                    <a:lnTo>
                      <a:pt x="575" y="42"/>
                    </a:lnTo>
                    <a:lnTo>
                      <a:pt x="596" y="37"/>
                    </a:lnTo>
                    <a:lnTo>
                      <a:pt x="616" y="37"/>
                    </a:lnTo>
                    <a:lnTo>
                      <a:pt x="632" y="31"/>
                    </a:lnTo>
                    <a:lnTo>
                      <a:pt x="653" y="37"/>
                    </a:lnTo>
                    <a:lnTo>
                      <a:pt x="668" y="37"/>
                    </a:lnTo>
                    <a:lnTo>
                      <a:pt x="689" y="31"/>
                    </a:lnTo>
                    <a:lnTo>
                      <a:pt x="704" y="31"/>
                    </a:lnTo>
                    <a:lnTo>
                      <a:pt x="725" y="31"/>
                    </a:lnTo>
                    <a:lnTo>
                      <a:pt x="746" y="31"/>
                    </a:lnTo>
                    <a:lnTo>
                      <a:pt x="762" y="31"/>
                    </a:lnTo>
                    <a:lnTo>
                      <a:pt x="782" y="37"/>
                    </a:lnTo>
                    <a:lnTo>
                      <a:pt x="798" y="31"/>
                    </a:lnTo>
                    <a:lnTo>
                      <a:pt x="819" y="31"/>
                    </a:lnTo>
                    <a:lnTo>
                      <a:pt x="839" y="31"/>
                    </a:lnTo>
                    <a:lnTo>
                      <a:pt x="855" y="31"/>
                    </a:lnTo>
                    <a:lnTo>
                      <a:pt x="876" y="31"/>
                    </a:lnTo>
                    <a:lnTo>
                      <a:pt x="891" y="26"/>
                    </a:lnTo>
                    <a:lnTo>
                      <a:pt x="912" y="26"/>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7" name="Freeform 339"/>
              <p:cNvSpPr>
                <a:spLocks/>
              </p:cNvSpPr>
              <p:nvPr/>
            </p:nvSpPr>
            <p:spPr bwMode="auto">
              <a:xfrm flipH="1">
                <a:off x="3542" y="2447"/>
                <a:ext cx="221" cy="22"/>
              </a:xfrm>
              <a:custGeom>
                <a:avLst/>
                <a:gdLst>
                  <a:gd name="T0" fmla="*/ 0 w 933"/>
                  <a:gd name="T1" fmla="*/ 21 h 63"/>
                  <a:gd name="T2" fmla="*/ 20 w 933"/>
                  <a:gd name="T3" fmla="*/ 26 h 63"/>
                  <a:gd name="T4" fmla="*/ 36 w 933"/>
                  <a:gd name="T5" fmla="*/ 31 h 63"/>
                  <a:gd name="T6" fmla="*/ 57 w 933"/>
                  <a:gd name="T7" fmla="*/ 31 h 63"/>
                  <a:gd name="T8" fmla="*/ 72 w 933"/>
                  <a:gd name="T9" fmla="*/ 31 h 63"/>
                  <a:gd name="T10" fmla="*/ 93 w 933"/>
                  <a:gd name="T11" fmla="*/ 21 h 63"/>
                  <a:gd name="T12" fmla="*/ 114 w 933"/>
                  <a:gd name="T13" fmla="*/ 11 h 63"/>
                  <a:gd name="T14" fmla="*/ 129 w 933"/>
                  <a:gd name="T15" fmla="*/ 5 h 63"/>
                  <a:gd name="T16" fmla="*/ 150 w 933"/>
                  <a:gd name="T17" fmla="*/ 5 h 63"/>
                  <a:gd name="T18" fmla="*/ 165 w 933"/>
                  <a:gd name="T19" fmla="*/ 0 h 63"/>
                  <a:gd name="T20" fmla="*/ 186 w 933"/>
                  <a:gd name="T21" fmla="*/ 0 h 63"/>
                  <a:gd name="T22" fmla="*/ 207 w 933"/>
                  <a:gd name="T23" fmla="*/ 11 h 63"/>
                  <a:gd name="T24" fmla="*/ 222 w 933"/>
                  <a:gd name="T25" fmla="*/ 16 h 63"/>
                  <a:gd name="T26" fmla="*/ 243 w 933"/>
                  <a:gd name="T27" fmla="*/ 21 h 63"/>
                  <a:gd name="T28" fmla="*/ 259 w 933"/>
                  <a:gd name="T29" fmla="*/ 21 h 63"/>
                  <a:gd name="T30" fmla="*/ 279 w 933"/>
                  <a:gd name="T31" fmla="*/ 21 h 63"/>
                  <a:gd name="T32" fmla="*/ 300 w 933"/>
                  <a:gd name="T33" fmla="*/ 21 h 63"/>
                  <a:gd name="T34" fmla="*/ 316 w 933"/>
                  <a:gd name="T35" fmla="*/ 26 h 63"/>
                  <a:gd name="T36" fmla="*/ 336 w 933"/>
                  <a:gd name="T37" fmla="*/ 42 h 63"/>
                  <a:gd name="T38" fmla="*/ 352 w 933"/>
                  <a:gd name="T39" fmla="*/ 47 h 63"/>
                  <a:gd name="T40" fmla="*/ 373 w 933"/>
                  <a:gd name="T41" fmla="*/ 52 h 63"/>
                  <a:gd name="T42" fmla="*/ 388 w 933"/>
                  <a:gd name="T43" fmla="*/ 57 h 63"/>
                  <a:gd name="T44" fmla="*/ 409 w 933"/>
                  <a:gd name="T45" fmla="*/ 57 h 63"/>
                  <a:gd name="T46" fmla="*/ 430 w 933"/>
                  <a:gd name="T47" fmla="*/ 63 h 63"/>
                  <a:gd name="T48" fmla="*/ 445 w 933"/>
                  <a:gd name="T49" fmla="*/ 63 h 63"/>
                  <a:gd name="T50" fmla="*/ 466 w 933"/>
                  <a:gd name="T51" fmla="*/ 57 h 63"/>
                  <a:gd name="T52" fmla="*/ 482 w 933"/>
                  <a:gd name="T53" fmla="*/ 57 h 63"/>
                  <a:gd name="T54" fmla="*/ 502 w 933"/>
                  <a:gd name="T55" fmla="*/ 52 h 63"/>
                  <a:gd name="T56" fmla="*/ 523 w 933"/>
                  <a:gd name="T57" fmla="*/ 52 h 63"/>
                  <a:gd name="T58" fmla="*/ 539 w 933"/>
                  <a:gd name="T59" fmla="*/ 47 h 63"/>
                  <a:gd name="T60" fmla="*/ 559 w 933"/>
                  <a:gd name="T61" fmla="*/ 42 h 63"/>
                  <a:gd name="T62" fmla="*/ 575 w 933"/>
                  <a:gd name="T63" fmla="*/ 42 h 63"/>
                  <a:gd name="T64" fmla="*/ 596 w 933"/>
                  <a:gd name="T65" fmla="*/ 37 h 63"/>
                  <a:gd name="T66" fmla="*/ 616 w 933"/>
                  <a:gd name="T67" fmla="*/ 37 h 63"/>
                  <a:gd name="T68" fmla="*/ 632 w 933"/>
                  <a:gd name="T69" fmla="*/ 31 h 63"/>
                  <a:gd name="T70" fmla="*/ 653 w 933"/>
                  <a:gd name="T71" fmla="*/ 37 h 63"/>
                  <a:gd name="T72" fmla="*/ 668 w 933"/>
                  <a:gd name="T73" fmla="*/ 37 h 63"/>
                  <a:gd name="T74" fmla="*/ 689 w 933"/>
                  <a:gd name="T75" fmla="*/ 31 h 63"/>
                  <a:gd name="T76" fmla="*/ 704 w 933"/>
                  <a:gd name="T77" fmla="*/ 31 h 63"/>
                  <a:gd name="T78" fmla="*/ 725 w 933"/>
                  <a:gd name="T79" fmla="*/ 31 h 63"/>
                  <a:gd name="T80" fmla="*/ 746 w 933"/>
                  <a:gd name="T81" fmla="*/ 31 h 63"/>
                  <a:gd name="T82" fmla="*/ 762 w 933"/>
                  <a:gd name="T83" fmla="*/ 31 h 63"/>
                  <a:gd name="T84" fmla="*/ 782 w 933"/>
                  <a:gd name="T85" fmla="*/ 37 h 63"/>
                  <a:gd name="T86" fmla="*/ 798 w 933"/>
                  <a:gd name="T87" fmla="*/ 31 h 63"/>
                  <a:gd name="T88" fmla="*/ 819 w 933"/>
                  <a:gd name="T89" fmla="*/ 31 h 63"/>
                  <a:gd name="T90" fmla="*/ 839 w 933"/>
                  <a:gd name="T91" fmla="*/ 31 h 63"/>
                  <a:gd name="T92" fmla="*/ 855 w 933"/>
                  <a:gd name="T93" fmla="*/ 31 h 63"/>
                  <a:gd name="T94" fmla="*/ 876 w 933"/>
                  <a:gd name="T95" fmla="*/ 31 h 63"/>
                  <a:gd name="T96" fmla="*/ 891 w 933"/>
                  <a:gd name="T97" fmla="*/ 26 h 63"/>
                  <a:gd name="T98" fmla="*/ 912 w 933"/>
                  <a:gd name="T99" fmla="*/ 26 h 63"/>
                  <a:gd name="T100" fmla="*/ 933 w 933"/>
                  <a:gd name="T101"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3">
                    <a:moveTo>
                      <a:pt x="0" y="21"/>
                    </a:moveTo>
                    <a:lnTo>
                      <a:pt x="20" y="26"/>
                    </a:lnTo>
                    <a:lnTo>
                      <a:pt x="36" y="31"/>
                    </a:lnTo>
                    <a:lnTo>
                      <a:pt x="57" y="31"/>
                    </a:lnTo>
                    <a:lnTo>
                      <a:pt x="72" y="31"/>
                    </a:lnTo>
                    <a:lnTo>
                      <a:pt x="93" y="21"/>
                    </a:lnTo>
                    <a:lnTo>
                      <a:pt x="114" y="11"/>
                    </a:lnTo>
                    <a:lnTo>
                      <a:pt x="129" y="5"/>
                    </a:lnTo>
                    <a:lnTo>
                      <a:pt x="150" y="5"/>
                    </a:lnTo>
                    <a:lnTo>
                      <a:pt x="165" y="0"/>
                    </a:lnTo>
                    <a:lnTo>
                      <a:pt x="186" y="0"/>
                    </a:lnTo>
                    <a:lnTo>
                      <a:pt x="207" y="11"/>
                    </a:lnTo>
                    <a:lnTo>
                      <a:pt x="222" y="16"/>
                    </a:lnTo>
                    <a:lnTo>
                      <a:pt x="243" y="21"/>
                    </a:lnTo>
                    <a:lnTo>
                      <a:pt x="259" y="21"/>
                    </a:lnTo>
                    <a:lnTo>
                      <a:pt x="279" y="21"/>
                    </a:lnTo>
                    <a:lnTo>
                      <a:pt x="300" y="21"/>
                    </a:lnTo>
                    <a:lnTo>
                      <a:pt x="316" y="26"/>
                    </a:lnTo>
                    <a:lnTo>
                      <a:pt x="336" y="42"/>
                    </a:lnTo>
                    <a:lnTo>
                      <a:pt x="352" y="47"/>
                    </a:lnTo>
                    <a:lnTo>
                      <a:pt x="373" y="52"/>
                    </a:lnTo>
                    <a:lnTo>
                      <a:pt x="388" y="57"/>
                    </a:lnTo>
                    <a:lnTo>
                      <a:pt x="409" y="57"/>
                    </a:lnTo>
                    <a:lnTo>
                      <a:pt x="430" y="63"/>
                    </a:lnTo>
                    <a:lnTo>
                      <a:pt x="445" y="63"/>
                    </a:lnTo>
                    <a:lnTo>
                      <a:pt x="466" y="57"/>
                    </a:lnTo>
                    <a:lnTo>
                      <a:pt x="482" y="57"/>
                    </a:lnTo>
                    <a:lnTo>
                      <a:pt x="502" y="52"/>
                    </a:lnTo>
                    <a:lnTo>
                      <a:pt x="523" y="52"/>
                    </a:lnTo>
                    <a:lnTo>
                      <a:pt x="539" y="47"/>
                    </a:lnTo>
                    <a:lnTo>
                      <a:pt x="559" y="42"/>
                    </a:lnTo>
                    <a:lnTo>
                      <a:pt x="575" y="42"/>
                    </a:lnTo>
                    <a:lnTo>
                      <a:pt x="596" y="37"/>
                    </a:lnTo>
                    <a:lnTo>
                      <a:pt x="616" y="37"/>
                    </a:lnTo>
                    <a:lnTo>
                      <a:pt x="632" y="31"/>
                    </a:lnTo>
                    <a:lnTo>
                      <a:pt x="653" y="37"/>
                    </a:lnTo>
                    <a:lnTo>
                      <a:pt x="668" y="37"/>
                    </a:lnTo>
                    <a:lnTo>
                      <a:pt x="689" y="31"/>
                    </a:lnTo>
                    <a:lnTo>
                      <a:pt x="704" y="31"/>
                    </a:lnTo>
                    <a:lnTo>
                      <a:pt x="725" y="31"/>
                    </a:lnTo>
                    <a:lnTo>
                      <a:pt x="746" y="31"/>
                    </a:lnTo>
                    <a:lnTo>
                      <a:pt x="762" y="31"/>
                    </a:lnTo>
                    <a:lnTo>
                      <a:pt x="782" y="37"/>
                    </a:lnTo>
                    <a:lnTo>
                      <a:pt x="798" y="31"/>
                    </a:lnTo>
                    <a:lnTo>
                      <a:pt x="819" y="31"/>
                    </a:lnTo>
                    <a:lnTo>
                      <a:pt x="839" y="31"/>
                    </a:lnTo>
                    <a:lnTo>
                      <a:pt x="855" y="31"/>
                    </a:lnTo>
                    <a:lnTo>
                      <a:pt x="876" y="31"/>
                    </a:lnTo>
                    <a:lnTo>
                      <a:pt x="891" y="26"/>
                    </a:lnTo>
                    <a:lnTo>
                      <a:pt x="912" y="26"/>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8" name="Freeform 340"/>
              <p:cNvSpPr>
                <a:spLocks/>
              </p:cNvSpPr>
              <p:nvPr/>
            </p:nvSpPr>
            <p:spPr bwMode="auto">
              <a:xfrm flipH="1">
                <a:off x="3542" y="2352"/>
                <a:ext cx="221" cy="25"/>
              </a:xfrm>
              <a:custGeom>
                <a:avLst/>
                <a:gdLst>
                  <a:gd name="T0" fmla="*/ 0 w 933"/>
                  <a:gd name="T1" fmla="*/ 31 h 73"/>
                  <a:gd name="T2" fmla="*/ 20 w 933"/>
                  <a:gd name="T3" fmla="*/ 37 h 73"/>
                  <a:gd name="T4" fmla="*/ 36 w 933"/>
                  <a:gd name="T5" fmla="*/ 37 h 73"/>
                  <a:gd name="T6" fmla="*/ 57 w 933"/>
                  <a:gd name="T7" fmla="*/ 37 h 73"/>
                  <a:gd name="T8" fmla="*/ 72 w 933"/>
                  <a:gd name="T9" fmla="*/ 31 h 73"/>
                  <a:gd name="T10" fmla="*/ 93 w 933"/>
                  <a:gd name="T11" fmla="*/ 21 h 73"/>
                  <a:gd name="T12" fmla="*/ 114 w 933"/>
                  <a:gd name="T13" fmla="*/ 16 h 73"/>
                  <a:gd name="T14" fmla="*/ 129 w 933"/>
                  <a:gd name="T15" fmla="*/ 5 h 73"/>
                  <a:gd name="T16" fmla="*/ 150 w 933"/>
                  <a:gd name="T17" fmla="*/ 0 h 73"/>
                  <a:gd name="T18" fmla="*/ 165 w 933"/>
                  <a:gd name="T19" fmla="*/ 5 h 73"/>
                  <a:gd name="T20" fmla="*/ 186 w 933"/>
                  <a:gd name="T21" fmla="*/ 5 h 73"/>
                  <a:gd name="T22" fmla="*/ 207 w 933"/>
                  <a:gd name="T23" fmla="*/ 11 h 73"/>
                  <a:gd name="T24" fmla="*/ 222 w 933"/>
                  <a:gd name="T25" fmla="*/ 26 h 73"/>
                  <a:gd name="T26" fmla="*/ 243 w 933"/>
                  <a:gd name="T27" fmla="*/ 31 h 73"/>
                  <a:gd name="T28" fmla="*/ 259 w 933"/>
                  <a:gd name="T29" fmla="*/ 37 h 73"/>
                  <a:gd name="T30" fmla="*/ 279 w 933"/>
                  <a:gd name="T31" fmla="*/ 47 h 73"/>
                  <a:gd name="T32" fmla="*/ 300 w 933"/>
                  <a:gd name="T33" fmla="*/ 62 h 73"/>
                  <a:gd name="T34" fmla="*/ 316 w 933"/>
                  <a:gd name="T35" fmla="*/ 68 h 73"/>
                  <a:gd name="T36" fmla="*/ 336 w 933"/>
                  <a:gd name="T37" fmla="*/ 68 h 73"/>
                  <a:gd name="T38" fmla="*/ 352 w 933"/>
                  <a:gd name="T39" fmla="*/ 68 h 73"/>
                  <a:gd name="T40" fmla="*/ 373 w 933"/>
                  <a:gd name="T41" fmla="*/ 68 h 73"/>
                  <a:gd name="T42" fmla="*/ 388 w 933"/>
                  <a:gd name="T43" fmla="*/ 68 h 73"/>
                  <a:gd name="T44" fmla="*/ 409 w 933"/>
                  <a:gd name="T45" fmla="*/ 73 h 73"/>
                  <a:gd name="T46" fmla="*/ 430 w 933"/>
                  <a:gd name="T47" fmla="*/ 68 h 73"/>
                  <a:gd name="T48" fmla="*/ 445 w 933"/>
                  <a:gd name="T49" fmla="*/ 62 h 73"/>
                  <a:gd name="T50" fmla="*/ 466 w 933"/>
                  <a:gd name="T51" fmla="*/ 57 h 73"/>
                  <a:gd name="T52" fmla="*/ 482 w 933"/>
                  <a:gd name="T53" fmla="*/ 57 h 73"/>
                  <a:gd name="T54" fmla="*/ 502 w 933"/>
                  <a:gd name="T55" fmla="*/ 52 h 73"/>
                  <a:gd name="T56" fmla="*/ 523 w 933"/>
                  <a:gd name="T57" fmla="*/ 47 h 73"/>
                  <a:gd name="T58" fmla="*/ 539 w 933"/>
                  <a:gd name="T59" fmla="*/ 47 h 73"/>
                  <a:gd name="T60" fmla="*/ 559 w 933"/>
                  <a:gd name="T61" fmla="*/ 42 h 73"/>
                  <a:gd name="T62" fmla="*/ 575 w 933"/>
                  <a:gd name="T63" fmla="*/ 42 h 73"/>
                  <a:gd name="T64" fmla="*/ 596 w 933"/>
                  <a:gd name="T65" fmla="*/ 42 h 73"/>
                  <a:gd name="T66" fmla="*/ 616 w 933"/>
                  <a:gd name="T67" fmla="*/ 47 h 73"/>
                  <a:gd name="T68" fmla="*/ 632 w 933"/>
                  <a:gd name="T69" fmla="*/ 47 h 73"/>
                  <a:gd name="T70" fmla="*/ 653 w 933"/>
                  <a:gd name="T71" fmla="*/ 42 h 73"/>
                  <a:gd name="T72" fmla="*/ 668 w 933"/>
                  <a:gd name="T73" fmla="*/ 42 h 73"/>
                  <a:gd name="T74" fmla="*/ 689 w 933"/>
                  <a:gd name="T75" fmla="*/ 42 h 73"/>
                  <a:gd name="T76" fmla="*/ 704 w 933"/>
                  <a:gd name="T77" fmla="*/ 42 h 73"/>
                  <a:gd name="T78" fmla="*/ 725 w 933"/>
                  <a:gd name="T79" fmla="*/ 37 h 73"/>
                  <a:gd name="T80" fmla="*/ 746 w 933"/>
                  <a:gd name="T81" fmla="*/ 42 h 73"/>
                  <a:gd name="T82" fmla="*/ 762 w 933"/>
                  <a:gd name="T83" fmla="*/ 42 h 73"/>
                  <a:gd name="T84" fmla="*/ 782 w 933"/>
                  <a:gd name="T85" fmla="*/ 42 h 73"/>
                  <a:gd name="T86" fmla="*/ 798 w 933"/>
                  <a:gd name="T87" fmla="*/ 42 h 73"/>
                  <a:gd name="T88" fmla="*/ 819 w 933"/>
                  <a:gd name="T89" fmla="*/ 42 h 73"/>
                  <a:gd name="T90" fmla="*/ 839 w 933"/>
                  <a:gd name="T91" fmla="*/ 42 h 73"/>
                  <a:gd name="T92" fmla="*/ 855 w 933"/>
                  <a:gd name="T93" fmla="*/ 37 h 73"/>
                  <a:gd name="T94" fmla="*/ 876 w 933"/>
                  <a:gd name="T95" fmla="*/ 37 h 73"/>
                  <a:gd name="T96" fmla="*/ 891 w 933"/>
                  <a:gd name="T97" fmla="*/ 31 h 73"/>
                  <a:gd name="T98" fmla="*/ 912 w 933"/>
                  <a:gd name="T99" fmla="*/ 31 h 73"/>
                  <a:gd name="T100" fmla="*/ 933 w 933"/>
                  <a:gd name="T10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31"/>
                    </a:moveTo>
                    <a:lnTo>
                      <a:pt x="20" y="37"/>
                    </a:lnTo>
                    <a:lnTo>
                      <a:pt x="36" y="37"/>
                    </a:lnTo>
                    <a:lnTo>
                      <a:pt x="57" y="37"/>
                    </a:lnTo>
                    <a:lnTo>
                      <a:pt x="72" y="31"/>
                    </a:lnTo>
                    <a:lnTo>
                      <a:pt x="93" y="21"/>
                    </a:lnTo>
                    <a:lnTo>
                      <a:pt x="114" y="16"/>
                    </a:lnTo>
                    <a:lnTo>
                      <a:pt x="129" y="5"/>
                    </a:lnTo>
                    <a:lnTo>
                      <a:pt x="150" y="0"/>
                    </a:lnTo>
                    <a:lnTo>
                      <a:pt x="165" y="5"/>
                    </a:lnTo>
                    <a:lnTo>
                      <a:pt x="186" y="5"/>
                    </a:lnTo>
                    <a:lnTo>
                      <a:pt x="207" y="11"/>
                    </a:lnTo>
                    <a:lnTo>
                      <a:pt x="222" y="26"/>
                    </a:lnTo>
                    <a:lnTo>
                      <a:pt x="243" y="31"/>
                    </a:lnTo>
                    <a:lnTo>
                      <a:pt x="259" y="37"/>
                    </a:lnTo>
                    <a:lnTo>
                      <a:pt x="279" y="47"/>
                    </a:lnTo>
                    <a:lnTo>
                      <a:pt x="300" y="62"/>
                    </a:lnTo>
                    <a:lnTo>
                      <a:pt x="316" y="68"/>
                    </a:lnTo>
                    <a:lnTo>
                      <a:pt x="336" y="68"/>
                    </a:lnTo>
                    <a:lnTo>
                      <a:pt x="352" y="68"/>
                    </a:lnTo>
                    <a:lnTo>
                      <a:pt x="373" y="68"/>
                    </a:lnTo>
                    <a:lnTo>
                      <a:pt x="388" y="68"/>
                    </a:lnTo>
                    <a:lnTo>
                      <a:pt x="409" y="73"/>
                    </a:lnTo>
                    <a:lnTo>
                      <a:pt x="430" y="68"/>
                    </a:lnTo>
                    <a:lnTo>
                      <a:pt x="445" y="62"/>
                    </a:lnTo>
                    <a:lnTo>
                      <a:pt x="466" y="57"/>
                    </a:lnTo>
                    <a:lnTo>
                      <a:pt x="482" y="57"/>
                    </a:lnTo>
                    <a:lnTo>
                      <a:pt x="502" y="52"/>
                    </a:lnTo>
                    <a:lnTo>
                      <a:pt x="523" y="47"/>
                    </a:lnTo>
                    <a:lnTo>
                      <a:pt x="539" y="47"/>
                    </a:lnTo>
                    <a:lnTo>
                      <a:pt x="559" y="42"/>
                    </a:lnTo>
                    <a:lnTo>
                      <a:pt x="575" y="42"/>
                    </a:lnTo>
                    <a:lnTo>
                      <a:pt x="596" y="42"/>
                    </a:lnTo>
                    <a:lnTo>
                      <a:pt x="616" y="47"/>
                    </a:lnTo>
                    <a:lnTo>
                      <a:pt x="632" y="47"/>
                    </a:lnTo>
                    <a:lnTo>
                      <a:pt x="653" y="42"/>
                    </a:lnTo>
                    <a:lnTo>
                      <a:pt x="668" y="42"/>
                    </a:lnTo>
                    <a:lnTo>
                      <a:pt x="689" y="42"/>
                    </a:lnTo>
                    <a:lnTo>
                      <a:pt x="704" y="42"/>
                    </a:lnTo>
                    <a:lnTo>
                      <a:pt x="725" y="37"/>
                    </a:lnTo>
                    <a:lnTo>
                      <a:pt x="746" y="42"/>
                    </a:lnTo>
                    <a:lnTo>
                      <a:pt x="762" y="42"/>
                    </a:lnTo>
                    <a:lnTo>
                      <a:pt x="782" y="42"/>
                    </a:lnTo>
                    <a:lnTo>
                      <a:pt x="798" y="42"/>
                    </a:lnTo>
                    <a:lnTo>
                      <a:pt x="819" y="42"/>
                    </a:lnTo>
                    <a:lnTo>
                      <a:pt x="839" y="42"/>
                    </a:lnTo>
                    <a:lnTo>
                      <a:pt x="855" y="37"/>
                    </a:lnTo>
                    <a:lnTo>
                      <a:pt x="876" y="37"/>
                    </a:lnTo>
                    <a:lnTo>
                      <a:pt x="891" y="31"/>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49" name="Freeform 341"/>
              <p:cNvSpPr>
                <a:spLocks/>
              </p:cNvSpPr>
              <p:nvPr/>
            </p:nvSpPr>
            <p:spPr bwMode="auto">
              <a:xfrm flipH="1">
                <a:off x="3542" y="2352"/>
                <a:ext cx="221" cy="25"/>
              </a:xfrm>
              <a:custGeom>
                <a:avLst/>
                <a:gdLst>
                  <a:gd name="T0" fmla="*/ 0 w 933"/>
                  <a:gd name="T1" fmla="*/ 31 h 73"/>
                  <a:gd name="T2" fmla="*/ 20 w 933"/>
                  <a:gd name="T3" fmla="*/ 37 h 73"/>
                  <a:gd name="T4" fmla="*/ 36 w 933"/>
                  <a:gd name="T5" fmla="*/ 37 h 73"/>
                  <a:gd name="T6" fmla="*/ 57 w 933"/>
                  <a:gd name="T7" fmla="*/ 37 h 73"/>
                  <a:gd name="T8" fmla="*/ 72 w 933"/>
                  <a:gd name="T9" fmla="*/ 31 h 73"/>
                  <a:gd name="T10" fmla="*/ 93 w 933"/>
                  <a:gd name="T11" fmla="*/ 21 h 73"/>
                  <a:gd name="T12" fmla="*/ 114 w 933"/>
                  <a:gd name="T13" fmla="*/ 16 h 73"/>
                  <a:gd name="T14" fmla="*/ 129 w 933"/>
                  <a:gd name="T15" fmla="*/ 5 h 73"/>
                  <a:gd name="T16" fmla="*/ 150 w 933"/>
                  <a:gd name="T17" fmla="*/ 0 h 73"/>
                  <a:gd name="T18" fmla="*/ 165 w 933"/>
                  <a:gd name="T19" fmla="*/ 5 h 73"/>
                  <a:gd name="T20" fmla="*/ 186 w 933"/>
                  <a:gd name="T21" fmla="*/ 5 h 73"/>
                  <a:gd name="T22" fmla="*/ 207 w 933"/>
                  <a:gd name="T23" fmla="*/ 11 h 73"/>
                  <a:gd name="T24" fmla="*/ 222 w 933"/>
                  <a:gd name="T25" fmla="*/ 26 h 73"/>
                  <a:gd name="T26" fmla="*/ 243 w 933"/>
                  <a:gd name="T27" fmla="*/ 31 h 73"/>
                  <a:gd name="T28" fmla="*/ 259 w 933"/>
                  <a:gd name="T29" fmla="*/ 37 h 73"/>
                  <a:gd name="T30" fmla="*/ 279 w 933"/>
                  <a:gd name="T31" fmla="*/ 47 h 73"/>
                  <a:gd name="T32" fmla="*/ 300 w 933"/>
                  <a:gd name="T33" fmla="*/ 62 h 73"/>
                  <a:gd name="T34" fmla="*/ 316 w 933"/>
                  <a:gd name="T35" fmla="*/ 68 h 73"/>
                  <a:gd name="T36" fmla="*/ 336 w 933"/>
                  <a:gd name="T37" fmla="*/ 68 h 73"/>
                  <a:gd name="T38" fmla="*/ 352 w 933"/>
                  <a:gd name="T39" fmla="*/ 68 h 73"/>
                  <a:gd name="T40" fmla="*/ 373 w 933"/>
                  <a:gd name="T41" fmla="*/ 68 h 73"/>
                  <a:gd name="T42" fmla="*/ 388 w 933"/>
                  <a:gd name="T43" fmla="*/ 68 h 73"/>
                  <a:gd name="T44" fmla="*/ 409 w 933"/>
                  <a:gd name="T45" fmla="*/ 73 h 73"/>
                  <a:gd name="T46" fmla="*/ 430 w 933"/>
                  <a:gd name="T47" fmla="*/ 68 h 73"/>
                  <a:gd name="T48" fmla="*/ 445 w 933"/>
                  <a:gd name="T49" fmla="*/ 62 h 73"/>
                  <a:gd name="T50" fmla="*/ 466 w 933"/>
                  <a:gd name="T51" fmla="*/ 57 h 73"/>
                  <a:gd name="T52" fmla="*/ 482 w 933"/>
                  <a:gd name="T53" fmla="*/ 57 h 73"/>
                  <a:gd name="T54" fmla="*/ 502 w 933"/>
                  <a:gd name="T55" fmla="*/ 52 h 73"/>
                  <a:gd name="T56" fmla="*/ 523 w 933"/>
                  <a:gd name="T57" fmla="*/ 47 h 73"/>
                  <a:gd name="T58" fmla="*/ 539 w 933"/>
                  <a:gd name="T59" fmla="*/ 47 h 73"/>
                  <a:gd name="T60" fmla="*/ 559 w 933"/>
                  <a:gd name="T61" fmla="*/ 42 h 73"/>
                  <a:gd name="T62" fmla="*/ 575 w 933"/>
                  <a:gd name="T63" fmla="*/ 42 h 73"/>
                  <a:gd name="T64" fmla="*/ 596 w 933"/>
                  <a:gd name="T65" fmla="*/ 42 h 73"/>
                  <a:gd name="T66" fmla="*/ 616 w 933"/>
                  <a:gd name="T67" fmla="*/ 47 h 73"/>
                  <a:gd name="T68" fmla="*/ 632 w 933"/>
                  <a:gd name="T69" fmla="*/ 47 h 73"/>
                  <a:gd name="T70" fmla="*/ 653 w 933"/>
                  <a:gd name="T71" fmla="*/ 42 h 73"/>
                  <a:gd name="T72" fmla="*/ 668 w 933"/>
                  <a:gd name="T73" fmla="*/ 42 h 73"/>
                  <a:gd name="T74" fmla="*/ 689 w 933"/>
                  <a:gd name="T75" fmla="*/ 42 h 73"/>
                  <a:gd name="T76" fmla="*/ 704 w 933"/>
                  <a:gd name="T77" fmla="*/ 42 h 73"/>
                  <a:gd name="T78" fmla="*/ 725 w 933"/>
                  <a:gd name="T79" fmla="*/ 37 h 73"/>
                  <a:gd name="T80" fmla="*/ 746 w 933"/>
                  <a:gd name="T81" fmla="*/ 42 h 73"/>
                  <a:gd name="T82" fmla="*/ 762 w 933"/>
                  <a:gd name="T83" fmla="*/ 42 h 73"/>
                  <a:gd name="T84" fmla="*/ 782 w 933"/>
                  <a:gd name="T85" fmla="*/ 42 h 73"/>
                  <a:gd name="T86" fmla="*/ 798 w 933"/>
                  <a:gd name="T87" fmla="*/ 42 h 73"/>
                  <a:gd name="T88" fmla="*/ 819 w 933"/>
                  <a:gd name="T89" fmla="*/ 42 h 73"/>
                  <a:gd name="T90" fmla="*/ 839 w 933"/>
                  <a:gd name="T91" fmla="*/ 42 h 73"/>
                  <a:gd name="T92" fmla="*/ 855 w 933"/>
                  <a:gd name="T93" fmla="*/ 37 h 73"/>
                  <a:gd name="T94" fmla="*/ 876 w 933"/>
                  <a:gd name="T95" fmla="*/ 37 h 73"/>
                  <a:gd name="T96" fmla="*/ 891 w 933"/>
                  <a:gd name="T97" fmla="*/ 31 h 73"/>
                  <a:gd name="T98" fmla="*/ 912 w 933"/>
                  <a:gd name="T99" fmla="*/ 31 h 73"/>
                  <a:gd name="T100" fmla="*/ 933 w 933"/>
                  <a:gd name="T10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31"/>
                    </a:moveTo>
                    <a:lnTo>
                      <a:pt x="20" y="37"/>
                    </a:lnTo>
                    <a:lnTo>
                      <a:pt x="36" y="37"/>
                    </a:lnTo>
                    <a:lnTo>
                      <a:pt x="57" y="37"/>
                    </a:lnTo>
                    <a:lnTo>
                      <a:pt x="72" y="31"/>
                    </a:lnTo>
                    <a:lnTo>
                      <a:pt x="93" y="21"/>
                    </a:lnTo>
                    <a:lnTo>
                      <a:pt x="114" y="16"/>
                    </a:lnTo>
                    <a:lnTo>
                      <a:pt x="129" y="5"/>
                    </a:lnTo>
                    <a:lnTo>
                      <a:pt x="150" y="0"/>
                    </a:lnTo>
                    <a:lnTo>
                      <a:pt x="165" y="5"/>
                    </a:lnTo>
                    <a:lnTo>
                      <a:pt x="186" y="5"/>
                    </a:lnTo>
                    <a:lnTo>
                      <a:pt x="207" y="11"/>
                    </a:lnTo>
                    <a:lnTo>
                      <a:pt x="222" y="26"/>
                    </a:lnTo>
                    <a:lnTo>
                      <a:pt x="243" y="31"/>
                    </a:lnTo>
                    <a:lnTo>
                      <a:pt x="259" y="37"/>
                    </a:lnTo>
                    <a:lnTo>
                      <a:pt x="279" y="47"/>
                    </a:lnTo>
                    <a:lnTo>
                      <a:pt x="300" y="62"/>
                    </a:lnTo>
                    <a:lnTo>
                      <a:pt x="316" y="68"/>
                    </a:lnTo>
                    <a:lnTo>
                      <a:pt x="336" y="68"/>
                    </a:lnTo>
                    <a:lnTo>
                      <a:pt x="352" y="68"/>
                    </a:lnTo>
                    <a:lnTo>
                      <a:pt x="373" y="68"/>
                    </a:lnTo>
                    <a:lnTo>
                      <a:pt x="388" y="68"/>
                    </a:lnTo>
                    <a:lnTo>
                      <a:pt x="409" y="73"/>
                    </a:lnTo>
                    <a:lnTo>
                      <a:pt x="430" y="68"/>
                    </a:lnTo>
                    <a:lnTo>
                      <a:pt x="445" y="62"/>
                    </a:lnTo>
                    <a:lnTo>
                      <a:pt x="466" y="57"/>
                    </a:lnTo>
                    <a:lnTo>
                      <a:pt x="482" y="57"/>
                    </a:lnTo>
                    <a:lnTo>
                      <a:pt x="502" y="52"/>
                    </a:lnTo>
                    <a:lnTo>
                      <a:pt x="523" y="47"/>
                    </a:lnTo>
                    <a:lnTo>
                      <a:pt x="539" y="47"/>
                    </a:lnTo>
                    <a:lnTo>
                      <a:pt x="559" y="42"/>
                    </a:lnTo>
                    <a:lnTo>
                      <a:pt x="575" y="42"/>
                    </a:lnTo>
                    <a:lnTo>
                      <a:pt x="596" y="42"/>
                    </a:lnTo>
                    <a:lnTo>
                      <a:pt x="616" y="47"/>
                    </a:lnTo>
                    <a:lnTo>
                      <a:pt x="632" y="47"/>
                    </a:lnTo>
                    <a:lnTo>
                      <a:pt x="653" y="42"/>
                    </a:lnTo>
                    <a:lnTo>
                      <a:pt x="668" y="42"/>
                    </a:lnTo>
                    <a:lnTo>
                      <a:pt x="689" y="42"/>
                    </a:lnTo>
                    <a:lnTo>
                      <a:pt x="704" y="42"/>
                    </a:lnTo>
                    <a:lnTo>
                      <a:pt x="725" y="37"/>
                    </a:lnTo>
                    <a:lnTo>
                      <a:pt x="746" y="42"/>
                    </a:lnTo>
                    <a:lnTo>
                      <a:pt x="762" y="42"/>
                    </a:lnTo>
                    <a:lnTo>
                      <a:pt x="782" y="42"/>
                    </a:lnTo>
                    <a:lnTo>
                      <a:pt x="798" y="42"/>
                    </a:lnTo>
                    <a:lnTo>
                      <a:pt x="819" y="42"/>
                    </a:lnTo>
                    <a:lnTo>
                      <a:pt x="839" y="42"/>
                    </a:lnTo>
                    <a:lnTo>
                      <a:pt x="855" y="37"/>
                    </a:lnTo>
                    <a:lnTo>
                      <a:pt x="876" y="37"/>
                    </a:lnTo>
                    <a:lnTo>
                      <a:pt x="891" y="31"/>
                    </a:lnTo>
                    <a:lnTo>
                      <a:pt x="912" y="31"/>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0" name="Freeform 342"/>
              <p:cNvSpPr>
                <a:spLocks/>
              </p:cNvSpPr>
              <p:nvPr/>
            </p:nvSpPr>
            <p:spPr bwMode="auto">
              <a:xfrm flipH="1">
                <a:off x="3542" y="2260"/>
                <a:ext cx="221" cy="21"/>
              </a:xfrm>
              <a:custGeom>
                <a:avLst/>
                <a:gdLst>
                  <a:gd name="T0" fmla="*/ 0 w 933"/>
                  <a:gd name="T1" fmla="*/ 25 h 62"/>
                  <a:gd name="T2" fmla="*/ 20 w 933"/>
                  <a:gd name="T3" fmla="*/ 31 h 62"/>
                  <a:gd name="T4" fmla="*/ 36 w 933"/>
                  <a:gd name="T5" fmla="*/ 31 h 62"/>
                  <a:gd name="T6" fmla="*/ 57 w 933"/>
                  <a:gd name="T7" fmla="*/ 31 h 62"/>
                  <a:gd name="T8" fmla="*/ 72 w 933"/>
                  <a:gd name="T9" fmla="*/ 31 h 62"/>
                  <a:gd name="T10" fmla="*/ 93 w 933"/>
                  <a:gd name="T11" fmla="*/ 20 h 62"/>
                  <a:gd name="T12" fmla="*/ 114 w 933"/>
                  <a:gd name="T13" fmla="*/ 15 h 62"/>
                  <a:gd name="T14" fmla="*/ 129 w 933"/>
                  <a:gd name="T15" fmla="*/ 5 h 62"/>
                  <a:gd name="T16" fmla="*/ 150 w 933"/>
                  <a:gd name="T17" fmla="*/ 0 h 62"/>
                  <a:gd name="T18" fmla="*/ 165 w 933"/>
                  <a:gd name="T19" fmla="*/ 5 h 62"/>
                  <a:gd name="T20" fmla="*/ 186 w 933"/>
                  <a:gd name="T21" fmla="*/ 10 h 62"/>
                  <a:gd name="T22" fmla="*/ 207 w 933"/>
                  <a:gd name="T23" fmla="*/ 15 h 62"/>
                  <a:gd name="T24" fmla="*/ 222 w 933"/>
                  <a:gd name="T25" fmla="*/ 25 h 62"/>
                  <a:gd name="T26" fmla="*/ 243 w 933"/>
                  <a:gd name="T27" fmla="*/ 36 h 62"/>
                  <a:gd name="T28" fmla="*/ 259 w 933"/>
                  <a:gd name="T29" fmla="*/ 41 h 62"/>
                  <a:gd name="T30" fmla="*/ 279 w 933"/>
                  <a:gd name="T31" fmla="*/ 46 h 62"/>
                  <a:gd name="T32" fmla="*/ 300 w 933"/>
                  <a:gd name="T33" fmla="*/ 57 h 62"/>
                  <a:gd name="T34" fmla="*/ 316 w 933"/>
                  <a:gd name="T35" fmla="*/ 62 h 62"/>
                  <a:gd name="T36" fmla="*/ 336 w 933"/>
                  <a:gd name="T37" fmla="*/ 62 h 62"/>
                  <a:gd name="T38" fmla="*/ 352 w 933"/>
                  <a:gd name="T39" fmla="*/ 62 h 62"/>
                  <a:gd name="T40" fmla="*/ 373 w 933"/>
                  <a:gd name="T41" fmla="*/ 62 h 62"/>
                  <a:gd name="T42" fmla="*/ 388 w 933"/>
                  <a:gd name="T43" fmla="*/ 57 h 62"/>
                  <a:gd name="T44" fmla="*/ 409 w 933"/>
                  <a:gd name="T45" fmla="*/ 62 h 62"/>
                  <a:gd name="T46" fmla="*/ 430 w 933"/>
                  <a:gd name="T47" fmla="*/ 57 h 62"/>
                  <a:gd name="T48" fmla="*/ 445 w 933"/>
                  <a:gd name="T49" fmla="*/ 51 h 62"/>
                  <a:gd name="T50" fmla="*/ 466 w 933"/>
                  <a:gd name="T51" fmla="*/ 46 h 62"/>
                  <a:gd name="T52" fmla="*/ 482 w 933"/>
                  <a:gd name="T53" fmla="*/ 46 h 62"/>
                  <a:gd name="T54" fmla="*/ 502 w 933"/>
                  <a:gd name="T55" fmla="*/ 51 h 62"/>
                  <a:gd name="T56" fmla="*/ 523 w 933"/>
                  <a:gd name="T57" fmla="*/ 46 h 62"/>
                  <a:gd name="T58" fmla="*/ 539 w 933"/>
                  <a:gd name="T59" fmla="*/ 51 h 62"/>
                  <a:gd name="T60" fmla="*/ 559 w 933"/>
                  <a:gd name="T61" fmla="*/ 57 h 62"/>
                  <a:gd name="T62" fmla="*/ 575 w 933"/>
                  <a:gd name="T63" fmla="*/ 57 h 62"/>
                  <a:gd name="T64" fmla="*/ 596 w 933"/>
                  <a:gd name="T65" fmla="*/ 46 h 62"/>
                  <a:gd name="T66" fmla="*/ 616 w 933"/>
                  <a:gd name="T67" fmla="*/ 46 h 62"/>
                  <a:gd name="T68" fmla="*/ 632 w 933"/>
                  <a:gd name="T69" fmla="*/ 41 h 62"/>
                  <a:gd name="T70" fmla="*/ 653 w 933"/>
                  <a:gd name="T71" fmla="*/ 36 h 62"/>
                  <a:gd name="T72" fmla="*/ 668 w 933"/>
                  <a:gd name="T73" fmla="*/ 36 h 62"/>
                  <a:gd name="T74" fmla="*/ 689 w 933"/>
                  <a:gd name="T75" fmla="*/ 36 h 62"/>
                  <a:gd name="T76" fmla="*/ 704 w 933"/>
                  <a:gd name="T77" fmla="*/ 41 h 62"/>
                  <a:gd name="T78" fmla="*/ 725 w 933"/>
                  <a:gd name="T79" fmla="*/ 36 h 62"/>
                  <a:gd name="T80" fmla="*/ 746 w 933"/>
                  <a:gd name="T81" fmla="*/ 41 h 62"/>
                  <a:gd name="T82" fmla="*/ 762 w 933"/>
                  <a:gd name="T83" fmla="*/ 41 h 62"/>
                  <a:gd name="T84" fmla="*/ 782 w 933"/>
                  <a:gd name="T85" fmla="*/ 36 h 62"/>
                  <a:gd name="T86" fmla="*/ 798 w 933"/>
                  <a:gd name="T87" fmla="*/ 36 h 62"/>
                  <a:gd name="T88" fmla="*/ 819 w 933"/>
                  <a:gd name="T89" fmla="*/ 31 h 62"/>
                  <a:gd name="T90" fmla="*/ 839 w 933"/>
                  <a:gd name="T91" fmla="*/ 36 h 62"/>
                  <a:gd name="T92" fmla="*/ 855 w 933"/>
                  <a:gd name="T93" fmla="*/ 36 h 62"/>
                  <a:gd name="T94" fmla="*/ 876 w 933"/>
                  <a:gd name="T95" fmla="*/ 31 h 62"/>
                  <a:gd name="T96" fmla="*/ 891 w 933"/>
                  <a:gd name="T97" fmla="*/ 36 h 62"/>
                  <a:gd name="T98" fmla="*/ 912 w 933"/>
                  <a:gd name="T99" fmla="*/ 41 h 62"/>
                  <a:gd name="T100" fmla="*/ 933 w 933"/>
                  <a:gd name="T101"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2">
                    <a:moveTo>
                      <a:pt x="0" y="25"/>
                    </a:moveTo>
                    <a:lnTo>
                      <a:pt x="20" y="31"/>
                    </a:lnTo>
                    <a:lnTo>
                      <a:pt x="36" y="31"/>
                    </a:lnTo>
                    <a:lnTo>
                      <a:pt x="57" y="31"/>
                    </a:lnTo>
                    <a:lnTo>
                      <a:pt x="72" y="31"/>
                    </a:lnTo>
                    <a:lnTo>
                      <a:pt x="93" y="20"/>
                    </a:lnTo>
                    <a:lnTo>
                      <a:pt x="114" y="15"/>
                    </a:lnTo>
                    <a:lnTo>
                      <a:pt x="129" y="5"/>
                    </a:lnTo>
                    <a:lnTo>
                      <a:pt x="150" y="0"/>
                    </a:lnTo>
                    <a:lnTo>
                      <a:pt x="165" y="5"/>
                    </a:lnTo>
                    <a:lnTo>
                      <a:pt x="186" y="10"/>
                    </a:lnTo>
                    <a:lnTo>
                      <a:pt x="207" y="15"/>
                    </a:lnTo>
                    <a:lnTo>
                      <a:pt x="222" y="25"/>
                    </a:lnTo>
                    <a:lnTo>
                      <a:pt x="243" y="36"/>
                    </a:lnTo>
                    <a:lnTo>
                      <a:pt x="259" y="41"/>
                    </a:lnTo>
                    <a:lnTo>
                      <a:pt x="279" y="46"/>
                    </a:lnTo>
                    <a:lnTo>
                      <a:pt x="300" y="57"/>
                    </a:lnTo>
                    <a:lnTo>
                      <a:pt x="316" y="62"/>
                    </a:lnTo>
                    <a:lnTo>
                      <a:pt x="336" y="62"/>
                    </a:lnTo>
                    <a:lnTo>
                      <a:pt x="352" y="62"/>
                    </a:lnTo>
                    <a:lnTo>
                      <a:pt x="373" y="62"/>
                    </a:lnTo>
                    <a:lnTo>
                      <a:pt x="388" y="57"/>
                    </a:lnTo>
                    <a:lnTo>
                      <a:pt x="409" y="62"/>
                    </a:lnTo>
                    <a:lnTo>
                      <a:pt x="430" y="57"/>
                    </a:lnTo>
                    <a:lnTo>
                      <a:pt x="445" y="51"/>
                    </a:lnTo>
                    <a:lnTo>
                      <a:pt x="466" y="46"/>
                    </a:lnTo>
                    <a:lnTo>
                      <a:pt x="482" y="46"/>
                    </a:lnTo>
                    <a:lnTo>
                      <a:pt x="502" y="51"/>
                    </a:lnTo>
                    <a:lnTo>
                      <a:pt x="523" y="46"/>
                    </a:lnTo>
                    <a:lnTo>
                      <a:pt x="539" y="51"/>
                    </a:lnTo>
                    <a:lnTo>
                      <a:pt x="559" y="57"/>
                    </a:lnTo>
                    <a:lnTo>
                      <a:pt x="575" y="57"/>
                    </a:lnTo>
                    <a:lnTo>
                      <a:pt x="596" y="46"/>
                    </a:lnTo>
                    <a:lnTo>
                      <a:pt x="616" y="46"/>
                    </a:lnTo>
                    <a:lnTo>
                      <a:pt x="632" y="41"/>
                    </a:lnTo>
                    <a:lnTo>
                      <a:pt x="653" y="36"/>
                    </a:lnTo>
                    <a:lnTo>
                      <a:pt x="668" y="36"/>
                    </a:lnTo>
                    <a:lnTo>
                      <a:pt x="689" y="36"/>
                    </a:lnTo>
                    <a:lnTo>
                      <a:pt x="704" y="41"/>
                    </a:lnTo>
                    <a:lnTo>
                      <a:pt x="725" y="36"/>
                    </a:lnTo>
                    <a:lnTo>
                      <a:pt x="746" y="41"/>
                    </a:lnTo>
                    <a:lnTo>
                      <a:pt x="762" y="41"/>
                    </a:lnTo>
                    <a:lnTo>
                      <a:pt x="782" y="36"/>
                    </a:lnTo>
                    <a:lnTo>
                      <a:pt x="798" y="36"/>
                    </a:lnTo>
                    <a:lnTo>
                      <a:pt x="819" y="31"/>
                    </a:lnTo>
                    <a:lnTo>
                      <a:pt x="839" y="36"/>
                    </a:lnTo>
                    <a:lnTo>
                      <a:pt x="855" y="36"/>
                    </a:lnTo>
                    <a:lnTo>
                      <a:pt x="876" y="31"/>
                    </a:lnTo>
                    <a:lnTo>
                      <a:pt x="891" y="36"/>
                    </a:lnTo>
                    <a:lnTo>
                      <a:pt x="912" y="41"/>
                    </a:lnTo>
                    <a:lnTo>
                      <a:pt x="933" y="4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1" name="Freeform 343"/>
              <p:cNvSpPr>
                <a:spLocks/>
              </p:cNvSpPr>
              <p:nvPr/>
            </p:nvSpPr>
            <p:spPr bwMode="auto">
              <a:xfrm flipH="1">
                <a:off x="3542" y="2260"/>
                <a:ext cx="221" cy="21"/>
              </a:xfrm>
              <a:custGeom>
                <a:avLst/>
                <a:gdLst>
                  <a:gd name="T0" fmla="*/ 0 w 933"/>
                  <a:gd name="T1" fmla="*/ 25 h 62"/>
                  <a:gd name="T2" fmla="*/ 20 w 933"/>
                  <a:gd name="T3" fmla="*/ 31 h 62"/>
                  <a:gd name="T4" fmla="*/ 36 w 933"/>
                  <a:gd name="T5" fmla="*/ 31 h 62"/>
                  <a:gd name="T6" fmla="*/ 57 w 933"/>
                  <a:gd name="T7" fmla="*/ 31 h 62"/>
                  <a:gd name="T8" fmla="*/ 72 w 933"/>
                  <a:gd name="T9" fmla="*/ 31 h 62"/>
                  <a:gd name="T10" fmla="*/ 93 w 933"/>
                  <a:gd name="T11" fmla="*/ 20 h 62"/>
                  <a:gd name="T12" fmla="*/ 114 w 933"/>
                  <a:gd name="T13" fmla="*/ 15 h 62"/>
                  <a:gd name="T14" fmla="*/ 129 w 933"/>
                  <a:gd name="T15" fmla="*/ 5 h 62"/>
                  <a:gd name="T16" fmla="*/ 150 w 933"/>
                  <a:gd name="T17" fmla="*/ 0 h 62"/>
                  <a:gd name="T18" fmla="*/ 165 w 933"/>
                  <a:gd name="T19" fmla="*/ 5 h 62"/>
                  <a:gd name="T20" fmla="*/ 186 w 933"/>
                  <a:gd name="T21" fmla="*/ 10 h 62"/>
                  <a:gd name="T22" fmla="*/ 207 w 933"/>
                  <a:gd name="T23" fmla="*/ 15 h 62"/>
                  <a:gd name="T24" fmla="*/ 222 w 933"/>
                  <a:gd name="T25" fmla="*/ 25 h 62"/>
                  <a:gd name="T26" fmla="*/ 243 w 933"/>
                  <a:gd name="T27" fmla="*/ 36 h 62"/>
                  <a:gd name="T28" fmla="*/ 259 w 933"/>
                  <a:gd name="T29" fmla="*/ 41 h 62"/>
                  <a:gd name="T30" fmla="*/ 279 w 933"/>
                  <a:gd name="T31" fmla="*/ 46 h 62"/>
                  <a:gd name="T32" fmla="*/ 300 w 933"/>
                  <a:gd name="T33" fmla="*/ 57 h 62"/>
                  <a:gd name="T34" fmla="*/ 316 w 933"/>
                  <a:gd name="T35" fmla="*/ 62 h 62"/>
                  <a:gd name="T36" fmla="*/ 336 w 933"/>
                  <a:gd name="T37" fmla="*/ 62 h 62"/>
                  <a:gd name="T38" fmla="*/ 352 w 933"/>
                  <a:gd name="T39" fmla="*/ 62 h 62"/>
                  <a:gd name="T40" fmla="*/ 373 w 933"/>
                  <a:gd name="T41" fmla="*/ 62 h 62"/>
                  <a:gd name="T42" fmla="*/ 388 w 933"/>
                  <a:gd name="T43" fmla="*/ 57 h 62"/>
                  <a:gd name="T44" fmla="*/ 409 w 933"/>
                  <a:gd name="T45" fmla="*/ 62 h 62"/>
                  <a:gd name="T46" fmla="*/ 430 w 933"/>
                  <a:gd name="T47" fmla="*/ 57 h 62"/>
                  <a:gd name="T48" fmla="*/ 445 w 933"/>
                  <a:gd name="T49" fmla="*/ 51 h 62"/>
                  <a:gd name="T50" fmla="*/ 466 w 933"/>
                  <a:gd name="T51" fmla="*/ 46 h 62"/>
                  <a:gd name="T52" fmla="*/ 482 w 933"/>
                  <a:gd name="T53" fmla="*/ 46 h 62"/>
                  <a:gd name="T54" fmla="*/ 502 w 933"/>
                  <a:gd name="T55" fmla="*/ 51 h 62"/>
                  <a:gd name="T56" fmla="*/ 523 w 933"/>
                  <a:gd name="T57" fmla="*/ 46 h 62"/>
                  <a:gd name="T58" fmla="*/ 539 w 933"/>
                  <a:gd name="T59" fmla="*/ 51 h 62"/>
                  <a:gd name="T60" fmla="*/ 559 w 933"/>
                  <a:gd name="T61" fmla="*/ 57 h 62"/>
                  <a:gd name="T62" fmla="*/ 575 w 933"/>
                  <a:gd name="T63" fmla="*/ 57 h 62"/>
                  <a:gd name="T64" fmla="*/ 596 w 933"/>
                  <a:gd name="T65" fmla="*/ 46 h 62"/>
                  <a:gd name="T66" fmla="*/ 616 w 933"/>
                  <a:gd name="T67" fmla="*/ 46 h 62"/>
                  <a:gd name="T68" fmla="*/ 632 w 933"/>
                  <a:gd name="T69" fmla="*/ 41 h 62"/>
                  <a:gd name="T70" fmla="*/ 653 w 933"/>
                  <a:gd name="T71" fmla="*/ 36 h 62"/>
                  <a:gd name="T72" fmla="*/ 668 w 933"/>
                  <a:gd name="T73" fmla="*/ 36 h 62"/>
                  <a:gd name="T74" fmla="*/ 689 w 933"/>
                  <a:gd name="T75" fmla="*/ 36 h 62"/>
                  <a:gd name="T76" fmla="*/ 704 w 933"/>
                  <a:gd name="T77" fmla="*/ 41 h 62"/>
                  <a:gd name="T78" fmla="*/ 725 w 933"/>
                  <a:gd name="T79" fmla="*/ 36 h 62"/>
                  <a:gd name="T80" fmla="*/ 746 w 933"/>
                  <a:gd name="T81" fmla="*/ 41 h 62"/>
                  <a:gd name="T82" fmla="*/ 762 w 933"/>
                  <a:gd name="T83" fmla="*/ 41 h 62"/>
                  <a:gd name="T84" fmla="*/ 782 w 933"/>
                  <a:gd name="T85" fmla="*/ 36 h 62"/>
                  <a:gd name="T86" fmla="*/ 798 w 933"/>
                  <a:gd name="T87" fmla="*/ 36 h 62"/>
                  <a:gd name="T88" fmla="*/ 819 w 933"/>
                  <a:gd name="T89" fmla="*/ 31 h 62"/>
                  <a:gd name="T90" fmla="*/ 839 w 933"/>
                  <a:gd name="T91" fmla="*/ 36 h 62"/>
                  <a:gd name="T92" fmla="*/ 855 w 933"/>
                  <a:gd name="T93" fmla="*/ 36 h 62"/>
                  <a:gd name="T94" fmla="*/ 876 w 933"/>
                  <a:gd name="T95" fmla="*/ 31 h 62"/>
                  <a:gd name="T96" fmla="*/ 891 w 933"/>
                  <a:gd name="T97" fmla="*/ 36 h 62"/>
                  <a:gd name="T98" fmla="*/ 912 w 933"/>
                  <a:gd name="T99" fmla="*/ 41 h 62"/>
                  <a:gd name="T100" fmla="*/ 933 w 933"/>
                  <a:gd name="T101" fmla="*/ 4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2">
                    <a:moveTo>
                      <a:pt x="0" y="25"/>
                    </a:moveTo>
                    <a:lnTo>
                      <a:pt x="20" y="31"/>
                    </a:lnTo>
                    <a:lnTo>
                      <a:pt x="36" y="31"/>
                    </a:lnTo>
                    <a:lnTo>
                      <a:pt x="57" y="31"/>
                    </a:lnTo>
                    <a:lnTo>
                      <a:pt x="72" y="31"/>
                    </a:lnTo>
                    <a:lnTo>
                      <a:pt x="93" y="20"/>
                    </a:lnTo>
                    <a:lnTo>
                      <a:pt x="114" y="15"/>
                    </a:lnTo>
                    <a:lnTo>
                      <a:pt x="129" y="5"/>
                    </a:lnTo>
                    <a:lnTo>
                      <a:pt x="150" y="0"/>
                    </a:lnTo>
                    <a:lnTo>
                      <a:pt x="165" y="5"/>
                    </a:lnTo>
                    <a:lnTo>
                      <a:pt x="186" y="10"/>
                    </a:lnTo>
                    <a:lnTo>
                      <a:pt x="207" y="15"/>
                    </a:lnTo>
                    <a:lnTo>
                      <a:pt x="222" y="25"/>
                    </a:lnTo>
                    <a:lnTo>
                      <a:pt x="243" y="36"/>
                    </a:lnTo>
                    <a:lnTo>
                      <a:pt x="259" y="41"/>
                    </a:lnTo>
                    <a:lnTo>
                      <a:pt x="279" y="46"/>
                    </a:lnTo>
                    <a:lnTo>
                      <a:pt x="300" y="57"/>
                    </a:lnTo>
                    <a:lnTo>
                      <a:pt x="316" y="62"/>
                    </a:lnTo>
                    <a:lnTo>
                      <a:pt x="336" y="62"/>
                    </a:lnTo>
                    <a:lnTo>
                      <a:pt x="352" y="62"/>
                    </a:lnTo>
                    <a:lnTo>
                      <a:pt x="373" y="62"/>
                    </a:lnTo>
                    <a:lnTo>
                      <a:pt x="388" y="57"/>
                    </a:lnTo>
                    <a:lnTo>
                      <a:pt x="409" y="62"/>
                    </a:lnTo>
                    <a:lnTo>
                      <a:pt x="430" y="57"/>
                    </a:lnTo>
                    <a:lnTo>
                      <a:pt x="445" y="51"/>
                    </a:lnTo>
                    <a:lnTo>
                      <a:pt x="466" y="46"/>
                    </a:lnTo>
                    <a:lnTo>
                      <a:pt x="482" y="46"/>
                    </a:lnTo>
                    <a:lnTo>
                      <a:pt x="502" y="51"/>
                    </a:lnTo>
                    <a:lnTo>
                      <a:pt x="523" y="46"/>
                    </a:lnTo>
                    <a:lnTo>
                      <a:pt x="539" y="51"/>
                    </a:lnTo>
                    <a:lnTo>
                      <a:pt x="559" y="57"/>
                    </a:lnTo>
                    <a:lnTo>
                      <a:pt x="575" y="57"/>
                    </a:lnTo>
                    <a:lnTo>
                      <a:pt x="596" y="46"/>
                    </a:lnTo>
                    <a:lnTo>
                      <a:pt x="616" y="46"/>
                    </a:lnTo>
                    <a:lnTo>
                      <a:pt x="632" y="41"/>
                    </a:lnTo>
                    <a:lnTo>
                      <a:pt x="653" y="36"/>
                    </a:lnTo>
                    <a:lnTo>
                      <a:pt x="668" y="36"/>
                    </a:lnTo>
                    <a:lnTo>
                      <a:pt x="689" y="36"/>
                    </a:lnTo>
                    <a:lnTo>
                      <a:pt x="704" y="41"/>
                    </a:lnTo>
                    <a:lnTo>
                      <a:pt x="725" y="36"/>
                    </a:lnTo>
                    <a:lnTo>
                      <a:pt x="746" y="41"/>
                    </a:lnTo>
                    <a:lnTo>
                      <a:pt x="762" y="41"/>
                    </a:lnTo>
                    <a:lnTo>
                      <a:pt x="782" y="36"/>
                    </a:lnTo>
                    <a:lnTo>
                      <a:pt x="798" y="36"/>
                    </a:lnTo>
                    <a:lnTo>
                      <a:pt x="819" y="31"/>
                    </a:lnTo>
                    <a:lnTo>
                      <a:pt x="839" y="36"/>
                    </a:lnTo>
                    <a:lnTo>
                      <a:pt x="855" y="36"/>
                    </a:lnTo>
                    <a:lnTo>
                      <a:pt x="876" y="31"/>
                    </a:lnTo>
                    <a:lnTo>
                      <a:pt x="891" y="36"/>
                    </a:lnTo>
                    <a:lnTo>
                      <a:pt x="912" y="41"/>
                    </a:lnTo>
                    <a:lnTo>
                      <a:pt x="933" y="4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2" name="Freeform 344"/>
              <p:cNvSpPr>
                <a:spLocks/>
              </p:cNvSpPr>
              <p:nvPr/>
            </p:nvSpPr>
            <p:spPr bwMode="auto">
              <a:xfrm flipH="1">
                <a:off x="3293" y="3287"/>
                <a:ext cx="220" cy="7"/>
              </a:xfrm>
              <a:custGeom>
                <a:avLst/>
                <a:gdLst>
                  <a:gd name="T0" fmla="*/ 0 w 933"/>
                  <a:gd name="T1" fmla="*/ 10 h 21"/>
                  <a:gd name="T2" fmla="*/ 21 w 933"/>
                  <a:gd name="T3" fmla="*/ 10 h 21"/>
                  <a:gd name="T4" fmla="*/ 37 w 933"/>
                  <a:gd name="T5" fmla="*/ 16 h 21"/>
                  <a:gd name="T6" fmla="*/ 57 w 933"/>
                  <a:gd name="T7" fmla="*/ 16 h 21"/>
                  <a:gd name="T8" fmla="*/ 73 w 933"/>
                  <a:gd name="T9" fmla="*/ 16 h 21"/>
                  <a:gd name="T10" fmla="*/ 94 w 933"/>
                  <a:gd name="T11" fmla="*/ 16 h 21"/>
                  <a:gd name="T12" fmla="*/ 114 w 933"/>
                  <a:gd name="T13" fmla="*/ 16 h 21"/>
                  <a:gd name="T14" fmla="*/ 130 w 933"/>
                  <a:gd name="T15" fmla="*/ 10 h 21"/>
                  <a:gd name="T16" fmla="*/ 151 w 933"/>
                  <a:gd name="T17" fmla="*/ 10 h 21"/>
                  <a:gd name="T18" fmla="*/ 166 w 933"/>
                  <a:gd name="T19" fmla="*/ 10 h 21"/>
                  <a:gd name="T20" fmla="*/ 187 w 933"/>
                  <a:gd name="T21" fmla="*/ 10 h 21"/>
                  <a:gd name="T22" fmla="*/ 208 w 933"/>
                  <a:gd name="T23" fmla="*/ 16 h 21"/>
                  <a:gd name="T24" fmla="*/ 223 w 933"/>
                  <a:gd name="T25" fmla="*/ 10 h 21"/>
                  <a:gd name="T26" fmla="*/ 244 w 933"/>
                  <a:gd name="T27" fmla="*/ 10 h 21"/>
                  <a:gd name="T28" fmla="*/ 260 w 933"/>
                  <a:gd name="T29" fmla="*/ 5 h 21"/>
                  <a:gd name="T30" fmla="*/ 280 w 933"/>
                  <a:gd name="T31" fmla="*/ 10 h 21"/>
                  <a:gd name="T32" fmla="*/ 301 w 933"/>
                  <a:gd name="T33" fmla="*/ 16 h 21"/>
                  <a:gd name="T34" fmla="*/ 317 w 933"/>
                  <a:gd name="T35" fmla="*/ 16 h 21"/>
                  <a:gd name="T36" fmla="*/ 337 w 933"/>
                  <a:gd name="T37" fmla="*/ 16 h 21"/>
                  <a:gd name="T38" fmla="*/ 353 w 933"/>
                  <a:gd name="T39" fmla="*/ 16 h 21"/>
                  <a:gd name="T40" fmla="*/ 374 w 933"/>
                  <a:gd name="T41" fmla="*/ 16 h 21"/>
                  <a:gd name="T42" fmla="*/ 389 w 933"/>
                  <a:gd name="T43" fmla="*/ 16 h 21"/>
                  <a:gd name="T44" fmla="*/ 410 w 933"/>
                  <a:gd name="T45" fmla="*/ 16 h 21"/>
                  <a:gd name="T46" fmla="*/ 431 w 933"/>
                  <a:gd name="T47" fmla="*/ 16 h 21"/>
                  <a:gd name="T48" fmla="*/ 446 w 933"/>
                  <a:gd name="T49" fmla="*/ 16 h 21"/>
                  <a:gd name="T50" fmla="*/ 467 w 933"/>
                  <a:gd name="T51" fmla="*/ 16 h 21"/>
                  <a:gd name="T52" fmla="*/ 482 w 933"/>
                  <a:gd name="T53" fmla="*/ 16 h 21"/>
                  <a:gd name="T54" fmla="*/ 503 w 933"/>
                  <a:gd name="T55" fmla="*/ 16 h 21"/>
                  <a:gd name="T56" fmla="*/ 524 w 933"/>
                  <a:gd name="T57" fmla="*/ 16 h 21"/>
                  <a:gd name="T58" fmla="*/ 539 w 933"/>
                  <a:gd name="T59" fmla="*/ 16 h 21"/>
                  <a:gd name="T60" fmla="*/ 560 w 933"/>
                  <a:gd name="T61" fmla="*/ 16 h 21"/>
                  <a:gd name="T62" fmla="*/ 576 w 933"/>
                  <a:gd name="T63" fmla="*/ 16 h 21"/>
                  <a:gd name="T64" fmla="*/ 596 w 933"/>
                  <a:gd name="T65" fmla="*/ 21 h 21"/>
                  <a:gd name="T66" fmla="*/ 617 w 933"/>
                  <a:gd name="T67" fmla="*/ 21 h 21"/>
                  <a:gd name="T68" fmla="*/ 633 w 933"/>
                  <a:gd name="T69" fmla="*/ 16 h 21"/>
                  <a:gd name="T70" fmla="*/ 654 w 933"/>
                  <a:gd name="T71" fmla="*/ 5 h 21"/>
                  <a:gd name="T72" fmla="*/ 669 w 933"/>
                  <a:gd name="T73" fmla="*/ 5 h 21"/>
                  <a:gd name="T74" fmla="*/ 690 w 933"/>
                  <a:gd name="T75" fmla="*/ 0 h 21"/>
                  <a:gd name="T76" fmla="*/ 705 w 933"/>
                  <a:gd name="T77" fmla="*/ 5 h 21"/>
                  <a:gd name="T78" fmla="*/ 726 w 933"/>
                  <a:gd name="T79" fmla="*/ 10 h 21"/>
                  <a:gd name="T80" fmla="*/ 747 w 933"/>
                  <a:gd name="T81" fmla="*/ 16 h 21"/>
                  <a:gd name="T82" fmla="*/ 762 w 933"/>
                  <a:gd name="T83" fmla="*/ 21 h 21"/>
                  <a:gd name="T84" fmla="*/ 783 w 933"/>
                  <a:gd name="T85" fmla="*/ 16 h 21"/>
                  <a:gd name="T86" fmla="*/ 799 w 933"/>
                  <a:gd name="T87" fmla="*/ 16 h 21"/>
                  <a:gd name="T88" fmla="*/ 819 w 933"/>
                  <a:gd name="T89" fmla="*/ 10 h 21"/>
                  <a:gd name="T90" fmla="*/ 840 w 933"/>
                  <a:gd name="T91" fmla="*/ 16 h 21"/>
                  <a:gd name="T92" fmla="*/ 856 w 933"/>
                  <a:gd name="T93" fmla="*/ 16 h 21"/>
                  <a:gd name="T94" fmla="*/ 876 w 933"/>
                  <a:gd name="T95" fmla="*/ 16 h 21"/>
                  <a:gd name="T96" fmla="*/ 892 w 933"/>
                  <a:gd name="T97" fmla="*/ 16 h 21"/>
                  <a:gd name="T98" fmla="*/ 913 w 933"/>
                  <a:gd name="T99" fmla="*/ 16 h 21"/>
                  <a:gd name="T100" fmla="*/ 933 w 933"/>
                  <a:gd name="T10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
                    <a:moveTo>
                      <a:pt x="0" y="10"/>
                    </a:moveTo>
                    <a:lnTo>
                      <a:pt x="21" y="10"/>
                    </a:lnTo>
                    <a:lnTo>
                      <a:pt x="37" y="16"/>
                    </a:lnTo>
                    <a:lnTo>
                      <a:pt x="57" y="16"/>
                    </a:lnTo>
                    <a:lnTo>
                      <a:pt x="73" y="16"/>
                    </a:lnTo>
                    <a:lnTo>
                      <a:pt x="94" y="16"/>
                    </a:lnTo>
                    <a:lnTo>
                      <a:pt x="114" y="16"/>
                    </a:lnTo>
                    <a:lnTo>
                      <a:pt x="130" y="10"/>
                    </a:lnTo>
                    <a:lnTo>
                      <a:pt x="151" y="10"/>
                    </a:lnTo>
                    <a:lnTo>
                      <a:pt x="166" y="10"/>
                    </a:lnTo>
                    <a:lnTo>
                      <a:pt x="187" y="10"/>
                    </a:lnTo>
                    <a:lnTo>
                      <a:pt x="208" y="16"/>
                    </a:lnTo>
                    <a:lnTo>
                      <a:pt x="223" y="10"/>
                    </a:lnTo>
                    <a:lnTo>
                      <a:pt x="244" y="10"/>
                    </a:lnTo>
                    <a:lnTo>
                      <a:pt x="260" y="5"/>
                    </a:lnTo>
                    <a:lnTo>
                      <a:pt x="280" y="10"/>
                    </a:lnTo>
                    <a:lnTo>
                      <a:pt x="301" y="16"/>
                    </a:lnTo>
                    <a:lnTo>
                      <a:pt x="317" y="16"/>
                    </a:lnTo>
                    <a:lnTo>
                      <a:pt x="337" y="16"/>
                    </a:lnTo>
                    <a:lnTo>
                      <a:pt x="353" y="16"/>
                    </a:lnTo>
                    <a:lnTo>
                      <a:pt x="374" y="16"/>
                    </a:lnTo>
                    <a:lnTo>
                      <a:pt x="389" y="16"/>
                    </a:lnTo>
                    <a:lnTo>
                      <a:pt x="410" y="16"/>
                    </a:lnTo>
                    <a:lnTo>
                      <a:pt x="431" y="16"/>
                    </a:lnTo>
                    <a:lnTo>
                      <a:pt x="446" y="16"/>
                    </a:lnTo>
                    <a:lnTo>
                      <a:pt x="467" y="16"/>
                    </a:lnTo>
                    <a:lnTo>
                      <a:pt x="482" y="16"/>
                    </a:lnTo>
                    <a:lnTo>
                      <a:pt x="503" y="16"/>
                    </a:lnTo>
                    <a:lnTo>
                      <a:pt x="524" y="16"/>
                    </a:lnTo>
                    <a:lnTo>
                      <a:pt x="539" y="16"/>
                    </a:lnTo>
                    <a:lnTo>
                      <a:pt x="560" y="16"/>
                    </a:lnTo>
                    <a:lnTo>
                      <a:pt x="576" y="16"/>
                    </a:lnTo>
                    <a:lnTo>
                      <a:pt x="596" y="21"/>
                    </a:lnTo>
                    <a:lnTo>
                      <a:pt x="617" y="21"/>
                    </a:lnTo>
                    <a:lnTo>
                      <a:pt x="633" y="16"/>
                    </a:lnTo>
                    <a:lnTo>
                      <a:pt x="654" y="5"/>
                    </a:lnTo>
                    <a:lnTo>
                      <a:pt x="669" y="5"/>
                    </a:lnTo>
                    <a:lnTo>
                      <a:pt x="690" y="0"/>
                    </a:lnTo>
                    <a:lnTo>
                      <a:pt x="705" y="5"/>
                    </a:lnTo>
                    <a:lnTo>
                      <a:pt x="726" y="10"/>
                    </a:lnTo>
                    <a:lnTo>
                      <a:pt x="747" y="16"/>
                    </a:lnTo>
                    <a:lnTo>
                      <a:pt x="762" y="21"/>
                    </a:lnTo>
                    <a:lnTo>
                      <a:pt x="783" y="16"/>
                    </a:lnTo>
                    <a:lnTo>
                      <a:pt x="799" y="16"/>
                    </a:lnTo>
                    <a:lnTo>
                      <a:pt x="819" y="10"/>
                    </a:lnTo>
                    <a:lnTo>
                      <a:pt x="840" y="16"/>
                    </a:lnTo>
                    <a:lnTo>
                      <a:pt x="856" y="16"/>
                    </a:lnTo>
                    <a:lnTo>
                      <a:pt x="876" y="16"/>
                    </a:lnTo>
                    <a:lnTo>
                      <a:pt x="892" y="16"/>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3" name="Freeform 345"/>
              <p:cNvSpPr>
                <a:spLocks/>
              </p:cNvSpPr>
              <p:nvPr/>
            </p:nvSpPr>
            <p:spPr bwMode="auto">
              <a:xfrm flipH="1">
                <a:off x="3293" y="3287"/>
                <a:ext cx="220" cy="7"/>
              </a:xfrm>
              <a:custGeom>
                <a:avLst/>
                <a:gdLst>
                  <a:gd name="T0" fmla="*/ 0 w 933"/>
                  <a:gd name="T1" fmla="*/ 10 h 21"/>
                  <a:gd name="T2" fmla="*/ 21 w 933"/>
                  <a:gd name="T3" fmla="*/ 10 h 21"/>
                  <a:gd name="T4" fmla="*/ 37 w 933"/>
                  <a:gd name="T5" fmla="*/ 16 h 21"/>
                  <a:gd name="T6" fmla="*/ 57 w 933"/>
                  <a:gd name="T7" fmla="*/ 16 h 21"/>
                  <a:gd name="T8" fmla="*/ 73 w 933"/>
                  <a:gd name="T9" fmla="*/ 16 h 21"/>
                  <a:gd name="T10" fmla="*/ 94 w 933"/>
                  <a:gd name="T11" fmla="*/ 16 h 21"/>
                  <a:gd name="T12" fmla="*/ 114 w 933"/>
                  <a:gd name="T13" fmla="*/ 16 h 21"/>
                  <a:gd name="T14" fmla="*/ 130 w 933"/>
                  <a:gd name="T15" fmla="*/ 10 h 21"/>
                  <a:gd name="T16" fmla="*/ 151 w 933"/>
                  <a:gd name="T17" fmla="*/ 10 h 21"/>
                  <a:gd name="T18" fmla="*/ 166 w 933"/>
                  <a:gd name="T19" fmla="*/ 10 h 21"/>
                  <a:gd name="T20" fmla="*/ 187 w 933"/>
                  <a:gd name="T21" fmla="*/ 10 h 21"/>
                  <a:gd name="T22" fmla="*/ 208 w 933"/>
                  <a:gd name="T23" fmla="*/ 16 h 21"/>
                  <a:gd name="T24" fmla="*/ 223 w 933"/>
                  <a:gd name="T25" fmla="*/ 10 h 21"/>
                  <a:gd name="T26" fmla="*/ 244 w 933"/>
                  <a:gd name="T27" fmla="*/ 10 h 21"/>
                  <a:gd name="T28" fmla="*/ 260 w 933"/>
                  <a:gd name="T29" fmla="*/ 5 h 21"/>
                  <a:gd name="T30" fmla="*/ 280 w 933"/>
                  <a:gd name="T31" fmla="*/ 10 h 21"/>
                  <a:gd name="T32" fmla="*/ 301 w 933"/>
                  <a:gd name="T33" fmla="*/ 16 h 21"/>
                  <a:gd name="T34" fmla="*/ 317 w 933"/>
                  <a:gd name="T35" fmla="*/ 16 h 21"/>
                  <a:gd name="T36" fmla="*/ 337 w 933"/>
                  <a:gd name="T37" fmla="*/ 16 h 21"/>
                  <a:gd name="T38" fmla="*/ 353 w 933"/>
                  <a:gd name="T39" fmla="*/ 16 h 21"/>
                  <a:gd name="T40" fmla="*/ 374 w 933"/>
                  <a:gd name="T41" fmla="*/ 16 h 21"/>
                  <a:gd name="T42" fmla="*/ 389 w 933"/>
                  <a:gd name="T43" fmla="*/ 16 h 21"/>
                  <a:gd name="T44" fmla="*/ 410 w 933"/>
                  <a:gd name="T45" fmla="*/ 16 h 21"/>
                  <a:gd name="T46" fmla="*/ 431 w 933"/>
                  <a:gd name="T47" fmla="*/ 16 h 21"/>
                  <a:gd name="T48" fmla="*/ 446 w 933"/>
                  <a:gd name="T49" fmla="*/ 16 h 21"/>
                  <a:gd name="T50" fmla="*/ 467 w 933"/>
                  <a:gd name="T51" fmla="*/ 16 h 21"/>
                  <a:gd name="T52" fmla="*/ 482 w 933"/>
                  <a:gd name="T53" fmla="*/ 16 h 21"/>
                  <a:gd name="T54" fmla="*/ 503 w 933"/>
                  <a:gd name="T55" fmla="*/ 16 h 21"/>
                  <a:gd name="T56" fmla="*/ 524 w 933"/>
                  <a:gd name="T57" fmla="*/ 16 h 21"/>
                  <a:gd name="T58" fmla="*/ 539 w 933"/>
                  <a:gd name="T59" fmla="*/ 16 h 21"/>
                  <a:gd name="T60" fmla="*/ 560 w 933"/>
                  <a:gd name="T61" fmla="*/ 16 h 21"/>
                  <a:gd name="T62" fmla="*/ 576 w 933"/>
                  <a:gd name="T63" fmla="*/ 16 h 21"/>
                  <a:gd name="T64" fmla="*/ 596 w 933"/>
                  <a:gd name="T65" fmla="*/ 21 h 21"/>
                  <a:gd name="T66" fmla="*/ 617 w 933"/>
                  <a:gd name="T67" fmla="*/ 21 h 21"/>
                  <a:gd name="T68" fmla="*/ 633 w 933"/>
                  <a:gd name="T69" fmla="*/ 16 h 21"/>
                  <a:gd name="T70" fmla="*/ 654 w 933"/>
                  <a:gd name="T71" fmla="*/ 5 h 21"/>
                  <a:gd name="T72" fmla="*/ 669 w 933"/>
                  <a:gd name="T73" fmla="*/ 5 h 21"/>
                  <a:gd name="T74" fmla="*/ 690 w 933"/>
                  <a:gd name="T75" fmla="*/ 0 h 21"/>
                  <a:gd name="T76" fmla="*/ 705 w 933"/>
                  <a:gd name="T77" fmla="*/ 5 h 21"/>
                  <a:gd name="T78" fmla="*/ 726 w 933"/>
                  <a:gd name="T79" fmla="*/ 10 h 21"/>
                  <a:gd name="T80" fmla="*/ 747 w 933"/>
                  <a:gd name="T81" fmla="*/ 16 h 21"/>
                  <a:gd name="T82" fmla="*/ 762 w 933"/>
                  <a:gd name="T83" fmla="*/ 21 h 21"/>
                  <a:gd name="T84" fmla="*/ 783 w 933"/>
                  <a:gd name="T85" fmla="*/ 16 h 21"/>
                  <a:gd name="T86" fmla="*/ 799 w 933"/>
                  <a:gd name="T87" fmla="*/ 16 h 21"/>
                  <a:gd name="T88" fmla="*/ 819 w 933"/>
                  <a:gd name="T89" fmla="*/ 10 h 21"/>
                  <a:gd name="T90" fmla="*/ 840 w 933"/>
                  <a:gd name="T91" fmla="*/ 16 h 21"/>
                  <a:gd name="T92" fmla="*/ 856 w 933"/>
                  <a:gd name="T93" fmla="*/ 16 h 21"/>
                  <a:gd name="T94" fmla="*/ 876 w 933"/>
                  <a:gd name="T95" fmla="*/ 16 h 21"/>
                  <a:gd name="T96" fmla="*/ 892 w 933"/>
                  <a:gd name="T97" fmla="*/ 16 h 21"/>
                  <a:gd name="T98" fmla="*/ 913 w 933"/>
                  <a:gd name="T99" fmla="*/ 16 h 21"/>
                  <a:gd name="T100" fmla="*/ 933 w 933"/>
                  <a:gd name="T101"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1">
                    <a:moveTo>
                      <a:pt x="0" y="10"/>
                    </a:moveTo>
                    <a:lnTo>
                      <a:pt x="21" y="10"/>
                    </a:lnTo>
                    <a:lnTo>
                      <a:pt x="37" y="16"/>
                    </a:lnTo>
                    <a:lnTo>
                      <a:pt x="57" y="16"/>
                    </a:lnTo>
                    <a:lnTo>
                      <a:pt x="73" y="16"/>
                    </a:lnTo>
                    <a:lnTo>
                      <a:pt x="94" y="16"/>
                    </a:lnTo>
                    <a:lnTo>
                      <a:pt x="114" y="16"/>
                    </a:lnTo>
                    <a:lnTo>
                      <a:pt x="130" y="10"/>
                    </a:lnTo>
                    <a:lnTo>
                      <a:pt x="151" y="10"/>
                    </a:lnTo>
                    <a:lnTo>
                      <a:pt x="166" y="10"/>
                    </a:lnTo>
                    <a:lnTo>
                      <a:pt x="187" y="10"/>
                    </a:lnTo>
                    <a:lnTo>
                      <a:pt x="208" y="16"/>
                    </a:lnTo>
                    <a:lnTo>
                      <a:pt x="223" y="10"/>
                    </a:lnTo>
                    <a:lnTo>
                      <a:pt x="244" y="10"/>
                    </a:lnTo>
                    <a:lnTo>
                      <a:pt x="260" y="5"/>
                    </a:lnTo>
                    <a:lnTo>
                      <a:pt x="280" y="10"/>
                    </a:lnTo>
                    <a:lnTo>
                      <a:pt x="301" y="16"/>
                    </a:lnTo>
                    <a:lnTo>
                      <a:pt x="317" y="16"/>
                    </a:lnTo>
                    <a:lnTo>
                      <a:pt x="337" y="16"/>
                    </a:lnTo>
                    <a:lnTo>
                      <a:pt x="353" y="16"/>
                    </a:lnTo>
                    <a:lnTo>
                      <a:pt x="374" y="16"/>
                    </a:lnTo>
                    <a:lnTo>
                      <a:pt x="389" y="16"/>
                    </a:lnTo>
                    <a:lnTo>
                      <a:pt x="410" y="16"/>
                    </a:lnTo>
                    <a:lnTo>
                      <a:pt x="431" y="16"/>
                    </a:lnTo>
                    <a:lnTo>
                      <a:pt x="446" y="16"/>
                    </a:lnTo>
                    <a:lnTo>
                      <a:pt x="467" y="16"/>
                    </a:lnTo>
                    <a:lnTo>
                      <a:pt x="482" y="16"/>
                    </a:lnTo>
                    <a:lnTo>
                      <a:pt x="503" y="16"/>
                    </a:lnTo>
                    <a:lnTo>
                      <a:pt x="524" y="16"/>
                    </a:lnTo>
                    <a:lnTo>
                      <a:pt x="539" y="16"/>
                    </a:lnTo>
                    <a:lnTo>
                      <a:pt x="560" y="16"/>
                    </a:lnTo>
                    <a:lnTo>
                      <a:pt x="576" y="16"/>
                    </a:lnTo>
                    <a:lnTo>
                      <a:pt x="596" y="21"/>
                    </a:lnTo>
                    <a:lnTo>
                      <a:pt x="617" y="21"/>
                    </a:lnTo>
                    <a:lnTo>
                      <a:pt x="633" y="16"/>
                    </a:lnTo>
                    <a:lnTo>
                      <a:pt x="654" y="5"/>
                    </a:lnTo>
                    <a:lnTo>
                      <a:pt x="669" y="5"/>
                    </a:lnTo>
                    <a:lnTo>
                      <a:pt x="690" y="0"/>
                    </a:lnTo>
                    <a:lnTo>
                      <a:pt x="705" y="5"/>
                    </a:lnTo>
                    <a:lnTo>
                      <a:pt x="726" y="10"/>
                    </a:lnTo>
                    <a:lnTo>
                      <a:pt x="747" y="16"/>
                    </a:lnTo>
                    <a:lnTo>
                      <a:pt x="762" y="21"/>
                    </a:lnTo>
                    <a:lnTo>
                      <a:pt x="783" y="16"/>
                    </a:lnTo>
                    <a:lnTo>
                      <a:pt x="799" y="16"/>
                    </a:lnTo>
                    <a:lnTo>
                      <a:pt x="819" y="10"/>
                    </a:lnTo>
                    <a:lnTo>
                      <a:pt x="840" y="16"/>
                    </a:lnTo>
                    <a:lnTo>
                      <a:pt x="856" y="16"/>
                    </a:lnTo>
                    <a:lnTo>
                      <a:pt x="876" y="16"/>
                    </a:lnTo>
                    <a:lnTo>
                      <a:pt x="892" y="16"/>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4" name="Freeform 346"/>
              <p:cNvSpPr>
                <a:spLocks/>
              </p:cNvSpPr>
              <p:nvPr/>
            </p:nvSpPr>
            <p:spPr bwMode="auto">
              <a:xfrm flipH="1">
                <a:off x="3293" y="3195"/>
                <a:ext cx="220" cy="12"/>
              </a:xfrm>
              <a:custGeom>
                <a:avLst/>
                <a:gdLst>
                  <a:gd name="T0" fmla="*/ 0 w 933"/>
                  <a:gd name="T1" fmla="*/ 16 h 37"/>
                  <a:gd name="T2" fmla="*/ 21 w 933"/>
                  <a:gd name="T3" fmla="*/ 16 h 37"/>
                  <a:gd name="T4" fmla="*/ 37 w 933"/>
                  <a:gd name="T5" fmla="*/ 16 h 37"/>
                  <a:gd name="T6" fmla="*/ 57 w 933"/>
                  <a:gd name="T7" fmla="*/ 16 h 37"/>
                  <a:gd name="T8" fmla="*/ 73 w 933"/>
                  <a:gd name="T9" fmla="*/ 11 h 37"/>
                  <a:gd name="T10" fmla="*/ 94 w 933"/>
                  <a:gd name="T11" fmla="*/ 11 h 37"/>
                  <a:gd name="T12" fmla="*/ 114 w 933"/>
                  <a:gd name="T13" fmla="*/ 11 h 37"/>
                  <a:gd name="T14" fmla="*/ 130 w 933"/>
                  <a:gd name="T15" fmla="*/ 11 h 37"/>
                  <a:gd name="T16" fmla="*/ 151 w 933"/>
                  <a:gd name="T17" fmla="*/ 11 h 37"/>
                  <a:gd name="T18" fmla="*/ 166 w 933"/>
                  <a:gd name="T19" fmla="*/ 16 h 37"/>
                  <a:gd name="T20" fmla="*/ 187 w 933"/>
                  <a:gd name="T21" fmla="*/ 11 h 37"/>
                  <a:gd name="T22" fmla="*/ 208 w 933"/>
                  <a:gd name="T23" fmla="*/ 11 h 37"/>
                  <a:gd name="T24" fmla="*/ 223 w 933"/>
                  <a:gd name="T25" fmla="*/ 11 h 37"/>
                  <a:gd name="T26" fmla="*/ 244 w 933"/>
                  <a:gd name="T27" fmla="*/ 11 h 37"/>
                  <a:gd name="T28" fmla="*/ 260 w 933"/>
                  <a:gd name="T29" fmla="*/ 11 h 37"/>
                  <a:gd name="T30" fmla="*/ 280 w 933"/>
                  <a:gd name="T31" fmla="*/ 11 h 37"/>
                  <a:gd name="T32" fmla="*/ 301 w 933"/>
                  <a:gd name="T33" fmla="*/ 11 h 37"/>
                  <a:gd name="T34" fmla="*/ 317 w 933"/>
                  <a:gd name="T35" fmla="*/ 11 h 37"/>
                  <a:gd name="T36" fmla="*/ 337 w 933"/>
                  <a:gd name="T37" fmla="*/ 16 h 37"/>
                  <a:gd name="T38" fmla="*/ 353 w 933"/>
                  <a:gd name="T39" fmla="*/ 16 h 37"/>
                  <a:gd name="T40" fmla="*/ 374 w 933"/>
                  <a:gd name="T41" fmla="*/ 16 h 37"/>
                  <a:gd name="T42" fmla="*/ 389 w 933"/>
                  <a:gd name="T43" fmla="*/ 11 h 37"/>
                  <a:gd name="T44" fmla="*/ 410 w 933"/>
                  <a:gd name="T45" fmla="*/ 11 h 37"/>
                  <a:gd name="T46" fmla="*/ 431 w 933"/>
                  <a:gd name="T47" fmla="*/ 11 h 37"/>
                  <a:gd name="T48" fmla="*/ 446 w 933"/>
                  <a:gd name="T49" fmla="*/ 11 h 37"/>
                  <a:gd name="T50" fmla="*/ 467 w 933"/>
                  <a:gd name="T51" fmla="*/ 6 h 37"/>
                  <a:gd name="T52" fmla="*/ 482 w 933"/>
                  <a:gd name="T53" fmla="*/ 6 h 37"/>
                  <a:gd name="T54" fmla="*/ 503 w 933"/>
                  <a:gd name="T55" fmla="*/ 11 h 37"/>
                  <a:gd name="T56" fmla="*/ 524 w 933"/>
                  <a:gd name="T57" fmla="*/ 6 h 37"/>
                  <a:gd name="T58" fmla="*/ 539 w 933"/>
                  <a:gd name="T59" fmla="*/ 11 h 37"/>
                  <a:gd name="T60" fmla="*/ 560 w 933"/>
                  <a:gd name="T61" fmla="*/ 6 h 37"/>
                  <a:gd name="T62" fmla="*/ 576 w 933"/>
                  <a:gd name="T63" fmla="*/ 6 h 37"/>
                  <a:gd name="T64" fmla="*/ 596 w 933"/>
                  <a:gd name="T65" fmla="*/ 0 h 37"/>
                  <a:gd name="T66" fmla="*/ 617 w 933"/>
                  <a:gd name="T67" fmla="*/ 0 h 37"/>
                  <a:gd name="T68" fmla="*/ 633 w 933"/>
                  <a:gd name="T69" fmla="*/ 6 h 37"/>
                  <a:gd name="T70" fmla="*/ 654 w 933"/>
                  <a:gd name="T71" fmla="*/ 16 h 37"/>
                  <a:gd name="T72" fmla="*/ 669 w 933"/>
                  <a:gd name="T73" fmla="*/ 26 h 37"/>
                  <a:gd name="T74" fmla="*/ 690 w 933"/>
                  <a:gd name="T75" fmla="*/ 26 h 37"/>
                  <a:gd name="T76" fmla="*/ 705 w 933"/>
                  <a:gd name="T77" fmla="*/ 37 h 37"/>
                  <a:gd name="T78" fmla="*/ 726 w 933"/>
                  <a:gd name="T79" fmla="*/ 31 h 37"/>
                  <a:gd name="T80" fmla="*/ 747 w 933"/>
                  <a:gd name="T81" fmla="*/ 26 h 37"/>
                  <a:gd name="T82" fmla="*/ 762 w 933"/>
                  <a:gd name="T83" fmla="*/ 21 h 37"/>
                  <a:gd name="T84" fmla="*/ 783 w 933"/>
                  <a:gd name="T85" fmla="*/ 16 h 37"/>
                  <a:gd name="T86" fmla="*/ 799 w 933"/>
                  <a:gd name="T87" fmla="*/ 16 h 37"/>
                  <a:gd name="T88" fmla="*/ 819 w 933"/>
                  <a:gd name="T89" fmla="*/ 16 h 37"/>
                  <a:gd name="T90" fmla="*/ 840 w 933"/>
                  <a:gd name="T91" fmla="*/ 16 h 37"/>
                  <a:gd name="T92" fmla="*/ 856 w 933"/>
                  <a:gd name="T93" fmla="*/ 16 h 37"/>
                  <a:gd name="T94" fmla="*/ 876 w 933"/>
                  <a:gd name="T95" fmla="*/ 21 h 37"/>
                  <a:gd name="T96" fmla="*/ 892 w 933"/>
                  <a:gd name="T97" fmla="*/ 21 h 37"/>
                  <a:gd name="T98" fmla="*/ 913 w 933"/>
                  <a:gd name="T99" fmla="*/ 16 h 37"/>
                  <a:gd name="T100" fmla="*/ 933 w 933"/>
                  <a:gd name="T101"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37">
                    <a:moveTo>
                      <a:pt x="0" y="16"/>
                    </a:moveTo>
                    <a:lnTo>
                      <a:pt x="21" y="16"/>
                    </a:lnTo>
                    <a:lnTo>
                      <a:pt x="37" y="16"/>
                    </a:lnTo>
                    <a:lnTo>
                      <a:pt x="57" y="16"/>
                    </a:lnTo>
                    <a:lnTo>
                      <a:pt x="73" y="11"/>
                    </a:lnTo>
                    <a:lnTo>
                      <a:pt x="94" y="11"/>
                    </a:lnTo>
                    <a:lnTo>
                      <a:pt x="114" y="11"/>
                    </a:lnTo>
                    <a:lnTo>
                      <a:pt x="130" y="11"/>
                    </a:lnTo>
                    <a:lnTo>
                      <a:pt x="151" y="11"/>
                    </a:lnTo>
                    <a:lnTo>
                      <a:pt x="166" y="16"/>
                    </a:lnTo>
                    <a:lnTo>
                      <a:pt x="187" y="11"/>
                    </a:lnTo>
                    <a:lnTo>
                      <a:pt x="208" y="11"/>
                    </a:lnTo>
                    <a:lnTo>
                      <a:pt x="223" y="11"/>
                    </a:lnTo>
                    <a:lnTo>
                      <a:pt x="244" y="11"/>
                    </a:lnTo>
                    <a:lnTo>
                      <a:pt x="260" y="11"/>
                    </a:lnTo>
                    <a:lnTo>
                      <a:pt x="280" y="11"/>
                    </a:lnTo>
                    <a:lnTo>
                      <a:pt x="301" y="11"/>
                    </a:lnTo>
                    <a:lnTo>
                      <a:pt x="317" y="11"/>
                    </a:lnTo>
                    <a:lnTo>
                      <a:pt x="337" y="16"/>
                    </a:lnTo>
                    <a:lnTo>
                      <a:pt x="353" y="16"/>
                    </a:lnTo>
                    <a:lnTo>
                      <a:pt x="374" y="16"/>
                    </a:lnTo>
                    <a:lnTo>
                      <a:pt x="389" y="11"/>
                    </a:lnTo>
                    <a:lnTo>
                      <a:pt x="410" y="11"/>
                    </a:lnTo>
                    <a:lnTo>
                      <a:pt x="431" y="11"/>
                    </a:lnTo>
                    <a:lnTo>
                      <a:pt x="446" y="11"/>
                    </a:lnTo>
                    <a:lnTo>
                      <a:pt x="467" y="6"/>
                    </a:lnTo>
                    <a:lnTo>
                      <a:pt x="482" y="6"/>
                    </a:lnTo>
                    <a:lnTo>
                      <a:pt x="503" y="11"/>
                    </a:lnTo>
                    <a:lnTo>
                      <a:pt x="524" y="6"/>
                    </a:lnTo>
                    <a:lnTo>
                      <a:pt x="539" y="11"/>
                    </a:lnTo>
                    <a:lnTo>
                      <a:pt x="560" y="6"/>
                    </a:lnTo>
                    <a:lnTo>
                      <a:pt x="576" y="6"/>
                    </a:lnTo>
                    <a:lnTo>
                      <a:pt x="596" y="0"/>
                    </a:lnTo>
                    <a:lnTo>
                      <a:pt x="617" y="0"/>
                    </a:lnTo>
                    <a:lnTo>
                      <a:pt x="633" y="6"/>
                    </a:lnTo>
                    <a:lnTo>
                      <a:pt x="654" y="16"/>
                    </a:lnTo>
                    <a:lnTo>
                      <a:pt x="669" y="26"/>
                    </a:lnTo>
                    <a:lnTo>
                      <a:pt x="690" y="26"/>
                    </a:lnTo>
                    <a:lnTo>
                      <a:pt x="705" y="37"/>
                    </a:lnTo>
                    <a:lnTo>
                      <a:pt x="726" y="31"/>
                    </a:lnTo>
                    <a:lnTo>
                      <a:pt x="747" y="26"/>
                    </a:lnTo>
                    <a:lnTo>
                      <a:pt x="762" y="21"/>
                    </a:lnTo>
                    <a:lnTo>
                      <a:pt x="783" y="16"/>
                    </a:lnTo>
                    <a:lnTo>
                      <a:pt x="799" y="16"/>
                    </a:lnTo>
                    <a:lnTo>
                      <a:pt x="819" y="16"/>
                    </a:lnTo>
                    <a:lnTo>
                      <a:pt x="840" y="16"/>
                    </a:lnTo>
                    <a:lnTo>
                      <a:pt x="856" y="16"/>
                    </a:lnTo>
                    <a:lnTo>
                      <a:pt x="876" y="21"/>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5" name="Freeform 347"/>
              <p:cNvSpPr>
                <a:spLocks/>
              </p:cNvSpPr>
              <p:nvPr/>
            </p:nvSpPr>
            <p:spPr bwMode="auto">
              <a:xfrm flipH="1">
                <a:off x="3293" y="3195"/>
                <a:ext cx="220" cy="12"/>
              </a:xfrm>
              <a:custGeom>
                <a:avLst/>
                <a:gdLst>
                  <a:gd name="T0" fmla="*/ 0 w 933"/>
                  <a:gd name="T1" fmla="*/ 16 h 37"/>
                  <a:gd name="T2" fmla="*/ 21 w 933"/>
                  <a:gd name="T3" fmla="*/ 16 h 37"/>
                  <a:gd name="T4" fmla="*/ 37 w 933"/>
                  <a:gd name="T5" fmla="*/ 16 h 37"/>
                  <a:gd name="T6" fmla="*/ 57 w 933"/>
                  <a:gd name="T7" fmla="*/ 16 h 37"/>
                  <a:gd name="T8" fmla="*/ 73 w 933"/>
                  <a:gd name="T9" fmla="*/ 11 h 37"/>
                  <a:gd name="T10" fmla="*/ 94 w 933"/>
                  <a:gd name="T11" fmla="*/ 11 h 37"/>
                  <a:gd name="T12" fmla="*/ 114 w 933"/>
                  <a:gd name="T13" fmla="*/ 11 h 37"/>
                  <a:gd name="T14" fmla="*/ 130 w 933"/>
                  <a:gd name="T15" fmla="*/ 11 h 37"/>
                  <a:gd name="T16" fmla="*/ 151 w 933"/>
                  <a:gd name="T17" fmla="*/ 11 h 37"/>
                  <a:gd name="T18" fmla="*/ 166 w 933"/>
                  <a:gd name="T19" fmla="*/ 16 h 37"/>
                  <a:gd name="T20" fmla="*/ 187 w 933"/>
                  <a:gd name="T21" fmla="*/ 11 h 37"/>
                  <a:gd name="T22" fmla="*/ 208 w 933"/>
                  <a:gd name="T23" fmla="*/ 11 h 37"/>
                  <a:gd name="T24" fmla="*/ 223 w 933"/>
                  <a:gd name="T25" fmla="*/ 11 h 37"/>
                  <a:gd name="T26" fmla="*/ 244 w 933"/>
                  <a:gd name="T27" fmla="*/ 11 h 37"/>
                  <a:gd name="T28" fmla="*/ 260 w 933"/>
                  <a:gd name="T29" fmla="*/ 11 h 37"/>
                  <a:gd name="T30" fmla="*/ 280 w 933"/>
                  <a:gd name="T31" fmla="*/ 11 h 37"/>
                  <a:gd name="T32" fmla="*/ 301 w 933"/>
                  <a:gd name="T33" fmla="*/ 11 h 37"/>
                  <a:gd name="T34" fmla="*/ 317 w 933"/>
                  <a:gd name="T35" fmla="*/ 11 h 37"/>
                  <a:gd name="T36" fmla="*/ 337 w 933"/>
                  <a:gd name="T37" fmla="*/ 16 h 37"/>
                  <a:gd name="T38" fmla="*/ 353 w 933"/>
                  <a:gd name="T39" fmla="*/ 16 h 37"/>
                  <a:gd name="T40" fmla="*/ 374 w 933"/>
                  <a:gd name="T41" fmla="*/ 16 h 37"/>
                  <a:gd name="T42" fmla="*/ 389 w 933"/>
                  <a:gd name="T43" fmla="*/ 11 h 37"/>
                  <a:gd name="T44" fmla="*/ 410 w 933"/>
                  <a:gd name="T45" fmla="*/ 11 h 37"/>
                  <a:gd name="T46" fmla="*/ 431 w 933"/>
                  <a:gd name="T47" fmla="*/ 11 h 37"/>
                  <a:gd name="T48" fmla="*/ 446 w 933"/>
                  <a:gd name="T49" fmla="*/ 11 h 37"/>
                  <a:gd name="T50" fmla="*/ 467 w 933"/>
                  <a:gd name="T51" fmla="*/ 6 h 37"/>
                  <a:gd name="T52" fmla="*/ 482 w 933"/>
                  <a:gd name="T53" fmla="*/ 6 h 37"/>
                  <a:gd name="T54" fmla="*/ 503 w 933"/>
                  <a:gd name="T55" fmla="*/ 11 h 37"/>
                  <a:gd name="T56" fmla="*/ 524 w 933"/>
                  <a:gd name="T57" fmla="*/ 6 h 37"/>
                  <a:gd name="T58" fmla="*/ 539 w 933"/>
                  <a:gd name="T59" fmla="*/ 11 h 37"/>
                  <a:gd name="T60" fmla="*/ 560 w 933"/>
                  <a:gd name="T61" fmla="*/ 6 h 37"/>
                  <a:gd name="T62" fmla="*/ 576 w 933"/>
                  <a:gd name="T63" fmla="*/ 6 h 37"/>
                  <a:gd name="T64" fmla="*/ 596 w 933"/>
                  <a:gd name="T65" fmla="*/ 0 h 37"/>
                  <a:gd name="T66" fmla="*/ 617 w 933"/>
                  <a:gd name="T67" fmla="*/ 0 h 37"/>
                  <a:gd name="T68" fmla="*/ 633 w 933"/>
                  <a:gd name="T69" fmla="*/ 6 h 37"/>
                  <a:gd name="T70" fmla="*/ 654 w 933"/>
                  <a:gd name="T71" fmla="*/ 16 h 37"/>
                  <a:gd name="T72" fmla="*/ 669 w 933"/>
                  <a:gd name="T73" fmla="*/ 26 h 37"/>
                  <a:gd name="T74" fmla="*/ 690 w 933"/>
                  <a:gd name="T75" fmla="*/ 26 h 37"/>
                  <a:gd name="T76" fmla="*/ 705 w 933"/>
                  <a:gd name="T77" fmla="*/ 37 h 37"/>
                  <a:gd name="T78" fmla="*/ 726 w 933"/>
                  <a:gd name="T79" fmla="*/ 31 h 37"/>
                  <a:gd name="T80" fmla="*/ 747 w 933"/>
                  <a:gd name="T81" fmla="*/ 26 h 37"/>
                  <a:gd name="T82" fmla="*/ 762 w 933"/>
                  <a:gd name="T83" fmla="*/ 21 h 37"/>
                  <a:gd name="T84" fmla="*/ 783 w 933"/>
                  <a:gd name="T85" fmla="*/ 16 h 37"/>
                  <a:gd name="T86" fmla="*/ 799 w 933"/>
                  <a:gd name="T87" fmla="*/ 16 h 37"/>
                  <a:gd name="T88" fmla="*/ 819 w 933"/>
                  <a:gd name="T89" fmla="*/ 16 h 37"/>
                  <a:gd name="T90" fmla="*/ 840 w 933"/>
                  <a:gd name="T91" fmla="*/ 16 h 37"/>
                  <a:gd name="T92" fmla="*/ 856 w 933"/>
                  <a:gd name="T93" fmla="*/ 16 h 37"/>
                  <a:gd name="T94" fmla="*/ 876 w 933"/>
                  <a:gd name="T95" fmla="*/ 21 h 37"/>
                  <a:gd name="T96" fmla="*/ 892 w 933"/>
                  <a:gd name="T97" fmla="*/ 21 h 37"/>
                  <a:gd name="T98" fmla="*/ 913 w 933"/>
                  <a:gd name="T99" fmla="*/ 16 h 37"/>
                  <a:gd name="T100" fmla="*/ 933 w 933"/>
                  <a:gd name="T101" fmla="*/ 1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37">
                    <a:moveTo>
                      <a:pt x="0" y="16"/>
                    </a:moveTo>
                    <a:lnTo>
                      <a:pt x="21" y="16"/>
                    </a:lnTo>
                    <a:lnTo>
                      <a:pt x="37" y="16"/>
                    </a:lnTo>
                    <a:lnTo>
                      <a:pt x="57" y="16"/>
                    </a:lnTo>
                    <a:lnTo>
                      <a:pt x="73" y="11"/>
                    </a:lnTo>
                    <a:lnTo>
                      <a:pt x="94" y="11"/>
                    </a:lnTo>
                    <a:lnTo>
                      <a:pt x="114" y="11"/>
                    </a:lnTo>
                    <a:lnTo>
                      <a:pt x="130" y="11"/>
                    </a:lnTo>
                    <a:lnTo>
                      <a:pt x="151" y="11"/>
                    </a:lnTo>
                    <a:lnTo>
                      <a:pt x="166" y="16"/>
                    </a:lnTo>
                    <a:lnTo>
                      <a:pt x="187" y="11"/>
                    </a:lnTo>
                    <a:lnTo>
                      <a:pt x="208" y="11"/>
                    </a:lnTo>
                    <a:lnTo>
                      <a:pt x="223" y="11"/>
                    </a:lnTo>
                    <a:lnTo>
                      <a:pt x="244" y="11"/>
                    </a:lnTo>
                    <a:lnTo>
                      <a:pt x="260" y="11"/>
                    </a:lnTo>
                    <a:lnTo>
                      <a:pt x="280" y="11"/>
                    </a:lnTo>
                    <a:lnTo>
                      <a:pt x="301" y="11"/>
                    </a:lnTo>
                    <a:lnTo>
                      <a:pt x="317" y="11"/>
                    </a:lnTo>
                    <a:lnTo>
                      <a:pt x="337" y="16"/>
                    </a:lnTo>
                    <a:lnTo>
                      <a:pt x="353" y="16"/>
                    </a:lnTo>
                    <a:lnTo>
                      <a:pt x="374" y="16"/>
                    </a:lnTo>
                    <a:lnTo>
                      <a:pt x="389" y="11"/>
                    </a:lnTo>
                    <a:lnTo>
                      <a:pt x="410" y="11"/>
                    </a:lnTo>
                    <a:lnTo>
                      <a:pt x="431" y="11"/>
                    </a:lnTo>
                    <a:lnTo>
                      <a:pt x="446" y="11"/>
                    </a:lnTo>
                    <a:lnTo>
                      <a:pt x="467" y="6"/>
                    </a:lnTo>
                    <a:lnTo>
                      <a:pt x="482" y="6"/>
                    </a:lnTo>
                    <a:lnTo>
                      <a:pt x="503" y="11"/>
                    </a:lnTo>
                    <a:lnTo>
                      <a:pt x="524" y="6"/>
                    </a:lnTo>
                    <a:lnTo>
                      <a:pt x="539" y="11"/>
                    </a:lnTo>
                    <a:lnTo>
                      <a:pt x="560" y="6"/>
                    </a:lnTo>
                    <a:lnTo>
                      <a:pt x="576" y="6"/>
                    </a:lnTo>
                    <a:lnTo>
                      <a:pt x="596" y="0"/>
                    </a:lnTo>
                    <a:lnTo>
                      <a:pt x="617" y="0"/>
                    </a:lnTo>
                    <a:lnTo>
                      <a:pt x="633" y="6"/>
                    </a:lnTo>
                    <a:lnTo>
                      <a:pt x="654" y="16"/>
                    </a:lnTo>
                    <a:lnTo>
                      <a:pt x="669" y="26"/>
                    </a:lnTo>
                    <a:lnTo>
                      <a:pt x="690" y="26"/>
                    </a:lnTo>
                    <a:lnTo>
                      <a:pt x="705" y="37"/>
                    </a:lnTo>
                    <a:lnTo>
                      <a:pt x="726" y="31"/>
                    </a:lnTo>
                    <a:lnTo>
                      <a:pt x="747" y="26"/>
                    </a:lnTo>
                    <a:lnTo>
                      <a:pt x="762" y="21"/>
                    </a:lnTo>
                    <a:lnTo>
                      <a:pt x="783" y="16"/>
                    </a:lnTo>
                    <a:lnTo>
                      <a:pt x="799" y="16"/>
                    </a:lnTo>
                    <a:lnTo>
                      <a:pt x="819" y="16"/>
                    </a:lnTo>
                    <a:lnTo>
                      <a:pt x="840" y="16"/>
                    </a:lnTo>
                    <a:lnTo>
                      <a:pt x="856" y="16"/>
                    </a:lnTo>
                    <a:lnTo>
                      <a:pt x="876" y="21"/>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6" name="Freeform 348"/>
              <p:cNvSpPr>
                <a:spLocks/>
              </p:cNvSpPr>
              <p:nvPr/>
            </p:nvSpPr>
            <p:spPr bwMode="auto">
              <a:xfrm flipH="1">
                <a:off x="3293" y="3098"/>
                <a:ext cx="220" cy="21"/>
              </a:xfrm>
              <a:custGeom>
                <a:avLst/>
                <a:gdLst>
                  <a:gd name="T0" fmla="*/ 0 w 933"/>
                  <a:gd name="T1" fmla="*/ 26 h 62"/>
                  <a:gd name="T2" fmla="*/ 21 w 933"/>
                  <a:gd name="T3" fmla="*/ 26 h 62"/>
                  <a:gd name="T4" fmla="*/ 37 w 933"/>
                  <a:gd name="T5" fmla="*/ 31 h 62"/>
                  <a:gd name="T6" fmla="*/ 57 w 933"/>
                  <a:gd name="T7" fmla="*/ 26 h 62"/>
                  <a:gd name="T8" fmla="*/ 73 w 933"/>
                  <a:gd name="T9" fmla="*/ 26 h 62"/>
                  <a:gd name="T10" fmla="*/ 94 w 933"/>
                  <a:gd name="T11" fmla="*/ 26 h 62"/>
                  <a:gd name="T12" fmla="*/ 114 w 933"/>
                  <a:gd name="T13" fmla="*/ 26 h 62"/>
                  <a:gd name="T14" fmla="*/ 130 w 933"/>
                  <a:gd name="T15" fmla="*/ 26 h 62"/>
                  <a:gd name="T16" fmla="*/ 151 w 933"/>
                  <a:gd name="T17" fmla="*/ 26 h 62"/>
                  <a:gd name="T18" fmla="*/ 166 w 933"/>
                  <a:gd name="T19" fmla="*/ 21 h 62"/>
                  <a:gd name="T20" fmla="*/ 187 w 933"/>
                  <a:gd name="T21" fmla="*/ 16 h 62"/>
                  <a:gd name="T22" fmla="*/ 208 w 933"/>
                  <a:gd name="T23" fmla="*/ 16 h 62"/>
                  <a:gd name="T24" fmla="*/ 223 w 933"/>
                  <a:gd name="T25" fmla="*/ 21 h 62"/>
                  <a:gd name="T26" fmla="*/ 244 w 933"/>
                  <a:gd name="T27" fmla="*/ 21 h 62"/>
                  <a:gd name="T28" fmla="*/ 260 w 933"/>
                  <a:gd name="T29" fmla="*/ 26 h 62"/>
                  <a:gd name="T30" fmla="*/ 280 w 933"/>
                  <a:gd name="T31" fmla="*/ 26 h 62"/>
                  <a:gd name="T32" fmla="*/ 301 w 933"/>
                  <a:gd name="T33" fmla="*/ 26 h 62"/>
                  <a:gd name="T34" fmla="*/ 317 w 933"/>
                  <a:gd name="T35" fmla="*/ 21 h 62"/>
                  <a:gd name="T36" fmla="*/ 337 w 933"/>
                  <a:gd name="T37" fmla="*/ 21 h 62"/>
                  <a:gd name="T38" fmla="*/ 353 w 933"/>
                  <a:gd name="T39" fmla="*/ 16 h 62"/>
                  <a:gd name="T40" fmla="*/ 374 w 933"/>
                  <a:gd name="T41" fmla="*/ 16 h 62"/>
                  <a:gd name="T42" fmla="*/ 389 w 933"/>
                  <a:gd name="T43" fmla="*/ 21 h 62"/>
                  <a:gd name="T44" fmla="*/ 410 w 933"/>
                  <a:gd name="T45" fmla="*/ 16 h 62"/>
                  <a:gd name="T46" fmla="*/ 431 w 933"/>
                  <a:gd name="T47" fmla="*/ 10 h 62"/>
                  <a:gd name="T48" fmla="*/ 446 w 933"/>
                  <a:gd name="T49" fmla="*/ 10 h 62"/>
                  <a:gd name="T50" fmla="*/ 467 w 933"/>
                  <a:gd name="T51" fmla="*/ 10 h 62"/>
                  <a:gd name="T52" fmla="*/ 482 w 933"/>
                  <a:gd name="T53" fmla="*/ 10 h 62"/>
                  <a:gd name="T54" fmla="*/ 503 w 933"/>
                  <a:gd name="T55" fmla="*/ 10 h 62"/>
                  <a:gd name="T56" fmla="*/ 524 w 933"/>
                  <a:gd name="T57" fmla="*/ 5 h 62"/>
                  <a:gd name="T58" fmla="*/ 539 w 933"/>
                  <a:gd name="T59" fmla="*/ 5 h 62"/>
                  <a:gd name="T60" fmla="*/ 560 w 933"/>
                  <a:gd name="T61" fmla="*/ 5 h 62"/>
                  <a:gd name="T62" fmla="*/ 576 w 933"/>
                  <a:gd name="T63" fmla="*/ 0 h 62"/>
                  <a:gd name="T64" fmla="*/ 596 w 933"/>
                  <a:gd name="T65" fmla="*/ 0 h 62"/>
                  <a:gd name="T66" fmla="*/ 617 w 933"/>
                  <a:gd name="T67" fmla="*/ 5 h 62"/>
                  <a:gd name="T68" fmla="*/ 633 w 933"/>
                  <a:gd name="T69" fmla="*/ 10 h 62"/>
                  <a:gd name="T70" fmla="*/ 654 w 933"/>
                  <a:gd name="T71" fmla="*/ 31 h 62"/>
                  <a:gd name="T72" fmla="*/ 669 w 933"/>
                  <a:gd name="T73" fmla="*/ 52 h 62"/>
                  <a:gd name="T74" fmla="*/ 690 w 933"/>
                  <a:gd name="T75" fmla="*/ 57 h 62"/>
                  <a:gd name="T76" fmla="*/ 705 w 933"/>
                  <a:gd name="T77" fmla="*/ 62 h 62"/>
                  <a:gd name="T78" fmla="*/ 726 w 933"/>
                  <a:gd name="T79" fmla="*/ 57 h 62"/>
                  <a:gd name="T80" fmla="*/ 747 w 933"/>
                  <a:gd name="T81" fmla="*/ 47 h 62"/>
                  <a:gd name="T82" fmla="*/ 762 w 933"/>
                  <a:gd name="T83" fmla="*/ 42 h 62"/>
                  <a:gd name="T84" fmla="*/ 783 w 933"/>
                  <a:gd name="T85" fmla="*/ 42 h 62"/>
                  <a:gd name="T86" fmla="*/ 799 w 933"/>
                  <a:gd name="T87" fmla="*/ 36 h 62"/>
                  <a:gd name="T88" fmla="*/ 819 w 933"/>
                  <a:gd name="T89" fmla="*/ 31 h 62"/>
                  <a:gd name="T90" fmla="*/ 840 w 933"/>
                  <a:gd name="T91" fmla="*/ 31 h 62"/>
                  <a:gd name="T92" fmla="*/ 856 w 933"/>
                  <a:gd name="T93" fmla="*/ 31 h 62"/>
                  <a:gd name="T94" fmla="*/ 876 w 933"/>
                  <a:gd name="T95" fmla="*/ 31 h 62"/>
                  <a:gd name="T96" fmla="*/ 892 w 933"/>
                  <a:gd name="T97" fmla="*/ 31 h 62"/>
                  <a:gd name="T98" fmla="*/ 913 w 933"/>
                  <a:gd name="T99" fmla="*/ 31 h 62"/>
                  <a:gd name="T100" fmla="*/ 933 w 933"/>
                  <a:gd name="T101"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2">
                    <a:moveTo>
                      <a:pt x="0" y="26"/>
                    </a:moveTo>
                    <a:lnTo>
                      <a:pt x="21" y="26"/>
                    </a:lnTo>
                    <a:lnTo>
                      <a:pt x="37" y="31"/>
                    </a:lnTo>
                    <a:lnTo>
                      <a:pt x="57" y="26"/>
                    </a:lnTo>
                    <a:lnTo>
                      <a:pt x="73" y="26"/>
                    </a:lnTo>
                    <a:lnTo>
                      <a:pt x="94" y="26"/>
                    </a:lnTo>
                    <a:lnTo>
                      <a:pt x="114" y="26"/>
                    </a:lnTo>
                    <a:lnTo>
                      <a:pt x="130" y="26"/>
                    </a:lnTo>
                    <a:lnTo>
                      <a:pt x="151" y="26"/>
                    </a:lnTo>
                    <a:lnTo>
                      <a:pt x="166" y="21"/>
                    </a:lnTo>
                    <a:lnTo>
                      <a:pt x="187" y="16"/>
                    </a:lnTo>
                    <a:lnTo>
                      <a:pt x="208" y="16"/>
                    </a:lnTo>
                    <a:lnTo>
                      <a:pt x="223" y="21"/>
                    </a:lnTo>
                    <a:lnTo>
                      <a:pt x="244" y="21"/>
                    </a:lnTo>
                    <a:lnTo>
                      <a:pt x="260" y="26"/>
                    </a:lnTo>
                    <a:lnTo>
                      <a:pt x="280" y="26"/>
                    </a:lnTo>
                    <a:lnTo>
                      <a:pt x="301" y="26"/>
                    </a:lnTo>
                    <a:lnTo>
                      <a:pt x="317" y="21"/>
                    </a:lnTo>
                    <a:lnTo>
                      <a:pt x="337" y="21"/>
                    </a:lnTo>
                    <a:lnTo>
                      <a:pt x="353" y="16"/>
                    </a:lnTo>
                    <a:lnTo>
                      <a:pt x="374" y="16"/>
                    </a:lnTo>
                    <a:lnTo>
                      <a:pt x="389" y="21"/>
                    </a:lnTo>
                    <a:lnTo>
                      <a:pt x="410" y="16"/>
                    </a:lnTo>
                    <a:lnTo>
                      <a:pt x="431" y="10"/>
                    </a:lnTo>
                    <a:lnTo>
                      <a:pt x="446" y="10"/>
                    </a:lnTo>
                    <a:lnTo>
                      <a:pt x="467" y="10"/>
                    </a:lnTo>
                    <a:lnTo>
                      <a:pt x="482" y="10"/>
                    </a:lnTo>
                    <a:lnTo>
                      <a:pt x="503" y="10"/>
                    </a:lnTo>
                    <a:lnTo>
                      <a:pt x="524" y="5"/>
                    </a:lnTo>
                    <a:lnTo>
                      <a:pt x="539" y="5"/>
                    </a:lnTo>
                    <a:lnTo>
                      <a:pt x="560" y="5"/>
                    </a:lnTo>
                    <a:lnTo>
                      <a:pt x="576" y="0"/>
                    </a:lnTo>
                    <a:lnTo>
                      <a:pt x="596" y="0"/>
                    </a:lnTo>
                    <a:lnTo>
                      <a:pt x="617" y="5"/>
                    </a:lnTo>
                    <a:lnTo>
                      <a:pt x="633" y="10"/>
                    </a:lnTo>
                    <a:lnTo>
                      <a:pt x="654" y="31"/>
                    </a:lnTo>
                    <a:lnTo>
                      <a:pt x="669" y="52"/>
                    </a:lnTo>
                    <a:lnTo>
                      <a:pt x="690" y="57"/>
                    </a:lnTo>
                    <a:lnTo>
                      <a:pt x="705" y="62"/>
                    </a:lnTo>
                    <a:lnTo>
                      <a:pt x="726" y="57"/>
                    </a:lnTo>
                    <a:lnTo>
                      <a:pt x="747" y="47"/>
                    </a:lnTo>
                    <a:lnTo>
                      <a:pt x="762" y="42"/>
                    </a:lnTo>
                    <a:lnTo>
                      <a:pt x="783" y="42"/>
                    </a:lnTo>
                    <a:lnTo>
                      <a:pt x="799" y="36"/>
                    </a:lnTo>
                    <a:lnTo>
                      <a:pt x="819" y="31"/>
                    </a:lnTo>
                    <a:lnTo>
                      <a:pt x="840" y="31"/>
                    </a:lnTo>
                    <a:lnTo>
                      <a:pt x="856" y="31"/>
                    </a:lnTo>
                    <a:lnTo>
                      <a:pt x="876" y="31"/>
                    </a:lnTo>
                    <a:lnTo>
                      <a:pt x="892" y="31"/>
                    </a:lnTo>
                    <a:lnTo>
                      <a:pt x="913" y="31"/>
                    </a:lnTo>
                    <a:lnTo>
                      <a:pt x="933"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7" name="Freeform 349"/>
              <p:cNvSpPr>
                <a:spLocks/>
              </p:cNvSpPr>
              <p:nvPr/>
            </p:nvSpPr>
            <p:spPr bwMode="auto">
              <a:xfrm flipH="1">
                <a:off x="3293" y="3098"/>
                <a:ext cx="220" cy="21"/>
              </a:xfrm>
              <a:custGeom>
                <a:avLst/>
                <a:gdLst>
                  <a:gd name="T0" fmla="*/ 0 w 933"/>
                  <a:gd name="T1" fmla="*/ 26 h 62"/>
                  <a:gd name="T2" fmla="*/ 21 w 933"/>
                  <a:gd name="T3" fmla="*/ 26 h 62"/>
                  <a:gd name="T4" fmla="*/ 37 w 933"/>
                  <a:gd name="T5" fmla="*/ 31 h 62"/>
                  <a:gd name="T6" fmla="*/ 57 w 933"/>
                  <a:gd name="T7" fmla="*/ 26 h 62"/>
                  <a:gd name="T8" fmla="*/ 73 w 933"/>
                  <a:gd name="T9" fmla="*/ 26 h 62"/>
                  <a:gd name="T10" fmla="*/ 94 w 933"/>
                  <a:gd name="T11" fmla="*/ 26 h 62"/>
                  <a:gd name="T12" fmla="*/ 114 w 933"/>
                  <a:gd name="T13" fmla="*/ 26 h 62"/>
                  <a:gd name="T14" fmla="*/ 130 w 933"/>
                  <a:gd name="T15" fmla="*/ 26 h 62"/>
                  <a:gd name="T16" fmla="*/ 151 w 933"/>
                  <a:gd name="T17" fmla="*/ 26 h 62"/>
                  <a:gd name="T18" fmla="*/ 166 w 933"/>
                  <a:gd name="T19" fmla="*/ 21 h 62"/>
                  <a:gd name="T20" fmla="*/ 187 w 933"/>
                  <a:gd name="T21" fmla="*/ 16 h 62"/>
                  <a:gd name="T22" fmla="*/ 208 w 933"/>
                  <a:gd name="T23" fmla="*/ 16 h 62"/>
                  <a:gd name="T24" fmla="*/ 223 w 933"/>
                  <a:gd name="T25" fmla="*/ 21 h 62"/>
                  <a:gd name="T26" fmla="*/ 244 w 933"/>
                  <a:gd name="T27" fmla="*/ 21 h 62"/>
                  <a:gd name="T28" fmla="*/ 260 w 933"/>
                  <a:gd name="T29" fmla="*/ 26 h 62"/>
                  <a:gd name="T30" fmla="*/ 280 w 933"/>
                  <a:gd name="T31" fmla="*/ 26 h 62"/>
                  <a:gd name="T32" fmla="*/ 301 w 933"/>
                  <a:gd name="T33" fmla="*/ 26 h 62"/>
                  <a:gd name="T34" fmla="*/ 317 w 933"/>
                  <a:gd name="T35" fmla="*/ 21 h 62"/>
                  <a:gd name="T36" fmla="*/ 337 w 933"/>
                  <a:gd name="T37" fmla="*/ 21 h 62"/>
                  <a:gd name="T38" fmla="*/ 353 w 933"/>
                  <a:gd name="T39" fmla="*/ 16 h 62"/>
                  <a:gd name="T40" fmla="*/ 374 w 933"/>
                  <a:gd name="T41" fmla="*/ 16 h 62"/>
                  <a:gd name="T42" fmla="*/ 389 w 933"/>
                  <a:gd name="T43" fmla="*/ 21 h 62"/>
                  <a:gd name="T44" fmla="*/ 410 w 933"/>
                  <a:gd name="T45" fmla="*/ 16 h 62"/>
                  <a:gd name="T46" fmla="*/ 431 w 933"/>
                  <a:gd name="T47" fmla="*/ 10 h 62"/>
                  <a:gd name="T48" fmla="*/ 446 w 933"/>
                  <a:gd name="T49" fmla="*/ 10 h 62"/>
                  <a:gd name="T50" fmla="*/ 467 w 933"/>
                  <a:gd name="T51" fmla="*/ 10 h 62"/>
                  <a:gd name="T52" fmla="*/ 482 w 933"/>
                  <a:gd name="T53" fmla="*/ 10 h 62"/>
                  <a:gd name="T54" fmla="*/ 503 w 933"/>
                  <a:gd name="T55" fmla="*/ 10 h 62"/>
                  <a:gd name="T56" fmla="*/ 524 w 933"/>
                  <a:gd name="T57" fmla="*/ 5 h 62"/>
                  <a:gd name="T58" fmla="*/ 539 w 933"/>
                  <a:gd name="T59" fmla="*/ 5 h 62"/>
                  <a:gd name="T60" fmla="*/ 560 w 933"/>
                  <a:gd name="T61" fmla="*/ 5 h 62"/>
                  <a:gd name="T62" fmla="*/ 576 w 933"/>
                  <a:gd name="T63" fmla="*/ 0 h 62"/>
                  <a:gd name="T64" fmla="*/ 596 w 933"/>
                  <a:gd name="T65" fmla="*/ 0 h 62"/>
                  <a:gd name="T66" fmla="*/ 617 w 933"/>
                  <a:gd name="T67" fmla="*/ 5 h 62"/>
                  <a:gd name="T68" fmla="*/ 633 w 933"/>
                  <a:gd name="T69" fmla="*/ 10 h 62"/>
                  <a:gd name="T70" fmla="*/ 654 w 933"/>
                  <a:gd name="T71" fmla="*/ 31 h 62"/>
                  <a:gd name="T72" fmla="*/ 669 w 933"/>
                  <a:gd name="T73" fmla="*/ 52 h 62"/>
                  <a:gd name="T74" fmla="*/ 690 w 933"/>
                  <a:gd name="T75" fmla="*/ 57 h 62"/>
                  <a:gd name="T76" fmla="*/ 705 w 933"/>
                  <a:gd name="T77" fmla="*/ 62 h 62"/>
                  <a:gd name="T78" fmla="*/ 726 w 933"/>
                  <a:gd name="T79" fmla="*/ 57 h 62"/>
                  <a:gd name="T80" fmla="*/ 747 w 933"/>
                  <a:gd name="T81" fmla="*/ 47 h 62"/>
                  <a:gd name="T82" fmla="*/ 762 w 933"/>
                  <a:gd name="T83" fmla="*/ 42 h 62"/>
                  <a:gd name="T84" fmla="*/ 783 w 933"/>
                  <a:gd name="T85" fmla="*/ 42 h 62"/>
                  <a:gd name="T86" fmla="*/ 799 w 933"/>
                  <a:gd name="T87" fmla="*/ 36 h 62"/>
                  <a:gd name="T88" fmla="*/ 819 w 933"/>
                  <a:gd name="T89" fmla="*/ 31 h 62"/>
                  <a:gd name="T90" fmla="*/ 840 w 933"/>
                  <a:gd name="T91" fmla="*/ 31 h 62"/>
                  <a:gd name="T92" fmla="*/ 856 w 933"/>
                  <a:gd name="T93" fmla="*/ 31 h 62"/>
                  <a:gd name="T94" fmla="*/ 876 w 933"/>
                  <a:gd name="T95" fmla="*/ 31 h 62"/>
                  <a:gd name="T96" fmla="*/ 892 w 933"/>
                  <a:gd name="T97" fmla="*/ 31 h 62"/>
                  <a:gd name="T98" fmla="*/ 913 w 933"/>
                  <a:gd name="T99" fmla="*/ 31 h 62"/>
                  <a:gd name="T100" fmla="*/ 933 w 933"/>
                  <a:gd name="T101"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62">
                    <a:moveTo>
                      <a:pt x="0" y="26"/>
                    </a:moveTo>
                    <a:lnTo>
                      <a:pt x="21" y="26"/>
                    </a:lnTo>
                    <a:lnTo>
                      <a:pt x="37" y="31"/>
                    </a:lnTo>
                    <a:lnTo>
                      <a:pt x="57" y="26"/>
                    </a:lnTo>
                    <a:lnTo>
                      <a:pt x="73" y="26"/>
                    </a:lnTo>
                    <a:lnTo>
                      <a:pt x="94" y="26"/>
                    </a:lnTo>
                    <a:lnTo>
                      <a:pt x="114" y="26"/>
                    </a:lnTo>
                    <a:lnTo>
                      <a:pt x="130" y="26"/>
                    </a:lnTo>
                    <a:lnTo>
                      <a:pt x="151" y="26"/>
                    </a:lnTo>
                    <a:lnTo>
                      <a:pt x="166" y="21"/>
                    </a:lnTo>
                    <a:lnTo>
                      <a:pt x="187" y="16"/>
                    </a:lnTo>
                    <a:lnTo>
                      <a:pt x="208" y="16"/>
                    </a:lnTo>
                    <a:lnTo>
                      <a:pt x="223" y="21"/>
                    </a:lnTo>
                    <a:lnTo>
                      <a:pt x="244" y="21"/>
                    </a:lnTo>
                    <a:lnTo>
                      <a:pt x="260" y="26"/>
                    </a:lnTo>
                    <a:lnTo>
                      <a:pt x="280" y="26"/>
                    </a:lnTo>
                    <a:lnTo>
                      <a:pt x="301" y="26"/>
                    </a:lnTo>
                    <a:lnTo>
                      <a:pt x="317" y="21"/>
                    </a:lnTo>
                    <a:lnTo>
                      <a:pt x="337" y="21"/>
                    </a:lnTo>
                    <a:lnTo>
                      <a:pt x="353" y="16"/>
                    </a:lnTo>
                    <a:lnTo>
                      <a:pt x="374" y="16"/>
                    </a:lnTo>
                    <a:lnTo>
                      <a:pt x="389" y="21"/>
                    </a:lnTo>
                    <a:lnTo>
                      <a:pt x="410" y="16"/>
                    </a:lnTo>
                    <a:lnTo>
                      <a:pt x="431" y="10"/>
                    </a:lnTo>
                    <a:lnTo>
                      <a:pt x="446" y="10"/>
                    </a:lnTo>
                    <a:lnTo>
                      <a:pt x="467" y="10"/>
                    </a:lnTo>
                    <a:lnTo>
                      <a:pt x="482" y="10"/>
                    </a:lnTo>
                    <a:lnTo>
                      <a:pt x="503" y="10"/>
                    </a:lnTo>
                    <a:lnTo>
                      <a:pt x="524" y="5"/>
                    </a:lnTo>
                    <a:lnTo>
                      <a:pt x="539" y="5"/>
                    </a:lnTo>
                    <a:lnTo>
                      <a:pt x="560" y="5"/>
                    </a:lnTo>
                    <a:lnTo>
                      <a:pt x="576" y="0"/>
                    </a:lnTo>
                    <a:lnTo>
                      <a:pt x="596" y="0"/>
                    </a:lnTo>
                    <a:lnTo>
                      <a:pt x="617" y="5"/>
                    </a:lnTo>
                    <a:lnTo>
                      <a:pt x="633" y="10"/>
                    </a:lnTo>
                    <a:lnTo>
                      <a:pt x="654" y="31"/>
                    </a:lnTo>
                    <a:lnTo>
                      <a:pt x="669" y="52"/>
                    </a:lnTo>
                    <a:lnTo>
                      <a:pt x="690" y="57"/>
                    </a:lnTo>
                    <a:lnTo>
                      <a:pt x="705" y="62"/>
                    </a:lnTo>
                    <a:lnTo>
                      <a:pt x="726" y="57"/>
                    </a:lnTo>
                    <a:lnTo>
                      <a:pt x="747" y="47"/>
                    </a:lnTo>
                    <a:lnTo>
                      <a:pt x="762" y="42"/>
                    </a:lnTo>
                    <a:lnTo>
                      <a:pt x="783" y="42"/>
                    </a:lnTo>
                    <a:lnTo>
                      <a:pt x="799" y="36"/>
                    </a:lnTo>
                    <a:lnTo>
                      <a:pt x="819" y="31"/>
                    </a:lnTo>
                    <a:lnTo>
                      <a:pt x="840" y="31"/>
                    </a:lnTo>
                    <a:lnTo>
                      <a:pt x="856" y="31"/>
                    </a:lnTo>
                    <a:lnTo>
                      <a:pt x="876" y="31"/>
                    </a:lnTo>
                    <a:lnTo>
                      <a:pt x="892" y="31"/>
                    </a:lnTo>
                    <a:lnTo>
                      <a:pt x="913" y="31"/>
                    </a:lnTo>
                    <a:lnTo>
                      <a:pt x="933"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8" name="Freeform 350"/>
              <p:cNvSpPr>
                <a:spLocks/>
              </p:cNvSpPr>
              <p:nvPr/>
            </p:nvSpPr>
            <p:spPr bwMode="auto">
              <a:xfrm flipH="1">
                <a:off x="3293" y="3004"/>
                <a:ext cx="220" cy="25"/>
              </a:xfrm>
              <a:custGeom>
                <a:avLst/>
                <a:gdLst>
                  <a:gd name="T0" fmla="*/ 0 w 933"/>
                  <a:gd name="T1" fmla="*/ 31 h 73"/>
                  <a:gd name="T2" fmla="*/ 21 w 933"/>
                  <a:gd name="T3" fmla="*/ 21 h 73"/>
                  <a:gd name="T4" fmla="*/ 37 w 933"/>
                  <a:gd name="T5" fmla="*/ 26 h 73"/>
                  <a:gd name="T6" fmla="*/ 57 w 933"/>
                  <a:gd name="T7" fmla="*/ 31 h 73"/>
                  <a:gd name="T8" fmla="*/ 73 w 933"/>
                  <a:gd name="T9" fmla="*/ 26 h 73"/>
                  <a:gd name="T10" fmla="*/ 94 w 933"/>
                  <a:gd name="T11" fmla="*/ 26 h 73"/>
                  <a:gd name="T12" fmla="*/ 114 w 933"/>
                  <a:gd name="T13" fmla="*/ 26 h 73"/>
                  <a:gd name="T14" fmla="*/ 130 w 933"/>
                  <a:gd name="T15" fmla="*/ 21 h 73"/>
                  <a:gd name="T16" fmla="*/ 151 w 933"/>
                  <a:gd name="T17" fmla="*/ 26 h 73"/>
                  <a:gd name="T18" fmla="*/ 166 w 933"/>
                  <a:gd name="T19" fmla="*/ 26 h 73"/>
                  <a:gd name="T20" fmla="*/ 187 w 933"/>
                  <a:gd name="T21" fmla="*/ 31 h 73"/>
                  <a:gd name="T22" fmla="*/ 208 w 933"/>
                  <a:gd name="T23" fmla="*/ 31 h 73"/>
                  <a:gd name="T24" fmla="*/ 223 w 933"/>
                  <a:gd name="T25" fmla="*/ 31 h 73"/>
                  <a:gd name="T26" fmla="*/ 244 w 933"/>
                  <a:gd name="T27" fmla="*/ 31 h 73"/>
                  <a:gd name="T28" fmla="*/ 260 w 933"/>
                  <a:gd name="T29" fmla="*/ 31 h 73"/>
                  <a:gd name="T30" fmla="*/ 280 w 933"/>
                  <a:gd name="T31" fmla="*/ 26 h 73"/>
                  <a:gd name="T32" fmla="*/ 301 w 933"/>
                  <a:gd name="T33" fmla="*/ 21 h 73"/>
                  <a:gd name="T34" fmla="*/ 317 w 933"/>
                  <a:gd name="T35" fmla="*/ 16 h 73"/>
                  <a:gd name="T36" fmla="*/ 337 w 933"/>
                  <a:gd name="T37" fmla="*/ 21 h 73"/>
                  <a:gd name="T38" fmla="*/ 353 w 933"/>
                  <a:gd name="T39" fmla="*/ 21 h 73"/>
                  <a:gd name="T40" fmla="*/ 374 w 933"/>
                  <a:gd name="T41" fmla="*/ 16 h 73"/>
                  <a:gd name="T42" fmla="*/ 389 w 933"/>
                  <a:gd name="T43" fmla="*/ 16 h 73"/>
                  <a:gd name="T44" fmla="*/ 410 w 933"/>
                  <a:gd name="T45" fmla="*/ 11 h 73"/>
                  <a:gd name="T46" fmla="*/ 431 w 933"/>
                  <a:gd name="T47" fmla="*/ 11 h 73"/>
                  <a:gd name="T48" fmla="*/ 446 w 933"/>
                  <a:gd name="T49" fmla="*/ 0 h 73"/>
                  <a:gd name="T50" fmla="*/ 467 w 933"/>
                  <a:gd name="T51" fmla="*/ 5 h 73"/>
                  <a:gd name="T52" fmla="*/ 482 w 933"/>
                  <a:gd name="T53" fmla="*/ 0 h 73"/>
                  <a:gd name="T54" fmla="*/ 503 w 933"/>
                  <a:gd name="T55" fmla="*/ 0 h 73"/>
                  <a:gd name="T56" fmla="*/ 524 w 933"/>
                  <a:gd name="T57" fmla="*/ 11 h 73"/>
                  <a:gd name="T58" fmla="*/ 539 w 933"/>
                  <a:gd name="T59" fmla="*/ 5 h 73"/>
                  <a:gd name="T60" fmla="*/ 560 w 933"/>
                  <a:gd name="T61" fmla="*/ 11 h 73"/>
                  <a:gd name="T62" fmla="*/ 576 w 933"/>
                  <a:gd name="T63" fmla="*/ 11 h 73"/>
                  <a:gd name="T64" fmla="*/ 596 w 933"/>
                  <a:gd name="T65" fmla="*/ 16 h 73"/>
                  <a:gd name="T66" fmla="*/ 617 w 933"/>
                  <a:gd name="T67" fmla="*/ 26 h 73"/>
                  <a:gd name="T68" fmla="*/ 633 w 933"/>
                  <a:gd name="T69" fmla="*/ 47 h 73"/>
                  <a:gd name="T70" fmla="*/ 654 w 933"/>
                  <a:gd name="T71" fmla="*/ 57 h 73"/>
                  <a:gd name="T72" fmla="*/ 669 w 933"/>
                  <a:gd name="T73" fmla="*/ 68 h 73"/>
                  <a:gd name="T74" fmla="*/ 690 w 933"/>
                  <a:gd name="T75" fmla="*/ 73 h 73"/>
                  <a:gd name="T76" fmla="*/ 705 w 933"/>
                  <a:gd name="T77" fmla="*/ 68 h 73"/>
                  <a:gd name="T78" fmla="*/ 726 w 933"/>
                  <a:gd name="T79" fmla="*/ 73 h 73"/>
                  <a:gd name="T80" fmla="*/ 747 w 933"/>
                  <a:gd name="T81" fmla="*/ 57 h 73"/>
                  <a:gd name="T82" fmla="*/ 762 w 933"/>
                  <a:gd name="T83" fmla="*/ 52 h 73"/>
                  <a:gd name="T84" fmla="*/ 783 w 933"/>
                  <a:gd name="T85" fmla="*/ 42 h 73"/>
                  <a:gd name="T86" fmla="*/ 799 w 933"/>
                  <a:gd name="T87" fmla="*/ 42 h 73"/>
                  <a:gd name="T88" fmla="*/ 819 w 933"/>
                  <a:gd name="T89" fmla="*/ 36 h 73"/>
                  <a:gd name="T90" fmla="*/ 840 w 933"/>
                  <a:gd name="T91" fmla="*/ 36 h 73"/>
                  <a:gd name="T92" fmla="*/ 856 w 933"/>
                  <a:gd name="T93" fmla="*/ 36 h 73"/>
                  <a:gd name="T94" fmla="*/ 876 w 933"/>
                  <a:gd name="T95" fmla="*/ 36 h 73"/>
                  <a:gd name="T96" fmla="*/ 892 w 933"/>
                  <a:gd name="T97" fmla="*/ 36 h 73"/>
                  <a:gd name="T98" fmla="*/ 913 w 933"/>
                  <a:gd name="T99" fmla="*/ 31 h 73"/>
                  <a:gd name="T100" fmla="*/ 933 w 933"/>
                  <a:gd name="T101"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31"/>
                    </a:moveTo>
                    <a:lnTo>
                      <a:pt x="21" y="21"/>
                    </a:lnTo>
                    <a:lnTo>
                      <a:pt x="37" y="26"/>
                    </a:lnTo>
                    <a:lnTo>
                      <a:pt x="57" y="31"/>
                    </a:lnTo>
                    <a:lnTo>
                      <a:pt x="73" y="26"/>
                    </a:lnTo>
                    <a:lnTo>
                      <a:pt x="94" y="26"/>
                    </a:lnTo>
                    <a:lnTo>
                      <a:pt x="114" y="26"/>
                    </a:lnTo>
                    <a:lnTo>
                      <a:pt x="130" y="21"/>
                    </a:lnTo>
                    <a:lnTo>
                      <a:pt x="151" y="26"/>
                    </a:lnTo>
                    <a:lnTo>
                      <a:pt x="166" y="26"/>
                    </a:lnTo>
                    <a:lnTo>
                      <a:pt x="187" y="31"/>
                    </a:lnTo>
                    <a:lnTo>
                      <a:pt x="208" y="31"/>
                    </a:lnTo>
                    <a:lnTo>
                      <a:pt x="223" y="31"/>
                    </a:lnTo>
                    <a:lnTo>
                      <a:pt x="244" y="31"/>
                    </a:lnTo>
                    <a:lnTo>
                      <a:pt x="260" y="31"/>
                    </a:lnTo>
                    <a:lnTo>
                      <a:pt x="280" y="26"/>
                    </a:lnTo>
                    <a:lnTo>
                      <a:pt x="301" y="21"/>
                    </a:lnTo>
                    <a:lnTo>
                      <a:pt x="317" y="16"/>
                    </a:lnTo>
                    <a:lnTo>
                      <a:pt x="337" y="21"/>
                    </a:lnTo>
                    <a:lnTo>
                      <a:pt x="353" y="21"/>
                    </a:lnTo>
                    <a:lnTo>
                      <a:pt x="374" y="16"/>
                    </a:lnTo>
                    <a:lnTo>
                      <a:pt x="389" y="16"/>
                    </a:lnTo>
                    <a:lnTo>
                      <a:pt x="410" y="11"/>
                    </a:lnTo>
                    <a:lnTo>
                      <a:pt x="431" y="11"/>
                    </a:lnTo>
                    <a:lnTo>
                      <a:pt x="446" y="0"/>
                    </a:lnTo>
                    <a:lnTo>
                      <a:pt x="467" y="5"/>
                    </a:lnTo>
                    <a:lnTo>
                      <a:pt x="482" y="0"/>
                    </a:lnTo>
                    <a:lnTo>
                      <a:pt x="503" y="0"/>
                    </a:lnTo>
                    <a:lnTo>
                      <a:pt x="524" y="11"/>
                    </a:lnTo>
                    <a:lnTo>
                      <a:pt x="539" y="5"/>
                    </a:lnTo>
                    <a:lnTo>
                      <a:pt x="560" y="11"/>
                    </a:lnTo>
                    <a:lnTo>
                      <a:pt x="576" y="11"/>
                    </a:lnTo>
                    <a:lnTo>
                      <a:pt x="596" y="16"/>
                    </a:lnTo>
                    <a:lnTo>
                      <a:pt x="617" y="26"/>
                    </a:lnTo>
                    <a:lnTo>
                      <a:pt x="633" y="47"/>
                    </a:lnTo>
                    <a:lnTo>
                      <a:pt x="654" y="57"/>
                    </a:lnTo>
                    <a:lnTo>
                      <a:pt x="669" y="68"/>
                    </a:lnTo>
                    <a:lnTo>
                      <a:pt x="690" y="73"/>
                    </a:lnTo>
                    <a:lnTo>
                      <a:pt x="705" y="68"/>
                    </a:lnTo>
                    <a:lnTo>
                      <a:pt x="726" y="73"/>
                    </a:lnTo>
                    <a:lnTo>
                      <a:pt x="747" y="57"/>
                    </a:lnTo>
                    <a:lnTo>
                      <a:pt x="762" y="52"/>
                    </a:lnTo>
                    <a:lnTo>
                      <a:pt x="783" y="42"/>
                    </a:lnTo>
                    <a:lnTo>
                      <a:pt x="799" y="42"/>
                    </a:lnTo>
                    <a:lnTo>
                      <a:pt x="819" y="36"/>
                    </a:lnTo>
                    <a:lnTo>
                      <a:pt x="840" y="36"/>
                    </a:lnTo>
                    <a:lnTo>
                      <a:pt x="856" y="36"/>
                    </a:lnTo>
                    <a:lnTo>
                      <a:pt x="876" y="36"/>
                    </a:lnTo>
                    <a:lnTo>
                      <a:pt x="892" y="36"/>
                    </a:lnTo>
                    <a:lnTo>
                      <a:pt x="913" y="31"/>
                    </a:lnTo>
                    <a:lnTo>
                      <a:pt x="933"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59" name="Freeform 351"/>
              <p:cNvSpPr>
                <a:spLocks/>
              </p:cNvSpPr>
              <p:nvPr/>
            </p:nvSpPr>
            <p:spPr bwMode="auto">
              <a:xfrm flipH="1">
                <a:off x="3293" y="3004"/>
                <a:ext cx="220" cy="25"/>
              </a:xfrm>
              <a:custGeom>
                <a:avLst/>
                <a:gdLst>
                  <a:gd name="T0" fmla="*/ 0 w 933"/>
                  <a:gd name="T1" fmla="*/ 31 h 73"/>
                  <a:gd name="T2" fmla="*/ 21 w 933"/>
                  <a:gd name="T3" fmla="*/ 21 h 73"/>
                  <a:gd name="T4" fmla="*/ 37 w 933"/>
                  <a:gd name="T5" fmla="*/ 26 h 73"/>
                  <a:gd name="T6" fmla="*/ 57 w 933"/>
                  <a:gd name="T7" fmla="*/ 31 h 73"/>
                  <a:gd name="T8" fmla="*/ 73 w 933"/>
                  <a:gd name="T9" fmla="*/ 26 h 73"/>
                  <a:gd name="T10" fmla="*/ 94 w 933"/>
                  <a:gd name="T11" fmla="*/ 26 h 73"/>
                  <a:gd name="T12" fmla="*/ 114 w 933"/>
                  <a:gd name="T13" fmla="*/ 26 h 73"/>
                  <a:gd name="T14" fmla="*/ 130 w 933"/>
                  <a:gd name="T15" fmla="*/ 21 h 73"/>
                  <a:gd name="T16" fmla="*/ 151 w 933"/>
                  <a:gd name="T17" fmla="*/ 26 h 73"/>
                  <a:gd name="T18" fmla="*/ 166 w 933"/>
                  <a:gd name="T19" fmla="*/ 26 h 73"/>
                  <a:gd name="T20" fmla="*/ 187 w 933"/>
                  <a:gd name="T21" fmla="*/ 31 h 73"/>
                  <a:gd name="T22" fmla="*/ 208 w 933"/>
                  <a:gd name="T23" fmla="*/ 31 h 73"/>
                  <a:gd name="T24" fmla="*/ 223 w 933"/>
                  <a:gd name="T25" fmla="*/ 31 h 73"/>
                  <a:gd name="T26" fmla="*/ 244 w 933"/>
                  <a:gd name="T27" fmla="*/ 31 h 73"/>
                  <a:gd name="T28" fmla="*/ 260 w 933"/>
                  <a:gd name="T29" fmla="*/ 31 h 73"/>
                  <a:gd name="T30" fmla="*/ 280 w 933"/>
                  <a:gd name="T31" fmla="*/ 26 h 73"/>
                  <a:gd name="T32" fmla="*/ 301 w 933"/>
                  <a:gd name="T33" fmla="*/ 21 h 73"/>
                  <a:gd name="T34" fmla="*/ 317 w 933"/>
                  <a:gd name="T35" fmla="*/ 16 h 73"/>
                  <a:gd name="T36" fmla="*/ 337 w 933"/>
                  <a:gd name="T37" fmla="*/ 21 h 73"/>
                  <a:gd name="T38" fmla="*/ 353 w 933"/>
                  <a:gd name="T39" fmla="*/ 21 h 73"/>
                  <a:gd name="T40" fmla="*/ 374 w 933"/>
                  <a:gd name="T41" fmla="*/ 16 h 73"/>
                  <a:gd name="T42" fmla="*/ 389 w 933"/>
                  <a:gd name="T43" fmla="*/ 16 h 73"/>
                  <a:gd name="T44" fmla="*/ 410 w 933"/>
                  <a:gd name="T45" fmla="*/ 11 h 73"/>
                  <a:gd name="T46" fmla="*/ 431 w 933"/>
                  <a:gd name="T47" fmla="*/ 11 h 73"/>
                  <a:gd name="T48" fmla="*/ 446 w 933"/>
                  <a:gd name="T49" fmla="*/ 0 h 73"/>
                  <a:gd name="T50" fmla="*/ 467 w 933"/>
                  <a:gd name="T51" fmla="*/ 5 h 73"/>
                  <a:gd name="T52" fmla="*/ 482 w 933"/>
                  <a:gd name="T53" fmla="*/ 0 h 73"/>
                  <a:gd name="T54" fmla="*/ 503 w 933"/>
                  <a:gd name="T55" fmla="*/ 0 h 73"/>
                  <a:gd name="T56" fmla="*/ 524 w 933"/>
                  <a:gd name="T57" fmla="*/ 11 h 73"/>
                  <a:gd name="T58" fmla="*/ 539 w 933"/>
                  <a:gd name="T59" fmla="*/ 5 h 73"/>
                  <a:gd name="T60" fmla="*/ 560 w 933"/>
                  <a:gd name="T61" fmla="*/ 11 h 73"/>
                  <a:gd name="T62" fmla="*/ 576 w 933"/>
                  <a:gd name="T63" fmla="*/ 11 h 73"/>
                  <a:gd name="T64" fmla="*/ 596 w 933"/>
                  <a:gd name="T65" fmla="*/ 16 h 73"/>
                  <a:gd name="T66" fmla="*/ 617 w 933"/>
                  <a:gd name="T67" fmla="*/ 26 h 73"/>
                  <a:gd name="T68" fmla="*/ 633 w 933"/>
                  <a:gd name="T69" fmla="*/ 47 h 73"/>
                  <a:gd name="T70" fmla="*/ 654 w 933"/>
                  <a:gd name="T71" fmla="*/ 57 h 73"/>
                  <a:gd name="T72" fmla="*/ 669 w 933"/>
                  <a:gd name="T73" fmla="*/ 68 h 73"/>
                  <a:gd name="T74" fmla="*/ 690 w 933"/>
                  <a:gd name="T75" fmla="*/ 73 h 73"/>
                  <a:gd name="T76" fmla="*/ 705 w 933"/>
                  <a:gd name="T77" fmla="*/ 68 h 73"/>
                  <a:gd name="T78" fmla="*/ 726 w 933"/>
                  <a:gd name="T79" fmla="*/ 73 h 73"/>
                  <a:gd name="T80" fmla="*/ 747 w 933"/>
                  <a:gd name="T81" fmla="*/ 57 h 73"/>
                  <a:gd name="T82" fmla="*/ 762 w 933"/>
                  <a:gd name="T83" fmla="*/ 52 h 73"/>
                  <a:gd name="T84" fmla="*/ 783 w 933"/>
                  <a:gd name="T85" fmla="*/ 42 h 73"/>
                  <a:gd name="T86" fmla="*/ 799 w 933"/>
                  <a:gd name="T87" fmla="*/ 42 h 73"/>
                  <a:gd name="T88" fmla="*/ 819 w 933"/>
                  <a:gd name="T89" fmla="*/ 36 h 73"/>
                  <a:gd name="T90" fmla="*/ 840 w 933"/>
                  <a:gd name="T91" fmla="*/ 36 h 73"/>
                  <a:gd name="T92" fmla="*/ 856 w 933"/>
                  <a:gd name="T93" fmla="*/ 36 h 73"/>
                  <a:gd name="T94" fmla="*/ 876 w 933"/>
                  <a:gd name="T95" fmla="*/ 36 h 73"/>
                  <a:gd name="T96" fmla="*/ 892 w 933"/>
                  <a:gd name="T97" fmla="*/ 36 h 73"/>
                  <a:gd name="T98" fmla="*/ 913 w 933"/>
                  <a:gd name="T99" fmla="*/ 31 h 73"/>
                  <a:gd name="T100" fmla="*/ 933 w 933"/>
                  <a:gd name="T101"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73">
                    <a:moveTo>
                      <a:pt x="0" y="31"/>
                    </a:moveTo>
                    <a:lnTo>
                      <a:pt x="21" y="21"/>
                    </a:lnTo>
                    <a:lnTo>
                      <a:pt x="37" y="26"/>
                    </a:lnTo>
                    <a:lnTo>
                      <a:pt x="57" y="31"/>
                    </a:lnTo>
                    <a:lnTo>
                      <a:pt x="73" y="26"/>
                    </a:lnTo>
                    <a:lnTo>
                      <a:pt x="94" y="26"/>
                    </a:lnTo>
                    <a:lnTo>
                      <a:pt x="114" y="26"/>
                    </a:lnTo>
                    <a:lnTo>
                      <a:pt x="130" y="21"/>
                    </a:lnTo>
                    <a:lnTo>
                      <a:pt x="151" y="26"/>
                    </a:lnTo>
                    <a:lnTo>
                      <a:pt x="166" y="26"/>
                    </a:lnTo>
                    <a:lnTo>
                      <a:pt x="187" y="31"/>
                    </a:lnTo>
                    <a:lnTo>
                      <a:pt x="208" y="31"/>
                    </a:lnTo>
                    <a:lnTo>
                      <a:pt x="223" y="31"/>
                    </a:lnTo>
                    <a:lnTo>
                      <a:pt x="244" y="31"/>
                    </a:lnTo>
                    <a:lnTo>
                      <a:pt x="260" y="31"/>
                    </a:lnTo>
                    <a:lnTo>
                      <a:pt x="280" y="26"/>
                    </a:lnTo>
                    <a:lnTo>
                      <a:pt x="301" y="21"/>
                    </a:lnTo>
                    <a:lnTo>
                      <a:pt x="317" y="16"/>
                    </a:lnTo>
                    <a:lnTo>
                      <a:pt x="337" y="21"/>
                    </a:lnTo>
                    <a:lnTo>
                      <a:pt x="353" y="21"/>
                    </a:lnTo>
                    <a:lnTo>
                      <a:pt x="374" y="16"/>
                    </a:lnTo>
                    <a:lnTo>
                      <a:pt x="389" y="16"/>
                    </a:lnTo>
                    <a:lnTo>
                      <a:pt x="410" y="11"/>
                    </a:lnTo>
                    <a:lnTo>
                      <a:pt x="431" y="11"/>
                    </a:lnTo>
                    <a:lnTo>
                      <a:pt x="446" y="0"/>
                    </a:lnTo>
                    <a:lnTo>
                      <a:pt x="467" y="5"/>
                    </a:lnTo>
                    <a:lnTo>
                      <a:pt x="482" y="0"/>
                    </a:lnTo>
                    <a:lnTo>
                      <a:pt x="503" y="0"/>
                    </a:lnTo>
                    <a:lnTo>
                      <a:pt x="524" y="11"/>
                    </a:lnTo>
                    <a:lnTo>
                      <a:pt x="539" y="5"/>
                    </a:lnTo>
                    <a:lnTo>
                      <a:pt x="560" y="11"/>
                    </a:lnTo>
                    <a:lnTo>
                      <a:pt x="576" y="11"/>
                    </a:lnTo>
                    <a:lnTo>
                      <a:pt x="596" y="16"/>
                    </a:lnTo>
                    <a:lnTo>
                      <a:pt x="617" y="26"/>
                    </a:lnTo>
                    <a:lnTo>
                      <a:pt x="633" y="47"/>
                    </a:lnTo>
                    <a:lnTo>
                      <a:pt x="654" y="57"/>
                    </a:lnTo>
                    <a:lnTo>
                      <a:pt x="669" y="68"/>
                    </a:lnTo>
                    <a:lnTo>
                      <a:pt x="690" y="73"/>
                    </a:lnTo>
                    <a:lnTo>
                      <a:pt x="705" y="68"/>
                    </a:lnTo>
                    <a:lnTo>
                      <a:pt x="726" y="73"/>
                    </a:lnTo>
                    <a:lnTo>
                      <a:pt x="747" y="57"/>
                    </a:lnTo>
                    <a:lnTo>
                      <a:pt x="762" y="52"/>
                    </a:lnTo>
                    <a:lnTo>
                      <a:pt x="783" y="42"/>
                    </a:lnTo>
                    <a:lnTo>
                      <a:pt x="799" y="42"/>
                    </a:lnTo>
                    <a:lnTo>
                      <a:pt x="819" y="36"/>
                    </a:lnTo>
                    <a:lnTo>
                      <a:pt x="840" y="36"/>
                    </a:lnTo>
                    <a:lnTo>
                      <a:pt x="856" y="36"/>
                    </a:lnTo>
                    <a:lnTo>
                      <a:pt x="876" y="36"/>
                    </a:lnTo>
                    <a:lnTo>
                      <a:pt x="892" y="36"/>
                    </a:lnTo>
                    <a:lnTo>
                      <a:pt x="913" y="31"/>
                    </a:lnTo>
                    <a:lnTo>
                      <a:pt x="933"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0" name="Freeform 352"/>
              <p:cNvSpPr>
                <a:spLocks/>
              </p:cNvSpPr>
              <p:nvPr/>
            </p:nvSpPr>
            <p:spPr bwMode="auto">
              <a:xfrm flipH="1">
                <a:off x="3293" y="2914"/>
                <a:ext cx="220" cy="17"/>
              </a:xfrm>
              <a:custGeom>
                <a:avLst/>
                <a:gdLst>
                  <a:gd name="T0" fmla="*/ 0 w 933"/>
                  <a:gd name="T1" fmla="*/ 20 h 51"/>
                  <a:gd name="T2" fmla="*/ 21 w 933"/>
                  <a:gd name="T3" fmla="*/ 20 h 51"/>
                  <a:gd name="T4" fmla="*/ 37 w 933"/>
                  <a:gd name="T5" fmla="*/ 15 h 51"/>
                  <a:gd name="T6" fmla="*/ 57 w 933"/>
                  <a:gd name="T7" fmla="*/ 15 h 51"/>
                  <a:gd name="T8" fmla="*/ 73 w 933"/>
                  <a:gd name="T9" fmla="*/ 15 h 51"/>
                  <a:gd name="T10" fmla="*/ 94 w 933"/>
                  <a:gd name="T11" fmla="*/ 15 h 51"/>
                  <a:gd name="T12" fmla="*/ 114 w 933"/>
                  <a:gd name="T13" fmla="*/ 15 h 51"/>
                  <a:gd name="T14" fmla="*/ 130 w 933"/>
                  <a:gd name="T15" fmla="*/ 15 h 51"/>
                  <a:gd name="T16" fmla="*/ 151 w 933"/>
                  <a:gd name="T17" fmla="*/ 20 h 51"/>
                  <a:gd name="T18" fmla="*/ 166 w 933"/>
                  <a:gd name="T19" fmla="*/ 20 h 51"/>
                  <a:gd name="T20" fmla="*/ 187 w 933"/>
                  <a:gd name="T21" fmla="*/ 15 h 51"/>
                  <a:gd name="T22" fmla="*/ 208 w 933"/>
                  <a:gd name="T23" fmla="*/ 15 h 51"/>
                  <a:gd name="T24" fmla="*/ 223 w 933"/>
                  <a:gd name="T25" fmla="*/ 15 h 51"/>
                  <a:gd name="T26" fmla="*/ 244 w 933"/>
                  <a:gd name="T27" fmla="*/ 15 h 51"/>
                  <a:gd name="T28" fmla="*/ 260 w 933"/>
                  <a:gd name="T29" fmla="*/ 10 h 51"/>
                  <a:gd name="T30" fmla="*/ 280 w 933"/>
                  <a:gd name="T31" fmla="*/ 10 h 51"/>
                  <a:gd name="T32" fmla="*/ 301 w 933"/>
                  <a:gd name="T33" fmla="*/ 15 h 51"/>
                  <a:gd name="T34" fmla="*/ 317 w 933"/>
                  <a:gd name="T35" fmla="*/ 10 h 51"/>
                  <a:gd name="T36" fmla="*/ 337 w 933"/>
                  <a:gd name="T37" fmla="*/ 5 h 51"/>
                  <a:gd name="T38" fmla="*/ 353 w 933"/>
                  <a:gd name="T39" fmla="*/ 5 h 51"/>
                  <a:gd name="T40" fmla="*/ 374 w 933"/>
                  <a:gd name="T41" fmla="*/ 10 h 51"/>
                  <a:gd name="T42" fmla="*/ 389 w 933"/>
                  <a:gd name="T43" fmla="*/ 0 h 51"/>
                  <a:gd name="T44" fmla="*/ 410 w 933"/>
                  <a:gd name="T45" fmla="*/ 5 h 51"/>
                  <a:gd name="T46" fmla="*/ 431 w 933"/>
                  <a:gd name="T47" fmla="*/ 5 h 51"/>
                  <a:gd name="T48" fmla="*/ 446 w 933"/>
                  <a:gd name="T49" fmla="*/ 0 h 51"/>
                  <a:gd name="T50" fmla="*/ 467 w 933"/>
                  <a:gd name="T51" fmla="*/ 0 h 51"/>
                  <a:gd name="T52" fmla="*/ 482 w 933"/>
                  <a:gd name="T53" fmla="*/ 5 h 51"/>
                  <a:gd name="T54" fmla="*/ 503 w 933"/>
                  <a:gd name="T55" fmla="*/ 5 h 51"/>
                  <a:gd name="T56" fmla="*/ 524 w 933"/>
                  <a:gd name="T57" fmla="*/ 5 h 51"/>
                  <a:gd name="T58" fmla="*/ 539 w 933"/>
                  <a:gd name="T59" fmla="*/ 15 h 51"/>
                  <a:gd name="T60" fmla="*/ 560 w 933"/>
                  <a:gd name="T61" fmla="*/ 20 h 51"/>
                  <a:gd name="T62" fmla="*/ 576 w 933"/>
                  <a:gd name="T63" fmla="*/ 26 h 51"/>
                  <a:gd name="T64" fmla="*/ 596 w 933"/>
                  <a:gd name="T65" fmla="*/ 31 h 51"/>
                  <a:gd name="T66" fmla="*/ 617 w 933"/>
                  <a:gd name="T67" fmla="*/ 36 h 51"/>
                  <a:gd name="T68" fmla="*/ 633 w 933"/>
                  <a:gd name="T69" fmla="*/ 41 h 51"/>
                  <a:gd name="T70" fmla="*/ 654 w 933"/>
                  <a:gd name="T71" fmla="*/ 46 h 51"/>
                  <a:gd name="T72" fmla="*/ 669 w 933"/>
                  <a:gd name="T73" fmla="*/ 51 h 51"/>
                  <a:gd name="T74" fmla="*/ 690 w 933"/>
                  <a:gd name="T75" fmla="*/ 51 h 51"/>
                  <a:gd name="T76" fmla="*/ 705 w 933"/>
                  <a:gd name="T77" fmla="*/ 46 h 51"/>
                  <a:gd name="T78" fmla="*/ 726 w 933"/>
                  <a:gd name="T79" fmla="*/ 36 h 51"/>
                  <a:gd name="T80" fmla="*/ 747 w 933"/>
                  <a:gd name="T81" fmla="*/ 31 h 51"/>
                  <a:gd name="T82" fmla="*/ 762 w 933"/>
                  <a:gd name="T83" fmla="*/ 31 h 51"/>
                  <a:gd name="T84" fmla="*/ 783 w 933"/>
                  <a:gd name="T85" fmla="*/ 26 h 51"/>
                  <a:gd name="T86" fmla="*/ 799 w 933"/>
                  <a:gd name="T87" fmla="*/ 20 h 51"/>
                  <a:gd name="T88" fmla="*/ 819 w 933"/>
                  <a:gd name="T89" fmla="*/ 20 h 51"/>
                  <a:gd name="T90" fmla="*/ 840 w 933"/>
                  <a:gd name="T91" fmla="*/ 15 h 51"/>
                  <a:gd name="T92" fmla="*/ 856 w 933"/>
                  <a:gd name="T93" fmla="*/ 20 h 51"/>
                  <a:gd name="T94" fmla="*/ 876 w 933"/>
                  <a:gd name="T95" fmla="*/ 20 h 51"/>
                  <a:gd name="T96" fmla="*/ 892 w 933"/>
                  <a:gd name="T97" fmla="*/ 20 h 51"/>
                  <a:gd name="T98" fmla="*/ 913 w 933"/>
                  <a:gd name="T99" fmla="*/ 20 h 51"/>
                  <a:gd name="T100" fmla="*/ 933 w 933"/>
                  <a:gd name="T101"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1">
                    <a:moveTo>
                      <a:pt x="0" y="20"/>
                    </a:moveTo>
                    <a:lnTo>
                      <a:pt x="21" y="20"/>
                    </a:lnTo>
                    <a:lnTo>
                      <a:pt x="37" y="15"/>
                    </a:lnTo>
                    <a:lnTo>
                      <a:pt x="57" y="15"/>
                    </a:lnTo>
                    <a:lnTo>
                      <a:pt x="73" y="15"/>
                    </a:lnTo>
                    <a:lnTo>
                      <a:pt x="94" y="15"/>
                    </a:lnTo>
                    <a:lnTo>
                      <a:pt x="114" y="15"/>
                    </a:lnTo>
                    <a:lnTo>
                      <a:pt x="130" y="15"/>
                    </a:lnTo>
                    <a:lnTo>
                      <a:pt x="151" y="20"/>
                    </a:lnTo>
                    <a:lnTo>
                      <a:pt x="166" y="20"/>
                    </a:lnTo>
                    <a:lnTo>
                      <a:pt x="187" y="15"/>
                    </a:lnTo>
                    <a:lnTo>
                      <a:pt x="208" y="15"/>
                    </a:lnTo>
                    <a:lnTo>
                      <a:pt x="223" y="15"/>
                    </a:lnTo>
                    <a:lnTo>
                      <a:pt x="244" y="15"/>
                    </a:lnTo>
                    <a:lnTo>
                      <a:pt x="260" y="10"/>
                    </a:lnTo>
                    <a:lnTo>
                      <a:pt x="280" y="10"/>
                    </a:lnTo>
                    <a:lnTo>
                      <a:pt x="301" y="15"/>
                    </a:lnTo>
                    <a:lnTo>
                      <a:pt x="317" y="10"/>
                    </a:lnTo>
                    <a:lnTo>
                      <a:pt x="337" y="5"/>
                    </a:lnTo>
                    <a:lnTo>
                      <a:pt x="353" y="5"/>
                    </a:lnTo>
                    <a:lnTo>
                      <a:pt x="374" y="10"/>
                    </a:lnTo>
                    <a:lnTo>
                      <a:pt x="389" y="0"/>
                    </a:lnTo>
                    <a:lnTo>
                      <a:pt x="410" y="5"/>
                    </a:lnTo>
                    <a:lnTo>
                      <a:pt x="431" y="5"/>
                    </a:lnTo>
                    <a:lnTo>
                      <a:pt x="446" y="0"/>
                    </a:lnTo>
                    <a:lnTo>
                      <a:pt x="467" y="0"/>
                    </a:lnTo>
                    <a:lnTo>
                      <a:pt x="482" y="5"/>
                    </a:lnTo>
                    <a:lnTo>
                      <a:pt x="503" y="5"/>
                    </a:lnTo>
                    <a:lnTo>
                      <a:pt x="524" y="5"/>
                    </a:lnTo>
                    <a:lnTo>
                      <a:pt x="539" y="15"/>
                    </a:lnTo>
                    <a:lnTo>
                      <a:pt x="560" y="20"/>
                    </a:lnTo>
                    <a:lnTo>
                      <a:pt x="576" y="26"/>
                    </a:lnTo>
                    <a:lnTo>
                      <a:pt x="596" y="31"/>
                    </a:lnTo>
                    <a:lnTo>
                      <a:pt x="617" y="36"/>
                    </a:lnTo>
                    <a:lnTo>
                      <a:pt x="633" y="41"/>
                    </a:lnTo>
                    <a:lnTo>
                      <a:pt x="654" y="46"/>
                    </a:lnTo>
                    <a:lnTo>
                      <a:pt x="669" y="51"/>
                    </a:lnTo>
                    <a:lnTo>
                      <a:pt x="690" y="51"/>
                    </a:lnTo>
                    <a:lnTo>
                      <a:pt x="705" y="46"/>
                    </a:lnTo>
                    <a:lnTo>
                      <a:pt x="726" y="36"/>
                    </a:lnTo>
                    <a:lnTo>
                      <a:pt x="747" y="31"/>
                    </a:lnTo>
                    <a:lnTo>
                      <a:pt x="762" y="31"/>
                    </a:lnTo>
                    <a:lnTo>
                      <a:pt x="783" y="26"/>
                    </a:lnTo>
                    <a:lnTo>
                      <a:pt x="799" y="20"/>
                    </a:lnTo>
                    <a:lnTo>
                      <a:pt x="819" y="20"/>
                    </a:lnTo>
                    <a:lnTo>
                      <a:pt x="840" y="15"/>
                    </a:lnTo>
                    <a:lnTo>
                      <a:pt x="856" y="20"/>
                    </a:lnTo>
                    <a:lnTo>
                      <a:pt x="876" y="20"/>
                    </a:lnTo>
                    <a:lnTo>
                      <a:pt x="892" y="20"/>
                    </a:lnTo>
                    <a:lnTo>
                      <a:pt x="913" y="20"/>
                    </a:lnTo>
                    <a:lnTo>
                      <a:pt x="933"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1" name="Freeform 353"/>
              <p:cNvSpPr>
                <a:spLocks/>
              </p:cNvSpPr>
              <p:nvPr/>
            </p:nvSpPr>
            <p:spPr bwMode="auto">
              <a:xfrm flipH="1">
                <a:off x="3293" y="2914"/>
                <a:ext cx="220" cy="17"/>
              </a:xfrm>
              <a:custGeom>
                <a:avLst/>
                <a:gdLst>
                  <a:gd name="T0" fmla="*/ 0 w 933"/>
                  <a:gd name="T1" fmla="*/ 20 h 51"/>
                  <a:gd name="T2" fmla="*/ 21 w 933"/>
                  <a:gd name="T3" fmla="*/ 20 h 51"/>
                  <a:gd name="T4" fmla="*/ 37 w 933"/>
                  <a:gd name="T5" fmla="*/ 15 h 51"/>
                  <a:gd name="T6" fmla="*/ 57 w 933"/>
                  <a:gd name="T7" fmla="*/ 15 h 51"/>
                  <a:gd name="T8" fmla="*/ 73 w 933"/>
                  <a:gd name="T9" fmla="*/ 15 h 51"/>
                  <a:gd name="T10" fmla="*/ 94 w 933"/>
                  <a:gd name="T11" fmla="*/ 15 h 51"/>
                  <a:gd name="T12" fmla="*/ 114 w 933"/>
                  <a:gd name="T13" fmla="*/ 15 h 51"/>
                  <a:gd name="T14" fmla="*/ 130 w 933"/>
                  <a:gd name="T15" fmla="*/ 15 h 51"/>
                  <a:gd name="T16" fmla="*/ 151 w 933"/>
                  <a:gd name="T17" fmla="*/ 20 h 51"/>
                  <a:gd name="T18" fmla="*/ 166 w 933"/>
                  <a:gd name="T19" fmla="*/ 20 h 51"/>
                  <a:gd name="T20" fmla="*/ 187 w 933"/>
                  <a:gd name="T21" fmla="*/ 15 h 51"/>
                  <a:gd name="T22" fmla="*/ 208 w 933"/>
                  <a:gd name="T23" fmla="*/ 15 h 51"/>
                  <a:gd name="T24" fmla="*/ 223 w 933"/>
                  <a:gd name="T25" fmla="*/ 15 h 51"/>
                  <a:gd name="T26" fmla="*/ 244 w 933"/>
                  <a:gd name="T27" fmla="*/ 15 h 51"/>
                  <a:gd name="T28" fmla="*/ 260 w 933"/>
                  <a:gd name="T29" fmla="*/ 10 h 51"/>
                  <a:gd name="T30" fmla="*/ 280 w 933"/>
                  <a:gd name="T31" fmla="*/ 10 h 51"/>
                  <a:gd name="T32" fmla="*/ 301 w 933"/>
                  <a:gd name="T33" fmla="*/ 15 h 51"/>
                  <a:gd name="T34" fmla="*/ 317 w 933"/>
                  <a:gd name="T35" fmla="*/ 10 h 51"/>
                  <a:gd name="T36" fmla="*/ 337 w 933"/>
                  <a:gd name="T37" fmla="*/ 5 h 51"/>
                  <a:gd name="T38" fmla="*/ 353 w 933"/>
                  <a:gd name="T39" fmla="*/ 5 h 51"/>
                  <a:gd name="T40" fmla="*/ 374 w 933"/>
                  <a:gd name="T41" fmla="*/ 10 h 51"/>
                  <a:gd name="T42" fmla="*/ 389 w 933"/>
                  <a:gd name="T43" fmla="*/ 0 h 51"/>
                  <a:gd name="T44" fmla="*/ 410 w 933"/>
                  <a:gd name="T45" fmla="*/ 5 h 51"/>
                  <a:gd name="T46" fmla="*/ 431 w 933"/>
                  <a:gd name="T47" fmla="*/ 5 h 51"/>
                  <a:gd name="T48" fmla="*/ 446 w 933"/>
                  <a:gd name="T49" fmla="*/ 0 h 51"/>
                  <a:gd name="T50" fmla="*/ 467 w 933"/>
                  <a:gd name="T51" fmla="*/ 0 h 51"/>
                  <a:gd name="T52" fmla="*/ 482 w 933"/>
                  <a:gd name="T53" fmla="*/ 5 h 51"/>
                  <a:gd name="T54" fmla="*/ 503 w 933"/>
                  <a:gd name="T55" fmla="*/ 5 h 51"/>
                  <a:gd name="T56" fmla="*/ 524 w 933"/>
                  <a:gd name="T57" fmla="*/ 5 h 51"/>
                  <a:gd name="T58" fmla="*/ 539 w 933"/>
                  <a:gd name="T59" fmla="*/ 15 h 51"/>
                  <a:gd name="T60" fmla="*/ 560 w 933"/>
                  <a:gd name="T61" fmla="*/ 20 h 51"/>
                  <a:gd name="T62" fmla="*/ 576 w 933"/>
                  <a:gd name="T63" fmla="*/ 26 h 51"/>
                  <a:gd name="T64" fmla="*/ 596 w 933"/>
                  <a:gd name="T65" fmla="*/ 31 h 51"/>
                  <a:gd name="T66" fmla="*/ 617 w 933"/>
                  <a:gd name="T67" fmla="*/ 36 h 51"/>
                  <a:gd name="T68" fmla="*/ 633 w 933"/>
                  <a:gd name="T69" fmla="*/ 41 h 51"/>
                  <a:gd name="T70" fmla="*/ 654 w 933"/>
                  <a:gd name="T71" fmla="*/ 46 h 51"/>
                  <a:gd name="T72" fmla="*/ 669 w 933"/>
                  <a:gd name="T73" fmla="*/ 51 h 51"/>
                  <a:gd name="T74" fmla="*/ 690 w 933"/>
                  <a:gd name="T75" fmla="*/ 51 h 51"/>
                  <a:gd name="T76" fmla="*/ 705 w 933"/>
                  <a:gd name="T77" fmla="*/ 46 h 51"/>
                  <a:gd name="T78" fmla="*/ 726 w 933"/>
                  <a:gd name="T79" fmla="*/ 36 h 51"/>
                  <a:gd name="T80" fmla="*/ 747 w 933"/>
                  <a:gd name="T81" fmla="*/ 31 h 51"/>
                  <a:gd name="T82" fmla="*/ 762 w 933"/>
                  <a:gd name="T83" fmla="*/ 31 h 51"/>
                  <a:gd name="T84" fmla="*/ 783 w 933"/>
                  <a:gd name="T85" fmla="*/ 26 h 51"/>
                  <a:gd name="T86" fmla="*/ 799 w 933"/>
                  <a:gd name="T87" fmla="*/ 20 h 51"/>
                  <a:gd name="T88" fmla="*/ 819 w 933"/>
                  <a:gd name="T89" fmla="*/ 20 h 51"/>
                  <a:gd name="T90" fmla="*/ 840 w 933"/>
                  <a:gd name="T91" fmla="*/ 15 h 51"/>
                  <a:gd name="T92" fmla="*/ 856 w 933"/>
                  <a:gd name="T93" fmla="*/ 20 h 51"/>
                  <a:gd name="T94" fmla="*/ 876 w 933"/>
                  <a:gd name="T95" fmla="*/ 20 h 51"/>
                  <a:gd name="T96" fmla="*/ 892 w 933"/>
                  <a:gd name="T97" fmla="*/ 20 h 51"/>
                  <a:gd name="T98" fmla="*/ 913 w 933"/>
                  <a:gd name="T99" fmla="*/ 20 h 51"/>
                  <a:gd name="T100" fmla="*/ 933 w 933"/>
                  <a:gd name="T101"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1">
                    <a:moveTo>
                      <a:pt x="0" y="20"/>
                    </a:moveTo>
                    <a:lnTo>
                      <a:pt x="21" y="20"/>
                    </a:lnTo>
                    <a:lnTo>
                      <a:pt x="37" y="15"/>
                    </a:lnTo>
                    <a:lnTo>
                      <a:pt x="57" y="15"/>
                    </a:lnTo>
                    <a:lnTo>
                      <a:pt x="73" y="15"/>
                    </a:lnTo>
                    <a:lnTo>
                      <a:pt x="94" y="15"/>
                    </a:lnTo>
                    <a:lnTo>
                      <a:pt x="114" y="15"/>
                    </a:lnTo>
                    <a:lnTo>
                      <a:pt x="130" y="15"/>
                    </a:lnTo>
                    <a:lnTo>
                      <a:pt x="151" y="20"/>
                    </a:lnTo>
                    <a:lnTo>
                      <a:pt x="166" y="20"/>
                    </a:lnTo>
                    <a:lnTo>
                      <a:pt x="187" y="15"/>
                    </a:lnTo>
                    <a:lnTo>
                      <a:pt x="208" y="15"/>
                    </a:lnTo>
                    <a:lnTo>
                      <a:pt x="223" y="15"/>
                    </a:lnTo>
                    <a:lnTo>
                      <a:pt x="244" y="15"/>
                    </a:lnTo>
                    <a:lnTo>
                      <a:pt x="260" y="10"/>
                    </a:lnTo>
                    <a:lnTo>
                      <a:pt x="280" y="10"/>
                    </a:lnTo>
                    <a:lnTo>
                      <a:pt x="301" y="15"/>
                    </a:lnTo>
                    <a:lnTo>
                      <a:pt x="317" y="10"/>
                    </a:lnTo>
                    <a:lnTo>
                      <a:pt x="337" y="5"/>
                    </a:lnTo>
                    <a:lnTo>
                      <a:pt x="353" y="5"/>
                    </a:lnTo>
                    <a:lnTo>
                      <a:pt x="374" y="10"/>
                    </a:lnTo>
                    <a:lnTo>
                      <a:pt x="389" y="0"/>
                    </a:lnTo>
                    <a:lnTo>
                      <a:pt x="410" y="5"/>
                    </a:lnTo>
                    <a:lnTo>
                      <a:pt x="431" y="5"/>
                    </a:lnTo>
                    <a:lnTo>
                      <a:pt x="446" y="0"/>
                    </a:lnTo>
                    <a:lnTo>
                      <a:pt x="467" y="0"/>
                    </a:lnTo>
                    <a:lnTo>
                      <a:pt x="482" y="5"/>
                    </a:lnTo>
                    <a:lnTo>
                      <a:pt x="503" y="5"/>
                    </a:lnTo>
                    <a:lnTo>
                      <a:pt x="524" y="5"/>
                    </a:lnTo>
                    <a:lnTo>
                      <a:pt x="539" y="15"/>
                    </a:lnTo>
                    <a:lnTo>
                      <a:pt x="560" y="20"/>
                    </a:lnTo>
                    <a:lnTo>
                      <a:pt x="576" y="26"/>
                    </a:lnTo>
                    <a:lnTo>
                      <a:pt x="596" y="31"/>
                    </a:lnTo>
                    <a:lnTo>
                      <a:pt x="617" y="36"/>
                    </a:lnTo>
                    <a:lnTo>
                      <a:pt x="633" y="41"/>
                    </a:lnTo>
                    <a:lnTo>
                      <a:pt x="654" y="46"/>
                    </a:lnTo>
                    <a:lnTo>
                      <a:pt x="669" y="51"/>
                    </a:lnTo>
                    <a:lnTo>
                      <a:pt x="690" y="51"/>
                    </a:lnTo>
                    <a:lnTo>
                      <a:pt x="705" y="46"/>
                    </a:lnTo>
                    <a:lnTo>
                      <a:pt x="726" y="36"/>
                    </a:lnTo>
                    <a:lnTo>
                      <a:pt x="747" y="31"/>
                    </a:lnTo>
                    <a:lnTo>
                      <a:pt x="762" y="31"/>
                    </a:lnTo>
                    <a:lnTo>
                      <a:pt x="783" y="26"/>
                    </a:lnTo>
                    <a:lnTo>
                      <a:pt x="799" y="20"/>
                    </a:lnTo>
                    <a:lnTo>
                      <a:pt x="819" y="20"/>
                    </a:lnTo>
                    <a:lnTo>
                      <a:pt x="840" y="15"/>
                    </a:lnTo>
                    <a:lnTo>
                      <a:pt x="856" y="20"/>
                    </a:lnTo>
                    <a:lnTo>
                      <a:pt x="876" y="20"/>
                    </a:lnTo>
                    <a:lnTo>
                      <a:pt x="892" y="20"/>
                    </a:lnTo>
                    <a:lnTo>
                      <a:pt x="913" y="20"/>
                    </a:lnTo>
                    <a:lnTo>
                      <a:pt x="933"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2" name="Freeform 354"/>
              <p:cNvSpPr>
                <a:spLocks/>
              </p:cNvSpPr>
              <p:nvPr/>
            </p:nvSpPr>
            <p:spPr bwMode="auto">
              <a:xfrm flipH="1">
                <a:off x="3293" y="2821"/>
                <a:ext cx="220" cy="17"/>
              </a:xfrm>
              <a:custGeom>
                <a:avLst/>
                <a:gdLst>
                  <a:gd name="T0" fmla="*/ 0 w 933"/>
                  <a:gd name="T1" fmla="*/ 20 h 52"/>
                  <a:gd name="T2" fmla="*/ 21 w 933"/>
                  <a:gd name="T3" fmla="*/ 15 h 52"/>
                  <a:gd name="T4" fmla="*/ 37 w 933"/>
                  <a:gd name="T5" fmla="*/ 15 h 52"/>
                  <a:gd name="T6" fmla="*/ 57 w 933"/>
                  <a:gd name="T7" fmla="*/ 15 h 52"/>
                  <a:gd name="T8" fmla="*/ 73 w 933"/>
                  <a:gd name="T9" fmla="*/ 15 h 52"/>
                  <a:gd name="T10" fmla="*/ 94 w 933"/>
                  <a:gd name="T11" fmla="*/ 15 h 52"/>
                  <a:gd name="T12" fmla="*/ 114 w 933"/>
                  <a:gd name="T13" fmla="*/ 15 h 52"/>
                  <a:gd name="T14" fmla="*/ 130 w 933"/>
                  <a:gd name="T15" fmla="*/ 20 h 52"/>
                  <a:gd name="T16" fmla="*/ 151 w 933"/>
                  <a:gd name="T17" fmla="*/ 20 h 52"/>
                  <a:gd name="T18" fmla="*/ 166 w 933"/>
                  <a:gd name="T19" fmla="*/ 26 h 52"/>
                  <a:gd name="T20" fmla="*/ 187 w 933"/>
                  <a:gd name="T21" fmla="*/ 26 h 52"/>
                  <a:gd name="T22" fmla="*/ 208 w 933"/>
                  <a:gd name="T23" fmla="*/ 20 h 52"/>
                  <a:gd name="T24" fmla="*/ 223 w 933"/>
                  <a:gd name="T25" fmla="*/ 20 h 52"/>
                  <a:gd name="T26" fmla="*/ 244 w 933"/>
                  <a:gd name="T27" fmla="*/ 20 h 52"/>
                  <a:gd name="T28" fmla="*/ 260 w 933"/>
                  <a:gd name="T29" fmla="*/ 15 h 52"/>
                  <a:gd name="T30" fmla="*/ 280 w 933"/>
                  <a:gd name="T31" fmla="*/ 10 h 52"/>
                  <a:gd name="T32" fmla="*/ 301 w 933"/>
                  <a:gd name="T33" fmla="*/ 10 h 52"/>
                  <a:gd name="T34" fmla="*/ 317 w 933"/>
                  <a:gd name="T35" fmla="*/ 5 h 52"/>
                  <a:gd name="T36" fmla="*/ 337 w 933"/>
                  <a:gd name="T37" fmla="*/ 0 h 52"/>
                  <a:gd name="T38" fmla="*/ 353 w 933"/>
                  <a:gd name="T39" fmla="*/ 5 h 52"/>
                  <a:gd name="T40" fmla="*/ 374 w 933"/>
                  <a:gd name="T41" fmla="*/ 0 h 52"/>
                  <a:gd name="T42" fmla="*/ 389 w 933"/>
                  <a:gd name="T43" fmla="*/ 5 h 52"/>
                  <a:gd name="T44" fmla="*/ 410 w 933"/>
                  <a:gd name="T45" fmla="*/ 10 h 52"/>
                  <a:gd name="T46" fmla="*/ 431 w 933"/>
                  <a:gd name="T47" fmla="*/ 5 h 52"/>
                  <a:gd name="T48" fmla="*/ 446 w 933"/>
                  <a:gd name="T49" fmla="*/ 10 h 52"/>
                  <a:gd name="T50" fmla="*/ 467 w 933"/>
                  <a:gd name="T51" fmla="*/ 10 h 52"/>
                  <a:gd name="T52" fmla="*/ 482 w 933"/>
                  <a:gd name="T53" fmla="*/ 10 h 52"/>
                  <a:gd name="T54" fmla="*/ 503 w 933"/>
                  <a:gd name="T55" fmla="*/ 31 h 52"/>
                  <a:gd name="T56" fmla="*/ 524 w 933"/>
                  <a:gd name="T57" fmla="*/ 36 h 52"/>
                  <a:gd name="T58" fmla="*/ 539 w 933"/>
                  <a:gd name="T59" fmla="*/ 41 h 52"/>
                  <a:gd name="T60" fmla="*/ 560 w 933"/>
                  <a:gd name="T61" fmla="*/ 46 h 52"/>
                  <a:gd name="T62" fmla="*/ 576 w 933"/>
                  <a:gd name="T63" fmla="*/ 46 h 52"/>
                  <a:gd name="T64" fmla="*/ 596 w 933"/>
                  <a:gd name="T65" fmla="*/ 41 h 52"/>
                  <a:gd name="T66" fmla="*/ 617 w 933"/>
                  <a:gd name="T67" fmla="*/ 52 h 52"/>
                  <a:gd name="T68" fmla="*/ 633 w 933"/>
                  <a:gd name="T69" fmla="*/ 52 h 52"/>
                  <a:gd name="T70" fmla="*/ 654 w 933"/>
                  <a:gd name="T71" fmla="*/ 52 h 52"/>
                  <a:gd name="T72" fmla="*/ 669 w 933"/>
                  <a:gd name="T73" fmla="*/ 52 h 52"/>
                  <a:gd name="T74" fmla="*/ 690 w 933"/>
                  <a:gd name="T75" fmla="*/ 52 h 52"/>
                  <a:gd name="T76" fmla="*/ 705 w 933"/>
                  <a:gd name="T77" fmla="*/ 46 h 52"/>
                  <a:gd name="T78" fmla="*/ 726 w 933"/>
                  <a:gd name="T79" fmla="*/ 36 h 52"/>
                  <a:gd name="T80" fmla="*/ 747 w 933"/>
                  <a:gd name="T81" fmla="*/ 31 h 52"/>
                  <a:gd name="T82" fmla="*/ 762 w 933"/>
                  <a:gd name="T83" fmla="*/ 26 h 52"/>
                  <a:gd name="T84" fmla="*/ 783 w 933"/>
                  <a:gd name="T85" fmla="*/ 26 h 52"/>
                  <a:gd name="T86" fmla="*/ 799 w 933"/>
                  <a:gd name="T87" fmla="*/ 26 h 52"/>
                  <a:gd name="T88" fmla="*/ 819 w 933"/>
                  <a:gd name="T89" fmla="*/ 26 h 52"/>
                  <a:gd name="T90" fmla="*/ 840 w 933"/>
                  <a:gd name="T91" fmla="*/ 26 h 52"/>
                  <a:gd name="T92" fmla="*/ 856 w 933"/>
                  <a:gd name="T93" fmla="*/ 26 h 52"/>
                  <a:gd name="T94" fmla="*/ 876 w 933"/>
                  <a:gd name="T95" fmla="*/ 20 h 52"/>
                  <a:gd name="T96" fmla="*/ 892 w 933"/>
                  <a:gd name="T97" fmla="*/ 26 h 52"/>
                  <a:gd name="T98" fmla="*/ 913 w 933"/>
                  <a:gd name="T99" fmla="*/ 26 h 52"/>
                  <a:gd name="T100" fmla="*/ 933 w 933"/>
                  <a:gd name="T101"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2">
                    <a:moveTo>
                      <a:pt x="0" y="20"/>
                    </a:moveTo>
                    <a:lnTo>
                      <a:pt x="21" y="15"/>
                    </a:lnTo>
                    <a:lnTo>
                      <a:pt x="37" y="15"/>
                    </a:lnTo>
                    <a:lnTo>
                      <a:pt x="57" y="15"/>
                    </a:lnTo>
                    <a:lnTo>
                      <a:pt x="73" y="15"/>
                    </a:lnTo>
                    <a:lnTo>
                      <a:pt x="94" y="15"/>
                    </a:lnTo>
                    <a:lnTo>
                      <a:pt x="114" y="15"/>
                    </a:lnTo>
                    <a:lnTo>
                      <a:pt x="130" y="20"/>
                    </a:lnTo>
                    <a:lnTo>
                      <a:pt x="151" y="20"/>
                    </a:lnTo>
                    <a:lnTo>
                      <a:pt x="166" y="26"/>
                    </a:lnTo>
                    <a:lnTo>
                      <a:pt x="187" y="26"/>
                    </a:lnTo>
                    <a:lnTo>
                      <a:pt x="208" y="20"/>
                    </a:lnTo>
                    <a:lnTo>
                      <a:pt x="223" y="20"/>
                    </a:lnTo>
                    <a:lnTo>
                      <a:pt x="244" y="20"/>
                    </a:lnTo>
                    <a:lnTo>
                      <a:pt x="260" y="15"/>
                    </a:lnTo>
                    <a:lnTo>
                      <a:pt x="280" y="10"/>
                    </a:lnTo>
                    <a:lnTo>
                      <a:pt x="301" y="10"/>
                    </a:lnTo>
                    <a:lnTo>
                      <a:pt x="317" y="5"/>
                    </a:lnTo>
                    <a:lnTo>
                      <a:pt x="337" y="0"/>
                    </a:lnTo>
                    <a:lnTo>
                      <a:pt x="353" y="5"/>
                    </a:lnTo>
                    <a:lnTo>
                      <a:pt x="374" y="0"/>
                    </a:lnTo>
                    <a:lnTo>
                      <a:pt x="389" y="5"/>
                    </a:lnTo>
                    <a:lnTo>
                      <a:pt x="410" y="10"/>
                    </a:lnTo>
                    <a:lnTo>
                      <a:pt x="431" y="5"/>
                    </a:lnTo>
                    <a:lnTo>
                      <a:pt x="446" y="10"/>
                    </a:lnTo>
                    <a:lnTo>
                      <a:pt x="467" y="10"/>
                    </a:lnTo>
                    <a:lnTo>
                      <a:pt x="482" y="10"/>
                    </a:lnTo>
                    <a:lnTo>
                      <a:pt x="503" y="31"/>
                    </a:lnTo>
                    <a:lnTo>
                      <a:pt x="524" y="36"/>
                    </a:lnTo>
                    <a:lnTo>
                      <a:pt x="539" y="41"/>
                    </a:lnTo>
                    <a:lnTo>
                      <a:pt x="560" y="46"/>
                    </a:lnTo>
                    <a:lnTo>
                      <a:pt x="576" y="46"/>
                    </a:lnTo>
                    <a:lnTo>
                      <a:pt x="596" y="41"/>
                    </a:lnTo>
                    <a:lnTo>
                      <a:pt x="617" y="52"/>
                    </a:lnTo>
                    <a:lnTo>
                      <a:pt x="633" y="52"/>
                    </a:lnTo>
                    <a:lnTo>
                      <a:pt x="654" y="52"/>
                    </a:lnTo>
                    <a:lnTo>
                      <a:pt x="669" y="52"/>
                    </a:lnTo>
                    <a:lnTo>
                      <a:pt x="690" y="52"/>
                    </a:lnTo>
                    <a:lnTo>
                      <a:pt x="705" y="46"/>
                    </a:lnTo>
                    <a:lnTo>
                      <a:pt x="726" y="36"/>
                    </a:lnTo>
                    <a:lnTo>
                      <a:pt x="747" y="31"/>
                    </a:lnTo>
                    <a:lnTo>
                      <a:pt x="762" y="26"/>
                    </a:lnTo>
                    <a:lnTo>
                      <a:pt x="783" y="26"/>
                    </a:lnTo>
                    <a:lnTo>
                      <a:pt x="799" y="26"/>
                    </a:lnTo>
                    <a:lnTo>
                      <a:pt x="819" y="26"/>
                    </a:lnTo>
                    <a:lnTo>
                      <a:pt x="840" y="26"/>
                    </a:lnTo>
                    <a:lnTo>
                      <a:pt x="856" y="26"/>
                    </a:lnTo>
                    <a:lnTo>
                      <a:pt x="876" y="20"/>
                    </a:lnTo>
                    <a:lnTo>
                      <a:pt x="892" y="26"/>
                    </a:lnTo>
                    <a:lnTo>
                      <a:pt x="913" y="26"/>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3" name="Freeform 355"/>
              <p:cNvSpPr>
                <a:spLocks/>
              </p:cNvSpPr>
              <p:nvPr/>
            </p:nvSpPr>
            <p:spPr bwMode="auto">
              <a:xfrm flipH="1">
                <a:off x="3293" y="2821"/>
                <a:ext cx="220" cy="17"/>
              </a:xfrm>
              <a:custGeom>
                <a:avLst/>
                <a:gdLst>
                  <a:gd name="T0" fmla="*/ 0 w 933"/>
                  <a:gd name="T1" fmla="*/ 20 h 52"/>
                  <a:gd name="T2" fmla="*/ 21 w 933"/>
                  <a:gd name="T3" fmla="*/ 15 h 52"/>
                  <a:gd name="T4" fmla="*/ 37 w 933"/>
                  <a:gd name="T5" fmla="*/ 15 h 52"/>
                  <a:gd name="T6" fmla="*/ 57 w 933"/>
                  <a:gd name="T7" fmla="*/ 15 h 52"/>
                  <a:gd name="T8" fmla="*/ 73 w 933"/>
                  <a:gd name="T9" fmla="*/ 15 h 52"/>
                  <a:gd name="T10" fmla="*/ 94 w 933"/>
                  <a:gd name="T11" fmla="*/ 15 h 52"/>
                  <a:gd name="T12" fmla="*/ 114 w 933"/>
                  <a:gd name="T13" fmla="*/ 15 h 52"/>
                  <a:gd name="T14" fmla="*/ 130 w 933"/>
                  <a:gd name="T15" fmla="*/ 20 h 52"/>
                  <a:gd name="T16" fmla="*/ 151 w 933"/>
                  <a:gd name="T17" fmla="*/ 20 h 52"/>
                  <a:gd name="T18" fmla="*/ 166 w 933"/>
                  <a:gd name="T19" fmla="*/ 26 h 52"/>
                  <a:gd name="T20" fmla="*/ 187 w 933"/>
                  <a:gd name="T21" fmla="*/ 26 h 52"/>
                  <a:gd name="T22" fmla="*/ 208 w 933"/>
                  <a:gd name="T23" fmla="*/ 20 h 52"/>
                  <a:gd name="T24" fmla="*/ 223 w 933"/>
                  <a:gd name="T25" fmla="*/ 20 h 52"/>
                  <a:gd name="T26" fmla="*/ 244 w 933"/>
                  <a:gd name="T27" fmla="*/ 20 h 52"/>
                  <a:gd name="T28" fmla="*/ 260 w 933"/>
                  <a:gd name="T29" fmla="*/ 15 h 52"/>
                  <a:gd name="T30" fmla="*/ 280 w 933"/>
                  <a:gd name="T31" fmla="*/ 10 h 52"/>
                  <a:gd name="T32" fmla="*/ 301 w 933"/>
                  <a:gd name="T33" fmla="*/ 10 h 52"/>
                  <a:gd name="T34" fmla="*/ 317 w 933"/>
                  <a:gd name="T35" fmla="*/ 5 h 52"/>
                  <a:gd name="T36" fmla="*/ 337 w 933"/>
                  <a:gd name="T37" fmla="*/ 0 h 52"/>
                  <a:gd name="T38" fmla="*/ 353 w 933"/>
                  <a:gd name="T39" fmla="*/ 5 h 52"/>
                  <a:gd name="T40" fmla="*/ 374 w 933"/>
                  <a:gd name="T41" fmla="*/ 0 h 52"/>
                  <a:gd name="T42" fmla="*/ 389 w 933"/>
                  <a:gd name="T43" fmla="*/ 5 h 52"/>
                  <a:gd name="T44" fmla="*/ 410 w 933"/>
                  <a:gd name="T45" fmla="*/ 10 h 52"/>
                  <a:gd name="T46" fmla="*/ 431 w 933"/>
                  <a:gd name="T47" fmla="*/ 5 h 52"/>
                  <a:gd name="T48" fmla="*/ 446 w 933"/>
                  <a:gd name="T49" fmla="*/ 10 h 52"/>
                  <a:gd name="T50" fmla="*/ 467 w 933"/>
                  <a:gd name="T51" fmla="*/ 10 h 52"/>
                  <a:gd name="T52" fmla="*/ 482 w 933"/>
                  <a:gd name="T53" fmla="*/ 10 h 52"/>
                  <a:gd name="T54" fmla="*/ 503 w 933"/>
                  <a:gd name="T55" fmla="*/ 31 h 52"/>
                  <a:gd name="T56" fmla="*/ 524 w 933"/>
                  <a:gd name="T57" fmla="*/ 36 h 52"/>
                  <a:gd name="T58" fmla="*/ 539 w 933"/>
                  <a:gd name="T59" fmla="*/ 41 h 52"/>
                  <a:gd name="T60" fmla="*/ 560 w 933"/>
                  <a:gd name="T61" fmla="*/ 46 h 52"/>
                  <a:gd name="T62" fmla="*/ 576 w 933"/>
                  <a:gd name="T63" fmla="*/ 46 h 52"/>
                  <a:gd name="T64" fmla="*/ 596 w 933"/>
                  <a:gd name="T65" fmla="*/ 41 h 52"/>
                  <a:gd name="T66" fmla="*/ 617 w 933"/>
                  <a:gd name="T67" fmla="*/ 52 h 52"/>
                  <a:gd name="T68" fmla="*/ 633 w 933"/>
                  <a:gd name="T69" fmla="*/ 52 h 52"/>
                  <a:gd name="T70" fmla="*/ 654 w 933"/>
                  <a:gd name="T71" fmla="*/ 52 h 52"/>
                  <a:gd name="T72" fmla="*/ 669 w 933"/>
                  <a:gd name="T73" fmla="*/ 52 h 52"/>
                  <a:gd name="T74" fmla="*/ 690 w 933"/>
                  <a:gd name="T75" fmla="*/ 52 h 52"/>
                  <a:gd name="T76" fmla="*/ 705 w 933"/>
                  <a:gd name="T77" fmla="*/ 46 h 52"/>
                  <a:gd name="T78" fmla="*/ 726 w 933"/>
                  <a:gd name="T79" fmla="*/ 36 h 52"/>
                  <a:gd name="T80" fmla="*/ 747 w 933"/>
                  <a:gd name="T81" fmla="*/ 31 h 52"/>
                  <a:gd name="T82" fmla="*/ 762 w 933"/>
                  <a:gd name="T83" fmla="*/ 26 h 52"/>
                  <a:gd name="T84" fmla="*/ 783 w 933"/>
                  <a:gd name="T85" fmla="*/ 26 h 52"/>
                  <a:gd name="T86" fmla="*/ 799 w 933"/>
                  <a:gd name="T87" fmla="*/ 26 h 52"/>
                  <a:gd name="T88" fmla="*/ 819 w 933"/>
                  <a:gd name="T89" fmla="*/ 26 h 52"/>
                  <a:gd name="T90" fmla="*/ 840 w 933"/>
                  <a:gd name="T91" fmla="*/ 26 h 52"/>
                  <a:gd name="T92" fmla="*/ 856 w 933"/>
                  <a:gd name="T93" fmla="*/ 26 h 52"/>
                  <a:gd name="T94" fmla="*/ 876 w 933"/>
                  <a:gd name="T95" fmla="*/ 20 h 52"/>
                  <a:gd name="T96" fmla="*/ 892 w 933"/>
                  <a:gd name="T97" fmla="*/ 26 h 52"/>
                  <a:gd name="T98" fmla="*/ 913 w 933"/>
                  <a:gd name="T99" fmla="*/ 26 h 52"/>
                  <a:gd name="T100" fmla="*/ 933 w 933"/>
                  <a:gd name="T101"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2">
                    <a:moveTo>
                      <a:pt x="0" y="20"/>
                    </a:moveTo>
                    <a:lnTo>
                      <a:pt x="21" y="15"/>
                    </a:lnTo>
                    <a:lnTo>
                      <a:pt x="37" y="15"/>
                    </a:lnTo>
                    <a:lnTo>
                      <a:pt x="57" y="15"/>
                    </a:lnTo>
                    <a:lnTo>
                      <a:pt x="73" y="15"/>
                    </a:lnTo>
                    <a:lnTo>
                      <a:pt x="94" y="15"/>
                    </a:lnTo>
                    <a:lnTo>
                      <a:pt x="114" y="15"/>
                    </a:lnTo>
                    <a:lnTo>
                      <a:pt x="130" y="20"/>
                    </a:lnTo>
                    <a:lnTo>
                      <a:pt x="151" y="20"/>
                    </a:lnTo>
                    <a:lnTo>
                      <a:pt x="166" y="26"/>
                    </a:lnTo>
                    <a:lnTo>
                      <a:pt x="187" y="26"/>
                    </a:lnTo>
                    <a:lnTo>
                      <a:pt x="208" y="20"/>
                    </a:lnTo>
                    <a:lnTo>
                      <a:pt x="223" y="20"/>
                    </a:lnTo>
                    <a:lnTo>
                      <a:pt x="244" y="20"/>
                    </a:lnTo>
                    <a:lnTo>
                      <a:pt x="260" y="15"/>
                    </a:lnTo>
                    <a:lnTo>
                      <a:pt x="280" y="10"/>
                    </a:lnTo>
                    <a:lnTo>
                      <a:pt x="301" y="10"/>
                    </a:lnTo>
                    <a:lnTo>
                      <a:pt x="317" y="5"/>
                    </a:lnTo>
                    <a:lnTo>
                      <a:pt x="337" y="0"/>
                    </a:lnTo>
                    <a:lnTo>
                      <a:pt x="353" y="5"/>
                    </a:lnTo>
                    <a:lnTo>
                      <a:pt x="374" y="0"/>
                    </a:lnTo>
                    <a:lnTo>
                      <a:pt x="389" y="5"/>
                    </a:lnTo>
                    <a:lnTo>
                      <a:pt x="410" y="10"/>
                    </a:lnTo>
                    <a:lnTo>
                      <a:pt x="431" y="5"/>
                    </a:lnTo>
                    <a:lnTo>
                      <a:pt x="446" y="10"/>
                    </a:lnTo>
                    <a:lnTo>
                      <a:pt x="467" y="10"/>
                    </a:lnTo>
                    <a:lnTo>
                      <a:pt x="482" y="10"/>
                    </a:lnTo>
                    <a:lnTo>
                      <a:pt x="503" y="31"/>
                    </a:lnTo>
                    <a:lnTo>
                      <a:pt x="524" y="36"/>
                    </a:lnTo>
                    <a:lnTo>
                      <a:pt x="539" y="41"/>
                    </a:lnTo>
                    <a:lnTo>
                      <a:pt x="560" y="46"/>
                    </a:lnTo>
                    <a:lnTo>
                      <a:pt x="576" y="46"/>
                    </a:lnTo>
                    <a:lnTo>
                      <a:pt x="596" y="41"/>
                    </a:lnTo>
                    <a:lnTo>
                      <a:pt x="617" y="52"/>
                    </a:lnTo>
                    <a:lnTo>
                      <a:pt x="633" y="52"/>
                    </a:lnTo>
                    <a:lnTo>
                      <a:pt x="654" y="52"/>
                    </a:lnTo>
                    <a:lnTo>
                      <a:pt x="669" y="52"/>
                    </a:lnTo>
                    <a:lnTo>
                      <a:pt x="690" y="52"/>
                    </a:lnTo>
                    <a:lnTo>
                      <a:pt x="705" y="46"/>
                    </a:lnTo>
                    <a:lnTo>
                      <a:pt x="726" y="36"/>
                    </a:lnTo>
                    <a:lnTo>
                      <a:pt x="747" y="31"/>
                    </a:lnTo>
                    <a:lnTo>
                      <a:pt x="762" y="26"/>
                    </a:lnTo>
                    <a:lnTo>
                      <a:pt x="783" y="26"/>
                    </a:lnTo>
                    <a:lnTo>
                      <a:pt x="799" y="26"/>
                    </a:lnTo>
                    <a:lnTo>
                      <a:pt x="819" y="26"/>
                    </a:lnTo>
                    <a:lnTo>
                      <a:pt x="840" y="26"/>
                    </a:lnTo>
                    <a:lnTo>
                      <a:pt x="856" y="26"/>
                    </a:lnTo>
                    <a:lnTo>
                      <a:pt x="876" y="20"/>
                    </a:lnTo>
                    <a:lnTo>
                      <a:pt x="892" y="26"/>
                    </a:lnTo>
                    <a:lnTo>
                      <a:pt x="913" y="26"/>
                    </a:lnTo>
                    <a:lnTo>
                      <a:pt x="933" y="3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4" name="Freeform 356"/>
              <p:cNvSpPr>
                <a:spLocks/>
              </p:cNvSpPr>
              <p:nvPr/>
            </p:nvSpPr>
            <p:spPr bwMode="auto">
              <a:xfrm flipH="1">
                <a:off x="3293" y="2727"/>
                <a:ext cx="220" cy="15"/>
              </a:xfrm>
              <a:custGeom>
                <a:avLst/>
                <a:gdLst>
                  <a:gd name="T0" fmla="*/ 0 w 933"/>
                  <a:gd name="T1" fmla="*/ 10 h 46"/>
                  <a:gd name="T2" fmla="*/ 21 w 933"/>
                  <a:gd name="T3" fmla="*/ 15 h 46"/>
                  <a:gd name="T4" fmla="*/ 37 w 933"/>
                  <a:gd name="T5" fmla="*/ 15 h 46"/>
                  <a:gd name="T6" fmla="*/ 57 w 933"/>
                  <a:gd name="T7" fmla="*/ 15 h 46"/>
                  <a:gd name="T8" fmla="*/ 73 w 933"/>
                  <a:gd name="T9" fmla="*/ 15 h 46"/>
                  <a:gd name="T10" fmla="*/ 94 w 933"/>
                  <a:gd name="T11" fmla="*/ 10 h 46"/>
                  <a:gd name="T12" fmla="*/ 114 w 933"/>
                  <a:gd name="T13" fmla="*/ 15 h 46"/>
                  <a:gd name="T14" fmla="*/ 130 w 933"/>
                  <a:gd name="T15" fmla="*/ 21 h 46"/>
                  <a:gd name="T16" fmla="*/ 151 w 933"/>
                  <a:gd name="T17" fmla="*/ 15 h 46"/>
                  <a:gd name="T18" fmla="*/ 166 w 933"/>
                  <a:gd name="T19" fmla="*/ 15 h 46"/>
                  <a:gd name="T20" fmla="*/ 187 w 933"/>
                  <a:gd name="T21" fmla="*/ 15 h 46"/>
                  <a:gd name="T22" fmla="*/ 208 w 933"/>
                  <a:gd name="T23" fmla="*/ 15 h 46"/>
                  <a:gd name="T24" fmla="*/ 223 w 933"/>
                  <a:gd name="T25" fmla="*/ 15 h 46"/>
                  <a:gd name="T26" fmla="*/ 244 w 933"/>
                  <a:gd name="T27" fmla="*/ 10 h 46"/>
                  <a:gd name="T28" fmla="*/ 260 w 933"/>
                  <a:gd name="T29" fmla="*/ 10 h 46"/>
                  <a:gd name="T30" fmla="*/ 280 w 933"/>
                  <a:gd name="T31" fmla="*/ 10 h 46"/>
                  <a:gd name="T32" fmla="*/ 301 w 933"/>
                  <a:gd name="T33" fmla="*/ 5 h 46"/>
                  <a:gd name="T34" fmla="*/ 317 w 933"/>
                  <a:gd name="T35" fmla="*/ 0 h 46"/>
                  <a:gd name="T36" fmla="*/ 337 w 933"/>
                  <a:gd name="T37" fmla="*/ 0 h 46"/>
                  <a:gd name="T38" fmla="*/ 353 w 933"/>
                  <a:gd name="T39" fmla="*/ 0 h 46"/>
                  <a:gd name="T40" fmla="*/ 374 w 933"/>
                  <a:gd name="T41" fmla="*/ 5 h 46"/>
                  <a:gd name="T42" fmla="*/ 389 w 933"/>
                  <a:gd name="T43" fmla="*/ 10 h 46"/>
                  <a:gd name="T44" fmla="*/ 410 w 933"/>
                  <a:gd name="T45" fmla="*/ 10 h 46"/>
                  <a:gd name="T46" fmla="*/ 431 w 933"/>
                  <a:gd name="T47" fmla="*/ 15 h 46"/>
                  <a:gd name="T48" fmla="*/ 446 w 933"/>
                  <a:gd name="T49" fmla="*/ 26 h 46"/>
                  <a:gd name="T50" fmla="*/ 467 w 933"/>
                  <a:gd name="T51" fmla="*/ 31 h 46"/>
                  <a:gd name="T52" fmla="*/ 482 w 933"/>
                  <a:gd name="T53" fmla="*/ 36 h 46"/>
                  <a:gd name="T54" fmla="*/ 503 w 933"/>
                  <a:gd name="T55" fmla="*/ 41 h 46"/>
                  <a:gd name="T56" fmla="*/ 524 w 933"/>
                  <a:gd name="T57" fmla="*/ 41 h 46"/>
                  <a:gd name="T58" fmla="*/ 539 w 933"/>
                  <a:gd name="T59" fmla="*/ 46 h 46"/>
                  <a:gd name="T60" fmla="*/ 560 w 933"/>
                  <a:gd name="T61" fmla="*/ 46 h 46"/>
                  <a:gd name="T62" fmla="*/ 576 w 933"/>
                  <a:gd name="T63" fmla="*/ 46 h 46"/>
                  <a:gd name="T64" fmla="*/ 596 w 933"/>
                  <a:gd name="T65" fmla="*/ 41 h 46"/>
                  <a:gd name="T66" fmla="*/ 617 w 933"/>
                  <a:gd name="T67" fmla="*/ 41 h 46"/>
                  <a:gd name="T68" fmla="*/ 633 w 933"/>
                  <a:gd name="T69" fmla="*/ 36 h 46"/>
                  <a:gd name="T70" fmla="*/ 654 w 933"/>
                  <a:gd name="T71" fmla="*/ 36 h 46"/>
                  <a:gd name="T72" fmla="*/ 669 w 933"/>
                  <a:gd name="T73" fmla="*/ 31 h 46"/>
                  <a:gd name="T74" fmla="*/ 690 w 933"/>
                  <a:gd name="T75" fmla="*/ 31 h 46"/>
                  <a:gd name="T76" fmla="*/ 705 w 933"/>
                  <a:gd name="T77" fmla="*/ 31 h 46"/>
                  <a:gd name="T78" fmla="*/ 726 w 933"/>
                  <a:gd name="T79" fmla="*/ 26 h 46"/>
                  <a:gd name="T80" fmla="*/ 747 w 933"/>
                  <a:gd name="T81" fmla="*/ 26 h 46"/>
                  <a:gd name="T82" fmla="*/ 762 w 933"/>
                  <a:gd name="T83" fmla="*/ 31 h 46"/>
                  <a:gd name="T84" fmla="*/ 783 w 933"/>
                  <a:gd name="T85" fmla="*/ 26 h 46"/>
                  <a:gd name="T86" fmla="*/ 799 w 933"/>
                  <a:gd name="T87" fmla="*/ 26 h 46"/>
                  <a:gd name="T88" fmla="*/ 819 w 933"/>
                  <a:gd name="T89" fmla="*/ 26 h 46"/>
                  <a:gd name="T90" fmla="*/ 840 w 933"/>
                  <a:gd name="T91" fmla="*/ 21 h 46"/>
                  <a:gd name="T92" fmla="*/ 856 w 933"/>
                  <a:gd name="T93" fmla="*/ 21 h 46"/>
                  <a:gd name="T94" fmla="*/ 876 w 933"/>
                  <a:gd name="T95" fmla="*/ 21 h 46"/>
                  <a:gd name="T96" fmla="*/ 892 w 933"/>
                  <a:gd name="T97" fmla="*/ 21 h 46"/>
                  <a:gd name="T98" fmla="*/ 913 w 933"/>
                  <a:gd name="T99" fmla="*/ 21 h 46"/>
                  <a:gd name="T100" fmla="*/ 933 w 933"/>
                  <a:gd name="T101"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6">
                    <a:moveTo>
                      <a:pt x="0" y="10"/>
                    </a:moveTo>
                    <a:lnTo>
                      <a:pt x="21" y="15"/>
                    </a:lnTo>
                    <a:lnTo>
                      <a:pt x="37" y="15"/>
                    </a:lnTo>
                    <a:lnTo>
                      <a:pt x="57" y="15"/>
                    </a:lnTo>
                    <a:lnTo>
                      <a:pt x="73" y="15"/>
                    </a:lnTo>
                    <a:lnTo>
                      <a:pt x="94" y="10"/>
                    </a:lnTo>
                    <a:lnTo>
                      <a:pt x="114" y="15"/>
                    </a:lnTo>
                    <a:lnTo>
                      <a:pt x="130" y="21"/>
                    </a:lnTo>
                    <a:lnTo>
                      <a:pt x="151" y="15"/>
                    </a:lnTo>
                    <a:lnTo>
                      <a:pt x="166" y="15"/>
                    </a:lnTo>
                    <a:lnTo>
                      <a:pt x="187" y="15"/>
                    </a:lnTo>
                    <a:lnTo>
                      <a:pt x="208" y="15"/>
                    </a:lnTo>
                    <a:lnTo>
                      <a:pt x="223" y="15"/>
                    </a:lnTo>
                    <a:lnTo>
                      <a:pt x="244" y="10"/>
                    </a:lnTo>
                    <a:lnTo>
                      <a:pt x="260" y="10"/>
                    </a:lnTo>
                    <a:lnTo>
                      <a:pt x="280" y="10"/>
                    </a:lnTo>
                    <a:lnTo>
                      <a:pt x="301" y="5"/>
                    </a:lnTo>
                    <a:lnTo>
                      <a:pt x="317" y="0"/>
                    </a:lnTo>
                    <a:lnTo>
                      <a:pt x="337" y="0"/>
                    </a:lnTo>
                    <a:lnTo>
                      <a:pt x="353" y="0"/>
                    </a:lnTo>
                    <a:lnTo>
                      <a:pt x="374" y="5"/>
                    </a:lnTo>
                    <a:lnTo>
                      <a:pt x="389" y="10"/>
                    </a:lnTo>
                    <a:lnTo>
                      <a:pt x="410" y="10"/>
                    </a:lnTo>
                    <a:lnTo>
                      <a:pt x="431" y="15"/>
                    </a:lnTo>
                    <a:lnTo>
                      <a:pt x="446" y="26"/>
                    </a:lnTo>
                    <a:lnTo>
                      <a:pt x="467" y="31"/>
                    </a:lnTo>
                    <a:lnTo>
                      <a:pt x="482" y="36"/>
                    </a:lnTo>
                    <a:lnTo>
                      <a:pt x="503" y="41"/>
                    </a:lnTo>
                    <a:lnTo>
                      <a:pt x="524" y="41"/>
                    </a:lnTo>
                    <a:lnTo>
                      <a:pt x="539" y="46"/>
                    </a:lnTo>
                    <a:lnTo>
                      <a:pt x="560" y="46"/>
                    </a:lnTo>
                    <a:lnTo>
                      <a:pt x="576" y="46"/>
                    </a:lnTo>
                    <a:lnTo>
                      <a:pt x="596" y="41"/>
                    </a:lnTo>
                    <a:lnTo>
                      <a:pt x="617" y="41"/>
                    </a:lnTo>
                    <a:lnTo>
                      <a:pt x="633" y="36"/>
                    </a:lnTo>
                    <a:lnTo>
                      <a:pt x="654" y="36"/>
                    </a:lnTo>
                    <a:lnTo>
                      <a:pt x="669" y="31"/>
                    </a:lnTo>
                    <a:lnTo>
                      <a:pt x="690" y="31"/>
                    </a:lnTo>
                    <a:lnTo>
                      <a:pt x="705" y="31"/>
                    </a:lnTo>
                    <a:lnTo>
                      <a:pt x="726" y="26"/>
                    </a:lnTo>
                    <a:lnTo>
                      <a:pt x="747" y="26"/>
                    </a:lnTo>
                    <a:lnTo>
                      <a:pt x="762" y="31"/>
                    </a:lnTo>
                    <a:lnTo>
                      <a:pt x="783" y="26"/>
                    </a:lnTo>
                    <a:lnTo>
                      <a:pt x="799" y="26"/>
                    </a:lnTo>
                    <a:lnTo>
                      <a:pt x="819" y="26"/>
                    </a:lnTo>
                    <a:lnTo>
                      <a:pt x="840" y="21"/>
                    </a:lnTo>
                    <a:lnTo>
                      <a:pt x="856" y="21"/>
                    </a:lnTo>
                    <a:lnTo>
                      <a:pt x="876" y="21"/>
                    </a:lnTo>
                    <a:lnTo>
                      <a:pt x="892" y="21"/>
                    </a:lnTo>
                    <a:lnTo>
                      <a:pt x="913" y="21"/>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5" name="Freeform 357"/>
              <p:cNvSpPr>
                <a:spLocks/>
              </p:cNvSpPr>
              <p:nvPr/>
            </p:nvSpPr>
            <p:spPr bwMode="auto">
              <a:xfrm flipH="1">
                <a:off x="3293" y="2727"/>
                <a:ext cx="220" cy="15"/>
              </a:xfrm>
              <a:custGeom>
                <a:avLst/>
                <a:gdLst>
                  <a:gd name="T0" fmla="*/ 0 w 933"/>
                  <a:gd name="T1" fmla="*/ 10 h 46"/>
                  <a:gd name="T2" fmla="*/ 21 w 933"/>
                  <a:gd name="T3" fmla="*/ 15 h 46"/>
                  <a:gd name="T4" fmla="*/ 37 w 933"/>
                  <a:gd name="T5" fmla="*/ 15 h 46"/>
                  <a:gd name="T6" fmla="*/ 57 w 933"/>
                  <a:gd name="T7" fmla="*/ 15 h 46"/>
                  <a:gd name="T8" fmla="*/ 73 w 933"/>
                  <a:gd name="T9" fmla="*/ 15 h 46"/>
                  <a:gd name="T10" fmla="*/ 94 w 933"/>
                  <a:gd name="T11" fmla="*/ 10 h 46"/>
                  <a:gd name="T12" fmla="*/ 114 w 933"/>
                  <a:gd name="T13" fmla="*/ 15 h 46"/>
                  <a:gd name="T14" fmla="*/ 130 w 933"/>
                  <a:gd name="T15" fmla="*/ 21 h 46"/>
                  <a:gd name="T16" fmla="*/ 151 w 933"/>
                  <a:gd name="T17" fmla="*/ 15 h 46"/>
                  <a:gd name="T18" fmla="*/ 166 w 933"/>
                  <a:gd name="T19" fmla="*/ 15 h 46"/>
                  <a:gd name="T20" fmla="*/ 187 w 933"/>
                  <a:gd name="T21" fmla="*/ 15 h 46"/>
                  <a:gd name="T22" fmla="*/ 208 w 933"/>
                  <a:gd name="T23" fmla="*/ 15 h 46"/>
                  <a:gd name="T24" fmla="*/ 223 w 933"/>
                  <a:gd name="T25" fmla="*/ 15 h 46"/>
                  <a:gd name="T26" fmla="*/ 244 w 933"/>
                  <a:gd name="T27" fmla="*/ 10 h 46"/>
                  <a:gd name="T28" fmla="*/ 260 w 933"/>
                  <a:gd name="T29" fmla="*/ 10 h 46"/>
                  <a:gd name="T30" fmla="*/ 280 w 933"/>
                  <a:gd name="T31" fmla="*/ 10 h 46"/>
                  <a:gd name="T32" fmla="*/ 301 w 933"/>
                  <a:gd name="T33" fmla="*/ 5 h 46"/>
                  <a:gd name="T34" fmla="*/ 317 w 933"/>
                  <a:gd name="T35" fmla="*/ 0 h 46"/>
                  <a:gd name="T36" fmla="*/ 337 w 933"/>
                  <a:gd name="T37" fmla="*/ 0 h 46"/>
                  <a:gd name="T38" fmla="*/ 353 w 933"/>
                  <a:gd name="T39" fmla="*/ 0 h 46"/>
                  <a:gd name="T40" fmla="*/ 374 w 933"/>
                  <a:gd name="T41" fmla="*/ 5 h 46"/>
                  <a:gd name="T42" fmla="*/ 389 w 933"/>
                  <a:gd name="T43" fmla="*/ 10 h 46"/>
                  <a:gd name="T44" fmla="*/ 410 w 933"/>
                  <a:gd name="T45" fmla="*/ 10 h 46"/>
                  <a:gd name="T46" fmla="*/ 431 w 933"/>
                  <a:gd name="T47" fmla="*/ 15 h 46"/>
                  <a:gd name="T48" fmla="*/ 446 w 933"/>
                  <a:gd name="T49" fmla="*/ 26 h 46"/>
                  <a:gd name="T50" fmla="*/ 467 w 933"/>
                  <a:gd name="T51" fmla="*/ 31 h 46"/>
                  <a:gd name="T52" fmla="*/ 482 w 933"/>
                  <a:gd name="T53" fmla="*/ 36 h 46"/>
                  <a:gd name="T54" fmla="*/ 503 w 933"/>
                  <a:gd name="T55" fmla="*/ 41 h 46"/>
                  <a:gd name="T56" fmla="*/ 524 w 933"/>
                  <a:gd name="T57" fmla="*/ 41 h 46"/>
                  <a:gd name="T58" fmla="*/ 539 w 933"/>
                  <a:gd name="T59" fmla="*/ 46 h 46"/>
                  <a:gd name="T60" fmla="*/ 560 w 933"/>
                  <a:gd name="T61" fmla="*/ 46 h 46"/>
                  <a:gd name="T62" fmla="*/ 576 w 933"/>
                  <a:gd name="T63" fmla="*/ 46 h 46"/>
                  <a:gd name="T64" fmla="*/ 596 w 933"/>
                  <a:gd name="T65" fmla="*/ 41 h 46"/>
                  <a:gd name="T66" fmla="*/ 617 w 933"/>
                  <a:gd name="T67" fmla="*/ 41 h 46"/>
                  <a:gd name="T68" fmla="*/ 633 w 933"/>
                  <a:gd name="T69" fmla="*/ 36 h 46"/>
                  <a:gd name="T70" fmla="*/ 654 w 933"/>
                  <a:gd name="T71" fmla="*/ 36 h 46"/>
                  <a:gd name="T72" fmla="*/ 669 w 933"/>
                  <a:gd name="T73" fmla="*/ 31 h 46"/>
                  <a:gd name="T74" fmla="*/ 690 w 933"/>
                  <a:gd name="T75" fmla="*/ 31 h 46"/>
                  <a:gd name="T76" fmla="*/ 705 w 933"/>
                  <a:gd name="T77" fmla="*/ 31 h 46"/>
                  <a:gd name="T78" fmla="*/ 726 w 933"/>
                  <a:gd name="T79" fmla="*/ 26 h 46"/>
                  <a:gd name="T80" fmla="*/ 747 w 933"/>
                  <a:gd name="T81" fmla="*/ 26 h 46"/>
                  <a:gd name="T82" fmla="*/ 762 w 933"/>
                  <a:gd name="T83" fmla="*/ 31 h 46"/>
                  <a:gd name="T84" fmla="*/ 783 w 933"/>
                  <a:gd name="T85" fmla="*/ 26 h 46"/>
                  <a:gd name="T86" fmla="*/ 799 w 933"/>
                  <a:gd name="T87" fmla="*/ 26 h 46"/>
                  <a:gd name="T88" fmla="*/ 819 w 933"/>
                  <a:gd name="T89" fmla="*/ 26 h 46"/>
                  <a:gd name="T90" fmla="*/ 840 w 933"/>
                  <a:gd name="T91" fmla="*/ 21 h 46"/>
                  <a:gd name="T92" fmla="*/ 856 w 933"/>
                  <a:gd name="T93" fmla="*/ 21 h 46"/>
                  <a:gd name="T94" fmla="*/ 876 w 933"/>
                  <a:gd name="T95" fmla="*/ 21 h 46"/>
                  <a:gd name="T96" fmla="*/ 892 w 933"/>
                  <a:gd name="T97" fmla="*/ 21 h 46"/>
                  <a:gd name="T98" fmla="*/ 913 w 933"/>
                  <a:gd name="T99" fmla="*/ 21 h 46"/>
                  <a:gd name="T100" fmla="*/ 933 w 933"/>
                  <a:gd name="T101"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6">
                    <a:moveTo>
                      <a:pt x="0" y="10"/>
                    </a:moveTo>
                    <a:lnTo>
                      <a:pt x="21" y="15"/>
                    </a:lnTo>
                    <a:lnTo>
                      <a:pt x="37" y="15"/>
                    </a:lnTo>
                    <a:lnTo>
                      <a:pt x="57" y="15"/>
                    </a:lnTo>
                    <a:lnTo>
                      <a:pt x="73" y="15"/>
                    </a:lnTo>
                    <a:lnTo>
                      <a:pt x="94" y="10"/>
                    </a:lnTo>
                    <a:lnTo>
                      <a:pt x="114" y="15"/>
                    </a:lnTo>
                    <a:lnTo>
                      <a:pt x="130" y="21"/>
                    </a:lnTo>
                    <a:lnTo>
                      <a:pt x="151" y="15"/>
                    </a:lnTo>
                    <a:lnTo>
                      <a:pt x="166" y="15"/>
                    </a:lnTo>
                    <a:lnTo>
                      <a:pt x="187" y="15"/>
                    </a:lnTo>
                    <a:lnTo>
                      <a:pt x="208" y="15"/>
                    </a:lnTo>
                    <a:lnTo>
                      <a:pt x="223" y="15"/>
                    </a:lnTo>
                    <a:lnTo>
                      <a:pt x="244" y="10"/>
                    </a:lnTo>
                    <a:lnTo>
                      <a:pt x="260" y="10"/>
                    </a:lnTo>
                    <a:lnTo>
                      <a:pt x="280" y="10"/>
                    </a:lnTo>
                    <a:lnTo>
                      <a:pt x="301" y="5"/>
                    </a:lnTo>
                    <a:lnTo>
                      <a:pt x="317" y="0"/>
                    </a:lnTo>
                    <a:lnTo>
                      <a:pt x="337" y="0"/>
                    </a:lnTo>
                    <a:lnTo>
                      <a:pt x="353" y="0"/>
                    </a:lnTo>
                    <a:lnTo>
                      <a:pt x="374" y="5"/>
                    </a:lnTo>
                    <a:lnTo>
                      <a:pt x="389" y="10"/>
                    </a:lnTo>
                    <a:lnTo>
                      <a:pt x="410" y="10"/>
                    </a:lnTo>
                    <a:lnTo>
                      <a:pt x="431" y="15"/>
                    </a:lnTo>
                    <a:lnTo>
                      <a:pt x="446" y="26"/>
                    </a:lnTo>
                    <a:lnTo>
                      <a:pt x="467" y="31"/>
                    </a:lnTo>
                    <a:lnTo>
                      <a:pt x="482" y="36"/>
                    </a:lnTo>
                    <a:lnTo>
                      <a:pt x="503" y="41"/>
                    </a:lnTo>
                    <a:lnTo>
                      <a:pt x="524" y="41"/>
                    </a:lnTo>
                    <a:lnTo>
                      <a:pt x="539" y="46"/>
                    </a:lnTo>
                    <a:lnTo>
                      <a:pt x="560" y="46"/>
                    </a:lnTo>
                    <a:lnTo>
                      <a:pt x="576" y="46"/>
                    </a:lnTo>
                    <a:lnTo>
                      <a:pt x="596" y="41"/>
                    </a:lnTo>
                    <a:lnTo>
                      <a:pt x="617" y="41"/>
                    </a:lnTo>
                    <a:lnTo>
                      <a:pt x="633" y="36"/>
                    </a:lnTo>
                    <a:lnTo>
                      <a:pt x="654" y="36"/>
                    </a:lnTo>
                    <a:lnTo>
                      <a:pt x="669" y="31"/>
                    </a:lnTo>
                    <a:lnTo>
                      <a:pt x="690" y="31"/>
                    </a:lnTo>
                    <a:lnTo>
                      <a:pt x="705" y="31"/>
                    </a:lnTo>
                    <a:lnTo>
                      <a:pt x="726" y="26"/>
                    </a:lnTo>
                    <a:lnTo>
                      <a:pt x="747" y="26"/>
                    </a:lnTo>
                    <a:lnTo>
                      <a:pt x="762" y="31"/>
                    </a:lnTo>
                    <a:lnTo>
                      <a:pt x="783" y="26"/>
                    </a:lnTo>
                    <a:lnTo>
                      <a:pt x="799" y="26"/>
                    </a:lnTo>
                    <a:lnTo>
                      <a:pt x="819" y="26"/>
                    </a:lnTo>
                    <a:lnTo>
                      <a:pt x="840" y="21"/>
                    </a:lnTo>
                    <a:lnTo>
                      <a:pt x="856" y="21"/>
                    </a:lnTo>
                    <a:lnTo>
                      <a:pt x="876" y="21"/>
                    </a:lnTo>
                    <a:lnTo>
                      <a:pt x="892" y="21"/>
                    </a:lnTo>
                    <a:lnTo>
                      <a:pt x="913" y="21"/>
                    </a:lnTo>
                    <a:lnTo>
                      <a:pt x="933"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6" name="Freeform 358"/>
              <p:cNvSpPr>
                <a:spLocks/>
              </p:cNvSpPr>
              <p:nvPr/>
            </p:nvSpPr>
            <p:spPr bwMode="auto">
              <a:xfrm flipH="1">
                <a:off x="3293" y="2635"/>
                <a:ext cx="220" cy="19"/>
              </a:xfrm>
              <a:custGeom>
                <a:avLst/>
                <a:gdLst>
                  <a:gd name="T0" fmla="*/ 0 w 933"/>
                  <a:gd name="T1" fmla="*/ 10 h 57"/>
                  <a:gd name="T2" fmla="*/ 21 w 933"/>
                  <a:gd name="T3" fmla="*/ 10 h 57"/>
                  <a:gd name="T4" fmla="*/ 37 w 933"/>
                  <a:gd name="T5" fmla="*/ 16 h 57"/>
                  <a:gd name="T6" fmla="*/ 57 w 933"/>
                  <a:gd name="T7" fmla="*/ 10 h 57"/>
                  <a:gd name="T8" fmla="*/ 73 w 933"/>
                  <a:gd name="T9" fmla="*/ 10 h 57"/>
                  <a:gd name="T10" fmla="*/ 94 w 933"/>
                  <a:gd name="T11" fmla="*/ 0 h 57"/>
                  <a:gd name="T12" fmla="*/ 114 w 933"/>
                  <a:gd name="T13" fmla="*/ 5 h 57"/>
                  <a:gd name="T14" fmla="*/ 130 w 933"/>
                  <a:gd name="T15" fmla="*/ 10 h 57"/>
                  <a:gd name="T16" fmla="*/ 151 w 933"/>
                  <a:gd name="T17" fmla="*/ 5 h 57"/>
                  <a:gd name="T18" fmla="*/ 166 w 933"/>
                  <a:gd name="T19" fmla="*/ 5 h 57"/>
                  <a:gd name="T20" fmla="*/ 187 w 933"/>
                  <a:gd name="T21" fmla="*/ 5 h 57"/>
                  <a:gd name="T22" fmla="*/ 208 w 933"/>
                  <a:gd name="T23" fmla="*/ 10 h 57"/>
                  <a:gd name="T24" fmla="*/ 223 w 933"/>
                  <a:gd name="T25" fmla="*/ 16 h 57"/>
                  <a:gd name="T26" fmla="*/ 244 w 933"/>
                  <a:gd name="T27" fmla="*/ 10 h 57"/>
                  <a:gd name="T28" fmla="*/ 260 w 933"/>
                  <a:gd name="T29" fmla="*/ 10 h 57"/>
                  <a:gd name="T30" fmla="*/ 280 w 933"/>
                  <a:gd name="T31" fmla="*/ 5 h 57"/>
                  <a:gd name="T32" fmla="*/ 301 w 933"/>
                  <a:gd name="T33" fmla="*/ 5 h 57"/>
                  <a:gd name="T34" fmla="*/ 317 w 933"/>
                  <a:gd name="T35" fmla="*/ 0 h 57"/>
                  <a:gd name="T36" fmla="*/ 337 w 933"/>
                  <a:gd name="T37" fmla="*/ 5 h 57"/>
                  <a:gd name="T38" fmla="*/ 353 w 933"/>
                  <a:gd name="T39" fmla="*/ 5 h 57"/>
                  <a:gd name="T40" fmla="*/ 374 w 933"/>
                  <a:gd name="T41" fmla="*/ 10 h 57"/>
                  <a:gd name="T42" fmla="*/ 389 w 933"/>
                  <a:gd name="T43" fmla="*/ 10 h 57"/>
                  <a:gd name="T44" fmla="*/ 410 w 933"/>
                  <a:gd name="T45" fmla="*/ 21 h 57"/>
                  <a:gd name="T46" fmla="*/ 431 w 933"/>
                  <a:gd name="T47" fmla="*/ 31 h 57"/>
                  <a:gd name="T48" fmla="*/ 446 w 933"/>
                  <a:gd name="T49" fmla="*/ 31 h 57"/>
                  <a:gd name="T50" fmla="*/ 467 w 933"/>
                  <a:gd name="T51" fmla="*/ 36 h 57"/>
                  <a:gd name="T52" fmla="*/ 482 w 933"/>
                  <a:gd name="T53" fmla="*/ 42 h 57"/>
                  <a:gd name="T54" fmla="*/ 503 w 933"/>
                  <a:gd name="T55" fmla="*/ 47 h 57"/>
                  <a:gd name="T56" fmla="*/ 524 w 933"/>
                  <a:gd name="T57" fmla="*/ 52 h 57"/>
                  <a:gd name="T58" fmla="*/ 539 w 933"/>
                  <a:gd name="T59" fmla="*/ 52 h 57"/>
                  <a:gd name="T60" fmla="*/ 560 w 933"/>
                  <a:gd name="T61" fmla="*/ 57 h 57"/>
                  <a:gd name="T62" fmla="*/ 576 w 933"/>
                  <a:gd name="T63" fmla="*/ 47 h 57"/>
                  <a:gd name="T64" fmla="*/ 596 w 933"/>
                  <a:gd name="T65" fmla="*/ 42 h 57"/>
                  <a:gd name="T66" fmla="*/ 617 w 933"/>
                  <a:gd name="T67" fmla="*/ 36 h 57"/>
                  <a:gd name="T68" fmla="*/ 633 w 933"/>
                  <a:gd name="T69" fmla="*/ 21 h 57"/>
                  <a:gd name="T70" fmla="*/ 654 w 933"/>
                  <a:gd name="T71" fmla="*/ 21 h 57"/>
                  <a:gd name="T72" fmla="*/ 669 w 933"/>
                  <a:gd name="T73" fmla="*/ 21 h 57"/>
                  <a:gd name="T74" fmla="*/ 690 w 933"/>
                  <a:gd name="T75" fmla="*/ 26 h 57"/>
                  <a:gd name="T76" fmla="*/ 705 w 933"/>
                  <a:gd name="T77" fmla="*/ 31 h 57"/>
                  <a:gd name="T78" fmla="*/ 726 w 933"/>
                  <a:gd name="T79" fmla="*/ 31 h 57"/>
                  <a:gd name="T80" fmla="*/ 747 w 933"/>
                  <a:gd name="T81" fmla="*/ 36 h 57"/>
                  <a:gd name="T82" fmla="*/ 762 w 933"/>
                  <a:gd name="T83" fmla="*/ 31 h 57"/>
                  <a:gd name="T84" fmla="*/ 783 w 933"/>
                  <a:gd name="T85" fmla="*/ 26 h 57"/>
                  <a:gd name="T86" fmla="*/ 799 w 933"/>
                  <a:gd name="T87" fmla="*/ 26 h 57"/>
                  <a:gd name="T88" fmla="*/ 819 w 933"/>
                  <a:gd name="T89" fmla="*/ 26 h 57"/>
                  <a:gd name="T90" fmla="*/ 840 w 933"/>
                  <a:gd name="T91" fmla="*/ 21 h 57"/>
                  <a:gd name="T92" fmla="*/ 856 w 933"/>
                  <a:gd name="T93" fmla="*/ 26 h 57"/>
                  <a:gd name="T94" fmla="*/ 876 w 933"/>
                  <a:gd name="T95" fmla="*/ 26 h 57"/>
                  <a:gd name="T96" fmla="*/ 892 w 933"/>
                  <a:gd name="T97" fmla="*/ 21 h 57"/>
                  <a:gd name="T98" fmla="*/ 913 w 933"/>
                  <a:gd name="T99" fmla="*/ 16 h 57"/>
                  <a:gd name="T100" fmla="*/ 933 w 933"/>
                  <a:gd name="T101"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7">
                    <a:moveTo>
                      <a:pt x="0" y="10"/>
                    </a:moveTo>
                    <a:lnTo>
                      <a:pt x="21" y="10"/>
                    </a:lnTo>
                    <a:lnTo>
                      <a:pt x="37" y="16"/>
                    </a:lnTo>
                    <a:lnTo>
                      <a:pt x="57" y="10"/>
                    </a:lnTo>
                    <a:lnTo>
                      <a:pt x="73" y="10"/>
                    </a:lnTo>
                    <a:lnTo>
                      <a:pt x="94" y="0"/>
                    </a:lnTo>
                    <a:lnTo>
                      <a:pt x="114" y="5"/>
                    </a:lnTo>
                    <a:lnTo>
                      <a:pt x="130" y="10"/>
                    </a:lnTo>
                    <a:lnTo>
                      <a:pt x="151" y="5"/>
                    </a:lnTo>
                    <a:lnTo>
                      <a:pt x="166" y="5"/>
                    </a:lnTo>
                    <a:lnTo>
                      <a:pt x="187" y="5"/>
                    </a:lnTo>
                    <a:lnTo>
                      <a:pt x="208" y="10"/>
                    </a:lnTo>
                    <a:lnTo>
                      <a:pt x="223" y="16"/>
                    </a:lnTo>
                    <a:lnTo>
                      <a:pt x="244" y="10"/>
                    </a:lnTo>
                    <a:lnTo>
                      <a:pt x="260" y="10"/>
                    </a:lnTo>
                    <a:lnTo>
                      <a:pt x="280" y="5"/>
                    </a:lnTo>
                    <a:lnTo>
                      <a:pt x="301" y="5"/>
                    </a:lnTo>
                    <a:lnTo>
                      <a:pt x="317" y="0"/>
                    </a:lnTo>
                    <a:lnTo>
                      <a:pt x="337" y="5"/>
                    </a:lnTo>
                    <a:lnTo>
                      <a:pt x="353" y="5"/>
                    </a:lnTo>
                    <a:lnTo>
                      <a:pt x="374" y="10"/>
                    </a:lnTo>
                    <a:lnTo>
                      <a:pt x="389" y="10"/>
                    </a:lnTo>
                    <a:lnTo>
                      <a:pt x="410" y="21"/>
                    </a:lnTo>
                    <a:lnTo>
                      <a:pt x="431" y="31"/>
                    </a:lnTo>
                    <a:lnTo>
                      <a:pt x="446" y="31"/>
                    </a:lnTo>
                    <a:lnTo>
                      <a:pt x="467" y="36"/>
                    </a:lnTo>
                    <a:lnTo>
                      <a:pt x="482" y="42"/>
                    </a:lnTo>
                    <a:lnTo>
                      <a:pt x="503" y="47"/>
                    </a:lnTo>
                    <a:lnTo>
                      <a:pt x="524" y="52"/>
                    </a:lnTo>
                    <a:lnTo>
                      <a:pt x="539" y="52"/>
                    </a:lnTo>
                    <a:lnTo>
                      <a:pt x="560" y="57"/>
                    </a:lnTo>
                    <a:lnTo>
                      <a:pt x="576" y="47"/>
                    </a:lnTo>
                    <a:lnTo>
                      <a:pt x="596" y="42"/>
                    </a:lnTo>
                    <a:lnTo>
                      <a:pt x="617" y="36"/>
                    </a:lnTo>
                    <a:lnTo>
                      <a:pt x="633" y="21"/>
                    </a:lnTo>
                    <a:lnTo>
                      <a:pt x="654" y="21"/>
                    </a:lnTo>
                    <a:lnTo>
                      <a:pt x="669" y="21"/>
                    </a:lnTo>
                    <a:lnTo>
                      <a:pt x="690" y="26"/>
                    </a:lnTo>
                    <a:lnTo>
                      <a:pt x="705" y="31"/>
                    </a:lnTo>
                    <a:lnTo>
                      <a:pt x="726" y="31"/>
                    </a:lnTo>
                    <a:lnTo>
                      <a:pt x="747" y="36"/>
                    </a:lnTo>
                    <a:lnTo>
                      <a:pt x="762" y="31"/>
                    </a:lnTo>
                    <a:lnTo>
                      <a:pt x="783" y="26"/>
                    </a:lnTo>
                    <a:lnTo>
                      <a:pt x="799" y="26"/>
                    </a:lnTo>
                    <a:lnTo>
                      <a:pt x="819" y="26"/>
                    </a:lnTo>
                    <a:lnTo>
                      <a:pt x="840" y="21"/>
                    </a:lnTo>
                    <a:lnTo>
                      <a:pt x="856" y="26"/>
                    </a:lnTo>
                    <a:lnTo>
                      <a:pt x="876" y="26"/>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7" name="Freeform 359"/>
              <p:cNvSpPr>
                <a:spLocks/>
              </p:cNvSpPr>
              <p:nvPr/>
            </p:nvSpPr>
            <p:spPr bwMode="auto">
              <a:xfrm flipH="1">
                <a:off x="3293" y="2635"/>
                <a:ext cx="220" cy="19"/>
              </a:xfrm>
              <a:custGeom>
                <a:avLst/>
                <a:gdLst>
                  <a:gd name="T0" fmla="*/ 0 w 933"/>
                  <a:gd name="T1" fmla="*/ 10 h 57"/>
                  <a:gd name="T2" fmla="*/ 21 w 933"/>
                  <a:gd name="T3" fmla="*/ 10 h 57"/>
                  <a:gd name="T4" fmla="*/ 37 w 933"/>
                  <a:gd name="T5" fmla="*/ 16 h 57"/>
                  <a:gd name="T6" fmla="*/ 57 w 933"/>
                  <a:gd name="T7" fmla="*/ 10 h 57"/>
                  <a:gd name="T8" fmla="*/ 73 w 933"/>
                  <a:gd name="T9" fmla="*/ 10 h 57"/>
                  <a:gd name="T10" fmla="*/ 94 w 933"/>
                  <a:gd name="T11" fmla="*/ 0 h 57"/>
                  <a:gd name="T12" fmla="*/ 114 w 933"/>
                  <a:gd name="T13" fmla="*/ 5 h 57"/>
                  <a:gd name="T14" fmla="*/ 130 w 933"/>
                  <a:gd name="T15" fmla="*/ 10 h 57"/>
                  <a:gd name="T16" fmla="*/ 151 w 933"/>
                  <a:gd name="T17" fmla="*/ 5 h 57"/>
                  <a:gd name="T18" fmla="*/ 166 w 933"/>
                  <a:gd name="T19" fmla="*/ 5 h 57"/>
                  <a:gd name="T20" fmla="*/ 187 w 933"/>
                  <a:gd name="T21" fmla="*/ 5 h 57"/>
                  <a:gd name="T22" fmla="*/ 208 w 933"/>
                  <a:gd name="T23" fmla="*/ 10 h 57"/>
                  <a:gd name="T24" fmla="*/ 223 w 933"/>
                  <a:gd name="T25" fmla="*/ 16 h 57"/>
                  <a:gd name="T26" fmla="*/ 244 w 933"/>
                  <a:gd name="T27" fmla="*/ 10 h 57"/>
                  <a:gd name="T28" fmla="*/ 260 w 933"/>
                  <a:gd name="T29" fmla="*/ 10 h 57"/>
                  <a:gd name="T30" fmla="*/ 280 w 933"/>
                  <a:gd name="T31" fmla="*/ 5 h 57"/>
                  <a:gd name="T32" fmla="*/ 301 w 933"/>
                  <a:gd name="T33" fmla="*/ 5 h 57"/>
                  <a:gd name="T34" fmla="*/ 317 w 933"/>
                  <a:gd name="T35" fmla="*/ 0 h 57"/>
                  <a:gd name="T36" fmla="*/ 337 w 933"/>
                  <a:gd name="T37" fmla="*/ 5 h 57"/>
                  <a:gd name="T38" fmla="*/ 353 w 933"/>
                  <a:gd name="T39" fmla="*/ 5 h 57"/>
                  <a:gd name="T40" fmla="*/ 374 w 933"/>
                  <a:gd name="T41" fmla="*/ 10 h 57"/>
                  <a:gd name="T42" fmla="*/ 389 w 933"/>
                  <a:gd name="T43" fmla="*/ 10 h 57"/>
                  <a:gd name="T44" fmla="*/ 410 w 933"/>
                  <a:gd name="T45" fmla="*/ 21 h 57"/>
                  <a:gd name="T46" fmla="*/ 431 w 933"/>
                  <a:gd name="T47" fmla="*/ 31 h 57"/>
                  <a:gd name="T48" fmla="*/ 446 w 933"/>
                  <a:gd name="T49" fmla="*/ 31 h 57"/>
                  <a:gd name="T50" fmla="*/ 467 w 933"/>
                  <a:gd name="T51" fmla="*/ 36 h 57"/>
                  <a:gd name="T52" fmla="*/ 482 w 933"/>
                  <a:gd name="T53" fmla="*/ 42 h 57"/>
                  <a:gd name="T54" fmla="*/ 503 w 933"/>
                  <a:gd name="T55" fmla="*/ 47 h 57"/>
                  <a:gd name="T56" fmla="*/ 524 w 933"/>
                  <a:gd name="T57" fmla="*/ 52 h 57"/>
                  <a:gd name="T58" fmla="*/ 539 w 933"/>
                  <a:gd name="T59" fmla="*/ 52 h 57"/>
                  <a:gd name="T60" fmla="*/ 560 w 933"/>
                  <a:gd name="T61" fmla="*/ 57 h 57"/>
                  <a:gd name="T62" fmla="*/ 576 w 933"/>
                  <a:gd name="T63" fmla="*/ 47 h 57"/>
                  <a:gd name="T64" fmla="*/ 596 w 933"/>
                  <a:gd name="T65" fmla="*/ 42 h 57"/>
                  <a:gd name="T66" fmla="*/ 617 w 933"/>
                  <a:gd name="T67" fmla="*/ 36 h 57"/>
                  <a:gd name="T68" fmla="*/ 633 w 933"/>
                  <a:gd name="T69" fmla="*/ 21 h 57"/>
                  <a:gd name="T70" fmla="*/ 654 w 933"/>
                  <a:gd name="T71" fmla="*/ 21 h 57"/>
                  <a:gd name="T72" fmla="*/ 669 w 933"/>
                  <a:gd name="T73" fmla="*/ 21 h 57"/>
                  <a:gd name="T74" fmla="*/ 690 w 933"/>
                  <a:gd name="T75" fmla="*/ 26 h 57"/>
                  <a:gd name="T76" fmla="*/ 705 w 933"/>
                  <a:gd name="T77" fmla="*/ 31 h 57"/>
                  <a:gd name="T78" fmla="*/ 726 w 933"/>
                  <a:gd name="T79" fmla="*/ 31 h 57"/>
                  <a:gd name="T80" fmla="*/ 747 w 933"/>
                  <a:gd name="T81" fmla="*/ 36 h 57"/>
                  <a:gd name="T82" fmla="*/ 762 w 933"/>
                  <a:gd name="T83" fmla="*/ 31 h 57"/>
                  <a:gd name="T84" fmla="*/ 783 w 933"/>
                  <a:gd name="T85" fmla="*/ 26 h 57"/>
                  <a:gd name="T86" fmla="*/ 799 w 933"/>
                  <a:gd name="T87" fmla="*/ 26 h 57"/>
                  <a:gd name="T88" fmla="*/ 819 w 933"/>
                  <a:gd name="T89" fmla="*/ 26 h 57"/>
                  <a:gd name="T90" fmla="*/ 840 w 933"/>
                  <a:gd name="T91" fmla="*/ 21 h 57"/>
                  <a:gd name="T92" fmla="*/ 856 w 933"/>
                  <a:gd name="T93" fmla="*/ 26 h 57"/>
                  <a:gd name="T94" fmla="*/ 876 w 933"/>
                  <a:gd name="T95" fmla="*/ 26 h 57"/>
                  <a:gd name="T96" fmla="*/ 892 w 933"/>
                  <a:gd name="T97" fmla="*/ 21 h 57"/>
                  <a:gd name="T98" fmla="*/ 913 w 933"/>
                  <a:gd name="T99" fmla="*/ 16 h 57"/>
                  <a:gd name="T100" fmla="*/ 933 w 933"/>
                  <a:gd name="T101"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57">
                    <a:moveTo>
                      <a:pt x="0" y="10"/>
                    </a:moveTo>
                    <a:lnTo>
                      <a:pt x="21" y="10"/>
                    </a:lnTo>
                    <a:lnTo>
                      <a:pt x="37" y="16"/>
                    </a:lnTo>
                    <a:lnTo>
                      <a:pt x="57" y="10"/>
                    </a:lnTo>
                    <a:lnTo>
                      <a:pt x="73" y="10"/>
                    </a:lnTo>
                    <a:lnTo>
                      <a:pt x="94" y="0"/>
                    </a:lnTo>
                    <a:lnTo>
                      <a:pt x="114" y="5"/>
                    </a:lnTo>
                    <a:lnTo>
                      <a:pt x="130" y="10"/>
                    </a:lnTo>
                    <a:lnTo>
                      <a:pt x="151" y="5"/>
                    </a:lnTo>
                    <a:lnTo>
                      <a:pt x="166" y="5"/>
                    </a:lnTo>
                    <a:lnTo>
                      <a:pt x="187" y="5"/>
                    </a:lnTo>
                    <a:lnTo>
                      <a:pt x="208" y="10"/>
                    </a:lnTo>
                    <a:lnTo>
                      <a:pt x="223" y="16"/>
                    </a:lnTo>
                    <a:lnTo>
                      <a:pt x="244" y="10"/>
                    </a:lnTo>
                    <a:lnTo>
                      <a:pt x="260" y="10"/>
                    </a:lnTo>
                    <a:lnTo>
                      <a:pt x="280" y="5"/>
                    </a:lnTo>
                    <a:lnTo>
                      <a:pt x="301" y="5"/>
                    </a:lnTo>
                    <a:lnTo>
                      <a:pt x="317" y="0"/>
                    </a:lnTo>
                    <a:lnTo>
                      <a:pt x="337" y="5"/>
                    </a:lnTo>
                    <a:lnTo>
                      <a:pt x="353" y="5"/>
                    </a:lnTo>
                    <a:lnTo>
                      <a:pt x="374" y="10"/>
                    </a:lnTo>
                    <a:lnTo>
                      <a:pt x="389" y="10"/>
                    </a:lnTo>
                    <a:lnTo>
                      <a:pt x="410" y="21"/>
                    </a:lnTo>
                    <a:lnTo>
                      <a:pt x="431" y="31"/>
                    </a:lnTo>
                    <a:lnTo>
                      <a:pt x="446" y="31"/>
                    </a:lnTo>
                    <a:lnTo>
                      <a:pt x="467" y="36"/>
                    </a:lnTo>
                    <a:lnTo>
                      <a:pt x="482" y="42"/>
                    </a:lnTo>
                    <a:lnTo>
                      <a:pt x="503" y="47"/>
                    </a:lnTo>
                    <a:lnTo>
                      <a:pt x="524" y="52"/>
                    </a:lnTo>
                    <a:lnTo>
                      <a:pt x="539" y="52"/>
                    </a:lnTo>
                    <a:lnTo>
                      <a:pt x="560" y="57"/>
                    </a:lnTo>
                    <a:lnTo>
                      <a:pt x="576" y="47"/>
                    </a:lnTo>
                    <a:lnTo>
                      <a:pt x="596" y="42"/>
                    </a:lnTo>
                    <a:lnTo>
                      <a:pt x="617" y="36"/>
                    </a:lnTo>
                    <a:lnTo>
                      <a:pt x="633" y="21"/>
                    </a:lnTo>
                    <a:lnTo>
                      <a:pt x="654" y="21"/>
                    </a:lnTo>
                    <a:lnTo>
                      <a:pt x="669" y="21"/>
                    </a:lnTo>
                    <a:lnTo>
                      <a:pt x="690" y="26"/>
                    </a:lnTo>
                    <a:lnTo>
                      <a:pt x="705" y="31"/>
                    </a:lnTo>
                    <a:lnTo>
                      <a:pt x="726" y="31"/>
                    </a:lnTo>
                    <a:lnTo>
                      <a:pt x="747" y="36"/>
                    </a:lnTo>
                    <a:lnTo>
                      <a:pt x="762" y="31"/>
                    </a:lnTo>
                    <a:lnTo>
                      <a:pt x="783" y="26"/>
                    </a:lnTo>
                    <a:lnTo>
                      <a:pt x="799" y="26"/>
                    </a:lnTo>
                    <a:lnTo>
                      <a:pt x="819" y="26"/>
                    </a:lnTo>
                    <a:lnTo>
                      <a:pt x="840" y="21"/>
                    </a:lnTo>
                    <a:lnTo>
                      <a:pt x="856" y="26"/>
                    </a:lnTo>
                    <a:lnTo>
                      <a:pt x="876" y="26"/>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8" name="Freeform 360"/>
              <p:cNvSpPr>
                <a:spLocks/>
              </p:cNvSpPr>
              <p:nvPr/>
            </p:nvSpPr>
            <p:spPr bwMode="auto">
              <a:xfrm flipH="1">
                <a:off x="3293" y="2541"/>
                <a:ext cx="220" cy="16"/>
              </a:xfrm>
              <a:custGeom>
                <a:avLst/>
                <a:gdLst>
                  <a:gd name="T0" fmla="*/ 0 w 933"/>
                  <a:gd name="T1" fmla="*/ 16 h 47"/>
                  <a:gd name="T2" fmla="*/ 21 w 933"/>
                  <a:gd name="T3" fmla="*/ 16 h 47"/>
                  <a:gd name="T4" fmla="*/ 37 w 933"/>
                  <a:gd name="T5" fmla="*/ 11 h 47"/>
                  <a:gd name="T6" fmla="*/ 57 w 933"/>
                  <a:gd name="T7" fmla="*/ 11 h 47"/>
                  <a:gd name="T8" fmla="*/ 73 w 933"/>
                  <a:gd name="T9" fmla="*/ 11 h 47"/>
                  <a:gd name="T10" fmla="*/ 94 w 933"/>
                  <a:gd name="T11" fmla="*/ 11 h 47"/>
                  <a:gd name="T12" fmla="*/ 114 w 933"/>
                  <a:gd name="T13" fmla="*/ 5 h 47"/>
                  <a:gd name="T14" fmla="*/ 130 w 933"/>
                  <a:gd name="T15" fmla="*/ 5 h 47"/>
                  <a:gd name="T16" fmla="*/ 151 w 933"/>
                  <a:gd name="T17" fmla="*/ 5 h 47"/>
                  <a:gd name="T18" fmla="*/ 166 w 933"/>
                  <a:gd name="T19" fmla="*/ 0 h 47"/>
                  <a:gd name="T20" fmla="*/ 187 w 933"/>
                  <a:gd name="T21" fmla="*/ 5 h 47"/>
                  <a:gd name="T22" fmla="*/ 208 w 933"/>
                  <a:gd name="T23" fmla="*/ 0 h 47"/>
                  <a:gd name="T24" fmla="*/ 223 w 933"/>
                  <a:gd name="T25" fmla="*/ 0 h 47"/>
                  <a:gd name="T26" fmla="*/ 244 w 933"/>
                  <a:gd name="T27" fmla="*/ 0 h 47"/>
                  <a:gd name="T28" fmla="*/ 260 w 933"/>
                  <a:gd name="T29" fmla="*/ 5 h 47"/>
                  <a:gd name="T30" fmla="*/ 280 w 933"/>
                  <a:gd name="T31" fmla="*/ 5 h 47"/>
                  <a:gd name="T32" fmla="*/ 301 w 933"/>
                  <a:gd name="T33" fmla="*/ 5 h 47"/>
                  <a:gd name="T34" fmla="*/ 317 w 933"/>
                  <a:gd name="T35" fmla="*/ 5 h 47"/>
                  <a:gd name="T36" fmla="*/ 337 w 933"/>
                  <a:gd name="T37" fmla="*/ 16 h 47"/>
                  <a:gd name="T38" fmla="*/ 353 w 933"/>
                  <a:gd name="T39" fmla="*/ 21 h 47"/>
                  <a:gd name="T40" fmla="*/ 374 w 933"/>
                  <a:gd name="T41" fmla="*/ 31 h 47"/>
                  <a:gd name="T42" fmla="*/ 389 w 933"/>
                  <a:gd name="T43" fmla="*/ 31 h 47"/>
                  <a:gd name="T44" fmla="*/ 410 w 933"/>
                  <a:gd name="T45" fmla="*/ 36 h 47"/>
                  <a:gd name="T46" fmla="*/ 431 w 933"/>
                  <a:gd name="T47" fmla="*/ 36 h 47"/>
                  <a:gd name="T48" fmla="*/ 446 w 933"/>
                  <a:gd name="T49" fmla="*/ 42 h 47"/>
                  <a:gd name="T50" fmla="*/ 467 w 933"/>
                  <a:gd name="T51" fmla="*/ 47 h 47"/>
                  <a:gd name="T52" fmla="*/ 482 w 933"/>
                  <a:gd name="T53" fmla="*/ 47 h 47"/>
                  <a:gd name="T54" fmla="*/ 503 w 933"/>
                  <a:gd name="T55" fmla="*/ 42 h 47"/>
                  <a:gd name="T56" fmla="*/ 524 w 933"/>
                  <a:gd name="T57" fmla="*/ 47 h 47"/>
                  <a:gd name="T58" fmla="*/ 539 w 933"/>
                  <a:gd name="T59" fmla="*/ 42 h 47"/>
                  <a:gd name="T60" fmla="*/ 560 w 933"/>
                  <a:gd name="T61" fmla="*/ 36 h 47"/>
                  <a:gd name="T62" fmla="*/ 576 w 933"/>
                  <a:gd name="T63" fmla="*/ 42 h 47"/>
                  <a:gd name="T64" fmla="*/ 596 w 933"/>
                  <a:gd name="T65" fmla="*/ 36 h 47"/>
                  <a:gd name="T66" fmla="*/ 617 w 933"/>
                  <a:gd name="T67" fmla="*/ 31 h 47"/>
                  <a:gd name="T68" fmla="*/ 633 w 933"/>
                  <a:gd name="T69" fmla="*/ 26 h 47"/>
                  <a:gd name="T70" fmla="*/ 654 w 933"/>
                  <a:gd name="T71" fmla="*/ 26 h 47"/>
                  <a:gd name="T72" fmla="*/ 669 w 933"/>
                  <a:gd name="T73" fmla="*/ 26 h 47"/>
                  <a:gd name="T74" fmla="*/ 690 w 933"/>
                  <a:gd name="T75" fmla="*/ 26 h 47"/>
                  <a:gd name="T76" fmla="*/ 705 w 933"/>
                  <a:gd name="T77" fmla="*/ 26 h 47"/>
                  <a:gd name="T78" fmla="*/ 726 w 933"/>
                  <a:gd name="T79" fmla="*/ 31 h 47"/>
                  <a:gd name="T80" fmla="*/ 747 w 933"/>
                  <a:gd name="T81" fmla="*/ 21 h 47"/>
                  <a:gd name="T82" fmla="*/ 762 w 933"/>
                  <a:gd name="T83" fmla="*/ 26 h 47"/>
                  <a:gd name="T84" fmla="*/ 783 w 933"/>
                  <a:gd name="T85" fmla="*/ 21 h 47"/>
                  <a:gd name="T86" fmla="*/ 799 w 933"/>
                  <a:gd name="T87" fmla="*/ 21 h 47"/>
                  <a:gd name="T88" fmla="*/ 819 w 933"/>
                  <a:gd name="T89" fmla="*/ 21 h 47"/>
                  <a:gd name="T90" fmla="*/ 840 w 933"/>
                  <a:gd name="T91" fmla="*/ 26 h 47"/>
                  <a:gd name="T92" fmla="*/ 856 w 933"/>
                  <a:gd name="T93" fmla="*/ 21 h 47"/>
                  <a:gd name="T94" fmla="*/ 876 w 933"/>
                  <a:gd name="T95" fmla="*/ 21 h 47"/>
                  <a:gd name="T96" fmla="*/ 892 w 933"/>
                  <a:gd name="T97" fmla="*/ 21 h 47"/>
                  <a:gd name="T98" fmla="*/ 913 w 933"/>
                  <a:gd name="T99" fmla="*/ 16 h 47"/>
                  <a:gd name="T100" fmla="*/ 933 w 933"/>
                  <a:gd name="T101"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16"/>
                    </a:moveTo>
                    <a:lnTo>
                      <a:pt x="21" y="16"/>
                    </a:lnTo>
                    <a:lnTo>
                      <a:pt x="37" y="11"/>
                    </a:lnTo>
                    <a:lnTo>
                      <a:pt x="57" y="11"/>
                    </a:lnTo>
                    <a:lnTo>
                      <a:pt x="73" y="11"/>
                    </a:lnTo>
                    <a:lnTo>
                      <a:pt x="94" y="11"/>
                    </a:lnTo>
                    <a:lnTo>
                      <a:pt x="114" y="5"/>
                    </a:lnTo>
                    <a:lnTo>
                      <a:pt x="130" y="5"/>
                    </a:lnTo>
                    <a:lnTo>
                      <a:pt x="151" y="5"/>
                    </a:lnTo>
                    <a:lnTo>
                      <a:pt x="166" y="0"/>
                    </a:lnTo>
                    <a:lnTo>
                      <a:pt x="187" y="5"/>
                    </a:lnTo>
                    <a:lnTo>
                      <a:pt x="208" y="0"/>
                    </a:lnTo>
                    <a:lnTo>
                      <a:pt x="223" y="0"/>
                    </a:lnTo>
                    <a:lnTo>
                      <a:pt x="244" y="0"/>
                    </a:lnTo>
                    <a:lnTo>
                      <a:pt x="260" y="5"/>
                    </a:lnTo>
                    <a:lnTo>
                      <a:pt x="280" y="5"/>
                    </a:lnTo>
                    <a:lnTo>
                      <a:pt x="301" y="5"/>
                    </a:lnTo>
                    <a:lnTo>
                      <a:pt x="317" y="5"/>
                    </a:lnTo>
                    <a:lnTo>
                      <a:pt x="337" y="16"/>
                    </a:lnTo>
                    <a:lnTo>
                      <a:pt x="353" y="21"/>
                    </a:lnTo>
                    <a:lnTo>
                      <a:pt x="374" y="31"/>
                    </a:lnTo>
                    <a:lnTo>
                      <a:pt x="389" y="31"/>
                    </a:lnTo>
                    <a:lnTo>
                      <a:pt x="410" y="36"/>
                    </a:lnTo>
                    <a:lnTo>
                      <a:pt x="431" y="36"/>
                    </a:lnTo>
                    <a:lnTo>
                      <a:pt x="446" y="42"/>
                    </a:lnTo>
                    <a:lnTo>
                      <a:pt x="467" y="47"/>
                    </a:lnTo>
                    <a:lnTo>
                      <a:pt x="482" y="47"/>
                    </a:lnTo>
                    <a:lnTo>
                      <a:pt x="503" y="42"/>
                    </a:lnTo>
                    <a:lnTo>
                      <a:pt x="524" y="47"/>
                    </a:lnTo>
                    <a:lnTo>
                      <a:pt x="539" y="42"/>
                    </a:lnTo>
                    <a:lnTo>
                      <a:pt x="560" y="36"/>
                    </a:lnTo>
                    <a:lnTo>
                      <a:pt x="576" y="42"/>
                    </a:lnTo>
                    <a:lnTo>
                      <a:pt x="596" y="36"/>
                    </a:lnTo>
                    <a:lnTo>
                      <a:pt x="617" y="31"/>
                    </a:lnTo>
                    <a:lnTo>
                      <a:pt x="633" y="26"/>
                    </a:lnTo>
                    <a:lnTo>
                      <a:pt x="654" y="26"/>
                    </a:lnTo>
                    <a:lnTo>
                      <a:pt x="669" y="26"/>
                    </a:lnTo>
                    <a:lnTo>
                      <a:pt x="690" y="26"/>
                    </a:lnTo>
                    <a:lnTo>
                      <a:pt x="705" y="26"/>
                    </a:lnTo>
                    <a:lnTo>
                      <a:pt x="726" y="31"/>
                    </a:lnTo>
                    <a:lnTo>
                      <a:pt x="747" y="21"/>
                    </a:lnTo>
                    <a:lnTo>
                      <a:pt x="762" y="26"/>
                    </a:lnTo>
                    <a:lnTo>
                      <a:pt x="783" y="21"/>
                    </a:lnTo>
                    <a:lnTo>
                      <a:pt x="799" y="21"/>
                    </a:lnTo>
                    <a:lnTo>
                      <a:pt x="819" y="21"/>
                    </a:lnTo>
                    <a:lnTo>
                      <a:pt x="840" y="26"/>
                    </a:lnTo>
                    <a:lnTo>
                      <a:pt x="856" y="21"/>
                    </a:lnTo>
                    <a:lnTo>
                      <a:pt x="876" y="21"/>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69" name="Freeform 361"/>
              <p:cNvSpPr>
                <a:spLocks/>
              </p:cNvSpPr>
              <p:nvPr/>
            </p:nvSpPr>
            <p:spPr bwMode="auto">
              <a:xfrm flipH="1">
                <a:off x="3293" y="2541"/>
                <a:ext cx="220" cy="16"/>
              </a:xfrm>
              <a:custGeom>
                <a:avLst/>
                <a:gdLst>
                  <a:gd name="T0" fmla="*/ 0 w 933"/>
                  <a:gd name="T1" fmla="*/ 16 h 47"/>
                  <a:gd name="T2" fmla="*/ 21 w 933"/>
                  <a:gd name="T3" fmla="*/ 16 h 47"/>
                  <a:gd name="T4" fmla="*/ 37 w 933"/>
                  <a:gd name="T5" fmla="*/ 11 h 47"/>
                  <a:gd name="T6" fmla="*/ 57 w 933"/>
                  <a:gd name="T7" fmla="*/ 11 h 47"/>
                  <a:gd name="T8" fmla="*/ 73 w 933"/>
                  <a:gd name="T9" fmla="*/ 11 h 47"/>
                  <a:gd name="T10" fmla="*/ 94 w 933"/>
                  <a:gd name="T11" fmla="*/ 11 h 47"/>
                  <a:gd name="T12" fmla="*/ 114 w 933"/>
                  <a:gd name="T13" fmla="*/ 5 h 47"/>
                  <a:gd name="T14" fmla="*/ 130 w 933"/>
                  <a:gd name="T15" fmla="*/ 5 h 47"/>
                  <a:gd name="T16" fmla="*/ 151 w 933"/>
                  <a:gd name="T17" fmla="*/ 5 h 47"/>
                  <a:gd name="T18" fmla="*/ 166 w 933"/>
                  <a:gd name="T19" fmla="*/ 0 h 47"/>
                  <a:gd name="T20" fmla="*/ 187 w 933"/>
                  <a:gd name="T21" fmla="*/ 5 h 47"/>
                  <a:gd name="T22" fmla="*/ 208 w 933"/>
                  <a:gd name="T23" fmla="*/ 0 h 47"/>
                  <a:gd name="T24" fmla="*/ 223 w 933"/>
                  <a:gd name="T25" fmla="*/ 0 h 47"/>
                  <a:gd name="T26" fmla="*/ 244 w 933"/>
                  <a:gd name="T27" fmla="*/ 0 h 47"/>
                  <a:gd name="T28" fmla="*/ 260 w 933"/>
                  <a:gd name="T29" fmla="*/ 5 h 47"/>
                  <a:gd name="T30" fmla="*/ 280 w 933"/>
                  <a:gd name="T31" fmla="*/ 5 h 47"/>
                  <a:gd name="T32" fmla="*/ 301 w 933"/>
                  <a:gd name="T33" fmla="*/ 5 h 47"/>
                  <a:gd name="T34" fmla="*/ 317 w 933"/>
                  <a:gd name="T35" fmla="*/ 5 h 47"/>
                  <a:gd name="T36" fmla="*/ 337 w 933"/>
                  <a:gd name="T37" fmla="*/ 16 h 47"/>
                  <a:gd name="T38" fmla="*/ 353 w 933"/>
                  <a:gd name="T39" fmla="*/ 21 h 47"/>
                  <a:gd name="T40" fmla="*/ 374 w 933"/>
                  <a:gd name="T41" fmla="*/ 31 h 47"/>
                  <a:gd name="T42" fmla="*/ 389 w 933"/>
                  <a:gd name="T43" fmla="*/ 31 h 47"/>
                  <a:gd name="T44" fmla="*/ 410 w 933"/>
                  <a:gd name="T45" fmla="*/ 36 h 47"/>
                  <a:gd name="T46" fmla="*/ 431 w 933"/>
                  <a:gd name="T47" fmla="*/ 36 h 47"/>
                  <a:gd name="T48" fmla="*/ 446 w 933"/>
                  <a:gd name="T49" fmla="*/ 42 h 47"/>
                  <a:gd name="T50" fmla="*/ 467 w 933"/>
                  <a:gd name="T51" fmla="*/ 47 h 47"/>
                  <a:gd name="T52" fmla="*/ 482 w 933"/>
                  <a:gd name="T53" fmla="*/ 47 h 47"/>
                  <a:gd name="T54" fmla="*/ 503 w 933"/>
                  <a:gd name="T55" fmla="*/ 42 h 47"/>
                  <a:gd name="T56" fmla="*/ 524 w 933"/>
                  <a:gd name="T57" fmla="*/ 47 h 47"/>
                  <a:gd name="T58" fmla="*/ 539 w 933"/>
                  <a:gd name="T59" fmla="*/ 42 h 47"/>
                  <a:gd name="T60" fmla="*/ 560 w 933"/>
                  <a:gd name="T61" fmla="*/ 36 h 47"/>
                  <a:gd name="T62" fmla="*/ 576 w 933"/>
                  <a:gd name="T63" fmla="*/ 42 h 47"/>
                  <a:gd name="T64" fmla="*/ 596 w 933"/>
                  <a:gd name="T65" fmla="*/ 36 h 47"/>
                  <a:gd name="T66" fmla="*/ 617 w 933"/>
                  <a:gd name="T67" fmla="*/ 31 h 47"/>
                  <a:gd name="T68" fmla="*/ 633 w 933"/>
                  <a:gd name="T69" fmla="*/ 26 h 47"/>
                  <a:gd name="T70" fmla="*/ 654 w 933"/>
                  <a:gd name="T71" fmla="*/ 26 h 47"/>
                  <a:gd name="T72" fmla="*/ 669 w 933"/>
                  <a:gd name="T73" fmla="*/ 26 h 47"/>
                  <a:gd name="T74" fmla="*/ 690 w 933"/>
                  <a:gd name="T75" fmla="*/ 26 h 47"/>
                  <a:gd name="T76" fmla="*/ 705 w 933"/>
                  <a:gd name="T77" fmla="*/ 26 h 47"/>
                  <a:gd name="T78" fmla="*/ 726 w 933"/>
                  <a:gd name="T79" fmla="*/ 31 h 47"/>
                  <a:gd name="T80" fmla="*/ 747 w 933"/>
                  <a:gd name="T81" fmla="*/ 21 h 47"/>
                  <a:gd name="T82" fmla="*/ 762 w 933"/>
                  <a:gd name="T83" fmla="*/ 26 h 47"/>
                  <a:gd name="T84" fmla="*/ 783 w 933"/>
                  <a:gd name="T85" fmla="*/ 21 h 47"/>
                  <a:gd name="T86" fmla="*/ 799 w 933"/>
                  <a:gd name="T87" fmla="*/ 21 h 47"/>
                  <a:gd name="T88" fmla="*/ 819 w 933"/>
                  <a:gd name="T89" fmla="*/ 21 h 47"/>
                  <a:gd name="T90" fmla="*/ 840 w 933"/>
                  <a:gd name="T91" fmla="*/ 26 h 47"/>
                  <a:gd name="T92" fmla="*/ 856 w 933"/>
                  <a:gd name="T93" fmla="*/ 21 h 47"/>
                  <a:gd name="T94" fmla="*/ 876 w 933"/>
                  <a:gd name="T95" fmla="*/ 21 h 47"/>
                  <a:gd name="T96" fmla="*/ 892 w 933"/>
                  <a:gd name="T97" fmla="*/ 21 h 47"/>
                  <a:gd name="T98" fmla="*/ 913 w 933"/>
                  <a:gd name="T99" fmla="*/ 16 h 47"/>
                  <a:gd name="T100" fmla="*/ 933 w 933"/>
                  <a:gd name="T101"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16"/>
                    </a:moveTo>
                    <a:lnTo>
                      <a:pt x="21" y="16"/>
                    </a:lnTo>
                    <a:lnTo>
                      <a:pt x="37" y="11"/>
                    </a:lnTo>
                    <a:lnTo>
                      <a:pt x="57" y="11"/>
                    </a:lnTo>
                    <a:lnTo>
                      <a:pt x="73" y="11"/>
                    </a:lnTo>
                    <a:lnTo>
                      <a:pt x="94" y="11"/>
                    </a:lnTo>
                    <a:lnTo>
                      <a:pt x="114" y="5"/>
                    </a:lnTo>
                    <a:lnTo>
                      <a:pt x="130" y="5"/>
                    </a:lnTo>
                    <a:lnTo>
                      <a:pt x="151" y="5"/>
                    </a:lnTo>
                    <a:lnTo>
                      <a:pt x="166" y="0"/>
                    </a:lnTo>
                    <a:lnTo>
                      <a:pt x="187" y="5"/>
                    </a:lnTo>
                    <a:lnTo>
                      <a:pt x="208" y="0"/>
                    </a:lnTo>
                    <a:lnTo>
                      <a:pt x="223" y="0"/>
                    </a:lnTo>
                    <a:lnTo>
                      <a:pt x="244" y="0"/>
                    </a:lnTo>
                    <a:lnTo>
                      <a:pt x="260" y="5"/>
                    </a:lnTo>
                    <a:lnTo>
                      <a:pt x="280" y="5"/>
                    </a:lnTo>
                    <a:lnTo>
                      <a:pt x="301" y="5"/>
                    </a:lnTo>
                    <a:lnTo>
                      <a:pt x="317" y="5"/>
                    </a:lnTo>
                    <a:lnTo>
                      <a:pt x="337" y="16"/>
                    </a:lnTo>
                    <a:lnTo>
                      <a:pt x="353" y="21"/>
                    </a:lnTo>
                    <a:lnTo>
                      <a:pt x="374" y="31"/>
                    </a:lnTo>
                    <a:lnTo>
                      <a:pt x="389" y="31"/>
                    </a:lnTo>
                    <a:lnTo>
                      <a:pt x="410" y="36"/>
                    </a:lnTo>
                    <a:lnTo>
                      <a:pt x="431" y="36"/>
                    </a:lnTo>
                    <a:lnTo>
                      <a:pt x="446" y="42"/>
                    </a:lnTo>
                    <a:lnTo>
                      <a:pt x="467" y="47"/>
                    </a:lnTo>
                    <a:lnTo>
                      <a:pt x="482" y="47"/>
                    </a:lnTo>
                    <a:lnTo>
                      <a:pt x="503" y="42"/>
                    </a:lnTo>
                    <a:lnTo>
                      <a:pt x="524" y="47"/>
                    </a:lnTo>
                    <a:lnTo>
                      <a:pt x="539" y="42"/>
                    </a:lnTo>
                    <a:lnTo>
                      <a:pt x="560" y="36"/>
                    </a:lnTo>
                    <a:lnTo>
                      <a:pt x="576" y="42"/>
                    </a:lnTo>
                    <a:lnTo>
                      <a:pt x="596" y="36"/>
                    </a:lnTo>
                    <a:lnTo>
                      <a:pt x="617" y="31"/>
                    </a:lnTo>
                    <a:lnTo>
                      <a:pt x="633" y="26"/>
                    </a:lnTo>
                    <a:lnTo>
                      <a:pt x="654" y="26"/>
                    </a:lnTo>
                    <a:lnTo>
                      <a:pt x="669" y="26"/>
                    </a:lnTo>
                    <a:lnTo>
                      <a:pt x="690" y="26"/>
                    </a:lnTo>
                    <a:lnTo>
                      <a:pt x="705" y="26"/>
                    </a:lnTo>
                    <a:lnTo>
                      <a:pt x="726" y="31"/>
                    </a:lnTo>
                    <a:lnTo>
                      <a:pt x="747" y="21"/>
                    </a:lnTo>
                    <a:lnTo>
                      <a:pt x="762" y="26"/>
                    </a:lnTo>
                    <a:lnTo>
                      <a:pt x="783" y="21"/>
                    </a:lnTo>
                    <a:lnTo>
                      <a:pt x="799" y="21"/>
                    </a:lnTo>
                    <a:lnTo>
                      <a:pt x="819" y="21"/>
                    </a:lnTo>
                    <a:lnTo>
                      <a:pt x="840" y="26"/>
                    </a:lnTo>
                    <a:lnTo>
                      <a:pt x="856" y="21"/>
                    </a:lnTo>
                    <a:lnTo>
                      <a:pt x="876" y="21"/>
                    </a:lnTo>
                    <a:lnTo>
                      <a:pt x="892" y="21"/>
                    </a:lnTo>
                    <a:lnTo>
                      <a:pt x="913" y="16"/>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0" name="Freeform 362"/>
              <p:cNvSpPr>
                <a:spLocks/>
              </p:cNvSpPr>
              <p:nvPr/>
            </p:nvSpPr>
            <p:spPr bwMode="auto">
              <a:xfrm flipH="1">
                <a:off x="3293" y="2449"/>
                <a:ext cx="220" cy="16"/>
              </a:xfrm>
              <a:custGeom>
                <a:avLst/>
                <a:gdLst>
                  <a:gd name="T0" fmla="*/ 0 w 933"/>
                  <a:gd name="T1" fmla="*/ 6 h 47"/>
                  <a:gd name="T2" fmla="*/ 21 w 933"/>
                  <a:gd name="T3" fmla="*/ 11 h 47"/>
                  <a:gd name="T4" fmla="*/ 37 w 933"/>
                  <a:gd name="T5" fmla="*/ 16 h 47"/>
                  <a:gd name="T6" fmla="*/ 57 w 933"/>
                  <a:gd name="T7" fmla="*/ 21 h 47"/>
                  <a:gd name="T8" fmla="*/ 73 w 933"/>
                  <a:gd name="T9" fmla="*/ 16 h 47"/>
                  <a:gd name="T10" fmla="*/ 94 w 933"/>
                  <a:gd name="T11" fmla="*/ 11 h 47"/>
                  <a:gd name="T12" fmla="*/ 114 w 933"/>
                  <a:gd name="T13" fmla="*/ 6 h 47"/>
                  <a:gd name="T14" fmla="*/ 130 w 933"/>
                  <a:gd name="T15" fmla="*/ 0 h 47"/>
                  <a:gd name="T16" fmla="*/ 151 w 933"/>
                  <a:gd name="T17" fmla="*/ 0 h 47"/>
                  <a:gd name="T18" fmla="*/ 166 w 933"/>
                  <a:gd name="T19" fmla="*/ 0 h 47"/>
                  <a:gd name="T20" fmla="*/ 187 w 933"/>
                  <a:gd name="T21" fmla="*/ 0 h 47"/>
                  <a:gd name="T22" fmla="*/ 208 w 933"/>
                  <a:gd name="T23" fmla="*/ 0 h 47"/>
                  <a:gd name="T24" fmla="*/ 223 w 933"/>
                  <a:gd name="T25" fmla="*/ 11 h 47"/>
                  <a:gd name="T26" fmla="*/ 244 w 933"/>
                  <a:gd name="T27" fmla="*/ 21 h 47"/>
                  <a:gd name="T28" fmla="*/ 260 w 933"/>
                  <a:gd name="T29" fmla="*/ 16 h 47"/>
                  <a:gd name="T30" fmla="*/ 280 w 933"/>
                  <a:gd name="T31" fmla="*/ 16 h 47"/>
                  <a:gd name="T32" fmla="*/ 301 w 933"/>
                  <a:gd name="T33" fmla="*/ 11 h 47"/>
                  <a:gd name="T34" fmla="*/ 317 w 933"/>
                  <a:gd name="T35" fmla="*/ 16 h 47"/>
                  <a:gd name="T36" fmla="*/ 337 w 933"/>
                  <a:gd name="T37" fmla="*/ 21 h 47"/>
                  <a:gd name="T38" fmla="*/ 353 w 933"/>
                  <a:gd name="T39" fmla="*/ 26 h 47"/>
                  <a:gd name="T40" fmla="*/ 374 w 933"/>
                  <a:gd name="T41" fmla="*/ 32 h 47"/>
                  <a:gd name="T42" fmla="*/ 389 w 933"/>
                  <a:gd name="T43" fmla="*/ 42 h 47"/>
                  <a:gd name="T44" fmla="*/ 410 w 933"/>
                  <a:gd name="T45" fmla="*/ 37 h 47"/>
                  <a:gd name="T46" fmla="*/ 431 w 933"/>
                  <a:gd name="T47" fmla="*/ 42 h 47"/>
                  <a:gd name="T48" fmla="*/ 446 w 933"/>
                  <a:gd name="T49" fmla="*/ 47 h 47"/>
                  <a:gd name="T50" fmla="*/ 467 w 933"/>
                  <a:gd name="T51" fmla="*/ 47 h 47"/>
                  <a:gd name="T52" fmla="*/ 482 w 933"/>
                  <a:gd name="T53" fmla="*/ 42 h 47"/>
                  <a:gd name="T54" fmla="*/ 503 w 933"/>
                  <a:gd name="T55" fmla="*/ 47 h 47"/>
                  <a:gd name="T56" fmla="*/ 524 w 933"/>
                  <a:gd name="T57" fmla="*/ 42 h 47"/>
                  <a:gd name="T58" fmla="*/ 539 w 933"/>
                  <a:gd name="T59" fmla="*/ 37 h 47"/>
                  <a:gd name="T60" fmla="*/ 560 w 933"/>
                  <a:gd name="T61" fmla="*/ 32 h 47"/>
                  <a:gd name="T62" fmla="*/ 576 w 933"/>
                  <a:gd name="T63" fmla="*/ 32 h 47"/>
                  <a:gd name="T64" fmla="*/ 596 w 933"/>
                  <a:gd name="T65" fmla="*/ 26 h 47"/>
                  <a:gd name="T66" fmla="*/ 617 w 933"/>
                  <a:gd name="T67" fmla="*/ 26 h 47"/>
                  <a:gd name="T68" fmla="*/ 633 w 933"/>
                  <a:gd name="T69" fmla="*/ 26 h 47"/>
                  <a:gd name="T70" fmla="*/ 654 w 933"/>
                  <a:gd name="T71" fmla="*/ 26 h 47"/>
                  <a:gd name="T72" fmla="*/ 669 w 933"/>
                  <a:gd name="T73" fmla="*/ 26 h 47"/>
                  <a:gd name="T74" fmla="*/ 690 w 933"/>
                  <a:gd name="T75" fmla="*/ 26 h 47"/>
                  <a:gd name="T76" fmla="*/ 705 w 933"/>
                  <a:gd name="T77" fmla="*/ 21 h 47"/>
                  <a:gd name="T78" fmla="*/ 726 w 933"/>
                  <a:gd name="T79" fmla="*/ 32 h 47"/>
                  <a:gd name="T80" fmla="*/ 747 w 933"/>
                  <a:gd name="T81" fmla="*/ 26 h 47"/>
                  <a:gd name="T82" fmla="*/ 762 w 933"/>
                  <a:gd name="T83" fmla="*/ 21 h 47"/>
                  <a:gd name="T84" fmla="*/ 783 w 933"/>
                  <a:gd name="T85" fmla="*/ 26 h 47"/>
                  <a:gd name="T86" fmla="*/ 799 w 933"/>
                  <a:gd name="T87" fmla="*/ 26 h 47"/>
                  <a:gd name="T88" fmla="*/ 819 w 933"/>
                  <a:gd name="T89" fmla="*/ 26 h 47"/>
                  <a:gd name="T90" fmla="*/ 840 w 933"/>
                  <a:gd name="T91" fmla="*/ 21 h 47"/>
                  <a:gd name="T92" fmla="*/ 856 w 933"/>
                  <a:gd name="T93" fmla="*/ 26 h 47"/>
                  <a:gd name="T94" fmla="*/ 876 w 933"/>
                  <a:gd name="T95" fmla="*/ 21 h 47"/>
                  <a:gd name="T96" fmla="*/ 892 w 933"/>
                  <a:gd name="T97" fmla="*/ 21 h 47"/>
                  <a:gd name="T98" fmla="*/ 913 w 933"/>
                  <a:gd name="T99" fmla="*/ 16 h 47"/>
                  <a:gd name="T100" fmla="*/ 933 w 933"/>
                  <a:gd name="T101"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6"/>
                    </a:moveTo>
                    <a:lnTo>
                      <a:pt x="21" y="11"/>
                    </a:lnTo>
                    <a:lnTo>
                      <a:pt x="37" y="16"/>
                    </a:lnTo>
                    <a:lnTo>
                      <a:pt x="57" y="21"/>
                    </a:lnTo>
                    <a:lnTo>
                      <a:pt x="73" y="16"/>
                    </a:lnTo>
                    <a:lnTo>
                      <a:pt x="94" y="11"/>
                    </a:lnTo>
                    <a:lnTo>
                      <a:pt x="114" y="6"/>
                    </a:lnTo>
                    <a:lnTo>
                      <a:pt x="130" y="0"/>
                    </a:lnTo>
                    <a:lnTo>
                      <a:pt x="151" y="0"/>
                    </a:lnTo>
                    <a:lnTo>
                      <a:pt x="166" y="0"/>
                    </a:lnTo>
                    <a:lnTo>
                      <a:pt x="187" y="0"/>
                    </a:lnTo>
                    <a:lnTo>
                      <a:pt x="208" y="0"/>
                    </a:lnTo>
                    <a:lnTo>
                      <a:pt x="223" y="11"/>
                    </a:lnTo>
                    <a:lnTo>
                      <a:pt x="244" y="21"/>
                    </a:lnTo>
                    <a:lnTo>
                      <a:pt x="260" y="16"/>
                    </a:lnTo>
                    <a:lnTo>
                      <a:pt x="280" y="16"/>
                    </a:lnTo>
                    <a:lnTo>
                      <a:pt x="301" y="11"/>
                    </a:lnTo>
                    <a:lnTo>
                      <a:pt x="317" y="16"/>
                    </a:lnTo>
                    <a:lnTo>
                      <a:pt x="337" y="21"/>
                    </a:lnTo>
                    <a:lnTo>
                      <a:pt x="353" y="26"/>
                    </a:lnTo>
                    <a:lnTo>
                      <a:pt x="374" y="32"/>
                    </a:lnTo>
                    <a:lnTo>
                      <a:pt x="389" y="42"/>
                    </a:lnTo>
                    <a:lnTo>
                      <a:pt x="410" y="37"/>
                    </a:lnTo>
                    <a:lnTo>
                      <a:pt x="431" y="42"/>
                    </a:lnTo>
                    <a:lnTo>
                      <a:pt x="446" y="47"/>
                    </a:lnTo>
                    <a:lnTo>
                      <a:pt x="467" y="47"/>
                    </a:lnTo>
                    <a:lnTo>
                      <a:pt x="482" y="42"/>
                    </a:lnTo>
                    <a:lnTo>
                      <a:pt x="503" y="47"/>
                    </a:lnTo>
                    <a:lnTo>
                      <a:pt x="524" y="42"/>
                    </a:lnTo>
                    <a:lnTo>
                      <a:pt x="539" y="37"/>
                    </a:lnTo>
                    <a:lnTo>
                      <a:pt x="560" y="32"/>
                    </a:lnTo>
                    <a:lnTo>
                      <a:pt x="576" y="32"/>
                    </a:lnTo>
                    <a:lnTo>
                      <a:pt x="596" y="26"/>
                    </a:lnTo>
                    <a:lnTo>
                      <a:pt x="617" y="26"/>
                    </a:lnTo>
                    <a:lnTo>
                      <a:pt x="633" y="26"/>
                    </a:lnTo>
                    <a:lnTo>
                      <a:pt x="654" y="26"/>
                    </a:lnTo>
                    <a:lnTo>
                      <a:pt x="669" y="26"/>
                    </a:lnTo>
                    <a:lnTo>
                      <a:pt x="690" y="26"/>
                    </a:lnTo>
                    <a:lnTo>
                      <a:pt x="705" y="21"/>
                    </a:lnTo>
                    <a:lnTo>
                      <a:pt x="726" y="32"/>
                    </a:lnTo>
                    <a:lnTo>
                      <a:pt x="747" y="26"/>
                    </a:lnTo>
                    <a:lnTo>
                      <a:pt x="762" y="21"/>
                    </a:lnTo>
                    <a:lnTo>
                      <a:pt x="783" y="26"/>
                    </a:lnTo>
                    <a:lnTo>
                      <a:pt x="799" y="26"/>
                    </a:lnTo>
                    <a:lnTo>
                      <a:pt x="819" y="26"/>
                    </a:lnTo>
                    <a:lnTo>
                      <a:pt x="840" y="21"/>
                    </a:lnTo>
                    <a:lnTo>
                      <a:pt x="856" y="26"/>
                    </a:lnTo>
                    <a:lnTo>
                      <a:pt x="876" y="21"/>
                    </a:lnTo>
                    <a:lnTo>
                      <a:pt x="892" y="21"/>
                    </a:lnTo>
                    <a:lnTo>
                      <a:pt x="913" y="16"/>
                    </a:lnTo>
                    <a:lnTo>
                      <a:pt x="933" y="1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1" name="Freeform 363"/>
              <p:cNvSpPr>
                <a:spLocks/>
              </p:cNvSpPr>
              <p:nvPr/>
            </p:nvSpPr>
            <p:spPr bwMode="auto">
              <a:xfrm flipH="1">
                <a:off x="3293" y="2449"/>
                <a:ext cx="220" cy="16"/>
              </a:xfrm>
              <a:custGeom>
                <a:avLst/>
                <a:gdLst>
                  <a:gd name="T0" fmla="*/ 0 w 933"/>
                  <a:gd name="T1" fmla="*/ 6 h 47"/>
                  <a:gd name="T2" fmla="*/ 21 w 933"/>
                  <a:gd name="T3" fmla="*/ 11 h 47"/>
                  <a:gd name="T4" fmla="*/ 37 w 933"/>
                  <a:gd name="T5" fmla="*/ 16 h 47"/>
                  <a:gd name="T6" fmla="*/ 57 w 933"/>
                  <a:gd name="T7" fmla="*/ 21 h 47"/>
                  <a:gd name="T8" fmla="*/ 73 w 933"/>
                  <a:gd name="T9" fmla="*/ 16 h 47"/>
                  <a:gd name="T10" fmla="*/ 94 w 933"/>
                  <a:gd name="T11" fmla="*/ 11 h 47"/>
                  <a:gd name="T12" fmla="*/ 114 w 933"/>
                  <a:gd name="T13" fmla="*/ 6 h 47"/>
                  <a:gd name="T14" fmla="*/ 130 w 933"/>
                  <a:gd name="T15" fmla="*/ 0 h 47"/>
                  <a:gd name="T16" fmla="*/ 151 w 933"/>
                  <a:gd name="T17" fmla="*/ 0 h 47"/>
                  <a:gd name="T18" fmla="*/ 166 w 933"/>
                  <a:gd name="T19" fmla="*/ 0 h 47"/>
                  <a:gd name="T20" fmla="*/ 187 w 933"/>
                  <a:gd name="T21" fmla="*/ 0 h 47"/>
                  <a:gd name="T22" fmla="*/ 208 w 933"/>
                  <a:gd name="T23" fmla="*/ 0 h 47"/>
                  <a:gd name="T24" fmla="*/ 223 w 933"/>
                  <a:gd name="T25" fmla="*/ 11 h 47"/>
                  <a:gd name="T26" fmla="*/ 244 w 933"/>
                  <a:gd name="T27" fmla="*/ 21 h 47"/>
                  <a:gd name="T28" fmla="*/ 260 w 933"/>
                  <a:gd name="T29" fmla="*/ 16 h 47"/>
                  <a:gd name="T30" fmla="*/ 280 w 933"/>
                  <a:gd name="T31" fmla="*/ 16 h 47"/>
                  <a:gd name="T32" fmla="*/ 301 w 933"/>
                  <a:gd name="T33" fmla="*/ 11 h 47"/>
                  <a:gd name="T34" fmla="*/ 317 w 933"/>
                  <a:gd name="T35" fmla="*/ 16 h 47"/>
                  <a:gd name="T36" fmla="*/ 337 w 933"/>
                  <a:gd name="T37" fmla="*/ 21 h 47"/>
                  <a:gd name="T38" fmla="*/ 353 w 933"/>
                  <a:gd name="T39" fmla="*/ 26 h 47"/>
                  <a:gd name="T40" fmla="*/ 374 w 933"/>
                  <a:gd name="T41" fmla="*/ 32 h 47"/>
                  <a:gd name="T42" fmla="*/ 389 w 933"/>
                  <a:gd name="T43" fmla="*/ 42 h 47"/>
                  <a:gd name="T44" fmla="*/ 410 w 933"/>
                  <a:gd name="T45" fmla="*/ 37 h 47"/>
                  <a:gd name="T46" fmla="*/ 431 w 933"/>
                  <a:gd name="T47" fmla="*/ 42 h 47"/>
                  <a:gd name="T48" fmla="*/ 446 w 933"/>
                  <a:gd name="T49" fmla="*/ 47 h 47"/>
                  <a:gd name="T50" fmla="*/ 467 w 933"/>
                  <a:gd name="T51" fmla="*/ 47 h 47"/>
                  <a:gd name="T52" fmla="*/ 482 w 933"/>
                  <a:gd name="T53" fmla="*/ 42 h 47"/>
                  <a:gd name="T54" fmla="*/ 503 w 933"/>
                  <a:gd name="T55" fmla="*/ 47 h 47"/>
                  <a:gd name="T56" fmla="*/ 524 w 933"/>
                  <a:gd name="T57" fmla="*/ 42 h 47"/>
                  <a:gd name="T58" fmla="*/ 539 w 933"/>
                  <a:gd name="T59" fmla="*/ 37 h 47"/>
                  <a:gd name="T60" fmla="*/ 560 w 933"/>
                  <a:gd name="T61" fmla="*/ 32 h 47"/>
                  <a:gd name="T62" fmla="*/ 576 w 933"/>
                  <a:gd name="T63" fmla="*/ 32 h 47"/>
                  <a:gd name="T64" fmla="*/ 596 w 933"/>
                  <a:gd name="T65" fmla="*/ 26 h 47"/>
                  <a:gd name="T66" fmla="*/ 617 w 933"/>
                  <a:gd name="T67" fmla="*/ 26 h 47"/>
                  <a:gd name="T68" fmla="*/ 633 w 933"/>
                  <a:gd name="T69" fmla="*/ 26 h 47"/>
                  <a:gd name="T70" fmla="*/ 654 w 933"/>
                  <a:gd name="T71" fmla="*/ 26 h 47"/>
                  <a:gd name="T72" fmla="*/ 669 w 933"/>
                  <a:gd name="T73" fmla="*/ 26 h 47"/>
                  <a:gd name="T74" fmla="*/ 690 w 933"/>
                  <a:gd name="T75" fmla="*/ 26 h 47"/>
                  <a:gd name="T76" fmla="*/ 705 w 933"/>
                  <a:gd name="T77" fmla="*/ 21 h 47"/>
                  <a:gd name="T78" fmla="*/ 726 w 933"/>
                  <a:gd name="T79" fmla="*/ 32 h 47"/>
                  <a:gd name="T80" fmla="*/ 747 w 933"/>
                  <a:gd name="T81" fmla="*/ 26 h 47"/>
                  <a:gd name="T82" fmla="*/ 762 w 933"/>
                  <a:gd name="T83" fmla="*/ 21 h 47"/>
                  <a:gd name="T84" fmla="*/ 783 w 933"/>
                  <a:gd name="T85" fmla="*/ 26 h 47"/>
                  <a:gd name="T86" fmla="*/ 799 w 933"/>
                  <a:gd name="T87" fmla="*/ 26 h 47"/>
                  <a:gd name="T88" fmla="*/ 819 w 933"/>
                  <a:gd name="T89" fmla="*/ 26 h 47"/>
                  <a:gd name="T90" fmla="*/ 840 w 933"/>
                  <a:gd name="T91" fmla="*/ 21 h 47"/>
                  <a:gd name="T92" fmla="*/ 856 w 933"/>
                  <a:gd name="T93" fmla="*/ 26 h 47"/>
                  <a:gd name="T94" fmla="*/ 876 w 933"/>
                  <a:gd name="T95" fmla="*/ 21 h 47"/>
                  <a:gd name="T96" fmla="*/ 892 w 933"/>
                  <a:gd name="T97" fmla="*/ 21 h 47"/>
                  <a:gd name="T98" fmla="*/ 913 w 933"/>
                  <a:gd name="T99" fmla="*/ 16 h 47"/>
                  <a:gd name="T100" fmla="*/ 933 w 933"/>
                  <a:gd name="T101"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7">
                    <a:moveTo>
                      <a:pt x="0" y="6"/>
                    </a:moveTo>
                    <a:lnTo>
                      <a:pt x="21" y="11"/>
                    </a:lnTo>
                    <a:lnTo>
                      <a:pt x="37" y="16"/>
                    </a:lnTo>
                    <a:lnTo>
                      <a:pt x="57" y="21"/>
                    </a:lnTo>
                    <a:lnTo>
                      <a:pt x="73" y="16"/>
                    </a:lnTo>
                    <a:lnTo>
                      <a:pt x="94" y="11"/>
                    </a:lnTo>
                    <a:lnTo>
                      <a:pt x="114" y="6"/>
                    </a:lnTo>
                    <a:lnTo>
                      <a:pt x="130" y="0"/>
                    </a:lnTo>
                    <a:lnTo>
                      <a:pt x="151" y="0"/>
                    </a:lnTo>
                    <a:lnTo>
                      <a:pt x="166" y="0"/>
                    </a:lnTo>
                    <a:lnTo>
                      <a:pt x="187" y="0"/>
                    </a:lnTo>
                    <a:lnTo>
                      <a:pt x="208" y="0"/>
                    </a:lnTo>
                    <a:lnTo>
                      <a:pt x="223" y="11"/>
                    </a:lnTo>
                    <a:lnTo>
                      <a:pt x="244" y="21"/>
                    </a:lnTo>
                    <a:lnTo>
                      <a:pt x="260" y="16"/>
                    </a:lnTo>
                    <a:lnTo>
                      <a:pt x="280" y="16"/>
                    </a:lnTo>
                    <a:lnTo>
                      <a:pt x="301" y="11"/>
                    </a:lnTo>
                    <a:lnTo>
                      <a:pt x="317" y="16"/>
                    </a:lnTo>
                    <a:lnTo>
                      <a:pt x="337" y="21"/>
                    </a:lnTo>
                    <a:lnTo>
                      <a:pt x="353" y="26"/>
                    </a:lnTo>
                    <a:lnTo>
                      <a:pt x="374" y="32"/>
                    </a:lnTo>
                    <a:lnTo>
                      <a:pt x="389" y="42"/>
                    </a:lnTo>
                    <a:lnTo>
                      <a:pt x="410" y="37"/>
                    </a:lnTo>
                    <a:lnTo>
                      <a:pt x="431" y="42"/>
                    </a:lnTo>
                    <a:lnTo>
                      <a:pt x="446" y="47"/>
                    </a:lnTo>
                    <a:lnTo>
                      <a:pt x="467" y="47"/>
                    </a:lnTo>
                    <a:lnTo>
                      <a:pt x="482" y="42"/>
                    </a:lnTo>
                    <a:lnTo>
                      <a:pt x="503" y="47"/>
                    </a:lnTo>
                    <a:lnTo>
                      <a:pt x="524" y="42"/>
                    </a:lnTo>
                    <a:lnTo>
                      <a:pt x="539" y="37"/>
                    </a:lnTo>
                    <a:lnTo>
                      <a:pt x="560" y="32"/>
                    </a:lnTo>
                    <a:lnTo>
                      <a:pt x="576" y="32"/>
                    </a:lnTo>
                    <a:lnTo>
                      <a:pt x="596" y="26"/>
                    </a:lnTo>
                    <a:lnTo>
                      <a:pt x="617" y="26"/>
                    </a:lnTo>
                    <a:lnTo>
                      <a:pt x="633" y="26"/>
                    </a:lnTo>
                    <a:lnTo>
                      <a:pt x="654" y="26"/>
                    </a:lnTo>
                    <a:lnTo>
                      <a:pt x="669" y="26"/>
                    </a:lnTo>
                    <a:lnTo>
                      <a:pt x="690" y="26"/>
                    </a:lnTo>
                    <a:lnTo>
                      <a:pt x="705" y="21"/>
                    </a:lnTo>
                    <a:lnTo>
                      <a:pt x="726" y="32"/>
                    </a:lnTo>
                    <a:lnTo>
                      <a:pt x="747" y="26"/>
                    </a:lnTo>
                    <a:lnTo>
                      <a:pt x="762" y="21"/>
                    </a:lnTo>
                    <a:lnTo>
                      <a:pt x="783" y="26"/>
                    </a:lnTo>
                    <a:lnTo>
                      <a:pt x="799" y="26"/>
                    </a:lnTo>
                    <a:lnTo>
                      <a:pt x="819" y="26"/>
                    </a:lnTo>
                    <a:lnTo>
                      <a:pt x="840" y="21"/>
                    </a:lnTo>
                    <a:lnTo>
                      <a:pt x="856" y="26"/>
                    </a:lnTo>
                    <a:lnTo>
                      <a:pt x="876" y="21"/>
                    </a:lnTo>
                    <a:lnTo>
                      <a:pt x="892" y="21"/>
                    </a:lnTo>
                    <a:lnTo>
                      <a:pt x="913" y="16"/>
                    </a:lnTo>
                    <a:lnTo>
                      <a:pt x="933" y="1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2" name="Freeform 364"/>
              <p:cNvSpPr>
                <a:spLocks/>
              </p:cNvSpPr>
              <p:nvPr/>
            </p:nvSpPr>
            <p:spPr bwMode="auto">
              <a:xfrm flipH="1">
                <a:off x="3293" y="2356"/>
                <a:ext cx="220" cy="15"/>
              </a:xfrm>
              <a:custGeom>
                <a:avLst/>
                <a:gdLst>
                  <a:gd name="T0" fmla="*/ 0 w 933"/>
                  <a:gd name="T1" fmla="*/ 15 h 46"/>
                  <a:gd name="T2" fmla="*/ 21 w 933"/>
                  <a:gd name="T3" fmla="*/ 15 h 46"/>
                  <a:gd name="T4" fmla="*/ 37 w 933"/>
                  <a:gd name="T5" fmla="*/ 20 h 46"/>
                  <a:gd name="T6" fmla="*/ 57 w 933"/>
                  <a:gd name="T7" fmla="*/ 20 h 46"/>
                  <a:gd name="T8" fmla="*/ 73 w 933"/>
                  <a:gd name="T9" fmla="*/ 15 h 46"/>
                  <a:gd name="T10" fmla="*/ 94 w 933"/>
                  <a:gd name="T11" fmla="*/ 10 h 46"/>
                  <a:gd name="T12" fmla="*/ 114 w 933"/>
                  <a:gd name="T13" fmla="*/ 10 h 46"/>
                  <a:gd name="T14" fmla="*/ 130 w 933"/>
                  <a:gd name="T15" fmla="*/ 5 h 46"/>
                  <a:gd name="T16" fmla="*/ 151 w 933"/>
                  <a:gd name="T17" fmla="*/ 0 h 46"/>
                  <a:gd name="T18" fmla="*/ 166 w 933"/>
                  <a:gd name="T19" fmla="*/ 0 h 46"/>
                  <a:gd name="T20" fmla="*/ 187 w 933"/>
                  <a:gd name="T21" fmla="*/ 5 h 46"/>
                  <a:gd name="T22" fmla="*/ 208 w 933"/>
                  <a:gd name="T23" fmla="*/ 10 h 46"/>
                  <a:gd name="T24" fmla="*/ 223 w 933"/>
                  <a:gd name="T25" fmla="*/ 10 h 46"/>
                  <a:gd name="T26" fmla="*/ 244 w 933"/>
                  <a:gd name="T27" fmla="*/ 20 h 46"/>
                  <a:gd name="T28" fmla="*/ 260 w 933"/>
                  <a:gd name="T29" fmla="*/ 20 h 46"/>
                  <a:gd name="T30" fmla="*/ 280 w 933"/>
                  <a:gd name="T31" fmla="*/ 31 h 46"/>
                  <a:gd name="T32" fmla="*/ 301 w 933"/>
                  <a:gd name="T33" fmla="*/ 36 h 46"/>
                  <a:gd name="T34" fmla="*/ 317 w 933"/>
                  <a:gd name="T35" fmla="*/ 36 h 46"/>
                  <a:gd name="T36" fmla="*/ 337 w 933"/>
                  <a:gd name="T37" fmla="*/ 41 h 46"/>
                  <a:gd name="T38" fmla="*/ 353 w 933"/>
                  <a:gd name="T39" fmla="*/ 46 h 46"/>
                  <a:gd name="T40" fmla="*/ 374 w 933"/>
                  <a:gd name="T41" fmla="*/ 46 h 46"/>
                  <a:gd name="T42" fmla="*/ 389 w 933"/>
                  <a:gd name="T43" fmla="*/ 46 h 46"/>
                  <a:gd name="T44" fmla="*/ 410 w 933"/>
                  <a:gd name="T45" fmla="*/ 46 h 46"/>
                  <a:gd name="T46" fmla="*/ 431 w 933"/>
                  <a:gd name="T47" fmla="*/ 46 h 46"/>
                  <a:gd name="T48" fmla="*/ 446 w 933"/>
                  <a:gd name="T49" fmla="*/ 46 h 46"/>
                  <a:gd name="T50" fmla="*/ 467 w 933"/>
                  <a:gd name="T51" fmla="*/ 46 h 46"/>
                  <a:gd name="T52" fmla="*/ 482 w 933"/>
                  <a:gd name="T53" fmla="*/ 46 h 46"/>
                  <a:gd name="T54" fmla="*/ 503 w 933"/>
                  <a:gd name="T55" fmla="*/ 41 h 46"/>
                  <a:gd name="T56" fmla="*/ 524 w 933"/>
                  <a:gd name="T57" fmla="*/ 41 h 46"/>
                  <a:gd name="T58" fmla="*/ 539 w 933"/>
                  <a:gd name="T59" fmla="*/ 36 h 46"/>
                  <a:gd name="T60" fmla="*/ 560 w 933"/>
                  <a:gd name="T61" fmla="*/ 31 h 46"/>
                  <a:gd name="T62" fmla="*/ 576 w 933"/>
                  <a:gd name="T63" fmla="*/ 31 h 46"/>
                  <a:gd name="T64" fmla="*/ 596 w 933"/>
                  <a:gd name="T65" fmla="*/ 31 h 46"/>
                  <a:gd name="T66" fmla="*/ 617 w 933"/>
                  <a:gd name="T67" fmla="*/ 26 h 46"/>
                  <a:gd name="T68" fmla="*/ 633 w 933"/>
                  <a:gd name="T69" fmla="*/ 31 h 46"/>
                  <a:gd name="T70" fmla="*/ 654 w 933"/>
                  <a:gd name="T71" fmla="*/ 31 h 46"/>
                  <a:gd name="T72" fmla="*/ 669 w 933"/>
                  <a:gd name="T73" fmla="*/ 31 h 46"/>
                  <a:gd name="T74" fmla="*/ 690 w 933"/>
                  <a:gd name="T75" fmla="*/ 31 h 46"/>
                  <a:gd name="T76" fmla="*/ 705 w 933"/>
                  <a:gd name="T77" fmla="*/ 31 h 46"/>
                  <a:gd name="T78" fmla="*/ 726 w 933"/>
                  <a:gd name="T79" fmla="*/ 31 h 46"/>
                  <a:gd name="T80" fmla="*/ 747 w 933"/>
                  <a:gd name="T81" fmla="*/ 31 h 46"/>
                  <a:gd name="T82" fmla="*/ 762 w 933"/>
                  <a:gd name="T83" fmla="*/ 31 h 46"/>
                  <a:gd name="T84" fmla="*/ 783 w 933"/>
                  <a:gd name="T85" fmla="*/ 31 h 46"/>
                  <a:gd name="T86" fmla="*/ 799 w 933"/>
                  <a:gd name="T87" fmla="*/ 26 h 46"/>
                  <a:gd name="T88" fmla="*/ 819 w 933"/>
                  <a:gd name="T89" fmla="*/ 31 h 46"/>
                  <a:gd name="T90" fmla="*/ 840 w 933"/>
                  <a:gd name="T91" fmla="*/ 26 h 46"/>
                  <a:gd name="T92" fmla="*/ 856 w 933"/>
                  <a:gd name="T93" fmla="*/ 26 h 46"/>
                  <a:gd name="T94" fmla="*/ 876 w 933"/>
                  <a:gd name="T95" fmla="*/ 20 h 46"/>
                  <a:gd name="T96" fmla="*/ 892 w 933"/>
                  <a:gd name="T97" fmla="*/ 20 h 46"/>
                  <a:gd name="T98" fmla="*/ 913 w 933"/>
                  <a:gd name="T99" fmla="*/ 15 h 46"/>
                  <a:gd name="T100" fmla="*/ 933 w 933"/>
                  <a:gd name="T10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6">
                    <a:moveTo>
                      <a:pt x="0" y="15"/>
                    </a:moveTo>
                    <a:lnTo>
                      <a:pt x="21" y="15"/>
                    </a:lnTo>
                    <a:lnTo>
                      <a:pt x="37" y="20"/>
                    </a:lnTo>
                    <a:lnTo>
                      <a:pt x="57" y="20"/>
                    </a:lnTo>
                    <a:lnTo>
                      <a:pt x="73" y="15"/>
                    </a:lnTo>
                    <a:lnTo>
                      <a:pt x="94" y="10"/>
                    </a:lnTo>
                    <a:lnTo>
                      <a:pt x="114" y="10"/>
                    </a:lnTo>
                    <a:lnTo>
                      <a:pt x="130" y="5"/>
                    </a:lnTo>
                    <a:lnTo>
                      <a:pt x="151" y="0"/>
                    </a:lnTo>
                    <a:lnTo>
                      <a:pt x="166" y="0"/>
                    </a:lnTo>
                    <a:lnTo>
                      <a:pt x="187" y="5"/>
                    </a:lnTo>
                    <a:lnTo>
                      <a:pt x="208" y="10"/>
                    </a:lnTo>
                    <a:lnTo>
                      <a:pt x="223" y="10"/>
                    </a:lnTo>
                    <a:lnTo>
                      <a:pt x="244" y="20"/>
                    </a:lnTo>
                    <a:lnTo>
                      <a:pt x="260" y="20"/>
                    </a:lnTo>
                    <a:lnTo>
                      <a:pt x="280" y="31"/>
                    </a:lnTo>
                    <a:lnTo>
                      <a:pt x="301" y="36"/>
                    </a:lnTo>
                    <a:lnTo>
                      <a:pt x="317" y="36"/>
                    </a:lnTo>
                    <a:lnTo>
                      <a:pt x="337" y="41"/>
                    </a:lnTo>
                    <a:lnTo>
                      <a:pt x="353" y="46"/>
                    </a:lnTo>
                    <a:lnTo>
                      <a:pt x="374" y="46"/>
                    </a:lnTo>
                    <a:lnTo>
                      <a:pt x="389" y="46"/>
                    </a:lnTo>
                    <a:lnTo>
                      <a:pt x="410" y="46"/>
                    </a:lnTo>
                    <a:lnTo>
                      <a:pt x="431" y="46"/>
                    </a:lnTo>
                    <a:lnTo>
                      <a:pt x="446" y="46"/>
                    </a:lnTo>
                    <a:lnTo>
                      <a:pt x="467" y="46"/>
                    </a:lnTo>
                    <a:lnTo>
                      <a:pt x="482" y="46"/>
                    </a:lnTo>
                    <a:lnTo>
                      <a:pt x="503" y="41"/>
                    </a:lnTo>
                    <a:lnTo>
                      <a:pt x="524" y="41"/>
                    </a:lnTo>
                    <a:lnTo>
                      <a:pt x="539" y="36"/>
                    </a:lnTo>
                    <a:lnTo>
                      <a:pt x="560" y="31"/>
                    </a:lnTo>
                    <a:lnTo>
                      <a:pt x="576" y="31"/>
                    </a:lnTo>
                    <a:lnTo>
                      <a:pt x="596" y="31"/>
                    </a:lnTo>
                    <a:lnTo>
                      <a:pt x="617" y="26"/>
                    </a:lnTo>
                    <a:lnTo>
                      <a:pt x="633" y="31"/>
                    </a:lnTo>
                    <a:lnTo>
                      <a:pt x="654" y="31"/>
                    </a:lnTo>
                    <a:lnTo>
                      <a:pt x="669" y="31"/>
                    </a:lnTo>
                    <a:lnTo>
                      <a:pt x="690" y="31"/>
                    </a:lnTo>
                    <a:lnTo>
                      <a:pt x="705" y="31"/>
                    </a:lnTo>
                    <a:lnTo>
                      <a:pt x="726" y="31"/>
                    </a:lnTo>
                    <a:lnTo>
                      <a:pt x="747" y="31"/>
                    </a:lnTo>
                    <a:lnTo>
                      <a:pt x="762" y="31"/>
                    </a:lnTo>
                    <a:lnTo>
                      <a:pt x="783" y="31"/>
                    </a:lnTo>
                    <a:lnTo>
                      <a:pt x="799" y="26"/>
                    </a:lnTo>
                    <a:lnTo>
                      <a:pt x="819" y="31"/>
                    </a:lnTo>
                    <a:lnTo>
                      <a:pt x="840" y="26"/>
                    </a:lnTo>
                    <a:lnTo>
                      <a:pt x="856" y="26"/>
                    </a:lnTo>
                    <a:lnTo>
                      <a:pt x="876" y="20"/>
                    </a:lnTo>
                    <a:lnTo>
                      <a:pt x="892" y="20"/>
                    </a:lnTo>
                    <a:lnTo>
                      <a:pt x="913" y="15"/>
                    </a:lnTo>
                    <a:lnTo>
                      <a:pt x="933"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3" name="Freeform 365"/>
              <p:cNvSpPr>
                <a:spLocks/>
              </p:cNvSpPr>
              <p:nvPr/>
            </p:nvSpPr>
            <p:spPr bwMode="auto">
              <a:xfrm flipH="1">
                <a:off x="3293" y="2356"/>
                <a:ext cx="220" cy="15"/>
              </a:xfrm>
              <a:custGeom>
                <a:avLst/>
                <a:gdLst>
                  <a:gd name="T0" fmla="*/ 0 w 933"/>
                  <a:gd name="T1" fmla="*/ 15 h 46"/>
                  <a:gd name="T2" fmla="*/ 21 w 933"/>
                  <a:gd name="T3" fmla="*/ 15 h 46"/>
                  <a:gd name="T4" fmla="*/ 37 w 933"/>
                  <a:gd name="T5" fmla="*/ 20 h 46"/>
                  <a:gd name="T6" fmla="*/ 57 w 933"/>
                  <a:gd name="T7" fmla="*/ 20 h 46"/>
                  <a:gd name="T8" fmla="*/ 73 w 933"/>
                  <a:gd name="T9" fmla="*/ 15 h 46"/>
                  <a:gd name="T10" fmla="*/ 94 w 933"/>
                  <a:gd name="T11" fmla="*/ 10 h 46"/>
                  <a:gd name="T12" fmla="*/ 114 w 933"/>
                  <a:gd name="T13" fmla="*/ 10 h 46"/>
                  <a:gd name="T14" fmla="*/ 130 w 933"/>
                  <a:gd name="T15" fmla="*/ 5 h 46"/>
                  <a:gd name="T16" fmla="*/ 151 w 933"/>
                  <a:gd name="T17" fmla="*/ 0 h 46"/>
                  <a:gd name="T18" fmla="*/ 166 w 933"/>
                  <a:gd name="T19" fmla="*/ 0 h 46"/>
                  <a:gd name="T20" fmla="*/ 187 w 933"/>
                  <a:gd name="T21" fmla="*/ 5 h 46"/>
                  <a:gd name="T22" fmla="*/ 208 w 933"/>
                  <a:gd name="T23" fmla="*/ 10 h 46"/>
                  <a:gd name="T24" fmla="*/ 223 w 933"/>
                  <a:gd name="T25" fmla="*/ 10 h 46"/>
                  <a:gd name="T26" fmla="*/ 244 w 933"/>
                  <a:gd name="T27" fmla="*/ 20 h 46"/>
                  <a:gd name="T28" fmla="*/ 260 w 933"/>
                  <a:gd name="T29" fmla="*/ 20 h 46"/>
                  <a:gd name="T30" fmla="*/ 280 w 933"/>
                  <a:gd name="T31" fmla="*/ 31 h 46"/>
                  <a:gd name="T32" fmla="*/ 301 w 933"/>
                  <a:gd name="T33" fmla="*/ 36 h 46"/>
                  <a:gd name="T34" fmla="*/ 317 w 933"/>
                  <a:gd name="T35" fmla="*/ 36 h 46"/>
                  <a:gd name="T36" fmla="*/ 337 w 933"/>
                  <a:gd name="T37" fmla="*/ 41 h 46"/>
                  <a:gd name="T38" fmla="*/ 353 w 933"/>
                  <a:gd name="T39" fmla="*/ 46 h 46"/>
                  <a:gd name="T40" fmla="*/ 374 w 933"/>
                  <a:gd name="T41" fmla="*/ 46 h 46"/>
                  <a:gd name="T42" fmla="*/ 389 w 933"/>
                  <a:gd name="T43" fmla="*/ 46 h 46"/>
                  <a:gd name="T44" fmla="*/ 410 w 933"/>
                  <a:gd name="T45" fmla="*/ 46 h 46"/>
                  <a:gd name="T46" fmla="*/ 431 w 933"/>
                  <a:gd name="T47" fmla="*/ 46 h 46"/>
                  <a:gd name="T48" fmla="*/ 446 w 933"/>
                  <a:gd name="T49" fmla="*/ 46 h 46"/>
                  <a:gd name="T50" fmla="*/ 467 w 933"/>
                  <a:gd name="T51" fmla="*/ 46 h 46"/>
                  <a:gd name="T52" fmla="*/ 482 w 933"/>
                  <a:gd name="T53" fmla="*/ 46 h 46"/>
                  <a:gd name="T54" fmla="*/ 503 w 933"/>
                  <a:gd name="T55" fmla="*/ 41 h 46"/>
                  <a:gd name="T56" fmla="*/ 524 w 933"/>
                  <a:gd name="T57" fmla="*/ 41 h 46"/>
                  <a:gd name="T58" fmla="*/ 539 w 933"/>
                  <a:gd name="T59" fmla="*/ 36 h 46"/>
                  <a:gd name="T60" fmla="*/ 560 w 933"/>
                  <a:gd name="T61" fmla="*/ 31 h 46"/>
                  <a:gd name="T62" fmla="*/ 576 w 933"/>
                  <a:gd name="T63" fmla="*/ 31 h 46"/>
                  <a:gd name="T64" fmla="*/ 596 w 933"/>
                  <a:gd name="T65" fmla="*/ 31 h 46"/>
                  <a:gd name="T66" fmla="*/ 617 w 933"/>
                  <a:gd name="T67" fmla="*/ 26 h 46"/>
                  <a:gd name="T68" fmla="*/ 633 w 933"/>
                  <a:gd name="T69" fmla="*/ 31 h 46"/>
                  <a:gd name="T70" fmla="*/ 654 w 933"/>
                  <a:gd name="T71" fmla="*/ 31 h 46"/>
                  <a:gd name="T72" fmla="*/ 669 w 933"/>
                  <a:gd name="T73" fmla="*/ 31 h 46"/>
                  <a:gd name="T74" fmla="*/ 690 w 933"/>
                  <a:gd name="T75" fmla="*/ 31 h 46"/>
                  <a:gd name="T76" fmla="*/ 705 w 933"/>
                  <a:gd name="T77" fmla="*/ 31 h 46"/>
                  <a:gd name="T78" fmla="*/ 726 w 933"/>
                  <a:gd name="T79" fmla="*/ 31 h 46"/>
                  <a:gd name="T80" fmla="*/ 747 w 933"/>
                  <a:gd name="T81" fmla="*/ 31 h 46"/>
                  <a:gd name="T82" fmla="*/ 762 w 933"/>
                  <a:gd name="T83" fmla="*/ 31 h 46"/>
                  <a:gd name="T84" fmla="*/ 783 w 933"/>
                  <a:gd name="T85" fmla="*/ 31 h 46"/>
                  <a:gd name="T86" fmla="*/ 799 w 933"/>
                  <a:gd name="T87" fmla="*/ 26 h 46"/>
                  <a:gd name="T88" fmla="*/ 819 w 933"/>
                  <a:gd name="T89" fmla="*/ 31 h 46"/>
                  <a:gd name="T90" fmla="*/ 840 w 933"/>
                  <a:gd name="T91" fmla="*/ 26 h 46"/>
                  <a:gd name="T92" fmla="*/ 856 w 933"/>
                  <a:gd name="T93" fmla="*/ 26 h 46"/>
                  <a:gd name="T94" fmla="*/ 876 w 933"/>
                  <a:gd name="T95" fmla="*/ 20 h 46"/>
                  <a:gd name="T96" fmla="*/ 892 w 933"/>
                  <a:gd name="T97" fmla="*/ 20 h 46"/>
                  <a:gd name="T98" fmla="*/ 913 w 933"/>
                  <a:gd name="T99" fmla="*/ 15 h 46"/>
                  <a:gd name="T100" fmla="*/ 933 w 933"/>
                  <a:gd name="T101" fmla="*/ 1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46">
                    <a:moveTo>
                      <a:pt x="0" y="15"/>
                    </a:moveTo>
                    <a:lnTo>
                      <a:pt x="21" y="15"/>
                    </a:lnTo>
                    <a:lnTo>
                      <a:pt x="37" y="20"/>
                    </a:lnTo>
                    <a:lnTo>
                      <a:pt x="57" y="20"/>
                    </a:lnTo>
                    <a:lnTo>
                      <a:pt x="73" y="15"/>
                    </a:lnTo>
                    <a:lnTo>
                      <a:pt x="94" y="10"/>
                    </a:lnTo>
                    <a:lnTo>
                      <a:pt x="114" y="10"/>
                    </a:lnTo>
                    <a:lnTo>
                      <a:pt x="130" y="5"/>
                    </a:lnTo>
                    <a:lnTo>
                      <a:pt x="151" y="0"/>
                    </a:lnTo>
                    <a:lnTo>
                      <a:pt x="166" y="0"/>
                    </a:lnTo>
                    <a:lnTo>
                      <a:pt x="187" y="5"/>
                    </a:lnTo>
                    <a:lnTo>
                      <a:pt x="208" y="10"/>
                    </a:lnTo>
                    <a:lnTo>
                      <a:pt x="223" y="10"/>
                    </a:lnTo>
                    <a:lnTo>
                      <a:pt x="244" y="20"/>
                    </a:lnTo>
                    <a:lnTo>
                      <a:pt x="260" y="20"/>
                    </a:lnTo>
                    <a:lnTo>
                      <a:pt x="280" y="31"/>
                    </a:lnTo>
                    <a:lnTo>
                      <a:pt x="301" y="36"/>
                    </a:lnTo>
                    <a:lnTo>
                      <a:pt x="317" y="36"/>
                    </a:lnTo>
                    <a:lnTo>
                      <a:pt x="337" y="41"/>
                    </a:lnTo>
                    <a:lnTo>
                      <a:pt x="353" y="46"/>
                    </a:lnTo>
                    <a:lnTo>
                      <a:pt x="374" y="46"/>
                    </a:lnTo>
                    <a:lnTo>
                      <a:pt x="389" y="46"/>
                    </a:lnTo>
                    <a:lnTo>
                      <a:pt x="410" y="46"/>
                    </a:lnTo>
                    <a:lnTo>
                      <a:pt x="431" y="46"/>
                    </a:lnTo>
                    <a:lnTo>
                      <a:pt x="446" y="46"/>
                    </a:lnTo>
                    <a:lnTo>
                      <a:pt x="467" y="46"/>
                    </a:lnTo>
                    <a:lnTo>
                      <a:pt x="482" y="46"/>
                    </a:lnTo>
                    <a:lnTo>
                      <a:pt x="503" y="41"/>
                    </a:lnTo>
                    <a:lnTo>
                      <a:pt x="524" y="41"/>
                    </a:lnTo>
                    <a:lnTo>
                      <a:pt x="539" y="36"/>
                    </a:lnTo>
                    <a:lnTo>
                      <a:pt x="560" y="31"/>
                    </a:lnTo>
                    <a:lnTo>
                      <a:pt x="576" y="31"/>
                    </a:lnTo>
                    <a:lnTo>
                      <a:pt x="596" y="31"/>
                    </a:lnTo>
                    <a:lnTo>
                      <a:pt x="617" y="26"/>
                    </a:lnTo>
                    <a:lnTo>
                      <a:pt x="633" y="31"/>
                    </a:lnTo>
                    <a:lnTo>
                      <a:pt x="654" y="31"/>
                    </a:lnTo>
                    <a:lnTo>
                      <a:pt x="669" y="31"/>
                    </a:lnTo>
                    <a:lnTo>
                      <a:pt x="690" y="31"/>
                    </a:lnTo>
                    <a:lnTo>
                      <a:pt x="705" y="31"/>
                    </a:lnTo>
                    <a:lnTo>
                      <a:pt x="726" y="31"/>
                    </a:lnTo>
                    <a:lnTo>
                      <a:pt x="747" y="31"/>
                    </a:lnTo>
                    <a:lnTo>
                      <a:pt x="762" y="31"/>
                    </a:lnTo>
                    <a:lnTo>
                      <a:pt x="783" y="31"/>
                    </a:lnTo>
                    <a:lnTo>
                      <a:pt x="799" y="26"/>
                    </a:lnTo>
                    <a:lnTo>
                      <a:pt x="819" y="31"/>
                    </a:lnTo>
                    <a:lnTo>
                      <a:pt x="840" y="26"/>
                    </a:lnTo>
                    <a:lnTo>
                      <a:pt x="856" y="26"/>
                    </a:lnTo>
                    <a:lnTo>
                      <a:pt x="876" y="20"/>
                    </a:lnTo>
                    <a:lnTo>
                      <a:pt x="892" y="20"/>
                    </a:lnTo>
                    <a:lnTo>
                      <a:pt x="913" y="15"/>
                    </a:lnTo>
                    <a:lnTo>
                      <a:pt x="933"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4" name="Freeform 366"/>
              <p:cNvSpPr>
                <a:spLocks/>
              </p:cNvSpPr>
              <p:nvPr/>
            </p:nvSpPr>
            <p:spPr bwMode="auto">
              <a:xfrm flipH="1">
                <a:off x="3293" y="2265"/>
                <a:ext cx="220" cy="9"/>
              </a:xfrm>
              <a:custGeom>
                <a:avLst/>
                <a:gdLst>
                  <a:gd name="T0" fmla="*/ 0 w 933"/>
                  <a:gd name="T1" fmla="*/ 10 h 26"/>
                  <a:gd name="T2" fmla="*/ 21 w 933"/>
                  <a:gd name="T3" fmla="*/ 10 h 26"/>
                  <a:gd name="T4" fmla="*/ 37 w 933"/>
                  <a:gd name="T5" fmla="*/ 10 h 26"/>
                  <a:gd name="T6" fmla="*/ 57 w 933"/>
                  <a:gd name="T7" fmla="*/ 10 h 26"/>
                  <a:gd name="T8" fmla="*/ 73 w 933"/>
                  <a:gd name="T9" fmla="*/ 10 h 26"/>
                  <a:gd name="T10" fmla="*/ 94 w 933"/>
                  <a:gd name="T11" fmla="*/ 5 h 26"/>
                  <a:gd name="T12" fmla="*/ 114 w 933"/>
                  <a:gd name="T13" fmla="*/ 5 h 26"/>
                  <a:gd name="T14" fmla="*/ 130 w 933"/>
                  <a:gd name="T15" fmla="*/ 0 h 26"/>
                  <a:gd name="T16" fmla="*/ 151 w 933"/>
                  <a:gd name="T17" fmla="*/ 0 h 26"/>
                  <a:gd name="T18" fmla="*/ 166 w 933"/>
                  <a:gd name="T19" fmla="*/ 5 h 26"/>
                  <a:gd name="T20" fmla="*/ 187 w 933"/>
                  <a:gd name="T21" fmla="*/ 10 h 26"/>
                  <a:gd name="T22" fmla="*/ 208 w 933"/>
                  <a:gd name="T23" fmla="*/ 10 h 26"/>
                  <a:gd name="T24" fmla="*/ 223 w 933"/>
                  <a:gd name="T25" fmla="*/ 16 h 26"/>
                  <a:gd name="T26" fmla="*/ 244 w 933"/>
                  <a:gd name="T27" fmla="*/ 16 h 26"/>
                  <a:gd name="T28" fmla="*/ 260 w 933"/>
                  <a:gd name="T29" fmla="*/ 16 h 26"/>
                  <a:gd name="T30" fmla="*/ 280 w 933"/>
                  <a:gd name="T31" fmla="*/ 21 h 26"/>
                  <a:gd name="T32" fmla="*/ 301 w 933"/>
                  <a:gd name="T33" fmla="*/ 21 h 26"/>
                  <a:gd name="T34" fmla="*/ 317 w 933"/>
                  <a:gd name="T35" fmla="*/ 21 h 26"/>
                  <a:gd name="T36" fmla="*/ 337 w 933"/>
                  <a:gd name="T37" fmla="*/ 21 h 26"/>
                  <a:gd name="T38" fmla="*/ 353 w 933"/>
                  <a:gd name="T39" fmla="*/ 26 h 26"/>
                  <a:gd name="T40" fmla="*/ 374 w 933"/>
                  <a:gd name="T41" fmla="*/ 26 h 26"/>
                  <a:gd name="T42" fmla="*/ 389 w 933"/>
                  <a:gd name="T43" fmla="*/ 26 h 26"/>
                  <a:gd name="T44" fmla="*/ 410 w 933"/>
                  <a:gd name="T45" fmla="*/ 26 h 26"/>
                  <a:gd name="T46" fmla="*/ 431 w 933"/>
                  <a:gd name="T47" fmla="*/ 26 h 26"/>
                  <a:gd name="T48" fmla="*/ 446 w 933"/>
                  <a:gd name="T49" fmla="*/ 21 h 26"/>
                  <a:gd name="T50" fmla="*/ 467 w 933"/>
                  <a:gd name="T51" fmla="*/ 21 h 26"/>
                  <a:gd name="T52" fmla="*/ 482 w 933"/>
                  <a:gd name="T53" fmla="*/ 21 h 26"/>
                  <a:gd name="T54" fmla="*/ 503 w 933"/>
                  <a:gd name="T55" fmla="*/ 16 h 26"/>
                  <a:gd name="T56" fmla="*/ 524 w 933"/>
                  <a:gd name="T57" fmla="*/ 16 h 26"/>
                  <a:gd name="T58" fmla="*/ 539 w 933"/>
                  <a:gd name="T59" fmla="*/ 21 h 26"/>
                  <a:gd name="T60" fmla="*/ 560 w 933"/>
                  <a:gd name="T61" fmla="*/ 21 h 26"/>
                  <a:gd name="T62" fmla="*/ 576 w 933"/>
                  <a:gd name="T63" fmla="*/ 26 h 26"/>
                  <a:gd name="T64" fmla="*/ 596 w 933"/>
                  <a:gd name="T65" fmla="*/ 21 h 26"/>
                  <a:gd name="T66" fmla="*/ 617 w 933"/>
                  <a:gd name="T67" fmla="*/ 21 h 26"/>
                  <a:gd name="T68" fmla="*/ 633 w 933"/>
                  <a:gd name="T69" fmla="*/ 21 h 26"/>
                  <a:gd name="T70" fmla="*/ 654 w 933"/>
                  <a:gd name="T71" fmla="*/ 16 h 26"/>
                  <a:gd name="T72" fmla="*/ 669 w 933"/>
                  <a:gd name="T73" fmla="*/ 16 h 26"/>
                  <a:gd name="T74" fmla="*/ 690 w 933"/>
                  <a:gd name="T75" fmla="*/ 16 h 26"/>
                  <a:gd name="T76" fmla="*/ 705 w 933"/>
                  <a:gd name="T77" fmla="*/ 16 h 26"/>
                  <a:gd name="T78" fmla="*/ 726 w 933"/>
                  <a:gd name="T79" fmla="*/ 21 h 26"/>
                  <a:gd name="T80" fmla="*/ 747 w 933"/>
                  <a:gd name="T81" fmla="*/ 21 h 26"/>
                  <a:gd name="T82" fmla="*/ 762 w 933"/>
                  <a:gd name="T83" fmla="*/ 16 h 26"/>
                  <a:gd name="T84" fmla="*/ 783 w 933"/>
                  <a:gd name="T85" fmla="*/ 16 h 26"/>
                  <a:gd name="T86" fmla="*/ 799 w 933"/>
                  <a:gd name="T87" fmla="*/ 16 h 26"/>
                  <a:gd name="T88" fmla="*/ 819 w 933"/>
                  <a:gd name="T89" fmla="*/ 16 h 26"/>
                  <a:gd name="T90" fmla="*/ 840 w 933"/>
                  <a:gd name="T91" fmla="*/ 16 h 26"/>
                  <a:gd name="T92" fmla="*/ 856 w 933"/>
                  <a:gd name="T93" fmla="*/ 16 h 26"/>
                  <a:gd name="T94" fmla="*/ 876 w 933"/>
                  <a:gd name="T95" fmla="*/ 10 h 26"/>
                  <a:gd name="T96" fmla="*/ 892 w 933"/>
                  <a:gd name="T97" fmla="*/ 10 h 26"/>
                  <a:gd name="T98" fmla="*/ 913 w 933"/>
                  <a:gd name="T99" fmla="*/ 10 h 26"/>
                  <a:gd name="T100" fmla="*/ 933 w 933"/>
                  <a:gd name="T10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10"/>
                    </a:moveTo>
                    <a:lnTo>
                      <a:pt x="21" y="10"/>
                    </a:lnTo>
                    <a:lnTo>
                      <a:pt x="37" y="10"/>
                    </a:lnTo>
                    <a:lnTo>
                      <a:pt x="57" y="10"/>
                    </a:lnTo>
                    <a:lnTo>
                      <a:pt x="73" y="10"/>
                    </a:lnTo>
                    <a:lnTo>
                      <a:pt x="94" y="5"/>
                    </a:lnTo>
                    <a:lnTo>
                      <a:pt x="114" y="5"/>
                    </a:lnTo>
                    <a:lnTo>
                      <a:pt x="130" y="0"/>
                    </a:lnTo>
                    <a:lnTo>
                      <a:pt x="151" y="0"/>
                    </a:lnTo>
                    <a:lnTo>
                      <a:pt x="166" y="5"/>
                    </a:lnTo>
                    <a:lnTo>
                      <a:pt x="187" y="10"/>
                    </a:lnTo>
                    <a:lnTo>
                      <a:pt x="208" y="10"/>
                    </a:lnTo>
                    <a:lnTo>
                      <a:pt x="223" y="16"/>
                    </a:lnTo>
                    <a:lnTo>
                      <a:pt x="244" y="16"/>
                    </a:lnTo>
                    <a:lnTo>
                      <a:pt x="260" y="16"/>
                    </a:lnTo>
                    <a:lnTo>
                      <a:pt x="280" y="21"/>
                    </a:lnTo>
                    <a:lnTo>
                      <a:pt x="301" y="21"/>
                    </a:lnTo>
                    <a:lnTo>
                      <a:pt x="317" y="21"/>
                    </a:lnTo>
                    <a:lnTo>
                      <a:pt x="337" y="21"/>
                    </a:lnTo>
                    <a:lnTo>
                      <a:pt x="353" y="26"/>
                    </a:lnTo>
                    <a:lnTo>
                      <a:pt x="374" y="26"/>
                    </a:lnTo>
                    <a:lnTo>
                      <a:pt x="389" y="26"/>
                    </a:lnTo>
                    <a:lnTo>
                      <a:pt x="410" y="26"/>
                    </a:lnTo>
                    <a:lnTo>
                      <a:pt x="431" y="26"/>
                    </a:lnTo>
                    <a:lnTo>
                      <a:pt x="446" y="21"/>
                    </a:lnTo>
                    <a:lnTo>
                      <a:pt x="467" y="21"/>
                    </a:lnTo>
                    <a:lnTo>
                      <a:pt x="482" y="21"/>
                    </a:lnTo>
                    <a:lnTo>
                      <a:pt x="503" y="16"/>
                    </a:lnTo>
                    <a:lnTo>
                      <a:pt x="524" y="16"/>
                    </a:lnTo>
                    <a:lnTo>
                      <a:pt x="539" y="21"/>
                    </a:lnTo>
                    <a:lnTo>
                      <a:pt x="560" y="21"/>
                    </a:lnTo>
                    <a:lnTo>
                      <a:pt x="576" y="26"/>
                    </a:lnTo>
                    <a:lnTo>
                      <a:pt x="596" y="21"/>
                    </a:lnTo>
                    <a:lnTo>
                      <a:pt x="617" y="21"/>
                    </a:lnTo>
                    <a:lnTo>
                      <a:pt x="633" y="21"/>
                    </a:lnTo>
                    <a:lnTo>
                      <a:pt x="654" y="16"/>
                    </a:lnTo>
                    <a:lnTo>
                      <a:pt x="669" y="16"/>
                    </a:lnTo>
                    <a:lnTo>
                      <a:pt x="690" y="16"/>
                    </a:lnTo>
                    <a:lnTo>
                      <a:pt x="705" y="16"/>
                    </a:lnTo>
                    <a:lnTo>
                      <a:pt x="726" y="21"/>
                    </a:lnTo>
                    <a:lnTo>
                      <a:pt x="747" y="21"/>
                    </a:lnTo>
                    <a:lnTo>
                      <a:pt x="762" y="16"/>
                    </a:lnTo>
                    <a:lnTo>
                      <a:pt x="783" y="16"/>
                    </a:lnTo>
                    <a:lnTo>
                      <a:pt x="799" y="16"/>
                    </a:lnTo>
                    <a:lnTo>
                      <a:pt x="819" y="16"/>
                    </a:lnTo>
                    <a:lnTo>
                      <a:pt x="840" y="16"/>
                    </a:lnTo>
                    <a:lnTo>
                      <a:pt x="856" y="16"/>
                    </a:lnTo>
                    <a:lnTo>
                      <a:pt x="876" y="10"/>
                    </a:lnTo>
                    <a:lnTo>
                      <a:pt x="892" y="10"/>
                    </a:lnTo>
                    <a:lnTo>
                      <a:pt x="913" y="10"/>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5" name="Freeform 367"/>
              <p:cNvSpPr>
                <a:spLocks/>
              </p:cNvSpPr>
              <p:nvPr/>
            </p:nvSpPr>
            <p:spPr bwMode="auto">
              <a:xfrm flipH="1">
                <a:off x="3293" y="2265"/>
                <a:ext cx="220" cy="9"/>
              </a:xfrm>
              <a:custGeom>
                <a:avLst/>
                <a:gdLst>
                  <a:gd name="T0" fmla="*/ 0 w 933"/>
                  <a:gd name="T1" fmla="*/ 10 h 26"/>
                  <a:gd name="T2" fmla="*/ 21 w 933"/>
                  <a:gd name="T3" fmla="*/ 10 h 26"/>
                  <a:gd name="T4" fmla="*/ 37 w 933"/>
                  <a:gd name="T5" fmla="*/ 10 h 26"/>
                  <a:gd name="T6" fmla="*/ 57 w 933"/>
                  <a:gd name="T7" fmla="*/ 10 h 26"/>
                  <a:gd name="T8" fmla="*/ 73 w 933"/>
                  <a:gd name="T9" fmla="*/ 10 h 26"/>
                  <a:gd name="T10" fmla="*/ 94 w 933"/>
                  <a:gd name="T11" fmla="*/ 5 h 26"/>
                  <a:gd name="T12" fmla="*/ 114 w 933"/>
                  <a:gd name="T13" fmla="*/ 5 h 26"/>
                  <a:gd name="T14" fmla="*/ 130 w 933"/>
                  <a:gd name="T15" fmla="*/ 0 h 26"/>
                  <a:gd name="T16" fmla="*/ 151 w 933"/>
                  <a:gd name="T17" fmla="*/ 0 h 26"/>
                  <a:gd name="T18" fmla="*/ 166 w 933"/>
                  <a:gd name="T19" fmla="*/ 5 h 26"/>
                  <a:gd name="T20" fmla="*/ 187 w 933"/>
                  <a:gd name="T21" fmla="*/ 10 h 26"/>
                  <a:gd name="T22" fmla="*/ 208 w 933"/>
                  <a:gd name="T23" fmla="*/ 10 h 26"/>
                  <a:gd name="T24" fmla="*/ 223 w 933"/>
                  <a:gd name="T25" fmla="*/ 16 h 26"/>
                  <a:gd name="T26" fmla="*/ 244 w 933"/>
                  <a:gd name="T27" fmla="*/ 16 h 26"/>
                  <a:gd name="T28" fmla="*/ 260 w 933"/>
                  <a:gd name="T29" fmla="*/ 16 h 26"/>
                  <a:gd name="T30" fmla="*/ 280 w 933"/>
                  <a:gd name="T31" fmla="*/ 21 h 26"/>
                  <a:gd name="T32" fmla="*/ 301 w 933"/>
                  <a:gd name="T33" fmla="*/ 21 h 26"/>
                  <a:gd name="T34" fmla="*/ 317 w 933"/>
                  <a:gd name="T35" fmla="*/ 21 h 26"/>
                  <a:gd name="T36" fmla="*/ 337 w 933"/>
                  <a:gd name="T37" fmla="*/ 21 h 26"/>
                  <a:gd name="T38" fmla="*/ 353 w 933"/>
                  <a:gd name="T39" fmla="*/ 26 h 26"/>
                  <a:gd name="T40" fmla="*/ 374 w 933"/>
                  <a:gd name="T41" fmla="*/ 26 h 26"/>
                  <a:gd name="T42" fmla="*/ 389 w 933"/>
                  <a:gd name="T43" fmla="*/ 26 h 26"/>
                  <a:gd name="T44" fmla="*/ 410 w 933"/>
                  <a:gd name="T45" fmla="*/ 26 h 26"/>
                  <a:gd name="T46" fmla="*/ 431 w 933"/>
                  <a:gd name="T47" fmla="*/ 26 h 26"/>
                  <a:gd name="T48" fmla="*/ 446 w 933"/>
                  <a:gd name="T49" fmla="*/ 21 h 26"/>
                  <a:gd name="T50" fmla="*/ 467 w 933"/>
                  <a:gd name="T51" fmla="*/ 21 h 26"/>
                  <a:gd name="T52" fmla="*/ 482 w 933"/>
                  <a:gd name="T53" fmla="*/ 21 h 26"/>
                  <a:gd name="T54" fmla="*/ 503 w 933"/>
                  <a:gd name="T55" fmla="*/ 16 h 26"/>
                  <a:gd name="T56" fmla="*/ 524 w 933"/>
                  <a:gd name="T57" fmla="*/ 16 h 26"/>
                  <a:gd name="T58" fmla="*/ 539 w 933"/>
                  <a:gd name="T59" fmla="*/ 21 h 26"/>
                  <a:gd name="T60" fmla="*/ 560 w 933"/>
                  <a:gd name="T61" fmla="*/ 21 h 26"/>
                  <a:gd name="T62" fmla="*/ 576 w 933"/>
                  <a:gd name="T63" fmla="*/ 26 h 26"/>
                  <a:gd name="T64" fmla="*/ 596 w 933"/>
                  <a:gd name="T65" fmla="*/ 21 h 26"/>
                  <a:gd name="T66" fmla="*/ 617 w 933"/>
                  <a:gd name="T67" fmla="*/ 21 h 26"/>
                  <a:gd name="T68" fmla="*/ 633 w 933"/>
                  <a:gd name="T69" fmla="*/ 21 h 26"/>
                  <a:gd name="T70" fmla="*/ 654 w 933"/>
                  <a:gd name="T71" fmla="*/ 16 h 26"/>
                  <a:gd name="T72" fmla="*/ 669 w 933"/>
                  <a:gd name="T73" fmla="*/ 16 h 26"/>
                  <a:gd name="T74" fmla="*/ 690 w 933"/>
                  <a:gd name="T75" fmla="*/ 16 h 26"/>
                  <a:gd name="T76" fmla="*/ 705 w 933"/>
                  <a:gd name="T77" fmla="*/ 16 h 26"/>
                  <a:gd name="T78" fmla="*/ 726 w 933"/>
                  <a:gd name="T79" fmla="*/ 21 h 26"/>
                  <a:gd name="T80" fmla="*/ 747 w 933"/>
                  <a:gd name="T81" fmla="*/ 21 h 26"/>
                  <a:gd name="T82" fmla="*/ 762 w 933"/>
                  <a:gd name="T83" fmla="*/ 16 h 26"/>
                  <a:gd name="T84" fmla="*/ 783 w 933"/>
                  <a:gd name="T85" fmla="*/ 16 h 26"/>
                  <a:gd name="T86" fmla="*/ 799 w 933"/>
                  <a:gd name="T87" fmla="*/ 16 h 26"/>
                  <a:gd name="T88" fmla="*/ 819 w 933"/>
                  <a:gd name="T89" fmla="*/ 16 h 26"/>
                  <a:gd name="T90" fmla="*/ 840 w 933"/>
                  <a:gd name="T91" fmla="*/ 16 h 26"/>
                  <a:gd name="T92" fmla="*/ 856 w 933"/>
                  <a:gd name="T93" fmla="*/ 16 h 26"/>
                  <a:gd name="T94" fmla="*/ 876 w 933"/>
                  <a:gd name="T95" fmla="*/ 10 h 26"/>
                  <a:gd name="T96" fmla="*/ 892 w 933"/>
                  <a:gd name="T97" fmla="*/ 10 h 26"/>
                  <a:gd name="T98" fmla="*/ 913 w 933"/>
                  <a:gd name="T99" fmla="*/ 10 h 26"/>
                  <a:gd name="T100" fmla="*/ 933 w 933"/>
                  <a:gd name="T10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3" h="26">
                    <a:moveTo>
                      <a:pt x="0" y="10"/>
                    </a:moveTo>
                    <a:lnTo>
                      <a:pt x="21" y="10"/>
                    </a:lnTo>
                    <a:lnTo>
                      <a:pt x="37" y="10"/>
                    </a:lnTo>
                    <a:lnTo>
                      <a:pt x="57" y="10"/>
                    </a:lnTo>
                    <a:lnTo>
                      <a:pt x="73" y="10"/>
                    </a:lnTo>
                    <a:lnTo>
                      <a:pt x="94" y="5"/>
                    </a:lnTo>
                    <a:lnTo>
                      <a:pt x="114" y="5"/>
                    </a:lnTo>
                    <a:lnTo>
                      <a:pt x="130" y="0"/>
                    </a:lnTo>
                    <a:lnTo>
                      <a:pt x="151" y="0"/>
                    </a:lnTo>
                    <a:lnTo>
                      <a:pt x="166" y="5"/>
                    </a:lnTo>
                    <a:lnTo>
                      <a:pt x="187" y="10"/>
                    </a:lnTo>
                    <a:lnTo>
                      <a:pt x="208" y="10"/>
                    </a:lnTo>
                    <a:lnTo>
                      <a:pt x="223" y="16"/>
                    </a:lnTo>
                    <a:lnTo>
                      <a:pt x="244" y="16"/>
                    </a:lnTo>
                    <a:lnTo>
                      <a:pt x="260" y="16"/>
                    </a:lnTo>
                    <a:lnTo>
                      <a:pt x="280" y="21"/>
                    </a:lnTo>
                    <a:lnTo>
                      <a:pt x="301" y="21"/>
                    </a:lnTo>
                    <a:lnTo>
                      <a:pt x="317" y="21"/>
                    </a:lnTo>
                    <a:lnTo>
                      <a:pt x="337" y="21"/>
                    </a:lnTo>
                    <a:lnTo>
                      <a:pt x="353" y="26"/>
                    </a:lnTo>
                    <a:lnTo>
                      <a:pt x="374" y="26"/>
                    </a:lnTo>
                    <a:lnTo>
                      <a:pt x="389" y="26"/>
                    </a:lnTo>
                    <a:lnTo>
                      <a:pt x="410" y="26"/>
                    </a:lnTo>
                    <a:lnTo>
                      <a:pt x="431" y="26"/>
                    </a:lnTo>
                    <a:lnTo>
                      <a:pt x="446" y="21"/>
                    </a:lnTo>
                    <a:lnTo>
                      <a:pt x="467" y="21"/>
                    </a:lnTo>
                    <a:lnTo>
                      <a:pt x="482" y="21"/>
                    </a:lnTo>
                    <a:lnTo>
                      <a:pt x="503" y="16"/>
                    </a:lnTo>
                    <a:lnTo>
                      <a:pt x="524" y="16"/>
                    </a:lnTo>
                    <a:lnTo>
                      <a:pt x="539" y="21"/>
                    </a:lnTo>
                    <a:lnTo>
                      <a:pt x="560" y="21"/>
                    </a:lnTo>
                    <a:lnTo>
                      <a:pt x="576" y="26"/>
                    </a:lnTo>
                    <a:lnTo>
                      <a:pt x="596" y="21"/>
                    </a:lnTo>
                    <a:lnTo>
                      <a:pt x="617" y="21"/>
                    </a:lnTo>
                    <a:lnTo>
                      <a:pt x="633" y="21"/>
                    </a:lnTo>
                    <a:lnTo>
                      <a:pt x="654" y="16"/>
                    </a:lnTo>
                    <a:lnTo>
                      <a:pt x="669" y="16"/>
                    </a:lnTo>
                    <a:lnTo>
                      <a:pt x="690" y="16"/>
                    </a:lnTo>
                    <a:lnTo>
                      <a:pt x="705" y="16"/>
                    </a:lnTo>
                    <a:lnTo>
                      <a:pt x="726" y="21"/>
                    </a:lnTo>
                    <a:lnTo>
                      <a:pt x="747" y="21"/>
                    </a:lnTo>
                    <a:lnTo>
                      <a:pt x="762" y="16"/>
                    </a:lnTo>
                    <a:lnTo>
                      <a:pt x="783" y="16"/>
                    </a:lnTo>
                    <a:lnTo>
                      <a:pt x="799" y="16"/>
                    </a:lnTo>
                    <a:lnTo>
                      <a:pt x="819" y="16"/>
                    </a:lnTo>
                    <a:lnTo>
                      <a:pt x="840" y="16"/>
                    </a:lnTo>
                    <a:lnTo>
                      <a:pt x="856" y="16"/>
                    </a:lnTo>
                    <a:lnTo>
                      <a:pt x="876" y="10"/>
                    </a:lnTo>
                    <a:lnTo>
                      <a:pt x="892" y="10"/>
                    </a:lnTo>
                    <a:lnTo>
                      <a:pt x="913" y="10"/>
                    </a:lnTo>
                    <a:lnTo>
                      <a:pt x="933"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6" name="Freeform 368"/>
              <p:cNvSpPr>
                <a:spLocks/>
              </p:cNvSpPr>
              <p:nvPr/>
            </p:nvSpPr>
            <p:spPr bwMode="auto">
              <a:xfrm flipH="1">
                <a:off x="4036" y="3190"/>
                <a:ext cx="220" cy="14"/>
              </a:xfrm>
              <a:custGeom>
                <a:avLst/>
                <a:gdLst>
                  <a:gd name="T0" fmla="*/ 0 w 928"/>
                  <a:gd name="T1" fmla="*/ 21 h 41"/>
                  <a:gd name="T2" fmla="*/ 21 w 928"/>
                  <a:gd name="T3" fmla="*/ 21 h 41"/>
                  <a:gd name="T4" fmla="*/ 36 w 928"/>
                  <a:gd name="T5" fmla="*/ 26 h 41"/>
                  <a:gd name="T6" fmla="*/ 57 w 928"/>
                  <a:gd name="T7" fmla="*/ 21 h 41"/>
                  <a:gd name="T8" fmla="*/ 72 w 928"/>
                  <a:gd name="T9" fmla="*/ 21 h 41"/>
                  <a:gd name="T10" fmla="*/ 93 w 928"/>
                  <a:gd name="T11" fmla="*/ 21 h 41"/>
                  <a:gd name="T12" fmla="*/ 109 w 928"/>
                  <a:gd name="T13" fmla="*/ 21 h 41"/>
                  <a:gd name="T14" fmla="*/ 129 w 928"/>
                  <a:gd name="T15" fmla="*/ 21 h 41"/>
                  <a:gd name="T16" fmla="*/ 150 w 928"/>
                  <a:gd name="T17" fmla="*/ 21 h 41"/>
                  <a:gd name="T18" fmla="*/ 166 w 928"/>
                  <a:gd name="T19" fmla="*/ 21 h 41"/>
                  <a:gd name="T20" fmla="*/ 186 w 928"/>
                  <a:gd name="T21" fmla="*/ 15 h 41"/>
                  <a:gd name="T22" fmla="*/ 202 w 928"/>
                  <a:gd name="T23" fmla="*/ 21 h 41"/>
                  <a:gd name="T24" fmla="*/ 223 w 928"/>
                  <a:gd name="T25" fmla="*/ 21 h 41"/>
                  <a:gd name="T26" fmla="*/ 238 w 928"/>
                  <a:gd name="T27" fmla="*/ 21 h 41"/>
                  <a:gd name="T28" fmla="*/ 259 w 928"/>
                  <a:gd name="T29" fmla="*/ 21 h 41"/>
                  <a:gd name="T30" fmla="*/ 280 w 928"/>
                  <a:gd name="T31" fmla="*/ 21 h 41"/>
                  <a:gd name="T32" fmla="*/ 295 w 928"/>
                  <a:gd name="T33" fmla="*/ 21 h 41"/>
                  <a:gd name="T34" fmla="*/ 316 w 928"/>
                  <a:gd name="T35" fmla="*/ 21 h 41"/>
                  <a:gd name="T36" fmla="*/ 332 w 928"/>
                  <a:gd name="T37" fmla="*/ 26 h 41"/>
                  <a:gd name="T38" fmla="*/ 352 w 928"/>
                  <a:gd name="T39" fmla="*/ 26 h 41"/>
                  <a:gd name="T40" fmla="*/ 368 w 928"/>
                  <a:gd name="T41" fmla="*/ 26 h 41"/>
                  <a:gd name="T42" fmla="*/ 389 w 928"/>
                  <a:gd name="T43" fmla="*/ 21 h 41"/>
                  <a:gd name="T44" fmla="*/ 409 w 928"/>
                  <a:gd name="T45" fmla="*/ 26 h 41"/>
                  <a:gd name="T46" fmla="*/ 425 w 928"/>
                  <a:gd name="T47" fmla="*/ 21 h 41"/>
                  <a:gd name="T48" fmla="*/ 446 w 928"/>
                  <a:gd name="T49" fmla="*/ 21 h 41"/>
                  <a:gd name="T50" fmla="*/ 461 w 928"/>
                  <a:gd name="T51" fmla="*/ 21 h 41"/>
                  <a:gd name="T52" fmla="*/ 482 w 928"/>
                  <a:gd name="T53" fmla="*/ 21 h 41"/>
                  <a:gd name="T54" fmla="*/ 497 w 928"/>
                  <a:gd name="T55" fmla="*/ 21 h 41"/>
                  <a:gd name="T56" fmla="*/ 518 w 928"/>
                  <a:gd name="T57" fmla="*/ 26 h 41"/>
                  <a:gd name="T58" fmla="*/ 539 w 928"/>
                  <a:gd name="T59" fmla="*/ 15 h 41"/>
                  <a:gd name="T60" fmla="*/ 554 w 928"/>
                  <a:gd name="T61" fmla="*/ 15 h 41"/>
                  <a:gd name="T62" fmla="*/ 575 w 928"/>
                  <a:gd name="T63" fmla="*/ 5 h 41"/>
                  <a:gd name="T64" fmla="*/ 591 w 928"/>
                  <a:gd name="T65" fmla="*/ 5 h 41"/>
                  <a:gd name="T66" fmla="*/ 611 w 928"/>
                  <a:gd name="T67" fmla="*/ 0 h 41"/>
                  <a:gd name="T68" fmla="*/ 627 w 928"/>
                  <a:gd name="T69" fmla="*/ 0 h 41"/>
                  <a:gd name="T70" fmla="*/ 648 w 928"/>
                  <a:gd name="T71" fmla="*/ 5 h 41"/>
                  <a:gd name="T72" fmla="*/ 669 w 928"/>
                  <a:gd name="T73" fmla="*/ 21 h 41"/>
                  <a:gd name="T74" fmla="*/ 684 w 928"/>
                  <a:gd name="T75" fmla="*/ 31 h 41"/>
                  <a:gd name="T76" fmla="*/ 705 w 928"/>
                  <a:gd name="T77" fmla="*/ 41 h 41"/>
                  <a:gd name="T78" fmla="*/ 720 w 928"/>
                  <a:gd name="T79" fmla="*/ 36 h 41"/>
                  <a:gd name="T80" fmla="*/ 741 w 928"/>
                  <a:gd name="T81" fmla="*/ 31 h 41"/>
                  <a:gd name="T82" fmla="*/ 757 w 928"/>
                  <a:gd name="T83" fmla="*/ 31 h 41"/>
                  <a:gd name="T84" fmla="*/ 777 w 928"/>
                  <a:gd name="T85" fmla="*/ 31 h 41"/>
                  <a:gd name="T86" fmla="*/ 798 w 928"/>
                  <a:gd name="T87" fmla="*/ 26 h 41"/>
                  <a:gd name="T88" fmla="*/ 814 w 928"/>
                  <a:gd name="T89" fmla="*/ 26 h 41"/>
                  <a:gd name="T90" fmla="*/ 834 w 928"/>
                  <a:gd name="T91" fmla="*/ 26 h 41"/>
                  <a:gd name="T92" fmla="*/ 850 w 928"/>
                  <a:gd name="T93" fmla="*/ 26 h 41"/>
                  <a:gd name="T94" fmla="*/ 871 w 928"/>
                  <a:gd name="T95" fmla="*/ 26 h 41"/>
                  <a:gd name="T96" fmla="*/ 886 w 928"/>
                  <a:gd name="T97" fmla="*/ 26 h 41"/>
                  <a:gd name="T98" fmla="*/ 907 w 928"/>
                  <a:gd name="T99" fmla="*/ 26 h 41"/>
                  <a:gd name="T100" fmla="*/ 928 w 928"/>
                  <a:gd name="T101"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1">
                    <a:moveTo>
                      <a:pt x="0" y="21"/>
                    </a:moveTo>
                    <a:lnTo>
                      <a:pt x="21" y="21"/>
                    </a:lnTo>
                    <a:lnTo>
                      <a:pt x="36" y="26"/>
                    </a:lnTo>
                    <a:lnTo>
                      <a:pt x="57" y="21"/>
                    </a:lnTo>
                    <a:lnTo>
                      <a:pt x="72" y="21"/>
                    </a:lnTo>
                    <a:lnTo>
                      <a:pt x="93" y="21"/>
                    </a:lnTo>
                    <a:lnTo>
                      <a:pt x="109" y="21"/>
                    </a:lnTo>
                    <a:lnTo>
                      <a:pt x="129" y="21"/>
                    </a:lnTo>
                    <a:lnTo>
                      <a:pt x="150" y="21"/>
                    </a:lnTo>
                    <a:lnTo>
                      <a:pt x="166" y="21"/>
                    </a:lnTo>
                    <a:lnTo>
                      <a:pt x="186" y="15"/>
                    </a:lnTo>
                    <a:lnTo>
                      <a:pt x="202" y="21"/>
                    </a:lnTo>
                    <a:lnTo>
                      <a:pt x="223" y="21"/>
                    </a:lnTo>
                    <a:lnTo>
                      <a:pt x="238" y="21"/>
                    </a:lnTo>
                    <a:lnTo>
                      <a:pt x="259" y="21"/>
                    </a:lnTo>
                    <a:lnTo>
                      <a:pt x="280" y="21"/>
                    </a:lnTo>
                    <a:lnTo>
                      <a:pt x="295" y="21"/>
                    </a:lnTo>
                    <a:lnTo>
                      <a:pt x="316" y="21"/>
                    </a:lnTo>
                    <a:lnTo>
                      <a:pt x="332" y="26"/>
                    </a:lnTo>
                    <a:lnTo>
                      <a:pt x="352" y="26"/>
                    </a:lnTo>
                    <a:lnTo>
                      <a:pt x="368" y="26"/>
                    </a:lnTo>
                    <a:lnTo>
                      <a:pt x="389" y="21"/>
                    </a:lnTo>
                    <a:lnTo>
                      <a:pt x="409" y="26"/>
                    </a:lnTo>
                    <a:lnTo>
                      <a:pt x="425" y="21"/>
                    </a:lnTo>
                    <a:lnTo>
                      <a:pt x="446" y="21"/>
                    </a:lnTo>
                    <a:lnTo>
                      <a:pt x="461" y="21"/>
                    </a:lnTo>
                    <a:lnTo>
                      <a:pt x="482" y="21"/>
                    </a:lnTo>
                    <a:lnTo>
                      <a:pt x="497" y="21"/>
                    </a:lnTo>
                    <a:lnTo>
                      <a:pt x="518" y="26"/>
                    </a:lnTo>
                    <a:lnTo>
                      <a:pt x="539" y="15"/>
                    </a:lnTo>
                    <a:lnTo>
                      <a:pt x="554" y="15"/>
                    </a:lnTo>
                    <a:lnTo>
                      <a:pt x="575" y="5"/>
                    </a:lnTo>
                    <a:lnTo>
                      <a:pt x="591" y="5"/>
                    </a:lnTo>
                    <a:lnTo>
                      <a:pt x="611" y="0"/>
                    </a:lnTo>
                    <a:lnTo>
                      <a:pt x="627" y="0"/>
                    </a:lnTo>
                    <a:lnTo>
                      <a:pt x="648" y="5"/>
                    </a:lnTo>
                    <a:lnTo>
                      <a:pt x="669" y="21"/>
                    </a:lnTo>
                    <a:lnTo>
                      <a:pt x="684" y="31"/>
                    </a:lnTo>
                    <a:lnTo>
                      <a:pt x="705" y="41"/>
                    </a:lnTo>
                    <a:lnTo>
                      <a:pt x="720" y="36"/>
                    </a:lnTo>
                    <a:lnTo>
                      <a:pt x="741" y="31"/>
                    </a:lnTo>
                    <a:lnTo>
                      <a:pt x="757" y="31"/>
                    </a:lnTo>
                    <a:lnTo>
                      <a:pt x="777" y="31"/>
                    </a:lnTo>
                    <a:lnTo>
                      <a:pt x="798" y="26"/>
                    </a:lnTo>
                    <a:lnTo>
                      <a:pt x="814" y="26"/>
                    </a:lnTo>
                    <a:lnTo>
                      <a:pt x="834" y="26"/>
                    </a:lnTo>
                    <a:lnTo>
                      <a:pt x="850" y="26"/>
                    </a:lnTo>
                    <a:lnTo>
                      <a:pt x="871" y="26"/>
                    </a:lnTo>
                    <a:lnTo>
                      <a:pt x="886" y="26"/>
                    </a:lnTo>
                    <a:lnTo>
                      <a:pt x="907"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7" name="Freeform 369"/>
              <p:cNvSpPr>
                <a:spLocks/>
              </p:cNvSpPr>
              <p:nvPr/>
            </p:nvSpPr>
            <p:spPr bwMode="auto">
              <a:xfrm flipH="1">
                <a:off x="4036" y="3190"/>
                <a:ext cx="220" cy="14"/>
              </a:xfrm>
              <a:custGeom>
                <a:avLst/>
                <a:gdLst>
                  <a:gd name="T0" fmla="*/ 0 w 928"/>
                  <a:gd name="T1" fmla="*/ 21 h 41"/>
                  <a:gd name="T2" fmla="*/ 21 w 928"/>
                  <a:gd name="T3" fmla="*/ 21 h 41"/>
                  <a:gd name="T4" fmla="*/ 36 w 928"/>
                  <a:gd name="T5" fmla="*/ 26 h 41"/>
                  <a:gd name="T6" fmla="*/ 57 w 928"/>
                  <a:gd name="T7" fmla="*/ 21 h 41"/>
                  <a:gd name="T8" fmla="*/ 72 w 928"/>
                  <a:gd name="T9" fmla="*/ 21 h 41"/>
                  <a:gd name="T10" fmla="*/ 93 w 928"/>
                  <a:gd name="T11" fmla="*/ 21 h 41"/>
                  <a:gd name="T12" fmla="*/ 109 w 928"/>
                  <a:gd name="T13" fmla="*/ 21 h 41"/>
                  <a:gd name="T14" fmla="*/ 129 w 928"/>
                  <a:gd name="T15" fmla="*/ 21 h 41"/>
                  <a:gd name="T16" fmla="*/ 150 w 928"/>
                  <a:gd name="T17" fmla="*/ 21 h 41"/>
                  <a:gd name="T18" fmla="*/ 166 w 928"/>
                  <a:gd name="T19" fmla="*/ 21 h 41"/>
                  <a:gd name="T20" fmla="*/ 186 w 928"/>
                  <a:gd name="T21" fmla="*/ 15 h 41"/>
                  <a:gd name="T22" fmla="*/ 202 w 928"/>
                  <a:gd name="T23" fmla="*/ 21 h 41"/>
                  <a:gd name="T24" fmla="*/ 223 w 928"/>
                  <a:gd name="T25" fmla="*/ 21 h 41"/>
                  <a:gd name="T26" fmla="*/ 238 w 928"/>
                  <a:gd name="T27" fmla="*/ 21 h 41"/>
                  <a:gd name="T28" fmla="*/ 259 w 928"/>
                  <a:gd name="T29" fmla="*/ 21 h 41"/>
                  <a:gd name="T30" fmla="*/ 280 w 928"/>
                  <a:gd name="T31" fmla="*/ 21 h 41"/>
                  <a:gd name="T32" fmla="*/ 295 w 928"/>
                  <a:gd name="T33" fmla="*/ 21 h 41"/>
                  <a:gd name="T34" fmla="*/ 316 w 928"/>
                  <a:gd name="T35" fmla="*/ 21 h 41"/>
                  <a:gd name="T36" fmla="*/ 332 w 928"/>
                  <a:gd name="T37" fmla="*/ 26 h 41"/>
                  <a:gd name="T38" fmla="*/ 352 w 928"/>
                  <a:gd name="T39" fmla="*/ 26 h 41"/>
                  <a:gd name="T40" fmla="*/ 368 w 928"/>
                  <a:gd name="T41" fmla="*/ 26 h 41"/>
                  <a:gd name="T42" fmla="*/ 389 w 928"/>
                  <a:gd name="T43" fmla="*/ 21 h 41"/>
                  <a:gd name="T44" fmla="*/ 409 w 928"/>
                  <a:gd name="T45" fmla="*/ 26 h 41"/>
                  <a:gd name="T46" fmla="*/ 425 w 928"/>
                  <a:gd name="T47" fmla="*/ 21 h 41"/>
                  <a:gd name="T48" fmla="*/ 446 w 928"/>
                  <a:gd name="T49" fmla="*/ 21 h 41"/>
                  <a:gd name="T50" fmla="*/ 461 w 928"/>
                  <a:gd name="T51" fmla="*/ 21 h 41"/>
                  <a:gd name="T52" fmla="*/ 482 w 928"/>
                  <a:gd name="T53" fmla="*/ 21 h 41"/>
                  <a:gd name="T54" fmla="*/ 497 w 928"/>
                  <a:gd name="T55" fmla="*/ 21 h 41"/>
                  <a:gd name="T56" fmla="*/ 518 w 928"/>
                  <a:gd name="T57" fmla="*/ 26 h 41"/>
                  <a:gd name="T58" fmla="*/ 539 w 928"/>
                  <a:gd name="T59" fmla="*/ 15 h 41"/>
                  <a:gd name="T60" fmla="*/ 554 w 928"/>
                  <a:gd name="T61" fmla="*/ 15 h 41"/>
                  <a:gd name="T62" fmla="*/ 575 w 928"/>
                  <a:gd name="T63" fmla="*/ 5 h 41"/>
                  <a:gd name="T64" fmla="*/ 591 w 928"/>
                  <a:gd name="T65" fmla="*/ 5 h 41"/>
                  <a:gd name="T66" fmla="*/ 611 w 928"/>
                  <a:gd name="T67" fmla="*/ 0 h 41"/>
                  <a:gd name="T68" fmla="*/ 627 w 928"/>
                  <a:gd name="T69" fmla="*/ 0 h 41"/>
                  <a:gd name="T70" fmla="*/ 648 w 928"/>
                  <a:gd name="T71" fmla="*/ 5 h 41"/>
                  <a:gd name="T72" fmla="*/ 669 w 928"/>
                  <a:gd name="T73" fmla="*/ 21 h 41"/>
                  <a:gd name="T74" fmla="*/ 684 w 928"/>
                  <a:gd name="T75" fmla="*/ 31 h 41"/>
                  <a:gd name="T76" fmla="*/ 705 w 928"/>
                  <a:gd name="T77" fmla="*/ 41 h 41"/>
                  <a:gd name="T78" fmla="*/ 720 w 928"/>
                  <a:gd name="T79" fmla="*/ 36 h 41"/>
                  <a:gd name="T80" fmla="*/ 741 w 928"/>
                  <a:gd name="T81" fmla="*/ 31 h 41"/>
                  <a:gd name="T82" fmla="*/ 757 w 928"/>
                  <a:gd name="T83" fmla="*/ 31 h 41"/>
                  <a:gd name="T84" fmla="*/ 777 w 928"/>
                  <a:gd name="T85" fmla="*/ 31 h 41"/>
                  <a:gd name="T86" fmla="*/ 798 w 928"/>
                  <a:gd name="T87" fmla="*/ 26 h 41"/>
                  <a:gd name="T88" fmla="*/ 814 w 928"/>
                  <a:gd name="T89" fmla="*/ 26 h 41"/>
                  <a:gd name="T90" fmla="*/ 834 w 928"/>
                  <a:gd name="T91" fmla="*/ 26 h 41"/>
                  <a:gd name="T92" fmla="*/ 850 w 928"/>
                  <a:gd name="T93" fmla="*/ 26 h 41"/>
                  <a:gd name="T94" fmla="*/ 871 w 928"/>
                  <a:gd name="T95" fmla="*/ 26 h 41"/>
                  <a:gd name="T96" fmla="*/ 886 w 928"/>
                  <a:gd name="T97" fmla="*/ 26 h 41"/>
                  <a:gd name="T98" fmla="*/ 907 w 928"/>
                  <a:gd name="T99" fmla="*/ 26 h 41"/>
                  <a:gd name="T100" fmla="*/ 928 w 928"/>
                  <a:gd name="T101"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1">
                    <a:moveTo>
                      <a:pt x="0" y="21"/>
                    </a:moveTo>
                    <a:lnTo>
                      <a:pt x="21" y="21"/>
                    </a:lnTo>
                    <a:lnTo>
                      <a:pt x="36" y="26"/>
                    </a:lnTo>
                    <a:lnTo>
                      <a:pt x="57" y="21"/>
                    </a:lnTo>
                    <a:lnTo>
                      <a:pt x="72" y="21"/>
                    </a:lnTo>
                    <a:lnTo>
                      <a:pt x="93" y="21"/>
                    </a:lnTo>
                    <a:lnTo>
                      <a:pt x="109" y="21"/>
                    </a:lnTo>
                    <a:lnTo>
                      <a:pt x="129" y="21"/>
                    </a:lnTo>
                    <a:lnTo>
                      <a:pt x="150" y="21"/>
                    </a:lnTo>
                    <a:lnTo>
                      <a:pt x="166" y="21"/>
                    </a:lnTo>
                    <a:lnTo>
                      <a:pt x="186" y="15"/>
                    </a:lnTo>
                    <a:lnTo>
                      <a:pt x="202" y="21"/>
                    </a:lnTo>
                    <a:lnTo>
                      <a:pt x="223" y="21"/>
                    </a:lnTo>
                    <a:lnTo>
                      <a:pt x="238" y="21"/>
                    </a:lnTo>
                    <a:lnTo>
                      <a:pt x="259" y="21"/>
                    </a:lnTo>
                    <a:lnTo>
                      <a:pt x="280" y="21"/>
                    </a:lnTo>
                    <a:lnTo>
                      <a:pt x="295" y="21"/>
                    </a:lnTo>
                    <a:lnTo>
                      <a:pt x="316" y="21"/>
                    </a:lnTo>
                    <a:lnTo>
                      <a:pt x="332" y="26"/>
                    </a:lnTo>
                    <a:lnTo>
                      <a:pt x="352" y="26"/>
                    </a:lnTo>
                    <a:lnTo>
                      <a:pt x="368" y="26"/>
                    </a:lnTo>
                    <a:lnTo>
                      <a:pt x="389" y="21"/>
                    </a:lnTo>
                    <a:lnTo>
                      <a:pt x="409" y="26"/>
                    </a:lnTo>
                    <a:lnTo>
                      <a:pt x="425" y="21"/>
                    </a:lnTo>
                    <a:lnTo>
                      <a:pt x="446" y="21"/>
                    </a:lnTo>
                    <a:lnTo>
                      <a:pt x="461" y="21"/>
                    </a:lnTo>
                    <a:lnTo>
                      <a:pt x="482" y="21"/>
                    </a:lnTo>
                    <a:lnTo>
                      <a:pt x="497" y="21"/>
                    </a:lnTo>
                    <a:lnTo>
                      <a:pt x="518" y="26"/>
                    </a:lnTo>
                    <a:lnTo>
                      <a:pt x="539" y="15"/>
                    </a:lnTo>
                    <a:lnTo>
                      <a:pt x="554" y="15"/>
                    </a:lnTo>
                    <a:lnTo>
                      <a:pt x="575" y="5"/>
                    </a:lnTo>
                    <a:lnTo>
                      <a:pt x="591" y="5"/>
                    </a:lnTo>
                    <a:lnTo>
                      <a:pt x="611" y="0"/>
                    </a:lnTo>
                    <a:lnTo>
                      <a:pt x="627" y="0"/>
                    </a:lnTo>
                    <a:lnTo>
                      <a:pt x="648" y="5"/>
                    </a:lnTo>
                    <a:lnTo>
                      <a:pt x="669" y="21"/>
                    </a:lnTo>
                    <a:lnTo>
                      <a:pt x="684" y="31"/>
                    </a:lnTo>
                    <a:lnTo>
                      <a:pt x="705" y="41"/>
                    </a:lnTo>
                    <a:lnTo>
                      <a:pt x="720" y="36"/>
                    </a:lnTo>
                    <a:lnTo>
                      <a:pt x="741" y="31"/>
                    </a:lnTo>
                    <a:lnTo>
                      <a:pt x="757" y="31"/>
                    </a:lnTo>
                    <a:lnTo>
                      <a:pt x="777" y="31"/>
                    </a:lnTo>
                    <a:lnTo>
                      <a:pt x="798" y="26"/>
                    </a:lnTo>
                    <a:lnTo>
                      <a:pt x="814" y="26"/>
                    </a:lnTo>
                    <a:lnTo>
                      <a:pt x="834" y="26"/>
                    </a:lnTo>
                    <a:lnTo>
                      <a:pt x="850" y="26"/>
                    </a:lnTo>
                    <a:lnTo>
                      <a:pt x="871" y="26"/>
                    </a:lnTo>
                    <a:lnTo>
                      <a:pt x="886" y="26"/>
                    </a:lnTo>
                    <a:lnTo>
                      <a:pt x="907"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8" name="Freeform 370"/>
              <p:cNvSpPr>
                <a:spLocks/>
              </p:cNvSpPr>
              <p:nvPr/>
            </p:nvSpPr>
            <p:spPr bwMode="auto">
              <a:xfrm flipH="1">
                <a:off x="4036" y="3086"/>
                <a:ext cx="220" cy="38"/>
              </a:xfrm>
              <a:custGeom>
                <a:avLst/>
                <a:gdLst>
                  <a:gd name="T0" fmla="*/ 0 w 928"/>
                  <a:gd name="T1" fmla="*/ 52 h 114"/>
                  <a:gd name="T2" fmla="*/ 21 w 928"/>
                  <a:gd name="T3" fmla="*/ 52 h 114"/>
                  <a:gd name="T4" fmla="*/ 36 w 928"/>
                  <a:gd name="T5" fmla="*/ 52 h 114"/>
                  <a:gd name="T6" fmla="*/ 57 w 928"/>
                  <a:gd name="T7" fmla="*/ 52 h 114"/>
                  <a:gd name="T8" fmla="*/ 72 w 928"/>
                  <a:gd name="T9" fmla="*/ 57 h 114"/>
                  <a:gd name="T10" fmla="*/ 93 w 928"/>
                  <a:gd name="T11" fmla="*/ 57 h 114"/>
                  <a:gd name="T12" fmla="*/ 109 w 928"/>
                  <a:gd name="T13" fmla="*/ 57 h 114"/>
                  <a:gd name="T14" fmla="*/ 129 w 928"/>
                  <a:gd name="T15" fmla="*/ 57 h 114"/>
                  <a:gd name="T16" fmla="*/ 150 w 928"/>
                  <a:gd name="T17" fmla="*/ 62 h 114"/>
                  <a:gd name="T18" fmla="*/ 166 w 928"/>
                  <a:gd name="T19" fmla="*/ 62 h 114"/>
                  <a:gd name="T20" fmla="*/ 186 w 928"/>
                  <a:gd name="T21" fmla="*/ 57 h 114"/>
                  <a:gd name="T22" fmla="*/ 202 w 928"/>
                  <a:gd name="T23" fmla="*/ 57 h 114"/>
                  <a:gd name="T24" fmla="*/ 223 w 928"/>
                  <a:gd name="T25" fmla="*/ 62 h 114"/>
                  <a:gd name="T26" fmla="*/ 238 w 928"/>
                  <a:gd name="T27" fmla="*/ 62 h 114"/>
                  <a:gd name="T28" fmla="*/ 259 w 928"/>
                  <a:gd name="T29" fmla="*/ 62 h 114"/>
                  <a:gd name="T30" fmla="*/ 280 w 928"/>
                  <a:gd name="T31" fmla="*/ 62 h 114"/>
                  <a:gd name="T32" fmla="*/ 295 w 928"/>
                  <a:gd name="T33" fmla="*/ 62 h 114"/>
                  <a:gd name="T34" fmla="*/ 316 w 928"/>
                  <a:gd name="T35" fmla="*/ 57 h 114"/>
                  <a:gd name="T36" fmla="*/ 332 w 928"/>
                  <a:gd name="T37" fmla="*/ 57 h 114"/>
                  <a:gd name="T38" fmla="*/ 352 w 928"/>
                  <a:gd name="T39" fmla="*/ 57 h 114"/>
                  <a:gd name="T40" fmla="*/ 368 w 928"/>
                  <a:gd name="T41" fmla="*/ 57 h 114"/>
                  <a:gd name="T42" fmla="*/ 389 w 928"/>
                  <a:gd name="T43" fmla="*/ 52 h 114"/>
                  <a:gd name="T44" fmla="*/ 409 w 928"/>
                  <a:gd name="T45" fmla="*/ 57 h 114"/>
                  <a:gd name="T46" fmla="*/ 425 w 928"/>
                  <a:gd name="T47" fmla="*/ 52 h 114"/>
                  <a:gd name="T48" fmla="*/ 446 w 928"/>
                  <a:gd name="T49" fmla="*/ 52 h 114"/>
                  <a:gd name="T50" fmla="*/ 461 w 928"/>
                  <a:gd name="T51" fmla="*/ 46 h 114"/>
                  <a:gd name="T52" fmla="*/ 482 w 928"/>
                  <a:gd name="T53" fmla="*/ 46 h 114"/>
                  <a:gd name="T54" fmla="*/ 497 w 928"/>
                  <a:gd name="T55" fmla="*/ 41 h 114"/>
                  <a:gd name="T56" fmla="*/ 518 w 928"/>
                  <a:gd name="T57" fmla="*/ 31 h 114"/>
                  <a:gd name="T58" fmla="*/ 539 w 928"/>
                  <a:gd name="T59" fmla="*/ 26 h 114"/>
                  <a:gd name="T60" fmla="*/ 554 w 928"/>
                  <a:gd name="T61" fmla="*/ 15 h 114"/>
                  <a:gd name="T62" fmla="*/ 575 w 928"/>
                  <a:gd name="T63" fmla="*/ 5 h 114"/>
                  <a:gd name="T64" fmla="*/ 591 w 928"/>
                  <a:gd name="T65" fmla="*/ 0 h 114"/>
                  <a:gd name="T66" fmla="*/ 611 w 928"/>
                  <a:gd name="T67" fmla="*/ 5 h 114"/>
                  <a:gd name="T68" fmla="*/ 627 w 928"/>
                  <a:gd name="T69" fmla="*/ 31 h 114"/>
                  <a:gd name="T70" fmla="*/ 648 w 928"/>
                  <a:gd name="T71" fmla="*/ 67 h 114"/>
                  <a:gd name="T72" fmla="*/ 669 w 928"/>
                  <a:gd name="T73" fmla="*/ 103 h 114"/>
                  <a:gd name="T74" fmla="*/ 684 w 928"/>
                  <a:gd name="T75" fmla="*/ 114 h 114"/>
                  <a:gd name="T76" fmla="*/ 705 w 928"/>
                  <a:gd name="T77" fmla="*/ 114 h 114"/>
                  <a:gd name="T78" fmla="*/ 720 w 928"/>
                  <a:gd name="T79" fmla="*/ 103 h 114"/>
                  <a:gd name="T80" fmla="*/ 741 w 928"/>
                  <a:gd name="T81" fmla="*/ 88 h 114"/>
                  <a:gd name="T82" fmla="*/ 757 w 928"/>
                  <a:gd name="T83" fmla="*/ 78 h 114"/>
                  <a:gd name="T84" fmla="*/ 777 w 928"/>
                  <a:gd name="T85" fmla="*/ 67 h 114"/>
                  <a:gd name="T86" fmla="*/ 798 w 928"/>
                  <a:gd name="T87" fmla="*/ 67 h 114"/>
                  <a:gd name="T88" fmla="*/ 814 w 928"/>
                  <a:gd name="T89" fmla="*/ 67 h 114"/>
                  <a:gd name="T90" fmla="*/ 834 w 928"/>
                  <a:gd name="T91" fmla="*/ 67 h 114"/>
                  <a:gd name="T92" fmla="*/ 850 w 928"/>
                  <a:gd name="T93" fmla="*/ 62 h 114"/>
                  <a:gd name="T94" fmla="*/ 871 w 928"/>
                  <a:gd name="T95" fmla="*/ 67 h 114"/>
                  <a:gd name="T96" fmla="*/ 886 w 928"/>
                  <a:gd name="T97" fmla="*/ 62 h 114"/>
                  <a:gd name="T98" fmla="*/ 907 w 928"/>
                  <a:gd name="T99" fmla="*/ 62 h 114"/>
                  <a:gd name="T100" fmla="*/ 928 w 928"/>
                  <a:gd name="T101" fmla="*/ 6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14">
                    <a:moveTo>
                      <a:pt x="0" y="52"/>
                    </a:moveTo>
                    <a:lnTo>
                      <a:pt x="21" y="52"/>
                    </a:lnTo>
                    <a:lnTo>
                      <a:pt x="36" y="52"/>
                    </a:lnTo>
                    <a:lnTo>
                      <a:pt x="57" y="52"/>
                    </a:lnTo>
                    <a:lnTo>
                      <a:pt x="72" y="57"/>
                    </a:lnTo>
                    <a:lnTo>
                      <a:pt x="93" y="57"/>
                    </a:lnTo>
                    <a:lnTo>
                      <a:pt x="109" y="57"/>
                    </a:lnTo>
                    <a:lnTo>
                      <a:pt x="129" y="57"/>
                    </a:lnTo>
                    <a:lnTo>
                      <a:pt x="150" y="62"/>
                    </a:lnTo>
                    <a:lnTo>
                      <a:pt x="166" y="62"/>
                    </a:lnTo>
                    <a:lnTo>
                      <a:pt x="186" y="57"/>
                    </a:lnTo>
                    <a:lnTo>
                      <a:pt x="202" y="57"/>
                    </a:lnTo>
                    <a:lnTo>
                      <a:pt x="223" y="62"/>
                    </a:lnTo>
                    <a:lnTo>
                      <a:pt x="238" y="62"/>
                    </a:lnTo>
                    <a:lnTo>
                      <a:pt x="259" y="62"/>
                    </a:lnTo>
                    <a:lnTo>
                      <a:pt x="280" y="62"/>
                    </a:lnTo>
                    <a:lnTo>
                      <a:pt x="295" y="62"/>
                    </a:lnTo>
                    <a:lnTo>
                      <a:pt x="316" y="57"/>
                    </a:lnTo>
                    <a:lnTo>
                      <a:pt x="332" y="57"/>
                    </a:lnTo>
                    <a:lnTo>
                      <a:pt x="352" y="57"/>
                    </a:lnTo>
                    <a:lnTo>
                      <a:pt x="368" y="57"/>
                    </a:lnTo>
                    <a:lnTo>
                      <a:pt x="389" y="52"/>
                    </a:lnTo>
                    <a:lnTo>
                      <a:pt x="409" y="57"/>
                    </a:lnTo>
                    <a:lnTo>
                      <a:pt x="425" y="52"/>
                    </a:lnTo>
                    <a:lnTo>
                      <a:pt x="446" y="52"/>
                    </a:lnTo>
                    <a:lnTo>
                      <a:pt x="461" y="46"/>
                    </a:lnTo>
                    <a:lnTo>
                      <a:pt x="482" y="46"/>
                    </a:lnTo>
                    <a:lnTo>
                      <a:pt x="497" y="41"/>
                    </a:lnTo>
                    <a:lnTo>
                      <a:pt x="518" y="31"/>
                    </a:lnTo>
                    <a:lnTo>
                      <a:pt x="539" y="26"/>
                    </a:lnTo>
                    <a:lnTo>
                      <a:pt x="554" y="15"/>
                    </a:lnTo>
                    <a:lnTo>
                      <a:pt x="575" y="5"/>
                    </a:lnTo>
                    <a:lnTo>
                      <a:pt x="591" y="0"/>
                    </a:lnTo>
                    <a:lnTo>
                      <a:pt x="611" y="5"/>
                    </a:lnTo>
                    <a:lnTo>
                      <a:pt x="627" y="31"/>
                    </a:lnTo>
                    <a:lnTo>
                      <a:pt x="648" y="67"/>
                    </a:lnTo>
                    <a:lnTo>
                      <a:pt x="669" y="103"/>
                    </a:lnTo>
                    <a:lnTo>
                      <a:pt x="684" y="114"/>
                    </a:lnTo>
                    <a:lnTo>
                      <a:pt x="705" y="114"/>
                    </a:lnTo>
                    <a:lnTo>
                      <a:pt x="720" y="103"/>
                    </a:lnTo>
                    <a:lnTo>
                      <a:pt x="741" y="88"/>
                    </a:lnTo>
                    <a:lnTo>
                      <a:pt x="757" y="78"/>
                    </a:lnTo>
                    <a:lnTo>
                      <a:pt x="777" y="67"/>
                    </a:lnTo>
                    <a:lnTo>
                      <a:pt x="798" y="67"/>
                    </a:lnTo>
                    <a:lnTo>
                      <a:pt x="814" y="67"/>
                    </a:lnTo>
                    <a:lnTo>
                      <a:pt x="834" y="67"/>
                    </a:lnTo>
                    <a:lnTo>
                      <a:pt x="850" y="62"/>
                    </a:lnTo>
                    <a:lnTo>
                      <a:pt x="871" y="67"/>
                    </a:lnTo>
                    <a:lnTo>
                      <a:pt x="886" y="62"/>
                    </a:lnTo>
                    <a:lnTo>
                      <a:pt x="907" y="62"/>
                    </a:lnTo>
                    <a:lnTo>
                      <a:pt x="928" y="6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79" name="Freeform 371"/>
              <p:cNvSpPr>
                <a:spLocks/>
              </p:cNvSpPr>
              <p:nvPr/>
            </p:nvSpPr>
            <p:spPr bwMode="auto">
              <a:xfrm flipH="1">
                <a:off x="4036" y="3086"/>
                <a:ext cx="220" cy="38"/>
              </a:xfrm>
              <a:custGeom>
                <a:avLst/>
                <a:gdLst>
                  <a:gd name="T0" fmla="*/ 0 w 928"/>
                  <a:gd name="T1" fmla="*/ 52 h 114"/>
                  <a:gd name="T2" fmla="*/ 21 w 928"/>
                  <a:gd name="T3" fmla="*/ 52 h 114"/>
                  <a:gd name="T4" fmla="*/ 36 w 928"/>
                  <a:gd name="T5" fmla="*/ 52 h 114"/>
                  <a:gd name="T6" fmla="*/ 57 w 928"/>
                  <a:gd name="T7" fmla="*/ 52 h 114"/>
                  <a:gd name="T8" fmla="*/ 72 w 928"/>
                  <a:gd name="T9" fmla="*/ 57 h 114"/>
                  <a:gd name="T10" fmla="*/ 93 w 928"/>
                  <a:gd name="T11" fmla="*/ 57 h 114"/>
                  <a:gd name="T12" fmla="*/ 109 w 928"/>
                  <a:gd name="T13" fmla="*/ 57 h 114"/>
                  <a:gd name="T14" fmla="*/ 129 w 928"/>
                  <a:gd name="T15" fmla="*/ 57 h 114"/>
                  <a:gd name="T16" fmla="*/ 150 w 928"/>
                  <a:gd name="T17" fmla="*/ 62 h 114"/>
                  <a:gd name="T18" fmla="*/ 166 w 928"/>
                  <a:gd name="T19" fmla="*/ 62 h 114"/>
                  <a:gd name="T20" fmla="*/ 186 w 928"/>
                  <a:gd name="T21" fmla="*/ 57 h 114"/>
                  <a:gd name="T22" fmla="*/ 202 w 928"/>
                  <a:gd name="T23" fmla="*/ 57 h 114"/>
                  <a:gd name="T24" fmla="*/ 223 w 928"/>
                  <a:gd name="T25" fmla="*/ 62 h 114"/>
                  <a:gd name="T26" fmla="*/ 238 w 928"/>
                  <a:gd name="T27" fmla="*/ 62 h 114"/>
                  <a:gd name="T28" fmla="*/ 259 w 928"/>
                  <a:gd name="T29" fmla="*/ 62 h 114"/>
                  <a:gd name="T30" fmla="*/ 280 w 928"/>
                  <a:gd name="T31" fmla="*/ 62 h 114"/>
                  <a:gd name="T32" fmla="*/ 295 w 928"/>
                  <a:gd name="T33" fmla="*/ 62 h 114"/>
                  <a:gd name="T34" fmla="*/ 316 w 928"/>
                  <a:gd name="T35" fmla="*/ 57 h 114"/>
                  <a:gd name="T36" fmla="*/ 332 w 928"/>
                  <a:gd name="T37" fmla="*/ 57 h 114"/>
                  <a:gd name="T38" fmla="*/ 352 w 928"/>
                  <a:gd name="T39" fmla="*/ 57 h 114"/>
                  <a:gd name="T40" fmla="*/ 368 w 928"/>
                  <a:gd name="T41" fmla="*/ 57 h 114"/>
                  <a:gd name="T42" fmla="*/ 389 w 928"/>
                  <a:gd name="T43" fmla="*/ 52 h 114"/>
                  <a:gd name="T44" fmla="*/ 409 w 928"/>
                  <a:gd name="T45" fmla="*/ 57 h 114"/>
                  <a:gd name="T46" fmla="*/ 425 w 928"/>
                  <a:gd name="T47" fmla="*/ 52 h 114"/>
                  <a:gd name="T48" fmla="*/ 446 w 928"/>
                  <a:gd name="T49" fmla="*/ 52 h 114"/>
                  <a:gd name="T50" fmla="*/ 461 w 928"/>
                  <a:gd name="T51" fmla="*/ 46 h 114"/>
                  <a:gd name="T52" fmla="*/ 482 w 928"/>
                  <a:gd name="T53" fmla="*/ 46 h 114"/>
                  <a:gd name="T54" fmla="*/ 497 w 928"/>
                  <a:gd name="T55" fmla="*/ 41 h 114"/>
                  <a:gd name="T56" fmla="*/ 518 w 928"/>
                  <a:gd name="T57" fmla="*/ 31 h 114"/>
                  <a:gd name="T58" fmla="*/ 539 w 928"/>
                  <a:gd name="T59" fmla="*/ 26 h 114"/>
                  <a:gd name="T60" fmla="*/ 554 w 928"/>
                  <a:gd name="T61" fmla="*/ 15 h 114"/>
                  <a:gd name="T62" fmla="*/ 575 w 928"/>
                  <a:gd name="T63" fmla="*/ 5 h 114"/>
                  <a:gd name="T64" fmla="*/ 591 w 928"/>
                  <a:gd name="T65" fmla="*/ 0 h 114"/>
                  <a:gd name="T66" fmla="*/ 611 w 928"/>
                  <a:gd name="T67" fmla="*/ 5 h 114"/>
                  <a:gd name="T68" fmla="*/ 627 w 928"/>
                  <a:gd name="T69" fmla="*/ 31 h 114"/>
                  <a:gd name="T70" fmla="*/ 648 w 928"/>
                  <a:gd name="T71" fmla="*/ 67 h 114"/>
                  <a:gd name="T72" fmla="*/ 669 w 928"/>
                  <a:gd name="T73" fmla="*/ 103 h 114"/>
                  <a:gd name="T74" fmla="*/ 684 w 928"/>
                  <a:gd name="T75" fmla="*/ 114 h 114"/>
                  <a:gd name="T76" fmla="*/ 705 w 928"/>
                  <a:gd name="T77" fmla="*/ 114 h 114"/>
                  <a:gd name="T78" fmla="*/ 720 w 928"/>
                  <a:gd name="T79" fmla="*/ 103 h 114"/>
                  <a:gd name="T80" fmla="*/ 741 w 928"/>
                  <a:gd name="T81" fmla="*/ 88 h 114"/>
                  <a:gd name="T82" fmla="*/ 757 w 928"/>
                  <a:gd name="T83" fmla="*/ 78 h 114"/>
                  <a:gd name="T84" fmla="*/ 777 w 928"/>
                  <a:gd name="T85" fmla="*/ 67 h 114"/>
                  <a:gd name="T86" fmla="*/ 798 w 928"/>
                  <a:gd name="T87" fmla="*/ 67 h 114"/>
                  <a:gd name="T88" fmla="*/ 814 w 928"/>
                  <a:gd name="T89" fmla="*/ 67 h 114"/>
                  <a:gd name="T90" fmla="*/ 834 w 928"/>
                  <a:gd name="T91" fmla="*/ 67 h 114"/>
                  <a:gd name="T92" fmla="*/ 850 w 928"/>
                  <a:gd name="T93" fmla="*/ 62 h 114"/>
                  <a:gd name="T94" fmla="*/ 871 w 928"/>
                  <a:gd name="T95" fmla="*/ 67 h 114"/>
                  <a:gd name="T96" fmla="*/ 886 w 928"/>
                  <a:gd name="T97" fmla="*/ 62 h 114"/>
                  <a:gd name="T98" fmla="*/ 907 w 928"/>
                  <a:gd name="T99" fmla="*/ 62 h 114"/>
                  <a:gd name="T100" fmla="*/ 928 w 928"/>
                  <a:gd name="T101" fmla="*/ 6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14">
                    <a:moveTo>
                      <a:pt x="0" y="52"/>
                    </a:moveTo>
                    <a:lnTo>
                      <a:pt x="21" y="52"/>
                    </a:lnTo>
                    <a:lnTo>
                      <a:pt x="36" y="52"/>
                    </a:lnTo>
                    <a:lnTo>
                      <a:pt x="57" y="52"/>
                    </a:lnTo>
                    <a:lnTo>
                      <a:pt x="72" y="57"/>
                    </a:lnTo>
                    <a:lnTo>
                      <a:pt x="93" y="57"/>
                    </a:lnTo>
                    <a:lnTo>
                      <a:pt x="109" y="57"/>
                    </a:lnTo>
                    <a:lnTo>
                      <a:pt x="129" y="57"/>
                    </a:lnTo>
                    <a:lnTo>
                      <a:pt x="150" y="62"/>
                    </a:lnTo>
                    <a:lnTo>
                      <a:pt x="166" y="62"/>
                    </a:lnTo>
                    <a:lnTo>
                      <a:pt x="186" y="57"/>
                    </a:lnTo>
                    <a:lnTo>
                      <a:pt x="202" y="57"/>
                    </a:lnTo>
                    <a:lnTo>
                      <a:pt x="223" y="62"/>
                    </a:lnTo>
                    <a:lnTo>
                      <a:pt x="238" y="62"/>
                    </a:lnTo>
                    <a:lnTo>
                      <a:pt x="259" y="62"/>
                    </a:lnTo>
                    <a:lnTo>
                      <a:pt x="280" y="62"/>
                    </a:lnTo>
                    <a:lnTo>
                      <a:pt x="295" y="62"/>
                    </a:lnTo>
                    <a:lnTo>
                      <a:pt x="316" y="57"/>
                    </a:lnTo>
                    <a:lnTo>
                      <a:pt x="332" y="57"/>
                    </a:lnTo>
                    <a:lnTo>
                      <a:pt x="352" y="57"/>
                    </a:lnTo>
                    <a:lnTo>
                      <a:pt x="368" y="57"/>
                    </a:lnTo>
                    <a:lnTo>
                      <a:pt x="389" y="52"/>
                    </a:lnTo>
                    <a:lnTo>
                      <a:pt x="409" y="57"/>
                    </a:lnTo>
                    <a:lnTo>
                      <a:pt x="425" y="52"/>
                    </a:lnTo>
                    <a:lnTo>
                      <a:pt x="446" y="52"/>
                    </a:lnTo>
                    <a:lnTo>
                      <a:pt x="461" y="46"/>
                    </a:lnTo>
                    <a:lnTo>
                      <a:pt x="482" y="46"/>
                    </a:lnTo>
                    <a:lnTo>
                      <a:pt x="497" y="41"/>
                    </a:lnTo>
                    <a:lnTo>
                      <a:pt x="518" y="31"/>
                    </a:lnTo>
                    <a:lnTo>
                      <a:pt x="539" y="26"/>
                    </a:lnTo>
                    <a:lnTo>
                      <a:pt x="554" y="15"/>
                    </a:lnTo>
                    <a:lnTo>
                      <a:pt x="575" y="5"/>
                    </a:lnTo>
                    <a:lnTo>
                      <a:pt x="591" y="0"/>
                    </a:lnTo>
                    <a:lnTo>
                      <a:pt x="611" y="5"/>
                    </a:lnTo>
                    <a:lnTo>
                      <a:pt x="627" y="31"/>
                    </a:lnTo>
                    <a:lnTo>
                      <a:pt x="648" y="67"/>
                    </a:lnTo>
                    <a:lnTo>
                      <a:pt x="669" y="103"/>
                    </a:lnTo>
                    <a:lnTo>
                      <a:pt x="684" y="114"/>
                    </a:lnTo>
                    <a:lnTo>
                      <a:pt x="705" y="114"/>
                    </a:lnTo>
                    <a:lnTo>
                      <a:pt x="720" y="103"/>
                    </a:lnTo>
                    <a:lnTo>
                      <a:pt x="741" y="88"/>
                    </a:lnTo>
                    <a:lnTo>
                      <a:pt x="757" y="78"/>
                    </a:lnTo>
                    <a:lnTo>
                      <a:pt x="777" y="67"/>
                    </a:lnTo>
                    <a:lnTo>
                      <a:pt x="798" y="67"/>
                    </a:lnTo>
                    <a:lnTo>
                      <a:pt x="814" y="67"/>
                    </a:lnTo>
                    <a:lnTo>
                      <a:pt x="834" y="67"/>
                    </a:lnTo>
                    <a:lnTo>
                      <a:pt x="850" y="62"/>
                    </a:lnTo>
                    <a:lnTo>
                      <a:pt x="871" y="67"/>
                    </a:lnTo>
                    <a:lnTo>
                      <a:pt x="886" y="62"/>
                    </a:lnTo>
                    <a:lnTo>
                      <a:pt x="907" y="62"/>
                    </a:lnTo>
                    <a:lnTo>
                      <a:pt x="928" y="62"/>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0" name="Freeform 372"/>
              <p:cNvSpPr>
                <a:spLocks/>
              </p:cNvSpPr>
              <p:nvPr/>
            </p:nvSpPr>
            <p:spPr bwMode="auto">
              <a:xfrm flipH="1">
                <a:off x="4036" y="2983"/>
                <a:ext cx="220" cy="61"/>
              </a:xfrm>
              <a:custGeom>
                <a:avLst/>
                <a:gdLst>
                  <a:gd name="T0" fmla="*/ 0 w 928"/>
                  <a:gd name="T1" fmla="*/ 88 h 181"/>
                  <a:gd name="T2" fmla="*/ 21 w 928"/>
                  <a:gd name="T3" fmla="*/ 88 h 181"/>
                  <a:gd name="T4" fmla="*/ 36 w 928"/>
                  <a:gd name="T5" fmla="*/ 88 h 181"/>
                  <a:gd name="T6" fmla="*/ 57 w 928"/>
                  <a:gd name="T7" fmla="*/ 83 h 181"/>
                  <a:gd name="T8" fmla="*/ 72 w 928"/>
                  <a:gd name="T9" fmla="*/ 83 h 181"/>
                  <a:gd name="T10" fmla="*/ 93 w 928"/>
                  <a:gd name="T11" fmla="*/ 83 h 181"/>
                  <a:gd name="T12" fmla="*/ 109 w 928"/>
                  <a:gd name="T13" fmla="*/ 88 h 181"/>
                  <a:gd name="T14" fmla="*/ 129 w 928"/>
                  <a:gd name="T15" fmla="*/ 93 h 181"/>
                  <a:gd name="T16" fmla="*/ 150 w 928"/>
                  <a:gd name="T17" fmla="*/ 93 h 181"/>
                  <a:gd name="T18" fmla="*/ 166 w 928"/>
                  <a:gd name="T19" fmla="*/ 93 h 181"/>
                  <a:gd name="T20" fmla="*/ 186 w 928"/>
                  <a:gd name="T21" fmla="*/ 93 h 181"/>
                  <a:gd name="T22" fmla="*/ 202 w 928"/>
                  <a:gd name="T23" fmla="*/ 93 h 181"/>
                  <a:gd name="T24" fmla="*/ 223 w 928"/>
                  <a:gd name="T25" fmla="*/ 93 h 181"/>
                  <a:gd name="T26" fmla="*/ 238 w 928"/>
                  <a:gd name="T27" fmla="*/ 93 h 181"/>
                  <a:gd name="T28" fmla="*/ 259 w 928"/>
                  <a:gd name="T29" fmla="*/ 93 h 181"/>
                  <a:gd name="T30" fmla="*/ 280 w 928"/>
                  <a:gd name="T31" fmla="*/ 93 h 181"/>
                  <a:gd name="T32" fmla="*/ 295 w 928"/>
                  <a:gd name="T33" fmla="*/ 93 h 181"/>
                  <a:gd name="T34" fmla="*/ 316 w 928"/>
                  <a:gd name="T35" fmla="*/ 83 h 181"/>
                  <a:gd name="T36" fmla="*/ 332 w 928"/>
                  <a:gd name="T37" fmla="*/ 83 h 181"/>
                  <a:gd name="T38" fmla="*/ 352 w 928"/>
                  <a:gd name="T39" fmla="*/ 78 h 181"/>
                  <a:gd name="T40" fmla="*/ 368 w 928"/>
                  <a:gd name="T41" fmla="*/ 78 h 181"/>
                  <a:gd name="T42" fmla="*/ 389 w 928"/>
                  <a:gd name="T43" fmla="*/ 78 h 181"/>
                  <a:gd name="T44" fmla="*/ 409 w 928"/>
                  <a:gd name="T45" fmla="*/ 78 h 181"/>
                  <a:gd name="T46" fmla="*/ 425 w 928"/>
                  <a:gd name="T47" fmla="*/ 73 h 181"/>
                  <a:gd name="T48" fmla="*/ 446 w 928"/>
                  <a:gd name="T49" fmla="*/ 67 h 181"/>
                  <a:gd name="T50" fmla="*/ 461 w 928"/>
                  <a:gd name="T51" fmla="*/ 52 h 181"/>
                  <a:gd name="T52" fmla="*/ 482 w 928"/>
                  <a:gd name="T53" fmla="*/ 36 h 181"/>
                  <a:gd name="T54" fmla="*/ 497 w 928"/>
                  <a:gd name="T55" fmla="*/ 21 h 181"/>
                  <a:gd name="T56" fmla="*/ 518 w 928"/>
                  <a:gd name="T57" fmla="*/ 5 h 181"/>
                  <a:gd name="T58" fmla="*/ 539 w 928"/>
                  <a:gd name="T59" fmla="*/ 0 h 181"/>
                  <a:gd name="T60" fmla="*/ 554 w 928"/>
                  <a:gd name="T61" fmla="*/ 10 h 181"/>
                  <a:gd name="T62" fmla="*/ 575 w 928"/>
                  <a:gd name="T63" fmla="*/ 26 h 181"/>
                  <a:gd name="T64" fmla="*/ 591 w 928"/>
                  <a:gd name="T65" fmla="*/ 52 h 181"/>
                  <a:gd name="T66" fmla="*/ 611 w 928"/>
                  <a:gd name="T67" fmla="*/ 93 h 181"/>
                  <a:gd name="T68" fmla="*/ 627 w 928"/>
                  <a:gd name="T69" fmla="*/ 130 h 181"/>
                  <a:gd name="T70" fmla="*/ 648 w 928"/>
                  <a:gd name="T71" fmla="*/ 166 h 181"/>
                  <a:gd name="T72" fmla="*/ 669 w 928"/>
                  <a:gd name="T73" fmla="*/ 181 h 181"/>
                  <a:gd name="T74" fmla="*/ 684 w 928"/>
                  <a:gd name="T75" fmla="*/ 171 h 181"/>
                  <a:gd name="T76" fmla="*/ 705 w 928"/>
                  <a:gd name="T77" fmla="*/ 150 h 181"/>
                  <a:gd name="T78" fmla="*/ 720 w 928"/>
                  <a:gd name="T79" fmla="*/ 135 h 181"/>
                  <a:gd name="T80" fmla="*/ 741 w 928"/>
                  <a:gd name="T81" fmla="*/ 114 h 181"/>
                  <a:gd name="T82" fmla="*/ 757 w 928"/>
                  <a:gd name="T83" fmla="*/ 104 h 181"/>
                  <a:gd name="T84" fmla="*/ 777 w 928"/>
                  <a:gd name="T85" fmla="*/ 98 h 181"/>
                  <a:gd name="T86" fmla="*/ 798 w 928"/>
                  <a:gd name="T87" fmla="*/ 98 h 181"/>
                  <a:gd name="T88" fmla="*/ 814 w 928"/>
                  <a:gd name="T89" fmla="*/ 98 h 181"/>
                  <a:gd name="T90" fmla="*/ 834 w 928"/>
                  <a:gd name="T91" fmla="*/ 93 h 181"/>
                  <a:gd name="T92" fmla="*/ 850 w 928"/>
                  <a:gd name="T93" fmla="*/ 93 h 181"/>
                  <a:gd name="T94" fmla="*/ 871 w 928"/>
                  <a:gd name="T95" fmla="*/ 93 h 181"/>
                  <a:gd name="T96" fmla="*/ 886 w 928"/>
                  <a:gd name="T97" fmla="*/ 93 h 181"/>
                  <a:gd name="T98" fmla="*/ 907 w 928"/>
                  <a:gd name="T99" fmla="*/ 83 h 181"/>
                  <a:gd name="T100" fmla="*/ 928 w 928"/>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81">
                    <a:moveTo>
                      <a:pt x="0" y="88"/>
                    </a:moveTo>
                    <a:lnTo>
                      <a:pt x="21" y="88"/>
                    </a:lnTo>
                    <a:lnTo>
                      <a:pt x="36" y="88"/>
                    </a:lnTo>
                    <a:lnTo>
                      <a:pt x="57" y="83"/>
                    </a:lnTo>
                    <a:lnTo>
                      <a:pt x="72" y="83"/>
                    </a:lnTo>
                    <a:lnTo>
                      <a:pt x="93" y="83"/>
                    </a:lnTo>
                    <a:lnTo>
                      <a:pt x="109" y="88"/>
                    </a:lnTo>
                    <a:lnTo>
                      <a:pt x="129" y="93"/>
                    </a:lnTo>
                    <a:lnTo>
                      <a:pt x="150" y="93"/>
                    </a:lnTo>
                    <a:lnTo>
                      <a:pt x="166" y="93"/>
                    </a:lnTo>
                    <a:lnTo>
                      <a:pt x="186" y="93"/>
                    </a:lnTo>
                    <a:lnTo>
                      <a:pt x="202" y="93"/>
                    </a:lnTo>
                    <a:lnTo>
                      <a:pt x="223" y="93"/>
                    </a:lnTo>
                    <a:lnTo>
                      <a:pt x="238" y="93"/>
                    </a:lnTo>
                    <a:lnTo>
                      <a:pt x="259" y="93"/>
                    </a:lnTo>
                    <a:lnTo>
                      <a:pt x="280" y="93"/>
                    </a:lnTo>
                    <a:lnTo>
                      <a:pt x="295" y="93"/>
                    </a:lnTo>
                    <a:lnTo>
                      <a:pt x="316" y="83"/>
                    </a:lnTo>
                    <a:lnTo>
                      <a:pt x="332" y="83"/>
                    </a:lnTo>
                    <a:lnTo>
                      <a:pt x="352" y="78"/>
                    </a:lnTo>
                    <a:lnTo>
                      <a:pt x="368" y="78"/>
                    </a:lnTo>
                    <a:lnTo>
                      <a:pt x="389" y="78"/>
                    </a:lnTo>
                    <a:lnTo>
                      <a:pt x="409" y="78"/>
                    </a:lnTo>
                    <a:lnTo>
                      <a:pt x="425" y="73"/>
                    </a:lnTo>
                    <a:lnTo>
                      <a:pt x="446" y="67"/>
                    </a:lnTo>
                    <a:lnTo>
                      <a:pt x="461" y="52"/>
                    </a:lnTo>
                    <a:lnTo>
                      <a:pt x="482" y="36"/>
                    </a:lnTo>
                    <a:lnTo>
                      <a:pt x="497" y="21"/>
                    </a:lnTo>
                    <a:lnTo>
                      <a:pt x="518" y="5"/>
                    </a:lnTo>
                    <a:lnTo>
                      <a:pt x="539" y="0"/>
                    </a:lnTo>
                    <a:lnTo>
                      <a:pt x="554" y="10"/>
                    </a:lnTo>
                    <a:lnTo>
                      <a:pt x="575" y="26"/>
                    </a:lnTo>
                    <a:lnTo>
                      <a:pt x="591" y="52"/>
                    </a:lnTo>
                    <a:lnTo>
                      <a:pt x="611" y="93"/>
                    </a:lnTo>
                    <a:lnTo>
                      <a:pt x="627" y="130"/>
                    </a:lnTo>
                    <a:lnTo>
                      <a:pt x="648" y="166"/>
                    </a:lnTo>
                    <a:lnTo>
                      <a:pt x="669" y="181"/>
                    </a:lnTo>
                    <a:lnTo>
                      <a:pt x="684" y="171"/>
                    </a:lnTo>
                    <a:lnTo>
                      <a:pt x="705" y="150"/>
                    </a:lnTo>
                    <a:lnTo>
                      <a:pt x="720" y="135"/>
                    </a:lnTo>
                    <a:lnTo>
                      <a:pt x="741" y="114"/>
                    </a:lnTo>
                    <a:lnTo>
                      <a:pt x="757" y="104"/>
                    </a:lnTo>
                    <a:lnTo>
                      <a:pt x="777" y="98"/>
                    </a:lnTo>
                    <a:lnTo>
                      <a:pt x="798" y="98"/>
                    </a:lnTo>
                    <a:lnTo>
                      <a:pt x="814" y="98"/>
                    </a:lnTo>
                    <a:lnTo>
                      <a:pt x="834" y="93"/>
                    </a:lnTo>
                    <a:lnTo>
                      <a:pt x="850" y="93"/>
                    </a:lnTo>
                    <a:lnTo>
                      <a:pt x="871" y="93"/>
                    </a:lnTo>
                    <a:lnTo>
                      <a:pt x="886" y="93"/>
                    </a:lnTo>
                    <a:lnTo>
                      <a:pt x="907" y="83"/>
                    </a:lnTo>
                    <a:lnTo>
                      <a:pt x="928"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1" name="Freeform 373"/>
              <p:cNvSpPr>
                <a:spLocks/>
              </p:cNvSpPr>
              <p:nvPr/>
            </p:nvSpPr>
            <p:spPr bwMode="auto">
              <a:xfrm flipH="1">
                <a:off x="4036" y="2983"/>
                <a:ext cx="220" cy="61"/>
              </a:xfrm>
              <a:custGeom>
                <a:avLst/>
                <a:gdLst>
                  <a:gd name="T0" fmla="*/ 0 w 928"/>
                  <a:gd name="T1" fmla="*/ 88 h 181"/>
                  <a:gd name="T2" fmla="*/ 21 w 928"/>
                  <a:gd name="T3" fmla="*/ 88 h 181"/>
                  <a:gd name="T4" fmla="*/ 36 w 928"/>
                  <a:gd name="T5" fmla="*/ 88 h 181"/>
                  <a:gd name="T6" fmla="*/ 57 w 928"/>
                  <a:gd name="T7" fmla="*/ 83 h 181"/>
                  <a:gd name="T8" fmla="*/ 72 w 928"/>
                  <a:gd name="T9" fmla="*/ 83 h 181"/>
                  <a:gd name="T10" fmla="*/ 93 w 928"/>
                  <a:gd name="T11" fmla="*/ 83 h 181"/>
                  <a:gd name="T12" fmla="*/ 109 w 928"/>
                  <a:gd name="T13" fmla="*/ 88 h 181"/>
                  <a:gd name="T14" fmla="*/ 129 w 928"/>
                  <a:gd name="T15" fmla="*/ 93 h 181"/>
                  <a:gd name="T16" fmla="*/ 150 w 928"/>
                  <a:gd name="T17" fmla="*/ 93 h 181"/>
                  <a:gd name="T18" fmla="*/ 166 w 928"/>
                  <a:gd name="T19" fmla="*/ 93 h 181"/>
                  <a:gd name="T20" fmla="*/ 186 w 928"/>
                  <a:gd name="T21" fmla="*/ 93 h 181"/>
                  <a:gd name="T22" fmla="*/ 202 w 928"/>
                  <a:gd name="T23" fmla="*/ 93 h 181"/>
                  <a:gd name="T24" fmla="*/ 223 w 928"/>
                  <a:gd name="T25" fmla="*/ 93 h 181"/>
                  <a:gd name="T26" fmla="*/ 238 w 928"/>
                  <a:gd name="T27" fmla="*/ 93 h 181"/>
                  <a:gd name="T28" fmla="*/ 259 w 928"/>
                  <a:gd name="T29" fmla="*/ 93 h 181"/>
                  <a:gd name="T30" fmla="*/ 280 w 928"/>
                  <a:gd name="T31" fmla="*/ 93 h 181"/>
                  <a:gd name="T32" fmla="*/ 295 w 928"/>
                  <a:gd name="T33" fmla="*/ 93 h 181"/>
                  <a:gd name="T34" fmla="*/ 316 w 928"/>
                  <a:gd name="T35" fmla="*/ 83 h 181"/>
                  <a:gd name="T36" fmla="*/ 332 w 928"/>
                  <a:gd name="T37" fmla="*/ 83 h 181"/>
                  <a:gd name="T38" fmla="*/ 352 w 928"/>
                  <a:gd name="T39" fmla="*/ 78 h 181"/>
                  <a:gd name="T40" fmla="*/ 368 w 928"/>
                  <a:gd name="T41" fmla="*/ 78 h 181"/>
                  <a:gd name="T42" fmla="*/ 389 w 928"/>
                  <a:gd name="T43" fmla="*/ 78 h 181"/>
                  <a:gd name="T44" fmla="*/ 409 w 928"/>
                  <a:gd name="T45" fmla="*/ 78 h 181"/>
                  <a:gd name="T46" fmla="*/ 425 w 928"/>
                  <a:gd name="T47" fmla="*/ 73 h 181"/>
                  <a:gd name="T48" fmla="*/ 446 w 928"/>
                  <a:gd name="T49" fmla="*/ 67 h 181"/>
                  <a:gd name="T50" fmla="*/ 461 w 928"/>
                  <a:gd name="T51" fmla="*/ 52 h 181"/>
                  <a:gd name="T52" fmla="*/ 482 w 928"/>
                  <a:gd name="T53" fmla="*/ 36 h 181"/>
                  <a:gd name="T54" fmla="*/ 497 w 928"/>
                  <a:gd name="T55" fmla="*/ 21 h 181"/>
                  <a:gd name="T56" fmla="*/ 518 w 928"/>
                  <a:gd name="T57" fmla="*/ 5 h 181"/>
                  <a:gd name="T58" fmla="*/ 539 w 928"/>
                  <a:gd name="T59" fmla="*/ 0 h 181"/>
                  <a:gd name="T60" fmla="*/ 554 w 928"/>
                  <a:gd name="T61" fmla="*/ 10 h 181"/>
                  <a:gd name="T62" fmla="*/ 575 w 928"/>
                  <a:gd name="T63" fmla="*/ 26 h 181"/>
                  <a:gd name="T64" fmla="*/ 591 w 928"/>
                  <a:gd name="T65" fmla="*/ 52 h 181"/>
                  <a:gd name="T66" fmla="*/ 611 w 928"/>
                  <a:gd name="T67" fmla="*/ 93 h 181"/>
                  <a:gd name="T68" fmla="*/ 627 w 928"/>
                  <a:gd name="T69" fmla="*/ 130 h 181"/>
                  <a:gd name="T70" fmla="*/ 648 w 928"/>
                  <a:gd name="T71" fmla="*/ 166 h 181"/>
                  <a:gd name="T72" fmla="*/ 669 w 928"/>
                  <a:gd name="T73" fmla="*/ 181 h 181"/>
                  <a:gd name="T74" fmla="*/ 684 w 928"/>
                  <a:gd name="T75" fmla="*/ 171 h 181"/>
                  <a:gd name="T76" fmla="*/ 705 w 928"/>
                  <a:gd name="T77" fmla="*/ 150 h 181"/>
                  <a:gd name="T78" fmla="*/ 720 w 928"/>
                  <a:gd name="T79" fmla="*/ 135 h 181"/>
                  <a:gd name="T80" fmla="*/ 741 w 928"/>
                  <a:gd name="T81" fmla="*/ 114 h 181"/>
                  <a:gd name="T82" fmla="*/ 757 w 928"/>
                  <a:gd name="T83" fmla="*/ 104 h 181"/>
                  <a:gd name="T84" fmla="*/ 777 w 928"/>
                  <a:gd name="T85" fmla="*/ 98 h 181"/>
                  <a:gd name="T86" fmla="*/ 798 w 928"/>
                  <a:gd name="T87" fmla="*/ 98 h 181"/>
                  <a:gd name="T88" fmla="*/ 814 w 928"/>
                  <a:gd name="T89" fmla="*/ 98 h 181"/>
                  <a:gd name="T90" fmla="*/ 834 w 928"/>
                  <a:gd name="T91" fmla="*/ 93 h 181"/>
                  <a:gd name="T92" fmla="*/ 850 w 928"/>
                  <a:gd name="T93" fmla="*/ 93 h 181"/>
                  <a:gd name="T94" fmla="*/ 871 w 928"/>
                  <a:gd name="T95" fmla="*/ 93 h 181"/>
                  <a:gd name="T96" fmla="*/ 886 w 928"/>
                  <a:gd name="T97" fmla="*/ 93 h 181"/>
                  <a:gd name="T98" fmla="*/ 907 w 928"/>
                  <a:gd name="T99" fmla="*/ 83 h 181"/>
                  <a:gd name="T100" fmla="*/ 928 w 928"/>
                  <a:gd name="T101" fmla="*/ 8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81">
                    <a:moveTo>
                      <a:pt x="0" y="88"/>
                    </a:moveTo>
                    <a:lnTo>
                      <a:pt x="21" y="88"/>
                    </a:lnTo>
                    <a:lnTo>
                      <a:pt x="36" y="88"/>
                    </a:lnTo>
                    <a:lnTo>
                      <a:pt x="57" y="83"/>
                    </a:lnTo>
                    <a:lnTo>
                      <a:pt x="72" y="83"/>
                    </a:lnTo>
                    <a:lnTo>
                      <a:pt x="93" y="83"/>
                    </a:lnTo>
                    <a:lnTo>
                      <a:pt x="109" y="88"/>
                    </a:lnTo>
                    <a:lnTo>
                      <a:pt x="129" y="93"/>
                    </a:lnTo>
                    <a:lnTo>
                      <a:pt x="150" y="93"/>
                    </a:lnTo>
                    <a:lnTo>
                      <a:pt x="166" y="93"/>
                    </a:lnTo>
                    <a:lnTo>
                      <a:pt x="186" y="93"/>
                    </a:lnTo>
                    <a:lnTo>
                      <a:pt x="202" y="93"/>
                    </a:lnTo>
                    <a:lnTo>
                      <a:pt x="223" y="93"/>
                    </a:lnTo>
                    <a:lnTo>
                      <a:pt x="238" y="93"/>
                    </a:lnTo>
                    <a:lnTo>
                      <a:pt x="259" y="93"/>
                    </a:lnTo>
                    <a:lnTo>
                      <a:pt x="280" y="93"/>
                    </a:lnTo>
                    <a:lnTo>
                      <a:pt x="295" y="93"/>
                    </a:lnTo>
                    <a:lnTo>
                      <a:pt x="316" y="83"/>
                    </a:lnTo>
                    <a:lnTo>
                      <a:pt x="332" y="83"/>
                    </a:lnTo>
                    <a:lnTo>
                      <a:pt x="352" y="78"/>
                    </a:lnTo>
                    <a:lnTo>
                      <a:pt x="368" y="78"/>
                    </a:lnTo>
                    <a:lnTo>
                      <a:pt x="389" y="78"/>
                    </a:lnTo>
                    <a:lnTo>
                      <a:pt x="409" y="78"/>
                    </a:lnTo>
                    <a:lnTo>
                      <a:pt x="425" y="73"/>
                    </a:lnTo>
                    <a:lnTo>
                      <a:pt x="446" y="67"/>
                    </a:lnTo>
                    <a:lnTo>
                      <a:pt x="461" y="52"/>
                    </a:lnTo>
                    <a:lnTo>
                      <a:pt x="482" y="36"/>
                    </a:lnTo>
                    <a:lnTo>
                      <a:pt x="497" y="21"/>
                    </a:lnTo>
                    <a:lnTo>
                      <a:pt x="518" y="5"/>
                    </a:lnTo>
                    <a:lnTo>
                      <a:pt x="539" y="0"/>
                    </a:lnTo>
                    <a:lnTo>
                      <a:pt x="554" y="10"/>
                    </a:lnTo>
                    <a:lnTo>
                      <a:pt x="575" y="26"/>
                    </a:lnTo>
                    <a:lnTo>
                      <a:pt x="591" y="52"/>
                    </a:lnTo>
                    <a:lnTo>
                      <a:pt x="611" y="93"/>
                    </a:lnTo>
                    <a:lnTo>
                      <a:pt x="627" y="130"/>
                    </a:lnTo>
                    <a:lnTo>
                      <a:pt x="648" y="166"/>
                    </a:lnTo>
                    <a:lnTo>
                      <a:pt x="669" y="181"/>
                    </a:lnTo>
                    <a:lnTo>
                      <a:pt x="684" y="171"/>
                    </a:lnTo>
                    <a:lnTo>
                      <a:pt x="705" y="150"/>
                    </a:lnTo>
                    <a:lnTo>
                      <a:pt x="720" y="135"/>
                    </a:lnTo>
                    <a:lnTo>
                      <a:pt x="741" y="114"/>
                    </a:lnTo>
                    <a:lnTo>
                      <a:pt x="757" y="104"/>
                    </a:lnTo>
                    <a:lnTo>
                      <a:pt x="777" y="98"/>
                    </a:lnTo>
                    <a:lnTo>
                      <a:pt x="798" y="98"/>
                    </a:lnTo>
                    <a:lnTo>
                      <a:pt x="814" y="98"/>
                    </a:lnTo>
                    <a:lnTo>
                      <a:pt x="834" y="93"/>
                    </a:lnTo>
                    <a:lnTo>
                      <a:pt x="850" y="93"/>
                    </a:lnTo>
                    <a:lnTo>
                      <a:pt x="871" y="93"/>
                    </a:lnTo>
                    <a:lnTo>
                      <a:pt x="886" y="93"/>
                    </a:lnTo>
                    <a:lnTo>
                      <a:pt x="907" y="83"/>
                    </a:lnTo>
                    <a:lnTo>
                      <a:pt x="928" y="83"/>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2" name="Freeform 374"/>
              <p:cNvSpPr>
                <a:spLocks/>
              </p:cNvSpPr>
              <p:nvPr/>
            </p:nvSpPr>
            <p:spPr bwMode="auto">
              <a:xfrm flipH="1">
                <a:off x="4036" y="2883"/>
                <a:ext cx="220" cy="61"/>
              </a:xfrm>
              <a:custGeom>
                <a:avLst/>
                <a:gdLst>
                  <a:gd name="T0" fmla="*/ 0 w 928"/>
                  <a:gd name="T1" fmla="*/ 104 h 182"/>
                  <a:gd name="T2" fmla="*/ 21 w 928"/>
                  <a:gd name="T3" fmla="*/ 104 h 182"/>
                  <a:gd name="T4" fmla="*/ 36 w 928"/>
                  <a:gd name="T5" fmla="*/ 104 h 182"/>
                  <a:gd name="T6" fmla="*/ 57 w 928"/>
                  <a:gd name="T7" fmla="*/ 109 h 182"/>
                  <a:gd name="T8" fmla="*/ 72 w 928"/>
                  <a:gd name="T9" fmla="*/ 109 h 182"/>
                  <a:gd name="T10" fmla="*/ 93 w 928"/>
                  <a:gd name="T11" fmla="*/ 114 h 182"/>
                  <a:gd name="T12" fmla="*/ 109 w 928"/>
                  <a:gd name="T13" fmla="*/ 114 h 182"/>
                  <a:gd name="T14" fmla="*/ 129 w 928"/>
                  <a:gd name="T15" fmla="*/ 114 h 182"/>
                  <a:gd name="T16" fmla="*/ 150 w 928"/>
                  <a:gd name="T17" fmla="*/ 109 h 182"/>
                  <a:gd name="T18" fmla="*/ 166 w 928"/>
                  <a:gd name="T19" fmla="*/ 109 h 182"/>
                  <a:gd name="T20" fmla="*/ 186 w 928"/>
                  <a:gd name="T21" fmla="*/ 109 h 182"/>
                  <a:gd name="T22" fmla="*/ 202 w 928"/>
                  <a:gd name="T23" fmla="*/ 109 h 182"/>
                  <a:gd name="T24" fmla="*/ 223 w 928"/>
                  <a:gd name="T25" fmla="*/ 109 h 182"/>
                  <a:gd name="T26" fmla="*/ 238 w 928"/>
                  <a:gd name="T27" fmla="*/ 114 h 182"/>
                  <a:gd name="T28" fmla="*/ 259 w 928"/>
                  <a:gd name="T29" fmla="*/ 114 h 182"/>
                  <a:gd name="T30" fmla="*/ 280 w 928"/>
                  <a:gd name="T31" fmla="*/ 109 h 182"/>
                  <a:gd name="T32" fmla="*/ 295 w 928"/>
                  <a:gd name="T33" fmla="*/ 109 h 182"/>
                  <a:gd name="T34" fmla="*/ 316 w 928"/>
                  <a:gd name="T35" fmla="*/ 109 h 182"/>
                  <a:gd name="T36" fmla="*/ 332 w 928"/>
                  <a:gd name="T37" fmla="*/ 104 h 182"/>
                  <a:gd name="T38" fmla="*/ 352 w 928"/>
                  <a:gd name="T39" fmla="*/ 104 h 182"/>
                  <a:gd name="T40" fmla="*/ 368 w 928"/>
                  <a:gd name="T41" fmla="*/ 99 h 182"/>
                  <a:gd name="T42" fmla="*/ 389 w 928"/>
                  <a:gd name="T43" fmla="*/ 94 h 182"/>
                  <a:gd name="T44" fmla="*/ 409 w 928"/>
                  <a:gd name="T45" fmla="*/ 78 h 182"/>
                  <a:gd name="T46" fmla="*/ 425 w 928"/>
                  <a:gd name="T47" fmla="*/ 57 h 182"/>
                  <a:gd name="T48" fmla="*/ 446 w 928"/>
                  <a:gd name="T49" fmla="*/ 37 h 182"/>
                  <a:gd name="T50" fmla="*/ 461 w 928"/>
                  <a:gd name="T51" fmla="*/ 16 h 182"/>
                  <a:gd name="T52" fmla="*/ 482 w 928"/>
                  <a:gd name="T53" fmla="*/ 0 h 182"/>
                  <a:gd name="T54" fmla="*/ 497 w 928"/>
                  <a:gd name="T55" fmla="*/ 11 h 182"/>
                  <a:gd name="T56" fmla="*/ 518 w 928"/>
                  <a:gd name="T57" fmla="*/ 47 h 182"/>
                  <a:gd name="T58" fmla="*/ 539 w 928"/>
                  <a:gd name="T59" fmla="*/ 88 h 182"/>
                  <a:gd name="T60" fmla="*/ 554 w 928"/>
                  <a:gd name="T61" fmla="*/ 140 h 182"/>
                  <a:gd name="T62" fmla="*/ 575 w 928"/>
                  <a:gd name="T63" fmla="*/ 171 h 182"/>
                  <a:gd name="T64" fmla="*/ 591 w 928"/>
                  <a:gd name="T65" fmla="*/ 182 h 182"/>
                  <a:gd name="T66" fmla="*/ 611 w 928"/>
                  <a:gd name="T67" fmla="*/ 182 h 182"/>
                  <a:gd name="T68" fmla="*/ 627 w 928"/>
                  <a:gd name="T69" fmla="*/ 182 h 182"/>
                  <a:gd name="T70" fmla="*/ 648 w 928"/>
                  <a:gd name="T71" fmla="*/ 182 h 182"/>
                  <a:gd name="T72" fmla="*/ 669 w 928"/>
                  <a:gd name="T73" fmla="*/ 171 h 182"/>
                  <a:gd name="T74" fmla="*/ 684 w 928"/>
                  <a:gd name="T75" fmla="*/ 156 h 182"/>
                  <a:gd name="T76" fmla="*/ 705 w 928"/>
                  <a:gd name="T77" fmla="*/ 145 h 182"/>
                  <a:gd name="T78" fmla="*/ 720 w 928"/>
                  <a:gd name="T79" fmla="*/ 135 h 182"/>
                  <a:gd name="T80" fmla="*/ 741 w 928"/>
                  <a:gd name="T81" fmla="*/ 135 h 182"/>
                  <a:gd name="T82" fmla="*/ 757 w 928"/>
                  <a:gd name="T83" fmla="*/ 130 h 182"/>
                  <a:gd name="T84" fmla="*/ 777 w 928"/>
                  <a:gd name="T85" fmla="*/ 125 h 182"/>
                  <a:gd name="T86" fmla="*/ 798 w 928"/>
                  <a:gd name="T87" fmla="*/ 120 h 182"/>
                  <a:gd name="T88" fmla="*/ 814 w 928"/>
                  <a:gd name="T89" fmla="*/ 114 h 182"/>
                  <a:gd name="T90" fmla="*/ 834 w 928"/>
                  <a:gd name="T91" fmla="*/ 114 h 182"/>
                  <a:gd name="T92" fmla="*/ 850 w 928"/>
                  <a:gd name="T93" fmla="*/ 114 h 182"/>
                  <a:gd name="T94" fmla="*/ 871 w 928"/>
                  <a:gd name="T95" fmla="*/ 114 h 182"/>
                  <a:gd name="T96" fmla="*/ 886 w 928"/>
                  <a:gd name="T97" fmla="*/ 114 h 182"/>
                  <a:gd name="T98" fmla="*/ 907 w 928"/>
                  <a:gd name="T99" fmla="*/ 114 h 182"/>
                  <a:gd name="T100" fmla="*/ 928 w 928"/>
                  <a:gd name="T101" fmla="*/ 11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82">
                    <a:moveTo>
                      <a:pt x="0" y="104"/>
                    </a:moveTo>
                    <a:lnTo>
                      <a:pt x="21" y="104"/>
                    </a:lnTo>
                    <a:lnTo>
                      <a:pt x="36" y="104"/>
                    </a:lnTo>
                    <a:lnTo>
                      <a:pt x="57" y="109"/>
                    </a:lnTo>
                    <a:lnTo>
                      <a:pt x="72" y="109"/>
                    </a:lnTo>
                    <a:lnTo>
                      <a:pt x="93" y="114"/>
                    </a:lnTo>
                    <a:lnTo>
                      <a:pt x="109" y="114"/>
                    </a:lnTo>
                    <a:lnTo>
                      <a:pt x="129" y="114"/>
                    </a:lnTo>
                    <a:lnTo>
                      <a:pt x="150" y="109"/>
                    </a:lnTo>
                    <a:lnTo>
                      <a:pt x="166" y="109"/>
                    </a:lnTo>
                    <a:lnTo>
                      <a:pt x="186" y="109"/>
                    </a:lnTo>
                    <a:lnTo>
                      <a:pt x="202" y="109"/>
                    </a:lnTo>
                    <a:lnTo>
                      <a:pt x="223" y="109"/>
                    </a:lnTo>
                    <a:lnTo>
                      <a:pt x="238" y="114"/>
                    </a:lnTo>
                    <a:lnTo>
                      <a:pt x="259" y="114"/>
                    </a:lnTo>
                    <a:lnTo>
                      <a:pt x="280" y="109"/>
                    </a:lnTo>
                    <a:lnTo>
                      <a:pt x="295" y="109"/>
                    </a:lnTo>
                    <a:lnTo>
                      <a:pt x="316" y="109"/>
                    </a:lnTo>
                    <a:lnTo>
                      <a:pt x="332" y="104"/>
                    </a:lnTo>
                    <a:lnTo>
                      <a:pt x="352" y="104"/>
                    </a:lnTo>
                    <a:lnTo>
                      <a:pt x="368" y="99"/>
                    </a:lnTo>
                    <a:lnTo>
                      <a:pt x="389" y="94"/>
                    </a:lnTo>
                    <a:lnTo>
                      <a:pt x="409" y="78"/>
                    </a:lnTo>
                    <a:lnTo>
                      <a:pt x="425" y="57"/>
                    </a:lnTo>
                    <a:lnTo>
                      <a:pt x="446" y="37"/>
                    </a:lnTo>
                    <a:lnTo>
                      <a:pt x="461" y="16"/>
                    </a:lnTo>
                    <a:lnTo>
                      <a:pt x="482" y="0"/>
                    </a:lnTo>
                    <a:lnTo>
                      <a:pt x="497" y="11"/>
                    </a:lnTo>
                    <a:lnTo>
                      <a:pt x="518" y="47"/>
                    </a:lnTo>
                    <a:lnTo>
                      <a:pt x="539" y="88"/>
                    </a:lnTo>
                    <a:lnTo>
                      <a:pt x="554" y="140"/>
                    </a:lnTo>
                    <a:lnTo>
                      <a:pt x="575" y="171"/>
                    </a:lnTo>
                    <a:lnTo>
                      <a:pt x="591" y="182"/>
                    </a:lnTo>
                    <a:lnTo>
                      <a:pt x="611" y="182"/>
                    </a:lnTo>
                    <a:lnTo>
                      <a:pt x="627" y="182"/>
                    </a:lnTo>
                    <a:lnTo>
                      <a:pt x="648" y="182"/>
                    </a:lnTo>
                    <a:lnTo>
                      <a:pt x="669" y="171"/>
                    </a:lnTo>
                    <a:lnTo>
                      <a:pt x="684" y="156"/>
                    </a:lnTo>
                    <a:lnTo>
                      <a:pt x="705" y="145"/>
                    </a:lnTo>
                    <a:lnTo>
                      <a:pt x="720" y="135"/>
                    </a:lnTo>
                    <a:lnTo>
                      <a:pt x="741" y="135"/>
                    </a:lnTo>
                    <a:lnTo>
                      <a:pt x="757" y="130"/>
                    </a:lnTo>
                    <a:lnTo>
                      <a:pt x="777" y="125"/>
                    </a:lnTo>
                    <a:lnTo>
                      <a:pt x="798" y="120"/>
                    </a:lnTo>
                    <a:lnTo>
                      <a:pt x="814" y="114"/>
                    </a:lnTo>
                    <a:lnTo>
                      <a:pt x="834" y="114"/>
                    </a:lnTo>
                    <a:lnTo>
                      <a:pt x="850" y="114"/>
                    </a:lnTo>
                    <a:lnTo>
                      <a:pt x="871" y="114"/>
                    </a:lnTo>
                    <a:lnTo>
                      <a:pt x="886" y="114"/>
                    </a:lnTo>
                    <a:lnTo>
                      <a:pt x="907" y="114"/>
                    </a:lnTo>
                    <a:lnTo>
                      <a:pt x="928"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3" name="Freeform 375"/>
              <p:cNvSpPr>
                <a:spLocks/>
              </p:cNvSpPr>
              <p:nvPr/>
            </p:nvSpPr>
            <p:spPr bwMode="auto">
              <a:xfrm flipH="1">
                <a:off x="4036" y="2883"/>
                <a:ext cx="220" cy="61"/>
              </a:xfrm>
              <a:custGeom>
                <a:avLst/>
                <a:gdLst>
                  <a:gd name="T0" fmla="*/ 0 w 928"/>
                  <a:gd name="T1" fmla="*/ 104 h 182"/>
                  <a:gd name="T2" fmla="*/ 21 w 928"/>
                  <a:gd name="T3" fmla="*/ 104 h 182"/>
                  <a:gd name="T4" fmla="*/ 36 w 928"/>
                  <a:gd name="T5" fmla="*/ 104 h 182"/>
                  <a:gd name="T6" fmla="*/ 57 w 928"/>
                  <a:gd name="T7" fmla="*/ 109 h 182"/>
                  <a:gd name="T8" fmla="*/ 72 w 928"/>
                  <a:gd name="T9" fmla="*/ 109 h 182"/>
                  <a:gd name="T10" fmla="*/ 93 w 928"/>
                  <a:gd name="T11" fmla="*/ 114 h 182"/>
                  <a:gd name="T12" fmla="*/ 109 w 928"/>
                  <a:gd name="T13" fmla="*/ 114 h 182"/>
                  <a:gd name="T14" fmla="*/ 129 w 928"/>
                  <a:gd name="T15" fmla="*/ 114 h 182"/>
                  <a:gd name="T16" fmla="*/ 150 w 928"/>
                  <a:gd name="T17" fmla="*/ 109 h 182"/>
                  <a:gd name="T18" fmla="*/ 166 w 928"/>
                  <a:gd name="T19" fmla="*/ 109 h 182"/>
                  <a:gd name="T20" fmla="*/ 186 w 928"/>
                  <a:gd name="T21" fmla="*/ 109 h 182"/>
                  <a:gd name="T22" fmla="*/ 202 w 928"/>
                  <a:gd name="T23" fmla="*/ 109 h 182"/>
                  <a:gd name="T24" fmla="*/ 223 w 928"/>
                  <a:gd name="T25" fmla="*/ 109 h 182"/>
                  <a:gd name="T26" fmla="*/ 238 w 928"/>
                  <a:gd name="T27" fmla="*/ 114 h 182"/>
                  <a:gd name="T28" fmla="*/ 259 w 928"/>
                  <a:gd name="T29" fmla="*/ 114 h 182"/>
                  <a:gd name="T30" fmla="*/ 280 w 928"/>
                  <a:gd name="T31" fmla="*/ 109 h 182"/>
                  <a:gd name="T32" fmla="*/ 295 w 928"/>
                  <a:gd name="T33" fmla="*/ 109 h 182"/>
                  <a:gd name="T34" fmla="*/ 316 w 928"/>
                  <a:gd name="T35" fmla="*/ 109 h 182"/>
                  <a:gd name="T36" fmla="*/ 332 w 928"/>
                  <a:gd name="T37" fmla="*/ 104 h 182"/>
                  <a:gd name="T38" fmla="*/ 352 w 928"/>
                  <a:gd name="T39" fmla="*/ 104 h 182"/>
                  <a:gd name="T40" fmla="*/ 368 w 928"/>
                  <a:gd name="T41" fmla="*/ 99 h 182"/>
                  <a:gd name="T42" fmla="*/ 389 w 928"/>
                  <a:gd name="T43" fmla="*/ 94 h 182"/>
                  <a:gd name="T44" fmla="*/ 409 w 928"/>
                  <a:gd name="T45" fmla="*/ 78 h 182"/>
                  <a:gd name="T46" fmla="*/ 425 w 928"/>
                  <a:gd name="T47" fmla="*/ 57 h 182"/>
                  <a:gd name="T48" fmla="*/ 446 w 928"/>
                  <a:gd name="T49" fmla="*/ 37 h 182"/>
                  <a:gd name="T50" fmla="*/ 461 w 928"/>
                  <a:gd name="T51" fmla="*/ 16 h 182"/>
                  <a:gd name="T52" fmla="*/ 482 w 928"/>
                  <a:gd name="T53" fmla="*/ 0 h 182"/>
                  <a:gd name="T54" fmla="*/ 497 w 928"/>
                  <a:gd name="T55" fmla="*/ 11 h 182"/>
                  <a:gd name="T56" fmla="*/ 518 w 928"/>
                  <a:gd name="T57" fmla="*/ 47 h 182"/>
                  <a:gd name="T58" fmla="*/ 539 w 928"/>
                  <a:gd name="T59" fmla="*/ 88 h 182"/>
                  <a:gd name="T60" fmla="*/ 554 w 928"/>
                  <a:gd name="T61" fmla="*/ 140 h 182"/>
                  <a:gd name="T62" fmla="*/ 575 w 928"/>
                  <a:gd name="T63" fmla="*/ 171 h 182"/>
                  <a:gd name="T64" fmla="*/ 591 w 928"/>
                  <a:gd name="T65" fmla="*/ 182 h 182"/>
                  <a:gd name="T66" fmla="*/ 611 w 928"/>
                  <a:gd name="T67" fmla="*/ 182 h 182"/>
                  <a:gd name="T68" fmla="*/ 627 w 928"/>
                  <a:gd name="T69" fmla="*/ 182 h 182"/>
                  <a:gd name="T70" fmla="*/ 648 w 928"/>
                  <a:gd name="T71" fmla="*/ 182 h 182"/>
                  <a:gd name="T72" fmla="*/ 669 w 928"/>
                  <a:gd name="T73" fmla="*/ 171 h 182"/>
                  <a:gd name="T74" fmla="*/ 684 w 928"/>
                  <a:gd name="T75" fmla="*/ 156 h 182"/>
                  <a:gd name="T76" fmla="*/ 705 w 928"/>
                  <a:gd name="T77" fmla="*/ 145 h 182"/>
                  <a:gd name="T78" fmla="*/ 720 w 928"/>
                  <a:gd name="T79" fmla="*/ 135 h 182"/>
                  <a:gd name="T80" fmla="*/ 741 w 928"/>
                  <a:gd name="T81" fmla="*/ 135 h 182"/>
                  <a:gd name="T82" fmla="*/ 757 w 928"/>
                  <a:gd name="T83" fmla="*/ 130 h 182"/>
                  <a:gd name="T84" fmla="*/ 777 w 928"/>
                  <a:gd name="T85" fmla="*/ 125 h 182"/>
                  <a:gd name="T86" fmla="*/ 798 w 928"/>
                  <a:gd name="T87" fmla="*/ 120 h 182"/>
                  <a:gd name="T88" fmla="*/ 814 w 928"/>
                  <a:gd name="T89" fmla="*/ 114 h 182"/>
                  <a:gd name="T90" fmla="*/ 834 w 928"/>
                  <a:gd name="T91" fmla="*/ 114 h 182"/>
                  <a:gd name="T92" fmla="*/ 850 w 928"/>
                  <a:gd name="T93" fmla="*/ 114 h 182"/>
                  <a:gd name="T94" fmla="*/ 871 w 928"/>
                  <a:gd name="T95" fmla="*/ 114 h 182"/>
                  <a:gd name="T96" fmla="*/ 886 w 928"/>
                  <a:gd name="T97" fmla="*/ 114 h 182"/>
                  <a:gd name="T98" fmla="*/ 907 w 928"/>
                  <a:gd name="T99" fmla="*/ 114 h 182"/>
                  <a:gd name="T100" fmla="*/ 928 w 928"/>
                  <a:gd name="T101" fmla="*/ 11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182">
                    <a:moveTo>
                      <a:pt x="0" y="104"/>
                    </a:moveTo>
                    <a:lnTo>
                      <a:pt x="21" y="104"/>
                    </a:lnTo>
                    <a:lnTo>
                      <a:pt x="36" y="104"/>
                    </a:lnTo>
                    <a:lnTo>
                      <a:pt x="57" y="109"/>
                    </a:lnTo>
                    <a:lnTo>
                      <a:pt x="72" y="109"/>
                    </a:lnTo>
                    <a:lnTo>
                      <a:pt x="93" y="114"/>
                    </a:lnTo>
                    <a:lnTo>
                      <a:pt x="109" y="114"/>
                    </a:lnTo>
                    <a:lnTo>
                      <a:pt x="129" y="114"/>
                    </a:lnTo>
                    <a:lnTo>
                      <a:pt x="150" y="109"/>
                    </a:lnTo>
                    <a:lnTo>
                      <a:pt x="166" y="109"/>
                    </a:lnTo>
                    <a:lnTo>
                      <a:pt x="186" y="109"/>
                    </a:lnTo>
                    <a:lnTo>
                      <a:pt x="202" y="109"/>
                    </a:lnTo>
                    <a:lnTo>
                      <a:pt x="223" y="109"/>
                    </a:lnTo>
                    <a:lnTo>
                      <a:pt x="238" y="114"/>
                    </a:lnTo>
                    <a:lnTo>
                      <a:pt x="259" y="114"/>
                    </a:lnTo>
                    <a:lnTo>
                      <a:pt x="280" y="109"/>
                    </a:lnTo>
                    <a:lnTo>
                      <a:pt x="295" y="109"/>
                    </a:lnTo>
                    <a:lnTo>
                      <a:pt x="316" y="109"/>
                    </a:lnTo>
                    <a:lnTo>
                      <a:pt x="332" y="104"/>
                    </a:lnTo>
                    <a:lnTo>
                      <a:pt x="352" y="104"/>
                    </a:lnTo>
                    <a:lnTo>
                      <a:pt x="368" y="99"/>
                    </a:lnTo>
                    <a:lnTo>
                      <a:pt x="389" y="94"/>
                    </a:lnTo>
                    <a:lnTo>
                      <a:pt x="409" y="78"/>
                    </a:lnTo>
                    <a:lnTo>
                      <a:pt x="425" y="57"/>
                    </a:lnTo>
                    <a:lnTo>
                      <a:pt x="446" y="37"/>
                    </a:lnTo>
                    <a:lnTo>
                      <a:pt x="461" y="16"/>
                    </a:lnTo>
                    <a:lnTo>
                      <a:pt x="482" y="0"/>
                    </a:lnTo>
                    <a:lnTo>
                      <a:pt x="497" y="11"/>
                    </a:lnTo>
                    <a:lnTo>
                      <a:pt x="518" y="47"/>
                    </a:lnTo>
                    <a:lnTo>
                      <a:pt x="539" y="88"/>
                    </a:lnTo>
                    <a:lnTo>
                      <a:pt x="554" y="140"/>
                    </a:lnTo>
                    <a:lnTo>
                      <a:pt x="575" y="171"/>
                    </a:lnTo>
                    <a:lnTo>
                      <a:pt x="591" y="182"/>
                    </a:lnTo>
                    <a:lnTo>
                      <a:pt x="611" y="182"/>
                    </a:lnTo>
                    <a:lnTo>
                      <a:pt x="627" y="182"/>
                    </a:lnTo>
                    <a:lnTo>
                      <a:pt x="648" y="182"/>
                    </a:lnTo>
                    <a:lnTo>
                      <a:pt x="669" y="171"/>
                    </a:lnTo>
                    <a:lnTo>
                      <a:pt x="684" y="156"/>
                    </a:lnTo>
                    <a:lnTo>
                      <a:pt x="705" y="145"/>
                    </a:lnTo>
                    <a:lnTo>
                      <a:pt x="720" y="135"/>
                    </a:lnTo>
                    <a:lnTo>
                      <a:pt x="741" y="135"/>
                    </a:lnTo>
                    <a:lnTo>
                      <a:pt x="757" y="130"/>
                    </a:lnTo>
                    <a:lnTo>
                      <a:pt x="777" y="125"/>
                    </a:lnTo>
                    <a:lnTo>
                      <a:pt x="798" y="120"/>
                    </a:lnTo>
                    <a:lnTo>
                      <a:pt x="814" y="114"/>
                    </a:lnTo>
                    <a:lnTo>
                      <a:pt x="834" y="114"/>
                    </a:lnTo>
                    <a:lnTo>
                      <a:pt x="850" y="114"/>
                    </a:lnTo>
                    <a:lnTo>
                      <a:pt x="871" y="114"/>
                    </a:lnTo>
                    <a:lnTo>
                      <a:pt x="886" y="114"/>
                    </a:lnTo>
                    <a:lnTo>
                      <a:pt x="907" y="114"/>
                    </a:lnTo>
                    <a:lnTo>
                      <a:pt x="928" y="11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4" name="Freeform 376"/>
              <p:cNvSpPr>
                <a:spLocks/>
              </p:cNvSpPr>
              <p:nvPr/>
            </p:nvSpPr>
            <p:spPr bwMode="auto">
              <a:xfrm flipH="1">
                <a:off x="4036" y="2782"/>
                <a:ext cx="220" cy="83"/>
              </a:xfrm>
              <a:custGeom>
                <a:avLst/>
                <a:gdLst>
                  <a:gd name="T0" fmla="*/ 0 w 928"/>
                  <a:gd name="T1" fmla="*/ 129 h 248"/>
                  <a:gd name="T2" fmla="*/ 21 w 928"/>
                  <a:gd name="T3" fmla="*/ 129 h 248"/>
                  <a:gd name="T4" fmla="*/ 36 w 928"/>
                  <a:gd name="T5" fmla="*/ 124 h 248"/>
                  <a:gd name="T6" fmla="*/ 57 w 928"/>
                  <a:gd name="T7" fmla="*/ 129 h 248"/>
                  <a:gd name="T8" fmla="*/ 72 w 928"/>
                  <a:gd name="T9" fmla="*/ 129 h 248"/>
                  <a:gd name="T10" fmla="*/ 93 w 928"/>
                  <a:gd name="T11" fmla="*/ 124 h 248"/>
                  <a:gd name="T12" fmla="*/ 109 w 928"/>
                  <a:gd name="T13" fmla="*/ 129 h 248"/>
                  <a:gd name="T14" fmla="*/ 129 w 928"/>
                  <a:gd name="T15" fmla="*/ 129 h 248"/>
                  <a:gd name="T16" fmla="*/ 150 w 928"/>
                  <a:gd name="T17" fmla="*/ 129 h 248"/>
                  <a:gd name="T18" fmla="*/ 166 w 928"/>
                  <a:gd name="T19" fmla="*/ 134 h 248"/>
                  <a:gd name="T20" fmla="*/ 186 w 928"/>
                  <a:gd name="T21" fmla="*/ 134 h 248"/>
                  <a:gd name="T22" fmla="*/ 202 w 928"/>
                  <a:gd name="T23" fmla="*/ 134 h 248"/>
                  <a:gd name="T24" fmla="*/ 223 w 928"/>
                  <a:gd name="T25" fmla="*/ 129 h 248"/>
                  <a:gd name="T26" fmla="*/ 238 w 928"/>
                  <a:gd name="T27" fmla="*/ 134 h 248"/>
                  <a:gd name="T28" fmla="*/ 259 w 928"/>
                  <a:gd name="T29" fmla="*/ 129 h 248"/>
                  <a:gd name="T30" fmla="*/ 280 w 928"/>
                  <a:gd name="T31" fmla="*/ 134 h 248"/>
                  <a:gd name="T32" fmla="*/ 295 w 928"/>
                  <a:gd name="T33" fmla="*/ 134 h 248"/>
                  <a:gd name="T34" fmla="*/ 316 w 928"/>
                  <a:gd name="T35" fmla="*/ 124 h 248"/>
                  <a:gd name="T36" fmla="*/ 332 w 928"/>
                  <a:gd name="T37" fmla="*/ 119 h 248"/>
                  <a:gd name="T38" fmla="*/ 352 w 928"/>
                  <a:gd name="T39" fmla="*/ 109 h 248"/>
                  <a:gd name="T40" fmla="*/ 368 w 928"/>
                  <a:gd name="T41" fmla="*/ 88 h 248"/>
                  <a:gd name="T42" fmla="*/ 389 w 928"/>
                  <a:gd name="T43" fmla="*/ 62 h 248"/>
                  <a:gd name="T44" fmla="*/ 409 w 928"/>
                  <a:gd name="T45" fmla="*/ 26 h 248"/>
                  <a:gd name="T46" fmla="*/ 425 w 928"/>
                  <a:gd name="T47" fmla="*/ 0 h 248"/>
                  <a:gd name="T48" fmla="*/ 446 w 928"/>
                  <a:gd name="T49" fmla="*/ 0 h 248"/>
                  <a:gd name="T50" fmla="*/ 461 w 928"/>
                  <a:gd name="T51" fmla="*/ 36 h 248"/>
                  <a:gd name="T52" fmla="*/ 482 w 928"/>
                  <a:gd name="T53" fmla="*/ 109 h 248"/>
                  <a:gd name="T54" fmla="*/ 497 w 928"/>
                  <a:gd name="T55" fmla="*/ 181 h 248"/>
                  <a:gd name="T56" fmla="*/ 518 w 928"/>
                  <a:gd name="T57" fmla="*/ 233 h 248"/>
                  <a:gd name="T58" fmla="*/ 539 w 928"/>
                  <a:gd name="T59" fmla="*/ 248 h 248"/>
                  <a:gd name="T60" fmla="*/ 554 w 928"/>
                  <a:gd name="T61" fmla="*/ 238 h 248"/>
                  <a:gd name="T62" fmla="*/ 575 w 928"/>
                  <a:gd name="T63" fmla="*/ 212 h 248"/>
                  <a:gd name="T64" fmla="*/ 591 w 928"/>
                  <a:gd name="T65" fmla="*/ 191 h 248"/>
                  <a:gd name="T66" fmla="*/ 611 w 928"/>
                  <a:gd name="T67" fmla="*/ 181 h 248"/>
                  <a:gd name="T68" fmla="*/ 627 w 928"/>
                  <a:gd name="T69" fmla="*/ 171 h 248"/>
                  <a:gd name="T70" fmla="*/ 648 w 928"/>
                  <a:gd name="T71" fmla="*/ 166 h 248"/>
                  <a:gd name="T72" fmla="*/ 669 w 928"/>
                  <a:gd name="T73" fmla="*/ 160 h 248"/>
                  <a:gd name="T74" fmla="*/ 684 w 928"/>
                  <a:gd name="T75" fmla="*/ 155 h 248"/>
                  <a:gd name="T76" fmla="*/ 705 w 928"/>
                  <a:gd name="T77" fmla="*/ 150 h 248"/>
                  <a:gd name="T78" fmla="*/ 720 w 928"/>
                  <a:gd name="T79" fmla="*/ 145 h 248"/>
                  <a:gd name="T80" fmla="*/ 741 w 928"/>
                  <a:gd name="T81" fmla="*/ 140 h 248"/>
                  <a:gd name="T82" fmla="*/ 757 w 928"/>
                  <a:gd name="T83" fmla="*/ 140 h 248"/>
                  <a:gd name="T84" fmla="*/ 777 w 928"/>
                  <a:gd name="T85" fmla="*/ 140 h 248"/>
                  <a:gd name="T86" fmla="*/ 798 w 928"/>
                  <a:gd name="T87" fmla="*/ 134 h 248"/>
                  <a:gd name="T88" fmla="*/ 814 w 928"/>
                  <a:gd name="T89" fmla="*/ 134 h 248"/>
                  <a:gd name="T90" fmla="*/ 834 w 928"/>
                  <a:gd name="T91" fmla="*/ 134 h 248"/>
                  <a:gd name="T92" fmla="*/ 850 w 928"/>
                  <a:gd name="T93" fmla="*/ 134 h 248"/>
                  <a:gd name="T94" fmla="*/ 871 w 928"/>
                  <a:gd name="T95" fmla="*/ 134 h 248"/>
                  <a:gd name="T96" fmla="*/ 886 w 928"/>
                  <a:gd name="T97" fmla="*/ 134 h 248"/>
                  <a:gd name="T98" fmla="*/ 907 w 928"/>
                  <a:gd name="T99" fmla="*/ 134 h 248"/>
                  <a:gd name="T100" fmla="*/ 928 w 928"/>
                  <a:gd name="T101" fmla="*/ 13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48">
                    <a:moveTo>
                      <a:pt x="0" y="129"/>
                    </a:moveTo>
                    <a:lnTo>
                      <a:pt x="21" y="129"/>
                    </a:lnTo>
                    <a:lnTo>
                      <a:pt x="36" y="124"/>
                    </a:lnTo>
                    <a:lnTo>
                      <a:pt x="57" y="129"/>
                    </a:lnTo>
                    <a:lnTo>
                      <a:pt x="72" y="129"/>
                    </a:lnTo>
                    <a:lnTo>
                      <a:pt x="93" y="124"/>
                    </a:lnTo>
                    <a:lnTo>
                      <a:pt x="109" y="129"/>
                    </a:lnTo>
                    <a:lnTo>
                      <a:pt x="129" y="129"/>
                    </a:lnTo>
                    <a:lnTo>
                      <a:pt x="150" y="129"/>
                    </a:lnTo>
                    <a:lnTo>
                      <a:pt x="166" y="134"/>
                    </a:lnTo>
                    <a:lnTo>
                      <a:pt x="186" y="134"/>
                    </a:lnTo>
                    <a:lnTo>
                      <a:pt x="202" y="134"/>
                    </a:lnTo>
                    <a:lnTo>
                      <a:pt x="223" y="129"/>
                    </a:lnTo>
                    <a:lnTo>
                      <a:pt x="238" y="134"/>
                    </a:lnTo>
                    <a:lnTo>
                      <a:pt x="259" y="129"/>
                    </a:lnTo>
                    <a:lnTo>
                      <a:pt x="280" y="134"/>
                    </a:lnTo>
                    <a:lnTo>
                      <a:pt x="295" y="134"/>
                    </a:lnTo>
                    <a:lnTo>
                      <a:pt x="316" y="124"/>
                    </a:lnTo>
                    <a:lnTo>
                      <a:pt x="332" y="119"/>
                    </a:lnTo>
                    <a:lnTo>
                      <a:pt x="352" y="109"/>
                    </a:lnTo>
                    <a:lnTo>
                      <a:pt x="368" y="88"/>
                    </a:lnTo>
                    <a:lnTo>
                      <a:pt x="389" y="62"/>
                    </a:lnTo>
                    <a:lnTo>
                      <a:pt x="409" y="26"/>
                    </a:lnTo>
                    <a:lnTo>
                      <a:pt x="425" y="0"/>
                    </a:lnTo>
                    <a:lnTo>
                      <a:pt x="446" y="0"/>
                    </a:lnTo>
                    <a:lnTo>
                      <a:pt x="461" y="36"/>
                    </a:lnTo>
                    <a:lnTo>
                      <a:pt x="482" y="109"/>
                    </a:lnTo>
                    <a:lnTo>
                      <a:pt x="497" y="181"/>
                    </a:lnTo>
                    <a:lnTo>
                      <a:pt x="518" y="233"/>
                    </a:lnTo>
                    <a:lnTo>
                      <a:pt x="539" y="248"/>
                    </a:lnTo>
                    <a:lnTo>
                      <a:pt x="554" y="238"/>
                    </a:lnTo>
                    <a:lnTo>
                      <a:pt x="575" y="212"/>
                    </a:lnTo>
                    <a:lnTo>
                      <a:pt x="591" y="191"/>
                    </a:lnTo>
                    <a:lnTo>
                      <a:pt x="611" y="181"/>
                    </a:lnTo>
                    <a:lnTo>
                      <a:pt x="627" y="171"/>
                    </a:lnTo>
                    <a:lnTo>
                      <a:pt x="648" y="166"/>
                    </a:lnTo>
                    <a:lnTo>
                      <a:pt x="669" y="160"/>
                    </a:lnTo>
                    <a:lnTo>
                      <a:pt x="684" y="155"/>
                    </a:lnTo>
                    <a:lnTo>
                      <a:pt x="705" y="150"/>
                    </a:lnTo>
                    <a:lnTo>
                      <a:pt x="720" y="145"/>
                    </a:lnTo>
                    <a:lnTo>
                      <a:pt x="741" y="140"/>
                    </a:lnTo>
                    <a:lnTo>
                      <a:pt x="757" y="140"/>
                    </a:lnTo>
                    <a:lnTo>
                      <a:pt x="777" y="140"/>
                    </a:lnTo>
                    <a:lnTo>
                      <a:pt x="798" y="134"/>
                    </a:lnTo>
                    <a:lnTo>
                      <a:pt x="814" y="134"/>
                    </a:lnTo>
                    <a:lnTo>
                      <a:pt x="834" y="134"/>
                    </a:lnTo>
                    <a:lnTo>
                      <a:pt x="850" y="134"/>
                    </a:lnTo>
                    <a:lnTo>
                      <a:pt x="871" y="134"/>
                    </a:lnTo>
                    <a:lnTo>
                      <a:pt x="886" y="134"/>
                    </a:lnTo>
                    <a:lnTo>
                      <a:pt x="907" y="134"/>
                    </a:lnTo>
                    <a:lnTo>
                      <a:pt x="928" y="13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5" name="Freeform 377"/>
              <p:cNvSpPr>
                <a:spLocks/>
              </p:cNvSpPr>
              <p:nvPr/>
            </p:nvSpPr>
            <p:spPr bwMode="auto">
              <a:xfrm flipH="1">
                <a:off x="4036" y="2782"/>
                <a:ext cx="220" cy="83"/>
              </a:xfrm>
              <a:custGeom>
                <a:avLst/>
                <a:gdLst>
                  <a:gd name="T0" fmla="*/ 0 w 928"/>
                  <a:gd name="T1" fmla="*/ 129 h 248"/>
                  <a:gd name="T2" fmla="*/ 21 w 928"/>
                  <a:gd name="T3" fmla="*/ 129 h 248"/>
                  <a:gd name="T4" fmla="*/ 36 w 928"/>
                  <a:gd name="T5" fmla="*/ 124 h 248"/>
                  <a:gd name="T6" fmla="*/ 57 w 928"/>
                  <a:gd name="T7" fmla="*/ 129 h 248"/>
                  <a:gd name="T8" fmla="*/ 72 w 928"/>
                  <a:gd name="T9" fmla="*/ 129 h 248"/>
                  <a:gd name="T10" fmla="*/ 93 w 928"/>
                  <a:gd name="T11" fmla="*/ 124 h 248"/>
                  <a:gd name="T12" fmla="*/ 109 w 928"/>
                  <a:gd name="T13" fmla="*/ 129 h 248"/>
                  <a:gd name="T14" fmla="*/ 129 w 928"/>
                  <a:gd name="T15" fmla="*/ 129 h 248"/>
                  <a:gd name="T16" fmla="*/ 150 w 928"/>
                  <a:gd name="T17" fmla="*/ 129 h 248"/>
                  <a:gd name="T18" fmla="*/ 166 w 928"/>
                  <a:gd name="T19" fmla="*/ 134 h 248"/>
                  <a:gd name="T20" fmla="*/ 186 w 928"/>
                  <a:gd name="T21" fmla="*/ 134 h 248"/>
                  <a:gd name="T22" fmla="*/ 202 w 928"/>
                  <a:gd name="T23" fmla="*/ 134 h 248"/>
                  <a:gd name="T24" fmla="*/ 223 w 928"/>
                  <a:gd name="T25" fmla="*/ 129 h 248"/>
                  <a:gd name="T26" fmla="*/ 238 w 928"/>
                  <a:gd name="T27" fmla="*/ 134 h 248"/>
                  <a:gd name="T28" fmla="*/ 259 w 928"/>
                  <a:gd name="T29" fmla="*/ 129 h 248"/>
                  <a:gd name="T30" fmla="*/ 280 w 928"/>
                  <a:gd name="T31" fmla="*/ 134 h 248"/>
                  <a:gd name="T32" fmla="*/ 295 w 928"/>
                  <a:gd name="T33" fmla="*/ 134 h 248"/>
                  <a:gd name="T34" fmla="*/ 316 w 928"/>
                  <a:gd name="T35" fmla="*/ 124 h 248"/>
                  <a:gd name="T36" fmla="*/ 332 w 928"/>
                  <a:gd name="T37" fmla="*/ 119 h 248"/>
                  <a:gd name="T38" fmla="*/ 352 w 928"/>
                  <a:gd name="T39" fmla="*/ 109 h 248"/>
                  <a:gd name="T40" fmla="*/ 368 w 928"/>
                  <a:gd name="T41" fmla="*/ 88 h 248"/>
                  <a:gd name="T42" fmla="*/ 389 w 928"/>
                  <a:gd name="T43" fmla="*/ 62 h 248"/>
                  <a:gd name="T44" fmla="*/ 409 w 928"/>
                  <a:gd name="T45" fmla="*/ 26 h 248"/>
                  <a:gd name="T46" fmla="*/ 425 w 928"/>
                  <a:gd name="T47" fmla="*/ 0 h 248"/>
                  <a:gd name="T48" fmla="*/ 446 w 928"/>
                  <a:gd name="T49" fmla="*/ 0 h 248"/>
                  <a:gd name="T50" fmla="*/ 461 w 928"/>
                  <a:gd name="T51" fmla="*/ 36 h 248"/>
                  <a:gd name="T52" fmla="*/ 482 w 928"/>
                  <a:gd name="T53" fmla="*/ 109 h 248"/>
                  <a:gd name="T54" fmla="*/ 497 w 928"/>
                  <a:gd name="T55" fmla="*/ 181 h 248"/>
                  <a:gd name="T56" fmla="*/ 518 w 928"/>
                  <a:gd name="T57" fmla="*/ 233 h 248"/>
                  <a:gd name="T58" fmla="*/ 539 w 928"/>
                  <a:gd name="T59" fmla="*/ 248 h 248"/>
                  <a:gd name="T60" fmla="*/ 554 w 928"/>
                  <a:gd name="T61" fmla="*/ 238 h 248"/>
                  <a:gd name="T62" fmla="*/ 575 w 928"/>
                  <a:gd name="T63" fmla="*/ 212 h 248"/>
                  <a:gd name="T64" fmla="*/ 591 w 928"/>
                  <a:gd name="T65" fmla="*/ 191 h 248"/>
                  <a:gd name="T66" fmla="*/ 611 w 928"/>
                  <a:gd name="T67" fmla="*/ 181 h 248"/>
                  <a:gd name="T68" fmla="*/ 627 w 928"/>
                  <a:gd name="T69" fmla="*/ 171 h 248"/>
                  <a:gd name="T70" fmla="*/ 648 w 928"/>
                  <a:gd name="T71" fmla="*/ 166 h 248"/>
                  <a:gd name="T72" fmla="*/ 669 w 928"/>
                  <a:gd name="T73" fmla="*/ 160 h 248"/>
                  <a:gd name="T74" fmla="*/ 684 w 928"/>
                  <a:gd name="T75" fmla="*/ 155 h 248"/>
                  <a:gd name="T76" fmla="*/ 705 w 928"/>
                  <a:gd name="T77" fmla="*/ 150 h 248"/>
                  <a:gd name="T78" fmla="*/ 720 w 928"/>
                  <a:gd name="T79" fmla="*/ 145 h 248"/>
                  <a:gd name="T80" fmla="*/ 741 w 928"/>
                  <a:gd name="T81" fmla="*/ 140 h 248"/>
                  <a:gd name="T82" fmla="*/ 757 w 928"/>
                  <a:gd name="T83" fmla="*/ 140 h 248"/>
                  <a:gd name="T84" fmla="*/ 777 w 928"/>
                  <a:gd name="T85" fmla="*/ 140 h 248"/>
                  <a:gd name="T86" fmla="*/ 798 w 928"/>
                  <a:gd name="T87" fmla="*/ 134 h 248"/>
                  <a:gd name="T88" fmla="*/ 814 w 928"/>
                  <a:gd name="T89" fmla="*/ 134 h 248"/>
                  <a:gd name="T90" fmla="*/ 834 w 928"/>
                  <a:gd name="T91" fmla="*/ 134 h 248"/>
                  <a:gd name="T92" fmla="*/ 850 w 928"/>
                  <a:gd name="T93" fmla="*/ 134 h 248"/>
                  <a:gd name="T94" fmla="*/ 871 w 928"/>
                  <a:gd name="T95" fmla="*/ 134 h 248"/>
                  <a:gd name="T96" fmla="*/ 886 w 928"/>
                  <a:gd name="T97" fmla="*/ 134 h 248"/>
                  <a:gd name="T98" fmla="*/ 907 w 928"/>
                  <a:gd name="T99" fmla="*/ 134 h 248"/>
                  <a:gd name="T100" fmla="*/ 928 w 928"/>
                  <a:gd name="T101" fmla="*/ 13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48">
                    <a:moveTo>
                      <a:pt x="0" y="129"/>
                    </a:moveTo>
                    <a:lnTo>
                      <a:pt x="21" y="129"/>
                    </a:lnTo>
                    <a:lnTo>
                      <a:pt x="36" y="124"/>
                    </a:lnTo>
                    <a:lnTo>
                      <a:pt x="57" y="129"/>
                    </a:lnTo>
                    <a:lnTo>
                      <a:pt x="72" y="129"/>
                    </a:lnTo>
                    <a:lnTo>
                      <a:pt x="93" y="124"/>
                    </a:lnTo>
                    <a:lnTo>
                      <a:pt x="109" y="129"/>
                    </a:lnTo>
                    <a:lnTo>
                      <a:pt x="129" y="129"/>
                    </a:lnTo>
                    <a:lnTo>
                      <a:pt x="150" y="129"/>
                    </a:lnTo>
                    <a:lnTo>
                      <a:pt x="166" y="134"/>
                    </a:lnTo>
                    <a:lnTo>
                      <a:pt x="186" y="134"/>
                    </a:lnTo>
                    <a:lnTo>
                      <a:pt x="202" y="134"/>
                    </a:lnTo>
                    <a:lnTo>
                      <a:pt x="223" y="129"/>
                    </a:lnTo>
                    <a:lnTo>
                      <a:pt x="238" y="134"/>
                    </a:lnTo>
                    <a:lnTo>
                      <a:pt x="259" y="129"/>
                    </a:lnTo>
                    <a:lnTo>
                      <a:pt x="280" y="134"/>
                    </a:lnTo>
                    <a:lnTo>
                      <a:pt x="295" y="134"/>
                    </a:lnTo>
                    <a:lnTo>
                      <a:pt x="316" y="124"/>
                    </a:lnTo>
                    <a:lnTo>
                      <a:pt x="332" y="119"/>
                    </a:lnTo>
                    <a:lnTo>
                      <a:pt x="352" y="109"/>
                    </a:lnTo>
                    <a:lnTo>
                      <a:pt x="368" y="88"/>
                    </a:lnTo>
                    <a:lnTo>
                      <a:pt x="389" y="62"/>
                    </a:lnTo>
                    <a:lnTo>
                      <a:pt x="409" y="26"/>
                    </a:lnTo>
                    <a:lnTo>
                      <a:pt x="425" y="0"/>
                    </a:lnTo>
                    <a:lnTo>
                      <a:pt x="446" y="0"/>
                    </a:lnTo>
                    <a:lnTo>
                      <a:pt x="461" y="36"/>
                    </a:lnTo>
                    <a:lnTo>
                      <a:pt x="482" y="109"/>
                    </a:lnTo>
                    <a:lnTo>
                      <a:pt x="497" y="181"/>
                    </a:lnTo>
                    <a:lnTo>
                      <a:pt x="518" y="233"/>
                    </a:lnTo>
                    <a:lnTo>
                      <a:pt x="539" y="248"/>
                    </a:lnTo>
                    <a:lnTo>
                      <a:pt x="554" y="238"/>
                    </a:lnTo>
                    <a:lnTo>
                      <a:pt x="575" y="212"/>
                    </a:lnTo>
                    <a:lnTo>
                      <a:pt x="591" y="191"/>
                    </a:lnTo>
                    <a:lnTo>
                      <a:pt x="611" y="181"/>
                    </a:lnTo>
                    <a:lnTo>
                      <a:pt x="627" y="171"/>
                    </a:lnTo>
                    <a:lnTo>
                      <a:pt x="648" y="166"/>
                    </a:lnTo>
                    <a:lnTo>
                      <a:pt x="669" y="160"/>
                    </a:lnTo>
                    <a:lnTo>
                      <a:pt x="684" y="155"/>
                    </a:lnTo>
                    <a:lnTo>
                      <a:pt x="705" y="150"/>
                    </a:lnTo>
                    <a:lnTo>
                      <a:pt x="720" y="145"/>
                    </a:lnTo>
                    <a:lnTo>
                      <a:pt x="741" y="140"/>
                    </a:lnTo>
                    <a:lnTo>
                      <a:pt x="757" y="140"/>
                    </a:lnTo>
                    <a:lnTo>
                      <a:pt x="777" y="140"/>
                    </a:lnTo>
                    <a:lnTo>
                      <a:pt x="798" y="134"/>
                    </a:lnTo>
                    <a:lnTo>
                      <a:pt x="814" y="134"/>
                    </a:lnTo>
                    <a:lnTo>
                      <a:pt x="834" y="134"/>
                    </a:lnTo>
                    <a:lnTo>
                      <a:pt x="850" y="134"/>
                    </a:lnTo>
                    <a:lnTo>
                      <a:pt x="871" y="134"/>
                    </a:lnTo>
                    <a:lnTo>
                      <a:pt x="886" y="134"/>
                    </a:lnTo>
                    <a:lnTo>
                      <a:pt x="907" y="134"/>
                    </a:lnTo>
                    <a:lnTo>
                      <a:pt x="928" y="13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6" name="Freeform 378"/>
              <p:cNvSpPr>
                <a:spLocks/>
              </p:cNvSpPr>
              <p:nvPr/>
            </p:nvSpPr>
            <p:spPr bwMode="auto">
              <a:xfrm flipH="1">
                <a:off x="4036" y="2683"/>
                <a:ext cx="220" cy="96"/>
              </a:xfrm>
              <a:custGeom>
                <a:avLst/>
                <a:gdLst>
                  <a:gd name="T0" fmla="*/ 0 w 928"/>
                  <a:gd name="T1" fmla="*/ 140 h 285"/>
                  <a:gd name="T2" fmla="*/ 21 w 928"/>
                  <a:gd name="T3" fmla="*/ 140 h 285"/>
                  <a:gd name="T4" fmla="*/ 36 w 928"/>
                  <a:gd name="T5" fmla="*/ 140 h 285"/>
                  <a:gd name="T6" fmla="*/ 57 w 928"/>
                  <a:gd name="T7" fmla="*/ 140 h 285"/>
                  <a:gd name="T8" fmla="*/ 72 w 928"/>
                  <a:gd name="T9" fmla="*/ 145 h 285"/>
                  <a:gd name="T10" fmla="*/ 93 w 928"/>
                  <a:gd name="T11" fmla="*/ 140 h 285"/>
                  <a:gd name="T12" fmla="*/ 109 w 928"/>
                  <a:gd name="T13" fmla="*/ 145 h 285"/>
                  <a:gd name="T14" fmla="*/ 129 w 928"/>
                  <a:gd name="T15" fmla="*/ 145 h 285"/>
                  <a:gd name="T16" fmla="*/ 150 w 928"/>
                  <a:gd name="T17" fmla="*/ 145 h 285"/>
                  <a:gd name="T18" fmla="*/ 166 w 928"/>
                  <a:gd name="T19" fmla="*/ 145 h 285"/>
                  <a:gd name="T20" fmla="*/ 186 w 928"/>
                  <a:gd name="T21" fmla="*/ 151 h 285"/>
                  <a:gd name="T22" fmla="*/ 202 w 928"/>
                  <a:gd name="T23" fmla="*/ 156 h 285"/>
                  <a:gd name="T24" fmla="*/ 223 w 928"/>
                  <a:gd name="T25" fmla="*/ 161 h 285"/>
                  <a:gd name="T26" fmla="*/ 238 w 928"/>
                  <a:gd name="T27" fmla="*/ 156 h 285"/>
                  <a:gd name="T28" fmla="*/ 259 w 928"/>
                  <a:gd name="T29" fmla="*/ 151 h 285"/>
                  <a:gd name="T30" fmla="*/ 280 w 928"/>
                  <a:gd name="T31" fmla="*/ 140 h 285"/>
                  <a:gd name="T32" fmla="*/ 295 w 928"/>
                  <a:gd name="T33" fmla="*/ 125 h 285"/>
                  <a:gd name="T34" fmla="*/ 316 w 928"/>
                  <a:gd name="T35" fmla="*/ 114 h 285"/>
                  <a:gd name="T36" fmla="*/ 332 w 928"/>
                  <a:gd name="T37" fmla="*/ 83 h 285"/>
                  <a:gd name="T38" fmla="*/ 352 w 928"/>
                  <a:gd name="T39" fmla="*/ 52 h 285"/>
                  <a:gd name="T40" fmla="*/ 368 w 928"/>
                  <a:gd name="T41" fmla="*/ 11 h 285"/>
                  <a:gd name="T42" fmla="*/ 389 w 928"/>
                  <a:gd name="T43" fmla="*/ 0 h 285"/>
                  <a:gd name="T44" fmla="*/ 409 w 928"/>
                  <a:gd name="T45" fmla="*/ 37 h 285"/>
                  <a:gd name="T46" fmla="*/ 425 w 928"/>
                  <a:gd name="T47" fmla="*/ 114 h 285"/>
                  <a:gd name="T48" fmla="*/ 446 w 928"/>
                  <a:gd name="T49" fmla="*/ 197 h 285"/>
                  <a:gd name="T50" fmla="*/ 461 w 928"/>
                  <a:gd name="T51" fmla="*/ 259 h 285"/>
                  <a:gd name="T52" fmla="*/ 482 w 928"/>
                  <a:gd name="T53" fmla="*/ 285 h 285"/>
                  <a:gd name="T54" fmla="*/ 497 w 928"/>
                  <a:gd name="T55" fmla="*/ 275 h 285"/>
                  <a:gd name="T56" fmla="*/ 518 w 928"/>
                  <a:gd name="T57" fmla="*/ 259 h 285"/>
                  <a:gd name="T58" fmla="*/ 539 w 928"/>
                  <a:gd name="T59" fmla="*/ 233 h 285"/>
                  <a:gd name="T60" fmla="*/ 554 w 928"/>
                  <a:gd name="T61" fmla="*/ 208 h 285"/>
                  <a:gd name="T62" fmla="*/ 575 w 928"/>
                  <a:gd name="T63" fmla="*/ 197 h 285"/>
                  <a:gd name="T64" fmla="*/ 591 w 928"/>
                  <a:gd name="T65" fmla="*/ 187 h 285"/>
                  <a:gd name="T66" fmla="*/ 611 w 928"/>
                  <a:gd name="T67" fmla="*/ 176 h 285"/>
                  <a:gd name="T68" fmla="*/ 627 w 928"/>
                  <a:gd name="T69" fmla="*/ 166 h 285"/>
                  <a:gd name="T70" fmla="*/ 648 w 928"/>
                  <a:gd name="T71" fmla="*/ 151 h 285"/>
                  <a:gd name="T72" fmla="*/ 669 w 928"/>
                  <a:gd name="T73" fmla="*/ 151 h 285"/>
                  <a:gd name="T74" fmla="*/ 684 w 928"/>
                  <a:gd name="T75" fmla="*/ 151 h 285"/>
                  <a:gd name="T76" fmla="*/ 705 w 928"/>
                  <a:gd name="T77" fmla="*/ 161 h 285"/>
                  <a:gd name="T78" fmla="*/ 720 w 928"/>
                  <a:gd name="T79" fmla="*/ 156 h 285"/>
                  <a:gd name="T80" fmla="*/ 741 w 928"/>
                  <a:gd name="T81" fmla="*/ 151 h 285"/>
                  <a:gd name="T82" fmla="*/ 757 w 928"/>
                  <a:gd name="T83" fmla="*/ 151 h 285"/>
                  <a:gd name="T84" fmla="*/ 777 w 928"/>
                  <a:gd name="T85" fmla="*/ 145 h 285"/>
                  <a:gd name="T86" fmla="*/ 798 w 928"/>
                  <a:gd name="T87" fmla="*/ 151 h 285"/>
                  <a:gd name="T88" fmla="*/ 814 w 928"/>
                  <a:gd name="T89" fmla="*/ 156 h 285"/>
                  <a:gd name="T90" fmla="*/ 834 w 928"/>
                  <a:gd name="T91" fmla="*/ 156 h 285"/>
                  <a:gd name="T92" fmla="*/ 850 w 928"/>
                  <a:gd name="T93" fmla="*/ 156 h 285"/>
                  <a:gd name="T94" fmla="*/ 871 w 928"/>
                  <a:gd name="T95" fmla="*/ 161 h 285"/>
                  <a:gd name="T96" fmla="*/ 886 w 928"/>
                  <a:gd name="T97" fmla="*/ 161 h 285"/>
                  <a:gd name="T98" fmla="*/ 907 w 928"/>
                  <a:gd name="T99" fmla="*/ 156 h 285"/>
                  <a:gd name="T100" fmla="*/ 928 w 928"/>
                  <a:gd name="T101" fmla="*/ 15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85">
                    <a:moveTo>
                      <a:pt x="0" y="140"/>
                    </a:moveTo>
                    <a:lnTo>
                      <a:pt x="21" y="140"/>
                    </a:lnTo>
                    <a:lnTo>
                      <a:pt x="36" y="140"/>
                    </a:lnTo>
                    <a:lnTo>
                      <a:pt x="57" y="140"/>
                    </a:lnTo>
                    <a:lnTo>
                      <a:pt x="72" y="145"/>
                    </a:lnTo>
                    <a:lnTo>
                      <a:pt x="93" y="140"/>
                    </a:lnTo>
                    <a:lnTo>
                      <a:pt x="109" y="145"/>
                    </a:lnTo>
                    <a:lnTo>
                      <a:pt x="129" y="145"/>
                    </a:lnTo>
                    <a:lnTo>
                      <a:pt x="150" y="145"/>
                    </a:lnTo>
                    <a:lnTo>
                      <a:pt x="166" y="145"/>
                    </a:lnTo>
                    <a:lnTo>
                      <a:pt x="186" y="151"/>
                    </a:lnTo>
                    <a:lnTo>
                      <a:pt x="202" y="156"/>
                    </a:lnTo>
                    <a:lnTo>
                      <a:pt x="223" y="161"/>
                    </a:lnTo>
                    <a:lnTo>
                      <a:pt x="238" y="156"/>
                    </a:lnTo>
                    <a:lnTo>
                      <a:pt x="259" y="151"/>
                    </a:lnTo>
                    <a:lnTo>
                      <a:pt x="280" y="140"/>
                    </a:lnTo>
                    <a:lnTo>
                      <a:pt x="295" y="125"/>
                    </a:lnTo>
                    <a:lnTo>
                      <a:pt x="316" y="114"/>
                    </a:lnTo>
                    <a:lnTo>
                      <a:pt x="332" y="83"/>
                    </a:lnTo>
                    <a:lnTo>
                      <a:pt x="352" y="52"/>
                    </a:lnTo>
                    <a:lnTo>
                      <a:pt x="368" y="11"/>
                    </a:lnTo>
                    <a:lnTo>
                      <a:pt x="389" y="0"/>
                    </a:lnTo>
                    <a:lnTo>
                      <a:pt x="409" y="37"/>
                    </a:lnTo>
                    <a:lnTo>
                      <a:pt x="425" y="114"/>
                    </a:lnTo>
                    <a:lnTo>
                      <a:pt x="446" y="197"/>
                    </a:lnTo>
                    <a:lnTo>
                      <a:pt x="461" y="259"/>
                    </a:lnTo>
                    <a:lnTo>
                      <a:pt x="482" y="285"/>
                    </a:lnTo>
                    <a:lnTo>
                      <a:pt x="497" y="275"/>
                    </a:lnTo>
                    <a:lnTo>
                      <a:pt x="518" y="259"/>
                    </a:lnTo>
                    <a:lnTo>
                      <a:pt x="539" y="233"/>
                    </a:lnTo>
                    <a:lnTo>
                      <a:pt x="554" y="208"/>
                    </a:lnTo>
                    <a:lnTo>
                      <a:pt x="575" y="197"/>
                    </a:lnTo>
                    <a:lnTo>
                      <a:pt x="591" y="187"/>
                    </a:lnTo>
                    <a:lnTo>
                      <a:pt x="611" y="176"/>
                    </a:lnTo>
                    <a:lnTo>
                      <a:pt x="627" y="166"/>
                    </a:lnTo>
                    <a:lnTo>
                      <a:pt x="648" y="151"/>
                    </a:lnTo>
                    <a:lnTo>
                      <a:pt x="669" y="151"/>
                    </a:lnTo>
                    <a:lnTo>
                      <a:pt x="684" y="151"/>
                    </a:lnTo>
                    <a:lnTo>
                      <a:pt x="705" y="161"/>
                    </a:lnTo>
                    <a:lnTo>
                      <a:pt x="720" y="156"/>
                    </a:lnTo>
                    <a:lnTo>
                      <a:pt x="741" y="151"/>
                    </a:lnTo>
                    <a:lnTo>
                      <a:pt x="757" y="151"/>
                    </a:lnTo>
                    <a:lnTo>
                      <a:pt x="777" y="145"/>
                    </a:lnTo>
                    <a:lnTo>
                      <a:pt x="798" y="151"/>
                    </a:lnTo>
                    <a:lnTo>
                      <a:pt x="814" y="156"/>
                    </a:lnTo>
                    <a:lnTo>
                      <a:pt x="834" y="156"/>
                    </a:lnTo>
                    <a:lnTo>
                      <a:pt x="850" y="156"/>
                    </a:lnTo>
                    <a:lnTo>
                      <a:pt x="871" y="161"/>
                    </a:lnTo>
                    <a:lnTo>
                      <a:pt x="886" y="161"/>
                    </a:lnTo>
                    <a:lnTo>
                      <a:pt x="907" y="156"/>
                    </a:lnTo>
                    <a:lnTo>
                      <a:pt x="928" y="15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7" name="Freeform 379"/>
              <p:cNvSpPr>
                <a:spLocks/>
              </p:cNvSpPr>
              <p:nvPr/>
            </p:nvSpPr>
            <p:spPr bwMode="auto">
              <a:xfrm flipH="1">
                <a:off x="4036" y="2683"/>
                <a:ext cx="220" cy="96"/>
              </a:xfrm>
              <a:custGeom>
                <a:avLst/>
                <a:gdLst>
                  <a:gd name="T0" fmla="*/ 0 w 928"/>
                  <a:gd name="T1" fmla="*/ 140 h 285"/>
                  <a:gd name="T2" fmla="*/ 21 w 928"/>
                  <a:gd name="T3" fmla="*/ 140 h 285"/>
                  <a:gd name="T4" fmla="*/ 36 w 928"/>
                  <a:gd name="T5" fmla="*/ 140 h 285"/>
                  <a:gd name="T6" fmla="*/ 57 w 928"/>
                  <a:gd name="T7" fmla="*/ 140 h 285"/>
                  <a:gd name="T8" fmla="*/ 72 w 928"/>
                  <a:gd name="T9" fmla="*/ 145 h 285"/>
                  <a:gd name="T10" fmla="*/ 93 w 928"/>
                  <a:gd name="T11" fmla="*/ 140 h 285"/>
                  <a:gd name="T12" fmla="*/ 109 w 928"/>
                  <a:gd name="T13" fmla="*/ 145 h 285"/>
                  <a:gd name="T14" fmla="*/ 129 w 928"/>
                  <a:gd name="T15" fmla="*/ 145 h 285"/>
                  <a:gd name="T16" fmla="*/ 150 w 928"/>
                  <a:gd name="T17" fmla="*/ 145 h 285"/>
                  <a:gd name="T18" fmla="*/ 166 w 928"/>
                  <a:gd name="T19" fmla="*/ 145 h 285"/>
                  <a:gd name="T20" fmla="*/ 186 w 928"/>
                  <a:gd name="T21" fmla="*/ 151 h 285"/>
                  <a:gd name="T22" fmla="*/ 202 w 928"/>
                  <a:gd name="T23" fmla="*/ 156 h 285"/>
                  <a:gd name="T24" fmla="*/ 223 w 928"/>
                  <a:gd name="T25" fmla="*/ 161 h 285"/>
                  <a:gd name="T26" fmla="*/ 238 w 928"/>
                  <a:gd name="T27" fmla="*/ 156 h 285"/>
                  <a:gd name="T28" fmla="*/ 259 w 928"/>
                  <a:gd name="T29" fmla="*/ 151 h 285"/>
                  <a:gd name="T30" fmla="*/ 280 w 928"/>
                  <a:gd name="T31" fmla="*/ 140 h 285"/>
                  <a:gd name="T32" fmla="*/ 295 w 928"/>
                  <a:gd name="T33" fmla="*/ 125 h 285"/>
                  <a:gd name="T34" fmla="*/ 316 w 928"/>
                  <a:gd name="T35" fmla="*/ 114 h 285"/>
                  <a:gd name="T36" fmla="*/ 332 w 928"/>
                  <a:gd name="T37" fmla="*/ 83 h 285"/>
                  <a:gd name="T38" fmla="*/ 352 w 928"/>
                  <a:gd name="T39" fmla="*/ 52 h 285"/>
                  <a:gd name="T40" fmla="*/ 368 w 928"/>
                  <a:gd name="T41" fmla="*/ 11 h 285"/>
                  <a:gd name="T42" fmla="*/ 389 w 928"/>
                  <a:gd name="T43" fmla="*/ 0 h 285"/>
                  <a:gd name="T44" fmla="*/ 409 w 928"/>
                  <a:gd name="T45" fmla="*/ 37 h 285"/>
                  <a:gd name="T46" fmla="*/ 425 w 928"/>
                  <a:gd name="T47" fmla="*/ 114 h 285"/>
                  <a:gd name="T48" fmla="*/ 446 w 928"/>
                  <a:gd name="T49" fmla="*/ 197 h 285"/>
                  <a:gd name="T50" fmla="*/ 461 w 928"/>
                  <a:gd name="T51" fmla="*/ 259 h 285"/>
                  <a:gd name="T52" fmla="*/ 482 w 928"/>
                  <a:gd name="T53" fmla="*/ 285 h 285"/>
                  <a:gd name="T54" fmla="*/ 497 w 928"/>
                  <a:gd name="T55" fmla="*/ 275 h 285"/>
                  <a:gd name="T56" fmla="*/ 518 w 928"/>
                  <a:gd name="T57" fmla="*/ 259 h 285"/>
                  <a:gd name="T58" fmla="*/ 539 w 928"/>
                  <a:gd name="T59" fmla="*/ 233 h 285"/>
                  <a:gd name="T60" fmla="*/ 554 w 928"/>
                  <a:gd name="T61" fmla="*/ 208 h 285"/>
                  <a:gd name="T62" fmla="*/ 575 w 928"/>
                  <a:gd name="T63" fmla="*/ 197 h 285"/>
                  <a:gd name="T64" fmla="*/ 591 w 928"/>
                  <a:gd name="T65" fmla="*/ 187 h 285"/>
                  <a:gd name="T66" fmla="*/ 611 w 928"/>
                  <a:gd name="T67" fmla="*/ 176 h 285"/>
                  <a:gd name="T68" fmla="*/ 627 w 928"/>
                  <a:gd name="T69" fmla="*/ 166 h 285"/>
                  <a:gd name="T70" fmla="*/ 648 w 928"/>
                  <a:gd name="T71" fmla="*/ 151 h 285"/>
                  <a:gd name="T72" fmla="*/ 669 w 928"/>
                  <a:gd name="T73" fmla="*/ 151 h 285"/>
                  <a:gd name="T74" fmla="*/ 684 w 928"/>
                  <a:gd name="T75" fmla="*/ 151 h 285"/>
                  <a:gd name="T76" fmla="*/ 705 w 928"/>
                  <a:gd name="T77" fmla="*/ 161 h 285"/>
                  <a:gd name="T78" fmla="*/ 720 w 928"/>
                  <a:gd name="T79" fmla="*/ 156 h 285"/>
                  <a:gd name="T80" fmla="*/ 741 w 928"/>
                  <a:gd name="T81" fmla="*/ 151 h 285"/>
                  <a:gd name="T82" fmla="*/ 757 w 928"/>
                  <a:gd name="T83" fmla="*/ 151 h 285"/>
                  <a:gd name="T84" fmla="*/ 777 w 928"/>
                  <a:gd name="T85" fmla="*/ 145 h 285"/>
                  <a:gd name="T86" fmla="*/ 798 w 928"/>
                  <a:gd name="T87" fmla="*/ 151 h 285"/>
                  <a:gd name="T88" fmla="*/ 814 w 928"/>
                  <a:gd name="T89" fmla="*/ 156 h 285"/>
                  <a:gd name="T90" fmla="*/ 834 w 928"/>
                  <a:gd name="T91" fmla="*/ 156 h 285"/>
                  <a:gd name="T92" fmla="*/ 850 w 928"/>
                  <a:gd name="T93" fmla="*/ 156 h 285"/>
                  <a:gd name="T94" fmla="*/ 871 w 928"/>
                  <a:gd name="T95" fmla="*/ 161 h 285"/>
                  <a:gd name="T96" fmla="*/ 886 w 928"/>
                  <a:gd name="T97" fmla="*/ 161 h 285"/>
                  <a:gd name="T98" fmla="*/ 907 w 928"/>
                  <a:gd name="T99" fmla="*/ 156 h 285"/>
                  <a:gd name="T100" fmla="*/ 928 w 928"/>
                  <a:gd name="T101" fmla="*/ 15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85">
                    <a:moveTo>
                      <a:pt x="0" y="140"/>
                    </a:moveTo>
                    <a:lnTo>
                      <a:pt x="21" y="140"/>
                    </a:lnTo>
                    <a:lnTo>
                      <a:pt x="36" y="140"/>
                    </a:lnTo>
                    <a:lnTo>
                      <a:pt x="57" y="140"/>
                    </a:lnTo>
                    <a:lnTo>
                      <a:pt x="72" y="145"/>
                    </a:lnTo>
                    <a:lnTo>
                      <a:pt x="93" y="140"/>
                    </a:lnTo>
                    <a:lnTo>
                      <a:pt x="109" y="145"/>
                    </a:lnTo>
                    <a:lnTo>
                      <a:pt x="129" y="145"/>
                    </a:lnTo>
                    <a:lnTo>
                      <a:pt x="150" y="145"/>
                    </a:lnTo>
                    <a:lnTo>
                      <a:pt x="166" y="145"/>
                    </a:lnTo>
                    <a:lnTo>
                      <a:pt x="186" y="151"/>
                    </a:lnTo>
                    <a:lnTo>
                      <a:pt x="202" y="156"/>
                    </a:lnTo>
                    <a:lnTo>
                      <a:pt x="223" y="161"/>
                    </a:lnTo>
                    <a:lnTo>
                      <a:pt x="238" y="156"/>
                    </a:lnTo>
                    <a:lnTo>
                      <a:pt x="259" y="151"/>
                    </a:lnTo>
                    <a:lnTo>
                      <a:pt x="280" y="140"/>
                    </a:lnTo>
                    <a:lnTo>
                      <a:pt x="295" y="125"/>
                    </a:lnTo>
                    <a:lnTo>
                      <a:pt x="316" y="114"/>
                    </a:lnTo>
                    <a:lnTo>
                      <a:pt x="332" y="83"/>
                    </a:lnTo>
                    <a:lnTo>
                      <a:pt x="352" y="52"/>
                    </a:lnTo>
                    <a:lnTo>
                      <a:pt x="368" y="11"/>
                    </a:lnTo>
                    <a:lnTo>
                      <a:pt x="389" y="0"/>
                    </a:lnTo>
                    <a:lnTo>
                      <a:pt x="409" y="37"/>
                    </a:lnTo>
                    <a:lnTo>
                      <a:pt x="425" y="114"/>
                    </a:lnTo>
                    <a:lnTo>
                      <a:pt x="446" y="197"/>
                    </a:lnTo>
                    <a:lnTo>
                      <a:pt x="461" y="259"/>
                    </a:lnTo>
                    <a:lnTo>
                      <a:pt x="482" y="285"/>
                    </a:lnTo>
                    <a:lnTo>
                      <a:pt x="497" y="275"/>
                    </a:lnTo>
                    <a:lnTo>
                      <a:pt x="518" y="259"/>
                    </a:lnTo>
                    <a:lnTo>
                      <a:pt x="539" y="233"/>
                    </a:lnTo>
                    <a:lnTo>
                      <a:pt x="554" y="208"/>
                    </a:lnTo>
                    <a:lnTo>
                      <a:pt x="575" y="197"/>
                    </a:lnTo>
                    <a:lnTo>
                      <a:pt x="591" y="187"/>
                    </a:lnTo>
                    <a:lnTo>
                      <a:pt x="611" y="176"/>
                    </a:lnTo>
                    <a:lnTo>
                      <a:pt x="627" y="166"/>
                    </a:lnTo>
                    <a:lnTo>
                      <a:pt x="648" y="151"/>
                    </a:lnTo>
                    <a:lnTo>
                      <a:pt x="669" y="151"/>
                    </a:lnTo>
                    <a:lnTo>
                      <a:pt x="684" y="151"/>
                    </a:lnTo>
                    <a:lnTo>
                      <a:pt x="705" y="161"/>
                    </a:lnTo>
                    <a:lnTo>
                      <a:pt x="720" y="156"/>
                    </a:lnTo>
                    <a:lnTo>
                      <a:pt x="741" y="151"/>
                    </a:lnTo>
                    <a:lnTo>
                      <a:pt x="757" y="151"/>
                    </a:lnTo>
                    <a:lnTo>
                      <a:pt x="777" y="145"/>
                    </a:lnTo>
                    <a:lnTo>
                      <a:pt x="798" y="151"/>
                    </a:lnTo>
                    <a:lnTo>
                      <a:pt x="814" y="156"/>
                    </a:lnTo>
                    <a:lnTo>
                      <a:pt x="834" y="156"/>
                    </a:lnTo>
                    <a:lnTo>
                      <a:pt x="850" y="156"/>
                    </a:lnTo>
                    <a:lnTo>
                      <a:pt x="871" y="161"/>
                    </a:lnTo>
                    <a:lnTo>
                      <a:pt x="886" y="161"/>
                    </a:lnTo>
                    <a:lnTo>
                      <a:pt x="907" y="156"/>
                    </a:lnTo>
                    <a:lnTo>
                      <a:pt x="928" y="15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8" name="Freeform 380"/>
              <p:cNvSpPr>
                <a:spLocks/>
              </p:cNvSpPr>
              <p:nvPr/>
            </p:nvSpPr>
            <p:spPr bwMode="auto">
              <a:xfrm flipH="1">
                <a:off x="4036" y="2586"/>
                <a:ext cx="220" cy="104"/>
              </a:xfrm>
              <a:custGeom>
                <a:avLst/>
                <a:gdLst>
                  <a:gd name="T0" fmla="*/ 0 w 928"/>
                  <a:gd name="T1" fmla="*/ 155 h 311"/>
                  <a:gd name="T2" fmla="*/ 21 w 928"/>
                  <a:gd name="T3" fmla="*/ 155 h 311"/>
                  <a:gd name="T4" fmla="*/ 36 w 928"/>
                  <a:gd name="T5" fmla="*/ 150 h 311"/>
                  <a:gd name="T6" fmla="*/ 57 w 928"/>
                  <a:gd name="T7" fmla="*/ 150 h 311"/>
                  <a:gd name="T8" fmla="*/ 72 w 928"/>
                  <a:gd name="T9" fmla="*/ 155 h 311"/>
                  <a:gd name="T10" fmla="*/ 93 w 928"/>
                  <a:gd name="T11" fmla="*/ 155 h 311"/>
                  <a:gd name="T12" fmla="*/ 109 w 928"/>
                  <a:gd name="T13" fmla="*/ 161 h 311"/>
                  <a:gd name="T14" fmla="*/ 129 w 928"/>
                  <a:gd name="T15" fmla="*/ 166 h 311"/>
                  <a:gd name="T16" fmla="*/ 150 w 928"/>
                  <a:gd name="T17" fmla="*/ 171 h 311"/>
                  <a:gd name="T18" fmla="*/ 166 w 928"/>
                  <a:gd name="T19" fmla="*/ 166 h 311"/>
                  <a:gd name="T20" fmla="*/ 186 w 928"/>
                  <a:gd name="T21" fmla="*/ 166 h 311"/>
                  <a:gd name="T22" fmla="*/ 202 w 928"/>
                  <a:gd name="T23" fmla="*/ 161 h 311"/>
                  <a:gd name="T24" fmla="*/ 223 w 928"/>
                  <a:gd name="T25" fmla="*/ 155 h 311"/>
                  <a:gd name="T26" fmla="*/ 238 w 928"/>
                  <a:gd name="T27" fmla="*/ 150 h 311"/>
                  <a:gd name="T28" fmla="*/ 259 w 928"/>
                  <a:gd name="T29" fmla="*/ 140 h 311"/>
                  <a:gd name="T30" fmla="*/ 280 w 928"/>
                  <a:gd name="T31" fmla="*/ 114 h 311"/>
                  <a:gd name="T32" fmla="*/ 295 w 928"/>
                  <a:gd name="T33" fmla="*/ 78 h 311"/>
                  <a:gd name="T34" fmla="*/ 316 w 928"/>
                  <a:gd name="T35" fmla="*/ 26 h 311"/>
                  <a:gd name="T36" fmla="*/ 332 w 928"/>
                  <a:gd name="T37" fmla="*/ 0 h 311"/>
                  <a:gd name="T38" fmla="*/ 352 w 928"/>
                  <a:gd name="T39" fmla="*/ 16 h 311"/>
                  <a:gd name="T40" fmla="*/ 368 w 928"/>
                  <a:gd name="T41" fmla="*/ 88 h 311"/>
                  <a:gd name="T42" fmla="*/ 389 w 928"/>
                  <a:gd name="T43" fmla="*/ 192 h 311"/>
                  <a:gd name="T44" fmla="*/ 409 w 928"/>
                  <a:gd name="T45" fmla="*/ 280 h 311"/>
                  <a:gd name="T46" fmla="*/ 425 w 928"/>
                  <a:gd name="T47" fmla="*/ 311 h 311"/>
                  <a:gd name="T48" fmla="*/ 446 w 928"/>
                  <a:gd name="T49" fmla="*/ 306 h 311"/>
                  <a:gd name="T50" fmla="*/ 461 w 928"/>
                  <a:gd name="T51" fmla="*/ 270 h 311"/>
                  <a:gd name="T52" fmla="*/ 482 w 928"/>
                  <a:gd name="T53" fmla="*/ 238 h 311"/>
                  <a:gd name="T54" fmla="*/ 497 w 928"/>
                  <a:gd name="T55" fmla="*/ 223 h 311"/>
                  <a:gd name="T56" fmla="*/ 518 w 928"/>
                  <a:gd name="T57" fmla="*/ 207 h 311"/>
                  <a:gd name="T58" fmla="*/ 539 w 928"/>
                  <a:gd name="T59" fmla="*/ 197 h 311"/>
                  <a:gd name="T60" fmla="*/ 554 w 928"/>
                  <a:gd name="T61" fmla="*/ 192 h 311"/>
                  <a:gd name="T62" fmla="*/ 575 w 928"/>
                  <a:gd name="T63" fmla="*/ 187 h 311"/>
                  <a:gd name="T64" fmla="*/ 591 w 928"/>
                  <a:gd name="T65" fmla="*/ 181 h 311"/>
                  <a:gd name="T66" fmla="*/ 611 w 928"/>
                  <a:gd name="T67" fmla="*/ 176 h 311"/>
                  <a:gd name="T68" fmla="*/ 627 w 928"/>
                  <a:gd name="T69" fmla="*/ 171 h 311"/>
                  <a:gd name="T70" fmla="*/ 648 w 928"/>
                  <a:gd name="T71" fmla="*/ 161 h 311"/>
                  <a:gd name="T72" fmla="*/ 669 w 928"/>
                  <a:gd name="T73" fmla="*/ 155 h 311"/>
                  <a:gd name="T74" fmla="*/ 684 w 928"/>
                  <a:gd name="T75" fmla="*/ 155 h 311"/>
                  <a:gd name="T76" fmla="*/ 705 w 928"/>
                  <a:gd name="T77" fmla="*/ 155 h 311"/>
                  <a:gd name="T78" fmla="*/ 720 w 928"/>
                  <a:gd name="T79" fmla="*/ 155 h 311"/>
                  <a:gd name="T80" fmla="*/ 741 w 928"/>
                  <a:gd name="T81" fmla="*/ 161 h 311"/>
                  <a:gd name="T82" fmla="*/ 757 w 928"/>
                  <a:gd name="T83" fmla="*/ 161 h 311"/>
                  <a:gd name="T84" fmla="*/ 777 w 928"/>
                  <a:gd name="T85" fmla="*/ 166 h 311"/>
                  <a:gd name="T86" fmla="*/ 798 w 928"/>
                  <a:gd name="T87" fmla="*/ 166 h 311"/>
                  <a:gd name="T88" fmla="*/ 814 w 928"/>
                  <a:gd name="T89" fmla="*/ 166 h 311"/>
                  <a:gd name="T90" fmla="*/ 834 w 928"/>
                  <a:gd name="T91" fmla="*/ 166 h 311"/>
                  <a:gd name="T92" fmla="*/ 850 w 928"/>
                  <a:gd name="T93" fmla="*/ 166 h 311"/>
                  <a:gd name="T94" fmla="*/ 871 w 928"/>
                  <a:gd name="T95" fmla="*/ 166 h 311"/>
                  <a:gd name="T96" fmla="*/ 886 w 928"/>
                  <a:gd name="T97" fmla="*/ 166 h 311"/>
                  <a:gd name="T98" fmla="*/ 907 w 928"/>
                  <a:gd name="T99" fmla="*/ 166 h 311"/>
                  <a:gd name="T100" fmla="*/ 928 w 928"/>
                  <a:gd name="T101" fmla="*/ 15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1">
                    <a:moveTo>
                      <a:pt x="0" y="155"/>
                    </a:moveTo>
                    <a:lnTo>
                      <a:pt x="21" y="155"/>
                    </a:lnTo>
                    <a:lnTo>
                      <a:pt x="36" y="150"/>
                    </a:lnTo>
                    <a:lnTo>
                      <a:pt x="57" y="150"/>
                    </a:lnTo>
                    <a:lnTo>
                      <a:pt x="72" y="155"/>
                    </a:lnTo>
                    <a:lnTo>
                      <a:pt x="93" y="155"/>
                    </a:lnTo>
                    <a:lnTo>
                      <a:pt x="109" y="161"/>
                    </a:lnTo>
                    <a:lnTo>
                      <a:pt x="129" y="166"/>
                    </a:lnTo>
                    <a:lnTo>
                      <a:pt x="150" y="171"/>
                    </a:lnTo>
                    <a:lnTo>
                      <a:pt x="166" y="166"/>
                    </a:lnTo>
                    <a:lnTo>
                      <a:pt x="186" y="166"/>
                    </a:lnTo>
                    <a:lnTo>
                      <a:pt x="202" y="161"/>
                    </a:lnTo>
                    <a:lnTo>
                      <a:pt x="223" y="155"/>
                    </a:lnTo>
                    <a:lnTo>
                      <a:pt x="238" y="150"/>
                    </a:lnTo>
                    <a:lnTo>
                      <a:pt x="259" y="140"/>
                    </a:lnTo>
                    <a:lnTo>
                      <a:pt x="280" y="114"/>
                    </a:lnTo>
                    <a:lnTo>
                      <a:pt x="295" y="78"/>
                    </a:lnTo>
                    <a:lnTo>
                      <a:pt x="316" y="26"/>
                    </a:lnTo>
                    <a:lnTo>
                      <a:pt x="332" y="0"/>
                    </a:lnTo>
                    <a:lnTo>
                      <a:pt x="352" y="16"/>
                    </a:lnTo>
                    <a:lnTo>
                      <a:pt x="368" y="88"/>
                    </a:lnTo>
                    <a:lnTo>
                      <a:pt x="389" y="192"/>
                    </a:lnTo>
                    <a:lnTo>
                      <a:pt x="409" y="280"/>
                    </a:lnTo>
                    <a:lnTo>
                      <a:pt x="425" y="311"/>
                    </a:lnTo>
                    <a:lnTo>
                      <a:pt x="446" y="306"/>
                    </a:lnTo>
                    <a:lnTo>
                      <a:pt x="461" y="270"/>
                    </a:lnTo>
                    <a:lnTo>
                      <a:pt x="482" y="238"/>
                    </a:lnTo>
                    <a:lnTo>
                      <a:pt x="497" y="223"/>
                    </a:lnTo>
                    <a:lnTo>
                      <a:pt x="518" y="207"/>
                    </a:lnTo>
                    <a:lnTo>
                      <a:pt x="539" y="197"/>
                    </a:lnTo>
                    <a:lnTo>
                      <a:pt x="554" y="192"/>
                    </a:lnTo>
                    <a:lnTo>
                      <a:pt x="575" y="187"/>
                    </a:lnTo>
                    <a:lnTo>
                      <a:pt x="591" y="181"/>
                    </a:lnTo>
                    <a:lnTo>
                      <a:pt x="611" y="176"/>
                    </a:lnTo>
                    <a:lnTo>
                      <a:pt x="627" y="171"/>
                    </a:lnTo>
                    <a:lnTo>
                      <a:pt x="648" y="161"/>
                    </a:lnTo>
                    <a:lnTo>
                      <a:pt x="669" y="155"/>
                    </a:lnTo>
                    <a:lnTo>
                      <a:pt x="684" y="155"/>
                    </a:lnTo>
                    <a:lnTo>
                      <a:pt x="705" y="155"/>
                    </a:lnTo>
                    <a:lnTo>
                      <a:pt x="720" y="155"/>
                    </a:lnTo>
                    <a:lnTo>
                      <a:pt x="741" y="161"/>
                    </a:lnTo>
                    <a:lnTo>
                      <a:pt x="757" y="161"/>
                    </a:lnTo>
                    <a:lnTo>
                      <a:pt x="777" y="166"/>
                    </a:lnTo>
                    <a:lnTo>
                      <a:pt x="798" y="166"/>
                    </a:lnTo>
                    <a:lnTo>
                      <a:pt x="814" y="166"/>
                    </a:lnTo>
                    <a:lnTo>
                      <a:pt x="834" y="166"/>
                    </a:lnTo>
                    <a:lnTo>
                      <a:pt x="850" y="166"/>
                    </a:lnTo>
                    <a:lnTo>
                      <a:pt x="871" y="166"/>
                    </a:lnTo>
                    <a:lnTo>
                      <a:pt x="886" y="166"/>
                    </a:lnTo>
                    <a:lnTo>
                      <a:pt x="907" y="166"/>
                    </a:lnTo>
                    <a:lnTo>
                      <a:pt x="928" y="15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89" name="Freeform 381"/>
              <p:cNvSpPr>
                <a:spLocks/>
              </p:cNvSpPr>
              <p:nvPr/>
            </p:nvSpPr>
            <p:spPr bwMode="auto">
              <a:xfrm flipH="1">
                <a:off x="4036" y="2586"/>
                <a:ext cx="220" cy="104"/>
              </a:xfrm>
              <a:custGeom>
                <a:avLst/>
                <a:gdLst>
                  <a:gd name="T0" fmla="*/ 0 w 928"/>
                  <a:gd name="T1" fmla="*/ 155 h 311"/>
                  <a:gd name="T2" fmla="*/ 21 w 928"/>
                  <a:gd name="T3" fmla="*/ 155 h 311"/>
                  <a:gd name="T4" fmla="*/ 36 w 928"/>
                  <a:gd name="T5" fmla="*/ 150 h 311"/>
                  <a:gd name="T6" fmla="*/ 57 w 928"/>
                  <a:gd name="T7" fmla="*/ 150 h 311"/>
                  <a:gd name="T8" fmla="*/ 72 w 928"/>
                  <a:gd name="T9" fmla="*/ 155 h 311"/>
                  <a:gd name="T10" fmla="*/ 93 w 928"/>
                  <a:gd name="T11" fmla="*/ 155 h 311"/>
                  <a:gd name="T12" fmla="*/ 109 w 928"/>
                  <a:gd name="T13" fmla="*/ 161 h 311"/>
                  <a:gd name="T14" fmla="*/ 129 w 928"/>
                  <a:gd name="T15" fmla="*/ 166 h 311"/>
                  <a:gd name="T16" fmla="*/ 150 w 928"/>
                  <a:gd name="T17" fmla="*/ 171 h 311"/>
                  <a:gd name="T18" fmla="*/ 166 w 928"/>
                  <a:gd name="T19" fmla="*/ 166 h 311"/>
                  <a:gd name="T20" fmla="*/ 186 w 928"/>
                  <a:gd name="T21" fmla="*/ 166 h 311"/>
                  <a:gd name="T22" fmla="*/ 202 w 928"/>
                  <a:gd name="T23" fmla="*/ 161 h 311"/>
                  <a:gd name="T24" fmla="*/ 223 w 928"/>
                  <a:gd name="T25" fmla="*/ 155 h 311"/>
                  <a:gd name="T26" fmla="*/ 238 w 928"/>
                  <a:gd name="T27" fmla="*/ 150 h 311"/>
                  <a:gd name="T28" fmla="*/ 259 w 928"/>
                  <a:gd name="T29" fmla="*/ 140 h 311"/>
                  <a:gd name="T30" fmla="*/ 280 w 928"/>
                  <a:gd name="T31" fmla="*/ 114 h 311"/>
                  <a:gd name="T32" fmla="*/ 295 w 928"/>
                  <a:gd name="T33" fmla="*/ 78 h 311"/>
                  <a:gd name="T34" fmla="*/ 316 w 928"/>
                  <a:gd name="T35" fmla="*/ 26 h 311"/>
                  <a:gd name="T36" fmla="*/ 332 w 928"/>
                  <a:gd name="T37" fmla="*/ 0 h 311"/>
                  <a:gd name="T38" fmla="*/ 352 w 928"/>
                  <a:gd name="T39" fmla="*/ 16 h 311"/>
                  <a:gd name="T40" fmla="*/ 368 w 928"/>
                  <a:gd name="T41" fmla="*/ 88 h 311"/>
                  <a:gd name="T42" fmla="*/ 389 w 928"/>
                  <a:gd name="T43" fmla="*/ 192 h 311"/>
                  <a:gd name="T44" fmla="*/ 409 w 928"/>
                  <a:gd name="T45" fmla="*/ 280 h 311"/>
                  <a:gd name="T46" fmla="*/ 425 w 928"/>
                  <a:gd name="T47" fmla="*/ 311 h 311"/>
                  <a:gd name="T48" fmla="*/ 446 w 928"/>
                  <a:gd name="T49" fmla="*/ 306 h 311"/>
                  <a:gd name="T50" fmla="*/ 461 w 928"/>
                  <a:gd name="T51" fmla="*/ 270 h 311"/>
                  <a:gd name="T52" fmla="*/ 482 w 928"/>
                  <a:gd name="T53" fmla="*/ 238 h 311"/>
                  <a:gd name="T54" fmla="*/ 497 w 928"/>
                  <a:gd name="T55" fmla="*/ 223 h 311"/>
                  <a:gd name="T56" fmla="*/ 518 w 928"/>
                  <a:gd name="T57" fmla="*/ 207 h 311"/>
                  <a:gd name="T58" fmla="*/ 539 w 928"/>
                  <a:gd name="T59" fmla="*/ 197 h 311"/>
                  <a:gd name="T60" fmla="*/ 554 w 928"/>
                  <a:gd name="T61" fmla="*/ 192 h 311"/>
                  <a:gd name="T62" fmla="*/ 575 w 928"/>
                  <a:gd name="T63" fmla="*/ 187 h 311"/>
                  <a:gd name="T64" fmla="*/ 591 w 928"/>
                  <a:gd name="T65" fmla="*/ 181 h 311"/>
                  <a:gd name="T66" fmla="*/ 611 w 928"/>
                  <a:gd name="T67" fmla="*/ 176 h 311"/>
                  <a:gd name="T68" fmla="*/ 627 w 928"/>
                  <a:gd name="T69" fmla="*/ 171 h 311"/>
                  <a:gd name="T70" fmla="*/ 648 w 928"/>
                  <a:gd name="T71" fmla="*/ 161 h 311"/>
                  <a:gd name="T72" fmla="*/ 669 w 928"/>
                  <a:gd name="T73" fmla="*/ 155 h 311"/>
                  <a:gd name="T74" fmla="*/ 684 w 928"/>
                  <a:gd name="T75" fmla="*/ 155 h 311"/>
                  <a:gd name="T76" fmla="*/ 705 w 928"/>
                  <a:gd name="T77" fmla="*/ 155 h 311"/>
                  <a:gd name="T78" fmla="*/ 720 w 928"/>
                  <a:gd name="T79" fmla="*/ 155 h 311"/>
                  <a:gd name="T80" fmla="*/ 741 w 928"/>
                  <a:gd name="T81" fmla="*/ 161 h 311"/>
                  <a:gd name="T82" fmla="*/ 757 w 928"/>
                  <a:gd name="T83" fmla="*/ 161 h 311"/>
                  <a:gd name="T84" fmla="*/ 777 w 928"/>
                  <a:gd name="T85" fmla="*/ 166 h 311"/>
                  <a:gd name="T86" fmla="*/ 798 w 928"/>
                  <a:gd name="T87" fmla="*/ 166 h 311"/>
                  <a:gd name="T88" fmla="*/ 814 w 928"/>
                  <a:gd name="T89" fmla="*/ 166 h 311"/>
                  <a:gd name="T90" fmla="*/ 834 w 928"/>
                  <a:gd name="T91" fmla="*/ 166 h 311"/>
                  <a:gd name="T92" fmla="*/ 850 w 928"/>
                  <a:gd name="T93" fmla="*/ 166 h 311"/>
                  <a:gd name="T94" fmla="*/ 871 w 928"/>
                  <a:gd name="T95" fmla="*/ 166 h 311"/>
                  <a:gd name="T96" fmla="*/ 886 w 928"/>
                  <a:gd name="T97" fmla="*/ 166 h 311"/>
                  <a:gd name="T98" fmla="*/ 907 w 928"/>
                  <a:gd name="T99" fmla="*/ 166 h 311"/>
                  <a:gd name="T100" fmla="*/ 928 w 928"/>
                  <a:gd name="T101" fmla="*/ 15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1">
                    <a:moveTo>
                      <a:pt x="0" y="155"/>
                    </a:moveTo>
                    <a:lnTo>
                      <a:pt x="21" y="155"/>
                    </a:lnTo>
                    <a:lnTo>
                      <a:pt x="36" y="150"/>
                    </a:lnTo>
                    <a:lnTo>
                      <a:pt x="57" y="150"/>
                    </a:lnTo>
                    <a:lnTo>
                      <a:pt x="72" y="155"/>
                    </a:lnTo>
                    <a:lnTo>
                      <a:pt x="93" y="155"/>
                    </a:lnTo>
                    <a:lnTo>
                      <a:pt x="109" y="161"/>
                    </a:lnTo>
                    <a:lnTo>
                      <a:pt x="129" y="166"/>
                    </a:lnTo>
                    <a:lnTo>
                      <a:pt x="150" y="171"/>
                    </a:lnTo>
                    <a:lnTo>
                      <a:pt x="166" y="166"/>
                    </a:lnTo>
                    <a:lnTo>
                      <a:pt x="186" y="166"/>
                    </a:lnTo>
                    <a:lnTo>
                      <a:pt x="202" y="161"/>
                    </a:lnTo>
                    <a:lnTo>
                      <a:pt x="223" y="155"/>
                    </a:lnTo>
                    <a:lnTo>
                      <a:pt x="238" y="150"/>
                    </a:lnTo>
                    <a:lnTo>
                      <a:pt x="259" y="140"/>
                    </a:lnTo>
                    <a:lnTo>
                      <a:pt x="280" y="114"/>
                    </a:lnTo>
                    <a:lnTo>
                      <a:pt x="295" y="78"/>
                    </a:lnTo>
                    <a:lnTo>
                      <a:pt x="316" y="26"/>
                    </a:lnTo>
                    <a:lnTo>
                      <a:pt x="332" y="0"/>
                    </a:lnTo>
                    <a:lnTo>
                      <a:pt x="352" y="16"/>
                    </a:lnTo>
                    <a:lnTo>
                      <a:pt x="368" y="88"/>
                    </a:lnTo>
                    <a:lnTo>
                      <a:pt x="389" y="192"/>
                    </a:lnTo>
                    <a:lnTo>
                      <a:pt x="409" y="280"/>
                    </a:lnTo>
                    <a:lnTo>
                      <a:pt x="425" y="311"/>
                    </a:lnTo>
                    <a:lnTo>
                      <a:pt x="446" y="306"/>
                    </a:lnTo>
                    <a:lnTo>
                      <a:pt x="461" y="270"/>
                    </a:lnTo>
                    <a:lnTo>
                      <a:pt x="482" y="238"/>
                    </a:lnTo>
                    <a:lnTo>
                      <a:pt x="497" y="223"/>
                    </a:lnTo>
                    <a:lnTo>
                      <a:pt x="518" y="207"/>
                    </a:lnTo>
                    <a:lnTo>
                      <a:pt x="539" y="197"/>
                    </a:lnTo>
                    <a:lnTo>
                      <a:pt x="554" y="192"/>
                    </a:lnTo>
                    <a:lnTo>
                      <a:pt x="575" y="187"/>
                    </a:lnTo>
                    <a:lnTo>
                      <a:pt x="591" y="181"/>
                    </a:lnTo>
                    <a:lnTo>
                      <a:pt x="611" y="176"/>
                    </a:lnTo>
                    <a:lnTo>
                      <a:pt x="627" y="171"/>
                    </a:lnTo>
                    <a:lnTo>
                      <a:pt x="648" y="161"/>
                    </a:lnTo>
                    <a:lnTo>
                      <a:pt x="669" y="155"/>
                    </a:lnTo>
                    <a:lnTo>
                      <a:pt x="684" y="155"/>
                    </a:lnTo>
                    <a:lnTo>
                      <a:pt x="705" y="155"/>
                    </a:lnTo>
                    <a:lnTo>
                      <a:pt x="720" y="155"/>
                    </a:lnTo>
                    <a:lnTo>
                      <a:pt x="741" y="161"/>
                    </a:lnTo>
                    <a:lnTo>
                      <a:pt x="757" y="161"/>
                    </a:lnTo>
                    <a:lnTo>
                      <a:pt x="777" y="166"/>
                    </a:lnTo>
                    <a:lnTo>
                      <a:pt x="798" y="166"/>
                    </a:lnTo>
                    <a:lnTo>
                      <a:pt x="814" y="166"/>
                    </a:lnTo>
                    <a:lnTo>
                      <a:pt x="834" y="166"/>
                    </a:lnTo>
                    <a:lnTo>
                      <a:pt x="850" y="166"/>
                    </a:lnTo>
                    <a:lnTo>
                      <a:pt x="871" y="166"/>
                    </a:lnTo>
                    <a:lnTo>
                      <a:pt x="886" y="166"/>
                    </a:lnTo>
                    <a:lnTo>
                      <a:pt x="907" y="166"/>
                    </a:lnTo>
                    <a:lnTo>
                      <a:pt x="928" y="15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0" name="Freeform 382"/>
              <p:cNvSpPr>
                <a:spLocks/>
              </p:cNvSpPr>
              <p:nvPr/>
            </p:nvSpPr>
            <p:spPr bwMode="auto">
              <a:xfrm flipH="1">
                <a:off x="4036" y="2513"/>
                <a:ext cx="220" cy="77"/>
              </a:xfrm>
              <a:custGeom>
                <a:avLst/>
                <a:gdLst>
                  <a:gd name="T0" fmla="*/ 0 w 928"/>
                  <a:gd name="T1" fmla="*/ 99 h 228"/>
                  <a:gd name="T2" fmla="*/ 21 w 928"/>
                  <a:gd name="T3" fmla="*/ 99 h 228"/>
                  <a:gd name="T4" fmla="*/ 36 w 928"/>
                  <a:gd name="T5" fmla="*/ 99 h 228"/>
                  <a:gd name="T6" fmla="*/ 57 w 928"/>
                  <a:gd name="T7" fmla="*/ 109 h 228"/>
                  <a:gd name="T8" fmla="*/ 72 w 928"/>
                  <a:gd name="T9" fmla="*/ 99 h 228"/>
                  <a:gd name="T10" fmla="*/ 93 w 928"/>
                  <a:gd name="T11" fmla="*/ 94 h 228"/>
                  <a:gd name="T12" fmla="*/ 109 w 928"/>
                  <a:gd name="T13" fmla="*/ 99 h 228"/>
                  <a:gd name="T14" fmla="*/ 129 w 928"/>
                  <a:gd name="T15" fmla="*/ 94 h 228"/>
                  <a:gd name="T16" fmla="*/ 150 w 928"/>
                  <a:gd name="T17" fmla="*/ 94 h 228"/>
                  <a:gd name="T18" fmla="*/ 166 w 928"/>
                  <a:gd name="T19" fmla="*/ 99 h 228"/>
                  <a:gd name="T20" fmla="*/ 186 w 928"/>
                  <a:gd name="T21" fmla="*/ 99 h 228"/>
                  <a:gd name="T22" fmla="*/ 202 w 928"/>
                  <a:gd name="T23" fmla="*/ 104 h 228"/>
                  <a:gd name="T24" fmla="*/ 223 w 928"/>
                  <a:gd name="T25" fmla="*/ 94 h 228"/>
                  <a:gd name="T26" fmla="*/ 238 w 928"/>
                  <a:gd name="T27" fmla="*/ 73 h 228"/>
                  <a:gd name="T28" fmla="*/ 259 w 928"/>
                  <a:gd name="T29" fmla="*/ 42 h 228"/>
                  <a:gd name="T30" fmla="*/ 280 w 928"/>
                  <a:gd name="T31" fmla="*/ 11 h 228"/>
                  <a:gd name="T32" fmla="*/ 295 w 928"/>
                  <a:gd name="T33" fmla="*/ 0 h 228"/>
                  <a:gd name="T34" fmla="*/ 316 w 928"/>
                  <a:gd name="T35" fmla="*/ 16 h 228"/>
                  <a:gd name="T36" fmla="*/ 332 w 928"/>
                  <a:gd name="T37" fmla="*/ 78 h 228"/>
                  <a:gd name="T38" fmla="*/ 352 w 928"/>
                  <a:gd name="T39" fmla="*/ 156 h 228"/>
                  <a:gd name="T40" fmla="*/ 368 w 928"/>
                  <a:gd name="T41" fmla="*/ 213 h 228"/>
                  <a:gd name="T42" fmla="*/ 389 w 928"/>
                  <a:gd name="T43" fmla="*/ 228 h 228"/>
                  <a:gd name="T44" fmla="*/ 409 w 928"/>
                  <a:gd name="T45" fmla="*/ 208 h 228"/>
                  <a:gd name="T46" fmla="*/ 425 w 928"/>
                  <a:gd name="T47" fmla="*/ 182 h 228"/>
                  <a:gd name="T48" fmla="*/ 446 w 928"/>
                  <a:gd name="T49" fmla="*/ 156 h 228"/>
                  <a:gd name="T50" fmla="*/ 461 w 928"/>
                  <a:gd name="T51" fmla="*/ 145 h 228"/>
                  <a:gd name="T52" fmla="*/ 482 w 928"/>
                  <a:gd name="T53" fmla="*/ 135 h 228"/>
                  <a:gd name="T54" fmla="*/ 497 w 928"/>
                  <a:gd name="T55" fmla="*/ 140 h 228"/>
                  <a:gd name="T56" fmla="*/ 518 w 928"/>
                  <a:gd name="T57" fmla="*/ 145 h 228"/>
                  <a:gd name="T58" fmla="*/ 539 w 928"/>
                  <a:gd name="T59" fmla="*/ 140 h 228"/>
                  <a:gd name="T60" fmla="*/ 554 w 928"/>
                  <a:gd name="T61" fmla="*/ 135 h 228"/>
                  <a:gd name="T62" fmla="*/ 575 w 928"/>
                  <a:gd name="T63" fmla="*/ 130 h 228"/>
                  <a:gd name="T64" fmla="*/ 591 w 928"/>
                  <a:gd name="T65" fmla="*/ 114 h 228"/>
                  <a:gd name="T66" fmla="*/ 611 w 928"/>
                  <a:gd name="T67" fmla="*/ 104 h 228"/>
                  <a:gd name="T68" fmla="*/ 627 w 928"/>
                  <a:gd name="T69" fmla="*/ 94 h 228"/>
                  <a:gd name="T70" fmla="*/ 648 w 928"/>
                  <a:gd name="T71" fmla="*/ 88 h 228"/>
                  <a:gd name="T72" fmla="*/ 669 w 928"/>
                  <a:gd name="T73" fmla="*/ 94 h 228"/>
                  <a:gd name="T74" fmla="*/ 684 w 928"/>
                  <a:gd name="T75" fmla="*/ 104 h 228"/>
                  <a:gd name="T76" fmla="*/ 705 w 928"/>
                  <a:gd name="T77" fmla="*/ 114 h 228"/>
                  <a:gd name="T78" fmla="*/ 720 w 928"/>
                  <a:gd name="T79" fmla="*/ 114 h 228"/>
                  <a:gd name="T80" fmla="*/ 741 w 928"/>
                  <a:gd name="T81" fmla="*/ 114 h 228"/>
                  <a:gd name="T82" fmla="*/ 757 w 928"/>
                  <a:gd name="T83" fmla="*/ 114 h 228"/>
                  <a:gd name="T84" fmla="*/ 777 w 928"/>
                  <a:gd name="T85" fmla="*/ 114 h 228"/>
                  <a:gd name="T86" fmla="*/ 798 w 928"/>
                  <a:gd name="T87" fmla="*/ 114 h 228"/>
                  <a:gd name="T88" fmla="*/ 814 w 928"/>
                  <a:gd name="T89" fmla="*/ 119 h 228"/>
                  <a:gd name="T90" fmla="*/ 834 w 928"/>
                  <a:gd name="T91" fmla="*/ 109 h 228"/>
                  <a:gd name="T92" fmla="*/ 850 w 928"/>
                  <a:gd name="T93" fmla="*/ 109 h 228"/>
                  <a:gd name="T94" fmla="*/ 871 w 928"/>
                  <a:gd name="T95" fmla="*/ 104 h 228"/>
                  <a:gd name="T96" fmla="*/ 886 w 928"/>
                  <a:gd name="T97" fmla="*/ 104 h 228"/>
                  <a:gd name="T98" fmla="*/ 907 w 928"/>
                  <a:gd name="T99" fmla="*/ 99 h 228"/>
                  <a:gd name="T100" fmla="*/ 928 w 928"/>
                  <a:gd name="T101" fmla="*/ 9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28">
                    <a:moveTo>
                      <a:pt x="0" y="99"/>
                    </a:moveTo>
                    <a:lnTo>
                      <a:pt x="21" y="99"/>
                    </a:lnTo>
                    <a:lnTo>
                      <a:pt x="36" y="99"/>
                    </a:lnTo>
                    <a:lnTo>
                      <a:pt x="57" y="109"/>
                    </a:lnTo>
                    <a:lnTo>
                      <a:pt x="72" y="99"/>
                    </a:lnTo>
                    <a:lnTo>
                      <a:pt x="93" y="94"/>
                    </a:lnTo>
                    <a:lnTo>
                      <a:pt x="109" y="99"/>
                    </a:lnTo>
                    <a:lnTo>
                      <a:pt x="129" y="94"/>
                    </a:lnTo>
                    <a:lnTo>
                      <a:pt x="150" y="94"/>
                    </a:lnTo>
                    <a:lnTo>
                      <a:pt x="166" y="99"/>
                    </a:lnTo>
                    <a:lnTo>
                      <a:pt x="186" y="99"/>
                    </a:lnTo>
                    <a:lnTo>
                      <a:pt x="202" y="104"/>
                    </a:lnTo>
                    <a:lnTo>
                      <a:pt x="223" y="94"/>
                    </a:lnTo>
                    <a:lnTo>
                      <a:pt x="238" y="73"/>
                    </a:lnTo>
                    <a:lnTo>
                      <a:pt x="259" y="42"/>
                    </a:lnTo>
                    <a:lnTo>
                      <a:pt x="280" y="11"/>
                    </a:lnTo>
                    <a:lnTo>
                      <a:pt x="295" y="0"/>
                    </a:lnTo>
                    <a:lnTo>
                      <a:pt x="316" y="16"/>
                    </a:lnTo>
                    <a:lnTo>
                      <a:pt x="332" y="78"/>
                    </a:lnTo>
                    <a:lnTo>
                      <a:pt x="352" y="156"/>
                    </a:lnTo>
                    <a:lnTo>
                      <a:pt x="368" y="213"/>
                    </a:lnTo>
                    <a:lnTo>
                      <a:pt x="389" y="228"/>
                    </a:lnTo>
                    <a:lnTo>
                      <a:pt x="409" y="208"/>
                    </a:lnTo>
                    <a:lnTo>
                      <a:pt x="425" y="182"/>
                    </a:lnTo>
                    <a:lnTo>
                      <a:pt x="446" y="156"/>
                    </a:lnTo>
                    <a:lnTo>
                      <a:pt x="461" y="145"/>
                    </a:lnTo>
                    <a:lnTo>
                      <a:pt x="482" y="135"/>
                    </a:lnTo>
                    <a:lnTo>
                      <a:pt x="497" y="140"/>
                    </a:lnTo>
                    <a:lnTo>
                      <a:pt x="518" y="145"/>
                    </a:lnTo>
                    <a:lnTo>
                      <a:pt x="539" y="140"/>
                    </a:lnTo>
                    <a:lnTo>
                      <a:pt x="554" y="135"/>
                    </a:lnTo>
                    <a:lnTo>
                      <a:pt x="575" y="130"/>
                    </a:lnTo>
                    <a:lnTo>
                      <a:pt x="591" y="114"/>
                    </a:lnTo>
                    <a:lnTo>
                      <a:pt x="611" y="104"/>
                    </a:lnTo>
                    <a:lnTo>
                      <a:pt x="627" y="94"/>
                    </a:lnTo>
                    <a:lnTo>
                      <a:pt x="648" y="88"/>
                    </a:lnTo>
                    <a:lnTo>
                      <a:pt x="669" y="94"/>
                    </a:lnTo>
                    <a:lnTo>
                      <a:pt x="684" y="104"/>
                    </a:lnTo>
                    <a:lnTo>
                      <a:pt x="705" y="114"/>
                    </a:lnTo>
                    <a:lnTo>
                      <a:pt x="720" y="114"/>
                    </a:lnTo>
                    <a:lnTo>
                      <a:pt x="741" y="114"/>
                    </a:lnTo>
                    <a:lnTo>
                      <a:pt x="757" y="114"/>
                    </a:lnTo>
                    <a:lnTo>
                      <a:pt x="777" y="114"/>
                    </a:lnTo>
                    <a:lnTo>
                      <a:pt x="798" y="114"/>
                    </a:lnTo>
                    <a:lnTo>
                      <a:pt x="814" y="119"/>
                    </a:lnTo>
                    <a:lnTo>
                      <a:pt x="834" y="109"/>
                    </a:lnTo>
                    <a:lnTo>
                      <a:pt x="850" y="109"/>
                    </a:lnTo>
                    <a:lnTo>
                      <a:pt x="871" y="104"/>
                    </a:lnTo>
                    <a:lnTo>
                      <a:pt x="886" y="104"/>
                    </a:lnTo>
                    <a:lnTo>
                      <a:pt x="907" y="99"/>
                    </a:lnTo>
                    <a:lnTo>
                      <a:pt x="928" y="9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1" name="Freeform 383"/>
              <p:cNvSpPr>
                <a:spLocks/>
              </p:cNvSpPr>
              <p:nvPr/>
            </p:nvSpPr>
            <p:spPr bwMode="auto">
              <a:xfrm flipH="1">
                <a:off x="4036" y="2513"/>
                <a:ext cx="220" cy="77"/>
              </a:xfrm>
              <a:custGeom>
                <a:avLst/>
                <a:gdLst>
                  <a:gd name="T0" fmla="*/ 0 w 928"/>
                  <a:gd name="T1" fmla="*/ 99 h 228"/>
                  <a:gd name="T2" fmla="*/ 21 w 928"/>
                  <a:gd name="T3" fmla="*/ 99 h 228"/>
                  <a:gd name="T4" fmla="*/ 36 w 928"/>
                  <a:gd name="T5" fmla="*/ 99 h 228"/>
                  <a:gd name="T6" fmla="*/ 57 w 928"/>
                  <a:gd name="T7" fmla="*/ 109 h 228"/>
                  <a:gd name="T8" fmla="*/ 72 w 928"/>
                  <a:gd name="T9" fmla="*/ 99 h 228"/>
                  <a:gd name="T10" fmla="*/ 93 w 928"/>
                  <a:gd name="T11" fmla="*/ 94 h 228"/>
                  <a:gd name="T12" fmla="*/ 109 w 928"/>
                  <a:gd name="T13" fmla="*/ 99 h 228"/>
                  <a:gd name="T14" fmla="*/ 129 w 928"/>
                  <a:gd name="T15" fmla="*/ 94 h 228"/>
                  <a:gd name="T16" fmla="*/ 150 w 928"/>
                  <a:gd name="T17" fmla="*/ 94 h 228"/>
                  <a:gd name="T18" fmla="*/ 166 w 928"/>
                  <a:gd name="T19" fmla="*/ 99 h 228"/>
                  <a:gd name="T20" fmla="*/ 186 w 928"/>
                  <a:gd name="T21" fmla="*/ 99 h 228"/>
                  <a:gd name="T22" fmla="*/ 202 w 928"/>
                  <a:gd name="T23" fmla="*/ 104 h 228"/>
                  <a:gd name="T24" fmla="*/ 223 w 928"/>
                  <a:gd name="T25" fmla="*/ 94 h 228"/>
                  <a:gd name="T26" fmla="*/ 238 w 928"/>
                  <a:gd name="T27" fmla="*/ 73 h 228"/>
                  <a:gd name="T28" fmla="*/ 259 w 928"/>
                  <a:gd name="T29" fmla="*/ 42 h 228"/>
                  <a:gd name="T30" fmla="*/ 280 w 928"/>
                  <a:gd name="T31" fmla="*/ 11 h 228"/>
                  <a:gd name="T32" fmla="*/ 295 w 928"/>
                  <a:gd name="T33" fmla="*/ 0 h 228"/>
                  <a:gd name="T34" fmla="*/ 316 w 928"/>
                  <a:gd name="T35" fmla="*/ 16 h 228"/>
                  <a:gd name="T36" fmla="*/ 332 w 928"/>
                  <a:gd name="T37" fmla="*/ 78 h 228"/>
                  <a:gd name="T38" fmla="*/ 352 w 928"/>
                  <a:gd name="T39" fmla="*/ 156 h 228"/>
                  <a:gd name="T40" fmla="*/ 368 w 928"/>
                  <a:gd name="T41" fmla="*/ 213 h 228"/>
                  <a:gd name="T42" fmla="*/ 389 w 928"/>
                  <a:gd name="T43" fmla="*/ 228 h 228"/>
                  <a:gd name="T44" fmla="*/ 409 w 928"/>
                  <a:gd name="T45" fmla="*/ 208 h 228"/>
                  <a:gd name="T46" fmla="*/ 425 w 928"/>
                  <a:gd name="T47" fmla="*/ 182 h 228"/>
                  <a:gd name="T48" fmla="*/ 446 w 928"/>
                  <a:gd name="T49" fmla="*/ 156 h 228"/>
                  <a:gd name="T50" fmla="*/ 461 w 928"/>
                  <a:gd name="T51" fmla="*/ 145 h 228"/>
                  <a:gd name="T52" fmla="*/ 482 w 928"/>
                  <a:gd name="T53" fmla="*/ 135 h 228"/>
                  <a:gd name="T54" fmla="*/ 497 w 928"/>
                  <a:gd name="T55" fmla="*/ 140 h 228"/>
                  <a:gd name="T56" fmla="*/ 518 w 928"/>
                  <a:gd name="T57" fmla="*/ 145 h 228"/>
                  <a:gd name="T58" fmla="*/ 539 w 928"/>
                  <a:gd name="T59" fmla="*/ 140 h 228"/>
                  <a:gd name="T60" fmla="*/ 554 w 928"/>
                  <a:gd name="T61" fmla="*/ 135 h 228"/>
                  <a:gd name="T62" fmla="*/ 575 w 928"/>
                  <a:gd name="T63" fmla="*/ 130 h 228"/>
                  <a:gd name="T64" fmla="*/ 591 w 928"/>
                  <a:gd name="T65" fmla="*/ 114 h 228"/>
                  <a:gd name="T66" fmla="*/ 611 w 928"/>
                  <a:gd name="T67" fmla="*/ 104 h 228"/>
                  <a:gd name="T68" fmla="*/ 627 w 928"/>
                  <a:gd name="T69" fmla="*/ 94 h 228"/>
                  <a:gd name="T70" fmla="*/ 648 w 928"/>
                  <a:gd name="T71" fmla="*/ 88 h 228"/>
                  <a:gd name="T72" fmla="*/ 669 w 928"/>
                  <a:gd name="T73" fmla="*/ 94 h 228"/>
                  <a:gd name="T74" fmla="*/ 684 w 928"/>
                  <a:gd name="T75" fmla="*/ 104 h 228"/>
                  <a:gd name="T76" fmla="*/ 705 w 928"/>
                  <a:gd name="T77" fmla="*/ 114 h 228"/>
                  <a:gd name="T78" fmla="*/ 720 w 928"/>
                  <a:gd name="T79" fmla="*/ 114 h 228"/>
                  <a:gd name="T80" fmla="*/ 741 w 928"/>
                  <a:gd name="T81" fmla="*/ 114 h 228"/>
                  <a:gd name="T82" fmla="*/ 757 w 928"/>
                  <a:gd name="T83" fmla="*/ 114 h 228"/>
                  <a:gd name="T84" fmla="*/ 777 w 928"/>
                  <a:gd name="T85" fmla="*/ 114 h 228"/>
                  <a:gd name="T86" fmla="*/ 798 w 928"/>
                  <a:gd name="T87" fmla="*/ 114 h 228"/>
                  <a:gd name="T88" fmla="*/ 814 w 928"/>
                  <a:gd name="T89" fmla="*/ 119 h 228"/>
                  <a:gd name="T90" fmla="*/ 834 w 928"/>
                  <a:gd name="T91" fmla="*/ 109 h 228"/>
                  <a:gd name="T92" fmla="*/ 850 w 928"/>
                  <a:gd name="T93" fmla="*/ 109 h 228"/>
                  <a:gd name="T94" fmla="*/ 871 w 928"/>
                  <a:gd name="T95" fmla="*/ 104 h 228"/>
                  <a:gd name="T96" fmla="*/ 886 w 928"/>
                  <a:gd name="T97" fmla="*/ 104 h 228"/>
                  <a:gd name="T98" fmla="*/ 907 w 928"/>
                  <a:gd name="T99" fmla="*/ 99 h 228"/>
                  <a:gd name="T100" fmla="*/ 928 w 928"/>
                  <a:gd name="T101" fmla="*/ 94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28">
                    <a:moveTo>
                      <a:pt x="0" y="99"/>
                    </a:moveTo>
                    <a:lnTo>
                      <a:pt x="21" y="99"/>
                    </a:lnTo>
                    <a:lnTo>
                      <a:pt x="36" y="99"/>
                    </a:lnTo>
                    <a:lnTo>
                      <a:pt x="57" y="109"/>
                    </a:lnTo>
                    <a:lnTo>
                      <a:pt x="72" y="99"/>
                    </a:lnTo>
                    <a:lnTo>
                      <a:pt x="93" y="94"/>
                    </a:lnTo>
                    <a:lnTo>
                      <a:pt x="109" y="99"/>
                    </a:lnTo>
                    <a:lnTo>
                      <a:pt x="129" y="94"/>
                    </a:lnTo>
                    <a:lnTo>
                      <a:pt x="150" y="94"/>
                    </a:lnTo>
                    <a:lnTo>
                      <a:pt x="166" y="99"/>
                    </a:lnTo>
                    <a:lnTo>
                      <a:pt x="186" y="99"/>
                    </a:lnTo>
                    <a:lnTo>
                      <a:pt x="202" y="104"/>
                    </a:lnTo>
                    <a:lnTo>
                      <a:pt x="223" y="94"/>
                    </a:lnTo>
                    <a:lnTo>
                      <a:pt x="238" y="73"/>
                    </a:lnTo>
                    <a:lnTo>
                      <a:pt x="259" y="42"/>
                    </a:lnTo>
                    <a:lnTo>
                      <a:pt x="280" y="11"/>
                    </a:lnTo>
                    <a:lnTo>
                      <a:pt x="295" y="0"/>
                    </a:lnTo>
                    <a:lnTo>
                      <a:pt x="316" y="16"/>
                    </a:lnTo>
                    <a:lnTo>
                      <a:pt x="332" y="78"/>
                    </a:lnTo>
                    <a:lnTo>
                      <a:pt x="352" y="156"/>
                    </a:lnTo>
                    <a:lnTo>
                      <a:pt x="368" y="213"/>
                    </a:lnTo>
                    <a:lnTo>
                      <a:pt x="389" y="228"/>
                    </a:lnTo>
                    <a:lnTo>
                      <a:pt x="409" y="208"/>
                    </a:lnTo>
                    <a:lnTo>
                      <a:pt x="425" y="182"/>
                    </a:lnTo>
                    <a:lnTo>
                      <a:pt x="446" y="156"/>
                    </a:lnTo>
                    <a:lnTo>
                      <a:pt x="461" y="145"/>
                    </a:lnTo>
                    <a:lnTo>
                      <a:pt x="482" y="135"/>
                    </a:lnTo>
                    <a:lnTo>
                      <a:pt x="497" y="140"/>
                    </a:lnTo>
                    <a:lnTo>
                      <a:pt x="518" y="145"/>
                    </a:lnTo>
                    <a:lnTo>
                      <a:pt x="539" y="140"/>
                    </a:lnTo>
                    <a:lnTo>
                      <a:pt x="554" y="135"/>
                    </a:lnTo>
                    <a:lnTo>
                      <a:pt x="575" y="130"/>
                    </a:lnTo>
                    <a:lnTo>
                      <a:pt x="591" y="114"/>
                    </a:lnTo>
                    <a:lnTo>
                      <a:pt x="611" y="104"/>
                    </a:lnTo>
                    <a:lnTo>
                      <a:pt x="627" y="94"/>
                    </a:lnTo>
                    <a:lnTo>
                      <a:pt x="648" y="88"/>
                    </a:lnTo>
                    <a:lnTo>
                      <a:pt x="669" y="94"/>
                    </a:lnTo>
                    <a:lnTo>
                      <a:pt x="684" y="104"/>
                    </a:lnTo>
                    <a:lnTo>
                      <a:pt x="705" y="114"/>
                    </a:lnTo>
                    <a:lnTo>
                      <a:pt x="720" y="114"/>
                    </a:lnTo>
                    <a:lnTo>
                      <a:pt x="741" y="114"/>
                    </a:lnTo>
                    <a:lnTo>
                      <a:pt x="757" y="114"/>
                    </a:lnTo>
                    <a:lnTo>
                      <a:pt x="777" y="114"/>
                    </a:lnTo>
                    <a:lnTo>
                      <a:pt x="798" y="114"/>
                    </a:lnTo>
                    <a:lnTo>
                      <a:pt x="814" y="119"/>
                    </a:lnTo>
                    <a:lnTo>
                      <a:pt x="834" y="109"/>
                    </a:lnTo>
                    <a:lnTo>
                      <a:pt x="850" y="109"/>
                    </a:lnTo>
                    <a:lnTo>
                      <a:pt x="871" y="104"/>
                    </a:lnTo>
                    <a:lnTo>
                      <a:pt x="886" y="104"/>
                    </a:lnTo>
                    <a:lnTo>
                      <a:pt x="907" y="99"/>
                    </a:lnTo>
                    <a:lnTo>
                      <a:pt x="928" y="94"/>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2" name="Freeform 384"/>
              <p:cNvSpPr>
                <a:spLocks/>
              </p:cNvSpPr>
              <p:nvPr/>
            </p:nvSpPr>
            <p:spPr bwMode="auto">
              <a:xfrm flipH="1">
                <a:off x="4036" y="2394"/>
                <a:ext cx="220" cy="118"/>
              </a:xfrm>
              <a:custGeom>
                <a:avLst/>
                <a:gdLst>
                  <a:gd name="T0" fmla="*/ 0 w 928"/>
                  <a:gd name="T1" fmla="*/ 181 h 352"/>
                  <a:gd name="T2" fmla="*/ 21 w 928"/>
                  <a:gd name="T3" fmla="*/ 186 h 352"/>
                  <a:gd name="T4" fmla="*/ 36 w 928"/>
                  <a:gd name="T5" fmla="*/ 181 h 352"/>
                  <a:gd name="T6" fmla="*/ 57 w 928"/>
                  <a:gd name="T7" fmla="*/ 186 h 352"/>
                  <a:gd name="T8" fmla="*/ 72 w 928"/>
                  <a:gd name="T9" fmla="*/ 181 h 352"/>
                  <a:gd name="T10" fmla="*/ 93 w 928"/>
                  <a:gd name="T11" fmla="*/ 186 h 352"/>
                  <a:gd name="T12" fmla="*/ 109 w 928"/>
                  <a:gd name="T13" fmla="*/ 186 h 352"/>
                  <a:gd name="T14" fmla="*/ 129 w 928"/>
                  <a:gd name="T15" fmla="*/ 191 h 352"/>
                  <a:gd name="T16" fmla="*/ 150 w 928"/>
                  <a:gd name="T17" fmla="*/ 191 h 352"/>
                  <a:gd name="T18" fmla="*/ 166 w 928"/>
                  <a:gd name="T19" fmla="*/ 186 h 352"/>
                  <a:gd name="T20" fmla="*/ 186 w 928"/>
                  <a:gd name="T21" fmla="*/ 165 h 352"/>
                  <a:gd name="T22" fmla="*/ 202 w 928"/>
                  <a:gd name="T23" fmla="*/ 119 h 352"/>
                  <a:gd name="T24" fmla="*/ 223 w 928"/>
                  <a:gd name="T25" fmla="*/ 51 h 352"/>
                  <a:gd name="T26" fmla="*/ 238 w 928"/>
                  <a:gd name="T27" fmla="*/ 10 h 352"/>
                  <a:gd name="T28" fmla="*/ 259 w 928"/>
                  <a:gd name="T29" fmla="*/ 0 h 352"/>
                  <a:gd name="T30" fmla="*/ 280 w 928"/>
                  <a:gd name="T31" fmla="*/ 62 h 352"/>
                  <a:gd name="T32" fmla="*/ 295 w 928"/>
                  <a:gd name="T33" fmla="*/ 171 h 352"/>
                  <a:gd name="T34" fmla="*/ 316 w 928"/>
                  <a:gd name="T35" fmla="*/ 280 h 352"/>
                  <a:gd name="T36" fmla="*/ 332 w 928"/>
                  <a:gd name="T37" fmla="*/ 347 h 352"/>
                  <a:gd name="T38" fmla="*/ 352 w 928"/>
                  <a:gd name="T39" fmla="*/ 352 h 352"/>
                  <a:gd name="T40" fmla="*/ 368 w 928"/>
                  <a:gd name="T41" fmla="*/ 326 h 352"/>
                  <a:gd name="T42" fmla="*/ 389 w 928"/>
                  <a:gd name="T43" fmla="*/ 285 h 352"/>
                  <a:gd name="T44" fmla="*/ 409 w 928"/>
                  <a:gd name="T45" fmla="*/ 259 h 352"/>
                  <a:gd name="T46" fmla="*/ 425 w 928"/>
                  <a:gd name="T47" fmla="*/ 243 h 352"/>
                  <a:gd name="T48" fmla="*/ 446 w 928"/>
                  <a:gd name="T49" fmla="*/ 233 h 352"/>
                  <a:gd name="T50" fmla="*/ 461 w 928"/>
                  <a:gd name="T51" fmla="*/ 228 h 352"/>
                  <a:gd name="T52" fmla="*/ 482 w 928"/>
                  <a:gd name="T53" fmla="*/ 223 h 352"/>
                  <a:gd name="T54" fmla="*/ 497 w 928"/>
                  <a:gd name="T55" fmla="*/ 228 h 352"/>
                  <a:gd name="T56" fmla="*/ 518 w 928"/>
                  <a:gd name="T57" fmla="*/ 223 h 352"/>
                  <a:gd name="T58" fmla="*/ 539 w 928"/>
                  <a:gd name="T59" fmla="*/ 212 h 352"/>
                  <a:gd name="T60" fmla="*/ 554 w 928"/>
                  <a:gd name="T61" fmla="*/ 207 h 352"/>
                  <a:gd name="T62" fmla="*/ 575 w 928"/>
                  <a:gd name="T63" fmla="*/ 207 h 352"/>
                  <a:gd name="T64" fmla="*/ 591 w 928"/>
                  <a:gd name="T65" fmla="*/ 197 h 352"/>
                  <a:gd name="T66" fmla="*/ 611 w 928"/>
                  <a:gd name="T67" fmla="*/ 202 h 352"/>
                  <a:gd name="T68" fmla="*/ 627 w 928"/>
                  <a:gd name="T69" fmla="*/ 191 h 352"/>
                  <a:gd name="T70" fmla="*/ 648 w 928"/>
                  <a:gd name="T71" fmla="*/ 191 h 352"/>
                  <a:gd name="T72" fmla="*/ 669 w 928"/>
                  <a:gd name="T73" fmla="*/ 186 h 352"/>
                  <a:gd name="T74" fmla="*/ 684 w 928"/>
                  <a:gd name="T75" fmla="*/ 191 h 352"/>
                  <a:gd name="T76" fmla="*/ 705 w 928"/>
                  <a:gd name="T77" fmla="*/ 186 h 352"/>
                  <a:gd name="T78" fmla="*/ 720 w 928"/>
                  <a:gd name="T79" fmla="*/ 191 h 352"/>
                  <a:gd name="T80" fmla="*/ 741 w 928"/>
                  <a:gd name="T81" fmla="*/ 197 h 352"/>
                  <a:gd name="T82" fmla="*/ 757 w 928"/>
                  <a:gd name="T83" fmla="*/ 191 h 352"/>
                  <a:gd name="T84" fmla="*/ 777 w 928"/>
                  <a:gd name="T85" fmla="*/ 197 h 352"/>
                  <a:gd name="T86" fmla="*/ 798 w 928"/>
                  <a:gd name="T87" fmla="*/ 191 h 352"/>
                  <a:gd name="T88" fmla="*/ 814 w 928"/>
                  <a:gd name="T89" fmla="*/ 191 h 352"/>
                  <a:gd name="T90" fmla="*/ 834 w 928"/>
                  <a:gd name="T91" fmla="*/ 191 h 352"/>
                  <a:gd name="T92" fmla="*/ 850 w 928"/>
                  <a:gd name="T93" fmla="*/ 186 h 352"/>
                  <a:gd name="T94" fmla="*/ 871 w 928"/>
                  <a:gd name="T95" fmla="*/ 181 h 352"/>
                  <a:gd name="T96" fmla="*/ 886 w 928"/>
                  <a:gd name="T97" fmla="*/ 181 h 352"/>
                  <a:gd name="T98" fmla="*/ 907 w 928"/>
                  <a:gd name="T99" fmla="*/ 176 h 352"/>
                  <a:gd name="T100" fmla="*/ 928 w 928"/>
                  <a:gd name="T101"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52">
                    <a:moveTo>
                      <a:pt x="0" y="181"/>
                    </a:moveTo>
                    <a:lnTo>
                      <a:pt x="21" y="186"/>
                    </a:lnTo>
                    <a:lnTo>
                      <a:pt x="36" y="181"/>
                    </a:lnTo>
                    <a:lnTo>
                      <a:pt x="57" y="186"/>
                    </a:lnTo>
                    <a:lnTo>
                      <a:pt x="72" y="181"/>
                    </a:lnTo>
                    <a:lnTo>
                      <a:pt x="93" y="186"/>
                    </a:lnTo>
                    <a:lnTo>
                      <a:pt x="109" y="186"/>
                    </a:lnTo>
                    <a:lnTo>
                      <a:pt x="129" y="191"/>
                    </a:lnTo>
                    <a:lnTo>
                      <a:pt x="150" y="191"/>
                    </a:lnTo>
                    <a:lnTo>
                      <a:pt x="166" y="186"/>
                    </a:lnTo>
                    <a:lnTo>
                      <a:pt x="186" y="165"/>
                    </a:lnTo>
                    <a:lnTo>
                      <a:pt x="202" y="119"/>
                    </a:lnTo>
                    <a:lnTo>
                      <a:pt x="223" y="51"/>
                    </a:lnTo>
                    <a:lnTo>
                      <a:pt x="238" y="10"/>
                    </a:lnTo>
                    <a:lnTo>
                      <a:pt x="259" y="0"/>
                    </a:lnTo>
                    <a:lnTo>
                      <a:pt x="280" y="62"/>
                    </a:lnTo>
                    <a:lnTo>
                      <a:pt x="295" y="171"/>
                    </a:lnTo>
                    <a:lnTo>
                      <a:pt x="316" y="280"/>
                    </a:lnTo>
                    <a:lnTo>
                      <a:pt x="332" y="347"/>
                    </a:lnTo>
                    <a:lnTo>
                      <a:pt x="352" y="352"/>
                    </a:lnTo>
                    <a:lnTo>
                      <a:pt x="368" y="326"/>
                    </a:lnTo>
                    <a:lnTo>
                      <a:pt x="389" y="285"/>
                    </a:lnTo>
                    <a:lnTo>
                      <a:pt x="409" y="259"/>
                    </a:lnTo>
                    <a:lnTo>
                      <a:pt x="425" y="243"/>
                    </a:lnTo>
                    <a:lnTo>
                      <a:pt x="446" y="233"/>
                    </a:lnTo>
                    <a:lnTo>
                      <a:pt x="461" y="228"/>
                    </a:lnTo>
                    <a:lnTo>
                      <a:pt x="482" y="223"/>
                    </a:lnTo>
                    <a:lnTo>
                      <a:pt x="497" y="228"/>
                    </a:lnTo>
                    <a:lnTo>
                      <a:pt x="518" y="223"/>
                    </a:lnTo>
                    <a:lnTo>
                      <a:pt x="539" y="212"/>
                    </a:lnTo>
                    <a:lnTo>
                      <a:pt x="554" y="207"/>
                    </a:lnTo>
                    <a:lnTo>
                      <a:pt x="575" y="207"/>
                    </a:lnTo>
                    <a:lnTo>
                      <a:pt x="591" y="197"/>
                    </a:lnTo>
                    <a:lnTo>
                      <a:pt x="611" y="202"/>
                    </a:lnTo>
                    <a:lnTo>
                      <a:pt x="627" y="191"/>
                    </a:lnTo>
                    <a:lnTo>
                      <a:pt x="648" y="191"/>
                    </a:lnTo>
                    <a:lnTo>
                      <a:pt x="669" y="186"/>
                    </a:lnTo>
                    <a:lnTo>
                      <a:pt x="684" y="191"/>
                    </a:lnTo>
                    <a:lnTo>
                      <a:pt x="705" y="186"/>
                    </a:lnTo>
                    <a:lnTo>
                      <a:pt x="720" y="191"/>
                    </a:lnTo>
                    <a:lnTo>
                      <a:pt x="741" y="197"/>
                    </a:lnTo>
                    <a:lnTo>
                      <a:pt x="757" y="191"/>
                    </a:lnTo>
                    <a:lnTo>
                      <a:pt x="777" y="197"/>
                    </a:lnTo>
                    <a:lnTo>
                      <a:pt x="798" y="191"/>
                    </a:lnTo>
                    <a:lnTo>
                      <a:pt x="814" y="191"/>
                    </a:lnTo>
                    <a:lnTo>
                      <a:pt x="834" y="191"/>
                    </a:lnTo>
                    <a:lnTo>
                      <a:pt x="850" y="186"/>
                    </a:lnTo>
                    <a:lnTo>
                      <a:pt x="871" y="181"/>
                    </a:lnTo>
                    <a:lnTo>
                      <a:pt x="886" y="181"/>
                    </a:lnTo>
                    <a:lnTo>
                      <a:pt x="907" y="176"/>
                    </a:lnTo>
                    <a:lnTo>
                      <a:pt x="928" y="17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3" name="Freeform 385"/>
              <p:cNvSpPr>
                <a:spLocks/>
              </p:cNvSpPr>
              <p:nvPr/>
            </p:nvSpPr>
            <p:spPr bwMode="auto">
              <a:xfrm flipH="1">
                <a:off x="4036" y="2394"/>
                <a:ext cx="220" cy="118"/>
              </a:xfrm>
              <a:custGeom>
                <a:avLst/>
                <a:gdLst>
                  <a:gd name="T0" fmla="*/ 0 w 928"/>
                  <a:gd name="T1" fmla="*/ 181 h 352"/>
                  <a:gd name="T2" fmla="*/ 21 w 928"/>
                  <a:gd name="T3" fmla="*/ 186 h 352"/>
                  <a:gd name="T4" fmla="*/ 36 w 928"/>
                  <a:gd name="T5" fmla="*/ 181 h 352"/>
                  <a:gd name="T6" fmla="*/ 57 w 928"/>
                  <a:gd name="T7" fmla="*/ 186 h 352"/>
                  <a:gd name="T8" fmla="*/ 72 w 928"/>
                  <a:gd name="T9" fmla="*/ 181 h 352"/>
                  <a:gd name="T10" fmla="*/ 93 w 928"/>
                  <a:gd name="T11" fmla="*/ 186 h 352"/>
                  <a:gd name="T12" fmla="*/ 109 w 928"/>
                  <a:gd name="T13" fmla="*/ 186 h 352"/>
                  <a:gd name="T14" fmla="*/ 129 w 928"/>
                  <a:gd name="T15" fmla="*/ 191 h 352"/>
                  <a:gd name="T16" fmla="*/ 150 w 928"/>
                  <a:gd name="T17" fmla="*/ 191 h 352"/>
                  <a:gd name="T18" fmla="*/ 166 w 928"/>
                  <a:gd name="T19" fmla="*/ 186 h 352"/>
                  <a:gd name="T20" fmla="*/ 186 w 928"/>
                  <a:gd name="T21" fmla="*/ 165 h 352"/>
                  <a:gd name="T22" fmla="*/ 202 w 928"/>
                  <a:gd name="T23" fmla="*/ 119 h 352"/>
                  <a:gd name="T24" fmla="*/ 223 w 928"/>
                  <a:gd name="T25" fmla="*/ 51 h 352"/>
                  <a:gd name="T26" fmla="*/ 238 w 928"/>
                  <a:gd name="T27" fmla="*/ 10 h 352"/>
                  <a:gd name="T28" fmla="*/ 259 w 928"/>
                  <a:gd name="T29" fmla="*/ 0 h 352"/>
                  <a:gd name="T30" fmla="*/ 280 w 928"/>
                  <a:gd name="T31" fmla="*/ 62 h 352"/>
                  <a:gd name="T32" fmla="*/ 295 w 928"/>
                  <a:gd name="T33" fmla="*/ 171 h 352"/>
                  <a:gd name="T34" fmla="*/ 316 w 928"/>
                  <a:gd name="T35" fmla="*/ 280 h 352"/>
                  <a:gd name="T36" fmla="*/ 332 w 928"/>
                  <a:gd name="T37" fmla="*/ 347 h 352"/>
                  <a:gd name="T38" fmla="*/ 352 w 928"/>
                  <a:gd name="T39" fmla="*/ 352 h 352"/>
                  <a:gd name="T40" fmla="*/ 368 w 928"/>
                  <a:gd name="T41" fmla="*/ 326 h 352"/>
                  <a:gd name="T42" fmla="*/ 389 w 928"/>
                  <a:gd name="T43" fmla="*/ 285 h 352"/>
                  <a:gd name="T44" fmla="*/ 409 w 928"/>
                  <a:gd name="T45" fmla="*/ 259 h 352"/>
                  <a:gd name="T46" fmla="*/ 425 w 928"/>
                  <a:gd name="T47" fmla="*/ 243 h 352"/>
                  <a:gd name="T48" fmla="*/ 446 w 928"/>
                  <a:gd name="T49" fmla="*/ 233 h 352"/>
                  <a:gd name="T50" fmla="*/ 461 w 928"/>
                  <a:gd name="T51" fmla="*/ 228 h 352"/>
                  <a:gd name="T52" fmla="*/ 482 w 928"/>
                  <a:gd name="T53" fmla="*/ 223 h 352"/>
                  <a:gd name="T54" fmla="*/ 497 w 928"/>
                  <a:gd name="T55" fmla="*/ 228 h 352"/>
                  <a:gd name="T56" fmla="*/ 518 w 928"/>
                  <a:gd name="T57" fmla="*/ 223 h 352"/>
                  <a:gd name="T58" fmla="*/ 539 w 928"/>
                  <a:gd name="T59" fmla="*/ 212 h 352"/>
                  <a:gd name="T60" fmla="*/ 554 w 928"/>
                  <a:gd name="T61" fmla="*/ 207 h 352"/>
                  <a:gd name="T62" fmla="*/ 575 w 928"/>
                  <a:gd name="T63" fmla="*/ 207 h 352"/>
                  <a:gd name="T64" fmla="*/ 591 w 928"/>
                  <a:gd name="T65" fmla="*/ 197 h 352"/>
                  <a:gd name="T66" fmla="*/ 611 w 928"/>
                  <a:gd name="T67" fmla="*/ 202 h 352"/>
                  <a:gd name="T68" fmla="*/ 627 w 928"/>
                  <a:gd name="T69" fmla="*/ 191 h 352"/>
                  <a:gd name="T70" fmla="*/ 648 w 928"/>
                  <a:gd name="T71" fmla="*/ 191 h 352"/>
                  <a:gd name="T72" fmla="*/ 669 w 928"/>
                  <a:gd name="T73" fmla="*/ 186 h 352"/>
                  <a:gd name="T74" fmla="*/ 684 w 928"/>
                  <a:gd name="T75" fmla="*/ 191 h 352"/>
                  <a:gd name="T76" fmla="*/ 705 w 928"/>
                  <a:gd name="T77" fmla="*/ 186 h 352"/>
                  <a:gd name="T78" fmla="*/ 720 w 928"/>
                  <a:gd name="T79" fmla="*/ 191 h 352"/>
                  <a:gd name="T80" fmla="*/ 741 w 928"/>
                  <a:gd name="T81" fmla="*/ 197 h 352"/>
                  <a:gd name="T82" fmla="*/ 757 w 928"/>
                  <a:gd name="T83" fmla="*/ 191 h 352"/>
                  <a:gd name="T84" fmla="*/ 777 w 928"/>
                  <a:gd name="T85" fmla="*/ 197 h 352"/>
                  <a:gd name="T86" fmla="*/ 798 w 928"/>
                  <a:gd name="T87" fmla="*/ 191 h 352"/>
                  <a:gd name="T88" fmla="*/ 814 w 928"/>
                  <a:gd name="T89" fmla="*/ 191 h 352"/>
                  <a:gd name="T90" fmla="*/ 834 w 928"/>
                  <a:gd name="T91" fmla="*/ 191 h 352"/>
                  <a:gd name="T92" fmla="*/ 850 w 928"/>
                  <a:gd name="T93" fmla="*/ 186 h 352"/>
                  <a:gd name="T94" fmla="*/ 871 w 928"/>
                  <a:gd name="T95" fmla="*/ 181 h 352"/>
                  <a:gd name="T96" fmla="*/ 886 w 928"/>
                  <a:gd name="T97" fmla="*/ 181 h 352"/>
                  <a:gd name="T98" fmla="*/ 907 w 928"/>
                  <a:gd name="T99" fmla="*/ 176 h 352"/>
                  <a:gd name="T100" fmla="*/ 928 w 928"/>
                  <a:gd name="T101"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52">
                    <a:moveTo>
                      <a:pt x="0" y="181"/>
                    </a:moveTo>
                    <a:lnTo>
                      <a:pt x="21" y="186"/>
                    </a:lnTo>
                    <a:lnTo>
                      <a:pt x="36" y="181"/>
                    </a:lnTo>
                    <a:lnTo>
                      <a:pt x="57" y="186"/>
                    </a:lnTo>
                    <a:lnTo>
                      <a:pt x="72" y="181"/>
                    </a:lnTo>
                    <a:lnTo>
                      <a:pt x="93" y="186"/>
                    </a:lnTo>
                    <a:lnTo>
                      <a:pt x="109" y="186"/>
                    </a:lnTo>
                    <a:lnTo>
                      <a:pt x="129" y="191"/>
                    </a:lnTo>
                    <a:lnTo>
                      <a:pt x="150" y="191"/>
                    </a:lnTo>
                    <a:lnTo>
                      <a:pt x="166" y="186"/>
                    </a:lnTo>
                    <a:lnTo>
                      <a:pt x="186" y="165"/>
                    </a:lnTo>
                    <a:lnTo>
                      <a:pt x="202" y="119"/>
                    </a:lnTo>
                    <a:lnTo>
                      <a:pt x="223" y="51"/>
                    </a:lnTo>
                    <a:lnTo>
                      <a:pt x="238" y="10"/>
                    </a:lnTo>
                    <a:lnTo>
                      <a:pt x="259" y="0"/>
                    </a:lnTo>
                    <a:lnTo>
                      <a:pt x="280" y="62"/>
                    </a:lnTo>
                    <a:lnTo>
                      <a:pt x="295" y="171"/>
                    </a:lnTo>
                    <a:lnTo>
                      <a:pt x="316" y="280"/>
                    </a:lnTo>
                    <a:lnTo>
                      <a:pt x="332" y="347"/>
                    </a:lnTo>
                    <a:lnTo>
                      <a:pt x="352" y="352"/>
                    </a:lnTo>
                    <a:lnTo>
                      <a:pt x="368" y="326"/>
                    </a:lnTo>
                    <a:lnTo>
                      <a:pt x="389" y="285"/>
                    </a:lnTo>
                    <a:lnTo>
                      <a:pt x="409" y="259"/>
                    </a:lnTo>
                    <a:lnTo>
                      <a:pt x="425" y="243"/>
                    </a:lnTo>
                    <a:lnTo>
                      <a:pt x="446" y="233"/>
                    </a:lnTo>
                    <a:lnTo>
                      <a:pt x="461" y="228"/>
                    </a:lnTo>
                    <a:lnTo>
                      <a:pt x="482" y="223"/>
                    </a:lnTo>
                    <a:lnTo>
                      <a:pt x="497" y="228"/>
                    </a:lnTo>
                    <a:lnTo>
                      <a:pt x="518" y="223"/>
                    </a:lnTo>
                    <a:lnTo>
                      <a:pt x="539" y="212"/>
                    </a:lnTo>
                    <a:lnTo>
                      <a:pt x="554" y="207"/>
                    </a:lnTo>
                    <a:lnTo>
                      <a:pt x="575" y="207"/>
                    </a:lnTo>
                    <a:lnTo>
                      <a:pt x="591" y="197"/>
                    </a:lnTo>
                    <a:lnTo>
                      <a:pt x="611" y="202"/>
                    </a:lnTo>
                    <a:lnTo>
                      <a:pt x="627" y="191"/>
                    </a:lnTo>
                    <a:lnTo>
                      <a:pt x="648" y="191"/>
                    </a:lnTo>
                    <a:lnTo>
                      <a:pt x="669" y="186"/>
                    </a:lnTo>
                    <a:lnTo>
                      <a:pt x="684" y="191"/>
                    </a:lnTo>
                    <a:lnTo>
                      <a:pt x="705" y="186"/>
                    </a:lnTo>
                    <a:lnTo>
                      <a:pt x="720" y="191"/>
                    </a:lnTo>
                    <a:lnTo>
                      <a:pt x="741" y="197"/>
                    </a:lnTo>
                    <a:lnTo>
                      <a:pt x="757" y="191"/>
                    </a:lnTo>
                    <a:lnTo>
                      <a:pt x="777" y="197"/>
                    </a:lnTo>
                    <a:lnTo>
                      <a:pt x="798" y="191"/>
                    </a:lnTo>
                    <a:lnTo>
                      <a:pt x="814" y="191"/>
                    </a:lnTo>
                    <a:lnTo>
                      <a:pt x="834" y="191"/>
                    </a:lnTo>
                    <a:lnTo>
                      <a:pt x="850" y="186"/>
                    </a:lnTo>
                    <a:lnTo>
                      <a:pt x="871" y="181"/>
                    </a:lnTo>
                    <a:lnTo>
                      <a:pt x="886" y="181"/>
                    </a:lnTo>
                    <a:lnTo>
                      <a:pt x="907" y="176"/>
                    </a:lnTo>
                    <a:lnTo>
                      <a:pt x="928" y="17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4" name="Freeform 386"/>
              <p:cNvSpPr>
                <a:spLocks/>
              </p:cNvSpPr>
              <p:nvPr/>
            </p:nvSpPr>
            <p:spPr bwMode="auto">
              <a:xfrm flipH="1">
                <a:off x="4036" y="2302"/>
                <a:ext cx="220" cy="118"/>
              </a:xfrm>
              <a:custGeom>
                <a:avLst/>
                <a:gdLst>
                  <a:gd name="T0" fmla="*/ 0 w 928"/>
                  <a:gd name="T1" fmla="*/ 181 h 352"/>
                  <a:gd name="T2" fmla="*/ 21 w 928"/>
                  <a:gd name="T3" fmla="*/ 187 h 352"/>
                  <a:gd name="T4" fmla="*/ 36 w 928"/>
                  <a:gd name="T5" fmla="*/ 187 h 352"/>
                  <a:gd name="T6" fmla="*/ 57 w 928"/>
                  <a:gd name="T7" fmla="*/ 187 h 352"/>
                  <a:gd name="T8" fmla="*/ 72 w 928"/>
                  <a:gd name="T9" fmla="*/ 187 h 352"/>
                  <a:gd name="T10" fmla="*/ 93 w 928"/>
                  <a:gd name="T11" fmla="*/ 192 h 352"/>
                  <a:gd name="T12" fmla="*/ 109 w 928"/>
                  <a:gd name="T13" fmla="*/ 181 h 352"/>
                  <a:gd name="T14" fmla="*/ 129 w 928"/>
                  <a:gd name="T15" fmla="*/ 161 h 352"/>
                  <a:gd name="T16" fmla="*/ 150 w 928"/>
                  <a:gd name="T17" fmla="*/ 124 h 352"/>
                  <a:gd name="T18" fmla="*/ 166 w 928"/>
                  <a:gd name="T19" fmla="*/ 67 h 352"/>
                  <a:gd name="T20" fmla="*/ 186 w 928"/>
                  <a:gd name="T21" fmla="*/ 15 h 352"/>
                  <a:gd name="T22" fmla="*/ 202 w 928"/>
                  <a:gd name="T23" fmla="*/ 0 h 352"/>
                  <a:gd name="T24" fmla="*/ 223 w 928"/>
                  <a:gd name="T25" fmla="*/ 47 h 352"/>
                  <a:gd name="T26" fmla="*/ 238 w 928"/>
                  <a:gd name="T27" fmla="*/ 155 h 352"/>
                  <a:gd name="T28" fmla="*/ 259 w 928"/>
                  <a:gd name="T29" fmla="*/ 264 h 352"/>
                  <a:gd name="T30" fmla="*/ 280 w 928"/>
                  <a:gd name="T31" fmla="*/ 342 h 352"/>
                  <a:gd name="T32" fmla="*/ 295 w 928"/>
                  <a:gd name="T33" fmla="*/ 352 h 352"/>
                  <a:gd name="T34" fmla="*/ 316 w 928"/>
                  <a:gd name="T35" fmla="*/ 332 h 352"/>
                  <a:gd name="T36" fmla="*/ 332 w 928"/>
                  <a:gd name="T37" fmla="*/ 290 h 352"/>
                  <a:gd name="T38" fmla="*/ 352 w 928"/>
                  <a:gd name="T39" fmla="*/ 259 h 352"/>
                  <a:gd name="T40" fmla="*/ 368 w 928"/>
                  <a:gd name="T41" fmla="*/ 238 h 352"/>
                  <a:gd name="T42" fmla="*/ 389 w 928"/>
                  <a:gd name="T43" fmla="*/ 233 h 352"/>
                  <a:gd name="T44" fmla="*/ 409 w 928"/>
                  <a:gd name="T45" fmla="*/ 228 h 352"/>
                  <a:gd name="T46" fmla="*/ 425 w 928"/>
                  <a:gd name="T47" fmla="*/ 223 h 352"/>
                  <a:gd name="T48" fmla="*/ 446 w 928"/>
                  <a:gd name="T49" fmla="*/ 218 h 352"/>
                  <a:gd name="T50" fmla="*/ 461 w 928"/>
                  <a:gd name="T51" fmla="*/ 218 h 352"/>
                  <a:gd name="T52" fmla="*/ 482 w 928"/>
                  <a:gd name="T53" fmla="*/ 218 h 352"/>
                  <a:gd name="T54" fmla="*/ 497 w 928"/>
                  <a:gd name="T55" fmla="*/ 207 h 352"/>
                  <a:gd name="T56" fmla="*/ 518 w 928"/>
                  <a:gd name="T57" fmla="*/ 207 h 352"/>
                  <a:gd name="T58" fmla="*/ 539 w 928"/>
                  <a:gd name="T59" fmla="*/ 202 h 352"/>
                  <a:gd name="T60" fmla="*/ 554 w 928"/>
                  <a:gd name="T61" fmla="*/ 202 h 352"/>
                  <a:gd name="T62" fmla="*/ 575 w 928"/>
                  <a:gd name="T63" fmla="*/ 197 h 352"/>
                  <a:gd name="T64" fmla="*/ 591 w 928"/>
                  <a:gd name="T65" fmla="*/ 197 h 352"/>
                  <a:gd name="T66" fmla="*/ 611 w 928"/>
                  <a:gd name="T67" fmla="*/ 202 h 352"/>
                  <a:gd name="T68" fmla="*/ 627 w 928"/>
                  <a:gd name="T69" fmla="*/ 202 h 352"/>
                  <a:gd name="T70" fmla="*/ 648 w 928"/>
                  <a:gd name="T71" fmla="*/ 202 h 352"/>
                  <a:gd name="T72" fmla="*/ 669 w 928"/>
                  <a:gd name="T73" fmla="*/ 202 h 352"/>
                  <a:gd name="T74" fmla="*/ 684 w 928"/>
                  <a:gd name="T75" fmla="*/ 197 h 352"/>
                  <a:gd name="T76" fmla="*/ 705 w 928"/>
                  <a:gd name="T77" fmla="*/ 192 h 352"/>
                  <a:gd name="T78" fmla="*/ 720 w 928"/>
                  <a:gd name="T79" fmla="*/ 187 h 352"/>
                  <a:gd name="T80" fmla="*/ 741 w 928"/>
                  <a:gd name="T81" fmla="*/ 192 h 352"/>
                  <a:gd name="T82" fmla="*/ 757 w 928"/>
                  <a:gd name="T83" fmla="*/ 192 h 352"/>
                  <a:gd name="T84" fmla="*/ 777 w 928"/>
                  <a:gd name="T85" fmla="*/ 187 h 352"/>
                  <a:gd name="T86" fmla="*/ 798 w 928"/>
                  <a:gd name="T87" fmla="*/ 187 h 352"/>
                  <a:gd name="T88" fmla="*/ 814 w 928"/>
                  <a:gd name="T89" fmla="*/ 187 h 352"/>
                  <a:gd name="T90" fmla="*/ 834 w 928"/>
                  <a:gd name="T91" fmla="*/ 181 h 352"/>
                  <a:gd name="T92" fmla="*/ 850 w 928"/>
                  <a:gd name="T93" fmla="*/ 187 h 352"/>
                  <a:gd name="T94" fmla="*/ 871 w 928"/>
                  <a:gd name="T95" fmla="*/ 181 h 352"/>
                  <a:gd name="T96" fmla="*/ 886 w 928"/>
                  <a:gd name="T97" fmla="*/ 181 h 352"/>
                  <a:gd name="T98" fmla="*/ 907 w 928"/>
                  <a:gd name="T99" fmla="*/ 181 h 352"/>
                  <a:gd name="T100" fmla="*/ 928 w 928"/>
                  <a:gd name="T101" fmla="*/ 1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52">
                    <a:moveTo>
                      <a:pt x="0" y="181"/>
                    </a:moveTo>
                    <a:lnTo>
                      <a:pt x="21" y="187"/>
                    </a:lnTo>
                    <a:lnTo>
                      <a:pt x="36" y="187"/>
                    </a:lnTo>
                    <a:lnTo>
                      <a:pt x="57" y="187"/>
                    </a:lnTo>
                    <a:lnTo>
                      <a:pt x="72" y="187"/>
                    </a:lnTo>
                    <a:lnTo>
                      <a:pt x="93" y="192"/>
                    </a:lnTo>
                    <a:lnTo>
                      <a:pt x="109" y="181"/>
                    </a:lnTo>
                    <a:lnTo>
                      <a:pt x="129" y="161"/>
                    </a:lnTo>
                    <a:lnTo>
                      <a:pt x="150" y="124"/>
                    </a:lnTo>
                    <a:lnTo>
                      <a:pt x="166" y="67"/>
                    </a:lnTo>
                    <a:lnTo>
                      <a:pt x="186" y="15"/>
                    </a:lnTo>
                    <a:lnTo>
                      <a:pt x="202" y="0"/>
                    </a:lnTo>
                    <a:lnTo>
                      <a:pt x="223" y="47"/>
                    </a:lnTo>
                    <a:lnTo>
                      <a:pt x="238" y="155"/>
                    </a:lnTo>
                    <a:lnTo>
                      <a:pt x="259" y="264"/>
                    </a:lnTo>
                    <a:lnTo>
                      <a:pt x="280" y="342"/>
                    </a:lnTo>
                    <a:lnTo>
                      <a:pt x="295" y="352"/>
                    </a:lnTo>
                    <a:lnTo>
                      <a:pt x="316" y="332"/>
                    </a:lnTo>
                    <a:lnTo>
                      <a:pt x="332" y="290"/>
                    </a:lnTo>
                    <a:lnTo>
                      <a:pt x="352" y="259"/>
                    </a:lnTo>
                    <a:lnTo>
                      <a:pt x="368" y="238"/>
                    </a:lnTo>
                    <a:lnTo>
                      <a:pt x="389" y="233"/>
                    </a:lnTo>
                    <a:lnTo>
                      <a:pt x="409" y="228"/>
                    </a:lnTo>
                    <a:lnTo>
                      <a:pt x="425" y="223"/>
                    </a:lnTo>
                    <a:lnTo>
                      <a:pt x="446" y="218"/>
                    </a:lnTo>
                    <a:lnTo>
                      <a:pt x="461" y="218"/>
                    </a:lnTo>
                    <a:lnTo>
                      <a:pt x="482" y="218"/>
                    </a:lnTo>
                    <a:lnTo>
                      <a:pt x="497" y="207"/>
                    </a:lnTo>
                    <a:lnTo>
                      <a:pt x="518" y="207"/>
                    </a:lnTo>
                    <a:lnTo>
                      <a:pt x="539" y="202"/>
                    </a:lnTo>
                    <a:lnTo>
                      <a:pt x="554" y="202"/>
                    </a:lnTo>
                    <a:lnTo>
                      <a:pt x="575" y="197"/>
                    </a:lnTo>
                    <a:lnTo>
                      <a:pt x="591" y="197"/>
                    </a:lnTo>
                    <a:lnTo>
                      <a:pt x="611" y="202"/>
                    </a:lnTo>
                    <a:lnTo>
                      <a:pt x="627" y="202"/>
                    </a:lnTo>
                    <a:lnTo>
                      <a:pt x="648" y="202"/>
                    </a:lnTo>
                    <a:lnTo>
                      <a:pt x="669" y="202"/>
                    </a:lnTo>
                    <a:lnTo>
                      <a:pt x="684" y="197"/>
                    </a:lnTo>
                    <a:lnTo>
                      <a:pt x="705" y="192"/>
                    </a:lnTo>
                    <a:lnTo>
                      <a:pt x="720" y="187"/>
                    </a:lnTo>
                    <a:lnTo>
                      <a:pt x="741" y="192"/>
                    </a:lnTo>
                    <a:lnTo>
                      <a:pt x="757" y="192"/>
                    </a:lnTo>
                    <a:lnTo>
                      <a:pt x="777" y="187"/>
                    </a:lnTo>
                    <a:lnTo>
                      <a:pt x="798" y="187"/>
                    </a:lnTo>
                    <a:lnTo>
                      <a:pt x="814" y="187"/>
                    </a:lnTo>
                    <a:lnTo>
                      <a:pt x="834" y="181"/>
                    </a:lnTo>
                    <a:lnTo>
                      <a:pt x="850" y="187"/>
                    </a:lnTo>
                    <a:lnTo>
                      <a:pt x="871" y="181"/>
                    </a:lnTo>
                    <a:lnTo>
                      <a:pt x="886" y="181"/>
                    </a:lnTo>
                    <a:lnTo>
                      <a:pt x="907" y="181"/>
                    </a:lnTo>
                    <a:lnTo>
                      <a:pt x="928" y="18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5" name="Freeform 387"/>
              <p:cNvSpPr>
                <a:spLocks/>
              </p:cNvSpPr>
              <p:nvPr/>
            </p:nvSpPr>
            <p:spPr bwMode="auto">
              <a:xfrm flipH="1">
                <a:off x="4036" y="2302"/>
                <a:ext cx="220" cy="118"/>
              </a:xfrm>
              <a:custGeom>
                <a:avLst/>
                <a:gdLst>
                  <a:gd name="T0" fmla="*/ 0 w 928"/>
                  <a:gd name="T1" fmla="*/ 181 h 352"/>
                  <a:gd name="T2" fmla="*/ 21 w 928"/>
                  <a:gd name="T3" fmla="*/ 187 h 352"/>
                  <a:gd name="T4" fmla="*/ 36 w 928"/>
                  <a:gd name="T5" fmla="*/ 187 h 352"/>
                  <a:gd name="T6" fmla="*/ 57 w 928"/>
                  <a:gd name="T7" fmla="*/ 187 h 352"/>
                  <a:gd name="T8" fmla="*/ 72 w 928"/>
                  <a:gd name="T9" fmla="*/ 187 h 352"/>
                  <a:gd name="T10" fmla="*/ 93 w 928"/>
                  <a:gd name="T11" fmla="*/ 192 h 352"/>
                  <a:gd name="T12" fmla="*/ 109 w 928"/>
                  <a:gd name="T13" fmla="*/ 181 h 352"/>
                  <a:gd name="T14" fmla="*/ 129 w 928"/>
                  <a:gd name="T15" fmla="*/ 161 h 352"/>
                  <a:gd name="T16" fmla="*/ 150 w 928"/>
                  <a:gd name="T17" fmla="*/ 124 h 352"/>
                  <a:gd name="T18" fmla="*/ 166 w 928"/>
                  <a:gd name="T19" fmla="*/ 67 h 352"/>
                  <a:gd name="T20" fmla="*/ 186 w 928"/>
                  <a:gd name="T21" fmla="*/ 15 h 352"/>
                  <a:gd name="T22" fmla="*/ 202 w 928"/>
                  <a:gd name="T23" fmla="*/ 0 h 352"/>
                  <a:gd name="T24" fmla="*/ 223 w 928"/>
                  <a:gd name="T25" fmla="*/ 47 h 352"/>
                  <a:gd name="T26" fmla="*/ 238 w 928"/>
                  <a:gd name="T27" fmla="*/ 155 h 352"/>
                  <a:gd name="T28" fmla="*/ 259 w 928"/>
                  <a:gd name="T29" fmla="*/ 264 h 352"/>
                  <a:gd name="T30" fmla="*/ 280 w 928"/>
                  <a:gd name="T31" fmla="*/ 342 h 352"/>
                  <a:gd name="T32" fmla="*/ 295 w 928"/>
                  <a:gd name="T33" fmla="*/ 352 h 352"/>
                  <a:gd name="T34" fmla="*/ 316 w 928"/>
                  <a:gd name="T35" fmla="*/ 332 h 352"/>
                  <a:gd name="T36" fmla="*/ 332 w 928"/>
                  <a:gd name="T37" fmla="*/ 290 h 352"/>
                  <a:gd name="T38" fmla="*/ 352 w 928"/>
                  <a:gd name="T39" fmla="*/ 259 h 352"/>
                  <a:gd name="T40" fmla="*/ 368 w 928"/>
                  <a:gd name="T41" fmla="*/ 238 h 352"/>
                  <a:gd name="T42" fmla="*/ 389 w 928"/>
                  <a:gd name="T43" fmla="*/ 233 h 352"/>
                  <a:gd name="T44" fmla="*/ 409 w 928"/>
                  <a:gd name="T45" fmla="*/ 228 h 352"/>
                  <a:gd name="T46" fmla="*/ 425 w 928"/>
                  <a:gd name="T47" fmla="*/ 223 h 352"/>
                  <a:gd name="T48" fmla="*/ 446 w 928"/>
                  <a:gd name="T49" fmla="*/ 218 h 352"/>
                  <a:gd name="T50" fmla="*/ 461 w 928"/>
                  <a:gd name="T51" fmla="*/ 218 h 352"/>
                  <a:gd name="T52" fmla="*/ 482 w 928"/>
                  <a:gd name="T53" fmla="*/ 218 h 352"/>
                  <a:gd name="T54" fmla="*/ 497 w 928"/>
                  <a:gd name="T55" fmla="*/ 207 h 352"/>
                  <a:gd name="T56" fmla="*/ 518 w 928"/>
                  <a:gd name="T57" fmla="*/ 207 h 352"/>
                  <a:gd name="T58" fmla="*/ 539 w 928"/>
                  <a:gd name="T59" fmla="*/ 202 h 352"/>
                  <a:gd name="T60" fmla="*/ 554 w 928"/>
                  <a:gd name="T61" fmla="*/ 202 h 352"/>
                  <a:gd name="T62" fmla="*/ 575 w 928"/>
                  <a:gd name="T63" fmla="*/ 197 h 352"/>
                  <a:gd name="T64" fmla="*/ 591 w 928"/>
                  <a:gd name="T65" fmla="*/ 197 h 352"/>
                  <a:gd name="T66" fmla="*/ 611 w 928"/>
                  <a:gd name="T67" fmla="*/ 202 h 352"/>
                  <a:gd name="T68" fmla="*/ 627 w 928"/>
                  <a:gd name="T69" fmla="*/ 202 h 352"/>
                  <a:gd name="T70" fmla="*/ 648 w 928"/>
                  <a:gd name="T71" fmla="*/ 202 h 352"/>
                  <a:gd name="T72" fmla="*/ 669 w 928"/>
                  <a:gd name="T73" fmla="*/ 202 h 352"/>
                  <a:gd name="T74" fmla="*/ 684 w 928"/>
                  <a:gd name="T75" fmla="*/ 197 h 352"/>
                  <a:gd name="T76" fmla="*/ 705 w 928"/>
                  <a:gd name="T77" fmla="*/ 192 h 352"/>
                  <a:gd name="T78" fmla="*/ 720 w 928"/>
                  <a:gd name="T79" fmla="*/ 187 h 352"/>
                  <a:gd name="T80" fmla="*/ 741 w 928"/>
                  <a:gd name="T81" fmla="*/ 192 h 352"/>
                  <a:gd name="T82" fmla="*/ 757 w 928"/>
                  <a:gd name="T83" fmla="*/ 192 h 352"/>
                  <a:gd name="T84" fmla="*/ 777 w 928"/>
                  <a:gd name="T85" fmla="*/ 187 h 352"/>
                  <a:gd name="T86" fmla="*/ 798 w 928"/>
                  <a:gd name="T87" fmla="*/ 187 h 352"/>
                  <a:gd name="T88" fmla="*/ 814 w 928"/>
                  <a:gd name="T89" fmla="*/ 187 h 352"/>
                  <a:gd name="T90" fmla="*/ 834 w 928"/>
                  <a:gd name="T91" fmla="*/ 181 h 352"/>
                  <a:gd name="T92" fmla="*/ 850 w 928"/>
                  <a:gd name="T93" fmla="*/ 187 h 352"/>
                  <a:gd name="T94" fmla="*/ 871 w 928"/>
                  <a:gd name="T95" fmla="*/ 181 h 352"/>
                  <a:gd name="T96" fmla="*/ 886 w 928"/>
                  <a:gd name="T97" fmla="*/ 181 h 352"/>
                  <a:gd name="T98" fmla="*/ 907 w 928"/>
                  <a:gd name="T99" fmla="*/ 181 h 352"/>
                  <a:gd name="T100" fmla="*/ 928 w 928"/>
                  <a:gd name="T101" fmla="*/ 1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52">
                    <a:moveTo>
                      <a:pt x="0" y="181"/>
                    </a:moveTo>
                    <a:lnTo>
                      <a:pt x="21" y="187"/>
                    </a:lnTo>
                    <a:lnTo>
                      <a:pt x="36" y="187"/>
                    </a:lnTo>
                    <a:lnTo>
                      <a:pt x="57" y="187"/>
                    </a:lnTo>
                    <a:lnTo>
                      <a:pt x="72" y="187"/>
                    </a:lnTo>
                    <a:lnTo>
                      <a:pt x="93" y="192"/>
                    </a:lnTo>
                    <a:lnTo>
                      <a:pt x="109" y="181"/>
                    </a:lnTo>
                    <a:lnTo>
                      <a:pt x="129" y="161"/>
                    </a:lnTo>
                    <a:lnTo>
                      <a:pt x="150" y="124"/>
                    </a:lnTo>
                    <a:lnTo>
                      <a:pt x="166" y="67"/>
                    </a:lnTo>
                    <a:lnTo>
                      <a:pt x="186" y="15"/>
                    </a:lnTo>
                    <a:lnTo>
                      <a:pt x="202" y="0"/>
                    </a:lnTo>
                    <a:lnTo>
                      <a:pt x="223" y="47"/>
                    </a:lnTo>
                    <a:lnTo>
                      <a:pt x="238" y="155"/>
                    </a:lnTo>
                    <a:lnTo>
                      <a:pt x="259" y="264"/>
                    </a:lnTo>
                    <a:lnTo>
                      <a:pt x="280" y="342"/>
                    </a:lnTo>
                    <a:lnTo>
                      <a:pt x="295" y="352"/>
                    </a:lnTo>
                    <a:lnTo>
                      <a:pt x="316" y="332"/>
                    </a:lnTo>
                    <a:lnTo>
                      <a:pt x="332" y="290"/>
                    </a:lnTo>
                    <a:lnTo>
                      <a:pt x="352" y="259"/>
                    </a:lnTo>
                    <a:lnTo>
                      <a:pt x="368" y="238"/>
                    </a:lnTo>
                    <a:lnTo>
                      <a:pt x="389" y="233"/>
                    </a:lnTo>
                    <a:lnTo>
                      <a:pt x="409" y="228"/>
                    </a:lnTo>
                    <a:lnTo>
                      <a:pt x="425" y="223"/>
                    </a:lnTo>
                    <a:lnTo>
                      <a:pt x="446" y="218"/>
                    </a:lnTo>
                    <a:lnTo>
                      <a:pt x="461" y="218"/>
                    </a:lnTo>
                    <a:lnTo>
                      <a:pt x="482" y="218"/>
                    </a:lnTo>
                    <a:lnTo>
                      <a:pt x="497" y="207"/>
                    </a:lnTo>
                    <a:lnTo>
                      <a:pt x="518" y="207"/>
                    </a:lnTo>
                    <a:lnTo>
                      <a:pt x="539" y="202"/>
                    </a:lnTo>
                    <a:lnTo>
                      <a:pt x="554" y="202"/>
                    </a:lnTo>
                    <a:lnTo>
                      <a:pt x="575" y="197"/>
                    </a:lnTo>
                    <a:lnTo>
                      <a:pt x="591" y="197"/>
                    </a:lnTo>
                    <a:lnTo>
                      <a:pt x="611" y="202"/>
                    </a:lnTo>
                    <a:lnTo>
                      <a:pt x="627" y="202"/>
                    </a:lnTo>
                    <a:lnTo>
                      <a:pt x="648" y="202"/>
                    </a:lnTo>
                    <a:lnTo>
                      <a:pt x="669" y="202"/>
                    </a:lnTo>
                    <a:lnTo>
                      <a:pt x="684" y="197"/>
                    </a:lnTo>
                    <a:lnTo>
                      <a:pt x="705" y="192"/>
                    </a:lnTo>
                    <a:lnTo>
                      <a:pt x="720" y="187"/>
                    </a:lnTo>
                    <a:lnTo>
                      <a:pt x="741" y="192"/>
                    </a:lnTo>
                    <a:lnTo>
                      <a:pt x="757" y="192"/>
                    </a:lnTo>
                    <a:lnTo>
                      <a:pt x="777" y="187"/>
                    </a:lnTo>
                    <a:lnTo>
                      <a:pt x="798" y="187"/>
                    </a:lnTo>
                    <a:lnTo>
                      <a:pt x="814" y="187"/>
                    </a:lnTo>
                    <a:lnTo>
                      <a:pt x="834" y="181"/>
                    </a:lnTo>
                    <a:lnTo>
                      <a:pt x="850" y="187"/>
                    </a:lnTo>
                    <a:lnTo>
                      <a:pt x="871" y="181"/>
                    </a:lnTo>
                    <a:lnTo>
                      <a:pt x="886" y="181"/>
                    </a:lnTo>
                    <a:lnTo>
                      <a:pt x="907" y="181"/>
                    </a:lnTo>
                    <a:lnTo>
                      <a:pt x="928" y="18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6" name="Freeform 388"/>
              <p:cNvSpPr>
                <a:spLocks/>
              </p:cNvSpPr>
              <p:nvPr/>
            </p:nvSpPr>
            <p:spPr bwMode="auto">
              <a:xfrm flipH="1">
                <a:off x="3043" y="3193"/>
                <a:ext cx="220" cy="9"/>
              </a:xfrm>
              <a:custGeom>
                <a:avLst/>
                <a:gdLst>
                  <a:gd name="T0" fmla="*/ 0 w 928"/>
                  <a:gd name="T1" fmla="*/ 16 h 26"/>
                  <a:gd name="T2" fmla="*/ 21 w 928"/>
                  <a:gd name="T3" fmla="*/ 21 h 26"/>
                  <a:gd name="T4" fmla="*/ 37 w 928"/>
                  <a:gd name="T5" fmla="*/ 21 h 26"/>
                  <a:gd name="T6" fmla="*/ 57 w 928"/>
                  <a:gd name="T7" fmla="*/ 16 h 26"/>
                  <a:gd name="T8" fmla="*/ 73 w 928"/>
                  <a:gd name="T9" fmla="*/ 16 h 26"/>
                  <a:gd name="T10" fmla="*/ 94 w 928"/>
                  <a:gd name="T11" fmla="*/ 16 h 26"/>
                  <a:gd name="T12" fmla="*/ 109 w 928"/>
                  <a:gd name="T13" fmla="*/ 11 h 26"/>
                  <a:gd name="T14" fmla="*/ 130 w 928"/>
                  <a:gd name="T15" fmla="*/ 11 h 26"/>
                  <a:gd name="T16" fmla="*/ 151 w 928"/>
                  <a:gd name="T17" fmla="*/ 16 h 26"/>
                  <a:gd name="T18" fmla="*/ 166 w 928"/>
                  <a:gd name="T19" fmla="*/ 16 h 26"/>
                  <a:gd name="T20" fmla="*/ 187 w 928"/>
                  <a:gd name="T21" fmla="*/ 16 h 26"/>
                  <a:gd name="T22" fmla="*/ 203 w 928"/>
                  <a:gd name="T23" fmla="*/ 11 h 26"/>
                  <a:gd name="T24" fmla="*/ 223 w 928"/>
                  <a:gd name="T25" fmla="*/ 5 h 26"/>
                  <a:gd name="T26" fmla="*/ 239 w 928"/>
                  <a:gd name="T27" fmla="*/ 5 h 26"/>
                  <a:gd name="T28" fmla="*/ 260 w 928"/>
                  <a:gd name="T29" fmla="*/ 11 h 26"/>
                  <a:gd name="T30" fmla="*/ 280 w 928"/>
                  <a:gd name="T31" fmla="*/ 11 h 26"/>
                  <a:gd name="T32" fmla="*/ 296 w 928"/>
                  <a:gd name="T33" fmla="*/ 11 h 26"/>
                  <a:gd name="T34" fmla="*/ 317 w 928"/>
                  <a:gd name="T35" fmla="*/ 16 h 26"/>
                  <a:gd name="T36" fmla="*/ 332 w 928"/>
                  <a:gd name="T37" fmla="*/ 11 h 26"/>
                  <a:gd name="T38" fmla="*/ 353 w 928"/>
                  <a:gd name="T39" fmla="*/ 16 h 26"/>
                  <a:gd name="T40" fmla="*/ 368 w 928"/>
                  <a:gd name="T41" fmla="*/ 16 h 26"/>
                  <a:gd name="T42" fmla="*/ 389 w 928"/>
                  <a:gd name="T43" fmla="*/ 11 h 26"/>
                  <a:gd name="T44" fmla="*/ 410 w 928"/>
                  <a:gd name="T45" fmla="*/ 11 h 26"/>
                  <a:gd name="T46" fmla="*/ 425 w 928"/>
                  <a:gd name="T47" fmla="*/ 5 h 26"/>
                  <a:gd name="T48" fmla="*/ 446 w 928"/>
                  <a:gd name="T49" fmla="*/ 11 h 26"/>
                  <a:gd name="T50" fmla="*/ 462 w 928"/>
                  <a:gd name="T51" fmla="*/ 11 h 26"/>
                  <a:gd name="T52" fmla="*/ 483 w 928"/>
                  <a:gd name="T53" fmla="*/ 5 h 26"/>
                  <a:gd name="T54" fmla="*/ 498 w 928"/>
                  <a:gd name="T55" fmla="*/ 0 h 26"/>
                  <a:gd name="T56" fmla="*/ 519 w 928"/>
                  <a:gd name="T57" fmla="*/ 5 h 26"/>
                  <a:gd name="T58" fmla="*/ 540 w 928"/>
                  <a:gd name="T59" fmla="*/ 5 h 26"/>
                  <a:gd name="T60" fmla="*/ 555 w 928"/>
                  <a:gd name="T61" fmla="*/ 5 h 26"/>
                  <a:gd name="T62" fmla="*/ 576 w 928"/>
                  <a:gd name="T63" fmla="*/ 5 h 26"/>
                  <a:gd name="T64" fmla="*/ 591 w 928"/>
                  <a:gd name="T65" fmla="*/ 0 h 26"/>
                  <a:gd name="T66" fmla="*/ 612 w 928"/>
                  <a:gd name="T67" fmla="*/ 5 h 26"/>
                  <a:gd name="T68" fmla="*/ 628 w 928"/>
                  <a:gd name="T69" fmla="*/ 11 h 26"/>
                  <a:gd name="T70" fmla="*/ 648 w 928"/>
                  <a:gd name="T71" fmla="*/ 11 h 26"/>
                  <a:gd name="T72" fmla="*/ 669 w 928"/>
                  <a:gd name="T73" fmla="*/ 21 h 26"/>
                  <a:gd name="T74" fmla="*/ 685 w 928"/>
                  <a:gd name="T75" fmla="*/ 21 h 26"/>
                  <a:gd name="T76" fmla="*/ 705 w 928"/>
                  <a:gd name="T77" fmla="*/ 21 h 26"/>
                  <a:gd name="T78" fmla="*/ 721 w 928"/>
                  <a:gd name="T79" fmla="*/ 26 h 26"/>
                  <a:gd name="T80" fmla="*/ 742 w 928"/>
                  <a:gd name="T81" fmla="*/ 21 h 26"/>
                  <a:gd name="T82" fmla="*/ 757 w 928"/>
                  <a:gd name="T83" fmla="*/ 21 h 26"/>
                  <a:gd name="T84" fmla="*/ 778 w 928"/>
                  <a:gd name="T85" fmla="*/ 21 h 26"/>
                  <a:gd name="T86" fmla="*/ 799 w 928"/>
                  <a:gd name="T87" fmla="*/ 21 h 26"/>
                  <a:gd name="T88" fmla="*/ 814 w 928"/>
                  <a:gd name="T89" fmla="*/ 16 h 26"/>
                  <a:gd name="T90" fmla="*/ 835 w 928"/>
                  <a:gd name="T91" fmla="*/ 16 h 26"/>
                  <a:gd name="T92" fmla="*/ 851 w 928"/>
                  <a:gd name="T93" fmla="*/ 16 h 26"/>
                  <a:gd name="T94" fmla="*/ 871 w 928"/>
                  <a:gd name="T95" fmla="*/ 16 h 26"/>
                  <a:gd name="T96" fmla="*/ 887 w 928"/>
                  <a:gd name="T97" fmla="*/ 16 h 26"/>
                  <a:gd name="T98" fmla="*/ 908 w 928"/>
                  <a:gd name="T99" fmla="*/ 16 h 26"/>
                  <a:gd name="T100" fmla="*/ 928 w 928"/>
                  <a:gd name="T10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6">
                    <a:moveTo>
                      <a:pt x="0" y="16"/>
                    </a:moveTo>
                    <a:lnTo>
                      <a:pt x="21" y="21"/>
                    </a:lnTo>
                    <a:lnTo>
                      <a:pt x="37" y="21"/>
                    </a:lnTo>
                    <a:lnTo>
                      <a:pt x="57" y="16"/>
                    </a:lnTo>
                    <a:lnTo>
                      <a:pt x="73" y="16"/>
                    </a:lnTo>
                    <a:lnTo>
                      <a:pt x="94" y="16"/>
                    </a:lnTo>
                    <a:lnTo>
                      <a:pt x="109" y="11"/>
                    </a:lnTo>
                    <a:lnTo>
                      <a:pt x="130" y="11"/>
                    </a:lnTo>
                    <a:lnTo>
                      <a:pt x="151" y="16"/>
                    </a:lnTo>
                    <a:lnTo>
                      <a:pt x="166" y="16"/>
                    </a:lnTo>
                    <a:lnTo>
                      <a:pt x="187" y="16"/>
                    </a:lnTo>
                    <a:lnTo>
                      <a:pt x="203" y="11"/>
                    </a:lnTo>
                    <a:lnTo>
                      <a:pt x="223" y="5"/>
                    </a:lnTo>
                    <a:lnTo>
                      <a:pt x="239" y="5"/>
                    </a:lnTo>
                    <a:lnTo>
                      <a:pt x="260" y="11"/>
                    </a:lnTo>
                    <a:lnTo>
                      <a:pt x="280" y="11"/>
                    </a:lnTo>
                    <a:lnTo>
                      <a:pt x="296" y="11"/>
                    </a:lnTo>
                    <a:lnTo>
                      <a:pt x="317" y="16"/>
                    </a:lnTo>
                    <a:lnTo>
                      <a:pt x="332" y="11"/>
                    </a:lnTo>
                    <a:lnTo>
                      <a:pt x="353" y="16"/>
                    </a:lnTo>
                    <a:lnTo>
                      <a:pt x="368" y="16"/>
                    </a:lnTo>
                    <a:lnTo>
                      <a:pt x="389" y="11"/>
                    </a:lnTo>
                    <a:lnTo>
                      <a:pt x="410" y="11"/>
                    </a:lnTo>
                    <a:lnTo>
                      <a:pt x="425" y="5"/>
                    </a:lnTo>
                    <a:lnTo>
                      <a:pt x="446" y="11"/>
                    </a:lnTo>
                    <a:lnTo>
                      <a:pt x="462" y="11"/>
                    </a:lnTo>
                    <a:lnTo>
                      <a:pt x="483" y="5"/>
                    </a:lnTo>
                    <a:lnTo>
                      <a:pt x="498" y="0"/>
                    </a:lnTo>
                    <a:lnTo>
                      <a:pt x="519" y="5"/>
                    </a:lnTo>
                    <a:lnTo>
                      <a:pt x="540" y="5"/>
                    </a:lnTo>
                    <a:lnTo>
                      <a:pt x="555" y="5"/>
                    </a:lnTo>
                    <a:lnTo>
                      <a:pt x="576" y="5"/>
                    </a:lnTo>
                    <a:lnTo>
                      <a:pt x="591" y="0"/>
                    </a:lnTo>
                    <a:lnTo>
                      <a:pt x="612" y="5"/>
                    </a:lnTo>
                    <a:lnTo>
                      <a:pt x="628" y="11"/>
                    </a:lnTo>
                    <a:lnTo>
                      <a:pt x="648" y="11"/>
                    </a:lnTo>
                    <a:lnTo>
                      <a:pt x="669" y="21"/>
                    </a:lnTo>
                    <a:lnTo>
                      <a:pt x="685" y="21"/>
                    </a:lnTo>
                    <a:lnTo>
                      <a:pt x="705" y="21"/>
                    </a:lnTo>
                    <a:lnTo>
                      <a:pt x="721" y="26"/>
                    </a:lnTo>
                    <a:lnTo>
                      <a:pt x="742" y="21"/>
                    </a:lnTo>
                    <a:lnTo>
                      <a:pt x="757" y="21"/>
                    </a:lnTo>
                    <a:lnTo>
                      <a:pt x="778" y="21"/>
                    </a:lnTo>
                    <a:lnTo>
                      <a:pt x="799" y="21"/>
                    </a:lnTo>
                    <a:lnTo>
                      <a:pt x="814" y="16"/>
                    </a:lnTo>
                    <a:lnTo>
                      <a:pt x="835" y="16"/>
                    </a:lnTo>
                    <a:lnTo>
                      <a:pt x="851" y="16"/>
                    </a:lnTo>
                    <a:lnTo>
                      <a:pt x="871" y="16"/>
                    </a:lnTo>
                    <a:lnTo>
                      <a:pt x="887" y="16"/>
                    </a:lnTo>
                    <a:lnTo>
                      <a:pt x="908" y="16"/>
                    </a:lnTo>
                    <a:lnTo>
                      <a:pt x="928"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7" name="Freeform 389"/>
              <p:cNvSpPr>
                <a:spLocks/>
              </p:cNvSpPr>
              <p:nvPr/>
            </p:nvSpPr>
            <p:spPr bwMode="auto">
              <a:xfrm flipH="1">
                <a:off x="3043" y="3193"/>
                <a:ext cx="220" cy="9"/>
              </a:xfrm>
              <a:custGeom>
                <a:avLst/>
                <a:gdLst>
                  <a:gd name="T0" fmla="*/ 0 w 928"/>
                  <a:gd name="T1" fmla="*/ 16 h 26"/>
                  <a:gd name="T2" fmla="*/ 21 w 928"/>
                  <a:gd name="T3" fmla="*/ 21 h 26"/>
                  <a:gd name="T4" fmla="*/ 37 w 928"/>
                  <a:gd name="T5" fmla="*/ 21 h 26"/>
                  <a:gd name="T6" fmla="*/ 57 w 928"/>
                  <a:gd name="T7" fmla="*/ 16 h 26"/>
                  <a:gd name="T8" fmla="*/ 73 w 928"/>
                  <a:gd name="T9" fmla="*/ 16 h 26"/>
                  <a:gd name="T10" fmla="*/ 94 w 928"/>
                  <a:gd name="T11" fmla="*/ 16 h 26"/>
                  <a:gd name="T12" fmla="*/ 109 w 928"/>
                  <a:gd name="T13" fmla="*/ 11 h 26"/>
                  <a:gd name="T14" fmla="*/ 130 w 928"/>
                  <a:gd name="T15" fmla="*/ 11 h 26"/>
                  <a:gd name="T16" fmla="*/ 151 w 928"/>
                  <a:gd name="T17" fmla="*/ 16 h 26"/>
                  <a:gd name="T18" fmla="*/ 166 w 928"/>
                  <a:gd name="T19" fmla="*/ 16 h 26"/>
                  <a:gd name="T20" fmla="*/ 187 w 928"/>
                  <a:gd name="T21" fmla="*/ 16 h 26"/>
                  <a:gd name="T22" fmla="*/ 203 w 928"/>
                  <a:gd name="T23" fmla="*/ 11 h 26"/>
                  <a:gd name="T24" fmla="*/ 223 w 928"/>
                  <a:gd name="T25" fmla="*/ 5 h 26"/>
                  <a:gd name="T26" fmla="*/ 239 w 928"/>
                  <a:gd name="T27" fmla="*/ 5 h 26"/>
                  <a:gd name="T28" fmla="*/ 260 w 928"/>
                  <a:gd name="T29" fmla="*/ 11 h 26"/>
                  <a:gd name="T30" fmla="*/ 280 w 928"/>
                  <a:gd name="T31" fmla="*/ 11 h 26"/>
                  <a:gd name="T32" fmla="*/ 296 w 928"/>
                  <a:gd name="T33" fmla="*/ 11 h 26"/>
                  <a:gd name="T34" fmla="*/ 317 w 928"/>
                  <a:gd name="T35" fmla="*/ 16 h 26"/>
                  <a:gd name="T36" fmla="*/ 332 w 928"/>
                  <a:gd name="T37" fmla="*/ 11 h 26"/>
                  <a:gd name="T38" fmla="*/ 353 w 928"/>
                  <a:gd name="T39" fmla="*/ 16 h 26"/>
                  <a:gd name="T40" fmla="*/ 368 w 928"/>
                  <a:gd name="T41" fmla="*/ 16 h 26"/>
                  <a:gd name="T42" fmla="*/ 389 w 928"/>
                  <a:gd name="T43" fmla="*/ 11 h 26"/>
                  <a:gd name="T44" fmla="*/ 410 w 928"/>
                  <a:gd name="T45" fmla="*/ 11 h 26"/>
                  <a:gd name="T46" fmla="*/ 425 w 928"/>
                  <a:gd name="T47" fmla="*/ 5 h 26"/>
                  <a:gd name="T48" fmla="*/ 446 w 928"/>
                  <a:gd name="T49" fmla="*/ 11 h 26"/>
                  <a:gd name="T50" fmla="*/ 462 w 928"/>
                  <a:gd name="T51" fmla="*/ 11 h 26"/>
                  <a:gd name="T52" fmla="*/ 483 w 928"/>
                  <a:gd name="T53" fmla="*/ 5 h 26"/>
                  <a:gd name="T54" fmla="*/ 498 w 928"/>
                  <a:gd name="T55" fmla="*/ 0 h 26"/>
                  <a:gd name="T56" fmla="*/ 519 w 928"/>
                  <a:gd name="T57" fmla="*/ 5 h 26"/>
                  <a:gd name="T58" fmla="*/ 540 w 928"/>
                  <a:gd name="T59" fmla="*/ 5 h 26"/>
                  <a:gd name="T60" fmla="*/ 555 w 928"/>
                  <a:gd name="T61" fmla="*/ 5 h 26"/>
                  <a:gd name="T62" fmla="*/ 576 w 928"/>
                  <a:gd name="T63" fmla="*/ 5 h 26"/>
                  <a:gd name="T64" fmla="*/ 591 w 928"/>
                  <a:gd name="T65" fmla="*/ 0 h 26"/>
                  <a:gd name="T66" fmla="*/ 612 w 928"/>
                  <a:gd name="T67" fmla="*/ 5 h 26"/>
                  <a:gd name="T68" fmla="*/ 628 w 928"/>
                  <a:gd name="T69" fmla="*/ 11 h 26"/>
                  <a:gd name="T70" fmla="*/ 648 w 928"/>
                  <a:gd name="T71" fmla="*/ 11 h 26"/>
                  <a:gd name="T72" fmla="*/ 669 w 928"/>
                  <a:gd name="T73" fmla="*/ 21 h 26"/>
                  <a:gd name="T74" fmla="*/ 685 w 928"/>
                  <a:gd name="T75" fmla="*/ 21 h 26"/>
                  <a:gd name="T76" fmla="*/ 705 w 928"/>
                  <a:gd name="T77" fmla="*/ 21 h 26"/>
                  <a:gd name="T78" fmla="*/ 721 w 928"/>
                  <a:gd name="T79" fmla="*/ 26 h 26"/>
                  <a:gd name="T80" fmla="*/ 742 w 928"/>
                  <a:gd name="T81" fmla="*/ 21 h 26"/>
                  <a:gd name="T82" fmla="*/ 757 w 928"/>
                  <a:gd name="T83" fmla="*/ 21 h 26"/>
                  <a:gd name="T84" fmla="*/ 778 w 928"/>
                  <a:gd name="T85" fmla="*/ 21 h 26"/>
                  <a:gd name="T86" fmla="*/ 799 w 928"/>
                  <a:gd name="T87" fmla="*/ 21 h 26"/>
                  <a:gd name="T88" fmla="*/ 814 w 928"/>
                  <a:gd name="T89" fmla="*/ 16 h 26"/>
                  <a:gd name="T90" fmla="*/ 835 w 928"/>
                  <a:gd name="T91" fmla="*/ 16 h 26"/>
                  <a:gd name="T92" fmla="*/ 851 w 928"/>
                  <a:gd name="T93" fmla="*/ 16 h 26"/>
                  <a:gd name="T94" fmla="*/ 871 w 928"/>
                  <a:gd name="T95" fmla="*/ 16 h 26"/>
                  <a:gd name="T96" fmla="*/ 887 w 928"/>
                  <a:gd name="T97" fmla="*/ 16 h 26"/>
                  <a:gd name="T98" fmla="*/ 908 w 928"/>
                  <a:gd name="T99" fmla="*/ 16 h 26"/>
                  <a:gd name="T100" fmla="*/ 928 w 928"/>
                  <a:gd name="T10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6">
                    <a:moveTo>
                      <a:pt x="0" y="16"/>
                    </a:moveTo>
                    <a:lnTo>
                      <a:pt x="21" y="21"/>
                    </a:lnTo>
                    <a:lnTo>
                      <a:pt x="37" y="21"/>
                    </a:lnTo>
                    <a:lnTo>
                      <a:pt x="57" y="16"/>
                    </a:lnTo>
                    <a:lnTo>
                      <a:pt x="73" y="16"/>
                    </a:lnTo>
                    <a:lnTo>
                      <a:pt x="94" y="16"/>
                    </a:lnTo>
                    <a:lnTo>
                      <a:pt x="109" y="11"/>
                    </a:lnTo>
                    <a:lnTo>
                      <a:pt x="130" y="11"/>
                    </a:lnTo>
                    <a:lnTo>
                      <a:pt x="151" y="16"/>
                    </a:lnTo>
                    <a:lnTo>
                      <a:pt x="166" y="16"/>
                    </a:lnTo>
                    <a:lnTo>
                      <a:pt x="187" y="16"/>
                    </a:lnTo>
                    <a:lnTo>
                      <a:pt x="203" y="11"/>
                    </a:lnTo>
                    <a:lnTo>
                      <a:pt x="223" y="5"/>
                    </a:lnTo>
                    <a:lnTo>
                      <a:pt x="239" y="5"/>
                    </a:lnTo>
                    <a:lnTo>
                      <a:pt x="260" y="11"/>
                    </a:lnTo>
                    <a:lnTo>
                      <a:pt x="280" y="11"/>
                    </a:lnTo>
                    <a:lnTo>
                      <a:pt x="296" y="11"/>
                    </a:lnTo>
                    <a:lnTo>
                      <a:pt x="317" y="16"/>
                    </a:lnTo>
                    <a:lnTo>
                      <a:pt x="332" y="11"/>
                    </a:lnTo>
                    <a:lnTo>
                      <a:pt x="353" y="16"/>
                    </a:lnTo>
                    <a:lnTo>
                      <a:pt x="368" y="16"/>
                    </a:lnTo>
                    <a:lnTo>
                      <a:pt x="389" y="11"/>
                    </a:lnTo>
                    <a:lnTo>
                      <a:pt x="410" y="11"/>
                    </a:lnTo>
                    <a:lnTo>
                      <a:pt x="425" y="5"/>
                    </a:lnTo>
                    <a:lnTo>
                      <a:pt x="446" y="11"/>
                    </a:lnTo>
                    <a:lnTo>
                      <a:pt x="462" y="11"/>
                    </a:lnTo>
                    <a:lnTo>
                      <a:pt x="483" y="5"/>
                    </a:lnTo>
                    <a:lnTo>
                      <a:pt x="498" y="0"/>
                    </a:lnTo>
                    <a:lnTo>
                      <a:pt x="519" y="5"/>
                    </a:lnTo>
                    <a:lnTo>
                      <a:pt x="540" y="5"/>
                    </a:lnTo>
                    <a:lnTo>
                      <a:pt x="555" y="5"/>
                    </a:lnTo>
                    <a:lnTo>
                      <a:pt x="576" y="5"/>
                    </a:lnTo>
                    <a:lnTo>
                      <a:pt x="591" y="0"/>
                    </a:lnTo>
                    <a:lnTo>
                      <a:pt x="612" y="5"/>
                    </a:lnTo>
                    <a:lnTo>
                      <a:pt x="628" y="11"/>
                    </a:lnTo>
                    <a:lnTo>
                      <a:pt x="648" y="11"/>
                    </a:lnTo>
                    <a:lnTo>
                      <a:pt x="669" y="21"/>
                    </a:lnTo>
                    <a:lnTo>
                      <a:pt x="685" y="21"/>
                    </a:lnTo>
                    <a:lnTo>
                      <a:pt x="705" y="21"/>
                    </a:lnTo>
                    <a:lnTo>
                      <a:pt x="721" y="26"/>
                    </a:lnTo>
                    <a:lnTo>
                      <a:pt x="742" y="21"/>
                    </a:lnTo>
                    <a:lnTo>
                      <a:pt x="757" y="21"/>
                    </a:lnTo>
                    <a:lnTo>
                      <a:pt x="778" y="21"/>
                    </a:lnTo>
                    <a:lnTo>
                      <a:pt x="799" y="21"/>
                    </a:lnTo>
                    <a:lnTo>
                      <a:pt x="814" y="16"/>
                    </a:lnTo>
                    <a:lnTo>
                      <a:pt x="835" y="16"/>
                    </a:lnTo>
                    <a:lnTo>
                      <a:pt x="851" y="16"/>
                    </a:lnTo>
                    <a:lnTo>
                      <a:pt x="871" y="16"/>
                    </a:lnTo>
                    <a:lnTo>
                      <a:pt x="887" y="16"/>
                    </a:lnTo>
                    <a:lnTo>
                      <a:pt x="908" y="16"/>
                    </a:lnTo>
                    <a:lnTo>
                      <a:pt x="928"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8" name="Freeform 390"/>
              <p:cNvSpPr>
                <a:spLocks/>
              </p:cNvSpPr>
              <p:nvPr/>
            </p:nvSpPr>
            <p:spPr bwMode="auto">
              <a:xfrm flipH="1">
                <a:off x="3043" y="3100"/>
                <a:ext cx="220" cy="12"/>
              </a:xfrm>
              <a:custGeom>
                <a:avLst/>
                <a:gdLst>
                  <a:gd name="T0" fmla="*/ 0 w 928"/>
                  <a:gd name="T1" fmla="*/ 16 h 37"/>
                  <a:gd name="T2" fmla="*/ 21 w 928"/>
                  <a:gd name="T3" fmla="*/ 16 h 37"/>
                  <a:gd name="T4" fmla="*/ 37 w 928"/>
                  <a:gd name="T5" fmla="*/ 16 h 37"/>
                  <a:gd name="T6" fmla="*/ 57 w 928"/>
                  <a:gd name="T7" fmla="*/ 16 h 37"/>
                  <a:gd name="T8" fmla="*/ 73 w 928"/>
                  <a:gd name="T9" fmla="*/ 11 h 37"/>
                  <a:gd name="T10" fmla="*/ 94 w 928"/>
                  <a:gd name="T11" fmla="*/ 16 h 37"/>
                  <a:gd name="T12" fmla="*/ 109 w 928"/>
                  <a:gd name="T13" fmla="*/ 16 h 37"/>
                  <a:gd name="T14" fmla="*/ 130 w 928"/>
                  <a:gd name="T15" fmla="*/ 16 h 37"/>
                  <a:gd name="T16" fmla="*/ 151 w 928"/>
                  <a:gd name="T17" fmla="*/ 16 h 37"/>
                  <a:gd name="T18" fmla="*/ 166 w 928"/>
                  <a:gd name="T19" fmla="*/ 16 h 37"/>
                  <a:gd name="T20" fmla="*/ 187 w 928"/>
                  <a:gd name="T21" fmla="*/ 11 h 37"/>
                  <a:gd name="T22" fmla="*/ 203 w 928"/>
                  <a:gd name="T23" fmla="*/ 5 h 37"/>
                  <a:gd name="T24" fmla="*/ 223 w 928"/>
                  <a:gd name="T25" fmla="*/ 16 h 37"/>
                  <a:gd name="T26" fmla="*/ 239 w 928"/>
                  <a:gd name="T27" fmla="*/ 16 h 37"/>
                  <a:gd name="T28" fmla="*/ 260 w 928"/>
                  <a:gd name="T29" fmla="*/ 16 h 37"/>
                  <a:gd name="T30" fmla="*/ 280 w 928"/>
                  <a:gd name="T31" fmla="*/ 16 h 37"/>
                  <a:gd name="T32" fmla="*/ 296 w 928"/>
                  <a:gd name="T33" fmla="*/ 16 h 37"/>
                  <a:gd name="T34" fmla="*/ 317 w 928"/>
                  <a:gd name="T35" fmla="*/ 16 h 37"/>
                  <a:gd name="T36" fmla="*/ 332 w 928"/>
                  <a:gd name="T37" fmla="*/ 11 h 37"/>
                  <a:gd name="T38" fmla="*/ 353 w 928"/>
                  <a:gd name="T39" fmla="*/ 5 h 37"/>
                  <a:gd name="T40" fmla="*/ 368 w 928"/>
                  <a:gd name="T41" fmla="*/ 5 h 37"/>
                  <a:gd name="T42" fmla="*/ 389 w 928"/>
                  <a:gd name="T43" fmla="*/ 5 h 37"/>
                  <a:gd name="T44" fmla="*/ 410 w 928"/>
                  <a:gd name="T45" fmla="*/ 5 h 37"/>
                  <a:gd name="T46" fmla="*/ 425 w 928"/>
                  <a:gd name="T47" fmla="*/ 5 h 37"/>
                  <a:gd name="T48" fmla="*/ 446 w 928"/>
                  <a:gd name="T49" fmla="*/ 0 h 37"/>
                  <a:gd name="T50" fmla="*/ 462 w 928"/>
                  <a:gd name="T51" fmla="*/ 0 h 37"/>
                  <a:gd name="T52" fmla="*/ 483 w 928"/>
                  <a:gd name="T53" fmla="*/ 0 h 37"/>
                  <a:gd name="T54" fmla="*/ 498 w 928"/>
                  <a:gd name="T55" fmla="*/ 0 h 37"/>
                  <a:gd name="T56" fmla="*/ 519 w 928"/>
                  <a:gd name="T57" fmla="*/ 0 h 37"/>
                  <a:gd name="T58" fmla="*/ 540 w 928"/>
                  <a:gd name="T59" fmla="*/ 5 h 37"/>
                  <a:gd name="T60" fmla="*/ 555 w 928"/>
                  <a:gd name="T61" fmla="*/ 5 h 37"/>
                  <a:gd name="T62" fmla="*/ 576 w 928"/>
                  <a:gd name="T63" fmla="*/ 5 h 37"/>
                  <a:gd name="T64" fmla="*/ 591 w 928"/>
                  <a:gd name="T65" fmla="*/ 0 h 37"/>
                  <a:gd name="T66" fmla="*/ 612 w 928"/>
                  <a:gd name="T67" fmla="*/ 5 h 37"/>
                  <a:gd name="T68" fmla="*/ 628 w 928"/>
                  <a:gd name="T69" fmla="*/ 11 h 37"/>
                  <a:gd name="T70" fmla="*/ 648 w 928"/>
                  <a:gd name="T71" fmla="*/ 21 h 37"/>
                  <a:gd name="T72" fmla="*/ 669 w 928"/>
                  <a:gd name="T73" fmla="*/ 31 h 37"/>
                  <a:gd name="T74" fmla="*/ 685 w 928"/>
                  <a:gd name="T75" fmla="*/ 37 h 37"/>
                  <a:gd name="T76" fmla="*/ 705 w 928"/>
                  <a:gd name="T77" fmla="*/ 37 h 37"/>
                  <a:gd name="T78" fmla="*/ 721 w 928"/>
                  <a:gd name="T79" fmla="*/ 31 h 37"/>
                  <a:gd name="T80" fmla="*/ 742 w 928"/>
                  <a:gd name="T81" fmla="*/ 31 h 37"/>
                  <a:gd name="T82" fmla="*/ 757 w 928"/>
                  <a:gd name="T83" fmla="*/ 26 h 37"/>
                  <a:gd name="T84" fmla="*/ 778 w 928"/>
                  <a:gd name="T85" fmla="*/ 26 h 37"/>
                  <a:gd name="T86" fmla="*/ 799 w 928"/>
                  <a:gd name="T87" fmla="*/ 21 h 37"/>
                  <a:gd name="T88" fmla="*/ 814 w 928"/>
                  <a:gd name="T89" fmla="*/ 21 h 37"/>
                  <a:gd name="T90" fmla="*/ 835 w 928"/>
                  <a:gd name="T91" fmla="*/ 21 h 37"/>
                  <a:gd name="T92" fmla="*/ 851 w 928"/>
                  <a:gd name="T93" fmla="*/ 21 h 37"/>
                  <a:gd name="T94" fmla="*/ 871 w 928"/>
                  <a:gd name="T95" fmla="*/ 21 h 37"/>
                  <a:gd name="T96" fmla="*/ 887 w 928"/>
                  <a:gd name="T97" fmla="*/ 21 h 37"/>
                  <a:gd name="T98" fmla="*/ 908 w 928"/>
                  <a:gd name="T99" fmla="*/ 21 h 37"/>
                  <a:gd name="T100" fmla="*/ 928 w 928"/>
                  <a:gd name="T10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7">
                    <a:moveTo>
                      <a:pt x="0" y="16"/>
                    </a:moveTo>
                    <a:lnTo>
                      <a:pt x="21" y="16"/>
                    </a:lnTo>
                    <a:lnTo>
                      <a:pt x="37" y="16"/>
                    </a:lnTo>
                    <a:lnTo>
                      <a:pt x="57" y="16"/>
                    </a:lnTo>
                    <a:lnTo>
                      <a:pt x="73" y="11"/>
                    </a:lnTo>
                    <a:lnTo>
                      <a:pt x="94" y="16"/>
                    </a:lnTo>
                    <a:lnTo>
                      <a:pt x="109" y="16"/>
                    </a:lnTo>
                    <a:lnTo>
                      <a:pt x="130" y="16"/>
                    </a:lnTo>
                    <a:lnTo>
                      <a:pt x="151" y="16"/>
                    </a:lnTo>
                    <a:lnTo>
                      <a:pt x="166" y="16"/>
                    </a:lnTo>
                    <a:lnTo>
                      <a:pt x="187" y="11"/>
                    </a:lnTo>
                    <a:lnTo>
                      <a:pt x="203" y="5"/>
                    </a:lnTo>
                    <a:lnTo>
                      <a:pt x="223" y="16"/>
                    </a:lnTo>
                    <a:lnTo>
                      <a:pt x="239" y="16"/>
                    </a:lnTo>
                    <a:lnTo>
                      <a:pt x="260" y="16"/>
                    </a:lnTo>
                    <a:lnTo>
                      <a:pt x="280" y="16"/>
                    </a:lnTo>
                    <a:lnTo>
                      <a:pt x="296" y="16"/>
                    </a:lnTo>
                    <a:lnTo>
                      <a:pt x="317" y="16"/>
                    </a:lnTo>
                    <a:lnTo>
                      <a:pt x="332" y="11"/>
                    </a:lnTo>
                    <a:lnTo>
                      <a:pt x="353" y="5"/>
                    </a:lnTo>
                    <a:lnTo>
                      <a:pt x="368" y="5"/>
                    </a:lnTo>
                    <a:lnTo>
                      <a:pt x="389" y="5"/>
                    </a:lnTo>
                    <a:lnTo>
                      <a:pt x="410" y="5"/>
                    </a:lnTo>
                    <a:lnTo>
                      <a:pt x="425" y="5"/>
                    </a:lnTo>
                    <a:lnTo>
                      <a:pt x="446" y="0"/>
                    </a:lnTo>
                    <a:lnTo>
                      <a:pt x="462" y="0"/>
                    </a:lnTo>
                    <a:lnTo>
                      <a:pt x="483" y="0"/>
                    </a:lnTo>
                    <a:lnTo>
                      <a:pt x="498" y="0"/>
                    </a:lnTo>
                    <a:lnTo>
                      <a:pt x="519" y="0"/>
                    </a:lnTo>
                    <a:lnTo>
                      <a:pt x="540" y="5"/>
                    </a:lnTo>
                    <a:lnTo>
                      <a:pt x="555" y="5"/>
                    </a:lnTo>
                    <a:lnTo>
                      <a:pt x="576" y="5"/>
                    </a:lnTo>
                    <a:lnTo>
                      <a:pt x="591" y="0"/>
                    </a:lnTo>
                    <a:lnTo>
                      <a:pt x="612" y="5"/>
                    </a:lnTo>
                    <a:lnTo>
                      <a:pt x="628" y="11"/>
                    </a:lnTo>
                    <a:lnTo>
                      <a:pt x="648" y="21"/>
                    </a:lnTo>
                    <a:lnTo>
                      <a:pt x="669" y="31"/>
                    </a:lnTo>
                    <a:lnTo>
                      <a:pt x="685" y="37"/>
                    </a:lnTo>
                    <a:lnTo>
                      <a:pt x="705" y="37"/>
                    </a:lnTo>
                    <a:lnTo>
                      <a:pt x="721" y="31"/>
                    </a:lnTo>
                    <a:lnTo>
                      <a:pt x="742" y="31"/>
                    </a:lnTo>
                    <a:lnTo>
                      <a:pt x="757" y="26"/>
                    </a:lnTo>
                    <a:lnTo>
                      <a:pt x="778" y="26"/>
                    </a:lnTo>
                    <a:lnTo>
                      <a:pt x="799" y="21"/>
                    </a:lnTo>
                    <a:lnTo>
                      <a:pt x="814" y="21"/>
                    </a:lnTo>
                    <a:lnTo>
                      <a:pt x="835" y="21"/>
                    </a:lnTo>
                    <a:lnTo>
                      <a:pt x="851" y="21"/>
                    </a:lnTo>
                    <a:lnTo>
                      <a:pt x="871" y="21"/>
                    </a:lnTo>
                    <a:lnTo>
                      <a:pt x="887" y="21"/>
                    </a:lnTo>
                    <a:lnTo>
                      <a:pt x="908" y="21"/>
                    </a:lnTo>
                    <a:lnTo>
                      <a:pt x="928"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999" name="Freeform 391"/>
              <p:cNvSpPr>
                <a:spLocks/>
              </p:cNvSpPr>
              <p:nvPr/>
            </p:nvSpPr>
            <p:spPr bwMode="auto">
              <a:xfrm flipH="1">
                <a:off x="3043" y="3100"/>
                <a:ext cx="220" cy="12"/>
              </a:xfrm>
              <a:custGeom>
                <a:avLst/>
                <a:gdLst>
                  <a:gd name="T0" fmla="*/ 0 w 928"/>
                  <a:gd name="T1" fmla="*/ 16 h 37"/>
                  <a:gd name="T2" fmla="*/ 21 w 928"/>
                  <a:gd name="T3" fmla="*/ 16 h 37"/>
                  <a:gd name="T4" fmla="*/ 37 w 928"/>
                  <a:gd name="T5" fmla="*/ 16 h 37"/>
                  <a:gd name="T6" fmla="*/ 57 w 928"/>
                  <a:gd name="T7" fmla="*/ 16 h 37"/>
                  <a:gd name="T8" fmla="*/ 73 w 928"/>
                  <a:gd name="T9" fmla="*/ 11 h 37"/>
                  <a:gd name="T10" fmla="*/ 94 w 928"/>
                  <a:gd name="T11" fmla="*/ 16 h 37"/>
                  <a:gd name="T12" fmla="*/ 109 w 928"/>
                  <a:gd name="T13" fmla="*/ 16 h 37"/>
                  <a:gd name="T14" fmla="*/ 130 w 928"/>
                  <a:gd name="T15" fmla="*/ 16 h 37"/>
                  <a:gd name="T16" fmla="*/ 151 w 928"/>
                  <a:gd name="T17" fmla="*/ 16 h 37"/>
                  <a:gd name="T18" fmla="*/ 166 w 928"/>
                  <a:gd name="T19" fmla="*/ 16 h 37"/>
                  <a:gd name="T20" fmla="*/ 187 w 928"/>
                  <a:gd name="T21" fmla="*/ 11 h 37"/>
                  <a:gd name="T22" fmla="*/ 203 w 928"/>
                  <a:gd name="T23" fmla="*/ 5 h 37"/>
                  <a:gd name="T24" fmla="*/ 223 w 928"/>
                  <a:gd name="T25" fmla="*/ 16 h 37"/>
                  <a:gd name="T26" fmla="*/ 239 w 928"/>
                  <a:gd name="T27" fmla="*/ 16 h 37"/>
                  <a:gd name="T28" fmla="*/ 260 w 928"/>
                  <a:gd name="T29" fmla="*/ 16 h 37"/>
                  <a:gd name="T30" fmla="*/ 280 w 928"/>
                  <a:gd name="T31" fmla="*/ 16 h 37"/>
                  <a:gd name="T32" fmla="*/ 296 w 928"/>
                  <a:gd name="T33" fmla="*/ 16 h 37"/>
                  <a:gd name="T34" fmla="*/ 317 w 928"/>
                  <a:gd name="T35" fmla="*/ 16 h 37"/>
                  <a:gd name="T36" fmla="*/ 332 w 928"/>
                  <a:gd name="T37" fmla="*/ 11 h 37"/>
                  <a:gd name="T38" fmla="*/ 353 w 928"/>
                  <a:gd name="T39" fmla="*/ 5 h 37"/>
                  <a:gd name="T40" fmla="*/ 368 w 928"/>
                  <a:gd name="T41" fmla="*/ 5 h 37"/>
                  <a:gd name="T42" fmla="*/ 389 w 928"/>
                  <a:gd name="T43" fmla="*/ 5 h 37"/>
                  <a:gd name="T44" fmla="*/ 410 w 928"/>
                  <a:gd name="T45" fmla="*/ 5 h 37"/>
                  <a:gd name="T46" fmla="*/ 425 w 928"/>
                  <a:gd name="T47" fmla="*/ 5 h 37"/>
                  <a:gd name="T48" fmla="*/ 446 w 928"/>
                  <a:gd name="T49" fmla="*/ 0 h 37"/>
                  <a:gd name="T50" fmla="*/ 462 w 928"/>
                  <a:gd name="T51" fmla="*/ 0 h 37"/>
                  <a:gd name="T52" fmla="*/ 483 w 928"/>
                  <a:gd name="T53" fmla="*/ 0 h 37"/>
                  <a:gd name="T54" fmla="*/ 498 w 928"/>
                  <a:gd name="T55" fmla="*/ 0 h 37"/>
                  <a:gd name="T56" fmla="*/ 519 w 928"/>
                  <a:gd name="T57" fmla="*/ 0 h 37"/>
                  <a:gd name="T58" fmla="*/ 540 w 928"/>
                  <a:gd name="T59" fmla="*/ 5 h 37"/>
                  <a:gd name="T60" fmla="*/ 555 w 928"/>
                  <a:gd name="T61" fmla="*/ 5 h 37"/>
                  <a:gd name="T62" fmla="*/ 576 w 928"/>
                  <a:gd name="T63" fmla="*/ 5 h 37"/>
                  <a:gd name="T64" fmla="*/ 591 w 928"/>
                  <a:gd name="T65" fmla="*/ 0 h 37"/>
                  <a:gd name="T66" fmla="*/ 612 w 928"/>
                  <a:gd name="T67" fmla="*/ 5 h 37"/>
                  <a:gd name="T68" fmla="*/ 628 w 928"/>
                  <a:gd name="T69" fmla="*/ 11 h 37"/>
                  <a:gd name="T70" fmla="*/ 648 w 928"/>
                  <a:gd name="T71" fmla="*/ 21 h 37"/>
                  <a:gd name="T72" fmla="*/ 669 w 928"/>
                  <a:gd name="T73" fmla="*/ 31 h 37"/>
                  <a:gd name="T74" fmla="*/ 685 w 928"/>
                  <a:gd name="T75" fmla="*/ 37 h 37"/>
                  <a:gd name="T76" fmla="*/ 705 w 928"/>
                  <a:gd name="T77" fmla="*/ 37 h 37"/>
                  <a:gd name="T78" fmla="*/ 721 w 928"/>
                  <a:gd name="T79" fmla="*/ 31 h 37"/>
                  <a:gd name="T80" fmla="*/ 742 w 928"/>
                  <a:gd name="T81" fmla="*/ 31 h 37"/>
                  <a:gd name="T82" fmla="*/ 757 w 928"/>
                  <a:gd name="T83" fmla="*/ 26 h 37"/>
                  <a:gd name="T84" fmla="*/ 778 w 928"/>
                  <a:gd name="T85" fmla="*/ 26 h 37"/>
                  <a:gd name="T86" fmla="*/ 799 w 928"/>
                  <a:gd name="T87" fmla="*/ 21 h 37"/>
                  <a:gd name="T88" fmla="*/ 814 w 928"/>
                  <a:gd name="T89" fmla="*/ 21 h 37"/>
                  <a:gd name="T90" fmla="*/ 835 w 928"/>
                  <a:gd name="T91" fmla="*/ 21 h 37"/>
                  <a:gd name="T92" fmla="*/ 851 w 928"/>
                  <a:gd name="T93" fmla="*/ 21 h 37"/>
                  <a:gd name="T94" fmla="*/ 871 w 928"/>
                  <a:gd name="T95" fmla="*/ 21 h 37"/>
                  <a:gd name="T96" fmla="*/ 887 w 928"/>
                  <a:gd name="T97" fmla="*/ 21 h 37"/>
                  <a:gd name="T98" fmla="*/ 908 w 928"/>
                  <a:gd name="T99" fmla="*/ 21 h 37"/>
                  <a:gd name="T100" fmla="*/ 928 w 928"/>
                  <a:gd name="T101"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7">
                    <a:moveTo>
                      <a:pt x="0" y="16"/>
                    </a:moveTo>
                    <a:lnTo>
                      <a:pt x="21" y="16"/>
                    </a:lnTo>
                    <a:lnTo>
                      <a:pt x="37" y="16"/>
                    </a:lnTo>
                    <a:lnTo>
                      <a:pt x="57" y="16"/>
                    </a:lnTo>
                    <a:lnTo>
                      <a:pt x="73" y="11"/>
                    </a:lnTo>
                    <a:lnTo>
                      <a:pt x="94" y="16"/>
                    </a:lnTo>
                    <a:lnTo>
                      <a:pt x="109" y="16"/>
                    </a:lnTo>
                    <a:lnTo>
                      <a:pt x="130" y="16"/>
                    </a:lnTo>
                    <a:lnTo>
                      <a:pt x="151" y="16"/>
                    </a:lnTo>
                    <a:lnTo>
                      <a:pt x="166" y="16"/>
                    </a:lnTo>
                    <a:lnTo>
                      <a:pt x="187" y="11"/>
                    </a:lnTo>
                    <a:lnTo>
                      <a:pt x="203" y="5"/>
                    </a:lnTo>
                    <a:lnTo>
                      <a:pt x="223" y="16"/>
                    </a:lnTo>
                    <a:lnTo>
                      <a:pt x="239" y="16"/>
                    </a:lnTo>
                    <a:lnTo>
                      <a:pt x="260" y="16"/>
                    </a:lnTo>
                    <a:lnTo>
                      <a:pt x="280" y="16"/>
                    </a:lnTo>
                    <a:lnTo>
                      <a:pt x="296" y="16"/>
                    </a:lnTo>
                    <a:lnTo>
                      <a:pt x="317" y="16"/>
                    </a:lnTo>
                    <a:lnTo>
                      <a:pt x="332" y="11"/>
                    </a:lnTo>
                    <a:lnTo>
                      <a:pt x="353" y="5"/>
                    </a:lnTo>
                    <a:lnTo>
                      <a:pt x="368" y="5"/>
                    </a:lnTo>
                    <a:lnTo>
                      <a:pt x="389" y="5"/>
                    </a:lnTo>
                    <a:lnTo>
                      <a:pt x="410" y="5"/>
                    </a:lnTo>
                    <a:lnTo>
                      <a:pt x="425" y="5"/>
                    </a:lnTo>
                    <a:lnTo>
                      <a:pt x="446" y="0"/>
                    </a:lnTo>
                    <a:lnTo>
                      <a:pt x="462" y="0"/>
                    </a:lnTo>
                    <a:lnTo>
                      <a:pt x="483" y="0"/>
                    </a:lnTo>
                    <a:lnTo>
                      <a:pt x="498" y="0"/>
                    </a:lnTo>
                    <a:lnTo>
                      <a:pt x="519" y="0"/>
                    </a:lnTo>
                    <a:lnTo>
                      <a:pt x="540" y="5"/>
                    </a:lnTo>
                    <a:lnTo>
                      <a:pt x="555" y="5"/>
                    </a:lnTo>
                    <a:lnTo>
                      <a:pt x="576" y="5"/>
                    </a:lnTo>
                    <a:lnTo>
                      <a:pt x="591" y="0"/>
                    </a:lnTo>
                    <a:lnTo>
                      <a:pt x="612" y="5"/>
                    </a:lnTo>
                    <a:lnTo>
                      <a:pt x="628" y="11"/>
                    </a:lnTo>
                    <a:lnTo>
                      <a:pt x="648" y="21"/>
                    </a:lnTo>
                    <a:lnTo>
                      <a:pt x="669" y="31"/>
                    </a:lnTo>
                    <a:lnTo>
                      <a:pt x="685" y="37"/>
                    </a:lnTo>
                    <a:lnTo>
                      <a:pt x="705" y="37"/>
                    </a:lnTo>
                    <a:lnTo>
                      <a:pt x="721" y="31"/>
                    </a:lnTo>
                    <a:lnTo>
                      <a:pt x="742" y="31"/>
                    </a:lnTo>
                    <a:lnTo>
                      <a:pt x="757" y="26"/>
                    </a:lnTo>
                    <a:lnTo>
                      <a:pt x="778" y="26"/>
                    </a:lnTo>
                    <a:lnTo>
                      <a:pt x="799" y="21"/>
                    </a:lnTo>
                    <a:lnTo>
                      <a:pt x="814" y="21"/>
                    </a:lnTo>
                    <a:lnTo>
                      <a:pt x="835" y="21"/>
                    </a:lnTo>
                    <a:lnTo>
                      <a:pt x="851" y="21"/>
                    </a:lnTo>
                    <a:lnTo>
                      <a:pt x="871" y="21"/>
                    </a:lnTo>
                    <a:lnTo>
                      <a:pt x="887" y="21"/>
                    </a:lnTo>
                    <a:lnTo>
                      <a:pt x="908" y="21"/>
                    </a:lnTo>
                    <a:lnTo>
                      <a:pt x="928" y="2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0" name="Freeform 392"/>
              <p:cNvSpPr>
                <a:spLocks/>
              </p:cNvSpPr>
              <p:nvPr/>
            </p:nvSpPr>
            <p:spPr bwMode="auto">
              <a:xfrm flipH="1">
                <a:off x="3043" y="3004"/>
                <a:ext cx="220" cy="14"/>
              </a:xfrm>
              <a:custGeom>
                <a:avLst/>
                <a:gdLst>
                  <a:gd name="T0" fmla="*/ 0 w 928"/>
                  <a:gd name="T1" fmla="*/ 21 h 42"/>
                  <a:gd name="T2" fmla="*/ 21 w 928"/>
                  <a:gd name="T3" fmla="*/ 21 h 42"/>
                  <a:gd name="T4" fmla="*/ 37 w 928"/>
                  <a:gd name="T5" fmla="*/ 21 h 42"/>
                  <a:gd name="T6" fmla="*/ 57 w 928"/>
                  <a:gd name="T7" fmla="*/ 21 h 42"/>
                  <a:gd name="T8" fmla="*/ 73 w 928"/>
                  <a:gd name="T9" fmla="*/ 21 h 42"/>
                  <a:gd name="T10" fmla="*/ 94 w 928"/>
                  <a:gd name="T11" fmla="*/ 21 h 42"/>
                  <a:gd name="T12" fmla="*/ 109 w 928"/>
                  <a:gd name="T13" fmla="*/ 16 h 42"/>
                  <a:gd name="T14" fmla="*/ 130 w 928"/>
                  <a:gd name="T15" fmla="*/ 11 h 42"/>
                  <a:gd name="T16" fmla="*/ 151 w 928"/>
                  <a:gd name="T17" fmla="*/ 11 h 42"/>
                  <a:gd name="T18" fmla="*/ 166 w 928"/>
                  <a:gd name="T19" fmla="*/ 16 h 42"/>
                  <a:gd name="T20" fmla="*/ 187 w 928"/>
                  <a:gd name="T21" fmla="*/ 21 h 42"/>
                  <a:gd name="T22" fmla="*/ 203 w 928"/>
                  <a:gd name="T23" fmla="*/ 21 h 42"/>
                  <a:gd name="T24" fmla="*/ 223 w 928"/>
                  <a:gd name="T25" fmla="*/ 16 h 42"/>
                  <a:gd name="T26" fmla="*/ 239 w 928"/>
                  <a:gd name="T27" fmla="*/ 16 h 42"/>
                  <a:gd name="T28" fmla="*/ 260 w 928"/>
                  <a:gd name="T29" fmla="*/ 16 h 42"/>
                  <a:gd name="T30" fmla="*/ 280 w 928"/>
                  <a:gd name="T31" fmla="*/ 11 h 42"/>
                  <a:gd name="T32" fmla="*/ 296 w 928"/>
                  <a:gd name="T33" fmla="*/ 11 h 42"/>
                  <a:gd name="T34" fmla="*/ 317 w 928"/>
                  <a:gd name="T35" fmla="*/ 5 h 42"/>
                  <a:gd name="T36" fmla="*/ 332 w 928"/>
                  <a:gd name="T37" fmla="*/ 11 h 42"/>
                  <a:gd name="T38" fmla="*/ 353 w 928"/>
                  <a:gd name="T39" fmla="*/ 5 h 42"/>
                  <a:gd name="T40" fmla="*/ 368 w 928"/>
                  <a:gd name="T41" fmla="*/ 11 h 42"/>
                  <a:gd name="T42" fmla="*/ 389 w 928"/>
                  <a:gd name="T43" fmla="*/ 0 h 42"/>
                  <a:gd name="T44" fmla="*/ 410 w 928"/>
                  <a:gd name="T45" fmla="*/ 5 h 42"/>
                  <a:gd name="T46" fmla="*/ 425 w 928"/>
                  <a:gd name="T47" fmla="*/ 5 h 42"/>
                  <a:gd name="T48" fmla="*/ 446 w 928"/>
                  <a:gd name="T49" fmla="*/ 5 h 42"/>
                  <a:gd name="T50" fmla="*/ 462 w 928"/>
                  <a:gd name="T51" fmla="*/ 5 h 42"/>
                  <a:gd name="T52" fmla="*/ 483 w 928"/>
                  <a:gd name="T53" fmla="*/ 0 h 42"/>
                  <a:gd name="T54" fmla="*/ 498 w 928"/>
                  <a:gd name="T55" fmla="*/ 11 h 42"/>
                  <a:gd name="T56" fmla="*/ 519 w 928"/>
                  <a:gd name="T57" fmla="*/ 11 h 42"/>
                  <a:gd name="T58" fmla="*/ 540 w 928"/>
                  <a:gd name="T59" fmla="*/ 16 h 42"/>
                  <a:gd name="T60" fmla="*/ 555 w 928"/>
                  <a:gd name="T61" fmla="*/ 16 h 42"/>
                  <a:gd name="T62" fmla="*/ 576 w 928"/>
                  <a:gd name="T63" fmla="*/ 21 h 42"/>
                  <a:gd name="T64" fmla="*/ 591 w 928"/>
                  <a:gd name="T65" fmla="*/ 21 h 42"/>
                  <a:gd name="T66" fmla="*/ 612 w 928"/>
                  <a:gd name="T67" fmla="*/ 21 h 42"/>
                  <a:gd name="T68" fmla="*/ 628 w 928"/>
                  <a:gd name="T69" fmla="*/ 21 h 42"/>
                  <a:gd name="T70" fmla="*/ 648 w 928"/>
                  <a:gd name="T71" fmla="*/ 26 h 42"/>
                  <a:gd name="T72" fmla="*/ 669 w 928"/>
                  <a:gd name="T73" fmla="*/ 36 h 42"/>
                  <a:gd name="T74" fmla="*/ 685 w 928"/>
                  <a:gd name="T75" fmla="*/ 42 h 42"/>
                  <a:gd name="T76" fmla="*/ 705 w 928"/>
                  <a:gd name="T77" fmla="*/ 36 h 42"/>
                  <a:gd name="T78" fmla="*/ 721 w 928"/>
                  <a:gd name="T79" fmla="*/ 36 h 42"/>
                  <a:gd name="T80" fmla="*/ 742 w 928"/>
                  <a:gd name="T81" fmla="*/ 36 h 42"/>
                  <a:gd name="T82" fmla="*/ 757 w 928"/>
                  <a:gd name="T83" fmla="*/ 36 h 42"/>
                  <a:gd name="T84" fmla="*/ 778 w 928"/>
                  <a:gd name="T85" fmla="*/ 36 h 42"/>
                  <a:gd name="T86" fmla="*/ 799 w 928"/>
                  <a:gd name="T87" fmla="*/ 36 h 42"/>
                  <a:gd name="T88" fmla="*/ 814 w 928"/>
                  <a:gd name="T89" fmla="*/ 31 h 42"/>
                  <a:gd name="T90" fmla="*/ 835 w 928"/>
                  <a:gd name="T91" fmla="*/ 31 h 42"/>
                  <a:gd name="T92" fmla="*/ 851 w 928"/>
                  <a:gd name="T93" fmla="*/ 36 h 42"/>
                  <a:gd name="T94" fmla="*/ 871 w 928"/>
                  <a:gd name="T95" fmla="*/ 31 h 42"/>
                  <a:gd name="T96" fmla="*/ 887 w 928"/>
                  <a:gd name="T97" fmla="*/ 31 h 42"/>
                  <a:gd name="T98" fmla="*/ 908 w 928"/>
                  <a:gd name="T99" fmla="*/ 26 h 42"/>
                  <a:gd name="T100" fmla="*/ 928 w 928"/>
                  <a:gd name="T101"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2">
                    <a:moveTo>
                      <a:pt x="0" y="21"/>
                    </a:moveTo>
                    <a:lnTo>
                      <a:pt x="21" y="21"/>
                    </a:lnTo>
                    <a:lnTo>
                      <a:pt x="37" y="21"/>
                    </a:lnTo>
                    <a:lnTo>
                      <a:pt x="57" y="21"/>
                    </a:lnTo>
                    <a:lnTo>
                      <a:pt x="73" y="21"/>
                    </a:lnTo>
                    <a:lnTo>
                      <a:pt x="94" y="21"/>
                    </a:lnTo>
                    <a:lnTo>
                      <a:pt x="109" y="16"/>
                    </a:lnTo>
                    <a:lnTo>
                      <a:pt x="130" y="11"/>
                    </a:lnTo>
                    <a:lnTo>
                      <a:pt x="151" y="11"/>
                    </a:lnTo>
                    <a:lnTo>
                      <a:pt x="166" y="16"/>
                    </a:lnTo>
                    <a:lnTo>
                      <a:pt x="187" y="21"/>
                    </a:lnTo>
                    <a:lnTo>
                      <a:pt x="203" y="21"/>
                    </a:lnTo>
                    <a:lnTo>
                      <a:pt x="223" y="16"/>
                    </a:lnTo>
                    <a:lnTo>
                      <a:pt x="239" y="16"/>
                    </a:lnTo>
                    <a:lnTo>
                      <a:pt x="260" y="16"/>
                    </a:lnTo>
                    <a:lnTo>
                      <a:pt x="280" y="11"/>
                    </a:lnTo>
                    <a:lnTo>
                      <a:pt x="296" y="11"/>
                    </a:lnTo>
                    <a:lnTo>
                      <a:pt x="317" y="5"/>
                    </a:lnTo>
                    <a:lnTo>
                      <a:pt x="332" y="11"/>
                    </a:lnTo>
                    <a:lnTo>
                      <a:pt x="353" y="5"/>
                    </a:lnTo>
                    <a:lnTo>
                      <a:pt x="368" y="11"/>
                    </a:lnTo>
                    <a:lnTo>
                      <a:pt x="389" y="0"/>
                    </a:lnTo>
                    <a:lnTo>
                      <a:pt x="410" y="5"/>
                    </a:lnTo>
                    <a:lnTo>
                      <a:pt x="425" y="5"/>
                    </a:lnTo>
                    <a:lnTo>
                      <a:pt x="446" y="5"/>
                    </a:lnTo>
                    <a:lnTo>
                      <a:pt x="462" y="5"/>
                    </a:lnTo>
                    <a:lnTo>
                      <a:pt x="483" y="0"/>
                    </a:lnTo>
                    <a:lnTo>
                      <a:pt x="498" y="11"/>
                    </a:lnTo>
                    <a:lnTo>
                      <a:pt x="519" y="11"/>
                    </a:lnTo>
                    <a:lnTo>
                      <a:pt x="540" y="16"/>
                    </a:lnTo>
                    <a:lnTo>
                      <a:pt x="555" y="16"/>
                    </a:lnTo>
                    <a:lnTo>
                      <a:pt x="576" y="21"/>
                    </a:lnTo>
                    <a:lnTo>
                      <a:pt x="591" y="21"/>
                    </a:lnTo>
                    <a:lnTo>
                      <a:pt x="612" y="21"/>
                    </a:lnTo>
                    <a:lnTo>
                      <a:pt x="628" y="21"/>
                    </a:lnTo>
                    <a:lnTo>
                      <a:pt x="648" y="26"/>
                    </a:lnTo>
                    <a:lnTo>
                      <a:pt x="669" y="36"/>
                    </a:lnTo>
                    <a:lnTo>
                      <a:pt x="685" y="42"/>
                    </a:lnTo>
                    <a:lnTo>
                      <a:pt x="705" y="36"/>
                    </a:lnTo>
                    <a:lnTo>
                      <a:pt x="721" y="36"/>
                    </a:lnTo>
                    <a:lnTo>
                      <a:pt x="742" y="36"/>
                    </a:lnTo>
                    <a:lnTo>
                      <a:pt x="757" y="36"/>
                    </a:lnTo>
                    <a:lnTo>
                      <a:pt x="778" y="36"/>
                    </a:lnTo>
                    <a:lnTo>
                      <a:pt x="799" y="36"/>
                    </a:lnTo>
                    <a:lnTo>
                      <a:pt x="814" y="31"/>
                    </a:lnTo>
                    <a:lnTo>
                      <a:pt x="835" y="31"/>
                    </a:lnTo>
                    <a:lnTo>
                      <a:pt x="851" y="36"/>
                    </a:lnTo>
                    <a:lnTo>
                      <a:pt x="871" y="31"/>
                    </a:lnTo>
                    <a:lnTo>
                      <a:pt x="887" y="31"/>
                    </a:lnTo>
                    <a:lnTo>
                      <a:pt x="908"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1" name="Freeform 393"/>
              <p:cNvSpPr>
                <a:spLocks/>
              </p:cNvSpPr>
              <p:nvPr/>
            </p:nvSpPr>
            <p:spPr bwMode="auto">
              <a:xfrm flipH="1">
                <a:off x="3043" y="3004"/>
                <a:ext cx="220" cy="14"/>
              </a:xfrm>
              <a:custGeom>
                <a:avLst/>
                <a:gdLst>
                  <a:gd name="T0" fmla="*/ 0 w 928"/>
                  <a:gd name="T1" fmla="*/ 21 h 42"/>
                  <a:gd name="T2" fmla="*/ 21 w 928"/>
                  <a:gd name="T3" fmla="*/ 21 h 42"/>
                  <a:gd name="T4" fmla="*/ 37 w 928"/>
                  <a:gd name="T5" fmla="*/ 21 h 42"/>
                  <a:gd name="T6" fmla="*/ 57 w 928"/>
                  <a:gd name="T7" fmla="*/ 21 h 42"/>
                  <a:gd name="T8" fmla="*/ 73 w 928"/>
                  <a:gd name="T9" fmla="*/ 21 h 42"/>
                  <a:gd name="T10" fmla="*/ 94 w 928"/>
                  <a:gd name="T11" fmla="*/ 21 h 42"/>
                  <a:gd name="T12" fmla="*/ 109 w 928"/>
                  <a:gd name="T13" fmla="*/ 16 h 42"/>
                  <a:gd name="T14" fmla="*/ 130 w 928"/>
                  <a:gd name="T15" fmla="*/ 11 h 42"/>
                  <a:gd name="T16" fmla="*/ 151 w 928"/>
                  <a:gd name="T17" fmla="*/ 11 h 42"/>
                  <a:gd name="T18" fmla="*/ 166 w 928"/>
                  <a:gd name="T19" fmla="*/ 16 h 42"/>
                  <a:gd name="T20" fmla="*/ 187 w 928"/>
                  <a:gd name="T21" fmla="*/ 21 h 42"/>
                  <a:gd name="T22" fmla="*/ 203 w 928"/>
                  <a:gd name="T23" fmla="*/ 21 h 42"/>
                  <a:gd name="T24" fmla="*/ 223 w 928"/>
                  <a:gd name="T25" fmla="*/ 16 h 42"/>
                  <a:gd name="T26" fmla="*/ 239 w 928"/>
                  <a:gd name="T27" fmla="*/ 16 h 42"/>
                  <a:gd name="T28" fmla="*/ 260 w 928"/>
                  <a:gd name="T29" fmla="*/ 16 h 42"/>
                  <a:gd name="T30" fmla="*/ 280 w 928"/>
                  <a:gd name="T31" fmla="*/ 11 h 42"/>
                  <a:gd name="T32" fmla="*/ 296 w 928"/>
                  <a:gd name="T33" fmla="*/ 11 h 42"/>
                  <a:gd name="T34" fmla="*/ 317 w 928"/>
                  <a:gd name="T35" fmla="*/ 5 h 42"/>
                  <a:gd name="T36" fmla="*/ 332 w 928"/>
                  <a:gd name="T37" fmla="*/ 11 h 42"/>
                  <a:gd name="T38" fmla="*/ 353 w 928"/>
                  <a:gd name="T39" fmla="*/ 5 h 42"/>
                  <a:gd name="T40" fmla="*/ 368 w 928"/>
                  <a:gd name="T41" fmla="*/ 11 h 42"/>
                  <a:gd name="T42" fmla="*/ 389 w 928"/>
                  <a:gd name="T43" fmla="*/ 0 h 42"/>
                  <a:gd name="T44" fmla="*/ 410 w 928"/>
                  <a:gd name="T45" fmla="*/ 5 h 42"/>
                  <a:gd name="T46" fmla="*/ 425 w 928"/>
                  <a:gd name="T47" fmla="*/ 5 h 42"/>
                  <a:gd name="T48" fmla="*/ 446 w 928"/>
                  <a:gd name="T49" fmla="*/ 5 h 42"/>
                  <a:gd name="T50" fmla="*/ 462 w 928"/>
                  <a:gd name="T51" fmla="*/ 5 h 42"/>
                  <a:gd name="T52" fmla="*/ 483 w 928"/>
                  <a:gd name="T53" fmla="*/ 0 h 42"/>
                  <a:gd name="T54" fmla="*/ 498 w 928"/>
                  <a:gd name="T55" fmla="*/ 11 h 42"/>
                  <a:gd name="T56" fmla="*/ 519 w 928"/>
                  <a:gd name="T57" fmla="*/ 11 h 42"/>
                  <a:gd name="T58" fmla="*/ 540 w 928"/>
                  <a:gd name="T59" fmla="*/ 16 h 42"/>
                  <a:gd name="T60" fmla="*/ 555 w 928"/>
                  <a:gd name="T61" fmla="*/ 16 h 42"/>
                  <a:gd name="T62" fmla="*/ 576 w 928"/>
                  <a:gd name="T63" fmla="*/ 21 h 42"/>
                  <a:gd name="T64" fmla="*/ 591 w 928"/>
                  <a:gd name="T65" fmla="*/ 21 h 42"/>
                  <a:gd name="T66" fmla="*/ 612 w 928"/>
                  <a:gd name="T67" fmla="*/ 21 h 42"/>
                  <a:gd name="T68" fmla="*/ 628 w 928"/>
                  <a:gd name="T69" fmla="*/ 21 h 42"/>
                  <a:gd name="T70" fmla="*/ 648 w 928"/>
                  <a:gd name="T71" fmla="*/ 26 h 42"/>
                  <a:gd name="T72" fmla="*/ 669 w 928"/>
                  <a:gd name="T73" fmla="*/ 36 h 42"/>
                  <a:gd name="T74" fmla="*/ 685 w 928"/>
                  <a:gd name="T75" fmla="*/ 42 h 42"/>
                  <a:gd name="T76" fmla="*/ 705 w 928"/>
                  <a:gd name="T77" fmla="*/ 36 h 42"/>
                  <a:gd name="T78" fmla="*/ 721 w 928"/>
                  <a:gd name="T79" fmla="*/ 36 h 42"/>
                  <a:gd name="T80" fmla="*/ 742 w 928"/>
                  <a:gd name="T81" fmla="*/ 36 h 42"/>
                  <a:gd name="T82" fmla="*/ 757 w 928"/>
                  <a:gd name="T83" fmla="*/ 36 h 42"/>
                  <a:gd name="T84" fmla="*/ 778 w 928"/>
                  <a:gd name="T85" fmla="*/ 36 h 42"/>
                  <a:gd name="T86" fmla="*/ 799 w 928"/>
                  <a:gd name="T87" fmla="*/ 36 h 42"/>
                  <a:gd name="T88" fmla="*/ 814 w 928"/>
                  <a:gd name="T89" fmla="*/ 31 h 42"/>
                  <a:gd name="T90" fmla="*/ 835 w 928"/>
                  <a:gd name="T91" fmla="*/ 31 h 42"/>
                  <a:gd name="T92" fmla="*/ 851 w 928"/>
                  <a:gd name="T93" fmla="*/ 36 h 42"/>
                  <a:gd name="T94" fmla="*/ 871 w 928"/>
                  <a:gd name="T95" fmla="*/ 31 h 42"/>
                  <a:gd name="T96" fmla="*/ 887 w 928"/>
                  <a:gd name="T97" fmla="*/ 31 h 42"/>
                  <a:gd name="T98" fmla="*/ 908 w 928"/>
                  <a:gd name="T99" fmla="*/ 26 h 42"/>
                  <a:gd name="T100" fmla="*/ 928 w 928"/>
                  <a:gd name="T101"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2">
                    <a:moveTo>
                      <a:pt x="0" y="21"/>
                    </a:moveTo>
                    <a:lnTo>
                      <a:pt x="21" y="21"/>
                    </a:lnTo>
                    <a:lnTo>
                      <a:pt x="37" y="21"/>
                    </a:lnTo>
                    <a:lnTo>
                      <a:pt x="57" y="21"/>
                    </a:lnTo>
                    <a:lnTo>
                      <a:pt x="73" y="21"/>
                    </a:lnTo>
                    <a:lnTo>
                      <a:pt x="94" y="21"/>
                    </a:lnTo>
                    <a:lnTo>
                      <a:pt x="109" y="16"/>
                    </a:lnTo>
                    <a:lnTo>
                      <a:pt x="130" y="11"/>
                    </a:lnTo>
                    <a:lnTo>
                      <a:pt x="151" y="11"/>
                    </a:lnTo>
                    <a:lnTo>
                      <a:pt x="166" y="16"/>
                    </a:lnTo>
                    <a:lnTo>
                      <a:pt x="187" y="21"/>
                    </a:lnTo>
                    <a:lnTo>
                      <a:pt x="203" y="21"/>
                    </a:lnTo>
                    <a:lnTo>
                      <a:pt x="223" y="16"/>
                    </a:lnTo>
                    <a:lnTo>
                      <a:pt x="239" y="16"/>
                    </a:lnTo>
                    <a:lnTo>
                      <a:pt x="260" y="16"/>
                    </a:lnTo>
                    <a:lnTo>
                      <a:pt x="280" y="11"/>
                    </a:lnTo>
                    <a:lnTo>
                      <a:pt x="296" y="11"/>
                    </a:lnTo>
                    <a:lnTo>
                      <a:pt x="317" y="5"/>
                    </a:lnTo>
                    <a:lnTo>
                      <a:pt x="332" y="11"/>
                    </a:lnTo>
                    <a:lnTo>
                      <a:pt x="353" y="5"/>
                    </a:lnTo>
                    <a:lnTo>
                      <a:pt x="368" y="11"/>
                    </a:lnTo>
                    <a:lnTo>
                      <a:pt x="389" y="0"/>
                    </a:lnTo>
                    <a:lnTo>
                      <a:pt x="410" y="5"/>
                    </a:lnTo>
                    <a:lnTo>
                      <a:pt x="425" y="5"/>
                    </a:lnTo>
                    <a:lnTo>
                      <a:pt x="446" y="5"/>
                    </a:lnTo>
                    <a:lnTo>
                      <a:pt x="462" y="5"/>
                    </a:lnTo>
                    <a:lnTo>
                      <a:pt x="483" y="0"/>
                    </a:lnTo>
                    <a:lnTo>
                      <a:pt x="498" y="11"/>
                    </a:lnTo>
                    <a:lnTo>
                      <a:pt x="519" y="11"/>
                    </a:lnTo>
                    <a:lnTo>
                      <a:pt x="540" y="16"/>
                    </a:lnTo>
                    <a:lnTo>
                      <a:pt x="555" y="16"/>
                    </a:lnTo>
                    <a:lnTo>
                      <a:pt x="576" y="21"/>
                    </a:lnTo>
                    <a:lnTo>
                      <a:pt x="591" y="21"/>
                    </a:lnTo>
                    <a:lnTo>
                      <a:pt x="612" y="21"/>
                    </a:lnTo>
                    <a:lnTo>
                      <a:pt x="628" y="21"/>
                    </a:lnTo>
                    <a:lnTo>
                      <a:pt x="648" y="26"/>
                    </a:lnTo>
                    <a:lnTo>
                      <a:pt x="669" y="36"/>
                    </a:lnTo>
                    <a:lnTo>
                      <a:pt x="685" y="42"/>
                    </a:lnTo>
                    <a:lnTo>
                      <a:pt x="705" y="36"/>
                    </a:lnTo>
                    <a:lnTo>
                      <a:pt x="721" y="36"/>
                    </a:lnTo>
                    <a:lnTo>
                      <a:pt x="742" y="36"/>
                    </a:lnTo>
                    <a:lnTo>
                      <a:pt x="757" y="36"/>
                    </a:lnTo>
                    <a:lnTo>
                      <a:pt x="778" y="36"/>
                    </a:lnTo>
                    <a:lnTo>
                      <a:pt x="799" y="36"/>
                    </a:lnTo>
                    <a:lnTo>
                      <a:pt x="814" y="31"/>
                    </a:lnTo>
                    <a:lnTo>
                      <a:pt x="835" y="31"/>
                    </a:lnTo>
                    <a:lnTo>
                      <a:pt x="851" y="36"/>
                    </a:lnTo>
                    <a:lnTo>
                      <a:pt x="871" y="31"/>
                    </a:lnTo>
                    <a:lnTo>
                      <a:pt x="887" y="31"/>
                    </a:lnTo>
                    <a:lnTo>
                      <a:pt x="908"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2" name="Freeform 394"/>
              <p:cNvSpPr>
                <a:spLocks/>
              </p:cNvSpPr>
              <p:nvPr/>
            </p:nvSpPr>
            <p:spPr bwMode="auto">
              <a:xfrm flipH="1">
                <a:off x="3043" y="2914"/>
                <a:ext cx="220" cy="11"/>
              </a:xfrm>
              <a:custGeom>
                <a:avLst/>
                <a:gdLst>
                  <a:gd name="T0" fmla="*/ 0 w 928"/>
                  <a:gd name="T1" fmla="*/ 10 h 31"/>
                  <a:gd name="T2" fmla="*/ 21 w 928"/>
                  <a:gd name="T3" fmla="*/ 10 h 31"/>
                  <a:gd name="T4" fmla="*/ 37 w 928"/>
                  <a:gd name="T5" fmla="*/ 15 h 31"/>
                  <a:gd name="T6" fmla="*/ 57 w 928"/>
                  <a:gd name="T7" fmla="*/ 10 h 31"/>
                  <a:gd name="T8" fmla="*/ 73 w 928"/>
                  <a:gd name="T9" fmla="*/ 10 h 31"/>
                  <a:gd name="T10" fmla="*/ 94 w 928"/>
                  <a:gd name="T11" fmla="*/ 10 h 31"/>
                  <a:gd name="T12" fmla="*/ 109 w 928"/>
                  <a:gd name="T13" fmla="*/ 10 h 31"/>
                  <a:gd name="T14" fmla="*/ 130 w 928"/>
                  <a:gd name="T15" fmla="*/ 10 h 31"/>
                  <a:gd name="T16" fmla="*/ 151 w 928"/>
                  <a:gd name="T17" fmla="*/ 10 h 31"/>
                  <a:gd name="T18" fmla="*/ 166 w 928"/>
                  <a:gd name="T19" fmla="*/ 10 h 31"/>
                  <a:gd name="T20" fmla="*/ 187 w 928"/>
                  <a:gd name="T21" fmla="*/ 10 h 31"/>
                  <a:gd name="T22" fmla="*/ 203 w 928"/>
                  <a:gd name="T23" fmla="*/ 10 h 31"/>
                  <a:gd name="T24" fmla="*/ 223 w 928"/>
                  <a:gd name="T25" fmla="*/ 10 h 31"/>
                  <a:gd name="T26" fmla="*/ 239 w 928"/>
                  <a:gd name="T27" fmla="*/ 10 h 31"/>
                  <a:gd name="T28" fmla="*/ 260 w 928"/>
                  <a:gd name="T29" fmla="*/ 5 h 31"/>
                  <a:gd name="T30" fmla="*/ 280 w 928"/>
                  <a:gd name="T31" fmla="*/ 5 h 31"/>
                  <a:gd name="T32" fmla="*/ 296 w 928"/>
                  <a:gd name="T33" fmla="*/ 5 h 31"/>
                  <a:gd name="T34" fmla="*/ 317 w 928"/>
                  <a:gd name="T35" fmla="*/ 5 h 31"/>
                  <a:gd name="T36" fmla="*/ 332 w 928"/>
                  <a:gd name="T37" fmla="*/ 5 h 31"/>
                  <a:gd name="T38" fmla="*/ 353 w 928"/>
                  <a:gd name="T39" fmla="*/ 5 h 31"/>
                  <a:gd name="T40" fmla="*/ 368 w 928"/>
                  <a:gd name="T41" fmla="*/ 5 h 31"/>
                  <a:gd name="T42" fmla="*/ 389 w 928"/>
                  <a:gd name="T43" fmla="*/ 0 h 31"/>
                  <a:gd name="T44" fmla="*/ 410 w 928"/>
                  <a:gd name="T45" fmla="*/ 0 h 31"/>
                  <a:gd name="T46" fmla="*/ 425 w 928"/>
                  <a:gd name="T47" fmla="*/ 5 h 31"/>
                  <a:gd name="T48" fmla="*/ 446 w 928"/>
                  <a:gd name="T49" fmla="*/ 0 h 31"/>
                  <a:gd name="T50" fmla="*/ 462 w 928"/>
                  <a:gd name="T51" fmla="*/ 0 h 31"/>
                  <a:gd name="T52" fmla="*/ 483 w 928"/>
                  <a:gd name="T53" fmla="*/ 5 h 31"/>
                  <a:gd name="T54" fmla="*/ 498 w 928"/>
                  <a:gd name="T55" fmla="*/ 5 h 31"/>
                  <a:gd name="T56" fmla="*/ 519 w 928"/>
                  <a:gd name="T57" fmla="*/ 5 h 31"/>
                  <a:gd name="T58" fmla="*/ 540 w 928"/>
                  <a:gd name="T59" fmla="*/ 10 h 31"/>
                  <a:gd name="T60" fmla="*/ 555 w 928"/>
                  <a:gd name="T61" fmla="*/ 10 h 31"/>
                  <a:gd name="T62" fmla="*/ 576 w 928"/>
                  <a:gd name="T63" fmla="*/ 15 h 31"/>
                  <a:gd name="T64" fmla="*/ 591 w 928"/>
                  <a:gd name="T65" fmla="*/ 20 h 31"/>
                  <a:gd name="T66" fmla="*/ 612 w 928"/>
                  <a:gd name="T67" fmla="*/ 20 h 31"/>
                  <a:gd name="T68" fmla="*/ 628 w 928"/>
                  <a:gd name="T69" fmla="*/ 26 h 31"/>
                  <a:gd name="T70" fmla="*/ 648 w 928"/>
                  <a:gd name="T71" fmla="*/ 31 h 31"/>
                  <a:gd name="T72" fmla="*/ 669 w 928"/>
                  <a:gd name="T73" fmla="*/ 31 h 31"/>
                  <a:gd name="T74" fmla="*/ 685 w 928"/>
                  <a:gd name="T75" fmla="*/ 31 h 31"/>
                  <a:gd name="T76" fmla="*/ 705 w 928"/>
                  <a:gd name="T77" fmla="*/ 31 h 31"/>
                  <a:gd name="T78" fmla="*/ 721 w 928"/>
                  <a:gd name="T79" fmla="*/ 31 h 31"/>
                  <a:gd name="T80" fmla="*/ 742 w 928"/>
                  <a:gd name="T81" fmla="*/ 26 h 31"/>
                  <a:gd name="T82" fmla="*/ 757 w 928"/>
                  <a:gd name="T83" fmla="*/ 20 h 31"/>
                  <a:gd name="T84" fmla="*/ 778 w 928"/>
                  <a:gd name="T85" fmla="*/ 20 h 31"/>
                  <a:gd name="T86" fmla="*/ 799 w 928"/>
                  <a:gd name="T87" fmla="*/ 20 h 31"/>
                  <a:gd name="T88" fmla="*/ 814 w 928"/>
                  <a:gd name="T89" fmla="*/ 20 h 31"/>
                  <a:gd name="T90" fmla="*/ 835 w 928"/>
                  <a:gd name="T91" fmla="*/ 15 h 31"/>
                  <a:gd name="T92" fmla="*/ 851 w 928"/>
                  <a:gd name="T93" fmla="*/ 15 h 31"/>
                  <a:gd name="T94" fmla="*/ 871 w 928"/>
                  <a:gd name="T95" fmla="*/ 15 h 31"/>
                  <a:gd name="T96" fmla="*/ 887 w 928"/>
                  <a:gd name="T97" fmla="*/ 15 h 31"/>
                  <a:gd name="T98" fmla="*/ 908 w 928"/>
                  <a:gd name="T99" fmla="*/ 15 h 31"/>
                  <a:gd name="T100" fmla="*/ 928 w 928"/>
                  <a:gd name="T101"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
                    <a:moveTo>
                      <a:pt x="0" y="10"/>
                    </a:moveTo>
                    <a:lnTo>
                      <a:pt x="21" y="10"/>
                    </a:lnTo>
                    <a:lnTo>
                      <a:pt x="37" y="15"/>
                    </a:lnTo>
                    <a:lnTo>
                      <a:pt x="57" y="10"/>
                    </a:lnTo>
                    <a:lnTo>
                      <a:pt x="73" y="10"/>
                    </a:lnTo>
                    <a:lnTo>
                      <a:pt x="94" y="10"/>
                    </a:lnTo>
                    <a:lnTo>
                      <a:pt x="109" y="10"/>
                    </a:lnTo>
                    <a:lnTo>
                      <a:pt x="130" y="10"/>
                    </a:lnTo>
                    <a:lnTo>
                      <a:pt x="151" y="10"/>
                    </a:lnTo>
                    <a:lnTo>
                      <a:pt x="166" y="10"/>
                    </a:lnTo>
                    <a:lnTo>
                      <a:pt x="187" y="10"/>
                    </a:lnTo>
                    <a:lnTo>
                      <a:pt x="203" y="10"/>
                    </a:lnTo>
                    <a:lnTo>
                      <a:pt x="223" y="10"/>
                    </a:lnTo>
                    <a:lnTo>
                      <a:pt x="239" y="10"/>
                    </a:lnTo>
                    <a:lnTo>
                      <a:pt x="260" y="5"/>
                    </a:lnTo>
                    <a:lnTo>
                      <a:pt x="280" y="5"/>
                    </a:lnTo>
                    <a:lnTo>
                      <a:pt x="296" y="5"/>
                    </a:lnTo>
                    <a:lnTo>
                      <a:pt x="317" y="5"/>
                    </a:lnTo>
                    <a:lnTo>
                      <a:pt x="332" y="5"/>
                    </a:lnTo>
                    <a:lnTo>
                      <a:pt x="353" y="5"/>
                    </a:lnTo>
                    <a:lnTo>
                      <a:pt x="368" y="5"/>
                    </a:lnTo>
                    <a:lnTo>
                      <a:pt x="389" y="0"/>
                    </a:lnTo>
                    <a:lnTo>
                      <a:pt x="410" y="0"/>
                    </a:lnTo>
                    <a:lnTo>
                      <a:pt x="425" y="5"/>
                    </a:lnTo>
                    <a:lnTo>
                      <a:pt x="446" y="0"/>
                    </a:lnTo>
                    <a:lnTo>
                      <a:pt x="462" y="0"/>
                    </a:lnTo>
                    <a:lnTo>
                      <a:pt x="483" y="5"/>
                    </a:lnTo>
                    <a:lnTo>
                      <a:pt x="498" y="5"/>
                    </a:lnTo>
                    <a:lnTo>
                      <a:pt x="519" y="5"/>
                    </a:lnTo>
                    <a:lnTo>
                      <a:pt x="540" y="10"/>
                    </a:lnTo>
                    <a:lnTo>
                      <a:pt x="555" y="10"/>
                    </a:lnTo>
                    <a:lnTo>
                      <a:pt x="576" y="15"/>
                    </a:lnTo>
                    <a:lnTo>
                      <a:pt x="591" y="20"/>
                    </a:lnTo>
                    <a:lnTo>
                      <a:pt x="612" y="20"/>
                    </a:lnTo>
                    <a:lnTo>
                      <a:pt x="628" y="26"/>
                    </a:lnTo>
                    <a:lnTo>
                      <a:pt x="648" y="31"/>
                    </a:lnTo>
                    <a:lnTo>
                      <a:pt x="669" y="31"/>
                    </a:lnTo>
                    <a:lnTo>
                      <a:pt x="685" y="31"/>
                    </a:lnTo>
                    <a:lnTo>
                      <a:pt x="705" y="31"/>
                    </a:lnTo>
                    <a:lnTo>
                      <a:pt x="721" y="31"/>
                    </a:lnTo>
                    <a:lnTo>
                      <a:pt x="742" y="26"/>
                    </a:lnTo>
                    <a:lnTo>
                      <a:pt x="757" y="20"/>
                    </a:lnTo>
                    <a:lnTo>
                      <a:pt x="778" y="20"/>
                    </a:lnTo>
                    <a:lnTo>
                      <a:pt x="799" y="20"/>
                    </a:lnTo>
                    <a:lnTo>
                      <a:pt x="814" y="20"/>
                    </a:lnTo>
                    <a:lnTo>
                      <a:pt x="835" y="15"/>
                    </a:lnTo>
                    <a:lnTo>
                      <a:pt x="851" y="15"/>
                    </a:lnTo>
                    <a:lnTo>
                      <a:pt x="871" y="15"/>
                    </a:lnTo>
                    <a:lnTo>
                      <a:pt x="887" y="15"/>
                    </a:lnTo>
                    <a:lnTo>
                      <a:pt x="908" y="15"/>
                    </a:lnTo>
                    <a:lnTo>
                      <a:pt x="928"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3" name="Freeform 395"/>
              <p:cNvSpPr>
                <a:spLocks/>
              </p:cNvSpPr>
              <p:nvPr/>
            </p:nvSpPr>
            <p:spPr bwMode="auto">
              <a:xfrm flipH="1">
                <a:off x="3043" y="2914"/>
                <a:ext cx="220" cy="11"/>
              </a:xfrm>
              <a:custGeom>
                <a:avLst/>
                <a:gdLst>
                  <a:gd name="T0" fmla="*/ 0 w 928"/>
                  <a:gd name="T1" fmla="*/ 10 h 31"/>
                  <a:gd name="T2" fmla="*/ 21 w 928"/>
                  <a:gd name="T3" fmla="*/ 10 h 31"/>
                  <a:gd name="T4" fmla="*/ 37 w 928"/>
                  <a:gd name="T5" fmla="*/ 15 h 31"/>
                  <a:gd name="T6" fmla="*/ 57 w 928"/>
                  <a:gd name="T7" fmla="*/ 10 h 31"/>
                  <a:gd name="T8" fmla="*/ 73 w 928"/>
                  <a:gd name="T9" fmla="*/ 10 h 31"/>
                  <a:gd name="T10" fmla="*/ 94 w 928"/>
                  <a:gd name="T11" fmla="*/ 10 h 31"/>
                  <a:gd name="T12" fmla="*/ 109 w 928"/>
                  <a:gd name="T13" fmla="*/ 10 h 31"/>
                  <a:gd name="T14" fmla="*/ 130 w 928"/>
                  <a:gd name="T15" fmla="*/ 10 h 31"/>
                  <a:gd name="T16" fmla="*/ 151 w 928"/>
                  <a:gd name="T17" fmla="*/ 10 h 31"/>
                  <a:gd name="T18" fmla="*/ 166 w 928"/>
                  <a:gd name="T19" fmla="*/ 10 h 31"/>
                  <a:gd name="T20" fmla="*/ 187 w 928"/>
                  <a:gd name="T21" fmla="*/ 10 h 31"/>
                  <a:gd name="T22" fmla="*/ 203 w 928"/>
                  <a:gd name="T23" fmla="*/ 10 h 31"/>
                  <a:gd name="T24" fmla="*/ 223 w 928"/>
                  <a:gd name="T25" fmla="*/ 10 h 31"/>
                  <a:gd name="T26" fmla="*/ 239 w 928"/>
                  <a:gd name="T27" fmla="*/ 10 h 31"/>
                  <a:gd name="T28" fmla="*/ 260 w 928"/>
                  <a:gd name="T29" fmla="*/ 5 h 31"/>
                  <a:gd name="T30" fmla="*/ 280 w 928"/>
                  <a:gd name="T31" fmla="*/ 5 h 31"/>
                  <a:gd name="T32" fmla="*/ 296 w 928"/>
                  <a:gd name="T33" fmla="*/ 5 h 31"/>
                  <a:gd name="T34" fmla="*/ 317 w 928"/>
                  <a:gd name="T35" fmla="*/ 5 h 31"/>
                  <a:gd name="T36" fmla="*/ 332 w 928"/>
                  <a:gd name="T37" fmla="*/ 5 h 31"/>
                  <a:gd name="T38" fmla="*/ 353 w 928"/>
                  <a:gd name="T39" fmla="*/ 5 h 31"/>
                  <a:gd name="T40" fmla="*/ 368 w 928"/>
                  <a:gd name="T41" fmla="*/ 5 h 31"/>
                  <a:gd name="T42" fmla="*/ 389 w 928"/>
                  <a:gd name="T43" fmla="*/ 0 h 31"/>
                  <a:gd name="T44" fmla="*/ 410 w 928"/>
                  <a:gd name="T45" fmla="*/ 0 h 31"/>
                  <a:gd name="T46" fmla="*/ 425 w 928"/>
                  <a:gd name="T47" fmla="*/ 5 h 31"/>
                  <a:gd name="T48" fmla="*/ 446 w 928"/>
                  <a:gd name="T49" fmla="*/ 0 h 31"/>
                  <a:gd name="T50" fmla="*/ 462 w 928"/>
                  <a:gd name="T51" fmla="*/ 0 h 31"/>
                  <a:gd name="T52" fmla="*/ 483 w 928"/>
                  <a:gd name="T53" fmla="*/ 5 h 31"/>
                  <a:gd name="T54" fmla="*/ 498 w 928"/>
                  <a:gd name="T55" fmla="*/ 5 h 31"/>
                  <a:gd name="T56" fmla="*/ 519 w 928"/>
                  <a:gd name="T57" fmla="*/ 5 h 31"/>
                  <a:gd name="T58" fmla="*/ 540 w 928"/>
                  <a:gd name="T59" fmla="*/ 10 h 31"/>
                  <a:gd name="T60" fmla="*/ 555 w 928"/>
                  <a:gd name="T61" fmla="*/ 10 h 31"/>
                  <a:gd name="T62" fmla="*/ 576 w 928"/>
                  <a:gd name="T63" fmla="*/ 15 h 31"/>
                  <a:gd name="T64" fmla="*/ 591 w 928"/>
                  <a:gd name="T65" fmla="*/ 20 h 31"/>
                  <a:gd name="T66" fmla="*/ 612 w 928"/>
                  <a:gd name="T67" fmla="*/ 20 h 31"/>
                  <a:gd name="T68" fmla="*/ 628 w 928"/>
                  <a:gd name="T69" fmla="*/ 26 h 31"/>
                  <a:gd name="T70" fmla="*/ 648 w 928"/>
                  <a:gd name="T71" fmla="*/ 31 h 31"/>
                  <a:gd name="T72" fmla="*/ 669 w 928"/>
                  <a:gd name="T73" fmla="*/ 31 h 31"/>
                  <a:gd name="T74" fmla="*/ 685 w 928"/>
                  <a:gd name="T75" fmla="*/ 31 h 31"/>
                  <a:gd name="T76" fmla="*/ 705 w 928"/>
                  <a:gd name="T77" fmla="*/ 31 h 31"/>
                  <a:gd name="T78" fmla="*/ 721 w 928"/>
                  <a:gd name="T79" fmla="*/ 31 h 31"/>
                  <a:gd name="T80" fmla="*/ 742 w 928"/>
                  <a:gd name="T81" fmla="*/ 26 h 31"/>
                  <a:gd name="T82" fmla="*/ 757 w 928"/>
                  <a:gd name="T83" fmla="*/ 20 h 31"/>
                  <a:gd name="T84" fmla="*/ 778 w 928"/>
                  <a:gd name="T85" fmla="*/ 20 h 31"/>
                  <a:gd name="T86" fmla="*/ 799 w 928"/>
                  <a:gd name="T87" fmla="*/ 20 h 31"/>
                  <a:gd name="T88" fmla="*/ 814 w 928"/>
                  <a:gd name="T89" fmla="*/ 20 h 31"/>
                  <a:gd name="T90" fmla="*/ 835 w 928"/>
                  <a:gd name="T91" fmla="*/ 15 h 31"/>
                  <a:gd name="T92" fmla="*/ 851 w 928"/>
                  <a:gd name="T93" fmla="*/ 15 h 31"/>
                  <a:gd name="T94" fmla="*/ 871 w 928"/>
                  <a:gd name="T95" fmla="*/ 15 h 31"/>
                  <a:gd name="T96" fmla="*/ 887 w 928"/>
                  <a:gd name="T97" fmla="*/ 15 h 31"/>
                  <a:gd name="T98" fmla="*/ 908 w 928"/>
                  <a:gd name="T99" fmla="*/ 15 h 31"/>
                  <a:gd name="T100" fmla="*/ 928 w 928"/>
                  <a:gd name="T101"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
                    <a:moveTo>
                      <a:pt x="0" y="10"/>
                    </a:moveTo>
                    <a:lnTo>
                      <a:pt x="21" y="10"/>
                    </a:lnTo>
                    <a:lnTo>
                      <a:pt x="37" y="15"/>
                    </a:lnTo>
                    <a:lnTo>
                      <a:pt x="57" y="10"/>
                    </a:lnTo>
                    <a:lnTo>
                      <a:pt x="73" y="10"/>
                    </a:lnTo>
                    <a:lnTo>
                      <a:pt x="94" y="10"/>
                    </a:lnTo>
                    <a:lnTo>
                      <a:pt x="109" y="10"/>
                    </a:lnTo>
                    <a:lnTo>
                      <a:pt x="130" y="10"/>
                    </a:lnTo>
                    <a:lnTo>
                      <a:pt x="151" y="10"/>
                    </a:lnTo>
                    <a:lnTo>
                      <a:pt x="166" y="10"/>
                    </a:lnTo>
                    <a:lnTo>
                      <a:pt x="187" y="10"/>
                    </a:lnTo>
                    <a:lnTo>
                      <a:pt x="203" y="10"/>
                    </a:lnTo>
                    <a:lnTo>
                      <a:pt x="223" y="10"/>
                    </a:lnTo>
                    <a:lnTo>
                      <a:pt x="239" y="10"/>
                    </a:lnTo>
                    <a:lnTo>
                      <a:pt x="260" y="5"/>
                    </a:lnTo>
                    <a:lnTo>
                      <a:pt x="280" y="5"/>
                    </a:lnTo>
                    <a:lnTo>
                      <a:pt x="296" y="5"/>
                    </a:lnTo>
                    <a:lnTo>
                      <a:pt x="317" y="5"/>
                    </a:lnTo>
                    <a:lnTo>
                      <a:pt x="332" y="5"/>
                    </a:lnTo>
                    <a:lnTo>
                      <a:pt x="353" y="5"/>
                    </a:lnTo>
                    <a:lnTo>
                      <a:pt x="368" y="5"/>
                    </a:lnTo>
                    <a:lnTo>
                      <a:pt x="389" y="0"/>
                    </a:lnTo>
                    <a:lnTo>
                      <a:pt x="410" y="0"/>
                    </a:lnTo>
                    <a:lnTo>
                      <a:pt x="425" y="5"/>
                    </a:lnTo>
                    <a:lnTo>
                      <a:pt x="446" y="0"/>
                    </a:lnTo>
                    <a:lnTo>
                      <a:pt x="462" y="0"/>
                    </a:lnTo>
                    <a:lnTo>
                      <a:pt x="483" y="5"/>
                    </a:lnTo>
                    <a:lnTo>
                      <a:pt x="498" y="5"/>
                    </a:lnTo>
                    <a:lnTo>
                      <a:pt x="519" y="5"/>
                    </a:lnTo>
                    <a:lnTo>
                      <a:pt x="540" y="10"/>
                    </a:lnTo>
                    <a:lnTo>
                      <a:pt x="555" y="10"/>
                    </a:lnTo>
                    <a:lnTo>
                      <a:pt x="576" y="15"/>
                    </a:lnTo>
                    <a:lnTo>
                      <a:pt x="591" y="20"/>
                    </a:lnTo>
                    <a:lnTo>
                      <a:pt x="612" y="20"/>
                    </a:lnTo>
                    <a:lnTo>
                      <a:pt x="628" y="26"/>
                    </a:lnTo>
                    <a:lnTo>
                      <a:pt x="648" y="31"/>
                    </a:lnTo>
                    <a:lnTo>
                      <a:pt x="669" y="31"/>
                    </a:lnTo>
                    <a:lnTo>
                      <a:pt x="685" y="31"/>
                    </a:lnTo>
                    <a:lnTo>
                      <a:pt x="705" y="31"/>
                    </a:lnTo>
                    <a:lnTo>
                      <a:pt x="721" y="31"/>
                    </a:lnTo>
                    <a:lnTo>
                      <a:pt x="742" y="26"/>
                    </a:lnTo>
                    <a:lnTo>
                      <a:pt x="757" y="20"/>
                    </a:lnTo>
                    <a:lnTo>
                      <a:pt x="778" y="20"/>
                    </a:lnTo>
                    <a:lnTo>
                      <a:pt x="799" y="20"/>
                    </a:lnTo>
                    <a:lnTo>
                      <a:pt x="814" y="20"/>
                    </a:lnTo>
                    <a:lnTo>
                      <a:pt x="835" y="15"/>
                    </a:lnTo>
                    <a:lnTo>
                      <a:pt x="851" y="15"/>
                    </a:lnTo>
                    <a:lnTo>
                      <a:pt x="871" y="15"/>
                    </a:lnTo>
                    <a:lnTo>
                      <a:pt x="887" y="15"/>
                    </a:lnTo>
                    <a:lnTo>
                      <a:pt x="908" y="15"/>
                    </a:lnTo>
                    <a:lnTo>
                      <a:pt x="928"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4" name="Freeform 396"/>
              <p:cNvSpPr>
                <a:spLocks/>
              </p:cNvSpPr>
              <p:nvPr/>
            </p:nvSpPr>
            <p:spPr bwMode="auto">
              <a:xfrm flipH="1">
                <a:off x="3043" y="2821"/>
                <a:ext cx="220" cy="13"/>
              </a:xfrm>
              <a:custGeom>
                <a:avLst/>
                <a:gdLst>
                  <a:gd name="T0" fmla="*/ 0 w 928"/>
                  <a:gd name="T1" fmla="*/ 10 h 41"/>
                  <a:gd name="T2" fmla="*/ 21 w 928"/>
                  <a:gd name="T3" fmla="*/ 10 h 41"/>
                  <a:gd name="T4" fmla="*/ 37 w 928"/>
                  <a:gd name="T5" fmla="*/ 10 h 41"/>
                  <a:gd name="T6" fmla="*/ 57 w 928"/>
                  <a:gd name="T7" fmla="*/ 15 h 41"/>
                  <a:gd name="T8" fmla="*/ 73 w 928"/>
                  <a:gd name="T9" fmla="*/ 15 h 41"/>
                  <a:gd name="T10" fmla="*/ 94 w 928"/>
                  <a:gd name="T11" fmla="*/ 10 h 41"/>
                  <a:gd name="T12" fmla="*/ 109 w 928"/>
                  <a:gd name="T13" fmla="*/ 10 h 41"/>
                  <a:gd name="T14" fmla="*/ 130 w 928"/>
                  <a:gd name="T15" fmla="*/ 10 h 41"/>
                  <a:gd name="T16" fmla="*/ 151 w 928"/>
                  <a:gd name="T17" fmla="*/ 10 h 41"/>
                  <a:gd name="T18" fmla="*/ 166 w 928"/>
                  <a:gd name="T19" fmla="*/ 10 h 41"/>
                  <a:gd name="T20" fmla="*/ 187 w 928"/>
                  <a:gd name="T21" fmla="*/ 10 h 41"/>
                  <a:gd name="T22" fmla="*/ 203 w 928"/>
                  <a:gd name="T23" fmla="*/ 10 h 41"/>
                  <a:gd name="T24" fmla="*/ 223 w 928"/>
                  <a:gd name="T25" fmla="*/ 5 h 41"/>
                  <a:gd name="T26" fmla="*/ 239 w 928"/>
                  <a:gd name="T27" fmla="*/ 10 h 41"/>
                  <a:gd name="T28" fmla="*/ 260 w 928"/>
                  <a:gd name="T29" fmla="*/ 10 h 41"/>
                  <a:gd name="T30" fmla="*/ 280 w 928"/>
                  <a:gd name="T31" fmla="*/ 10 h 41"/>
                  <a:gd name="T32" fmla="*/ 296 w 928"/>
                  <a:gd name="T33" fmla="*/ 5 h 41"/>
                  <a:gd name="T34" fmla="*/ 317 w 928"/>
                  <a:gd name="T35" fmla="*/ 0 h 41"/>
                  <a:gd name="T36" fmla="*/ 332 w 928"/>
                  <a:gd name="T37" fmla="*/ 0 h 41"/>
                  <a:gd name="T38" fmla="*/ 353 w 928"/>
                  <a:gd name="T39" fmla="*/ 0 h 41"/>
                  <a:gd name="T40" fmla="*/ 368 w 928"/>
                  <a:gd name="T41" fmla="*/ 0 h 41"/>
                  <a:gd name="T42" fmla="*/ 389 w 928"/>
                  <a:gd name="T43" fmla="*/ 0 h 41"/>
                  <a:gd name="T44" fmla="*/ 410 w 928"/>
                  <a:gd name="T45" fmla="*/ 0 h 41"/>
                  <a:gd name="T46" fmla="*/ 425 w 928"/>
                  <a:gd name="T47" fmla="*/ 5 h 41"/>
                  <a:gd name="T48" fmla="*/ 446 w 928"/>
                  <a:gd name="T49" fmla="*/ 5 h 41"/>
                  <a:gd name="T50" fmla="*/ 462 w 928"/>
                  <a:gd name="T51" fmla="*/ 10 h 41"/>
                  <a:gd name="T52" fmla="*/ 483 w 928"/>
                  <a:gd name="T53" fmla="*/ 15 h 41"/>
                  <a:gd name="T54" fmla="*/ 498 w 928"/>
                  <a:gd name="T55" fmla="*/ 20 h 41"/>
                  <a:gd name="T56" fmla="*/ 519 w 928"/>
                  <a:gd name="T57" fmla="*/ 26 h 41"/>
                  <a:gd name="T58" fmla="*/ 540 w 928"/>
                  <a:gd name="T59" fmla="*/ 36 h 41"/>
                  <a:gd name="T60" fmla="*/ 555 w 928"/>
                  <a:gd name="T61" fmla="*/ 41 h 41"/>
                  <a:gd name="T62" fmla="*/ 576 w 928"/>
                  <a:gd name="T63" fmla="*/ 36 h 41"/>
                  <a:gd name="T64" fmla="*/ 591 w 928"/>
                  <a:gd name="T65" fmla="*/ 36 h 41"/>
                  <a:gd name="T66" fmla="*/ 612 w 928"/>
                  <a:gd name="T67" fmla="*/ 31 h 41"/>
                  <a:gd name="T68" fmla="*/ 628 w 928"/>
                  <a:gd name="T69" fmla="*/ 31 h 41"/>
                  <a:gd name="T70" fmla="*/ 648 w 928"/>
                  <a:gd name="T71" fmla="*/ 36 h 41"/>
                  <a:gd name="T72" fmla="*/ 669 w 928"/>
                  <a:gd name="T73" fmla="*/ 41 h 41"/>
                  <a:gd name="T74" fmla="*/ 685 w 928"/>
                  <a:gd name="T75" fmla="*/ 36 h 41"/>
                  <a:gd name="T76" fmla="*/ 705 w 928"/>
                  <a:gd name="T77" fmla="*/ 31 h 41"/>
                  <a:gd name="T78" fmla="*/ 721 w 928"/>
                  <a:gd name="T79" fmla="*/ 31 h 41"/>
                  <a:gd name="T80" fmla="*/ 742 w 928"/>
                  <a:gd name="T81" fmla="*/ 31 h 41"/>
                  <a:gd name="T82" fmla="*/ 757 w 928"/>
                  <a:gd name="T83" fmla="*/ 31 h 41"/>
                  <a:gd name="T84" fmla="*/ 778 w 928"/>
                  <a:gd name="T85" fmla="*/ 26 h 41"/>
                  <a:gd name="T86" fmla="*/ 799 w 928"/>
                  <a:gd name="T87" fmla="*/ 20 h 41"/>
                  <a:gd name="T88" fmla="*/ 814 w 928"/>
                  <a:gd name="T89" fmla="*/ 20 h 41"/>
                  <a:gd name="T90" fmla="*/ 835 w 928"/>
                  <a:gd name="T91" fmla="*/ 26 h 41"/>
                  <a:gd name="T92" fmla="*/ 851 w 928"/>
                  <a:gd name="T93" fmla="*/ 26 h 41"/>
                  <a:gd name="T94" fmla="*/ 871 w 928"/>
                  <a:gd name="T95" fmla="*/ 20 h 41"/>
                  <a:gd name="T96" fmla="*/ 887 w 928"/>
                  <a:gd name="T97" fmla="*/ 15 h 41"/>
                  <a:gd name="T98" fmla="*/ 908 w 928"/>
                  <a:gd name="T99" fmla="*/ 20 h 41"/>
                  <a:gd name="T100" fmla="*/ 928 w 928"/>
                  <a:gd name="T10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1">
                    <a:moveTo>
                      <a:pt x="0" y="10"/>
                    </a:moveTo>
                    <a:lnTo>
                      <a:pt x="21" y="10"/>
                    </a:lnTo>
                    <a:lnTo>
                      <a:pt x="37" y="10"/>
                    </a:lnTo>
                    <a:lnTo>
                      <a:pt x="57" y="15"/>
                    </a:lnTo>
                    <a:lnTo>
                      <a:pt x="73" y="15"/>
                    </a:lnTo>
                    <a:lnTo>
                      <a:pt x="94" y="10"/>
                    </a:lnTo>
                    <a:lnTo>
                      <a:pt x="109" y="10"/>
                    </a:lnTo>
                    <a:lnTo>
                      <a:pt x="130" y="10"/>
                    </a:lnTo>
                    <a:lnTo>
                      <a:pt x="151" y="10"/>
                    </a:lnTo>
                    <a:lnTo>
                      <a:pt x="166" y="10"/>
                    </a:lnTo>
                    <a:lnTo>
                      <a:pt x="187" y="10"/>
                    </a:lnTo>
                    <a:lnTo>
                      <a:pt x="203" y="10"/>
                    </a:lnTo>
                    <a:lnTo>
                      <a:pt x="223" y="5"/>
                    </a:lnTo>
                    <a:lnTo>
                      <a:pt x="239" y="10"/>
                    </a:lnTo>
                    <a:lnTo>
                      <a:pt x="260" y="10"/>
                    </a:lnTo>
                    <a:lnTo>
                      <a:pt x="280" y="10"/>
                    </a:lnTo>
                    <a:lnTo>
                      <a:pt x="296" y="5"/>
                    </a:lnTo>
                    <a:lnTo>
                      <a:pt x="317" y="0"/>
                    </a:lnTo>
                    <a:lnTo>
                      <a:pt x="332" y="0"/>
                    </a:lnTo>
                    <a:lnTo>
                      <a:pt x="353" y="0"/>
                    </a:lnTo>
                    <a:lnTo>
                      <a:pt x="368" y="0"/>
                    </a:lnTo>
                    <a:lnTo>
                      <a:pt x="389" y="0"/>
                    </a:lnTo>
                    <a:lnTo>
                      <a:pt x="410" y="0"/>
                    </a:lnTo>
                    <a:lnTo>
                      <a:pt x="425" y="5"/>
                    </a:lnTo>
                    <a:lnTo>
                      <a:pt x="446" y="5"/>
                    </a:lnTo>
                    <a:lnTo>
                      <a:pt x="462" y="10"/>
                    </a:lnTo>
                    <a:lnTo>
                      <a:pt x="483" y="15"/>
                    </a:lnTo>
                    <a:lnTo>
                      <a:pt x="498" y="20"/>
                    </a:lnTo>
                    <a:lnTo>
                      <a:pt x="519" y="26"/>
                    </a:lnTo>
                    <a:lnTo>
                      <a:pt x="540" y="36"/>
                    </a:lnTo>
                    <a:lnTo>
                      <a:pt x="555" y="41"/>
                    </a:lnTo>
                    <a:lnTo>
                      <a:pt x="576" y="36"/>
                    </a:lnTo>
                    <a:lnTo>
                      <a:pt x="591" y="36"/>
                    </a:lnTo>
                    <a:lnTo>
                      <a:pt x="612" y="31"/>
                    </a:lnTo>
                    <a:lnTo>
                      <a:pt x="628" y="31"/>
                    </a:lnTo>
                    <a:lnTo>
                      <a:pt x="648" y="36"/>
                    </a:lnTo>
                    <a:lnTo>
                      <a:pt x="669" y="41"/>
                    </a:lnTo>
                    <a:lnTo>
                      <a:pt x="685" y="36"/>
                    </a:lnTo>
                    <a:lnTo>
                      <a:pt x="705" y="31"/>
                    </a:lnTo>
                    <a:lnTo>
                      <a:pt x="721" y="31"/>
                    </a:lnTo>
                    <a:lnTo>
                      <a:pt x="742" y="31"/>
                    </a:lnTo>
                    <a:lnTo>
                      <a:pt x="757" y="31"/>
                    </a:lnTo>
                    <a:lnTo>
                      <a:pt x="778" y="26"/>
                    </a:lnTo>
                    <a:lnTo>
                      <a:pt x="799" y="20"/>
                    </a:lnTo>
                    <a:lnTo>
                      <a:pt x="814" y="20"/>
                    </a:lnTo>
                    <a:lnTo>
                      <a:pt x="835" y="26"/>
                    </a:lnTo>
                    <a:lnTo>
                      <a:pt x="851" y="26"/>
                    </a:lnTo>
                    <a:lnTo>
                      <a:pt x="871" y="20"/>
                    </a:lnTo>
                    <a:lnTo>
                      <a:pt x="887" y="15"/>
                    </a:lnTo>
                    <a:lnTo>
                      <a:pt x="908" y="20"/>
                    </a:lnTo>
                    <a:lnTo>
                      <a:pt x="928"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5" name="Freeform 397"/>
              <p:cNvSpPr>
                <a:spLocks/>
              </p:cNvSpPr>
              <p:nvPr/>
            </p:nvSpPr>
            <p:spPr bwMode="auto">
              <a:xfrm flipH="1">
                <a:off x="3043" y="2821"/>
                <a:ext cx="220" cy="13"/>
              </a:xfrm>
              <a:custGeom>
                <a:avLst/>
                <a:gdLst>
                  <a:gd name="T0" fmla="*/ 0 w 928"/>
                  <a:gd name="T1" fmla="*/ 10 h 41"/>
                  <a:gd name="T2" fmla="*/ 21 w 928"/>
                  <a:gd name="T3" fmla="*/ 10 h 41"/>
                  <a:gd name="T4" fmla="*/ 37 w 928"/>
                  <a:gd name="T5" fmla="*/ 10 h 41"/>
                  <a:gd name="T6" fmla="*/ 57 w 928"/>
                  <a:gd name="T7" fmla="*/ 15 h 41"/>
                  <a:gd name="T8" fmla="*/ 73 w 928"/>
                  <a:gd name="T9" fmla="*/ 15 h 41"/>
                  <a:gd name="T10" fmla="*/ 94 w 928"/>
                  <a:gd name="T11" fmla="*/ 10 h 41"/>
                  <a:gd name="T12" fmla="*/ 109 w 928"/>
                  <a:gd name="T13" fmla="*/ 10 h 41"/>
                  <a:gd name="T14" fmla="*/ 130 w 928"/>
                  <a:gd name="T15" fmla="*/ 10 h 41"/>
                  <a:gd name="T16" fmla="*/ 151 w 928"/>
                  <a:gd name="T17" fmla="*/ 10 h 41"/>
                  <a:gd name="T18" fmla="*/ 166 w 928"/>
                  <a:gd name="T19" fmla="*/ 10 h 41"/>
                  <a:gd name="T20" fmla="*/ 187 w 928"/>
                  <a:gd name="T21" fmla="*/ 10 h 41"/>
                  <a:gd name="T22" fmla="*/ 203 w 928"/>
                  <a:gd name="T23" fmla="*/ 10 h 41"/>
                  <a:gd name="T24" fmla="*/ 223 w 928"/>
                  <a:gd name="T25" fmla="*/ 5 h 41"/>
                  <a:gd name="T26" fmla="*/ 239 w 928"/>
                  <a:gd name="T27" fmla="*/ 10 h 41"/>
                  <a:gd name="T28" fmla="*/ 260 w 928"/>
                  <a:gd name="T29" fmla="*/ 10 h 41"/>
                  <a:gd name="T30" fmla="*/ 280 w 928"/>
                  <a:gd name="T31" fmla="*/ 10 h 41"/>
                  <a:gd name="T32" fmla="*/ 296 w 928"/>
                  <a:gd name="T33" fmla="*/ 5 h 41"/>
                  <a:gd name="T34" fmla="*/ 317 w 928"/>
                  <a:gd name="T35" fmla="*/ 0 h 41"/>
                  <a:gd name="T36" fmla="*/ 332 w 928"/>
                  <a:gd name="T37" fmla="*/ 0 h 41"/>
                  <a:gd name="T38" fmla="*/ 353 w 928"/>
                  <a:gd name="T39" fmla="*/ 0 h 41"/>
                  <a:gd name="T40" fmla="*/ 368 w 928"/>
                  <a:gd name="T41" fmla="*/ 0 h 41"/>
                  <a:gd name="T42" fmla="*/ 389 w 928"/>
                  <a:gd name="T43" fmla="*/ 0 h 41"/>
                  <a:gd name="T44" fmla="*/ 410 w 928"/>
                  <a:gd name="T45" fmla="*/ 0 h 41"/>
                  <a:gd name="T46" fmla="*/ 425 w 928"/>
                  <a:gd name="T47" fmla="*/ 5 h 41"/>
                  <a:gd name="T48" fmla="*/ 446 w 928"/>
                  <a:gd name="T49" fmla="*/ 5 h 41"/>
                  <a:gd name="T50" fmla="*/ 462 w 928"/>
                  <a:gd name="T51" fmla="*/ 10 h 41"/>
                  <a:gd name="T52" fmla="*/ 483 w 928"/>
                  <a:gd name="T53" fmla="*/ 15 h 41"/>
                  <a:gd name="T54" fmla="*/ 498 w 928"/>
                  <a:gd name="T55" fmla="*/ 20 h 41"/>
                  <a:gd name="T56" fmla="*/ 519 w 928"/>
                  <a:gd name="T57" fmla="*/ 26 h 41"/>
                  <a:gd name="T58" fmla="*/ 540 w 928"/>
                  <a:gd name="T59" fmla="*/ 36 h 41"/>
                  <a:gd name="T60" fmla="*/ 555 w 928"/>
                  <a:gd name="T61" fmla="*/ 41 h 41"/>
                  <a:gd name="T62" fmla="*/ 576 w 928"/>
                  <a:gd name="T63" fmla="*/ 36 h 41"/>
                  <a:gd name="T64" fmla="*/ 591 w 928"/>
                  <a:gd name="T65" fmla="*/ 36 h 41"/>
                  <a:gd name="T66" fmla="*/ 612 w 928"/>
                  <a:gd name="T67" fmla="*/ 31 h 41"/>
                  <a:gd name="T68" fmla="*/ 628 w 928"/>
                  <a:gd name="T69" fmla="*/ 31 h 41"/>
                  <a:gd name="T70" fmla="*/ 648 w 928"/>
                  <a:gd name="T71" fmla="*/ 36 h 41"/>
                  <a:gd name="T72" fmla="*/ 669 w 928"/>
                  <a:gd name="T73" fmla="*/ 41 h 41"/>
                  <a:gd name="T74" fmla="*/ 685 w 928"/>
                  <a:gd name="T75" fmla="*/ 36 h 41"/>
                  <a:gd name="T76" fmla="*/ 705 w 928"/>
                  <a:gd name="T77" fmla="*/ 31 h 41"/>
                  <a:gd name="T78" fmla="*/ 721 w 928"/>
                  <a:gd name="T79" fmla="*/ 31 h 41"/>
                  <a:gd name="T80" fmla="*/ 742 w 928"/>
                  <a:gd name="T81" fmla="*/ 31 h 41"/>
                  <a:gd name="T82" fmla="*/ 757 w 928"/>
                  <a:gd name="T83" fmla="*/ 31 h 41"/>
                  <a:gd name="T84" fmla="*/ 778 w 928"/>
                  <a:gd name="T85" fmla="*/ 26 h 41"/>
                  <a:gd name="T86" fmla="*/ 799 w 928"/>
                  <a:gd name="T87" fmla="*/ 20 h 41"/>
                  <a:gd name="T88" fmla="*/ 814 w 928"/>
                  <a:gd name="T89" fmla="*/ 20 h 41"/>
                  <a:gd name="T90" fmla="*/ 835 w 928"/>
                  <a:gd name="T91" fmla="*/ 26 h 41"/>
                  <a:gd name="T92" fmla="*/ 851 w 928"/>
                  <a:gd name="T93" fmla="*/ 26 h 41"/>
                  <a:gd name="T94" fmla="*/ 871 w 928"/>
                  <a:gd name="T95" fmla="*/ 20 h 41"/>
                  <a:gd name="T96" fmla="*/ 887 w 928"/>
                  <a:gd name="T97" fmla="*/ 15 h 41"/>
                  <a:gd name="T98" fmla="*/ 908 w 928"/>
                  <a:gd name="T99" fmla="*/ 20 h 41"/>
                  <a:gd name="T100" fmla="*/ 928 w 928"/>
                  <a:gd name="T10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1">
                    <a:moveTo>
                      <a:pt x="0" y="10"/>
                    </a:moveTo>
                    <a:lnTo>
                      <a:pt x="21" y="10"/>
                    </a:lnTo>
                    <a:lnTo>
                      <a:pt x="37" y="10"/>
                    </a:lnTo>
                    <a:lnTo>
                      <a:pt x="57" y="15"/>
                    </a:lnTo>
                    <a:lnTo>
                      <a:pt x="73" y="15"/>
                    </a:lnTo>
                    <a:lnTo>
                      <a:pt x="94" y="10"/>
                    </a:lnTo>
                    <a:lnTo>
                      <a:pt x="109" y="10"/>
                    </a:lnTo>
                    <a:lnTo>
                      <a:pt x="130" y="10"/>
                    </a:lnTo>
                    <a:lnTo>
                      <a:pt x="151" y="10"/>
                    </a:lnTo>
                    <a:lnTo>
                      <a:pt x="166" y="10"/>
                    </a:lnTo>
                    <a:lnTo>
                      <a:pt x="187" y="10"/>
                    </a:lnTo>
                    <a:lnTo>
                      <a:pt x="203" y="10"/>
                    </a:lnTo>
                    <a:lnTo>
                      <a:pt x="223" y="5"/>
                    </a:lnTo>
                    <a:lnTo>
                      <a:pt x="239" y="10"/>
                    </a:lnTo>
                    <a:lnTo>
                      <a:pt x="260" y="10"/>
                    </a:lnTo>
                    <a:lnTo>
                      <a:pt x="280" y="10"/>
                    </a:lnTo>
                    <a:lnTo>
                      <a:pt x="296" y="5"/>
                    </a:lnTo>
                    <a:lnTo>
                      <a:pt x="317" y="0"/>
                    </a:lnTo>
                    <a:lnTo>
                      <a:pt x="332" y="0"/>
                    </a:lnTo>
                    <a:lnTo>
                      <a:pt x="353" y="0"/>
                    </a:lnTo>
                    <a:lnTo>
                      <a:pt x="368" y="0"/>
                    </a:lnTo>
                    <a:lnTo>
                      <a:pt x="389" y="0"/>
                    </a:lnTo>
                    <a:lnTo>
                      <a:pt x="410" y="0"/>
                    </a:lnTo>
                    <a:lnTo>
                      <a:pt x="425" y="5"/>
                    </a:lnTo>
                    <a:lnTo>
                      <a:pt x="446" y="5"/>
                    </a:lnTo>
                    <a:lnTo>
                      <a:pt x="462" y="10"/>
                    </a:lnTo>
                    <a:lnTo>
                      <a:pt x="483" y="15"/>
                    </a:lnTo>
                    <a:lnTo>
                      <a:pt x="498" y="20"/>
                    </a:lnTo>
                    <a:lnTo>
                      <a:pt x="519" y="26"/>
                    </a:lnTo>
                    <a:lnTo>
                      <a:pt x="540" y="36"/>
                    </a:lnTo>
                    <a:lnTo>
                      <a:pt x="555" y="41"/>
                    </a:lnTo>
                    <a:lnTo>
                      <a:pt x="576" y="36"/>
                    </a:lnTo>
                    <a:lnTo>
                      <a:pt x="591" y="36"/>
                    </a:lnTo>
                    <a:lnTo>
                      <a:pt x="612" y="31"/>
                    </a:lnTo>
                    <a:lnTo>
                      <a:pt x="628" y="31"/>
                    </a:lnTo>
                    <a:lnTo>
                      <a:pt x="648" y="36"/>
                    </a:lnTo>
                    <a:lnTo>
                      <a:pt x="669" y="41"/>
                    </a:lnTo>
                    <a:lnTo>
                      <a:pt x="685" y="36"/>
                    </a:lnTo>
                    <a:lnTo>
                      <a:pt x="705" y="31"/>
                    </a:lnTo>
                    <a:lnTo>
                      <a:pt x="721" y="31"/>
                    </a:lnTo>
                    <a:lnTo>
                      <a:pt x="742" y="31"/>
                    </a:lnTo>
                    <a:lnTo>
                      <a:pt x="757" y="31"/>
                    </a:lnTo>
                    <a:lnTo>
                      <a:pt x="778" y="26"/>
                    </a:lnTo>
                    <a:lnTo>
                      <a:pt x="799" y="20"/>
                    </a:lnTo>
                    <a:lnTo>
                      <a:pt x="814" y="20"/>
                    </a:lnTo>
                    <a:lnTo>
                      <a:pt x="835" y="26"/>
                    </a:lnTo>
                    <a:lnTo>
                      <a:pt x="851" y="26"/>
                    </a:lnTo>
                    <a:lnTo>
                      <a:pt x="871" y="20"/>
                    </a:lnTo>
                    <a:lnTo>
                      <a:pt x="887" y="15"/>
                    </a:lnTo>
                    <a:lnTo>
                      <a:pt x="908" y="20"/>
                    </a:lnTo>
                    <a:lnTo>
                      <a:pt x="928" y="20"/>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6" name="Freeform 398"/>
              <p:cNvSpPr>
                <a:spLocks/>
              </p:cNvSpPr>
              <p:nvPr/>
            </p:nvSpPr>
            <p:spPr bwMode="auto">
              <a:xfrm flipH="1">
                <a:off x="3043" y="2727"/>
                <a:ext cx="220" cy="12"/>
              </a:xfrm>
              <a:custGeom>
                <a:avLst/>
                <a:gdLst>
                  <a:gd name="T0" fmla="*/ 0 w 928"/>
                  <a:gd name="T1" fmla="*/ 10 h 36"/>
                  <a:gd name="T2" fmla="*/ 21 w 928"/>
                  <a:gd name="T3" fmla="*/ 15 h 36"/>
                  <a:gd name="T4" fmla="*/ 37 w 928"/>
                  <a:gd name="T5" fmla="*/ 15 h 36"/>
                  <a:gd name="T6" fmla="*/ 57 w 928"/>
                  <a:gd name="T7" fmla="*/ 15 h 36"/>
                  <a:gd name="T8" fmla="*/ 73 w 928"/>
                  <a:gd name="T9" fmla="*/ 15 h 36"/>
                  <a:gd name="T10" fmla="*/ 94 w 928"/>
                  <a:gd name="T11" fmla="*/ 15 h 36"/>
                  <a:gd name="T12" fmla="*/ 109 w 928"/>
                  <a:gd name="T13" fmla="*/ 15 h 36"/>
                  <a:gd name="T14" fmla="*/ 130 w 928"/>
                  <a:gd name="T15" fmla="*/ 10 h 36"/>
                  <a:gd name="T16" fmla="*/ 151 w 928"/>
                  <a:gd name="T17" fmla="*/ 10 h 36"/>
                  <a:gd name="T18" fmla="*/ 166 w 928"/>
                  <a:gd name="T19" fmla="*/ 10 h 36"/>
                  <a:gd name="T20" fmla="*/ 187 w 928"/>
                  <a:gd name="T21" fmla="*/ 10 h 36"/>
                  <a:gd name="T22" fmla="*/ 203 w 928"/>
                  <a:gd name="T23" fmla="*/ 10 h 36"/>
                  <a:gd name="T24" fmla="*/ 223 w 928"/>
                  <a:gd name="T25" fmla="*/ 10 h 36"/>
                  <a:gd name="T26" fmla="*/ 239 w 928"/>
                  <a:gd name="T27" fmla="*/ 10 h 36"/>
                  <a:gd name="T28" fmla="*/ 260 w 928"/>
                  <a:gd name="T29" fmla="*/ 10 h 36"/>
                  <a:gd name="T30" fmla="*/ 280 w 928"/>
                  <a:gd name="T31" fmla="*/ 5 h 36"/>
                  <a:gd name="T32" fmla="*/ 296 w 928"/>
                  <a:gd name="T33" fmla="*/ 5 h 36"/>
                  <a:gd name="T34" fmla="*/ 317 w 928"/>
                  <a:gd name="T35" fmla="*/ 5 h 36"/>
                  <a:gd name="T36" fmla="*/ 332 w 928"/>
                  <a:gd name="T37" fmla="*/ 5 h 36"/>
                  <a:gd name="T38" fmla="*/ 353 w 928"/>
                  <a:gd name="T39" fmla="*/ 0 h 36"/>
                  <a:gd name="T40" fmla="*/ 368 w 928"/>
                  <a:gd name="T41" fmla="*/ 5 h 36"/>
                  <a:gd name="T42" fmla="*/ 389 w 928"/>
                  <a:gd name="T43" fmla="*/ 5 h 36"/>
                  <a:gd name="T44" fmla="*/ 410 w 928"/>
                  <a:gd name="T45" fmla="*/ 15 h 36"/>
                  <a:gd name="T46" fmla="*/ 425 w 928"/>
                  <a:gd name="T47" fmla="*/ 15 h 36"/>
                  <a:gd name="T48" fmla="*/ 446 w 928"/>
                  <a:gd name="T49" fmla="*/ 15 h 36"/>
                  <a:gd name="T50" fmla="*/ 462 w 928"/>
                  <a:gd name="T51" fmla="*/ 15 h 36"/>
                  <a:gd name="T52" fmla="*/ 483 w 928"/>
                  <a:gd name="T53" fmla="*/ 21 h 36"/>
                  <a:gd name="T54" fmla="*/ 498 w 928"/>
                  <a:gd name="T55" fmla="*/ 26 h 36"/>
                  <a:gd name="T56" fmla="*/ 519 w 928"/>
                  <a:gd name="T57" fmla="*/ 31 h 36"/>
                  <a:gd name="T58" fmla="*/ 540 w 928"/>
                  <a:gd name="T59" fmla="*/ 26 h 36"/>
                  <a:gd name="T60" fmla="*/ 555 w 928"/>
                  <a:gd name="T61" fmla="*/ 31 h 36"/>
                  <a:gd name="T62" fmla="*/ 576 w 928"/>
                  <a:gd name="T63" fmla="*/ 26 h 36"/>
                  <a:gd name="T64" fmla="*/ 591 w 928"/>
                  <a:gd name="T65" fmla="*/ 31 h 36"/>
                  <a:gd name="T66" fmla="*/ 612 w 928"/>
                  <a:gd name="T67" fmla="*/ 31 h 36"/>
                  <a:gd name="T68" fmla="*/ 628 w 928"/>
                  <a:gd name="T69" fmla="*/ 36 h 36"/>
                  <a:gd name="T70" fmla="*/ 648 w 928"/>
                  <a:gd name="T71" fmla="*/ 36 h 36"/>
                  <a:gd name="T72" fmla="*/ 669 w 928"/>
                  <a:gd name="T73" fmla="*/ 36 h 36"/>
                  <a:gd name="T74" fmla="*/ 685 w 928"/>
                  <a:gd name="T75" fmla="*/ 36 h 36"/>
                  <a:gd name="T76" fmla="*/ 705 w 928"/>
                  <a:gd name="T77" fmla="*/ 36 h 36"/>
                  <a:gd name="T78" fmla="*/ 721 w 928"/>
                  <a:gd name="T79" fmla="*/ 36 h 36"/>
                  <a:gd name="T80" fmla="*/ 742 w 928"/>
                  <a:gd name="T81" fmla="*/ 31 h 36"/>
                  <a:gd name="T82" fmla="*/ 757 w 928"/>
                  <a:gd name="T83" fmla="*/ 26 h 36"/>
                  <a:gd name="T84" fmla="*/ 778 w 928"/>
                  <a:gd name="T85" fmla="*/ 26 h 36"/>
                  <a:gd name="T86" fmla="*/ 799 w 928"/>
                  <a:gd name="T87" fmla="*/ 26 h 36"/>
                  <a:gd name="T88" fmla="*/ 814 w 928"/>
                  <a:gd name="T89" fmla="*/ 26 h 36"/>
                  <a:gd name="T90" fmla="*/ 835 w 928"/>
                  <a:gd name="T91" fmla="*/ 26 h 36"/>
                  <a:gd name="T92" fmla="*/ 851 w 928"/>
                  <a:gd name="T93" fmla="*/ 26 h 36"/>
                  <a:gd name="T94" fmla="*/ 871 w 928"/>
                  <a:gd name="T95" fmla="*/ 21 h 36"/>
                  <a:gd name="T96" fmla="*/ 887 w 928"/>
                  <a:gd name="T97" fmla="*/ 21 h 36"/>
                  <a:gd name="T98" fmla="*/ 908 w 928"/>
                  <a:gd name="T99" fmla="*/ 26 h 36"/>
                  <a:gd name="T100" fmla="*/ 928 w 928"/>
                  <a:gd name="T10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6">
                    <a:moveTo>
                      <a:pt x="0" y="10"/>
                    </a:moveTo>
                    <a:lnTo>
                      <a:pt x="21" y="15"/>
                    </a:lnTo>
                    <a:lnTo>
                      <a:pt x="37" y="15"/>
                    </a:lnTo>
                    <a:lnTo>
                      <a:pt x="57" y="15"/>
                    </a:lnTo>
                    <a:lnTo>
                      <a:pt x="73" y="15"/>
                    </a:lnTo>
                    <a:lnTo>
                      <a:pt x="94" y="15"/>
                    </a:lnTo>
                    <a:lnTo>
                      <a:pt x="109" y="15"/>
                    </a:lnTo>
                    <a:lnTo>
                      <a:pt x="130" y="10"/>
                    </a:lnTo>
                    <a:lnTo>
                      <a:pt x="151" y="10"/>
                    </a:lnTo>
                    <a:lnTo>
                      <a:pt x="166" y="10"/>
                    </a:lnTo>
                    <a:lnTo>
                      <a:pt x="187" y="10"/>
                    </a:lnTo>
                    <a:lnTo>
                      <a:pt x="203" y="10"/>
                    </a:lnTo>
                    <a:lnTo>
                      <a:pt x="223" y="10"/>
                    </a:lnTo>
                    <a:lnTo>
                      <a:pt x="239" y="10"/>
                    </a:lnTo>
                    <a:lnTo>
                      <a:pt x="260" y="10"/>
                    </a:lnTo>
                    <a:lnTo>
                      <a:pt x="280" y="5"/>
                    </a:lnTo>
                    <a:lnTo>
                      <a:pt x="296" y="5"/>
                    </a:lnTo>
                    <a:lnTo>
                      <a:pt x="317" y="5"/>
                    </a:lnTo>
                    <a:lnTo>
                      <a:pt x="332" y="5"/>
                    </a:lnTo>
                    <a:lnTo>
                      <a:pt x="353" y="0"/>
                    </a:lnTo>
                    <a:lnTo>
                      <a:pt x="368" y="5"/>
                    </a:lnTo>
                    <a:lnTo>
                      <a:pt x="389" y="5"/>
                    </a:lnTo>
                    <a:lnTo>
                      <a:pt x="410" y="15"/>
                    </a:lnTo>
                    <a:lnTo>
                      <a:pt x="425" y="15"/>
                    </a:lnTo>
                    <a:lnTo>
                      <a:pt x="446" y="15"/>
                    </a:lnTo>
                    <a:lnTo>
                      <a:pt x="462" y="15"/>
                    </a:lnTo>
                    <a:lnTo>
                      <a:pt x="483" y="21"/>
                    </a:lnTo>
                    <a:lnTo>
                      <a:pt x="498" y="26"/>
                    </a:lnTo>
                    <a:lnTo>
                      <a:pt x="519" y="31"/>
                    </a:lnTo>
                    <a:lnTo>
                      <a:pt x="540" y="26"/>
                    </a:lnTo>
                    <a:lnTo>
                      <a:pt x="555" y="31"/>
                    </a:lnTo>
                    <a:lnTo>
                      <a:pt x="576" y="26"/>
                    </a:lnTo>
                    <a:lnTo>
                      <a:pt x="591" y="31"/>
                    </a:lnTo>
                    <a:lnTo>
                      <a:pt x="612" y="31"/>
                    </a:lnTo>
                    <a:lnTo>
                      <a:pt x="628" y="36"/>
                    </a:lnTo>
                    <a:lnTo>
                      <a:pt x="648" y="36"/>
                    </a:lnTo>
                    <a:lnTo>
                      <a:pt x="669" y="36"/>
                    </a:lnTo>
                    <a:lnTo>
                      <a:pt x="685" y="36"/>
                    </a:lnTo>
                    <a:lnTo>
                      <a:pt x="705" y="36"/>
                    </a:lnTo>
                    <a:lnTo>
                      <a:pt x="721" y="36"/>
                    </a:lnTo>
                    <a:lnTo>
                      <a:pt x="742" y="31"/>
                    </a:lnTo>
                    <a:lnTo>
                      <a:pt x="757" y="26"/>
                    </a:lnTo>
                    <a:lnTo>
                      <a:pt x="778" y="26"/>
                    </a:lnTo>
                    <a:lnTo>
                      <a:pt x="799" y="26"/>
                    </a:lnTo>
                    <a:lnTo>
                      <a:pt x="814" y="26"/>
                    </a:lnTo>
                    <a:lnTo>
                      <a:pt x="835" y="26"/>
                    </a:lnTo>
                    <a:lnTo>
                      <a:pt x="851" y="26"/>
                    </a:lnTo>
                    <a:lnTo>
                      <a:pt x="871" y="21"/>
                    </a:lnTo>
                    <a:lnTo>
                      <a:pt x="887" y="21"/>
                    </a:lnTo>
                    <a:lnTo>
                      <a:pt x="908"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7" name="Freeform 399"/>
              <p:cNvSpPr>
                <a:spLocks/>
              </p:cNvSpPr>
              <p:nvPr/>
            </p:nvSpPr>
            <p:spPr bwMode="auto">
              <a:xfrm flipH="1">
                <a:off x="3043" y="2727"/>
                <a:ext cx="220" cy="12"/>
              </a:xfrm>
              <a:custGeom>
                <a:avLst/>
                <a:gdLst>
                  <a:gd name="T0" fmla="*/ 0 w 928"/>
                  <a:gd name="T1" fmla="*/ 10 h 36"/>
                  <a:gd name="T2" fmla="*/ 21 w 928"/>
                  <a:gd name="T3" fmla="*/ 15 h 36"/>
                  <a:gd name="T4" fmla="*/ 37 w 928"/>
                  <a:gd name="T5" fmla="*/ 15 h 36"/>
                  <a:gd name="T6" fmla="*/ 57 w 928"/>
                  <a:gd name="T7" fmla="*/ 15 h 36"/>
                  <a:gd name="T8" fmla="*/ 73 w 928"/>
                  <a:gd name="T9" fmla="*/ 15 h 36"/>
                  <a:gd name="T10" fmla="*/ 94 w 928"/>
                  <a:gd name="T11" fmla="*/ 15 h 36"/>
                  <a:gd name="T12" fmla="*/ 109 w 928"/>
                  <a:gd name="T13" fmla="*/ 15 h 36"/>
                  <a:gd name="T14" fmla="*/ 130 w 928"/>
                  <a:gd name="T15" fmla="*/ 10 h 36"/>
                  <a:gd name="T16" fmla="*/ 151 w 928"/>
                  <a:gd name="T17" fmla="*/ 10 h 36"/>
                  <a:gd name="T18" fmla="*/ 166 w 928"/>
                  <a:gd name="T19" fmla="*/ 10 h 36"/>
                  <a:gd name="T20" fmla="*/ 187 w 928"/>
                  <a:gd name="T21" fmla="*/ 10 h 36"/>
                  <a:gd name="T22" fmla="*/ 203 w 928"/>
                  <a:gd name="T23" fmla="*/ 10 h 36"/>
                  <a:gd name="T24" fmla="*/ 223 w 928"/>
                  <a:gd name="T25" fmla="*/ 10 h 36"/>
                  <a:gd name="T26" fmla="*/ 239 w 928"/>
                  <a:gd name="T27" fmla="*/ 10 h 36"/>
                  <a:gd name="T28" fmla="*/ 260 w 928"/>
                  <a:gd name="T29" fmla="*/ 10 h 36"/>
                  <a:gd name="T30" fmla="*/ 280 w 928"/>
                  <a:gd name="T31" fmla="*/ 5 h 36"/>
                  <a:gd name="T32" fmla="*/ 296 w 928"/>
                  <a:gd name="T33" fmla="*/ 5 h 36"/>
                  <a:gd name="T34" fmla="*/ 317 w 928"/>
                  <a:gd name="T35" fmla="*/ 5 h 36"/>
                  <a:gd name="T36" fmla="*/ 332 w 928"/>
                  <a:gd name="T37" fmla="*/ 5 h 36"/>
                  <a:gd name="T38" fmla="*/ 353 w 928"/>
                  <a:gd name="T39" fmla="*/ 0 h 36"/>
                  <a:gd name="T40" fmla="*/ 368 w 928"/>
                  <a:gd name="T41" fmla="*/ 5 h 36"/>
                  <a:gd name="T42" fmla="*/ 389 w 928"/>
                  <a:gd name="T43" fmla="*/ 5 h 36"/>
                  <a:gd name="T44" fmla="*/ 410 w 928"/>
                  <a:gd name="T45" fmla="*/ 15 h 36"/>
                  <a:gd name="T46" fmla="*/ 425 w 928"/>
                  <a:gd name="T47" fmla="*/ 15 h 36"/>
                  <a:gd name="T48" fmla="*/ 446 w 928"/>
                  <a:gd name="T49" fmla="*/ 15 h 36"/>
                  <a:gd name="T50" fmla="*/ 462 w 928"/>
                  <a:gd name="T51" fmla="*/ 15 h 36"/>
                  <a:gd name="T52" fmla="*/ 483 w 928"/>
                  <a:gd name="T53" fmla="*/ 21 h 36"/>
                  <a:gd name="T54" fmla="*/ 498 w 928"/>
                  <a:gd name="T55" fmla="*/ 26 h 36"/>
                  <a:gd name="T56" fmla="*/ 519 w 928"/>
                  <a:gd name="T57" fmla="*/ 31 h 36"/>
                  <a:gd name="T58" fmla="*/ 540 w 928"/>
                  <a:gd name="T59" fmla="*/ 26 h 36"/>
                  <a:gd name="T60" fmla="*/ 555 w 928"/>
                  <a:gd name="T61" fmla="*/ 31 h 36"/>
                  <a:gd name="T62" fmla="*/ 576 w 928"/>
                  <a:gd name="T63" fmla="*/ 26 h 36"/>
                  <a:gd name="T64" fmla="*/ 591 w 928"/>
                  <a:gd name="T65" fmla="*/ 31 h 36"/>
                  <a:gd name="T66" fmla="*/ 612 w 928"/>
                  <a:gd name="T67" fmla="*/ 31 h 36"/>
                  <a:gd name="T68" fmla="*/ 628 w 928"/>
                  <a:gd name="T69" fmla="*/ 36 h 36"/>
                  <a:gd name="T70" fmla="*/ 648 w 928"/>
                  <a:gd name="T71" fmla="*/ 36 h 36"/>
                  <a:gd name="T72" fmla="*/ 669 w 928"/>
                  <a:gd name="T73" fmla="*/ 36 h 36"/>
                  <a:gd name="T74" fmla="*/ 685 w 928"/>
                  <a:gd name="T75" fmla="*/ 36 h 36"/>
                  <a:gd name="T76" fmla="*/ 705 w 928"/>
                  <a:gd name="T77" fmla="*/ 36 h 36"/>
                  <a:gd name="T78" fmla="*/ 721 w 928"/>
                  <a:gd name="T79" fmla="*/ 36 h 36"/>
                  <a:gd name="T80" fmla="*/ 742 w 928"/>
                  <a:gd name="T81" fmla="*/ 31 h 36"/>
                  <a:gd name="T82" fmla="*/ 757 w 928"/>
                  <a:gd name="T83" fmla="*/ 26 h 36"/>
                  <a:gd name="T84" fmla="*/ 778 w 928"/>
                  <a:gd name="T85" fmla="*/ 26 h 36"/>
                  <a:gd name="T86" fmla="*/ 799 w 928"/>
                  <a:gd name="T87" fmla="*/ 26 h 36"/>
                  <a:gd name="T88" fmla="*/ 814 w 928"/>
                  <a:gd name="T89" fmla="*/ 26 h 36"/>
                  <a:gd name="T90" fmla="*/ 835 w 928"/>
                  <a:gd name="T91" fmla="*/ 26 h 36"/>
                  <a:gd name="T92" fmla="*/ 851 w 928"/>
                  <a:gd name="T93" fmla="*/ 26 h 36"/>
                  <a:gd name="T94" fmla="*/ 871 w 928"/>
                  <a:gd name="T95" fmla="*/ 21 h 36"/>
                  <a:gd name="T96" fmla="*/ 887 w 928"/>
                  <a:gd name="T97" fmla="*/ 21 h 36"/>
                  <a:gd name="T98" fmla="*/ 908 w 928"/>
                  <a:gd name="T99" fmla="*/ 26 h 36"/>
                  <a:gd name="T100" fmla="*/ 928 w 928"/>
                  <a:gd name="T10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6">
                    <a:moveTo>
                      <a:pt x="0" y="10"/>
                    </a:moveTo>
                    <a:lnTo>
                      <a:pt x="21" y="15"/>
                    </a:lnTo>
                    <a:lnTo>
                      <a:pt x="37" y="15"/>
                    </a:lnTo>
                    <a:lnTo>
                      <a:pt x="57" y="15"/>
                    </a:lnTo>
                    <a:lnTo>
                      <a:pt x="73" y="15"/>
                    </a:lnTo>
                    <a:lnTo>
                      <a:pt x="94" y="15"/>
                    </a:lnTo>
                    <a:lnTo>
                      <a:pt x="109" y="15"/>
                    </a:lnTo>
                    <a:lnTo>
                      <a:pt x="130" y="10"/>
                    </a:lnTo>
                    <a:lnTo>
                      <a:pt x="151" y="10"/>
                    </a:lnTo>
                    <a:lnTo>
                      <a:pt x="166" y="10"/>
                    </a:lnTo>
                    <a:lnTo>
                      <a:pt x="187" y="10"/>
                    </a:lnTo>
                    <a:lnTo>
                      <a:pt x="203" y="10"/>
                    </a:lnTo>
                    <a:lnTo>
                      <a:pt x="223" y="10"/>
                    </a:lnTo>
                    <a:lnTo>
                      <a:pt x="239" y="10"/>
                    </a:lnTo>
                    <a:lnTo>
                      <a:pt x="260" y="10"/>
                    </a:lnTo>
                    <a:lnTo>
                      <a:pt x="280" y="5"/>
                    </a:lnTo>
                    <a:lnTo>
                      <a:pt x="296" y="5"/>
                    </a:lnTo>
                    <a:lnTo>
                      <a:pt x="317" y="5"/>
                    </a:lnTo>
                    <a:lnTo>
                      <a:pt x="332" y="5"/>
                    </a:lnTo>
                    <a:lnTo>
                      <a:pt x="353" y="0"/>
                    </a:lnTo>
                    <a:lnTo>
                      <a:pt x="368" y="5"/>
                    </a:lnTo>
                    <a:lnTo>
                      <a:pt x="389" y="5"/>
                    </a:lnTo>
                    <a:lnTo>
                      <a:pt x="410" y="15"/>
                    </a:lnTo>
                    <a:lnTo>
                      <a:pt x="425" y="15"/>
                    </a:lnTo>
                    <a:lnTo>
                      <a:pt x="446" y="15"/>
                    </a:lnTo>
                    <a:lnTo>
                      <a:pt x="462" y="15"/>
                    </a:lnTo>
                    <a:lnTo>
                      <a:pt x="483" y="21"/>
                    </a:lnTo>
                    <a:lnTo>
                      <a:pt x="498" y="26"/>
                    </a:lnTo>
                    <a:lnTo>
                      <a:pt x="519" y="31"/>
                    </a:lnTo>
                    <a:lnTo>
                      <a:pt x="540" y="26"/>
                    </a:lnTo>
                    <a:lnTo>
                      <a:pt x="555" y="31"/>
                    </a:lnTo>
                    <a:lnTo>
                      <a:pt x="576" y="26"/>
                    </a:lnTo>
                    <a:lnTo>
                      <a:pt x="591" y="31"/>
                    </a:lnTo>
                    <a:lnTo>
                      <a:pt x="612" y="31"/>
                    </a:lnTo>
                    <a:lnTo>
                      <a:pt x="628" y="36"/>
                    </a:lnTo>
                    <a:lnTo>
                      <a:pt x="648" y="36"/>
                    </a:lnTo>
                    <a:lnTo>
                      <a:pt x="669" y="36"/>
                    </a:lnTo>
                    <a:lnTo>
                      <a:pt x="685" y="36"/>
                    </a:lnTo>
                    <a:lnTo>
                      <a:pt x="705" y="36"/>
                    </a:lnTo>
                    <a:lnTo>
                      <a:pt x="721" y="36"/>
                    </a:lnTo>
                    <a:lnTo>
                      <a:pt x="742" y="31"/>
                    </a:lnTo>
                    <a:lnTo>
                      <a:pt x="757" y="26"/>
                    </a:lnTo>
                    <a:lnTo>
                      <a:pt x="778" y="26"/>
                    </a:lnTo>
                    <a:lnTo>
                      <a:pt x="799" y="26"/>
                    </a:lnTo>
                    <a:lnTo>
                      <a:pt x="814" y="26"/>
                    </a:lnTo>
                    <a:lnTo>
                      <a:pt x="835" y="26"/>
                    </a:lnTo>
                    <a:lnTo>
                      <a:pt x="851" y="26"/>
                    </a:lnTo>
                    <a:lnTo>
                      <a:pt x="871" y="21"/>
                    </a:lnTo>
                    <a:lnTo>
                      <a:pt x="887" y="21"/>
                    </a:lnTo>
                    <a:lnTo>
                      <a:pt x="908" y="26"/>
                    </a:lnTo>
                    <a:lnTo>
                      <a:pt x="928" y="2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8" name="Freeform 400"/>
              <p:cNvSpPr>
                <a:spLocks/>
              </p:cNvSpPr>
              <p:nvPr/>
            </p:nvSpPr>
            <p:spPr bwMode="auto">
              <a:xfrm flipH="1">
                <a:off x="3043" y="2633"/>
                <a:ext cx="220" cy="16"/>
              </a:xfrm>
              <a:custGeom>
                <a:avLst/>
                <a:gdLst>
                  <a:gd name="T0" fmla="*/ 0 w 928"/>
                  <a:gd name="T1" fmla="*/ 15 h 47"/>
                  <a:gd name="T2" fmla="*/ 21 w 928"/>
                  <a:gd name="T3" fmla="*/ 10 h 47"/>
                  <a:gd name="T4" fmla="*/ 37 w 928"/>
                  <a:gd name="T5" fmla="*/ 15 h 47"/>
                  <a:gd name="T6" fmla="*/ 57 w 928"/>
                  <a:gd name="T7" fmla="*/ 15 h 47"/>
                  <a:gd name="T8" fmla="*/ 73 w 928"/>
                  <a:gd name="T9" fmla="*/ 10 h 47"/>
                  <a:gd name="T10" fmla="*/ 94 w 928"/>
                  <a:gd name="T11" fmla="*/ 5 h 47"/>
                  <a:gd name="T12" fmla="*/ 109 w 928"/>
                  <a:gd name="T13" fmla="*/ 0 h 47"/>
                  <a:gd name="T14" fmla="*/ 130 w 928"/>
                  <a:gd name="T15" fmla="*/ 5 h 47"/>
                  <a:gd name="T16" fmla="*/ 151 w 928"/>
                  <a:gd name="T17" fmla="*/ 5 h 47"/>
                  <a:gd name="T18" fmla="*/ 166 w 928"/>
                  <a:gd name="T19" fmla="*/ 5 h 47"/>
                  <a:gd name="T20" fmla="*/ 187 w 928"/>
                  <a:gd name="T21" fmla="*/ 5 h 47"/>
                  <a:gd name="T22" fmla="*/ 203 w 928"/>
                  <a:gd name="T23" fmla="*/ 10 h 47"/>
                  <a:gd name="T24" fmla="*/ 223 w 928"/>
                  <a:gd name="T25" fmla="*/ 15 h 47"/>
                  <a:gd name="T26" fmla="*/ 239 w 928"/>
                  <a:gd name="T27" fmla="*/ 15 h 47"/>
                  <a:gd name="T28" fmla="*/ 260 w 928"/>
                  <a:gd name="T29" fmla="*/ 10 h 47"/>
                  <a:gd name="T30" fmla="*/ 280 w 928"/>
                  <a:gd name="T31" fmla="*/ 15 h 47"/>
                  <a:gd name="T32" fmla="*/ 296 w 928"/>
                  <a:gd name="T33" fmla="*/ 10 h 47"/>
                  <a:gd name="T34" fmla="*/ 317 w 928"/>
                  <a:gd name="T35" fmla="*/ 10 h 47"/>
                  <a:gd name="T36" fmla="*/ 332 w 928"/>
                  <a:gd name="T37" fmla="*/ 5 h 47"/>
                  <a:gd name="T38" fmla="*/ 353 w 928"/>
                  <a:gd name="T39" fmla="*/ 5 h 47"/>
                  <a:gd name="T40" fmla="*/ 368 w 928"/>
                  <a:gd name="T41" fmla="*/ 15 h 47"/>
                  <a:gd name="T42" fmla="*/ 389 w 928"/>
                  <a:gd name="T43" fmla="*/ 15 h 47"/>
                  <a:gd name="T44" fmla="*/ 410 w 928"/>
                  <a:gd name="T45" fmla="*/ 21 h 47"/>
                  <a:gd name="T46" fmla="*/ 425 w 928"/>
                  <a:gd name="T47" fmla="*/ 31 h 47"/>
                  <a:gd name="T48" fmla="*/ 446 w 928"/>
                  <a:gd name="T49" fmla="*/ 26 h 47"/>
                  <a:gd name="T50" fmla="*/ 462 w 928"/>
                  <a:gd name="T51" fmla="*/ 31 h 47"/>
                  <a:gd name="T52" fmla="*/ 483 w 928"/>
                  <a:gd name="T53" fmla="*/ 31 h 47"/>
                  <a:gd name="T54" fmla="*/ 498 w 928"/>
                  <a:gd name="T55" fmla="*/ 31 h 47"/>
                  <a:gd name="T56" fmla="*/ 519 w 928"/>
                  <a:gd name="T57" fmla="*/ 36 h 47"/>
                  <a:gd name="T58" fmla="*/ 540 w 928"/>
                  <a:gd name="T59" fmla="*/ 36 h 47"/>
                  <a:gd name="T60" fmla="*/ 555 w 928"/>
                  <a:gd name="T61" fmla="*/ 47 h 47"/>
                  <a:gd name="T62" fmla="*/ 576 w 928"/>
                  <a:gd name="T63" fmla="*/ 41 h 47"/>
                  <a:gd name="T64" fmla="*/ 591 w 928"/>
                  <a:gd name="T65" fmla="*/ 36 h 47"/>
                  <a:gd name="T66" fmla="*/ 612 w 928"/>
                  <a:gd name="T67" fmla="*/ 36 h 47"/>
                  <a:gd name="T68" fmla="*/ 628 w 928"/>
                  <a:gd name="T69" fmla="*/ 31 h 47"/>
                  <a:gd name="T70" fmla="*/ 648 w 928"/>
                  <a:gd name="T71" fmla="*/ 26 h 47"/>
                  <a:gd name="T72" fmla="*/ 669 w 928"/>
                  <a:gd name="T73" fmla="*/ 31 h 47"/>
                  <a:gd name="T74" fmla="*/ 685 w 928"/>
                  <a:gd name="T75" fmla="*/ 31 h 47"/>
                  <a:gd name="T76" fmla="*/ 705 w 928"/>
                  <a:gd name="T77" fmla="*/ 31 h 47"/>
                  <a:gd name="T78" fmla="*/ 721 w 928"/>
                  <a:gd name="T79" fmla="*/ 36 h 47"/>
                  <a:gd name="T80" fmla="*/ 742 w 928"/>
                  <a:gd name="T81" fmla="*/ 36 h 47"/>
                  <a:gd name="T82" fmla="*/ 757 w 928"/>
                  <a:gd name="T83" fmla="*/ 31 h 47"/>
                  <a:gd name="T84" fmla="*/ 778 w 928"/>
                  <a:gd name="T85" fmla="*/ 21 h 47"/>
                  <a:gd name="T86" fmla="*/ 799 w 928"/>
                  <a:gd name="T87" fmla="*/ 26 h 47"/>
                  <a:gd name="T88" fmla="*/ 814 w 928"/>
                  <a:gd name="T89" fmla="*/ 26 h 47"/>
                  <a:gd name="T90" fmla="*/ 835 w 928"/>
                  <a:gd name="T91" fmla="*/ 21 h 47"/>
                  <a:gd name="T92" fmla="*/ 851 w 928"/>
                  <a:gd name="T93" fmla="*/ 21 h 47"/>
                  <a:gd name="T94" fmla="*/ 871 w 928"/>
                  <a:gd name="T95" fmla="*/ 21 h 47"/>
                  <a:gd name="T96" fmla="*/ 887 w 928"/>
                  <a:gd name="T97" fmla="*/ 21 h 47"/>
                  <a:gd name="T98" fmla="*/ 908 w 928"/>
                  <a:gd name="T99" fmla="*/ 21 h 47"/>
                  <a:gd name="T100" fmla="*/ 928 w 928"/>
                  <a:gd name="T101"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7">
                    <a:moveTo>
                      <a:pt x="0" y="15"/>
                    </a:moveTo>
                    <a:lnTo>
                      <a:pt x="21" y="10"/>
                    </a:lnTo>
                    <a:lnTo>
                      <a:pt x="37" y="15"/>
                    </a:lnTo>
                    <a:lnTo>
                      <a:pt x="57" y="15"/>
                    </a:lnTo>
                    <a:lnTo>
                      <a:pt x="73" y="10"/>
                    </a:lnTo>
                    <a:lnTo>
                      <a:pt x="94" y="5"/>
                    </a:lnTo>
                    <a:lnTo>
                      <a:pt x="109" y="0"/>
                    </a:lnTo>
                    <a:lnTo>
                      <a:pt x="130" y="5"/>
                    </a:lnTo>
                    <a:lnTo>
                      <a:pt x="151" y="5"/>
                    </a:lnTo>
                    <a:lnTo>
                      <a:pt x="166" y="5"/>
                    </a:lnTo>
                    <a:lnTo>
                      <a:pt x="187" y="5"/>
                    </a:lnTo>
                    <a:lnTo>
                      <a:pt x="203" y="10"/>
                    </a:lnTo>
                    <a:lnTo>
                      <a:pt x="223" y="15"/>
                    </a:lnTo>
                    <a:lnTo>
                      <a:pt x="239" y="15"/>
                    </a:lnTo>
                    <a:lnTo>
                      <a:pt x="260" y="10"/>
                    </a:lnTo>
                    <a:lnTo>
                      <a:pt x="280" y="15"/>
                    </a:lnTo>
                    <a:lnTo>
                      <a:pt x="296" y="10"/>
                    </a:lnTo>
                    <a:lnTo>
                      <a:pt x="317" y="10"/>
                    </a:lnTo>
                    <a:lnTo>
                      <a:pt x="332" y="5"/>
                    </a:lnTo>
                    <a:lnTo>
                      <a:pt x="353" y="5"/>
                    </a:lnTo>
                    <a:lnTo>
                      <a:pt x="368" y="15"/>
                    </a:lnTo>
                    <a:lnTo>
                      <a:pt x="389" y="15"/>
                    </a:lnTo>
                    <a:lnTo>
                      <a:pt x="410" y="21"/>
                    </a:lnTo>
                    <a:lnTo>
                      <a:pt x="425" y="31"/>
                    </a:lnTo>
                    <a:lnTo>
                      <a:pt x="446" y="26"/>
                    </a:lnTo>
                    <a:lnTo>
                      <a:pt x="462" y="31"/>
                    </a:lnTo>
                    <a:lnTo>
                      <a:pt x="483" y="31"/>
                    </a:lnTo>
                    <a:lnTo>
                      <a:pt x="498" y="31"/>
                    </a:lnTo>
                    <a:lnTo>
                      <a:pt x="519" y="36"/>
                    </a:lnTo>
                    <a:lnTo>
                      <a:pt x="540" y="36"/>
                    </a:lnTo>
                    <a:lnTo>
                      <a:pt x="555" y="47"/>
                    </a:lnTo>
                    <a:lnTo>
                      <a:pt x="576" y="41"/>
                    </a:lnTo>
                    <a:lnTo>
                      <a:pt x="591" y="36"/>
                    </a:lnTo>
                    <a:lnTo>
                      <a:pt x="612" y="36"/>
                    </a:lnTo>
                    <a:lnTo>
                      <a:pt x="628" y="31"/>
                    </a:lnTo>
                    <a:lnTo>
                      <a:pt x="648" y="26"/>
                    </a:lnTo>
                    <a:lnTo>
                      <a:pt x="669" y="31"/>
                    </a:lnTo>
                    <a:lnTo>
                      <a:pt x="685" y="31"/>
                    </a:lnTo>
                    <a:lnTo>
                      <a:pt x="705" y="31"/>
                    </a:lnTo>
                    <a:lnTo>
                      <a:pt x="721" y="36"/>
                    </a:lnTo>
                    <a:lnTo>
                      <a:pt x="742" y="36"/>
                    </a:lnTo>
                    <a:lnTo>
                      <a:pt x="757" y="31"/>
                    </a:lnTo>
                    <a:lnTo>
                      <a:pt x="778" y="21"/>
                    </a:lnTo>
                    <a:lnTo>
                      <a:pt x="799" y="26"/>
                    </a:lnTo>
                    <a:lnTo>
                      <a:pt x="814" y="26"/>
                    </a:lnTo>
                    <a:lnTo>
                      <a:pt x="835" y="21"/>
                    </a:lnTo>
                    <a:lnTo>
                      <a:pt x="851" y="21"/>
                    </a:lnTo>
                    <a:lnTo>
                      <a:pt x="871" y="21"/>
                    </a:lnTo>
                    <a:lnTo>
                      <a:pt x="887" y="21"/>
                    </a:lnTo>
                    <a:lnTo>
                      <a:pt x="908" y="21"/>
                    </a:lnTo>
                    <a:lnTo>
                      <a:pt x="928"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09" name="Freeform 401"/>
              <p:cNvSpPr>
                <a:spLocks/>
              </p:cNvSpPr>
              <p:nvPr/>
            </p:nvSpPr>
            <p:spPr bwMode="auto">
              <a:xfrm flipH="1">
                <a:off x="3043" y="2633"/>
                <a:ext cx="220" cy="16"/>
              </a:xfrm>
              <a:custGeom>
                <a:avLst/>
                <a:gdLst>
                  <a:gd name="T0" fmla="*/ 0 w 928"/>
                  <a:gd name="T1" fmla="*/ 15 h 47"/>
                  <a:gd name="T2" fmla="*/ 21 w 928"/>
                  <a:gd name="T3" fmla="*/ 10 h 47"/>
                  <a:gd name="T4" fmla="*/ 37 w 928"/>
                  <a:gd name="T5" fmla="*/ 15 h 47"/>
                  <a:gd name="T6" fmla="*/ 57 w 928"/>
                  <a:gd name="T7" fmla="*/ 15 h 47"/>
                  <a:gd name="T8" fmla="*/ 73 w 928"/>
                  <a:gd name="T9" fmla="*/ 10 h 47"/>
                  <a:gd name="T10" fmla="*/ 94 w 928"/>
                  <a:gd name="T11" fmla="*/ 5 h 47"/>
                  <a:gd name="T12" fmla="*/ 109 w 928"/>
                  <a:gd name="T13" fmla="*/ 0 h 47"/>
                  <a:gd name="T14" fmla="*/ 130 w 928"/>
                  <a:gd name="T15" fmla="*/ 5 h 47"/>
                  <a:gd name="T16" fmla="*/ 151 w 928"/>
                  <a:gd name="T17" fmla="*/ 5 h 47"/>
                  <a:gd name="T18" fmla="*/ 166 w 928"/>
                  <a:gd name="T19" fmla="*/ 5 h 47"/>
                  <a:gd name="T20" fmla="*/ 187 w 928"/>
                  <a:gd name="T21" fmla="*/ 5 h 47"/>
                  <a:gd name="T22" fmla="*/ 203 w 928"/>
                  <a:gd name="T23" fmla="*/ 10 h 47"/>
                  <a:gd name="T24" fmla="*/ 223 w 928"/>
                  <a:gd name="T25" fmla="*/ 15 h 47"/>
                  <a:gd name="T26" fmla="*/ 239 w 928"/>
                  <a:gd name="T27" fmla="*/ 15 h 47"/>
                  <a:gd name="T28" fmla="*/ 260 w 928"/>
                  <a:gd name="T29" fmla="*/ 10 h 47"/>
                  <a:gd name="T30" fmla="*/ 280 w 928"/>
                  <a:gd name="T31" fmla="*/ 15 h 47"/>
                  <a:gd name="T32" fmla="*/ 296 w 928"/>
                  <a:gd name="T33" fmla="*/ 10 h 47"/>
                  <a:gd name="T34" fmla="*/ 317 w 928"/>
                  <a:gd name="T35" fmla="*/ 10 h 47"/>
                  <a:gd name="T36" fmla="*/ 332 w 928"/>
                  <a:gd name="T37" fmla="*/ 5 h 47"/>
                  <a:gd name="T38" fmla="*/ 353 w 928"/>
                  <a:gd name="T39" fmla="*/ 5 h 47"/>
                  <a:gd name="T40" fmla="*/ 368 w 928"/>
                  <a:gd name="T41" fmla="*/ 15 h 47"/>
                  <a:gd name="T42" fmla="*/ 389 w 928"/>
                  <a:gd name="T43" fmla="*/ 15 h 47"/>
                  <a:gd name="T44" fmla="*/ 410 w 928"/>
                  <a:gd name="T45" fmla="*/ 21 h 47"/>
                  <a:gd name="T46" fmla="*/ 425 w 928"/>
                  <a:gd name="T47" fmla="*/ 31 h 47"/>
                  <a:gd name="T48" fmla="*/ 446 w 928"/>
                  <a:gd name="T49" fmla="*/ 26 h 47"/>
                  <a:gd name="T50" fmla="*/ 462 w 928"/>
                  <a:gd name="T51" fmla="*/ 31 h 47"/>
                  <a:gd name="T52" fmla="*/ 483 w 928"/>
                  <a:gd name="T53" fmla="*/ 31 h 47"/>
                  <a:gd name="T54" fmla="*/ 498 w 928"/>
                  <a:gd name="T55" fmla="*/ 31 h 47"/>
                  <a:gd name="T56" fmla="*/ 519 w 928"/>
                  <a:gd name="T57" fmla="*/ 36 h 47"/>
                  <a:gd name="T58" fmla="*/ 540 w 928"/>
                  <a:gd name="T59" fmla="*/ 36 h 47"/>
                  <a:gd name="T60" fmla="*/ 555 w 928"/>
                  <a:gd name="T61" fmla="*/ 47 h 47"/>
                  <a:gd name="T62" fmla="*/ 576 w 928"/>
                  <a:gd name="T63" fmla="*/ 41 h 47"/>
                  <a:gd name="T64" fmla="*/ 591 w 928"/>
                  <a:gd name="T65" fmla="*/ 36 h 47"/>
                  <a:gd name="T66" fmla="*/ 612 w 928"/>
                  <a:gd name="T67" fmla="*/ 36 h 47"/>
                  <a:gd name="T68" fmla="*/ 628 w 928"/>
                  <a:gd name="T69" fmla="*/ 31 h 47"/>
                  <a:gd name="T70" fmla="*/ 648 w 928"/>
                  <a:gd name="T71" fmla="*/ 26 h 47"/>
                  <a:gd name="T72" fmla="*/ 669 w 928"/>
                  <a:gd name="T73" fmla="*/ 31 h 47"/>
                  <a:gd name="T74" fmla="*/ 685 w 928"/>
                  <a:gd name="T75" fmla="*/ 31 h 47"/>
                  <a:gd name="T76" fmla="*/ 705 w 928"/>
                  <a:gd name="T77" fmla="*/ 31 h 47"/>
                  <a:gd name="T78" fmla="*/ 721 w 928"/>
                  <a:gd name="T79" fmla="*/ 36 h 47"/>
                  <a:gd name="T80" fmla="*/ 742 w 928"/>
                  <a:gd name="T81" fmla="*/ 36 h 47"/>
                  <a:gd name="T82" fmla="*/ 757 w 928"/>
                  <a:gd name="T83" fmla="*/ 31 h 47"/>
                  <a:gd name="T84" fmla="*/ 778 w 928"/>
                  <a:gd name="T85" fmla="*/ 21 h 47"/>
                  <a:gd name="T86" fmla="*/ 799 w 928"/>
                  <a:gd name="T87" fmla="*/ 26 h 47"/>
                  <a:gd name="T88" fmla="*/ 814 w 928"/>
                  <a:gd name="T89" fmla="*/ 26 h 47"/>
                  <a:gd name="T90" fmla="*/ 835 w 928"/>
                  <a:gd name="T91" fmla="*/ 21 h 47"/>
                  <a:gd name="T92" fmla="*/ 851 w 928"/>
                  <a:gd name="T93" fmla="*/ 21 h 47"/>
                  <a:gd name="T94" fmla="*/ 871 w 928"/>
                  <a:gd name="T95" fmla="*/ 21 h 47"/>
                  <a:gd name="T96" fmla="*/ 887 w 928"/>
                  <a:gd name="T97" fmla="*/ 21 h 47"/>
                  <a:gd name="T98" fmla="*/ 908 w 928"/>
                  <a:gd name="T99" fmla="*/ 21 h 47"/>
                  <a:gd name="T100" fmla="*/ 928 w 928"/>
                  <a:gd name="T101"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7">
                    <a:moveTo>
                      <a:pt x="0" y="15"/>
                    </a:moveTo>
                    <a:lnTo>
                      <a:pt x="21" y="10"/>
                    </a:lnTo>
                    <a:lnTo>
                      <a:pt x="37" y="15"/>
                    </a:lnTo>
                    <a:lnTo>
                      <a:pt x="57" y="15"/>
                    </a:lnTo>
                    <a:lnTo>
                      <a:pt x="73" y="10"/>
                    </a:lnTo>
                    <a:lnTo>
                      <a:pt x="94" y="5"/>
                    </a:lnTo>
                    <a:lnTo>
                      <a:pt x="109" y="0"/>
                    </a:lnTo>
                    <a:lnTo>
                      <a:pt x="130" y="5"/>
                    </a:lnTo>
                    <a:lnTo>
                      <a:pt x="151" y="5"/>
                    </a:lnTo>
                    <a:lnTo>
                      <a:pt x="166" y="5"/>
                    </a:lnTo>
                    <a:lnTo>
                      <a:pt x="187" y="5"/>
                    </a:lnTo>
                    <a:lnTo>
                      <a:pt x="203" y="10"/>
                    </a:lnTo>
                    <a:lnTo>
                      <a:pt x="223" y="15"/>
                    </a:lnTo>
                    <a:lnTo>
                      <a:pt x="239" y="15"/>
                    </a:lnTo>
                    <a:lnTo>
                      <a:pt x="260" y="10"/>
                    </a:lnTo>
                    <a:lnTo>
                      <a:pt x="280" y="15"/>
                    </a:lnTo>
                    <a:lnTo>
                      <a:pt x="296" y="10"/>
                    </a:lnTo>
                    <a:lnTo>
                      <a:pt x="317" y="10"/>
                    </a:lnTo>
                    <a:lnTo>
                      <a:pt x="332" y="5"/>
                    </a:lnTo>
                    <a:lnTo>
                      <a:pt x="353" y="5"/>
                    </a:lnTo>
                    <a:lnTo>
                      <a:pt x="368" y="15"/>
                    </a:lnTo>
                    <a:lnTo>
                      <a:pt x="389" y="15"/>
                    </a:lnTo>
                    <a:lnTo>
                      <a:pt x="410" y="21"/>
                    </a:lnTo>
                    <a:lnTo>
                      <a:pt x="425" y="31"/>
                    </a:lnTo>
                    <a:lnTo>
                      <a:pt x="446" y="26"/>
                    </a:lnTo>
                    <a:lnTo>
                      <a:pt x="462" y="31"/>
                    </a:lnTo>
                    <a:lnTo>
                      <a:pt x="483" y="31"/>
                    </a:lnTo>
                    <a:lnTo>
                      <a:pt x="498" y="31"/>
                    </a:lnTo>
                    <a:lnTo>
                      <a:pt x="519" y="36"/>
                    </a:lnTo>
                    <a:lnTo>
                      <a:pt x="540" y="36"/>
                    </a:lnTo>
                    <a:lnTo>
                      <a:pt x="555" y="47"/>
                    </a:lnTo>
                    <a:lnTo>
                      <a:pt x="576" y="41"/>
                    </a:lnTo>
                    <a:lnTo>
                      <a:pt x="591" y="36"/>
                    </a:lnTo>
                    <a:lnTo>
                      <a:pt x="612" y="36"/>
                    </a:lnTo>
                    <a:lnTo>
                      <a:pt x="628" y="31"/>
                    </a:lnTo>
                    <a:lnTo>
                      <a:pt x="648" y="26"/>
                    </a:lnTo>
                    <a:lnTo>
                      <a:pt x="669" y="31"/>
                    </a:lnTo>
                    <a:lnTo>
                      <a:pt x="685" y="31"/>
                    </a:lnTo>
                    <a:lnTo>
                      <a:pt x="705" y="31"/>
                    </a:lnTo>
                    <a:lnTo>
                      <a:pt x="721" y="36"/>
                    </a:lnTo>
                    <a:lnTo>
                      <a:pt x="742" y="36"/>
                    </a:lnTo>
                    <a:lnTo>
                      <a:pt x="757" y="31"/>
                    </a:lnTo>
                    <a:lnTo>
                      <a:pt x="778" y="21"/>
                    </a:lnTo>
                    <a:lnTo>
                      <a:pt x="799" y="26"/>
                    </a:lnTo>
                    <a:lnTo>
                      <a:pt x="814" y="26"/>
                    </a:lnTo>
                    <a:lnTo>
                      <a:pt x="835" y="21"/>
                    </a:lnTo>
                    <a:lnTo>
                      <a:pt x="851" y="21"/>
                    </a:lnTo>
                    <a:lnTo>
                      <a:pt x="871" y="21"/>
                    </a:lnTo>
                    <a:lnTo>
                      <a:pt x="887" y="21"/>
                    </a:lnTo>
                    <a:lnTo>
                      <a:pt x="908" y="21"/>
                    </a:lnTo>
                    <a:lnTo>
                      <a:pt x="928" y="1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0" name="Freeform 402"/>
              <p:cNvSpPr>
                <a:spLocks/>
              </p:cNvSpPr>
              <p:nvPr/>
            </p:nvSpPr>
            <p:spPr bwMode="auto">
              <a:xfrm flipH="1">
                <a:off x="3043" y="2543"/>
                <a:ext cx="220" cy="10"/>
              </a:xfrm>
              <a:custGeom>
                <a:avLst/>
                <a:gdLst>
                  <a:gd name="T0" fmla="*/ 0 w 928"/>
                  <a:gd name="T1" fmla="*/ 16 h 31"/>
                  <a:gd name="T2" fmla="*/ 21 w 928"/>
                  <a:gd name="T3" fmla="*/ 11 h 31"/>
                  <a:gd name="T4" fmla="*/ 37 w 928"/>
                  <a:gd name="T5" fmla="*/ 6 h 31"/>
                  <a:gd name="T6" fmla="*/ 57 w 928"/>
                  <a:gd name="T7" fmla="*/ 6 h 31"/>
                  <a:gd name="T8" fmla="*/ 73 w 928"/>
                  <a:gd name="T9" fmla="*/ 0 h 31"/>
                  <a:gd name="T10" fmla="*/ 94 w 928"/>
                  <a:gd name="T11" fmla="*/ 0 h 31"/>
                  <a:gd name="T12" fmla="*/ 109 w 928"/>
                  <a:gd name="T13" fmla="*/ 6 h 31"/>
                  <a:gd name="T14" fmla="*/ 130 w 928"/>
                  <a:gd name="T15" fmla="*/ 0 h 31"/>
                  <a:gd name="T16" fmla="*/ 151 w 928"/>
                  <a:gd name="T17" fmla="*/ 6 h 31"/>
                  <a:gd name="T18" fmla="*/ 166 w 928"/>
                  <a:gd name="T19" fmla="*/ 6 h 31"/>
                  <a:gd name="T20" fmla="*/ 187 w 928"/>
                  <a:gd name="T21" fmla="*/ 6 h 31"/>
                  <a:gd name="T22" fmla="*/ 203 w 928"/>
                  <a:gd name="T23" fmla="*/ 6 h 31"/>
                  <a:gd name="T24" fmla="*/ 223 w 928"/>
                  <a:gd name="T25" fmla="*/ 0 h 31"/>
                  <a:gd name="T26" fmla="*/ 239 w 928"/>
                  <a:gd name="T27" fmla="*/ 0 h 31"/>
                  <a:gd name="T28" fmla="*/ 260 w 928"/>
                  <a:gd name="T29" fmla="*/ 0 h 31"/>
                  <a:gd name="T30" fmla="*/ 280 w 928"/>
                  <a:gd name="T31" fmla="*/ 0 h 31"/>
                  <a:gd name="T32" fmla="*/ 296 w 928"/>
                  <a:gd name="T33" fmla="*/ 6 h 31"/>
                  <a:gd name="T34" fmla="*/ 317 w 928"/>
                  <a:gd name="T35" fmla="*/ 6 h 31"/>
                  <a:gd name="T36" fmla="*/ 332 w 928"/>
                  <a:gd name="T37" fmla="*/ 6 h 31"/>
                  <a:gd name="T38" fmla="*/ 353 w 928"/>
                  <a:gd name="T39" fmla="*/ 11 h 31"/>
                  <a:gd name="T40" fmla="*/ 368 w 928"/>
                  <a:gd name="T41" fmla="*/ 16 h 31"/>
                  <a:gd name="T42" fmla="*/ 389 w 928"/>
                  <a:gd name="T43" fmla="*/ 21 h 31"/>
                  <a:gd name="T44" fmla="*/ 410 w 928"/>
                  <a:gd name="T45" fmla="*/ 21 h 31"/>
                  <a:gd name="T46" fmla="*/ 425 w 928"/>
                  <a:gd name="T47" fmla="*/ 21 h 31"/>
                  <a:gd name="T48" fmla="*/ 446 w 928"/>
                  <a:gd name="T49" fmla="*/ 21 h 31"/>
                  <a:gd name="T50" fmla="*/ 462 w 928"/>
                  <a:gd name="T51" fmla="*/ 21 h 31"/>
                  <a:gd name="T52" fmla="*/ 483 w 928"/>
                  <a:gd name="T53" fmla="*/ 26 h 31"/>
                  <a:gd name="T54" fmla="*/ 498 w 928"/>
                  <a:gd name="T55" fmla="*/ 31 h 31"/>
                  <a:gd name="T56" fmla="*/ 519 w 928"/>
                  <a:gd name="T57" fmla="*/ 31 h 31"/>
                  <a:gd name="T58" fmla="*/ 540 w 928"/>
                  <a:gd name="T59" fmla="*/ 26 h 31"/>
                  <a:gd name="T60" fmla="*/ 555 w 928"/>
                  <a:gd name="T61" fmla="*/ 26 h 31"/>
                  <a:gd name="T62" fmla="*/ 576 w 928"/>
                  <a:gd name="T63" fmla="*/ 26 h 31"/>
                  <a:gd name="T64" fmla="*/ 591 w 928"/>
                  <a:gd name="T65" fmla="*/ 26 h 31"/>
                  <a:gd name="T66" fmla="*/ 612 w 928"/>
                  <a:gd name="T67" fmla="*/ 26 h 31"/>
                  <a:gd name="T68" fmla="*/ 628 w 928"/>
                  <a:gd name="T69" fmla="*/ 26 h 31"/>
                  <a:gd name="T70" fmla="*/ 648 w 928"/>
                  <a:gd name="T71" fmla="*/ 21 h 31"/>
                  <a:gd name="T72" fmla="*/ 669 w 928"/>
                  <a:gd name="T73" fmla="*/ 21 h 31"/>
                  <a:gd name="T74" fmla="*/ 685 w 928"/>
                  <a:gd name="T75" fmla="*/ 21 h 31"/>
                  <a:gd name="T76" fmla="*/ 705 w 928"/>
                  <a:gd name="T77" fmla="*/ 21 h 31"/>
                  <a:gd name="T78" fmla="*/ 721 w 928"/>
                  <a:gd name="T79" fmla="*/ 21 h 31"/>
                  <a:gd name="T80" fmla="*/ 742 w 928"/>
                  <a:gd name="T81" fmla="*/ 21 h 31"/>
                  <a:gd name="T82" fmla="*/ 757 w 928"/>
                  <a:gd name="T83" fmla="*/ 21 h 31"/>
                  <a:gd name="T84" fmla="*/ 778 w 928"/>
                  <a:gd name="T85" fmla="*/ 21 h 31"/>
                  <a:gd name="T86" fmla="*/ 799 w 928"/>
                  <a:gd name="T87" fmla="*/ 16 h 31"/>
                  <a:gd name="T88" fmla="*/ 814 w 928"/>
                  <a:gd name="T89" fmla="*/ 21 h 31"/>
                  <a:gd name="T90" fmla="*/ 835 w 928"/>
                  <a:gd name="T91" fmla="*/ 21 h 31"/>
                  <a:gd name="T92" fmla="*/ 851 w 928"/>
                  <a:gd name="T93" fmla="*/ 16 h 31"/>
                  <a:gd name="T94" fmla="*/ 871 w 928"/>
                  <a:gd name="T95" fmla="*/ 16 h 31"/>
                  <a:gd name="T96" fmla="*/ 887 w 928"/>
                  <a:gd name="T97" fmla="*/ 16 h 31"/>
                  <a:gd name="T98" fmla="*/ 908 w 928"/>
                  <a:gd name="T99" fmla="*/ 11 h 31"/>
                  <a:gd name="T100" fmla="*/ 928 w 928"/>
                  <a:gd name="T10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
                    <a:moveTo>
                      <a:pt x="0" y="16"/>
                    </a:moveTo>
                    <a:lnTo>
                      <a:pt x="21" y="11"/>
                    </a:lnTo>
                    <a:lnTo>
                      <a:pt x="37" y="6"/>
                    </a:lnTo>
                    <a:lnTo>
                      <a:pt x="57" y="6"/>
                    </a:lnTo>
                    <a:lnTo>
                      <a:pt x="73" y="0"/>
                    </a:lnTo>
                    <a:lnTo>
                      <a:pt x="94" y="0"/>
                    </a:lnTo>
                    <a:lnTo>
                      <a:pt x="109" y="6"/>
                    </a:lnTo>
                    <a:lnTo>
                      <a:pt x="130" y="0"/>
                    </a:lnTo>
                    <a:lnTo>
                      <a:pt x="151" y="6"/>
                    </a:lnTo>
                    <a:lnTo>
                      <a:pt x="166" y="6"/>
                    </a:lnTo>
                    <a:lnTo>
                      <a:pt x="187" y="6"/>
                    </a:lnTo>
                    <a:lnTo>
                      <a:pt x="203" y="6"/>
                    </a:lnTo>
                    <a:lnTo>
                      <a:pt x="223" y="0"/>
                    </a:lnTo>
                    <a:lnTo>
                      <a:pt x="239" y="0"/>
                    </a:lnTo>
                    <a:lnTo>
                      <a:pt x="260" y="0"/>
                    </a:lnTo>
                    <a:lnTo>
                      <a:pt x="280" y="0"/>
                    </a:lnTo>
                    <a:lnTo>
                      <a:pt x="296" y="6"/>
                    </a:lnTo>
                    <a:lnTo>
                      <a:pt x="317" y="6"/>
                    </a:lnTo>
                    <a:lnTo>
                      <a:pt x="332" y="6"/>
                    </a:lnTo>
                    <a:lnTo>
                      <a:pt x="353" y="11"/>
                    </a:lnTo>
                    <a:lnTo>
                      <a:pt x="368" y="16"/>
                    </a:lnTo>
                    <a:lnTo>
                      <a:pt x="389" y="21"/>
                    </a:lnTo>
                    <a:lnTo>
                      <a:pt x="410" y="21"/>
                    </a:lnTo>
                    <a:lnTo>
                      <a:pt x="425" y="21"/>
                    </a:lnTo>
                    <a:lnTo>
                      <a:pt x="446" y="21"/>
                    </a:lnTo>
                    <a:lnTo>
                      <a:pt x="462" y="21"/>
                    </a:lnTo>
                    <a:lnTo>
                      <a:pt x="483" y="26"/>
                    </a:lnTo>
                    <a:lnTo>
                      <a:pt x="498" y="31"/>
                    </a:lnTo>
                    <a:lnTo>
                      <a:pt x="519" y="31"/>
                    </a:lnTo>
                    <a:lnTo>
                      <a:pt x="540" y="26"/>
                    </a:lnTo>
                    <a:lnTo>
                      <a:pt x="555" y="26"/>
                    </a:lnTo>
                    <a:lnTo>
                      <a:pt x="576" y="26"/>
                    </a:lnTo>
                    <a:lnTo>
                      <a:pt x="591" y="26"/>
                    </a:lnTo>
                    <a:lnTo>
                      <a:pt x="612" y="26"/>
                    </a:lnTo>
                    <a:lnTo>
                      <a:pt x="628" y="26"/>
                    </a:lnTo>
                    <a:lnTo>
                      <a:pt x="648" y="21"/>
                    </a:lnTo>
                    <a:lnTo>
                      <a:pt x="669" y="21"/>
                    </a:lnTo>
                    <a:lnTo>
                      <a:pt x="685" y="21"/>
                    </a:lnTo>
                    <a:lnTo>
                      <a:pt x="705" y="21"/>
                    </a:lnTo>
                    <a:lnTo>
                      <a:pt x="721" y="21"/>
                    </a:lnTo>
                    <a:lnTo>
                      <a:pt x="742" y="21"/>
                    </a:lnTo>
                    <a:lnTo>
                      <a:pt x="757" y="21"/>
                    </a:lnTo>
                    <a:lnTo>
                      <a:pt x="778" y="21"/>
                    </a:lnTo>
                    <a:lnTo>
                      <a:pt x="799" y="16"/>
                    </a:lnTo>
                    <a:lnTo>
                      <a:pt x="814" y="21"/>
                    </a:lnTo>
                    <a:lnTo>
                      <a:pt x="835" y="21"/>
                    </a:lnTo>
                    <a:lnTo>
                      <a:pt x="851" y="16"/>
                    </a:lnTo>
                    <a:lnTo>
                      <a:pt x="871" y="16"/>
                    </a:lnTo>
                    <a:lnTo>
                      <a:pt x="887" y="16"/>
                    </a:lnTo>
                    <a:lnTo>
                      <a:pt x="908" y="11"/>
                    </a:lnTo>
                    <a:lnTo>
                      <a:pt x="928" y="1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1" name="Freeform 403"/>
              <p:cNvSpPr>
                <a:spLocks/>
              </p:cNvSpPr>
              <p:nvPr/>
            </p:nvSpPr>
            <p:spPr bwMode="auto">
              <a:xfrm flipH="1">
                <a:off x="3043" y="2543"/>
                <a:ext cx="220" cy="10"/>
              </a:xfrm>
              <a:custGeom>
                <a:avLst/>
                <a:gdLst>
                  <a:gd name="T0" fmla="*/ 0 w 928"/>
                  <a:gd name="T1" fmla="*/ 16 h 31"/>
                  <a:gd name="T2" fmla="*/ 21 w 928"/>
                  <a:gd name="T3" fmla="*/ 11 h 31"/>
                  <a:gd name="T4" fmla="*/ 37 w 928"/>
                  <a:gd name="T5" fmla="*/ 6 h 31"/>
                  <a:gd name="T6" fmla="*/ 57 w 928"/>
                  <a:gd name="T7" fmla="*/ 6 h 31"/>
                  <a:gd name="T8" fmla="*/ 73 w 928"/>
                  <a:gd name="T9" fmla="*/ 0 h 31"/>
                  <a:gd name="T10" fmla="*/ 94 w 928"/>
                  <a:gd name="T11" fmla="*/ 0 h 31"/>
                  <a:gd name="T12" fmla="*/ 109 w 928"/>
                  <a:gd name="T13" fmla="*/ 6 h 31"/>
                  <a:gd name="T14" fmla="*/ 130 w 928"/>
                  <a:gd name="T15" fmla="*/ 0 h 31"/>
                  <a:gd name="T16" fmla="*/ 151 w 928"/>
                  <a:gd name="T17" fmla="*/ 6 h 31"/>
                  <a:gd name="T18" fmla="*/ 166 w 928"/>
                  <a:gd name="T19" fmla="*/ 6 h 31"/>
                  <a:gd name="T20" fmla="*/ 187 w 928"/>
                  <a:gd name="T21" fmla="*/ 6 h 31"/>
                  <a:gd name="T22" fmla="*/ 203 w 928"/>
                  <a:gd name="T23" fmla="*/ 6 h 31"/>
                  <a:gd name="T24" fmla="*/ 223 w 928"/>
                  <a:gd name="T25" fmla="*/ 0 h 31"/>
                  <a:gd name="T26" fmla="*/ 239 w 928"/>
                  <a:gd name="T27" fmla="*/ 0 h 31"/>
                  <a:gd name="T28" fmla="*/ 260 w 928"/>
                  <a:gd name="T29" fmla="*/ 0 h 31"/>
                  <a:gd name="T30" fmla="*/ 280 w 928"/>
                  <a:gd name="T31" fmla="*/ 0 h 31"/>
                  <a:gd name="T32" fmla="*/ 296 w 928"/>
                  <a:gd name="T33" fmla="*/ 6 h 31"/>
                  <a:gd name="T34" fmla="*/ 317 w 928"/>
                  <a:gd name="T35" fmla="*/ 6 h 31"/>
                  <a:gd name="T36" fmla="*/ 332 w 928"/>
                  <a:gd name="T37" fmla="*/ 6 h 31"/>
                  <a:gd name="T38" fmla="*/ 353 w 928"/>
                  <a:gd name="T39" fmla="*/ 11 h 31"/>
                  <a:gd name="T40" fmla="*/ 368 w 928"/>
                  <a:gd name="T41" fmla="*/ 16 h 31"/>
                  <a:gd name="T42" fmla="*/ 389 w 928"/>
                  <a:gd name="T43" fmla="*/ 21 h 31"/>
                  <a:gd name="T44" fmla="*/ 410 w 928"/>
                  <a:gd name="T45" fmla="*/ 21 h 31"/>
                  <a:gd name="T46" fmla="*/ 425 w 928"/>
                  <a:gd name="T47" fmla="*/ 21 h 31"/>
                  <a:gd name="T48" fmla="*/ 446 w 928"/>
                  <a:gd name="T49" fmla="*/ 21 h 31"/>
                  <a:gd name="T50" fmla="*/ 462 w 928"/>
                  <a:gd name="T51" fmla="*/ 21 h 31"/>
                  <a:gd name="T52" fmla="*/ 483 w 928"/>
                  <a:gd name="T53" fmla="*/ 26 h 31"/>
                  <a:gd name="T54" fmla="*/ 498 w 928"/>
                  <a:gd name="T55" fmla="*/ 31 h 31"/>
                  <a:gd name="T56" fmla="*/ 519 w 928"/>
                  <a:gd name="T57" fmla="*/ 31 h 31"/>
                  <a:gd name="T58" fmla="*/ 540 w 928"/>
                  <a:gd name="T59" fmla="*/ 26 h 31"/>
                  <a:gd name="T60" fmla="*/ 555 w 928"/>
                  <a:gd name="T61" fmla="*/ 26 h 31"/>
                  <a:gd name="T62" fmla="*/ 576 w 928"/>
                  <a:gd name="T63" fmla="*/ 26 h 31"/>
                  <a:gd name="T64" fmla="*/ 591 w 928"/>
                  <a:gd name="T65" fmla="*/ 26 h 31"/>
                  <a:gd name="T66" fmla="*/ 612 w 928"/>
                  <a:gd name="T67" fmla="*/ 26 h 31"/>
                  <a:gd name="T68" fmla="*/ 628 w 928"/>
                  <a:gd name="T69" fmla="*/ 26 h 31"/>
                  <a:gd name="T70" fmla="*/ 648 w 928"/>
                  <a:gd name="T71" fmla="*/ 21 h 31"/>
                  <a:gd name="T72" fmla="*/ 669 w 928"/>
                  <a:gd name="T73" fmla="*/ 21 h 31"/>
                  <a:gd name="T74" fmla="*/ 685 w 928"/>
                  <a:gd name="T75" fmla="*/ 21 h 31"/>
                  <a:gd name="T76" fmla="*/ 705 w 928"/>
                  <a:gd name="T77" fmla="*/ 21 h 31"/>
                  <a:gd name="T78" fmla="*/ 721 w 928"/>
                  <a:gd name="T79" fmla="*/ 21 h 31"/>
                  <a:gd name="T80" fmla="*/ 742 w 928"/>
                  <a:gd name="T81" fmla="*/ 21 h 31"/>
                  <a:gd name="T82" fmla="*/ 757 w 928"/>
                  <a:gd name="T83" fmla="*/ 21 h 31"/>
                  <a:gd name="T84" fmla="*/ 778 w 928"/>
                  <a:gd name="T85" fmla="*/ 21 h 31"/>
                  <a:gd name="T86" fmla="*/ 799 w 928"/>
                  <a:gd name="T87" fmla="*/ 16 h 31"/>
                  <a:gd name="T88" fmla="*/ 814 w 928"/>
                  <a:gd name="T89" fmla="*/ 21 h 31"/>
                  <a:gd name="T90" fmla="*/ 835 w 928"/>
                  <a:gd name="T91" fmla="*/ 21 h 31"/>
                  <a:gd name="T92" fmla="*/ 851 w 928"/>
                  <a:gd name="T93" fmla="*/ 16 h 31"/>
                  <a:gd name="T94" fmla="*/ 871 w 928"/>
                  <a:gd name="T95" fmla="*/ 16 h 31"/>
                  <a:gd name="T96" fmla="*/ 887 w 928"/>
                  <a:gd name="T97" fmla="*/ 16 h 31"/>
                  <a:gd name="T98" fmla="*/ 908 w 928"/>
                  <a:gd name="T99" fmla="*/ 11 h 31"/>
                  <a:gd name="T100" fmla="*/ 928 w 928"/>
                  <a:gd name="T10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31">
                    <a:moveTo>
                      <a:pt x="0" y="16"/>
                    </a:moveTo>
                    <a:lnTo>
                      <a:pt x="21" y="11"/>
                    </a:lnTo>
                    <a:lnTo>
                      <a:pt x="37" y="6"/>
                    </a:lnTo>
                    <a:lnTo>
                      <a:pt x="57" y="6"/>
                    </a:lnTo>
                    <a:lnTo>
                      <a:pt x="73" y="0"/>
                    </a:lnTo>
                    <a:lnTo>
                      <a:pt x="94" y="0"/>
                    </a:lnTo>
                    <a:lnTo>
                      <a:pt x="109" y="6"/>
                    </a:lnTo>
                    <a:lnTo>
                      <a:pt x="130" y="0"/>
                    </a:lnTo>
                    <a:lnTo>
                      <a:pt x="151" y="6"/>
                    </a:lnTo>
                    <a:lnTo>
                      <a:pt x="166" y="6"/>
                    </a:lnTo>
                    <a:lnTo>
                      <a:pt x="187" y="6"/>
                    </a:lnTo>
                    <a:lnTo>
                      <a:pt x="203" y="6"/>
                    </a:lnTo>
                    <a:lnTo>
                      <a:pt x="223" y="0"/>
                    </a:lnTo>
                    <a:lnTo>
                      <a:pt x="239" y="0"/>
                    </a:lnTo>
                    <a:lnTo>
                      <a:pt x="260" y="0"/>
                    </a:lnTo>
                    <a:lnTo>
                      <a:pt x="280" y="0"/>
                    </a:lnTo>
                    <a:lnTo>
                      <a:pt x="296" y="6"/>
                    </a:lnTo>
                    <a:lnTo>
                      <a:pt x="317" y="6"/>
                    </a:lnTo>
                    <a:lnTo>
                      <a:pt x="332" y="6"/>
                    </a:lnTo>
                    <a:lnTo>
                      <a:pt x="353" y="11"/>
                    </a:lnTo>
                    <a:lnTo>
                      <a:pt x="368" y="16"/>
                    </a:lnTo>
                    <a:lnTo>
                      <a:pt x="389" y="21"/>
                    </a:lnTo>
                    <a:lnTo>
                      <a:pt x="410" y="21"/>
                    </a:lnTo>
                    <a:lnTo>
                      <a:pt x="425" y="21"/>
                    </a:lnTo>
                    <a:lnTo>
                      <a:pt x="446" y="21"/>
                    </a:lnTo>
                    <a:lnTo>
                      <a:pt x="462" y="21"/>
                    </a:lnTo>
                    <a:lnTo>
                      <a:pt x="483" y="26"/>
                    </a:lnTo>
                    <a:lnTo>
                      <a:pt x="498" y="31"/>
                    </a:lnTo>
                    <a:lnTo>
                      <a:pt x="519" y="31"/>
                    </a:lnTo>
                    <a:lnTo>
                      <a:pt x="540" y="26"/>
                    </a:lnTo>
                    <a:lnTo>
                      <a:pt x="555" y="26"/>
                    </a:lnTo>
                    <a:lnTo>
                      <a:pt x="576" y="26"/>
                    </a:lnTo>
                    <a:lnTo>
                      <a:pt x="591" y="26"/>
                    </a:lnTo>
                    <a:lnTo>
                      <a:pt x="612" y="26"/>
                    </a:lnTo>
                    <a:lnTo>
                      <a:pt x="628" y="26"/>
                    </a:lnTo>
                    <a:lnTo>
                      <a:pt x="648" y="21"/>
                    </a:lnTo>
                    <a:lnTo>
                      <a:pt x="669" y="21"/>
                    </a:lnTo>
                    <a:lnTo>
                      <a:pt x="685" y="21"/>
                    </a:lnTo>
                    <a:lnTo>
                      <a:pt x="705" y="21"/>
                    </a:lnTo>
                    <a:lnTo>
                      <a:pt x="721" y="21"/>
                    </a:lnTo>
                    <a:lnTo>
                      <a:pt x="742" y="21"/>
                    </a:lnTo>
                    <a:lnTo>
                      <a:pt x="757" y="21"/>
                    </a:lnTo>
                    <a:lnTo>
                      <a:pt x="778" y="21"/>
                    </a:lnTo>
                    <a:lnTo>
                      <a:pt x="799" y="16"/>
                    </a:lnTo>
                    <a:lnTo>
                      <a:pt x="814" y="21"/>
                    </a:lnTo>
                    <a:lnTo>
                      <a:pt x="835" y="21"/>
                    </a:lnTo>
                    <a:lnTo>
                      <a:pt x="851" y="16"/>
                    </a:lnTo>
                    <a:lnTo>
                      <a:pt x="871" y="16"/>
                    </a:lnTo>
                    <a:lnTo>
                      <a:pt x="887" y="16"/>
                    </a:lnTo>
                    <a:lnTo>
                      <a:pt x="908" y="11"/>
                    </a:lnTo>
                    <a:lnTo>
                      <a:pt x="928" y="11"/>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2" name="Freeform 404"/>
              <p:cNvSpPr>
                <a:spLocks/>
              </p:cNvSpPr>
              <p:nvPr/>
            </p:nvSpPr>
            <p:spPr bwMode="auto">
              <a:xfrm flipH="1">
                <a:off x="3043" y="2449"/>
                <a:ext cx="220" cy="14"/>
              </a:xfrm>
              <a:custGeom>
                <a:avLst/>
                <a:gdLst>
                  <a:gd name="T0" fmla="*/ 0 w 928"/>
                  <a:gd name="T1" fmla="*/ 6 h 42"/>
                  <a:gd name="T2" fmla="*/ 21 w 928"/>
                  <a:gd name="T3" fmla="*/ 6 h 42"/>
                  <a:gd name="T4" fmla="*/ 37 w 928"/>
                  <a:gd name="T5" fmla="*/ 6 h 42"/>
                  <a:gd name="T6" fmla="*/ 57 w 928"/>
                  <a:gd name="T7" fmla="*/ 11 h 42"/>
                  <a:gd name="T8" fmla="*/ 73 w 928"/>
                  <a:gd name="T9" fmla="*/ 16 h 42"/>
                  <a:gd name="T10" fmla="*/ 94 w 928"/>
                  <a:gd name="T11" fmla="*/ 16 h 42"/>
                  <a:gd name="T12" fmla="*/ 109 w 928"/>
                  <a:gd name="T13" fmla="*/ 11 h 42"/>
                  <a:gd name="T14" fmla="*/ 130 w 928"/>
                  <a:gd name="T15" fmla="*/ 6 h 42"/>
                  <a:gd name="T16" fmla="*/ 151 w 928"/>
                  <a:gd name="T17" fmla="*/ 0 h 42"/>
                  <a:gd name="T18" fmla="*/ 166 w 928"/>
                  <a:gd name="T19" fmla="*/ 0 h 42"/>
                  <a:gd name="T20" fmla="*/ 187 w 928"/>
                  <a:gd name="T21" fmla="*/ 6 h 42"/>
                  <a:gd name="T22" fmla="*/ 203 w 928"/>
                  <a:gd name="T23" fmla="*/ 11 h 42"/>
                  <a:gd name="T24" fmla="*/ 223 w 928"/>
                  <a:gd name="T25" fmla="*/ 11 h 42"/>
                  <a:gd name="T26" fmla="*/ 239 w 928"/>
                  <a:gd name="T27" fmla="*/ 11 h 42"/>
                  <a:gd name="T28" fmla="*/ 260 w 928"/>
                  <a:gd name="T29" fmla="*/ 16 h 42"/>
                  <a:gd name="T30" fmla="*/ 280 w 928"/>
                  <a:gd name="T31" fmla="*/ 21 h 42"/>
                  <a:gd name="T32" fmla="*/ 296 w 928"/>
                  <a:gd name="T33" fmla="*/ 16 h 42"/>
                  <a:gd name="T34" fmla="*/ 317 w 928"/>
                  <a:gd name="T35" fmla="*/ 11 h 42"/>
                  <a:gd name="T36" fmla="*/ 332 w 928"/>
                  <a:gd name="T37" fmla="*/ 16 h 42"/>
                  <a:gd name="T38" fmla="*/ 353 w 928"/>
                  <a:gd name="T39" fmla="*/ 21 h 42"/>
                  <a:gd name="T40" fmla="*/ 368 w 928"/>
                  <a:gd name="T41" fmla="*/ 32 h 42"/>
                  <a:gd name="T42" fmla="*/ 389 w 928"/>
                  <a:gd name="T43" fmla="*/ 37 h 42"/>
                  <a:gd name="T44" fmla="*/ 410 w 928"/>
                  <a:gd name="T45" fmla="*/ 32 h 42"/>
                  <a:gd name="T46" fmla="*/ 425 w 928"/>
                  <a:gd name="T47" fmla="*/ 32 h 42"/>
                  <a:gd name="T48" fmla="*/ 446 w 928"/>
                  <a:gd name="T49" fmla="*/ 37 h 42"/>
                  <a:gd name="T50" fmla="*/ 462 w 928"/>
                  <a:gd name="T51" fmla="*/ 37 h 42"/>
                  <a:gd name="T52" fmla="*/ 483 w 928"/>
                  <a:gd name="T53" fmla="*/ 37 h 42"/>
                  <a:gd name="T54" fmla="*/ 498 w 928"/>
                  <a:gd name="T55" fmla="*/ 42 h 42"/>
                  <a:gd name="T56" fmla="*/ 519 w 928"/>
                  <a:gd name="T57" fmla="*/ 42 h 42"/>
                  <a:gd name="T58" fmla="*/ 540 w 928"/>
                  <a:gd name="T59" fmla="*/ 37 h 42"/>
                  <a:gd name="T60" fmla="*/ 555 w 928"/>
                  <a:gd name="T61" fmla="*/ 32 h 42"/>
                  <a:gd name="T62" fmla="*/ 576 w 928"/>
                  <a:gd name="T63" fmla="*/ 26 h 42"/>
                  <a:gd name="T64" fmla="*/ 591 w 928"/>
                  <a:gd name="T65" fmla="*/ 26 h 42"/>
                  <a:gd name="T66" fmla="*/ 612 w 928"/>
                  <a:gd name="T67" fmla="*/ 26 h 42"/>
                  <a:gd name="T68" fmla="*/ 628 w 928"/>
                  <a:gd name="T69" fmla="*/ 21 h 42"/>
                  <a:gd name="T70" fmla="*/ 648 w 928"/>
                  <a:gd name="T71" fmla="*/ 26 h 42"/>
                  <a:gd name="T72" fmla="*/ 669 w 928"/>
                  <a:gd name="T73" fmla="*/ 26 h 42"/>
                  <a:gd name="T74" fmla="*/ 685 w 928"/>
                  <a:gd name="T75" fmla="*/ 26 h 42"/>
                  <a:gd name="T76" fmla="*/ 705 w 928"/>
                  <a:gd name="T77" fmla="*/ 21 h 42"/>
                  <a:gd name="T78" fmla="*/ 721 w 928"/>
                  <a:gd name="T79" fmla="*/ 21 h 42"/>
                  <a:gd name="T80" fmla="*/ 742 w 928"/>
                  <a:gd name="T81" fmla="*/ 16 h 42"/>
                  <a:gd name="T82" fmla="*/ 757 w 928"/>
                  <a:gd name="T83" fmla="*/ 21 h 42"/>
                  <a:gd name="T84" fmla="*/ 778 w 928"/>
                  <a:gd name="T85" fmla="*/ 21 h 42"/>
                  <a:gd name="T86" fmla="*/ 799 w 928"/>
                  <a:gd name="T87" fmla="*/ 21 h 42"/>
                  <a:gd name="T88" fmla="*/ 814 w 928"/>
                  <a:gd name="T89" fmla="*/ 21 h 42"/>
                  <a:gd name="T90" fmla="*/ 835 w 928"/>
                  <a:gd name="T91" fmla="*/ 21 h 42"/>
                  <a:gd name="T92" fmla="*/ 851 w 928"/>
                  <a:gd name="T93" fmla="*/ 21 h 42"/>
                  <a:gd name="T94" fmla="*/ 871 w 928"/>
                  <a:gd name="T95" fmla="*/ 16 h 42"/>
                  <a:gd name="T96" fmla="*/ 887 w 928"/>
                  <a:gd name="T97" fmla="*/ 16 h 42"/>
                  <a:gd name="T98" fmla="*/ 908 w 928"/>
                  <a:gd name="T99" fmla="*/ 16 h 42"/>
                  <a:gd name="T100" fmla="*/ 928 w 928"/>
                  <a:gd name="T101"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2">
                    <a:moveTo>
                      <a:pt x="0" y="6"/>
                    </a:moveTo>
                    <a:lnTo>
                      <a:pt x="21" y="6"/>
                    </a:lnTo>
                    <a:lnTo>
                      <a:pt x="37" y="6"/>
                    </a:lnTo>
                    <a:lnTo>
                      <a:pt x="57" y="11"/>
                    </a:lnTo>
                    <a:lnTo>
                      <a:pt x="73" y="16"/>
                    </a:lnTo>
                    <a:lnTo>
                      <a:pt x="94" y="16"/>
                    </a:lnTo>
                    <a:lnTo>
                      <a:pt x="109" y="11"/>
                    </a:lnTo>
                    <a:lnTo>
                      <a:pt x="130" y="6"/>
                    </a:lnTo>
                    <a:lnTo>
                      <a:pt x="151" y="0"/>
                    </a:lnTo>
                    <a:lnTo>
                      <a:pt x="166" y="0"/>
                    </a:lnTo>
                    <a:lnTo>
                      <a:pt x="187" y="6"/>
                    </a:lnTo>
                    <a:lnTo>
                      <a:pt x="203" y="11"/>
                    </a:lnTo>
                    <a:lnTo>
                      <a:pt x="223" y="11"/>
                    </a:lnTo>
                    <a:lnTo>
                      <a:pt x="239" y="11"/>
                    </a:lnTo>
                    <a:lnTo>
                      <a:pt x="260" y="16"/>
                    </a:lnTo>
                    <a:lnTo>
                      <a:pt x="280" y="21"/>
                    </a:lnTo>
                    <a:lnTo>
                      <a:pt x="296" y="16"/>
                    </a:lnTo>
                    <a:lnTo>
                      <a:pt x="317" y="11"/>
                    </a:lnTo>
                    <a:lnTo>
                      <a:pt x="332" y="16"/>
                    </a:lnTo>
                    <a:lnTo>
                      <a:pt x="353" y="21"/>
                    </a:lnTo>
                    <a:lnTo>
                      <a:pt x="368" y="32"/>
                    </a:lnTo>
                    <a:lnTo>
                      <a:pt x="389" y="37"/>
                    </a:lnTo>
                    <a:lnTo>
                      <a:pt x="410" y="32"/>
                    </a:lnTo>
                    <a:lnTo>
                      <a:pt x="425" y="32"/>
                    </a:lnTo>
                    <a:lnTo>
                      <a:pt x="446" y="37"/>
                    </a:lnTo>
                    <a:lnTo>
                      <a:pt x="462" y="37"/>
                    </a:lnTo>
                    <a:lnTo>
                      <a:pt x="483" y="37"/>
                    </a:lnTo>
                    <a:lnTo>
                      <a:pt x="498" y="42"/>
                    </a:lnTo>
                    <a:lnTo>
                      <a:pt x="519" y="42"/>
                    </a:lnTo>
                    <a:lnTo>
                      <a:pt x="540" y="37"/>
                    </a:lnTo>
                    <a:lnTo>
                      <a:pt x="555" y="32"/>
                    </a:lnTo>
                    <a:lnTo>
                      <a:pt x="576" y="26"/>
                    </a:lnTo>
                    <a:lnTo>
                      <a:pt x="591" y="26"/>
                    </a:lnTo>
                    <a:lnTo>
                      <a:pt x="612" y="26"/>
                    </a:lnTo>
                    <a:lnTo>
                      <a:pt x="628" y="21"/>
                    </a:lnTo>
                    <a:lnTo>
                      <a:pt x="648" y="26"/>
                    </a:lnTo>
                    <a:lnTo>
                      <a:pt x="669" y="26"/>
                    </a:lnTo>
                    <a:lnTo>
                      <a:pt x="685" y="26"/>
                    </a:lnTo>
                    <a:lnTo>
                      <a:pt x="705" y="21"/>
                    </a:lnTo>
                    <a:lnTo>
                      <a:pt x="721" y="21"/>
                    </a:lnTo>
                    <a:lnTo>
                      <a:pt x="742" y="16"/>
                    </a:lnTo>
                    <a:lnTo>
                      <a:pt x="757" y="21"/>
                    </a:lnTo>
                    <a:lnTo>
                      <a:pt x="778" y="21"/>
                    </a:lnTo>
                    <a:lnTo>
                      <a:pt x="799" y="21"/>
                    </a:lnTo>
                    <a:lnTo>
                      <a:pt x="814" y="21"/>
                    </a:lnTo>
                    <a:lnTo>
                      <a:pt x="835" y="21"/>
                    </a:lnTo>
                    <a:lnTo>
                      <a:pt x="851" y="21"/>
                    </a:lnTo>
                    <a:lnTo>
                      <a:pt x="871" y="16"/>
                    </a:lnTo>
                    <a:lnTo>
                      <a:pt x="887" y="16"/>
                    </a:lnTo>
                    <a:lnTo>
                      <a:pt x="908" y="16"/>
                    </a:lnTo>
                    <a:lnTo>
                      <a:pt x="928"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3" name="Freeform 405"/>
              <p:cNvSpPr>
                <a:spLocks/>
              </p:cNvSpPr>
              <p:nvPr/>
            </p:nvSpPr>
            <p:spPr bwMode="auto">
              <a:xfrm flipH="1">
                <a:off x="3043" y="2449"/>
                <a:ext cx="220" cy="14"/>
              </a:xfrm>
              <a:custGeom>
                <a:avLst/>
                <a:gdLst>
                  <a:gd name="T0" fmla="*/ 0 w 928"/>
                  <a:gd name="T1" fmla="*/ 6 h 42"/>
                  <a:gd name="T2" fmla="*/ 21 w 928"/>
                  <a:gd name="T3" fmla="*/ 6 h 42"/>
                  <a:gd name="T4" fmla="*/ 37 w 928"/>
                  <a:gd name="T5" fmla="*/ 6 h 42"/>
                  <a:gd name="T6" fmla="*/ 57 w 928"/>
                  <a:gd name="T7" fmla="*/ 11 h 42"/>
                  <a:gd name="T8" fmla="*/ 73 w 928"/>
                  <a:gd name="T9" fmla="*/ 16 h 42"/>
                  <a:gd name="T10" fmla="*/ 94 w 928"/>
                  <a:gd name="T11" fmla="*/ 16 h 42"/>
                  <a:gd name="T12" fmla="*/ 109 w 928"/>
                  <a:gd name="T13" fmla="*/ 11 h 42"/>
                  <a:gd name="T14" fmla="*/ 130 w 928"/>
                  <a:gd name="T15" fmla="*/ 6 h 42"/>
                  <a:gd name="T16" fmla="*/ 151 w 928"/>
                  <a:gd name="T17" fmla="*/ 0 h 42"/>
                  <a:gd name="T18" fmla="*/ 166 w 928"/>
                  <a:gd name="T19" fmla="*/ 0 h 42"/>
                  <a:gd name="T20" fmla="*/ 187 w 928"/>
                  <a:gd name="T21" fmla="*/ 6 h 42"/>
                  <a:gd name="T22" fmla="*/ 203 w 928"/>
                  <a:gd name="T23" fmla="*/ 11 h 42"/>
                  <a:gd name="T24" fmla="*/ 223 w 928"/>
                  <a:gd name="T25" fmla="*/ 11 h 42"/>
                  <a:gd name="T26" fmla="*/ 239 w 928"/>
                  <a:gd name="T27" fmla="*/ 11 h 42"/>
                  <a:gd name="T28" fmla="*/ 260 w 928"/>
                  <a:gd name="T29" fmla="*/ 16 h 42"/>
                  <a:gd name="T30" fmla="*/ 280 w 928"/>
                  <a:gd name="T31" fmla="*/ 21 h 42"/>
                  <a:gd name="T32" fmla="*/ 296 w 928"/>
                  <a:gd name="T33" fmla="*/ 16 h 42"/>
                  <a:gd name="T34" fmla="*/ 317 w 928"/>
                  <a:gd name="T35" fmla="*/ 11 h 42"/>
                  <a:gd name="T36" fmla="*/ 332 w 928"/>
                  <a:gd name="T37" fmla="*/ 16 h 42"/>
                  <a:gd name="T38" fmla="*/ 353 w 928"/>
                  <a:gd name="T39" fmla="*/ 21 h 42"/>
                  <a:gd name="T40" fmla="*/ 368 w 928"/>
                  <a:gd name="T41" fmla="*/ 32 h 42"/>
                  <a:gd name="T42" fmla="*/ 389 w 928"/>
                  <a:gd name="T43" fmla="*/ 37 h 42"/>
                  <a:gd name="T44" fmla="*/ 410 w 928"/>
                  <a:gd name="T45" fmla="*/ 32 h 42"/>
                  <a:gd name="T46" fmla="*/ 425 w 928"/>
                  <a:gd name="T47" fmla="*/ 32 h 42"/>
                  <a:gd name="T48" fmla="*/ 446 w 928"/>
                  <a:gd name="T49" fmla="*/ 37 h 42"/>
                  <a:gd name="T50" fmla="*/ 462 w 928"/>
                  <a:gd name="T51" fmla="*/ 37 h 42"/>
                  <a:gd name="T52" fmla="*/ 483 w 928"/>
                  <a:gd name="T53" fmla="*/ 37 h 42"/>
                  <a:gd name="T54" fmla="*/ 498 w 928"/>
                  <a:gd name="T55" fmla="*/ 42 h 42"/>
                  <a:gd name="T56" fmla="*/ 519 w 928"/>
                  <a:gd name="T57" fmla="*/ 42 h 42"/>
                  <a:gd name="T58" fmla="*/ 540 w 928"/>
                  <a:gd name="T59" fmla="*/ 37 h 42"/>
                  <a:gd name="T60" fmla="*/ 555 w 928"/>
                  <a:gd name="T61" fmla="*/ 32 h 42"/>
                  <a:gd name="T62" fmla="*/ 576 w 928"/>
                  <a:gd name="T63" fmla="*/ 26 h 42"/>
                  <a:gd name="T64" fmla="*/ 591 w 928"/>
                  <a:gd name="T65" fmla="*/ 26 h 42"/>
                  <a:gd name="T66" fmla="*/ 612 w 928"/>
                  <a:gd name="T67" fmla="*/ 26 h 42"/>
                  <a:gd name="T68" fmla="*/ 628 w 928"/>
                  <a:gd name="T69" fmla="*/ 21 h 42"/>
                  <a:gd name="T70" fmla="*/ 648 w 928"/>
                  <a:gd name="T71" fmla="*/ 26 h 42"/>
                  <a:gd name="T72" fmla="*/ 669 w 928"/>
                  <a:gd name="T73" fmla="*/ 26 h 42"/>
                  <a:gd name="T74" fmla="*/ 685 w 928"/>
                  <a:gd name="T75" fmla="*/ 26 h 42"/>
                  <a:gd name="T76" fmla="*/ 705 w 928"/>
                  <a:gd name="T77" fmla="*/ 21 h 42"/>
                  <a:gd name="T78" fmla="*/ 721 w 928"/>
                  <a:gd name="T79" fmla="*/ 21 h 42"/>
                  <a:gd name="T80" fmla="*/ 742 w 928"/>
                  <a:gd name="T81" fmla="*/ 16 h 42"/>
                  <a:gd name="T82" fmla="*/ 757 w 928"/>
                  <a:gd name="T83" fmla="*/ 21 h 42"/>
                  <a:gd name="T84" fmla="*/ 778 w 928"/>
                  <a:gd name="T85" fmla="*/ 21 h 42"/>
                  <a:gd name="T86" fmla="*/ 799 w 928"/>
                  <a:gd name="T87" fmla="*/ 21 h 42"/>
                  <a:gd name="T88" fmla="*/ 814 w 928"/>
                  <a:gd name="T89" fmla="*/ 21 h 42"/>
                  <a:gd name="T90" fmla="*/ 835 w 928"/>
                  <a:gd name="T91" fmla="*/ 21 h 42"/>
                  <a:gd name="T92" fmla="*/ 851 w 928"/>
                  <a:gd name="T93" fmla="*/ 21 h 42"/>
                  <a:gd name="T94" fmla="*/ 871 w 928"/>
                  <a:gd name="T95" fmla="*/ 16 h 42"/>
                  <a:gd name="T96" fmla="*/ 887 w 928"/>
                  <a:gd name="T97" fmla="*/ 16 h 42"/>
                  <a:gd name="T98" fmla="*/ 908 w 928"/>
                  <a:gd name="T99" fmla="*/ 16 h 42"/>
                  <a:gd name="T100" fmla="*/ 928 w 928"/>
                  <a:gd name="T101"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42">
                    <a:moveTo>
                      <a:pt x="0" y="6"/>
                    </a:moveTo>
                    <a:lnTo>
                      <a:pt x="21" y="6"/>
                    </a:lnTo>
                    <a:lnTo>
                      <a:pt x="37" y="6"/>
                    </a:lnTo>
                    <a:lnTo>
                      <a:pt x="57" y="11"/>
                    </a:lnTo>
                    <a:lnTo>
                      <a:pt x="73" y="16"/>
                    </a:lnTo>
                    <a:lnTo>
                      <a:pt x="94" y="16"/>
                    </a:lnTo>
                    <a:lnTo>
                      <a:pt x="109" y="11"/>
                    </a:lnTo>
                    <a:lnTo>
                      <a:pt x="130" y="6"/>
                    </a:lnTo>
                    <a:lnTo>
                      <a:pt x="151" y="0"/>
                    </a:lnTo>
                    <a:lnTo>
                      <a:pt x="166" y="0"/>
                    </a:lnTo>
                    <a:lnTo>
                      <a:pt x="187" y="6"/>
                    </a:lnTo>
                    <a:lnTo>
                      <a:pt x="203" y="11"/>
                    </a:lnTo>
                    <a:lnTo>
                      <a:pt x="223" y="11"/>
                    </a:lnTo>
                    <a:lnTo>
                      <a:pt x="239" y="11"/>
                    </a:lnTo>
                    <a:lnTo>
                      <a:pt x="260" y="16"/>
                    </a:lnTo>
                    <a:lnTo>
                      <a:pt x="280" y="21"/>
                    </a:lnTo>
                    <a:lnTo>
                      <a:pt x="296" y="16"/>
                    </a:lnTo>
                    <a:lnTo>
                      <a:pt x="317" y="11"/>
                    </a:lnTo>
                    <a:lnTo>
                      <a:pt x="332" y="16"/>
                    </a:lnTo>
                    <a:lnTo>
                      <a:pt x="353" y="21"/>
                    </a:lnTo>
                    <a:lnTo>
                      <a:pt x="368" y="32"/>
                    </a:lnTo>
                    <a:lnTo>
                      <a:pt x="389" y="37"/>
                    </a:lnTo>
                    <a:lnTo>
                      <a:pt x="410" y="32"/>
                    </a:lnTo>
                    <a:lnTo>
                      <a:pt x="425" y="32"/>
                    </a:lnTo>
                    <a:lnTo>
                      <a:pt x="446" y="37"/>
                    </a:lnTo>
                    <a:lnTo>
                      <a:pt x="462" y="37"/>
                    </a:lnTo>
                    <a:lnTo>
                      <a:pt x="483" y="37"/>
                    </a:lnTo>
                    <a:lnTo>
                      <a:pt x="498" y="42"/>
                    </a:lnTo>
                    <a:lnTo>
                      <a:pt x="519" y="42"/>
                    </a:lnTo>
                    <a:lnTo>
                      <a:pt x="540" y="37"/>
                    </a:lnTo>
                    <a:lnTo>
                      <a:pt x="555" y="32"/>
                    </a:lnTo>
                    <a:lnTo>
                      <a:pt x="576" y="26"/>
                    </a:lnTo>
                    <a:lnTo>
                      <a:pt x="591" y="26"/>
                    </a:lnTo>
                    <a:lnTo>
                      <a:pt x="612" y="26"/>
                    </a:lnTo>
                    <a:lnTo>
                      <a:pt x="628" y="21"/>
                    </a:lnTo>
                    <a:lnTo>
                      <a:pt x="648" y="26"/>
                    </a:lnTo>
                    <a:lnTo>
                      <a:pt x="669" y="26"/>
                    </a:lnTo>
                    <a:lnTo>
                      <a:pt x="685" y="26"/>
                    </a:lnTo>
                    <a:lnTo>
                      <a:pt x="705" y="21"/>
                    </a:lnTo>
                    <a:lnTo>
                      <a:pt x="721" y="21"/>
                    </a:lnTo>
                    <a:lnTo>
                      <a:pt x="742" y="16"/>
                    </a:lnTo>
                    <a:lnTo>
                      <a:pt x="757" y="21"/>
                    </a:lnTo>
                    <a:lnTo>
                      <a:pt x="778" y="21"/>
                    </a:lnTo>
                    <a:lnTo>
                      <a:pt x="799" y="21"/>
                    </a:lnTo>
                    <a:lnTo>
                      <a:pt x="814" y="21"/>
                    </a:lnTo>
                    <a:lnTo>
                      <a:pt x="835" y="21"/>
                    </a:lnTo>
                    <a:lnTo>
                      <a:pt x="851" y="21"/>
                    </a:lnTo>
                    <a:lnTo>
                      <a:pt x="871" y="16"/>
                    </a:lnTo>
                    <a:lnTo>
                      <a:pt x="887" y="16"/>
                    </a:lnTo>
                    <a:lnTo>
                      <a:pt x="908" y="16"/>
                    </a:lnTo>
                    <a:lnTo>
                      <a:pt x="928" y="16"/>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4" name="Freeform 406"/>
              <p:cNvSpPr>
                <a:spLocks/>
              </p:cNvSpPr>
              <p:nvPr/>
            </p:nvSpPr>
            <p:spPr bwMode="auto">
              <a:xfrm flipH="1">
                <a:off x="3043" y="2359"/>
                <a:ext cx="220" cy="9"/>
              </a:xfrm>
              <a:custGeom>
                <a:avLst/>
                <a:gdLst>
                  <a:gd name="T0" fmla="*/ 0 w 928"/>
                  <a:gd name="T1" fmla="*/ 10 h 26"/>
                  <a:gd name="T2" fmla="*/ 21 w 928"/>
                  <a:gd name="T3" fmla="*/ 10 h 26"/>
                  <a:gd name="T4" fmla="*/ 37 w 928"/>
                  <a:gd name="T5" fmla="*/ 10 h 26"/>
                  <a:gd name="T6" fmla="*/ 57 w 928"/>
                  <a:gd name="T7" fmla="*/ 10 h 26"/>
                  <a:gd name="T8" fmla="*/ 73 w 928"/>
                  <a:gd name="T9" fmla="*/ 10 h 26"/>
                  <a:gd name="T10" fmla="*/ 94 w 928"/>
                  <a:gd name="T11" fmla="*/ 5 h 26"/>
                  <a:gd name="T12" fmla="*/ 109 w 928"/>
                  <a:gd name="T13" fmla="*/ 5 h 26"/>
                  <a:gd name="T14" fmla="*/ 130 w 928"/>
                  <a:gd name="T15" fmla="*/ 5 h 26"/>
                  <a:gd name="T16" fmla="*/ 151 w 928"/>
                  <a:gd name="T17" fmla="*/ 5 h 26"/>
                  <a:gd name="T18" fmla="*/ 166 w 928"/>
                  <a:gd name="T19" fmla="*/ 0 h 26"/>
                  <a:gd name="T20" fmla="*/ 187 w 928"/>
                  <a:gd name="T21" fmla="*/ 5 h 26"/>
                  <a:gd name="T22" fmla="*/ 203 w 928"/>
                  <a:gd name="T23" fmla="*/ 5 h 26"/>
                  <a:gd name="T24" fmla="*/ 223 w 928"/>
                  <a:gd name="T25" fmla="*/ 5 h 26"/>
                  <a:gd name="T26" fmla="*/ 239 w 928"/>
                  <a:gd name="T27" fmla="*/ 5 h 26"/>
                  <a:gd name="T28" fmla="*/ 260 w 928"/>
                  <a:gd name="T29" fmla="*/ 10 h 26"/>
                  <a:gd name="T30" fmla="*/ 280 w 928"/>
                  <a:gd name="T31" fmla="*/ 10 h 26"/>
                  <a:gd name="T32" fmla="*/ 296 w 928"/>
                  <a:gd name="T33" fmla="*/ 16 h 26"/>
                  <a:gd name="T34" fmla="*/ 317 w 928"/>
                  <a:gd name="T35" fmla="*/ 16 h 26"/>
                  <a:gd name="T36" fmla="*/ 332 w 928"/>
                  <a:gd name="T37" fmla="*/ 21 h 26"/>
                  <a:gd name="T38" fmla="*/ 353 w 928"/>
                  <a:gd name="T39" fmla="*/ 21 h 26"/>
                  <a:gd name="T40" fmla="*/ 368 w 928"/>
                  <a:gd name="T41" fmla="*/ 21 h 26"/>
                  <a:gd name="T42" fmla="*/ 389 w 928"/>
                  <a:gd name="T43" fmla="*/ 21 h 26"/>
                  <a:gd name="T44" fmla="*/ 410 w 928"/>
                  <a:gd name="T45" fmla="*/ 21 h 26"/>
                  <a:gd name="T46" fmla="*/ 425 w 928"/>
                  <a:gd name="T47" fmla="*/ 21 h 26"/>
                  <a:gd name="T48" fmla="*/ 446 w 928"/>
                  <a:gd name="T49" fmla="*/ 26 h 26"/>
                  <a:gd name="T50" fmla="*/ 462 w 928"/>
                  <a:gd name="T51" fmla="*/ 26 h 26"/>
                  <a:gd name="T52" fmla="*/ 483 w 928"/>
                  <a:gd name="T53" fmla="*/ 26 h 26"/>
                  <a:gd name="T54" fmla="*/ 498 w 928"/>
                  <a:gd name="T55" fmla="*/ 26 h 26"/>
                  <a:gd name="T56" fmla="*/ 519 w 928"/>
                  <a:gd name="T57" fmla="*/ 26 h 26"/>
                  <a:gd name="T58" fmla="*/ 540 w 928"/>
                  <a:gd name="T59" fmla="*/ 26 h 26"/>
                  <a:gd name="T60" fmla="*/ 555 w 928"/>
                  <a:gd name="T61" fmla="*/ 21 h 26"/>
                  <a:gd name="T62" fmla="*/ 576 w 928"/>
                  <a:gd name="T63" fmla="*/ 16 h 26"/>
                  <a:gd name="T64" fmla="*/ 591 w 928"/>
                  <a:gd name="T65" fmla="*/ 21 h 26"/>
                  <a:gd name="T66" fmla="*/ 612 w 928"/>
                  <a:gd name="T67" fmla="*/ 16 h 26"/>
                  <a:gd name="T68" fmla="*/ 628 w 928"/>
                  <a:gd name="T69" fmla="*/ 21 h 26"/>
                  <a:gd name="T70" fmla="*/ 648 w 928"/>
                  <a:gd name="T71" fmla="*/ 21 h 26"/>
                  <a:gd name="T72" fmla="*/ 669 w 928"/>
                  <a:gd name="T73" fmla="*/ 21 h 26"/>
                  <a:gd name="T74" fmla="*/ 685 w 928"/>
                  <a:gd name="T75" fmla="*/ 21 h 26"/>
                  <a:gd name="T76" fmla="*/ 705 w 928"/>
                  <a:gd name="T77" fmla="*/ 21 h 26"/>
                  <a:gd name="T78" fmla="*/ 721 w 928"/>
                  <a:gd name="T79" fmla="*/ 16 h 26"/>
                  <a:gd name="T80" fmla="*/ 742 w 928"/>
                  <a:gd name="T81" fmla="*/ 21 h 26"/>
                  <a:gd name="T82" fmla="*/ 757 w 928"/>
                  <a:gd name="T83" fmla="*/ 16 h 26"/>
                  <a:gd name="T84" fmla="*/ 778 w 928"/>
                  <a:gd name="T85" fmla="*/ 16 h 26"/>
                  <a:gd name="T86" fmla="*/ 799 w 928"/>
                  <a:gd name="T87" fmla="*/ 16 h 26"/>
                  <a:gd name="T88" fmla="*/ 814 w 928"/>
                  <a:gd name="T89" fmla="*/ 16 h 26"/>
                  <a:gd name="T90" fmla="*/ 835 w 928"/>
                  <a:gd name="T91" fmla="*/ 16 h 26"/>
                  <a:gd name="T92" fmla="*/ 851 w 928"/>
                  <a:gd name="T93" fmla="*/ 16 h 26"/>
                  <a:gd name="T94" fmla="*/ 871 w 928"/>
                  <a:gd name="T95" fmla="*/ 16 h 26"/>
                  <a:gd name="T96" fmla="*/ 887 w 928"/>
                  <a:gd name="T97" fmla="*/ 16 h 26"/>
                  <a:gd name="T98" fmla="*/ 908 w 928"/>
                  <a:gd name="T99" fmla="*/ 10 h 26"/>
                  <a:gd name="T100" fmla="*/ 928 w 928"/>
                  <a:gd name="T101"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6">
                    <a:moveTo>
                      <a:pt x="0" y="10"/>
                    </a:moveTo>
                    <a:lnTo>
                      <a:pt x="21" y="10"/>
                    </a:lnTo>
                    <a:lnTo>
                      <a:pt x="37" y="10"/>
                    </a:lnTo>
                    <a:lnTo>
                      <a:pt x="57" y="10"/>
                    </a:lnTo>
                    <a:lnTo>
                      <a:pt x="73" y="10"/>
                    </a:lnTo>
                    <a:lnTo>
                      <a:pt x="94" y="5"/>
                    </a:lnTo>
                    <a:lnTo>
                      <a:pt x="109" y="5"/>
                    </a:lnTo>
                    <a:lnTo>
                      <a:pt x="130" y="5"/>
                    </a:lnTo>
                    <a:lnTo>
                      <a:pt x="151" y="5"/>
                    </a:lnTo>
                    <a:lnTo>
                      <a:pt x="166" y="0"/>
                    </a:lnTo>
                    <a:lnTo>
                      <a:pt x="187" y="5"/>
                    </a:lnTo>
                    <a:lnTo>
                      <a:pt x="203" y="5"/>
                    </a:lnTo>
                    <a:lnTo>
                      <a:pt x="223" y="5"/>
                    </a:lnTo>
                    <a:lnTo>
                      <a:pt x="239" y="5"/>
                    </a:lnTo>
                    <a:lnTo>
                      <a:pt x="260" y="10"/>
                    </a:lnTo>
                    <a:lnTo>
                      <a:pt x="280" y="10"/>
                    </a:lnTo>
                    <a:lnTo>
                      <a:pt x="296" y="16"/>
                    </a:lnTo>
                    <a:lnTo>
                      <a:pt x="317" y="16"/>
                    </a:lnTo>
                    <a:lnTo>
                      <a:pt x="332" y="21"/>
                    </a:lnTo>
                    <a:lnTo>
                      <a:pt x="353" y="21"/>
                    </a:lnTo>
                    <a:lnTo>
                      <a:pt x="368" y="21"/>
                    </a:lnTo>
                    <a:lnTo>
                      <a:pt x="389" y="21"/>
                    </a:lnTo>
                    <a:lnTo>
                      <a:pt x="410" y="21"/>
                    </a:lnTo>
                    <a:lnTo>
                      <a:pt x="425" y="21"/>
                    </a:lnTo>
                    <a:lnTo>
                      <a:pt x="446" y="26"/>
                    </a:lnTo>
                    <a:lnTo>
                      <a:pt x="462" y="26"/>
                    </a:lnTo>
                    <a:lnTo>
                      <a:pt x="483" y="26"/>
                    </a:lnTo>
                    <a:lnTo>
                      <a:pt x="498" y="26"/>
                    </a:lnTo>
                    <a:lnTo>
                      <a:pt x="519" y="26"/>
                    </a:lnTo>
                    <a:lnTo>
                      <a:pt x="540" y="26"/>
                    </a:lnTo>
                    <a:lnTo>
                      <a:pt x="555" y="21"/>
                    </a:lnTo>
                    <a:lnTo>
                      <a:pt x="576" y="16"/>
                    </a:lnTo>
                    <a:lnTo>
                      <a:pt x="591" y="21"/>
                    </a:lnTo>
                    <a:lnTo>
                      <a:pt x="612" y="16"/>
                    </a:lnTo>
                    <a:lnTo>
                      <a:pt x="628" y="21"/>
                    </a:lnTo>
                    <a:lnTo>
                      <a:pt x="648" y="21"/>
                    </a:lnTo>
                    <a:lnTo>
                      <a:pt x="669" y="21"/>
                    </a:lnTo>
                    <a:lnTo>
                      <a:pt x="685" y="21"/>
                    </a:lnTo>
                    <a:lnTo>
                      <a:pt x="705" y="21"/>
                    </a:lnTo>
                    <a:lnTo>
                      <a:pt x="721" y="16"/>
                    </a:lnTo>
                    <a:lnTo>
                      <a:pt x="742" y="21"/>
                    </a:lnTo>
                    <a:lnTo>
                      <a:pt x="757" y="16"/>
                    </a:lnTo>
                    <a:lnTo>
                      <a:pt x="778" y="16"/>
                    </a:lnTo>
                    <a:lnTo>
                      <a:pt x="799" y="16"/>
                    </a:lnTo>
                    <a:lnTo>
                      <a:pt x="814" y="16"/>
                    </a:lnTo>
                    <a:lnTo>
                      <a:pt x="835" y="16"/>
                    </a:lnTo>
                    <a:lnTo>
                      <a:pt x="851" y="16"/>
                    </a:lnTo>
                    <a:lnTo>
                      <a:pt x="871" y="16"/>
                    </a:lnTo>
                    <a:lnTo>
                      <a:pt x="887" y="16"/>
                    </a:lnTo>
                    <a:lnTo>
                      <a:pt x="908" y="10"/>
                    </a:lnTo>
                    <a:lnTo>
                      <a:pt x="928" y="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015" name="Freeform 407"/>
              <p:cNvSpPr>
                <a:spLocks/>
              </p:cNvSpPr>
              <p:nvPr/>
            </p:nvSpPr>
            <p:spPr bwMode="auto">
              <a:xfrm flipH="1">
                <a:off x="3043" y="2359"/>
                <a:ext cx="220" cy="9"/>
              </a:xfrm>
              <a:custGeom>
                <a:avLst/>
                <a:gdLst>
                  <a:gd name="T0" fmla="*/ 0 w 928"/>
                  <a:gd name="T1" fmla="*/ 10 h 26"/>
                  <a:gd name="T2" fmla="*/ 21 w 928"/>
                  <a:gd name="T3" fmla="*/ 10 h 26"/>
                  <a:gd name="T4" fmla="*/ 37 w 928"/>
                  <a:gd name="T5" fmla="*/ 10 h 26"/>
                  <a:gd name="T6" fmla="*/ 57 w 928"/>
                  <a:gd name="T7" fmla="*/ 10 h 26"/>
                  <a:gd name="T8" fmla="*/ 73 w 928"/>
                  <a:gd name="T9" fmla="*/ 10 h 26"/>
                  <a:gd name="T10" fmla="*/ 94 w 928"/>
                  <a:gd name="T11" fmla="*/ 5 h 26"/>
                  <a:gd name="T12" fmla="*/ 109 w 928"/>
                  <a:gd name="T13" fmla="*/ 5 h 26"/>
                  <a:gd name="T14" fmla="*/ 130 w 928"/>
                  <a:gd name="T15" fmla="*/ 5 h 26"/>
                  <a:gd name="T16" fmla="*/ 151 w 928"/>
                  <a:gd name="T17" fmla="*/ 5 h 26"/>
                  <a:gd name="T18" fmla="*/ 166 w 928"/>
                  <a:gd name="T19" fmla="*/ 0 h 26"/>
                  <a:gd name="T20" fmla="*/ 187 w 928"/>
                  <a:gd name="T21" fmla="*/ 5 h 26"/>
                  <a:gd name="T22" fmla="*/ 203 w 928"/>
                  <a:gd name="T23" fmla="*/ 5 h 26"/>
                  <a:gd name="T24" fmla="*/ 223 w 928"/>
                  <a:gd name="T25" fmla="*/ 5 h 26"/>
                  <a:gd name="T26" fmla="*/ 239 w 928"/>
                  <a:gd name="T27" fmla="*/ 5 h 26"/>
                  <a:gd name="T28" fmla="*/ 260 w 928"/>
                  <a:gd name="T29" fmla="*/ 10 h 26"/>
                  <a:gd name="T30" fmla="*/ 280 w 928"/>
                  <a:gd name="T31" fmla="*/ 10 h 26"/>
                  <a:gd name="T32" fmla="*/ 296 w 928"/>
                  <a:gd name="T33" fmla="*/ 16 h 26"/>
                  <a:gd name="T34" fmla="*/ 317 w 928"/>
                  <a:gd name="T35" fmla="*/ 16 h 26"/>
                  <a:gd name="T36" fmla="*/ 332 w 928"/>
                  <a:gd name="T37" fmla="*/ 21 h 26"/>
                  <a:gd name="T38" fmla="*/ 353 w 928"/>
                  <a:gd name="T39" fmla="*/ 21 h 26"/>
                  <a:gd name="T40" fmla="*/ 368 w 928"/>
                  <a:gd name="T41" fmla="*/ 21 h 26"/>
                  <a:gd name="T42" fmla="*/ 389 w 928"/>
                  <a:gd name="T43" fmla="*/ 21 h 26"/>
                  <a:gd name="T44" fmla="*/ 410 w 928"/>
                  <a:gd name="T45" fmla="*/ 21 h 26"/>
                  <a:gd name="T46" fmla="*/ 425 w 928"/>
                  <a:gd name="T47" fmla="*/ 21 h 26"/>
                  <a:gd name="T48" fmla="*/ 446 w 928"/>
                  <a:gd name="T49" fmla="*/ 26 h 26"/>
                  <a:gd name="T50" fmla="*/ 462 w 928"/>
                  <a:gd name="T51" fmla="*/ 26 h 26"/>
                  <a:gd name="T52" fmla="*/ 483 w 928"/>
                  <a:gd name="T53" fmla="*/ 26 h 26"/>
                  <a:gd name="T54" fmla="*/ 498 w 928"/>
                  <a:gd name="T55" fmla="*/ 26 h 26"/>
                  <a:gd name="T56" fmla="*/ 519 w 928"/>
                  <a:gd name="T57" fmla="*/ 26 h 26"/>
                  <a:gd name="T58" fmla="*/ 540 w 928"/>
                  <a:gd name="T59" fmla="*/ 26 h 26"/>
                  <a:gd name="T60" fmla="*/ 555 w 928"/>
                  <a:gd name="T61" fmla="*/ 21 h 26"/>
                  <a:gd name="T62" fmla="*/ 576 w 928"/>
                  <a:gd name="T63" fmla="*/ 16 h 26"/>
                  <a:gd name="T64" fmla="*/ 591 w 928"/>
                  <a:gd name="T65" fmla="*/ 21 h 26"/>
                  <a:gd name="T66" fmla="*/ 612 w 928"/>
                  <a:gd name="T67" fmla="*/ 16 h 26"/>
                  <a:gd name="T68" fmla="*/ 628 w 928"/>
                  <a:gd name="T69" fmla="*/ 21 h 26"/>
                  <a:gd name="T70" fmla="*/ 648 w 928"/>
                  <a:gd name="T71" fmla="*/ 21 h 26"/>
                  <a:gd name="T72" fmla="*/ 669 w 928"/>
                  <a:gd name="T73" fmla="*/ 21 h 26"/>
                  <a:gd name="T74" fmla="*/ 685 w 928"/>
                  <a:gd name="T75" fmla="*/ 21 h 26"/>
                  <a:gd name="T76" fmla="*/ 705 w 928"/>
                  <a:gd name="T77" fmla="*/ 21 h 26"/>
                  <a:gd name="T78" fmla="*/ 721 w 928"/>
                  <a:gd name="T79" fmla="*/ 16 h 26"/>
                  <a:gd name="T80" fmla="*/ 742 w 928"/>
                  <a:gd name="T81" fmla="*/ 21 h 26"/>
                  <a:gd name="T82" fmla="*/ 757 w 928"/>
                  <a:gd name="T83" fmla="*/ 16 h 26"/>
                  <a:gd name="T84" fmla="*/ 778 w 928"/>
                  <a:gd name="T85" fmla="*/ 16 h 26"/>
                  <a:gd name="T86" fmla="*/ 799 w 928"/>
                  <a:gd name="T87" fmla="*/ 16 h 26"/>
                  <a:gd name="T88" fmla="*/ 814 w 928"/>
                  <a:gd name="T89" fmla="*/ 16 h 26"/>
                  <a:gd name="T90" fmla="*/ 835 w 928"/>
                  <a:gd name="T91" fmla="*/ 16 h 26"/>
                  <a:gd name="T92" fmla="*/ 851 w 928"/>
                  <a:gd name="T93" fmla="*/ 16 h 26"/>
                  <a:gd name="T94" fmla="*/ 871 w 928"/>
                  <a:gd name="T95" fmla="*/ 16 h 26"/>
                  <a:gd name="T96" fmla="*/ 887 w 928"/>
                  <a:gd name="T97" fmla="*/ 16 h 26"/>
                  <a:gd name="T98" fmla="*/ 908 w 928"/>
                  <a:gd name="T99" fmla="*/ 10 h 26"/>
                  <a:gd name="T100" fmla="*/ 928 w 928"/>
                  <a:gd name="T101"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8" h="26">
                    <a:moveTo>
                      <a:pt x="0" y="10"/>
                    </a:moveTo>
                    <a:lnTo>
                      <a:pt x="21" y="10"/>
                    </a:lnTo>
                    <a:lnTo>
                      <a:pt x="37" y="10"/>
                    </a:lnTo>
                    <a:lnTo>
                      <a:pt x="57" y="10"/>
                    </a:lnTo>
                    <a:lnTo>
                      <a:pt x="73" y="10"/>
                    </a:lnTo>
                    <a:lnTo>
                      <a:pt x="94" y="5"/>
                    </a:lnTo>
                    <a:lnTo>
                      <a:pt x="109" y="5"/>
                    </a:lnTo>
                    <a:lnTo>
                      <a:pt x="130" y="5"/>
                    </a:lnTo>
                    <a:lnTo>
                      <a:pt x="151" y="5"/>
                    </a:lnTo>
                    <a:lnTo>
                      <a:pt x="166" y="0"/>
                    </a:lnTo>
                    <a:lnTo>
                      <a:pt x="187" y="5"/>
                    </a:lnTo>
                    <a:lnTo>
                      <a:pt x="203" y="5"/>
                    </a:lnTo>
                    <a:lnTo>
                      <a:pt x="223" y="5"/>
                    </a:lnTo>
                    <a:lnTo>
                      <a:pt x="239" y="5"/>
                    </a:lnTo>
                    <a:lnTo>
                      <a:pt x="260" y="10"/>
                    </a:lnTo>
                    <a:lnTo>
                      <a:pt x="280" y="10"/>
                    </a:lnTo>
                    <a:lnTo>
                      <a:pt x="296" y="16"/>
                    </a:lnTo>
                    <a:lnTo>
                      <a:pt x="317" y="16"/>
                    </a:lnTo>
                    <a:lnTo>
                      <a:pt x="332" y="21"/>
                    </a:lnTo>
                    <a:lnTo>
                      <a:pt x="353" y="21"/>
                    </a:lnTo>
                    <a:lnTo>
                      <a:pt x="368" y="21"/>
                    </a:lnTo>
                    <a:lnTo>
                      <a:pt x="389" y="21"/>
                    </a:lnTo>
                    <a:lnTo>
                      <a:pt x="410" y="21"/>
                    </a:lnTo>
                    <a:lnTo>
                      <a:pt x="425" y="21"/>
                    </a:lnTo>
                    <a:lnTo>
                      <a:pt x="446" y="26"/>
                    </a:lnTo>
                    <a:lnTo>
                      <a:pt x="462" y="26"/>
                    </a:lnTo>
                    <a:lnTo>
                      <a:pt x="483" y="26"/>
                    </a:lnTo>
                    <a:lnTo>
                      <a:pt x="498" y="26"/>
                    </a:lnTo>
                    <a:lnTo>
                      <a:pt x="519" y="26"/>
                    </a:lnTo>
                    <a:lnTo>
                      <a:pt x="540" y="26"/>
                    </a:lnTo>
                    <a:lnTo>
                      <a:pt x="555" y="21"/>
                    </a:lnTo>
                    <a:lnTo>
                      <a:pt x="576" y="16"/>
                    </a:lnTo>
                    <a:lnTo>
                      <a:pt x="591" y="21"/>
                    </a:lnTo>
                    <a:lnTo>
                      <a:pt x="612" y="16"/>
                    </a:lnTo>
                    <a:lnTo>
                      <a:pt x="628" y="21"/>
                    </a:lnTo>
                    <a:lnTo>
                      <a:pt x="648" y="21"/>
                    </a:lnTo>
                    <a:lnTo>
                      <a:pt x="669" y="21"/>
                    </a:lnTo>
                    <a:lnTo>
                      <a:pt x="685" y="21"/>
                    </a:lnTo>
                    <a:lnTo>
                      <a:pt x="705" y="21"/>
                    </a:lnTo>
                    <a:lnTo>
                      <a:pt x="721" y="16"/>
                    </a:lnTo>
                    <a:lnTo>
                      <a:pt x="742" y="21"/>
                    </a:lnTo>
                    <a:lnTo>
                      <a:pt x="757" y="16"/>
                    </a:lnTo>
                    <a:lnTo>
                      <a:pt x="778" y="16"/>
                    </a:lnTo>
                    <a:lnTo>
                      <a:pt x="799" y="16"/>
                    </a:lnTo>
                    <a:lnTo>
                      <a:pt x="814" y="16"/>
                    </a:lnTo>
                    <a:lnTo>
                      <a:pt x="835" y="16"/>
                    </a:lnTo>
                    <a:lnTo>
                      <a:pt x="851" y="16"/>
                    </a:lnTo>
                    <a:lnTo>
                      <a:pt x="871" y="16"/>
                    </a:lnTo>
                    <a:lnTo>
                      <a:pt x="887" y="16"/>
                    </a:lnTo>
                    <a:lnTo>
                      <a:pt x="908" y="10"/>
                    </a:lnTo>
                    <a:lnTo>
                      <a:pt x="928" y="5"/>
                    </a:lnTo>
                  </a:path>
                </a:pathLst>
              </a:custGeom>
              <a:noFill/>
              <a:ln w="19050"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9016" name="Group 408"/>
            <p:cNvGrpSpPr>
              <a:grpSpLocks/>
            </p:cNvGrpSpPr>
            <p:nvPr/>
          </p:nvGrpSpPr>
          <p:grpSpPr bwMode="auto">
            <a:xfrm>
              <a:off x="8191500" y="1789114"/>
              <a:ext cx="1728788" cy="1423987"/>
              <a:chOff x="4494" y="2251"/>
              <a:chExt cx="1196" cy="1043"/>
            </a:xfrm>
          </p:grpSpPr>
          <p:sp>
            <p:nvSpPr>
              <p:cNvPr id="69017" name="Freeform 409"/>
              <p:cNvSpPr>
                <a:spLocks/>
              </p:cNvSpPr>
              <p:nvPr/>
            </p:nvSpPr>
            <p:spPr bwMode="auto">
              <a:xfrm flipH="1">
                <a:off x="5229" y="3279"/>
                <a:ext cx="216" cy="10"/>
              </a:xfrm>
              <a:custGeom>
                <a:avLst/>
                <a:gdLst>
                  <a:gd name="T0" fmla="*/ 0 w 928"/>
                  <a:gd name="T1" fmla="*/ 20 h 31"/>
                  <a:gd name="T2" fmla="*/ 21 w 928"/>
                  <a:gd name="T3" fmla="*/ 20 h 31"/>
                  <a:gd name="T4" fmla="*/ 47 w 928"/>
                  <a:gd name="T5" fmla="*/ 20 h 31"/>
                  <a:gd name="T6" fmla="*/ 67 w 928"/>
                  <a:gd name="T7" fmla="*/ 20 h 31"/>
                  <a:gd name="T8" fmla="*/ 93 w 928"/>
                  <a:gd name="T9" fmla="*/ 20 h 31"/>
                  <a:gd name="T10" fmla="*/ 114 w 928"/>
                  <a:gd name="T11" fmla="*/ 20 h 31"/>
                  <a:gd name="T12" fmla="*/ 140 w 928"/>
                  <a:gd name="T13" fmla="*/ 20 h 31"/>
                  <a:gd name="T14" fmla="*/ 161 w 928"/>
                  <a:gd name="T15" fmla="*/ 20 h 31"/>
                  <a:gd name="T16" fmla="*/ 187 w 928"/>
                  <a:gd name="T17" fmla="*/ 20 h 31"/>
                  <a:gd name="T18" fmla="*/ 207 w 928"/>
                  <a:gd name="T19" fmla="*/ 20 h 31"/>
                  <a:gd name="T20" fmla="*/ 233 w 928"/>
                  <a:gd name="T21" fmla="*/ 20 h 31"/>
                  <a:gd name="T22" fmla="*/ 254 w 928"/>
                  <a:gd name="T23" fmla="*/ 20 h 31"/>
                  <a:gd name="T24" fmla="*/ 280 w 928"/>
                  <a:gd name="T25" fmla="*/ 20 h 31"/>
                  <a:gd name="T26" fmla="*/ 301 w 928"/>
                  <a:gd name="T27" fmla="*/ 20 h 31"/>
                  <a:gd name="T28" fmla="*/ 321 w 928"/>
                  <a:gd name="T29" fmla="*/ 20 h 31"/>
                  <a:gd name="T30" fmla="*/ 347 w 928"/>
                  <a:gd name="T31" fmla="*/ 20 h 31"/>
                  <a:gd name="T32" fmla="*/ 368 w 928"/>
                  <a:gd name="T33" fmla="*/ 20 h 31"/>
                  <a:gd name="T34" fmla="*/ 394 w 928"/>
                  <a:gd name="T35" fmla="*/ 20 h 31"/>
                  <a:gd name="T36" fmla="*/ 415 w 928"/>
                  <a:gd name="T37" fmla="*/ 20 h 31"/>
                  <a:gd name="T38" fmla="*/ 440 w 928"/>
                  <a:gd name="T39" fmla="*/ 20 h 31"/>
                  <a:gd name="T40" fmla="*/ 461 w 928"/>
                  <a:gd name="T41" fmla="*/ 20 h 31"/>
                  <a:gd name="T42" fmla="*/ 487 w 928"/>
                  <a:gd name="T43" fmla="*/ 20 h 31"/>
                  <a:gd name="T44" fmla="*/ 508 w 928"/>
                  <a:gd name="T45" fmla="*/ 20 h 31"/>
                  <a:gd name="T46" fmla="*/ 534 w 928"/>
                  <a:gd name="T47" fmla="*/ 20 h 31"/>
                  <a:gd name="T48" fmla="*/ 555 w 928"/>
                  <a:gd name="T49" fmla="*/ 20 h 31"/>
                  <a:gd name="T50" fmla="*/ 580 w 928"/>
                  <a:gd name="T51" fmla="*/ 20 h 31"/>
                  <a:gd name="T52" fmla="*/ 601 w 928"/>
                  <a:gd name="T53" fmla="*/ 20 h 31"/>
                  <a:gd name="T54" fmla="*/ 622 w 928"/>
                  <a:gd name="T55" fmla="*/ 20 h 31"/>
                  <a:gd name="T56" fmla="*/ 648 w 928"/>
                  <a:gd name="T57" fmla="*/ 20 h 31"/>
                  <a:gd name="T58" fmla="*/ 669 w 928"/>
                  <a:gd name="T59" fmla="*/ 15 h 31"/>
                  <a:gd name="T60" fmla="*/ 694 w 928"/>
                  <a:gd name="T61" fmla="*/ 15 h 31"/>
                  <a:gd name="T62" fmla="*/ 715 w 928"/>
                  <a:gd name="T63" fmla="*/ 10 h 31"/>
                  <a:gd name="T64" fmla="*/ 741 w 928"/>
                  <a:gd name="T65" fmla="*/ 5 h 31"/>
                  <a:gd name="T66" fmla="*/ 762 w 928"/>
                  <a:gd name="T67" fmla="*/ 0 h 31"/>
                  <a:gd name="T68" fmla="*/ 788 w 928"/>
                  <a:gd name="T69" fmla="*/ 5 h 31"/>
                  <a:gd name="T70" fmla="*/ 808 w 928"/>
                  <a:gd name="T71" fmla="*/ 10 h 31"/>
                  <a:gd name="T72" fmla="*/ 834 w 928"/>
                  <a:gd name="T73" fmla="*/ 20 h 31"/>
                  <a:gd name="T74" fmla="*/ 855 w 928"/>
                  <a:gd name="T75" fmla="*/ 31 h 31"/>
                  <a:gd name="T76" fmla="*/ 881 w 928"/>
                  <a:gd name="T77" fmla="*/ 31 h 31"/>
                  <a:gd name="T78" fmla="*/ 902 w 928"/>
                  <a:gd name="T79" fmla="*/ 31 h 31"/>
                  <a:gd name="T80" fmla="*/ 928 w 928"/>
                  <a:gd name="T8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31">
                    <a:moveTo>
                      <a:pt x="0" y="20"/>
                    </a:moveTo>
                    <a:lnTo>
                      <a:pt x="21" y="20"/>
                    </a:lnTo>
                    <a:lnTo>
                      <a:pt x="47" y="20"/>
                    </a:lnTo>
                    <a:lnTo>
                      <a:pt x="67" y="20"/>
                    </a:lnTo>
                    <a:lnTo>
                      <a:pt x="93" y="20"/>
                    </a:lnTo>
                    <a:lnTo>
                      <a:pt x="114" y="20"/>
                    </a:lnTo>
                    <a:lnTo>
                      <a:pt x="140" y="20"/>
                    </a:lnTo>
                    <a:lnTo>
                      <a:pt x="161" y="20"/>
                    </a:lnTo>
                    <a:lnTo>
                      <a:pt x="187" y="20"/>
                    </a:lnTo>
                    <a:lnTo>
                      <a:pt x="207" y="20"/>
                    </a:lnTo>
                    <a:lnTo>
                      <a:pt x="233" y="20"/>
                    </a:lnTo>
                    <a:lnTo>
                      <a:pt x="254" y="20"/>
                    </a:lnTo>
                    <a:lnTo>
                      <a:pt x="280" y="20"/>
                    </a:lnTo>
                    <a:lnTo>
                      <a:pt x="301" y="20"/>
                    </a:lnTo>
                    <a:lnTo>
                      <a:pt x="321" y="20"/>
                    </a:lnTo>
                    <a:lnTo>
                      <a:pt x="347" y="20"/>
                    </a:lnTo>
                    <a:lnTo>
                      <a:pt x="368" y="20"/>
                    </a:lnTo>
                    <a:lnTo>
                      <a:pt x="394" y="20"/>
                    </a:lnTo>
                    <a:lnTo>
                      <a:pt x="415" y="20"/>
                    </a:lnTo>
                    <a:lnTo>
                      <a:pt x="440" y="20"/>
                    </a:lnTo>
                    <a:lnTo>
                      <a:pt x="461" y="20"/>
                    </a:lnTo>
                    <a:lnTo>
                      <a:pt x="487" y="20"/>
                    </a:lnTo>
                    <a:lnTo>
                      <a:pt x="508" y="20"/>
                    </a:lnTo>
                    <a:lnTo>
                      <a:pt x="534" y="20"/>
                    </a:lnTo>
                    <a:lnTo>
                      <a:pt x="555" y="20"/>
                    </a:lnTo>
                    <a:lnTo>
                      <a:pt x="580" y="20"/>
                    </a:lnTo>
                    <a:lnTo>
                      <a:pt x="601" y="20"/>
                    </a:lnTo>
                    <a:lnTo>
                      <a:pt x="622" y="20"/>
                    </a:lnTo>
                    <a:lnTo>
                      <a:pt x="648" y="20"/>
                    </a:lnTo>
                    <a:lnTo>
                      <a:pt x="669" y="15"/>
                    </a:lnTo>
                    <a:lnTo>
                      <a:pt x="694" y="15"/>
                    </a:lnTo>
                    <a:lnTo>
                      <a:pt x="715" y="10"/>
                    </a:lnTo>
                    <a:lnTo>
                      <a:pt x="741" y="5"/>
                    </a:lnTo>
                    <a:lnTo>
                      <a:pt x="762" y="0"/>
                    </a:lnTo>
                    <a:lnTo>
                      <a:pt x="788" y="5"/>
                    </a:lnTo>
                    <a:lnTo>
                      <a:pt x="808" y="10"/>
                    </a:lnTo>
                    <a:lnTo>
                      <a:pt x="834" y="20"/>
                    </a:lnTo>
                    <a:lnTo>
                      <a:pt x="855" y="31"/>
                    </a:lnTo>
                    <a:lnTo>
                      <a:pt x="881" y="31"/>
                    </a:lnTo>
                    <a:lnTo>
                      <a:pt x="902" y="31"/>
                    </a:lnTo>
                    <a:lnTo>
                      <a:pt x="928"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18" name="Freeform 410"/>
              <p:cNvSpPr>
                <a:spLocks/>
              </p:cNvSpPr>
              <p:nvPr/>
            </p:nvSpPr>
            <p:spPr bwMode="auto">
              <a:xfrm flipH="1">
                <a:off x="5229" y="3279"/>
                <a:ext cx="216" cy="10"/>
              </a:xfrm>
              <a:custGeom>
                <a:avLst/>
                <a:gdLst>
                  <a:gd name="T0" fmla="*/ 0 w 928"/>
                  <a:gd name="T1" fmla="*/ 20 h 31"/>
                  <a:gd name="T2" fmla="*/ 21 w 928"/>
                  <a:gd name="T3" fmla="*/ 20 h 31"/>
                  <a:gd name="T4" fmla="*/ 47 w 928"/>
                  <a:gd name="T5" fmla="*/ 20 h 31"/>
                  <a:gd name="T6" fmla="*/ 67 w 928"/>
                  <a:gd name="T7" fmla="*/ 20 h 31"/>
                  <a:gd name="T8" fmla="*/ 93 w 928"/>
                  <a:gd name="T9" fmla="*/ 20 h 31"/>
                  <a:gd name="T10" fmla="*/ 114 w 928"/>
                  <a:gd name="T11" fmla="*/ 20 h 31"/>
                  <a:gd name="T12" fmla="*/ 140 w 928"/>
                  <a:gd name="T13" fmla="*/ 20 h 31"/>
                  <a:gd name="T14" fmla="*/ 161 w 928"/>
                  <a:gd name="T15" fmla="*/ 20 h 31"/>
                  <a:gd name="T16" fmla="*/ 187 w 928"/>
                  <a:gd name="T17" fmla="*/ 20 h 31"/>
                  <a:gd name="T18" fmla="*/ 207 w 928"/>
                  <a:gd name="T19" fmla="*/ 20 h 31"/>
                  <a:gd name="T20" fmla="*/ 233 w 928"/>
                  <a:gd name="T21" fmla="*/ 20 h 31"/>
                  <a:gd name="T22" fmla="*/ 254 w 928"/>
                  <a:gd name="T23" fmla="*/ 20 h 31"/>
                  <a:gd name="T24" fmla="*/ 280 w 928"/>
                  <a:gd name="T25" fmla="*/ 20 h 31"/>
                  <a:gd name="T26" fmla="*/ 301 w 928"/>
                  <a:gd name="T27" fmla="*/ 20 h 31"/>
                  <a:gd name="T28" fmla="*/ 321 w 928"/>
                  <a:gd name="T29" fmla="*/ 20 h 31"/>
                  <a:gd name="T30" fmla="*/ 347 w 928"/>
                  <a:gd name="T31" fmla="*/ 20 h 31"/>
                  <a:gd name="T32" fmla="*/ 368 w 928"/>
                  <a:gd name="T33" fmla="*/ 20 h 31"/>
                  <a:gd name="T34" fmla="*/ 394 w 928"/>
                  <a:gd name="T35" fmla="*/ 20 h 31"/>
                  <a:gd name="T36" fmla="*/ 415 w 928"/>
                  <a:gd name="T37" fmla="*/ 20 h 31"/>
                  <a:gd name="T38" fmla="*/ 440 w 928"/>
                  <a:gd name="T39" fmla="*/ 20 h 31"/>
                  <a:gd name="T40" fmla="*/ 461 w 928"/>
                  <a:gd name="T41" fmla="*/ 20 h 31"/>
                  <a:gd name="T42" fmla="*/ 487 w 928"/>
                  <a:gd name="T43" fmla="*/ 20 h 31"/>
                  <a:gd name="T44" fmla="*/ 508 w 928"/>
                  <a:gd name="T45" fmla="*/ 20 h 31"/>
                  <a:gd name="T46" fmla="*/ 534 w 928"/>
                  <a:gd name="T47" fmla="*/ 20 h 31"/>
                  <a:gd name="T48" fmla="*/ 555 w 928"/>
                  <a:gd name="T49" fmla="*/ 20 h 31"/>
                  <a:gd name="T50" fmla="*/ 580 w 928"/>
                  <a:gd name="T51" fmla="*/ 20 h 31"/>
                  <a:gd name="T52" fmla="*/ 601 w 928"/>
                  <a:gd name="T53" fmla="*/ 20 h 31"/>
                  <a:gd name="T54" fmla="*/ 622 w 928"/>
                  <a:gd name="T55" fmla="*/ 20 h 31"/>
                  <a:gd name="T56" fmla="*/ 648 w 928"/>
                  <a:gd name="T57" fmla="*/ 20 h 31"/>
                  <a:gd name="T58" fmla="*/ 669 w 928"/>
                  <a:gd name="T59" fmla="*/ 15 h 31"/>
                  <a:gd name="T60" fmla="*/ 694 w 928"/>
                  <a:gd name="T61" fmla="*/ 15 h 31"/>
                  <a:gd name="T62" fmla="*/ 715 w 928"/>
                  <a:gd name="T63" fmla="*/ 10 h 31"/>
                  <a:gd name="T64" fmla="*/ 741 w 928"/>
                  <a:gd name="T65" fmla="*/ 5 h 31"/>
                  <a:gd name="T66" fmla="*/ 762 w 928"/>
                  <a:gd name="T67" fmla="*/ 0 h 31"/>
                  <a:gd name="T68" fmla="*/ 788 w 928"/>
                  <a:gd name="T69" fmla="*/ 5 h 31"/>
                  <a:gd name="T70" fmla="*/ 808 w 928"/>
                  <a:gd name="T71" fmla="*/ 10 h 31"/>
                  <a:gd name="T72" fmla="*/ 834 w 928"/>
                  <a:gd name="T73" fmla="*/ 20 h 31"/>
                  <a:gd name="T74" fmla="*/ 855 w 928"/>
                  <a:gd name="T75" fmla="*/ 31 h 31"/>
                  <a:gd name="T76" fmla="*/ 881 w 928"/>
                  <a:gd name="T77" fmla="*/ 31 h 31"/>
                  <a:gd name="T78" fmla="*/ 902 w 928"/>
                  <a:gd name="T79" fmla="*/ 31 h 31"/>
                  <a:gd name="T80" fmla="*/ 928 w 928"/>
                  <a:gd name="T81"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31">
                    <a:moveTo>
                      <a:pt x="0" y="20"/>
                    </a:moveTo>
                    <a:lnTo>
                      <a:pt x="21" y="20"/>
                    </a:lnTo>
                    <a:lnTo>
                      <a:pt x="47" y="20"/>
                    </a:lnTo>
                    <a:lnTo>
                      <a:pt x="67" y="20"/>
                    </a:lnTo>
                    <a:lnTo>
                      <a:pt x="93" y="20"/>
                    </a:lnTo>
                    <a:lnTo>
                      <a:pt x="114" y="20"/>
                    </a:lnTo>
                    <a:lnTo>
                      <a:pt x="140" y="20"/>
                    </a:lnTo>
                    <a:lnTo>
                      <a:pt x="161" y="20"/>
                    </a:lnTo>
                    <a:lnTo>
                      <a:pt x="187" y="20"/>
                    </a:lnTo>
                    <a:lnTo>
                      <a:pt x="207" y="20"/>
                    </a:lnTo>
                    <a:lnTo>
                      <a:pt x="233" y="20"/>
                    </a:lnTo>
                    <a:lnTo>
                      <a:pt x="254" y="20"/>
                    </a:lnTo>
                    <a:lnTo>
                      <a:pt x="280" y="20"/>
                    </a:lnTo>
                    <a:lnTo>
                      <a:pt x="301" y="20"/>
                    </a:lnTo>
                    <a:lnTo>
                      <a:pt x="321" y="20"/>
                    </a:lnTo>
                    <a:lnTo>
                      <a:pt x="347" y="20"/>
                    </a:lnTo>
                    <a:lnTo>
                      <a:pt x="368" y="20"/>
                    </a:lnTo>
                    <a:lnTo>
                      <a:pt x="394" y="20"/>
                    </a:lnTo>
                    <a:lnTo>
                      <a:pt x="415" y="20"/>
                    </a:lnTo>
                    <a:lnTo>
                      <a:pt x="440" y="20"/>
                    </a:lnTo>
                    <a:lnTo>
                      <a:pt x="461" y="20"/>
                    </a:lnTo>
                    <a:lnTo>
                      <a:pt x="487" y="20"/>
                    </a:lnTo>
                    <a:lnTo>
                      <a:pt x="508" y="20"/>
                    </a:lnTo>
                    <a:lnTo>
                      <a:pt x="534" y="20"/>
                    </a:lnTo>
                    <a:lnTo>
                      <a:pt x="555" y="20"/>
                    </a:lnTo>
                    <a:lnTo>
                      <a:pt x="580" y="20"/>
                    </a:lnTo>
                    <a:lnTo>
                      <a:pt x="601" y="20"/>
                    </a:lnTo>
                    <a:lnTo>
                      <a:pt x="622" y="20"/>
                    </a:lnTo>
                    <a:lnTo>
                      <a:pt x="648" y="20"/>
                    </a:lnTo>
                    <a:lnTo>
                      <a:pt x="669" y="15"/>
                    </a:lnTo>
                    <a:lnTo>
                      <a:pt x="694" y="15"/>
                    </a:lnTo>
                    <a:lnTo>
                      <a:pt x="715" y="10"/>
                    </a:lnTo>
                    <a:lnTo>
                      <a:pt x="741" y="5"/>
                    </a:lnTo>
                    <a:lnTo>
                      <a:pt x="762" y="0"/>
                    </a:lnTo>
                    <a:lnTo>
                      <a:pt x="788" y="5"/>
                    </a:lnTo>
                    <a:lnTo>
                      <a:pt x="808" y="10"/>
                    </a:lnTo>
                    <a:lnTo>
                      <a:pt x="834" y="20"/>
                    </a:lnTo>
                    <a:lnTo>
                      <a:pt x="855" y="31"/>
                    </a:lnTo>
                    <a:lnTo>
                      <a:pt x="881" y="31"/>
                    </a:lnTo>
                    <a:lnTo>
                      <a:pt x="902" y="31"/>
                    </a:lnTo>
                    <a:lnTo>
                      <a:pt x="928"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19" name="Freeform 411"/>
              <p:cNvSpPr>
                <a:spLocks/>
              </p:cNvSpPr>
              <p:nvPr/>
            </p:nvSpPr>
            <p:spPr bwMode="auto">
              <a:xfrm flipH="1">
                <a:off x="5229" y="3181"/>
                <a:ext cx="216" cy="25"/>
              </a:xfrm>
              <a:custGeom>
                <a:avLst/>
                <a:gdLst>
                  <a:gd name="T0" fmla="*/ 0 w 928"/>
                  <a:gd name="T1" fmla="*/ 42 h 78"/>
                  <a:gd name="T2" fmla="*/ 21 w 928"/>
                  <a:gd name="T3" fmla="*/ 42 h 78"/>
                  <a:gd name="T4" fmla="*/ 47 w 928"/>
                  <a:gd name="T5" fmla="*/ 42 h 78"/>
                  <a:gd name="T6" fmla="*/ 67 w 928"/>
                  <a:gd name="T7" fmla="*/ 47 h 78"/>
                  <a:gd name="T8" fmla="*/ 93 w 928"/>
                  <a:gd name="T9" fmla="*/ 47 h 78"/>
                  <a:gd name="T10" fmla="*/ 114 w 928"/>
                  <a:gd name="T11" fmla="*/ 47 h 78"/>
                  <a:gd name="T12" fmla="*/ 140 w 928"/>
                  <a:gd name="T13" fmla="*/ 47 h 78"/>
                  <a:gd name="T14" fmla="*/ 161 w 928"/>
                  <a:gd name="T15" fmla="*/ 47 h 78"/>
                  <a:gd name="T16" fmla="*/ 187 w 928"/>
                  <a:gd name="T17" fmla="*/ 47 h 78"/>
                  <a:gd name="T18" fmla="*/ 207 w 928"/>
                  <a:gd name="T19" fmla="*/ 47 h 78"/>
                  <a:gd name="T20" fmla="*/ 233 w 928"/>
                  <a:gd name="T21" fmla="*/ 47 h 78"/>
                  <a:gd name="T22" fmla="*/ 254 w 928"/>
                  <a:gd name="T23" fmla="*/ 47 h 78"/>
                  <a:gd name="T24" fmla="*/ 280 w 928"/>
                  <a:gd name="T25" fmla="*/ 47 h 78"/>
                  <a:gd name="T26" fmla="*/ 301 w 928"/>
                  <a:gd name="T27" fmla="*/ 47 h 78"/>
                  <a:gd name="T28" fmla="*/ 321 w 928"/>
                  <a:gd name="T29" fmla="*/ 42 h 78"/>
                  <a:gd name="T30" fmla="*/ 347 w 928"/>
                  <a:gd name="T31" fmla="*/ 47 h 78"/>
                  <a:gd name="T32" fmla="*/ 368 w 928"/>
                  <a:gd name="T33" fmla="*/ 42 h 78"/>
                  <a:gd name="T34" fmla="*/ 394 w 928"/>
                  <a:gd name="T35" fmla="*/ 47 h 78"/>
                  <a:gd name="T36" fmla="*/ 415 w 928"/>
                  <a:gd name="T37" fmla="*/ 47 h 78"/>
                  <a:gd name="T38" fmla="*/ 440 w 928"/>
                  <a:gd name="T39" fmla="*/ 47 h 78"/>
                  <a:gd name="T40" fmla="*/ 461 w 928"/>
                  <a:gd name="T41" fmla="*/ 47 h 78"/>
                  <a:gd name="T42" fmla="*/ 487 w 928"/>
                  <a:gd name="T43" fmla="*/ 47 h 78"/>
                  <a:gd name="T44" fmla="*/ 508 w 928"/>
                  <a:gd name="T45" fmla="*/ 47 h 78"/>
                  <a:gd name="T46" fmla="*/ 534 w 928"/>
                  <a:gd name="T47" fmla="*/ 47 h 78"/>
                  <a:gd name="T48" fmla="*/ 555 w 928"/>
                  <a:gd name="T49" fmla="*/ 42 h 78"/>
                  <a:gd name="T50" fmla="*/ 580 w 928"/>
                  <a:gd name="T51" fmla="*/ 42 h 78"/>
                  <a:gd name="T52" fmla="*/ 601 w 928"/>
                  <a:gd name="T53" fmla="*/ 36 h 78"/>
                  <a:gd name="T54" fmla="*/ 622 w 928"/>
                  <a:gd name="T55" fmla="*/ 31 h 78"/>
                  <a:gd name="T56" fmla="*/ 648 w 928"/>
                  <a:gd name="T57" fmla="*/ 26 h 78"/>
                  <a:gd name="T58" fmla="*/ 669 w 928"/>
                  <a:gd name="T59" fmla="*/ 16 h 78"/>
                  <a:gd name="T60" fmla="*/ 694 w 928"/>
                  <a:gd name="T61" fmla="*/ 5 h 78"/>
                  <a:gd name="T62" fmla="*/ 715 w 928"/>
                  <a:gd name="T63" fmla="*/ 0 h 78"/>
                  <a:gd name="T64" fmla="*/ 741 w 928"/>
                  <a:gd name="T65" fmla="*/ 10 h 78"/>
                  <a:gd name="T66" fmla="*/ 762 w 928"/>
                  <a:gd name="T67" fmla="*/ 26 h 78"/>
                  <a:gd name="T68" fmla="*/ 788 w 928"/>
                  <a:gd name="T69" fmla="*/ 47 h 78"/>
                  <a:gd name="T70" fmla="*/ 808 w 928"/>
                  <a:gd name="T71" fmla="*/ 67 h 78"/>
                  <a:gd name="T72" fmla="*/ 834 w 928"/>
                  <a:gd name="T73" fmla="*/ 78 h 78"/>
                  <a:gd name="T74" fmla="*/ 855 w 928"/>
                  <a:gd name="T75" fmla="*/ 78 h 78"/>
                  <a:gd name="T76" fmla="*/ 881 w 928"/>
                  <a:gd name="T77" fmla="*/ 73 h 78"/>
                  <a:gd name="T78" fmla="*/ 902 w 928"/>
                  <a:gd name="T79" fmla="*/ 62 h 78"/>
                  <a:gd name="T80" fmla="*/ 928 w 928"/>
                  <a:gd name="T81"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78">
                    <a:moveTo>
                      <a:pt x="0" y="42"/>
                    </a:moveTo>
                    <a:lnTo>
                      <a:pt x="21" y="42"/>
                    </a:lnTo>
                    <a:lnTo>
                      <a:pt x="47" y="42"/>
                    </a:lnTo>
                    <a:lnTo>
                      <a:pt x="67" y="47"/>
                    </a:lnTo>
                    <a:lnTo>
                      <a:pt x="93" y="47"/>
                    </a:lnTo>
                    <a:lnTo>
                      <a:pt x="114" y="47"/>
                    </a:lnTo>
                    <a:lnTo>
                      <a:pt x="140" y="47"/>
                    </a:lnTo>
                    <a:lnTo>
                      <a:pt x="161" y="47"/>
                    </a:lnTo>
                    <a:lnTo>
                      <a:pt x="187" y="47"/>
                    </a:lnTo>
                    <a:lnTo>
                      <a:pt x="207" y="47"/>
                    </a:lnTo>
                    <a:lnTo>
                      <a:pt x="233" y="47"/>
                    </a:lnTo>
                    <a:lnTo>
                      <a:pt x="254" y="47"/>
                    </a:lnTo>
                    <a:lnTo>
                      <a:pt x="280" y="47"/>
                    </a:lnTo>
                    <a:lnTo>
                      <a:pt x="301" y="47"/>
                    </a:lnTo>
                    <a:lnTo>
                      <a:pt x="321" y="42"/>
                    </a:lnTo>
                    <a:lnTo>
                      <a:pt x="347" y="47"/>
                    </a:lnTo>
                    <a:lnTo>
                      <a:pt x="368" y="42"/>
                    </a:lnTo>
                    <a:lnTo>
                      <a:pt x="394" y="47"/>
                    </a:lnTo>
                    <a:lnTo>
                      <a:pt x="415" y="47"/>
                    </a:lnTo>
                    <a:lnTo>
                      <a:pt x="440" y="47"/>
                    </a:lnTo>
                    <a:lnTo>
                      <a:pt x="461" y="47"/>
                    </a:lnTo>
                    <a:lnTo>
                      <a:pt x="487" y="47"/>
                    </a:lnTo>
                    <a:lnTo>
                      <a:pt x="508" y="47"/>
                    </a:lnTo>
                    <a:lnTo>
                      <a:pt x="534" y="47"/>
                    </a:lnTo>
                    <a:lnTo>
                      <a:pt x="555" y="42"/>
                    </a:lnTo>
                    <a:lnTo>
                      <a:pt x="580" y="42"/>
                    </a:lnTo>
                    <a:lnTo>
                      <a:pt x="601" y="36"/>
                    </a:lnTo>
                    <a:lnTo>
                      <a:pt x="622" y="31"/>
                    </a:lnTo>
                    <a:lnTo>
                      <a:pt x="648" y="26"/>
                    </a:lnTo>
                    <a:lnTo>
                      <a:pt x="669" y="16"/>
                    </a:lnTo>
                    <a:lnTo>
                      <a:pt x="694" y="5"/>
                    </a:lnTo>
                    <a:lnTo>
                      <a:pt x="715" y="0"/>
                    </a:lnTo>
                    <a:lnTo>
                      <a:pt x="741" y="10"/>
                    </a:lnTo>
                    <a:lnTo>
                      <a:pt x="762" y="26"/>
                    </a:lnTo>
                    <a:lnTo>
                      <a:pt x="788" y="47"/>
                    </a:lnTo>
                    <a:lnTo>
                      <a:pt x="808" y="67"/>
                    </a:lnTo>
                    <a:lnTo>
                      <a:pt x="834" y="78"/>
                    </a:lnTo>
                    <a:lnTo>
                      <a:pt x="855" y="78"/>
                    </a:lnTo>
                    <a:lnTo>
                      <a:pt x="881" y="73"/>
                    </a:lnTo>
                    <a:lnTo>
                      <a:pt x="902" y="62"/>
                    </a:lnTo>
                    <a:lnTo>
                      <a:pt x="928"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0" name="Freeform 412"/>
              <p:cNvSpPr>
                <a:spLocks/>
              </p:cNvSpPr>
              <p:nvPr/>
            </p:nvSpPr>
            <p:spPr bwMode="auto">
              <a:xfrm flipH="1">
                <a:off x="5229" y="3181"/>
                <a:ext cx="216" cy="25"/>
              </a:xfrm>
              <a:custGeom>
                <a:avLst/>
                <a:gdLst>
                  <a:gd name="T0" fmla="*/ 0 w 928"/>
                  <a:gd name="T1" fmla="*/ 42 h 78"/>
                  <a:gd name="T2" fmla="*/ 21 w 928"/>
                  <a:gd name="T3" fmla="*/ 42 h 78"/>
                  <a:gd name="T4" fmla="*/ 47 w 928"/>
                  <a:gd name="T5" fmla="*/ 42 h 78"/>
                  <a:gd name="T6" fmla="*/ 67 w 928"/>
                  <a:gd name="T7" fmla="*/ 47 h 78"/>
                  <a:gd name="T8" fmla="*/ 93 w 928"/>
                  <a:gd name="T9" fmla="*/ 47 h 78"/>
                  <a:gd name="T10" fmla="*/ 114 w 928"/>
                  <a:gd name="T11" fmla="*/ 47 h 78"/>
                  <a:gd name="T12" fmla="*/ 140 w 928"/>
                  <a:gd name="T13" fmla="*/ 47 h 78"/>
                  <a:gd name="T14" fmla="*/ 161 w 928"/>
                  <a:gd name="T15" fmla="*/ 47 h 78"/>
                  <a:gd name="T16" fmla="*/ 187 w 928"/>
                  <a:gd name="T17" fmla="*/ 47 h 78"/>
                  <a:gd name="T18" fmla="*/ 207 w 928"/>
                  <a:gd name="T19" fmla="*/ 47 h 78"/>
                  <a:gd name="T20" fmla="*/ 233 w 928"/>
                  <a:gd name="T21" fmla="*/ 47 h 78"/>
                  <a:gd name="T22" fmla="*/ 254 w 928"/>
                  <a:gd name="T23" fmla="*/ 47 h 78"/>
                  <a:gd name="T24" fmla="*/ 280 w 928"/>
                  <a:gd name="T25" fmla="*/ 47 h 78"/>
                  <a:gd name="T26" fmla="*/ 301 w 928"/>
                  <a:gd name="T27" fmla="*/ 47 h 78"/>
                  <a:gd name="T28" fmla="*/ 321 w 928"/>
                  <a:gd name="T29" fmla="*/ 42 h 78"/>
                  <a:gd name="T30" fmla="*/ 347 w 928"/>
                  <a:gd name="T31" fmla="*/ 47 h 78"/>
                  <a:gd name="T32" fmla="*/ 368 w 928"/>
                  <a:gd name="T33" fmla="*/ 42 h 78"/>
                  <a:gd name="T34" fmla="*/ 394 w 928"/>
                  <a:gd name="T35" fmla="*/ 47 h 78"/>
                  <a:gd name="T36" fmla="*/ 415 w 928"/>
                  <a:gd name="T37" fmla="*/ 47 h 78"/>
                  <a:gd name="T38" fmla="*/ 440 w 928"/>
                  <a:gd name="T39" fmla="*/ 47 h 78"/>
                  <a:gd name="T40" fmla="*/ 461 w 928"/>
                  <a:gd name="T41" fmla="*/ 47 h 78"/>
                  <a:gd name="T42" fmla="*/ 487 w 928"/>
                  <a:gd name="T43" fmla="*/ 47 h 78"/>
                  <a:gd name="T44" fmla="*/ 508 w 928"/>
                  <a:gd name="T45" fmla="*/ 47 h 78"/>
                  <a:gd name="T46" fmla="*/ 534 w 928"/>
                  <a:gd name="T47" fmla="*/ 47 h 78"/>
                  <a:gd name="T48" fmla="*/ 555 w 928"/>
                  <a:gd name="T49" fmla="*/ 42 h 78"/>
                  <a:gd name="T50" fmla="*/ 580 w 928"/>
                  <a:gd name="T51" fmla="*/ 42 h 78"/>
                  <a:gd name="T52" fmla="*/ 601 w 928"/>
                  <a:gd name="T53" fmla="*/ 36 h 78"/>
                  <a:gd name="T54" fmla="*/ 622 w 928"/>
                  <a:gd name="T55" fmla="*/ 31 h 78"/>
                  <a:gd name="T56" fmla="*/ 648 w 928"/>
                  <a:gd name="T57" fmla="*/ 26 h 78"/>
                  <a:gd name="T58" fmla="*/ 669 w 928"/>
                  <a:gd name="T59" fmla="*/ 16 h 78"/>
                  <a:gd name="T60" fmla="*/ 694 w 928"/>
                  <a:gd name="T61" fmla="*/ 5 h 78"/>
                  <a:gd name="T62" fmla="*/ 715 w 928"/>
                  <a:gd name="T63" fmla="*/ 0 h 78"/>
                  <a:gd name="T64" fmla="*/ 741 w 928"/>
                  <a:gd name="T65" fmla="*/ 10 h 78"/>
                  <a:gd name="T66" fmla="*/ 762 w 928"/>
                  <a:gd name="T67" fmla="*/ 26 h 78"/>
                  <a:gd name="T68" fmla="*/ 788 w 928"/>
                  <a:gd name="T69" fmla="*/ 47 h 78"/>
                  <a:gd name="T70" fmla="*/ 808 w 928"/>
                  <a:gd name="T71" fmla="*/ 67 h 78"/>
                  <a:gd name="T72" fmla="*/ 834 w 928"/>
                  <a:gd name="T73" fmla="*/ 78 h 78"/>
                  <a:gd name="T74" fmla="*/ 855 w 928"/>
                  <a:gd name="T75" fmla="*/ 78 h 78"/>
                  <a:gd name="T76" fmla="*/ 881 w 928"/>
                  <a:gd name="T77" fmla="*/ 73 h 78"/>
                  <a:gd name="T78" fmla="*/ 902 w 928"/>
                  <a:gd name="T79" fmla="*/ 62 h 78"/>
                  <a:gd name="T80" fmla="*/ 928 w 928"/>
                  <a:gd name="T81"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78">
                    <a:moveTo>
                      <a:pt x="0" y="42"/>
                    </a:moveTo>
                    <a:lnTo>
                      <a:pt x="21" y="42"/>
                    </a:lnTo>
                    <a:lnTo>
                      <a:pt x="47" y="42"/>
                    </a:lnTo>
                    <a:lnTo>
                      <a:pt x="67" y="47"/>
                    </a:lnTo>
                    <a:lnTo>
                      <a:pt x="93" y="47"/>
                    </a:lnTo>
                    <a:lnTo>
                      <a:pt x="114" y="47"/>
                    </a:lnTo>
                    <a:lnTo>
                      <a:pt x="140" y="47"/>
                    </a:lnTo>
                    <a:lnTo>
                      <a:pt x="161" y="47"/>
                    </a:lnTo>
                    <a:lnTo>
                      <a:pt x="187" y="47"/>
                    </a:lnTo>
                    <a:lnTo>
                      <a:pt x="207" y="47"/>
                    </a:lnTo>
                    <a:lnTo>
                      <a:pt x="233" y="47"/>
                    </a:lnTo>
                    <a:lnTo>
                      <a:pt x="254" y="47"/>
                    </a:lnTo>
                    <a:lnTo>
                      <a:pt x="280" y="47"/>
                    </a:lnTo>
                    <a:lnTo>
                      <a:pt x="301" y="47"/>
                    </a:lnTo>
                    <a:lnTo>
                      <a:pt x="321" y="42"/>
                    </a:lnTo>
                    <a:lnTo>
                      <a:pt x="347" y="47"/>
                    </a:lnTo>
                    <a:lnTo>
                      <a:pt x="368" y="42"/>
                    </a:lnTo>
                    <a:lnTo>
                      <a:pt x="394" y="47"/>
                    </a:lnTo>
                    <a:lnTo>
                      <a:pt x="415" y="47"/>
                    </a:lnTo>
                    <a:lnTo>
                      <a:pt x="440" y="47"/>
                    </a:lnTo>
                    <a:lnTo>
                      <a:pt x="461" y="47"/>
                    </a:lnTo>
                    <a:lnTo>
                      <a:pt x="487" y="47"/>
                    </a:lnTo>
                    <a:lnTo>
                      <a:pt x="508" y="47"/>
                    </a:lnTo>
                    <a:lnTo>
                      <a:pt x="534" y="47"/>
                    </a:lnTo>
                    <a:lnTo>
                      <a:pt x="555" y="42"/>
                    </a:lnTo>
                    <a:lnTo>
                      <a:pt x="580" y="42"/>
                    </a:lnTo>
                    <a:lnTo>
                      <a:pt x="601" y="36"/>
                    </a:lnTo>
                    <a:lnTo>
                      <a:pt x="622" y="31"/>
                    </a:lnTo>
                    <a:lnTo>
                      <a:pt x="648" y="26"/>
                    </a:lnTo>
                    <a:lnTo>
                      <a:pt x="669" y="16"/>
                    </a:lnTo>
                    <a:lnTo>
                      <a:pt x="694" y="5"/>
                    </a:lnTo>
                    <a:lnTo>
                      <a:pt x="715" y="0"/>
                    </a:lnTo>
                    <a:lnTo>
                      <a:pt x="741" y="10"/>
                    </a:lnTo>
                    <a:lnTo>
                      <a:pt x="762" y="26"/>
                    </a:lnTo>
                    <a:lnTo>
                      <a:pt x="788" y="47"/>
                    </a:lnTo>
                    <a:lnTo>
                      <a:pt x="808" y="67"/>
                    </a:lnTo>
                    <a:lnTo>
                      <a:pt x="834" y="78"/>
                    </a:lnTo>
                    <a:lnTo>
                      <a:pt x="855" y="78"/>
                    </a:lnTo>
                    <a:lnTo>
                      <a:pt x="881" y="73"/>
                    </a:lnTo>
                    <a:lnTo>
                      <a:pt x="902" y="62"/>
                    </a:lnTo>
                    <a:lnTo>
                      <a:pt x="928"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1" name="Freeform 413"/>
              <p:cNvSpPr>
                <a:spLocks/>
              </p:cNvSpPr>
              <p:nvPr/>
            </p:nvSpPr>
            <p:spPr bwMode="auto">
              <a:xfrm flipH="1">
                <a:off x="5229" y="3088"/>
                <a:ext cx="216" cy="32"/>
              </a:xfrm>
              <a:custGeom>
                <a:avLst/>
                <a:gdLst>
                  <a:gd name="T0" fmla="*/ 0 w 928"/>
                  <a:gd name="T1" fmla="*/ 52 h 98"/>
                  <a:gd name="T2" fmla="*/ 21 w 928"/>
                  <a:gd name="T3" fmla="*/ 52 h 98"/>
                  <a:gd name="T4" fmla="*/ 47 w 928"/>
                  <a:gd name="T5" fmla="*/ 52 h 98"/>
                  <a:gd name="T6" fmla="*/ 67 w 928"/>
                  <a:gd name="T7" fmla="*/ 52 h 98"/>
                  <a:gd name="T8" fmla="*/ 93 w 928"/>
                  <a:gd name="T9" fmla="*/ 52 h 98"/>
                  <a:gd name="T10" fmla="*/ 114 w 928"/>
                  <a:gd name="T11" fmla="*/ 52 h 98"/>
                  <a:gd name="T12" fmla="*/ 140 w 928"/>
                  <a:gd name="T13" fmla="*/ 57 h 98"/>
                  <a:gd name="T14" fmla="*/ 161 w 928"/>
                  <a:gd name="T15" fmla="*/ 57 h 98"/>
                  <a:gd name="T16" fmla="*/ 187 w 928"/>
                  <a:gd name="T17" fmla="*/ 57 h 98"/>
                  <a:gd name="T18" fmla="*/ 207 w 928"/>
                  <a:gd name="T19" fmla="*/ 57 h 98"/>
                  <a:gd name="T20" fmla="*/ 233 w 928"/>
                  <a:gd name="T21" fmla="*/ 57 h 98"/>
                  <a:gd name="T22" fmla="*/ 254 w 928"/>
                  <a:gd name="T23" fmla="*/ 57 h 98"/>
                  <a:gd name="T24" fmla="*/ 280 w 928"/>
                  <a:gd name="T25" fmla="*/ 52 h 98"/>
                  <a:gd name="T26" fmla="*/ 301 w 928"/>
                  <a:gd name="T27" fmla="*/ 52 h 98"/>
                  <a:gd name="T28" fmla="*/ 321 w 928"/>
                  <a:gd name="T29" fmla="*/ 52 h 98"/>
                  <a:gd name="T30" fmla="*/ 347 w 928"/>
                  <a:gd name="T31" fmla="*/ 52 h 98"/>
                  <a:gd name="T32" fmla="*/ 368 w 928"/>
                  <a:gd name="T33" fmla="*/ 52 h 98"/>
                  <a:gd name="T34" fmla="*/ 394 w 928"/>
                  <a:gd name="T35" fmla="*/ 52 h 98"/>
                  <a:gd name="T36" fmla="*/ 415 w 928"/>
                  <a:gd name="T37" fmla="*/ 52 h 98"/>
                  <a:gd name="T38" fmla="*/ 440 w 928"/>
                  <a:gd name="T39" fmla="*/ 52 h 98"/>
                  <a:gd name="T40" fmla="*/ 461 w 928"/>
                  <a:gd name="T41" fmla="*/ 52 h 98"/>
                  <a:gd name="T42" fmla="*/ 487 w 928"/>
                  <a:gd name="T43" fmla="*/ 52 h 98"/>
                  <a:gd name="T44" fmla="*/ 508 w 928"/>
                  <a:gd name="T45" fmla="*/ 47 h 98"/>
                  <a:gd name="T46" fmla="*/ 534 w 928"/>
                  <a:gd name="T47" fmla="*/ 47 h 98"/>
                  <a:gd name="T48" fmla="*/ 555 w 928"/>
                  <a:gd name="T49" fmla="*/ 41 h 98"/>
                  <a:gd name="T50" fmla="*/ 580 w 928"/>
                  <a:gd name="T51" fmla="*/ 36 h 98"/>
                  <a:gd name="T52" fmla="*/ 601 w 928"/>
                  <a:gd name="T53" fmla="*/ 26 h 98"/>
                  <a:gd name="T54" fmla="*/ 622 w 928"/>
                  <a:gd name="T55" fmla="*/ 21 h 98"/>
                  <a:gd name="T56" fmla="*/ 648 w 928"/>
                  <a:gd name="T57" fmla="*/ 10 h 98"/>
                  <a:gd name="T58" fmla="*/ 669 w 928"/>
                  <a:gd name="T59" fmla="*/ 0 h 98"/>
                  <a:gd name="T60" fmla="*/ 694 w 928"/>
                  <a:gd name="T61" fmla="*/ 5 h 98"/>
                  <a:gd name="T62" fmla="*/ 715 w 928"/>
                  <a:gd name="T63" fmla="*/ 16 h 98"/>
                  <a:gd name="T64" fmla="*/ 741 w 928"/>
                  <a:gd name="T65" fmla="*/ 36 h 98"/>
                  <a:gd name="T66" fmla="*/ 762 w 928"/>
                  <a:gd name="T67" fmla="*/ 67 h 98"/>
                  <a:gd name="T68" fmla="*/ 788 w 928"/>
                  <a:gd name="T69" fmla="*/ 88 h 98"/>
                  <a:gd name="T70" fmla="*/ 808 w 928"/>
                  <a:gd name="T71" fmla="*/ 98 h 98"/>
                  <a:gd name="T72" fmla="*/ 834 w 928"/>
                  <a:gd name="T73" fmla="*/ 93 h 98"/>
                  <a:gd name="T74" fmla="*/ 855 w 928"/>
                  <a:gd name="T75" fmla="*/ 83 h 98"/>
                  <a:gd name="T76" fmla="*/ 881 w 928"/>
                  <a:gd name="T77" fmla="*/ 78 h 98"/>
                  <a:gd name="T78" fmla="*/ 902 w 928"/>
                  <a:gd name="T79" fmla="*/ 67 h 98"/>
                  <a:gd name="T80" fmla="*/ 928 w 928"/>
                  <a:gd name="T81"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8">
                    <a:moveTo>
                      <a:pt x="0" y="52"/>
                    </a:moveTo>
                    <a:lnTo>
                      <a:pt x="21" y="52"/>
                    </a:lnTo>
                    <a:lnTo>
                      <a:pt x="47" y="52"/>
                    </a:lnTo>
                    <a:lnTo>
                      <a:pt x="67" y="52"/>
                    </a:lnTo>
                    <a:lnTo>
                      <a:pt x="93" y="52"/>
                    </a:lnTo>
                    <a:lnTo>
                      <a:pt x="114" y="52"/>
                    </a:lnTo>
                    <a:lnTo>
                      <a:pt x="140" y="57"/>
                    </a:lnTo>
                    <a:lnTo>
                      <a:pt x="161" y="57"/>
                    </a:lnTo>
                    <a:lnTo>
                      <a:pt x="187" y="57"/>
                    </a:lnTo>
                    <a:lnTo>
                      <a:pt x="207" y="57"/>
                    </a:lnTo>
                    <a:lnTo>
                      <a:pt x="233" y="57"/>
                    </a:lnTo>
                    <a:lnTo>
                      <a:pt x="254" y="57"/>
                    </a:lnTo>
                    <a:lnTo>
                      <a:pt x="280" y="52"/>
                    </a:lnTo>
                    <a:lnTo>
                      <a:pt x="301" y="52"/>
                    </a:lnTo>
                    <a:lnTo>
                      <a:pt x="321" y="52"/>
                    </a:lnTo>
                    <a:lnTo>
                      <a:pt x="347" y="52"/>
                    </a:lnTo>
                    <a:lnTo>
                      <a:pt x="368" y="52"/>
                    </a:lnTo>
                    <a:lnTo>
                      <a:pt x="394" y="52"/>
                    </a:lnTo>
                    <a:lnTo>
                      <a:pt x="415" y="52"/>
                    </a:lnTo>
                    <a:lnTo>
                      <a:pt x="440" y="52"/>
                    </a:lnTo>
                    <a:lnTo>
                      <a:pt x="461" y="52"/>
                    </a:lnTo>
                    <a:lnTo>
                      <a:pt x="487" y="52"/>
                    </a:lnTo>
                    <a:lnTo>
                      <a:pt x="508" y="47"/>
                    </a:lnTo>
                    <a:lnTo>
                      <a:pt x="534" y="47"/>
                    </a:lnTo>
                    <a:lnTo>
                      <a:pt x="555" y="41"/>
                    </a:lnTo>
                    <a:lnTo>
                      <a:pt x="580" y="36"/>
                    </a:lnTo>
                    <a:lnTo>
                      <a:pt x="601" y="26"/>
                    </a:lnTo>
                    <a:lnTo>
                      <a:pt x="622" y="21"/>
                    </a:lnTo>
                    <a:lnTo>
                      <a:pt x="648" y="10"/>
                    </a:lnTo>
                    <a:lnTo>
                      <a:pt x="669" y="0"/>
                    </a:lnTo>
                    <a:lnTo>
                      <a:pt x="694" y="5"/>
                    </a:lnTo>
                    <a:lnTo>
                      <a:pt x="715" y="16"/>
                    </a:lnTo>
                    <a:lnTo>
                      <a:pt x="741" y="36"/>
                    </a:lnTo>
                    <a:lnTo>
                      <a:pt x="762" y="67"/>
                    </a:lnTo>
                    <a:lnTo>
                      <a:pt x="788" y="88"/>
                    </a:lnTo>
                    <a:lnTo>
                      <a:pt x="808" y="98"/>
                    </a:lnTo>
                    <a:lnTo>
                      <a:pt x="834" y="93"/>
                    </a:lnTo>
                    <a:lnTo>
                      <a:pt x="855" y="83"/>
                    </a:lnTo>
                    <a:lnTo>
                      <a:pt x="881" y="78"/>
                    </a:lnTo>
                    <a:lnTo>
                      <a:pt x="902" y="67"/>
                    </a:lnTo>
                    <a:lnTo>
                      <a:pt x="928" y="6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2" name="Freeform 414"/>
              <p:cNvSpPr>
                <a:spLocks/>
              </p:cNvSpPr>
              <p:nvPr/>
            </p:nvSpPr>
            <p:spPr bwMode="auto">
              <a:xfrm flipH="1">
                <a:off x="5229" y="3088"/>
                <a:ext cx="216" cy="32"/>
              </a:xfrm>
              <a:custGeom>
                <a:avLst/>
                <a:gdLst>
                  <a:gd name="T0" fmla="*/ 0 w 928"/>
                  <a:gd name="T1" fmla="*/ 52 h 98"/>
                  <a:gd name="T2" fmla="*/ 21 w 928"/>
                  <a:gd name="T3" fmla="*/ 52 h 98"/>
                  <a:gd name="T4" fmla="*/ 47 w 928"/>
                  <a:gd name="T5" fmla="*/ 52 h 98"/>
                  <a:gd name="T6" fmla="*/ 67 w 928"/>
                  <a:gd name="T7" fmla="*/ 52 h 98"/>
                  <a:gd name="T8" fmla="*/ 93 w 928"/>
                  <a:gd name="T9" fmla="*/ 52 h 98"/>
                  <a:gd name="T10" fmla="*/ 114 w 928"/>
                  <a:gd name="T11" fmla="*/ 52 h 98"/>
                  <a:gd name="T12" fmla="*/ 140 w 928"/>
                  <a:gd name="T13" fmla="*/ 57 h 98"/>
                  <a:gd name="T14" fmla="*/ 161 w 928"/>
                  <a:gd name="T15" fmla="*/ 57 h 98"/>
                  <a:gd name="T16" fmla="*/ 187 w 928"/>
                  <a:gd name="T17" fmla="*/ 57 h 98"/>
                  <a:gd name="T18" fmla="*/ 207 w 928"/>
                  <a:gd name="T19" fmla="*/ 57 h 98"/>
                  <a:gd name="T20" fmla="*/ 233 w 928"/>
                  <a:gd name="T21" fmla="*/ 57 h 98"/>
                  <a:gd name="T22" fmla="*/ 254 w 928"/>
                  <a:gd name="T23" fmla="*/ 57 h 98"/>
                  <a:gd name="T24" fmla="*/ 280 w 928"/>
                  <a:gd name="T25" fmla="*/ 52 h 98"/>
                  <a:gd name="T26" fmla="*/ 301 w 928"/>
                  <a:gd name="T27" fmla="*/ 52 h 98"/>
                  <a:gd name="T28" fmla="*/ 321 w 928"/>
                  <a:gd name="T29" fmla="*/ 52 h 98"/>
                  <a:gd name="T30" fmla="*/ 347 w 928"/>
                  <a:gd name="T31" fmla="*/ 52 h 98"/>
                  <a:gd name="T32" fmla="*/ 368 w 928"/>
                  <a:gd name="T33" fmla="*/ 52 h 98"/>
                  <a:gd name="T34" fmla="*/ 394 w 928"/>
                  <a:gd name="T35" fmla="*/ 52 h 98"/>
                  <a:gd name="T36" fmla="*/ 415 w 928"/>
                  <a:gd name="T37" fmla="*/ 52 h 98"/>
                  <a:gd name="T38" fmla="*/ 440 w 928"/>
                  <a:gd name="T39" fmla="*/ 52 h 98"/>
                  <a:gd name="T40" fmla="*/ 461 w 928"/>
                  <a:gd name="T41" fmla="*/ 52 h 98"/>
                  <a:gd name="T42" fmla="*/ 487 w 928"/>
                  <a:gd name="T43" fmla="*/ 52 h 98"/>
                  <a:gd name="T44" fmla="*/ 508 w 928"/>
                  <a:gd name="T45" fmla="*/ 47 h 98"/>
                  <a:gd name="T46" fmla="*/ 534 w 928"/>
                  <a:gd name="T47" fmla="*/ 47 h 98"/>
                  <a:gd name="T48" fmla="*/ 555 w 928"/>
                  <a:gd name="T49" fmla="*/ 41 h 98"/>
                  <a:gd name="T50" fmla="*/ 580 w 928"/>
                  <a:gd name="T51" fmla="*/ 36 h 98"/>
                  <a:gd name="T52" fmla="*/ 601 w 928"/>
                  <a:gd name="T53" fmla="*/ 26 h 98"/>
                  <a:gd name="T54" fmla="*/ 622 w 928"/>
                  <a:gd name="T55" fmla="*/ 21 h 98"/>
                  <a:gd name="T56" fmla="*/ 648 w 928"/>
                  <a:gd name="T57" fmla="*/ 10 h 98"/>
                  <a:gd name="T58" fmla="*/ 669 w 928"/>
                  <a:gd name="T59" fmla="*/ 0 h 98"/>
                  <a:gd name="T60" fmla="*/ 694 w 928"/>
                  <a:gd name="T61" fmla="*/ 5 h 98"/>
                  <a:gd name="T62" fmla="*/ 715 w 928"/>
                  <a:gd name="T63" fmla="*/ 16 h 98"/>
                  <a:gd name="T64" fmla="*/ 741 w 928"/>
                  <a:gd name="T65" fmla="*/ 36 h 98"/>
                  <a:gd name="T66" fmla="*/ 762 w 928"/>
                  <a:gd name="T67" fmla="*/ 67 h 98"/>
                  <a:gd name="T68" fmla="*/ 788 w 928"/>
                  <a:gd name="T69" fmla="*/ 88 h 98"/>
                  <a:gd name="T70" fmla="*/ 808 w 928"/>
                  <a:gd name="T71" fmla="*/ 98 h 98"/>
                  <a:gd name="T72" fmla="*/ 834 w 928"/>
                  <a:gd name="T73" fmla="*/ 93 h 98"/>
                  <a:gd name="T74" fmla="*/ 855 w 928"/>
                  <a:gd name="T75" fmla="*/ 83 h 98"/>
                  <a:gd name="T76" fmla="*/ 881 w 928"/>
                  <a:gd name="T77" fmla="*/ 78 h 98"/>
                  <a:gd name="T78" fmla="*/ 902 w 928"/>
                  <a:gd name="T79" fmla="*/ 67 h 98"/>
                  <a:gd name="T80" fmla="*/ 928 w 928"/>
                  <a:gd name="T81"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8">
                    <a:moveTo>
                      <a:pt x="0" y="52"/>
                    </a:moveTo>
                    <a:lnTo>
                      <a:pt x="21" y="52"/>
                    </a:lnTo>
                    <a:lnTo>
                      <a:pt x="47" y="52"/>
                    </a:lnTo>
                    <a:lnTo>
                      <a:pt x="67" y="52"/>
                    </a:lnTo>
                    <a:lnTo>
                      <a:pt x="93" y="52"/>
                    </a:lnTo>
                    <a:lnTo>
                      <a:pt x="114" y="52"/>
                    </a:lnTo>
                    <a:lnTo>
                      <a:pt x="140" y="57"/>
                    </a:lnTo>
                    <a:lnTo>
                      <a:pt x="161" y="57"/>
                    </a:lnTo>
                    <a:lnTo>
                      <a:pt x="187" y="57"/>
                    </a:lnTo>
                    <a:lnTo>
                      <a:pt x="207" y="57"/>
                    </a:lnTo>
                    <a:lnTo>
                      <a:pt x="233" y="57"/>
                    </a:lnTo>
                    <a:lnTo>
                      <a:pt x="254" y="57"/>
                    </a:lnTo>
                    <a:lnTo>
                      <a:pt x="280" y="52"/>
                    </a:lnTo>
                    <a:lnTo>
                      <a:pt x="301" y="52"/>
                    </a:lnTo>
                    <a:lnTo>
                      <a:pt x="321" y="52"/>
                    </a:lnTo>
                    <a:lnTo>
                      <a:pt x="347" y="52"/>
                    </a:lnTo>
                    <a:lnTo>
                      <a:pt x="368" y="52"/>
                    </a:lnTo>
                    <a:lnTo>
                      <a:pt x="394" y="52"/>
                    </a:lnTo>
                    <a:lnTo>
                      <a:pt x="415" y="52"/>
                    </a:lnTo>
                    <a:lnTo>
                      <a:pt x="440" y="52"/>
                    </a:lnTo>
                    <a:lnTo>
                      <a:pt x="461" y="52"/>
                    </a:lnTo>
                    <a:lnTo>
                      <a:pt x="487" y="52"/>
                    </a:lnTo>
                    <a:lnTo>
                      <a:pt x="508" y="47"/>
                    </a:lnTo>
                    <a:lnTo>
                      <a:pt x="534" y="47"/>
                    </a:lnTo>
                    <a:lnTo>
                      <a:pt x="555" y="41"/>
                    </a:lnTo>
                    <a:lnTo>
                      <a:pt x="580" y="36"/>
                    </a:lnTo>
                    <a:lnTo>
                      <a:pt x="601" y="26"/>
                    </a:lnTo>
                    <a:lnTo>
                      <a:pt x="622" y="21"/>
                    </a:lnTo>
                    <a:lnTo>
                      <a:pt x="648" y="10"/>
                    </a:lnTo>
                    <a:lnTo>
                      <a:pt x="669" y="0"/>
                    </a:lnTo>
                    <a:lnTo>
                      <a:pt x="694" y="5"/>
                    </a:lnTo>
                    <a:lnTo>
                      <a:pt x="715" y="16"/>
                    </a:lnTo>
                    <a:lnTo>
                      <a:pt x="741" y="36"/>
                    </a:lnTo>
                    <a:lnTo>
                      <a:pt x="762" y="67"/>
                    </a:lnTo>
                    <a:lnTo>
                      <a:pt x="788" y="88"/>
                    </a:lnTo>
                    <a:lnTo>
                      <a:pt x="808" y="98"/>
                    </a:lnTo>
                    <a:lnTo>
                      <a:pt x="834" y="93"/>
                    </a:lnTo>
                    <a:lnTo>
                      <a:pt x="855" y="83"/>
                    </a:lnTo>
                    <a:lnTo>
                      <a:pt x="881" y="78"/>
                    </a:lnTo>
                    <a:lnTo>
                      <a:pt x="902" y="67"/>
                    </a:lnTo>
                    <a:lnTo>
                      <a:pt x="928" y="6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3" name="Freeform 415"/>
              <p:cNvSpPr>
                <a:spLocks/>
              </p:cNvSpPr>
              <p:nvPr/>
            </p:nvSpPr>
            <p:spPr bwMode="auto">
              <a:xfrm flipH="1">
                <a:off x="5229" y="2996"/>
                <a:ext cx="216" cy="32"/>
              </a:xfrm>
              <a:custGeom>
                <a:avLst/>
                <a:gdLst>
                  <a:gd name="T0" fmla="*/ 0 w 928"/>
                  <a:gd name="T1" fmla="*/ 52 h 99"/>
                  <a:gd name="T2" fmla="*/ 21 w 928"/>
                  <a:gd name="T3" fmla="*/ 52 h 99"/>
                  <a:gd name="T4" fmla="*/ 47 w 928"/>
                  <a:gd name="T5" fmla="*/ 52 h 99"/>
                  <a:gd name="T6" fmla="*/ 67 w 928"/>
                  <a:gd name="T7" fmla="*/ 57 h 99"/>
                  <a:gd name="T8" fmla="*/ 93 w 928"/>
                  <a:gd name="T9" fmla="*/ 57 h 99"/>
                  <a:gd name="T10" fmla="*/ 114 w 928"/>
                  <a:gd name="T11" fmla="*/ 57 h 99"/>
                  <a:gd name="T12" fmla="*/ 140 w 928"/>
                  <a:gd name="T13" fmla="*/ 57 h 99"/>
                  <a:gd name="T14" fmla="*/ 161 w 928"/>
                  <a:gd name="T15" fmla="*/ 57 h 99"/>
                  <a:gd name="T16" fmla="*/ 187 w 928"/>
                  <a:gd name="T17" fmla="*/ 57 h 99"/>
                  <a:gd name="T18" fmla="*/ 207 w 928"/>
                  <a:gd name="T19" fmla="*/ 57 h 99"/>
                  <a:gd name="T20" fmla="*/ 233 w 928"/>
                  <a:gd name="T21" fmla="*/ 57 h 99"/>
                  <a:gd name="T22" fmla="*/ 254 w 928"/>
                  <a:gd name="T23" fmla="*/ 57 h 99"/>
                  <a:gd name="T24" fmla="*/ 280 w 928"/>
                  <a:gd name="T25" fmla="*/ 57 h 99"/>
                  <a:gd name="T26" fmla="*/ 301 w 928"/>
                  <a:gd name="T27" fmla="*/ 57 h 99"/>
                  <a:gd name="T28" fmla="*/ 321 w 928"/>
                  <a:gd name="T29" fmla="*/ 57 h 99"/>
                  <a:gd name="T30" fmla="*/ 347 w 928"/>
                  <a:gd name="T31" fmla="*/ 57 h 99"/>
                  <a:gd name="T32" fmla="*/ 368 w 928"/>
                  <a:gd name="T33" fmla="*/ 57 h 99"/>
                  <a:gd name="T34" fmla="*/ 394 w 928"/>
                  <a:gd name="T35" fmla="*/ 57 h 99"/>
                  <a:gd name="T36" fmla="*/ 415 w 928"/>
                  <a:gd name="T37" fmla="*/ 52 h 99"/>
                  <a:gd name="T38" fmla="*/ 440 w 928"/>
                  <a:gd name="T39" fmla="*/ 52 h 99"/>
                  <a:gd name="T40" fmla="*/ 461 w 928"/>
                  <a:gd name="T41" fmla="*/ 47 h 99"/>
                  <a:gd name="T42" fmla="*/ 487 w 928"/>
                  <a:gd name="T43" fmla="*/ 42 h 99"/>
                  <a:gd name="T44" fmla="*/ 508 w 928"/>
                  <a:gd name="T45" fmla="*/ 31 h 99"/>
                  <a:gd name="T46" fmla="*/ 534 w 928"/>
                  <a:gd name="T47" fmla="*/ 16 h 99"/>
                  <a:gd name="T48" fmla="*/ 555 w 928"/>
                  <a:gd name="T49" fmla="*/ 5 h 99"/>
                  <a:gd name="T50" fmla="*/ 580 w 928"/>
                  <a:gd name="T51" fmla="*/ 0 h 99"/>
                  <a:gd name="T52" fmla="*/ 601 w 928"/>
                  <a:gd name="T53" fmla="*/ 0 h 99"/>
                  <a:gd name="T54" fmla="*/ 622 w 928"/>
                  <a:gd name="T55" fmla="*/ 16 h 99"/>
                  <a:gd name="T56" fmla="*/ 648 w 928"/>
                  <a:gd name="T57" fmla="*/ 36 h 99"/>
                  <a:gd name="T58" fmla="*/ 669 w 928"/>
                  <a:gd name="T59" fmla="*/ 57 h 99"/>
                  <a:gd name="T60" fmla="*/ 694 w 928"/>
                  <a:gd name="T61" fmla="*/ 73 h 99"/>
                  <a:gd name="T62" fmla="*/ 715 w 928"/>
                  <a:gd name="T63" fmla="*/ 88 h 99"/>
                  <a:gd name="T64" fmla="*/ 741 w 928"/>
                  <a:gd name="T65" fmla="*/ 99 h 99"/>
                  <a:gd name="T66" fmla="*/ 762 w 928"/>
                  <a:gd name="T67" fmla="*/ 99 h 99"/>
                  <a:gd name="T68" fmla="*/ 788 w 928"/>
                  <a:gd name="T69" fmla="*/ 88 h 99"/>
                  <a:gd name="T70" fmla="*/ 808 w 928"/>
                  <a:gd name="T71" fmla="*/ 83 h 99"/>
                  <a:gd name="T72" fmla="*/ 834 w 928"/>
                  <a:gd name="T73" fmla="*/ 78 h 99"/>
                  <a:gd name="T74" fmla="*/ 855 w 928"/>
                  <a:gd name="T75" fmla="*/ 67 h 99"/>
                  <a:gd name="T76" fmla="*/ 881 w 928"/>
                  <a:gd name="T77" fmla="*/ 62 h 99"/>
                  <a:gd name="T78" fmla="*/ 902 w 928"/>
                  <a:gd name="T79" fmla="*/ 62 h 99"/>
                  <a:gd name="T80" fmla="*/ 928 w 928"/>
                  <a:gd name="T81" fmla="*/ 6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9">
                    <a:moveTo>
                      <a:pt x="0" y="52"/>
                    </a:moveTo>
                    <a:lnTo>
                      <a:pt x="21" y="52"/>
                    </a:lnTo>
                    <a:lnTo>
                      <a:pt x="47" y="52"/>
                    </a:lnTo>
                    <a:lnTo>
                      <a:pt x="67" y="57"/>
                    </a:lnTo>
                    <a:lnTo>
                      <a:pt x="93" y="57"/>
                    </a:lnTo>
                    <a:lnTo>
                      <a:pt x="114" y="57"/>
                    </a:lnTo>
                    <a:lnTo>
                      <a:pt x="140" y="57"/>
                    </a:lnTo>
                    <a:lnTo>
                      <a:pt x="161" y="57"/>
                    </a:lnTo>
                    <a:lnTo>
                      <a:pt x="187" y="57"/>
                    </a:lnTo>
                    <a:lnTo>
                      <a:pt x="207" y="57"/>
                    </a:lnTo>
                    <a:lnTo>
                      <a:pt x="233" y="57"/>
                    </a:lnTo>
                    <a:lnTo>
                      <a:pt x="254" y="57"/>
                    </a:lnTo>
                    <a:lnTo>
                      <a:pt x="280" y="57"/>
                    </a:lnTo>
                    <a:lnTo>
                      <a:pt x="301" y="57"/>
                    </a:lnTo>
                    <a:lnTo>
                      <a:pt x="321" y="57"/>
                    </a:lnTo>
                    <a:lnTo>
                      <a:pt x="347" y="57"/>
                    </a:lnTo>
                    <a:lnTo>
                      <a:pt x="368" y="57"/>
                    </a:lnTo>
                    <a:lnTo>
                      <a:pt x="394" y="57"/>
                    </a:lnTo>
                    <a:lnTo>
                      <a:pt x="415" y="52"/>
                    </a:lnTo>
                    <a:lnTo>
                      <a:pt x="440" y="52"/>
                    </a:lnTo>
                    <a:lnTo>
                      <a:pt x="461" y="47"/>
                    </a:lnTo>
                    <a:lnTo>
                      <a:pt x="487" y="42"/>
                    </a:lnTo>
                    <a:lnTo>
                      <a:pt x="508" y="31"/>
                    </a:lnTo>
                    <a:lnTo>
                      <a:pt x="534" y="16"/>
                    </a:lnTo>
                    <a:lnTo>
                      <a:pt x="555" y="5"/>
                    </a:lnTo>
                    <a:lnTo>
                      <a:pt x="580" y="0"/>
                    </a:lnTo>
                    <a:lnTo>
                      <a:pt x="601" y="0"/>
                    </a:lnTo>
                    <a:lnTo>
                      <a:pt x="622" y="16"/>
                    </a:lnTo>
                    <a:lnTo>
                      <a:pt x="648" y="36"/>
                    </a:lnTo>
                    <a:lnTo>
                      <a:pt x="669" y="57"/>
                    </a:lnTo>
                    <a:lnTo>
                      <a:pt x="694" y="73"/>
                    </a:lnTo>
                    <a:lnTo>
                      <a:pt x="715" y="88"/>
                    </a:lnTo>
                    <a:lnTo>
                      <a:pt x="741" y="99"/>
                    </a:lnTo>
                    <a:lnTo>
                      <a:pt x="762" y="99"/>
                    </a:lnTo>
                    <a:lnTo>
                      <a:pt x="788" y="88"/>
                    </a:lnTo>
                    <a:lnTo>
                      <a:pt x="808" y="83"/>
                    </a:lnTo>
                    <a:lnTo>
                      <a:pt x="834" y="78"/>
                    </a:lnTo>
                    <a:lnTo>
                      <a:pt x="855" y="67"/>
                    </a:lnTo>
                    <a:lnTo>
                      <a:pt x="881" y="62"/>
                    </a:lnTo>
                    <a:lnTo>
                      <a:pt x="902" y="62"/>
                    </a:lnTo>
                    <a:lnTo>
                      <a:pt x="928" y="6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4" name="Freeform 416"/>
              <p:cNvSpPr>
                <a:spLocks/>
              </p:cNvSpPr>
              <p:nvPr/>
            </p:nvSpPr>
            <p:spPr bwMode="auto">
              <a:xfrm flipH="1">
                <a:off x="5229" y="2996"/>
                <a:ext cx="216" cy="32"/>
              </a:xfrm>
              <a:custGeom>
                <a:avLst/>
                <a:gdLst>
                  <a:gd name="T0" fmla="*/ 0 w 928"/>
                  <a:gd name="T1" fmla="*/ 52 h 99"/>
                  <a:gd name="T2" fmla="*/ 21 w 928"/>
                  <a:gd name="T3" fmla="*/ 52 h 99"/>
                  <a:gd name="T4" fmla="*/ 47 w 928"/>
                  <a:gd name="T5" fmla="*/ 52 h 99"/>
                  <a:gd name="T6" fmla="*/ 67 w 928"/>
                  <a:gd name="T7" fmla="*/ 57 h 99"/>
                  <a:gd name="T8" fmla="*/ 93 w 928"/>
                  <a:gd name="T9" fmla="*/ 57 h 99"/>
                  <a:gd name="T10" fmla="*/ 114 w 928"/>
                  <a:gd name="T11" fmla="*/ 57 h 99"/>
                  <a:gd name="T12" fmla="*/ 140 w 928"/>
                  <a:gd name="T13" fmla="*/ 57 h 99"/>
                  <a:gd name="T14" fmla="*/ 161 w 928"/>
                  <a:gd name="T15" fmla="*/ 57 h 99"/>
                  <a:gd name="T16" fmla="*/ 187 w 928"/>
                  <a:gd name="T17" fmla="*/ 57 h 99"/>
                  <a:gd name="T18" fmla="*/ 207 w 928"/>
                  <a:gd name="T19" fmla="*/ 57 h 99"/>
                  <a:gd name="T20" fmla="*/ 233 w 928"/>
                  <a:gd name="T21" fmla="*/ 57 h 99"/>
                  <a:gd name="T22" fmla="*/ 254 w 928"/>
                  <a:gd name="T23" fmla="*/ 57 h 99"/>
                  <a:gd name="T24" fmla="*/ 280 w 928"/>
                  <a:gd name="T25" fmla="*/ 57 h 99"/>
                  <a:gd name="T26" fmla="*/ 301 w 928"/>
                  <a:gd name="T27" fmla="*/ 57 h 99"/>
                  <a:gd name="T28" fmla="*/ 321 w 928"/>
                  <a:gd name="T29" fmla="*/ 57 h 99"/>
                  <a:gd name="T30" fmla="*/ 347 w 928"/>
                  <a:gd name="T31" fmla="*/ 57 h 99"/>
                  <a:gd name="T32" fmla="*/ 368 w 928"/>
                  <a:gd name="T33" fmla="*/ 57 h 99"/>
                  <a:gd name="T34" fmla="*/ 394 w 928"/>
                  <a:gd name="T35" fmla="*/ 57 h 99"/>
                  <a:gd name="T36" fmla="*/ 415 w 928"/>
                  <a:gd name="T37" fmla="*/ 52 h 99"/>
                  <a:gd name="T38" fmla="*/ 440 w 928"/>
                  <a:gd name="T39" fmla="*/ 52 h 99"/>
                  <a:gd name="T40" fmla="*/ 461 w 928"/>
                  <a:gd name="T41" fmla="*/ 47 h 99"/>
                  <a:gd name="T42" fmla="*/ 487 w 928"/>
                  <a:gd name="T43" fmla="*/ 42 h 99"/>
                  <a:gd name="T44" fmla="*/ 508 w 928"/>
                  <a:gd name="T45" fmla="*/ 31 h 99"/>
                  <a:gd name="T46" fmla="*/ 534 w 928"/>
                  <a:gd name="T47" fmla="*/ 16 h 99"/>
                  <a:gd name="T48" fmla="*/ 555 w 928"/>
                  <a:gd name="T49" fmla="*/ 5 h 99"/>
                  <a:gd name="T50" fmla="*/ 580 w 928"/>
                  <a:gd name="T51" fmla="*/ 0 h 99"/>
                  <a:gd name="T52" fmla="*/ 601 w 928"/>
                  <a:gd name="T53" fmla="*/ 0 h 99"/>
                  <a:gd name="T54" fmla="*/ 622 w 928"/>
                  <a:gd name="T55" fmla="*/ 16 h 99"/>
                  <a:gd name="T56" fmla="*/ 648 w 928"/>
                  <a:gd name="T57" fmla="*/ 36 h 99"/>
                  <a:gd name="T58" fmla="*/ 669 w 928"/>
                  <a:gd name="T59" fmla="*/ 57 h 99"/>
                  <a:gd name="T60" fmla="*/ 694 w 928"/>
                  <a:gd name="T61" fmla="*/ 73 h 99"/>
                  <a:gd name="T62" fmla="*/ 715 w 928"/>
                  <a:gd name="T63" fmla="*/ 88 h 99"/>
                  <a:gd name="T64" fmla="*/ 741 w 928"/>
                  <a:gd name="T65" fmla="*/ 99 h 99"/>
                  <a:gd name="T66" fmla="*/ 762 w 928"/>
                  <a:gd name="T67" fmla="*/ 99 h 99"/>
                  <a:gd name="T68" fmla="*/ 788 w 928"/>
                  <a:gd name="T69" fmla="*/ 88 h 99"/>
                  <a:gd name="T70" fmla="*/ 808 w 928"/>
                  <a:gd name="T71" fmla="*/ 83 h 99"/>
                  <a:gd name="T72" fmla="*/ 834 w 928"/>
                  <a:gd name="T73" fmla="*/ 78 h 99"/>
                  <a:gd name="T74" fmla="*/ 855 w 928"/>
                  <a:gd name="T75" fmla="*/ 67 h 99"/>
                  <a:gd name="T76" fmla="*/ 881 w 928"/>
                  <a:gd name="T77" fmla="*/ 62 h 99"/>
                  <a:gd name="T78" fmla="*/ 902 w 928"/>
                  <a:gd name="T79" fmla="*/ 62 h 99"/>
                  <a:gd name="T80" fmla="*/ 928 w 928"/>
                  <a:gd name="T81" fmla="*/ 6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9">
                    <a:moveTo>
                      <a:pt x="0" y="52"/>
                    </a:moveTo>
                    <a:lnTo>
                      <a:pt x="21" y="52"/>
                    </a:lnTo>
                    <a:lnTo>
                      <a:pt x="47" y="52"/>
                    </a:lnTo>
                    <a:lnTo>
                      <a:pt x="67" y="57"/>
                    </a:lnTo>
                    <a:lnTo>
                      <a:pt x="93" y="57"/>
                    </a:lnTo>
                    <a:lnTo>
                      <a:pt x="114" y="57"/>
                    </a:lnTo>
                    <a:lnTo>
                      <a:pt x="140" y="57"/>
                    </a:lnTo>
                    <a:lnTo>
                      <a:pt x="161" y="57"/>
                    </a:lnTo>
                    <a:lnTo>
                      <a:pt x="187" y="57"/>
                    </a:lnTo>
                    <a:lnTo>
                      <a:pt x="207" y="57"/>
                    </a:lnTo>
                    <a:lnTo>
                      <a:pt x="233" y="57"/>
                    </a:lnTo>
                    <a:lnTo>
                      <a:pt x="254" y="57"/>
                    </a:lnTo>
                    <a:lnTo>
                      <a:pt x="280" y="57"/>
                    </a:lnTo>
                    <a:lnTo>
                      <a:pt x="301" y="57"/>
                    </a:lnTo>
                    <a:lnTo>
                      <a:pt x="321" y="57"/>
                    </a:lnTo>
                    <a:lnTo>
                      <a:pt x="347" y="57"/>
                    </a:lnTo>
                    <a:lnTo>
                      <a:pt x="368" y="57"/>
                    </a:lnTo>
                    <a:lnTo>
                      <a:pt x="394" y="57"/>
                    </a:lnTo>
                    <a:lnTo>
                      <a:pt x="415" y="52"/>
                    </a:lnTo>
                    <a:lnTo>
                      <a:pt x="440" y="52"/>
                    </a:lnTo>
                    <a:lnTo>
                      <a:pt x="461" y="47"/>
                    </a:lnTo>
                    <a:lnTo>
                      <a:pt x="487" y="42"/>
                    </a:lnTo>
                    <a:lnTo>
                      <a:pt x="508" y="31"/>
                    </a:lnTo>
                    <a:lnTo>
                      <a:pt x="534" y="16"/>
                    </a:lnTo>
                    <a:lnTo>
                      <a:pt x="555" y="5"/>
                    </a:lnTo>
                    <a:lnTo>
                      <a:pt x="580" y="0"/>
                    </a:lnTo>
                    <a:lnTo>
                      <a:pt x="601" y="0"/>
                    </a:lnTo>
                    <a:lnTo>
                      <a:pt x="622" y="16"/>
                    </a:lnTo>
                    <a:lnTo>
                      <a:pt x="648" y="36"/>
                    </a:lnTo>
                    <a:lnTo>
                      <a:pt x="669" y="57"/>
                    </a:lnTo>
                    <a:lnTo>
                      <a:pt x="694" y="73"/>
                    </a:lnTo>
                    <a:lnTo>
                      <a:pt x="715" y="88"/>
                    </a:lnTo>
                    <a:lnTo>
                      <a:pt x="741" y="99"/>
                    </a:lnTo>
                    <a:lnTo>
                      <a:pt x="762" y="99"/>
                    </a:lnTo>
                    <a:lnTo>
                      <a:pt x="788" y="88"/>
                    </a:lnTo>
                    <a:lnTo>
                      <a:pt x="808" y="83"/>
                    </a:lnTo>
                    <a:lnTo>
                      <a:pt x="834" y="78"/>
                    </a:lnTo>
                    <a:lnTo>
                      <a:pt x="855" y="67"/>
                    </a:lnTo>
                    <a:lnTo>
                      <a:pt x="881" y="62"/>
                    </a:lnTo>
                    <a:lnTo>
                      <a:pt x="902" y="62"/>
                    </a:lnTo>
                    <a:lnTo>
                      <a:pt x="928" y="6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5" name="Freeform 417"/>
              <p:cNvSpPr>
                <a:spLocks/>
              </p:cNvSpPr>
              <p:nvPr/>
            </p:nvSpPr>
            <p:spPr bwMode="auto">
              <a:xfrm flipH="1">
                <a:off x="5229" y="2905"/>
                <a:ext cx="216" cy="32"/>
              </a:xfrm>
              <a:custGeom>
                <a:avLst/>
                <a:gdLst>
                  <a:gd name="T0" fmla="*/ 0 w 928"/>
                  <a:gd name="T1" fmla="*/ 57 h 99"/>
                  <a:gd name="T2" fmla="*/ 21 w 928"/>
                  <a:gd name="T3" fmla="*/ 57 h 99"/>
                  <a:gd name="T4" fmla="*/ 47 w 928"/>
                  <a:gd name="T5" fmla="*/ 57 h 99"/>
                  <a:gd name="T6" fmla="*/ 67 w 928"/>
                  <a:gd name="T7" fmla="*/ 57 h 99"/>
                  <a:gd name="T8" fmla="*/ 93 w 928"/>
                  <a:gd name="T9" fmla="*/ 57 h 99"/>
                  <a:gd name="T10" fmla="*/ 114 w 928"/>
                  <a:gd name="T11" fmla="*/ 57 h 99"/>
                  <a:gd name="T12" fmla="*/ 140 w 928"/>
                  <a:gd name="T13" fmla="*/ 57 h 99"/>
                  <a:gd name="T14" fmla="*/ 161 w 928"/>
                  <a:gd name="T15" fmla="*/ 57 h 99"/>
                  <a:gd name="T16" fmla="*/ 187 w 928"/>
                  <a:gd name="T17" fmla="*/ 62 h 99"/>
                  <a:gd name="T18" fmla="*/ 207 w 928"/>
                  <a:gd name="T19" fmla="*/ 62 h 99"/>
                  <a:gd name="T20" fmla="*/ 233 w 928"/>
                  <a:gd name="T21" fmla="*/ 62 h 99"/>
                  <a:gd name="T22" fmla="*/ 254 w 928"/>
                  <a:gd name="T23" fmla="*/ 62 h 99"/>
                  <a:gd name="T24" fmla="*/ 280 w 928"/>
                  <a:gd name="T25" fmla="*/ 62 h 99"/>
                  <a:gd name="T26" fmla="*/ 301 w 928"/>
                  <a:gd name="T27" fmla="*/ 62 h 99"/>
                  <a:gd name="T28" fmla="*/ 321 w 928"/>
                  <a:gd name="T29" fmla="*/ 62 h 99"/>
                  <a:gd name="T30" fmla="*/ 347 w 928"/>
                  <a:gd name="T31" fmla="*/ 57 h 99"/>
                  <a:gd name="T32" fmla="*/ 368 w 928"/>
                  <a:gd name="T33" fmla="*/ 57 h 99"/>
                  <a:gd name="T34" fmla="*/ 394 w 928"/>
                  <a:gd name="T35" fmla="*/ 52 h 99"/>
                  <a:gd name="T36" fmla="*/ 415 w 928"/>
                  <a:gd name="T37" fmla="*/ 42 h 99"/>
                  <a:gd name="T38" fmla="*/ 440 w 928"/>
                  <a:gd name="T39" fmla="*/ 36 h 99"/>
                  <a:gd name="T40" fmla="*/ 461 w 928"/>
                  <a:gd name="T41" fmla="*/ 21 h 99"/>
                  <a:gd name="T42" fmla="*/ 487 w 928"/>
                  <a:gd name="T43" fmla="*/ 11 h 99"/>
                  <a:gd name="T44" fmla="*/ 508 w 928"/>
                  <a:gd name="T45" fmla="*/ 0 h 99"/>
                  <a:gd name="T46" fmla="*/ 534 w 928"/>
                  <a:gd name="T47" fmla="*/ 0 h 99"/>
                  <a:gd name="T48" fmla="*/ 555 w 928"/>
                  <a:gd name="T49" fmla="*/ 11 h 99"/>
                  <a:gd name="T50" fmla="*/ 580 w 928"/>
                  <a:gd name="T51" fmla="*/ 31 h 99"/>
                  <a:gd name="T52" fmla="*/ 601 w 928"/>
                  <a:gd name="T53" fmla="*/ 62 h 99"/>
                  <a:gd name="T54" fmla="*/ 622 w 928"/>
                  <a:gd name="T55" fmla="*/ 83 h 99"/>
                  <a:gd name="T56" fmla="*/ 648 w 928"/>
                  <a:gd name="T57" fmla="*/ 93 h 99"/>
                  <a:gd name="T58" fmla="*/ 669 w 928"/>
                  <a:gd name="T59" fmla="*/ 99 h 99"/>
                  <a:gd name="T60" fmla="*/ 694 w 928"/>
                  <a:gd name="T61" fmla="*/ 99 h 99"/>
                  <a:gd name="T62" fmla="*/ 715 w 928"/>
                  <a:gd name="T63" fmla="*/ 93 h 99"/>
                  <a:gd name="T64" fmla="*/ 741 w 928"/>
                  <a:gd name="T65" fmla="*/ 83 h 99"/>
                  <a:gd name="T66" fmla="*/ 762 w 928"/>
                  <a:gd name="T67" fmla="*/ 83 h 99"/>
                  <a:gd name="T68" fmla="*/ 788 w 928"/>
                  <a:gd name="T69" fmla="*/ 78 h 99"/>
                  <a:gd name="T70" fmla="*/ 808 w 928"/>
                  <a:gd name="T71" fmla="*/ 73 h 99"/>
                  <a:gd name="T72" fmla="*/ 834 w 928"/>
                  <a:gd name="T73" fmla="*/ 68 h 99"/>
                  <a:gd name="T74" fmla="*/ 855 w 928"/>
                  <a:gd name="T75" fmla="*/ 68 h 99"/>
                  <a:gd name="T76" fmla="*/ 881 w 928"/>
                  <a:gd name="T77" fmla="*/ 62 h 99"/>
                  <a:gd name="T78" fmla="*/ 902 w 928"/>
                  <a:gd name="T79" fmla="*/ 62 h 99"/>
                  <a:gd name="T80" fmla="*/ 928 w 928"/>
                  <a:gd name="T81"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9">
                    <a:moveTo>
                      <a:pt x="0" y="57"/>
                    </a:moveTo>
                    <a:lnTo>
                      <a:pt x="21" y="57"/>
                    </a:lnTo>
                    <a:lnTo>
                      <a:pt x="47" y="57"/>
                    </a:lnTo>
                    <a:lnTo>
                      <a:pt x="67" y="57"/>
                    </a:lnTo>
                    <a:lnTo>
                      <a:pt x="93" y="57"/>
                    </a:lnTo>
                    <a:lnTo>
                      <a:pt x="114" y="57"/>
                    </a:lnTo>
                    <a:lnTo>
                      <a:pt x="140" y="57"/>
                    </a:lnTo>
                    <a:lnTo>
                      <a:pt x="161" y="57"/>
                    </a:lnTo>
                    <a:lnTo>
                      <a:pt x="187" y="62"/>
                    </a:lnTo>
                    <a:lnTo>
                      <a:pt x="207" y="62"/>
                    </a:lnTo>
                    <a:lnTo>
                      <a:pt x="233" y="62"/>
                    </a:lnTo>
                    <a:lnTo>
                      <a:pt x="254" y="62"/>
                    </a:lnTo>
                    <a:lnTo>
                      <a:pt x="280" y="62"/>
                    </a:lnTo>
                    <a:lnTo>
                      <a:pt x="301" y="62"/>
                    </a:lnTo>
                    <a:lnTo>
                      <a:pt x="321" y="62"/>
                    </a:lnTo>
                    <a:lnTo>
                      <a:pt x="347" y="57"/>
                    </a:lnTo>
                    <a:lnTo>
                      <a:pt x="368" y="57"/>
                    </a:lnTo>
                    <a:lnTo>
                      <a:pt x="394" y="52"/>
                    </a:lnTo>
                    <a:lnTo>
                      <a:pt x="415" y="42"/>
                    </a:lnTo>
                    <a:lnTo>
                      <a:pt x="440" y="36"/>
                    </a:lnTo>
                    <a:lnTo>
                      <a:pt x="461" y="21"/>
                    </a:lnTo>
                    <a:lnTo>
                      <a:pt x="487" y="11"/>
                    </a:lnTo>
                    <a:lnTo>
                      <a:pt x="508" y="0"/>
                    </a:lnTo>
                    <a:lnTo>
                      <a:pt x="534" y="0"/>
                    </a:lnTo>
                    <a:lnTo>
                      <a:pt x="555" y="11"/>
                    </a:lnTo>
                    <a:lnTo>
                      <a:pt x="580" y="31"/>
                    </a:lnTo>
                    <a:lnTo>
                      <a:pt x="601" y="62"/>
                    </a:lnTo>
                    <a:lnTo>
                      <a:pt x="622" y="83"/>
                    </a:lnTo>
                    <a:lnTo>
                      <a:pt x="648" y="93"/>
                    </a:lnTo>
                    <a:lnTo>
                      <a:pt x="669" y="99"/>
                    </a:lnTo>
                    <a:lnTo>
                      <a:pt x="694" y="99"/>
                    </a:lnTo>
                    <a:lnTo>
                      <a:pt x="715" y="93"/>
                    </a:lnTo>
                    <a:lnTo>
                      <a:pt x="741" y="83"/>
                    </a:lnTo>
                    <a:lnTo>
                      <a:pt x="762" y="83"/>
                    </a:lnTo>
                    <a:lnTo>
                      <a:pt x="788" y="78"/>
                    </a:lnTo>
                    <a:lnTo>
                      <a:pt x="808" y="73"/>
                    </a:lnTo>
                    <a:lnTo>
                      <a:pt x="834" y="68"/>
                    </a:lnTo>
                    <a:lnTo>
                      <a:pt x="855" y="68"/>
                    </a:lnTo>
                    <a:lnTo>
                      <a:pt x="881" y="62"/>
                    </a:lnTo>
                    <a:lnTo>
                      <a:pt x="902" y="62"/>
                    </a:lnTo>
                    <a:lnTo>
                      <a:pt x="928" y="6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6" name="Freeform 418"/>
              <p:cNvSpPr>
                <a:spLocks/>
              </p:cNvSpPr>
              <p:nvPr/>
            </p:nvSpPr>
            <p:spPr bwMode="auto">
              <a:xfrm flipH="1">
                <a:off x="5229" y="2905"/>
                <a:ext cx="216" cy="32"/>
              </a:xfrm>
              <a:custGeom>
                <a:avLst/>
                <a:gdLst>
                  <a:gd name="T0" fmla="*/ 0 w 928"/>
                  <a:gd name="T1" fmla="*/ 57 h 99"/>
                  <a:gd name="T2" fmla="*/ 21 w 928"/>
                  <a:gd name="T3" fmla="*/ 57 h 99"/>
                  <a:gd name="T4" fmla="*/ 47 w 928"/>
                  <a:gd name="T5" fmla="*/ 57 h 99"/>
                  <a:gd name="T6" fmla="*/ 67 w 928"/>
                  <a:gd name="T7" fmla="*/ 57 h 99"/>
                  <a:gd name="T8" fmla="*/ 93 w 928"/>
                  <a:gd name="T9" fmla="*/ 57 h 99"/>
                  <a:gd name="T10" fmla="*/ 114 w 928"/>
                  <a:gd name="T11" fmla="*/ 57 h 99"/>
                  <a:gd name="T12" fmla="*/ 140 w 928"/>
                  <a:gd name="T13" fmla="*/ 57 h 99"/>
                  <a:gd name="T14" fmla="*/ 161 w 928"/>
                  <a:gd name="T15" fmla="*/ 57 h 99"/>
                  <a:gd name="T16" fmla="*/ 187 w 928"/>
                  <a:gd name="T17" fmla="*/ 62 h 99"/>
                  <a:gd name="T18" fmla="*/ 207 w 928"/>
                  <a:gd name="T19" fmla="*/ 62 h 99"/>
                  <a:gd name="T20" fmla="*/ 233 w 928"/>
                  <a:gd name="T21" fmla="*/ 62 h 99"/>
                  <a:gd name="T22" fmla="*/ 254 w 928"/>
                  <a:gd name="T23" fmla="*/ 62 h 99"/>
                  <a:gd name="T24" fmla="*/ 280 w 928"/>
                  <a:gd name="T25" fmla="*/ 62 h 99"/>
                  <a:gd name="T26" fmla="*/ 301 w 928"/>
                  <a:gd name="T27" fmla="*/ 62 h 99"/>
                  <a:gd name="T28" fmla="*/ 321 w 928"/>
                  <a:gd name="T29" fmla="*/ 62 h 99"/>
                  <a:gd name="T30" fmla="*/ 347 w 928"/>
                  <a:gd name="T31" fmla="*/ 57 h 99"/>
                  <a:gd name="T32" fmla="*/ 368 w 928"/>
                  <a:gd name="T33" fmla="*/ 57 h 99"/>
                  <a:gd name="T34" fmla="*/ 394 w 928"/>
                  <a:gd name="T35" fmla="*/ 52 h 99"/>
                  <a:gd name="T36" fmla="*/ 415 w 928"/>
                  <a:gd name="T37" fmla="*/ 42 h 99"/>
                  <a:gd name="T38" fmla="*/ 440 w 928"/>
                  <a:gd name="T39" fmla="*/ 36 h 99"/>
                  <a:gd name="T40" fmla="*/ 461 w 928"/>
                  <a:gd name="T41" fmla="*/ 21 h 99"/>
                  <a:gd name="T42" fmla="*/ 487 w 928"/>
                  <a:gd name="T43" fmla="*/ 11 h 99"/>
                  <a:gd name="T44" fmla="*/ 508 w 928"/>
                  <a:gd name="T45" fmla="*/ 0 h 99"/>
                  <a:gd name="T46" fmla="*/ 534 w 928"/>
                  <a:gd name="T47" fmla="*/ 0 h 99"/>
                  <a:gd name="T48" fmla="*/ 555 w 928"/>
                  <a:gd name="T49" fmla="*/ 11 h 99"/>
                  <a:gd name="T50" fmla="*/ 580 w 928"/>
                  <a:gd name="T51" fmla="*/ 31 h 99"/>
                  <a:gd name="T52" fmla="*/ 601 w 928"/>
                  <a:gd name="T53" fmla="*/ 62 h 99"/>
                  <a:gd name="T54" fmla="*/ 622 w 928"/>
                  <a:gd name="T55" fmla="*/ 83 h 99"/>
                  <a:gd name="T56" fmla="*/ 648 w 928"/>
                  <a:gd name="T57" fmla="*/ 93 h 99"/>
                  <a:gd name="T58" fmla="*/ 669 w 928"/>
                  <a:gd name="T59" fmla="*/ 99 h 99"/>
                  <a:gd name="T60" fmla="*/ 694 w 928"/>
                  <a:gd name="T61" fmla="*/ 99 h 99"/>
                  <a:gd name="T62" fmla="*/ 715 w 928"/>
                  <a:gd name="T63" fmla="*/ 93 h 99"/>
                  <a:gd name="T64" fmla="*/ 741 w 928"/>
                  <a:gd name="T65" fmla="*/ 83 h 99"/>
                  <a:gd name="T66" fmla="*/ 762 w 928"/>
                  <a:gd name="T67" fmla="*/ 83 h 99"/>
                  <a:gd name="T68" fmla="*/ 788 w 928"/>
                  <a:gd name="T69" fmla="*/ 78 h 99"/>
                  <a:gd name="T70" fmla="*/ 808 w 928"/>
                  <a:gd name="T71" fmla="*/ 73 h 99"/>
                  <a:gd name="T72" fmla="*/ 834 w 928"/>
                  <a:gd name="T73" fmla="*/ 68 h 99"/>
                  <a:gd name="T74" fmla="*/ 855 w 928"/>
                  <a:gd name="T75" fmla="*/ 68 h 99"/>
                  <a:gd name="T76" fmla="*/ 881 w 928"/>
                  <a:gd name="T77" fmla="*/ 62 h 99"/>
                  <a:gd name="T78" fmla="*/ 902 w 928"/>
                  <a:gd name="T79" fmla="*/ 62 h 99"/>
                  <a:gd name="T80" fmla="*/ 928 w 928"/>
                  <a:gd name="T81" fmla="*/ 6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99">
                    <a:moveTo>
                      <a:pt x="0" y="57"/>
                    </a:moveTo>
                    <a:lnTo>
                      <a:pt x="21" y="57"/>
                    </a:lnTo>
                    <a:lnTo>
                      <a:pt x="47" y="57"/>
                    </a:lnTo>
                    <a:lnTo>
                      <a:pt x="67" y="57"/>
                    </a:lnTo>
                    <a:lnTo>
                      <a:pt x="93" y="57"/>
                    </a:lnTo>
                    <a:lnTo>
                      <a:pt x="114" y="57"/>
                    </a:lnTo>
                    <a:lnTo>
                      <a:pt x="140" y="57"/>
                    </a:lnTo>
                    <a:lnTo>
                      <a:pt x="161" y="57"/>
                    </a:lnTo>
                    <a:lnTo>
                      <a:pt x="187" y="62"/>
                    </a:lnTo>
                    <a:lnTo>
                      <a:pt x="207" y="62"/>
                    </a:lnTo>
                    <a:lnTo>
                      <a:pt x="233" y="62"/>
                    </a:lnTo>
                    <a:lnTo>
                      <a:pt x="254" y="62"/>
                    </a:lnTo>
                    <a:lnTo>
                      <a:pt x="280" y="62"/>
                    </a:lnTo>
                    <a:lnTo>
                      <a:pt x="301" y="62"/>
                    </a:lnTo>
                    <a:lnTo>
                      <a:pt x="321" y="62"/>
                    </a:lnTo>
                    <a:lnTo>
                      <a:pt x="347" y="57"/>
                    </a:lnTo>
                    <a:lnTo>
                      <a:pt x="368" y="57"/>
                    </a:lnTo>
                    <a:lnTo>
                      <a:pt x="394" y="52"/>
                    </a:lnTo>
                    <a:lnTo>
                      <a:pt x="415" y="42"/>
                    </a:lnTo>
                    <a:lnTo>
                      <a:pt x="440" y="36"/>
                    </a:lnTo>
                    <a:lnTo>
                      <a:pt x="461" y="21"/>
                    </a:lnTo>
                    <a:lnTo>
                      <a:pt x="487" y="11"/>
                    </a:lnTo>
                    <a:lnTo>
                      <a:pt x="508" y="0"/>
                    </a:lnTo>
                    <a:lnTo>
                      <a:pt x="534" y="0"/>
                    </a:lnTo>
                    <a:lnTo>
                      <a:pt x="555" y="11"/>
                    </a:lnTo>
                    <a:lnTo>
                      <a:pt x="580" y="31"/>
                    </a:lnTo>
                    <a:lnTo>
                      <a:pt x="601" y="62"/>
                    </a:lnTo>
                    <a:lnTo>
                      <a:pt x="622" y="83"/>
                    </a:lnTo>
                    <a:lnTo>
                      <a:pt x="648" y="93"/>
                    </a:lnTo>
                    <a:lnTo>
                      <a:pt x="669" y="99"/>
                    </a:lnTo>
                    <a:lnTo>
                      <a:pt x="694" y="99"/>
                    </a:lnTo>
                    <a:lnTo>
                      <a:pt x="715" y="93"/>
                    </a:lnTo>
                    <a:lnTo>
                      <a:pt x="741" y="83"/>
                    </a:lnTo>
                    <a:lnTo>
                      <a:pt x="762" y="83"/>
                    </a:lnTo>
                    <a:lnTo>
                      <a:pt x="788" y="78"/>
                    </a:lnTo>
                    <a:lnTo>
                      <a:pt x="808" y="73"/>
                    </a:lnTo>
                    <a:lnTo>
                      <a:pt x="834" y="68"/>
                    </a:lnTo>
                    <a:lnTo>
                      <a:pt x="855" y="68"/>
                    </a:lnTo>
                    <a:lnTo>
                      <a:pt x="881" y="62"/>
                    </a:lnTo>
                    <a:lnTo>
                      <a:pt x="902" y="62"/>
                    </a:lnTo>
                    <a:lnTo>
                      <a:pt x="928" y="6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7" name="Freeform 419"/>
              <p:cNvSpPr>
                <a:spLocks/>
              </p:cNvSpPr>
              <p:nvPr/>
            </p:nvSpPr>
            <p:spPr bwMode="auto">
              <a:xfrm flipH="1">
                <a:off x="5229" y="2808"/>
                <a:ext cx="216" cy="41"/>
              </a:xfrm>
              <a:custGeom>
                <a:avLst/>
                <a:gdLst>
                  <a:gd name="T0" fmla="*/ 0 w 928"/>
                  <a:gd name="T1" fmla="*/ 77 h 124"/>
                  <a:gd name="T2" fmla="*/ 21 w 928"/>
                  <a:gd name="T3" fmla="*/ 77 h 124"/>
                  <a:gd name="T4" fmla="*/ 47 w 928"/>
                  <a:gd name="T5" fmla="*/ 72 h 124"/>
                  <a:gd name="T6" fmla="*/ 67 w 928"/>
                  <a:gd name="T7" fmla="*/ 72 h 124"/>
                  <a:gd name="T8" fmla="*/ 93 w 928"/>
                  <a:gd name="T9" fmla="*/ 72 h 124"/>
                  <a:gd name="T10" fmla="*/ 114 w 928"/>
                  <a:gd name="T11" fmla="*/ 77 h 124"/>
                  <a:gd name="T12" fmla="*/ 140 w 928"/>
                  <a:gd name="T13" fmla="*/ 77 h 124"/>
                  <a:gd name="T14" fmla="*/ 161 w 928"/>
                  <a:gd name="T15" fmla="*/ 83 h 124"/>
                  <a:gd name="T16" fmla="*/ 187 w 928"/>
                  <a:gd name="T17" fmla="*/ 83 h 124"/>
                  <a:gd name="T18" fmla="*/ 207 w 928"/>
                  <a:gd name="T19" fmla="*/ 83 h 124"/>
                  <a:gd name="T20" fmla="*/ 233 w 928"/>
                  <a:gd name="T21" fmla="*/ 83 h 124"/>
                  <a:gd name="T22" fmla="*/ 254 w 928"/>
                  <a:gd name="T23" fmla="*/ 83 h 124"/>
                  <a:gd name="T24" fmla="*/ 280 w 928"/>
                  <a:gd name="T25" fmla="*/ 83 h 124"/>
                  <a:gd name="T26" fmla="*/ 301 w 928"/>
                  <a:gd name="T27" fmla="*/ 77 h 124"/>
                  <a:gd name="T28" fmla="*/ 321 w 928"/>
                  <a:gd name="T29" fmla="*/ 72 h 124"/>
                  <a:gd name="T30" fmla="*/ 347 w 928"/>
                  <a:gd name="T31" fmla="*/ 62 h 124"/>
                  <a:gd name="T32" fmla="*/ 368 w 928"/>
                  <a:gd name="T33" fmla="*/ 52 h 124"/>
                  <a:gd name="T34" fmla="*/ 394 w 928"/>
                  <a:gd name="T35" fmla="*/ 36 h 124"/>
                  <a:gd name="T36" fmla="*/ 415 w 928"/>
                  <a:gd name="T37" fmla="*/ 15 h 124"/>
                  <a:gd name="T38" fmla="*/ 440 w 928"/>
                  <a:gd name="T39" fmla="*/ 0 h 124"/>
                  <a:gd name="T40" fmla="*/ 461 w 928"/>
                  <a:gd name="T41" fmla="*/ 0 h 124"/>
                  <a:gd name="T42" fmla="*/ 487 w 928"/>
                  <a:gd name="T43" fmla="*/ 10 h 124"/>
                  <a:gd name="T44" fmla="*/ 508 w 928"/>
                  <a:gd name="T45" fmla="*/ 46 h 124"/>
                  <a:gd name="T46" fmla="*/ 534 w 928"/>
                  <a:gd name="T47" fmla="*/ 83 h 124"/>
                  <a:gd name="T48" fmla="*/ 555 w 928"/>
                  <a:gd name="T49" fmla="*/ 109 h 124"/>
                  <a:gd name="T50" fmla="*/ 580 w 928"/>
                  <a:gd name="T51" fmla="*/ 124 h 124"/>
                  <a:gd name="T52" fmla="*/ 601 w 928"/>
                  <a:gd name="T53" fmla="*/ 124 h 124"/>
                  <a:gd name="T54" fmla="*/ 622 w 928"/>
                  <a:gd name="T55" fmla="*/ 119 h 124"/>
                  <a:gd name="T56" fmla="*/ 648 w 928"/>
                  <a:gd name="T57" fmla="*/ 114 h 124"/>
                  <a:gd name="T58" fmla="*/ 669 w 928"/>
                  <a:gd name="T59" fmla="*/ 103 h 124"/>
                  <a:gd name="T60" fmla="*/ 694 w 928"/>
                  <a:gd name="T61" fmla="*/ 98 h 124"/>
                  <a:gd name="T62" fmla="*/ 715 w 928"/>
                  <a:gd name="T63" fmla="*/ 98 h 124"/>
                  <a:gd name="T64" fmla="*/ 741 w 928"/>
                  <a:gd name="T65" fmla="*/ 93 h 124"/>
                  <a:gd name="T66" fmla="*/ 762 w 928"/>
                  <a:gd name="T67" fmla="*/ 93 h 124"/>
                  <a:gd name="T68" fmla="*/ 788 w 928"/>
                  <a:gd name="T69" fmla="*/ 88 h 124"/>
                  <a:gd name="T70" fmla="*/ 808 w 928"/>
                  <a:gd name="T71" fmla="*/ 88 h 124"/>
                  <a:gd name="T72" fmla="*/ 834 w 928"/>
                  <a:gd name="T73" fmla="*/ 83 h 124"/>
                  <a:gd name="T74" fmla="*/ 855 w 928"/>
                  <a:gd name="T75" fmla="*/ 83 h 124"/>
                  <a:gd name="T76" fmla="*/ 881 w 928"/>
                  <a:gd name="T77" fmla="*/ 83 h 124"/>
                  <a:gd name="T78" fmla="*/ 902 w 928"/>
                  <a:gd name="T79" fmla="*/ 77 h 124"/>
                  <a:gd name="T80" fmla="*/ 928 w 928"/>
                  <a:gd name="T81"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24">
                    <a:moveTo>
                      <a:pt x="0" y="77"/>
                    </a:moveTo>
                    <a:lnTo>
                      <a:pt x="21" y="77"/>
                    </a:lnTo>
                    <a:lnTo>
                      <a:pt x="47" y="72"/>
                    </a:lnTo>
                    <a:lnTo>
                      <a:pt x="67" y="72"/>
                    </a:lnTo>
                    <a:lnTo>
                      <a:pt x="93" y="72"/>
                    </a:lnTo>
                    <a:lnTo>
                      <a:pt x="114" y="77"/>
                    </a:lnTo>
                    <a:lnTo>
                      <a:pt x="140" y="77"/>
                    </a:lnTo>
                    <a:lnTo>
                      <a:pt x="161" y="83"/>
                    </a:lnTo>
                    <a:lnTo>
                      <a:pt x="187" y="83"/>
                    </a:lnTo>
                    <a:lnTo>
                      <a:pt x="207" y="83"/>
                    </a:lnTo>
                    <a:lnTo>
                      <a:pt x="233" y="83"/>
                    </a:lnTo>
                    <a:lnTo>
                      <a:pt x="254" y="83"/>
                    </a:lnTo>
                    <a:lnTo>
                      <a:pt x="280" y="83"/>
                    </a:lnTo>
                    <a:lnTo>
                      <a:pt x="301" y="77"/>
                    </a:lnTo>
                    <a:lnTo>
                      <a:pt x="321" y="72"/>
                    </a:lnTo>
                    <a:lnTo>
                      <a:pt x="347" y="62"/>
                    </a:lnTo>
                    <a:lnTo>
                      <a:pt x="368" y="52"/>
                    </a:lnTo>
                    <a:lnTo>
                      <a:pt x="394" y="36"/>
                    </a:lnTo>
                    <a:lnTo>
                      <a:pt x="415" y="15"/>
                    </a:lnTo>
                    <a:lnTo>
                      <a:pt x="440" y="0"/>
                    </a:lnTo>
                    <a:lnTo>
                      <a:pt x="461" y="0"/>
                    </a:lnTo>
                    <a:lnTo>
                      <a:pt x="487" y="10"/>
                    </a:lnTo>
                    <a:lnTo>
                      <a:pt x="508" y="46"/>
                    </a:lnTo>
                    <a:lnTo>
                      <a:pt x="534" y="83"/>
                    </a:lnTo>
                    <a:lnTo>
                      <a:pt x="555" y="109"/>
                    </a:lnTo>
                    <a:lnTo>
                      <a:pt x="580" y="124"/>
                    </a:lnTo>
                    <a:lnTo>
                      <a:pt x="601" y="124"/>
                    </a:lnTo>
                    <a:lnTo>
                      <a:pt x="622" y="119"/>
                    </a:lnTo>
                    <a:lnTo>
                      <a:pt x="648" y="114"/>
                    </a:lnTo>
                    <a:lnTo>
                      <a:pt x="669" y="103"/>
                    </a:lnTo>
                    <a:lnTo>
                      <a:pt x="694" y="98"/>
                    </a:lnTo>
                    <a:lnTo>
                      <a:pt x="715" y="98"/>
                    </a:lnTo>
                    <a:lnTo>
                      <a:pt x="741" y="93"/>
                    </a:lnTo>
                    <a:lnTo>
                      <a:pt x="762" y="93"/>
                    </a:lnTo>
                    <a:lnTo>
                      <a:pt x="788" y="88"/>
                    </a:lnTo>
                    <a:lnTo>
                      <a:pt x="808" y="88"/>
                    </a:lnTo>
                    <a:lnTo>
                      <a:pt x="834" y="83"/>
                    </a:lnTo>
                    <a:lnTo>
                      <a:pt x="855" y="83"/>
                    </a:lnTo>
                    <a:lnTo>
                      <a:pt x="881" y="83"/>
                    </a:lnTo>
                    <a:lnTo>
                      <a:pt x="902" y="77"/>
                    </a:lnTo>
                    <a:lnTo>
                      <a:pt x="928" y="7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8" name="Freeform 420"/>
              <p:cNvSpPr>
                <a:spLocks/>
              </p:cNvSpPr>
              <p:nvPr/>
            </p:nvSpPr>
            <p:spPr bwMode="auto">
              <a:xfrm flipH="1">
                <a:off x="5229" y="2808"/>
                <a:ext cx="216" cy="41"/>
              </a:xfrm>
              <a:custGeom>
                <a:avLst/>
                <a:gdLst>
                  <a:gd name="T0" fmla="*/ 0 w 928"/>
                  <a:gd name="T1" fmla="*/ 77 h 124"/>
                  <a:gd name="T2" fmla="*/ 21 w 928"/>
                  <a:gd name="T3" fmla="*/ 77 h 124"/>
                  <a:gd name="T4" fmla="*/ 47 w 928"/>
                  <a:gd name="T5" fmla="*/ 72 h 124"/>
                  <a:gd name="T6" fmla="*/ 67 w 928"/>
                  <a:gd name="T7" fmla="*/ 72 h 124"/>
                  <a:gd name="T8" fmla="*/ 93 w 928"/>
                  <a:gd name="T9" fmla="*/ 72 h 124"/>
                  <a:gd name="T10" fmla="*/ 114 w 928"/>
                  <a:gd name="T11" fmla="*/ 77 h 124"/>
                  <a:gd name="T12" fmla="*/ 140 w 928"/>
                  <a:gd name="T13" fmla="*/ 77 h 124"/>
                  <a:gd name="T14" fmla="*/ 161 w 928"/>
                  <a:gd name="T15" fmla="*/ 83 h 124"/>
                  <a:gd name="T16" fmla="*/ 187 w 928"/>
                  <a:gd name="T17" fmla="*/ 83 h 124"/>
                  <a:gd name="T18" fmla="*/ 207 w 928"/>
                  <a:gd name="T19" fmla="*/ 83 h 124"/>
                  <a:gd name="T20" fmla="*/ 233 w 928"/>
                  <a:gd name="T21" fmla="*/ 83 h 124"/>
                  <a:gd name="T22" fmla="*/ 254 w 928"/>
                  <a:gd name="T23" fmla="*/ 83 h 124"/>
                  <a:gd name="T24" fmla="*/ 280 w 928"/>
                  <a:gd name="T25" fmla="*/ 83 h 124"/>
                  <a:gd name="T26" fmla="*/ 301 w 928"/>
                  <a:gd name="T27" fmla="*/ 77 h 124"/>
                  <a:gd name="T28" fmla="*/ 321 w 928"/>
                  <a:gd name="T29" fmla="*/ 72 h 124"/>
                  <a:gd name="T30" fmla="*/ 347 w 928"/>
                  <a:gd name="T31" fmla="*/ 62 h 124"/>
                  <a:gd name="T32" fmla="*/ 368 w 928"/>
                  <a:gd name="T33" fmla="*/ 52 h 124"/>
                  <a:gd name="T34" fmla="*/ 394 w 928"/>
                  <a:gd name="T35" fmla="*/ 36 h 124"/>
                  <a:gd name="T36" fmla="*/ 415 w 928"/>
                  <a:gd name="T37" fmla="*/ 15 h 124"/>
                  <a:gd name="T38" fmla="*/ 440 w 928"/>
                  <a:gd name="T39" fmla="*/ 0 h 124"/>
                  <a:gd name="T40" fmla="*/ 461 w 928"/>
                  <a:gd name="T41" fmla="*/ 0 h 124"/>
                  <a:gd name="T42" fmla="*/ 487 w 928"/>
                  <a:gd name="T43" fmla="*/ 10 h 124"/>
                  <a:gd name="T44" fmla="*/ 508 w 928"/>
                  <a:gd name="T45" fmla="*/ 46 h 124"/>
                  <a:gd name="T46" fmla="*/ 534 w 928"/>
                  <a:gd name="T47" fmla="*/ 83 h 124"/>
                  <a:gd name="T48" fmla="*/ 555 w 928"/>
                  <a:gd name="T49" fmla="*/ 109 h 124"/>
                  <a:gd name="T50" fmla="*/ 580 w 928"/>
                  <a:gd name="T51" fmla="*/ 124 h 124"/>
                  <a:gd name="T52" fmla="*/ 601 w 928"/>
                  <a:gd name="T53" fmla="*/ 124 h 124"/>
                  <a:gd name="T54" fmla="*/ 622 w 928"/>
                  <a:gd name="T55" fmla="*/ 119 h 124"/>
                  <a:gd name="T56" fmla="*/ 648 w 928"/>
                  <a:gd name="T57" fmla="*/ 114 h 124"/>
                  <a:gd name="T58" fmla="*/ 669 w 928"/>
                  <a:gd name="T59" fmla="*/ 103 h 124"/>
                  <a:gd name="T60" fmla="*/ 694 w 928"/>
                  <a:gd name="T61" fmla="*/ 98 h 124"/>
                  <a:gd name="T62" fmla="*/ 715 w 928"/>
                  <a:gd name="T63" fmla="*/ 98 h 124"/>
                  <a:gd name="T64" fmla="*/ 741 w 928"/>
                  <a:gd name="T65" fmla="*/ 93 h 124"/>
                  <a:gd name="T66" fmla="*/ 762 w 928"/>
                  <a:gd name="T67" fmla="*/ 93 h 124"/>
                  <a:gd name="T68" fmla="*/ 788 w 928"/>
                  <a:gd name="T69" fmla="*/ 88 h 124"/>
                  <a:gd name="T70" fmla="*/ 808 w 928"/>
                  <a:gd name="T71" fmla="*/ 88 h 124"/>
                  <a:gd name="T72" fmla="*/ 834 w 928"/>
                  <a:gd name="T73" fmla="*/ 83 h 124"/>
                  <a:gd name="T74" fmla="*/ 855 w 928"/>
                  <a:gd name="T75" fmla="*/ 83 h 124"/>
                  <a:gd name="T76" fmla="*/ 881 w 928"/>
                  <a:gd name="T77" fmla="*/ 83 h 124"/>
                  <a:gd name="T78" fmla="*/ 902 w 928"/>
                  <a:gd name="T79" fmla="*/ 77 h 124"/>
                  <a:gd name="T80" fmla="*/ 928 w 928"/>
                  <a:gd name="T81" fmla="*/ 7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24">
                    <a:moveTo>
                      <a:pt x="0" y="77"/>
                    </a:moveTo>
                    <a:lnTo>
                      <a:pt x="21" y="77"/>
                    </a:lnTo>
                    <a:lnTo>
                      <a:pt x="47" y="72"/>
                    </a:lnTo>
                    <a:lnTo>
                      <a:pt x="67" y="72"/>
                    </a:lnTo>
                    <a:lnTo>
                      <a:pt x="93" y="72"/>
                    </a:lnTo>
                    <a:lnTo>
                      <a:pt x="114" y="77"/>
                    </a:lnTo>
                    <a:lnTo>
                      <a:pt x="140" y="77"/>
                    </a:lnTo>
                    <a:lnTo>
                      <a:pt x="161" y="83"/>
                    </a:lnTo>
                    <a:lnTo>
                      <a:pt x="187" y="83"/>
                    </a:lnTo>
                    <a:lnTo>
                      <a:pt x="207" y="83"/>
                    </a:lnTo>
                    <a:lnTo>
                      <a:pt x="233" y="83"/>
                    </a:lnTo>
                    <a:lnTo>
                      <a:pt x="254" y="83"/>
                    </a:lnTo>
                    <a:lnTo>
                      <a:pt x="280" y="83"/>
                    </a:lnTo>
                    <a:lnTo>
                      <a:pt x="301" y="77"/>
                    </a:lnTo>
                    <a:lnTo>
                      <a:pt x="321" y="72"/>
                    </a:lnTo>
                    <a:lnTo>
                      <a:pt x="347" y="62"/>
                    </a:lnTo>
                    <a:lnTo>
                      <a:pt x="368" y="52"/>
                    </a:lnTo>
                    <a:lnTo>
                      <a:pt x="394" y="36"/>
                    </a:lnTo>
                    <a:lnTo>
                      <a:pt x="415" y="15"/>
                    </a:lnTo>
                    <a:lnTo>
                      <a:pt x="440" y="0"/>
                    </a:lnTo>
                    <a:lnTo>
                      <a:pt x="461" y="0"/>
                    </a:lnTo>
                    <a:lnTo>
                      <a:pt x="487" y="10"/>
                    </a:lnTo>
                    <a:lnTo>
                      <a:pt x="508" y="46"/>
                    </a:lnTo>
                    <a:lnTo>
                      <a:pt x="534" y="83"/>
                    </a:lnTo>
                    <a:lnTo>
                      <a:pt x="555" y="109"/>
                    </a:lnTo>
                    <a:lnTo>
                      <a:pt x="580" y="124"/>
                    </a:lnTo>
                    <a:lnTo>
                      <a:pt x="601" y="124"/>
                    </a:lnTo>
                    <a:lnTo>
                      <a:pt x="622" y="119"/>
                    </a:lnTo>
                    <a:lnTo>
                      <a:pt x="648" y="114"/>
                    </a:lnTo>
                    <a:lnTo>
                      <a:pt x="669" y="103"/>
                    </a:lnTo>
                    <a:lnTo>
                      <a:pt x="694" y="98"/>
                    </a:lnTo>
                    <a:lnTo>
                      <a:pt x="715" y="98"/>
                    </a:lnTo>
                    <a:lnTo>
                      <a:pt x="741" y="93"/>
                    </a:lnTo>
                    <a:lnTo>
                      <a:pt x="762" y="93"/>
                    </a:lnTo>
                    <a:lnTo>
                      <a:pt x="788" y="88"/>
                    </a:lnTo>
                    <a:lnTo>
                      <a:pt x="808" y="88"/>
                    </a:lnTo>
                    <a:lnTo>
                      <a:pt x="834" y="83"/>
                    </a:lnTo>
                    <a:lnTo>
                      <a:pt x="855" y="83"/>
                    </a:lnTo>
                    <a:lnTo>
                      <a:pt x="881" y="83"/>
                    </a:lnTo>
                    <a:lnTo>
                      <a:pt x="902" y="77"/>
                    </a:lnTo>
                    <a:lnTo>
                      <a:pt x="928" y="7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29" name="Freeform 421"/>
              <p:cNvSpPr>
                <a:spLocks/>
              </p:cNvSpPr>
              <p:nvPr/>
            </p:nvSpPr>
            <p:spPr bwMode="auto">
              <a:xfrm flipH="1">
                <a:off x="5229" y="2712"/>
                <a:ext cx="216" cy="54"/>
              </a:xfrm>
              <a:custGeom>
                <a:avLst/>
                <a:gdLst>
                  <a:gd name="T0" fmla="*/ 0 w 928"/>
                  <a:gd name="T1" fmla="*/ 94 h 166"/>
                  <a:gd name="T2" fmla="*/ 21 w 928"/>
                  <a:gd name="T3" fmla="*/ 88 h 166"/>
                  <a:gd name="T4" fmla="*/ 47 w 928"/>
                  <a:gd name="T5" fmla="*/ 88 h 166"/>
                  <a:gd name="T6" fmla="*/ 67 w 928"/>
                  <a:gd name="T7" fmla="*/ 88 h 166"/>
                  <a:gd name="T8" fmla="*/ 93 w 928"/>
                  <a:gd name="T9" fmla="*/ 88 h 166"/>
                  <a:gd name="T10" fmla="*/ 114 w 928"/>
                  <a:gd name="T11" fmla="*/ 88 h 166"/>
                  <a:gd name="T12" fmla="*/ 140 w 928"/>
                  <a:gd name="T13" fmla="*/ 94 h 166"/>
                  <a:gd name="T14" fmla="*/ 161 w 928"/>
                  <a:gd name="T15" fmla="*/ 99 h 166"/>
                  <a:gd name="T16" fmla="*/ 187 w 928"/>
                  <a:gd name="T17" fmla="*/ 99 h 166"/>
                  <a:gd name="T18" fmla="*/ 207 w 928"/>
                  <a:gd name="T19" fmla="*/ 99 h 166"/>
                  <a:gd name="T20" fmla="*/ 233 w 928"/>
                  <a:gd name="T21" fmla="*/ 99 h 166"/>
                  <a:gd name="T22" fmla="*/ 254 w 928"/>
                  <a:gd name="T23" fmla="*/ 99 h 166"/>
                  <a:gd name="T24" fmla="*/ 280 w 928"/>
                  <a:gd name="T25" fmla="*/ 88 h 166"/>
                  <a:gd name="T26" fmla="*/ 301 w 928"/>
                  <a:gd name="T27" fmla="*/ 73 h 166"/>
                  <a:gd name="T28" fmla="*/ 321 w 928"/>
                  <a:gd name="T29" fmla="*/ 52 h 166"/>
                  <a:gd name="T30" fmla="*/ 347 w 928"/>
                  <a:gd name="T31" fmla="*/ 31 h 166"/>
                  <a:gd name="T32" fmla="*/ 368 w 928"/>
                  <a:gd name="T33" fmla="*/ 11 h 166"/>
                  <a:gd name="T34" fmla="*/ 394 w 928"/>
                  <a:gd name="T35" fmla="*/ 0 h 166"/>
                  <a:gd name="T36" fmla="*/ 415 w 928"/>
                  <a:gd name="T37" fmla="*/ 11 h 166"/>
                  <a:gd name="T38" fmla="*/ 440 w 928"/>
                  <a:gd name="T39" fmla="*/ 47 h 166"/>
                  <a:gd name="T40" fmla="*/ 461 w 928"/>
                  <a:gd name="T41" fmla="*/ 94 h 166"/>
                  <a:gd name="T42" fmla="*/ 487 w 928"/>
                  <a:gd name="T43" fmla="*/ 135 h 166"/>
                  <a:gd name="T44" fmla="*/ 508 w 928"/>
                  <a:gd name="T45" fmla="*/ 161 h 166"/>
                  <a:gd name="T46" fmla="*/ 534 w 928"/>
                  <a:gd name="T47" fmla="*/ 166 h 166"/>
                  <a:gd name="T48" fmla="*/ 555 w 928"/>
                  <a:gd name="T49" fmla="*/ 156 h 166"/>
                  <a:gd name="T50" fmla="*/ 580 w 928"/>
                  <a:gd name="T51" fmla="*/ 140 h 166"/>
                  <a:gd name="T52" fmla="*/ 601 w 928"/>
                  <a:gd name="T53" fmla="*/ 125 h 166"/>
                  <a:gd name="T54" fmla="*/ 622 w 928"/>
                  <a:gd name="T55" fmla="*/ 119 h 166"/>
                  <a:gd name="T56" fmla="*/ 648 w 928"/>
                  <a:gd name="T57" fmla="*/ 109 h 166"/>
                  <a:gd name="T58" fmla="*/ 669 w 928"/>
                  <a:gd name="T59" fmla="*/ 109 h 166"/>
                  <a:gd name="T60" fmla="*/ 694 w 928"/>
                  <a:gd name="T61" fmla="*/ 104 h 166"/>
                  <a:gd name="T62" fmla="*/ 715 w 928"/>
                  <a:gd name="T63" fmla="*/ 104 h 166"/>
                  <a:gd name="T64" fmla="*/ 741 w 928"/>
                  <a:gd name="T65" fmla="*/ 104 h 166"/>
                  <a:gd name="T66" fmla="*/ 762 w 928"/>
                  <a:gd name="T67" fmla="*/ 104 h 166"/>
                  <a:gd name="T68" fmla="*/ 788 w 928"/>
                  <a:gd name="T69" fmla="*/ 104 h 166"/>
                  <a:gd name="T70" fmla="*/ 808 w 928"/>
                  <a:gd name="T71" fmla="*/ 99 h 166"/>
                  <a:gd name="T72" fmla="*/ 834 w 928"/>
                  <a:gd name="T73" fmla="*/ 99 h 166"/>
                  <a:gd name="T74" fmla="*/ 855 w 928"/>
                  <a:gd name="T75" fmla="*/ 94 h 166"/>
                  <a:gd name="T76" fmla="*/ 881 w 928"/>
                  <a:gd name="T77" fmla="*/ 94 h 166"/>
                  <a:gd name="T78" fmla="*/ 902 w 928"/>
                  <a:gd name="T79" fmla="*/ 94 h 166"/>
                  <a:gd name="T80" fmla="*/ 928 w 928"/>
                  <a:gd name="T81" fmla="*/ 9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6">
                    <a:moveTo>
                      <a:pt x="0" y="94"/>
                    </a:moveTo>
                    <a:lnTo>
                      <a:pt x="21" y="88"/>
                    </a:lnTo>
                    <a:lnTo>
                      <a:pt x="47" y="88"/>
                    </a:lnTo>
                    <a:lnTo>
                      <a:pt x="67" y="88"/>
                    </a:lnTo>
                    <a:lnTo>
                      <a:pt x="93" y="88"/>
                    </a:lnTo>
                    <a:lnTo>
                      <a:pt x="114" y="88"/>
                    </a:lnTo>
                    <a:lnTo>
                      <a:pt x="140" y="94"/>
                    </a:lnTo>
                    <a:lnTo>
                      <a:pt x="161" y="99"/>
                    </a:lnTo>
                    <a:lnTo>
                      <a:pt x="187" y="99"/>
                    </a:lnTo>
                    <a:lnTo>
                      <a:pt x="207" y="99"/>
                    </a:lnTo>
                    <a:lnTo>
                      <a:pt x="233" y="99"/>
                    </a:lnTo>
                    <a:lnTo>
                      <a:pt x="254" y="99"/>
                    </a:lnTo>
                    <a:lnTo>
                      <a:pt x="280" y="88"/>
                    </a:lnTo>
                    <a:lnTo>
                      <a:pt x="301" y="73"/>
                    </a:lnTo>
                    <a:lnTo>
                      <a:pt x="321" y="52"/>
                    </a:lnTo>
                    <a:lnTo>
                      <a:pt x="347" y="31"/>
                    </a:lnTo>
                    <a:lnTo>
                      <a:pt x="368" y="11"/>
                    </a:lnTo>
                    <a:lnTo>
                      <a:pt x="394" y="0"/>
                    </a:lnTo>
                    <a:lnTo>
                      <a:pt x="415" y="11"/>
                    </a:lnTo>
                    <a:lnTo>
                      <a:pt x="440" y="47"/>
                    </a:lnTo>
                    <a:lnTo>
                      <a:pt x="461" y="94"/>
                    </a:lnTo>
                    <a:lnTo>
                      <a:pt x="487" y="135"/>
                    </a:lnTo>
                    <a:lnTo>
                      <a:pt x="508" y="161"/>
                    </a:lnTo>
                    <a:lnTo>
                      <a:pt x="534" y="166"/>
                    </a:lnTo>
                    <a:lnTo>
                      <a:pt x="555" y="156"/>
                    </a:lnTo>
                    <a:lnTo>
                      <a:pt x="580" y="140"/>
                    </a:lnTo>
                    <a:lnTo>
                      <a:pt x="601" y="125"/>
                    </a:lnTo>
                    <a:lnTo>
                      <a:pt x="622" y="119"/>
                    </a:lnTo>
                    <a:lnTo>
                      <a:pt x="648" y="109"/>
                    </a:lnTo>
                    <a:lnTo>
                      <a:pt x="669" y="109"/>
                    </a:lnTo>
                    <a:lnTo>
                      <a:pt x="694" y="104"/>
                    </a:lnTo>
                    <a:lnTo>
                      <a:pt x="715" y="104"/>
                    </a:lnTo>
                    <a:lnTo>
                      <a:pt x="741" y="104"/>
                    </a:lnTo>
                    <a:lnTo>
                      <a:pt x="762" y="104"/>
                    </a:lnTo>
                    <a:lnTo>
                      <a:pt x="788" y="104"/>
                    </a:lnTo>
                    <a:lnTo>
                      <a:pt x="808" y="99"/>
                    </a:lnTo>
                    <a:lnTo>
                      <a:pt x="834" y="99"/>
                    </a:lnTo>
                    <a:lnTo>
                      <a:pt x="855" y="94"/>
                    </a:lnTo>
                    <a:lnTo>
                      <a:pt x="881" y="94"/>
                    </a:lnTo>
                    <a:lnTo>
                      <a:pt x="902" y="94"/>
                    </a:lnTo>
                    <a:lnTo>
                      <a:pt x="928" y="9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0" name="Freeform 422"/>
              <p:cNvSpPr>
                <a:spLocks/>
              </p:cNvSpPr>
              <p:nvPr/>
            </p:nvSpPr>
            <p:spPr bwMode="auto">
              <a:xfrm flipH="1">
                <a:off x="5229" y="2712"/>
                <a:ext cx="216" cy="54"/>
              </a:xfrm>
              <a:custGeom>
                <a:avLst/>
                <a:gdLst>
                  <a:gd name="T0" fmla="*/ 0 w 928"/>
                  <a:gd name="T1" fmla="*/ 94 h 166"/>
                  <a:gd name="T2" fmla="*/ 21 w 928"/>
                  <a:gd name="T3" fmla="*/ 88 h 166"/>
                  <a:gd name="T4" fmla="*/ 47 w 928"/>
                  <a:gd name="T5" fmla="*/ 88 h 166"/>
                  <a:gd name="T6" fmla="*/ 67 w 928"/>
                  <a:gd name="T7" fmla="*/ 88 h 166"/>
                  <a:gd name="T8" fmla="*/ 93 w 928"/>
                  <a:gd name="T9" fmla="*/ 88 h 166"/>
                  <a:gd name="T10" fmla="*/ 114 w 928"/>
                  <a:gd name="T11" fmla="*/ 88 h 166"/>
                  <a:gd name="T12" fmla="*/ 140 w 928"/>
                  <a:gd name="T13" fmla="*/ 94 h 166"/>
                  <a:gd name="T14" fmla="*/ 161 w 928"/>
                  <a:gd name="T15" fmla="*/ 99 h 166"/>
                  <a:gd name="T16" fmla="*/ 187 w 928"/>
                  <a:gd name="T17" fmla="*/ 99 h 166"/>
                  <a:gd name="T18" fmla="*/ 207 w 928"/>
                  <a:gd name="T19" fmla="*/ 99 h 166"/>
                  <a:gd name="T20" fmla="*/ 233 w 928"/>
                  <a:gd name="T21" fmla="*/ 99 h 166"/>
                  <a:gd name="T22" fmla="*/ 254 w 928"/>
                  <a:gd name="T23" fmla="*/ 99 h 166"/>
                  <a:gd name="T24" fmla="*/ 280 w 928"/>
                  <a:gd name="T25" fmla="*/ 88 h 166"/>
                  <a:gd name="T26" fmla="*/ 301 w 928"/>
                  <a:gd name="T27" fmla="*/ 73 h 166"/>
                  <a:gd name="T28" fmla="*/ 321 w 928"/>
                  <a:gd name="T29" fmla="*/ 52 h 166"/>
                  <a:gd name="T30" fmla="*/ 347 w 928"/>
                  <a:gd name="T31" fmla="*/ 31 h 166"/>
                  <a:gd name="T32" fmla="*/ 368 w 928"/>
                  <a:gd name="T33" fmla="*/ 11 h 166"/>
                  <a:gd name="T34" fmla="*/ 394 w 928"/>
                  <a:gd name="T35" fmla="*/ 0 h 166"/>
                  <a:gd name="T36" fmla="*/ 415 w 928"/>
                  <a:gd name="T37" fmla="*/ 11 h 166"/>
                  <a:gd name="T38" fmla="*/ 440 w 928"/>
                  <a:gd name="T39" fmla="*/ 47 h 166"/>
                  <a:gd name="T40" fmla="*/ 461 w 928"/>
                  <a:gd name="T41" fmla="*/ 94 h 166"/>
                  <a:gd name="T42" fmla="*/ 487 w 928"/>
                  <a:gd name="T43" fmla="*/ 135 h 166"/>
                  <a:gd name="T44" fmla="*/ 508 w 928"/>
                  <a:gd name="T45" fmla="*/ 161 h 166"/>
                  <a:gd name="T46" fmla="*/ 534 w 928"/>
                  <a:gd name="T47" fmla="*/ 166 h 166"/>
                  <a:gd name="T48" fmla="*/ 555 w 928"/>
                  <a:gd name="T49" fmla="*/ 156 h 166"/>
                  <a:gd name="T50" fmla="*/ 580 w 928"/>
                  <a:gd name="T51" fmla="*/ 140 h 166"/>
                  <a:gd name="T52" fmla="*/ 601 w 928"/>
                  <a:gd name="T53" fmla="*/ 125 h 166"/>
                  <a:gd name="T54" fmla="*/ 622 w 928"/>
                  <a:gd name="T55" fmla="*/ 119 h 166"/>
                  <a:gd name="T56" fmla="*/ 648 w 928"/>
                  <a:gd name="T57" fmla="*/ 109 h 166"/>
                  <a:gd name="T58" fmla="*/ 669 w 928"/>
                  <a:gd name="T59" fmla="*/ 109 h 166"/>
                  <a:gd name="T60" fmla="*/ 694 w 928"/>
                  <a:gd name="T61" fmla="*/ 104 h 166"/>
                  <a:gd name="T62" fmla="*/ 715 w 928"/>
                  <a:gd name="T63" fmla="*/ 104 h 166"/>
                  <a:gd name="T64" fmla="*/ 741 w 928"/>
                  <a:gd name="T65" fmla="*/ 104 h 166"/>
                  <a:gd name="T66" fmla="*/ 762 w 928"/>
                  <a:gd name="T67" fmla="*/ 104 h 166"/>
                  <a:gd name="T68" fmla="*/ 788 w 928"/>
                  <a:gd name="T69" fmla="*/ 104 h 166"/>
                  <a:gd name="T70" fmla="*/ 808 w 928"/>
                  <a:gd name="T71" fmla="*/ 99 h 166"/>
                  <a:gd name="T72" fmla="*/ 834 w 928"/>
                  <a:gd name="T73" fmla="*/ 99 h 166"/>
                  <a:gd name="T74" fmla="*/ 855 w 928"/>
                  <a:gd name="T75" fmla="*/ 94 h 166"/>
                  <a:gd name="T76" fmla="*/ 881 w 928"/>
                  <a:gd name="T77" fmla="*/ 94 h 166"/>
                  <a:gd name="T78" fmla="*/ 902 w 928"/>
                  <a:gd name="T79" fmla="*/ 94 h 166"/>
                  <a:gd name="T80" fmla="*/ 928 w 928"/>
                  <a:gd name="T81" fmla="*/ 9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6">
                    <a:moveTo>
                      <a:pt x="0" y="94"/>
                    </a:moveTo>
                    <a:lnTo>
                      <a:pt x="21" y="88"/>
                    </a:lnTo>
                    <a:lnTo>
                      <a:pt x="47" y="88"/>
                    </a:lnTo>
                    <a:lnTo>
                      <a:pt x="67" y="88"/>
                    </a:lnTo>
                    <a:lnTo>
                      <a:pt x="93" y="88"/>
                    </a:lnTo>
                    <a:lnTo>
                      <a:pt x="114" y="88"/>
                    </a:lnTo>
                    <a:lnTo>
                      <a:pt x="140" y="94"/>
                    </a:lnTo>
                    <a:lnTo>
                      <a:pt x="161" y="99"/>
                    </a:lnTo>
                    <a:lnTo>
                      <a:pt x="187" y="99"/>
                    </a:lnTo>
                    <a:lnTo>
                      <a:pt x="207" y="99"/>
                    </a:lnTo>
                    <a:lnTo>
                      <a:pt x="233" y="99"/>
                    </a:lnTo>
                    <a:lnTo>
                      <a:pt x="254" y="99"/>
                    </a:lnTo>
                    <a:lnTo>
                      <a:pt x="280" y="88"/>
                    </a:lnTo>
                    <a:lnTo>
                      <a:pt x="301" y="73"/>
                    </a:lnTo>
                    <a:lnTo>
                      <a:pt x="321" y="52"/>
                    </a:lnTo>
                    <a:lnTo>
                      <a:pt x="347" y="31"/>
                    </a:lnTo>
                    <a:lnTo>
                      <a:pt x="368" y="11"/>
                    </a:lnTo>
                    <a:lnTo>
                      <a:pt x="394" y="0"/>
                    </a:lnTo>
                    <a:lnTo>
                      <a:pt x="415" y="11"/>
                    </a:lnTo>
                    <a:lnTo>
                      <a:pt x="440" y="47"/>
                    </a:lnTo>
                    <a:lnTo>
                      <a:pt x="461" y="94"/>
                    </a:lnTo>
                    <a:lnTo>
                      <a:pt x="487" y="135"/>
                    </a:lnTo>
                    <a:lnTo>
                      <a:pt x="508" y="161"/>
                    </a:lnTo>
                    <a:lnTo>
                      <a:pt x="534" y="166"/>
                    </a:lnTo>
                    <a:lnTo>
                      <a:pt x="555" y="156"/>
                    </a:lnTo>
                    <a:lnTo>
                      <a:pt x="580" y="140"/>
                    </a:lnTo>
                    <a:lnTo>
                      <a:pt x="601" y="125"/>
                    </a:lnTo>
                    <a:lnTo>
                      <a:pt x="622" y="119"/>
                    </a:lnTo>
                    <a:lnTo>
                      <a:pt x="648" y="109"/>
                    </a:lnTo>
                    <a:lnTo>
                      <a:pt x="669" y="109"/>
                    </a:lnTo>
                    <a:lnTo>
                      <a:pt x="694" y="104"/>
                    </a:lnTo>
                    <a:lnTo>
                      <a:pt x="715" y="104"/>
                    </a:lnTo>
                    <a:lnTo>
                      <a:pt x="741" y="104"/>
                    </a:lnTo>
                    <a:lnTo>
                      <a:pt x="762" y="104"/>
                    </a:lnTo>
                    <a:lnTo>
                      <a:pt x="788" y="104"/>
                    </a:lnTo>
                    <a:lnTo>
                      <a:pt x="808" y="99"/>
                    </a:lnTo>
                    <a:lnTo>
                      <a:pt x="834" y="99"/>
                    </a:lnTo>
                    <a:lnTo>
                      <a:pt x="855" y="94"/>
                    </a:lnTo>
                    <a:lnTo>
                      <a:pt x="881" y="94"/>
                    </a:lnTo>
                    <a:lnTo>
                      <a:pt x="902" y="94"/>
                    </a:lnTo>
                    <a:lnTo>
                      <a:pt x="928" y="9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1" name="Freeform 423"/>
              <p:cNvSpPr>
                <a:spLocks/>
              </p:cNvSpPr>
              <p:nvPr/>
            </p:nvSpPr>
            <p:spPr bwMode="auto">
              <a:xfrm flipH="1">
                <a:off x="5229" y="2615"/>
                <a:ext cx="216" cy="63"/>
              </a:xfrm>
              <a:custGeom>
                <a:avLst/>
                <a:gdLst>
                  <a:gd name="T0" fmla="*/ 0 w 928"/>
                  <a:gd name="T1" fmla="*/ 109 h 192"/>
                  <a:gd name="T2" fmla="*/ 21 w 928"/>
                  <a:gd name="T3" fmla="*/ 109 h 192"/>
                  <a:gd name="T4" fmla="*/ 47 w 928"/>
                  <a:gd name="T5" fmla="*/ 103 h 192"/>
                  <a:gd name="T6" fmla="*/ 67 w 928"/>
                  <a:gd name="T7" fmla="*/ 109 h 192"/>
                  <a:gd name="T8" fmla="*/ 93 w 928"/>
                  <a:gd name="T9" fmla="*/ 114 h 192"/>
                  <a:gd name="T10" fmla="*/ 114 w 928"/>
                  <a:gd name="T11" fmla="*/ 114 h 192"/>
                  <a:gd name="T12" fmla="*/ 140 w 928"/>
                  <a:gd name="T13" fmla="*/ 114 h 192"/>
                  <a:gd name="T14" fmla="*/ 161 w 928"/>
                  <a:gd name="T15" fmla="*/ 119 h 192"/>
                  <a:gd name="T16" fmla="*/ 187 w 928"/>
                  <a:gd name="T17" fmla="*/ 114 h 192"/>
                  <a:gd name="T18" fmla="*/ 207 w 928"/>
                  <a:gd name="T19" fmla="*/ 103 h 192"/>
                  <a:gd name="T20" fmla="*/ 233 w 928"/>
                  <a:gd name="T21" fmla="*/ 93 h 192"/>
                  <a:gd name="T22" fmla="*/ 254 w 928"/>
                  <a:gd name="T23" fmla="*/ 67 h 192"/>
                  <a:gd name="T24" fmla="*/ 280 w 928"/>
                  <a:gd name="T25" fmla="*/ 36 h 192"/>
                  <a:gd name="T26" fmla="*/ 301 w 928"/>
                  <a:gd name="T27" fmla="*/ 10 h 192"/>
                  <a:gd name="T28" fmla="*/ 321 w 928"/>
                  <a:gd name="T29" fmla="*/ 0 h 192"/>
                  <a:gd name="T30" fmla="*/ 347 w 928"/>
                  <a:gd name="T31" fmla="*/ 21 h 192"/>
                  <a:gd name="T32" fmla="*/ 368 w 928"/>
                  <a:gd name="T33" fmla="*/ 67 h 192"/>
                  <a:gd name="T34" fmla="*/ 394 w 928"/>
                  <a:gd name="T35" fmla="*/ 119 h 192"/>
                  <a:gd name="T36" fmla="*/ 415 w 928"/>
                  <a:gd name="T37" fmla="*/ 171 h 192"/>
                  <a:gd name="T38" fmla="*/ 440 w 928"/>
                  <a:gd name="T39" fmla="*/ 192 h 192"/>
                  <a:gd name="T40" fmla="*/ 461 w 928"/>
                  <a:gd name="T41" fmla="*/ 192 h 192"/>
                  <a:gd name="T42" fmla="*/ 487 w 928"/>
                  <a:gd name="T43" fmla="*/ 181 h 192"/>
                  <a:gd name="T44" fmla="*/ 508 w 928"/>
                  <a:gd name="T45" fmla="*/ 166 h 192"/>
                  <a:gd name="T46" fmla="*/ 534 w 928"/>
                  <a:gd name="T47" fmla="*/ 150 h 192"/>
                  <a:gd name="T48" fmla="*/ 555 w 928"/>
                  <a:gd name="T49" fmla="*/ 140 h 192"/>
                  <a:gd name="T50" fmla="*/ 580 w 928"/>
                  <a:gd name="T51" fmla="*/ 129 h 192"/>
                  <a:gd name="T52" fmla="*/ 601 w 928"/>
                  <a:gd name="T53" fmla="*/ 124 h 192"/>
                  <a:gd name="T54" fmla="*/ 622 w 928"/>
                  <a:gd name="T55" fmla="*/ 124 h 192"/>
                  <a:gd name="T56" fmla="*/ 648 w 928"/>
                  <a:gd name="T57" fmla="*/ 119 h 192"/>
                  <a:gd name="T58" fmla="*/ 669 w 928"/>
                  <a:gd name="T59" fmla="*/ 119 h 192"/>
                  <a:gd name="T60" fmla="*/ 694 w 928"/>
                  <a:gd name="T61" fmla="*/ 124 h 192"/>
                  <a:gd name="T62" fmla="*/ 715 w 928"/>
                  <a:gd name="T63" fmla="*/ 119 h 192"/>
                  <a:gd name="T64" fmla="*/ 741 w 928"/>
                  <a:gd name="T65" fmla="*/ 119 h 192"/>
                  <a:gd name="T66" fmla="*/ 762 w 928"/>
                  <a:gd name="T67" fmla="*/ 119 h 192"/>
                  <a:gd name="T68" fmla="*/ 788 w 928"/>
                  <a:gd name="T69" fmla="*/ 119 h 192"/>
                  <a:gd name="T70" fmla="*/ 808 w 928"/>
                  <a:gd name="T71" fmla="*/ 114 h 192"/>
                  <a:gd name="T72" fmla="*/ 834 w 928"/>
                  <a:gd name="T73" fmla="*/ 114 h 192"/>
                  <a:gd name="T74" fmla="*/ 855 w 928"/>
                  <a:gd name="T75" fmla="*/ 114 h 192"/>
                  <a:gd name="T76" fmla="*/ 881 w 928"/>
                  <a:gd name="T77" fmla="*/ 114 h 192"/>
                  <a:gd name="T78" fmla="*/ 902 w 928"/>
                  <a:gd name="T79" fmla="*/ 114 h 192"/>
                  <a:gd name="T80" fmla="*/ 928 w 928"/>
                  <a:gd name="T81" fmla="*/ 1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92">
                    <a:moveTo>
                      <a:pt x="0" y="109"/>
                    </a:moveTo>
                    <a:lnTo>
                      <a:pt x="21" y="109"/>
                    </a:lnTo>
                    <a:lnTo>
                      <a:pt x="47" y="103"/>
                    </a:lnTo>
                    <a:lnTo>
                      <a:pt x="67" y="109"/>
                    </a:lnTo>
                    <a:lnTo>
                      <a:pt x="93" y="114"/>
                    </a:lnTo>
                    <a:lnTo>
                      <a:pt x="114" y="114"/>
                    </a:lnTo>
                    <a:lnTo>
                      <a:pt x="140" y="114"/>
                    </a:lnTo>
                    <a:lnTo>
                      <a:pt x="161" y="119"/>
                    </a:lnTo>
                    <a:lnTo>
                      <a:pt x="187" y="114"/>
                    </a:lnTo>
                    <a:lnTo>
                      <a:pt x="207" y="103"/>
                    </a:lnTo>
                    <a:lnTo>
                      <a:pt x="233" y="93"/>
                    </a:lnTo>
                    <a:lnTo>
                      <a:pt x="254" y="67"/>
                    </a:lnTo>
                    <a:lnTo>
                      <a:pt x="280" y="36"/>
                    </a:lnTo>
                    <a:lnTo>
                      <a:pt x="301" y="10"/>
                    </a:lnTo>
                    <a:lnTo>
                      <a:pt x="321" y="0"/>
                    </a:lnTo>
                    <a:lnTo>
                      <a:pt x="347" y="21"/>
                    </a:lnTo>
                    <a:lnTo>
                      <a:pt x="368" y="67"/>
                    </a:lnTo>
                    <a:lnTo>
                      <a:pt x="394" y="119"/>
                    </a:lnTo>
                    <a:lnTo>
                      <a:pt x="415" y="171"/>
                    </a:lnTo>
                    <a:lnTo>
                      <a:pt x="440" y="192"/>
                    </a:lnTo>
                    <a:lnTo>
                      <a:pt x="461" y="192"/>
                    </a:lnTo>
                    <a:lnTo>
                      <a:pt x="487" y="181"/>
                    </a:lnTo>
                    <a:lnTo>
                      <a:pt x="508" y="166"/>
                    </a:lnTo>
                    <a:lnTo>
                      <a:pt x="534" y="150"/>
                    </a:lnTo>
                    <a:lnTo>
                      <a:pt x="555" y="140"/>
                    </a:lnTo>
                    <a:lnTo>
                      <a:pt x="580" y="129"/>
                    </a:lnTo>
                    <a:lnTo>
                      <a:pt x="601" y="124"/>
                    </a:lnTo>
                    <a:lnTo>
                      <a:pt x="622" y="124"/>
                    </a:lnTo>
                    <a:lnTo>
                      <a:pt x="648" y="119"/>
                    </a:lnTo>
                    <a:lnTo>
                      <a:pt x="669" y="119"/>
                    </a:lnTo>
                    <a:lnTo>
                      <a:pt x="694" y="124"/>
                    </a:lnTo>
                    <a:lnTo>
                      <a:pt x="715" y="119"/>
                    </a:lnTo>
                    <a:lnTo>
                      <a:pt x="741" y="119"/>
                    </a:lnTo>
                    <a:lnTo>
                      <a:pt x="762" y="119"/>
                    </a:lnTo>
                    <a:lnTo>
                      <a:pt x="788" y="119"/>
                    </a:lnTo>
                    <a:lnTo>
                      <a:pt x="808" y="114"/>
                    </a:lnTo>
                    <a:lnTo>
                      <a:pt x="834" y="114"/>
                    </a:lnTo>
                    <a:lnTo>
                      <a:pt x="855" y="114"/>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2" name="Freeform 424"/>
              <p:cNvSpPr>
                <a:spLocks/>
              </p:cNvSpPr>
              <p:nvPr/>
            </p:nvSpPr>
            <p:spPr bwMode="auto">
              <a:xfrm flipH="1">
                <a:off x="5229" y="2615"/>
                <a:ext cx="216" cy="63"/>
              </a:xfrm>
              <a:custGeom>
                <a:avLst/>
                <a:gdLst>
                  <a:gd name="T0" fmla="*/ 0 w 928"/>
                  <a:gd name="T1" fmla="*/ 109 h 192"/>
                  <a:gd name="T2" fmla="*/ 21 w 928"/>
                  <a:gd name="T3" fmla="*/ 109 h 192"/>
                  <a:gd name="T4" fmla="*/ 47 w 928"/>
                  <a:gd name="T5" fmla="*/ 103 h 192"/>
                  <a:gd name="T6" fmla="*/ 67 w 928"/>
                  <a:gd name="T7" fmla="*/ 109 h 192"/>
                  <a:gd name="T8" fmla="*/ 93 w 928"/>
                  <a:gd name="T9" fmla="*/ 114 h 192"/>
                  <a:gd name="T10" fmla="*/ 114 w 928"/>
                  <a:gd name="T11" fmla="*/ 114 h 192"/>
                  <a:gd name="T12" fmla="*/ 140 w 928"/>
                  <a:gd name="T13" fmla="*/ 114 h 192"/>
                  <a:gd name="T14" fmla="*/ 161 w 928"/>
                  <a:gd name="T15" fmla="*/ 119 h 192"/>
                  <a:gd name="T16" fmla="*/ 187 w 928"/>
                  <a:gd name="T17" fmla="*/ 114 h 192"/>
                  <a:gd name="T18" fmla="*/ 207 w 928"/>
                  <a:gd name="T19" fmla="*/ 103 h 192"/>
                  <a:gd name="T20" fmla="*/ 233 w 928"/>
                  <a:gd name="T21" fmla="*/ 93 h 192"/>
                  <a:gd name="T22" fmla="*/ 254 w 928"/>
                  <a:gd name="T23" fmla="*/ 67 h 192"/>
                  <a:gd name="T24" fmla="*/ 280 w 928"/>
                  <a:gd name="T25" fmla="*/ 36 h 192"/>
                  <a:gd name="T26" fmla="*/ 301 w 928"/>
                  <a:gd name="T27" fmla="*/ 10 h 192"/>
                  <a:gd name="T28" fmla="*/ 321 w 928"/>
                  <a:gd name="T29" fmla="*/ 0 h 192"/>
                  <a:gd name="T30" fmla="*/ 347 w 928"/>
                  <a:gd name="T31" fmla="*/ 21 h 192"/>
                  <a:gd name="T32" fmla="*/ 368 w 928"/>
                  <a:gd name="T33" fmla="*/ 67 h 192"/>
                  <a:gd name="T34" fmla="*/ 394 w 928"/>
                  <a:gd name="T35" fmla="*/ 119 h 192"/>
                  <a:gd name="T36" fmla="*/ 415 w 928"/>
                  <a:gd name="T37" fmla="*/ 171 h 192"/>
                  <a:gd name="T38" fmla="*/ 440 w 928"/>
                  <a:gd name="T39" fmla="*/ 192 h 192"/>
                  <a:gd name="T40" fmla="*/ 461 w 928"/>
                  <a:gd name="T41" fmla="*/ 192 h 192"/>
                  <a:gd name="T42" fmla="*/ 487 w 928"/>
                  <a:gd name="T43" fmla="*/ 181 h 192"/>
                  <a:gd name="T44" fmla="*/ 508 w 928"/>
                  <a:gd name="T45" fmla="*/ 166 h 192"/>
                  <a:gd name="T46" fmla="*/ 534 w 928"/>
                  <a:gd name="T47" fmla="*/ 150 h 192"/>
                  <a:gd name="T48" fmla="*/ 555 w 928"/>
                  <a:gd name="T49" fmla="*/ 140 h 192"/>
                  <a:gd name="T50" fmla="*/ 580 w 928"/>
                  <a:gd name="T51" fmla="*/ 129 h 192"/>
                  <a:gd name="T52" fmla="*/ 601 w 928"/>
                  <a:gd name="T53" fmla="*/ 124 h 192"/>
                  <a:gd name="T54" fmla="*/ 622 w 928"/>
                  <a:gd name="T55" fmla="*/ 124 h 192"/>
                  <a:gd name="T56" fmla="*/ 648 w 928"/>
                  <a:gd name="T57" fmla="*/ 119 h 192"/>
                  <a:gd name="T58" fmla="*/ 669 w 928"/>
                  <a:gd name="T59" fmla="*/ 119 h 192"/>
                  <a:gd name="T60" fmla="*/ 694 w 928"/>
                  <a:gd name="T61" fmla="*/ 124 h 192"/>
                  <a:gd name="T62" fmla="*/ 715 w 928"/>
                  <a:gd name="T63" fmla="*/ 119 h 192"/>
                  <a:gd name="T64" fmla="*/ 741 w 928"/>
                  <a:gd name="T65" fmla="*/ 119 h 192"/>
                  <a:gd name="T66" fmla="*/ 762 w 928"/>
                  <a:gd name="T67" fmla="*/ 119 h 192"/>
                  <a:gd name="T68" fmla="*/ 788 w 928"/>
                  <a:gd name="T69" fmla="*/ 119 h 192"/>
                  <a:gd name="T70" fmla="*/ 808 w 928"/>
                  <a:gd name="T71" fmla="*/ 114 h 192"/>
                  <a:gd name="T72" fmla="*/ 834 w 928"/>
                  <a:gd name="T73" fmla="*/ 114 h 192"/>
                  <a:gd name="T74" fmla="*/ 855 w 928"/>
                  <a:gd name="T75" fmla="*/ 114 h 192"/>
                  <a:gd name="T76" fmla="*/ 881 w 928"/>
                  <a:gd name="T77" fmla="*/ 114 h 192"/>
                  <a:gd name="T78" fmla="*/ 902 w 928"/>
                  <a:gd name="T79" fmla="*/ 114 h 192"/>
                  <a:gd name="T80" fmla="*/ 928 w 928"/>
                  <a:gd name="T81" fmla="*/ 11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92">
                    <a:moveTo>
                      <a:pt x="0" y="109"/>
                    </a:moveTo>
                    <a:lnTo>
                      <a:pt x="21" y="109"/>
                    </a:lnTo>
                    <a:lnTo>
                      <a:pt x="47" y="103"/>
                    </a:lnTo>
                    <a:lnTo>
                      <a:pt x="67" y="109"/>
                    </a:lnTo>
                    <a:lnTo>
                      <a:pt x="93" y="114"/>
                    </a:lnTo>
                    <a:lnTo>
                      <a:pt x="114" y="114"/>
                    </a:lnTo>
                    <a:lnTo>
                      <a:pt x="140" y="114"/>
                    </a:lnTo>
                    <a:lnTo>
                      <a:pt x="161" y="119"/>
                    </a:lnTo>
                    <a:lnTo>
                      <a:pt x="187" y="114"/>
                    </a:lnTo>
                    <a:lnTo>
                      <a:pt x="207" y="103"/>
                    </a:lnTo>
                    <a:lnTo>
                      <a:pt x="233" y="93"/>
                    </a:lnTo>
                    <a:lnTo>
                      <a:pt x="254" y="67"/>
                    </a:lnTo>
                    <a:lnTo>
                      <a:pt x="280" y="36"/>
                    </a:lnTo>
                    <a:lnTo>
                      <a:pt x="301" y="10"/>
                    </a:lnTo>
                    <a:lnTo>
                      <a:pt x="321" y="0"/>
                    </a:lnTo>
                    <a:lnTo>
                      <a:pt x="347" y="21"/>
                    </a:lnTo>
                    <a:lnTo>
                      <a:pt x="368" y="67"/>
                    </a:lnTo>
                    <a:lnTo>
                      <a:pt x="394" y="119"/>
                    </a:lnTo>
                    <a:lnTo>
                      <a:pt x="415" y="171"/>
                    </a:lnTo>
                    <a:lnTo>
                      <a:pt x="440" y="192"/>
                    </a:lnTo>
                    <a:lnTo>
                      <a:pt x="461" y="192"/>
                    </a:lnTo>
                    <a:lnTo>
                      <a:pt x="487" y="181"/>
                    </a:lnTo>
                    <a:lnTo>
                      <a:pt x="508" y="166"/>
                    </a:lnTo>
                    <a:lnTo>
                      <a:pt x="534" y="150"/>
                    </a:lnTo>
                    <a:lnTo>
                      <a:pt x="555" y="140"/>
                    </a:lnTo>
                    <a:lnTo>
                      <a:pt x="580" y="129"/>
                    </a:lnTo>
                    <a:lnTo>
                      <a:pt x="601" y="124"/>
                    </a:lnTo>
                    <a:lnTo>
                      <a:pt x="622" y="124"/>
                    </a:lnTo>
                    <a:lnTo>
                      <a:pt x="648" y="119"/>
                    </a:lnTo>
                    <a:lnTo>
                      <a:pt x="669" y="119"/>
                    </a:lnTo>
                    <a:lnTo>
                      <a:pt x="694" y="124"/>
                    </a:lnTo>
                    <a:lnTo>
                      <a:pt x="715" y="119"/>
                    </a:lnTo>
                    <a:lnTo>
                      <a:pt x="741" y="119"/>
                    </a:lnTo>
                    <a:lnTo>
                      <a:pt x="762" y="119"/>
                    </a:lnTo>
                    <a:lnTo>
                      <a:pt x="788" y="119"/>
                    </a:lnTo>
                    <a:lnTo>
                      <a:pt x="808" y="114"/>
                    </a:lnTo>
                    <a:lnTo>
                      <a:pt x="834" y="114"/>
                    </a:lnTo>
                    <a:lnTo>
                      <a:pt x="855" y="114"/>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3" name="Freeform 425"/>
              <p:cNvSpPr>
                <a:spLocks/>
              </p:cNvSpPr>
              <p:nvPr/>
            </p:nvSpPr>
            <p:spPr bwMode="auto">
              <a:xfrm flipH="1">
                <a:off x="5229" y="2524"/>
                <a:ext cx="216" cy="66"/>
              </a:xfrm>
              <a:custGeom>
                <a:avLst/>
                <a:gdLst>
                  <a:gd name="T0" fmla="*/ 0 w 928"/>
                  <a:gd name="T1" fmla="*/ 114 h 202"/>
                  <a:gd name="T2" fmla="*/ 21 w 928"/>
                  <a:gd name="T3" fmla="*/ 114 h 202"/>
                  <a:gd name="T4" fmla="*/ 47 w 928"/>
                  <a:gd name="T5" fmla="*/ 114 h 202"/>
                  <a:gd name="T6" fmla="*/ 67 w 928"/>
                  <a:gd name="T7" fmla="*/ 114 h 202"/>
                  <a:gd name="T8" fmla="*/ 93 w 928"/>
                  <a:gd name="T9" fmla="*/ 114 h 202"/>
                  <a:gd name="T10" fmla="*/ 114 w 928"/>
                  <a:gd name="T11" fmla="*/ 109 h 202"/>
                  <a:gd name="T12" fmla="*/ 140 w 928"/>
                  <a:gd name="T13" fmla="*/ 109 h 202"/>
                  <a:gd name="T14" fmla="*/ 161 w 928"/>
                  <a:gd name="T15" fmla="*/ 93 h 202"/>
                  <a:gd name="T16" fmla="*/ 187 w 928"/>
                  <a:gd name="T17" fmla="*/ 72 h 202"/>
                  <a:gd name="T18" fmla="*/ 207 w 928"/>
                  <a:gd name="T19" fmla="*/ 47 h 202"/>
                  <a:gd name="T20" fmla="*/ 233 w 928"/>
                  <a:gd name="T21" fmla="*/ 10 h 202"/>
                  <a:gd name="T22" fmla="*/ 254 w 928"/>
                  <a:gd name="T23" fmla="*/ 0 h 202"/>
                  <a:gd name="T24" fmla="*/ 280 w 928"/>
                  <a:gd name="T25" fmla="*/ 15 h 202"/>
                  <a:gd name="T26" fmla="*/ 301 w 928"/>
                  <a:gd name="T27" fmla="*/ 62 h 202"/>
                  <a:gd name="T28" fmla="*/ 321 w 928"/>
                  <a:gd name="T29" fmla="*/ 124 h 202"/>
                  <a:gd name="T30" fmla="*/ 347 w 928"/>
                  <a:gd name="T31" fmla="*/ 176 h 202"/>
                  <a:gd name="T32" fmla="*/ 368 w 928"/>
                  <a:gd name="T33" fmla="*/ 202 h 202"/>
                  <a:gd name="T34" fmla="*/ 394 w 928"/>
                  <a:gd name="T35" fmla="*/ 202 h 202"/>
                  <a:gd name="T36" fmla="*/ 415 w 928"/>
                  <a:gd name="T37" fmla="*/ 187 h 202"/>
                  <a:gd name="T38" fmla="*/ 440 w 928"/>
                  <a:gd name="T39" fmla="*/ 171 h 202"/>
                  <a:gd name="T40" fmla="*/ 461 w 928"/>
                  <a:gd name="T41" fmla="*/ 150 h 202"/>
                  <a:gd name="T42" fmla="*/ 487 w 928"/>
                  <a:gd name="T43" fmla="*/ 140 h 202"/>
                  <a:gd name="T44" fmla="*/ 508 w 928"/>
                  <a:gd name="T45" fmla="*/ 135 h 202"/>
                  <a:gd name="T46" fmla="*/ 534 w 928"/>
                  <a:gd name="T47" fmla="*/ 129 h 202"/>
                  <a:gd name="T48" fmla="*/ 555 w 928"/>
                  <a:gd name="T49" fmla="*/ 129 h 202"/>
                  <a:gd name="T50" fmla="*/ 580 w 928"/>
                  <a:gd name="T51" fmla="*/ 129 h 202"/>
                  <a:gd name="T52" fmla="*/ 601 w 928"/>
                  <a:gd name="T53" fmla="*/ 124 h 202"/>
                  <a:gd name="T54" fmla="*/ 622 w 928"/>
                  <a:gd name="T55" fmla="*/ 124 h 202"/>
                  <a:gd name="T56" fmla="*/ 648 w 928"/>
                  <a:gd name="T57" fmla="*/ 124 h 202"/>
                  <a:gd name="T58" fmla="*/ 669 w 928"/>
                  <a:gd name="T59" fmla="*/ 124 h 202"/>
                  <a:gd name="T60" fmla="*/ 694 w 928"/>
                  <a:gd name="T61" fmla="*/ 124 h 202"/>
                  <a:gd name="T62" fmla="*/ 715 w 928"/>
                  <a:gd name="T63" fmla="*/ 119 h 202"/>
                  <a:gd name="T64" fmla="*/ 741 w 928"/>
                  <a:gd name="T65" fmla="*/ 119 h 202"/>
                  <a:gd name="T66" fmla="*/ 762 w 928"/>
                  <a:gd name="T67" fmla="*/ 124 h 202"/>
                  <a:gd name="T68" fmla="*/ 788 w 928"/>
                  <a:gd name="T69" fmla="*/ 119 h 202"/>
                  <a:gd name="T70" fmla="*/ 808 w 928"/>
                  <a:gd name="T71" fmla="*/ 119 h 202"/>
                  <a:gd name="T72" fmla="*/ 834 w 928"/>
                  <a:gd name="T73" fmla="*/ 114 h 202"/>
                  <a:gd name="T74" fmla="*/ 855 w 928"/>
                  <a:gd name="T75" fmla="*/ 119 h 202"/>
                  <a:gd name="T76" fmla="*/ 881 w 928"/>
                  <a:gd name="T77" fmla="*/ 119 h 202"/>
                  <a:gd name="T78" fmla="*/ 902 w 928"/>
                  <a:gd name="T79" fmla="*/ 114 h 202"/>
                  <a:gd name="T80" fmla="*/ 928 w 928"/>
                  <a:gd name="T81" fmla="*/ 11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2">
                    <a:moveTo>
                      <a:pt x="0" y="114"/>
                    </a:moveTo>
                    <a:lnTo>
                      <a:pt x="21" y="114"/>
                    </a:lnTo>
                    <a:lnTo>
                      <a:pt x="47" y="114"/>
                    </a:lnTo>
                    <a:lnTo>
                      <a:pt x="67" y="114"/>
                    </a:lnTo>
                    <a:lnTo>
                      <a:pt x="93" y="114"/>
                    </a:lnTo>
                    <a:lnTo>
                      <a:pt x="114" y="109"/>
                    </a:lnTo>
                    <a:lnTo>
                      <a:pt x="140" y="109"/>
                    </a:lnTo>
                    <a:lnTo>
                      <a:pt x="161" y="93"/>
                    </a:lnTo>
                    <a:lnTo>
                      <a:pt x="187" y="72"/>
                    </a:lnTo>
                    <a:lnTo>
                      <a:pt x="207" y="47"/>
                    </a:lnTo>
                    <a:lnTo>
                      <a:pt x="233" y="10"/>
                    </a:lnTo>
                    <a:lnTo>
                      <a:pt x="254" y="0"/>
                    </a:lnTo>
                    <a:lnTo>
                      <a:pt x="280" y="15"/>
                    </a:lnTo>
                    <a:lnTo>
                      <a:pt x="301" y="62"/>
                    </a:lnTo>
                    <a:lnTo>
                      <a:pt x="321" y="124"/>
                    </a:lnTo>
                    <a:lnTo>
                      <a:pt x="347" y="176"/>
                    </a:lnTo>
                    <a:lnTo>
                      <a:pt x="368" y="202"/>
                    </a:lnTo>
                    <a:lnTo>
                      <a:pt x="394" y="202"/>
                    </a:lnTo>
                    <a:lnTo>
                      <a:pt x="415" y="187"/>
                    </a:lnTo>
                    <a:lnTo>
                      <a:pt x="440" y="171"/>
                    </a:lnTo>
                    <a:lnTo>
                      <a:pt x="461" y="150"/>
                    </a:lnTo>
                    <a:lnTo>
                      <a:pt x="487" y="140"/>
                    </a:lnTo>
                    <a:lnTo>
                      <a:pt x="508" y="135"/>
                    </a:lnTo>
                    <a:lnTo>
                      <a:pt x="534" y="129"/>
                    </a:lnTo>
                    <a:lnTo>
                      <a:pt x="555" y="129"/>
                    </a:lnTo>
                    <a:lnTo>
                      <a:pt x="580" y="129"/>
                    </a:lnTo>
                    <a:lnTo>
                      <a:pt x="601" y="124"/>
                    </a:lnTo>
                    <a:lnTo>
                      <a:pt x="622" y="124"/>
                    </a:lnTo>
                    <a:lnTo>
                      <a:pt x="648" y="124"/>
                    </a:lnTo>
                    <a:lnTo>
                      <a:pt x="669" y="124"/>
                    </a:lnTo>
                    <a:lnTo>
                      <a:pt x="694" y="124"/>
                    </a:lnTo>
                    <a:lnTo>
                      <a:pt x="715" y="119"/>
                    </a:lnTo>
                    <a:lnTo>
                      <a:pt x="741" y="119"/>
                    </a:lnTo>
                    <a:lnTo>
                      <a:pt x="762" y="124"/>
                    </a:lnTo>
                    <a:lnTo>
                      <a:pt x="788" y="119"/>
                    </a:lnTo>
                    <a:lnTo>
                      <a:pt x="808" y="119"/>
                    </a:lnTo>
                    <a:lnTo>
                      <a:pt x="834" y="114"/>
                    </a:lnTo>
                    <a:lnTo>
                      <a:pt x="855" y="119"/>
                    </a:lnTo>
                    <a:lnTo>
                      <a:pt x="881" y="119"/>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4" name="Freeform 426"/>
              <p:cNvSpPr>
                <a:spLocks/>
              </p:cNvSpPr>
              <p:nvPr/>
            </p:nvSpPr>
            <p:spPr bwMode="auto">
              <a:xfrm flipH="1">
                <a:off x="5229" y="2524"/>
                <a:ext cx="216" cy="66"/>
              </a:xfrm>
              <a:custGeom>
                <a:avLst/>
                <a:gdLst>
                  <a:gd name="T0" fmla="*/ 0 w 928"/>
                  <a:gd name="T1" fmla="*/ 114 h 202"/>
                  <a:gd name="T2" fmla="*/ 21 w 928"/>
                  <a:gd name="T3" fmla="*/ 114 h 202"/>
                  <a:gd name="T4" fmla="*/ 47 w 928"/>
                  <a:gd name="T5" fmla="*/ 114 h 202"/>
                  <a:gd name="T6" fmla="*/ 67 w 928"/>
                  <a:gd name="T7" fmla="*/ 114 h 202"/>
                  <a:gd name="T8" fmla="*/ 93 w 928"/>
                  <a:gd name="T9" fmla="*/ 114 h 202"/>
                  <a:gd name="T10" fmla="*/ 114 w 928"/>
                  <a:gd name="T11" fmla="*/ 109 h 202"/>
                  <a:gd name="T12" fmla="*/ 140 w 928"/>
                  <a:gd name="T13" fmla="*/ 109 h 202"/>
                  <a:gd name="T14" fmla="*/ 161 w 928"/>
                  <a:gd name="T15" fmla="*/ 93 h 202"/>
                  <a:gd name="T16" fmla="*/ 187 w 928"/>
                  <a:gd name="T17" fmla="*/ 72 h 202"/>
                  <a:gd name="T18" fmla="*/ 207 w 928"/>
                  <a:gd name="T19" fmla="*/ 47 h 202"/>
                  <a:gd name="T20" fmla="*/ 233 w 928"/>
                  <a:gd name="T21" fmla="*/ 10 h 202"/>
                  <a:gd name="T22" fmla="*/ 254 w 928"/>
                  <a:gd name="T23" fmla="*/ 0 h 202"/>
                  <a:gd name="T24" fmla="*/ 280 w 928"/>
                  <a:gd name="T25" fmla="*/ 15 h 202"/>
                  <a:gd name="T26" fmla="*/ 301 w 928"/>
                  <a:gd name="T27" fmla="*/ 62 h 202"/>
                  <a:gd name="T28" fmla="*/ 321 w 928"/>
                  <a:gd name="T29" fmla="*/ 124 h 202"/>
                  <a:gd name="T30" fmla="*/ 347 w 928"/>
                  <a:gd name="T31" fmla="*/ 176 h 202"/>
                  <a:gd name="T32" fmla="*/ 368 w 928"/>
                  <a:gd name="T33" fmla="*/ 202 h 202"/>
                  <a:gd name="T34" fmla="*/ 394 w 928"/>
                  <a:gd name="T35" fmla="*/ 202 h 202"/>
                  <a:gd name="T36" fmla="*/ 415 w 928"/>
                  <a:gd name="T37" fmla="*/ 187 h 202"/>
                  <a:gd name="T38" fmla="*/ 440 w 928"/>
                  <a:gd name="T39" fmla="*/ 171 h 202"/>
                  <a:gd name="T40" fmla="*/ 461 w 928"/>
                  <a:gd name="T41" fmla="*/ 150 h 202"/>
                  <a:gd name="T42" fmla="*/ 487 w 928"/>
                  <a:gd name="T43" fmla="*/ 140 h 202"/>
                  <a:gd name="T44" fmla="*/ 508 w 928"/>
                  <a:gd name="T45" fmla="*/ 135 h 202"/>
                  <a:gd name="T46" fmla="*/ 534 w 928"/>
                  <a:gd name="T47" fmla="*/ 129 h 202"/>
                  <a:gd name="T48" fmla="*/ 555 w 928"/>
                  <a:gd name="T49" fmla="*/ 129 h 202"/>
                  <a:gd name="T50" fmla="*/ 580 w 928"/>
                  <a:gd name="T51" fmla="*/ 129 h 202"/>
                  <a:gd name="T52" fmla="*/ 601 w 928"/>
                  <a:gd name="T53" fmla="*/ 124 h 202"/>
                  <a:gd name="T54" fmla="*/ 622 w 928"/>
                  <a:gd name="T55" fmla="*/ 124 h 202"/>
                  <a:gd name="T56" fmla="*/ 648 w 928"/>
                  <a:gd name="T57" fmla="*/ 124 h 202"/>
                  <a:gd name="T58" fmla="*/ 669 w 928"/>
                  <a:gd name="T59" fmla="*/ 124 h 202"/>
                  <a:gd name="T60" fmla="*/ 694 w 928"/>
                  <a:gd name="T61" fmla="*/ 124 h 202"/>
                  <a:gd name="T62" fmla="*/ 715 w 928"/>
                  <a:gd name="T63" fmla="*/ 119 h 202"/>
                  <a:gd name="T64" fmla="*/ 741 w 928"/>
                  <a:gd name="T65" fmla="*/ 119 h 202"/>
                  <a:gd name="T66" fmla="*/ 762 w 928"/>
                  <a:gd name="T67" fmla="*/ 124 h 202"/>
                  <a:gd name="T68" fmla="*/ 788 w 928"/>
                  <a:gd name="T69" fmla="*/ 119 h 202"/>
                  <a:gd name="T70" fmla="*/ 808 w 928"/>
                  <a:gd name="T71" fmla="*/ 119 h 202"/>
                  <a:gd name="T72" fmla="*/ 834 w 928"/>
                  <a:gd name="T73" fmla="*/ 114 h 202"/>
                  <a:gd name="T74" fmla="*/ 855 w 928"/>
                  <a:gd name="T75" fmla="*/ 119 h 202"/>
                  <a:gd name="T76" fmla="*/ 881 w 928"/>
                  <a:gd name="T77" fmla="*/ 119 h 202"/>
                  <a:gd name="T78" fmla="*/ 902 w 928"/>
                  <a:gd name="T79" fmla="*/ 114 h 202"/>
                  <a:gd name="T80" fmla="*/ 928 w 928"/>
                  <a:gd name="T81" fmla="*/ 11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2">
                    <a:moveTo>
                      <a:pt x="0" y="114"/>
                    </a:moveTo>
                    <a:lnTo>
                      <a:pt x="21" y="114"/>
                    </a:lnTo>
                    <a:lnTo>
                      <a:pt x="47" y="114"/>
                    </a:lnTo>
                    <a:lnTo>
                      <a:pt x="67" y="114"/>
                    </a:lnTo>
                    <a:lnTo>
                      <a:pt x="93" y="114"/>
                    </a:lnTo>
                    <a:lnTo>
                      <a:pt x="114" y="109"/>
                    </a:lnTo>
                    <a:lnTo>
                      <a:pt x="140" y="109"/>
                    </a:lnTo>
                    <a:lnTo>
                      <a:pt x="161" y="93"/>
                    </a:lnTo>
                    <a:lnTo>
                      <a:pt x="187" y="72"/>
                    </a:lnTo>
                    <a:lnTo>
                      <a:pt x="207" y="47"/>
                    </a:lnTo>
                    <a:lnTo>
                      <a:pt x="233" y="10"/>
                    </a:lnTo>
                    <a:lnTo>
                      <a:pt x="254" y="0"/>
                    </a:lnTo>
                    <a:lnTo>
                      <a:pt x="280" y="15"/>
                    </a:lnTo>
                    <a:lnTo>
                      <a:pt x="301" y="62"/>
                    </a:lnTo>
                    <a:lnTo>
                      <a:pt x="321" y="124"/>
                    </a:lnTo>
                    <a:lnTo>
                      <a:pt x="347" y="176"/>
                    </a:lnTo>
                    <a:lnTo>
                      <a:pt x="368" y="202"/>
                    </a:lnTo>
                    <a:lnTo>
                      <a:pt x="394" y="202"/>
                    </a:lnTo>
                    <a:lnTo>
                      <a:pt x="415" y="187"/>
                    </a:lnTo>
                    <a:lnTo>
                      <a:pt x="440" y="171"/>
                    </a:lnTo>
                    <a:lnTo>
                      <a:pt x="461" y="150"/>
                    </a:lnTo>
                    <a:lnTo>
                      <a:pt x="487" y="140"/>
                    </a:lnTo>
                    <a:lnTo>
                      <a:pt x="508" y="135"/>
                    </a:lnTo>
                    <a:lnTo>
                      <a:pt x="534" y="129"/>
                    </a:lnTo>
                    <a:lnTo>
                      <a:pt x="555" y="129"/>
                    </a:lnTo>
                    <a:lnTo>
                      <a:pt x="580" y="129"/>
                    </a:lnTo>
                    <a:lnTo>
                      <a:pt x="601" y="124"/>
                    </a:lnTo>
                    <a:lnTo>
                      <a:pt x="622" y="124"/>
                    </a:lnTo>
                    <a:lnTo>
                      <a:pt x="648" y="124"/>
                    </a:lnTo>
                    <a:lnTo>
                      <a:pt x="669" y="124"/>
                    </a:lnTo>
                    <a:lnTo>
                      <a:pt x="694" y="124"/>
                    </a:lnTo>
                    <a:lnTo>
                      <a:pt x="715" y="119"/>
                    </a:lnTo>
                    <a:lnTo>
                      <a:pt x="741" y="119"/>
                    </a:lnTo>
                    <a:lnTo>
                      <a:pt x="762" y="124"/>
                    </a:lnTo>
                    <a:lnTo>
                      <a:pt x="788" y="119"/>
                    </a:lnTo>
                    <a:lnTo>
                      <a:pt x="808" y="119"/>
                    </a:lnTo>
                    <a:lnTo>
                      <a:pt x="834" y="114"/>
                    </a:lnTo>
                    <a:lnTo>
                      <a:pt x="855" y="119"/>
                    </a:lnTo>
                    <a:lnTo>
                      <a:pt x="881" y="119"/>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5" name="Freeform 427"/>
              <p:cNvSpPr>
                <a:spLocks/>
              </p:cNvSpPr>
              <p:nvPr/>
            </p:nvSpPr>
            <p:spPr bwMode="auto">
              <a:xfrm flipH="1">
                <a:off x="5229" y="2424"/>
                <a:ext cx="216" cy="81"/>
              </a:xfrm>
              <a:custGeom>
                <a:avLst/>
                <a:gdLst>
                  <a:gd name="T0" fmla="*/ 0 w 928"/>
                  <a:gd name="T1" fmla="*/ 145 h 249"/>
                  <a:gd name="T2" fmla="*/ 21 w 928"/>
                  <a:gd name="T3" fmla="*/ 145 h 249"/>
                  <a:gd name="T4" fmla="*/ 47 w 928"/>
                  <a:gd name="T5" fmla="*/ 150 h 249"/>
                  <a:gd name="T6" fmla="*/ 67 w 928"/>
                  <a:gd name="T7" fmla="*/ 150 h 249"/>
                  <a:gd name="T8" fmla="*/ 93 w 928"/>
                  <a:gd name="T9" fmla="*/ 150 h 249"/>
                  <a:gd name="T10" fmla="*/ 114 w 928"/>
                  <a:gd name="T11" fmla="*/ 135 h 249"/>
                  <a:gd name="T12" fmla="*/ 140 w 928"/>
                  <a:gd name="T13" fmla="*/ 104 h 249"/>
                  <a:gd name="T14" fmla="*/ 161 w 928"/>
                  <a:gd name="T15" fmla="*/ 57 h 249"/>
                  <a:gd name="T16" fmla="*/ 187 w 928"/>
                  <a:gd name="T17" fmla="*/ 10 h 249"/>
                  <a:gd name="T18" fmla="*/ 207 w 928"/>
                  <a:gd name="T19" fmla="*/ 0 h 249"/>
                  <a:gd name="T20" fmla="*/ 233 w 928"/>
                  <a:gd name="T21" fmla="*/ 31 h 249"/>
                  <a:gd name="T22" fmla="*/ 254 w 928"/>
                  <a:gd name="T23" fmla="*/ 99 h 249"/>
                  <a:gd name="T24" fmla="*/ 280 w 928"/>
                  <a:gd name="T25" fmla="*/ 176 h 249"/>
                  <a:gd name="T26" fmla="*/ 301 w 928"/>
                  <a:gd name="T27" fmla="*/ 233 h 249"/>
                  <a:gd name="T28" fmla="*/ 321 w 928"/>
                  <a:gd name="T29" fmla="*/ 249 h 249"/>
                  <a:gd name="T30" fmla="*/ 347 w 928"/>
                  <a:gd name="T31" fmla="*/ 244 h 249"/>
                  <a:gd name="T32" fmla="*/ 368 w 928"/>
                  <a:gd name="T33" fmla="*/ 218 h 249"/>
                  <a:gd name="T34" fmla="*/ 394 w 928"/>
                  <a:gd name="T35" fmla="*/ 197 h 249"/>
                  <a:gd name="T36" fmla="*/ 415 w 928"/>
                  <a:gd name="T37" fmla="*/ 182 h 249"/>
                  <a:gd name="T38" fmla="*/ 440 w 928"/>
                  <a:gd name="T39" fmla="*/ 171 h 249"/>
                  <a:gd name="T40" fmla="*/ 461 w 928"/>
                  <a:gd name="T41" fmla="*/ 166 h 249"/>
                  <a:gd name="T42" fmla="*/ 487 w 928"/>
                  <a:gd name="T43" fmla="*/ 161 h 249"/>
                  <a:gd name="T44" fmla="*/ 508 w 928"/>
                  <a:gd name="T45" fmla="*/ 156 h 249"/>
                  <a:gd name="T46" fmla="*/ 534 w 928"/>
                  <a:gd name="T47" fmla="*/ 156 h 249"/>
                  <a:gd name="T48" fmla="*/ 555 w 928"/>
                  <a:gd name="T49" fmla="*/ 156 h 249"/>
                  <a:gd name="T50" fmla="*/ 580 w 928"/>
                  <a:gd name="T51" fmla="*/ 156 h 249"/>
                  <a:gd name="T52" fmla="*/ 601 w 928"/>
                  <a:gd name="T53" fmla="*/ 150 h 249"/>
                  <a:gd name="T54" fmla="*/ 622 w 928"/>
                  <a:gd name="T55" fmla="*/ 150 h 249"/>
                  <a:gd name="T56" fmla="*/ 648 w 928"/>
                  <a:gd name="T57" fmla="*/ 150 h 249"/>
                  <a:gd name="T58" fmla="*/ 669 w 928"/>
                  <a:gd name="T59" fmla="*/ 150 h 249"/>
                  <a:gd name="T60" fmla="*/ 694 w 928"/>
                  <a:gd name="T61" fmla="*/ 150 h 249"/>
                  <a:gd name="T62" fmla="*/ 715 w 928"/>
                  <a:gd name="T63" fmla="*/ 150 h 249"/>
                  <a:gd name="T64" fmla="*/ 741 w 928"/>
                  <a:gd name="T65" fmla="*/ 150 h 249"/>
                  <a:gd name="T66" fmla="*/ 762 w 928"/>
                  <a:gd name="T67" fmla="*/ 150 h 249"/>
                  <a:gd name="T68" fmla="*/ 788 w 928"/>
                  <a:gd name="T69" fmla="*/ 145 h 249"/>
                  <a:gd name="T70" fmla="*/ 808 w 928"/>
                  <a:gd name="T71" fmla="*/ 145 h 249"/>
                  <a:gd name="T72" fmla="*/ 834 w 928"/>
                  <a:gd name="T73" fmla="*/ 145 h 249"/>
                  <a:gd name="T74" fmla="*/ 855 w 928"/>
                  <a:gd name="T75" fmla="*/ 145 h 249"/>
                  <a:gd name="T76" fmla="*/ 881 w 928"/>
                  <a:gd name="T77" fmla="*/ 145 h 249"/>
                  <a:gd name="T78" fmla="*/ 902 w 928"/>
                  <a:gd name="T79" fmla="*/ 140 h 249"/>
                  <a:gd name="T80" fmla="*/ 928 w 928"/>
                  <a:gd name="T81" fmla="*/ 1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49">
                    <a:moveTo>
                      <a:pt x="0" y="145"/>
                    </a:moveTo>
                    <a:lnTo>
                      <a:pt x="21" y="145"/>
                    </a:lnTo>
                    <a:lnTo>
                      <a:pt x="47" y="150"/>
                    </a:lnTo>
                    <a:lnTo>
                      <a:pt x="67" y="150"/>
                    </a:lnTo>
                    <a:lnTo>
                      <a:pt x="93" y="150"/>
                    </a:lnTo>
                    <a:lnTo>
                      <a:pt x="114" y="135"/>
                    </a:lnTo>
                    <a:lnTo>
                      <a:pt x="140" y="104"/>
                    </a:lnTo>
                    <a:lnTo>
                      <a:pt x="161" y="57"/>
                    </a:lnTo>
                    <a:lnTo>
                      <a:pt x="187" y="10"/>
                    </a:lnTo>
                    <a:lnTo>
                      <a:pt x="207" y="0"/>
                    </a:lnTo>
                    <a:lnTo>
                      <a:pt x="233" y="31"/>
                    </a:lnTo>
                    <a:lnTo>
                      <a:pt x="254" y="99"/>
                    </a:lnTo>
                    <a:lnTo>
                      <a:pt x="280" y="176"/>
                    </a:lnTo>
                    <a:lnTo>
                      <a:pt x="301" y="233"/>
                    </a:lnTo>
                    <a:lnTo>
                      <a:pt x="321" y="249"/>
                    </a:lnTo>
                    <a:lnTo>
                      <a:pt x="347" y="244"/>
                    </a:lnTo>
                    <a:lnTo>
                      <a:pt x="368" y="218"/>
                    </a:lnTo>
                    <a:lnTo>
                      <a:pt x="394" y="197"/>
                    </a:lnTo>
                    <a:lnTo>
                      <a:pt x="415" y="182"/>
                    </a:lnTo>
                    <a:lnTo>
                      <a:pt x="440" y="171"/>
                    </a:lnTo>
                    <a:lnTo>
                      <a:pt x="461" y="166"/>
                    </a:lnTo>
                    <a:lnTo>
                      <a:pt x="487" y="161"/>
                    </a:lnTo>
                    <a:lnTo>
                      <a:pt x="508" y="156"/>
                    </a:lnTo>
                    <a:lnTo>
                      <a:pt x="534" y="156"/>
                    </a:lnTo>
                    <a:lnTo>
                      <a:pt x="555" y="156"/>
                    </a:lnTo>
                    <a:lnTo>
                      <a:pt x="580" y="156"/>
                    </a:lnTo>
                    <a:lnTo>
                      <a:pt x="601" y="150"/>
                    </a:lnTo>
                    <a:lnTo>
                      <a:pt x="622" y="150"/>
                    </a:lnTo>
                    <a:lnTo>
                      <a:pt x="648" y="150"/>
                    </a:lnTo>
                    <a:lnTo>
                      <a:pt x="669" y="150"/>
                    </a:lnTo>
                    <a:lnTo>
                      <a:pt x="694" y="150"/>
                    </a:lnTo>
                    <a:lnTo>
                      <a:pt x="715" y="150"/>
                    </a:lnTo>
                    <a:lnTo>
                      <a:pt x="741" y="150"/>
                    </a:lnTo>
                    <a:lnTo>
                      <a:pt x="762" y="150"/>
                    </a:lnTo>
                    <a:lnTo>
                      <a:pt x="788" y="145"/>
                    </a:lnTo>
                    <a:lnTo>
                      <a:pt x="808" y="145"/>
                    </a:lnTo>
                    <a:lnTo>
                      <a:pt x="834" y="145"/>
                    </a:lnTo>
                    <a:lnTo>
                      <a:pt x="855" y="145"/>
                    </a:lnTo>
                    <a:lnTo>
                      <a:pt x="881" y="145"/>
                    </a:lnTo>
                    <a:lnTo>
                      <a:pt x="902" y="140"/>
                    </a:lnTo>
                    <a:lnTo>
                      <a:pt x="928" y="140"/>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6" name="Freeform 428"/>
              <p:cNvSpPr>
                <a:spLocks/>
              </p:cNvSpPr>
              <p:nvPr/>
            </p:nvSpPr>
            <p:spPr bwMode="auto">
              <a:xfrm flipH="1">
                <a:off x="5229" y="2424"/>
                <a:ext cx="216" cy="81"/>
              </a:xfrm>
              <a:custGeom>
                <a:avLst/>
                <a:gdLst>
                  <a:gd name="T0" fmla="*/ 0 w 928"/>
                  <a:gd name="T1" fmla="*/ 145 h 249"/>
                  <a:gd name="T2" fmla="*/ 21 w 928"/>
                  <a:gd name="T3" fmla="*/ 145 h 249"/>
                  <a:gd name="T4" fmla="*/ 47 w 928"/>
                  <a:gd name="T5" fmla="*/ 150 h 249"/>
                  <a:gd name="T6" fmla="*/ 67 w 928"/>
                  <a:gd name="T7" fmla="*/ 150 h 249"/>
                  <a:gd name="T8" fmla="*/ 93 w 928"/>
                  <a:gd name="T9" fmla="*/ 150 h 249"/>
                  <a:gd name="T10" fmla="*/ 114 w 928"/>
                  <a:gd name="T11" fmla="*/ 135 h 249"/>
                  <a:gd name="T12" fmla="*/ 140 w 928"/>
                  <a:gd name="T13" fmla="*/ 104 h 249"/>
                  <a:gd name="T14" fmla="*/ 161 w 928"/>
                  <a:gd name="T15" fmla="*/ 57 h 249"/>
                  <a:gd name="T16" fmla="*/ 187 w 928"/>
                  <a:gd name="T17" fmla="*/ 10 h 249"/>
                  <a:gd name="T18" fmla="*/ 207 w 928"/>
                  <a:gd name="T19" fmla="*/ 0 h 249"/>
                  <a:gd name="T20" fmla="*/ 233 w 928"/>
                  <a:gd name="T21" fmla="*/ 31 h 249"/>
                  <a:gd name="T22" fmla="*/ 254 w 928"/>
                  <a:gd name="T23" fmla="*/ 99 h 249"/>
                  <a:gd name="T24" fmla="*/ 280 w 928"/>
                  <a:gd name="T25" fmla="*/ 176 h 249"/>
                  <a:gd name="T26" fmla="*/ 301 w 928"/>
                  <a:gd name="T27" fmla="*/ 233 h 249"/>
                  <a:gd name="T28" fmla="*/ 321 w 928"/>
                  <a:gd name="T29" fmla="*/ 249 h 249"/>
                  <a:gd name="T30" fmla="*/ 347 w 928"/>
                  <a:gd name="T31" fmla="*/ 244 h 249"/>
                  <a:gd name="T32" fmla="*/ 368 w 928"/>
                  <a:gd name="T33" fmla="*/ 218 h 249"/>
                  <a:gd name="T34" fmla="*/ 394 w 928"/>
                  <a:gd name="T35" fmla="*/ 197 h 249"/>
                  <a:gd name="T36" fmla="*/ 415 w 928"/>
                  <a:gd name="T37" fmla="*/ 182 h 249"/>
                  <a:gd name="T38" fmla="*/ 440 w 928"/>
                  <a:gd name="T39" fmla="*/ 171 h 249"/>
                  <a:gd name="T40" fmla="*/ 461 w 928"/>
                  <a:gd name="T41" fmla="*/ 166 h 249"/>
                  <a:gd name="T42" fmla="*/ 487 w 928"/>
                  <a:gd name="T43" fmla="*/ 161 h 249"/>
                  <a:gd name="T44" fmla="*/ 508 w 928"/>
                  <a:gd name="T45" fmla="*/ 156 h 249"/>
                  <a:gd name="T46" fmla="*/ 534 w 928"/>
                  <a:gd name="T47" fmla="*/ 156 h 249"/>
                  <a:gd name="T48" fmla="*/ 555 w 928"/>
                  <a:gd name="T49" fmla="*/ 156 h 249"/>
                  <a:gd name="T50" fmla="*/ 580 w 928"/>
                  <a:gd name="T51" fmla="*/ 156 h 249"/>
                  <a:gd name="T52" fmla="*/ 601 w 928"/>
                  <a:gd name="T53" fmla="*/ 150 h 249"/>
                  <a:gd name="T54" fmla="*/ 622 w 928"/>
                  <a:gd name="T55" fmla="*/ 150 h 249"/>
                  <a:gd name="T56" fmla="*/ 648 w 928"/>
                  <a:gd name="T57" fmla="*/ 150 h 249"/>
                  <a:gd name="T58" fmla="*/ 669 w 928"/>
                  <a:gd name="T59" fmla="*/ 150 h 249"/>
                  <a:gd name="T60" fmla="*/ 694 w 928"/>
                  <a:gd name="T61" fmla="*/ 150 h 249"/>
                  <a:gd name="T62" fmla="*/ 715 w 928"/>
                  <a:gd name="T63" fmla="*/ 150 h 249"/>
                  <a:gd name="T64" fmla="*/ 741 w 928"/>
                  <a:gd name="T65" fmla="*/ 150 h 249"/>
                  <a:gd name="T66" fmla="*/ 762 w 928"/>
                  <a:gd name="T67" fmla="*/ 150 h 249"/>
                  <a:gd name="T68" fmla="*/ 788 w 928"/>
                  <a:gd name="T69" fmla="*/ 145 h 249"/>
                  <a:gd name="T70" fmla="*/ 808 w 928"/>
                  <a:gd name="T71" fmla="*/ 145 h 249"/>
                  <a:gd name="T72" fmla="*/ 834 w 928"/>
                  <a:gd name="T73" fmla="*/ 145 h 249"/>
                  <a:gd name="T74" fmla="*/ 855 w 928"/>
                  <a:gd name="T75" fmla="*/ 145 h 249"/>
                  <a:gd name="T76" fmla="*/ 881 w 928"/>
                  <a:gd name="T77" fmla="*/ 145 h 249"/>
                  <a:gd name="T78" fmla="*/ 902 w 928"/>
                  <a:gd name="T79" fmla="*/ 140 h 249"/>
                  <a:gd name="T80" fmla="*/ 928 w 928"/>
                  <a:gd name="T81" fmla="*/ 14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49">
                    <a:moveTo>
                      <a:pt x="0" y="145"/>
                    </a:moveTo>
                    <a:lnTo>
                      <a:pt x="21" y="145"/>
                    </a:lnTo>
                    <a:lnTo>
                      <a:pt x="47" y="150"/>
                    </a:lnTo>
                    <a:lnTo>
                      <a:pt x="67" y="150"/>
                    </a:lnTo>
                    <a:lnTo>
                      <a:pt x="93" y="150"/>
                    </a:lnTo>
                    <a:lnTo>
                      <a:pt x="114" y="135"/>
                    </a:lnTo>
                    <a:lnTo>
                      <a:pt x="140" y="104"/>
                    </a:lnTo>
                    <a:lnTo>
                      <a:pt x="161" y="57"/>
                    </a:lnTo>
                    <a:lnTo>
                      <a:pt x="187" y="10"/>
                    </a:lnTo>
                    <a:lnTo>
                      <a:pt x="207" y="0"/>
                    </a:lnTo>
                    <a:lnTo>
                      <a:pt x="233" y="31"/>
                    </a:lnTo>
                    <a:lnTo>
                      <a:pt x="254" y="99"/>
                    </a:lnTo>
                    <a:lnTo>
                      <a:pt x="280" y="176"/>
                    </a:lnTo>
                    <a:lnTo>
                      <a:pt x="301" y="233"/>
                    </a:lnTo>
                    <a:lnTo>
                      <a:pt x="321" y="249"/>
                    </a:lnTo>
                    <a:lnTo>
                      <a:pt x="347" y="244"/>
                    </a:lnTo>
                    <a:lnTo>
                      <a:pt x="368" y="218"/>
                    </a:lnTo>
                    <a:lnTo>
                      <a:pt x="394" y="197"/>
                    </a:lnTo>
                    <a:lnTo>
                      <a:pt x="415" y="182"/>
                    </a:lnTo>
                    <a:lnTo>
                      <a:pt x="440" y="171"/>
                    </a:lnTo>
                    <a:lnTo>
                      <a:pt x="461" y="166"/>
                    </a:lnTo>
                    <a:lnTo>
                      <a:pt x="487" y="161"/>
                    </a:lnTo>
                    <a:lnTo>
                      <a:pt x="508" y="156"/>
                    </a:lnTo>
                    <a:lnTo>
                      <a:pt x="534" y="156"/>
                    </a:lnTo>
                    <a:lnTo>
                      <a:pt x="555" y="156"/>
                    </a:lnTo>
                    <a:lnTo>
                      <a:pt x="580" y="156"/>
                    </a:lnTo>
                    <a:lnTo>
                      <a:pt x="601" y="150"/>
                    </a:lnTo>
                    <a:lnTo>
                      <a:pt x="622" y="150"/>
                    </a:lnTo>
                    <a:lnTo>
                      <a:pt x="648" y="150"/>
                    </a:lnTo>
                    <a:lnTo>
                      <a:pt x="669" y="150"/>
                    </a:lnTo>
                    <a:lnTo>
                      <a:pt x="694" y="150"/>
                    </a:lnTo>
                    <a:lnTo>
                      <a:pt x="715" y="150"/>
                    </a:lnTo>
                    <a:lnTo>
                      <a:pt x="741" y="150"/>
                    </a:lnTo>
                    <a:lnTo>
                      <a:pt x="762" y="150"/>
                    </a:lnTo>
                    <a:lnTo>
                      <a:pt x="788" y="145"/>
                    </a:lnTo>
                    <a:lnTo>
                      <a:pt x="808" y="145"/>
                    </a:lnTo>
                    <a:lnTo>
                      <a:pt x="834" y="145"/>
                    </a:lnTo>
                    <a:lnTo>
                      <a:pt x="855" y="145"/>
                    </a:lnTo>
                    <a:lnTo>
                      <a:pt x="881" y="145"/>
                    </a:lnTo>
                    <a:lnTo>
                      <a:pt x="902" y="140"/>
                    </a:lnTo>
                    <a:lnTo>
                      <a:pt x="928" y="140"/>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7" name="Freeform 429"/>
              <p:cNvSpPr>
                <a:spLocks/>
              </p:cNvSpPr>
              <p:nvPr/>
            </p:nvSpPr>
            <p:spPr bwMode="auto">
              <a:xfrm flipH="1">
                <a:off x="5229" y="2319"/>
                <a:ext cx="216" cy="98"/>
              </a:xfrm>
              <a:custGeom>
                <a:avLst/>
                <a:gdLst>
                  <a:gd name="T0" fmla="*/ 0 w 928"/>
                  <a:gd name="T1" fmla="*/ 192 h 300"/>
                  <a:gd name="T2" fmla="*/ 21 w 928"/>
                  <a:gd name="T3" fmla="*/ 197 h 300"/>
                  <a:gd name="T4" fmla="*/ 47 w 928"/>
                  <a:gd name="T5" fmla="*/ 202 h 300"/>
                  <a:gd name="T6" fmla="*/ 67 w 928"/>
                  <a:gd name="T7" fmla="*/ 197 h 300"/>
                  <a:gd name="T8" fmla="*/ 93 w 928"/>
                  <a:gd name="T9" fmla="*/ 171 h 300"/>
                  <a:gd name="T10" fmla="*/ 114 w 928"/>
                  <a:gd name="T11" fmla="*/ 109 h 300"/>
                  <a:gd name="T12" fmla="*/ 140 w 928"/>
                  <a:gd name="T13" fmla="*/ 36 h 300"/>
                  <a:gd name="T14" fmla="*/ 161 w 928"/>
                  <a:gd name="T15" fmla="*/ 0 h 300"/>
                  <a:gd name="T16" fmla="*/ 187 w 928"/>
                  <a:gd name="T17" fmla="*/ 36 h 300"/>
                  <a:gd name="T18" fmla="*/ 207 w 928"/>
                  <a:gd name="T19" fmla="*/ 129 h 300"/>
                  <a:gd name="T20" fmla="*/ 233 w 928"/>
                  <a:gd name="T21" fmla="*/ 233 h 300"/>
                  <a:gd name="T22" fmla="*/ 254 w 928"/>
                  <a:gd name="T23" fmla="*/ 290 h 300"/>
                  <a:gd name="T24" fmla="*/ 280 w 928"/>
                  <a:gd name="T25" fmla="*/ 300 h 300"/>
                  <a:gd name="T26" fmla="*/ 301 w 928"/>
                  <a:gd name="T27" fmla="*/ 285 h 300"/>
                  <a:gd name="T28" fmla="*/ 321 w 928"/>
                  <a:gd name="T29" fmla="*/ 259 h 300"/>
                  <a:gd name="T30" fmla="*/ 347 w 928"/>
                  <a:gd name="T31" fmla="*/ 238 h 300"/>
                  <a:gd name="T32" fmla="*/ 368 w 928"/>
                  <a:gd name="T33" fmla="*/ 228 h 300"/>
                  <a:gd name="T34" fmla="*/ 394 w 928"/>
                  <a:gd name="T35" fmla="*/ 217 h 300"/>
                  <a:gd name="T36" fmla="*/ 415 w 928"/>
                  <a:gd name="T37" fmla="*/ 217 h 300"/>
                  <a:gd name="T38" fmla="*/ 440 w 928"/>
                  <a:gd name="T39" fmla="*/ 212 h 300"/>
                  <a:gd name="T40" fmla="*/ 461 w 928"/>
                  <a:gd name="T41" fmla="*/ 212 h 300"/>
                  <a:gd name="T42" fmla="*/ 487 w 928"/>
                  <a:gd name="T43" fmla="*/ 207 h 300"/>
                  <a:gd name="T44" fmla="*/ 508 w 928"/>
                  <a:gd name="T45" fmla="*/ 202 h 300"/>
                  <a:gd name="T46" fmla="*/ 534 w 928"/>
                  <a:gd name="T47" fmla="*/ 202 h 300"/>
                  <a:gd name="T48" fmla="*/ 555 w 928"/>
                  <a:gd name="T49" fmla="*/ 202 h 300"/>
                  <a:gd name="T50" fmla="*/ 580 w 928"/>
                  <a:gd name="T51" fmla="*/ 202 h 300"/>
                  <a:gd name="T52" fmla="*/ 601 w 928"/>
                  <a:gd name="T53" fmla="*/ 202 h 300"/>
                  <a:gd name="T54" fmla="*/ 622 w 928"/>
                  <a:gd name="T55" fmla="*/ 202 h 300"/>
                  <a:gd name="T56" fmla="*/ 648 w 928"/>
                  <a:gd name="T57" fmla="*/ 197 h 300"/>
                  <a:gd name="T58" fmla="*/ 669 w 928"/>
                  <a:gd name="T59" fmla="*/ 202 h 300"/>
                  <a:gd name="T60" fmla="*/ 694 w 928"/>
                  <a:gd name="T61" fmla="*/ 202 h 300"/>
                  <a:gd name="T62" fmla="*/ 715 w 928"/>
                  <a:gd name="T63" fmla="*/ 197 h 300"/>
                  <a:gd name="T64" fmla="*/ 741 w 928"/>
                  <a:gd name="T65" fmla="*/ 197 h 300"/>
                  <a:gd name="T66" fmla="*/ 762 w 928"/>
                  <a:gd name="T67" fmla="*/ 197 h 300"/>
                  <a:gd name="T68" fmla="*/ 788 w 928"/>
                  <a:gd name="T69" fmla="*/ 197 h 300"/>
                  <a:gd name="T70" fmla="*/ 808 w 928"/>
                  <a:gd name="T71" fmla="*/ 197 h 300"/>
                  <a:gd name="T72" fmla="*/ 834 w 928"/>
                  <a:gd name="T73" fmla="*/ 192 h 300"/>
                  <a:gd name="T74" fmla="*/ 855 w 928"/>
                  <a:gd name="T75" fmla="*/ 192 h 300"/>
                  <a:gd name="T76" fmla="*/ 881 w 928"/>
                  <a:gd name="T77" fmla="*/ 192 h 300"/>
                  <a:gd name="T78" fmla="*/ 902 w 928"/>
                  <a:gd name="T79" fmla="*/ 192 h 300"/>
                  <a:gd name="T80" fmla="*/ 928 w 928"/>
                  <a:gd name="T81" fmla="*/ 19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300">
                    <a:moveTo>
                      <a:pt x="0" y="192"/>
                    </a:moveTo>
                    <a:lnTo>
                      <a:pt x="21" y="197"/>
                    </a:lnTo>
                    <a:lnTo>
                      <a:pt x="47" y="202"/>
                    </a:lnTo>
                    <a:lnTo>
                      <a:pt x="67" y="197"/>
                    </a:lnTo>
                    <a:lnTo>
                      <a:pt x="93" y="171"/>
                    </a:lnTo>
                    <a:lnTo>
                      <a:pt x="114" y="109"/>
                    </a:lnTo>
                    <a:lnTo>
                      <a:pt x="140" y="36"/>
                    </a:lnTo>
                    <a:lnTo>
                      <a:pt x="161" y="0"/>
                    </a:lnTo>
                    <a:lnTo>
                      <a:pt x="187" y="36"/>
                    </a:lnTo>
                    <a:lnTo>
                      <a:pt x="207" y="129"/>
                    </a:lnTo>
                    <a:lnTo>
                      <a:pt x="233" y="233"/>
                    </a:lnTo>
                    <a:lnTo>
                      <a:pt x="254" y="290"/>
                    </a:lnTo>
                    <a:lnTo>
                      <a:pt x="280" y="300"/>
                    </a:lnTo>
                    <a:lnTo>
                      <a:pt x="301" y="285"/>
                    </a:lnTo>
                    <a:lnTo>
                      <a:pt x="321" y="259"/>
                    </a:lnTo>
                    <a:lnTo>
                      <a:pt x="347" y="238"/>
                    </a:lnTo>
                    <a:lnTo>
                      <a:pt x="368" y="228"/>
                    </a:lnTo>
                    <a:lnTo>
                      <a:pt x="394" y="217"/>
                    </a:lnTo>
                    <a:lnTo>
                      <a:pt x="415" y="217"/>
                    </a:lnTo>
                    <a:lnTo>
                      <a:pt x="440" y="212"/>
                    </a:lnTo>
                    <a:lnTo>
                      <a:pt x="461" y="212"/>
                    </a:lnTo>
                    <a:lnTo>
                      <a:pt x="487" y="207"/>
                    </a:lnTo>
                    <a:lnTo>
                      <a:pt x="508" y="202"/>
                    </a:lnTo>
                    <a:lnTo>
                      <a:pt x="534" y="202"/>
                    </a:lnTo>
                    <a:lnTo>
                      <a:pt x="555" y="202"/>
                    </a:lnTo>
                    <a:lnTo>
                      <a:pt x="580" y="202"/>
                    </a:lnTo>
                    <a:lnTo>
                      <a:pt x="601" y="202"/>
                    </a:lnTo>
                    <a:lnTo>
                      <a:pt x="622" y="202"/>
                    </a:lnTo>
                    <a:lnTo>
                      <a:pt x="648" y="197"/>
                    </a:lnTo>
                    <a:lnTo>
                      <a:pt x="669" y="202"/>
                    </a:lnTo>
                    <a:lnTo>
                      <a:pt x="694" y="202"/>
                    </a:lnTo>
                    <a:lnTo>
                      <a:pt x="715" y="197"/>
                    </a:lnTo>
                    <a:lnTo>
                      <a:pt x="741" y="197"/>
                    </a:lnTo>
                    <a:lnTo>
                      <a:pt x="762" y="197"/>
                    </a:lnTo>
                    <a:lnTo>
                      <a:pt x="788" y="197"/>
                    </a:lnTo>
                    <a:lnTo>
                      <a:pt x="808" y="197"/>
                    </a:lnTo>
                    <a:lnTo>
                      <a:pt x="834" y="192"/>
                    </a:lnTo>
                    <a:lnTo>
                      <a:pt x="855" y="192"/>
                    </a:lnTo>
                    <a:lnTo>
                      <a:pt x="881" y="192"/>
                    </a:lnTo>
                    <a:lnTo>
                      <a:pt x="902" y="192"/>
                    </a:lnTo>
                    <a:lnTo>
                      <a:pt x="928" y="19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8" name="Freeform 430"/>
              <p:cNvSpPr>
                <a:spLocks/>
              </p:cNvSpPr>
              <p:nvPr/>
            </p:nvSpPr>
            <p:spPr bwMode="auto">
              <a:xfrm flipH="1">
                <a:off x="5229" y="2319"/>
                <a:ext cx="216" cy="98"/>
              </a:xfrm>
              <a:custGeom>
                <a:avLst/>
                <a:gdLst>
                  <a:gd name="T0" fmla="*/ 0 w 928"/>
                  <a:gd name="T1" fmla="*/ 192 h 300"/>
                  <a:gd name="T2" fmla="*/ 21 w 928"/>
                  <a:gd name="T3" fmla="*/ 197 h 300"/>
                  <a:gd name="T4" fmla="*/ 47 w 928"/>
                  <a:gd name="T5" fmla="*/ 202 h 300"/>
                  <a:gd name="T6" fmla="*/ 67 w 928"/>
                  <a:gd name="T7" fmla="*/ 197 h 300"/>
                  <a:gd name="T8" fmla="*/ 93 w 928"/>
                  <a:gd name="T9" fmla="*/ 171 h 300"/>
                  <a:gd name="T10" fmla="*/ 114 w 928"/>
                  <a:gd name="T11" fmla="*/ 109 h 300"/>
                  <a:gd name="T12" fmla="*/ 140 w 928"/>
                  <a:gd name="T13" fmla="*/ 36 h 300"/>
                  <a:gd name="T14" fmla="*/ 161 w 928"/>
                  <a:gd name="T15" fmla="*/ 0 h 300"/>
                  <a:gd name="T16" fmla="*/ 187 w 928"/>
                  <a:gd name="T17" fmla="*/ 36 h 300"/>
                  <a:gd name="T18" fmla="*/ 207 w 928"/>
                  <a:gd name="T19" fmla="*/ 129 h 300"/>
                  <a:gd name="T20" fmla="*/ 233 w 928"/>
                  <a:gd name="T21" fmla="*/ 233 h 300"/>
                  <a:gd name="T22" fmla="*/ 254 w 928"/>
                  <a:gd name="T23" fmla="*/ 290 h 300"/>
                  <a:gd name="T24" fmla="*/ 280 w 928"/>
                  <a:gd name="T25" fmla="*/ 300 h 300"/>
                  <a:gd name="T26" fmla="*/ 301 w 928"/>
                  <a:gd name="T27" fmla="*/ 285 h 300"/>
                  <a:gd name="T28" fmla="*/ 321 w 928"/>
                  <a:gd name="T29" fmla="*/ 259 h 300"/>
                  <a:gd name="T30" fmla="*/ 347 w 928"/>
                  <a:gd name="T31" fmla="*/ 238 h 300"/>
                  <a:gd name="T32" fmla="*/ 368 w 928"/>
                  <a:gd name="T33" fmla="*/ 228 h 300"/>
                  <a:gd name="T34" fmla="*/ 394 w 928"/>
                  <a:gd name="T35" fmla="*/ 217 h 300"/>
                  <a:gd name="T36" fmla="*/ 415 w 928"/>
                  <a:gd name="T37" fmla="*/ 217 h 300"/>
                  <a:gd name="T38" fmla="*/ 440 w 928"/>
                  <a:gd name="T39" fmla="*/ 212 h 300"/>
                  <a:gd name="T40" fmla="*/ 461 w 928"/>
                  <a:gd name="T41" fmla="*/ 212 h 300"/>
                  <a:gd name="T42" fmla="*/ 487 w 928"/>
                  <a:gd name="T43" fmla="*/ 207 h 300"/>
                  <a:gd name="T44" fmla="*/ 508 w 928"/>
                  <a:gd name="T45" fmla="*/ 202 h 300"/>
                  <a:gd name="T46" fmla="*/ 534 w 928"/>
                  <a:gd name="T47" fmla="*/ 202 h 300"/>
                  <a:gd name="T48" fmla="*/ 555 w 928"/>
                  <a:gd name="T49" fmla="*/ 202 h 300"/>
                  <a:gd name="T50" fmla="*/ 580 w 928"/>
                  <a:gd name="T51" fmla="*/ 202 h 300"/>
                  <a:gd name="T52" fmla="*/ 601 w 928"/>
                  <a:gd name="T53" fmla="*/ 202 h 300"/>
                  <a:gd name="T54" fmla="*/ 622 w 928"/>
                  <a:gd name="T55" fmla="*/ 202 h 300"/>
                  <a:gd name="T56" fmla="*/ 648 w 928"/>
                  <a:gd name="T57" fmla="*/ 197 h 300"/>
                  <a:gd name="T58" fmla="*/ 669 w 928"/>
                  <a:gd name="T59" fmla="*/ 202 h 300"/>
                  <a:gd name="T60" fmla="*/ 694 w 928"/>
                  <a:gd name="T61" fmla="*/ 202 h 300"/>
                  <a:gd name="T62" fmla="*/ 715 w 928"/>
                  <a:gd name="T63" fmla="*/ 197 h 300"/>
                  <a:gd name="T64" fmla="*/ 741 w 928"/>
                  <a:gd name="T65" fmla="*/ 197 h 300"/>
                  <a:gd name="T66" fmla="*/ 762 w 928"/>
                  <a:gd name="T67" fmla="*/ 197 h 300"/>
                  <a:gd name="T68" fmla="*/ 788 w 928"/>
                  <a:gd name="T69" fmla="*/ 197 h 300"/>
                  <a:gd name="T70" fmla="*/ 808 w 928"/>
                  <a:gd name="T71" fmla="*/ 197 h 300"/>
                  <a:gd name="T72" fmla="*/ 834 w 928"/>
                  <a:gd name="T73" fmla="*/ 192 h 300"/>
                  <a:gd name="T74" fmla="*/ 855 w 928"/>
                  <a:gd name="T75" fmla="*/ 192 h 300"/>
                  <a:gd name="T76" fmla="*/ 881 w 928"/>
                  <a:gd name="T77" fmla="*/ 192 h 300"/>
                  <a:gd name="T78" fmla="*/ 902 w 928"/>
                  <a:gd name="T79" fmla="*/ 192 h 300"/>
                  <a:gd name="T80" fmla="*/ 928 w 928"/>
                  <a:gd name="T81" fmla="*/ 19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300">
                    <a:moveTo>
                      <a:pt x="0" y="192"/>
                    </a:moveTo>
                    <a:lnTo>
                      <a:pt x="21" y="197"/>
                    </a:lnTo>
                    <a:lnTo>
                      <a:pt x="47" y="202"/>
                    </a:lnTo>
                    <a:lnTo>
                      <a:pt x="67" y="197"/>
                    </a:lnTo>
                    <a:lnTo>
                      <a:pt x="93" y="171"/>
                    </a:lnTo>
                    <a:lnTo>
                      <a:pt x="114" y="109"/>
                    </a:lnTo>
                    <a:lnTo>
                      <a:pt x="140" y="36"/>
                    </a:lnTo>
                    <a:lnTo>
                      <a:pt x="161" y="0"/>
                    </a:lnTo>
                    <a:lnTo>
                      <a:pt x="187" y="36"/>
                    </a:lnTo>
                    <a:lnTo>
                      <a:pt x="207" y="129"/>
                    </a:lnTo>
                    <a:lnTo>
                      <a:pt x="233" y="233"/>
                    </a:lnTo>
                    <a:lnTo>
                      <a:pt x="254" y="290"/>
                    </a:lnTo>
                    <a:lnTo>
                      <a:pt x="280" y="300"/>
                    </a:lnTo>
                    <a:lnTo>
                      <a:pt x="301" y="285"/>
                    </a:lnTo>
                    <a:lnTo>
                      <a:pt x="321" y="259"/>
                    </a:lnTo>
                    <a:lnTo>
                      <a:pt x="347" y="238"/>
                    </a:lnTo>
                    <a:lnTo>
                      <a:pt x="368" y="228"/>
                    </a:lnTo>
                    <a:lnTo>
                      <a:pt x="394" y="217"/>
                    </a:lnTo>
                    <a:lnTo>
                      <a:pt x="415" y="217"/>
                    </a:lnTo>
                    <a:lnTo>
                      <a:pt x="440" y="212"/>
                    </a:lnTo>
                    <a:lnTo>
                      <a:pt x="461" y="212"/>
                    </a:lnTo>
                    <a:lnTo>
                      <a:pt x="487" y="207"/>
                    </a:lnTo>
                    <a:lnTo>
                      <a:pt x="508" y="202"/>
                    </a:lnTo>
                    <a:lnTo>
                      <a:pt x="534" y="202"/>
                    </a:lnTo>
                    <a:lnTo>
                      <a:pt x="555" y="202"/>
                    </a:lnTo>
                    <a:lnTo>
                      <a:pt x="580" y="202"/>
                    </a:lnTo>
                    <a:lnTo>
                      <a:pt x="601" y="202"/>
                    </a:lnTo>
                    <a:lnTo>
                      <a:pt x="622" y="202"/>
                    </a:lnTo>
                    <a:lnTo>
                      <a:pt x="648" y="197"/>
                    </a:lnTo>
                    <a:lnTo>
                      <a:pt x="669" y="202"/>
                    </a:lnTo>
                    <a:lnTo>
                      <a:pt x="694" y="202"/>
                    </a:lnTo>
                    <a:lnTo>
                      <a:pt x="715" y="197"/>
                    </a:lnTo>
                    <a:lnTo>
                      <a:pt x="741" y="197"/>
                    </a:lnTo>
                    <a:lnTo>
                      <a:pt x="762" y="197"/>
                    </a:lnTo>
                    <a:lnTo>
                      <a:pt x="788" y="197"/>
                    </a:lnTo>
                    <a:lnTo>
                      <a:pt x="808" y="197"/>
                    </a:lnTo>
                    <a:lnTo>
                      <a:pt x="834" y="192"/>
                    </a:lnTo>
                    <a:lnTo>
                      <a:pt x="855" y="192"/>
                    </a:lnTo>
                    <a:lnTo>
                      <a:pt x="881" y="192"/>
                    </a:lnTo>
                    <a:lnTo>
                      <a:pt x="902" y="192"/>
                    </a:lnTo>
                    <a:lnTo>
                      <a:pt x="928" y="19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39" name="Freeform 431"/>
              <p:cNvSpPr>
                <a:spLocks/>
              </p:cNvSpPr>
              <p:nvPr/>
            </p:nvSpPr>
            <p:spPr bwMode="auto">
              <a:xfrm flipH="1">
                <a:off x="5229" y="2251"/>
                <a:ext cx="216" cy="71"/>
              </a:xfrm>
              <a:custGeom>
                <a:avLst/>
                <a:gdLst>
                  <a:gd name="T0" fmla="*/ 0 w 928"/>
                  <a:gd name="T1" fmla="*/ 120 h 218"/>
                  <a:gd name="T2" fmla="*/ 21 w 928"/>
                  <a:gd name="T3" fmla="*/ 114 h 218"/>
                  <a:gd name="T4" fmla="*/ 47 w 928"/>
                  <a:gd name="T5" fmla="*/ 109 h 218"/>
                  <a:gd name="T6" fmla="*/ 67 w 928"/>
                  <a:gd name="T7" fmla="*/ 114 h 218"/>
                  <a:gd name="T8" fmla="*/ 93 w 928"/>
                  <a:gd name="T9" fmla="*/ 135 h 218"/>
                  <a:gd name="T10" fmla="*/ 114 w 928"/>
                  <a:gd name="T11" fmla="*/ 171 h 218"/>
                  <a:gd name="T12" fmla="*/ 140 w 928"/>
                  <a:gd name="T13" fmla="*/ 213 h 218"/>
                  <a:gd name="T14" fmla="*/ 161 w 928"/>
                  <a:gd name="T15" fmla="*/ 218 h 218"/>
                  <a:gd name="T16" fmla="*/ 187 w 928"/>
                  <a:gd name="T17" fmla="*/ 161 h 218"/>
                  <a:gd name="T18" fmla="*/ 207 w 928"/>
                  <a:gd name="T19" fmla="*/ 73 h 218"/>
                  <a:gd name="T20" fmla="*/ 233 w 928"/>
                  <a:gd name="T21" fmla="*/ 11 h 218"/>
                  <a:gd name="T22" fmla="*/ 254 w 928"/>
                  <a:gd name="T23" fmla="*/ 0 h 218"/>
                  <a:gd name="T24" fmla="*/ 280 w 928"/>
                  <a:gd name="T25" fmla="*/ 21 h 218"/>
                  <a:gd name="T26" fmla="*/ 301 w 928"/>
                  <a:gd name="T27" fmla="*/ 63 h 218"/>
                  <a:gd name="T28" fmla="*/ 321 w 928"/>
                  <a:gd name="T29" fmla="*/ 94 h 218"/>
                  <a:gd name="T30" fmla="*/ 347 w 928"/>
                  <a:gd name="T31" fmla="*/ 114 h 218"/>
                  <a:gd name="T32" fmla="*/ 368 w 928"/>
                  <a:gd name="T33" fmla="*/ 125 h 218"/>
                  <a:gd name="T34" fmla="*/ 394 w 928"/>
                  <a:gd name="T35" fmla="*/ 130 h 218"/>
                  <a:gd name="T36" fmla="*/ 415 w 928"/>
                  <a:gd name="T37" fmla="*/ 130 h 218"/>
                  <a:gd name="T38" fmla="*/ 440 w 928"/>
                  <a:gd name="T39" fmla="*/ 125 h 218"/>
                  <a:gd name="T40" fmla="*/ 461 w 928"/>
                  <a:gd name="T41" fmla="*/ 125 h 218"/>
                  <a:gd name="T42" fmla="*/ 487 w 928"/>
                  <a:gd name="T43" fmla="*/ 130 h 218"/>
                  <a:gd name="T44" fmla="*/ 508 w 928"/>
                  <a:gd name="T45" fmla="*/ 130 h 218"/>
                  <a:gd name="T46" fmla="*/ 534 w 928"/>
                  <a:gd name="T47" fmla="*/ 125 h 218"/>
                  <a:gd name="T48" fmla="*/ 555 w 928"/>
                  <a:gd name="T49" fmla="*/ 130 h 218"/>
                  <a:gd name="T50" fmla="*/ 580 w 928"/>
                  <a:gd name="T51" fmla="*/ 130 h 218"/>
                  <a:gd name="T52" fmla="*/ 601 w 928"/>
                  <a:gd name="T53" fmla="*/ 130 h 218"/>
                  <a:gd name="T54" fmla="*/ 622 w 928"/>
                  <a:gd name="T55" fmla="*/ 130 h 218"/>
                  <a:gd name="T56" fmla="*/ 648 w 928"/>
                  <a:gd name="T57" fmla="*/ 130 h 218"/>
                  <a:gd name="T58" fmla="*/ 669 w 928"/>
                  <a:gd name="T59" fmla="*/ 125 h 218"/>
                  <a:gd name="T60" fmla="*/ 694 w 928"/>
                  <a:gd name="T61" fmla="*/ 125 h 218"/>
                  <a:gd name="T62" fmla="*/ 715 w 928"/>
                  <a:gd name="T63" fmla="*/ 130 h 218"/>
                  <a:gd name="T64" fmla="*/ 741 w 928"/>
                  <a:gd name="T65" fmla="*/ 125 h 218"/>
                  <a:gd name="T66" fmla="*/ 762 w 928"/>
                  <a:gd name="T67" fmla="*/ 125 h 218"/>
                  <a:gd name="T68" fmla="*/ 788 w 928"/>
                  <a:gd name="T69" fmla="*/ 125 h 218"/>
                  <a:gd name="T70" fmla="*/ 808 w 928"/>
                  <a:gd name="T71" fmla="*/ 125 h 218"/>
                  <a:gd name="T72" fmla="*/ 834 w 928"/>
                  <a:gd name="T73" fmla="*/ 125 h 218"/>
                  <a:gd name="T74" fmla="*/ 855 w 928"/>
                  <a:gd name="T75" fmla="*/ 120 h 218"/>
                  <a:gd name="T76" fmla="*/ 881 w 928"/>
                  <a:gd name="T77" fmla="*/ 120 h 218"/>
                  <a:gd name="T78" fmla="*/ 902 w 928"/>
                  <a:gd name="T79" fmla="*/ 120 h 218"/>
                  <a:gd name="T80" fmla="*/ 928 w 928"/>
                  <a:gd name="T81" fmla="*/ 12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20"/>
                    </a:moveTo>
                    <a:lnTo>
                      <a:pt x="21" y="114"/>
                    </a:lnTo>
                    <a:lnTo>
                      <a:pt x="47" y="109"/>
                    </a:lnTo>
                    <a:lnTo>
                      <a:pt x="67" y="114"/>
                    </a:lnTo>
                    <a:lnTo>
                      <a:pt x="93" y="135"/>
                    </a:lnTo>
                    <a:lnTo>
                      <a:pt x="114" y="171"/>
                    </a:lnTo>
                    <a:lnTo>
                      <a:pt x="140" y="213"/>
                    </a:lnTo>
                    <a:lnTo>
                      <a:pt x="161" y="218"/>
                    </a:lnTo>
                    <a:lnTo>
                      <a:pt x="187" y="161"/>
                    </a:lnTo>
                    <a:lnTo>
                      <a:pt x="207" y="73"/>
                    </a:lnTo>
                    <a:lnTo>
                      <a:pt x="233" y="11"/>
                    </a:lnTo>
                    <a:lnTo>
                      <a:pt x="254" y="0"/>
                    </a:lnTo>
                    <a:lnTo>
                      <a:pt x="280" y="21"/>
                    </a:lnTo>
                    <a:lnTo>
                      <a:pt x="301" y="63"/>
                    </a:lnTo>
                    <a:lnTo>
                      <a:pt x="321" y="94"/>
                    </a:lnTo>
                    <a:lnTo>
                      <a:pt x="347" y="114"/>
                    </a:lnTo>
                    <a:lnTo>
                      <a:pt x="368" y="125"/>
                    </a:lnTo>
                    <a:lnTo>
                      <a:pt x="394" y="130"/>
                    </a:lnTo>
                    <a:lnTo>
                      <a:pt x="415" y="130"/>
                    </a:lnTo>
                    <a:lnTo>
                      <a:pt x="440" y="125"/>
                    </a:lnTo>
                    <a:lnTo>
                      <a:pt x="461" y="125"/>
                    </a:lnTo>
                    <a:lnTo>
                      <a:pt x="487" y="130"/>
                    </a:lnTo>
                    <a:lnTo>
                      <a:pt x="508" y="130"/>
                    </a:lnTo>
                    <a:lnTo>
                      <a:pt x="534" y="125"/>
                    </a:lnTo>
                    <a:lnTo>
                      <a:pt x="555" y="130"/>
                    </a:lnTo>
                    <a:lnTo>
                      <a:pt x="580" y="130"/>
                    </a:lnTo>
                    <a:lnTo>
                      <a:pt x="601" y="130"/>
                    </a:lnTo>
                    <a:lnTo>
                      <a:pt x="622" y="130"/>
                    </a:lnTo>
                    <a:lnTo>
                      <a:pt x="648" y="130"/>
                    </a:lnTo>
                    <a:lnTo>
                      <a:pt x="669" y="125"/>
                    </a:lnTo>
                    <a:lnTo>
                      <a:pt x="694" y="125"/>
                    </a:lnTo>
                    <a:lnTo>
                      <a:pt x="715" y="130"/>
                    </a:lnTo>
                    <a:lnTo>
                      <a:pt x="741" y="125"/>
                    </a:lnTo>
                    <a:lnTo>
                      <a:pt x="762" y="125"/>
                    </a:lnTo>
                    <a:lnTo>
                      <a:pt x="788" y="125"/>
                    </a:lnTo>
                    <a:lnTo>
                      <a:pt x="808" y="125"/>
                    </a:lnTo>
                    <a:lnTo>
                      <a:pt x="834" y="125"/>
                    </a:lnTo>
                    <a:lnTo>
                      <a:pt x="855" y="120"/>
                    </a:lnTo>
                    <a:lnTo>
                      <a:pt x="881" y="120"/>
                    </a:lnTo>
                    <a:lnTo>
                      <a:pt x="902" y="120"/>
                    </a:lnTo>
                    <a:lnTo>
                      <a:pt x="928" y="120"/>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0" name="Freeform 432"/>
              <p:cNvSpPr>
                <a:spLocks/>
              </p:cNvSpPr>
              <p:nvPr/>
            </p:nvSpPr>
            <p:spPr bwMode="auto">
              <a:xfrm flipH="1">
                <a:off x="5229" y="2251"/>
                <a:ext cx="216" cy="71"/>
              </a:xfrm>
              <a:custGeom>
                <a:avLst/>
                <a:gdLst>
                  <a:gd name="T0" fmla="*/ 0 w 928"/>
                  <a:gd name="T1" fmla="*/ 120 h 218"/>
                  <a:gd name="T2" fmla="*/ 21 w 928"/>
                  <a:gd name="T3" fmla="*/ 114 h 218"/>
                  <a:gd name="T4" fmla="*/ 47 w 928"/>
                  <a:gd name="T5" fmla="*/ 109 h 218"/>
                  <a:gd name="T6" fmla="*/ 67 w 928"/>
                  <a:gd name="T7" fmla="*/ 114 h 218"/>
                  <a:gd name="T8" fmla="*/ 93 w 928"/>
                  <a:gd name="T9" fmla="*/ 135 h 218"/>
                  <a:gd name="T10" fmla="*/ 114 w 928"/>
                  <a:gd name="T11" fmla="*/ 171 h 218"/>
                  <a:gd name="T12" fmla="*/ 140 w 928"/>
                  <a:gd name="T13" fmla="*/ 213 h 218"/>
                  <a:gd name="T14" fmla="*/ 161 w 928"/>
                  <a:gd name="T15" fmla="*/ 218 h 218"/>
                  <a:gd name="T16" fmla="*/ 187 w 928"/>
                  <a:gd name="T17" fmla="*/ 161 h 218"/>
                  <a:gd name="T18" fmla="*/ 207 w 928"/>
                  <a:gd name="T19" fmla="*/ 73 h 218"/>
                  <a:gd name="T20" fmla="*/ 233 w 928"/>
                  <a:gd name="T21" fmla="*/ 11 h 218"/>
                  <a:gd name="T22" fmla="*/ 254 w 928"/>
                  <a:gd name="T23" fmla="*/ 0 h 218"/>
                  <a:gd name="T24" fmla="*/ 280 w 928"/>
                  <a:gd name="T25" fmla="*/ 21 h 218"/>
                  <a:gd name="T26" fmla="*/ 301 w 928"/>
                  <a:gd name="T27" fmla="*/ 63 h 218"/>
                  <a:gd name="T28" fmla="*/ 321 w 928"/>
                  <a:gd name="T29" fmla="*/ 94 h 218"/>
                  <a:gd name="T30" fmla="*/ 347 w 928"/>
                  <a:gd name="T31" fmla="*/ 114 h 218"/>
                  <a:gd name="T32" fmla="*/ 368 w 928"/>
                  <a:gd name="T33" fmla="*/ 125 h 218"/>
                  <a:gd name="T34" fmla="*/ 394 w 928"/>
                  <a:gd name="T35" fmla="*/ 130 h 218"/>
                  <a:gd name="T36" fmla="*/ 415 w 928"/>
                  <a:gd name="T37" fmla="*/ 130 h 218"/>
                  <a:gd name="T38" fmla="*/ 440 w 928"/>
                  <a:gd name="T39" fmla="*/ 125 h 218"/>
                  <a:gd name="T40" fmla="*/ 461 w 928"/>
                  <a:gd name="T41" fmla="*/ 125 h 218"/>
                  <a:gd name="T42" fmla="*/ 487 w 928"/>
                  <a:gd name="T43" fmla="*/ 130 h 218"/>
                  <a:gd name="T44" fmla="*/ 508 w 928"/>
                  <a:gd name="T45" fmla="*/ 130 h 218"/>
                  <a:gd name="T46" fmla="*/ 534 w 928"/>
                  <a:gd name="T47" fmla="*/ 125 h 218"/>
                  <a:gd name="T48" fmla="*/ 555 w 928"/>
                  <a:gd name="T49" fmla="*/ 130 h 218"/>
                  <a:gd name="T50" fmla="*/ 580 w 928"/>
                  <a:gd name="T51" fmla="*/ 130 h 218"/>
                  <a:gd name="T52" fmla="*/ 601 w 928"/>
                  <a:gd name="T53" fmla="*/ 130 h 218"/>
                  <a:gd name="T54" fmla="*/ 622 w 928"/>
                  <a:gd name="T55" fmla="*/ 130 h 218"/>
                  <a:gd name="T56" fmla="*/ 648 w 928"/>
                  <a:gd name="T57" fmla="*/ 130 h 218"/>
                  <a:gd name="T58" fmla="*/ 669 w 928"/>
                  <a:gd name="T59" fmla="*/ 125 h 218"/>
                  <a:gd name="T60" fmla="*/ 694 w 928"/>
                  <a:gd name="T61" fmla="*/ 125 h 218"/>
                  <a:gd name="T62" fmla="*/ 715 w 928"/>
                  <a:gd name="T63" fmla="*/ 130 h 218"/>
                  <a:gd name="T64" fmla="*/ 741 w 928"/>
                  <a:gd name="T65" fmla="*/ 125 h 218"/>
                  <a:gd name="T66" fmla="*/ 762 w 928"/>
                  <a:gd name="T67" fmla="*/ 125 h 218"/>
                  <a:gd name="T68" fmla="*/ 788 w 928"/>
                  <a:gd name="T69" fmla="*/ 125 h 218"/>
                  <a:gd name="T70" fmla="*/ 808 w 928"/>
                  <a:gd name="T71" fmla="*/ 125 h 218"/>
                  <a:gd name="T72" fmla="*/ 834 w 928"/>
                  <a:gd name="T73" fmla="*/ 125 h 218"/>
                  <a:gd name="T74" fmla="*/ 855 w 928"/>
                  <a:gd name="T75" fmla="*/ 120 h 218"/>
                  <a:gd name="T76" fmla="*/ 881 w 928"/>
                  <a:gd name="T77" fmla="*/ 120 h 218"/>
                  <a:gd name="T78" fmla="*/ 902 w 928"/>
                  <a:gd name="T79" fmla="*/ 120 h 218"/>
                  <a:gd name="T80" fmla="*/ 928 w 928"/>
                  <a:gd name="T81" fmla="*/ 12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20"/>
                    </a:moveTo>
                    <a:lnTo>
                      <a:pt x="21" y="114"/>
                    </a:lnTo>
                    <a:lnTo>
                      <a:pt x="47" y="109"/>
                    </a:lnTo>
                    <a:lnTo>
                      <a:pt x="67" y="114"/>
                    </a:lnTo>
                    <a:lnTo>
                      <a:pt x="93" y="135"/>
                    </a:lnTo>
                    <a:lnTo>
                      <a:pt x="114" y="171"/>
                    </a:lnTo>
                    <a:lnTo>
                      <a:pt x="140" y="213"/>
                    </a:lnTo>
                    <a:lnTo>
                      <a:pt x="161" y="218"/>
                    </a:lnTo>
                    <a:lnTo>
                      <a:pt x="187" y="161"/>
                    </a:lnTo>
                    <a:lnTo>
                      <a:pt x="207" y="73"/>
                    </a:lnTo>
                    <a:lnTo>
                      <a:pt x="233" y="11"/>
                    </a:lnTo>
                    <a:lnTo>
                      <a:pt x="254" y="0"/>
                    </a:lnTo>
                    <a:lnTo>
                      <a:pt x="280" y="21"/>
                    </a:lnTo>
                    <a:lnTo>
                      <a:pt x="301" y="63"/>
                    </a:lnTo>
                    <a:lnTo>
                      <a:pt x="321" y="94"/>
                    </a:lnTo>
                    <a:lnTo>
                      <a:pt x="347" y="114"/>
                    </a:lnTo>
                    <a:lnTo>
                      <a:pt x="368" y="125"/>
                    </a:lnTo>
                    <a:lnTo>
                      <a:pt x="394" y="130"/>
                    </a:lnTo>
                    <a:lnTo>
                      <a:pt x="415" y="130"/>
                    </a:lnTo>
                    <a:lnTo>
                      <a:pt x="440" y="125"/>
                    </a:lnTo>
                    <a:lnTo>
                      <a:pt x="461" y="125"/>
                    </a:lnTo>
                    <a:lnTo>
                      <a:pt x="487" y="130"/>
                    </a:lnTo>
                    <a:lnTo>
                      <a:pt x="508" y="130"/>
                    </a:lnTo>
                    <a:lnTo>
                      <a:pt x="534" y="125"/>
                    </a:lnTo>
                    <a:lnTo>
                      <a:pt x="555" y="130"/>
                    </a:lnTo>
                    <a:lnTo>
                      <a:pt x="580" y="130"/>
                    </a:lnTo>
                    <a:lnTo>
                      <a:pt x="601" y="130"/>
                    </a:lnTo>
                    <a:lnTo>
                      <a:pt x="622" y="130"/>
                    </a:lnTo>
                    <a:lnTo>
                      <a:pt x="648" y="130"/>
                    </a:lnTo>
                    <a:lnTo>
                      <a:pt x="669" y="125"/>
                    </a:lnTo>
                    <a:lnTo>
                      <a:pt x="694" y="125"/>
                    </a:lnTo>
                    <a:lnTo>
                      <a:pt x="715" y="130"/>
                    </a:lnTo>
                    <a:lnTo>
                      <a:pt x="741" y="125"/>
                    </a:lnTo>
                    <a:lnTo>
                      <a:pt x="762" y="125"/>
                    </a:lnTo>
                    <a:lnTo>
                      <a:pt x="788" y="125"/>
                    </a:lnTo>
                    <a:lnTo>
                      <a:pt x="808" y="125"/>
                    </a:lnTo>
                    <a:lnTo>
                      <a:pt x="834" y="125"/>
                    </a:lnTo>
                    <a:lnTo>
                      <a:pt x="855" y="120"/>
                    </a:lnTo>
                    <a:lnTo>
                      <a:pt x="881" y="120"/>
                    </a:lnTo>
                    <a:lnTo>
                      <a:pt x="902" y="120"/>
                    </a:lnTo>
                    <a:lnTo>
                      <a:pt x="928" y="120"/>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1" name="Freeform 433"/>
              <p:cNvSpPr>
                <a:spLocks/>
              </p:cNvSpPr>
              <p:nvPr/>
            </p:nvSpPr>
            <p:spPr bwMode="auto">
              <a:xfrm flipH="1">
                <a:off x="4984" y="3277"/>
                <a:ext cx="216" cy="14"/>
              </a:xfrm>
              <a:custGeom>
                <a:avLst/>
                <a:gdLst>
                  <a:gd name="T0" fmla="*/ 0 w 928"/>
                  <a:gd name="T1" fmla="*/ 26 h 42"/>
                  <a:gd name="T2" fmla="*/ 20 w 928"/>
                  <a:gd name="T3" fmla="*/ 26 h 42"/>
                  <a:gd name="T4" fmla="*/ 46 w 928"/>
                  <a:gd name="T5" fmla="*/ 26 h 42"/>
                  <a:gd name="T6" fmla="*/ 67 w 928"/>
                  <a:gd name="T7" fmla="*/ 26 h 42"/>
                  <a:gd name="T8" fmla="*/ 93 w 928"/>
                  <a:gd name="T9" fmla="*/ 26 h 42"/>
                  <a:gd name="T10" fmla="*/ 114 w 928"/>
                  <a:gd name="T11" fmla="*/ 26 h 42"/>
                  <a:gd name="T12" fmla="*/ 140 w 928"/>
                  <a:gd name="T13" fmla="*/ 26 h 42"/>
                  <a:gd name="T14" fmla="*/ 160 w 928"/>
                  <a:gd name="T15" fmla="*/ 26 h 42"/>
                  <a:gd name="T16" fmla="*/ 186 w 928"/>
                  <a:gd name="T17" fmla="*/ 26 h 42"/>
                  <a:gd name="T18" fmla="*/ 207 w 928"/>
                  <a:gd name="T19" fmla="*/ 26 h 42"/>
                  <a:gd name="T20" fmla="*/ 233 w 928"/>
                  <a:gd name="T21" fmla="*/ 26 h 42"/>
                  <a:gd name="T22" fmla="*/ 254 w 928"/>
                  <a:gd name="T23" fmla="*/ 32 h 42"/>
                  <a:gd name="T24" fmla="*/ 280 w 928"/>
                  <a:gd name="T25" fmla="*/ 26 h 42"/>
                  <a:gd name="T26" fmla="*/ 300 w 928"/>
                  <a:gd name="T27" fmla="*/ 26 h 42"/>
                  <a:gd name="T28" fmla="*/ 321 w 928"/>
                  <a:gd name="T29" fmla="*/ 26 h 42"/>
                  <a:gd name="T30" fmla="*/ 347 w 928"/>
                  <a:gd name="T31" fmla="*/ 26 h 42"/>
                  <a:gd name="T32" fmla="*/ 368 w 928"/>
                  <a:gd name="T33" fmla="*/ 26 h 42"/>
                  <a:gd name="T34" fmla="*/ 394 w 928"/>
                  <a:gd name="T35" fmla="*/ 26 h 42"/>
                  <a:gd name="T36" fmla="*/ 414 w 928"/>
                  <a:gd name="T37" fmla="*/ 26 h 42"/>
                  <a:gd name="T38" fmla="*/ 440 w 928"/>
                  <a:gd name="T39" fmla="*/ 26 h 42"/>
                  <a:gd name="T40" fmla="*/ 461 w 928"/>
                  <a:gd name="T41" fmla="*/ 26 h 42"/>
                  <a:gd name="T42" fmla="*/ 487 w 928"/>
                  <a:gd name="T43" fmla="*/ 26 h 42"/>
                  <a:gd name="T44" fmla="*/ 508 w 928"/>
                  <a:gd name="T45" fmla="*/ 26 h 42"/>
                  <a:gd name="T46" fmla="*/ 534 w 928"/>
                  <a:gd name="T47" fmla="*/ 26 h 42"/>
                  <a:gd name="T48" fmla="*/ 554 w 928"/>
                  <a:gd name="T49" fmla="*/ 32 h 42"/>
                  <a:gd name="T50" fmla="*/ 580 w 928"/>
                  <a:gd name="T51" fmla="*/ 32 h 42"/>
                  <a:gd name="T52" fmla="*/ 601 w 928"/>
                  <a:gd name="T53" fmla="*/ 32 h 42"/>
                  <a:gd name="T54" fmla="*/ 622 w 928"/>
                  <a:gd name="T55" fmla="*/ 26 h 42"/>
                  <a:gd name="T56" fmla="*/ 648 w 928"/>
                  <a:gd name="T57" fmla="*/ 26 h 42"/>
                  <a:gd name="T58" fmla="*/ 668 w 928"/>
                  <a:gd name="T59" fmla="*/ 26 h 42"/>
                  <a:gd name="T60" fmla="*/ 694 w 928"/>
                  <a:gd name="T61" fmla="*/ 21 h 42"/>
                  <a:gd name="T62" fmla="*/ 715 w 928"/>
                  <a:gd name="T63" fmla="*/ 11 h 42"/>
                  <a:gd name="T64" fmla="*/ 741 w 928"/>
                  <a:gd name="T65" fmla="*/ 6 h 42"/>
                  <a:gd name="T66" fmla="*/ 762 w 928"/>
                  <a:gd name="T67" fmla="*/ 0 h 42"/>
                  <a:gd name="T68" fmla="*/ 788 w 928"/>
                  <a:gd name="T69" fmla="*/ 0 h 42"/>
                  <a:gd name="T70" fmla="*/ 808 w 928"/>
                  <a:gd name="T71" fmla="*/ 11 h 42"/>
                  <a:gd name="T72" fmla="*/ 834 w 928"/>
                  <a:gd name="T73" fmla="*/ 26 h 42"/>
                  <a:gd name="T74" fmla="*/ 855 w 928"/>
                  <a:gd name="T75" fmla="*/ 42 h 42"/>
                  <a:gd name="T76" fmla="*/ 881 w 928"/>
                  <a:gd name="T77" fmla="*/ 42 h 42"/>
                  <a:gd name="T78" fmla="*/ 902 w 928"/>
                  <a:gd name="T79" fmla="*/ 42 h 42"/>
                  <a:gd name="T80" fmla="*/ 928 w 928"/>
                  <a:gd name="T81"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42">
                    <a:moveTo>
                      <a:pt x="0" y="26"/>
                    </a:moveTo>
                    <a:lnTo>
                      <a:pt x="20" y="26"/>
                    </a:lnTo>
                    <a:lnTo>
                      <a:pt x="46" y="26"/>
                    </a:lnTo>
                    <a:lnTo>
                      <a:pt x="67" y="26"/>
                    </a:lnTo>
                    <a:lnTo>
                      <a:pt x="93" y="26"/>
                    </a:lnTo>
                    <a:lnTo>
                      <a:pt x="114" y="26"/>
                    </a:lnTo>
                    <a:lnTo>
                      <a:pt x="140" y="26"/>
                    </a:lnTo>
                    <a:lnTo>
                      <a:pt x="160" y="26"/>
                    </a:lnTo>
                    <a:lnTo>
                      <a:pt x="186" y="26"/>
                    </a:lnTo>
                    <a:lnTo>
                      <a:pt x="207" y="26"/>
                    </a:lnTo>
                    <a:lnTo>
                      <a:pt x="233" y="26"/>
                    </a:lnTo>
                    <a:lnTo>
                      <a:pt x="254" y="32"/>
                    </a:lnTo>
                    <a:lnTo>
                      <a:pt x="280" y="26"/>
                    </a:lnTo>
                    <a:lnTo>
                      <a:pt x="300" y="26"/>
                    </a:lnTo>
                    <a:lnTo>
                      <a:pt x="321" y="26"/>
                    </a:lnTo>
                    <a:lnTo>
                      <a:pt x="347" y="26"/>
                    </a:lnTo>
                    <a:lnTo>
                      <a:pt x="368" y="26"/>
                    </a:lnTo>
                    <a:lnTo>
                      <a:pt x="394" y="26"/>
                    </a:lnTo>
                    <a:lnTo>
                      <a:pt x="414" y="26"/>
                    </a:lnTo>
                    <a:lnTo>
                      <a:pt x="440" y="26"/>
                    </a:lnTo>
                    <a:lnTo>
                      <a:pt x="461" y="26"/>
                    </a:lnTo>
                    <a:lnTo>
                      <a:pt x="487" y="26"/>
                    </a:lnTo>
                    <a:lnTo>
                      <a:pt x="508" y="26"/>
                    </a:lnTo>
                    <a:lnTo>
                      <a:pt x="534" y="26"/>
                    </a:lnTo>
                    <a:lnTo>
                      <a:pt x="554" y="32"/>
                    </a:lnTo>
                    <a:lnTo>
                      <a:pt x="580" y="32"/>
                    </a:lnTo>
                    <a:lnTo>
                      <a:pt x="601" y="32"/>
                    </a:lnTo>
                    <a:lnTo>
                      <a:pt x="622" y="26"/>
                    </a:lnTo>
                    <a:lnTo>
                      <a:pt x="648" y="26"/>
                    </a:lnTo>
                    <a:lnTo>
                      <a:pt x="668" y="26"/>
                    </a:lnTo>
                    <a:lnTo>
                      <a:pt x="694" y="21"/>
                    </a:lnTo>
                    <a:lnTo>
                      <a:pt x="715" y="11"/>
                    </a:lnTo>
                    <a:lnTo>
                      <a:pt x="741" y="6"/>
                    </a:lnTo>
                    <a:lnTo>
                      <a:pt x="762" y="0"/>
                    </a:lnTo>
                    <a:lnTo>
                      <a:pt x="788" y="0"/>
                    </a:lnTo>
                    <a:lnTo>
                      <a:pt x="808" y="11"/>
                    </a:lnTo>
                    <a:lnTo>
                      <a:pt x="834" y="26"/>
                    </a:lnTo>
                    <a:lnTo>
                      <a:pt x="855" y="42"/>
                    </a:lnTo>
                    <a:lnTo>
                      <a:pt x="881" y="42"/>
                    </a:lnTo>
                    <a:lnTo>
                      <a:pt x="902" y="42"/>
                    </a:lnTo>
                    <a:lnTo>
                      <a:pt x="928" y="3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2" name="Freeform 434"/>
              <p:cNvSpPr>
                <a:spLocks/>
              </p:cNvSpPr>
              <p:nvPr/>
            </p:nvSpPr>
            <p:spPr bwMode="auto">
              <a:xfrm flipH="1">
                <a:off x="4984" y="3277"/>
                <a:ext cx="216" cy="14"/>
              </a:xfrm>
              <a:custGeom>
                <a:avLst/>
                <a:gdLst>
                  <a:gd name="T0" fmla="*/ 0 w 928"/>
                  <a:gd name="T1" fmla="*/ 26 h 42"/>
                  <a:gd name="T2" fmla="*/ 20 w 928"/>
                  <a:gd name="T3" fmla="*/ 26 h 42"/>
                  <a:gd name="T4" fmla="*/ 46 w 928"/>
                  <a:gd name="T5" fmla="*/ 26 h 42"/>
                  <a:gd name="T6" fmla="*/ 67 w 928"/>
                  <a:gd name="T7" fmla="*/ 26 h 42"/>
                  <a:gd name="T8" fmla="*/ 93 w 928"/>
                  <a:gd name="T9" fmla="*/ 26 h 42"/>
                  <a:gd name="T10" fmla="*/ 114 w 928"/>
                  <a:gd name="T11" fmla="*/ 26 h 42"/>
                  <a:gd name="T12" fmla="*/ 140 w 928"/>
                  <a:gd name="T13" fmla="*/ 26 h 42"/>
                  <a:gd name="T14" fmla="*/ 160 w 928"/>
                  <a:gd name="T15" fmla="*/ 26 h 42"/>
                  <a:gd name="T16" fmla="*/ 186 w 928"/>
                  <a:gd name="T17" fmla="*/ 26 h 42"/>
                  <a:gd name="T18" fmla="*/ 207 w 928"/>
                  <a:gd name="T19" fmla="*/ 26 h 42"/>
                  <a:gd name="T20" fmla="*/ 233 w 928"/>
                  <a:gd name="T21" fmla="*/ 26 h 42"/>
                  <a:gd name="T22" fmla="*/ 254 w 928"/>
                  <a:gd name="T23" fmla="*/ 32 h 42"/>
                  <a:gd name="T24" fmla="*/ 280 w 928"/>
                  <a:gd name="T25" fmla="*/ 26 h 42"/>
                  <a:gd name="T26" fmla="*/ 300 w 928"/>
                  <a:gd name="T27" fmla="*/ 26 h 42"/>
                  <a:gd name="T28" fmla="*/ 321 w 928"/>
                  <a:gd name="T29" fmla="*/ 26 h 42"/>
                  <a:gd name="T30" fmla="*/ 347 w 928"/>
                  <a:gd name="T31" fmla="*/ 26 h 42"/>
                  <a:gd name="T32" fmla="*/ 368 w 928"/>
                  <a:gd name="T33" fmla="*/ 26 h 42"/>
                  <a:gd name="T34" fmla="*/ 394 w 928"/>
                  <a:gd name="T35" fmla="*/ 26 h 42"/>
                  <a:gd name="T36" fmla="*/ 414 w 928"/>
                  <a:gd name="T37" fmla="*/ 26 h 42"/>
                  <a:gd name="T38" fmla="*/ 440 w 928"/>
                  <a:gd name="T39" fmla="*/ 26 h 42"/>
                  <a:gd name="T40" fmla="*/ 461 w 928"/>
                  <a:gd name="T41" fmla="*/ 26 h 42"/>
                  <a:gd name="T42" fmla="*/ 487 w 928"/>
                  <a:gd name="T43" fmla="*/ 26 h 42"/>
                  <a:gd name="T44" fmla="*/ 508 w 928"/>
                  <a:gd name="T45" fmla="*/ 26 h 42"/>
                  <a:gd name="T46" fmla="*/ 534 w 928"/>
                  <a:gd name="T47" fmla="*/ 26 h 42"/>
                  <a:gd name="T48" fmla="*/ 554 w 928"/>
                  <a:gd name="T49" fmla="*/ 32 h 42"/>
                  <a:gd name="T50" fmla="*/ 580 w 928"/>
                  <a:gd name="T51" fmla="*/ 32 h 42"/>
                  <a:gd name="T52" fmla="*/ 601 w 928"/>
                  <a:gd name="T53" fmla="*/ 32 h 42"/>
                  <a:gd name="T54" fmla="*/ 622 w 928"/>
                  <a:gd name="T55" fmla="*/ 26 h 42"/>
                  <a:gd name="T56" fmla="*/ 648 w 928"/>
                  <a:gd name="T57" fmla="*/ 26 h 42"/>
                  <a:gd name="T58" fmla="*/ 668 w 928"/>
                  <a:gd name="T59" fmla="*/ 26 h 42"/>
                  <a:gd name="T60" fmla="*/ 694 w 928"/>
                  <a:gd name="T61" fmla="*/ 21 h 42"/>
                  <a:gd name="T62" fmla="*/ 715 w 928"/>
                  <a:gd name="T63" fmla="*/ 11 h 42"/>
                  <a:gd name="T64" fmla="*/ 741 w 928"/>
                  <a:gd name="T65" fmla="*/ 6 h 42"/>
                  <a:gd name="T66" fmla="*/ 762 w 928"/>
                  <a:gd name="T67" fmla="*/ 0 h 42"/>
                  <a:gd name="T68" fmla="*/ 788 w 928"/>
                  <a:gd name="T69" fmla="*/ 0 h 42"/>
                  <a:gd name="T70" fmla="*/ 808 w 928"/>
                  <a:gd name="T71" fmla="*/ 11 h 42"/>
                  <a:gd name="T72" fmla="*/ 834 w 928"/>
                  <a:gd name="T73" fmla="*/ 26 h 42"/>
                  <a:gd name="T74" fmla="*/ 855 w 928"/>
                  <a:gd name="T75" fmla="*/ 42 h 42"/>
                  <a:gd name="T76" fmla="*/ 881 w 928"/>
                  <a:gd name="T77" fmla="*/ 42 h 42"/>
                  <a:gd name="T78" fmla="*/ 902 w 928"/>
                  <a:gd name="T79" fmla="*/ 42 h 42"/>
                  <a:gd name="T80" fmla="*/ 928 w 928"/>
                  <a:gd name="T81" fmla="*/ 3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42">
                    <a:moveTo>
                      <a:pt x="0" y="26"/>
                    </a:moveTo>
                    <a:lnTo>
                      <a:pt x="20" y="26"/>
                    </a:lnTo>
                    <a:lnTo>
                      <a:pt x="46" y="26"/>
                    </a:lnTo>
                    <a:lnTo>
                      <a:pt x="67" y="26"/>
                    </a:lnTo>
                    <a:lnTo>
                      <a:pt x="93" y="26"/>
                    </a:lnTo>
                    <a:lnTo>
                      <a:pt x="114" y="26"/>
                    </a:lnTo>
                    <a:lnTo>
                      <a:pt x="140" y="26"/>
                    </a:lnTo>
                    <a:lnTo>
                      <a:pt x="160" y="26"/>
                    </a:lnTo>
                    <a:lnTo>
                      <a:pt x="186" y="26"/>
                    </a:lnTo>
                    <a:lnTo>
                      <a:pt x="207" y="26"/>
                    </a:lnTo>
                    <a:lnTo>
                      <a:pt x="233" y="26"/>
                    </a:lnTo>
                    <a:lnTo>
                      <a:pt x="254" y="32"/>
                    </a:lnTo>
                    <a:lnTo>
                      <a:pt x="280" y="26"/>
                    </a:lnTo>
                    <a:lnTo>
                      <a:pt x="300" y="26"/>
                    </a:lnTo>
                    <a:lnTo>
                      <a:pt x="321" y="26"/>
                    </a:lnTo>
                    <a:lnTo>
                      <a:pt x="347" y="26"/>
                    </a:lnTo>
                    <a:lnTo>
                      <a:pt x="368" y="26"/>
                    </a:lnTo>
                    <a:lnTo>
                      <a:pt x="394" y="26"/>
                    </a:lnTo>
                    <a:lnTo>
                      <a:pt x="414" y="26"/>
                    </a:lnTo>
                    <a:lnTo>
                      <a:pt x="440" y="26"/>
                    </a:lnTo>
                    <a:lnTo>
                      <a:pt x="461" y="26"/>
                    </a:lnTo>
                    <a:lnTo>
                      <a:pt x="487" y="26"/>
                    </a:lnTo>
                    <a:lnTo>
                      <a:pt x="508" y="26"/>
                    </a:lnTo>
                    <a:lnTo>
                      <a:pt x="534" y="26"/>
                    </a:lnTo>
                    <a:lnTo>
                      <a:pt x="554" y="32"/>
                    </a:lnTo>
                    <a:lnTo>
                      <a:pt x="580" y="32"/>
                    </a:lnTo>
                    <a:lnTo>
                      <a:pt x="601" y="32"/>
                    </a:lnTo>
                    <a:lnTo>
                      <a:pt x="622" y="26"/>
                    </a:lnTo>
                    <a:lnTo>
                      <a:pt x="648" y="26"/>
                    </a:lnTo>
                    <a:lnTo>
                      <a:pt x="668" y="26"/>
                    </a:lnTo>
                    <a:lnTo>
                      <a:pt x="694" y="21"/>
                    </a:lnTo>
                    <a:lnTo>
                      <a:pt x="715" y="11"/>
                    </a:lnTo>
                    <a:lnTo>
                      <a:pt x="741" y="6"/>
                    </a:lnTo>
                    <a:lnTo>
                      <a:pt x="762" y="0"/>
                    </a:lnTo>
                    <a:lnTo>
                      <a:pt x="788" y="0"/>
                    </a:lnTo>
                    <a:lnTo>
                      <a:pt x="808" y="11"/>
                    </a:lnTo>
                    <a:lnTo>
                      <a:pt x="834" y="26"/>
                    </a:lnTo>
                    <a:lnTo>
                      <a:pt x="855" y="42"/>
                    </a:lnTo>
                    <a:lnTo>
                      <a:pt x="881" y="42"/>
                    </a:lnTo>
                    <a:lnTo>
                      <a:pt x="902" y="42"/>
                    </a:lnTo>
                    <a:lnTo>
                      <a:pt x="928" y="3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3" name="Freeform 435"/>
              <p:cNvSpPr>
                <a:spLocks/>
              </p:cNvSpPr>
              <p:nvPr/>
            </p:nvSpPr>
            <p:spPr bwMode="auto">
              <a:xfrm flipH="1">
                <a:off x="4984" y="3175"/>
                <a:ext cx="216" cy="38"/>
              </a:xfrm>
              <a:custGeom>
                <a:avLst/>
                <a:gdLst>
                  <a:gd name="T0" fmla="*/ 0 w 928"/>
                  <a:gd name="T1" fmla="*/ 63 h 115"/>
                  <a:gd name="T2" fmla="*/ 20 w 928"/>
                  <a:gd name="T3" fmla="*/ 63 h 115"/>
                  <a:gd name="T4" fmla="*/ 46 w 928"/>
                  <a:gd name="T5" fmla="*/ 63 h 115"/>
                  <a:gd name="T6" fmla="*/ 67 w 928"/>
                  <a:gd name="T7" fmla="*/ 63 h 115"/>
                  <a:gd name="T8" fmla="*/ 93 w 928"/>
                  <a:gd name="T9" fmla="*/ 63 h 115"/>
                  <a:gd name="T10" fmla="*/ 114 w 928"/>
                  <a:gd name="T11" fmla="*/ 63 h 115"/>
                  <a:gd name="T12" fmla="*/ 140 w 928"/>
                  <a:gd name="T13" fmla="*/ 63 h 115"/>
                  <a:gd name="T14" fmla="*/ 160 w 928"/>
                  <a:gd name="T15" fmla="*/ 63 h 115"/>
                  <a:gd name="T16" fmla="*/ 186 w 928"/>
                  <a:gd name="T17" fmla="*/ 63 h 115"/>
                  <a:gd name="T18" fmla="*/ 207 w 928"/>
                  <a:gd name="T19" fmla="*/ 63 h 115"/>
                  <a:gd name="T20" fmla="*/ 233 w 928"/>
                  <a:gd name="T21" fmla="*/ 63 h 115"/>
                  <a:gd name="T22" fmla="*/ 254 w 928"/>
                  <a:gd name="T23" fmla="*/ 63 h 115"/>
                  <a:gd name="T24" fmla="*/ 280 w 928"/>
                  <a:gd name="T25" fmla="*/ 63 h 115"/>
                  <a:gd name="T26" fmla="*/ 300 w 928"/>
                  <a:gd name="T27" fmla="*/ 63 h 115"/>
                  <a:gd name="T28" fmla="*/ 321 w 928"/>
                  <a:gd name="T29" fmla="*/ 63 h 115"/>
                  <a:gd name="T30" fmla="*/ 347 w 928"/>
                  <a:gd name="T31" fmla="*/ 63 h 115"/>
                  <a:gd name="T32" fmla="*/ 368 w 928"/>
                  <a:gd name="T33" fmla="*/ 63 h 115"/>
                  <a:gd name="T34" fmla="*/ 394 w 928"/>
                  <a:gd name="T35" fmla="*/ 63 h 115"/>
                  <a:gd name="T36" fmla="*/ 414 w 928"/>
                  <a:gd name="T37" fmla="*/ 63 h 115"/>
                  <a:gd name="T38" fmla="*/ 440 w 928"/>
                  <a:gd name="T39" fmla="*/ 63 h 115"/>
                  <a:gd name="T40" fmla="*/ 461 w 928"/>
                  <a:gd name="T41" fmla="*/ 63 h 115"/>
                  <a:gd name="T42" fmla="*/ 487 w 928"/>
                  <a:gd name="T43" fmla="*/ 63 h 115"/>
                  <a:gd name="T44" fmla="*/ 508 w 928"/>
                  <a:gd name="T45" fmla="*/ 63 h 115"/>
                  <a:gd name="T46" fmla="*/ 534 w 928"/>
                  <a:gd name="T47" fmla="*/ 63 h 115"/>
                  <a:gd name="T48" fmla="*/ 554 w 928"/>
                  <a:gd name="T49" fmla="*/ 63 h 115"/>
                  <a:gd name="T50" fmla="*/ 580 w 928"/>
                  <a:gd name="T51" fmla="*/ 63 h 115"/>
                  <a:gd name="T52" fmla="*/ 601 w 928"/>
                  <a:gd name="T53" fmla="*/ 58 h 115"/>
                  <a:gd name="T54" fmla="*/ 622 w 928"/>
                  <a:gd name="T55" fmla="*/ 52 h 115"/>
                  <a:gd name="T56" fmla="*/ 648 w 928"/>
                  <a:gd name="T57" fmla="*/ 42 h 115"/>
                  <a:gd name="T58" fmla="*/ 668 w 928"/>
                  <a:gd name="T59" fmla="*/ 26 h 115"/>
                  <a:gd name="T60" fmla="*/ 694 w 928"/>
                  <a:gd name="T61" fmla="*/ 11 h 115"/>
                  <a:gd name="T62" fmla="*/ 715 w 928"/>
                  <a:gd name="T63" fmla="*/ 0 h 115"/>
                  <a:gd name="T64" fmla="*/ 741 w 928"/>
                  <a:gd name="T65" fmla="*/ 6 h 115"/>
                  <a:gd name="T66" fmla="*/ 762 w 928"/>
                  <a:gd name="T67" fmla="*/ 26 h 115"/>
                  <a:gd name="T68" fmla="*/ 788 w 928"/>
                  <a:gd name="T69" fmla="*/ 58 h 115"/>
                  <a:gd name="T70" fmla="*/ 808 w 928"/>
                  <a:gd name="T71" fmla="*/ 89 h 115"/>
                  <a:gd name="T72" fmla="*/ 834 w 928"/>
                  <a:gd name="T73" fmla="*/ 109 h 115"/>
                  <a:gd name="T74" fmla="*/ 855 w 928"/>
                  <a:gd name="T75" fmla="*/ 115 h 115"/>
                  <a:gd name="T76" fmla="*/ 881 w 928"/>
                  <a:gd name="T77" fmla="*/ 104 h 115"/>
                  <a:gd name="T78" fmla="*/ 902 w 928"/>
                  <a:gd name="T79" fmla="*/ 89 h 115"/>
                  <a:gd name="T80" fmla="*/ 928 w 928"/>
                  <a:gd name="T81"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15">
                    <a:moveTo>
                      <a:pt x="0" y="63"/>
                    </a:moveTo>
                    <a:lnTo>
                      <a:pt x="20" y="63"/>
                    </a:lnTo>
                    <a:lnTo>
                      <a:pt x="46" y="63"/>
                    </a:lnTo>
                    <a:lnTo>
                      <a:pt x="67" y="63"/>
                    </a:lnTo>
                    <a:lnTo>
                      <a:pt x="93" y="63"/>
                    </a:lnTo>
                    <a:lnTo>
                      <a:pt x="114" y="63"/>
                    </a:lnTo>
                    <a:lnTo>
                      <a:pt x="140" y="63"/>
                    </a:lnTo>
                    <a:lnTo>
                      <a:pt x="160" y="63"/>
                    </a:lnTo>
                    <a:lnTo>
                      <a:pt x="186" y="63"/>
                    </a:lnTo>
                    <a:lnTo>
                      <a:pt x="207" y="63"/>
                    </a:lnTo>
                    <a:lnTo>
                      <a:pt x="233" y="63"/>
                    </a:lnTo>
                    <a:lnTo>
                      <a:pt x="254" y="63"/>
                    </a:lnTo>
                    <a:lnTo>
                      <a:pt x="280" y="63"/>
                    </a:lnTo>
                    <a:lnTo>
                      <a:pt x="300" y="63"/>
                    </a:lnTo>
                    <a:lnTo>
                      <a:pt x="321" y="63"/>
                    </a:lnTo>
                    <a:lnTo>
                      <a:pt x="347" y="63"/>
                    </a:lnTo>
                    <a:lnTo>
                      <a:pt x="368" y="63"/>
                    </a:lnTo>
                    <a:lnTo>
                      <a:pt x="394" y="63"/>
                    </a:lnTo>
                    <a:lnTo>
                      <a:pt x="414" y="63"/>
                    </a:lnTo>
                    <a:lnTo>
                      <a:pt x="440" y="63"/>
                    </a:lnTo>
                    <a:lnTo>
                      <a:pt x="461" y="63"/>
                    </a:lnTo>
                    <a:lnTo>
                      <a:pt x="487" y="63"/>
                    </a:lnTo>
                    <a:lnTo>
                      <a:pt x="508" y="63"/>
                    </a:lnTo>
                    <a:lnTo>
                      <a:pt x="534" y="63"/>
                    </a:lnTo>
                    <a:lnTo>
                      <a:pt x="554" y="63"/>
                    </a:lnTo>
                    <a:lnTo>
                      <a:pt x="580" y="63"/>
                    </a:lnTo>
                    <a:lnTo>
                      <a:pt x="601" y="58"/>
                    </a:lnTo>
                    <a:lnTo>
                      <a:pt x="622" y="52"/>
                    </a:lnTo>
                    <a:lnTo>
                      <a:pt x="648" y="42"/>
                    </a:lnTo>
                    <a:lnTo>
                      <a:pt x="668" y="26"/>
                    </a:lnTo>
                    <a:lnTo>
                      <a:pt x="694" y="11"/>
                    </a:lnTo>
                    <a:lnTo>
                      <a:pt x="715" y="0"/>
                    </a:lnTo>
                    <a:lnTo>
                      <a:pt x="741" y="6"/>
                    </a:lnTo>
                    <a:lnTo>
                      <a:pt x="762" y="26"/>
                    </a:lnTo>
                    <a:lnTo>
                      <a:pt x="788" y="58"/>
                    </a:lnTo>
                    <a:lnTo>
                      <a:pt x="808" y="89"/>
                    </a:lnTo>
                    <a:lnTo>
                      <a:pt x="834" y="109"/>
                    </a:lnTo>
                    <a:lnTo>
                      <a:pt x="855" y="115"/>
                    </a:lnTo>
                    <a:lnTo>
                      <a:pt x="881" y="104"/>
                    </a:lnTo>
                    <a:lnTo>
                      <a:pt x="902" y="89"/>
                    </a:lnTo>
                    <a:lnTo>
                      <a:pt x="928" y="7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4" name="Freeform 436"/>
              <p:cNvSpPr>
                <a:spLocks/>
              </p:cNvSpPr>
              <p:nvPr/>
            </p:nvSpPr>
            <p:spPr bwMode="auto">
              <a:xfrm flipH="1">
                <a:off x="4984" y="3175"/>
                <a:ext cx="216" cy="38"/>
              </a:xfrm>
              <a:custGeom>
                <a:avLst/>
                <a:gdLst>
                  <a:gd name="T0" fmla="*/ 0 w 928"/>
                  <a:gd name="T1" fmla="*/ 63 h 115"/>
                  <a:gd name="T2" fmla="*/ 20 w 928"/>
                  <a:gd name="T3" fmla="*/ 63 h 115"/>
                  <a:gd name="T4" fmla="*/ 46 w 928"/>
                  <a:gd name="T5" fmla="*/ 63 h 115"/>
                  <a:gd name="T6" fmla="*/ 67 w 928"/>
                  <a:gd name="T7" fmla="*/ 63 h 115"/>
                  <a:gd name="T8" fmla="*/ 93 w 928"/>
                  <a:gd name="T9" fmla="*/ 63 h 115"/>
                  <a:gd name="T10" fmla="*/ 114 w 928"/>
                  <a:gd name="T11" fmla="*/ 63 h 115"/>
                  <a:gd name="T12" fmla="*/ 140 w 928"/>
                  <a:gd name="T13" fmla="*/ 63 h 115"/>
                  <a:gd name="T14" fmla="*/ 160 w 928"/>
                  <a:gd name="T15" fmla="*/ 63 h 115"/>
                  <a:gd name="T16" fmla="*/ 186 w 928"/>
                  <a:gd name="T17" fmla="*/ 63 h 115"/>
                  <a:gd name="T18" fmla="*/ 207 w 928"/>
                  <a:gd name="T19" fmla="*/ 63 h 115"/>
                  <a:gd name="T20" fmla="*/ 233 w 928"/>
                  <a:gd name="T21" fmla="*/ 63 h 115"/>
                  <a:gd name="T22" fmla="*/ 254 w 928"/>
                  <a:gd name="T23" fmla="*/ 63 h 115"/>
                  <a:gd name="T24" fmla="*/ 280 w 928"/>
                  <a:gd name="T25" fmla="*/ 63 h 115"/>
                  <a:gd name="T26" fmla="*/ 300 w 928"/>
                  <a:gd name="T27" fmla="*/ 63 h 115"/>
                  <a:gd name="T28" fmla="*/ 321 w 928"/>
                  <a:gd name="T29" fmla="*/ 63 h 115"/>
                  <a:gd name="T30" fmla="*/ 347 w 928"/>
                  <a:gd name="T31" fmla="*/ 63 h 115"/>
                  <a:gd name="T32" fmla="*/ 368 w 928"/>
                  <a:gd name="T33" fmla="*/ 63 h 115"/>
                  <a:gd name="T34" fmla="*/ 394 w 928"/>
                  <a:gd name="T35" fmla="*/ 63 h 115"/>
                  <a:gd name="T36" fmla="*/ 414 w 928"/>
                  <a:gd name="T37" fmla="*/ 63 h 115"/>
                  <a:gd name="T38" fmla="*/ 440 w 928"/>
                  <a:gd name="T39" fmla="*/ 63 h 115"/>
                  <a:gd name="T40" fmla="*/ 461 w 928"/>
                  <a:gd name="T41" fmla="*/ 63 h 115"/>
                  <a:gd name="T42" fmla="*/ 487 w 928"/>
                  <a:gd name="T43" fmla="*/ 63 h 115"/>
                  <a:gd name="T44" fmla="*/ 508 w 928"/>
                  <a:gd name="T45" fmla="*/ 63 h 115"/>
                  <a:gd name="T46" fmla="*/ 534 w 928"/>
                  <a:gd name="T47" fmla="*/ 63 h 115"/>
                  <a:gd name="T48" fmla="*/ 554 w 928"/>
                  <a:gd name="T49" fmla="*/ 63 h 115"/>
                  <a:gd name="T50" fmla="*/ 580 w 928"/>
                  <a:gd name="T51" fmla="*/ 63 h 115"/>
                  <a:gd name="T52" fmla="*/ 601 w 928"/>
                  <a:gd name="T53" fmla="*/ 58 h 115"/>
                  <a:gd name="T54" fmla="*/ 622 w 928"/>
                  <a:gd name="T55" fmla="*/ 52 h 115"/>
                  <a:gd name="T56" fmla="*/ 648 w 928"/>
                  <a:gd name="T57" fmla="*/ 42 h 115"/>
                  <a:gd name="T58" fmla="*/ 668 w 928"/>
                  <a:gd name="T59" fmla="*/ 26 h 115"/>
                  <a:gd name="T60" fmla="*/ 694 w 928"/>
                  <a:gd name="T61" fmla="*/ 11 h 115"/>
                  <a:gd name="T62" fmla="*/ 715 w 928"/>
                  <a:gd name="T63" fmla="*/ 0 h 115"/>
                  <a:gd name="T64" fmla="*/ 741 w 928"/>
                  <a:gd name="T65" fmla="*/ 6 h 115"/>
                  <a:gd name="T66" fmla="*/ 762 w 928"/>
                  <a:gd name="T67" fmla="*/ 26 h 115"/>
                  <a:gd name="T68" fmla="*/ 788 w 928"/>
                  <a:gd name="T69" fmla="*/ 58 h 115"/>
                  <a:gd name="T70" fmla="*/ 808 w 928"/>
                  <a:gd name="T71" fmla="*/ 89 h 115"/>
                  <a:gd name="T72" fmla="*/ 834 w 928"/>
                  <a:gd name="T73" fmla="*/ 109 h 115"/>
                  <a:gd name="T74" fmla="*/ 855 w 928"/>
                  <a:gd name="T75" fmla="*/ 115 h 115"/>
                  <a:gd name="T76" fmla="*/ 881 w 928"/>
                  <a:gd name="T77" fmla="*/ 104 h 115"/>
                  <a:gd name="T78" fmla="*/ 902 w 928"/>
                  <a:gd name="T79" fmla="*/ 89 h 115"/>
                  <a:gd name="T80" fmla="*/ 928 w 928"/>
                  <a:gd name="T81" fmla="*/ 7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15">
                    <a:moveTo>
                      <a:pt x="0" y="63"/>
                    </a:moveTo>
                    <a:lnTo>
                      <a:pt x="20" y="63"/>
                    </a:lnTo>
                    <a:lnTo>
                      <a:pt x="46" y="63"/>
                    </a:lnTo>
                    <a:lnTo>
                      <a:pt x="67" y="63"/>
                    </a:lnTo>
                    <a:lnTo>
                      <a:pt x="93" y="63"/>
                    </a:lnTo>
                    <a:lnTo>
                      <a:pt x="114" y="63"/>
                    </a:lnTo>
                    <a:lnTo>
                      <a:pt x="140" y="63"/>
                    </a:lnTo>
                    <a:lnTo>
                      <a:pt x="160" y="63"/>
                    </a:lnTo>
                    <a:lnTo>
                      <a:pt x="186" y="63"/>
                    </a:lnTo>
                    <a:lnTo>
                      <a:pt x="207" y="63"/>
                    </a:lnTo>
                    <a:lnTo>
                      <a:pt x="233" y="63"/>
                    </a:lnTo>
                    <a:lnTo>
                      <a:pt x="254" y="63"/>
                    </a:lnTo>
                    <a:lnTo>
                      <a:pt x="280" y="63"/>
                    </a:lnTo>
                    <a:lnTo>
                      <a:pt x="300" y="63"/>
                    </a:lnTo>
                    <a:lnTo>
                      <a:pt x="321" y="63"/>
                    </a:lnTo>
                    <a:lnTo>
                      <a:pt x="347" y="63"/>
                    </a:lnTo>
                    <a:lnTo>
                      <a:pt x="368" y="63"/>
                    </a:lnTo>
                    <a:lnTo>
                      <a:pt x="394" y="63"/>
                    </a:lnTo>
                    <a:lnTo>
                      <a:pt x="414" y="63"/>
                    </a:lnTo>
                    <a:lnTo>
                      <a:pt x="440" y="63"/>
                    </a:lnTo>
                    <a:lnTo>
                      <a:pt x="461" y="63"/>
                    </a:lnTo>
                    <a:lnTo>
                      <a:pt x="487" y="63"/>
                    </a:lnTo>
                    <a:lnTo>
                      <a:pt x="508" y="63"/>
                    </a:lnTo>
                    <a:lnTo>
                      <a:pt x="534" y="63"/>
                    </a:lnTo>
                    <a:lnTo>
                      <a:pt x="554" y="63"/>
                    </a:lnTo>
                    <a:lnTo>
                      <a:pt x="580" y="63"/>
                    </a:lnTo>
                    <a:lnTo>
                      <a:pt x="601" y="58"/>
                    </a:lnTo>
                    <a:lnTo>
                      <a:pt x="622" y="52"/>
                    </a:lnTo>
                    <a:lnTo>
                      <a:pt x="648" y="42"/>
                    </a:lnTo>
                    <a:lnTo>
                      <a:pt x="668" y="26"/>
                    </a:lnTo>
                    <a:lnTo>
                      <a:pt x="694" y="11"/>
                    </a:lnTo>
                    <a:lnTo>
                      <a:pt x="715" y="0"/>
                    </a:lnTo>
                    <a:lnTo>
                      <a:pt x="741" y="6"/>
                    </a:lnTo>
                    <a:lnTo>
                      <a:pt x="762" y="26"/>
                    </a:lnTo>
                    <a:lnTo>
                      <a:pt x="788" y="58"/>
                    </a:lnTo>
                    <a:lnTo>
                      <a:pt x="808" y="89"/>
                    </a:lnTo>
                    <a:lnTo>
                      <a:pt x="834" y="109"/>
                    </a:lnTo>
                    <a:lnTo>
                      <a:pt x="855" y="115"/>
                    </a:lnTo>
                    <a:lnTo>
                      <a:pt x="881" y="104"/>
                    </a:lnTo>
                    <a:lnTo>
                      <a:pt x="902" y="89"/>
                    </a:lnTo>
                    <a:lnTo>
                      <a:pt x="928" y="7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5" name="Freeform 437"/>
              <p:cNvSpPr>
                <a:spLocks/>
              </p:cNvSpPr>
              <p:nvPr/>
            </p:nvSpPr>
            <p:spPr bwMode="auto">
              <a:xfrm flipH="1">
                <a:off x="4984" y="3076"/>
                <a:ext cx="216" cy="52"/>
              </a:xfrm>
              <a:custGeom>
                <a:avLst/>
                <a:gdLst>
                  <a:gd name="T0" fmla="*/ 0 w 928"/>
                  <a:gd name="T1" fmla="*/ 88 h 160"/>
                  <a:gd name="T2" fmla="*/ 20 w 928"/>
                  <a:gd name="T3" fmla="*/ 88 h 160"/>
                  <a:gd name="T4" fmla="*/ 46 w 928"/>
                  <a:gd name="T5" fmla="*/ 88 h 160"/>
                  <a:gd name="T6" fmla="*/ 67 w 928"/>
                  <a:gd name="T7" fmla="*/ 88 h 160"/>
                  <a:gd name="T8" fmla="*/ 93 w 928"/>
                  <a:gd name="T9" fmla="*/ 88 h 160"/>
                  <a:gd name="T10" fmla="*/ 114 w 928"/>
                  <a:gd name="T11" fmla="*/ 88 h 160"/>
                  <a:gd name="T12" fmla="*/ 140 w 928"/>
                  <a:gd name="T13" fmla="*/ 93 h 160"/>
                  <a:gd name="T14" fmla="*/ 160 w 928"/>
                  <a:gd name="T15" fmla="*/ 93 h 160"/>
                  <a:gd name="T16" fmla="*/ 186 w 928"/>
                  <a:gd name="T17" fmla="*/ 93 h 160"/>
                  <a:gd name="T18" fmla="*/ 207 w 928"/>
                  <a:gd name="T19" fmla="*/ 93 h 160"/>
                  <a:gd name="T20" fmla="*/ 233 w 928"/>
                  <a:gd name="T21" fmla="*/ 93 h 160"/>
                  <a:gd name="T22" fmla="*/ 254 w 928"/>
                  <a:gd name="T23" fmla="*/ 93 h 160"/>
                  <a:gd name="T24" fmla="*/ 280 w 928"/>
                  <a:gd name="T25" fmla="*/ 93 h 160"/>
                  <a:gd name="T26" fmla="*/ 300 w 928"/>
                  <a:gd name="T27" fmla="*/ 93 h 160"/>
                  <a:gd name="T28" fmla="*/ 321 w 928"/>
                  <a:gd name="T29" fmla="*/ 88 h 160"/>
                  <a:gd name="T30" fmla="*/ 347 w 928"/>
                  <a:gd name="T31" fmla="*/ 93 h 160"/>
                  <a:gd name="T32" fmla="*/ 368 w 928"/>
                  <a:gd name="T33" fmla="*/ 93 h 160"/>
                  <a:gd name="T34" fmla="*/ 394 w 928"/>
                  <a:gd name="T35" fmla="*/ 93 h 160"/>
                  <a:gd name="T36" fmla="*/ 414 w 928"/>
                  <a:gd name="T37" fmla="*/ 93 h 160"/>
                  <a:gd name="T38" fmla="*/ 440 w 928"/>
                  <a:gd name="T39" fmla="*/ 93 h 160"/>
                  <a:gd name="T40" fmla="*/ 461 w 928"/>
                  <a:gd name="T41" fmla="*/ 93 h 160"/>
                  <a:gd name="T42" fmla="*/ 487 w 928"/>
                  <a:gd name="T43" fmla="*/ 93 h 160"/>
                  <a:gd name="T44" fmla="*/ 508 w 928"/>
                  <a:gd name="T45" fmla="*/ 88 h 160"/>
                  <a:gd name="T46" fmla="*/ 534 w 928"/>
                  <a:gd name="T47" fmla="*/ 83 h 160"/>
                  <a:gd name="T48" fmla="*/ 554 w 928"/>
                  <a:gd name="T49" fmla="*/ 83 h 160"/>
                  <a:gd name="T50" fmla="*/ 580 w 928"/>
                  <a:gd name="T51" fmla="*/ 72 h 160"/>
                  <a:gd name="T52" fmla="*/ 601 w 928"/>
                  <a:gd name="T53" fmla="*/ 62 h 160"/>
                  <a:gd name="T54" fmla="*/ 622 w 928"/>
                  <a:gd name="T55" fmla="*/ 41 h 160"/>
                  <a:gd name="T56" fmla="*/ 648 w 928"/>
                  <a:gd name="T57" fmla="*/ 15 h 160"/>
                  <a:gd name="T58" fmla="*/ 668 w 928"/>
                  <a:gd name="T59" fmla="*/ 0 h 160"/>
                  <a:gd name="T60" fmla="*/ 694 w 928"/>
                  <a:gd name="T61" fmla="*/ 10 h 160"/>
                  <a:gd name="T62" fmla="*/ 715 w 928"/>
                  <a:gd name="T63" fmla="*/ 31 h 160"/>
                  <a:gd name="T64" fmla="*/ 741 w 928"/>
                  <a:gd name="T65" fmla="*/ 77 h 160"/>
                  <a:gd name="T66" fmla="*/ 762 w 928"/>
                  <a:gd name="T67" fmla="*/ 129 h 160"/>
                  <a:gd name="T68" fmla="*/ 788 w 928"/>
                  <a:gd name="T69" fmla="*/ 155 h 160"/>
                  <a:gd name="T70" fmla="*/ 808 w 928"/>
                  <a:gd name="T71" fmla="*/ 160 h 160"/>
                  <a:gd name="T72" fmla="*/ 834 w 928"/>
                  <a:gd name="T73" fmla="*/ 145 h 160"/>
                  <a:gd name="T74" fmla="*/ 855 w 928"/>
                  <a:gd name="T75" fmla="*/ 129 h 160"/>
                  <a:gd name="T76" fmla="*/ 881 w 928"/>
                  <a:gd name="T77" fmla="*/ 114 h 160"/>
                  <a:gd name="T78" fmla="*/ 902 w 928"/>
                  <a:gd name="T79" fmla="*/ 103 h 160"/>
                  <a:gd name="T80" fmla="*/ 928 w 928"/>
                  <a:gd name="T81"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0">
                    <a:moveTo>
                      <a:pt x="0" y="88"/>
                    </a:moveTo>
                    <a:lnTo>
                      <a:pt x="20" y="88"/>
                    </a:lnTo>
                    <a:lnTo>
                      <a:pt x="46" y="88"/>
                    </a:lnTo>
                    <a:lnTo>
                      <a:pt x="67" y="88"/>
                    </a:lnTo>
                    <a:lnTo>
                      <a:pt x="93" y="88"/>
                    </a:lnTo>
                    <a:lnTo>
                      <a:pt x="114" y="88"/>
                    </a:lnTo>
                    <a:lnTo>
                      <a:pt x="140" y="93"/>
                    </a:lnTo>
                    <a:lnTo>
                      <a:pt x="160" y="93"/>
                    </a:lnTo>
                    <a:lnTo>
                      <a:pt x="186" y="93"/>
                    </a:lnTo>
                    <a:lnTo>
                      <a:pt x="207" y="93"/>
                    </a:lnTo>
                    <a:lnTo>
                      <a:pt x="233" y="93"/>
                    </a:lnTo>
                    <a:lnTo>
                      <a:pt x="254" y="93"/>
                    </a:lnTo>
                    <a:lnTo>
                      <a:pt x="280" y="93"/>
                    </a:lnTo>
                    <a:lnTo>
                      <a:pt x="300" y="93"/>
                    </a:lnTo>
                    <a:lnTo>
                      <a:pt x="321" y="88"/>
                    </a:lnTo>
                    <a:lnTo>
                      <a:pt x="347" y="93"/>
                    </a:lnTo>
                    <a:lnTo>
                      <a:pt x="368" y="93"/>
                    </a:lnTo>
                    <a:lnTo>
                      <a:pt x="394" y="93"/>
                    </a:lnTo>
                    <a:lnTo>
                      <a:pt x="414" y="93"/>
                    </a:lnTo>
                    <a:lnTo>
                      <a:pt x="440" y="93"/>
                    </a:lnTo>
                    <a:lnTo>
                      <a:pt x="461" y="93"/>
                    </a:lnTo>
                    <a:lnTo>
                      <a:pt x="487" y="93"/>
                    </a:lnTo>
                    <a:lnTo>
                      <a:pt x="508" y="88"/>
                    </a:lnTo>
                    <a:lnTo>
                      <a:pt x="534" y="83"/>
                    </a:lnTo>
                    <a:lnTo>
                      <a:pt x="554" y="83"/>
                    </a:lnTo>
                    <a:lnTo>
                      <a:pt x="580" y="72"/>
                    </a:lnTo>
                    <a:lnTo>
                      <a:pt x="601" y="62"/>
                    </a:lnTo>
                    <a:lnTo>
                      <a:pt x="622" y="41"/>
                    </a:lnTo>
                    <a:lnTo>
                      <a:pt x="648" y="15"/>
                    </a:lnTo>
                    <a:lnTo>
                      <a:pt x="668" y="0"/>
                    </a:lnTo>
                    <a:lnTo>
                      <a:pt x="694" y="10"/>
                    </a:lnTo>
                    <a:lnTo>
                      <a:pt x="715" y="31"/>
                    </a:lnTo>
                    <a:lnTo>
                      <a:pt x="741" y="77"/>
                    </a:lnTo>
                    <a:lnTo>
                      <a:pt x="762" y="129"/>
                    </a:lnTo>
                    <a:lnTo>
                      <a:pt x="788" y="155"/>
                    </a:lnTo>
                    <a:lnTo>
                      <a:pt x="808" y="160"/>
                    </a:lnTo>
                    <a:lnTo>
                      <a:pt x="834" y="145"/>
                    </a:lnTo>
                    <a:lnTo>
                      <a:pt x="855" y="129"/>
                    </a:lnTo>
                    <a:lnTo>
                      <a:pt x="881" y="114"/>
                    </a:lnTo>
                    <a:lnTo>
                      <a:pt x="902" y="103"/>
                    </a:lnTo>
                    <a:lnTo>
                      <a:pt x="928" y="9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6" name="Freeform 438"/>
              <p:cNvSpPr>
                <a:spLocks/>
              </p:cNvSpPr>
              <p:nvPr/>
            </p:nvSpPr>
            <p:spPr bwMode="auto">
              <a:xfrm flipH="1">
                <a:off x="4984" y="3076"/>
                <a:ext cx="216" cy="52"/>
              </a:xfrm>
              <a:custGeom>
                <a:avLst/>
                <a:gdLst>
                  <a:gd name="T0" fmla="*/ 0 w 928"/>
                  <a:gd name="T1" fmla="*/ 88 h 160"/>
                  <a:gd name="T2" fmla="*/ 20 w 928"/>
                  <a:gd name="T3" fmla="*/ 88 h 160"/>
                  <a:gd name="T4" fmla="*/ 46 w 928"/>
                  <a:gd name="T5" fmla="*/ 88 h 160"/>
                  <a:gd name="T6" fmla="*/ 67 w 928"/>
                  <a:gd name="T7" fmla="*/ 88 h 160"/>
                  <a:gd name="T8" fmla="*/ 93 w 928"/>
                  <a:gd name="T9" fmla="*/ 88 h 160"/>
                  <a:gd name="T10" fmla="*/ 114 w 928"/>
                  <a:gd name="T11" fmla="*/ 88 h 160"/>
                  <a:gd name="T12" fmla="*/ 140 w 928"/>
                  <a:gd name="T13" fmla="*/ 93 h 160"/>
                  <a:gd name="T14" fmla="*/ 160 w 928"/>
                  <a:gd name="T15" fmla="*/ 93 h 160"/>
                  <a:gd name="T16" fmla="*/ 186 w 928"/>
                  <a:gd name="T17" fmla="*/ 93 h 160"/>
                  <a:gd name="T18" fmla="*/ 207 w 928"/>
                  <a:gd name="T19" fmla="*/ 93 h 160"/>
                  <a:gd name="T20" fmla="*/ 233 w 928"/>
                  <a:gd name="T21" fmla="*/ 93 h 160"/>
                  <a:gd name="T22" fmla="*/ 254 w 928"/>
                  <a:gd name="T23" fmla="*/ 93 h 160"/>
                  <a:gd name="T24" fmla="*/ 280 w 928"/>
                  <a:gd name="T25" fmla="*/ 93 h 160"/>
                  <a:gd name="T26" fmla="*/ 300 w 928"/>
                  <a:gd name="T27" fmla="*/ 93 h 160"/>
                  <a:gd name="T28" fmla="*/ 321 w 928"/>
                  <a:gd name="T29" fmla="*/ 88 h 160"/>
                  <a:gd name="T30" fmla="*/ 347 w 928"/>
                  <a:gd name="T31" fmla="*/ 93 h 160"/>
                  <a:gd name="T32" fmla="*/ 368 w 928"/>
                  <a:gd name="T33" fmla="*/ 93 h 160"/>
                  <a:gd name="T34" fmla="*/ 394 w 928"/>
                  <a:gd name="T35" fmla="*/ 93 h 160"/>
                  <a:gd name="T36" fmla="*/ 414 w 928"/>
                  <a:gd name="T37" fmla="*/ 93 h 160"/>
                  <a:gd name="T38" fmla="*/ 440 w 928"/>
                  <a:gd name="T39" fmla="*/ 93 h 160"/>
                  <a:gd name="T40" fmla="*/ 461 w 928"/>
                  <a:gd name="T41" fmla="*/ 93 h 160"/>
                  <a:gd name="T42" fmla="*/ 487 w 928"/>
                  <a:gd name="T43" fmla="*/ 93 h 160"/>
                  <a:gd name="T44" fmla="*/ 508 w 928"/>
                  <a:gd name="T45" fmla="*/ 88 h 160"/>
                  <a:gd name="T46" fmla="*/ 534 w 928"/>
                  <a:gd name="T47" fmla="*/ 83 h 160"/>
                  <a:gd name="T48" fmla="*/ 554 w 928"/>
                  <a:gd name="T49" fmla="*/ 83 h 160"/>
                  <a:gd name="T50" fmla="*/ 580 w 928"/>
                  <a:gd name="T51" fmla="*/ 72 h 160"/>
                  <a:gd name="T52" fmla="*/ 601 w 928"/>
                  <a:gd name="T53" fmla="*/ 62 h 160"/>
                  <a:gd name="T54" fmla="*/ 622 w 928"/>
                  <a:gd name="T55" fmla="*/ 41 h 160"/>
                  <a:gd name="T56" fmla="*/ 648 w 928"/>
                  <a:gd name="T57" fmla="*/ 15 h 160"/>
                  <a:gd name="T58" fmla="*/ 668 w 928"/>
                  <a:gd name="T59" fmla="*/ 0 h 160"/>
                  <a:gd name="T60" fmla="*/ 694 w 928"/>
                  <a:gd name="T61" fmla="*/ 10 h 160"/>
                  <a:gd name="T62" fmla="*/ 715 w 928"/>
                  <a:gd name="T63" fmla="*/ 31 h 160"/>
                  <a:gd name="T64" fmla="*/ 741 w 928"/>
                  <a:gd name="T65" fmla="*/ 77 h 160"/>
                  <a:gd name="T66" fmla="*/ 762 w 928"/>
                  <a:gd name="T67" fmla="*/ 129 h 160"/>
                  <a:gd name="T68" fmla="*/ 788 w 928"/>
                  <a:gd name="T69" fmla="*/ 155 h 160"/>
                  <a:gd name="T70" fmla="*/ 808 w 928"/>
                  <a:gd name="T71" fmla="*/ 160 h 160"/>
                  <a:gd name="T72" fmla="*/ 834 w 928"/>
                  <a:gd name="T73" fmla="*/ 145 h 160"/>
                  <a:gd name="T74" fmla="*/ 855 w 928"/>
                  <a:gd name="T75" fmla="*/ 129 h 160"/>
                  <a:gd name="T76" fmla="*/ 881 w 928"/>
                  <a:gd name="T77" fmla="*/ 114 h 160"/>
                  <a:gd name="T78" fmla="*/ 902 w 928"/>
                  <a:gd name="T79" fmla="*/ 103 h 160"/>
                  <a:gd name="T80" fmla="*/ 928 w 928"/>
                  <a:gd name="T81"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0">
                    <a:moveTo>
                      <a:pt x="0" y="88"/>
                    </a:moveTo>
                    <a:lnTo>
                      <a:pt x="20" y="88"/>
                    </a:lnTo>
                    <a:lnTo>
                      <a:pt x="46" y="88"/>
                    </a:lnTo>
                    <a:lnTo>
                      <a:pt x="67" y="88"/>
                    </a:lnTo>
                    <a:lnTo>
                      <a:pt x="93" y="88"/>
                    </a:lnTo>
                    <a:lnTo>
                      <a:pt x="114" y="88"/>
                    </a:lnTo>
                    <a:lnTo>
                      <a:pt x="140" y="93"/>
                    </a:lnTo>
                    <a:lnTo>
                      <a:pt x="160" y="93"/>
                    </a:lnTo>
                    <a:lnTo>
                      <a:pt x="186" y="93"/>
                    </a:lnTo>
                    <a:lnTo>
                      <a:pt x="207" y="93"/>
                    </a:lnTo>
                    <a:lnTo>
                      <a:pt x="233" y="93"/>
                    </a:lnTo>
                    <a:lnTo>
                      <a:pt x="254" y="93"/>
                    </a:lnTo>
                    <a:lnTo>
                      <a:pt x="280" y="93"/>
                    </a:lnTo>
                    <a:lnTo>
                      <a:pt x="300" y="93"/>
                    </a:lnTo>
                    <a:lnTo>
                      <a:pt x="321" y="88"/>
                    </a:lnTo>
                    <a:lnTo>
                      <a:pt x="347" y="93"/>
                    </a:lnTo>
                    <a:lnTo>
                      <a:pt x="368" y="93"/>
                    </a:lnTo>
                    <a:lnTo>
                      <a:pt x="394" y="93"/>
                    </a:lnTo>
                    <a:lnTo>
                      <a:pt x="414" y="93"/>
                    </a:lnTo>
                    <a:lnTo>
                      <a:pt x="440" y="93"/>
                    </a:lnTo>
                    <a:lnTo>
                      <a:pt x="461" y="93"/>
                    </a:lnTo>
                    <a:lnTo>
                      <a:pt x="487" y="93"/>
                    </a:lnTo>
                    <a:lnTo>
                      <a:pt x="508" y="88"/>
                    </a:lnTo>
                    <a:lnTo>
                      <a:pt x="534" y="83"/>
                    </a:lnTo>
                    <a:lnTo>
                      <a:pt x="554" y="83"/>
                    </a:lnTo>
                    <a:lnTo>
                      <a:pt x="580" y="72"/>
                    </a:lnTo>
                    <a:lnTo>
                      <a:pt x="601" y="62"/>
                    </a:lnTo>
                    <a:lnTo>
                      <a:pt x="622" y="41"/>
                    </a:lnTo>
                    <a:lnTo>
                      <a:pt x="648" y="15"/>
                    </a:lnTo>
                    <a:lnTo>
                      <a:pt x="668" y="0"/>
                    </a:lnTo>
                    <a:lnTo>
                      <a:pt x="694" y="10"/>
                    </a:lnTo>
                    <a:lnTo>
                      <a:pt x="715" y="31"/>
                    </a:lnTo>
                    <a:lnTo>
                      <a:pt x="741" y="77"/>
                    </a:lnTo>
                    <a:lnTo>
                      <a:pt x="762" y="129"/>
                    </a:lnTo>
                    <a:lnTo>
                      <a:pt x="788" y="155"/>
                    </a:lnTo>
                    <a:lnTo>
                      <a:pt x="808" y="160"/>
                    </a:lnTo>
                    <a:lnTo>
                      <a:pt x="834" y="145"/>
                    </a:lnTo>
                    <a:lnTo>
                      <a:pt x="855" y="129"/>
                    </a:lnTo>
                    <a:lnTo>
                      <a:pt x="881" y="114"/>
                    </a:lnTo>
                    <a:lnTo>
                      <a:pt x="902" y="103"/>
                    </a:lnTo>
                    <a:lnTo>
                      <a:pt x="928" y="9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7" name="Freeform 439"/>
              <p:cNvSpPr>
                <a:spLocks/>
              </p:cNvSpPr>
              <p:nvPr/>
            </p:nvSpPr>
            <p:spPr bwMode="auto">
              <a:xfrm flipH="1">
                <a:off x="4984" y="2984"/>
                <a:ext cx="216" cy="55"/>
              </a:xfrm>
              <a:custGeom>
                <a:avLst/>
                <a:gdLst>
                  <a:gd name="T0" fmla="*/ 0 w 928"/>
                  <a:gd name="T1" fmla="*/ 93 h 166"/>
                  <a:gd name="T2" fmla="*/ 20 w 928"/>
                  <a:gd name="T3" fmla="*/ 93 h 166"/>
                  <a:gd name="T4" fmla="*/ 46 w 928"/>
                  <a:gd name="T5" fmla="*/ 93 h 166"/>
                  <a:gd name="T6" fmla="*/ 67 w 928"/>
                  <a:gd name="T7" fmla="*/ 93 h 166"/>
                  <a:gd name="T8" fmla="*/ 93 w 928"/>
                  <a:gd name="T9" fmla="*/ 93 h 166"/>
                  <a:gd name="T10" fmla="*/ 114 w 928"/>
                  <a:gd name="T11" fmla="*/ 93 h 166"/>
                  <a:gd name="T12" fmla="*/ 140 w 928"/>
                  <a:gd name="T13" fmla="*/ 93 h 166"/>
                  <a:gd name="T14" fmla="*/ 160 w 928"/>
                  <a:gd name="T15" fmla="*/ 93 h 166"/>
                  <a:gd name="T16" fmla="*/ 186 w 928"/>
                  <a:gd name="T17" fmla="*/ 93 h 166"/>
                  <a:gd name="T18" fmla="*/ 207 w 928"/>
                  <a:gd name="T19" fmla="*/ 93 h 166"/>
                  <a:gd name="T20" fmla="*/ 233 w 928"/>
                  <a:gd name="T21" fmla="*/ 93 h 166"/>
                  <a:gd name="T22" fmla="*/ 254 w 928"/>
                  <a:gd name="T23" fmla="*/ 93 h 166"/>
                  <a:gd name="T24" fmla="*/ 280 w 928"/>
                  <a:gd name="T25" fmla="*/ 93 h 166"/>
                  <a:gd name="T26" fmla="*/ 300 w 928"/>
                  <a:gd name="T27" fmla="*/ 93 h 166"/>
                  <a:gd name="T28" fmla="*/ 321 w 928"/>
                  <a:gd name="T29" fmla="*/ 93 h 166"/>
                  <a:gd name="T30" fmla="*/ 347 w 928"/>
                  <a:gd name="T31" fmla="*/ 93 h 166"/>
                  <a:gd name="T32" fmla="*/ 368 w 928"/>
                  <a:gd name="T33" fmla="*/ 98 h 166"/>
                  <a:gd name="T34" fmla="*/ 394 w 928"/>
                  <a:gd name="T35" fmla="*/ 98 h 166"/>
                  <a:gd name="T36" fmla="*/ 414 w 928"/>
                  <a:gd name="T37" fmla="*/ 98 h 166"/>
                  <a:gd name="T38" fmla="*/ 440 w 928"/>
                  <a:gd name="T39" fmla="*/ 93 h 166"/>
                  <a:gd name="T40" fmla="*/ 461 w 928"/>
                  <a:gd name="T41" fmla="*/ 88 h 166"/>
                  <a:gd name="T42" fmla="*/ 487 w 928"/>
                  <a:gd name="T43" fmla="*/ 83 h 166"/>
                  <a:gd name="T44" fmla="*/ 508 w 928"/>
                  <a:gd name="T45" fmla="*/ 72 h 166"/>
                  <a:gd name="T46" fmla="*/ 534 w 928"/>
                  <a:gd name="T47" fmla="*/ 52 h 166"/>
                  <a:gd name="T48" fmla="*/ 554 w 928"/>
                  <a:gd name="T49" fmla="*/ 31 h 166"/>
                  <a:gd name="T50" fmla="*/ 580 w 928"/>
                  <a:gd name="T51" fmla="*/ 5 h 166"/>
                  <a:gd name="T52" fmla="*/ 601 w 928"/>
                  <a:gd name="T53" fmla="*/ 0 h 166"/>
                  <a:gd name="T54" fmla="*/ 622 w 928"/>
                  <a:gd name="T55" fmla="*/ 10 h 166"/>
                  <a:gd name="T56" fmla="*/ 648 w 928"/>
                  <a:gd name="T57" fmla="*/ 46 h 166"/>
                  <a:gd name="T58" fmla="*/ 668 w 928"/>
                  <a:gd name="T59" fmla="*/ 98 h 166"/>
                  <a:gd name="T60" fmla="*/ 694 w 928"/>
                  <a:gd name="T61" fmla="*/ 140 h 166"/>
                  <a:gd name="T62" fmla="*/ 715 w 928"/>
                  <a:gd name="T63" fmla="*/ 160 h 166"/>
                  <a:gd name="T64" fmla="*/ 741 w 928"/>
                  <a:gd name="T65" fmla="*/ 166 h 166"/>
                  <a:gd name="T66" fmla="*/ 762 w 928"/>
                  <a:gd name="T67" fmla="*/ 155 h 166"/>
                  <a:gd name="T68" fmla="*/ 788 w 928"/>
                  <a:gd name="T69" fmla="*/ 140 h 166"/>
                  <a:gd name="T70" fmla="*/ 808 w 928"/>
                  <a:gd name="T71" fmla="*/ 124 h 166"/>
                  <a:gd name="T72" fmla="*/ 834 w 928"/>
                  <a:gd name="T73" fmla="*/ 109 h 166"/>
                  <a:gd name="T74" fmla="*/ 855 w 928"/>
                  <a:gd name="T75" fmla="*/ 103 h 166"/>
                  <a:gd name="T76" fmla="*/ 881 w 928"/>
                  <a:gd name="T77" fmla="*/ 98 h 166"/>
                  <a:gd name="T78" fmla="*/ 902 w 928"/>
                  <a:gd name="T79" fmla="*/ 98 h 166"/>
                  <a:gd name="T80" fmla="*/ 928 w 928"/>
                  <a:gd name="T81" fmla="*/ 9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6">
                    <a:moveTo>
                      <a:pt x="0" y="93"/>
                    </a:moveTo>
                    <a:lnTo>
                      <a:pt x="20" y="93"/>
                    </a:lnTo>
                    <a:lnTo>
                      <a:pt x="46" y="93"/>
                    </a:lnTo>
                    <a:lnTo>
                      <a:pt x="67" y="93"/>
                    </a:lnTo>
                    <a:lnTo>
                      <a:pt x="93" y="93"/>
                    </a:lnTo>
                    <a:lnTo>
                      <a:pt x="114" y="93"/>
                    </a:lnTo>
                    <a:lnTo>
                      <a:pt x="140" y="93"/>
                    </a:lnTo>
                    <a:lnTo>
                      <a:pt x="160" y="93"/>
                    </a:lnTo>
                    <a:lnTo>
                      <a:pt x="186" y="93"/>
                    </a:lnTo>
                    <a:lnTo>
                      <a:pt x="207" y="93"/>
                    </a:lnTo>
                    <a:lnTo>
                      <a:pt x="233" y="93"/>
                    </a:lnTo>
                    <a:lnTo>
                      <a:pt x="254" y="93"/>
                    </a:lnTo>
                    <a:lnTo>
                      <a:pt x="280" y="93"/>
                    </a:lnTo>
                    <a:lnTo>
                      <a:pt x="300" y="93"/>
                    </a:lnTo>
                    <a:lnTo>
                      <a:pt x="321" y="93"/>
                    </a:lnTo>
                    <a:lnTo>
                      <a:pt x="347" y="93"/>
                    </a:lnTo>
                    <a:lnTo>
                      <a:pt x="368" y="98"/>
                    </a:lnTo>
                    <a:lnTo>
                      <a:pt x="394" y="98"/>
                    </a:lnTo>
                    <a:lnTo>
                      <a:pt x="414" y="98"/>
                    </a:lnTo>
                    <a:lnTo>
                      <a:pt x="440" y="93"/>
                    </a:lnTo>
                    <a:lnTo>
                      <a:pt x="461" y="88"/>
                    </a:lnTo>
                    <a:lnTo>
                      <a:pt x="487" y="83"/>
                    </a:lnTo>
                    <a:lnTo>
                      <a:pt x="508" y="72"/>
                    </a:lnTo>
                    <a:lnTo>
                      <a:pt x="534" y="52"/>
                    </a:lnTo>
                    <a:lnTo>
                      <a:pt x="554" y="31"/>
                    </a:lnTo>
                    <a:lnTo>
                      <a:pt x="580" y="5"/>
                    </a:lnTo>
                    <a:lnTo>
                      <a:pt x="601" y="0"/>
                    </a:lnTo>
                    <a:lnTo>
                      <a:pt x="622" y="10"/>
                    </a:lnTo>
                    <a:lnTo>
                      <a:pt x="648" y="46"/>
                    </a:lnTo>
                    <a:lnTo>
                      <a:pt x="668" y="98"/>
                    </a:lnTo>
                    <a:lnTo>
                      <a:pt x="694" y="140"/>
                    </a:lnTo>
                    <a:lnTo>
                      <a:pt x="715" y="160"/>
                    </a:lnTo>
                    <a:lnTo>
                      <a:pt x="741" y="166"/>
                    </a:lnTo>
                    <a:lnTo>
                      <a:pt x="762" y="155"/>
                    </a:lnTo>
                    <a:lnTo>
                      <a:pt x="788" y="140"/>
                    </a:lnTo>
                    <a:lnTo>
                      <a:pt x="808" y="124"/>
                    </a:lnTo>
                    <a:lnTo>
                      <a:pt x="834" y="109"/>
                    </a:lnTo>
                    <a:lnTo>
                      <a:pt x="855" y="103"/>
                    </a:lnTo>
                    <a:lnTo>
                      <a:pt x="881" y="98"/>
                    </a:lnTo>
                    <a:lnTo>
                      <a:pt x="902" y="98"/>
                    </a:lnTo>
                    <a:lnTo>
                      <a:pt x="928" y="9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8" name="Freeform 440"/>
              <p:cNvSpPr>
                <a:spLocks/>
              </p:cNvSpPr>
              <p:nvPr/>
            </p:nvSpPr>
            <p:spPr bwMode="auto">
              <a:xfrm flipH="1">
                <a:off x="4984" y="2984"/>
                <a:ext cx="216" cy="55"/>
              </a:xfrm>
              <a:custGeom>
                <a:avLst/>
                <a:gdLst>
                  <a:gd name="T0" fmla="*/ 0 w 928"/>
                  <a:gd name="T1" fmla="*/ 93 h 166"/>
                  <a:gd name="T2" fmla="*/ 20 w 928"/>
                  <a:gd name="T3" fmla="*/ 93 h 166"/>
                  <a:gd name="T4" fmla="*/ 46 w 928"/>
                  <a:gd name="T5" fmla="*/ 93 h 166"/>
                  <a:gd name="T6" fmla="*/ 67 w 928"/>
                  <a:gd name="T7" fmla="*/ 93 h 166"/>
                  <a:gd name="T8" fmla="*/ 93 w 928"/>
                  <a:gd name="T9" fmla="*/ 93 h 166"/>
                  <a:gd name="T10" fmla="*/ 114 w 928"/>
                  <a:gd name="T11" fmla="*/ 93 h 166"/>
                  <a:gd name="T12" fmla="*/ 140 w 928"/>
                  <a:gd name="T13" fmla="*/ 93 h 166"/>
                  <a:gd name="T14" fmla="*/ 160 w 928"/>
                  <a:gd name="T15" fmla="*/ 93 h 166"/>
                  <a:gd name="T16" fmla="*/ 186 w 928"/>
                  <a:gd name="T17" fmla="*/ 93 h 166"/>
                  <a:gd name="T18" fmla="*/ 207 w 928"/>
                  <a:gd name="T19" fmla="*/ 93 h 166"/>
                  <a:gd name="T20" fmla="*/ 233 w 928"/>
                  <a:gd name="T21" fmla="*/ 93 h 166"/>
                  <a:gd name="T22" fmla="*/ 254 w 928"/>
                  <a:gd name="T23" fmla="*/ 93 h 166"/>
                  <a:gd name="T24" fmla="*/ 280 w 928"/>
                  <a:gd name="T25" fmla="*/ 93 h 166"/>
                  <a:gd name="T26" fmla="*/ 300 w 928"/>
                  <a:gd name="T27" fmla="*/ 93 h 166"/>
                  <a:gd name="T28" fmla="*/ 321 w 928"/>
                  <a:gd name="T29" fmla="*/ 93 h 166"/>
                  <a:gd name="T30" fmla="*/ 347 w 928"/>
                  <a:gd name="T31" fmla="*/ 93 h 166"/>
                  <a:gd name="T32" fmla="*/ 368 w 928"/>
                  <a:gd name="T33" fmla="*/ 98 h 166"/>
                  <a:gd name="T34" fmla="*/ 394 w 928"/>
                  <a:gd name="T35" fmla="*/ 98 h 166"/>
                  <a:gd name="T36" fmla="*/ 414 w 928"/>
                  <a:gd name="T37" fmla="*/ 98 h 166"/>
                  <a:gd name="T38" fmla="*/ 440 w 928"/>
                  <a:gd name="T39" fmla="*/ 93 h 166"/>
                  <a:gd name="T40" fmla="*/ 461 w 928"/>
                  <a:gd name="T41" fmla="*/ 88 h 166"/>
                  <a:gd name="T42" fmla="*/ 487 w 928"/>
                  <a:gd name="T43" fmla="*/ 83 h 166"/>
                  <a:gd name="T44" fmla="*/ 508 w 928"/>
                  <a:gd name="T45" fmla="*/ 72 h 166"/>
                  <a:gd name="T46" fmla="*/ 534 w 928"/>
                  <a:gd name="T47" fmla="*/ 52 h 166"/>
                  <a:gd name="T48" fmla="*/ 554 w 928"/>
                  <a:gd name="T49" fmla="*/ 31 h 166"/>
                  <a:gd name="T50" fmla="*/ 580 w 928"/>
                  <a:gd name="T51" fmla="*/ 5 h 166"/>
                  <a:gd name="T52" fmla="*/ 601 w 928"/>
                  <a:gd name="T53" fmla="*/ 0 h 166"/>
                  <a:gd name="T54" fmla="*/ 622 w 928"/>
                  <a:gd name="T55" fmla="*/ 10 h 166"/>
                  <a:gd name="T56" fmla="*/ 648 w 928"/>
                  <a:gd name="T57" fmla="*/ 46 h 166"/>
                  <a:gd name="T58" fmla="*/ 668 w 928"/>
                  <a:gd name="T59" fmla="*/ 98 h 166"/>
                  <a:gd name="T60" fmla="*/ 694 w 928"/>
                  <a:gd name="T61" fmla="*/ 140 h 166"/>
                  <a:gd name="T62" fmla="*/ 715 w 928"/>
                  <a:gd name="T63" fmla="*/ 160 h 166"/>
                  <a:gd name="T64" fmla="*/ 741 w 928"/>
                  <a:gd name="T65" fmla="*/ 166 h 166"/>
                  <a:gd name="T66" fmla="*/ 762 w 928"/>
                  <a:gd name="T67" fmla="*/ 155 h 166"/>
                  <a:gd name="T68" fmla="*/ 788 w 928"/>
                  <a:gd name="T69" fmla="*/ 140 h 166"/>
                  <a:gd name="T70" fmla="*/ 808 w 928"/>
                  <a:gd name="T71" fmla="*/ 124 h 166"/>
                  <a:gd name="T72" fmla="*/ 834 w 928"/>
                  <a:gd name="T73" fmla="*/ 109 h 166"/>
                  <a:gd name="T74" fmla="*/ 855 w 928"/>
                  <a:gd name="T75" fmla="*/ 103 h 166"/>
                  <a:gd name="T76" fmla="*/ 881 w 928"/>
                  <a:gd name="T77" fmla="*/ 98 h 166"/>
                  <a:gd name="T78" fmla="*/ 902 w 928"/>
                  <a:gd name="T79" fmla="*/ 98 h 166"/>
                  <a:gd name="T80" fmla="*/ 928 w 928"/>
                  <a:gd name="T81" fmla="*/ 9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66">
                    <a:moveTo>
                      <a:pt x="0" y="93"/>
                    </a:moveTo>
                    <a:lnTo>
                      <a:pt x="20" y="93"/>
                    </a:lnTo>
                    <a:lnTo>
                      <a:pt x="46" y="93"/>
                    </a:lnTo>
                    <a:lnTo>
                      <a:pt x="67" y="93"/>
                    </a:lnTo>
                    <a:lnTo>
                      <a:pt x="93" y="93"/>
                    </a:lnTo>
                    <a:lnTo>
                      <a:pt x="114" y="93"/>
                    </a:lnTo>
                    <a:lnTo>
                      <a:pt x="140" y="93"/>
                    </a:lnTo>
                    <a:lnTo>
                      <a:pt x="160" y="93"/>
                    </a:lnTo>
                    <a:lnTo>
                      <a:pt x="186" y="93"/>
                    </a:lnTo>
                    <a:lnTo>
                      <a:pt x="207" y="93"/>
                    </a:lnTo>
                    <a:lnTo>
                      <a:pt x="233" y="93"/>
                    </a:lnTo>
                    <a:lnTo>
                      <a:pt x="254" y="93"/>
                    </a:lnTo>
                    <a:lnTo>
                      <a:pt x="280" y="93"/>
                    </a:lnTo>
                    <a:lnTo>
                      <a:pt x="300" y="93"/>
                    </a:lnTo>
                    <a:lnTo>
                      <a:pt x="321" y="93"/>
                    </a:lnTo>
                    <a:lnTo>
                      <a:pt x="347" y="93"/>
                    </a:lnTo>
                    <a:lnTo>
                      <a:pt x="368" y="98"/>
                    </a:lnTo>
                    <a:lnTo>
                      <a:pt x="394" y="98"/>
                    </a:lnTo>
                    <a:lnTo>
                      <a:pt x="414" y="98"/>
                    </a:lnTo>
                    <a:lnTo>
                      <a:pt x="440" y="93"/>
                    </a:lnTo>
                    <a:lnTo>
                      <a:pt x="461" y="88"/>
                    </a:lnTo>
                    <a:lnTo>
                      <a:pt x="487" y="83"/>
                    </a:lnTo>
                    <a:lnTo>
                      <a:pt x="508" y="72"/>
                    </a:lnTo>
                    <a:lnTo>
                      <a:pt x="534" y="52"/>
                    </a:lnTo>
                    <a:lnTo>
                      <a:pt x="554" y="31"/>
                    </a:lnTo>
                    <a:lnTo>
                      <a:pt x="580" y="5"/>
                    </a:lnTo>
                    <a:lnTo>
                      <a:pt x="601" y="0"/>
                    </a:lnTo>
                    <a:lnTo>
                      <a:pt x="622" y="10"/>
                    </a:lnTo>
                    <a:lnTo>
                      <a:pt x="648" y="46"/>
                    </a:lnTo>
                    <a:lnTo>
                      <a:pt x="668" y="98"/>
                    </a:lnTo>
                    <a:lnTo>
                      <a:pt x="694" y="140"/>
                    </a:lnTo>
                    <a:lnTo>
                      <a:pt x="715" y="160"/>
                    </a:lnTo>
                    <a:lnTo>
                      <a:pt x="741" y="166"/>
                    </a:lnTo>
                    <a:lnTo>
                      <a:pt x="762" y="155"/>
                    </a:lnTo>
                    <a:lnTo>
                      <a:pt x="788" y="140"/>
                    </a:lnTo>
                    <a:lnTo>
                      <a:pt x="808" y="124"/>
                    </a:lnTo>
                    <a:lnTo>
                      <a:pt x="834" y="109"/>
                    </a:lnTo>
                    <a:lnTo>
                      <a:pt x="855" y="103"/>
                    </a:lnTo>
                    <a:lnTo>
                      <a:pt x="881" y="98"/>
                    </a:lnTo>
                    <a:lnTo>
                      <a:pt x="902" y="98"/>
                    </a:lnTo>
                    <a:lnTo>
                      <a:pt x="928" y="9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49" name="Freeform 441"/>
              <p:cNvSpPr>
                <a:spLocks/>
              </p:cNvSpPr>
              <p:nvPr/>
            </p:nvSpPr>
            <p:spPr bwMode="auto">
              <a:xfrm flipH="1">
                <a:off x="4984" y="2891"/>
                <a:ext cx="216" cy="58"/>
              </a:xfrm>
              <a:custGeom>
                <a:avLst/>
                <a:gdLst>
                  <a:gd name="T0" fmla="*/ 0 w 928"/>
                  <a:gd name="T1" fmla="*/ 98 h 176"/>
                  <a:gd name="T2" fmla="*/ 20 w 928"/>
                  <a:gd name="T3" fmla="*/ 98 h 176"/>
                  <a:gd name="T4" fmla="*/ 46 w 928"/>
                  <a:gd name="T5" fmla="*/ 98 h 176"/>
                  <a:gd name="T6" fmla="*/ 67 w 928"/>
                  <a:gd name="T7" fmla="*/ 98 h 176"/>
                  <a:gd name="T8" fmla="*/ 93 w 928"/>
                  <a:gd name="T9" fmla="*/ 98 h 176"/>
                  <a:gd name="T10" fmla="*/ 114 w 928"/>
                  <a:gd name="T11" fmla="*/ 98 h 176"/>
                  <a:gd name="T12" fmla="*/ 140 w 928"/>
                  <a:gd name="T13" fmla="*/ 98 h 176"/>
                  <a:gd name="T14" fmla="*/ 160 w 928"/>
                  <a:gd name="T15" fmla="*/ 103 h 176"/>
                  <a:gd name="T16" fmla="*/ 186 w 928"/>
                  <a:gd name="T17" fmla="*/ 103 h 176"/>
                  <a:gd name="T18" fmla="*/ 207 w 928"/>
                  <a:gd name="T19" fmla="*/ 103 h 176"/>
                  <a:gd name="T20" fmla="*/ 233 w 928"/>
                  <a:gd name="T21" fmla="*/ 103 h 176"/>
                  <a:gd name="T22" fmla="*/ 254 w 928"/>
                  <a:gd name="T23" fmla="*/ 103 h 176"/>
                  <a:gd name="T24" fmla="*/ 280 w 928"/>
                  <a:gd name="T25" fmla="*/ 103 h 176"/>
                  <a:gd name="T26" fmla="*/ 300 w 928"/>
                  <a:gd name="T27" fmla="*/ 103 h 176"/>
                  <a:gd name="T28" fmla="*/ 321 w 928"/>
                  <a:gd name="T29" fmla="*/ 109 h 176"/>
                  <a:gd name="T30" fmla="*/ 347 w 928"/>
                  <a:gd name="T31" fmla="*/ 103 h 176"/>
                  <a:gd name="T32" fmla="*/ 368 w 928"/>
                  <a:gd name="T33" fmla="*/ 103 h 176"/>
                  <a:gd name="T34" fmla="*/ 394 w 928"/>
                  <a:gd name="T35" fmla="*/ 98 h 176"/>
                  <a:gd name="T36" fmla="*/ 414 w 928"/>
                  <a:gd name="T37" fmla="*/ 93 h 176"/>
                  <a:gd name="T38" fmla="*/ 440 w 928"/>
                  <a:gd name="T39" fmla="*/ 77 h 176"/>
                  <a:gd name="T40" fmla="*/ 461 w 928"/>
                  <a:gd name="T41" fmla="*/ 57 h 176"/>
                  <a:gd name="T42" fmla="*/ 487 w 928"/>
                  <a:gd name="T43" fmla="*/ 31 h 176"/>
                  <a:gd name="T44" fmla="*/ 508 w 928"/>
                  <a:gd name="T45" fmla="*/ 10 h 176"/>
                  <a:gd name="T46" fmla="*/ 534 w 928"/>
                  <a:gd name="T47" fmla="*/ 0 h 176"/>
                  <a:gd name="T48" fmla="*/ 554 w 928"/>
                  <a:gd name="T49" fmla="*/ 15 h 176"/>
                  <a:gd name="T50" fmla="*/ 580 w 928"/>
                  <a:gd name="T51" fmla="*/ 62 h 176"/>
                  <a:gd name="T52" fmla="*/ 601 w 928"/>
                  <a:gd name="T53" fmla="*/ 114 h 176"/>
                  <a:gd name="T54" fmla="*/ 622 w 928"/>
                  <a:gd name="T55" fmla="*/ 160 h 176"/>
                  <a:gd name="T56" fmla="*/ 648 w 928"/>
                  <a:gd name="T57" fmla="*/ 176 h 176"/>
                  <a:gd name="T58" fmla="*/ 668 w 928"/>
                  <a:gd name="T59" fmla="*/ 176 h 176"/>
                  <a:gd name="T60" fmla="*/ 694 w 928"/>
                  <a:gd name="T61" fmla="*/ 160 h 176"/>
                  <a:gd name="T62" fmla="*/ 715 w 928"/>
                  <a:gd name="T63" fmla="*/ 140 h 176"/>
                  <a:gd name="T64" fmla="*/ 741 w 928"/>
                  <a:gd name="T65" fmla="*/ 124 h 176"/>
                  <a:gd name="T66" fmla="*/ 762 w 928"/>
                  <a:gd name="T67" fmla="*/ 119 h 176"/>
                  <a:gd name="T68" fmla="*/ 788 w 928"/>
                  <a:gd name="T69" fmla="*/ 114 h 176"/>
                  <a:gd name="T70" fmla="*/ 808 w 928"/>
                  <a:gd name="T71" fmla="*/ 109 h 176"/>
                  <a:gd name="T72" fmla="*/ 834 w 928"/>
                  <a:gd name="T73" fmla="*/ 103 h 176"/>
                  <a:gd name="T74" fmla="*/ 855 w 928"/>
                  <a:gd name="T75" fmla="*/ 103 h 176"/>
                  <a:gd name="T76" fmla="*/ 881 w 928"/>
                  <a:gd name="T77" fmla="*/ 103 h 176"/>
                  <a:gd name="T78" fmla="*/ 902 w 928"/>
                  <a:gd name="T79" fmla="*/ 103 h 176"/>
                  <a:gd name="T80" fmla="*/ 928 w 928"/>
                  <a:gd name="T81" fmla="*/ 10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76">
                    <a:moveTo>
                      <a:pt x="0" y="98"/>
                    </a:moveTo>
                    <a:lnTo>
                      <a:pt x="20" y="98"/>
                    </a:lnTo>
                    <a:lnTo>
                      <a:pt x="46" y="98"/>
                    </a:lnTo>
                    <a:lnTo>
                      <a:pt x="67" y="98"/>
                    </a:lnTo>
                    <a:lnTo>
                      <a:pt x="93" y="98"/>
                    </a:lnTo>
                    <a:lnTo>
                      <a:pt x="114" y="98"/>
                    </a:lnTo>
                    <a:lnTo>
                      <a:pt x="140" y="98"/>
                    </a:lnTo>
                    <a:lnTo>
                      <a:pt x="160" y="103"/>
                    </a:lnTo>
                    <a:lnTo>
                      <a:pt x="186" y="103"/>
                    </a:lnTo>
                    <a:lnTo>
                      <a:pt x="207" y="103"/>
                    </a:lnTo>
                    <a:lnTo>
                      <a:pt x="233" y="103"/>
                    </a:lnTo>
                    <a:lnTo>
                      <a:pt x="254" y="103"/>
                    </a:lnTo>
                    <a:lnTo>
                      <a:pt x="280" y="103"/>
                    </a:lnTo>
                    <a:lnTo>
                      <a:pt x="300" y="103"/>
                    </a:lnTo>
                    <a:lnTo>
                      <a:pt x="321" y="109"/>
                    </a:lnTo>
                    <a:lnTo>
                      <a:pt x="347" y="103"/>
                    </a:lnTo>
                    <a:lnTo>
                      <a:pt x="368" y="103"/>
                    </a:lnTo>
                    <a:lnTo>
                      <a:pt x="394" y="98"/>
                    </a:lnTo>
                    <a:lnTo>
                      <a:pt x="414" y="93"/>
                    </a:lnTo>
                    <a:lnTo>
                      <a:pt x="440" y="77"/>
                    </a:lnTo>
                    <a:lnTo>
                      <a:pt x="461" y="57"/>
                    </a:lnTo>
                    <a:lnTo>
                      <a:pt x="487" y="31"/>
                    </a:lnTo>
                    <a:lnTo>
                      <a:pt x="508" y="10"/>
                    </a:lnTo>
                    <a:lnTo>
                      <a:pt x="534" y="0"/>
                    </a:lnTo>
                    <a:lnTo>
                      <a:pt x="554" y="15"/>
                    </a:lnTo>
                    <a:lnTo>
                      <a:pt x="580" y="62"/>
                    </a:lnTo>
                    <a:lnTo>
                      <a:pt x="601" y="114"/>
                    </a:lnTo>
                    <a:lnTo>
                      <a:pt x="622" y="160"/>
                    </a:lnTo>
                    <a:lnTo>
                      <a:pt x="648" y="176"/>
                    </a:lnTo>
                    <a:lnTo>
                      <a:pt x="668" y="176"/>
                    </a:lnTo>
                    <a:lnTo>
                      <a:pt x="694" y="160"/>
                    </a:lnTo>
                    <a:lnTo>
                      <a:pt x="715" y="140"/>
                    </a:lnTo>
                    <a:lnTo>
                      <a:pt x="741" y="124"/>
                    </a:lnTo>
                    <a:lnTo>
                      <a:pt x="762" y="119"/>
                    </a:lnTo>
                    <a:lnTo>
                      <a:pt x="788" y="114"/>
                    </a:lnTo>
                    <a:lnTo>
                      <a:pt x="808" y="109"/>
                    </a:lnTo>
                    <a:lnTo>
                      <a:pt x="834" y="103"/>
                    </a:lnTo>
                    <a:lnTo>
                      <a:pt x="855" y="103"/>
                    </a:lnTo>
                    <a:lnTo>
                      <a:pt x="881" y="103"/>
                    </a:lnTo>
                    <a:lnTo>
                      <a:pt x="902" y="103"/>
                    </a:lnTo>
                    <a:lnTo>
                      <a:pt x="928" y="103"/>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0" name="Freeform 442"/>
              <p:cNvSpPr>
                <a:spLocks/>
              </p:cNvSpPr>
              <p:nvPr/>
            </p:nvSpPr>
            <p:spPr bwMode="auto">
              <a:xfrm flipH="1">
                <a:off x="4984" y="2891"/>
                <a:ext cx="216" cy="58"/>
              </a:xfrm>
              <a:custGeom>
                <a:avLst/>
                <a:gdLst>
                  <a:gd name="T0" fmla="*/ 0 w 928"/>
                  <a:gd name="T1" fmla="*/ 98 h 176"/>
                  <a:gd name="T2" fmla="*/ 20 w 928"/>
                  <a:gd name="T3" fmla="*/ 98 h 176"/>
                  <a:gd name="T4" fmla="*/ 46 w 928"/>
                  <a:gd name="T5" fmla="*/ 98 h 176"/>
                  <a:gd name="T6" fmla="*/ 67 w 928"/>
                  <a:gd name="T7" fmla="*/ 98 h 176"/>
                  <a:gd name="T8" fmla="*/ 93 w 928"/>
                  <a:gd name="T9" fmla="*/ 98 h 176"/>
                  <a:gd name="T10" fmla="*/ 114 w 928"/>
                  <a:gd name="T11" fmla="*/ 98 h 176"/>
                  <a:gd name="T12" fmla="*/ 140 w 928"/>
                  <a:gd name="T13" fmla="*/ 98 h 176"/>
                  <a:gd name="T14" fmla="*/ 160 w 928"/>
                  <a:gd name="T15" fmla="*/ 103 h 176"/>
                  <a:gd name="T16" fmla="*/ 186 w 928"/>
                  <a:gd name="T17" fmla="*/ 103 h 176"/>
                  <a:gd name="T18" fmla="*/ 207 w 928"/>
                  <a:gd name="T19" fmla="*/ 103 h 176"/>
                  <a:gd name="T20" fmla="*/ 233 w 928"/>
                  <a:gd name="T21" fmla="*/ 103 h 176"/>
                  <a:gd name="T22" fmla="*/ 254 w 928"/>
                  <a:gd name="T23" fmla="*/ 103 h 176"/>
                  <a:gd name="T24" fmla="*/ 280 w 928"/>
                  <a:gd name="T25" fmla="*/ 103 h 176"/>
                  <a:gd name="T26" fmla="*/ 300 w 928"/>
                  <a:gd name="T27" fmla="*/ 103 h 176"/>
                  <a:gd name="T28" fmla="*/ 321 w 928"/>
                  <a:gd name="T29" fmla="*/ 109 h 176"/>
                  <a:gd name="T30" fmla="*/ 347 w 928"/>
                  <a:gd name="T31" fmla="*/ 103 h 176"/>
                  <a:gd name="T32" fmla="*/ 368 w 928"/>
                  <a:gd name="T33" fmla="*/ 103 h 176"/>
                  <a:gd name="T34" fmla="*/ 394 w 928"/>
                  <a:gd name="T35" fmla="*/ 98 h 176"/>
                  <a:gd name="T36" fmla="*/ 414 w 928"/>
                  <a:gd name="T37" fmla="*/ 93 h 176"/>
                  <a:gd name="T38" fmla="*/ 440 w 928"/>
                  <a:gd name="T39" fmla="*/ 77 h 176"/>
                  <a:gd name="T40" fmla="*/ 461 w 928"/>
                  <a:gd name="T41" fmla="*/ 57 h 176"/>
                  <a:gd name="T42" fmla="*/ 487 w 928"/>
                  <a:gd name="T43" fmla="*/ 31 h 176"/>
                  <a:gd name="T44" fmla="*/ 508 w 928"/>
                  <a:gd name="T45" fmla="*/ 10 h 176"/>
                  <a:gd name="T46" fmla="*/ 534 w 928"/>
                  <a:gd name="T47" fmla="*/ 0 h 176"/>
                  <a:gd name="T48" fmla="*/ 554 w 928"/>
                  <a:gd name="T49" fmla="*/ 15 h 176"/>
                  <a:gd name="T50" fmla="*/ 580 w 928"/>
                  <a:gd name="T51" fmla="*/ 62 h 176"/>
                  <a:gd name="T52" fmla="*/ 601 w 928"/>
                  <a:gd name="T53" fmla="*/ 114 h 176"/>
                  <a:gd name="T54" fmla="*/ 622 w 928"/>
                  <a:gd name="T55" fmla="*/ 160 h 176"/>
                  <a:gd name="T56" fmla="*/ 648 w 928"/>
                  <a:gd name="T57" fmla="*/ 176 h 176"/>
                  <a:gd name="T58" fmla="*/ 668 w 928"/>
                  <a:gd name="T59" fmla="*/ 176 h 176"/>
                  <a:gd name="T60" fmla="*/ 694 w 928"/>
                  <a:gd name="T61" fmla="*/ 160 h 176"/>
                  <a:gd name="T62" fmla="*/ 715 w 928"/>
                  <a:gd name="T63" fmla="*/ 140 h 176"/>
                  <a:gd name="T64" fmla="*/ 741 w 928"/>
                  <a:gd name="T65" fmla="*/ 124 h 176"/>
                  <a:gd name="T66" fmla="*/ 762 w 928"/>
                  <a:gd name="T67" fmla="*/ 119 h 176"/>
                  <a:gd name="T68" fmla="*/ 788 w 928"/>
                  <a:gd name="T69" fmla="*/ 114 h 176"/>
                  <a:gd name="T70" fmla="*/ 808 w 928"/>
                  <a:gd name="T71" fmla="*/ 109 h 176"/>
                  <a:gd name="T72" fmla="*/ 834 w 928"/>
                  <a:gd name="T73" fmla="*/ 103 h 176"/>
                  <a:gd name="T74" fmla="*/ 855 w 928"/>
                  <a:gd name="T75" fmla="*/ 103 h 176"/>
                  <a:gd name="T76" fmla="*/ 881 w 928"/>
                  <a:gd name="T77" fmla="*/ 103 h 176"/>
                  <a:gd name="T78" fmla="*/ 902 w 928"/>
                  <a:gd name="T79" fmla="*/ 103 h 176"/>
                  <a:gd name="T80" fmla="*/ 928 w 928"/>
                  <a:gd name="T81" fmla="*/ 10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76">
                    <a:moveTo>
                      <a:pt x="0" y="98"/>
                    </a:moveTo>
                    <a:lnTo>
                      <a:pt x="20" y="98"/>
                    </a:lnTo>
                    <a:lnTo>
                      <a:pt x="46" y="98"/>
                    </a:lnTo>
                    <a:lnTo>
                      <a:pt x="67" y="98"/>
                    </a:lnTo>
                    <a:lnTo>
                      <a:pt x="93" y="98"/>
                    </a:lnTo>
                    <a:lnTo>
                      <a:pt x="114" y="98"/>
                    </a:lnTo>
                    <a:lnTo>
                      <a:pt x="140" y="98"/>
                    </a:lnTo>
                    <a:lnTo>
                      <a:pt x="160" y="103"/>
                    </a:lnTo>
                    <a:lnTo>
                      <a:pt x="186" y="103"/>
                    </a:lnTo>
                    <a:lnTo>
                      <a:pt x="207" y="103"/>
                    </a:lnTo>
                    <a:lnTo>
                      <a:pt x="233" y="103"/>
                    </a:lnTo>
                    <a:lnTo>
                      <a:pt x="254" y="103"/>
                    </a:lnTo>
                    <a:lnTo>
                      <a:pt x="280" y="103"/>
                    </a:lnTo>
                    <a:lnTo>
                      <a:pt x="300" y="103"/>
                    </a:lnTo>
                    <a:lnTo>
                      <a:pt x="321" y="109"/>
                    </a:lnTo>
                    <a:lnTo>
                      <a:pt x="347" y="103"/>
                    </a:lnTo>
                    <a:lnTo>
                      <a:pt x="368" y="103"/>
                    </a:lnTo>
                    <a:lnTo>
                      <a:pt x="394" y="98"/>
                    </a:lnTo>
                    <a:lnTo>
                      <a:pt x="414" y="93"/>
                    </a:lnTo>
                    <a:lnTo>
                      <a:pt x="440" y="77"/>
                    </a:lnTo>
                    <a:lnTo>
                      <a:pt x="461" y="57"/>
                    </a:lnTo>
                    <a:lnTo>
                      <a:pt x="487" y="31"/>
                    </a:lnTo>
                    <a:lnTo>
                      <a:pt x="508" y="10"/>
                    </a:lnTo>
                    <a:lnTo>
                      <a:pt x="534" y="0"/>
                    </a:lnTo>
                    <a:lnTo>
                      <a:pt x="554" y="15"/>
                    </a:lnTo>
                    <a:lnTo>
                      <a:pt x="580" y="62"/>
                    </a:lnTo>
                    <a:lnTo>
                      <a:pt x="601" y="114"/>
                    </a:lnTo>
                    <a:lnTo>
                      <a:pt x="622" y="160"/>
                    </a:lnTo>
                    <a:lnTo>
                      <a:pt x="648" y="176"/>
                    </a:lnTo>
                    <a:lnTo>
                      <a:pt x="668" y="176"/>
                    </a:lnTo>
                    <a:lnTo>
                      <a:pt x="694" y="160"/>
                    </a:lnTo>
                    <a:lnTo>
                      <a:pt x="715" y="140"/>
                    </a:lnTo>
                    <a:lnTo>
                      <a:pt x="741" y="124"/>
                    </a:lnTo>
                    <a:lnTo>
                      <a:pt x="762" y="119"/>
                    </a:lnTo>
                    <a:lnTo>
                      <a:pt x="788" y="114"/>
                    </a:lnTo>
                    <a:lnTo>
                      <a:pt x="808" y="109"/>
                    </a:lnTo>
                    <a:lnTo>
                      <a:pt x="834" y="103"/>
                    </a:lnTo>
                    <a:lnTo>
                      <a:pt x="855" y="103"/>
                    </a:lnTo>
                    <a:lnTo>
                      <a:pt x="881" y="103"/>
                    </a:lnTo>
                    <a:lnTo>
                      <a:pt x="902" y="103"/>
                    </a:lnTo>
                    <a:lnTo>
                      <a:pt x="928" y="103"/>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1" name="Freeform 443"/>
              <p:cNvSpPr>
                <a:spLocks/>
              </p:cNvSpPr>
              <p:nvPr/>
            </p:nvSpPr>
            <p:spPr bwMode="auto">
              <a:xfrm flipH="1">
                <a:off x="4984" y="2798"/>
                <a:ext cx="216" cy="61"/>
              </a:xfrm>
              <a:custGeom>
                <a:avLst/>
                <a:gdLst>
                  <a:gd name="T0" fmla="*/ 0 w 928"/>
                  <a:gd name="T1" fmla="*/ 108 h 186"/>
                  <a:gd name="T2" fmla="*/ 20 w 928"/>
                  <a:gd name="T3" fmla="*/ 108 h 186"/>
                  <a:gd name="T4" fmla="*/ 46 w 928"/>
                  <a:gd name="T5" fmla="*/ 108 h 186"/>
                  <a:gd name="T6" fmla="*/ 67 w 928"/>
                  <a:gd name="T7" fmla="*/ 103 h 186"/>
                  <a:gd name="T8" fmla="*/ 93 w 928"/>
                  <a:gd name="T9" fmla="*/ 103 h 186"/>
                  <a:gd name="T10" fmla="*/ 114 w 928"/>
                  <a:gd name="T11" fmla="*/ 108 h 186"/>
                  <a:gd name="T12" fmla="*/ 140 w 928"/>
                  <a:gd name="T13" fmla="*/ 108 h 186"/>
                  <a:gd name="T14" fmla="*/ 160 w 928"/>
                  <a:gd name="T15" fmla="*/ 108 h 186"/>
                  <a:gd name="T16" fmla="*/ 186 w 928"/>
                  <a:gd name="T17" fmla="*/ 114 h 186"/>
                  <a:gd name="T18" fmla="*/ 207 w 928"/>
                  <a:gd name="T19" fmla="*/ 114 h 186"/>
                  <a:gd name="T20" fmla="*/ 233 w 928"/>
                  <a:gd name="T21" fmla="*/ 114 h 186"/>
                  <a:gd name="T22" fmla="*/ 254 w 928"/>
                  <a:gd name="T23" fmla="*/ 119 h 186"/>
                  <a:gd name="T24" fmla="*/ 280 w 928"/>
                  <a:gd name="T25" fmla="*/ 114 h 186"/>
                  <a:gd name="T26" fmla="*/ 300 w 928"/>
                  <a:gd name="T27" fmla="*/ 114 h 186"/>
                  <a:gd name="T28" fmla="*/ 321 w 928"/>
                  <a:gd name="T29" fmla="*/ 108 h 186"/>
                  <a:gd name="T30" fmla="*/ 347 w 928"/>
                  <a:gd name="T31" fmla="*/ 103 h 186"/>
                  <a:gd name="T32" fmla="*/ 368 w 928"/>
                  <a:gd name="T33" fmla="*/ 88 h 186"/>
                  <a:gd name="T34" fmla="*/ 394 w 928"/>
                  <a:gd name="T35" fmla="*/ 67 h 186"/>
                  <a:gd name="T36" fmla="*/ 414 w 928"/>
                  <a:gd name="T37" fmla="*/ 41 h 186"/>
                  <a:gd name="T38" fmla="*/ 440 w 928"/>
                  <a:gd name="T39" fmla="*/ 15 h 186"/>
                  <a:gd name="T40" fmla="*/ 461 w 928"/>
                  <a:gd name="T41" fmla="*/ 0 h 186"/>
                  <a:gd name="T42" fmla="*/ 487 w 928"/>
                  <a:gd name="T43" fmla="*/ 15 h 186"/>
                  <a:gd name="T44" fmla="*/ 508 w 928"/>
                  <a:gd name="T45" fmla="*/ 62 h 186"/>
                  <a:gd name="T46" fmla="*/ 534 w 928"/>
                  <a:gd name="T47" fmla="*/ 119 h 186"/>
                  <a:gd name="T48" fmla="*/ 554 w 928"/>
                  <a:gd name="T49" fmla="*/ 171 h 186"/>
                  <a:gd name="T50" fmla="*/ 580 w 928"/>
                  <a:gd name="T51" fmla="*/ 186 h 186"/>
                  <a:gd name="T52" fmla="*/ 601 w 928"/>
                  <a:gd name="T53" fmla="*/ 181 h 186"/>
                  <a:gd name="T54" fmla="*/ 622 w 928"/>
                  <a:gd name="T55" fmla="*/ 165 h 186"/>
                  <a:gd name="T56" fmla="*/ 648 w 928"/>
                  <a:gd name="T57" fmla="*/ 145 h 186"/>
                  <a:gd name="T58" fmla="*/ 668 w 928"/>
                  <a:gd name="T59" fmla="*/ 134 h 186"/>
                  <a:gd name="T60" fmla="*/ 694 w 928"/>
                  <a:gd name="T61" fmla="*/ 129 h 186"/>
                  <a:gd name="T62" fmla="*/ 715 w 928"/>
                  <a:gd name="T63" fmla="*/ 124 h 186"/>
                  <a:gd name="T64" fmla="*/ 741 w 928"/>
                  <a:gd name="T65" fmla="*/ 119 h 186"/>
                  <a:gd name="T66" fmla="*/ 762 w 928"/>
                  <a:gd name="T67" fmla="*/ 119 h 186"/>
                  <a:gd name="T68" fmla="*/ 788 w 928"/>
                  <a:gd name="T69" fmla="*/ 114 h 186"/>
                  <a:gd name="T70" fmla="*/ 808 w 928"/>
                  <a:gd name="T71" fmla="*/ 114 h 186"/>
                  <a:gd name="T72" fmla="*/ 834 w 928"/>
                  <a:gd name="T73" fmla="*/ 114 h 186"/>
                  <a:gd name="T74" fmla="*/ 855 w 928"/>
                  <a:gd name="T75" fmla="*/ 108 h 186"/>
                  <a:gd name="T76" fmla="*/ 881 w 928"/>
                  <a:gd name="T77" fmla="*/ 114 h 186"/>
                  <a:gd name="T78" fmla="*/ 902 w 928"/>
                  <a:gd name="T79" fmla="*/ 114 h 186"/>
                  <a:gd name="T80" fmla="*/ 928 w 928"/>
                  <a:gd name="T8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86">
                    <a:moveTo>
                      <a:pt x="0" y="108"/>
                    </a:moveTo>
                    <a:lnTo>
                      <a:pt x="20" y="108"/>
                    </a:lnTo>
                    <a:lnTo>
                      <a:pt x="46" y="108"/>
                    </a:lnTo>
                    <a:lnTo>
                      <a:pt x="67" y="103"/>
                    </a:lnTo>
                    <a:lnTo>
                      <a:pt x="93" y="103"/>
                    </a:lnTo>
                    <a:lnTo>
                      <a:pt x="114" y="108"/>
                    </a:lnTo>
                    <a:lnTo>
                      <a:pt x="140" y="108"/>
                    </a:lnTo>
                    <a:lnTo>
                      <a:pt x="160" y="108"/>
                    </a:lnTo>
                    <a:lnTo>
                      <a:pt x="186" y="114"/>
                    </a:lnTo>
                    <a:lnTo>
                      <a:pt x="207" y="114"/>
                    </a:lnTo>
                    <a:lnTo>
                      <a:pt x="233" y="114"/>
                    </a:lnTo>
                    <a:lnTo>
                      <a:pt x="254" y="119"/>
                    </a:lnTo>
                    <a:lnTo>
                      <a:pt x="280" y="114"/>
                    </a:lnTo>
                    <a:lnTo>
                      <a:pt x="300" y="114"/>
                    </a:lnTo>
                    <a:lnTo>
                      <a:pt x="321" y="108"/>
                    </a:lnTo>
                    <a:lnTo>
                      <a:pt x="347" y="103"/>
                    </a:lnTo>
                    <a:lnTo>
                      <a:pt x="368" y="88"/>
                    </a:lnTo>
                    <a:lnTo>
                      <a:pt x="394" y="67"/>
                    </a:lnTo>
                    <a:lnTo>
                      <a:pt x="414" y="41"/>
                    </a:lnTo>
                    <a:lnTo>
                      <a:pt x="440" y="15"/>
                    </a:lnTo>
                    <a:lnTo>
                      <a:pt x="461" y="0"/>
                    </a:lnTo>
                    <a:lnTo>
                      <a:pt x="487" y="15"/>
                    </a:lnTo>
                    <a:lnTo>
                      <a:pt x="508" y="62"/>
                    </a:lnTo>
                    <a:lnTo>
                      <a:pt x="534" y="119"/>
                    </a:lnTo>
                    <a:lnTo>
                      <a:pt x="554" y="171"/>
                    </a:lnTo>
                    <a:lnTo>
                      <a:pt x="580" y="186"/>
                    </a:lnTo>
                    <a:lnTo>
                      <a:pt x="601" y="181"/>
                    </a:lnTo>
                    <a:lnTo>
                      <a:pt x="622" y="165"/>
                    </a:lnTo>
                    <a:lnTo>
                      <a:pt x="648" y="145"/>
                    </a:lnTo>
                    <a:lnTo>
                      <a:pt x="668" y="134"/>
                    </a:lnTo>
                    <a:lnTo>
                      <a:pt x="694" y="129"/>
                    </a:lnTo>
                    <a:lnTo>
                      <a:pt x="715" y="124"/>
                    </a:lnTo>
                    <a:lnTo>
                      <a:pt x="741" y="119"/>
                    </a:lnTo>
                    <a:lnTo>
                      <a:pt x="762" y="119"/>
                    </a:lnTo>
                    <a:lnTo>
                      <a:pt x="788" y="114"/>
                    </a:lnTo>
                    <a:lnTo>
                      <a:pt x="808" y="114"/>
                    </a:lnTo>
                    <a:lnTo>
                      <a:pt x="834" y="114"/>
                    </a:lnTo>
                    <a:lnTo>
                      <a:pt x="855" y="108"/>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2" name="Freeform 444"/>
              <p:cNvSpPr>
                <a:spLocks/>
              </p:cNvSpPr>
              <p:nvPr/>
            </p:nvSpPr>
            <p:spPr bwMode="auto">
              <a:xfrm flipH="1">
                <a:off x="4984" y="2798"/>
                <a:ext cx="216" cy="61"/>
              </a:xfrm>
              <a:custGeom>
                <a:avLst/>
                <a:gdLst>
                  <a:gd name="T0" fmla="*/ 0 w 928"/>
                  <a:gd name="T1" fmla="*/ 108 h 186"/>
                  <a:gd name="T2" fmla="*/ 20 w 928"/>
                  <a:gd name="T3" fmla="*/ 108 h 186"/>
                  <a:gd name="T4" fmla="*/ 46 w 928"/>
                  <a:gd name="T5" fmla="*/ 108 h 186"/>
                  <a:gd name="T6" fmla="*/ 67 w 928"/>
                  <a:gd name="T7" fmla="*/ 103 h 186"/>
                  <a:gd name="T8" fmla="*/ 93 w 928"/>
                  <a:gd name="T9" fmla="*/ 103 h 186"/>
                  <a:gd name="T10" fmla="*/ 114 w 928"/>
                  <a:gd name="T11" fmla="*/ 108 h 186"/>
                  <a:gd name="T12" fmla="*/ 140 w 928"/>
                  <a:gd name="T13" fmla="*/ 108 h 186"/>
                  <a:gd name="T14" fmla="*/ 160 w 928"/>
                  <a:gd name="T15" fmla="*/ 108 h 186"/>
                  <a:gd name="T16" fmla="*/ 186 w 928"/>
                  <a:gd name="T17" fmla="*/ 114 h 186"/>
                  <a:gd name="T18" fmla="*/ 207 w 928"/>
                  <a:gd name="T19" fmla="*/ 114 h 186"/>
                  <a:gd name="T20" fmla="*/ 233 w 928"/>
                  <a:gd name="T21" fmla="*/ 114 h 186"/>
                  <a:gd name="T22" fmla="*/ 254 w 928"/>
                  <a:gd name="T23" fmla="*/ 119 h 186"/>
                  <a:gd name="T24" fmla="*/ 280 w 928"/>
                  <a:gd name="T25" fmla="*/ 114 h 186"/>
                  <a:gd name="T26" fmla="*/ 300 w 928"/>
                  <a:gd name="T27" fmla="*/ 114 h 186"/>
                  <a:gd name="T28" fmla="*/ 321 w 928"/>
                  <a:gd name="T29" fmla="*/ 108 h 186"/>
                  <a:gd name="T30" fmla="*/ 347 w 928"/>
                  <a:gd name="T31" fmla="*/ 103 h 186"/>
                  <a:gd name="T32" fmla="*/ 368 w 928"/>
                  <a:gd name="T33" fmla="*/ 88 h 186"/>
                  <a:gd name="T34" fmla="*/ 394 w 928"/>
                  <a:gd name="T35" fmla="*/ 67 h 186"/>
                  <a:gd name="T36" fmla="*/ 414 w 928"/>
                  <a:gd name="T37" fmla="*/ 41 h 186"/>
                  <a:gd name="T38" fmla="*/ 440 w 928"/>
                  <a:gd name="T39" fmla="*/ 15 h 186"/>
                  <a:gd name="T40" fmla="*/ 461 w 928"/>
                  <a:gd name="T41" fmla="*/ 0 h 186"/>
                  <a:gd name="T42" fmla="*/ 487 w 928"/>
                  <a:gd name="T43" fmla="*/ 15 h 186"/>
                  <a:gd name="T44" fmla="*/ 508 w 928"/>
                  <a:gd name="T45" fmla="*/ 62 h 186"/>
                  <a:gd name="T46" fmla="*/ 534 w 928"/>
                  <a:gd name="T47" fmla="*/ 119 h 186"/>
                  <a:gd name="T48" fmla="*/ 554 w 928"/>
                  <a:gd name="T49" fmla="*/ 171 h 186"/>
                  <a:gd name="T50" fmla="*/ 580 w 928"/>
                  <a:gd name="T51" fmla="*/ 186 h 186"/>
                  <a:gd name="T52" fmla="*/ 601 w 928"/>
                  <a:gd name="T53" fmla="*/ 181 h 186"/>
                  <a:gd name="T54" fmla="*/ 622 w 928"/>
                  <a:gd name="T55" fmla="*/ 165 h 186"/>
                  <a:gd name="T56" fmla="*/ 648 w 928"/>
                  <a:gd name="T57" fmla="*/ 145 h 186"/>
                  <a:gd name="T58" fmla="*/ 668 w 928"/>
                  <a:gd name="T59" fmla="*/ 134 h 186"/>
                  <a:gd name="T60" fmla="*/ 694 w 928"/>
                  <a:gd name="T61" fmla="*/ 129 h 186"/>
                  <a:gd name="T62" fmla="*/ 715 w 928"/>
                  <a:gd name="T63" fmla="*/ 124 h 186"/>
                  <a:gd name="T64" fmla="*/ 741 w 928"/>
                  <a:gd name="T65" fmla="*/ 119 h 186"/>
                  <a:gd name="T66" fmla="*/ 762 w 928"/>
                  <a:gd name="T67" fmla="*/ 119 h 186"/>
                  <a:gd name="T68" fmla="*/ 788 w 928"/>
                  <a:gd name="T69" fmla="*/ 114 h 186"/>
                  <a:gd name="T70" fmla="*/ 808 w 928"/>
                  <a:gd name="T71" fmla="*/ 114 h 186"/>
                  <a:gd name="T72" fmla="*/ 834 w 928"/>
                  <a:gd name="T73" fmla="*/ 114 h 186"/>
                  <a:gd name="T74" fmla="*/ 855 w 928"/>
                  <a:gd name="T75" fmla="*/ 108 h 186"/>
                  <a:gd name="T76" fmla="*/ 881 w 928"/>
                  <a:gd name="T77" fmla="*/ 114 h 186"/>
                  <a:gd name="T78" fmla="*/ 902 w 928"/>
                  <a:gd name="T79" fmla="*/ 114 h 186"/>
                  <a:gd name="T80" fmla="*/ 928 w 928"/>
                  <a:gd name="T81" fmla="*/ 11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86">
                    <a:moveTo>
                      <a:pt x="0" y="108"/>
                    </a:moveTo>
                    <a:lnTo>
                      <a:pt x="20" y="108"/>
                    </a:lnTo>
                    <a:lnTo>
                      <a:pt x="46" y="108"/>
                    </a:lnTo>
                    <a:lnTo>
                      <a:pt x="67" y="103"/>
                    </a:lnTo>
                    <a:lnTo>
                      <a:pt x="93" y="103"/>
                    </a:lnTo>
                    <a:lnTo>
                      <a:pt x="114" y="108"/>
                    </a:lnTo>
                    <a:lnTo>
                      <a:pt x="140" y="108"/>
                    </a:lnTo>
                    <a:lnTo>
                      <a:pt x="160" y="108"/>
                    </a:lnTo>
                    <a:lnTo>
                      <a:pt x="186" y="114"/>
                    </a:lnTo>
                    <a:lnTo>
                      <a:pt x="207" y="114"/>
                    </a:lnTo>
                    <a:lnTo>
                      <a:pt x="233" y="114"/>
                    </a:lnTo>
                    <a:lnTo>
                      <a:pt x="254" y="119"/>
                    </a:lnTo>
                    <a:lnTo>
                      <a:pt x="280" y="114"/>
                    </a:lnTo>
                    <a:lnTo>
                      <a:pt x="300" y="114"/>
                    </a:lnTo>
                    <a:lnTo>
                      <a:pt x="321" y="108"/>
                    </a:lnTo>
                    <a:lnTo>
                      <a:pt x="347" y="103"/>
                    </a:lnTo>
                    <a:lnTo>
                      <a:pt x="368" y="88"/>
                    </a:lnTo>
                    <a:lnTo>
                      <a:pt x="394" y="67"/>
                    </a:lnTo>
                    <a:lnTo>
                      <a:pt x="414" y="41"/>
                    </a:lnTo>
                    <a:lnTo>
                      <a:pt x="440" y="15"/>
                    </a:lnTo>
                    <a:lnTo>
                      <a:pt x="461" y="0"/>
                    </a:lnTo>
                    <a:lnTo>
                      <a:pt x="487" y="15"/>
                    </a:lnTo>
                    <a:lnTo>
                      <a:pt x="508" y="62"/>
                    </a:lnTo>
                    <a:lnTo>
                      <a:pt x="534" y="119"/>
                    </a:lnTo>
                    <a:lnTo>
                      <a:pt x="554" y="171"/>
                    </a:lnTo>
                    <a:lnTo>
                      <a:pt x="580" y="186"/>
                    </a:lnTo>
                    <a:lnTo>
                      <a:pt x="601" y="181"/>
                    </a:lnTo>
                    <a:lnTo>
                      <a:pt x="622" y="165"/>
                    </a:lnTo>
                    <a:lnTo>
                      <a:pt x="648" y="145"/>
                    </a:lnTo>
                    <a:lnTo>
                      <a:pt x="668" y="134"/>
                    </a:lnTo>
                    <a:lnTo>
                      <a:pt x="694" y="129"/>
                    </a:lnTo>
                    <a:lnTo>
                      <a:pt x="715" y="124"/>
                    </a:lnTo>
                    <a:lnTo>
                      <a:pt x="741" y="119"/>
                    </a:lnTo>
                    <a:lnTo>
                      <a:pt x="762" y="119"/>
                    </a:lnTo>
                    <a:lnTo>
                      <a:pt x="788" y="114"/>
                    </a:lnTo>
                    <a:lnTo>
                      <a:pt x="808" y="114"/>
                    </a:lnTo>
                    <a:lnTo>
                      <a:pt x="834" y="114"/>
                    </a:lnTo>
                    <a:lnTo>
                      <a:pt x="855" y="108"/>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3" name="Freeform 445"/>
              <p:cNvSpPr>
                <a:spLocks/>
              </p:cNvSpPr>
              <p:nvPr/>
            </p:nvSpPr>
            <p:spPr bwMode="auto">
              <a:xfrm flipH="1">
                <a:off x="4984" y="2703"/>
                <a:ext cx="216" cy="71"/>
              </a:xfrm>
              <a:custGeom>
                <a:avLst/>
                <a:gdLst>
                  <a:gd name="T0" fmla="*/ 0 w 928"/>
                  <a:gd name="T1" fmla="*/ 120 h 218"/>
                  <a:gd name="T2" fmla="*/ 20 w 928"/>
                  <a:gd name="T3" fmla="*/ 114 h 218"/>
                  <a:gd name="T4" fmla="*/ 46 w 928"/>
                  <a:gd name="T5" fmla="*/ 114 h 218"/>
                  <a:gd name="T6" fmla="*/ 67 w 928"/>
                  <a:gd name="T7" fmla="*/ 114 h 218"/>
                  <a:gd name="T8" fmla="*/ 93 w 928"/>
                  <a:gd name="T9" fmla="*/ 114 h 218"/>
                  <a:gd name="T10" fmla="*/ 114 w 928"/>
                  <a:gd name="T11" fmla="*/ 114 h 218"/>
                  <a:gd name="T12" fmla="*/ 140 w 928"/>
                  <a:gd name="T13" fmla="*/ 120 h 218"/>
                  <a:gd name="T14" fmla="*/ 160 w 928"/>
                  <a:gd name="T15" fmla="*/ 125 h 218"/>
                  <a:gd name="T16" fmla="*/ 186 w 928"/>
                  <a:gd name="T17" fmla="*/ 125 h 218"/>
                  <a:gd name="T18" fmla="*/ 207 w 928"/>
                  <a:gd name="T19" fmla="*/ 130 h 218"/>
                  <a:gd name="T20" fmla="*/ 233 w 928"/>
                  <a:gd name="T21" fmla="*/ 125 h 218"/>
                  <a:gd name="T22" fmla="*/ 254 w 928"/>
                  <a:gd name="T23" fmla="*/ 120 h 218"/>
                  <a:gd name="T24" fmla="*/ 280 w 928"/>
                  <a:gd name="T25" fmla="*/ 114 h 218"/>
                  <a:gd name="T26" fmla="*/ 300 w 928"/>
                  <a:gd name="T27" fmla="*/ 99 h 218"/>
                  <a:gd name="T28" fmla="*/ 321 w 928"/>
                  <a:gd name="T29" fmla="*/ 78 h 218"/>
                  <a:gd name="T30" fmla="*/ 347 w 928"/>
                  <a:gd name="T31" fmla="*/ 47 h 218"/>
                  <a:gd name="T32" fmla="*/ 368 w 928"/>
                  <a:gd name="T33" fmla="*/ 16 h 218"/>
                  <a:gd name="T34" fmla="*/ 394 w 928"/>
                  <a:gd name="T35" fmla="*/ 0 h 218"/>
                  <a:gd name="T36" fmla="*/ 414 w 928"/>
                  <a:gd name="T37" fmla="*/ 16 h 218"/>
                  <a:gd name="T38" fmla="*/ 440 w 928"/>
                  <a:gd name="T39" fmla="*/ 57 h 218"/>
                  <a:gd name="T40" fmla="*/ 461 w 928"/>
                  <a:gd name="T41" fmla="*/ 130 h 218"/>
                  <a:gd name="T42" fmla="*/ 487 w 928"/>
                  <a:gd name="T43" fmla="*/ 192 h 218"/>
                  <a:gd name="T44" fmla="*/ 508 w 928"/>
                  <a:gd name="T45" fmla="*/ 218 h 218"/>
                  <a:gd name="T46" fmla="*/ 534 w 928"/>
                  <a:gd name="T47" fmla="*/ 218 h 218"/>
                  <a:gd name="T48" fmla="*/ 554 w 928"/>
                  <a:gd name="T49" fmla="*/ 197 h 218"/>
                  <a:gd name="T50" fmla="*/ 580 w 928"/>
                  <a:gd name="T51" fmla="*/ 171 h 218"/>
                  <a:gd name="T52" fmla="*/ 601 w 928"/>
                  <a:gd name="T53" fmla="*/ 151 h 218"/>
                  <a:gd name="T54" fmla="*/ 622 w 928"/>
                  <a:gd name="T55" fmla="*/ 140 h 218"/>
                  <a:gd name="T56" fmla="*/ 648 w 928"/>
                  <a:gd name="T57" fmla="*/ 135 h 218"/>
                  <a:gd name="T58" fmla="*/ 668 w 928"/>
                  <a:gd name="T59" fmla="*/ 130 h 218"/>
                  <a:gd name="T60" fmla="*/ 694 w 928"/>
                  <a:gd name="T61" fmla="*/ 130 h 218"/>
                  <a:gd name="T62" fmla="*/ 715 w 928"/>
                  <a:gd name="T63" fmla="*/ 130 h 218"/>
                  <a:gd name="T64" fmla="*/ 741 w 928"/>
                  <a:gd name="T65" fmla="*/ 130 h 218"/>
                  <a:gd name="T66" fmla="*/ 762 w 928"/>
                  <a:gd name="T67" fmla="*/ 130 h 218"/>
                  <a:gd name="T68" fmla="*/ 788 w 928"/>
                  <a:gd name="T69" fmla="*/ 125 h 218"/>
                  <a:gd name="T70" fmla="*/ 808 w 928"/>
                  <a:gd name="T71" fmla="*/ 120 h 218"/>
                  <a:gd name="T72" fmla="*/ 834 w 928"/>
                  <a:gd name="T73" fmla="*/ 120 h 218"/>
                  <a:gd name="T74" fmla="*/ 855 w 928"/>
                  <a:gd name="T75" fmla="*/ 120 h 218"/>
                  <a:gd name="T76" fmla="*/ 881 w 928"/>
                  <a:gd name="T77" fmla="*/ 120 h 218"/>
                  <a:gd name="T78" fmla="*/ 902 w 928"/>
                  <a:gd name="T79" fmla="*/ 120 h 218"/>
                  <a:gd name="T80" fmla="*/ 928 w 928"/>
                  <a:gd name="T81" fmla="*/ 1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20"/>
                    </a:moveTo>
                    <a:lnTo>
                      <a:pt x="20" y="114"/>
                    </a:lnTo>
                    <a:lnTo>
                      <a:pt x="46" y="114"/>
                    </a:lnTo>
                    <a:lnTo>
                      <a:pt x="67" y="114"/>
                    </a:lnTo>
                    <a:lnTo>
                      <a:pt x="93" y="114"/>
                    </a:lnTo>
                    <a:lnTo>
                      <a:pt x="114" y="114"/>
                    </a:lnTo>
                    <a:lnTo>
                      <a:pt x="140" y="120"/>
                    </a:lnTo>
                    <a:lnTo>
                      <a:pt x="160" y="125"/>
                    </a:lnTo>
                    <a:lnTo>
                      <a:pt x="186" y="125"/>
                    </a:lnTo>
                    <a:lnTo>
                      <a:pt x="207" y="130"/>
                    </a:lnTo>
                    <a:lnTo>
                      <a:pt x="233" y="125"/>
                    </a:lnTo>
                    <a:lnTo>
                      <a:pt x="254" y="120"/>
                    </a:lnTo>
                    <a:lnTo>
                      <a:pt x="280" y="114"/>
                    </a:lnTo>
                    <a:lnTo>
                      <a:pt x="300" y="99"/>
                    </a:lnTo>
                    <a:lnTo>
                      <a:pt x="321" y="78"/>
                    </a:lnTo>
                    <a:lnTo>
                      <a:pt x="347" y="47"/>
                    </a:lnTo>
                    <a:lnTo>
                      <a:pt x="368" y="16"/>
                    </a:lnTo>
                    <a:lnTo>
                      <a:pt x="394" y="0"/>
                    </a:lnTo>
                    <a:lnTo>
                      <a:pt x="414" y="16"/>
                    </a:lnTo>
                    <a:lnTo>
                      <a:pt x="440" y="57"/>
                    </a:lnTo>
                    <a:lnTo>
                      <a:pt x="461" y="130"/>
                    </a:lnTo>
                    <a:lnTo>
                      <a:pt x="487" y="192"/>
                    </a:lnTo>
                    <a:lnTo>
                      <a:pt x="508" y="218"/>
                    </a:lnTo>
                    <a:lnTo>
                      <a:pt x="534" y="218"/>
                    </a:lnTo>
                    <a:lnTo>
                      <a:pt x="554" y="197"/>
                    </a:lnTo>
                    <a:lnTo>
                      <a:pt x="580" y="171"/>
                    </a:lnTo>
                    <a:lnTo>
                      <a:pt x="601" y="151"/>
                    </a:lnTo>
                    <a:lnTo>
                      <a:pt x="622" y="140"/>
                    </a:lnTo>
                    <a:lnTo>
                      <a:pt x="648" y="135"/>
                    </a:lnTo>
                    <a:lnTo>
                      <a:pt x="668" y="130"/>
                    </a:lnTo>
                    <a:lnTo>
                      <a:pt x="694" y="130"/>
                    </a:lnTo>
                    <a:lnTo>
                      <a:pt x="715" y="130"/>
                    </a:lnTo>
                    <a:lnTo>
                      <a:pt x="741" y="130"/>
                    </a:lnTo>
                    <a:lnTo>
                      <a:pt x="762" y="130"/>
                    </a:lnTo>
                    <a:lnTo>
                      <a:pt x="788" y="125"/>
                    </a:lnTo>
                    <a:lnTo>
                      <a:pt x="808" y="120"/>
                    </a:lnTo>
                    <a:lnTo>
                      <a:pt x="834" y="120"/>
                    </a:lnTo>
                    <a:lnTo>
                      <a:pt x="855" y="120"/>
                    </a:lnTo>
                    <a:lnTo>
                      <a:pt x="881" y="120"/>
                    </a:lnTo>
                    <a:lnTo>
                      <a:pt x="902" y="120"/>
                    </a:lnTo>
                    <a:lnTo>
                      <a:pt x="928" y="12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4" name="Freeform 446"/>
              <p:cNvSpPr>
                <a:spLocks/>
              </p:cNvSpPr>
              <p:nvPr/>
            </p:nvSpPr>
            <p:spPr bwMode="auto">
              <a:xfrm flipH="1">
                <a:off x="4984" y="2703"/>
                <a:ext cx="216" cy="71"/>
              </a:xfrm>
              <a:custGeom>
                <a:avLst/>
                <a:gdLst>
                  <a:gd name="T0" fmla="*/ 0 w 928"/>
                  <a:gd name="T1" fmla="*/ 120 h 218"/>
                  <a:gd name="T2" fmla="*/ 20 w 928"/>
                  <a:gd name="T3" fmla="*/ 114 h 218"/>
                  <a:gd name="T4" fmla="*/ 46 w 928"/>
                  <a:gd name="T5" fmla="*/ 114 h 218"/>
                  <a:gd name="T6" fmla="*/ 67 w 928"/>
                  <a:gd name="T7" fmla="*/ 114 h 218"/>
                  <a:gd name="T8" fmla="*/ 93 w 928"/>
                  <a:gd name="T9" fmla="*/ 114 h 218"/>
                  <a:gd name="T10" fmla="*/ 114 w 928"/>
                  <a:gd name="T11" fmla="*/ 114 h 218"/>
                  <a:gd name="T12" fmla="*/ 140 w 928"/>
                  <a:gd name="T13" fmla="*/ 120 h 218"/>
                  <a:gd name="T14" fmla="*/ 160 w 928"/>
                  <a:gd name="T15" fmla="*/ 125 h 218"/>
                  <a:gd name="T16" fmla="*/ 186 w 928"/>
                  <a:gd name="T17" fmla="*/ 125 h 218"/>
                  <a:gd name="T18" fmla="*/ 207 w 928"/>
                  <a:gd name="T19" fmla="*/ 130 h 218"/>
                  <a:gd name="T20" fmla="*/ 233 w 928"/>
                  <a:gd name="T21" fmla="*/ 125 h 218"/>
                  <a:gd name="T22" fmla="*/ 254 w 928"/>
                  <a:gd name="T23" fmla="*/ 120 h 218"/>
                  <a:gd name="T24" fmla="*/ 280 w 928"/>
                  <a:gd name="T25" fmla="*/ 114 h 218"/>
                  <a:gd name="T26" fmla="*/ 300 w 928"/>
                  <a:gd name="T27" fmla="*/ 99 h 218"/>
                  <a:gd name="T28" fmla="*/ 321 w 928"/>
                  <a:gd name="T29" fmla="*/ 78 h 218"/>
                  <a:gd name="T30" fmla="*/ 347 w 928"/>
                  <a:gd name="T31" fmla="*/ 47 h 218"/>
                  <a:gd name="T32" fmla="*/ 368 w 928"/>
                  <a:gd name="T33" fmla="*/ 16 h 218"/>
                  <a:gd name="T34" fmla="*/ 394 w 928"/>
                  <a:gd name="T35" fmla="*/ 0 h 218"/>
                  <a:gd name="T36" fmla="*/ 414 w 928"/>
                  <a:gd name="T37" fmla="*/ 16 h 218"/>
                  <a:gd name="T38" fmla="*/ 440 w 928"/>
                  <a:gd name="T39" fmla="*/ 57 h 218"/>
                  <a:gd name="T40" fmla="*/ 461 w 928"/>
                  <a:gd name="T41" fmla="*/ 130 h 218"/>
                  <a:gd name="T42" fmla="*/ 487 w 928"/>
                  <a:gd name="T43" fmla="*/ 192 h 218"/>
                  <a:gd name="T44" fmla="*/ 508 w 928"/>
                  <a:gd name="T45" fmla="*/ 218 h 218"/>
                  <a:gd name="T46" fmla="*/ 534 w 928"/>
                  <a:gd name="T47" fmla="*/ 218 h 218"/>
                  <a:gd name="T48" fmla="*/ 554 w 928"/>
                  <a:gd name="T49" fmla="*/ 197 h 218"/>
                  <a:gd name="T50" fmla="*/ 580 w 928"/>
                  <a:gd name="T51" fmla="*/ 171 h 218"/>
                  <a:gd name="T52" fmla="*/ 601 w 928"/>
                  <a:gd name="T53" fmla="*/ 151 h 218"/>
                  <a:gd name="T54" fmla="*/ 622 w 928"/>
                  <a:gd name="T55" fmla="*/ 140 h 218"/>
                  <a:gd name="T56" fmla="*/ 648 w 928"/>
                  <a:gd name="T57" fmla="*/ 135 h 218"/>
                  <a:gd name="T58" fmla="*/ 668 w 928"/>
                  <a:gd name="T59" fmla="*/ 130 h 218"/>
                  <a:gd name="T60" fmla="*/ 694 w 928"/>
                  <a:gd name="T61" fmla="*/ 130 h 218"/>
                  <a:gd name="T62" fmla="*/ 715 w 928"/>
                  <a:gd name="T63" fmla="*/ 130 h 218"/>
                  <a:gd name="T64" fmla="*/ 741 w 928"/>
                  <a:gd name="T65" fmla="*/ 130 h 218"/>
                  <a:gd name="T66" fmla="*/ 762 w 928"/>
                  <a:gd name="T67" fmla="*/ 130 h 218"/>
                  <a:gd name="T68" fmla="*/ 788 w 928"/>
                  <a:gd name="T69" fmla="*/ 125 h 218"/>
                  <a:gd name="T70" fmla="*/ 808 w 928"/>
                  <a:gd name="T71" fmla="*/ 120 h 218"/>
                  <a:gd name="T72" fmla="*/ 834 w 928"/>
                  <a:gd name="T73" fmla="*/ 120 h 218"/>
                  <a:gd name="T74" fmla="*/ 855 w 928"/>
                  <a:gd name="T75" fmla="*/ 120 h 218"/>
                  <a:gd name="T76" fmla="*/ 881 w 928"/>
                  <a:gd name="T77" fmla="*/ 120 h 218"/>
                  <a:gd name="T78" fmla="*/ 902 w 928"/>
                  <a:gd name="T79" fmla="*/ 120 h 218"/>
                  <a:gd name="T80" fmla="*/ 928 w 928"/>
                  <a:gd name="T81" fmla="*/ 1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20"/>
                    </a:moveTo>
                    <a:lnTo>
                      <a:pt x="20" y="114"/>
                    </a:lnTo>
                    <a:lnTo>
                      <a:pt x="46" y="114"/>
                    </a:lnTo>
                    <a:lnTo>
                      <a:pt x="67" y="114"/>
                    </a:lnTo>
                    <a:lnTo>
                      <a:pt x="93" y="114"/>
                    </a:lnTo>
                    <a:lnTo>
                      <a:pt x="114" y="114"/>
                    </a:lnTo>
                    <a:lnTo>
                      <a:pt x="140" y="120"/>
                    </a:lnTo>
                    <a:lnTo>
                      <a:pt x="160" y="125"/>
                    </a:lnTo>
                    <a:lnTo>
                      <a:pt x="186" y="125"/>
                    </a:lnTo>
                    <a:lnTo>
                      <a:pt x="207" y="130"/>
                    </a:lnTo>
                    <a:lnTo>
                      <a:pt x="233" y="125"/>
                    </a:lnTo>
                    <a:lnTo>
                      <a:pt x="254" y="120"/>
                    </a:lnTo>
                    <a:lnTo>
                      <a:pt x="280" y="114"/>
                    </a:lnTo>
                    <a:lnTo>
                      <a:pt x="300" y="99"/>
                    </a:lnTo>
                    <a:lnTo>
                      <a:pt x="321" y="78"/>
                    </a:lnTo>
                    <a:lnTo>
                      <a:pt x="347" y="47"/>
                    </a:lnTo>
                    <a:lnTo>
                      <a:pt x="368" y="16"/>
                    </a:lnTo>
                    <a:lnTo>
                      <a:pt x="394" y="0"/>
                    </a:lnTo>
                    <a:lnTo>
                      <a:pt x="414" y="16"/>
                    </a:lnTo>
                    <a:lnTo>
                      <a:pt x="440" y="57"/>
                    </a:lnTo>
                    <a:lnTo>
                      <a:pt x="461" y="130"/>
                    </a:lnTo>
                    <a:lnTo>
                      <a:pt x="487" y="192"/>
                    </a:lnTo>
                    <a:lnTo>
                      <a:pt x="508" y="218"/>
                    </a:lnTo>
                    <a:lnTo>
                      <a:pt x="534" y="218"/>
                    </a:lnTo>
                    <a:lnTo>
                      <a:pt x="554" y="197"/>
                    </a:lnTo>
                    <a:lnTo>
                      <a:pt x="580" y="171"/>
                    </a:lnTo>
                    <a:lnTo>
                      <a:pt x="601" y="151"/>
                    </a:lnTo>
                    <a:lnTo>
                      <a:pt x="622" y="140"/>
                    </a:lnTo>
                    <a:lnTo>
                      <a:pt x="648" y="135"/>
                    </a:lnTo>
                    <a:lnTo>
                      <a:pt x="668" y="130"/>
                    </a:lnTo>
                    <a:lnTo>
                      <a:pt x="694" y="130"/>
                    </a:lnTo>
                    <a:lnTo>
                      <a:pt x="715" y="130"/>
                    </a:lnTo>
                    <a:lnTo>
                      <a:pt x="741" y="130"/>
                    </a:lnTo>
                    <a:lnTo>
                      <a:pt x="762" y="130"/>
                    </a:lnTo>
                    <a:lnTo>
                      <a:pt x="788" y="125"/>
                    </a:lnTo>
                    <a:lnTo>
                      <a:pt x="808" y="120"/>
                    </a:lnTo>
                    <a:lnTo>
                      <a:pt x="834" y="120"/>
                    </a:lnTo>
                    <a:lnTo>
                      <a:pt x="855" y="120"/>
                    </a:lnTo>
                    <a:lnTo>
                      <a:pt x="881" y="120"/>
                    </a:lnTo>
                    <a:lnTo>
                      <a:pt x="902" y="120"/>
                    </a:lnTo>
                    <a:lnTo>
                      <a:pt x="928" y="12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5" name="Freeform 447"/>
              <p:cNvSpPr>
                <a:spLocks/>
              </p:cNvSpPr>
              <p:nvPr/>
            </p:nvSpPr>
            <p:spPr bwMode="auto">
              <a:xfrm flipH="1">
                <a:off x="4984" y="2614"/>
                <a:ext cx="216" cy="67"/>
              </a:xfrm>
              <a:custGeom>
                <a:avLst/>
                <a:gdLst>
                  <a:gd name="T0" fmla="*/ 0 w 928"/>
                  <a:gd name="T1" fmla="*/ 114 h 207"/>
                  <a:gd name="T2" fmla="*/ 20 w 928"/>
                  <a:gd name="T3" fmla="*/ 114 h 207"/>
                  <a:gd name="T4" fmla="*/ 46 w 928"/>
                  <a:gd name="T5" fmla="*/ 108 h 207"/>
                  <a:gd name="T6" fmla="*/ 67 w 928"/>
                  <a:gd name="T7" fmla="*/ 114 h 207"/>
                  <a:gd name="T8" fmla="*/ 93 w 928"/>
                  <a:gd name="T9" fmla="*/ 114 h 207"/>
                  <a:gd name="T10" fmla="*/ 114 w 928"/>
                  <a:gd name="T11" fmla="*/ 119 h 207"/>
                  <a:gd name="T12" fmla="*/ 140 w 928"/>
                  <a:gd name="T13" fmla="*/ 119 h 207"/>
                  <a:gd name="T14" fmla="*/ 160 w 928"/>
                  <a:gd name="T15" fmla="*/ 124 h 207"/>
                  <a:gd name="T16" fmla="*/ 186 w 928"/>
                  <a:gd name="T17" fmla="*/ 124 h 207"/>
                  <a:gd name="T18" fmla="*/ 207 w 928"/>
                  <a:gd name="T19" fmla="*/ 119 h 207"/>
                  <a:gd name="T20" fmla="*/ 233 w 928"/>
                  <a:gd name="T21" fmla="*/ 103 h 207"/>
                  <a:gd name="T22" fmla="*/ 254 w 928"/>
                  <a:gd name="T23" fmla="*/ 83 h 207"/>
                  <a:gd name="T24" fmla="*/ 280 w 928"/>
                  <a:gd name="T25" fmla="*/ 57 h 207"/>
                  <a:gd name="T26" fmla="*/ 300 w 928"/>
                  <a:gd name="T27" fmla="*/ 20 h 207"/>
                  <a:gd name="T28" fmla="*/ 321 w 928"/>
                  <a:gd name="T29" fmla="*/ 0 h 207"/>
                  <a:gd name="T30" fmla="*/ 347 w 928"/>
                  <a:gd name="T31" fmla="*/ 10 h 207"/>
                  <a:gd name="T32" fmla="*/ 368 w 928"/>
                  <a:gd name="T33" fmla="*/ 51 h 207"/>
                  <a:gd name="T34" fmla="*/ 394 w 928"/>
                  <a:gd name="T35" fmla="*/ 119 h 207"/>
                  <a:gd name="T36" fmla="*/ 414 w 928"/>
                  <a:gd name="T37" fmla="*/ 176 h 207"/>
                  <a:gd name="T38" fmla="*/ 440 w 928"/>
                  <a:gd name="T39" fmla="*/ 202 h 207"/>
                  <a:gd name="T40" fmla="*/ 461 w 928"/>
                  <a:gd name="T41" fmla="*/ 207 h 207"/>
                  <a:gd name="T42" fmla="*/ 487 w 928"/>
                  <a:gd name="T43" fmla="*/ 191 h 207"/>
                  <a:gd name="T44" fmla="*/ 508 w 928"/>
                  <a:gd name="T45" fmla="*/ 171 h 207"/>
                  <a:gd name="T46" fmla="*/ 534 w 928"/>
                  <a:gd name="T47" fmla="*/ 155 h 207"/>
                  <a:gd name="T48" fmla="*/ 554 w 928"/>
                  <a:gd name="T49" fmla="*/ 140 h 207"/>
                  <a:gd name="T50" fmla="*/ 580 w 928"/>
                  <a:gd name="T51" fmla="*/ 134 h 207"/>
                  <a:gd name="T52" fmla="*/ 601 w 928"/>
                  <a:gd name="T53" fmla="*/ 129 h 207"/>
                  <a:gd name="T54" fmla="*/ 622 w 928"/>
                  <a:gd name="T55" fmla="*/ 129 h 207"/>
                  <a:gd name="T56" fmla="*/ 648 w 928"/>
                  <a:gd name="T57" fmla="*/ 129 h 207"/>
                  <a:gd name="T58" fmla="*/ 668 w 928"/>
                  <a:gd name="T59" fmla="*/ 129 h 207"/>
                  <a:gd name="T60" fmla="*/ 694 w 928"/>
                  <a:gd name="T61" fmla="*/ 129 h 207"/>
                  <a:gd name="T62" fmla="*/ 715 w 928"/>
                  <a:gd name="T63" fmla="*/ 124 h 207"/>
                  <a:gd name="T64" fmla="*/ 741 w 928"/>
                  <a:gd name="T65" fmla="*/ 124 h 207"/>
                  <a:gd name="T66" fmla="*/ 762 w 928"/>
                  <a:gd name="T67" fmla="*/ 124 h 207"/>
                  <a:gd name="T68" fmla="*/ 788 w 928"/>
                  <a:gd name="T69" fmla="*/ 119 h 207"/>
                  <a:gd name="T70" fmla="*/ 808 w 928"/>
                  <a:gd name="T71" fmla="*/ 119 h 207"/>
                  <a:gd name="T72" fmla="*/ 834 w 928"/>
                  <a:gd name="T73" fmla="*/ 119 h 207"/>
                  <a:gd name="T74" fmla="*/ 855 w 928"/>
                  <a:gd name="T75" fmla="*/ 119 h 207"/>
                  <a:gd name="T76" fmla="*/ 881 w 928"/>
                  <a:gd name="T77" fmla="*/ 119 h 207"/>
                  <a:gd name="T78" fmla="*/ 902 w 928"/>
                  <a:gd name="T79" fmla="*/ 119 h 207"/>
                  <a:gd name="T80" fmla="*/ 928 w 928"/>
                  <a:gd name="T81" fmla="*/ 11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7">
                    <a:moveTo>
                      <a:pt x="0" y="114"/>
                    </a:moveTo>
                    <a:lnTo>
                      <a:pt x="20" y="114"/>
                    </a:lnTo>
                    <a:lnTo>
                      <a:pt x="46" y="108"/>
                    </a:lnTo>
                    <a:lnTo>
                      <a:pt x="67" y="114"/>
                    </a:lnTo>
                    <a:lnTo>
                      <a:pt x="93" y="114"/>
                    </a:lnTo>
                    <a:lnTo>
                      <a:pt x="114" y="119"/>
                    </a:lnTo>
                    <a:lnTo>
                      <a:pt x="140" y="119"/>
                    </a:lnTo>
                    <a:lnTo>
                      <a:pt x="160" y="124"/>
                    </a:lnTo>
                    <a:lnTo>
                      <a:pt x="186" y="124"/>
                    </a:lnTo>
                    <a:lnTo>
                      <a:pt x="207" y="119"/>
                    </a:lnTo>
                    <a:lnTo>
                      <a:pt x="233" y="103"/>
                    </a:lnTo>
                    <a:lnTo>
                      <a:pt x="254" y="83"/>
                    </a:lnTo>
                    <a:lnTo>
                      <a:pt x="280" y="57"/>
                    </a:lnTo>
                    <a:lnTo>
                      <a:pt x="300" y="20"/>
                    </a:lnTo>
                    <a:lnTo>
                      <a:pt x="321" y="0"/>
                    </a:lnTo>
                    <a:lnTo>
                      <a:pt x="347" y="10"/>
                    </a:lnTo>
                    <a:lnTo>
                      <a:pt x="368" y="51"/>
                    </a:lnTo>
                    <a:lnTo>
                      <a:pt x="394" y="119"/>
                    </a:lnTo>
                    <a:lnTo>
                      <a:pt x="414" y="176"/>
                    </a:lnTo>
                    <a:lnTo>
                      <a:pt x="440" y="202"/>
                    </a:lnTo>
                    <a:lnTo>
                      <a:pt x="461" y="207"/>
                    </a:lnTo>
                    <a:lnTo>
                      <a:pt x="487" y="191"/>
                    </a:lnTo>
                    <a:lnTo>
                      <a:pt x="508" y="171"/>
                    </a:lnTo>
                    <a:lnTo>
                      <a:pt x="534" y="155"/>
                    </a:lnTo>
                    <a:lnTo>
                      <a:pt x="554" y="140"/>
                    </a:lnTo>
                    <a:lnTo>
                      <a:pt x="580" y="134"/>
                    </a:lnTo>
                    <a:lnTo>
                      <a:pt x="601" y="129"/>
                    </a:lnTo>
                    <a:lnTo>
                      <a:pt x="622" y="129"/>
                    </a:lnTo>
                    <a:lnTo>
                      <a:pt x="648" y="129"/>
                    </a:lnTo>
                    <a:lnTo>
                      <a:pt x="668" y="129"/>
                    </a:lnTo>
                    <a:lnTo>
                      <a:pt x="694" y="129"/>
                    </a:lnTo>
                    <a:lnTo>
                      <a:pt x="715" y="124"/>
                    </a:lnTo>
                    <a:lnTo>
                      <a:pt x="741" y="124"/>
                    </a:lnTo>
                    <a:lnTo>
                      <a:pt x="762" y="124"/>
                    </a:lnTo>
                    <a:lnTo>
                      <a:pt x="788" y="119"/>
                    </a:lnTo>
                    <a:lnTo>
                      <a:pt x="808" y="119"/>
                    </a:lnTo>
                    <a:lnTo>
                      <a:pt x="834" y="119"/>
                    </a:lnTo>
                    <a:lnTo>
                      <a:pt x="855" y="119"/>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6" name="Freeform 448"/>
              <p:cNvSpPr>
                <a:spLocks/>
              </p:cNvSpPr>
              <p:nvPr/>
            </p:nvSpPr>
            <p:spPr bwMode="auto">
              <a:xfrm flipH="1">
                <a:off x="4984" y="2614"/>
                <a:ext cx="216" cy="67"/>
              </a:xfrm>
              <a:custGeom>
                <a:avLst/>
                <a:gdLst>
                  <a:gd name="T0" fmla="*/ 0 w 928"/>
                  <a:gd name="T1" fmla="*/ 114 h 207"/>
                  <a:gd name="T2" fmla="*/ 20 w 928"/>
                  <a:gd name="T3" fmla="*/ 114 h 207"/>
                  <a:gd name="T4" fmla="*/ 46 w 928"/>
                  <a:gd name="T5" fmla="*/ 108 h 207"/>
                  <a:gd name="T6" fmla="*/ 67 w 928"/>
                  <a:gd name="T7" fmla="*/ 114 h 207"/>
                  <a:gd name="T8" fmla="*/ 93 w 928"/>
                  <a:gd name="T9" fmla="*/ 114 h 207"/>
                  <a:gd name="T10" fmla="*/ 114 w 928"/>
                  <a:gd name="T11" fmla="*/ 119 h 207"/>
                  <a:gd name="T12" fmla="*/ 140 w 928"/>
                  <a:gd name="T13" fmla="*/ 119 h 207"/>
                  <a:gd name="T14" fmla="*/ 160 w 928"/>
                  <a:gd name="T15" fmla="*/ 124 h 207"/>
                  <a:gd name="T16" fmla="*/ 186 w 928"/>
                  <a:gd name="T17" fmla="*/ 124 h 207"/>
                  <a:gd name="T18" fmla="*/ 207 w 928"/>
                  <a:gd name="T19" fmla="*/ 119 h 207"/>
                  <a:gd name="T20" fmla="*/ 233 w 928"/>
                  <a:gd name="T21" fmla="*/ 103 h 207"/>
                  <a:gd name="T22" fmla="*/ 254 w 928"/>
                  <a:gd name="T23" fmla="*/ 83 h 207"/>
                  <a:gd name="T24" fmla="*/ 280 w 928"/>
                  <a:gd name="T25" fmla="*/ 57 h 207"/>
                  <a:gd name="T26" fmla="*/ 300 w 928"/>
                  <a:gd name="T27" fmla="*/ 20 h 207"/>
                  <a:gd name="T28" fmla="*/ 321 w 928"/>
                  <a:gd name="T29" fmla="*/ 0 h 207"/>
                  <a:gd name="T30" fmla="*/ 347 w 928"/>
                  <a:gd name="T31" fmla="*/ 10 h 207"/>
                  <a:gd name="T32" fmla="*/ 368 w 928"/>
                  <a:gd name="T33" fmla="*/ 51 h 207"/>
                  <a:gd name="T34" fmla="*/ 394 w 928"/>
                  <a:gd name="T35" fmla="*/ 119 h 207"/>
                  <a:gd name="T36" fmla="*/ 414 w 928"/>
                  <a:gd name="T37" fmla="*/ 176 h 207"/>
                  <a:gd name="T38" fmla="*/ 440 w 928"/>
                  <a:gd name="T39" fmla="*/ 202 h 207"/>
                  <a:gd name="T40" fmla="*/ 461 w 928"/>
                  <a:gd name="T41" fmla="*/ 207 h 207"/>
                  <a:gd name="T42" fmla="*/ 487 w 928"/>
                  <a:gd name="T43" fmla="*/ 191 h 207"/>
                  <a:gd name="T44" fmla="*/ 508 w 928"/>
                  <a:gd name="T45" fmla="*/ 171 h 207"/>
                  <a:gd name="T46" fmla="*/ 534 w 928"/>
                  <a:gd name="T47" fmla="*/ 155 h 207"/>
                  <a:gd name="T48" fmla="*/ 554 w 928"/>
                  <a:gd name="T49" fmla="*/ 140 h 207"/>
                  <a:gd name="T50" fmla="*/ 580 w 928"/>
                  <a:gd name="T51" fmla="*/ 134 h 207"/>
                  <a:gd name="T52" fmla="*/ 601 w 928"/>
                  <a:gd name="T53" fmla="*/ 129 h 207"/>
                  <a:gd name="T54" fmla="*/ 622 w 928"/>
                  <a:gd name="T55" fmla="*/ 129 h 207"/>
                  <a:gd name="T56" fmla="*/ 648 w 928"/>
                  <a:gd name="T57" fmla="*/ 129 h 207"/>
                  <a:gd name="T58" fmla="*/ 668 w 928"/>
                  <a:gd name="T59" fmla="*/ 129 h 207"/>
                  <a:gd name="T60" fmla="*/ 694 w 928"/>
                  <a:gd name="T61" fmla="*/ 129 h 207"/>
                  <a:gd name="T62" fmla="*/ 715 w 928"/>
                  <a:gd name="T63" fmla="*/ 124 h 207"/>
                  <a:gd name="T64" fmla="*/ 741 w 928"/>
                  <a:gd name="T65" fmla="*/ 124 h 207"/>
                  <a:gd name="T66" fmla="*/ 762 w 928"/>
                  <a:gd name="T67" fmla="*/ 124 h 207"/>
                  <a:gd name="T68" fmla="*/ 788 w 928"/>
                  <a:gd name="T69" fmla="*/ 119 h 207"/>
                  <a:gd name="T70" fmla="*/ 808 w 928"/>
                  <a:gd name="T71" fmla="*/ 119 h 207"/>
                  <a:gd name="T72" fmla="*/ 834 w 928"/>
                  <a:gd name="T73" fmla="*/ 119 h 207"/>
                  <a:gd name="T74" fmla="*/ 855 w 928"/>
                  <a:gd name="T75" fmla="*/ 119 h 207"/>
                  <a:gd name="T76" fmla="*/ 881 w 928"/>
                  <a:gd name="T77" fmla="*/ 119 h 207"/>
                  <a:gd name="T78" fmla="*/ 902 w 928"/>
                  <a:gd name="T79" fmla="*/ 119 h 207"/>
                  <a:gd name="T80" fmla="*/ 928 w 928"/>
                  <a:gd name="T81" fmla="*/ 11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7">
                    <a:moveTo>
                      <a:pt x="0" y="114"/>
                    </a:moveTo>
                    <a:lnTo>
                      <a:pt x="20" y="114"/>
                    </a:lnTo>
                    <a:lnTo>
                      <a:pt x="46" y="108"/>
                    </a:lnTo>
                    <a:lnTo>
                      <a:pt x="67" y="114"/>
                    </a:lnTo>
                    <a:lnTo>
                      <a:pt x="93" y="114"/>
                    </a:lnTo>
                    <a:lnTo>
                      <a:pt x="114" y="119"/>
                    </a:lnTo>
                    <a:lnTo>
                      <a:pt x="140" y="119"/>
                    </a:lnTo>
                    <a:lnTo>
                      <a:pt x="160" y="124"/>
                    </a:lnTo>
                    <a:lnTo>
                      <a:pt x="186" y="124"/>
                    </a:lnTo>
                    <a:lnTo>
                      <a:pt x="207" y="119"/>
                    </a:lnTo>
                    <a:lnTo>
                      <a:pt x="233" y="103"/>
                    </a:lnTo>
                    <a:lnTo>
                      <a:pt x="254" y="83"/>
                    </a:lnTo>
                    <a:lnTo>
                      <a:pt x="280" y="57"/>
                    </a:lnTo>
                    <a:lnTo>
                      <a:pt x="300" y="20"/>
                    </a:lnTo>
                    <a:lnTo>
                      <a:pt x="321" y="0"/>
                    </a:lnTo>
                    <a:lnTo>
                      <a:pt x="347" y="10"/>
                    </a:lnTo>
                    <a:lnTo>
                      <a:pt x="368" y="51"/>
                    </a:lnTo>
                    <a:lnTo>
                      <a:pt x="394" y="119"/>
                    </a:lnTo>
                    <a:lnTo>
                      <a:pt x="414" y="176"/>
                    </a:lnTo>
                    <a:lnTo>
                      <a:pt x="440" y="202"/>
                    </a:lnTo>
                    <a:lnTo>
                      <a:pt x="461" y="207"/>
                    </a:lnTo>
                    <a:lnTo>
                      <a:pt x="487" y="191"/>
                    </a:lnTo>
                    <a:lnTo>
                      <a:pt x="508" y="171"/>
                    </a:lnTo>
                    <a:lnTo>
                      <a:pt x="534" y="155"/>
                    </a:lnTo>
                    <a:lnTo>
                      <a:pt x="554" y="140"/>
                    </a:lnTo>
                    <a:lnTo>
                      <a:pt x="580" y="134"/>
                    </a:lnTo>
                    <a:lnTo>
                      <a:pt x="601" y="129"/>
                    </a:lnTo>
                    <a:lnTo>
                      <a:pt x="622" y="129"/>
                    </a:lnTo>
                    <a:lnTo>
                      <a:pt x="648" y="129"/>
                    </a:lnTo>
                    <a:lnTo>
                      <a:pt x="668" y="129"/>
                    </a:lnTo>
                    <a:lnTo>
                      <a:pt x="694" y="129"/>
                    </a:lnTo>
                    <a:lnTo>
                      <a:pt x="715" y="124"/>
                    </a:lnTo>
                    <a:lnTo>
                      <a:pt x="741" y="124"/>
                    </a:lnTo>
                    <a:lnTo>
                      <a:pt x="762" y="124"/>
                    </a:lnTo>
                    <a:lnTo>
                      <a:pt x="788" y="119"/>
                    </a:lnTo>
                    <a:lnTo>
                      <a:pt x="808" y="119"/>
                    </a:lnTo>
                    <a:lnTo>
                      <a:pt x="834" y="119"/>
                    </a:lnTo>
                    <a:lnTo>
                      <a:pt x="855" y="119"/>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7" name="Freeform 449"/>
              <p:cNvSpPr>
                <a:spLocks/>
              </p:cNvSpPr>
              <p:nvPr/>
            </p:nvSpPr>
            <p:spPr bwMode="auto">
              <a:xfrm flipH="1">
                <a:off x="4984" y="2524"/>
                <a:ext cx="216" cy="71"/>
              </a:xfrm>
              <a:custGeom>
                <a:avLst/>
                <a:gdLst>
                  <a:gd name="T0" fmla="*/ 0 w 928"/>
                  <a:gd name="T1" fmla="*/ 114 h 218"/>
                  <a:gd name="T2" fmla="*/ 20 w 928"/>
                  <a:gd name="T3" fmla="*/ 114 h 218"/>
                  <a:gd name="T4" fmla="*/ 46 w 928"/>
                  <a:gd name="T5" fmla="*/ 114 h 218"/>
                  <a:gd name="T6" fmla="*/ 67 w 928"/>
                  <a:gd name="T7" fmla="*/ 114 h 218"/>
                  <a:gd name="T8" fmla="*/ 93 w 928"/>
                  <a:gd name="T9" fmla="*/ 114 h 218"/>
                  <a:gd name="T10" fmla="*/ 114 w 928"/>
                  <a:gd name="T11" fmla="*/ 109 h 218"/>
                  <a:gd name="T12" fmla="*/ 140 w 928"/>
                  <a:gd name="T13" fmla="*/ 104 h 218"/>
                  <a:gd name="T14" fmla="*/ 160 w 928"/>
                  <a:gd name="T15" fmla="*/ 88 h 218"/>
                  <a:gd name="T16" fmla="*/ 186 w 928"/>
                  <a:gd name="T17" fmla="*/ 67 h 218"/>
                  <a:gd name="T18" fmla="*/ 207 w 928"/>
                  <a:gd name="T19" fmla="*/ 36 h 218"/>
                  <a:gd name="T20" fmla="*/ 233 w 928"/>
                  <a:gd name="T21" fmla="*/ 10 h 218"/>
                  <a:gd name="T22" fmla="*/ 254 w 928"/>
                  <a:gd name="T23" fmla="*/ 0 h 218"/>
                  <a:gd name="T24" fmla="*/ 280 w 928"/>
                  <a:gd name="T25" fmla="*/ 21 h 218"/>
                  <a:gd name="T26" fmla="*/ 300 w 928"/>
                  <a:gd name="T27" fmla="*/ 67 h 218"/>
                  <a:gd name="T28" fmla="*/ 321 w 928"/>
                  <a:gd name="T29" fmla="*/ 140 h 218"/>
                  <a:gd name="T30" fmla="*/ 347 w 928"/>
                  <a:gd name="T31" fmla="*/ 197 h 218"/>
                  <a:gd name="T32" fmla="*/ 368 w 928"/>
                  <a:gd name="T33" fmla="*/ 218 h 218"/>
                  <a:gd name="T34" fmla="*/ 394 w 928"/>
                  <a:gd name="T35" fmla="*/ 212 h 218"/>
                  <a:gd name="T36" fmla="*/ 414 w 928"/>
                  <a:gd name="T37" fmla="*/ 192 h 218"/>
                  <a:gd name="T38" fmla="*/ 440 w 928"/>
                  <a:gd name="T39" fmla="*/ 171 h 218"/>
                  <a:gd name="T40" fmla="*/ 461 w 928"/>
                  <a:gd name="T41" fmla="*/ 150 h 218"/>
                  <a:gd name="T42" fmla="*/ 487 w 928"/>
                  <a:gd name="T43" fmla="*/ 140 h 218"/>
                  <a:gd name="T44" fmla="*/ 508 w 928"/>
                  <a:gd name="T45" fmla="*/ 135 h 218"/>
                  <a:gd name="T46" fmla="*/ 534 w 928"/>
                  <a:gd name="T47" fmla="*/ 129 h 218"/>
                  <a:gd name="T48" fmla="*/ 554 w 928"/>
                  <a:gd name="T49" fmla="*/ 129 h 218"/>
                  <a:gd name="T50" fmla="*/ 580 w 928"/>
                  <a:gd name="T51" fmla="*/ 124 h 218"/>
                  <a:gd name="T52" fmla="*/ 601 w 928"/>
                  <a:gd name="T53" fmla="*/ 124 h 218"/>
                  <a:gd name="T54" fmla="*/ 622 w 928"/>
                  <a:gd name="T55" fmla="*/ 124 h 218"/>
                  <a:gd name="T56" fmla="*/ 648 w 928"/>
                  <a:gd name="T57" fmla="*/ 119 h 218"/>
                  <a:gd name="T58" fmla="*/ 668 w 928"/>
                  <a:gd name="T59" fmla="*/ 119 h 218"/>
                  <a:gd name="T60" fmla="*/ 694 w 928"/>
                  <a:gd name="T61" fmla="*/ 119 h 218"/>
                  <a:gd name="T62" fmla="*/ 715 w 928"/>
                  <a:gd name="T63" fmla="*/ 119 h 218"/>
                  <a:gd name="T64" fmla="*/ 741 w 928"/>
                  <a:gd name="T65" fmla="*/ 119 h 218"/>
                  <a:gd name="T66" fmla="*/ 762 w 928"/>
                  <a:gd name="T67" fmla="*/ 119 h 218"/>
                  <a:gd name="T68" fmla="*/ 788 w 928"/>
                  <a:gd name="T69" fmla="*/ 114 h 218"/>
                  <a:gd name="T70" fmla="*/ 808 w 928"/>
                  <a:gd name="T71" fmla="*/ 114 h 218"/>
                  <a:gd name="T72" fmla="*/ 834 w 928"/>
                  <a:gd name="T73" fmla="*/ 114 h 218"/>
                  <a:gd name="T74" fmla="*/ 855 w 928"/>
                  <a:gd name="T75" fmla="*/ 114 h 218"/>
                  <a:gd name="T76" fmla="*/ 881 w 928"/>
                  <a:gd name="T77" fmla="*/ 114 h 218"/>
                  <a:gd name="T78" fmla="*/ 902 w 928"/>
                  <a:gd name="T79" fmla="*/ 114 h 218"/>
                  <a:gd name="T80" fmla="*/ 928 w 928"/>
                  <a:gd name="T81" fmla="*/ 11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14"/>
                    </a:moveTo>
                    <a:lnTo>
                      <a:pt x="20" y="114"/>
                    </a:lnTo>
                    <a:lnTo>
                      <a:pt x="46" y="114"/>
                    </a:lnTo>
                    <a:lnTo>
                      <a:pt x="67" y="114"/>
                    </a:lnTo>
                    <a:lnTo>
                      <a:pt x="93" y="114"/>
                    </a:lnTo>
                    <a:lnTo>
                      <a:pt x="114" y="109"/>
                    </a:lnTo>
                    <a:lnTo>
                      <a:pt x="140" y="104"/>
                    </a:lnTo>
                    <a:lnTo>
                      <a:pt x="160" y="88"/>
                    </a:lnTo>
                    <a:lnTo>
                      <a:pt x="186" y="67"/>
                    </a:lnTo>
                    <a:lnTo>
                      <a:pt x="207" y="36"/>
                    </a:lnTo>
                    <a:lnTo>
                      <a:pt x="233" y="10"/>
                    </a:lnTo>
                    <a:lnTo>
                      <a:pt x="254" y="0"/>
                    </a:lnTo>
                    <a:lnTo>
                      <a:pt x="280" y="21"/>
                    </a:lnTo>
                    <a:lnTo>
                      <a:pt x="300" y="67"/>
                    </a:lnTo>
                    <a:lnTo>
                      <a:pt x="321" y="140"/>
                    </a:lnTo>
                    <a:lnTo>
                      <a:pt x="347" y="197"/>
                    </a:lnTo>
                    <a:lnTo>
                      <a:pt x="368" y="218"/>
                    </a:lnTo>
                    <a:lnTo>
                      <a:pt x="394" y="212"/>
                    </a:lnTo>
                    <a:lnTo>
                      <a:pt x="414" y="192"/>
                    </a:lnTo>
                    <a:lnTo>
                      <a:pt x="440" y="171"/>
                    </a:lnTo>
                    <a:lnTo>
                      <a:pt x="461" y="150"/>
                    </a:lnTo>
                    <a:lnTo>
                      <a:pt x="487" y="140"/>
                    </a:lnTo>
                    <a:lnTo>
                      <a:pt x="508" y="135"/>
                    </a:lnTo>
                    <a:lnTo>
                      <a:pt x="534" y="129"/>
                    </a:lnTo>
                    <a:lnTo>
                      <a:pt x="554" y="129"/>
                    </a:lnTo>
                    <a:lnTo>
                      <a:pt x="580" y="124"/>
                    </a:lnTo>
                    <a:lnTo>
                      <a:pt x="601" y="124"/>
                    </a:lnTo>
                    <a:lnTo>
                      <a:pt x="622" y="124"/>
                    </a:lnTo>
                    <a:lnTo>
                      <a:pt x="648" y="119"/>
                    </a:lnTo>
                    <a:lnTo>
                      <a:pt x="668" y="119"/>
                    </a:lnTo>
                    <a:lnTo>
                      <a:pt x="694" y="119"/>
                    </a:lnTo>
                    <a:lnTo>
                      <a:pt x="715" y="119"/>
                    </a:lnTo>
                    <a:lnTo>
                      <a:pt x="741" y="119"/>
                    </a:lnTo>
                    <a:lnTo>
                      <a:pt x="762" y="119"/>
                    </a:lnTo>
                    <a:lnTo>
                      <a:pt x="788" y="114"/>
                    </a:lnTo>
                    <a:lnTo>
                      <a:pt x="808" y="114"/>
                    </a:lnTo>
                    <a:lnTo>
                      <a:pt x="834" y="114"/>
                    </a:lnTo>
                    <a:lnTo>
                      <a:pt x="855" y="114"/>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8" name="Freeform 450"/>
              <p:cNvSpPr>
                <a:spLocks/>
              </p:cNvSpPr>
              <p:nvPr/>
            </p:nvSpPr>
            <p:spPr bwMode="auto">
              <a:xfrm flipH="1">
                <a:off x="4984" y="2524"/>
                <a:ext cx="216" cy="71"/>
              </a:xfrm>
              <a:custGeom>
                <a:avLst/>
                <a:gdLst>
                  <a:gd name="T0" fmla="*/ 0 w 928"/>
                  <a:gd name="T1" fmla="*/ 114 h 218"/>
                  <a:gd name="T2" fmla="*/ 20 w 928"/>
                  <a:gd name="T3" fmla="*/ 114 h 218"/>
                  <a:gd name="T4" fmla="*/ 46 w 928"/>
                  <a:gd name="T5" fmla="*/ 114 h 218"/>
                  <a:gd name="T6" fmla="*/ 67 w 928"/>
                  <a:gd name="T7" fmla="*/ 114 h 218"/>
                  <a:gd name="T8" fmla="*/ 93 w 928"/>
                  <a:gd name="T9" fmla="*/ 114 h 218"/>
                  <a:gd name="T10" fmla="*/ 114 w 928"/>
                  <a:gd name="T11" fmla="*/ 109 h 218"/>
                  <a:gd name="T12" fmla="*/ 140 w 928"/>
                  <a:gd name="T13" fmla="*/ 104 h 218"/>
                  <a:gd name="T14" fmla="*/ 160 w 928"/>
                  <a:gd name="T15" fmla="*/ 88 h 218"/>
                  <a:gd name="T16" fmla="*/ 186 w 928"/>
                  <a:gd name="T17" fmla="*/ 67 h 218"/>
                  <a:gd name="T18" fmla="*/ 207 w 928"/>
                  <a:gd name="T19" fmla="*/ 36 h 218"/>
                  <a:gd name="T20" fmla="*/ 233 w 928"/>
                  <a:gd name="T21" fmla="*/ 10 h 218"/>
                  <a:gd name="T22" fmla="*/ 254 w 928"/>
                  <a:gd name="T23" fmla="*/ 0 h 218"/>
                  <a:gd name="T24" fmla="*/ 280 w 928"/>
                  <a:gd name="T25" fmla="*/ 21 h 218"/>
                  <a:gd name="T26" fmla="*/ 300 w 928"/>
                  <a:gd name="T27" fmla="*/ 67 h 218"/>
                  <a:gd name="T28" fmla="*/ 321 w 928"/>
                  <a:gd name="T29" fmla="*/ 140 h 218"/>
                  <a:gd name="T30" fmla="*/ 347 w 928"/>
                  <a:gd name="T31" fmla="*/ 197 h 218"/>
                  <a:gd name="T32" fmla="*/ 368 w 928"/>
                  <a:gd name="T33" fmla="*/ 218 h 218"/>
                  <a:gd name="T34" fmla="*/ 394 w 928"/>
                  <a:gd name="T35" fmla="*/ 212 h 218"/>
                  <a:gd name="T36" fmla="*/ 414 w 928"/>
                  <a:gd name="T37" fmla="*/ 192 h 218"/>
                  <a:gd name="T38" fmla="*/ 440 w 928"/>
                  <a:gd name="T39" fmla="*/ 171 h 218"/>
                  <a:gd name="T40" fmla="*/ 461 w 928"/>
                  <a:gd name="T41" fmla="*/ 150 h 218"/>
                  <a:gd name="T42" fmla="*/ 487 w 928"/>
                  <a:gd name="T43" fmla="*/ 140 h 218"/>
                  <a:gd name="T44" fmla="*/ 508 w 928"/>
                  <a:gd name="T45" fmla="*/ 135 h 218"/>
                  <a:gd name="T46" fmla="*/ 534 w 928"/>
                  <a:gd name="T47" fmla="*/ 129 h 218"/>
                  <a:gd name="T48" fmla="*/ 554 w 928"/>
                  <a:gd name="T49" fmla="*/ 129 h 218"/>
                  <a:gd name="T50" fmla="*/ 580 w 928"/>
                  <a:gd name="T51" fmla="*/ 124 h 218"/>
                  <a:gd name="T52" fmla="*/ 601 w 928"/>
                  <a:gd name="T53" fmla="*/ 124 h 218"/>
                  <a:gd name="T54" fmla="*/ 622 w 928"/>
                  <a:gd name="T55" fmla="*/ 124 h 218"/>
                  <a:gd name="T56" fmla="*/ 648 w 928"/>
                  <a:gd name="T57" fmla="*/ 119 h 218"/>
                  <a:gd name="T58" fmla="*/ 668 w 928"/>
                  <a:gd name="T59" fmla="*/ 119 h 218"/>
                  <a:gd name="T60" fmla="*/ 694 w 928"/>
                  <a:gd name="T61" fmla="*/ 119 h 218"/>
                  <a:gd name="T62" fmla="*/ 715 w 928"/>
                  <a:gd name="T63" fmla="*/ 119 h 218"/>
                  <a:gd name="T64" fmla="*/ 741 w 928"/>
                  <a:gd name="T65" fmla="*/ 119 h 218"/>
                  <a:gd name="T66" fmla="*/ 762 w 928"/>
                  <a:gd name="T67" fmla="*/ 119 h 218"/>
                  <a:gd name="T68" fmla="*/ 788 w 928"/>
                  <a:gd name="T69" fmla="*/ 114 h 218"/>
                  <a:gd name="T70" fmla="*/ 808 w 928"/>
                  <a:gd name="T71" fmla="*/ 114 h 218"/>
                  <a:gd name="T72" fmla="*/ 834 w 928"/>
                  <a:gd name="T73" fmla="*/ 114 h 218"/>
                  <a:gd name="T74" fmla="*/ 855 w 928"/>
                  <a:gd name="T75" fmla="*/ 114 h 218"/>
                  <a:gd name="T76" fmla="*/ 881 w 928"/>
                  <a:gd name="T77" fmla="*/ 114 h 218"/>
                  <a:gd name="T78" fmla="*/ 902 w 928"/>
                  <a:gd name="T79" fmla="*/ 114 h 218"/>
                  <a:gd name="T80" fmla="*/ 928 w 928"/>
                  <a:gd name="T81" fmla="*/ 11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18">
                    <a:moveTo>
                      <a:pt x="0" y="114"/>
                    </a:moveTo>
                    <a:lnTo>
                      <a:pt x="20" y="114"/>
                    </a:lnTo>
                    <a:lnTo>
                      <a:pt x="46" y="114"/>
                    </a:lnTo>
                    <a:lnTo>
                      <a:pt x="67" y="114"/>
                    </a:lnTo>
                    <a:lnTo>
                      <a:pt x="93" y="114"/>
                    </a:lnTo>
                    <a:lnTo>
                      <a:pt x="114" y="109"/>
                    </a:lnTo>
                    <a:lnTo>
                      <a:pt x="140" y="104"/>
                    </a:lnTo>
                    <a:lnTo>
                      <a:pt x="160" y="88"/>
                    </a:lnTo>
                    <a:lnTo>
                      <a:pt x="186" y="67"/>
                    </a:lnTo>
                    <a:lnTo>
                      <a:pt x="207" y="36"/>
                    </a:lnTo>
                    <a:lnTo>
                      <a:pt x="233" y="10"/>
                    </a:lnTo>
                    <a:lnTo>
                      <a:pt x="254" y="0"/>
                    </a:lnTo>
                    <a:lnTo>
                      <a:pt x="280" y="21"/>
                    </a:lnTo>
                    <a:lnTo>
                      <a:pt x="300" y="67"/>
                    </a:lnTo>
                    <a:lnTo>
                      <a:pt x="321" y="140"/>
                    </a:lnTo>
                    <a:lnTo>
                      <a:pt x="347" y="197"/>
                    </a:lnTo>
                    <a:lnTo>
                      <a:pt x="368" y="218"/>
                    </a:lnTo>
                    <a:lnTo>
                      <a:pt x="394" y="212"/>
                    </a:lnTo>
                    <a:lnTo>
                      <a:pt x="414" y="192"/>
                    </a:lnTo>
                    <a:lnTo>
                      <a:pt x="440" y="171"/>
                    </a:lnTo>
                    <a:lnTo>
                      <a:pt x="461" y="150"/>
                    </a:lnTo>
                    <a:lnTo>
                      <a:pt x="487" y="140"/>
                    </a:lnTo>
                    <a:lnTo>
                      <a:pt x="508" y="135"/>
                    </a:lnTo>
                    <a:lnTo>
                      <a:pt x="534" y="129"/>
                    </a:lnTo>
                    <a:lnTo>
                      <a:pt x="554" y="129"/>
                    </a:lnTo>
                    <a:lnTo>
                      <a:pt x="580" y="124"/>
                    </a:lnTo>
                    <a:lnTo>
                      <a:pt x="601" y="124"/>
                    </a:lnTo>
                    <a:lnTo>
                      <a:pt x="622" y="124"/>
                    </a:lnTo>
                    <a:lnTo>
                      <a:pt x="648" y="119"/>
                    </a:lnTo>
                    <a:lnTo>
                      <a:pt x="668" y="119"/>
                    </a:lnTo>
                    <a:lnTo>
                      <a:pt x="694" y="119"/>
                    </a:lnTo>
                    <a:lnTo>
                      <a:pt x="715" y="119"/>
                    </a:lnTo>
                    <a:lnTo>
                      <a:pt x="741" y="119"/>
                    </a:lnTo>
                    <a:lnTo>
                      <a:pt x="762" y="119"/>
                    </a:lnTo>
                    <a:lnTo>
                      <a:pt x="788" y="114"/>
                    </a:lnTo>
                    <a:lnTo>
                      <a:pt x="808" y="114"/>
                    </a:lnTo>
                    <a:lnTo>
                      <a:pt x="834" y="114"/>
                    </a:lnTo>
                    <a:lnTo>
                      <a:pt x="855" y="114"/>
                    </a:lnTo>
                    <a:lnTo>
                      <a:pt x="881" y="114"/>
                    </a:lnTo>
                    <a:lnTo>
                      <a:pt x="902" y="114"/>
                    </a:lnTo>
                    <a:lnTo>
                      <a:pt x="928" y="11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59" name="Freeform 451"/>
              <p:cNvSpPr>
                <a:spLocks/>
              </p:cNvSpPr>
              <p:nvPr/>
            </p:nvSpPr>
            <p:spPr bwMode="auto">
              <a:xfrm flipH="1">
                <a:off x="4984" y="2432"/>
                <a:ext cx="216" cy="66"/>
              </a:xfrm>
              <a:custGeom>
                <a:avLst/>
                <a:gdLst>
                  <a:gd name="T0" fmla="*/ 0 w 928"/>
                  <a:gd name="T1" fmla="*/ 114 h 202"/>
                  <a:gd name="T2" fmla="*/ 20 w 928"/>
                  <a:gd name="T3" fmla="*/ 119 h 202"/>
                  <a:gd name="T4" fmla="*/ 46 w 928"/>
                  <a:gd name="T5" fmla="*/ 119 h 202"/>
                  <a:gd name="T6" fmla="*/ 67 w 928"/>
                  <a:gd name="T7" fmla="*/ 124 h 202"/>
                  <a:gd name="T8" fmla="*/ 93 w 928"/>
                  <a:gd name="T9" fmla="*/ 119 h 202"/>
                  <a:gd name="T10" fmla="*/ 114 w 928"/>
                  <a:gd name="T11" fmla="*/ 109 h 202"/>
                  <a:gd name="T12" fmla="*/ 140 w 928"/>
                  <a:gd name="T13" fmla="*/ 83 h 202"/>
                  <a:gd name="T14" fmla="*/ 160 w 928"/>
                  <a:gd name="T15" fmla="*/ 41 h 202"/>
                  <a:gd name="T16" fmla="*/ 186 w 928"/>
                  <a:gd name="T17" fmla="*/ 10 h 202"/>
                  <a:gd name="T18" fmla="*/ 207 w 928"/>
                  <a:gd name="T19" fmla="*/ 0 h 202"/>
                  <a:gd name="T20" fmla="*/ 233 w 928"/>
                  <a:gd name="T21" fmla="*/ 26 h 202"/>
                  <a:gd name="T22" fmla="*/ 254 w 928"/>
                  <a:gd name="T23" fmla="*/ 78 h 202"/>
                  <a:gd name="T24" fmla="*/ 280 w 928"/>
                  <a:gd name="T25" fmla="*/ 145 h 202"/>
                  <a:gd name="T26" fmla="*/ 300 w 928"/>
                  <a:gd name="T27" fmla="*/ 187 h 202"/>
                  <a:gd name="T28" fmla="*/ 321 w 928"/>
                  <a:gd name="T29" fmla="*/ 202 h 202"/>
                  <a:gd name="T30" fmla="*/ 347 w 928"/>
                  <a:gd name="T31" fmla="*/ 197 h 202"/>
                  <a:gd name="T32" fmla="*/ 368 w 928"/>
                  <a:gd name="T33" fmla="*/ 181 h 202"/>
                  <a:gd name="T34" fmla="*/ 394 w 928"/>
                  <a:gd name="T35" fmla="*/ 166 h 202"/>
                  <a:gd name="T36" fmla="*/ 414 w 928"/>
                  <a:gd name="T37" fmla="*/ 150 h 202"/>
                  <a:gd name="T38" fmla="*/ 440 w 928"/>
                  <a:gd name="T39" fmla="*/ 145 h 202"/>
                  <a:gd name="T40" fmla="*/ 461 w 928"/>
                  <a:gd name="T41" fmla="*/ 140 h 202"/>
                  <a:gd name="T42" fmla="*/ 487 w 928"/>
                  <a:gd name="T43" fmla="*/ 135 h 202"/>
                  <a:gd name="T44" fmla="*/ 508 w 928"/>
                  <a:gd name="T45" fmla="*/ 135 h 202"/>
                  <a:gd name="T46" fmla="*/ 534 w 928"/>
                  <a:gd name="T47" fmla="*/ 130 h 202"/>
                  <a:gd name="T48" fmla="*/ 554 w 928"/>
                  <a:gd name="T49" fmla="*/ 130 h 202"/>
                  <a:gd name="T50" fmla="*/ 580 w 928"/>
                  <a:gd name="T51" fmla="*/ 124 h 202"/>
                  <a:gd name="T52" fmla="*/ 601 w 928"/>
                  <a:gd name="T53" fmla="*/ 124 h 202"/>
                  <a:gd name="T54" fmla="*/ 622 w 928"/>
                  <a:gd name="T55" fmla="*/ 124 h 202"/>
                  <a:gd name="T56" fmla="*/ 648 w 928"/>
                  <a:gd name="T57" fmla="*/ 124 h 202"/>
                  <a:gd name="T58" fmla="*/ 668 w 928"/>
                  <a:gd name="T59" fmla="*/ 124 h 202"/>
                  <a:gd name="T60" fmla="*/ 694 w 928"/>
                  <a:gd name="T61" fmla="*/ 124 h 202"/>
                  <a:gd name="T62" fmla="*/ 715 w 928"/>
                  <a:gd name="T63" fmla="*/ 124 h 202"/>
                  <a:gd name="T64" fmla="*/ 741 w 928"/>
                  <a:gd name="T65" fmla="*/ 124 h 202"/>
                  <a:gd name="T66" fmla="*/ 762 w 928"/>
                  <a:gd name="T67" fmla="*/ 124 h 202"/>
                  <a:gd name="T68" fmla="*/ 788 w 928"/>
                  <a:gd name="T69" fmla="*/ 124 h 202"/>
                  <a:gd name="T70" fmla="*/ 808 w 928"/>
                  <a:gd name="T71" fmla="*/ 119 h 202"/>
                  <a:gd name="T72" fmla="*/ 834 w 928"/>
                  <a:gd name="T73" fmla="*/ 119 h 202"/>
                  <a:gd name="T74" fmla="*/ 855 w 928"/>
                  <a:gd name="T75" fmla="*/ 119 h 202"/>
                  <a:gd name="T76" fmla="*/ 881 w 928"/>
                  <a:gd name="T77" fmla="*/ 119 h 202"/>
                  <a:gd name="T78" fmla="*/ 902 w 928"/>
                  <a:gd name="T79" fmla="*/ 119 h 202"/>
                  <a:gd name="T80" fmla="*/ 928 w 928"/>
                  <a:gd name="T81" fmla="*/ 1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2">
                    <a:moveTo>
                      <a:pt x="0" y="114"/>
                    </a:moveTo>
                    <a:lnTo>
                      <a:pt x="20" y="119"/>
                    </a:lnTo>
                    <a:lnTo>
                      <a:pt x="46" y="119"/>
                    </a:lnTo>
                    <a:lnTo>
                      <a:pt x="67" y="124"/>
                    </a:lnTo>
                    <a:lnTo>
                      <a:pt x="93" y="119"/>
                    </a:lnTo>
                    <a:lnTo>
                      <a:pt x="114" y="109"/>
                    </a:lnTo>
                    <a:lnTo>
                      <a:pt x="140" y="83"/>
                    </a:lnTo>
                    <a:lnTo>
                      <a:pt x="160" y="41"/>
                    </a:lnTo>
                    <a:lnTo>
                      <a:pt x="186" y="10"/>
                    </a:lnTo>
                    <a:lnTo>
                      <a:pt x="207" y="0"/>
                    </a:lnTo>
                    <a:lnTo>
                      <a:pt x="233" y="26"/>
                    </a:lnTo>
                    <a:lnTo>
                      <a:pt x="254" y="78"/>
                    </a:lnTo>
                    <a:lnTo>
                      <a:pt x="280" y="145"/>
                    </a:lnTo>
                    <a:lnTo>
                      <a:pt x="300" y="187"/>
                    </a:lnTo>
                    <a:lnTo>
                      <a:pt x="321" y="202"/>
                    </a:lnTo>
                    <a:lnTo>
                      <a:pt x="347" y="197"/>
                    </a:lnTo>
                    <a:lnTo>
                      <a:pt x="368" y="181"/>
                    </a:lnTo>
                    <a:lnTo>
                      <a:pt x="394" y="166"/>
                    </a:lnTo>
                    <a:lnTo>
                      <a:pt x="414" y="150"/>
                    </a:lnTo>
                    <a:lnTo>
                      <a:pt x="440" y="145"/>
                    </a:lnTo>
                    <a:lnTo>
                      <a:pt x="461" y="140"/>
                    </a:lnTo>
                    <a:lnTo>
                      <a:pt x="487" y="135"/>
                    </a:lnTo>
                    <a:lnTo>
                      <a:pt x="508" y="135"/>
                    </a:lnTo>
                    <a:lnTo>
                      <a:pt x="534" y="130"/>
                    </a:lnTo>
                    <a:lnTo>
                      <a:pt x="554" y="130"/>
                    </a:lnTo>
                    <a:lnTo>
                      <a:pt x="580" y="124"/>
                    </a:lnTo>
                    <a:lnTo>
                      <a:pt x="601" y="124"/>
                    </a:lnTo>
                    <a:lnTo>
                      <a:pt x="622" y="124"/>
                    </a:lnTo>
                    <a:lnTo>
                      <a:pt x="648" y="124"/>
                    </a:lnTo>
                    <a:lnTo>
                      <a:pt x="668" y="124"/>
                    </a:lnTo>
                    <a:lnTo>
                      <a:pt x="694" y="124"/>
                    </a:lnTo>
                    <a:lnTo>
                      <a:pt x="715" y="124"/>
                    </a:lnTo>
                    <a:lnTo>
                      <a:pt x="741" y="124"/>
                    </a:lnTo>
                    <a:lnTo>
                      <a:pt x="762" y="124"/>
                    </a:lnTo>
                    <a:lnTo>
                      <a:pt x="788" y="124"/>
                    </a:lnTo>
                    <a:lnTo>
                      <a:pt x="808" y="119"/>
                    </a:lnTo>
                    <a:lnTo>
                      <a:pt x="834" y="119"/>
                    </a:lnTo>
                    <a:lnTo>
                      <a:pt x="855" y="119"/>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0" name="Freeform 452"/>
              <p:cNvSpPr>
                <a:spLocks/>
              </p:cNvSpPr>
              <p:nvPr/>
            </p:nvSpPr>
            <p:spPr bwMode="auto">
              <a:xfrm flipH="1">
                <a:off x="4984" y="2432"/>
                <a:ext cx="216" cy="66"/>
              </a:xfrm>
              <a:custGeom>
                <a:avLst/>
                <a:gdLst>
                  <a:gd name="T0" fmla="*/ 0 w 928"/>
                  <a:gd name="T1" fmla="*/ 114 h 202"/>
                  <a:gd name="T2" fmla="*/ 20 w 928"/>
                  <a:gd name="T3" fmla="*/ 119 h 202"/>
                  <a:gd name="T4" fmla="*/ 46 w 928"/>
                  <a:gd name="T5" fmla="*/ 119 h 202"/>
                  <a:gd name="T6" fmla="*/ 67 w 928"/>
                  <a:gd name="T7" fmla="*/ 124 h 202"/>
                  <a:gd name="T8" fmla="*/ 93 w 928"/>
                  <a:gd name="T9" fmla="*/ 119 h 202"/>
                  <a:gd name="T10" fmla="*/ 114 w 928"/>
                  <a:gd name="T11" fmla="*/ 109 h 202"/>
                  <a:gd name="T12" fmla="*/ 140 w 928"/>
                  <a:gd name="T13" fmla="*/ 83 h 202"/>
                  <a:gd name="T14" fmla="*/ 160 w 928"/>
                  <a:gd name="T15" fmla="*/ 41 h 202"/>
                  <a:gd name="T16" fmla="*/ 186 w 928"/>
                  <a:gd name="T17" fmla="*/ 10 h 202"/>
                  <a:gd name="T18" fmla="*/ 207 w 928"/>
                  <a:gd name="T19" fmla="*/ 0 h 202"/>
                  <a:gd name="T20" fmla="*/ 233 w 928"/>
                  <a:gd name="T21" fmla="*/ 26 h 202"/>
                  <a:gd name="T22" fmla="*/ 254 w 928"/>
                  <a:gd name="T23" fmla="*/ 78 h 202"/>
                  <a:gd name="T24" fmla="*/ 280 w 928"/>
                  <a:gd name="T25" fmla="*/ 145 h 202"/>
                  <a:gd name="T26" fmla="*/ 300 w 928"/>
                  <a:gd name="T27" fmla="*/ 187 h 202"/>
                  <a:gd name="T28" fmla="*/ 321 w 928"/>
                  <a:gd name="T29" fmla="*/ 202 h 202"/>
                  <a:gd name="T30" fmla="*/ 347 w 928"/>
                  <a:gd name="T31" fmla="*/ 197 h 202"/>
                  <a:gd name="T32" fmla="*/ 368 w 928"/>
                  <a:gd name="T33" fmla="*/ 181 h 202"/>
                  <a:gd name="T34" fmla="*/ 394 w 928"/>
                  <a:gd name="T35" fmla="*/ 166 h 202"/>
                  <a:gd name="T36" fmla="*/ 414 w 928"/>
                  <a:gd name="T37" fmla="*/ 150 h 202"/>
                  <a:gd name="T38" fmla="*/ 440 w 928"/>
                  <a:gd name="T39" fmla="*/ 145 h 202"/>
                  <a:gd name="T40" fmla="*/ 461 w 928"/>
                  <a:gd name="T41" fmla="*/ 140 h 202"/>
                  <a:gd name="T42" fmla="*/ 487 w 928"/>
                  <a:gd name="T43" fmla="*/ 135 h 202"/>
                  <a:gd name="T44" fmla="*/ 508 w 928"/>
                  <a:gd name="T45" fmla="*/ 135 h 202"/>
                  <a:gd name="T46" fmla="*/ 534 w 928"/>
                  <a:gd name="T47" fmla="*/ 130 h 202"/>
                  <a:gd name="T48" fmla="*/ 554 w 928"/>
                  <a:gd name="T49" fmla="*/ 130 h 202"/>
                  <a:gd name="T50" fmla="*/ 580 w 928"/>
                  <a:gd name="T51" fmla="*/ 124 h 202"/>
                  <a:gd name="T52" fmla="*/ 601 w 928"/>
                  <a:gd name="T53" fmla="*/ 124 h 202"/>
                  <a:gd name="T54" fmla="*/ 622 w 928"/>
                  <a:gd name="T55" fmla="*/ 124 h 202"/>
                  <a:gd name="T56" fmla="*/ 648 w 928"/>
                  <a:gd name="T57" fmla="*/ 124 h 202"/>
                  <a:gd name="T58" fmla="*/ 668 w 928"/>
                  <a:gd name="T59" fmla="*/ 124 h 202"/>
                  <a:gd name="T60" fmla="*/ 694 w 928"/>
                  <a:gd name="T61" fmla="*/ 124 h 202"/>
                  <a:gd name="T62" fmla="*/ 715 w 928"/>
                  <a:gd name="T63" fmla="*/ 124 h 202"/>
                  <a:gd name="T64" fmla="*/ 741 w 928"/>
                  <a:gd name="T65" fmla="*/ 124 h 202"/>
                  <a:gd name="T66" fmla="*/ 762 w 928"/>
                  <a:gd name="T67" fmla="*/ 124 h 202"/>
                  <a:gd name="T68" fmla="*/ 788 w 928"/>
                  <a:gd name="T69" fmla="*/ 124 h 202"/>
                  <a:gd name="T70" fmla="*/ 808 w 928"/>
                  <a:gd name="T71" fmla="*/ 119 h 202"/>
                  <a:gd name="T72" fmla="*/ 834 w 928"/>
                  <a:gd name="T73" fmla="*/ 119 h 202"/>
                  <a:gd name="T74" fmla="*/ 855 w 928"/>
                  <a:gd name="T75" fmla="*/ 119 h 202"/>
                  <a:gd name="T76" fmla="*/ 881 w 928"/>
                  <a:gd name="T77" fmla="*/ 119 h 202"/>
                  <a:gd name="T78" fmla="*/ 902 w 928"/>
                  <a:gd name="T79" fmla="*/ 119 h 202"/>
                  <a:gd name="T80" fmla="*/ 928 w 928"/>
                  <a:gd name="T81" fmla="*/ 11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202">
                    <a:moveTo>
                      <a:pt x="0" y="114"/>
                    </a:moveTo>
                    <a:lnTo>
                      <a:pt x="20" y="119"/>
                    </a:lnTo>
                    <a:lnTo>
                      <a:pt x="46" y="119"/>
                    </a:lnTo>
                    <a:lnTo>
                      <a:pt x="67" y="124"/>
                    </a:lnTo>
                    <a:lnTo>
                      <a:pt x="93" y="119"/>
                    </a:lnTo>
                    <a:lnTo>
                      <a:pt x="114" y="109"/>
                    </a:lnTo>
                    <a:lnTo>
                      <a:pt x="140" y="83"/>
                    </a:lnTo>
                    <a:lnTo>
                      <a:pt x="160" y="41"/>
                    </a:lnTo>
                    <a:lnTo>
                      <a:pt x="186" y="10"/>
                    </a:lnTo>
                    <a:lnTo>
                      <a:pt x="207" y="0"/>
                    </a:lnTo>
                    <a:lnTo>
                      <a:pt x="233" y="26"/>
                    </a:lnTo>
                    <a:lnTo>
                      <a:pt x="254" y="78"/>
                    </a:lnTo>
                    <a:lnTo>
                      <a:pt x="280" y="145"/>
                    </a:lnTo>
                    <a:lnTo>
                      <a:pt x="300" y="187"/>
                    </a:lnTo>
                    <a:lnTo>
                      <a:pt x="321" y="202"/>
                    </a:lnTo>
                    <a:lnTo>
                      <a:pt x="347" y="197"/>
                    </a:lnTo>
                    <a:lnTo>
                      <a:pt x="368" y="181"/>
                    </a:lnTo>
                    <a:lnTo>
                      <a:pt x="394" y="166"/>
                    </a:lnTo>
                    <a:lnTo>
                      <a:pt x="414" y="150"/>
                    </a:lnTo>
                    <a:lnTo>
                      <a:pt x="440" y="145"/>
                    </a:lnTo>
                    <a:lnTo>
                      <a:pt x="461" y="140"/>
                    </a:lnTo>
                    <a:lnTo>
                      <a:pt x="487" y="135"/>
                    </a:lnTo>
                    <a:lnTo>
                      <a:pt x="508" y="135"/>
                    </a:lnTo>
                    <a:lnTo>
                      <a:pt x="534" y="130"/>
                    </a:lnTo>
                    <a:lnTo>
                      <a:pt x="554" y="130"/>
                    </a:lnTo>
                    <a:lnTo>
                      <a:pt x="580" y="124"/>
                    </a:lnTo>
                    <a:lnTo>
                      <a:pt x="601" y="124"/>
                    </a:lnTo>
                    <a:lnTo>
                      <a:pt x="622" y="124"/>
                    </a:lnTo>
                    <a:lnTo>
                      <a:pt x="648" y="124"/>
                    </a:lnTo>
                    <a:lnTo>
                      <a:pt x="668" y="124"/>
                    </a:lnTo>
                    <a:lnTo>
                      <a:pt x="694" y="124"/>
                    </a:lnTo>
                    <a:lnTo>
                      <a:pt x="715" y="124"/>
                    </a:lnTo>
                    <a:lnTo>
                      <a:pt x="741" y="124"/>
                    </a:lnTo>
                    <a:lnTo>
                      <a:pt x="762" y="124"/>
                    </a:lnTo>
                    <a:lnTo>
                      <a:pt x="788" y="124"/>
                    </a:lnTo>
                    <a:lnTo>
                      <a:pt x="808" y="119"/>
                    </a:lnTo>
                    <a:lnTo>
                      <a:pt x="834" y="119"/>
                    </a:lnTo>
                    <a:lnTo>
                      <a:pt x="855" y="119"/>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1" name="Freeform 453"/>
              <p:cNvSpPr>
                <a:spLocks/>
              </p:cNvSpPr>
              <p:nvPr/>
            </p:nvSpPr>
            <p:spPr bwMode="auto">
              <a:xfrm flipH="1">
                <a:off x="4984" y="2341"/>
                <a:ext cx="216" cy="63"/>
              </a:xfrm>
              <a:custGeom>
                <a:avLst/>
                <a:gdLst>
                  <a:gd name="T0" fmla="*/ 0 w 928"/>
                  <a:gd name="T1" fmla="*/ 119 h 192"/>
                  <a:gd name="T2" fmla="*/ 20 w 928"/>
                  <a:gd name="T3" fmla="*/ 125 h 192"/>
                  <a:gd name="T4" fmla="*/ 46 w 928"/>
                  <a:gd name="T5" fmla="*/ 130 h 192"/>
                  <a:gd name="T6" fmla="*/ 67 w 928"/>
                  <a:gd name="T7" fmla="*/ 125 h 192"/>
                  <a:gd name="T8" fmla="*/ 93 w 928"/>
                  <a:gd name="T9" fmla="*/ 114 h 192"/>
                  <a:gd name="T10" fmla="*/ 114 w 928"/>
                  <a:gd name="T11" fmla="*/ 78 h 192"/>
                  <a:gd name="T12" fmla="*/ 140 w 928"/>
                  <a:gd name="T13" fmla="*/ 26 h 192"/>
                  <a:gd name="T14" fmla="*/ 160 w 928"/>
                  <a:gd name="T15" fmla="*/ 0 h 192"/>
                  <a:gd name="T16" fmla="*/ 186 w 928"/>
                  <a:gd name="T17" fmla="*/ 16 h 192"/>
                  <a:gd name="T18" fmla="*/ 207 w 928"/>
                  <a:gd name="T19" fmla="*/ 67 h 192"/>
                  <a:gd name="T20" fmla="*/ 233 w 928"/>
                  <a:gd name="T21" fmla="*/ 130 h 192"/>
                  <a:gd name="T22" fmla="*/ 254 w 928"/>
                  <a:gd name="T23" fmla="*/ 176 h 192"/>
                  <a:gd name="T24" fmla="*/ 280 w 928"/>
                  <a:gd name="T25" fmla="*/ 192 h 192"/>
                  <a:gd name="T26" fmla="*/ 300 w 928"/>
                  <a:gd name="T27" fmla="*/ 187 h 192"/>
                  <a:gd name="T28" fmla="*/ 321 w 928"/>
                  <a:gd name="T29" fmla="*/ 171 h 192"/>
                  <a:gd name="T30" fmla="*/ 347 w 928"/>
                  <a:gd name="T31" fmla="*/ 161 h 192"/>
                  <a:gd name="T32" fmla="*/ 368 w 928"/>
                  <a:gd name="T33" fmla="*/ 150 h 192"/>
                  <a:gd name="T34" fmla="*/ 394 w 928"/>
                  <a:gd name="T35" fmla="*/ 145 h 192"/>
                  <a:gd name="T36" fmla="*/ 414 w 928"/>
                  <a:gd name="T37" fmla="*/ 140 h 192"/>
                  <a:gd name="T38" fmla="*/ 440 w 928"/>
                  <a:gd name="T39" fmla="*/ 135 h 192"/>
                  <a:gd name="T40" fmla="*/ 461 w 928"/>
                  <a:gd name="T41" fmla="*/ 135 h 192"/>
                  <a:gd name="T42" fmla="*/ 487 w 928"/>
                  <a:gd name="T43" fmla="*/ 135 h 192"/>
                  <a:gd name="T44" fmla="*/ 508 w 928"/>
                  <a:gd name="T45" fmla="*/ 130 h 192"/>
                  <a:gd name="T46" fmla="*/ 534 w 928"/>
                  <a:gd name="T47" fmla="*/ 130 h 192"/>
                  <a:gd name="T48" fmla="*/ 554 w 928"/>
                  <a:gd name="T49" fmla="*/ 130 h 192"/>
                  <a:gd name="T50" fmla="*/ 580 w 928"/>
                  <a:gd name="T51" fmla="*/ 130 h 192"/>
                  <a:gd name="T52" fmla="*/ 601 w 928"/>
                  <a:gd name="T53" fmla="*/ 130 h 192"/>
                  <a:gd name="T54" fmla="*/ 622 w 928"/>
                  <a:gd name="T55" fmla="*/ 130 h 192"/>
                  <a:gd name="T56" fmla="*/ 648 w 928"/>
                  <a:gd name="T57" fmla="*/ 130 h 192"/>
                  <a:gd name="T58" fmla="*/ 668 w 928"/>
                  <a:gd name="T59" fmla="*/ 130 h 192"/>
                  <a:gd name="T60" fmla="*/ 694 w 928"/>
                  <a:gd name="T61" fmla="*/ 130 h 192"/>
                  <a:gd name="T62" fmla="*/ 715 w 928"/>
                  <a:gd name="T63" fmla="*/ 130 h 192"/>
                  <a:gd name="T64" fmla="*/ 741 w 928"/>
                  <a:gd name="T65" fmla="*/ 130 h 192"/>
                  <a:gd name="T66" fmla="*/ 762 w 928"/>
                  <a:gd name="T67" fmla="*/ 130 h 192"/>
                  <a:gd name="T68" fmla="*/ 788 w 928"/>
                  <a:gd name="T69" fmla="*/ 125 h 192"/>
                  <a:gd name="T70" fmla="*/ 808 w 928"/>
                  <a:gd name="T71" fmla="*/ 125 h 192"/>
                  <a:gd name="T72" fmla="*/ 834 w 928"/>
                  <a:gd name="T73" fmla="*/ 125 h 192"/>
                  <a:gd name="T74" fmla="*/ 855 w 928"/>
                  <a:gd name="T75" fmla="*/ 125 h 192"/>
                  <a:gd name="T76" fmla="*/ 881 w 928"/>
                  <a:gd name="T77" fmla="*/ 119 h 192"/>
                  <a:gd name="T78" fmla="*/ 902 w 928"/>
                  <a:gd name="T79" fmla="*/ 119 h 192"/>
                  <a:gd name="T80" fmla="*/ 928 w 928"/>
                  <a:gd name="T81"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92">
                    <a:moveTo>
                      <a:pt x="0" y="119"/>
                    </a:moveTo>
                    <a:lnTo>
                      <a:pt x="20" y="125"/>
                    </a:lnTo>
                    <a:lnTo>
                      <a:pt x="46" y="130"/>
                    </a:lnTo>
                    <a:lnTo>
                      <a:pt x="67" y="125"/>
                    </a:lnTo>
                    <a:lnTo>
                      <a:pt x="93" y="114"/>
                    </a:lnTo>
                    <a:lnTo>
                      <a:pt x="114" y="78"/>
                    </a:lnTo>
                    <a:lnTo>
                      <a:pt x="140" y="26"/>
                    </a:lnTo>
                    <a:lnTo>
                      <a:pt x="160" y="0"/>
                    </a:lnTo>
                    <a:lnTo>
                      <a:pt x="186" y="16"/>
                    </a:lnTo>
                    <a:lnTo>
                      <a:pt x="207" y="67"/>
                    </a:lnTo>
                    <a:lnTo>
                      <a:pt x="233" y="130"/>
                    </a:lnTo>
                    <a:lnTo>
                      <a:pt x="254" y="176"/>
                    </a:lnTo>
                    <a:lnTo>
                      <a:pt x="280" y="192"/>
                    </a:lnTo>
                    <a:lnTo>
                      <a:pt x="300" y="187"/>
                    </a:lnTo>
                    <a:lnTo>
                      <a:pt x="321" y="171"/>
                    </a:lnTo>
                    <a:lnTo>
                      <a:pt x="347" y="161"/>
                    </a:lnTo>
                    <a:lnTo>
                      <a:pt x="368" y="150"/>
                    </a:lnTo>
                    <a:lnTo>
                      <a:pt x="394" y="145"/>
                    </a:lnTo>
                    <a:lnTo>
                      <a:pt x="414" y="140"/>
                    </a:lnTo>
                    <a:lnTo>
                      <a:pt x="440" y="135"/>
                    </a:lnTo>
                    <a:lnTo>
                      <a:pt x="461" y="135"/>
                    </a:lnTo>
                    <a:lnTo>
                      <a:pt x="487" y="135"/>
                    </a:lnTo>
                    <a:lnTo>
                      <a:pt x="508" y="130"/>
                    </a:lnTo>
                    <a:lnTo>
                      <a:pt x="534" y="130"/>
                    </a:lnTo>
                    <a:lnTo>
                      <a:pt x="554" y="130"/>
                    </a:lnTo>
                    <a:lnTo>
                      <a:pt x="580" y="130"/>
                    </a:lnTo>
                    <a:lnTo>
                      <a:pt x="601" y="130"/>
                    </a:lnTo>
                    <a:lnTo>
                      <a:pt x="622" y="130"/>
                    </a:lnTo>
                    <a:lnTo>
                      <a:pt x="648" y="130"/>
                    </a:lnTo>
                    <a:lnTo>
                      <a:pt x="668" y="130"/>
                    </a:lnTo>
                    <a:lnTo>
                      <a:pt x="694" y="130"/>
                    </a:lnTo>
                    <a:lnTo>
                      <a:pt x="715" y="130"/>
                    </a:lnTo>
                    <a:lnTo>
                      <a:pt x="741" y="130"/>
                    </a:lnTo>
                    <a:lnTo>
                      <a:pt x="762" y="130"/>
                    </a:lnTo>
                    <a:lnTo>
                      <a:pt x="788" y="125"/>
                    </a:lnTo>
                    <a:lnTo>
                      <a:pt x="808" y="125"/>
                    </a:lnTo>
                    <a:lnTo>
                      <a:pt x="834" y="125"/>
                    </a:lnTo>
                    <a:lnTo>
                      <a:pt x="855" y="125"/>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2" name="Freeform 454"/>
              <p:cNvSpPr>
                <a:spLocks/>
              </p:cNvSpPr>
              <p:nvPr/>
            </p:nvSpPr>
            <p:spPr bwMode="auto">
              <a:xfrm flipH="1">
                <a:off x="4984" y="2341"/>
                <a:ext cx="216" cy="63"/>
              </a:xfrm>
              <a:custGeom>
                <a:avLst/>
                <a:gdLst>
                  <a:gd name="T0" fmla="*/ 0 w 928"/>
                  <a:gd name="T1" fmla="*/ 119 h 192"/>
                  <a:gd name="T2" fmla="*/ 20 w 928"/>
                  <a:gd name="T3" fmla="*/ 125 h 192"/>
                  <a:gd name="T4" fmla="*/ 46 w 928"/>
                  <a:gd name="T5" fmla="*/ 130 h 192"/>
                  <a:gd name="T6" fmla="*/ 67 w 928"/>
                  <a:gd name="T7" fmla="*/ 125 h 192"/>
                  <a:gd name="T8" fmla="*/ 93 w 928"/>
                  <a:gd name="T9" fmla="*/ 114 h 192"/>
                  <a:gd name="T10" fmla="*/ 114 w 928"/>
                  <a:gd name="T11" fmla="*/ 78 h 192"/>
                  <a:gd name="T12" fmla="*/ 140 w 928"/>
                  <a:gd name="T13" fmla="*/ 26 h 192"/>
                  <a:gd name="T14" fmla="*/ 160 w 928"/>
                  <a:gd name="T15" fmla="*/ 0 h 192"/>
                  <a:gd name="T16" fmla="*/ 186 w 928"/>
                  <a:gd name="T17" fmla="*/ 16 h 192"/>
                  <a:gd name="T18" fmla="*/ 207 w 928"/>
                  <a:gd name="T19" fmla="*/ 67 h 192"/>
                  <a:gd name="T20" fmla="*/ 233 w 928"/>
                  <a:gd name="T21" fmla="*/ 130 h 192"/>
                  <a:gd name="T22" fmla="*/ 254 w 928"/>
                  <a:gd name="T23" fmla="*/ 176 h 192"/>
                  <a:gd name="T24" fmla="*/ 280 w 928"/>
                  <a:gd name="T25" fmla="*/ 192 h 192"/>
                  <a:gd name="T26" fmla="*/ 300 w 928"/>
                  <a:gd name="T27" fmla="*/ 187 h 192"/>
                  <a:gd name="T28" fmla="*/ 321 w 928"/>
                  <a:gd name="T29" fmla="*/ 171 h 192"/>
                  <a:gd name="T30" fmla="*/ 347 w 928"/>
                  <a:gd name="T31" fmla="*/ 161 h 192"/>
                  <a:gd name="T32" fmla="*/ 368 w 928"/>
                  <a:gd name="T33" fmla="*/ 150 h 192"/>
                  <a:gd name="T34" fmla="*/ 394 w 928"/>
                  <a:gd name="T35" fmla="*/ 145 h 192"/>
                  <a:gd name="T36" fmla="*/ 414 w 928"/>
                  <a:gd name="T37" fmla="*/ 140 h 192"/>
                  <a:gd name="T38" fmla="*/ 440 w 928"/>
                  <a:gd name="T39" fmla="*/ 135 h 192"/>
                  <a:gd name="T40" fmla="*/ 461 w 928"/>
                  <a:gd name="T41" fmla="*/ 135 h 192"/>
                  <a:gd name="T42" fmla="*/ 487 w 928"/>
                  <a:gd name="T43" fmla="*/ 135 h 192"/>
                  <a:gd name="T44" fmla="*/ 508 w 928"/>
                  <a:gd name="T45" fmla="*/ 130 h 192"/>
                  <a:gd name="T46" fmla="*/ 534 w 928"/>
                  <a:gd name="T47" fmla="*/ 130 h 192"/>
                  <a:gd name="T48" fmla="*/ 554 w 928"/>
                  <a:gd name="T49" fmla="*/ 130 h 192"/>
                  <a:gd name="T50" fmla="*/ 580 w 928"/>
                  <a:gd name="T51" fmla="*/ 130 h 192"/>
                  <a:gd name="T52" fmla="*/ 601 w 928"/>
                  <a:gd name="T53" fmla="*/ 130 h 192"/>
                  <a:gd name="T54" fmla="*/ 622 w 928"/>
                  <a:gd name="T55" fmla="*/ 130 h 192"/>
                  <a:gd name="T56" fmla="*/ 648 w 928"/>
                  <a:gd name="T57" fmla="*/ 130 h 192"/>
                  <a:gd name="T58" fmla="*/ 668 w 928"/>
                  <a:gd name="T59" fmla="*/ 130 h 192"/>
                  <a:gd name="T60" fmla="*/ 694 w 928"/>
                  <a:gd name="T61" fmla="*/ 130 h 192"/>
                  <a:gd name="T62" fmla="*/ 715 w 928"/>
                  <a:gd name="T63" fmla="*/ 130 h 192"/>
                  <a:gd name="T64" fmla="*/ 741 w 928"/>
                  <a:gd name="T65" fmla="*/ 130 h 192"/>
                  <a:gd name="T66" fmla="*/ 762 w 928"/>
                  <a:gd name="T67" fmla="*/ 130 h 192"/>
                  <a:gd name="T68" fmla="*/ 788 w 928"/>
                  <a:gd name="T69" fmla="*/ 125 h 192"/>
                  <a:gd name="T70" fmla="*/ 808 w 928"/>
                  <a:gd name="T71" fmla="*/ 125 h 192"/>
                  <a:gd name="T72" fmla="*/ 834 w 928"/>
                  <a:gd name="T73" fmla="*/ 125 h 192"/>
                  <a:gd name="T74" fmla="*/ 855 w 928"/>
                  <a:gd name="T75" fmla="*/ 125 h 192"/>
                  <a:gd name="T76" fmla="*/ 881 w 928"/>
                  <a:gd name="T77" fmla="*/ 119 h 192"/>
                  <a:gd name="T78" fmla="*/ 902 w 928"/>
                  <a:gd name="T79" fmla="*/ 119 h 192"/>
                  <a:gd name="T80" fmla="*/ 928 w 928"/>
                  <a:gd name="T81"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92">
                    <a:moveTo>
                      <a:pt x="0" y="119"/>
                    </a:moveTo>
                    <a:lnTo>
                      <a:pt x="20" y="125"/>
                    </a:lnTo>
                    <a:lnTo>
                      <a:pt x="46" y="130"/>
                    </a:lnTo>
                    <a:lnTo>
                      <a:pt x="67" y="125"/>
                    </a:lnTo>
                    <a:lnTo>
                      <a:pt x="93" y="114"/>
                    </a:lnTo>
                    <a:lnTo>
                      <a:pt x="114" y="78"/>
                    </a:lnTo>
                    <a:lnTo>
                      <a:pt x="140" y="26"/>
                    </a:lnTo>
                    <a:lnTo>
                      <a:pt x="160" y="0"/>
                    </a:lnTo>
                    <a:lnTo>
                      <a:pt x="186" y="16"/>
                    </a:lnTo>
                    <a:lnTo>
                      <a:pt x="207" y="67"/>
                    </a:lnTo>
                    <a:lnTo>
                      <a:pt x="233" y="130"/>
                    </a:lnTo>
                    <a:lnTo>
                      <a:pt x="254" y="176"/>
                    </a:lnTo>
                    <a:lnTo>
                      <a:pt x="280" y="192"/>
                    </a:lnTo>
                    <a:lnTo>
                      <a:pt x="300" y="187"/>
                    </a:lnTo>
                    <a:lnTo>
                      <a:pt x="321" y="171"/>
                    </a:lnTo>
                    <a:lnTo>
                      <a:pt x="347" y="161"/>
                    </a:lnTo>
                    <a:lnTo>
                      <a:pt x="368" y="150"/>
                    </a:lnTo>
                    <a:lnTo>
                      <a:pt x="394" y="145"/>
                    </a:lnTo>
                    <a:lnTo>
                      <a:pt x="414" y="140"/>
                    </a:lnTo>
                    <a:lnTo>
                      <a:pt x="440" y="135"/>
                    </a:lnTo>
                    <a:lnTo>
                      <a:pt x="461" y="135"/>
                    </a:lnTo>
                    <a:lnTo>
                      <a:pt x="487" y="135"/>
                    </a:lnTo>
                    <a:lnTo>
                      <a:pt x="508" y="130"/>
                    </a:lnTo>
                    <a:lnTo>
                      <a:pt x="534" y="130"/>
                    </a:lnTo>
                    <a:lnTo>
                      <a:pt x="554" y="130"/>
                    </a:lnTo>
                    <a:lnTo>
                      <a:pt x="580" y="130"/>
                    </a:lnTo>
                    <a:lnTo>
                      <a:pt x="601" y="130"/>
                    </a:lnTo>
                    <a:lnTo>
                      <a:pt x="622" y="130"/>
                    </a:lnTo>
                    <a:lnTo>
                      <a:pt x="648" y="130"/>
                    </a:lnTo>
                    <a:lnTo>
                      <a:pt x="668" y="130"/>
                    </a:lnTo>
                    <a:lnTo>
                      <a:pt x="694" y="130"/>
                    </a:lnTo>
                    <a:lnTo>
                      <a:pt x="715" y="130"/>
                    </a:lnTo>
                    <a:lnTo>
                      <a:pt x="741" y="130"/>
                    </a:lnTo>
                    <a:lnTo>
                      <a:pt x="762" y="130"/>
                    </a:lnTo>
                    <a:lnTo>
                      <a:pt x="788" y="125"/>
                    </a:lnTo>
                    <a:lnTo>
                      <a:pt x="808" y="125"/>
                    </a:lnTo>
                    <a:lnTo>
                      <a:pt x="834" y="125"/>
                    </a:lnTo>
                    <a:lnTo>
                      <a:pt x="855" y="125"/>
                    </a:lnTo>
                    <a:lnTo>
                      <a:pt x="881" y="119"/>
                    </a:lnTo>
                    <a:lnTo>
                      <a:pt x="902" y="119"/>
                    </a:lnTo>
                    <a:lnTo>
                      <a:pt x="928" y="119"/>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3" name="Freeform 455"/>
              <p:cNvSpPr>
                <a:spLocks/>
              </p:cNvSpPr>
              <p:nvPr/>
            </p:nvSpPr>
            <p:spPr bwMode="auto">
              <a:xfrm flipH="1">
                <a:off x="4984" y="2265"/>
                <a:ext cx="216" cy="45"/>
              </a:xfrm>
              <a:custGeom>
                <a:avLst/>
                <a:gdLst>
                  <a:gd name="T0" fmla="*/ 0 w 928"/>
                  <a:gd name="T1" fmla="*/ 78 h 140"/>
                  <a:gd name="T2" fmla="*/ 20 w 928"/>
                  <a:gd name="T3" fmla="*/ 72 h 140"/>
                  <a:gd name="T4" fmla="*/ 46 w 928"/>
                  <a:gd name="T5" fmla="*/ 72 h 140"/>
                  <a:gd name="T6" fmla="*/ 67 w 928"/>
                  <a:gd name="T7" fmla="*/ 67 h 140"/>
                  <a:gd name="T8" fmla="*/ 93 w 928"/>
                  <a:gd name="T9" fmla="*/ 78 h 140"/>
                  <a:gd name="T10" fmla="*/ 114 w 928"/>
                  <a:gd name="T11" fmla="*/ 98 h 140"/>
                  <a:gd name="T12" fmla="*/ 140 w 928"/>
                  <a:gd name="T13" fmla="*/ 124 h 140"/>
                  <a:gd name="T14" fmla="*/ 160 w 928"/>
                  <a:gd name="T15" fmla="*/ 140 h 140"/>
                  <a:gd name="T16" fmla="*/ 186 w 928"/>
                  <a:gd name="T17" fmla="*/ 124 h 140"/>
                  <a:gd name="T18" fmla="*/ 207 w 928"/>
                  <a:gd name="T19" fmla="*/ 78 h 140"/>
                  <a:gd name="T20" fmla="*/ 233 w 928"/>
                  <a:gd name="T21" fmla="*/ 26 h 140"/>
                  <a:gd name="T22" fmla="*/ 254 w 928"/>
                  <a:gd name="T23" fmla="*/ 0 h 140"/>
                  <a:gd name="T24" fmla="*/ 280 w 928"/>
                  <a:gd name="T25" fmla="*/ 5 h 140"/>
                  <a:gd name="T26" fmla="*/ 300 w 928"/>
                  <a:gd name="T27" fmla="*/ 26 h 140"/>
                  <a:gd name="T28" fmla="*/ 321 w 928"/>
                  <a:gd name="T29" fmla="*/ 47 h 140"/>
                  <a:gd name="T30" fmla="*/ 347 w 928"/>
                  <a:gd name="T31" fmla="*/ 67 h 140"/>
                  <a:gd name="T32" fmla="*/ 368 w 928"/>
                  <a:gd name="T33" fmla="*/ 78 h 140"/>
                  <a:gd name="T34" fmla="*/ 394 w 928"/>
                  <a:gd name="T35" fmla="*/ 83 h 140"/>
                  <a:gd name="T36" fmla="*/ 414 w 928"/>
                  <a:gd name="T37" fmla="*/ 83 h 140"/>
                  <a:gd name="T38" fmla="*/ 440 w 928"/>
                  <a:gd name="T39" fmla="*/ 88 h 140"/>
                  <a:gd name="T40" fmla="*/ 461 w 928"/>
                  <a:gd name="T41" fmla="*/ 83 h 140"/>
                  <a:gd name="T42" fmla="*/ 487 w 928"/>
                  <a:gd name="T43" fmla="*/ 88 h 140"/>
                  <a:gd name="T44" fmla="*/ 508 w 928"/>
                  <a:gd name="T45" fmla="*/ 88 h 140"/>
                  <a:gd name="T46" fmla="*/ 534 w 928"/>
                  <a:gd name="T47" fmla="*/ 83 h 140"/>
                  <a:gd name="T48" fmla="*/ 554 w 928"/>
                  <a:gd name="T49" fmla="*/ 88 h 140"/>
                  <a:gd name="T50" fmla="*/ 580 w 928"/>
                  <a:gd name="T51" fmla="*/ 88 h 140"/>
                  <a:gd name="T52" fmla="*/ 601 w 928"/>
                  <a:gd name="T53" fmla="*/ 83 h 140"/>
                  <a:gd name="T54" fmla="*/ 622 w 928"/>
                  <a:gd name="T55" fmla="*/ 83 h 140"/>
                  <a:gd name="T56" fmla="*/ 648 w 928"/>
                  <a:gd name="T57" fmla="*/ 88 h 140"/>
                  <a:gd name="T58" fmla="*/ 668 w 928"/>
                  <a:gd name="T59" fmla="*/ 88 h 140"/>
                  <a:gd name="T60" fmla="*/ 694 w 928"/>
                  <a:gd name="T61" fmla="*/ 83 h 140"/>
                  <a:gd name="T62" fmla="*/ 715 w 928"/>
                  <a:gd name="T63" fmla="*/ 83 h 140"/>
                  <a:gd name="T64" fmla="*/ 741 w 928"/>
                  <a:gd name="T65" fmla="*/ 83 h 140"/>
                  <a:gd name="T66" fmla="*/ 762 w 928"/>
                  <a:gd name="T67" fmla="*/ 83 h 140"/>
                  <a:gd name="T68" fmla="*/ 788 w 928"/>
                  <a:gd name="T69" fmla="*/ 83 h 140"/>
                  <a:gd name="T70" fmla="*/ 808 w 928"/>
                  <a:gd name="T71" fmla="*/ 83 h 140"/>
                  <a:gd name="T72" fmla="*/ 834 w 928"/>
                  <a:gd name="T73" fmla="*/ 83 h 140"/>
                  <a:gd name="T74" fmla="*/ 855 w 928"/>
                  <a:gd name="T75" fmla="*/ 78 h 140"/>
                  <a:gd name="T76" fmla="*/ 881 w 928"/>
                  <a:gd name="T77" fmla="*/ 83 h 140"/>
                  <a:gd name="T78" fmla="*/ 902 w 928"/>
                  <a:gd name="T79" fmla="*/ 78 h 140"/>
                  <a:gd name="T80" fmla="*/ 928 w 928"/>
                  <a:gd name="T81" fmla="*/ 8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40">
                    <a:moveTo>
                      <a:pt x="0" y="78"/>
                    </a:moveTo>
                    <a:lnTo>
                      <a:pt x="20" y="72"/>
                    </a:lnTo>
                    <a:lnTo>
                      <a:pt x="46" y="72"/>
                    </a:lnTo>
                    <a:lnTo>
                      <a:pt x="67" y="67"/>
                    </a:lnTo>
                    <a:lnTo>
                      <a:pt x="93" y="78"/>
                    </a:lnTo>
                    <a:lnTo>
                      <a:pt x="114" y="98"/>
                    </a:lnTo>
                    <a:lnTo>
                      <a:pt x="140" y="124"/>
                    </a:lnTo>
                    <a:lnTo>
                      <a:pt x="160" y="140"/>
                    </a:lnTo>
                    <a:lnTo>
                      <a:pt x="186" y="124"/>
                    </a:lnTo>
                    <a:lnTo>
                      <a:pt x="207" y="78"/>
                    </a:lnTo>
                    <a:lnTo>
                      <a:pt x="233" y="26"/>
                    </a:lnTo>
                    <a:lnTo>
                      <a:pt x="254" y="0"/>
                    </a:lnTo>
                    <a:lnTo>
                      <a:pt x="280" y="5"/>
                    </a:lnTo>
                    <a:lnTo>
                      <a:pt x="300" y="26"/>
                    </a:lnTo>
                    <a:lnTo>
                      <a:pt x="321" y="47"/>
                    </a:lnTo>
                    <a:lnTo>
                      <a:pt x="347" y="67"/>
                    </a:lnTo>
                    <a:lnTo>
                      <a:pt x="368" y="78"/>
                    </a:lnTo>
                    <a:lnTo>
                      <a:pt x="394" y="83"/>
                    </a:lnTo>
                    <a:lnTo>
                      <a:pt x="414" y="83"/>
                    </a:lnTo>
                    <a:lnTo>
                      <a:pt x="440" y="88"/>
                    </a:lnTo>
                    <a:lnTo>
                      <a:pt x="461" y="83"/>
                    </a:lnTo>
                    <a:lnTo>
                      <a:pt x="487" y="88"/>
                    </a:lnTo>
                    <a:lnTo>
                      <a:pt x="508" y="88"/>
                    </a:lnTo>
                    <a:lnTo>
                      <a:pt x="534" y="83"/>
                    </a:lnTo>
                    <a:lnTo>
                      <a:pt x="554" y="88"/>
                    </a:lnTo>
                    <a:lnTo>
                      <a:pt x="580" y="88"/>
                    </a:lnTo>
                    <a:lnTo>
                      <a:pt x="601" y="83"/>
                    </a:lnTo>
                    <a:lnTo>
                      <a:pt x="622" y="83"/>
                    </a:lnTo>
                    <a:lnTo>
                      <a:pt x="648" y="88"/>
                    </a:lnTo>
                    <a:lnTo>
                      <a:pt x="668" y="88"/>
                    </a:lnTo>
                    <a:lnTo>
                      <a:pt x="694" y="83"/>
                    </a:lnTo>
                    <a:lnTo>
                      <a:pt x="715" y="83"/>
                    </a:lnTo>
                    <a:lnTo>
                      <a:pt x="741" y="83"/>
                    </a:lnTo>
                    <a:lnTo>
                      <a:pt x="762" y="83"/>
                    </a:lnTo>
                    <a:lnTo>
                      <a:pt x="788" y="83"/>
                    </a:lnTo>
                    <a:lnTo>
                      <a:pt x="808" y="83"/>
                    </a:lnTo>
                    <a:lnTo>
                      <a:pt x="834" y="83"/>
                    </a:lnTo>
                    <a:lnTo>
                      <a:pt x="855" y="78"/>
                    </a:lnTo>
                    <a:lnTo>
                      <a:pt x="881" y="83"/>
                    </a:lnTo>
                    <a:lnTo>
                      <a:pt x="902" y="78"/>
                    </a:lnTo>
                    <a:lnTo>
                      <a:pt x="928" y="83"/>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4" name="Freeform 456"/>
              <p:cNvSpPr>
                <a:spLocks/>
              </p:cNvSpPr>
              <p:nvPr/>
            </p:nvSpPr>
            <p:spPr bwMode="auto">
              <a:xfrm flipH="1">
                <a:off x="4984" y="2265"/>
                <a:ext cx="216" cy="45"/>
              </a:xfrm>
              <a:custGeom>
                <a:avLst/>
                <a:gdLst>
                  <a:gd name="T0" fmla="*/ 0 w 928"/>
                  <a:gd name="T1" fmla="*/ 78 h 140"/>
                  <a:gd name="T2" fmla="*/ 20 w 928"/>
                  <a:gd name="T3" fmla="*/ 72 h 140"/>
                  <a:gd name="T4" fmla="*/ 46 w 928"/>
                  <a:gd name="T5" fmla="*/ 72 h 140"/>
                  <a:gd name="T6" fmla="*/ 67 w 928"/>
                  <a:gd name="T7" fmla="*/ 67 h 140"/>
                  <a:gd name="T8" fmla="*/ 93 w 928"/>
                  <a:gd name="T9" fmla="*/ 78 h 140"/>
                  <a:gd name="T10" fmla="*/ 114 w 928"/>
                  <a:gd name="T11" fmla="*/ 98 h 140"/>
                  <a:gd name="T12" fmla="*/ 140 w 928"/>
                  <a:gd name="T13" fmla="*/ 124 h 140"/>
                  <a:gd name="T14" fmla="*/ 160 w 928"/>
                  <a:gd name="T15" fmla="*/ 140 h 140"/>
                  <a:gd name="T16" fmla="*/ 186 w 928"/>
                  <a:gd name="T17" fmla="*/ 124 h 140"/>
                  <a:gd name="T18" fmla="*/ 207 w 928"/>
                  <a:gd name="T19" fmla="*/ 78 h 140"/>
                  <a:gd name="T20" fmla="*/ 233 w 928"/>
                  <a:gd name="T21" fmla="*/ 26 h 140"/>
                  <a:gd name="T22" fmla="*/ 254 w 928"/>
                  <a:gd name="T23" fmla="*/ 0 h 140"/>
                  <a:gd name="T24" fmla="*/ 280 w 928"/>
                  <a:gd name="T25" fmla="*/ 5 h 140"/>
                  <a:gd name="T26" fmla="*/ 300 w 928"/>
                  <a:gd name="T27" fmla="*/ 26 h 140"/>
                  <a:gd name="T28" fmla="*/ 321 w 928"/>
                  <a:gd name="T29" fmla="*/ 47 h 140"/>
                  <a:gd name="T30" fmla="*/ 347 w 928"/>
                  <a:gd name="T31" fmla="*/ 67 h 140"/>
                  <a:gd name="T32" fmla="*/ 368 w 928"/>
                  <a:gd name="T33" fmla="*/ 78 h 140"/>
                  <a:gd name="T34" fmla="*/ 394 w 928"/>
                  <a:gd name="T35" fmla="*/ 83 h 140"/>
                  <a:gd name="T36" fmla="*/ 414 w 928"/>
                  <a:gd name="T37" fmla="*/ 83 h 140"/>
                  <a:gd name="T38" fmla="*/ 440 w 928"/>
                  <a:gd name="T39" fmla="*/ 88 h 140"/>
                  <a:gd name="T40" fmla="*/ 461 w 928"/>
                  <a:gd name="T41" fmla="*/ 83 h 140"/>
                  <a:gd name="T42" fmla="*/ 487 w 928"/>
                  <a:gd name="T43" fmla="*/ 88 h 140"/>
                  <a:gd name="T44" fmla="*/ 508 w 928"/>
                  <a:gd name="T45" fmla="*/ 88 h 140"/>
                  <a:gd name="T46" fmla="*/ 534 w 928"/>
                  <a:gd name="T47" fmla="*/ 83 h 140"/>
                  <a:gd name="T48" fmla="*/ 554 w 928"/>
                  <a:gd name="T49" fmla="*/ 88 h 140"/>
                  <a:gd name="T50" fmla="*/ 580 w 928"/>
                  <a:gd name="T51" fmla="*/ 88 h 140"/>
                  <a:gd name="T52" fmla="*/ 601 w 928"/>
                  <a:gd name="T53" fmla="*/ 83 h 140"/>
                  <a:gd name="T54" fmla="*/ 622 w 928"/>
                  <a:gd name="T55" fmla="*/ 83 h 140"/>
                  <a:gd name="T56" fmla="*/ 648 w 928"/>
                  <a:gd name="T57" fmla="*/ 88 h 140"/>
                  <a:gd name="T58" fmla="*/ 668 w 928"/>
                  <a:gd name="T59" fmla="*/ 88 h 140"/>
                  <a:gd name="T60" fmla="*/ 694 w 928"/>
                  <a:gd name="T61" fmla="*/ 83 h 140"/>
                  <a:gd name="T62" fmla="*/ 715 w 928"/>
                  <a:gd name="T63" fmla="*/ 83 h 140"/>
                  <a:gd name="T64" fmla="*/ 741 w 928"/>
                  <a:gd name="T65" fmla="*/ 83 h 140"/>
                  <a:gd name="T66" fmla="*/ 762 w 928"/>
                  <a:gd name="T67" fmla="*/ 83 h 140"/>
                  <a:gd name="T68" fmla="*/ 788 w 928"/>
                  <a:gd name="T69" fmla="*/ 83 h 140"/>
                  <a:gd name="T70" fmla="*/ 808 w 928"/>
                  <a:gd name="T71" fmla="*/ 83 h 140"/>
                  <a:gd name="T72" fmla="*/ 834 w 928"/>
                  <a:gd name="T73" fmla="*/ 83 h 140"/>
                  <a:gd name="T74" fmla="*/ 855 w 928"/>
                  <a:gd name="T75" fmla="*/ 78 h 140"/>
                  <a:gd name="T76" fmla="*/ 881 w 928"/>
                  <a:gd name="T77" fmla="*/ 83 h 140"/>
                  <a:gd name="T78" fmla="*/ 902 w 928"/>
                  <a:gd name="T79" fmla="*/ 78 h 140"/>
                  <a:gd name="T80" fmla="*/ 928 w 928"/>
                  <a:gd name="T81" fmla="*/ 8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8" h="140">
                    <a:moveTo>
                      <a:pt x="0" y="78"/>
                    </a:moveTo>
                    <a:lnTo>
                      <a:pt x="20" y="72"/>
                    </a:lnTo>
                    <a:lnTo>
                      <a:pt x="46" y="72"/>
                    </a:lnTo>
                    <a:lnTo>
                      <a:pt x="67" y="67"/>
                    </a:lnTo>
                    <a:lnTo>
                      <a:pt x="93" y="78"/>
                    </a:lnTo>
                    <a:lnTo>
                      <a:pt x="114" y="98"/>
                    </a:lnTo>
                    <a:lnTo>
                      <a:pt x="140" y="124"/>
                    </a:lnTo>
                    <a:lnTo>
                      <a:pt x="160" y="140"/>
                    </a:lnTo>
                    <a:lnTo>
                      <a:pt x="186" y="124"/>
                    </a:lnTo>
                    <a:lnTo>
                      <a:pt x="207" y="78"/>
                    </a:lnTo>
                    <a:lnTo>
                      <a:pt x="233" y="26"/>
                    </a:lnTo>
                    <a:lnTo>
                      <a:pt x="254" y="0"/>
                    </a:lnTo>
                    <a:lnTo>
                      <a:pt x="280" y="5"/>
                    </a:lnTo>
                    <a:lnTo>
                      <a:pt x="300" y="26"/>
                    </a:lnTo>
                    <a:lnTo>
                      <a:pt x="321" y="47"/>
                    </a:lnTo>
                    <a:lnTo>
                      <a:pt x="347" y="67"/>
                    </a:lnTo>
                    <a:lnTo>
                      <a:pt x="368" y="78"/>
                    </a:lnTo>
                    <a:lnTo>
                      <a:pt x="394" y="83"/>
                    </a:lnTo>
                    <a:lnTo>
                      <a:pt x="414" y="83"/>
                    </a:lnTo>
                    <a:lnTo>
                      <a:pt x="440" y="88"/>
                    </a:lnTo>
                    <a:lnTo>
                      <a:pt x="461" y="83"/>
                    </a:lnTo>
                    <a:lnTo>
                      <a:pt x="487" y="88"/>
                    </a:lnTo>
                    <a:lnTo>
                      <a:pt x="508" y="88"/>
                    </a:lnTo>
                    <a:lnTo>
                      <a:pt x="534" y="83"/>
                    </a:lnTo>
                    <a:lnTo>
                      <a:pt x="554" y="88"/>
                    </a:lnTo>
                    <a:lnTo>
                      <a:pt x="580" y="88"/>
                    </a:lnTo>
                    <a:lnTo>
                      <a:pt x="601" y="83"/>
                    </a:lnTo>
                    <a:lnTo>
                      <a:pt x="622" y="83"/>
                    </a:lnTo>
                    <a:lnTo>
                      <a:pt x="648" y="88"/>
                    </a:lnTo>
                    <a:lnTo>
                      <a:pt x="668" y="88"/>
                    </a:lnTo>
                    <a:lnTo>
                      <a:pt x="694" y="83"/>
                    </a:lnTo>
                    <a:lnTo>
                      <a:pt x="715" y="83"/>
                    </a:lnTo>
                    <a:lnTo>
                      <a:pt x="741" y="83"/>
                    </a:lnTo>
                    <a:lnTo>
                      <a:pt x="762" y="83"/>
                    </a:lnTo>
                    <a:lnTo>
                      <a:pt x="788" y="83"/>
                    </a:lnTo>
                    <a:lnTo>
                      <a:pt x="808" y="83"/>
                    </a:lnTo>
                    <a:lnTo>
                      <a:pt x="834" y="83"/>
                    </a:lnTo>
                    <a:lnTo>
                      <a:pt x="855" y="78"/>
                    </a:lnTo>
                    <a:lnTo>
                      <a:pt x="881" y="83"/>
                    </a:lnTo>
                    <a:lnTo>
                      <a:pt x="902" y="78"/>
                    </a:lnTo>
                    <a:lnTo>
                      <a:pt x="928" y="83"/>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5" name="Freeform 457"/>
              <p:cNvSpPr>
                <a:spLocks/>
              </p:cNvSpPr>
              <p:nvPr/>
            </p:nvSpPr>
            <p:spPr bwMode="auto">
              <a:xfrm flipH="1">
                <a:off x="4739" y="3275"/>
                <a:ext cx="216" cy="19"/>
              </a:xfrm>
              <a:custGeom>
                <a:avLst/>
                <a:gdLst>
                  <a:gd name="T0" fmla="*/ 0 w 927"/>
                  <a:gd name="T1" fmla="*/ 31 h 57"/>
                  <a:gd name="T2" fmla="*/ 20 w 927"/>
                  <a:gd name="T3" fmla="*/ 31 h 57"/>
                  <a:gd name="T4" fmla="*/ 46 w 927"/>
                  <a:gd name="T5" fmla="*/ 31 h 57"/>
                  <a:gd name="T6" fmla="*/ 67 w 927"/>
                  <a:gd name="T7" fmla="*/ 31 h 57"/>
                  <a:gd name="T8" fmla="*/ 93 w 927"/>
                  <a:gd name="T9" fmla="*/ 31 h 57"/>
                  <a:gd name="T10" fmla="*/ 114 w 927"/>
                  <a:gd name="T11" fmla="*/ 31 h 57"/>
                  <a:gd name="T12" fmla="*/ 140 w 927"/>
                  <a:gd name="T13" fmla="*/ 31 h 57"/>
                  <a:gd name="T14" fmla="*/ 160 w 927"/>
                  <a:gd name="T15" fmla="*/ 31 h 57"/>
                  <a:gd name="T16" fmla="*/ 186 w 927"/>
                  <a:gd name="T17" fmla="*/ 31 h 57"/>
                  <a:gd name="T18" fmla="*/ 207 w 927"/>
                  <a:gd name="T19" fmla="*/ 31 h 57"/>
                  <a:gd name="T20" fmla="*/ 233 w 927"/>
                  <a:gd name="T21" fmla="*/ 31 h 57"/>
                  <a:gd name="T22" fmla="*/ 254 w 927"/>
                  <a:gd name="T23" fmla="*/ 37 h 57"/>
                  <a:gd name="T24" fmla="*/ 280 w 927"/>
                  <a:gd name="T25" fmla="*/ 37 h 57"/>
                  <a:gd name="T26" fmla="*/ 300 w 927"/>
                  <a:gd name="T27" fmla="*/ 37 h 57"/>
                  <a:gd name="T28" fmla="*/ 321 w 927"/>
                  <a:gd name="T29" fmla="*/ 31 h 57"/>
                  <a:gd name="T30" fmla="*/ 347 w 927"/>
                  <a:gd name="T31" fmla="*/ 31 h 57"/>
                  <a:gd name="T32" fmla="*/ 368 w 927"/>
                  <a:gd name="T33" fmla="*/ 31 h 57"/>
                  <a:gd name="T34" fmla="*/ 394 w 927"/>
                  <a:gd name="T35" fmla="*/ 31 h 57"/>
                  <a:gd name="T36" fmla="*/ 414 w 927"/>
                  <a:gd name="T37" fmla="*/ 31 h 57"/>
                  <a:gd name="T38" fmla="*/ 440 w 927"/>
                  <a:gd name="T39" fmla="*/ 31 h 57"/>
                  <a:gd name="T40" fmla="*/ 461 w 927"/>
                  <a:gd name="T41" fmla="*/ 31 h 57"/>
                  <a:gd name="T42" fmla="*/ 487 w 927"/>
                  <a:gd name="T43" fmla="*/ 31 h 57"/>
                  <a:gd name="T44" fmla="*/ 508 w 927"/>
                  <a:gd name="T45" fmla="*/ 31 h 57"/>
                  <a:gd name="T46" fmla="*/ 533 w 927"/>
                  <a:gd name="T47" fmla="*/ 31 h 57"/>
                  <a:gd name="T48" fmla="*/ 554 w 927"/>
                  <a:gd name="T49" fmla="*/ 31 h 57"/>
                  <a:gd name="T50" fmla="*/ 580 w 927"/>
                  <a:gd name="T51" fmla="*/ 37 h 57"/>
                  <a:gd name="T52" fmla="*/ 601 w 927"/>
                  <a:gd name="T53" fmla="*/ 31 h 57"/>
                  <a:gd name="T54" fmla="*/ 622 w 927"/>
                  <a:gd name="T55" fmla="*/ 31 h 57"/>
                  <a:gd name="T56" fmla="*/ 648 w 927"/>
                  <a:gd name="T57" fmla="*/ 31 h 57"/>
                  <a:gd name="T58" fmla="*/ 668 w 927"/>
                  <a:gd name="T59" fmla="*/ 26 h 57"/>
                  <a:gd name="T60" fmla="*/ 694 w 927"/>
                  <a:gd name="T61" fmla="*/ 21 h 57"/>
                  <a:gd name="T62" fmla="*/ 715 w 927"/>
                  <a:gd name="T63" fmla="*/ 16 h 57"/>
                  <a:gd name="T64" fmla="*/ 741 w 927"/>
                  <a:gd name="T65" fmla="*/ 5 h 57"/>
                  <a:gd name="T66" fmla="*/ 762 w 927"/>
                  <a:gd name="T67" fmla="*/ 0 h 57"/>
                  <a:gd name="T68" fmla="*/ 787 w 927"/>
                  <a:gd name="T69" fmla="*/ 5 h 57"/>
                  <a:gd name="T70" fmla="*/ 808 w 927"/>
                  <a:gd name="T71" fmla="*/ 16 h 57"/>
                  <a:gd name="T72" fmla="*/ 834 w 927"/>
                  <a:gd name="T73" fmla="*/ 37 h 57"/>
                  <a:gd name="T74" fmla="*/ 855 w 927"/>
                  <a:gd name="T75" fmla="*/ 52 h 57"/>
                  <a:gd name="T76" fmla="*/ 881 w 927"/>
                  <a:gd name="T77" fmla="*/ 57 h 57"/>
                  <a:gd name="T78" fmla="*/ 901 w 927"/>
                  <a:gd name="T79" fmla="*/ 52 h 57"/>
                  <a:gd name="T80" fmla="*/ 927 w 927"/>
                  <a:gd name="T81" fmla="*/ 4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57">
                    <a:moveTo>
                      <a:pt x="0" y="31"/>
                    </a:moveTo>
                    <a:lnTo>
                      <a:pt x="20" y="31"/>
                    </a:lnTo>
                    <a:lnTo>
                      <a:pt x="46" y="31"/>
                    </a:lnTo>
                    <a:lnTo>
                      <a:pt x="67" y="31"/>
                    </a:lnTo>
                    <a:lnTo>
                      <a:pt x="93" y="31"/>
                    </a:lnTo>
                    <a:lnTo>
                      <a:pt x="114" y="31"/>
                    </a:lnTo>
                    <a:lnTo>
                      <a:pt x="140" y="31"/>
                    </a:lnTo>
                    <a:lnTo>
                      <a:pt x="160" y="31"/>
                    </a:lnTo>
                    <a:lnTo>
                      <a:pt x="186" y="31"/>
                    </a:lnTo>
                    <a:lnTo>
                      <a:pt x="207" y="31"/>
                    </a:lnTo>
                    <a:lnTo>
                      <a:pt x="233" y="31"/>
                    </a:lnTo>
                    <a:lnTo>
                      <a:pt x="254" y="37"/>
                    </a:lnTo>
                    <a:lnTo>
                      <a:pt x="280" y="37"/>
                    </a:lnTo>
                    <a:lnTo>
                      <a:pt x="300" y="37"/>
                    </a:lnTo>
                    <a:lnTo>
                      <a:pt x="321" y="31"/>
                    </a:lnTo>
                    <a:lnTo>
                      <a:pt x="347" y="31"/>
                    </a:lnTo>
                    <a:lnTo>
                      <a:pt x="368" y="31"/>
                    </a:lnTo>
                    <a:lnTo>
                      <a:pt x="394" y="31"/>
                    </a:lnTo>
                    <a:lnTo>
                      <a:pt x="414" y="31"/>
                    </a:lnTo>
                    <a:lnTo>
                      <a:pt x="440" y="31"/>
                    </a:lnTo>
                    <a:lnTo>
                      <a:pt x="461" y="31"/>
                    </a:lnTo>
                    <a:lnTo>
                      <a:pt x="487" y="31"/>
                    </a:lnTo>
                    <a:lnTo>
                      <a:pt x="508" y="31"/>
                    </a:lnTo>
                    <a:lnTo>
                      <a:pt x="533" y="31"/>
                    </a:lnTo>
                    <a:lnTo>
                      <a:pt x="554" y="31"/>
                    </a:lnTo>
                    <a:lnTo>
                      <a:pt x="580" y="37"/>
                    </a:lnTo>
                    <a:lnTo>
                      <a:pt x="601" y="31"/>
                    </a:lnTo>
                    <a:lnTo>
                      <a:pt x="622" y="31"/>
                    </a:lnTo>
                    <a:lnTo>
                      <a:pt x="648" y="31"/>
                    </a:lnTo>
                    <a:lnTo>
                      <a:pt x="668" y="26"/>
                    </a:lnTo>
                    <a:lnTo>
                      <a:pt x="694" y="21"/>
                    </a:lnTo>
                    <a:lnTo>
                      <a:pt x="715" y="16"/>
                    </a:lnTo>
                    <a:lnTo>
                      <a:pt x="741" y="5"/>
                    </a:lnTo>
                    <a:lnTo>
                      <a:pt x="762" y="0"/>
                    </a:lnTo>
                    <a:lnTo>
                      <a:pt x="787" y="5"/>
                    </a:lnTo>
                    <a:lnTo>
                      <a:pt x="808" y="16"/>
                    </a:lnTo>
                    <a:lnTo>
                      <a:pt x="834" y="37"/>
                    </a:lnTo>
                    <a:lnTo>
                      <a:pt x="855" y="52"/>
                    </a:lnTo>
                    <a:lnTo>
                      <a:pt x="881" y="57"/>
                    </a:lnTo>
                    <a:lnTo>
                      <a:pt x="901" y="52"/>
                    </a:lnTo>
                    <a:lnTo>
                      <a:pt x="927"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6" name="Freeform 458"/>
              <p:cNvSpPr>
                <a:spLocks/>
              </p:cNvSpPr>
              <p:nvPr/>
            </p:nvSpPr>
            <p:spPr bwMode="auto">
              <a:xfrm flipH="1">
                <a:off x="4739" y="3275"/>
                <a:ext cx="216" cy="19"/>
              </a:xfrm>
              <a:custGeom>
                <a:avLst/>
                <a:gdLst>
                  <a:gd name="T0" fmla="*/ 0 w 927"/>
                  <a:gd name="T1" fmla="*/ 31 h 57"/>
                  <a:gd name="T2" fmla="*/ 20 w 927"/>
                  <a:gd name="T3" fmla="*/ 31 h 57"/>
                  <a:gd name="T4" fmla="*/ 46 w 927"/>
                  <a:gd name="T5" fmla="*/ 31 h 57"/>
                  <a:gd name="T6" fmla="*/ 67 w 927"/>
                  <a:gd name="T7" fmla="*/ 31 h 57"/>
                  <a:gd name="T8" fmla="*/ 93 w 927"/>
                  <a:gd name="T9" fmla="*/ 31 h 57"/>
                  <a:gd name="T10" fmla="*/ 114 w 927"/>
                  <a:gd name="T11" fmla="*/ 31 h 57"/>
                  <a:gd name="T12" fmla="*/ 140 w 927"/>
                  <a:gd name="T13" fmla="*/ 31 h 57"/>
                  <a:gd name="T14" fmla="*/ 160 w 927"/>
                  <a:gd name="T15" fmla="*/ 31 h 57"/>
                  <a:gd name="T16" fmla="*/ 186 w 927"/>
                  <a:gd name="T17" fmla="*/ 31 h 57"/>
                  <a:gd name="T18" fmla="*/ 207 w 927"/>
                  <a:gd name="T19" fmla="*/ 31 h 57"/>
                  <a:gd name="T20" fmla="*/ 233 w 927"/>
                  <a:gd name="T21" fmla="*/ 31 h 57"/>
                  <a:gd name="T22" fmla="*/ 254 w 927"/>
                  <a:gd name="T23" fmla="*/ 37 h 57"/>
                  <a:gd name="T24" fmla="*/ 280 w 927"/>
                  <a:gd name="T25" fmla="*/ 37 h 57"/>
                  <a:gd name="T26" fmla="*/ 300 w 927"/>
                  <a:gd name="T27" fmla="*/ 37 h 57"/>
                  <a:gd name="T28" fmla="*/ 321 w 927"/>
                  <a:gd name="T29" fmla="*/ 31 h 57"/>
                  <a:gd name="T30" fmla="*/ 347 w 927"/>
                  <a:gd name="T31" fmla="*/ 31 h 57"/>
                  <a:gd name="T32" fmla="*/ 368 w 927"/>
                  <a:gd name="T33" fmla="*/ 31 h 57"/>
                  <a:gd name="T34" fmla="*/ 394 w 927"/>
                  <a:gd name="T35" fmla="*/ 31 h 57"/>
                  <a:gd name="T36" fmla="*/ 414 w 927"/>
                  <a:gd name="T37" fmla="*/ 31 h 57"/>
                  <a:gd name="T38" fmla="*/ 440 w 927"/>
                  <a:gd name="T39" fmla="*/ 31 h 57"/>
                  <a:gd name="T40" fmla="*/ 461 w 927"/>
                  <a:gd name="T41" fmla="*/ 31 h 57"/>
                  <a:gd name="T42" fmla="*/ 487 w 927"/>
                  <a:gd name="T43" fmla="*/ 31 h 57"/>
                  <a:gd name="T44" fmla="*/ 508 w 927"/>
                  <a:gd name="T45" fmla="*/ 31 h 57"/>
                  <a:gd name="T46" fmla="*/ 533 w 927"/>
                  <a:gd name="T47" fmla="*/ 31 h 57"/>
                  <a:gd name="T48" fmla="*/ 554 w 927"/>
                  <a:gd name="T49" fmla="*/ 31 h 57"/>
                  <a:gd name="T50" fmla="*/ 580 w 927"/>
                  <a:gd name="T51" fmla="*/ 37 h 57"/>
                  <a:gd name="T52" fmla="*/ 601 w 927"/>
                  <a:gd name="T53" fmla="*/ 31 h 57"/>
                  <a:gd name="T54" fmla="*/ 622 w 927"/>
                  <a:gd name="T55" fmla="*/ 31 h 57"/>
                  <a:gd name="T56" fmla="*/ 648 w 927"/>
                  <a:gd name="T57" fmla="*/ 31 h 57"/>
                  <a:gd name="T58" fmla="*/ 668 w 927"/>
                  <a:gd name="T59" fmla="*/ 26 h 57"/>
                  <a:gd name="T60" fmla="*/ 694 w 927"/>
                  <a:gd name="T61" fmla="*/ 21 h 57"/>
                  <a:gd name="T62" fmla="*/ 715 w 927"/>
                  <a:gd name="T63" fmla="*/ 16 h 57"/>
                  <a:gd name="T64" fmla="*/ 741 w 927"/>
                  <a:gd name="T65" fmla="*/ 5 h 57"/>
                  <a:gd name="T66" fmla="*/ 762 w 927"/>
                  <a:gd name="T67" fmla="*/ 0 h 57"/>
                  <a:gd name="T68" fmla="*/ 787 w 927"/>
                  <a:gd name="T69" fmla="*/ 5 h 57"/>
                  <a:gd name="T70" fmla="*/ 808 w 927"/>
                  <a:gd name="T71" fmla="*/ 16 h 57"/>
                  <a:gd name="T72" fmla="*/ 834 w 927"/>
                  <a:gd name="T73" fmla="*/ 37 h 57"/>
                  <a:gd name="T74" fmla="*/ 855 w 927"/>
                  <a:gd name="T75" fmla="*/ 52 h 57"/>
                  <a:gd name="T76" fmla="*/ 881 w 927"/>
                  <a:gd name="T77" fmla="*/ 57 h 57"/>
                  <a:gd name="T78" fmla="*/ 901 w 927"/>
                  <a:gd name="T79" fmla="*/ 52 h 57"/>
                  <a:gd name="T80" fmla="*/ 927 w 927"/>
                  <a:gd name="T81" fmla="*/ 4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57">
                    <a:moveTo>
                      <a:pt x="0" y="31"/>
                    </a:moveTo>
                    <a:lnTo>
                      <a:pt x="20" y="31"/>
                    </a:lnTo>
                    <a:lnTo>
                      <a:pt x="46" y="31"/>
                    </a:lnTo>
                    <a:lnTo>
                      <a:pt x="67" y="31"/>
                    </a:lnTo>
                    <a:lnTo>
                      <a:pt x="93" y="31"/>
                    </a:lnTo>
                    <a:lnTo>
                      <a:pt x="114" y="31"/>
                    </a:lnTo>
                    <a:lnTo>
                      <a:pt x="140" y="31"/>
                    </a:lnTo>
                    <a:lnTo>
                      <a:pt x="160" y="31"/>
                    </a:lnTo>
                    <a:lnTo>
                      <a:pt x="186" y="31"/>
                    </a:lnTo>
                    <a:lnTo>
                      <a:pt x="207" y="31"/>
                    </a:lnTo>
                    <a:lnTo>
                      <a:pt x="233" y="31"/>
                    </a:lnTo>
                    <a:lnTo>
                      <a:pt x="254" y="37"/>
                    </a:lnTo>
                    <a:lnTo>
                      <a:pt x="280" y="37"/>
                    </a:lnTo>
                    <a:lnTo>
                      <a:pt x="300" y="37"/>
                    </a:lnTo>
                    <a:lnTo>
                      <a:pt x="321" y="31"/>
                    </a:lnTo>
                    <a:lnTo>
                      <a:pt x="347" y="31"/>
                    </a:lnTo>
                    <a:lnTo>
                      <a:pt x="368" y="31"/>
                    </a:lnTo>
                    <a:lnTo>
                      <a:pt x="394" y="31"/>
                    </a:lnTo>
                    <a:lnTo>
                      <a:pt x="414" y="31"/>
                    </a:lnTo>
                    <a:lnTo>
                      <a:pt x="440" y="31"/>
                    </a:lnTo>
                    <a:lnTo>
                      <a:pt x="461" y="31"/>
                    </a:lnTo>
                    <a:lnTo>
                      <a:pt x="487" y="31"/>
                    </a:lnTo>
                    <a:lnTo>
                      <a:pt x="508" y="31"/>
                    </a:lnTo>
                    <a:lnTo>
                      <a:pt x="533" y="31"/>
                    </a:lnTo>
                    <a:lnTo>
                      <a:pt x="554" y="31"/>
                    </a:lnTo>
                    <a:lnTo>
                      <a:pt x="580" y="37"/>
                    </a:lnTo>
                    <a:lnTo>
                      <a:pt x="601" y="31"/>
                    </a:lnTo>
                    <a:lnTo>
                      <a:pt x="622" y="31"/>
                    </a:lnTo>
                    <a:lnTo>
                      <a:pt x="648" y="31"/>
                    </a:lnTo>
                    <a:lnTo>
                      <a:pt x="668" y="26"/>
                    </a:lnTo>
                    <a:lnTo>
                      <a:pt x="694" y="21"/>
                    </a:lnTo>
                    <a:lnTo>
                      <a:pt x="715" y="16"/>
                    </a:lnTo>
                    <a:lnTo>
                      <a:pt x="741" y="5"/>
                    </a:lnTo>
                    <a:lnTo>
                      <a:pt x="762" y="0"/>
                    </a:lnTo>
                    <a:lnTo>
                      <a:pt x="787" y="5"/>
                    </a:lnTo>
                    <a:lnTo>
                      <a:pt x="808" y="16"/>
                    </a:lnTo>
                    <a:lnTo>
                      <a:pt x="834" y="37"/>
                    </a:lnTo>
                    <a:lnTo>
                      <a:pt x="855" y="52"/>
                    </a:lnTo>
                    <a:lnTo>
                      <a:pt x="881" y="57"/>
                    </a:lnTo>
                    <a:lnTo>
                      <a:pt x="901" y="52"/>
                    </a:lnTo>
                    <a:lnTo>
                      <a:pt x="927"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7" name="Freeform 459"/>
              <p:cNvSpPr>
                <a:spLocks/>
              </p:cNvSpPr>
              <p:nvPr/>
            </p:nvSpPr>
            <p:spPr bwMode="auto">
              <a:xfrm flipH="1">
                <a:off x="4739" y="3177"/>
                <a:ext cx="216" cy="34"/>
              </a:xfrm>
              <a:custGeom>
                <a:avLst/>
                <a:gdLst>
                  <a:gd name="T0" fmla="*/ 0 w 927"/>
                  <a:gd name="T1" fmla="*/ 57 h 103"/>
                  <a:gd name="T2" fmla="*/ 20 w 927"/>
                  <a:gd name="T3" fmla="*/ 57 h 103"/>
                  <a:gd name="T4" fmla="*/ 46 w 927"/>
                  <a:gd name="T5" fmla="*/ 57 h 103"/>
                  <a:gd name="T6" fmla="*/ 67 w 927"/>
                  <a:gd name="T7" fmla="*/ 57 h 103"/>
                  <a:gd name="T8" fmla="*/ 93 w 927"/>
                  <a:gd name="T9" fmla="*/ 57 h 103"/>
                  <a:gd name="T10" fmla="*/ 114 w 927"/>
                  <a:gd name="T11" fmla="*/ 57 h 103"/>
                  <a:gd name="T12" fmla="*/ 140 w 927"/>
                  <a:gd name="T13" fmla="*/ 57 h 103"/>
                  <a:gd name="T14" fmla="*/ 160 w 927"/>
                  <a:gd name="T15" fmla="*/ 57 h 103"/>
                  <a:gd name="T16" fmla="*/ 186 w 927"/>
                  <a:gd name="T17" fmla="*/ 57 h 103"/>
                  <a:gd name="T18" fmla="*/ 207 w 927"/>
                  <a:gd name="T19" fmla="*/ 57 h 103"/>
                  <a:gd name="T20" fmla="*/ 233 w 927"/>
                  <a:gd name="T21" fmla="*/ 57 h 103"/>
                  <a:gd name="T22" fmla="*/ 254 w 927"/>
                  <a:gd name="T23" fmla="*/ 57 h 103"/>
                  <a:gd name="T24" fmla="*/ 280 w 927"/>
                  <a:gd name="T25" fmla="*/ 57 h 103"/>
                  <a:gd name="T26" fmla="*/ 300 w 927"/>
                  <a:gd name="T27" fmla="*/ 57 h 103"/>
                  <a:gd name="T28" fmla="*/ 321 w 927"/>
                  <a:gd name="T29" fmla="*/ 57 h 103"/>
                  <a:gd name="T30" fmla="*/ 347 w 927"/>
                  <a:gd name="T31" fmla="*/ 57 h 103"/>
                  <a:gd name="T32" fmla="*/ 368 w 927"/>
                  <a:gd name="T33" fmla="*/ 57 h 103"/>
                  <a:gd name="T34" fmla="*/ 394 w 927"/>
                  <a:gd name="T35" fmla="*/ 57 h 103"/>
                  <a:gd name="T36" fmla="*/ 414 w 927"/>
                  <a:gd name="T37" fmla="*/ 57 h 103"/>
                  <a:gd name="T38" fmla="*/ 440 w 927"/>
                  <a:gd name="T39" fmla="*/ 57 h 103"/>
                  <a:gd name="T40" fmla="*/ 461 w 927"/>
                  <a:gd name="T41" fmla="*/ 57 h 103"/>
                  <a:gd name="T42" fmla="*/ 487 w 927"/>
                  <a:gd name="T43" fmla="*/ 57 h 103"/>
                  <a:gd name="T44" fmla="*/ 508 w 927"/>
                  <a:gd name="T45" fmla="*/ 57 h 103"/>
                  <a:gd name="T46" fmla="*/ 533 w 927"/>
                  <a:gd name="T47" fmla="*/ 57 h 103"/>
                  <a:gd name="T48" fmla="*/ 554 w 927"/>
                  <a:gd name="T49" fmla="*/ 57 h 103"/>
                  <a:gd name="T50" fmla="*/ 580 w 927"/>
                  <a:gd name="T51" fmla="*/ 57 h 103"/>
                  <a:gd name="T52" fmla="*/ 601 w 927"/>
                  <a:gd name="T53" fmla="*/ 52 h 103"/>
                  <a:gd name="T54" fmla="*/ 622 w 927"/>
                  <a:gd name="T55" fmla="*/ 41 h 103"/>
                  <a:gd name="T56" fmla="*/ 648 w 927"/>
                  <a:gd name="T57" fmla="*/ 31 h 103"/>
                  <a:gd name="T58" fmla="*/ 668 w 927"/>
                  <a:gd name="T59" fmla="*/ 20 h 103"/>
                  <a:gd name="T60" fmla="*/ 694 w 927"/>
                  <a:gd name="T61" fmla="*/ 5 h 103"/>
                  <a:gd name="T62" fmla="*/ 715 w 927"/>
                  <a:gd name="T63" fmla="*/ 0 h 103"/>
                  <a:gd name="T64" fmla="*/ 741 w 927"/>
                  <a:gd name="T65" fmla="*/ 10 h 103"/>
                  <a:gd name="T66" fmla="*/ 762 w 927"/>
                  <a:gd name="T67" fmla="*/ 31 h 103"/>
                  <a:gd name="T68" fmla="*/ 787 w 927"/>
                  <a:gd name="T69" fmla="*/ 62 h 103"/>
                  <a:gd name="T70" fmla="*/ 808 w 927"/>
                  <a:gd name="T71" fmla="*/ 88 h 103"/>
                  <a:gd name="T72" fmla="*/ 834 w 927"/>
                  <a:gd name="T73" fmla="*/ 103 h 103"/>
                  <a:gd name="T74" fmla="*/ 855 w 927"/>
                  <a:gd name="T75" fmla="*/ 103 h 103"/>
                  <a:gd name="T76" fmla="*/ 881 w 927"/>
                  <a:gd name="T77" fmla="*/ 93 h 103"/>
                  <a:gd name="T78" fmla="*/ 901 w 927"/>
                  <a:gd name="T79" fmla="*/ 83 h 103"/>
                  <a:gd name="T80" fmla="*/ 927 w 927"/>
                  <a:gd name="T81"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3">
                    <a:moveTo>
                      <a:pt x="0" y="57"/>
                    </a:moveTo>
                    <a:lnTo>
                      <a:pt x="20" y="57"/>
                    </a:lnTo>
                    <a:lnTo>
                      <a:pt x="46" y="57"/>
                    </a:lnTo>
                    <a:lnTo>
                      <a:pt x="67" y="57"/>
                    </a:lnTo>
                    <a:lnTo>
                      <a:pt x="93" y="57"/>
                    </a:lnTo>
                    <a:lnTo>
                      <a:pt x="114" y="57"/>
                    </a:lnTo>
                    <a:lnTo>
                      <a:pt x="140" y="57"/>
                    </a:lnTo>
                    <a:lnTo>
                      <a:pt x="160" y="57"/>
                    </a:lnTo>
                    <a:lnTo>
                      <a:pt x="186" y="57"/>
                    </a:lnTo>
                    <a:lnTo>
                      <a:pt x="207" y="57"/>
                    </a:lnTo>
                    <a:lnTo>
                      <a:pt x="233" y="57"/>
                    </a:lnTo>
                    <a:lnTo>
                      <a:pt x="254" y="57"/>
                    </a:lnTo>
                    <a:lnTo>
                      <a:pt x="280" y="57"/>
                    </a:lnTo>
                    <a:lnTo>
                      <a:pt x="300" y="57"/>
                    </a:lnTo>
                    <a:lnTo>
                      <a:pt x="321" y="57"/>
                    </a:lnTo>
                    <a:lnTo>
                      <a:pt x="347" y="57"/>
                    </a:lnTo>
                    <a:lnTo>
                      <a:pt x="368" y="57"/>
                    </a:lnTo>
                    <a:lnTo>
                      <a:pt x="394" y="57"/>
                    </a:lnTo>
                    <a:lnTo>
                      <a:pt x="414" y="57"/>
                    </a:lnTo>
                    <a:lnTo>
                      <a:pt x="440" y="57"/>
                    </a:lnTo>
                    <a:lnTo>
                      <a:pt x="461" y="57"/>
                    </a:lnTo>
                    <a:lnTo>
                      <a:pt x="487" y="57"/>
                    </a:lnTo>
                    <a:lnTo>
                      <a:pt x="508" y="57"/>
                    </a:lnTo>
                    <a:lnTo>
                      <a:pt x="533" y="57"/>
                    </a:lnTo>
                    <a:lnTo>
                      <a:pt x="554" y="57"/>
                    </a:lnTo>
                    <a:lnTo>
                      <a:pt x="580" y="57"/>
                    </a:lnTo>
                    <a:lnTo>
                      <a:pt x="601" y="52"/>
                    </a:lnTo>
                    <a:lnTo>
                      <a:pt x="622" y="41"/>
                    </a:lnTo>
                    <a:lnTo>
                      <a:pt x="648" y="31"/>
                    </a:lnTo>
                    <a:lnTo>
                      <a:pt x="668" y="20"/>
                    </a:lnTo>
                    <a:lnTo>
                      <a:pt x="694" y="5"/>
                    </a:lnTo>
                    <a:lnTo>
                      <a:pt x="715" y="0"/>
                    </a:lnTo>
                    <a:lnTo>
                      <a:pt x="741" y="10"/>
                    </a:lnTo>
                    <a:lnTo>
                      <a:pt x="762" y="31"/>
                    </a:lnTo>
                    <a:lnTo>
                      <a:pt x="787" y="62"/>
                    </a:lnTo>
                    <a:lnTo>
                      <a:pt x="808" y="88"/>
                    </a:lnTo>
                    <a:lnTo>
                      <a:pt x="834" y="103"/>
                    </a:lnTo>
                    <a:lnTo>
                      <a:pt x="855" y="103"/>
                    </a:lnTo>
                    <a:lnTo>
                      <a:pt x="881" y="93"/>
                    </a:lnTo>
                    <a:lnTo>
                      <a:pt x="901" y="83"/>
                    </a:lnTo>
                    <a:lnTo>
                      <a:pt x="927" y="7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8" name="Freeform 460"/>
              <p:cNvSpPr>
                <a:spLocks/>
              </p:cNvSpPr>
              <p:nvPr/>
            </p:nvSpPr>
            <p:spPr bwMode="auto">
              <a:xfrm flipH="1">
                <a:off x="4739" y="3177"/>
                <a:ext cx="216" cy="34"/>
              </a:xfrm>
              <a:custGeom>
                <a:avLst/>
                <a:gdLst>
                  <a:gd name="T0" fmla="*/ 0 w 927"/>
                  <a:gd name="T1" fmla="*/ 57 h 103"/>
                  <a:gd name="T2" fmla="*/ 20 w 927"/>
                  <a:gd name="T3" fmla="*/ 57 h 103"/>
                  <a:gd name="T4" fmla="*/ 46 w 927"/>
                  <a:gd name="T5" fmla="*/ 57 h 103"/>
                  <a:gd name="T6" fmla="*/ 67 w 927"/>
                  <a:gd name="T7" fmla="*/ 57 h 103"/>
                  <a:gd name="T8" fmla="*/ 93 w 927"/>
                  <a:gd name="T9" fmla="*/ 57 h 103"/>
                  <a:gd name="T10" fmla="*/ 114 w 927"/>
                  <a:gd name="T11" fmla="*/ 57 h 103"/>
                  <a:gd name="T12" fmla="*/ 140 w 927"/>
                  <a:gd name="T13" fmla="*/ 57 h 103"/>
                  <a:gd name="T14" fmla="*/ 160 w 927"/>
                  <a:gd name="T15" fmla="*/ 57 h 103"/>
                  <a:gd name="T16" fmla="*/ 186 w 927"/>
                  <a:gd name="T17" fmla="*/ 57 h 103"/>
                  <a:gd name="T18" fmla="*/ 207 w 927"/>
                  <a:gd name="T19" fmla="*/ 57 h 103"/>
                  <a:gd name="T20" fmla="*/ 233 w 927"/>
                  <a:gd name="T21" fmla="*/ 57 h 103"/>
                  <a:gd name="T22" fmla="*/ 254 w 927"/>
                  <a:gd name="T23" fmla="*/ 57 h 103"/>
                  <a:gd name="T24" fmla="*/ 280 w 927"/>
                  <a:gd name="T25" fmla="*/ 57 h 103"/>
                  <a:gd name="T26" fmla="*/ 300 w 927"/>
                  <a:gd name="T27" fmla="*/ 57 h 103"/>
                  <a:gd name="T28" fmla="*/ 321 w 927"/>
                  <a:gd name="T29" fmla="*/ 57 h 103"/>
                  <a:gd name="T30" fmla="*/ 347 w 927"/>
                  <a:gd name="T31" fmla="*/ 57 h 103"/>
                  <a:gd name="T32" fmla="*/ 368 w 927"/>
                  <a:gd name="T33" fmla="*/ 57 h 103"/>
                  <a:gd name="T34" fmla="*/ 394 w 927"/>
                  <a:gd name="T35" fmla="*/ 57 h 103"/>
                  <a:gd name="T36" fmla="*/ 414 w 927"/>
                  <a:gd name="T37" fmla="*/ 57 h 103"/>
                  <a:gd name="T38" fmla="*/ 440 w 927"/>
                  <a:gd name="T39" fmla="*/ 57 h 103"/>
                  <a:gd name="T40" fmla="*/ 461 w 927"/>
                  <a:gd name="T41" fmla="*/ 57 h 103"/>
                  <a:gd name="T42" fmla="*/ 487 w 927"/>
                  <a:gd name="T43" fmla="*/ 57 h 103"/>
                  <a:gd name="T44" fmla="*/ 508 w 927"/>
                  <a:gd name="T45" fmla="*/ 57 h 103"/>
                  <a:gd name="T46" fmla="*/ 533 w 927"/>
                  <a:gd name="T47" fmla="*/ 57 h 103"/>
                  <a:gd name="T48" fmla="*/ 554 w 927"/>
                  <a:gd name="T49" fmla="*/ 57 h 103"/>
                  <a:gd name="T50" fmla="*/ 580 w 927"/>
                  <a:gd name="T51" fmla="*/ 57 h 103"/>
                  <a:gd name="T52" fmla="*/ 601 w 927"/>
                  <a:gd name="T53" fmla="*/ 52 h 103"/>
                  <a:gd name="T54" fmla="*/ 622 w 927"/>
                  <a:gd name="T55" fmla="*/ 41 h 103"/>
                  <a:gd name="T56" fmla="*/ 648 w 927"/>
                  <a:gd name="T57" fmla="*/ 31 h 103"/>
                  <a:gd name="T58" fmla="*/ 668 w 927"/>
                  <a:gd name="T59" fmla="*/ 20 h 103"/>
                  <a:gd name="T60" fmla="*/ 694 w 927"/>
                  <a:gd name="T61" fmla="*/ 5 h 103"/>
                  <a:gd name="T62" fmla="*/ 715 w 927"/>
                  <a:gd name="T63" fmla="*/ 0 h 103"/>
                  <a:gd name="T64" fmla="*/ 741 w 927"/>
                  <a:gd name="T65" fmla="*/ 10 h 103"/>
                  <a:gd name="T66" fmla="*/ 762 w 927"/>
                  <a:gd name="T67" fmla="*/ 31 h 103"/>
                  <a:gd name="T68" fmla="*/ 787 w 927"/>
                  <a:gd name="T69" fmla="*/ 62 h 103"/>
                  <a:gd name="T70" fmla="*/ 808 w 927"/>
                  <a:gd name="T71" fmla="*/ 88 h 103"/>
                  <a:gd name="T72" fmla="*/ 834 w 927"/>
                  <a:gd name="T73" fmla="*/ 103 h 103"/>
                  <a:gd name="T74" fmla="*/ 855 w 927"/>
                  <a:gd name="T75" fmla="*/ 103 h 103"/>
                  <a:gd name="T76" fmla="*/ 881 w 927"/>
                  <a:gd name="T77" fmla="*/ 93 h 103"/>
                  <a:gd name="T78" fmla="*/ 901 w 927"/>
                  <a:gd name="T79" fmla="*/ 83 h 103"/>
                  <a:gd name="T80" fmla="*/ 927 w 927"/>
                  <a:gd name="T81"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3">
                    <a:moveTo>
                      <a:pt x="0" y="57"/>
                    </a:moveTo>
                    <a:lnTo>
                      <a:pt x="20" y="57"/>
                    </a:lnTo>
                    <a:lnTo>
                      <a:pt x="46" y="57"/>
                    </a:lnTo>
                    <a:lnTo>
                      <a:pt x="67" y="57"/>
                    </a:lnTo>
                    <a:lnTo>
                      <a:pt x="93" y="57"/>
                    </a:lnTo>
                    <a:lnTo>
                      <a:pt x="114" y="57"/>
                    </a:lnTo>
                    <a:lnTo>
                      <a:pt x="140" y="57"/>
                    </a:lnTo>
                    <a:lnTo>
                      <a:pt x="160" y="57"/>
                    </a:lnTo>
                    <a:lnTo>
                      <a:pt x="186" y="57"/>
                    </a:lnTo>
                    <a:lnTo>
                      <a:pt x="207" y="57"/>
                    </a:lnTo>
                    <a:lnTo>
                      <a:pt x="233" y="57"/>
                    </a:lnTo>
                    <a:lnTo>
                      <a:pt x="254" y="57"/>
                    </a:lnTo>
                    <a:lnTo>
                      <a:pt x="280" y="57"/>
                    </a:lnTo>
                    <a:lnTo>
                      <a:pt x="300" y="57"/>
                    </a:lnTo>
                    <a:lnTo>
                      <a:pt x="321" y="57"/>
                    </a:lnTo>
                    <a:lnTo>
                      <a:pt x="347" y="57"/>
                    </a:lnTo>
                    <a:lnTo>
                      <a:pt x="368" y="57"/>
                    </a:lnTo>
                    <a:lnTo>
                      <a:pt x="394" y="57"/>
                    </a:lnTo>
                    <a:lnTo>
                      <a:pt x="414" y="57"/>
                    </a:lnTo>
                    <a:lnTo>
                      <a:pt x="440" y="57"/>
                    </a:lnTo>
                    <a:lnTo>
                      <a:pt x="461" y="57"/>
                    </a:lnTo>
                    <a:lnTo>
                      <a:pt x="487" y="57"/>
                    </a:lnTo>
                    <a:lnTo>
                      <a:pt x="508" y="57"/>
                    </a:lnTo>
                    <a:lnTo>
                      <a:pt x="533" y="57"/>
                    </a:lnTo>
                    <a:lnTo>
                      <a:pt x="554" y="57"/>
                    </a:lnTo>
                    <a:lnTo>
                      <a:pt x="580" y="57"/>
                    </a:lnTo>
                    <a:lnTo>
                      <a:pt x="601" y="52"/>
                    </a:lnTo>
                    <a:lnTo>
                      <a:pt x="622" y="41"/>
                    </a:lnTo>
                    <a:lnTo>
                      <a:pt x="648" y="31"/>
                    </a:lnTo>
                    <a:lnTo>
                      <a:pt x="668" y="20"/>
                    </a:lnTo>
                    <a:lnTo>
                      <a:pt x="694" y="5"/>
                    </a:lnTo>
                    <a:lnTo>
                      <a:pt x="715" y="0"/>
                    </a:lnTo>
                    <a:lnTo>
                      <a:pt x="741" y="10"/>
                    </a:lnTo>
                    <a:lnTo>
                      <a:pt x="762" y="31"/>
                    </a:lnTo>
                    <a:lnTo>
                      <a:pt x="787" y="62"/>
                    </a:lnTo>
                    <a:lnTo>
                      <a:pt x="808" y="88"/>
                    </a:lnTo>
                    <a:lnTo>
                      <a:pt x="834" y="103"/>
                    </a:lnTo>
                    <a:lnTo>
                      <a:pt x="855" y="103"/>
                    </a:lnTo>
                    <a:lnTo>
                      <a:pt x="881" y="93"/>
                    </a:lnTo>
                    <a:lnTo>
                      <a:pt x="901" y="83"/>
                    </a:lnTo>
                    <a:lnTo>
                      <a:pt x="927" y="7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69" name="Freeform 461"/>
              <p:cNvSpPr>
                <a:spLocks/>
              </p:cNvSpPr>
              <p:nvPr/>
            </p:nvSpPr>
            <p:spPr bwMode="auto">
              <a:xfrm flipH="1">
                <a:off x="4739" y="3088"/>
                <a:ext cx="216" cy="32"/>
              </a:xfrm>
              <a:custGeom>
                <a:avLst/>
                <a:gdLst>
                  <a:gd name="T0" fmla="*/ 0 w 927"/>
                  <a:gd name="T1" fmla="*/ 52 h 98"/>
                  <a:gd name="T2" fmla="*/ 20 w 927"/>
                  <a:gd name="T3" fmla="*/ 52 h 98"/>
                  <a:gd name="T4" fmla="*/ 46 w 927"/>
                  <a:gd name="T5" fmla="*/ 52 h 98"/>
                  <a:gd name="T6" fmla="*/ 67 w 927"/>
                  <a:gd name="T7" fmla="*/ 52 h 98"/>
                  <a:gd name="T8" fmla="*/ 93 w 927"/>
                  <a:gd name="T9" fmla="*/ 52 h 98"/>
                  <a:gd name="T10" fmla="*/ 114 w 927"/>
                  <a:gd name="T11" fmla="*/ 52 h 98"/>
                  <a:gd name="T12" fmla="*/ 140 w 927"/>
                  <a:gd name="T13" fmla="*/ 52 h 98"/>
                  <a:gd name="T14" fmla="*/ 160 w 927"/>
                  <a:gd name="T15" fmla="*/ 57 h 98"/>
                  <a:gd name="T16" fmla="*/ 186 w 927"/>
                  <a:gd name="T17" fmla="*/ 57 h 98"/>
                  <a:gd name="T18" fmla="*/ 207 w 927"/>
                  <a:gd name="T19" fmla="*/ 57 h 98"/>
                  <a:gd name="T20" fmla="*/ 233 w 927"/>
                  <a:gd name="T21" fmla="*/ 57 h 98"/>
                  <a:gd name="T22" fmla="*/ 254 w 927"/>
                  <a:gd name="T23" fmla="*/ 57 h 98"/>
                  <a:gd name="T24" fmla="*/ 280 w 927"/>
                  <a:gd name="T25" fmla="*/ 57 h 98"/>
                  <a:gd name="T26" fmla="*/ 300 w 927"/>
                  <a:gd name="T27" fmla="*/ 57 h 98"/>
                  <a:gd name="T28" fmla="*/ 321 w 927"/>
                  <a:gd name="T29" fmla="*/ 52 h 98"/>
                  <a:gd name="T30" fmla="*/ 347 w 927"/>
                  <a:gd name="T31" fmla="*/ 52 h 98"/>
                  <a:gd name="T32" fmla="*/ 368 w 927"/>
                  <a:gd name="T33" fmla="*/ 52 h 98"/>
                  <a:gd name="T34" fmla="*/ 394 w 927"/>
                  <a:gd name="T35" fmla="*/ 52 h 98"/>
                  <a:gd name="T36" fmla="*/ 414 w 927"/>
                  <a:gd name="T37" fmla="*/ 52 h 98"/>
                  <a:gd name="T38" fmla="*/ 440 w 927"/>
                  <a:gd name="T39" fmla="*/ 57 h 98"/>
                  <a:gd name="T40" fmla="*/ 461 w 927"/>
                  <a:gd name="T41" fmla="*/ 57 h 98"/>
                  <a:gd name="T42" fmla="*/ 487 w 927"/>
                  <a:gd name="T43" fmla="*/ 52 h 98"/>
                  <a:gd name="T44" fmla="*/ 508 w 927"/>
                  <a:gd name="T45" fmla="*/ 52 h 98"/>
                  <a:gd name="T46" fmla="*/ 533 w 927"/>
                  <a:gd name="T47" fmla="*/ 47 h 98"/>
                  <a:gd name="T48" fmla="*/ 554 w 927"/>
                  <a:gd name="T49" fmla="*/ 41 h 98"/>
                  <a:gd name="T50" fmla="*/ 580 w 927"/>
                  <a:gd name="T51" fmla="*/ 36 h 98"/>
                  <a:gd name="T52" fmla="*/ 601 w 927"/>
                  <a:gd name="T53" fmla="*/ 26 h 98"/>
                  <a:gd name="T54" fmla="*/ 622 w 927"/>
                  <a:gd name="T55" fmla="*/ 16 h 98"/>
                  <a:gd name="T56" fmla="*/ 648 w 927"/>
                  <a:gd name="T57" fmla="*/ 5 h 98"/>
                  <a:gd name="T58" fmla="*/ 668 w 927"/>
                  <a:gd name="T59" fmla="*/ 0 h 98"/>
                  <a:gd name="T60" fmla="*/ 694 w 927"/>
                  <a:gd name="T61" fmla="*/ 10 h 98"/>
                  <a:gd name="T62" fmla="*/ 715 w 927"/>
                  <a:gd name="T63" fmla="*/ 31 h 98"/>
                  <a:gd name="T64" fmla="*/ 741 w 927"/>
                  <a:gd name="T65" fmla="*/ 52 h 98"/>
                  <a:gd name="T66" fmla="*/ 762 w 927"/>
                  <a:gd name="T67" fmla="*/ 78 h 98"/>
                  <a:gd name="T68" fmla="*/ 787 w 927"/>
                  <a:gd name="T69" fmla="*/ 93 h 98"/>
                  <a:gd name="T70" fmla="*/ 808 w 927"/>
                  <a:gd name="T71" fmla="*/ 98 h 98"/>
                  <a:gd name="T72" fmla="*/ 834 w 927"/>
                  <a:gd name="T73" fmla="*/ 88 h 98"/>
                  <a:gd name="T74" fmla="*/ 855 w 927"/>
                  <a:gd name="T75" fmla="*/ 83 h 98"/>
                  <a:gd name="T76" fmla="*/ 881 w 927"/>
                  <a:gd name="T77" fmla="*/ 67 h 98"/>
                  <a:gd name="T78" fmla="*/ 901 w 927"/>
                  <a:gd name="T79" fmla="*/ 62 h 98"/>
                  <a:gd name="T80" fmla="*/ 927 w 927"/>
                  <a:gd name="T81" fmla="*/ 5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8">
                    <a:moveTo>
                      <a:pt x="0" y="52"/>
                    </a:moveTo>
                    <a:lnTo>
                      <a:pt x="20" y="52"/>
                    </a:lnTo>
                    <a:lnTo>
                      <a:pt x="46" y="52"/>
                    </a:lnTo>
                    <a:lnTo>
                      <a:pt x="67" y="52"/>
                    </a:lnTo>
                    <a:lnTo>
                      <a:pt x="93" y="52"/>
                    </a:lnTo>
                    <a:lnTo>
                      <a:pt x="114" y="52"/>
                    </a:lnTo>
                    <a:lnTo>
                      <a:pt x="140" y="52"/>
                    </a:lnTo>
                    <a:lnTo>
                      <a:pt x="160" y="57"/>
                    </a:lnTo>
                    <a:lnTo>
                      <a:pt x="186" y="57"/>
                    </a:lnTo>
                    <a:lnTo>
                      <a:pt x="207" y="57"/>
                    </a:lnTo>
                    <a:lnTo>
                      <a:pt x="233" y="57"/>
                    </a:lnTo>
                    <a:lnTo>
                      <a:pt x="254" y="57"/>
                    </a:lnTo>
                    <a:lnTo>
                      <a:pt x="280" y="57"/>
                    </a:lnTo>
                    <a:lnTo>
                      <a:pt x="300" y="57"/>
                    </a:lnTo>
                    <a:lnTo>
                      <a:pt x="321" y="52"/>
                    </a:lnTo>
                    <a:lnTo>
                      <a:pt x="347" y="52"/>
                    </a:lnTo>
                    <a:lnTo>
                      <a:pt x="368" y="52"/>
                    </a:lnTo>
                    <a:lnTo>
                      <a:pt x="394" y="52"/>
                    </a:lnTo>
                    <a:lnTo>
                      <a:pt x="414" y="52"/>
                    </a:lnTo>
                    <a:lnTo>
                      <a:pt x="440" y="57"/>
                    </a:lnTo>
                    <a:lnTo>
                      <a:pt x="461" y="57"/>
                    </a:lnTo>
                    <a:lnTo>
                      <a:pt x="487" y="52"/>
                    </a:lnTo>
                    <a:lnTo>
                      <a:pt x="508" y="52"/>
                    </a:lnTo>
                    <a:lnTo>
                      <a:pt x="533" y="47"/>
                    </a:lnTo>
                    <a:lnTo>
                      <a:pt x="554" y="41"/>
                    </a:lnTo>
                    <a:lnTo>
                      <a:pt x="580" y="36"/>
                    </a:lnTo>
                    <a:lnTo>
                      <a:pt x="601" y="26"/>
                    </a:lnTo>
                    <a:lnTo>
                      <a:pt x="622" y="16"/>
                    </a:lnTo>
                    <a:lnTo>
                      <a:pt x="648" y="5"/>
                    </a:lnTo>
                    <a:lnTo>
                      <a:pt x="668" y="0"/>
                    </a:lnTo>
                    <a:lnTo>
                      <a:pt x="694" y="10"/>
                    </a:lnTo>
                    <a:lnTo>
                      <a:pt x="715" y="31"/>
                    </a:lnTo>
                    <a:lnTo>
                      <a:pt x="741" y="52"/>
                    </a:lnTo>
                    <a:lnTo>
                      <a:pt x="762" y="78"/>
                    </a:lnTo>
                    <a:lnTo>
                      <a:pt x="787" y="93"/>
                    </a:lnTo>
                    <a:lnTo>
                      <a:pt x="808" y="98"/>
                    </a:lnTo>
                    <a:lnTo>
                      <a:pt x="834" y="88"/>
                    </a:lnTo>
                    <a:lnTo>
                      <a:pt x="855" y="83"/>
                    </a:lnTo>
                    <a:lnTo>
                      <a:pt x="881" y="67"/>
                    </a:lnTo>
                    <a:lnTo>
                      <a:pt x="901" y="62"/>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0" name="Freeform 462"/>
              <p:cNvSpPr>
                <a:spLocks/>
              </p:cNvSpPr>
              <p:nvPr/>
            </p:nvSpPr>
            <p:spPr bwMode="auto">
              <a:xfrm flipH="1">
                <a:off x="4739" y="3088"/>
                <a:ext cx="216" cy="32"/>
              </a:xfrm>
              <a:custGeom>
                <a:avLst/>
                <a:gdLst>
                  <a:gd name="T0" fmla="*/ 0 w 927"/>
                  <a:gd name="T1" fmla="*/ 52 h 98"/>
                  <a:gd name="T2" fmla="*/ 20 w 927"/>
                  <a:gd name="T3" fmla="*/ 52 h 98"/>
                  <a:gd name="T4" fmla="*/ 46 w 927"/>
                  <a:gd name="T5" fmla="*/ 52 h 98"/>
                  <a:gd name="T6" fmla="*/ 67 w 927"/>
                  <a:gd name="T7" fmla="*/ 52 h 98"/>
                  <a:gd name="T8" fmla="*/ 93 w 927"/>
                  <a:gd name="T9" fmla="*/ 52 h 98"/>
                  <a:gd name="T10" fmla="*/ 114 w 927"/>
                  <a:gd name="T11" fmla="*/ 52 h 98"/>
                  <a:gd name="T12" fmla="*/ 140 w 927"/>
                  <a:gd name="T13" fmla="*/ 52 h 98"/>
                  <a:gd name="T14" fmla="*/ 160 w 927"/>
                  <a:gd name="T15" fmla="*/ 57 h 98"/>
                  <a:gd name="T16" fmla="*/ 186 w 927"/>
                  <a:gd name="T17" fmla="*/ 57 h 98"/>
                  <a:gd name="T18" fmla="*/ 207 w 927"/>
                  <a:gd name="T19" fmla="*/ 57 h 98"/>
                  <a:gd name="T20" fmla="*/ 233 w 927"/>
                  <a:gd name="T21" fmla="*/ 57 h 98"/>
                  <a:gd name="T22" fmla="*/ 254 w 927"/>
                  <a:gd name="T23" fmla="*/ 57 h 98"/>
                  <a:gd name="T24" fmla="*/ 280 w 927"/>
                  <a:gd name="T25" fmla="*/ 57 h 98"/>
                  <a:gd name="T26" fmla="*/ 300 w 927"/>
                  <a:gd name="T27" fmla="*/ 57 h 98"/>
                  <a:gd name="T28" fmla="*/ 321 w 927"/>
                  <a:gd name="T29" fmla="*/ 52 h 98"/>
                  <a:gd name="T30" fmla="*/ 347 w 927"/>
                  <a:gd name="T31" fmla="*/ 52 h 98"/>
                  <a:gd name="T32" fmla="*/ 368 w 927"/>
                  <a:gd name="T33" fmla="*/ 52 h 98"/>
                  <a:gd name="T34" fmla="*/ 394 w 927"/>
                  <a:gd name="T35" fmla="*/ 52 h 98"/>
                  <a:gd name="T36" fmla="*/ 414 w 927"/>
                  <a:gd name="T37" fmla="*/ 52 h 98"/>
                  <a:gd name="T38" fmla="*/ 440 w 927"/>
                  <a:gd name="T39" fmla="*/ 57 h 98"/>
                  <a:gd name="T40" fmla="*/ 461 w 927"/>
                  <a:gd name="T41" fmla="*/ 57 h 98"/>
                  <a:gd name="T42" fmla="*/ 487 w 927"/>
                  <a:gd name="T43" fmla="*/ 52 h 98"/>
                  <a:gd name="T44" fmla="*/ 508 w 927"/>
                  <a:gd name="T45" fmla="*/ 52 h 98"/>
                  <a:gd name="T46" fmla="*/ 533 w 927"/>
                  <a:gd name="T47" fmla="*/ 47 h 98"/>
                  <a:gd name="T48" fmla="*/ 554 w 927"/>
                  <a:gd name="T49" fmla="*/ 41 h 98"/>
                  <a:gd name="T50" fmla="*/ 580 w 927"/>
                  <a:gd name="T51" fmla="*/ 36 h 98"/>
                  <a:gd name="T52" fmla="*/ 601 w 927"/>
                  <a:gd name="T53" fmla="*/ 26 h 98"/>
                  <a:gd name="T54" fmla="*/ 622 w 927"/>
                  <a:gd name="T55" fmla="*/ 16 h 98"/>
                  <a:gd name="T56" fmla="*/ 648 w 927"/>
                  <a:gd name="T57" fmla="*/ 5 h 98"/>
                  <a:gd name="T58" fmla="*/ 668 w 927"/>
                  <a:gd name="T59" fmla="*/ 0 h 98"/>
                  <a:gd name="T60" fmla="*/ 694 w 927"/>
                  <a:gd name="T61" fmla="*/ 10 h 98"/>
                  <a:gd name="T62" fmla="*/ 715 w 927"/>
                  <a:gd name="T63" fmla="*/ 31 h 98"/>
                  <a:gd name="T64" fmla="*/ 741 w 927"/>
                  <a:gd name="T65" fmla="*/ 52 h 98"/>
                  <a:gd name="T66" fmla="*/ 762 w 927"/>
                  <a:gd name="T67" fmla="*/ 78 h 98"/>
                  <a:gd name="T68" fmla="*/ 787 w 927"/>
                  <a:gd name="T69" fmla="*/ 93 h 98"/>
                  <a:gd name="T70" fmla="*/ 808 w 927"/>
                  <a:gd name="T71" fmla="*/ 98 h 98"/>
                  <a:gd name="T72" fmla="*/ 834 w 927"/>
                  <a:gd name="T73" fmla="*/ 88 h 98"/>
                  <a:gd name="T74" fmla="*/ 855 w 927"/>
                  <a:gd name="T75" fmla="*/ 83 h 98"/>
                  <a:gd name="T76" fmla="*/ 881 w 927"/>
                  <a:gd name="T77" fmla="*/ 67 h 98"/>
                  <a:gd name="T78" fmla="*/ 901 w 927"/>
                  <a:gd name="T79" fmla="*/ 62 h 98"/>
                  <a:gd name="T80" fmla="*/ 927 w 927"/>
                  <a:gd name="T81" fmla="*/ 5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8">
                    <a:moveTo>
                      <a:pt x="0" y="52"/>
                    </a:moveTo>
                    <a:lnTo>
                      <a:pt x="20" y="52"/>
                    </a:lnTo>
                    <a:lnTo>
                      <a:pt x="46" y="52"/>
                    </a:lnTo>
                    <a:lnTo>
                      <a:pt x="67" y="52"/>
                    </a:lnTo>
                    <a:lnTo>
                      <a:pt x="93" y="52"/>
                    </a:lnTo>
                    <a:lnTo>
                      <a:pt x="114" y="52"/>
                    </a:lnTo>
                    <a:lnTo>
                      <a:pt x="140" y="52"/>
                    </a:lnTo>
                    <a:lnTo>
                      <a:pt x="160" y="57"/>
                    </a:lnTo>
                    <a:lnTo>
                      <a:pt x="186" y="57"/>
                    </a:lnTo>
                    <a:lnTo>
                      <a:pt x="207" y="57"/>
                    </a:lnTo>
                    <a:lnTo>
                      <a:pt x="233" y="57"/>
                    </a:lnTo>
                    <a:lnTo>
                      <a:pt x="254" y="57"/>
                    </a:lnTo>
                    <a:lnTo>
                      <a:pt x="280" y="57"/>
                    </a:lnTo>
                    <a:lnTo>
                      <a:pt x="300" y="57"/>
                    </a:lnTo>
                    <a:lnTo>
                      <a:pt x="321" y="52"/>
                    </a:lnTo>
                    <a:lnTo>
                      <a:pt x="347" y="52"/>
                    </a:lnTo>
                    <a:lnTo>
                      <a:pt x="368" y="52"/>
                    </a:lnTo>
                    <a:lnTo>
                      <a:pt x="394" y="52"/>
                    </a:lnTo>
                    <a:lnTo>
                      <a:pt x="414" y="52"/>
                    </a:lnTo>
                    <a:lnTo>
                      <a:pt x="440" y="57"/>
                    </a:lnTo>
                    <a:lnTo>
                      <a:pt x="461" y="57"/>
                    </a:lnTo>
                    <a:lnTo>
                      <a:pt x="487" y="52"/>
                    </a:lnTo>
                    <a:lnTo>
                      <a:pt x="508" y="52"/>
                    </a:lnTo>
                    <a:lnTo>
                      <a:pt x="533" y="47"/>
                    </a:lnTo>
                    <a:lnTo>
                      <a:pt x="554" y="41"/>
                    </a:lnTo>
                    <a:lnTo>
                      <a:pt x="580" y="36"/>
                    </a:lnTo>
                    <a:lnTo>
                      <a:pt x="601" y="26"/>
                    </a:lnTo>
                    <a:lnTo>
                      <a:pt x="622" y="16"/>
                    </a:lnTo>
                    <a:lnTo>
                      <a:pt x="648" y="5"/>
                    </a:lnTo>
                    <a:lnTo>
                      <a:pt x="668" y="0"/>
                    </a:lnTo>
                    <a:lnTo>
                      <a:pt x="694" y="10"/>
                    </a:lnTo>
                    <a:lnTo>
                      <a:pt x="715" y="31"/>
                    </a:lnTo>
                    <a:lnTo>
                      <a:pt x="741" y="52"/>
                    </a:lnTo>
                    <a:lnTo>
                      <a:pt x="762" y="78"/>
                    </a:lnTo>
                    <a:lnTo>
                      <a:pt x="787" y="93"/>
                    </a:lnTo>
                    <a:lnTo>
                      <a:pt x="808" y="98"/>
                    </a:lnTo>
                    <a:lnTo>
                      <a:pt x="834" y="88"/>
                    </a:lnTo>
                    <a:lnTo>
                      <a:pt x="855" y="83"/>
                    </a:lnTo>
                    <a:lnTo>
                      <a:pt x="881" y="67"/>
                    </a:lnTo>
                    <a:lnTo>
                      <a:pt x="901" y="62"/>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1" name="Freeform 463"/>
              <p:cNvSpPr>
                <a:spLocks/>
              </p:cNvSpPr>
              <p:nvPr/>
            </p:nvSpPr>
            <p:spPr bwMode="auto">
              <a:xfrm flipH="1">
                <a:off x="4739" y="2993"/>
                <a:ext cx="216" cy="33"/>
              </a:xfrm>
              <a:custGeom>
                <a:avLst/>
                <a:gdLst>
                  <a:gd name="T0" fmla="*/ 0 w 927"/>
                  <a:gd name="T1" fmla="*/ 67 h 103"/>
                  <a:gd name="T2" fmla="*/ 20 w 927"/>
                  <a:gd name="T3" fmla="*/ 67 h 103"/>
                  <a:gd name="T4" fmla="*/ 46 w 927"/>
                  <a:gd name="T5" fmla="*/ 67 h 103"/>
                  <a:gd name="T6" fmla="*/ 67 w 927"/>
                  <a:gd name="T7" fmla="*/ 67 h 103"/>
                  <a:gd name="T8" fmla="*/ 93 w 927"/>
                  <a:gd name="T9" fmla="*/ 67 h 103"/>
                  <a:gd name="T10" fmla="*/ 114 w 927"/>
                  <a:gd name="T11" fmla="*/ 67 h 103"/>
                  <a:gd name="T12" fmla="*/ 140 w 927"/>
                  <a:gd name="T13" fmla="*/ 67 h 103"/>
                  <a:gd name="T14" fmla="*/ 160 w 927"/>
                  <a:gd name="T15" fmla="*/ 67 h 103"/>
                  <a:gd name="T16" fmla="*/ 186 w 927"/>
                  <a:gd name="T17" fmla="*/ 67 h 103"/>
                  <a:gd name="T18" fmla="*/ 207 w 927"/>
                  <a:gd name="T19" fmla="*/ 67 h 103"/>
                  <a:gd name="T20" fmla="*/ 233 w 927"/>
                  <a:gd name="T21" fmla="*/ 67 h 103"/>
                  <a:gd name="T22" fmla="*/ 254 w 927"/>
                  <a:gd name="T23" fmla="*/ 67 h 103"/>
                  <a:gd name="T24" fmla="*/ 280 w 927"/>
                  <a:gd name="T25" fmla="*/ 67 h 103"/>
                  <a:gd name="T26" fmla="*/ 300 w 927"/>
                  <a:gd name="T27" fmla="*/ 67 h 103"/>
                  <a:gd name="T28" fmla="*/ 321 w 927"/>
                  <a:gd name="T29" fmla="*/ 67 h 103"/>
                  <a:gd name="T30" fmla="*/ 347 w 927"/>
                  <a:gd name="T31" fmla="*/ 67 h 103"/>
                  <a:gd name="T32" fmla="*/ 368 w 927"/>
                  <a:gd name="T33" fmla="*/ 67 h 103"/>
                  <a:gd name="T34" fmla="*/ 394 w 927"/>
                  <a:gd name="T35" fmla="*/ 67 h 103"/>
                  <a:gd name="T36" fmla="*/ 414 w 927"/>
                  <a:gd name="T37" fmla="*/ 67 h 103"/>
                  <a:gd name="T38" fmla="*/ 440 w 927"/>
                  <a:gd name="T39" fmla="*/ 67 h 103"/>
                  <a:gd name="T40" fmla="*/ 461 w 927"/>
                  <a:gd name="T41" fmla="*/ 62 h 103"/>
                  <a:gd name="T42" fmla="*/ 487 w 927"/>
                  <a:gd name="T43" fmla="*/ 52 h 103"/>
                  <a:gd name="T44" fmla="*/ 508 w 927"/>
                  <a:gd name="T45" fmla="*/ 41 h 103"/>
                  <a:gd name="T46" fmla="*/ 533 w 927"/>
                  <a:gd name="T47" fmla="*/ 26 h 103"/>
                  <a:gd name="T48" fmla="*/ 554 w 927"/>
                  <a:gd name="T49" fmla="*/ 10 h 103"/>
                  <a:gd name="T50" fmla="*/ 580 w 927"/>
                  <a:gd name="T51" fmla="*/ 0 h 103"/>
                  <a:gd name="T52" fmla="*/ 601 w 927"/>
                  <a:gd name="T53" fmla="*/ 5 h 103"/>
                  <a:gd name="T54" fmla="*/ 622 w 927"/>
                  <a:gd name="T55" fmla="*/ 20 h 103"/>
                  <a:gd name="T56" fmla="*/ 648 w 927"/>
                  <a:gd name="T57" fmla="*/ 46 h 103"/>
                  <a:gd name="T58" fmla="*/ 668 w 927"/>
                  <a:gd name="T59" fmla="*/ 72 h 103"/>
                  <a:gd name="T60" fmla="*/ 694 w 927"/>
                  <a:gd name="T61" fmla="*/ 93 h 103"/>
                  <a:gd name="T62" fmla="*/ 715 w 927"/>
                  <a:gd name="T63" fmla="*/ 103 h 103"/>
                  <a:gd name="T64" fmla="*/ 741 w 927"/>
                  <a:gd name="T65" fmla="*/ 103 h 103"/>
                  <a:gd name="T66" fmla="*/ 762 w 927"/>
                  <a:gd name="T67" fmla="*/ 103 h 103"/>
                  <a:gd name="T68" fmla="*/ 787 w 927"/>
                  <a:gd name="T69" fmla="*/ 103 h 103"/>
                  <a:gd name="T70" fmla="*/ 808 w 927"/>
                  <a:gd name="T71" fmla="*/ 98 h 103"/>
                  <a:gd name="T72" fmla="*/ 834 w 927"/>
                  <a:gd name="T73" fmla="*/ 88 h 103"/>
                  <a:gd name="T74" fmla="*/ 855 w 927"/>
                  <a:gd name="T75" fmla="*/ 83 h 103"/>
                  <a:gd name="T76" fmla="*/ 881 w 927"/>
                  <a:gd name="T77" fmla="*/ 77 h 103"/>
                  <a:gd name="T78" fmla="*/ 901 w 927"/>
                  <a:gd name="T79" fmla="*/ 72 h 103"/>
                  <a:gd name="T80" fmla="*/ 927 w 927"/>
                  <a:gd name="T81"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3">
                    <a:moveTo>
                      <a:pt x="0" y="67"/>
                    </a:moveTo>
                    <a:lnTo>
                      <a:pt x="20" y="67"/>
                    </a:lnTo>
                    <a:lnTo>
                      <a:pt x="46" y="67"/>
                    </a:lnTo>
                    <a:lnTo>
                      <a:pt x="67" y="67"/>
                    </a:lnTo>
                    <a:lnTo>
                      <a:pt x="93" y="67"/>
                    </a:lnTo>
                    <a:lnTo>
                      <a:pt x="114" y="67"/>
                    </a:lnTo>
                    <a:lnTo>
                      <a:pt x="140" y="67"/>
                    </a:lnTo>
                    <a:lnTo>
                      <a:pt x="160" y="67"/>
                    </a:lnTo>
                    <a:lnTo>
                      <a:pt x="186" y="67"/>
                    </a:lnTo>
                    <a:lnTo>
                      <a:pt x="207" y="67"/>
                    </a:lnTo>
                    <a:lnTo>
                      <a:pt x="233" y="67"/>
                    </a:lnTo>
                    <a:lnTo>
                      <a:pt x="254" y="67"/>
                    </a:lnTo>
                    <a:lnTo>
                      <a:pt x="280" y="67"/>
                    </a:lnTo>
                    <a:lnTo>
                      <a:pt x="300" y="67"/>
                    </a:lnTo>
                    <a:lnTo>
                      <a:pt x="321" y="67"/>
                    </a:lnTo>
                    <a:lnTo>
                      <a:pt x="347" y="67"/>
                    </a:lnTo>
                    <a:lnTo>
                      <a:pt x="368" y="67"/>
                    </a:lnTo>
                    <a:lnTo>
                      <a:pt x="394" y="67"/>
                    </a:lnTo>
                    <a:lnTo>
                      <a:pt x="414" y="67"/>
                    </a:lnTo>
                    <a:lnTo>
                      <a:pt x="440" y="67"/>
                    </a:lnTo>
                    <a:lnTo>
                      <a:pt x="461" y="62"/>
                    </a:lnTo>
                    <a:lnTo>
                      <a:pt x="487" y="52"/>
                    </a:lnTo>
                    <a:lnTo>
                      <a:pt x="508" y="41"/>
                    </a:lnTo>
                    <a:lnTo>
                      <a:pt x="533" y="26"/>
                    </a:lnTo>
                    <a:lnTo>
                      <a:pt x="554" y="10"/>
                    </a:lnTo>
                    <a:lnTo>
                      <a:pt x="580" y="0"/>
                    </a:lnTo>
                    <a:lnTo>
                      <a:pt x="601" y="5"/>
                    </a:lnTo>
                    <a:lnTo>
                      <a:pt x="622" y="20"/>
                    </a:lnTo>
                    <a:lnTo>
                      <a:pt x="648" y="46"/>
                    </a:lnTo>
                    <a:lnTo>
                      <a:pt x="668" y="72"/>
                    </a:lnTo>
                    <a:lnTo>
                      <a:pt x="694" y="93"/>
                    </a:lnTo>
                    <a:lnTo>
                      <a:pt x="715" y="103"/>
                    </a:lnTo>
                    <a:lnTo>
                      <a:pt x="741" y="103"/>
                    </a:lnTo>
                    <a:lnTo>
                      <a:pt x="762" y="103"/>
                    </a:lnTo>
                    <a:lnTo>
                      <a:pt x="787" y="103"/>
                    </a:lnTo>
                    <a:lnTo>
                      <a:pt x="808" y="98"/>
                    </a:lnTo>
                    <a:lnTo>
                      <a:pt x="834" y="88"/>
                    </a:lnTo>
                    <a:lnTo>
                      <a:pt x="855" y="83"/>
                    </a:lnTo>
                    <a:lnTo>
                      <a:pt x="881" y="77"/>
                    </a:lnTo>
                    <a:lnTo>
                      <a:pt x="901" y="72"/>
                    </a:lnTo>
                    <a:lnTo>
                      <a:pt x="927" y="7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2" name="Freeform 464"/>
              <p:cNvSpPr>
                <a:spLocks/>
              </p:cNvSpPr>
              <p:nvPr/>
            </p:nvSpPr>
            <p:spPr bwMode="auto">
              <a:xfrm flipH="1">
                <a:off x="4739" y="2993"/>
                <a:ext cx="216" cy="33"/>
              </a:xfrm>
              <a:custGeom>
                <a:avLst/>
                <a:gdLst>
                  <a:gd name="T0" fmla="*/ 0 w 927"/>
                  <a:gd name="T1" fmla="*/ 67 h 103"/>
                  <a:gd name="T2" fmla="*/ 20 w 927"/>
                  <a:gd name="T3" fmla="*/ 67 h 103"/>
                  <a:gd name="T4" fmla="*/ 46 w 927"/>
                  <a:gd name="T5" fmla="*/ 67 h 103"/>
                  <a:gd name="T6" fmla="*/ 67 w 927"/>
                  <a:gd name="T7" fmla="*/ 67 h 103"/>
                  <a:gd name="T8" fmla="*/ 93 w 927"/>
                  <a:gd name="T9" fmla="*/ 67 h 103"/>
                  <a:gd name="T10" fmla="*/ 114 w 927"/>
                  <a:gd name="T11" fmla="*/ 67 h 103"/>
                  <a:gd name="T12" fmla="*/ 140 w 927"/>
                  <a:gd name="T13" fmla="*/ 67 h 103"/>
                  <a:gd name="T14" fmla="*/ 160 w 927"/>
                  <a:gd name="T15" fmla="*/ 67 h 103"/>
                  <a:gd name="T16" fmla="*/ 186 w 927"/>
                  <a:gd name="T17" fmla="*/ 67 h 103"/>
                  <a:gd name="T18" fmla="*/ 207 w 927"/>
                  <a:gd name="T19" fmla="*/ 67 h 103"/>
                  <a:gd name="T20" fmla="*/ 233 w 927"/>
                  <a:gd name="T21" fmla="*/ 67 h 103"/>
                  <a:gd name="T22" fmla="*/ 254 w 927"/>
                  <a:gd name="T23" fmla="*/ 67 h 103"/>
                  <a:gd name="T24" fmla="*/ 280 w 927"/>
                  <a:gd name="T25" fmla="*/ 67 h 103"/>
                  <a:gd name="T26" fmla="*/ 300 w 927"/>
                  <a:gd name="T27" fmla="*/ 67 h 103"/>
                  <a:gd name="T28" fmla="*/ 321 w 927"/>
                  <a:gd name="T29" fmla="*/ 67 h 103"/>
                  <a:gd name="T30" fmla="*/ 347 w 927"/>
                  <a:gd name="T31" fmla="*/ 67 h 103"/>
                  <a:gd name="T32" fmla="*/ 368 w 927"/>
                  <a:gd name="T33" fmla="*/ 67 h 103"/>
                  <a:gd name="T34" fmla="*/ 394 w 927"/>
                  <a:gd name="T35" fmla="*/ 67 h 103"/>
                  <a:gd name="T36" fmla="*/ 414 w 927"/>
                  <a:gd name="T37" fmla="*/ 67 h 103"/>
                  <a:gd name="T38" fmla="*/ 440 w 927"/>
                  <a:gd name="T39" fmla="*/ 67 h 103"/>
                  <a:gd name="T40" fmla="*/ 461 w 927"/>
                  <a:gd name="T41" fmla="*/ 62 h 103"/>
                  <a:gd name="T42" fmla="*/ 487 w 927"/>
                  <a:gd name="T43" fmla="*/ 52 h 103"/>
                  <a:gd name="T44" fmla="*/ 508 w 927"/>
                  <a:gd name="T45" fmla="*/ 41 h 103"/>
                  <a:gd name="T46" fmla="*/ 533 w 927"/>
                  <a:gd name="T47" fmla="*/ 26 h 103"/>
                  <a:gd name="T48" fmla="*/ 554 w 927"/>
                  <a:gd name="T49" fmla="*/ 10 h 103"/>
                  <a:gd name="T50" fmla="*/ 580 w 927"/>
                  <a:gd name="T51" fmla="*/ 0 h 103"/>
                  <a:gd name="T52" fmla="*/ 601 w 927"/>
                  <a:gd name="T53" fmla="*/ 5 h 103"/>
                  <a:gd name="T54" fmla="*/ 622 w 927"/>
                  <a:gd name="T55" fmla="*/ 20 h 103"/>
                  <a:gd name="T56" fmla="*/ 648 w 927"/>
                  <a:gd name="T57" fmla="*/ 46 h 103"/>
                  <a:gd name="T58" fmla="*/ 668 w 927"/>
                  <a:gd name="T59" fmla="*/ 72 h 103"/>
                  <a:gd name="T60" fmla="*/ 694 w 927"/>
                  <a:gd name="T61" fmla="*/ 93 h 103"/>
                  <a:gd name="T62" fmla="*/ 715 w 927"/>
                  <a:gd name="T63" fmla="*/ 103 h 103"/>
                  <a:gd name="T64" fmla="*/ 741 w 927"/>
                  <a:gd name="T65" fmla="*/ 103 h 103"/>
                  <a:gd name="T66" fmla="*/ 762 w 927"/>
                  <a:gd name="T67" fmla="*/ 103 h 103"/>
                  <a:gd name="T68" fmla="*/ 787 w 927"/>
                  <a:gd name="T69" fmla="*/ 103 h 103"/>
                  <a:gd name="T70" fmla="*/ 808 w 927"/>
                  <a:gd name="T71" fmla="*/ 98 h 103"/>
                  <a:gd name="T72" fmla="*/ 834 w 927"/>
                  <a:gd name="T73" fmla="*/ 88 h 103"/>
                  <a:gd name="T74" fmla="*/ 855 w 927"/>
                  <a:gd name="T75" fmla="*/ 83 h 103"/>
                  <a:gd name="T76" fmla="*/ 881 w 927"/>
                  <a:gd name="T77" fmla="*/ 77 h 103"/>
                  <a:gd name="T78" fmla="*/ 901 w 927"/>
                  <a:gd name="T79" fmla="*/ 72 h 103"/>
                  <a:gd name="T80" fmla="*/ 927 w 927"/>
                  <a:gd name="T81"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3">
                    <a:moveTo>
                      <a:pt x="0" y="67"/>
                    </a:moveTo>
                    <a:lnTo>
                      <a:pt x="20" y="67"/>
                    </a:lnTo>
                    <a:lnTo>
                      <a:pt x="46" y="67"/>
                    </a:lnTo>
                    <a:lnTo>
                      <a:pt x="67" y="67"/>
                    </a:lnTo>
                    <a:lnTo>
                      <a:pt x="93" y="67"/>
                    </a:lnTo>
                    <a:lnTo>
                      <a:pt x="114" y="67"/>
                    </a:lnTo>
                    <a:lnTo>
                      <a:pt x="140" y="67"/>
                    </a:lnTo>
                    <a:lnTo>
                      <a:pt x="160" y="67"/>
                    </a:lnTo>
                    <a:lnTo>
                      <a:pt x="186" y="67"/>
                    </a:lnTo>
                    <a:lnTo>
                      <a:pt x="207" y="67"/>
                    </a:lnTo>
                    <a:lnTo>
                      <a:pt x="233" y="67"/>
                    </a:lnTo>
                    <a:lnTo>
                      <a:pt x="254" y="67"/>
                    </a:lnTo>
                    <a:lnTo>
                      <a:pt x="280" y="67"/>
                    </a:lnTo>
                    <a:lnTo>
                      <a:pt x="300" y="67"/>
                    </a:lnTo>
                    <a:lnTo>
                      <a:pt x="321" y="67"/>
                    </a:lnTo>
                    <a:lnTo>
                      <a:pt x="347" y="67"/>
                    </a:lnTo>
                    <a:lnTo>
                      <a:pt x="368" y="67"/>
                    </a:lnTo>
                    <a:lnTo>
                      <a:pt x="394" y="67"/>
                    </a:lnTo>
                    <a:lnTo>
                      <a:pt x="414" y="67"/>
                    </a:lnTo>
                    <a:lnTo>
                      <a:pt x="440" y="67"/>
                    </a:lnTo>
                    <a:lnTo>
                      <a:pt x="461" y="62"/>
                    </a:lnTo>
                    <a:lnTo>
                      <a:pt x="487" y="52"/>
                    </a:lnTo>
                    <a:lnTo>
                      <a:pt x="508" y="41"/>
                    </a:lnTo>
                    <a:lnTo>
                      <a:pt x="533" y="26"/>
                    </a:lnTo>
                    <a:lnTo>
                      <a:pt x="554" y="10"/>
                    </a:lnTo>
                    <a:lnTo>
                      <a:pt x="580" y="0"/>
                    </a:lnTo>
                    <a:lnTo>
                      <a:pt x="601" y="5"/>
                    </a:lnTo>
                    <a:lnTo>
                      <a:pt x="622" y="20"/>
                    </a:lnTo>
                    <a:lnTo>
                      <a:pt x="648" y="46"/>
                    </a:lnTo>
                    <a:lnTo>
                      <a:pt x="668" y="72"/>
                    </a:lnTo>
                    <a:lnTo>
                      <a:pt x="694" y="93"/>
                    </a:lnTo>
                    <a:lnTo>
                      <a:pt x="715" y="103"/>
                    </a:lnTo>
                    <a:lnTo>
                      <a:pt x="741" y="103"/>
                    </a:lnTo>
                    <a:lnTo>
                      <a:pt x="762" y="103"/>
                    </a:lnTo>
                    <a:lnTo>
                      <a:pt x="787" y="103"/>
                    </a:lnTo>
                    <a:lnTo>
                      <a:pt x="808" y="98"/>
                    </a:lnTo>
                    <a:lnTo>
                      <a:pt x="834" y="88"/>
                    </a:lnTo>
                    <a:lnTo>
                      <a:pt x="855" y="83"/>
                    </a:lnTo>
                    <a:lnTo>
                      <a:pt x="881" y="77"/>
                    </a:lnTo>
                    <a:lnTo>
                      <a:pt x="901" y="72"/>
                    </a:lnTo>
                    <a:lnTo>
                      <a:pt x="927" y="7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3" name="Freeform 465"/>
              <p:cNvSpPr>
                <a:spLocks/>
              </p:cNvSpPr>
              <p:nvPr/>
            </p:nvSpPr>
            <p:spPr bwMode="auto">
              <a:xfrm flipH="1">
                <a:off x="4739" y="2906"/>
                <a:ext cx="216" cy="29"/>
              </a:xfrm>
              <a:custGeom>
                <a:avLst/>
                <a:gdLst>
                  <a:gd name="T0" fmla="*/ 0 w 927"/>
                  <a:gd name="T1" fmla="*/ 52 h 88"/>
                  <a:gd name="T2" fmla="*/ 20 w 927"/>
                  <a:gd name="T3" fmla="*/ 52 h 88"/>
                  <a:gd name="T4" fmla="*/ 46 w 927"/>
                  <a:gd name="T5" fmla="*/ 52 h 88"/>
                  <a:gd name="T6" fmla="*/ 67 w 927"/>
                  <a:gd name="T7" fmla="*/ 52 h 88"/>
                  <a:gd name="T8" fmla="*/ 93 w 927"/>
                  <a:gd name="T9" fmla="*/ 52 h 88"/>
                  <a:gd name="T10" fmla="*/ 114 w 927"/>
                  <a:gd name="T11" fmla="*/ 52 h 88"/>
                  <a:gd name="T12" fmla="*/ 140 w 927"/>
                  <a:gd name="T13" fmla="*/ 52 h 88"/>
                  <a:gd name="T14" fmla="*/ 160 w 927"/>
                  <a:gd name="T15" fmla="*/ 52 h 88"/>
                  <a:gd name="T16" fmla="*/ 186 w 927"/>
                  <a:gd name="T17" fmla="*/ 52 h 88"/>
                  <a:gd name="T18" fmla="*/ 207 w 927"/>
                  <a:gd name="T19" fmla="*/ 52 h 88"/>
                  <a:gd name="T20" fmla="*/ 233 w 927"/>
                  <a:gd name="T21" fmla="*/ 52 h 88"/>
                  <a:gd name="T22" fmla="*/ 254 w 927"/>
                  <a:gd name="T23" fmla="*/ 57 h 88"/>
                  <a:gd name="T24" fmla="*/ 280 w 927"/>
                  <a:gd name="T25" fmla="*/ 52 h 88"/>
                  <a:gd name="T26" fmla="*/ 300 w 927"/>
                  <a:gd name="T27" fmla="*/ 52 h 88"/>
                  <a:gd name="T28" fmla="*/ 321 w 927"/>
                  <a:gd name="T29" fmla="*/ 57 h 88"/>
                  <a:gd name="T30" fmla="*/ 347 w 927"/>
                  <a:gd name="T31" fmla="*/ 52 h 88"/>
                  <a:gd name="T32" fmla="*/ 368 w 927"/>
                  <a:gd name="T33" fmla="*/ 52 h 88"/>
                  <a:gd name="T34" fmla="*/ 394 w 927"/>
                  <a:gd name="T35" fmla="*/ 47 h 88"/>
                  <a:gd name="T36" fmla="*/ 414 w 927"/>
                  <a:gd name="T37" fmla="*/ 42 h 88"/>
                  <a:gd name="T38" fmla="*/ 440 w 927"/>
                  <a:gd name="T39" fmla="*/ 37 h 88"/>
                  <a:gd name="T40" fmla="*/ 461 w 927"/>
                  <a:gd name="T41" fmla="*/ 21 h 88"/>
                  <a:gd name="T42" fmla="*/ 487 w 927"/>
                  <a:gd name="T43" fmla="*/ 11 h 88"/>
                  <a:gd name="T44" fmla="*/ 508 w 927"/>
                  <a:gd name="T45" fmla="*/ 0 h 88"/>
                  <a:gd name="T46" fmla="*/ 533 w 927"/>
                  <a:gd name="T47" fmla="*/ 0 h 88"/>
                  <a:gd name="T48" fmla="*/ 554 w 927"/>
                  <a:gd name="T49" fmla="*/ 16 h 88"/>
                  <a:gd name="T50" fmla="*/ 580 w 927"/>
                  <a:gd name="T51" fmla="*/ 37 h 88"/>
                  <a:gd name="T52" fmla="*/ 601 w 927"/>
                  <a:gd name="T53" fmla="*/ 63 h 88"/>
                  <a:gd name="T54" fmla="*/ 622 w 927"/>
                  <a:gd name="T55" fmla="*/ 78 h 88"/>
                  <a:gd name="T56" fmla="*/ 648 w 927"/>
                  <a:gd name="T57" fmla="*/ 88 h 88"/>
                  <a:gd name="T58" fmla="*/ 668 w 927"/>
                  <a:gd name="T59" fmla="*/ 88 h 88"/>
                  <a:gd name="T60" fmla="*/ 694 w 927"/>
                  <a:gd name="T61" fmla="*/ 88 h 88"/>
                  <a:gd name="T62" fmla="*/ 715 w 927"/>
                  <a:gd name="T63" fmla="*/ 78 h 88"/>
                  <a:gd name="T64" fmla="*/ 741 w 927"/>
                  <a:gd name="T65" fmla="*/ 73 h 88"/>
                  <a:gd name="T66" fmla="*/ 762 w 927"/>
                  <a:gd name="T67" fmla="*/ 68 h 88"/>
                  <a:gd name="T68" fmla="*/ 787 w 927"/>
                  <a:gd name="T69" fmla="*/ 63 h 88"/>
                  <a:gd name="T70" fmla="*/ 808 w 927"/>
                  <a:gd name="T71" fmla="*/ 63 h 88"/>
                  <a:gd name="T72" fmla="*/ 834 w 927"/>
                  <a:gd name="T73" fmla="*/ 57 h 88"/>
                  <a:gd name="T74" fmla="*/ 855 w 927"/>
                  <a:gd name="T75" fmla="*/ 57 h 88"/>
                  <a:gd name="T76" fmla="*/ 881 w 927"/>
                  <a:gd name="T77" fmla="*/ 57 h 88"/>
                  <a:gd name="T78" fmla="*/ 901 w 927"/>
                  <a:gd name="T79" fmla="*/ 57 h 88"/>
                  <a:gd name="T80" fmla="*/ 927 w 927"/>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88">
                    <a:moveTo>
                      <a:pt x="0" y="52"/>
                    </a:moveTo>
                    <a:lnTo>
                      <a:pt x="20" y="52"/>
                    </a:lnTo>
                    <a:lnTo>
                      <a:pt x="46" y="52"/>
                    </a:lnTo>
                    <a:lnTo>
                      <a:pt x="67" y="52"/>
                    </a:lnTo>
                    <a:lnTo>
                      <a:pt x="93" y="52"/>
                    </a:lnTo>
                    <a:lnTo>
                      <a:pt x="114" y="52"/>
                    </a:lnTo>
                    <a:lnTo>
                      <a:pt x="140" y="52"/>
                    </a:lnTo>
                    <a:lnTo>
                      <a:pt x="160" y="52"/>
                    </a:lnTo>
                    <a:lnTo>
                      <a:pt x="186" y="52"/>
                    </a:lnTo>
                    <a:lnTo>
                      <a:pt x="207" y="52"/>
                    </a:lnTo>
                    <a:lnTo>
                      <a:pt x="233" y="52"/>
                    </a:lnTo>
                    <a:lnTo>
                      <a:pt x="254" y="57"/>
                    </a:lnTo>
                    <a:lnTo>
                      <a:pt x="280" y="52"/>
                    </a:lnTo>
                    <a:lnTo>
                      <a:pt x="300" y="52"/>
                    </a:lnTo>
                    <a:lnTo>
                      <a:pt x="321" y="57"/>
                    </a:lnTo>
                    <a:lnTo>
                      <a:pt x="347" y="52"/>
                    </a:lnTo>
                    <a:lnTo>
                      <a:pt x="368" y="52"/>
                    </a:lnTo>
                    <a:lnTo>
                      <a:pt x="394" y="47"/>
                    </a:lnTo>
                    <a:lnTo>
                      <a:pt x="414" y="42"/>
                    </a:lnTo>
                    <a:lnTo>
                      <a:pt x="440" y="37"/>
                    </a:lnTo>
                    <a:lnTo>
                      <a:pt x="461" y="21"/>
                    </a:lnTo>
                    <a:lnTo>
                      <a:pt x="487" y="11"/>
                    </a:lnTo>
                    <a:lnTo>
                      <a:pt x="508" y="0"/>
                    </a:lnTo>
                    <a:lnTo>
                      <a:pt x="533" y="0"/>
                    </a:lnTo>
                    <a:lnTo>
                      <a:pt x="554" y="16"/>
                    </a:lnTo>
                    <a:lnTo>
                      <a:pt x="580" y="37"/>
                    </a:lnTo>
                    <a:lnTo>
                      <a:pt x="601" y="63"/>
                    </a:lnTo>
                    <a:lnTo>
                      <a:pt x="622" y="78"/>
                    </a:lnTo>
                    <a:lnTo>
                      <a:pt x="648" y="88"/>
                    </a:lnTo>
                    <a:lnTo>
                      <a:pt x="668" y="88"/>
                    </a:lnTo>
                    <a:lnTo>
                      <a:pt x="694" y="88"/>
                    </a:lnTo>
                    <a:lnTo>
                      <a:pt x="715" y="78"/>
                    </a:lnTo>
                    <a:lnTo>
                      <a:pt x="741" y="73"/>
                    </a:lnTo>
                    <a:lnTo>
                      <a:pt x="762" y="68"/>
                    </a:lnTo>
                    <a:lnTo>
                      <a:pt x="787" y="63"/>
                    </a:lnTo>
                    <a:lnTo>
                      <a:pt x="808" y="63"/>
                    </a:lnTo>
                    <a:lnTo>
                      <a:pt x="834" y="57"/>
                    </a:lnTo>
                    <a:lnTo>
                      <a:pt x="855" y="57"/>
                    </a:lnTo>
                    <a:lnTo>
                      <a:pt x="881" y="57"/>
                    </a:lnTo>
                    <a:lnTo>
                      <a:pt x="901" y="57"/>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4" name="Freeform 466"/>
              <p:cNvSpPr>
                <a:spLocks/>
              </p:cNvSpPr>
              <p:nvPr/>
            </p:nvSpPr>
            <p:spPr bwMode="auto">
              <a:xfrm flipH="1">
                <a:off x="4739" y="2906"/>
                <a:ext cx="216" cy="29"/>
              </a:xfrm>
              <a:custGeom>
                <a:avLst/>
                <a:gdLst>
                  <a:gd name="T0" fmla="*/ 0 w 927"/>
                  <a:gd name="T1" fmla="*/ 52 h 88"/>
                  <a:gd name="T2" fmla="*/ 20 w 927"/>
                  <a:gd name="T3" fmla="*/ 52 h 88"/>
                  <a:gd name="T4" fmla="*/ 46 w 927"/>
                  <a:gd name="T5" fmla="*/ 52 h 88"/>
                  <a:gd name="T6" fmla="*/ 67 w 927"/>
                  <a:gd name="T7" fmla="*/ 52 h 88"/>
                  <a:gd name="T8" fmla="*/ 93 w 927"/>
                  <a:gd name="T9" fmla="*/ 52 h 88"/>
                  <a:gd name="T10" fmla="*/ 114 w 927"/>
                  <a:gd name="T11" fmla="*/ 52 h 88"/>
                  <a:gd name="T12" fmla="*/ 140 w 927"/>
                  <a:gd name="T13" fmla="*/ 52 h 88"/>
                  <a:gd name="T14" fmla="*/ 160 w 927"/>
                  <a:gd name="T15" fmla="*/ 52 h 88"/>
                  <a:gd name="T16" fmla="*/ 186 w 927"/>
                  <a:gd name="T17" fmla="*/ 52 h 88"/>
                  <a:gd name="T18" fmla="*/ 207 w 927"/>
                  <a:gd name="T19" fmla="*/ 52 h 88"/>
                  <a:gd name="T20" fmla="*/ 233 w 927"/>
                  <a:gd name="T21" fmla="*/ 52 h 88"/>
                  <a:gd name="T22" fmla="*/ 254 w 927"/>
                  <a:gd name="T23" fmla="*/ 57 h 88"/>
                  <a:gd name="T24" fmla="*/ 280 w 927"/>
                  <a:gd name="T25" fmla="*/ 52 h 88"/>
                  <a:gd name="T26" fmla="*/ 300 w 927"/>
                  <a:gd name="T27" fmla="*/ 52 h 88"/>
                  <a:gd name="T28" fmla="*/ 321 w 927"/>
                  <a:gd name="T29" fmla="*/ 57 h 88"/>
                  <a:gd name="T30" fmla="*/ 347 w 927"/>
                  <a:gd name="T31" fmla="*/ 52 h 88"/>
                  <a:gd name="T32" fmla="*/ 368 w 927"/>
                  <a:gd name="T33" fmla="*/ 52 h 88"/>
                  <a:gd name="T34" fmla="*/ 394 w 927"/>
                  <a:gd name="T35" fmla="*/ 47 h 88"/>
                  <a:gd name="T36" fmla="*/ 414 w 927"/>
                  <a:gd name="T37" fmla="*/ 42 h 88"/>
                  <a:gd name="T38" fmla="*/ 440 w 927"/>
                  <a:gd name="T39" fmla="*/ 37 h 88"/>
                  <a:gd name="T40" fmla="*/ 461 w 927"/>
                  <a:gd name="T41" fmla="*/ 21 h 88"/>
                  <a:gd name="T42" fmla="*/ 487 w 927"/>
                  <a:gd name="T43" fmla="*/ 11 h 88"/>
                  <a:gd name="T44" fmla="*/ 508 w 927"/>
                  <a:gd name="T45" fmla="*/ 0 h 88"/>
                  <a:gd name="T46" fmla="*/ 533 w 927"/>
                  <a:gd name="T47" fmla="*/ 0 h 88"/>
                  <a:gd name="T48" fmla="*/ 554 w 927"/>
                  <a:gd name="T49" fmla="*/ 16 h 88"/>
                  <a:gd name="T50" fmla="*/ 580 w 927"/>
                  <a:gd name="T51" fmla="*/ 37 h 88"/>
                  <a:gd name="T52" fmla="*/ 601 w 927"/>
                  <a:gd name="T53" fmla="*/ 63 h 88"/>
                  <a:gd name="T54" fmla="*/ 622 w 927"/>
                  <a:gd name="T55" fmla="*/ 78 h 88"/>
                  <a:gd name="T56" fmla="*/ 648 w 927"/>
                  <a:gd name="T57" fmla="*/ 88 h 88"/>
                  <a:gd name="T58" fmla="*/ 668 w 927"/>
                  <a:gd name="T59" fmla="*/ 88 h 88"/>
                  <a:gd name="T60" fmla="*/ 694 w 927"/>
                  <a:gd name="T61" fmla="*/ 88 h 88"/>
                  <a:gd name="T62" fmla="*/ 715 w 927"/>
                  <a:gd name="T63" fmla="*/ 78 h 88"/>
                  <a:gd name="T64" fmla="*/ 741 w 927"/>
                  <a:gd name="T65" fmla="*/ 73 h 88"/>
                  <a:gd name="T66" fmla="*/ 762 w 927"/>
                  <a:gd name="T67" fmla="*/ 68 h 88"/>
                  <a:gd name="T68" fmla="*/ 787 w 927"/>
                  <a:gd name="T69" fmla="*/ 63 h 88"/>
                  <a:gd name="T70" fmla="*/ 808 w 927"/>
                  <a:gd name="T71" fmla="*/ 63 h 88"/>
                  <a:gd name="T72" fmla="*/ 834 w 927"/>
                  <a:gd name="T73" fmla="*/ 57 h 88"/>
                  <a:gd name="T74" fmla="*/ 855 w 927"/>
                  <a:gd name="T75" fmla="*/ 57 h 88"/>
                  <a:gd name="T76" fmla="*/ 881 w 927"/>
                  <a:gd name="T77" fmla="*/ 57 h 88"/>
                  <a:gd name="T78" fmla="*/ 901 w 927"/>
                  <a:gd name="T79" fmla="*/ 57 h 88"/>
                  <a:gd name="T80" fmla="*/ 927 w 927"/>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88">
                    <a:moveTo>
                      <a:pt x="0" y="52"/>
                    </a:moveTo>
                    <a:lnTo>
                      <a:pt x="20" y="52"/>
                    </a:lnTo>
                    <a:lnTo>
                      <a:pt x="46" y="52"/>
                    </a:lnTo>
                    <a:lnTo>
                      <a:pt x="67" y="52"/>
                    </a:lnTo>
                    <a:lnTo>
                      <a:pt x="93" y="52"/>
                    </a:lnTo>
                    <a:lnTo>
                      <a:pt x="114" y="52"/>
                    </a:lnTo>
                    <a:lnTo>
                      <a:pt x="140" y="52"/>
                    </a:lnTo>
                    <a:lnTo>
                      <a:pt x="160" y="52"/>
                    </a:lnTo>
                    <a:lnTo>
                      <a:pt x="186" y="52"/>
                    </a:lnTo>
                    <a:lnTo>
                      <a:pt x="207" y="52"/>
                    </a:lnTo>
                    <a:lnTo>
                      <a:pt x="233" y="52"/>
                    </a:lnTo>
                    <a:lnTo>
                      <a:pt x="254" y="57"/>
                    </a:lnTo>
                    <a:lnTo>
                      <a:pt x="280" y="52"/>
                    </a:lnTo>
                    <a:lnTo>
                      <a:pt x="300" y="52"/>
                    </a:lnTo>
                    <a:lnTo>
                      <a:pt x="321" y="57"/>
                    </a:lnTo>
                    <a:lnTo>
                      <a:pt x="347" y="52"/>
                    </a:lnTo>
                    <a:lnTo>
                      <a:pt x="368" y="52"/>
                    </a:lnTo>
                    <a:lnTo>
                      <a:pt x="394" y="47"/>
                    </a:lnTo>
                    <a:lnTo>
                      <a:pt x="414" y="42"/>
                    </a:lnTo>
                    <a:lnTo>
                      <a:pt x="440" y="37"/>
                    </a:lnTo>
                    <a:lnTo>
                      <a:pt x="461" y="21"/>
                    </a:lnTo>
                    <a:lnTo>
                      <a:pt x="487" y="11"/>
                    </a:lnTo>
                    <a:lnTo>
                      <a:pt x="508" y="0"/>
                    </a:lnTo>
                    <a:lnTo>
                      <a:pt x="533" y="0"/>
                    </a:lnTo>
                    <a:lnTo>
                      <a:pt x="554" y="16"/>
                    </a:lnTo>
                    <a:lnTo>
                      <a:pt x="580" y="37"/>
                    </a:lnTo>
                    <a:lnTo>
                      <a:pt x="601" y="63"/>
                    </a:lnTo>
                    <a:lnTo>
                      <a:pt x="622" y="78"/>
                    </a:lnTo>
                    <a:lnTo>
                      <a:pt x="648" y="88"/>
                    </a:lnTo>
                    <a:lnTo>
                      <a:pt x="668" y="88"/>
                    </a:lnTo>
                    <a:lnTo>
                      <a:pt x="694" y="88"/>
                    </a:lnTo>
                    <a:lnTo>
                      <a:pt x="715" y="78"/>
                    </a:lnTo>
                    <a:lnTo>
                      <a:pt x="741" y="73"/>
                    </a:lnTo>
                    <a:lnTo>
                      <a:pt x="762" y="68"/>
                    </a:lnTo>
                    <a:lnTo>
                      <a:pt x="787" y="63"/>
                    </a:lnTo>
                    <a:lnTo>
                      <a:pt x="808" y="63"/>
                    </a:lnTo>
                    <a:lnTo>
                      <a:pt x="834" y="57"/>
                    </a:lnTo>
                    <a:lnTo>
                      <a:pt x="855" y="57"/>
                    </a:lnTo>
                    <a:lnTo>
                      <a:pt x="881" y="57"/>
                    </a:lnTo>
                    <a:lnTo>
                      <a:pt x="901" y="57"/>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5" name="Freeform 467"/>
              <p:cNvSpPr>
                <a:spLocks/>
              </p:cNvSpPr>
              <p:nvPr/>
            </p:nvSpPr>
            <p:spPr bwMode="auto">
              <a:xfrm flipH="1">
                <a:off x="4739" y="2812"/>
                <a:ext cx="216" cy="35"/>
              </a:xfrm>
              <a:custGeom>
                <a:avLst/>
                <a:gdLst>
                  <a:gd name="T0" fmla="*/ 0 w 927"/>
                  <a:gd name="T1" fmla="*/ 67 h 109"/>
                  <a:gd name="T2" fmla="*/ 20 w 927"/>
                  <a:gd name="T3" fmla="*/ 62 h 109"/>
                  <a:gd name="T4" fmla="*/ 46 w 927"/>
                  <a:gd name="T5" fmla="*/ 62 h 109"/>
                  <a:gd name="T6" fmla="*/ 67 w 927"/>
                  <a:gd name="T7" fmla="*/ 67 h 109"/>
                  <a:gd name="T8" fmla="*/ 93 w 927"/>
                  <a:gd name="T9" fmla="*/ 62 h 109"/>
                  <a:gd name="T10" fmla="*/ 114 w 927"/>
                  <a:gd name="T11" fmla="*/ 62 h 109"/>
                  <a:gd name="T12" fmla="*/ 140 w 927"/>
                  <a:gd name="T13" fmla="*/ 67 h 109"/>
                  <a:gd name="T14" fmla="*/ 160 w 927"/>
                  <a:gd name="T15" fmla="*/ 67 h 109"/>
                  <a:gd name="T16" fmla="*/ 186 w 927"/>
                  <a:gd name="T17" fmla="*/ 67 h 109"/>
                  <a:gd name="T18" fmla="*/ 207 w 927"/>
                  <a:gd name="T19" fmla="*/ 73 h 109"/>
                  <a:gd name="T20" fmla="*/ 233 w 927"/>
                  <a:gd name="T21" fmla="*/ 73 h 109"/>
                  <a:gd name="T22" fmla="*/ 254 w 927"/>
                  <a:gd name="T23" fmla="*/ 73 h 109"/>
                  <a:gd name="T24" fmla="*/ 280 w 927"/>
                  <a:gd name="T25" fmla="*/ 67 h 109"/>
                  <a:gd name="T26" fmla="*/ 300 w 927"/>
                  <a:gd name="T27" fmla="*/ 67 h 109"/>
                  <a:gd name="T28" fmla="*/ 321 w 927"/>
                  <a:gd name="T29" fmla="*/ 62 h 109"/>
                  <a:gd name="T30" fmla="*/ 347 w 927"/>
                  <a:gd name="T31" fmla="*/ 57 h 109"/>
                  <a:gd name="T32" fmla="*/ 368 w 927"/>
                  <a:gd name="T33" fmla="*/ 42 h 109"/>
                  <a:gd name="T34" fmla="*/ 394 w 927"/>
                  <a:gd name="T35" fmla="*/ 31 h 109"/>
                  <a:gd name="T36" fmla="*/ 414 w 927"/>
                  <a:gd name="T37" fmla="*/ 10 h 109"/>
                  <a:gd name="T38" fmla="*/ 440 w 927"/>
                  <a:gd name="T39" fmla="*/ 0 h 109"/>
                  <a:gd name="T40" fmla="*/ 461 w 927"/>
                  <a:gd name="T41" fmla="*/ 0 h 109"/>
                  <a:gd name="T42" fmla="*/ 487 w 927"/>
                  <a:gd name="T43" fmla="*/ 16 h 109"/>
                  <a:gd name="T44" fmla="*/ 508 w 927"/>
                  <a:gd name="T45" fmla="*/ 47 h 109"/>
                  <a:gd name="T46" fmla="*/ 533 w 927"/>
                  <a:gd name="T47" fmla="*/ 73 h 109"/>
                  <a:gd name="T48" fmla="*/ 554 w 927"/>
                  <a:gd name="T49" fmla="*/ 99 h 109"/>
                  <a:gd name="T50" fmla="*/ 580 w 927"/>
                  <a:gd name="T51" fmla="*/ 109 h 109"/>
                  <a:gd name="T52" fmla="*/ 601 w 927"/>
                  <a:gd name="T53" fmla="*/ 109 h 109"/>
                  <a:gd name="T54" fmla="*/ 622 w 927"/>
                  <a:gd name="T55" fmla="*/ 104 h 109"/>
                  <a:gd name="T56" fmla="*/ 648 w 927"/>
                  <a:gd name="T57" fmla="*/ 99 h 109"/>
                  <a:gd name="T58" fmla="*/ 668 w 927"/>
                  <a:gd name="T59" fmla="*/ 93 h 109"/>
                  <a:gd name="T60" fmla="*/ 694 w 927"/>
                  <a:gd name="T61" fmla="*/ 88 h 109"/>
                  <a:gd name="T62" fmla="*/ 715 w 927"/>
                  <a:gd name="T63" fmla="*/ 83 h 109"/>
                  <a:gd name="T64" fmla="*/ 741 w 927"/>
                  <a:gd name="T65" fmla="*/ 83 h 109"/>
                  <a:gd name="T66" fmla="*/ 762 w 927"/>
                  <a:gd name="T67" fmla="*/ 83 h 109"/>
                  <a:gd name="T68" fmla="*/ 787 w 927"/>
                  <a:gd name="T69" fmla="*/ 78 h 109"/>
                  <a:gd name="T70" fmla="*/ 808 w 927"/>
                  <a:gd name="T71" fmla="*/ 73 h 109"/>
                  <a:gd name="T72" fmla="*/ 834 w 927"/>
                  <a:gd name="T73" fmla="*/ 73 h 109"/>
                  <a:gd name="T74" fmla="*/ 855 w 927"/>
                  <a:gd name="T75" fmla="*/ 67 h 109"/>
                  <a:gd name="T76" fmla="*/ 881 w 927"/>
                  <a:gd name="T77" fmla="*/ 67 h 109"/>
                  <a:gd name="T78" fmla="*/ 901 w 927"/>
                  <a:gd name="T79" fmla="*/ 67 h 109"/>
                  <a:gd name="T80" fmla="*/ 927 w 927"/>
                  <a:gd name="T81" fmla="*/ 6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9">
                    <a:moveTo>
                      <a:pt x="0" y="67"/>
                    </a:moveTo>
                    <a:lnTo>
                      <a:pt x="20" y="62"/>
                    </a:lnTo>
                    <a:lnTo>
                      <a:pt x="46" y="62"/>
                    </a:lnTo>
                    <a:lnTo>
                      <a:pt x="67" y="67"/>
                    </a:lnTo>
                    <a:lnTo>
                      <a:pt x="93" y="62"/>
                    </a:lnTo>
                    <a:lnTo>
                      <a:pt x="114" y="62"/>
                    </a:lnTo>
                    <a:lnTo>
                      <a:pt x="140" y="67"/>
                    </a:lnTo>
                    <a:lnTo>
                      <a:pt x="160" y="67"/>
                    </a:lnTo>
                    <a:lnTo>
                      <a:pt x="186" y="67"/>
                    </a:lnTo>
                    <a:lnTo>
                      <a:pt x="207" y="73"/>
                    </a:lnTo>
                    <a:lnTo>
                      <a:pt x="233" y="73"/>
                    </a:lnTo>
                    <a:lnTo>
                      <a:pt x="254" y="73"/>
                    </a:lnTo>
                    <a:lnTo>
                      <a:pt x="280" y="67"/>
                    </a:lnTo>
                    <a:lnTo>
                      <a:pt x="300" y="67"/>
                    </a:lnTo>
                    <a:lnTo>
                      <a:pt x="321" y="62"/>
                    </a:lnTo>
                    <a:lnTo>
                      <a:pt x="347" y="57"/>
                    </a:lnTo>
                    <a:lnTo>
                      <a:pt x="368" y="42"/>
                    </a:lnTo>
                    <a:lnTo>
                      <a:pt x="394" y="31"/>
                    </a:lnTo>
                    <a:lnTo>
                      <a:pt x="414" y="10"/>
                    </a:lnTo>
                    <a:lnTo>
                      <a:pt x="440" y="0"/>
                    </a:lnTo>
                    <a:lnTo>
                      <a:pt x="461" y="0"/>
                    </a:lnTo>
                    <a:lnTo>
                      <a:pt x="487" y="16"/>
                    </a:lnTo>
                    <a:lnTo>
                      <a:pt x="508" y="47"/>
                    </a:lnTo>
                    <a:lnTo>
                      <a:pt x="533" y="73"/>
                    </a:lnTo>
                    <a:lnTo>
                      <a:pt x="554" y="99"/>
                    </a:lnTo>
                    <a:lnTo>
                      <a:pt x="580" y="109"/>
                    </a:lnTo>
                    <a:lnTo>
                      <a:pt x="601" y="109"/>
                    </a:lnTo>
                    <a:lnTo>
                      <a:pt x="622" y="104"/>
                    </a:lnTo>
                    <a:lnTo>
                      <a:pt x="648" y="99"/>
                    </a:lnTo>
                    <a:lnTo>
                      <a:pt x="668" y="93"/>
                    </a:lnTo>
                    <a:lnTo>
                      <a:pt x="694" y="88"/>
                    </a:lnTo>
                    <a:lnTo>
                      <a:pt x="715" y="83"/>
                    </a:lnTo>
                    <a:lnTo>
                      <a:pt x="741" y="83"/>
                    </a:lnTo>
                    <a:lnTo>
                      <a:pt x="762" y="83"/>
                    </a:lnTo>
                    <a:lnTo>
                      <a:pt x="787" y="78"/>
                    </a:lnTo>
                    <a:lnTo>
                      <a:pt x="808" y="73"/>
                    </a:lnTo>
                    <a:lnTo>
                      <a:pt x="834" y="73"/>
                    </a:lnTo>
                    <a:lnTo>
                      <a:pt x="855" y="67"/>
                    </a:lnTo>
                    <a:lnTo>
                      <a:pt x="881" y="67"/>
                    </a:lnTo>
                    <a:lnTo>
                      <a:pt x="901" y="67"/>
                    </a:lnTo>
                    <a:lnTo>
                      <a:pt x="927" y="6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6" name="Freeform 468"/>
              <p:cNvSpPr>
                <a:spLocks/>
              </p:cNvSpPr>
              <p:nvPr/>
            </p:nvSpPr>
            <p:spPr bwMode="auto">
              <a:xfrm flipH="1">
                <a:off x="4739" y="2812"/>
                <a:ext cx="216" cy="35"/>
              </a:xfrm>
              <a:custGeom>
                <a:avLst/>
                <a:gdLst>
                  <a:gd name="T0" fmla="*/ 0 w 927"/>
                  <a:gd name="T1" fmla="*/ 67 h 109"/>
                  <a:gd name="T2" fmla="*/ 20 w 927"/>
                  <a:gd name="T3" fmla="*/ 62 h 109"/>
                  <a:gd name="T4" fmla="*/ 46 w 927"/>
                  <a:gd name="T5" fmla="*/ 62 h 109"/>
                  <a:gd name="T6" fmla="*/ 67 w 927"/>
                  <a:gd name="T7" fmla="*/ 67 h 109"/>
                  <a:gd name="T8" fmla="*/ 93 w 927"/>
                  <a:gd name="T9" fmla="*/ 62 h 109"/>
                  <a:gd name="T10" fmla="*/ 114 w 927"/>
                  <a:gd name="T11" fmla="*/ 62 h 109"/>
                  <a:gd name="T12" fmla="*/ 140 w 927"/>
                  <a:gd name="T13" fmla="*/ 67 h 109"/>
                  <a:gd name="T14" fmla="*/ 160 w 927"/>
                  <a:gd name="T15" fmla="*/ 67 h 109"/>
                  <a:gd name="T16" fmla="*/ 186 w 927"/>
                  <a:gd name="T17" fmla="*/ 67 h 109"/>
                  <a:gd name="T18" fmla="*/ 207 w 927"/>
                  <a:gd name="T19" fmla="*/ 73 h 109"/>
                  <a:gd name="T20" fmla="*/ 233 w 927"/>
                  <a:gd name="T21" fmla="*/ 73 h 109"/>
                  <a:gd name="T22" fmla="*/ 254 w 927"/>
                  <a:gd name="T23" fmla="*/ 73 h 109"/>
                  <a:gd name="T24" fmla="*/ 280 w 927"/>
                  <a:gd name="T25" fmla="*/ 67 h 109"/>
                  <a:gd name="T26" fmla="*/ 300 w 927"/>
                  <a:gd name="T27" fmla="*/ 67 h 109"/>
                  <a:gd name="T28" fmla="*/ 321 w 927"/>
                  <a:gd name="T29" fmla="*/ 62 h 109"/>
                  <a:gd name="T30" fmla="*/ 347 w 927"/>
                  <a:gd name="T31" fmla="*/ 57 h 109"/>
                  <a:gd name="T32" fmla="*/ 368 w 927"/>
                  <a:gd name="T33" fmla="*/ 42 h 109"/>
                  <a:gd name="T34" fmla="*/ 394 w 927"/>
                  <a:gd name="T35" fmla="*/ 31 h 109"/>
                  <a:gd name="T36" fmla="*/ 414 w 927"/>
                  <a:gd name="T37" fmla="*/ 10 h 109"/>
                  <a:gd name="T38" fmla="*/ 440 w 927"/>
                  <a:gd name="T39" fmla="*/ 0 h 109"/>
                  <a:gd name="T40" fmla="*/ 461 w 927"/>
                  <a:gd name="T41" fmla="*/ 0 h 109"/>
                  <a:gd name="T42" fmla="*/ 487 w 927"/>
                  <a:gd name="T43" fmla="*/ 16 h 109"/>
                  <a:gd name="T44" fmla="*/ 508 w 927"/>
                  <a:gd name="T45" fmla="*/ 47 h 109"/>
                  <a:gd name="T46" fmla="*/ 533 w 927"/>
                  <a:gd name="T47" fmla="*/ 73 h 109"/>
                  <a:gd name="T48" fmla="*/ 554 w 927"/>
                  <a:gd name="T49" fmla="*/ 99 h 109"/>
                  <a:gd name="T50" fmla="*/ 580 w 927"/>
                  <a:gd name="T51" fmla="*/ 109 h 109"/>
                  <a:gd name="T52" fmla="*/ 601 w 927"/>
                  <a:gd name="T53" fmla="*/ 109 h 109"/>
                  <a:gd name="T54" fmla="*/ 622 w 927"/>
                  <a:gd name="T55" fmla="*/ 104 h 109"/>
                  <a:gd name="T56" fmla="*/ 648 w 927"/>
                  <a:gd name="T57" fmla="*/ 99 h 109"/>
                  <a:gd name="T58" fmla="*/ 668 w 927"/>
                  <a:gd name="T59" fmla="*/ 93 h 109"/>
                  <a:gd name="T60" fmla="*/ 694 w 927"/>
                  <a:gd name="T61" fmla="*/ 88 h 109"/>
                  <a:gd name="T62" fmla="*/ 715 w 927"/>
                  <a:gd name="T63" fmla="*/ 83 h 109"/>
                  <a:gd name="T64" fmla="*/ 741 w 927"/>
                  <a:gd name="T65" fmla="*/ 83 h 109"/>
                  <a:gd name="T66" fmla="*/ 762 w 927"/>
                  <a:gd name="T67" fmla="*/ 83 h 109"/>
                  <a:gd name="T68" fmla="*/ 787 w 927"/>
                  <a:gd name="T69" fmla="*/ 78 h 109"/>
                  <a:gd name="T70" fmla="*/ 808 w 927"/>
                  <a:gd name="T71" fmla="*/ 73 h 109"/>
                  <a:gd name="T72" fmla="*/ 834 w 927"/>
                  <a:gd name="T73" fmla="*/ 73 h 109"/>
                  <a:gd name="T74" fmla="*/ 855 w 927"/>
                  <a:gd name="T75" fmla="*/ 67 h 109"/>
                  <a:gd name="T76" fmla="*/ 881 w 927"/>
                  <a:gd name="T77" fmla="*/ 67 h 109"/>
                  <a:gd name="T78" fmla="*/ 901 w 927"/>
                  <a:gd name="T79" fmla="*/ 67 h 109"/>
                  <a:gd name="T80" fmla="*/ 927 w 927"/>
                  <a:gd name="T81" fmla="*/ 6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09">
                    <a:moveTo>
                      <a:pt x="0" y="67"/>
                    </a:moveTo>
                    <a:lnTo>
                      <a:pt x="20" y="62"/>
                    </a:lnTo>
                    <a:lnTo>
                      <a:pt x="46" y="62"/>
                    </a:lnTo>
                    <a:lnTo>
                      <a:pt x="67" y="67"/>
                    </a:lnTo>
                    <a:lnTo>
                      <a:pt x="93" y="62"/>
                    </a:lnTo>
                    <a:lnTo>
                      <a:pt x="114" y="62"/>
                    </a:lnTo>
                    <a:lnTo>
                      <a:pt x="140" y="67"/>
                    </a:lnTo>
                    <a:lnTo>
                      <a:pt x="160" y="67"/>
                    </a:lnTo>
                    <a:lnTo>
                      <a:pt x="186" y="67"/>
                    </a:lnTo>
                    <a:lnTo>
                      <a:pt x="207" y="73"/>
                    </a:lnTo>
                    <a:lnTo>
                      <a:pt x="233" y="73"/>
                    </a:lnTo>
                    <a:lnTo>
                      <a:pt x="254" y="73"/>
                    </a:lnTo>
                    <a:lnTo>
                      <a:pt x="280" y="67"/>
                    </a:lnTo>
                    <a:lnTo>
                      <a:pt x="300" y="67"/>
                    </a:lnTo>
                    <a:lnTo>
                      <a:pt x="321" y="62"/>
                    </a:lnTo>
                    <a:lnTo>
                      <a:pt x="347" y="57"/>
                    </a:lnTo>
                    <a:lnTo>
                      <a:pt x="368" y="42"/>
                    </a:lnTo>
                    <a:lnTo>
                      <a:pt x="394" y="31"/>
                    </a:lnTo>
                    <a:lnTo>
                      <a:pt x="414" y="10"/>
                    </a:lnTo>
                    <a:lnTo>
                      <a:pt x="440" y="0"/>
                    </a:lnTo>
                    <a:lnTo>
                      <a:pt x="461" y="0"/>
                    </a:lnTo>
                    <a:lnTo>
                      <a:pt x="487" y="16"/>
                    </a:lnTo>
                    <a:lnTo>
                      <a:pt x="508" y="47"/>
                    </a:lnTo>
                    <a:lnTo>
                      <a:pt x="533" y="73"/>
                    </a:lnTo>
                    <a:lnTo>
                      <a:pt x="554" y="99"/>
                    </a:lnTo>
                    <a:lnTo>
                      <a:pt x="580" y="109"/>
                    </a:lnTo>
                    <a:lnTo>
                      <a:pt x="601" y="109"/>
                    </a:lnTo>
                    <a:lnTo>
                      <a:pt x="622" y="104"/>
                    </a:lnTo>
                    <a:lnTo>
                      <a:pt x="648" y="99"/>
                    </a:lnTo>
                    <a:lnTo>
                      <a:pt x="668" y="93"/>
                    </a:lnTo>
                    <a:lnTo>
                      <a:pt x="694" y="88"/>
                    </a:lnTo>
                    <a:lnTo>
                      <a:pt x="715" y="83"/>
                    </a:lnTo>
                    <a:lnTo>
                      <a:pt x="741" y="83"/>
                    </a:lnTo>
                    <a:lnTo>
                      <a:pt x="762" y="83"/>
                    </a:lnTo>
                    <a:lnTo>
                      <a:pt x="787" y="78"/>
                    </a:lnTo>
                    <a:lnTo>
                      <a:pt x="808" y="73"/>
                    </a:lnTo>
                    <a:lnTo>
                      <a:pt x="834" y="73"/>
                    </a:lnTo>
                    <a:lnTo>
                      <a:pt x="855" y="67"/>
                    </a:lnTo>
                    <a:lnTo>
                      <a:pt x="881" y="67"/>
                    </a:lnTo>
                    <a:lnTo>
                      <a:pt x="901" y="67"/>
                    </a:lnTo>
                    <a:lnTo>
                      <a:pt x="927" y="6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7" name="Freeform 469"/>
              <p:cNvSpPr>
                <a:spLocks/>
              </p:cNvSpPr>
              <p:nvPr/>
            </p:nvSpPr>
            <p:spPr bwMode="auto">
              <a:xfrm flipH="1">
                <a:off x="4739" y="2725"/>
                <a:ext cx="216" cy="32"/>
              </a:xfrm>
              <a:custGeom>
                <a:avLst/>
                <a:gdLst>
                  <a:gd name="T0" fmla="*/ 0 w 927"/>
                  <a:gd name="T1" fmla="*/ 52 h 98"/>
                  <a:gd name="T2" fmla="*/ 20 w 927"/>
                  <a:gd name="T3" fmla="*/ 46 h 98"/>
                  <a:gd name="T4" fmla="*/ 46 w 927"/>
                  <a:gd name="T5" fmla="*/ 46 h 98"/>
                  <a:gd name="T6" fmla="*/ 67 w 927"/>
                  <a:gd name="T7" fmla="*/ 46 h 98"/>
                  <a:gd name="T8" fmla="*/ 93 w 927"/>
                  <a:gd name="T9" fmla="*/ 46 h 98"/>
                  <a:gd name="T10" fmla="*/ 114 w 927"/>
                  <a:gd name="T11" fmla="*/ 46 h 98"/>
                  <a:gd name="T12" fmla="*/ 140 w 927"/>
                  <a:gd name="T13" fmla="*/ 52 h 98"/>
                  <a:gd name="T14" fmla="*/ 160 w 927"/>
                  <a:gd name="T15" fmla="*/ 52 h 98"/>
                  <a:gd name="T16" fmla="*/ 186 w 927"/>
                  <a:gd name="T17" fmla="*/ 52 h 98"/>
                  <a:gd name="T18" fmla="*/ 207 w 927"/>
                  <a:gd name="T19" fmla="*/ 52 h 98"/>
                  <a:gd name="T20" fmla="*/ 233 w 927"/>
                  <a:gd name="T21" fmla="*/ 52 h 98"/>
                  <a:gd name="T22" fmla="*/ 254 w 927"/>
                  <a:gd name="T23" fmla="*/ 46 h 98"/>
                  <a:gd name="T24" fmla="*/ 280 w 927"/>
                  <a:gd name="T25" fmla="*/ 41 h 98"/>
                  <a:gd name="T26" fmla="*/ 300 w 927"/>
                  <a:gd name="T27" fmla="*/ 31 h 98"/>
                  <a:gd name="T28" fmla="*/ 321 w 927"/>
                  <a:gd name="T29" fmla="*/ 20 h 98"/>
                  <a:gd name="T30" fmla="*/ 347 w 927"/>
                  <a:gd name="T31" fmla="*/ 10 h 98"/>
                  <a:gd name="T32" fmla="*/ 368 w 927"/>
                  <a:gd name="T33" fmla="*/ 0 h 98"/>
                  <a:gd name="T34" fmla="*/ 394 w 927"/>
                  <a:gd name="T35" fmla="*/ 0 h 98"/>
                  <a:gd name="T36" fmla="*/ 414 w 927"/>
                  <a:gd name="T37" fmla="*/ 10 h 98"/>
                  <a:gd name="T38" fmla="*/ 440 w 927"/>
                  <a:gd name="T39" fmla="*/ 31 h 98"/>
                  <a:gd name="T40" fmla="*/ 461 w 927"/>
                  <a:gd name="T41" fmla="*/ 57 h 98"/>
                  <a:gd name="T42" fmla="*/ 487 w 927"/>
                  <a:gd name="T43" fmla="*/ 77 h 98"/>
                  <a:gd name="T44" fmla="*/ 508 w 927"/>
                  <a:gd name="T45" fmla="*/ 93 h 98"/>
                  <a:gd name="T46" fmla="*/ 533 w 927"/>
                  <a:gd name="T47" fmla="*/ 98 h 98"/>
                  <a:gd name="T48" fmla="*/ 554 w 927"/>
                  <a:gd name="T49" fmla="*/ 93 h 98"/>
                  <a:gd name="T50" fmla="*/ 580 w 927"/>
                  <a:gd name="T51" fmla="*/ 83 h 98"/>
                  <a:gd name="T52" fmla="*/ 601 w 927"/>
                  <a:gd name="T53" fmla="*/ 77 h 98"/>
                  <a:gd name="T54" fmla="*/ 622 w 927"/>
                  <a:gd name="T55" fmla="*/ 72 h 98"/>
                  <a:gd name="T56" fmla="*/ 648 w 927"/>
                  <a:gd name="T57" fmla="*/ 67 h 98"/>
                  <a:gd name="T58" fmla="*/ 668 w 927"/>
                  <a:gd name="T59" fmla="*/ 62 h 98"/>
                  <a:gd name="T60" fmla="*/ 694 w 927"/>
                  <a:gd name="T61" fmla="*/ 62 h 98"/>
                  <a:gd name="T62" fmla="*/ 715 w 927"/>
                  <a:gd name="T63" fmla="*/ 62 h 98"/>
                  <a:gd name="T64" fmla="*/ 741 w 927"/>
                  <a:gd name="T65" fmla="*/ 62 h 98"/>
                  <a:gd name="T66" fmla="*/ 762 w 927"/>
                  <a:gd name="T67" fmla="*/ 62 h 98"/>
                  <a:gd name="T68" fmla="*/ 787 w 927"/>
                  <a:gd name="T69" fmla="*/ 57 h 98"/>
                  <a:gd name="T70" fmla="*/ 808 w 927"/>
                  <a:gd name="T71" fmla="*/ 52 h 98"/>
                  <a:gd name="T72" fmla="*/ 834 w 927"/>
                  <a:gd name="T73" fmla="*/ 52 h 98"/>
                  <a:gd name="T74" fmla="*/ 855 w 927"/>
                  <a:gd name="T75" fmla="*/ 52 h 98"/>
                  <a:gd name="T76" fmla="*/ 881 w 927"/>
                  <a:gd name="T77" fmla="*/ 52 h 98"/>
                  <a:gd name="T78" fmla="*/ 901 w 927"/>
                  <a:gd name="T79" fmla="*/ 52 h 98"/>
                  <a:gd name="T80" fmla="*/ 927 w 927"/>
                  <a:gd name="T81" fmla="*/ 5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8">
                    <a:moveTo>
                      <a:pt x="0" y="52"/>
                    </a:moveTo>
                    <a:lnTo>
                      <a:pt x="20" y="46"/>
                    </a:lnTo>
                    <a:lnTo>
                      <a:pt x="46" y="46"/>
                    </a:lnTo>
                    <a:lnTo>
                      <a:pt x="67" y="46"/>
                    </a:lnTo>
                    <a:lnTo>
                      <a:pt x="93" y="46"/>
                    </a:lnTo>
                    <a:lnTo>
                      <a:pt x="114" y="46"/>
                    </a:lnTo>
                    <a:lnTo>
                      <a:pt x="140" y="52"/>
                    </a:lnTo>
                    <a:lnTo>
                      <a:pt x="160" y="52"/>
                    </a:lnTo>
                    <a:lnTo>
                      <a:pt x="186" y="52"/>
                    </a:lnTo>
                    <a:lnTo>
                      <a:pt x="207" y="52"/>
                    </a:lnTo>
                    <a:lnTo>
                      <a:pt x="233" y="52"/>
                    </a:lnTo>
                    <a:lnTo>
                      <a:pt x="254" y="46"/>
                    </a:lnTo>
                    <a:lnTo>
                      <a:pt x="280" y="41"/>
                    </a:lnTo>
                    <a:lnTo>
                      <a:pt x="300" y="31"/>
                    </a:lnTo>
                    <a:lnTo>
                      <a:pt x="321" y="20"/>
                    </a:lnTo>
                    <a:lnTo>
                      <a:pt x="347" y="10"/>
                    </a:lnTo>
                    <a:lnTo>
                      <a:pt x="368" y="0"/>
                    </a:lnTo>
                    <a:lnTo>
                      <a:pt x="394" y="0"/>
                    </a:lnTo>
                    <a:lnTo>
                      <a:pt x="414" y="10"/>
                    </a:lnTo>
                    <a:lnTo>
                      <a:pt x="440" y="31"/>
                    </a:lnTo>
                    <a:lnTo>
                      <a:pt x="461" y="57"/>
                    </a:lnTo>
                    <a:lnTo>
                      <a:pt x="487" y="77"/>
                    </a:lnTo>
                    <a:lnTo>
                      <a:pt x="508" y="93"/>
                    </a:lnTo>
                    <a:lnTo>
                      <a:pt x="533" y="98"/>
                    </a:lnTo>
                    <a:lnTo>
                      <a:pt x="554" y="93"/>
                    </a:lnTo>
                    <a:lnTo>
                      <a:pt x="580" y="83"/>
                    </a:lnTo>
                    <a:lnTo>
                      <a:pt x="601" y="77"/>
                    </a:lnTo>
                    <a:lnTo>
                      <a:pt x="622" y="72"/>
                    </a:lnTo>
                    <a:lnTo>
                      <a:pt x="648" y="67"/>
                    </a:lnTo>
                    <a:lnTo>
                      <a:pt x="668" y="62"/>
                    </a:lnTo>
                    <a:lnTo>
                      <a:pt x="694" y="62"/>
                    </a:lnTo>
                    <a:lnTo>
                      <a:pt x="715" y="62"/>
                    </a:lnTo>
                    <a:lnTo>
                      <a:pt x="741" y="62"/>
                    </a:lnTo>
                    <a:lnTo>
                      <a:pt x="762" y="62"/>
                    </a:lnTo>
                    <a:lnTo>
                      <a:pt x="787" y="57"/>
                    </a:lnTo>
                    <a:lnTo>
                      <a:pt x="808" y="52"/>
                    </a:lnTo>
                    <a:lnTo>
                      <a:pt x="834" y="52"/>
                    </a:lnTo>
                    <a:lnTo>
                      <a:pt x="855" y="52"/>
                    </a:lnTo>
                    <a:lnTo>
                      <a:pt x="881" y="52"/>
                    </a:lnTo>
                    <a:lnTo>
                      <a:pt x="901" y="52"/>
                    </a:lnTo>
                    <a:lnTo>
                      <a:pt x="927" y="5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8" name="Freeform 470"/>
              <p:cNvSpPr>
                <a:spLocks/>
              </p:cNvSpPr>
              <p:nvPr/>
            </p:nvSpPr>
            <p:spPr bwMode="auto">
              <a:xfrm flipH="1">
                <a:off x="4739" y="2725"/>
                <a:ext cx="216" cy="32"/>
              </a:xfrm>
              <a:custGeom>
                <a:avLst/>
                <a:gdLst>
                  <a:gd name="T0" fmla="*/ 0 w 927"/>
                  <a:gd name="T1" fmla="*/ 52 h 98"/>
                  <a:gd name="T2" fmla="*/ 20 w 927"/>
                  <a:gd name="T3" fmla="*/ 46 h 98"/>
                  <a:gd name="T4" fmla="*/ 46 w 927"/>
                  <a:gd name="T5" fmla="*/ 46 h 98"/>
                  <a:gd name="T6" fmla="*/ 67 w 927"/>
                  <a:gd name="T7" fmla="*/ 46 h 98"/>
                  <a:gd name="T8" fmla="*/ 93 w 927"/>
                  <a:gd name="T9" fmla="*/ 46 h 98"/>
                  <a:gd name="T10" fmla="*/ 114 w 927"/>
                  <a:gd name="T11" fmla="*/ 46 h 98"/>
                  <a:gd name="T12" fmla="*/ 140 w 927"/>
                  <a:gd name="T13" fmla="*/ 52 h 98"/>
                  <a:gd name="T14" fmla="*/ 160 w 927"/>
                  <a:gd name="T15" fmla="*/ 52 h 98"/>
                  <a:gd name="T16" fmla="*/ 186 w 927"/>
                  <a:gd name="T17" fmla="*/ 52 h 98"/>
                  <a:gd name="T18" fmla="*/ 207 w 927"/>
                  <a:gd name="T19" fmla="*/ 52 h 98"/>
                  <a:gd name="T20" fmla="*/ 233 w 927"/>
                  <a:gd name="T21" fmla="*/ 52 h 98"/>
                  <a:gd name="T22" fmla="*/ 254 w 927"/>
                  <a:gd name="T23" fmla="*/ 46 h 98"/>
                  <a:gd name="T24" fmla="*/ 280 w 927"/>
                  <a:gd name="T25" fmla="*/ 41 h 98"/>
                  <a:gd name="T26" fmla="*/ 300 w 927"/>
                  <a:gd name="T27" fmla="*/ 31 h 98"/>
                  <a:gd name="T28" fmla="*/ 321 w 927"/>
                  <a:gd name="T29" fmla="*/ 20 h 98"/>
                  <a:gd name="T30" fmla="*/ 347 w 927"/>
                  <a:gd name="T31" fmla="*/ 10 h 98"/>
                  <a:gd name="T32" fmla="*/ 368 w 927"/>
                  <a:gd name="T33" fmla="*/ 0 h 98"/>
                  <a:gd name="T34" fmla="*/ 394 w 927"/>
                  <a:gd name="T35" fmla="*/ 0 h 98"/>
                  <a:gd name="T36" fmla="*/ 414 w 927"/>
                  <a:gd name="T37" fmla="*/ 10 h 98"/>
                  <a:gd name="T38" fmla="*/ 440 w 927"/>
                  <a:gd name="T39" fmla="*/ 31 h 98"/>
                  <a:gd name="T40" fmla="*/ 461 w 927"/>
                  <a:gd name="T41" fmla="*/ 57 h 98"/>
                  <a:gd name="T42" fmla="*/ 487 w 927"/>
                  <a:gd name="T43" fmla="*/ 77 h 98"/>
                  <a:gd name="T44" fmla="*/ 508 w 927"/>
                  <a:gd name="T45" fmla="*/ 93 h 98"/>
                  <a:gd name="T46" fmla="*/ 533 w 927"/>
                  <a:gd name="T47" fmla="*/ 98 h 98"/>
                  <a:gd name="T48" fmla="*/ 554 w 927"/>
                  <a:gd name="T49" fmla="*/ 93 h 98"/>
                  <a:gd name="T50" fmla="*/ 580 w 927"/>
                  <a:gd name="T51" fmla="*/ 83 h 98"/>
                  <a:gd name="T52" fmla="*/ 601 w 927"/>
                  <a:gd name="T53" fmla="*/ 77 h 98"/>
                  <a:gd name="T54" fmla="*/ 622 w 927"/>
                  <a:gd name="T55" fmla="*/ 72 h 98"/>
                  <a:gd name="T56" fmla="*/ 648 w 927"/>
                  <a:gd name="T57" fmla="*/ 67 h 98"/>
                  <a:gd name="T58" fmla="*/ 668 w 927"/>
                  <a:gd name="T59" fmla="*/ 62 h 98"/>
                  <a:gd name="T60" fmla="*/ 694 w 927"/>
                  <a:gd name="T61" fmla="*/ 62 h 98"/>
                  <a:gd name="T62" fmla="*/ 715 w 927"/>
                  <a:gd name="T63" fmla="*/ 62 h 98"/>
                  <a:gd name="T64" fmla="*/ 741 w 927"/>
                  <a:gd name="T65" fmla="*/ 62 h 98"/>
                  <a:gd name="T66" fmla="*/ 762 w 927"/>
                  <a:gd name="T67" fmla="*/ 62 h 98"/>
                  <a:gd name="T68" fmla="*/ 787 w 927"/>
                  <a:gd name="T69" fmla="*/ 57 h 98"/>
                  <a:gd name="T70" fmla="*/ 808 w 927"/>
                  <a:gd name="T71" fmla="*/ 52 h 98"/>
                  <a:gd name="T72" fmla="*/ 834 w 927"/>
                  <a:gd name="T73" fmla="*/ 52 h 98"/>
                  <a:gd name="T74" fmla="*/ 855 w 927"/>
                  <a:gd name="T75" fmla="*/ 52 h 98"/>
                  <a:gd name="T76" fmla="*/ 881 w 927"/>
                  <a:gd name="T77" fmla="*/ 52 h 98"/>
                  <a:gd name="T78" fmla="*/ 901 w 927"/>
                  <a:gd name="T79" fmla="*/ 52 h 98"/>
                  <a:gd name="T80" fmla="*/ 927 w 927"/>
                  <a:gd name="T81" fmla="*/ 5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8">
                    <a:moveTo>
                      <a:pt x="0" y="52"/>
                    </a:moveTo>
                    <a:lnTo>
                      <a:pt x="20" y="46"/>
                    </a:lnTo>
                    <a:lnTo>
                      <a:pt x="46" y="46"/>
                    </a:lnTo>
                    <a:lnTo>
                      <a:pt x="67" y="46"/>
                    </a:lnTo>
                    <a:lnTo>
                      <a:pt x="93" y="46"/>
                    </a:lnTo>
                    <a:lnTo>
                      <a:pt x="114" y="46"/>
                    </a:lnTo>
                    <a:lnTo>
                      <a:pt x="140" y="52"/>
                    </a:lnTo>
                    <a:lnTo>
                      <a:pt x="160" y="52"/>
                    </a:lnTo>
                    <a:lnTo>
                      <a:pt x="186" y="52"/>
                    </a:lnTo>
                    <a:lnTo>
                      <a:pt x="207" y="52"/>
                    </a:lnTo>
                    <a:lnTo>
                      <a:pt x="233" y="52"/>
                    </a:lnTo>
                    <a:lnTo>
                      <a:pt x="254" y="46"/>
                    </a:lnTo>
                    <a:lnTo>
                      <a:pt x="280" y="41"/>
                    </a:lnTo>
                    <a:lnTo>
                      <a:pt x="300" y="31"/>
                    </a:lnTo>
                    <a:lnTo>
                      <a:pt x="321" y="20"/>
                    </a:lnTo>
                    <a:lnTo>
                      <a:pt x="347" y="10"/>
                    </a:lnTo>
                    <a:lnTo>
                      <a:pt x="368" y="0"/>
                    </a:lnTo>
                    <a:lnTo>
                      <a:pt x="394" y="0"/>
                    </a:lnTo>
                    <a:lnTo>
                      <a:pt x="414" y="10"/>
                    </a:lnTo>
                    <a:lnTo>
                      <a:pt x="440" y="31"/>
                    </a:lnTo>
                    <a:lnTo>
                      <a:pt x="461" y="57"/>
                    </a:lnTo>
                    <a:lnTo>
                      <a:pt x="487" y="77"/>
                    </a:lnTo>
                    <a:lnTo>
                      <a:pt x="508" y="93"/>
                    </a:lnTo>
                    <a:lnTo>
                      <a:pt x="533" y="98"/>
                    </a:lnTo>
                    <a:lnTo>
                      <a:pt x="554" y="93"/>
                    </a:lnTo>
                    <a:lnTo>
                      <a:pt x="580" y="83"/>
                    </a:lnTo>
                    <a:lnTo>
                      <a:pt x="601" y="77"/>
                    </a:lnTo>
                    <a:lnTo>
                      <a:pt x="622" y="72"/>
                    </a:lnTo>
                    <a:lnTo>
                      <a:pt x="648" y="67"/>
                    </a:lnTo>
                    <a:lnTo>
                      <a:pt x="668" y="62"/>
                    </a:lnTo>
                    <a:lnTo>
                      <a:pt x="694" y="62"/>
                    </a:lnTo>
                    <a:lnTo>
                      <a:pt x="715" y="62"/>
                    </a:lnTo>
                    <a:lnTo>
                      <a:pt x="741" y="62"/>
                    </a:lnTo>
                    <a:lnTo>
                      <a:pt x="762" y="62"/>
                    </a:lnTo>
                    <a:lnTo>
                      <a:pt x="787" y="57"/>
                    </a:lnTo>
                    <a:lnTo>
                      <a:pt x="808" y="52"/>
                    </a:lnTo>
                    <a:lnTo>
                      <a:pt x="834" y="52"/>
                    </a:lnTo>
                    <a:lnTo>
                      <a:pt x="855" y="52"/>
                    </a:lnTo>
                    <a:lnTo>
                      <a:pt x="881" y="52"/>
                    </a:lnTo>
                    <a:lnTo>
                      <a:pt x="901" y="52"/>
                    </a:lnTo>
                    <a:lnTo>
                      <a:pt x="927" y="5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79" name="Freeform 471"/>
              <p:cNvSpPr>
                <a:spLocks/>
              </p:cNvSpPr>
              <p:nvPr/>
            </p:nvSpPr>
            <p:spPr bwMode="auto">
              <a:xfrm flipH="1">
                <a:off x="4739" y="2634"/>
                <a:ext cx="216" cy="29"/>
              </a:xfrm>
              <a:custGeom>
                <a:avLst/>
                <a:gdLst>
                  <a:gd name="T0" fmla="*/ 0 w 927"/>
                  <a:gd name="T1" fmla="*/ 52 h 88"/>
                  <a:gd name="T2" fmla="*/ 20 w 927"/>
                  <a:gd name="T3" fmla="*/ 52 h 88"/>
                  <a:gd name="T4" fmla="*/ 46 w 927"/>
                  <a:gd name="T5" fmla="*/ 46 h 88"/>
                  <a:gd name="T6" fmla="*/ 67 w 927"/>
                  <a:gd name="T7" fmla="*/ 46 h 88"/>
                  <a:gd name="T8" fmla="*/ 93 w 927"/>
                  <a:gd name="T9" fmla="*/ 52 h 88"/>
                  <a:gd name="T10" fmla="*/ 114 w 927"/>
                  <a:gd name="T11" fmla="*/ 52 h 88"/>
                  <a:gd name="T12" fmla="*/ 140 w 927"/>
                  <a:gd name="T13" fmla="*/ 52 h 88"/>
                  <a:gd name="T14" fmla="*/ 160 w 927"/>
                  <a:gd name="T15" fmla="*/ 52 h 88"/>
                  <a:gd name="T16" fmla="*/ 186 w 927"/>
                  <a:gd name="T17" fmla="*/ 52 h 88"/>
                  <a:gd name="T18" fmla="*/ 207 w 927"/>
                  <a:gd name="T19" fmla="*/ 46 h 88"/>
                  <a:gd name="T20" fmla="*/ 233 w 927"/>
                  <a:gd name="T21" fmla="*/ 41 h 88"/>
                  <a:gd name="T22" fmla="*/ 254 w 927"/>
                  <a:gd name="T23" fmla="*/ 31 h 88"/>
                  <a:gd name="T24" fmla="*/ 280 w 927"/>
                  <a:gd name="T25" fmla="*/ 15 h 88"/>
                  <a:gd name="T26" fmla="*/ 300 w 927"/>
                  <a:gd name="T27" fmla="*/ 5 h 88"/>
                  <a:gd name="T28" fmla="*/ 321 w 927"/>
                  <a:gd name="T29" fmla="*/ 0 h 88"/>
                  <a:gd name="T30" fmla="*/ 347 w 927"/>
                  <a:gd name="T31" fmla="*/ 5 h 88"/>
                  <a:gd name="T32" fmla="*/ 368 w 927"/>
                  <a:gd name="T33" fmla="*/ 21 h 88"/>
                  <a:gd name="T34" fmla="*/ 394 w 927"/>
                  <a:gd name="T35" fmla="*/ 46 h 88"/>
                  <a:gd name="T36" fmla="*/ 414 w 927"/>
                  <a:gd name="T37" fmla="*/ 67 h 88"/>
                  <a:gd name="T38" fmla="*/ 440 w 927"/>
                  <a:gd name="T39" fmla="*/ 78 h 88"/>
                  <a:gd name="T40" fmla="*/ 461 w 927"/>
                  <a:gd name="T41" fmla="*/ 88 h 88"/>
                  <a:gd name="T42" fmla="*/ 487 w 927"/>
                  <a:gd name="T43" fmla="*/ 88 h 88"/>
                  <a:gd name="T44" fmla="*/ 508 w 927"/>
                  <a:gd name="T45" fmla="*/ 88 h 88"/>
                  <a:gd name="T46" fmla="*/ 533 w 927"/>
                  <a:gd name="T47" fmla="*/ 88 h 88"/>
                  <a:gd name="T48" fmla="*/ 554 w 927"/>
                  <a:gd name="T49" fmla="*/ 83 h 88"/>
                  <a:gd name="T50" fmla="*/ 580 w 927"/>
                  <a:gd name="T51" fmla="*/ 78 h 88"/>
                  <a:gd name="T52" fmla="*/ 601 w 927"/>
                  <a:gd name="T53" fmla="*/ 72 h 88"/>
                  <a:gd name="T54" fmla="*/ 622 w 927"/>
                  <a:gd name="T55" fmla="*/ 67 h 88"/>
                  <a:gd name="T56" fmla="*/ 648 w 927"/>
                  <a:gd name="T57" fmla="*/ 67 h 88"/>
                  <a:gd name="T58" fmla="*/ 668 w 927"/>
                  <a:gd name="T59" fmla="*/ 67 h 88"/>
                  <a:gd name="T60" fmla="*/ 694 w 927"/>
                  <a:gd name="T61" fmla="*/ 62 h 88"/>
                  <a:gd name="T62" fmla="*/ 715 w 927"/>
                  <a:gd name="T63" fmla="*/ 67 h 88"/>
                  <a:gd name="T64" fmla="*/ 741 w 927"/>
                  <a:gd name="T65" fmla="*/ 67 h 88"/>
                  <a:gd name="T66" fmla="*/ 762 w 927"/>
                  <a:gd name="T67" fmla="*/ 67 h 88"/>
                  <a:gd name="T68" fmla="*/ 787 w 927"/>
                  <a:gd name="T69" fmla="*/ 62 h 88"/>
                  <a:gd name="T70" fmla="*/ 808 w 927"/>
                  <a:gd name="T71" fmla="*/ 57 h 88"/>
                  <a:gd name="T72" fmla="*/ 834 w 927"/>
                  <a:gd name="T73" fmla="*/ 57 h 88"/>
                  <a:gd name="T74" fmla="*/ 855 w 927"/>
                  <a:gd name="T75" fmla="*/ 52 h 88"/>
                  <a:gd name="T76" fmla="*/ 881 w 927"/>
                  <a:gd name="T77" fmla="*/ 52 h 88"/>
                  <a:gd name="T78" fmla="*/ 901 w 927"/>
                  <a:gd name="T79" fmla="*/ 52 h 88"/>
                  <a:gd name="T80" fmla="*/ 927 w 927"/>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88">
                    <a:moveTo>
                      <a:pt x="0" y="52"/>
                    </a:moveTo>
                    <a:lnTo>
                      <a:pt x="20" y="52"/>
                    </a:lnTo>
                    <a:lnTo>
                      <a:pt x="46" y="46"/>
                    </a:lnTo>
                    <a:lnTo>
                      <a:pt x="67" y="46"/>
                    </a:lnTo>
                    <a:lnTo>
                      <a:pt x="93" y="52"/>
                    </a:lnTo>
                    <a:lnTo>
                      <a:pt x="114" y="52"/>
                    </a:lnTo>
                    <a:lnTo>
                      <a:pt x="140" y="52"/>
                    </a:lnTo>
                    <a:lnTo>
                      <a:pt x="160" y="52"/>
                    </a:lnTo>
                    <a:lnTo>
                      <a:pt x="186" y="52"/>
                    </a:lnTo>
                    <a:lnTo>
                      <a:pt x="207" y="46"/>
                    </a:lnTo>
                    <a:lnTo>
                      <a:pt x="233" y="41"/>
                    </a:lnTo>
                    <a:lnTo>
                      <a:pt x="254" y="31"/>
                    </a:lnTo>
                    <a:lnTo>
                      <a:pt x="280" y="15"/>
                    </a:lnTo>
                    <a:lnTo>
                      <a:pt x="300" y="5"/>
                    </a:lnTo>
                    <a:lnTo>
                      <a:pt x="321" y="0"/>
                    </a:lnTo>
                    <a:lnTo>
                      <a:pt x="347" y="5"/>
                    </a:lnTo>
                    <a:lnTo>
                      <a:pt x="368" y="21"/>
                    </a:lnTo>
                    <a:lnTo>
                      <a:pt x="394" y="46"/>
                    </a:lnTo>
                    <a:lnTo>
                      <a:pt x="414" y="67"/>
                    </a:lnTo>
                    <a:lnTo>
                      <a:pt x="440" y="78"/>
                    </a:lnTo>
                    <a:lnTo>
                      <a:pt x="461" y="88"/>
                    </a:lnTo>
                    <a:lnTo>
                      <a:pt x="487" y="88"/>
                    </a:lnTo>
                    <a:lnTo>
                      <a:pt x="508" y="88"/>
                    </a:lnTo>
                    <a:lnTo>
                      <a:pt x="533" y="88"/>
                    </a:lnTo>
                    <a:lnTo>
                      <a:pt x="554" y="83"/>
                    </a:lnTo>
                    <a:lnTo>
                      <a:pt x="580" y="78"/>
                    </a:lnTo>
                    <a:lnTo>
                      <a:pt x="601" y="72"/>
                    </a:lnTo>
                    <a:lnTo>
                      <a:pt x="622" y="67"/>
                    </a:lnTo>
                    <a:lnTo>
                      <a:pt x="648" y="67"/>
                    </a:lnTo>
                    <a:lnTo>
                      <a:pt x="668" y="67"/>
                    </a:lnTo>
                    <a:lnTo>
                      <a:pt x="694" y="62"/>
                    </a:lnTo>
                    <a:lnTo>
                      <a:pt x="715" y="67"/>
                    </a:lnTo>
                    <a:lnTo>
                      <a:pt x="741" y="67"/>
                    </a:lnTo>
                    <a:lnTo>
                      <a:pt x="762" y="67"/>
                    </a:lnTo>
                    <a:lnTo>
                      <a:pt x="787" y="62"/>
                    </a:lnTo>
                    <a:lnTo>
                      <a:pt x="808" y="57"/>
                    </a:lnTo>
                    <a:lnTo>
                      <a:pt x="834" y="57"/>
                    </a:lnTo>
                    <a:lnTo>
                      <a:pt x="855" y="52"/>
                    </a:lnTo>
                    <a:lnTo>
                      <a:pt x="881" y="52"/>
                    </a:lnTo>
                    <a:lnTo>
                      <a:pt x="901" y="52"/>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0" name="Freeform 472"/>
              <p:cNvSpPr>
                <a:spLocks/>
              </p:cNvSpPr>
              <p:nvPr/>
            </p:nvSpPr>
            <p:spPr bwMode="auto">
              <a:xfrm flipH="1">
                <a:off x="4739" y="2634"/>
                <a:ext cx="216" cy="29"/>
              </a:xfrm>
              <a:custGeom>
                <a:avLst/>
                <a:gdLst>
                  <a:gd name="T0" fmla="*/ 0 w 927"/>
                  <a:gd name="T1" fmla="*/ 52 h 88"/>
                  <a:gd name="T2" fmla="*/ 20 w 927"/>
                  <a:gd name="T3" fmla="*/ 52 h 88"/>
                  <a:gd name="T4" fmla="*/ 46 w 927"/>
                  <a:gd name="T5" fmla="*/ 46 h 88"/>
                  <a:gd name="T6" fmla="*/ 67 w 927"/>
                  <a:gd name="T7" fmla="*/ 46 h 88"/>
                  <a:gd name="T8" fmla="*/ 93 w 927"/>
                  <a:gd name="T9" fmla="*/ 52 h 88"/>
                  <a:gd name="T10" fmla="*/ 114 w 927"/>
                  <a:gd name="T11" fmla="*/ 52 h 88"/>
                  <a:gd name="T12" fmla="*/ 140 w 927"/>
                  <a:gd name="T13" fmla="*/ 52 h 88"/>
                  <a:gd name="T14" fmla="*/ 160 w 927"/>
                  <a:gd name="T15" fmla="*/ 52 h 88"/>
                  <a:gd name="T16" fmla="*/ 186 w 927"/>
                  <a:gd name="T17" fmla="*/ 52 h 88"/>
                  <a:gd name="T18" fmla="*/ 207 w 927"/>
                  <a:gd name="T19" fmla="*/ 46 h 88"/>
                  <a:gd name="T20" fmla="*/ 233 w 927"/>
                  <a:gd name="T21" fmla="*/ 41 h 88"/>
                  <a:gd name="T22" fmla="*/ 254 w 927"/>
                  <a:gd name="T23" fmla="*/ 31 h 88"/>
                  <a:gd name="T24" fmla="*/ 280 w 927"/>
                  <a:gd name="T25" fmla="*/ 15 h 88"/>
                  <a:gd name="T26" fmla="*/ 300 w 927"/>
                  <a:gd name="T27" fmla="*/ 5 h 88"/>
                  <a:gd name="T28" fmla="*/ 321 w 927"/>
                  <a:gd name="T29" fmla="*/ 0 h 88"/>
                  <a:gd name="T30" fmla="*/ 347 w 927"/>
                  <a:gd name="T31" fmla="*/ 5 h 88"/>
                  <a:gd name="T32" fmla="*/ 368 w 927"/>
                  <a:gd name="T33" fmla="*/ 21 h 88"/>
                  <a:gd name="T34" fmla="*/ 394 w 927"/>
                  <a:gd name="T35" fmla="*/ 46 h 88"/>
                  <a:gd name="T36" fmla="*/ 414 w 927"/>
                  <a:gd name="T37" fmla="*/ 67 h 88"/>
                  <a:gd name="T38" fmla="*/ 440 w 927"/>
                  <a:gd name="T39" fmla="*/ 78 h 88"/>
                  <a:gd name="T40" fmla="*/ 461 w 927"/>
                  <a:gd name="T41" fmla="*/ 88 h 88"/>
                  <a:gd name="T42" fmla="*/ 487 w 927"/>
                  <a:gd name="T43" fmla="*/ 88 h 88"/>
                  <a:gd name="T44" fmla="*/ 508 w 927"/>
                  <a:gd name="T45" fmla="*/ 88 h 88"/>
                  <a:gd name="T46" fmla="*/ 533 w 927"/>
                  <a:gd name="T47" fmla="*/ 88 h 88"/>
                  <a:gd name="T48" fmla="*/ 554 w 927"/>
                  <a:gd name="T49" fmla="*/ 83 h 88"/>
                  <a:gd name="T50" fmla="*/ 580 w 927"/>
                  <a:gd name="T51" fmla="*/ 78 h 88"/>
                  <a:gd name="T52" fmla="*/ 601 w 927"/>
                  <a:gd name="T53" fmla="*/ 72 h 88"/>
                  <a:gd name="T54" fmla="*/ 622 w 927"/>
                  <a:gd name="T55" fmla="*/ 67 h 88"/>
                  <a:gd name="T56" fmla="*/ 648 w 927"/>
                  <a:gd name="T57" fmla="*/ 67 h 88"/>
                  <a:gd name="T58" fmla="*/ 668 w 927"/>
                  <a:gd name="T59" fmla="*/ 67 h 88"/>
                  <a:gd name="T60" fmla="*/ 694 w 927"/>
                  <a:gd name="T61" fmla="*/ 62 h 88"/>
                  <a:gd name="T62" fmla="*/ 715 w 927"/>
                  <a:gd name="T63" fmla="*/ 67 h 88"/>
                  <a:gd name="T64" fmla="*/ 741 w 927"/>
                  <a:gd name="T65" fmla="*/ 67 h 88"/>
                  <a:gd name="T66" fmla="*/ 762 w 927"/>
                  <a:gd name="T67" fmla="*/ 67 h 88"/>
                  <a:gd name="T68" fmla="*/ 787 w 927"/>
                  <a:gd name="T69" fmla="*/ 62 h 88"/>
                  <a:gd name="T70" fmla="*/ 808 w 927"/>
                  <a:gd name="T71" fmla="*/ 57 h 88"/>
                  <a:gd name="T72" fmla="*/ 834 w 927"/>
                  <a:gd name="T73" fmla="*/ 57 h 88"/>
                  <a:gd name="T74" fmla="*/ 855 w 927"/>
                  <a:gd name="T75" fmla="*/ 52 h 88"/>
                  <a:gd name="T76" fmla="*/ 881 w 927"/>
                  <a:gd name="T77" fmla="*/ 52 h 88"/>
                  <a:gd name="T78" fmla="*/ 901 w 927"/>
                  <a:gd name="T79" fmla="*/ 52 h 88"/>
                  <a:gd name="T80" fmla="*/ 927 w 927"/>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88">
                    <a:moveTo>
                      <a:pt x="0" y="52"/>
                    </a:moveTo>
                    <a:lnTo>
                      <a:pt x="20" y="52"/>
                    </a:lnTo>
                    <a:lnTo>
                      <a:pt x="46" y="46"/>
                    </a:lnTo>
                    <a:lnTo>
                      <a:pt x="67" y="46"/>
                    </a:lnTo>
                    <a:lnTo>
                      <a:pt x="93" y="52"/>
                    </a:lnTo>
                    <a:lnTo>
                      <a:pt x="114" y="52"/>
                    </a:lnTo>
                    <a:lnTo>
                      <a:pt x="140" y="52"/>
                    </a:lnTo>
                    <a:lnTo>
                      <a:pt x="160" y="52"/>
                    </a:lnTo>
                    <a:lnTo>
                      <a:pt x="186" y="52"/>
                    </a:lnTo>
                    <a:lnTo>
                      <a:pt x="207" y="46"/>
                    </a:lnTo>
                    <a:lnTo>
                      <a:pt x="233" y="41"/>
                    </a:lnTo>
                    <a:lnTo>
                      <a:pt x="254" y="31"/>
                    </a:lnTo>
                    <a:lnTo>
                      <a:pt x="280" y="15"/>
                    </a:lnTo>
                    <a:lnTo>
                      <a:pt x="300" y="5"/>
                    </a:lnTo>
                    <a:lnTo>
                      <a:pt x="321" y="0"/>
                    </a:lnTo>
                    <a:lnTo>
                      <a:pt x="347" y="5"/>
                    </a:lnTo>
                    <a:lnTo>
                      <a:pt x="368" y="21"/>
                    </a:lnTo>
                    <a:lnTo>
                      <a:pt x="394" y="46"/>
                    </a:lnTo>
                    <a:lnTo>
                      <a:pt x="414" y="67"/>
                    </a:lnTo>
                    <a:lnTo>
                      <a:pt x="440" y="78"/>
                    </a:lnTo>
                    <a:lnTo>
                      <a:pt x="461" y="88"/>
                    </a:lnTo>
                    <a:lnTo>
                      <a:pt x="487" y="88"/>
                    </a:lnTo>
                    <a:lnTo>
                      <a:pt x="508" y="88"/>
                    </a:lnTo>
                    <a:lnTo>
                      <a:pt x="533" y="88"/>
                    </a:lnTo>
                    <a:lnTo>
                      <a:pt x="554" y="83"/>
                    </a:lnTo>
                    <a:lnTo>
                      <a:pt x="580" y="78"/>
                    </a:lnTo>
                    <a:lnTo>
                      <a:pt x="601" y="72"/>
                    </a:lnTo>
                    <a:lnTo>
                      <a:pt x="622" y="67"/>
                    </a:lnTo>
                    <a:lnTo>
                      <a:pt x="648" y="67"/>
                    </a:lnTo>
                    <a:lnTo>
                      <a:pt x="668" y="67"/>
                    </a:lnTo>
                    <a:lnTo>
                      <a:pt x="694" y="62"/>
                    </a:lnTo>
                    <a:lnTo>
                      <a:pt x="715" y="67"/>
                    </a:lnTo>
                    <a:lnTo>
                      <a:pt x="741" y="67"/>
                    </a:lnTo>
                    <a:lnTo>
                      <a:pt x="762" y="67"/>
                    </a:lnTo>
                    <a:lnTo>
                      <a:pt x="787" y="62"/>
                    </a:lnTo>
                    <a:lnTo>
                      <a:pt x="808" y="57"/>
                    </a:lnTo>
                    <a:lnTo>
                      <a:pt x="834" y="57"/>
                    </a:lnTo>
                    <a:lnTo>
                      <a:pt x="855" y="52"/>
                    </a:lnTo>
                    <a:lnTo>
                      <a:pt x="881" y="52"/>
                    </a:lnTo>
                    <a:lnTo>
                      <a:pt x="901" y="52"/>
                    </a:lnTo>
                    <a:lnTo>
                      <a:pt x="927" y="5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1" name="Freeform 473"/>
              <p:cNvSpPr>
                <a:spLocks/>
              </p:cNvSpPr>
              <p:nvPr/>
            </p:nvSpPr>
            <p:spPr bwMode="auto">
              <a:xfrm flipH="1">
                <a:off x="4739" y="2544"/>
                <a:ext cx="216" cy="30"/>
              </a:xfrm>
              <a:custGeom>
                <a:avLst/>
                <a:gdLst>
                  <a:gd name="T0" fmla="*/ 0 w 927"/>
                  <a:gd name="T1" fmla="*/ 47 h 93"/>
                  <a:gd name="T2" fmla="*/ 20 w 927"/>
                  <a:gd name="T3" fmla="*/ 52 h 93"/>
                  <a:gd name="T4" fmla="*/ 46 w 927"/>
                  <a:gd name="T5" fmla="*/ 52 h 93"/>
                  <a:gd name="T6" fmla="*/ 67 w 927"/>
                  <a:gd name="T7" fmla="*/ 52 h 93"/>
                  <a:gd name="T8" fmla="*/ 93 w 927"/>
                  <a:gd name="T9" fmla="*/ 52 h 93"/>
                  <a:gd name="T10" fmla="*/ 114 w 927"/>
                  <a:gd name="T11" fmla="*/ 47 h 93"/>
                  <a:gd name="T12" fmla="*/ 140 w 927"/>
                  <a:gd name="T13" fmla="*/ 36 h 93"/>
                  <a:gd name="T14" fmla="*/ 160 w 927"/>
                  <a:gd name="T15" fmla="*/ 26 h 93"/>
                  <a:gd name="T16" fmla="*/ 186 w 927"/>
                  <a:gd name="T17" fmla="*/ 16 h 93"/>
                  <a:gd name="T18" fmla="*/ 207 w 927"/>
                  <a:gd name="T19" fmla="*/ 10 h 93"/>
                  <a:gd name="T20" fmla="*/ 233 w 927"/>
                  <a:gd name="T21" fmla="*/ 0 h 93"/>
                  <a:gd name="T22" fmla="*/ 254 w 927"/>
                  <a:gd name="T23" fmla="*/ 0 h 93"/>
                  <a:gd name="T24" fmla="*/ 280 w 927"/>
                  <a:gd name="T25" fmla="*/ 10 h 93"/>
                  <a:gd name="T26" fmla="*/ 300 w 927"/>
                  <a:gd name="T27" fmla="*/ 26 h 93"/>
                  <a:gd name="T28" fmla="*/ 321 w 927"/>
                  <a:gd name="T29" fmla="*/ 47 h 93"/>
                  <a:gd name="T30" fmla="*/ 347 w 927"/>
                  <a:gd name="T31" fmla="*/ 73 h 93"/>
                  <a:gd name="T32" fmla="*/ 368 w 927"/>
                  <a:gd name="T33" fmla="*/ 83 h 93"/>
                  <a:gd name="T34" fmla="*/ 394 w 927"/>
                  <a:gd name="T35" fmla="*/ 93 h 93"/>
                  <a:gd name="T36" fmla="*/ 414 w 927"/>
                  <a:gd name="T37" fmla="*/ 93 h 93"/>
                  <a:gd name="T38" fmla="*/ 440 w 927"/>
                  <a:gd name="T39" fmla="*/ 88 h 93"/>
                  <a:gd name="T40" fmla="*/ 461 w 927"/>
                  <a:gd name="T41" fmla="*/ 83 h 93"/>
                  <a:gd name="T42" fmla="*/ 487 w 927"/>
                  <a:gd name="T43" fmla="*/ 78 h 93"/>
                  <a:gd name="T44" fmla="*/ 508 w 927"/>
                  <a:gd name="T45" fmla="*/ 73 h 93"/>
                  <a:gd name="T46" fmla="*/ 533 w 927"/>
                  <a:gd name="T47" fmla="*/ 67 h 93"/>
                  <a:gd name="T48" fmla="*/ 554 w 927"/>
                  <a:gd name="T49" fmla="*/ 67 h 93"/>
                  <a:gd name="T50" fmla="*/ 580 w 927"/>
                  <a:gd name="T51" fmla="*/ 62 h 93"/>
                  <a:gd name="T52" fmla="*/ 601 w 927"/>
                  <a:gd name="T53" fmla="*/ 62 h 93"/>
                  <a:gd name="T54" fmla="*/ 622 w 927"/>
                  <a:gd name="T55" fmla="*/ 57 h 93"/>
                  <a:gd name="T56" fmla="*/ 648 w 927"/>
                  <a:gd name="T57" fmla="*/ 57 h 93"/>
                  <a:gd name="T58" fmla="*/ 668 w 927"/>
                  <a:gd name="T59" fmla="*/ 57 h 93"/>
                  <a:gd name="T60" fmla="*/ 694 w 927"/>
                  <a:gd name="T61" fmla="*/ 57 h 93"/>
                  <a:gd name="T62" fmla="*/ 715 w 927"/>
                  <a:gd name="T63" fmla="*/ 57 h 93"/>
                  <a:gd name="T64" fmla="*/ 741 w 927"/>
                  <a:gd name="T65" fmla="*/ 57 h 93"/>
                  <a:gd name="T66" fmla="*/ 762 w 927"/>
                  <a:gd name="T67" fmla="*/ 57 h 93"/>
                  <a:gd name="T68" fmla="*/ 787 w 927"/>
                  <a:gd name="T69" fmla="*/ 52 h 93"/>
                  <a:gd name="T70" fmla="*/ 808 w 927"/>
                  <a:gd name="T71" fmla="*/ 52 h 93"/>
                  <a:gd name="T72" fmla="*/ 834 w 927"/>
                  <a:gd name="T73" fmla="*/ 47 h 93"/>
                  <a:gd name="T74" fmla="*/ 855 w 927"/>
                  <a:gd name="T75" fmla="*/ 47 h 93"/>
                  <a:gd name="T76" fmla="*/ 881 w 927"/>
                  <a:gd name="T77" fmla="*/ 52 h 93"/>
                  <a:gd name="T78" fmla="*/ 901 w 927"/>
                  <a:gd name="T79" fmla="*/ 52 h 93"/>
                  <a:gd name="T80" fmla="*/ 927 w 927"/>
                  <a:gd name="T81"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3">
                    <a:moveTo>
                      <a:pt x="0" y="47"/>
                    </a:moveTo>
                    <a:lnTo>
                      <a:pt x="20" y="52"/>
                    </a:lnTo>
                    <a:lnTo>
                      <a:pt x="46" y="52"/>
                    </a:lnTo>
                    <a:lnTo>
                      <a:pt x="67" y="52"/>
                    </a:lnTo>
                    <a:lnTo>
                      <a:pt x="93" y="52"/>
                    </a:lnTo>
                    <a:lnTo>
                      <a:pt x="114" y="47"/>
                    </a:lnTo>
                    <a:lnTo>
                      <a:pt x="140" y="36"/>
                    </a:lnTo>
                    <a:lnTo>
                      <a:pt x="160" y="26"/>
                    </a:lnTo>
                    <a:lnTo>
                      <a:pt x="186" y="16"/>
                    </a:lnTo>
                    <a:lnTo>
                      <a:pt x="207" y="10"/>
                    </a:lnTo>
                    <a:lnTo>
                      <a:pt x="233" y="0"/>
                    </a:lnTo>
                    <a:lnTo>
                      <a:pt x="254" y="0"/>
                    </a:lnTo>
                    <a:lnTo>
                      <a:pt x="280" y="10"/>
                    </a:lnTo>
                    <a:lnTo>
                      <a:pt x="300" y="26"/>
                    </a:lnTo>
                    <a:lnTo>
                      <a:pt x="321" y="47"/>
                    </a:lnTo>
                    <a:lnTo>
                      <a:pt x="347" y="73"/>
                    </a:lnTo>
                    <a:lnTo>
                      <a:pt x="368" y="83"/>
                    </a:lnTo>
                    <a:lnTo>
                      <a:pt x="394" y="93"/>
                    </a:lnTo>
                    <a:lnTo>
                      <a:pt x="414" y="93"/>
                    </a:lnTo>
                    <a:lnTo>
                      <a:pt x="440" y="88"/>
                    </a:lnTo>
                    <a:lnTo>
                      <a:pt x="461" y="83"/>
                    </a:lnTo>
                    <a:lnTo>
                      <a:pt x="487" y="78"/>
                    </a:lnTo>
                    <a:lnTo>
                      <a:pt x="508" y="73"/>
                    </a:lnTo>
                    <a:lnTo>
                      <a:pt x="533" y="67"/>
                    </a:lnTo>
                    <a:lnTo>
                      <a:pt x="554" y="67"/>
                    </a:lnTo>
                    <a:lnTo>
                      <a:pt x="580" y="62"/>
                    </a:lnTo>
                    <a:lnTo>
                      <a:pt x="601" y="62"/>
                    </a:lnTo>
                    <a:lnTo>
                      <a:pt x="622" y="57"/>
                    </a:lnTo>
                    <a:lnTo>
                      <a:pt x="648" y="57"/>
                    </a:lnTo>
                    <a:lnTo>
                      <a:pt x="668" y="57"/>
                    </a:lnTo>
                    <a:lnTo>
                      <a:pt x="694" y="57"/>
                    </a:lnTo>
                    <a:lnTo>
                      <a:pt x="715" y="57"/>
                    </a:lnTo>
                    <a:lnTo>
                      <a:pt x="741" y="57"/>
                    </a:lnTo>
                    <a:lnTo>
                      <a:pt x="762" y="57"/>
                    </a:lnTo>
                    <a:lnTo>
                      <a:pt x="787" y="52"/>
                    </a:lnTo>
                    <a:lnTo>
                      <a:pt x="808" y="52"/>
                    </a:lnTo>
                    <a:lnTo>
                      <a:pt x="834" y="47"/>
                    </a:lnTo>
                    <a:lnTo>
                      <a:pt x="855" y="47"/>
                    </a:lnTo>
                    <a:lnTo>
                      <a:pt x="881" y="52"/>
                    </a:lnTo>
                    <a:lnTo>
                      <a:pt x="901" y="52"/>
                    </a:lnTo>
                    <a:lnTo>
                      <a:pt x="927" y="5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2" name="Freeform 474"/>
              <p:cNvSpPr>
                <a:spLocks/>
              </p:cNvSpPr>
              <p:nvPr/>
            </p:nvSpPr>
            <p:spPr bwMode="auto">
              <a:xfrm flipH="1">
                <a:off x="4739" y="2544"/>
                <a:ext cx="216" cy="30"/>
              </a:xfrm>
              <a:custGeom>
                <a:avLst/>
                <a:gdLst>
                  <a:gd name="T0" fmla="*/ 0 w 927"/>
                  <a:gd name="T1" fmla="*/ 47 h 93"/>
                  <a:gd name="T2" fmla="*/ 20 w 927"/>
                  <a:gd name="T3" fmla="*/ 52 h 93"/>
                  <a:gd name="T4" fmla="*/ 46 w 927"/>
                  <a:gd name="T5" fmla="*/ 52 h 93"/>
                  <a:gd name="T6" fmla="*/ 67 w 927"/>
                  <a:gd name="T7" fmla="*/ 52 h 93"/>
                  <a:gd name="T8" fmla="*/ 93 w 927"/>
                  <a:gd name="T9" fmla="*/ 52 h 93"/>
                  <a:gd name="T10" fmla="*/ 114 w 927"/>
                  <a:gd name="T11" fmla="*/ 47 h 93"/>
                  <a:gd name="T12" fmla="*/ 140 w 927"/>
                  <a:gd name="T13" fmla="*/ 36 h 93"/>
                  <a:gd name="T14" fmla="*/ 160 w 927"/>
                  <a:gd name="T15" fmla="*/ 26 h 93"/>
                  <a:gd name="T16" fmla="*/ 186 w 927"/>
                  <a:gd name="T17" fmla="*/ 16 h 93"/>
                  <a:gd name="T18" fmla="*/ 207 w 927"/>
                  <a:gd name="T19" fmla="*/ 10 h 93"/>
                  <a:gd name="T20" fmla="*/ 233 w 927"/>
                  <a:gd name="T21" fmla="*/ 0 h 93"/>
                  <a:gd name="T22" fmla="*/ 254 w 927"/>
                  <a:gd name="T23" fmla="*/ 0 h 93"/>
                  <a:gd name="T24" fmla="*/ 280 w 927"/>
                  <a:gd name="T25" fmla="*/ 10 h 93"/>
                  <a:gd name="T26" fmla="*/ 300 w 927"/>
                  <a:gd name="T27" fmla="*/ 26 h 93"/>
                  <a:gd name="T28" fmla="*/ 321 w 927"/>
                  <a:gd name="T29" fmla="*/ 47 h 93"/>
                  <a:gd name="T30" fmla="*/ 347 w 927"/>
                  <a:gd name="T31" fmla="*/ 73 h 93"/>
                  <a:gd name="T32" fmla="*/ 368 w 927"/>
                  <a:gd name="T33" fmla="*/ 83 h 93"/>
                  <a:gd name="T34" fmla="*/ 394 w 927"/>
                  <a:gd name="T35" fmla="*/ 93 h 93"/>
                  <a:gd name="T36" fmla="*/ 414 w 927"/>
                  <a:gd name="T37" fmla="*/ 93 h 93"/>
                  <a:gd name="T38" fmla="*/ 440 w 927"/>
                  <a:gd name="T39" fmla="*/ 88 h 93"/>
                  <a:gd name="T40" fmla="*/ 461 w 927"/>
                  <a:gd name="T41" fmla="*/ 83 h 93"/>
                  <a:gd name="T42" fmla="*/ 487 w 927"/>
                  <a:gd name="T43" fmla="*/ 78 h 93"/>
                  <a:gd name="T44" fmla="*/ 508 w 927"/>
                  <a:gd name="T45" fmla="*/ 73 h 93"/>
                  <a:gd name="T46" fmla="*/ 533 w 927"/>
                  <a:gd name="T47" fmla="*/ 67 h 93"/>
                  <a:gd name="T48" fmla="*/ 554 w 927"/>
                  <a:gd name="T49" fmla="*/ 67 h 93"/>
                  <a:gd name="T50" fmla="*/ 580 w 927"/>
                  <a:gd name="T51" fmla="*/ 62 h 93"/>
                  <a:gd name="T52" fmla="*/ 601 w 927"/>
                  <a:gd name="T53" fmla="*/ 62 h 93"/>
                  <a:gd name="T54" fmla="*/ 622 w 927"/>
                  <a:gd name="T55" fmla="*/ 57 h 93"/>
                  <a:gd name="T56" fmla="*/ 648 w 927"/>
                  <a:gd name="T57" fmla="*/ 57 h 93"/>
                  <a:gd name="T58" fmla="*/ 668 w 927"/>
                  <a:gd name="T59" fmla="*/ 57 h 93"/>
                  <a:gd name="T60" fmla="*/ 694 w 927"/>
                  <a:gd name="T61" fmla="*/ 57 h 93"/>
                  <a:gd name="T62" fmla="*/ 715 w 927"/>
                  <a:gd name="T63" fmla="*/ 57 h 93"/>
                  <a:gd name="T64" fmla="*/ 741 w 927"/>
                  <a:gd name="T65" fmla="*/ 57 h 93"/>
                  <a:gd name="T66" fmla="*/ 762 w 927"/>
                  <a:gd name="T67" fmla="*/ 57 h 93"/>
                  <a:gd name="T68" fmla="*/ 787 w 927"/>
                  <a:gd name="T69" fmla="*/ 52 h 93"/>
                  <a:gd name="T70" fmla="*/ 808 w 927"/>
                  <a:gd name="T71" fmla="*/ 52 h 93"/>
                  <a:gd name="T72" fmla="*/ 834 w 927"/>
                  <a:gd name="T73" fmla="*/ 47 h 93"/>
                  <a:gd name="T74" fmla="*/ 855 w 927"/>
                  <a:gd name="T75" fmla="*/ 47 h 93"/>
                  <a:gd name="T76" fmla="*/ 881 w 927"/>
                  <a:gd name="T77" fmla="*/ 52 h 93"/>
                  <a:gd name="T78" fmla="*/ 901 w 927"/>
                  <a:gd name="T79" fmla="*/ 52 h 93"/>
                  <a:gd name="T80" fmla="*/ 927 w 927"/>
                  <a:gd name="T81"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93">
                    <a:moveTo>
                      <a:pt x="0" y="47"/>
                    </a:moveTo>
                    <a:lnTo>
                      <a:pt x="20" y="52"/>
                    </a:lnTo>
                    <a:lnTo>
                      <a:pt x="46" y="52"/>
                    </a:lnTo>
                    <a:lnTo>
                      <a:pt x="67" y="52"/>
                    </a:lnTo>
                    <a:lnTo>
                      <a:pt x="93" y="52"/>
                    </a:lnTo>
                    <a:lnTo>
                      <a:pt x="114" y="47"/>
                    </a:lnTo>
                    <a:lnTo>
                      <a:pt x="140" y="36"/>
                    </a:lnTo>
                    <a:lnTo>
                      <a:pt x="160" y="26"/>
                    </a:lnTo>
                    <a:lnTo>
                      <a:pt x="186" y="16"/>
                    </a:lnTo>
                    <a:lnTo>
                      <a:pt x="207" y="10"/>
                    </a:lnTo>
                    <a:lnTo>
                      <a:pt x="233" y="0"/>
                    </a:lnTo>
                    <a:lnTo>
                      <a:pt x="254" y="0"/>
                    </a:lnTo>
                    <a:lnTo>
                      <a:pt x="280" y="10"/>
                    </a:lnTo>
                    <a:lnTo>
                      <a:pt x="300" y="26"/>
                    </a:lnTo>
                    <a:lnTo>
                      <a:pt x="321" y="47"/>
                    </a:lnTo>
                    <a:lnTo>
                      <a:pt x="347" y="73"/>
                    </a:lnTo>
                    <a:lnTo>
                      <a:pt x="368" y="83"/>
                    </a:lnTo>
                    <a:lnTo>
                      <a:pt x="394" y="93"/>
                    </a:lnTo>
                    <a:lnTo>
                      <a:pt x="414" y="93"/>
                    </a:lnTo>
                    <a:lnTo>
                      <a:pt x="440" y="88"/>
                    </a:lnTo>
                    <a:lnTo>
                      <a:pt x="461" y="83"/>
                    </a:lnTo>
                    <a:lnTo>
                      <a:pt x="487" y="78"/>
                    </a:lnTo>
                    <a:lnTo>
                      <a:pt x="508" y="73"/>
                    </a:lnTo>
                    <a:lnTo>
                      <a:pt x="533" y="67"/>
                    </a:lnTo>
                    <a:lnTo>
                      <a:pt x="554" y="67"/>
                    </a:lnTo>
                    <a:lnTo>
                      <a:pt x="580" y="62"/>
                    </a:lnTo>
                    <a:lnTo>
                      <a:pt x="601" y="62"/>
                    </a:lnTo>
                    <a:lnTo>
                      <a:pt x="622" y="57"/>
                    </a:lnTo>
                    <a:lnTo>
                      <a:pt x="648" y="57"/>
                    </a:lnTo>
                    <a:lnTo>
                      <a:pt x="668" y="57"/>
                    </a:lnTo>
                    <a:lnTo>
                      <a:pt x="694" y="57"/>
                    </a:lnTo>
                    <a:lnTo>
                      <a:pt x="715" y="57"/>
                    </a:lnTo>
                    <a:lnTo>
                      <a:pt x="741" y="57"/>
                    </a:lnTo>
                    <a:lnTo>
                      <a:pt x="762" y="57"/>
                    </a:lnTo>
                    <a:lnTo>
                      <a:pt x="787" y="52"/>
                    </a:lnTo>
                    <a:lnTo>
                      <a:pt x="808" y="52"/>
                    </a:lnTo>
                    <a:lnTo>
                      <a:pt x="834" y="47"/>
                    </a:lnTo>
                    <a:lnTo>
                      <a:pt x="855" y="47"/>
                    </a:lnTo>
                    <a:lnTo>
                      <a:pt x="881" y="52"/>
                    </a:lnTo>
                    <a:lnTo>
                      <a:pt x="901" y="52"/>
                    </a:lnTo>
                    <a:lnTo>
                      <a:pt x="927" y="52"/>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3" name="Freeform 475"/>
              <p:cNvSpPr>
                <a:spLocks/>
              </p:cNvSpPr>
              <p:nvPr/>
            </p:nvSpPr>
            <p:spPr bwMode="auto">
              <a:xfrm flipH="1">
                <a:off x="4739" y="2446"/>
                <a:ext cx="216" cy="39"/>
              </a:xfrm>
              <a:custGeom>
                <a:avLst/>
                <a:gdLst>
                  <a:gd name="T0" fmla="*/ 0 w 927"/>
                  <a:gd name="T1" fmla="*/ 73 h 120"/>
                  <a:gd name="T2" fmla="*/ 20 w 927"/>
                  <a:gd name="T3" fmla="*/ 73 h 120"/>
                  <a:gd name="T4" fmla="*/ 46 w 927"/>
                  <a:gd name="T5" fmla="*/ 73 h 120"/>
                  <a:gd name="T6" fmla="*/ 67 w 927"/>
                  <a:gd name="T7" fmla="*/ 78 h 120"/>
                  <a:gd name="T8" fmla="*/ 93 w 927"/>
                  <a:gd name="T9" fmla="*/ 78 h 120"/>
                  <a:gd name="T10" fmla="*/ 114 w 927"/>
                  <a:gd name="T11" fmla="*/ 73 h 120"/>
                  <a:gd name="T12" fmla="*/ 140 w 927"/>
                  <a:gd name="T13" fmla="*/ 57 h 120"/>
                  <a:gd name="T14" fmla="*/ 160 w 927"/>
                  <a:gd name="T15" fmla="*/ 37 h 120"/>
                  <a:gd name="T16" fmla="*/ 186 w 927"/>
                  <a:gd name="T17" fmla="*/ 11 h 120"/>
                  <a:gd name="T18" fmla="*/ 207 w 927"/>
                  <a:gd name="T19" fmla="*/ 0 h 120"/>
                  <a:gd name="T20" fmla="*/ 233 w 927"/>
                  <a:gd name="T21" fmla="*/ 11 h 120"/>
                  <a:gd name="T22" fmla="*/ 254 w 927"/>
                  <a:gd name="T23" fmla="*/ 32 h 120"/>
                  <a:gd name="T24" fmla="*/ 280 w 927"/>
                  <a:gd name="T25" fmla="*/ 68 h 120"/>
                  <a:gd name="T26" fmla="*/ 300 w 927"/>
                  <a:gd name="T27" fmla="*/ 99 h 120"/>
                  <a:gd name="T28" fmla="*/ 321 w 927"/>
                  <a:gd name="T29" fmla="*/ 115 h 120"/>
                  <a:gd name="T30" fmla="*/ 347 w 927"/>
                  <a:gd name="T31" fmla="*/ 120 h 120"/>
                  <a:gd name="T32" fmla="*/ 368 w 927"/>
                  <a:gd name="T33" fmla="*/ 120 h 120"/>
                  <a:gd name="T34" fmla="*/ 394 w 927"/>
                  <a:gd name="T35" fmla="*/ 115 h 120"/>
                  <a:gd name="T36" fmla="*/ 414 w 927"/>
                  <a:gd name="T37" fmla="*/ 104 h 120"/>
                  <a:gd name="T38" fmla="*/ 440 w 927"/>
                  <a:gd name="T39" fmla="*/ 99 h 120"/>
                  <a:gd name="T40" fmla="*/ 461 w 927"/>
                  <a:gd name="T41" fmla="*/ 99 h 120"/>
                  <a:gd name="T42" fmla="*/ 487 w 927"/>
                  <a:gd name="T43" fmla="*/ 94 h 120"/>
                  <a:gd name="T44" fmla="*/ 508 w 927"/>
                  <a:gd name="T45" fmla="*/ 89 h 120"/>
                  <a:gd name="T46" fmla="*/ 533 w 927"/>
                  <a:gd name="T47" fmla="*/ 89 h 120"/>
                  <a:gd name="T48" fmla="*/ 554 w 927"/>
                  <a:gd name="T49" fmla="*/ 89 h 120"/>
                  <a:gd name="T50" fmla="*/ 580 w 927"/>
                  <a:gd name="T51" fmla="*/ 89 h 120"/>
                  <a:gd name="T52" fmla="*/ 601 w 927"/>
                  <a:gd name="T53" fmla="*/ 83 h 120"/>
                  <a:gd name="T54" fmla="*/ 622 w 927"/>
                  <a:gd name="T55" fmla="*/ 83 h 120"/>
                  <a:gd name="T56" fmla="*/ 648 w 927"/>
                  <a:gd name="T57" fmla="*/ 83 h 120"/>
                  <a:gd name="T58" fmla="*/ 668 w 927"/>
                  <a:gd name="T59" fmla="*/ 83 h 120"/>
                  <a:gd name="T60" fmla="*/ 694 w 927"/>
                  <a:gd name="T61" fmla="*/ 83 h 120"/>
                  <a:gd name="T62" fmla="*/ 715 w 927"/>
                  <a:gd name="T63" fmla="*/ 83 h 120"/>
                  <a:gd name="T64" fmla="*/ 741 w 927"/>
                  <a:gd name="T65" fmla="*/ 83 h 120"/>
                  <a:gd name="T66" fmla="*/ 762 w 927"/>
                  <a:gd name="T67" fmla="*/ 83 h 120"/>
                  <a:gd name="T68" fmla="*/ 787 w 927"/>
                  <a:gd name="T69" fmla="*/ 78 h 120"/>
                  <a:gd name="T70" fmla="*/ 808 w 927"/>
                  <a:gd name="T71" fmla="*/ 78 h 120"/>
                  <a:gd name="T72" fmla="*/ 834 w 927"/>
                  <a:gd name="T73" fmla="*/ 78 h 120"/>
                  <a:gd name="T74" fmla="*/ 855 w 927"/>
                  <a:gd name="T75" fmla="*/ 78 h 120"/>
                  <a:gd name="T76" fmla="*/ 881 w 927"/>
                  <a:gd name="T77" fmla="*/ 78 h 120"/>
                  <a:gd name="T78" fmla="*/ 901 w 927"/>
                  <a:gd name="T79" fmla="*/ 78 h 120"/>
                  <a:gd name="T80" fmla="*/ 927 w 927"/>
                  <a:gd name="T81"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20">
                    <a:moveTo>
                      <a:pt x="0" y="73"/>
                    </a:moveTo>
                    <a:lnTo>
                      <a:pt x="20" y="73"/>
                    </a:lnTo>
                    <a:lnTo>
                      <a:pt x="46" y="73"/>
                    </a:lnTo>
                    <a:lnTo>
                      <a:pt x="67" y="78"/>
                    </a:lnTo>
                    <a:lnTo>
                      <a:pt x="93" y="78"/>
                    </a:lnTo>
                    <a:lnTo>
                      <a:pt x="114" y="73"/>
                    </a:lnTo>
                    <a:lnTo>
                      <a:pt x="140" y="57"/>
                    </a:lnTo>
                    <a:lnTo>
                      <a:pt x="160" y="37"/>
                    </a:lnTo>
                    <a:lnTo>
                      <a:pt x="186" y="11"/>
                    </a:lnTo>
                    <a:lnTo>
                      <a:pt x="207" y="0"/>
                    </a:lnTo>
                    <a:lnTo>
                      <a:pt x="233" y="11"/>
                    </a:lnTo>
                    <a:lnTo>
                      <a:pt x="254" y="32"/>
                    </a:lnTo>
                    <a:lnTo>
                      <a:pt x="280" y="68"/>
                    </a:lnTo>
                    <a:lnTo>
                      <a:pt x="300" y="99"/>
                    </a:lnTo>
                    <a:lnTo>
                      <a:pt x="321" y="115"/>
                    </a:lnTo>
                    <a:lnTo>
                      <a:pt x="347" y="120"/>
                    </a:lnTo>
                    <a:lnTo>
                      <a:pt x="368" y="120"/>
                    </a:lnTo>
                    <a:lnTo>
                      <a:pt x="394" y="115"/>
                    </a:lnTo>
                    <a:lnTo>
                      <a:pt x="414" y="104"/>
                    </a:lnTo>
                    <a:lnTo>
                      <a:pt x="440" y="99"/>
                    </a:lnTo>
                    <a:lnTo>
                      <a:pt x="461" y="99"/>
                    </a:lnTo>
                    <a:lnTo>
                      <a:pt x="487" y="94"/>
                    </a:lnTo>
                    <a:lnTo>
                      <a:pt x="508" y="89"/>
                    </a:lnTo>
                    <a:lnTo>
                      <a:pt x="533" y="89"/>
                    </a:lnTo>
                    <a:lnTo>
                      <a:pt x="554" y="89"/>
                    </a:lnTo>
                    <a:lnTo>
                      <a:pt x="580" y="89"/>
                    </a:lnTo>
                    <a:lnTo>
                      <a:pt x="601" y="83"/>
                    </a:lnTo>
                    <a:lnTo>
                      <a:pt x="622" y="83"/>
                    </a:lnTo>
                    <a:lnTo>
                      <a:pt x="648" y="83"/>
                    </a:lnTo>
                    <a:lnTo>
                      <a:pt x="668" y="83"/>
                    </a:lnTo>
                    <a:lnTo>
                      <a:pt x="694" y="83"/>
                    </a:lnTo>
                    <a:lnTo>
                      <a:pt x="715" y="83"/>
                    </a:lnTo>
                    <a:lnTo>
                      <a:pt x="741" y="83"/>
                    </a:lnTo>
                    <a:lnTo>
                      <a:pt x="762" y="83"/>
                    </a:lnTo>
                    <a:lnTo>
                      <a:pt x="787" y="78"/>
                    </a:lnTo>
                    <a:lnTo>
                      <a:pt x="808" y="78"/>
                    </a:lnTo>
                    <a:lnTo>
                      <a:pt x="834" y="78"/>
                    </a:lnTo>
                    <a:lnTo>
                      <a:pt x="855" y="78"/>
                    </a:lnTo>
                    <a:lnTo>
                      <a:pt x="881" y="78"/>
                    </a:lnTo>
                    <a:lnTo>
                      <a:pt x="901" y="78"/>
                    </a:lnTo>
                    <a:lnTo>
                      <a:pt x="927" y="7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4" name="Freeform 476"/>
              <p:cNvSpPr>
                <a:spLocks/>
              </p:cNvSpPr>
              <p:nvPr/>
            </p:nvSpPr>
            <p:spPr bwMode="auto">
              <a:xfrm flipH="1">
                <a:off x="4739" y="2446"/>
                <a:ext cx="216" cy="39"/>
              </a:xfrm>
              <a:custGeom>
                <a:avLst/>
                <a:gdLst>
                  <a:gd name="T0" fmla="*/ 0 w 927"/>
                  <a:gd name="T1" fmla="*/ 73 h 120"/>
                  <a:gd name="T2" fmla="*/ 20 w 927"/>
                  <a:gd name="T3" fmla="*/ 73 h 120"/>
                  <a:gd name="T4" fmla="*/ 46 w 927"/>
                  <a:gd name="T5" fmla="*/ 73 h 120"/>
                  <a:gd name="T6" fmla="*/ 67 w 927"/>
                  <a:gd name="T7" fmla="*/ 78 h 120"/>
                  <a:gd name="T8" fmla="*/ 93 w 927"/>
                  <a:gd name="T9" fmla="*/ 78 h 120"/>
                  <a:gd name="T10" fmla="*/ 114 w 927"/>
                  <a:gd name="T11" fmla="*/ 73 h 120"/>
                  <a:gd name="T12" fmla="*/ 140 w 927"/>
                  <a:gd name="T13" fmla="*/ 57 h 120"/>
                  <a:gd name="T14" fmla="*/ 160 w 927"/>
                  <a:gd name="T15" fmla="*/ 37 h 120"/>
                  <a:gd name="T16" fmla="*/ 186 w 927"/>
                  <a:gd name="T17" fmla="*/ 11 h 120"/>
                  <a:gd name="T18" fmla="*/ 207 w 927"/>
                  <a:gd name="T19" fmla="*/ 0 h 120"/>
                  <a:gd name="T20" fmla="*/ 233 w 927"/>
                  <a:gd name="T21" fmla="*/ 11 h 120"/>
                  <a:gd name="T22" fmla="*/ 254 w 927"/>
                  <a:gd name="T23" fmla="*/ 32 h 120"/>
                  <a:gd name="T24" fmla="*/ 280 w 927"/>
                  <a:gd name="T25" fmla="*/ 68 h 120"/>
                  <a:gd name="T26" fmla="*/ 300 w 927"/>
                  <a:gd name="T27" fmla="*/ 99 h 120"/>
                  <a:gd name="T28" fmla="*/ 321 w 927"/>
                  <a:gd name="T29" fmla="*/ 115 h 120"/>
                  <a:gd name="T30" fmla="*/ 347 w 927"/>
                  <a:gd name="T31" fmla="*/ 120 h 120"/>
                  <a:gd name="T32" fmla="*/ 368 w 927"/>
                  <a:gd name="T33" fmla="*/ 120 h 120"/>
                  <a:gd name="T34" fmla="*/ 394 w 927"/>
                  <a:gd name="T35" fmla="*/ 115 h 120"/>
                  <a:gd name="T36" fmla="*/ 414 w 927"/>
                  <a:gd name="T37" fmla="*/ 104 h 120"/>
                  <a:gd name="T38" fmla="*/ 440 w 927"/>
                  <a:gd name="T39" fmla="*/ 99 h 120"/>
                  <a:gd name="T40" fmla="*/ 461 w 927"/>
                  <a:gd name="T41" fmla="*/ 99 h 120"/>
                  <a:gd name="T42" fmla="*/ 487 w 927"/>
                  <a:gd name="T43" fmla="*/ 94 h 120"/>
                  <a:gd name="T44" fmla="*/ 508 w 927"/>
                  <a:gd name="T45" fmla="*/ 89 h 120"/>
                  <a:gd name="T46" fmla="*/ 533 w 927"/>
                  <a:gd name="T47" fmla="*/ 89 h 120"/>
                  <a:gd name="T48" fmla="*/ 554 w 927"/>
                  <a:gd name="T49" fmla="*/ 89 h 120"/>
                  <a:gd name="T50" fmla="*/ 580 w 927"/>
                  <a:gd name="T51" fmla="*/ 89 h 120"/>
                  <a:gd name="T52" fmla="*/ 601 w 927"/>
                  <a:gd name="T53" fmla="*/ 83 h 120"/>
                  <a:gd name="T54" fmla="*/ 622 w 927"/>
                  <a:gd name="T55" fmla="*/ 83 h 120"/>
                  <a:gd name="T56" fmla="*/ 648 w 927"/>
                  <a:gd name="T57" fmla="*/ 83 h 120"/>
                  <a:gd name="T58" fmla="*/ 668 w 927"/>
                  <a:gd name="T59" fmla="*/ 83 h 120"/>
                  <a:gd name="T60" fmla="*/ 694 w 927"/>
                  <a:gd name="T61" fmla="*/ 83 h 120"/>
                  <a:gd name="T62" fmla="*/ 715 w 927"/>
                  <a:gd name="T63" fmla="*/ 83 h 120"/>
                  <a:gd name="T64" fmla="*/ 741 w 927"/>
                  <a:gd name="T65" fmla="*/ 83 h 120"/>
                  <a:gd name="T66" fmla="*/ 762 w 927"/>
                  <a:gd name="T67" fmla="*/ 83 h 120"/>
                  <a:gd name="T68" fmla="*/ 787 w 927"/>
                  <a:gd name="T69" fmla="*/ 78 h 120"/>
                  <a:gd name="T70" fmla="*/ 808 w 927"/>
                  <a:gd name="T71" fmla="*/ 78 h 120"/>
                  <a:gd name="T72" fmla="*/ 834 w 927"/>
                  <a:gd name="T73" fmla="*/ 78 h 120"/>
                  <a:gd name="T74" fmla="*/ 855 w 927"/>
                  <a:gd name="T75" fmla="*/ 78 h 120"/>
                  <a:gd name="T76" fmla="*/ 881 w 927"/>
                  <a:gd name="T77" fmla="*/ 78 h 120"/>
                  <a:gd name="T78" fmla="*/ 901 w 927"/>
                  <a:gd name="T79" fmla="*/ 78 h 120"/>
                  <a:gd name="T80" fmla="*/ 927 w 927"/>
                  <a:gd name="T81"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120">
                    <a:moveTo>
                      <a:pt x="0" y="73"/>
                    </a:moveTo>
                    <a:lnTo>
                      <a:pt x="20" y="73"/>
                    </a:lnTo>
                    <a:lnTo>
                      <a:pt x="46" y="73"/>
                    </a:lnTo>
                    <a:lnTo>
                      <a:pt x="67" y="78"/>
                    </a:lnTo>
                    <a:lnTo>
                      <a:pt x="93" y="78"/>
                    </a:lnTo>
                    <a:lnTo>
                      <a:pt x="114" y="73"/>
                    </a:lnTo>
                    <a:lnTo>
                      <a:pt x="140" y="57"/>
                    </a:lnTo>
                    <a:lnTo>
                      <a:pt x="160" y="37"/>
                    </a:lnTo>
                    <a:lnTo>
                      <a:pt x="186" y="11"/>
                    </a:lnTo>
                    <a:lnTo>
                      <a:pt x="207" y="0"/>
                    </a:lnTo>
                    <a:lnTo>
                      <a:pt x="233" y="11"/>
                    </a:lnTo>
                    <a:lnTo>
                      <a:pt x="254" y="32"/>
                    </a:lnTo>
                    <a:lnTo>
                      <a:pt x="280" y="68"/>
                    </a:lnTo>
                    <a:lnTo>
                      <a:pt x="300" y="99"/>
                    </a:lnTo>
                    <a:lnTo>
                      <a:pt x="321" y="115"/>
                    </a:lnTo>
                    <a:lnTo>
                      <a:pt x="347" y="120"/>
                    </a:lnTo>
                    <a:lnTo>
                      <a:pt x="368" y="120"/>
                    </a:lnTo>
                    <a:lnTo>
                      <a:pt x="394" y="115"/>
                    </a:lnTo>
                    <a:lnTo>
                      <a:pt x="414" y="104"/>
                    </a:lnTo>
                    <a:lnTo>
                      <a:pt x="440" y="99"/>
                    </a:lnTo>
                    <a:lnTo>
                      <a:pt x="461" y="99"/>
                    </a:lnTo>
                    <a:lnTo>
                      <a:pt x="487" y="94"/>
                    </a:lnTo>
                    <a:lnTo>
                      <a:pt x="508" y="89"/>
                    </a:lnTo>
                    <a:lnTo>
                      <a:pt x="533" y="89"/>
                    </a:lnTo>
                    <a:lnTo>
                      <a:pt x="554" y="89"/>
                    </a:lnTo>
                    <a:lnTo>
                      <a:pt x="580" y="89"/>
                    </a:lnTo>
                    <a:lnTo>
                      <a:pt x="601" y="83"/>
                    </a:lnTo>
                    <a:lnTo>
                      <a:pt x="622" y="83"/>
                    </a:lnTo>
                    <a:lnTo>
                      <a:pt x="648" y="83"/>
                    </a:lnTo>
                    <a:lnTo>
                      <a:pt x="668" y="83"/>
                    </a:lnTo>
                    <a:lnTo>
                      <a:pt x="694" y="83"/>
                    </a:lnTo>
                    <a:lnTo>
                      <a:pt x="715" y="83"/>
                    </a:lnTo>
                    <a:lnTo>
                      <a:pt x="741" y="83"/>
                    </a:lnTo>
                    <a:lnTo>
                      <a:pt x="762" y="83"/>
                    </a:lnTo>
                    <a:lnTo>
                      <a:pt x="787" y="78"/>
                    </a:lnTo>
                    <a:lnTo>
                      <a:pt x="808" y="78"/>
                    </a:lnTo>
                    <a:lnTo>
                      <a:pt x="834" y="78"/>
                    </a:lnTo>
                    <a:lnTo>
                      <a:pt x="855" y="78"/>
                    </a:lnTo>
                    <a:lnTo>
                      <a:pt x="881" y="78"/>
                    </a:lnTo>
                    <a:lnTo>
                      <a:pt x="901" y="78"/>
                    </a:lnTo>
                    <a:lnTo>
                      <a:pt x="927" y="7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5" name="Freeform 477"/>
              <p:cNvSpPr>
                <a:spLocks/>
              </p:cNvSpPr>
              <p:nvPr/>
            </p:nvSpPr>
            <p:spPr bwMode="auto">
              <a:xfrm flipH="1">
                <a:off x="4739" y="2365"/>
                <a:ext cx="216" cy="22"/>
              </a:xfrm>
              <a:custGeom>
                <a:avLst/>
                <a:gdLst>
                  <a:gd name="T0" fmla="*/ 0 w 927"/>
                  <a:gd name="T1" fmla="*/ 46 h 67"/>
                  <a:gd name="T2" fmla="*/ 20 w 927"/>
                  <a:gd name="T3" fmla="*/ 46 h 67"/>
                  <a:gd name="T4" fmla="*/ 46 w 927"/>
                  <a:gd name="T5" fmla="*/ 52 h 67"/>
                  <a:gd name="T6" fmla="*/ 67 w 927"/>
                  <a:gd name="T7" fmla="*/ 46 h 67"/>
                  <a:gd name="T8" fmla="*/ 93 w 927"/>
                  <a:gd name="T9" fmla="*/ 46 h 67"/>
                  <a:gd name="T10" fmla="*/ 114 w 927"/>
                  <a:gd name="T11" fmla="*/ 36 h 67"/>
                  <a:gd name="T12" fmla="*/ 140 w 927"/>
                  <a:gd name="T13" fmla="*/ 20 h 67"/>
                  <a:gd name="T14" fmla="*/ 160 w 927"/>
                  <a:gd name="T15" fmla="*/ 5 h 67"/>
                  <a:gd name="T16" fmla="*/ 186 w 927"/>
                  <a:gd name="T17" fmla="*/ 0 h 67"/>
                  <a:gd name="T18" fmla="*/ 207 w 927"/>
                  <a:gd name="T19" fmla="*/ 10 h 67"/>
                  <a:gd name="T20" fmla="*/ 233 w 927"/>
                  <a:gd name="T21" fmla="*/ 26 h 67"/>
                  <a:gd name="T22" fmla="*/ 254 w 927"/>
                  <a:gd name="T23" fmla="*/ 46 h 67"/>
                  <a:gd name="T24" fmla="*/ 280 w 927"/>
                  <a:gd name="T25" fmla="*/ 62 h 67"/>
                  <a:gd name="T26" fmla="*/ 300 w 927"/>
                  <a:gd name="T27" fmla="*/ 67 h 67"/>
                  <a:gd name="T28" fmla="*/ 321 w 927"/>
                  <a:gd name="T29" fmla="*/ 67 h 67"/>
                  <a:gd name="T30" fmla="*/ 347 w 927"/>
                  <a:gd name="T31" fmla="*/ 67 h 67"/>
                  <a:gd name="T32" fmla="*/ 368 w 927"/>
                  <a:gd name="T33" fmla="*/ 67 h 67"/>
                  <a:gd name="T34" fmla="*/ 394 w 927"/>
                  <a:gd name="T35" fmla="*/ 62 h 67"/>
                  <a:gd name="T36" fmla="*/ 414 w 927"/>
                  <a:gd name="T37" fmla="*/ 62 h 67"/>
                  <a:gd name="T38" fmla="*/ 440 w 927"/>
                  <a:gd name="T39" fmla="*/ 62 h 67"/>
                  <a:gd name="T40" fmla="*/ 461 w 927"/>
                  <a:gd name="T41" fmla="*/ 62 h 67"/>
                  <a:gd name="T42" fmla="*/ 487 w 927"/>
                  <a:gd name="T43" fmla="*/ 57 h 67"/>
                  <a:gd name="T44" fmla="*/ 508 w 927"/>
                  <a:gd name="T45" fmla="*/ 57 h 67"/>
                  <a:gd name="T46" fmla="*/ 533 w 927"/>
                  <a:gd name="T47" fmla="*/ 57 h 67"/>
                  <a:gd name="T48" fmla="*/ 554 w 927"/>
                  <a:gd name="T49" fmla="*/ 57 h 67"/>
                  <a:gd name="T50" fmla="*/ 580 w 927"/>
                  <a:gd name="T51" fmla="*/ 57 h 67"/>
                  <a:gd name="T52" fmla="*/ 601 w 927"/>
                  <a:gd name="T53" fmla="*/ 57 h 67"/>
                  <a:gd name="T54" fmla="*/ 622 w 927"/>
                  <a:gd name="T55" fmla="*/ 57 h 67"/>
                  <a:gd name="T56" fmla="*/ 648 w 927"/>
                  <a:gd name="T57" fmla="*/ 57 h 67"/>
                  <a:gd name="T58" fmla="*/ 668 w 927"/>
                  <a:gd name="T59" fmla="*/ 57 h 67"/>
                  <a:gd name="T60" fmla="*/ 694 w 927"/>
                  <a:gd name="T61" fmla="*/ 52 h 67"/>
                  <a:gd name="T62" fmla="*/ 715 w 927"/>
                  <a:gd name="T63" fmla="*/ 52 h 67"/>
                  <a:gd name="T64" fmla="*/ 741 w 927"/>
                  <a:gd name="T65" fmla="*/ 52 h 67"/>
                  <a:gd name="T66" fmla="*/ 762 w 927"/>
                  <a:gd name="T67" fmla="*/ 52 h 67"/>
                  <a:gd name="T68" fmla="*/ 787 w 927"/>
                  <a:gd name="T69" fmla="*/ 52 h 67"/>
                  <a:gd name="T70" fmla="*/ 808 w 927"/>
                  <a:gd name="T71" fmla="*/ 52 h 67"/>
                  <a:gd name="T72" fmla="*/ 834 w 927"/>
                  <a:gd name="T73" fmla="*/ 52 h 67"/>
                  <a:gd name="T74" fmla="*/ 855 w 927"/>
                  <a:gd name="T75" fmla="*/ 46 h 67"/>
                  <a:gd name="T76" fmla="*/ 881 w 927"/>
                  <a:gd name="T77" fmla="*/ 46 h 67"/>
                  <a:gd name="T78" fmla="*/ 901 w 927"/>
                  <a:gd name="T79" fmla="*/ 46 h 67"/>
                  <a:gd name="T80" fmla="*/ 927 w 927"/>
                  <a:gd name="T8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67">
                    <a:moveTo>
                      <a:pt x="0" y="46"/>
                    </a:moveTo>
                    <a:lnTo>
                      <a:pt x="20" y="46"/>
                    </a:lnTo>
                    <a:lnTo>
                      <a:pt x="46" y="52"/>
                    </a:lnTo>
                    <a:lnTo>
                      <a:pt x="67" y="46"/>
                    </a:lnTo>
                    <a:lnTo>
                      <a:pt x="93" y="46"/>
                    </a:lnTo>
                    <a:lnTo>
                      <a:pt x="114" y="36"/>
                    </a:lnTo>
                    <a:lnTo>
                      <a:pt x="140" y="20"/>
                    </a:lnTo>
                    <a:lnTo>
                      <a:pt x="160" y="5"/>
                    </a:lnTo>
                    <a:lnTo>
                      <a:pt x="186" y="0"/>
                    </a:lnTo>
                    <a:lnTo>
                      <a:pt x="207" y="10"/>
                    </a:lnTo>
                    <a:lnTo>
                      <a:pt x="233" y="26"/>
                    </a:lnTo>
                    <a:lnTo>
                      <a:pt x="254" y="46"/>
                    </a:lnTo>
                    <a:lnTo>
                      <a:pt x="280" y="62"/>
                    </a:lnTo>
                    <a:lnTo>
                      <a:pt x="300" y="67"/>
                    </a:lnTo>
                    <a:lnTo>
                      <a:pt x="321" y="67"/>
                    </a:lnTo>
                    <a:lnTo>
                      <a:pt x="347" y="67"/>
                    </a:lnTo>
                    <a:lnTo>
                      <a:pt x="368" y="67"/>
                    </a:lnTo>
                    <a:lnTo>
                      <a:pt x="394" y="62"/>
                    </a:lnTo>
                    <a:lnTo>
                      <a:pt x="414" y="62"/>
                    </a:lnTo>
                    <a:lnTo>
                      <a:pt x="440" y="62"/>
                    </a:lnTo>
                    <a:lnTo>
                      <a:pt x="461" y="62"/>
                    </a:lnTo>
                    <a:lnTo>
                      <a:pt x="487" y="57"/>
                    </a:lnTo>
                    <a:lnTo>
                      <a:pt x="508" y="57"/>
                    </a:lnTo>
                    <a:lnTo>
                      <a:pt x="533" y="57"/>
                    </a:lnTo>
                    <a:lnTo>
                      <a:pt x="554" y="57"/>
                    </a:lnTo>
                    <a:lnTo>
                      <a:pt x="580" y="57"/>
                    </a:lnTo>
                    <a:lnTo>
                      <a:pt x="601" y="57"/>
                    </a:lnTo>
                    <a:lnTo>
                      <a:pt x="622" y="57"/>
                    </a:lnTo>
                    <a:lnTo>
                      <a:pt x="648" y="57"/>
                    </a:lnTo>
                    <a:lnTo>
                      <a:pt x="668" y="57"/>
                    </a:lnTo>
                    <a:lnTo>
                      <a:pt x="694" y="52"/>
                    </a:lnTo>
                    <a:lnTo>
                      <a:pt x="715" y="52"/>
                    </a:lnTo>
                    <a:lnTo>
                      <a:pt x="741" y="52"/>
                    </a:lnTo>
                    <a:lnTo>
                      <a:pt x="762" y="52"/>
                    </a:lnTo>
                    <a:lnTo>
                      <a:pt x="787" y="52"/>
                    </a:lnTo>
                    <a:lnTo>
                      <a:pt x="808" y="52"/>
                    </a:lnTo>
                    <a:lnTo>
                      <a:pt x="834" y="52"/>
                    </a:lnTo>
                    <a:lnTo>
                      <a:pt x="855" y="46"/>
                    </a:lnTo>
                    <a:lnTo>
                      <a:pt x="881" y="46"/>
                    </a:lnTo>
                    <a:lnTo>
                      <a:pt x="901" y="46"/>
                    </a:lnTo>
                    <a:lnTo>
                      <a:pt x="927" y="4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6" name="Freeform 478"/>
              <p:cNvSpPr>
                <a:spLocks/>
              </p:cNvSpPr>
              <p:nvPr/>
            </p:nvSpPr>
            <p:spPr bwMode="auto">
              <a:xfrm flipH="1">
                <a:off x="4739" y="2365"/>
                <a:ext cx="216" cy="22"/>
              </a:xfrm>
              <a:custGeom>
                <a:avLst/>
                <a:gdLst>
                  <a:gd name="T0" fmla="*/ 0 w 927"/>
                  <a:gd name="T1" fmla="*/ 46 h 67"/>
                  <a:gd name="T2" fmla="*/ 20 w 927"/>
                  <a:gd name="T3" fmla="*/ 46 h 67"/>
                  <a:gd name="T4" fmla="*/ 46 w 927"/>
                  <a:gd name="T5" fmla="*/ 52 h 67"/>
                  <a:gd name="T6" fmla="*/ 67 w 927"/>
                  <a:gd name="T7" fmla="*/ 46 h 67"/>
                  <a:gd name="T8" fmla="*/ 93 w 927"/>
                  <a:gd name="T9" fmla="*/ 46 h 67"/>
                  <a:gd name="T10" fmla="*/ 114 w 927"/>
                  <a:gd name="T11" fmla="*/ 36 h 67"/>
                  <a:gd name="T12" fmla="*/ 140 w 927"/>
                  <a:gd name="T13" fmla="*/ 20 h 67"/>
                  <a:gd name="T14" fmla="*/ 160 w 927"/>
                  <a:gd name="T15" fmla="*/ 5 h 67"/>
                  <a:gd name="T16" fmla="*/ 186 w 927"/>
                  <a:gd name="T17" fmla="*/ 0 h 67"/>
                  <a:gd name="T18" fmla="*/ 207 w 927"/>
                  <a:gd name="T19" fmla="*/ 10 h 67"/>
                  <a:gd name="T20" fmla="*/ 233 w 927"/>
                  <a:gd name="T21" fmla="*/ 26 h 67"/>
                  <a:gd name="T22" fmla="*/ 254 w 927"/>
                  <a:gd name="T23" fmla="*/ 46 h 67"/>
                  <a:gd name="T24" fmla="*/ 280 w 927"/>
                  <a:gd name="T25" fmla="*/ 62 h 67"/>
                  <a:gd name="T26" fmla="*/ 300 w 927"/>
                  <a:gd name="T27" fmla="*/ 67 h 67"/>
                  <a:gd name="T28" fmla="*/ 321 w 927"/>
                  <a:gd name="T29" fmla="*/ 67 h 67"/>
                  <a:gd name="T30" fmla="*/ 347 w 927"/>
                  <a:gd name="T31" fmla="*/ 67 h 67"/>
                  <a:gd name="T32" fmla="*/ 368 w 927"/>
                  <a:gd name="T33" fmla="*/ 67 h 67"/>
                  <a:gd name="T34" fmla="*/ 394 w 927"/>
                  <a:gd name="T35" fmla="*/ 62 h 67"/>
                  <a:gd name="T36" fmla="*/ 414 w 927"/>
                  <a:gd name="T37" fmla="*/ 62 h 67"/>
                  <a:gd name="T38" fmla="*/ 440 w 927"/>
                  <a:gd name="T39" fmla="*/ 62 h 67"/>
                  <a:gd name="T40" fmla="*/ 461 w 927"/>
                  <a:gd name="T41" fmla="*/ 62 h 67"/>
                  <a:gd name="T42" fmla="*/ 487 w 927"/>
                  <a:gd name="T43" fmla="*/ 57 h 67"/>
                  <a:gd name="T44" fmla="*/ 508 w 927"/>
                  <a:gd name="T45" fmla="*/ 57 h 67"/>
                  <a:gd name="T46" fmla="*/ 533 w 927"/>
                  <a:gd name="T47" fmla="*/ 57 h 67"/>
                  <a:gd name="T48" fmla="*/ 554 w 927"/>
                  <a:gd name="T49" fmla="*/ 57 h 67"/>
                  <a:gd name="T50" fmla="*/ 580 w 927"/>
                  <a:gd name="T51" fmla="*/ 57 h 67"/>
                  <a:gd name="T52" fmla="*/ 601 w 927"/>
                  <a:gd name="T53" fmla="*/ 57 h 67"/>
                  <a:gd name="T54" fmla="*/ 622 w 927"/>
                  <a:gd name="T55" fmla="*/ 57 h 67"/>
                  <a:gd name="T56" fmla="*/ 648 w 927"/>
                  <a:gd name="T57" fmla="*/ 57 h 67"/>
                  <a:gd name="T58" fmla="*/ 668 w 927"/>
                  <a:gd name="T59" fmla="*/ 57 h 67"/>
                  <a:gd name="T60" fmla="*/ 694 w 927"/>
                  <a:gd name="T61" fmla="*/ 52 h 67"/>
                  <a:gd name="T62" fmla="*/ 715 w 927"/>
                  <a:gd name="T63" fmla="*/ 52 h 67"/>
                  <a:gd name="T64" fmla="*/ 741 w 927"/>
                  <a:gd name="T65" fmla="*/ 52 h 67"/>
                  <a:gd name="T66" fmla="*/ 762 w 927"/>
                  <a:gd name="T67" fmla="*/ 52 h 67"/>
                  <a:gd name="T68" fmla="*/ 787 w 927"/>
                  <a:gd name="T69" fmla="*/ 52 h 67"/>
                  <a:gd name="T70" fmla="*/ 808 w 927"/>
                  <a:gd name="T71" fmla="*/ 52 h 67"/>
                  <a:gd name="T72" fmla="*/ 834 w 927"/>
                  <a:gd name="T73" fmla="*/ 52 h 67"/>
                  <a:gd name="T74" fmla="*/ 855 w 927"/>
                  <a:gd name="T75" fmla="*/ 46 h 67"/>
                  <a:gd name="T76" fmla="*/ 881 w 927"/>
                  <a:gd name="T77" fmla="*/ 46 h 67"/>
                  <a:gd name="T78" fmla="*/ 901 w 927"/>
                  <a:gd name="T79" fmla="*/ 46 h 67"/>
                  <a:gd name="T80" fmla="*/ 927 w 927"/>
                  <a:gd name="T81"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67">
                    <a:moveTo>
                      <a:pt x="0" y="46"/>
                    </a:moveTo>
                    <a:lnTo>
                      <a:pt x="20" y="46"/>
                    </a:lnTo>
                    <a:lnTo>
                      <a:pt x="46" y="52"/>
                    </a:lnTo>
                    <a:lnTo>
                      <a:pt x="67" y="46"/>
                    </a:lnTo>
                    <a:lnTo>
                      <a:pt x="93" y="46"/>
                    </a:lnTo>
                    <a:lnTo>
                      <a:pt x="114" y="36"/>
                    </a:lnTo>
                    <a:lnTo>
                      <a:pt x="140" y="20"/>
                    </a:lnTo>
                    <a:lnTo>
                      <a:pt x="160" y="5"/>
                    </a:lnTo>
                    <a:lnTo>
                      <a:pt x="186" y="0"/>
                    </a:lnTo>
                    <a:lnTo>
                      <a:pt x="207" y="10"/>
                    </a:lnTo>
                    <a:lnTo>
                      <a:pt x="233" y="26"/>
                    </a:lnTo>
                    <a:lnTo>
                      <a:pt x="254" y="46"/>
                    </a:lnTo>
                    <a:lnTo>
                      <a:pt x="280" y="62"/>
                    </a:lnTo>
                    <a:lnTo>
                      <a:pt x="300" y="67"/>
                    </a:lnTo>
                    <a:lnTo>
                      <a:pt x="321" y="67"/>
                    </a:lnTo>
                    <a:lnTo>
                      <a:pt x="347" y="67"/>
                    </a:lnTo>
                    <a:lnTo>
                      <a:pt x="368" y="67"/>
                    </a:lnTo>
                    <a:lnTo>
                      <a:pt x="394" y="62"/>
                    </a:lnTo>
                    <a:lnTo>
                      <a:pt x="414" y="62"/>
                    </a:lnTo>
                    <a:lnTo>
                      <a:pt x="440" y="62"/>
                    </a:lnTo>
                    <a:lnTo>
                      <a:pt x="461" y="62"/>
                    </a:lnTo>
                    <a:lnTo>
                      <a:pt x="487" y="57"/>
                    </a:lnTo>
                    <a:lnTo>
                      <a:pt x="508" y="57"/>
                    </a:lnTo>
                    <a:lnTo>
                      <a:pt x="533" y="57"/>
                    </a:lnTo>
                    <a:lnTo>
                      <a:pt x="554" y="57"/>
                    </a:lnTo>
                    <a:lnTo>
                      <a:pt x="580" y="57"/>
                    </a:lnTo>
                    <a:lnTo>
                      <a:pt x="601" y="57"/>
                    </a:lnTo>
                    <a:lnTo>
                      <a:pt x="622" y="57"/>
                    </a:lnTo>
                    <a:lnTo>
                      <a:pt x="648" y="57"/>
                    </a:lnTo>
                    <a:lnTo>
                      <a:pt x="668" y="57"/>
                    </a:lnTo>
                    <a:lnTo>
                      <a:pt x="694" y="52"/>
                    </a:lnTo>
                    <a:lnTo>
                      <a:pt x="715" y="52"/>
                    </a:lnTo>
                    <a:lnTo>
                      <a:pt x="741" y="52"/>
                    </a:lnTo>
                    <a:lnTo>
                      <a:pt x="762" y="52"/>
                    </a:lnTo>
                    <a:lnTo>
                      <a:pt x="787" y="52"/>
                    </a:lnTo>
                    <a:lnTo>
                      <a:pt x="808" y="52"/>
                    </a:lnTo>
                    <a:lnTo>
                      <a:pt x="834" y="52"/>
                    </a:lnTo>
                    <a:lnTo>
                      <a:pt x="855" y="46"/>
                    </a:lnTo>
                    <a:lnTo>
                      <a:pt x="881" y="46"/>
                    </a:lnTo>
                    <a:lnTo>
                      <a:pt x="901" y="46"/>
                    </a:lnTo>
                    <a:lnTo>
                      <a:pt x="927" y="4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7" name="Freeform 479"/>
              <p:cNvSpPr>
                <a:spLocks/>
              </p:cNvSpPr>
              <p:nvPr/>
            </p:nvSpPr>
            <p:spPr bwMode="auto">
              <a:xfrm flipH="1">
                <a:off x="4739" y="2285"/>
                <a:ext cx="216" cy="10"/>
              </a:xfrm>
              <a:custGeom>
                <a:avLst/>
                <a:gdLst>
                  <a:gd name="T0" fmla="*/ 0 w 927"/>
                  <a:gd name="T1" fmla="*/ 16 h 31"/>
                  <a:gd name="T2" fmla="*/ 20 w 927"/>
                  <a:gd name="T3" fmla="*/ 16 h 31"/>
                  <a:gd name="T4" fmla="*/ 46 w 927"/>
                  <a:gd name="T5" fmla="*/ 10 h 31"/>
                  <a:gd name="T6" fmla="*/ 67 w 927"/>
                  <a:gd name="T7" fmla="*/ 10 h 31"/>
                  <a:gd name="T8" fmla="*/ 93 w 927"/>
                  <a:gd name="T9" fmla="*/ 16 h 31"/>
                  <a:gd name="T10" fmla="*/ 114 w 927"/>
                  <a:gd name="T11" fmla="*/ 21 h 31"/>
                  <a:gd name="T12" fmla="*/ 140 w 927"/>
                  <a:gd name="T13" fmla="*/ 26 h 31"/>
                  <a:gd name="T14" fmla="*/ 160 w 927"/>
                  <a:gd name="T15" fmla="*/ 31 h 31"/>
                  <a:gd name="T16" fmla="*/ 186 w 927"/>
                  <a:gd name="T17" fmla="*/ 31 h 31"/>
                  <a:gd name="T18" fmla="*/ 207 w 927"/>
                  <a:gd name="T19" fmla="*/ 26 h 31"/>
                  <a:gd name="T20" fmla="*/ 233 w 927"/>
                  <a:gd name="T21" fmla="*/ 16 h 31"/>
                  <a:gd name="T22" fmla="*/ 254 w 927"/>
                  <a:gd name="T23" fmla="*/ 5 h 31"/>
                  <a:gd name="T24" fmla="*/ 280 w 927"/>
                  <a:gd name="T25" fmla="*/ 0 h 31"/>
                  <a:gd name="T26" fmla="*/ 300 w 927"/>
                  <a:gd name="T27" fmla="*/ 0 h 31"/>
                  <a:gd name="T28" fmla="*/ 321 w 927"/>
                  <a:gd name="T29" fmla="*/ 0 h 31"/>
                  <a:gd name="T30" fmla="*/ 347 w 927"/>
                  <a:gd name="T31" fmla="*/ 5 h 31"/>
                  <a:gd name="T32" fmla="*/ 368 w 927"/>
                  <a:gd name="T33" fmla="*/ 5 h 31"/>
                  <a:gd name="T34" fmla="*/ 394 w 927"/>
                  <a:gd name="T35" fmla="*/ 10 h 31"/>
                  <a:gd name="T36" fmla="*/ 414 w 927"/>
                  <a:gd name="T37" fmla="*/ 10 h 31"/>
                  <a:gd name="T38" fmla="*/ 440 w 927"/>
                  <a:gd name="T39" fmla="*/ 10 h 31"/>
                  <a:gd name="T40" fmla="*/ 461 w 927"/>
                  <a:gd name="T41" fmla="*/ 16 h 31"/>
                  <a:gd name="T42" fmla="*/ 487 w 927"/>
                  <a:gd name="T43" fmla="*/ 16 h 31"/>
                  <a:gd name="T44" fmla="*/ 508 w 927"/>
                  <a:gd name="T45" fmla="*/ 16 h 31"/>
                  <a:gd name="T46" fmla="*/ 533 w 927"/>
                  <a:gd name="T47" fmla="*/ 16 h 31"/>
                  <a:gd name="T48" fmla="*/ 554 w 927"/>
                  <a:gd name="T49" fmla="*/ 16 h 31"/>
                  <a:gd name="T50" fmla="*/ 580 w 927"/>
                  <a:gd name="T51" fmla="*/ 16 h 31"/>
                  <a:gd name="T52" fmla="*/ 601 w 927"/>
                  <a:gd name="T53" fmla="*/ 16 h 31"/>
                  <a:gd name="T54" fmla="*/ 622 w 927"/>
                  <a:gd name="T55" fmla="*/ 16 h 31"/>
                  <a:gd name="T56" fmla="*/ 648 w 927"/>
                  <a:gd name="T57" fmla="*/ 16 h 31"/>
                  <a:gd name="T58" fmla="*/ 668 w 927"/>
                  <a:gd name="T59" fmla="*/ 16 h 31"/>
                  <a:gd name="T60" fmla="*/ 694 w 927"/>
                  <a:gd name="T61" fmla="*/ 16 h 31"/>
                  <a:gd name="T62" fmla="*/ 715 w 927"/>
                  <a:gd name="T63" fmla="*/ 16 h 31"/>
                  <a:gd name="T64" fmla="*/ 741 w 927"/>
                  <a:gd name="T65" fmla="*/ 16 h 31"/>
                  <a:gd name="T66" fmla="*/ 762 w 927"/>
                  <a:gd name="T67" fmla="*/ 16 h 31"/>
                  <a:gd name="T68" fmla="*/ 787 w 927"/>
                  <a:gd name="T69" fmla="*/ 16 h 31"/>
                  <a:gd name="T70" fmla="*/ 808 w 927"/>
                  <a:gd name="T71" fmla="*/ 16 h 31"/>
                  <a:gd name="T72" fmla="*/ 834 w 927"/>
                  <a:gd name="T73" fmla="*/ 16 h 31"/>
                  <a:gd name="T74" fmla="*/ 855 w 927"/>
                  <a:gd name="T75" fmla="*/ 16 h 31"/>
                  <a:gd name="T76" fmla="*/ 881 w 927"/>
                  <a:gd name="T77" fmla="*/ 16 h 31"/>
                  <a:gd name="T78" fmla="*/ 901 w 927"/>
                  <a:gd name="T79" fmla="*/ 16 h 31"/>
                  <a:gd name="T80" fmla="*/ 927 w 927"/>
                  <a:gd name="T81"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31">
                    <a:moveTo>
                      <a:pt x="0" y="16"/>
                    </a:moveTo>
                    <a:lnTo>
                      <a:pt x="20" y="16"/>
                    </a:lnTo>
                    <a:lnTo>
                      <a:pt x="46" y="10"/>
                    </a:lnTo>
                    <a:lnTo>
                      <a:pt x="67" y="10"/>
                    </a:lnTo>
                    <a:lnTo>
                      <a:pt x="93" y="16"/>
                    </a:lnTo>
                    <a:lnTo>
                      <a:pt x="114" y="21"/>
                    </a:lnTo>
                    <a:lnTo>
                      <a:pt x="140" y="26"/>
                    </a:lnTo>
                    <a:lnTo>
                      <a:pt x="160" y="31"/>
                    </a:lnTo>
                    <a:lnTo>
                      <a:pt x="186" y="31"/>
                    </a:lnTo>
                    <a:lnTo>
                      <a:pt x="207" y="26"/>
                    </a:lnTo>
                    <a:lnTo>
                      <a:pt x="233" y="16"/>
                    </a:lnTo>
                    <a:lnTo>
                      <a:pt x="254" y="5"/>
                    </a:lnTo>
                    <a:lnTo>
                      <a:pt x="280" y="0"/>
                    </a:lnTo>
                    <a:lnTo>
                      <a:pt x="300" y="0"/>
                    </a:lnTo>
                    <a:lnTo>
                      <a:pt x="321" y="0"/>
                    </a:lnTo>
                    <a:lnTo>
                      <a:pt x="347" y="5"/>
                    </a:lnTo>
                    <a:lnTo>
                      <a:pt x="368" y="5"/>
                    </a:lnTo>
                    <a:lnTo>
                      <a:pt x="394" y="10"/>
                    </a:lnTo>
                    <a:lnTo>
                      <a:pt x="414" y="10"/>
                    </a:lnTo>
                    <a:lnTo>
                      <a:pt x="440" y="10"/>
                    </a:lnTo>
                    <a:lnTo>
                      <a:pt x="461" y="16"/>
                    </a:lnTo>
                    <a:lnTo>
                      <a:pt x="487" y="16"/>
                    </a:lnTo>
                    <a:lnTo>
                      <a:pt x="508" y="16"/>
                    </a:lnTo>
                    <a:lnTo>
                      <a:pt x="533" y="16"/>
                    </a:lnTo>
                    <a:lnTo>
                      <a:pt x="554" y="16"/>
                    </a:lnTo>
                    <a:lnTo>
                      <a:pt x="580" y="16"/>
                    </a:lnTo>
                    <a:lnTo>
                      <a:pt x="601" y="16"/>
                    </a:lnTo>
                    <a:lnTo>
                      <a:pt x="622" y="16"/>
                    </a:lnTo>
                    <a:lnTo>
                      <a:pt x="648" y="16"/>
                    </a:lnTo>
                    <a:lnTo>
                      <a:pt x="668" y="16"/>
                    </a:lnTo>
                    <a:lnTo>
                      <a:pt x="694" y="16"/>
                    </a:lnTo>
                    <a:lnTo>
                      <a:pt x="715" y="16"/>
                    </a:lnTo>
                    <a:lnTo>
                      <a:pt x="741" y="16"/>
                    </a:lnTo>
                    <a:lnTo>
                      <a:pt x="762" y="16"/>
                    </a:lnTo>
                    <a:lnTo>
                      <a:pt x="787" y="16"/>
                    </a:lnTo>
                    <a:lnTo>
                      <a:pt x="808" y="16"/>
                    </a:lnTo>
                    <a:lnTo>
                      <a:pt x="834" y="16"/>
                    </a:lnTo>
                    <a:lnTo>
                      <a:pt x="855" y="16"/>
                    </a:lnTo>
                    <a:lnTo>
                      <a:pt x="881" y="16"/>
                    </a:lnTo>
                    <a:lnTo>
                      <a:pt x="901" y="16"/>
                    </a:lnTo>
                    <a:lnTo>
                      <a:pt x="927" y="1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8" name="Freeform 480"/>
              <p:cNvSpPr>
                <a:spLocks/>
              </p:cNvSpPr>
              <p:nvPr/>
            </p:nvSpPr>
            <p:spPr bwMode="auto">
              <a:xfrm flipH="1">
                <a:off x="4739" y="2285"/>
                <a:ext cx="216" cy="10"/>
              </a:xfrm>
              <a:custGeom>
                <a:avLst/>
                <a:gdLst>
                  <a:gd name="T0" fmla="*/ 0 w 927"/>
                  <a:gd name="T1" fmla="*/ 16 h 31"/>
                  <a:gd name="T2" fmla="*/ 20 w 927"/>
                  <a:gd name="T3" fmla="*/ 16 h 31"/>
                  <a:gd name="T4" fmla="*/ 46 w 927"/>
                  <a:gd name="T5" fmla="*/ 10 h 31"/>
                  <a:gd name="T6" fmla="*/ 67 w 927"/>
                  <a:gd name="T7" fmla="*/ 10 h 31"/>
                  <a:gd name="T8" fmla="*/ 93 w 927"/>
                  <a:gd name="T9" fmla="*/ 16 h 31"/>
                  <a:gd name="T10" fmla="*/ 114 w 927"/>
                  <a:gd name="T11" fmla="*/ 21 h 31"/>
                  <a:gd name="T12" fmla="*/ 140 w 927"/>
                  <a:gd name="T13" fmla="*/ 26 h 31"/>
                  <a:gd name="T14" fmla="*/ 160 w 927"/>
                  <a:gd name="T15" fmla="*/ 31 h 31"/>
                  <a:gd name="T16" fmla="*/ 186 w 927"/>
                  <a:gd name="T17" fmla="*/ 31 h 31"/>
                  <a:gd name="T18" fmla="*/ 207 w 927"/>
                  <a:gd name="T19" fmla="*/ 26 h 31"/>
                  <a:gd name="T20" fmla="*/ 233 w 927"/>
                  <a:gd name="T21" fmla="*/ 16 h 31"/>
                  <a:gd name="T22" fmla="*/ 254 w 927"/>
                  <a:gd name="T23" fmla="*/ 5 h 31"/>
                  <a:gd name="T24" fmla="*/ 280 w 927"/>
                  <a:gd name="T25" fmla="*/ 0 h 31"/>
                  <a:gd name="T26" fmla="*/ 300 w 927"/>
                  <a:gd name="T27" fmla="*/ 0 h 31"/>
                  <a:gd name="T28" fmla="*/ 321 w 927"/>
                  <a:gd name="T29" fmla="*/ 0 h 31"/>
                  <a:gd name="T30" fmla="*/ 347 w 927"/>
                  <a:gd name="T31" fmla="*/ 5 h 31"/>
                  <a:gd name="T32" fmla="*/ 368 w 927"/>
                  <a:gd name="T33" fmla="*/ 5 h 31"/>
                  <a:gd name="T34" fmla="*/ 394 w 927"/>
                  <a:gd name="T35" fmla="*/ 10 h 31"/>
                  <a:gd name="T36" fmla="*/ 414 w 927"/>
                  <a:gd name="T37" fmla="*/ 10 h 31"/>
                  <a:gd name="T38" fmla="*/ 440 w 927"/>
                  <a:gd name="T39" fmla="*/ 10 h 31"/>
                  <a:gd name="T40" fmla="*/ 461 w 927"/>
                  <a:gd name="T41" fmla="*/ 16 h 31"/>
                  <a:gd name="T42" fmla="*/ 487 w 927"/>
                  <a:gd name="T43" fmla="*/ 16 h 31"/>
                  <a:gd name="T44" fmla="*/ 508 w 927"/>
                  <a:gd name="T45" fmla="*/ 16 h 31"/>
                  <a:gd name="T46" fmla="*/ 533 w 927"/>
                  <a:gd name="T47" fmla="*/ 16 h 31"/>
                  <a:gd name="T48" fmla="*/ 554 w 927"/>
                  <a:gd name="T49" fmla="*/ 16 h 31"/>
                  <a:gd name="T50" fmla="*/ 580 w 927"/>
                  <a:gd name="T51" fmla="*/ 16 h 31"/>
                  <a:gd name="T52" fmla="*/ 601 w 927"/>
                  <a:gd name="T53" fmla="*/ 16 h 31"/>
                  <a:gd name="T54" fmla="*/ 622 w 927"/>
                  <a:gd name="T55" fmla="*/ 16 h 31"/>
                  <a:gd name="T56" fmla="*/ 648 w 927"/>
                  <a:gd name="T57" fmla="*/ 16 h 31"/>
                  <a:gd name="T58" fmla="*/ 668 w 927"/>
                  <a:gd name="T59" fmla="*/ 16 h 31"/>
                  <a:gd name="T60" fmla="*/ 694 w 927"/>
                  <a:gd name="T61" fmla="*/ 16 h 31"/>
                  <a:gd name="T62" fmla="*/ 715 w 927"/>
                  <a:gd name="T63" fmla="*/ 16 h 31"/>
                  <a:gd name="T64" fmla="*/ 741 w 927"/>
                  <a:gd name="T65" fmla="*/ 16 h 31"/>
                  <a:gd name="T66" fmla="*/ 762 w 927"/>
                  <a:gd name="T67" fmla="*/ 16 h 31"/>
                  <a:gd name="T68" fmla="*/ 787 w 927"/>
                  <a:gd name="T69" fmla="*/ 16 h 31"/>
                  <a:gd name="T70" fmla="*/ 808 w 927"/>
                  <a:gd name="T71" fmla="*/ 16 h 31"/>
                  <a:gd name="T72" fmla="*/ 834 w 927"/>
                  <a:gd name="T73" fmla="*/ 16 h 31"/>
                  <a:gd name="T74" fmla="*/ 855 w 927"/>
                  <a:gd name="T75" fmla="*/ 16 h 31"/>
                  <a:gd name="T76" fmla="*/ 881 w 927"/>
                  <a:gd name="T77" fmla="*/ 16 h 31"/>
                  <a:gd name="T78" fmla="*/ 901 w 927"/>
                  <a:gd name="T79" fmla="*/ 16 h 31"/>
                  <a:gd name="T80" fmla="*/ 927 w 927"/>
                  <a:gd name="T81" fmla="*/ 1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7" h="31">
                    <a:moveTo>
                      <a:pt x="0" y="16"/>
                    </a:moveTo>
                    <a:lnTo>
                      <a:pt x="20" y="16"/>
                    </a:lnTo>
                    <a:lnTo>
                      <a:pt x="46" y="10"/>
                    </a:lnTo>
                    <a:lnTo>
                      <a:pt x="67" y="10"/>
                    </a:lnTo>
                    <a:lnTo>
                      <a:pt x="93" y="16"/>
                    </a:lnTo>
                    <a:lnTo>
                      <a:pt x="114" y="21"/>
                    </a:lnTo>
                    <a:lnTo>
                      <a:pt x="140" y="26"/>
                    </a:lnTo>
                    <a:lnTo>
                      <a:pt x="160" y="31"/>
                    </a:lnTo>
                    <a:lnTo>
                      <a:pt x="186" y="31"/>
                    </a:lnTo>
                    <a:lnTo>
                      <a:pt x="207" y="26"/>
                    </a:lnTo>
                    <a:lnTo>
                      <a:pt x="233" y="16"/>
                    </a:lnTo>
                    <a:lnTo>
                      <a:pt x="254" y="5"/>
                    </a:lnTo>
                    <a:lnTo>
                      <a:pt x="280" y="0"/>
                    </a:lnTo>
                    <a:lnTo>
                      <a:pt x="300" y="0"/>
                    </a:lnTo>
                    <a:lnTo>
                      <a:pt x="321" y="0"/>
                    </a:lnTo>
                    <a:lnTo>
                      <a:pt x="347" y="5"/>
                    </a:lnTo>
                    <a:lnTo>
                      <a:pt x="368" y="5"/>
                    </a:lnTo>
                    <a:lnTo>
                      <a:pt x="394" y="10"/>
                    </a:lnTo>
                    <a:lnTo>
                      <a:pt x="414" y="10"/>
                    </a:lnTo>
                    <a:lnTo>
                      <a:pt x="440" y="10"/>
                    </a:lnTo>
                    <a:lnTo>
                      <a:pt x="461" y="16"/>
                    </a:lnTo>
                    <a:lnTo>
                      <a:pt x="487" y="16"/>
                    </a:lnTo>
                    <a:lnTo>
                      <a:pt x="508" y="16"/>
                    </a:lnTo>
                    <a:lnTo>
                      <a:pt x="533" y="16"/>
                    </a:lnTo>
                    <a:lnTo>
                      <a:pt x="554" y="16"/>
                    </a:lnTo>
                    <a:lnTo>
                      <a:pt x="580" y="16"/>
                    </a:lnTo>
                    <a:lnTo>
                      <a:pt x="601" y="16"/>
                    </a:lnTo>
                    <a:lnTo>
                      <a:pt x="622" y="16"/>
                    </a:lnTo>
                    <a:lnTo>
                      <a:pt x="648" y="16"/>
                    </a:lnTo>
                    <a:lnTo>
                      <a:pt x="668" y="16"/>
                    </a:lnTo>
                    <a:lnTo>
                      <a:pt x="694" y="16"/>
                    </a:lnTo>
                    <a:lnTo>
                      <a:pt x="715" y="16"/>
                    </a:lnTo>
                    <a:lnTo>
                      <a:pt x="741" y="16"/>
                    </a:lnTo>
                    <a:lnTo>
                      <a:pt x="762" y="16"/>
                    </a:lnTo>
                    <a:lnTo>
                      <a:pt x="787" y="16"/>
                    </a:lnTo>
                    <a:lnTo>
                      <a:pt x="808" y="16"/>
                    </a:lnTo>
                    <a:lnTo>
                      <a:pt x="834" y="16"/>
                    </a:lnTo>
                    <a:lnTo>
                      <a:pt x="855" y="16"/>
                    </a:lnTo>
                    <a:lnTo>
                      <a:pt x="881" y="16"/>
                    </a:lnTo>
                    <a:lnTo>
                      <a:pt x="901" y="16"/>
                    </a:lnTo>
                    <a:lnTo>
                      <a:pt x="927" y="1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89" name="Freeform 481"/>
              <p:cNvSpPr>
                <a:spLocks/>
              </p:cNvSpPr>
              <p:nvPr/>
            </p:nvSpPr>
            <p:spPr bwMode="auto">
              <a:xfrm flipH="1">
                <a:off x="5475" y="3189"/>
                <a:ext cx="215" cy="12"/>
              </a:xfrm>
              <a:custGeom>
                <a:avLst/>
                <a:gdLst>
                  <a:gd name="T0" fmla="*/ 0 w 923"/>
                  <a:gd name="T1" fmla="*/ 16 h 36"/>
                  <a:gd name="T2" fmla="*/ 21 w 923"/>
                  <a:gd name="T3" fmla="*/ 16 h 36"/>
                  <a:gd name="T4" fmla="*/ 47 w 923"/>
                  <a:gd name="T5" fmla="*/ 21 h 36"/>
                  <a:gd name="T6" fmla="*/ 67 w 923"/>
                  <a:gd name="T7" fmla="*/ 21 h 36"/>
                  <a:gd name="T8" fmla="*/ 93 w 923"/>
                  <a:gd name="T9" fmla="*/ 16 h 36"/>
                  <a:gd name="T10" fmla="*/ 114 w 923"/>
                  <a:gd name="T11" fmla="*/ 16 h 36"/>
                  <a:gd name="T12" fmla="*/ 140 w 923"/>
                  <a:gd name="T13" fmla="*/ 16 h 36"/>
                  <a:gd name="T14" fmla="*/ 161 w 923"/>
                  <a:gd name="T15" fmla="*/ 16 h 36"/>
                  <a:gd name="T16" fmla="*/ 181 w 923"/>
                  <a:gd name="T17" fmla="*/ 16 h 36"/>
                  <a:gd name="T18" fmla="*/ 207 w 923"/>
                  <a:gd name="T19" fmla="*/ 16 h 36"/>
                  <a:gd name="T20" fmla="*/ 228 w 923"/>
                  <a:gd name="T21" fmla="*/ 21 h 36"/>
                  <a:gd name="T22" fmla="*/ 254 w 923"/>
                  <a:gd name="T23" fmla="*/ 16 h 36"/>
                  <a:gd name="T24" fmla="*/ 275 w 923"/>
                  <a:gd name="T25" fmla="*/ 16 h 36"/>
                  <a:gd name="T26" fmla="*/ 301 w 923"/>
                  <a:gd name="T27" fmla="*/ 16 h 36"/>
                  <a:gd name="T28" fmla="*/ 321 w 923"/>
                  <a:gd name="T29" fmla="*/ 16 h 36"/>
                  <a:gd name="T30" fmla="*/ 347 w 923"/>
                  <a:gd name="T31" fmla="*/ 16 h 36"/>
                  <a:gd name="T32" fmla="*/ 368 w 923"/>
                  <a:gd name="T33" fmla="*/ 16 h 36"/>
                  <a:gd name="T34" fmla="*/ 389 w 923"/>
                  <a:gd name="T35" fmla="*/ 16 h 36"/>
                  <a:gd name="T36" fmla="*/ 415 w 923"/>
                  <a:gd name="T37" fmla="*/ 16 h 36"/>
                  <a:gd name="T38" fmla="*/ 435 w 923"/>
                  <a:gd name="T39" fmla="*/ 16 h 36"/>
                  <a:gd name="T40" fmla="*/ 461 w 923"/>
                  <a:gd name="T41" fmla="*/ 16 h 36"/>
                  <a:gd name="T42" fmla="*/ 482 w 923"/>
                  <a:gd name="T43" fmla="*/ 16 h 36"/>
                  <a:gd name="T44" fmla="*/ 508 w 923"/>
                  <a:gd name="T45" fmla="*/ 16 h 36"/>
                  <a:gd name="T46" fmla="*/ 529 w 923"/>
                  <a:gd name="T47" fmla="*/ 16 h 36"/>
                  <a:gd name="T48" fmla="*/ 549 w 923"/>
                  <a:gd name="T49" fmla="*/ 16 h 36"/>
                  <a:gd name="T50" fmla="*/ 575 w 923"/>
                  <a:gd name="T51" fmla="*/ 16 h 36"/>
                  <a:gd name="T52" fmla="*/ 596 w 923"/>
                  <a:gd name="T53" fmla="*/ 10 h 36"/>
                  <a:gd name="T54" fmla="*/ 622 w 923"/>
                  <a:gd name="T55" fmla="*/ 10 h 36"/>
                  <a:gd name="T56" fmla="*/ 643 w 923"/>
                  <a:gd name="T57" fmla="*/ 5 h 36"/>
                  <a:gd name="T58" fmla="*/ 669 w 923"/>
                  <a:gd name="T59" fmla="*/ 0 h 36"/>
                  <a:gd name="T60" fmla="*/ 689 w 923"/>
                  <a:gd name="T61" fmla="*/ 0 h 36"/>
                  <a:gd name="T62" fmla="*/ 715 w 923"/>
                  <a:gd name="T63" fmla="*/ 0 h 36"/>
                  <a:gd name="T64" fmla="*/ 736 w 923"/>
                  <a:gd name="T65" fmla="*/ 5 h 36"/>
                  <a:gd name="T66" fmla="*/ 757 w 923"/>
                  <a:gd name="T67" fmla="*/ 16 h 36"/>
                  <a:gd name="T68" fmla="*/ 783 w 923"/>
                  <a:gd name="T69" fmla="*/ 21 h 36"/>
                  <a:gd name="T70" fmla="*/ 803 w 923"/>
                  <a:gd name="T71" fmla="*/ 26 h 36"/>
                  <a:gd name="T72" fmla="*/ 829 w 923"/>
                  <a:gd name="T73" fmla="*/ 31 h 36"/>
                  <a:gd name="T74" fmla="*/ 850 w 923"/>
                  <a:gd name="T75" fmla="*/ 36 h 36"/>
                  <a:gd name="T76" fmla="*/ 876 w 923"/>
                  <a:gd name="T77" fmla="*/ 31 h 36"/>
                  <a:gd name="T78" fmla="*/ 897 w 923"/>
                  <a:gd name="T79" fmla="*/ 26 h 36"/>
                  <a:gd name="T80" fmla="*/ 923 w 923"/>
                  <a:gd name="T8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36">
                    <a:moveTo>
                      <a:pt x="0" y="16"/>
                    </a:moveTo>
                    <a:lnTo>
                      <a:pt x="21" y="16"/>
                    </a:lnTo>
                    <a:lnTo>
                      <a:pt x="47" y="21"/>
                    </a:lnTo>
                    <a:lnTo>
                      <a:pt x="67" y="21"/>
                    </a:lnTo>
                    <a:lnTo>
                      <a:pt x="93" y="16"/>
                    </a:lnTo>
                    <a:lnTo>
                      <a:pt x="114" y="16"/>
                    </a:lnTo>
                    <a:lnTo>
                      <a:pt x="140" y="16"/>
                    </a:lnTo>
                    <a:lnTo>
                      <a:pt x="161" y="16"/>
                    </a:lnTo>
                    <a:lnTo>
                      <a:pt x="181" y="16"/>
                    </a:lnTo>
                    <a:lnTo>
                      <a:pt x="207" y="16"/>
                    </a:lnTo>
                    <a:lnTo>
                      <a:pt x="228" y="21"/>
                    </a:lnTo>
                    <a:lnTo>
                      <a:pt x="254" y="16"/>
                    </a:lnTo>
                    <a:lnTo>
                      <a:pt x="275" y="16"/>
                    </a:lnTo>
                    <a:lnTo>
                      <a:pt x="301" y="16"/>
                    </a:lnTo>
                    <a:lnTo>
                      <a:pt x="321" y="16"/>
                    </a:lnTo>
                    <a:lnTo>
                      <a:pt x="347" y="16"/>
                    </a:lnTo>
                    <a:lnTo>
                      <a:pt x="368" y="16"/>
                    </a:lnTo>
                    <a:lnTo>
                      <a:pt x="389" y="16"/>
                    </a:lnTo>
                    <a:lnTo>
                      <a:pt x="415" y="16"/>
                    </a:lnTo>
                    <a:lnTo>
                      <a:pt x="435" y="16"/>
                    </a:lnTo>
                    <a:lnTo>
                      <a:pt x="461" y="16"/>
                    </a:lnTo>
                    <a:lnTo>
                      <a:pt x="482" y="16"/>
                    </a:lnTo>
                    <a:lnTo>
                      <a:pt x="508" y="16"/>
                    </a:lnTo>
                    <a:lnTo>
                      <a:pt x="529" y="16"/>
                    </a:lnTo>
                    <a:lnTo>
                      <a:pt x="549" y="16"/>
                    </a:lnTo>
                    <a:lnTo>
                      <a:pt x="575" y="16"/>
                    </a:lnTo>
                    <a:lnTo>
                      <a:pt x="596" y="10"/>
                    </a:lnTo>
                    <a:lnTo>
                      <a:pt x="622" y="10"/>
                    </a:lnTo>
                    <a:lnTo>
                      <a:pt x="643" y="5"/>
                    </a:lnTo>
                    <a:lnTo>
                      <a:pt x="669" y="0"/>
                    </a:lnTo>
                    <a:lnTo>
                      <a:pt x="689" y="0"/>
                    </a:lnTo>
                    <a:lnTo>
                      <a:pt x="715" y="0"/>
                    </a:lnTo>
                    <a:lnTo>
                      <a:pt x="736" y="5"/>
                    </a:lnTo>
                    <a:lnTo>
                      <a:pt x="757" y="16"/>
                    </a:lnTo>
                    <a:lnTo>
                      <a:pt x="783" y="21"/>
                    </a:lnTo>
                    <a:lnTo>
                      <a:pt x="803" y="26"/>
                    </a:lnTo>
                    <a:lnTo>
                      <a:pt x="829" y="31"/>
                    </a:lnTo>
                    <a:lnTo>
                      <a:pt x="850" y="36"/>
                    </a:lnTo>
                    <a:lnTo>
                      <a:pt x="876" y="31"/>
                    </a:lnTo>
                    <a:lnTo>
                      <a:pt x="897" y="26"/>
                    </a:lnTo>
                    <a:lnTo>
                      <a:pt x="923"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0" name="Freeform 482"/>
              <p:cNvSpPr>
                <a:spLocks/>
              </p:cNvSpPr>
              <p:nvPr/>
            </p:nvSpPr>
            <p:spPr bwMode="auto">
              <a:xfrm flipH="1">
                <a:off x="5475" y="3189"/>
                <a:ext cx="215" cy="12"/>
              </a:xfrm>
              <a:custGeom>
                <a:avLst/>
                <a:gdLst>
                  <a:gd name="T0" fmla="*/ 0 w 923"/>
                  <a:gd name="T1" fmla="*/ 16 h 36"/>
                  <a:gd name="T2" fmla="*/ 21 w 923"/>
                  <a:gd name="T3" fmla="*/ 16 h 36"/>
                  <a:gd name="T4" fmla="*/ 47 w 923"/>
                  <a:gd name="T5" fmla="*/ 21 h 36"/>
                  <a:gd name="T6" fmla="*/ 67 w 923"/>
                  <a:gd name="T7" fmla="*/ 21 h 36"/>
                  <a:gd name="T8" fmla="*/ 93 w 923"/>
                  <a:gd name="T9" fmla="*/ 16 h 36"/>
                  <a:gd name="T10" fmla="*/ 114 w 923"/>
                  <a:gd name="T11" fmla="*/ 16 h 36"/>
                  <a:gd name="T12" fmla="*/ 140 w 923"/>
                  <a:gd name="T13" fmla="*/ 16 h 36"/>
                  <a:gd name="T14" fmla="*/ 161 w 923"/>
                  <a:gd name="T15" fmla="*/ 16 h 36"/>
                  <a:gd name="T16" fmla="*/ 181 w 923"/>
                  <a:gd name="T17" fmla="*/ 16 h 36"/>
                  <a:gd name="T18" fmla="*/ 207 w 923"/>
                  <a:gd name="T19" fmla="*/ 16 h 36"/>
                  <a:gd name="T20" fmla="*/ 228 w 923"/>
                  <a:gd name="T21" fmla="*/ 21 h 36"/>
                  <a:gd name="T22" fmla="*/ 254 w 923"/>
                  <a:gd name="T23" fmla="*/ 16 h 36"/>
                  <a:gd name="T24" fmla="*/ 275 w 923"/>
                  <a:gd name="T25" fmla="*/ 16 h 36"/>
                  <a:gd name="T26" fmla="*/ 301 w 923"/>
                  <a:gd name="T27" fmla="*/ 16 h 36"/>
                  <a:gd name="T28" fmla="*/ 321 w 923"/>
                  <a:gd name="T29" fmla="*/ 16 h 36"/>
                  <a:gd name="T30" fmla="*/ 347 w 923"/>
                  <a:gd name="T31" fmla="*/ 16 h 36"/>
                  <a:gd name="T32" fmla="*/ 368 w 923"/>
                  <a:gd name="T33" fmla="*/ 16 h 36"/>
                  <a:gd name="T34" fmla="*/ 389 w 923"/>
                  <a:gd name="T35" fmla="*/ 16 h 36"/>
                  <a:gd name="T36" fmla="*/ 415 w 923"/>
                  <a:gd name="T37" fmla="*/ 16 h 36"/>
                  <a:gd name="T38" fmla="*/ 435 w 923"/>
                  <a:gd name="T39" fmla="*/ 16 h 36"/>
                  <a:gd name="T40" fmla="*/ 461 w 923"/>
                  <a:gd name="T41" fmla="*/ 16 h 36"/>
                  <a:gd name="T42" fmla="*/ 482 w 923"/>
                  <a:gd name="T43" fmla="*/ 16 h 36"/>
                  <a:gd name="T44" fmla="*/ 508 w 923"/>
                  <a:gd name="T45" fmla="*/ 16 h 36"/>
                  <a:gd name="T46" fmla="*/ 529 w 923"/>
                  <a:gd name="T47" fmla="*/ 16 h 36"/>
                  <a:gd name="T48" fmla="*/ 549 w 923"/>
                  <a:gd name="T49" fmla="*/ 16 h 36"/>
                  <a:gd name="T50" fmla="*/ 575 w 923"/>
                  <a:gd name="T51" fmla="*/ 16 h 36"/>
                  <a:gd name="T52" fmla="*/ 596 w 923"/>
                  <a:gd name="T53" fmla="*/ 10 h 36"/>
                  <a:gd name="T54" fmla="*/ 622 w 923"/>
                  <a:gd name="T55" fmla="*/ 10 h 36"/>
                  <a:gd name="T56" fmla="*/ 643 w 923"/>
                  <a:gd name="T57" fmla="*/ 5 h 36"/>
                  <a:gd name="T58" fmla="*/ 669 w 923"/>
                  <a:gd name="T59" fmla="*/ 0 h 36"/>
                  <a:gd name="T60" fmla="*/ 689 w 923"/>
                  <a:gd name="T61" fmla="*/ 0 h 36"/>
                  <a:gd name="T62" fmla="*/ 715 w 923"/>
                  <a:gd name="T63" fmla="*/ 0 h 36"/>
                  <a:gd name="T64" fmla="*/ 736 w 923"/>
                  <a:gd name="T65" fmla="*/ 5 h 36"/>
                  <a:gd name="T66" fmla="*/ 757 w 923"/>
                  <a:gd name="T67" fmla="*/ 16 h 36"/>
                  <a:gd name="T68" fmla="*/ 783 w 923"/>
                  <a:gd name="T69" fmla="*/ 21 h 36"/>
                  <a:gd name="T70" fmla="*/ 803 w 923"/>
                  <a:gd name="T71" fmla="*/ 26 h 36"/>
                  <a:gd name="T72" fmla="*/ 829 w 923"/>
                  <a:gd name="T73" fmla="*/ 31 h 36"/>
                  <a:gd name="T74" fmla="*/ 850 w 923"/>
                  <a:gd name="T75" fmla="*/ 36 h 36"/>
                  <a:gd name="T76" fmla="*/ 876 w 923"/>
                  <a:gd name="T77" fmla="*/ 31 h 36"/>
                  <a:gd name="T78" fmla="*/ 897 w 923"/>
                  <a:gd name="T79" fmla="*/ 26 h 36"/>
                  <a:gd name="T80" fmla="*/ 923 w 923"/>
                  <a:gd name="T81"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36">
                    <a:moveTo>
                      <a:pt x="0" y="16"/>
                    </a:moveTo>
                    <a:lnTo>
                      <a:pt x="21" y="16"/>
                    </a:lnTo>
                    <a:lnTo>
                      <a:pt x="47" y="21"/>
                    </a:lnTo>
                    <a:lnTo>
                      <a:pt x="67" y="21"/>
                    </a:lnTo>
                    <a:lnTo>
                      <a:pt x="93" y="16"/>
                    </a:lnTo>
                    <a:lnTo>
                      <a:pt x="114" y="16"/>
                    </a:lnTo>
                    <a:lnTo>
                      <a:pt x="140" y="16"/>
                    </a:lnTo>
                    <a:lnTo>
                      <a:pt x="161" y="16"/>
                    </a:lnTo>
                    <a:lnTo>
                      <a:pt x="181" y="16"/>
                    </a:lnTo>
                    <a:lnTo>
                      <a:pt x="207" y="16"/>
                    </a:lnTo>
                    <a:lnTo>
                      <a:pt x="228" y="21"/>
                    </a:lnTo>
                    <a:lnTo>
                      <a:pt x="254" y="16"/>
                    </a:lnTo>
                    <a:lnTo>
                      <a:pt x="275" y="16"/>
                    </a:lnTo>
                    <a:lnTo>
                      <a:pt x="301" y="16"/>
                    </a:lnTo>
                    <a:lnTo>
                      <a:pt x="321" y="16"/>
                    </a:lnTo>
                    <a:lnTo>
                      <a:pt x="347" y="16"/>
                    </a:lnTo>
                    <a:lnTo>
                      <a:pt x="368" y="16"/>
                    </a:lnTo>
                    <a:lnTo>
                      <a:pt x="389" y="16"/>
                    </a:lnTo>
                    <a:lnTo>
                      <a:pt x="415" y="16"/>
                    </a:lnTo>
                    <a:lnTo>
                      <a:pt x="435" y="16"/>
                    </a:lnTo>
                    <a:lnTo>
                      <a:pt x="461" y="16"/>
                    </a:lnTo>
                    <a:lnTo>
                      <a:pt x="482" y="16"/>
                    </a:lnTo>
                    <a:lnTo>
                      <a:pt x="508" y="16"/>
                    </a:lnTo>
                    <a:lnTo>
                      <a:pt x="529" y="16"/>
                    </a:lnTo>
                    <a:lnTo>
                      <a:pt x="549" y="16"/>
                    </a:lnTo>
                    <a:lnTo>
                      <a:pt x="575" y="16"/>
                    </a:lnTo>
                    <a:lnTo>
                      <a:pt x="596" y="10"/>
                    </a:lnTo>
                    <a:lnTo>
                      <a:pt x="622" y="10"/>
                    </a:lnTo>
                    <a:lnTo>
                      <a:pt x="643" y="5"/>
                    </a:lnTo>
                    <a:lnTo>
                      <a:pt x="669" y="0"/>
                    </a:lnTo>
                    <a:lnTo>
                      <a:pt x="689" y="0"/>
                    </a:lnTo>
                    <a:lnTo>
                      <a:pt x="715" y="0"/>
                    </a:lnTo>
                    <a:lnTo>
                      <a:pt x="736" y="5"/>
                    </a:lnTo>
                    <a:lnTo>
                      <a:pt x="757" y="16"/>
                    </a:lnTo>
                    <a:lnTo>
                      <a:pt x="783" y="21"/>
                    </a:lnTo>
                    <a:lnTo>
                      <a:pt x="803" y="26"/>
                    </a:lnTo>
                    <a:lnTo>
                      <a:pt x="829" y="31"/>
                    </a:lnTo>
                    <a:lnTo>
                      <a:pt x="850" y="36"/>
                    </a:lnTo>
                    <a:lnTo>
                      <a:pt x="876" y="31"/>
                    </a:lnTo>
                    <a:lnTo>
                      <a:pt x="897" y="26"/>
                    </a:lnTo>
                    <a:lnTo>
                      <a:pt x="923"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1" name="Freeform 483"/>
              <p:cNvSpPr>
                <a:spLocks/>
              </p:cNvSpPr>
              <p:nvPr/>
            </p:nvSpPr>
            <p:spPr bwMode="auto">
              <a:xfrm flipH="1">
                <a:off x="5475" y="3096"/>
                <a:ext cx="215" cy="15"/>
              </a:xfrm>
              <a:custGeom>
                <a:avLst/>
                <a:gdLst>
                  <a:gd name="T0" fmla="*/ 0 w 923"/>
                  <a:gd name="T1" fmla="*/ 26 h 47"/>
                  <a:gd name="T2" fmla="*/ 21 w 923"/>
                  <a:gd name="T3" fmla="*/ 26 h 47"/>
                  <a:gd name="T4" fmla="*/ 47 w 923"/>
                  <a:gd name="T5" fmla="*/ 26 h 47"/>
                  <a:gd name="T6" fmla="*/ 67 w 923"/>
                  <a:gd name="T7" fmla="*/ 26 h 47"/>
                  <a:gd name="T8" fmla="*/ 93 w 923"/>
                  <a:gd name="T9" fmla="*/ 26 h 47"/>
                  <a:gd name="T10" fmla="*/ 114 w 923"/>
                  <a:gd name="T11" fmla="*/ 26 h 47"/>
                  <a:gd name="T12" fmla="*/ 140 w 923"/>
                  <a:gd name="T13" fmla="*/ 26 h 47"/>
                  <a:gd name="T14" fmla="*/ 161 w 923"/>
                  <a:gd name="T15" fmla="*/ 26 h 47"/>
                  <a:gd name="T16" fmla="*/ 181 w 923"/>
                  <a:gd name="T17" fmla="*/ 31 h 47"/>
                  <a:gd name="T18" fmla="*/ 207 w 923"/>
                  <a:gd name="T19" fmla="*/ 26 h 47"/>
                  <a:gd name="T20" fmla="*/ 228 w 923"/>
                  <a:gd name="T21" fmla="*/ 26 h 47"/>
                  <a:gd name="T22" fmla="*/ 254 w 923"/>
                  <a:gd name="T23" fmla="*/ 26 h 47"/>
                  <a:gd name="T24" fmla="*/ 275 w 923"/>
                  <a:gd name="T25" fmla="*/ 26 h 47"/>
                  <a:gd name="T26" fmla="*/ 301 w 923"/>
                  <a:gd name="T27" fmla="*/ 26 h 47"/>
                  <a:gd name="T28" fmla="*/ 321 w 923"/>
                  <a:gd name="T29" fmla="*/ 26 h 47"/>
                  <a:gd name="T30" fmla="*/ 347 w 923"/>
                  <a:gd name="T31" fmla="*/ 26 h 47"/>
                  <a:gd name="T32" fmla="*/ 368 w 923"/>
                  <a:gd name="T33" fmla="*/ 26 h 47"/>
                  <a:gd name="T34" fmla="*/ 389 w 923"/>
                  <a:gd name="T35" fmla="*/ 26 h 47"/>
                  <a:gd name="T36" fmla="*/ 415 w 923"/>
                  <a:gd name="T37" fmla="*/ 26 h 47"/>
                  <a:gd name="T38" fmla="*/ 435 w 923"/>
                  <a:gd name="T39" fmla="*/ 26 h 47"/>
                  <a:gd name="T40" fmla="*/ 461 w 923"/>
                  <a:gd name="T41" fmla="*/ 26 h 47"/>
                  <a:gd name="T42" fmla="*/ 482 w 923"/>
                  <a:gd name="T43" fmla="*/ 26 h 47"/>
                  <a:gd name="T44" fmla="*/ 508 w 923"/>
                  <a:gd name="T45" fmla="*/ 21 h 47"/>
                  <a:gd name="T46" fmla="*/ 529 w 923"/>
                  <a:gd name="T47" fmla="*/ 21 h 47"/>
                  <a:gd name="T48" fmla="*/ 549 w 923"/>
                  <a:gd name="T49" fmla="*/ 21 h 47"/>
                  <a:gd name="T50" fmla="*/ 575 w 923"/>
                  <a:gd name="T51" fmla="*/ 15 h 47"/>
                  <a:gd name="T52" fmla="*/ 596 w 923"/>
                  <a:gd name="T53" fmla="*/ 15 h 47"/>
                  <a:gd name="T54" fmla="*/ 622 w 923"/>
                  <a:gd name="T55" fmla="*/ 15 h 47"/>
                  <a:gd name="T56" fmla="*/ 643 w 923"/>
                  <a:gd name="T57" fmla="*/ 10 h 47"/>
                  <a:gd name="T58" fmla="*/ 669 w 923"/>
                  <a:gd name="T59" fmla="*/ 5 h 47"/>
                  <a:gd name="T60" fmla="*/ 689 w 923"/>
                  <a:gd name="T61" fmla="*/ 0 h 47"/>
                  <a:gd name="T62" fmla="*/ 715 w 923"/>
                  <a:gd name="T63" fmla="*/ 0 h 47"/>
                  <a:gd name="T64" fmla="*/ 736 w 923"/>
                  <a:gd name="T65" fmla="*/ 5 h 47"/>
                  <a:gd name="T66" fmla="*/ 757 w 923"/>
                  <a:gd name="T67" fmla="*/ 15 h 47"/>
                  <a:gd name="T68" fmla="*/ 783 w 923"/>
                  <a:gd name="T69" fmla="*/ 31 h 47"/>
                  <a:gd name="T70" fmla="*/ 803 w 923"/>
                  <a:gd name="T71" fmla="*/ 41 h 47"/>
                  <a:gd name="T72" fmla="*/ 829 w 923"/>
                  <a:gd name="T73" fmla="*/ 47 h 47"/>
                  <a:gd name="T74" fmla="*/ 850 w 923"/>
                  <a:gd name="T75" fmla="*/ 47 h 47"/>
                  <a:gd name="T76" fmla="*/ 876 w 923"/>
                  <a:gd name="T77" fmla="*/ 47 h 47"/>
                  <a:gd name="T78" fmla="*/ 897 w 923"/>
                  <a:gd name="T79" fmla="*/ 41 h 47"/>
                  <a:gd name="T80" fmla="*/ 923 w 923"/>
                  <a:gd name="T8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47">
                    <a:moveTo>
                      <a:pt x="0" y="26"/>
                    </a:moveTo>
                    <a:lnTo>
                      <a:pt x="21" y="26"/>
                    </a:lnTo>
                    <a:lnTo>
                      <a:pt x="47" y="26"/>
                    </a:lnTo>
                    <a:lnTo>
                      <a:pt x="67" y="26"/>
                    </a:lnTo>
                    <a:lnTo>
                      <a:pt x="93" y="26"/>
                    </a:lnTo>
                    <a:lnTo>
                      <a:pt x="114" y="26"/>
                    </a:lnTo>
                    <a:lnTo>
                      <a:pt x="140" y="26"/>
                    </a:lnTo>
                    <a:lnTo>
                      <a:pt x="161" y="26"/>
                    </a:lnTo>
                    <a:lnTo>
                      <a:pt x="181" y="31"/>
                    </a:lnTo>
                    <a:lnTo>
                      <a:pt x="207" y="26"/>
                    </a:lnTo>
                    <a:lnTo>
                      <a:pt x="228" y="26"/>
                    </a:lnTo>
                    <a:lnTo>
                      <a:pt x="254" y="26"/>
                    </a:lnTo>
                    <a:lnTo>
                      <a:pt x="275" y="26"/>
                    </a:lnTo>
                    <a:lnTo>
                      <a:pt x="301" y="26"/>
                    </a:lnTo>
                    <a:lnTo>
                      <a:pt x="321" y="26"/>
                    </a:lnTo>
                    <a:lnTo>
                      <a:pt x="347" y="26"/>
                    </a:lnTo>
                    <a:lnTo>
                      <a:pt x="368" y="26"/>
                    </a:lnTo>
                    <a:lnTo>
                      <a:pt x="389" y="26"/>
                    </a:lnTo>
                    <a:lnTo>
                      <a:pt x="415" y="26"/>
                    </a:lnTo>
                    <a:lnTo>
                      <a:pt x="435" y="26"/>
                    </a:lnTo>
                    <a:lnTo>
                      <a:pt x="461" y="26"/>
                    </a:lnTo>
                    <a:lnTo>
                      <a:pt x="482" y="26"/>
                    </a:lnTo>
                    <a:lnTo>
                      <a:pt x="508" y="21"/>
                    </a:lnTo>
                    <a:lnTo>
                      <a:pt x="529" y="21"/>
                    </a:lnTo>
                    <a:lnTo>
                      <a:pt x="549" y="21"/>
                    </a:lnTo>
                    <a:lnTo>
                      <a:pt x="575" y="15"/>
                    </a:lnTo>
                    <a:lnTo>
                      <a:pt x="596" y="15"/>
                    </a:lnTo>
                    <a:lnTo>
                      <a:pt x="622" y="15"/>
                    </a:lnTo>
                    <a:lnTo>
                      <a:pt x="643" y="10"/>
                    </a:lnTo>
                    <a:lnTo>
                      <a:pt x="669" y="5"/>
                    </a:lnTo>
                    <a:lnTo>
                      <a:pt x="689" y="0"/>
                    </a:lnTo>
                    <a:lnTo>
                      <a:pt x="715" y="0"/>
                    </a:lnTo>
                    <a:lnTo>
                      <a:pt x="736" y="5"/>
                    </a:lnTo>
                    <a:lnTo>
                      <a:pt x="757" y="15"/>
                    </a:lnTo>
                    <a:lnTo>
                      <a:pt x="783" y="31"/>
                    </a:lnTo>
                    <a:lnTo>
                      <a:pt x="803" y="41"/>
                    </a:lnTo>
                    <a:lnTo>
                      <a:pt x="829" y="47"/>
                    </a:lnTo>
                    <a:lnTo>
                      <a:pt x="850" y="47"/>
                    </a:lnTo>
                    <a:lnTo>
                      <a:pt x="876" y="47"/>
                    </a:lnTo>
                    <a:lnTo>
                      <a:pt x="897" y="41"/>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2" name="Freeform 484"/>
              <p:cNvSpPr>
                <a:spLocks/>
              </p:cNvSpPr>
              <p:nvPr/>
            </p:nvSpPr>
            <p:spPr bwMode="auto">
              <a:xfrm flipH="1">
                <a:off x="5475" y="3096"/>
                <a:ext cx="215" cy="15"/>
              </a:xfrm>
              <a:custGeom>
                <a:avLst/>
                <a:gdLst>
                  <a:gd name="T0" fmla="*/ 0 w 923"/>
                  <a:gd name="T1" fmla="*/ 26 h 47"/>
                  <a:gd name="T2" fmla="*/ 21 w 923"/>
                  <a:gd name="T3" fmla="*/ 26 h 47"/>
                  <a:gd name="T4" fmla="*/ 47 w 923"/>
                  <a:gd name="T5" fmla="*/ 26 h 47"/>
                  <a:gd name="T6" fmla="*/ 67 w 923"/>
                  <a:gd name="T7" fmla="*/ 26 h 47"/>
                  <a:gd name="T8" fmla="*/ 93 w 923"/>
                  <a:gd name="T9" fmla="*/ 26 h 47"/>
                  <a:gd name="T10" fmla="*/ 114 w 923"/>
                  <a:gd name="T11" fmla="*/ 26 h 47"/>
                  <a:gd name="T12" fmla="*/ 140 w 923"/>
                  <a:gd name="T13" fmla="*/ 26 h 47"/>
                  <a:gd name="T14" fmla="*/ 161 w 923"/>
                  <a:gd name="T15" fmla="*/ 26 h 47"/>
                  <a:gd name="T16" fmla="*/ 181 w 923"/>
                  <a:gd name="T17" fmla="*/ 31 h 47"/>
                  <a:gd name="T18" fmla="*/ 207 w 923"/>
                  <a:gd name="T19" fmla="*/ 26 h 47"/>
                  <a:gd name="T20" fmla="*/ 228 w 923"/>
                  <a:gd name="T21" fmla="*/ 26 h 47"/>
                  <a:gd name="T22" fmla="*/ 254 w 923"/>
                  <a:gd name="T23" fmla="*/ 26 h 47"/>
                  <a:gd name="T24" fmla="*/ 275 w 923"/>
                  <a:gd name="T25" fmla="*/ 26 h 47"/>
                  <a:gd name="T26" fmla="*/ 301 w 923"/>
                  <a:gd name="T27" fmla="*/ 26 h 47"/>
                  <a:gd name="T28" fmla="*/ 321 w 923"/>
                  <a:gd name="T29" fmla="*/ 26 h 47"/>
                  <a:gd name="T30" fmla="*/ 347 w 923"/>
                  <a:gd name="T31" fmla="*/ 26 h 47"/>
                  <a:gd name="T32" fmla="*/ 368 w 923"/>
                  <a:gd name="T33" fmla="*/ 26 h 47"/>
                  <a:gd name="T34" fmla="*/ 389 w 923"/>
                  <a:gd name="T35" fmla="*/ 26 h 47"/>
                  <a:gd name="T36" fmla="*/ 415 w 923"/>
                  <a:gd name="T37" fmla="*/ 26 h 47"/>
                  <a:gd name="T38" fmla="*/ 435 w 923"/>
                  <a:gd name="T39" fmla="*/ 26 h 47"/>
                  <a:gd name="T40" fmla="*/ 461 w 923"/>
                  <a:gd name="T41" fmla="*/ 26 h 47"/>
                  <a:gd name="T42" fmla="*/ 482 w 923"/>
                  <a:gd name="T43" fmla="*/ 26 h 47"/>
                  <a:gd name="T44" fmla="*/ 508 w 923"/>
                  <a:gd name="T45" fmla="*/ 21 h 47"/>
                  <a:gd name="T46" fmla="*/ 529 w 923"/>
                  <a:gd name="T47" fmla="*/ 21 h 47"/>
                  <a:gd name="T48" fmla="*/ 549 w 923"/>
                  <a:gd name="T49" fmla="*/ 21 h 47"/>
                  <a:gd name="T50" fmla="*/ 575 w 923"/>
                  <a:gd name="T51" fmla="*/ 15 h 47"/>
                  <a:gd name="T52" fmla="*/ 596 w 923"/>
                  <a:gd name="T53" fmla="*/ 15 h 47"/>
                  <a:gd name="T54" fmla="*/ 622 w 923"/>
                  <a:gd name="T55" fmla="*/ 15 h 47"/>
                  <a:gd name="T56" fmla="*/ 643 w 923"/>
                  <a:gd name="T57" fmla="*/ 10 h 47"/>
                  <a:gd name="T58" fmla="*/ 669 w 923"/>
                  <a:gd name="T59" fmla="*/ 5 h 47"/>
                  <a:gd name="T60" fmla="*/ 689 w 923"/>
                  <a:gd name="T61" fmla="*/ 0 h 47"/>
                  <a:gd name="T62" fmla="*/ 715 w 923"/>
                  <a:gd name="T63" fmla="*/ 0 h 47"/>
                  <a:gd name="T64" fmla="*/ 736 w 923"/>
                  <a:gd name="T65" fmla="*/ 5 h 47"/>
                  <a:gd name="T66" fmla="*/ 757 w 923"/>
                  <a:gd name="T67" fmla="*/ 15 h 47"/>
                  <a:gd name="T68" fmla="*/ 783 w 923"/>
                  <a:gd name="T69" fmla="*/ 31 h 47"/>
                  <a:gd name="T70" fmla="*/ 803 w 923"/>
                  <a:gd name="T71" fmla="*/ 41 h 47"/>
                  <a:gd name="T72" fmla="*/ 829 w 923"/>
                  <a:gd name="T73" fmla="*/ 47 h 47"/>
                  <a:gd name="T74" fmla="*/ 850 w 923"/>
                  <a:gd name="T75" fmla="*/ 47 h 47"/>
                  <a:gd name="T76" fmla="*/ 876 w 923"/>
                  <a:gd name="T77" fmla="*/ 47 h 47"/>
                  <a:gd name="T78" fmla="*/ 897 w 923"/>
                  <a:gd name="T79" fmla="*/ 41 h 47"/>
                  <a:gd name="T80" fmla="*/ 923 w 923"/>
                  <a:gd name="T8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47">
                    <a:moveTo>
                      <a:pt x="0" y="26"/>
                    </a:moveTo>
                    <a:lnTo>
                      <a:pt x="21" y="26"/>
                    </a:lnTo>
                    <a:lnTo>
                      <a:pt x="47" y="26"/>
                    </a:lnTo>
                    <a:lnTo>
                      <a:pt x="67" y="26"/>
                    </a:lnTo>
                    <a:lnTo>
                      <a:pt x="93" y="26"/>
                    </a:lnTo>
                    <a:lnTo>
                      <a:pt x="114" y="26"/>
                    </a:lnTo>
                    <a:lnTo>
                      <a:pt x="140" y="26"/>
                    </a:lnTo>
                    <a:lnTo>
                      <a:pt x="161" y="26"/>
                    </a:lnTo>
                    <a:lnTo>
                      <a:pt x="181" y="31"/>
                    </a:lnTo>
                    <a:lnTo>
                      <a:pt x="207" y="26"/>
                    </a:lnTo>
                    <a:lnTo>
                      <a:pt x="228" y="26"/>
                    </a:lnTo>
                    <a:lnTo>
                      <a:pt x="254" y="26"/>
                    </a:lnTo>
                    <a:lnTo>
                      <a:pt x="275" y="26"/>
                    </a:lnTo>
                    <a:lnTo>
                      <a:pt x="301" y="26"/>
                    </a:lnTo>
                    <a:lnTo>
                      <a:pt x="321" y="26"/>
                    </a:lnTo>
                    <a:lnTo>
                      <a:pt x="347" y="26"/>
                    </a:lnTo>
                    <a:lnTo>
                      <a:pt x="368" y="26"/>
                    </a:lnTo>
                    <a:lnTo>
                      <a:pt x="389" y="26"/>
                    </a:lnTo>
                    <a:lnTo>
                      <a:pt x="415" y="26"/>
                    </a:lnTo>
                    <a:lnTo>
                      <a:pt x="435" y="26"/>
                    </a:lnTo>
                    <a:lnTo>
                      <a:pt x="461" y="26"/>
                    </a:lnTo>
                    <a:lnTo>
                      <a:pt x="482" y="26"/>
                    </a:lnTo>
                    <a:lnTo>
                      <a:pt x="508" y="21"/>
                    </a:lnTo>
                    <a:lnTo>
                      <a:pt x="529" y="21"/>
                    </a:lnTo>
                    <a:lnTo>
                      <a:pt x="549" y="21"/>
                    </a:lnTo>
                    <a:lnTo>
                      <a:pt x="575" y="15"/>
                    </a:lnTo>
                    <a:lnTo>
                      <a:pt x="596" y="15"/>
                    </a:lnTo>
                    <a:lnTo>
                      <a:pt x="622" y="15"/>
                    </a:lnTo>
                    <a:lnTo>
                      <a:pt x="643" y="10"/>
                    </a:lnTo>
                    <a:lnTo>
                      <a:pt x="669" y="5"/>
                    </a:lnTo>
                    <a:lnTo>
                      <a:pt x="689" y="0"/>
                    </a:lnTo>
                    <a:lnTo>
                      <a:pt x="715" y="0"/>
                    </a:lnTo>
                    <a:lnTo>
                      <a:pt x="736" y="5"/>
                    </a:lnTo>
                    <a:lnTo>
                      <a:pt x="757" y="15"/>
                    </a:lnTo>
                    <a:lnTo>
                      <a:pt x="783" y="31"/>
                    </a:lnTo>
                    <a:lnTo>
                      <a:pt x="803" y="41"/>
                    </a:lnTo>
                    <a:lnTo>
                      <a:pt x="829" y="47"/>
                    </a:lnTo>
                    <a:lnTo>
                      <a:pt x="850" y="47"/>
                    </a:lnTo>
                    <a:lnTo>
                      <a:pt x="876" y="47"/>
                    </a:lnTo>
                    <a:lnTo>
                      <a:pt x="897" y="41"/>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3" name="Freeform 485"/>
              <p:cNvSpPr>
                <a:spLocks/>
              </p:cNvSpPr>
              <p:nvPr/>
            </p:nvSpPr>
            <p:spPr bwMode="auto">
              <a:xfrm flipH="1">
                <a:off x="5475" y="3005"/>
                <a:ext cx="215" cy="18"/>
              </a:xfrm>
              <a:custGeom>
                <a:avLst/>
                <a:gdLst>
                  <a:gd name="T0" fmla="*/ 0 w 923"/>
                  <a:gd name="T1" fmla="*/ 26 h 57"/>
                  <a:gd name="T2" fmla="*/ 21 w 923"/>
                  <a:gd name="T3" fmla="*/ 26 h 57"/>
                  <a:gd name="T4" fmla="*/ 47 w 923"/>
                  <a:gd name="T5" fmla="*/ 26 h 57"/>
                  <a:gd name="T6" fmla="*/ 67 w 923"/>
                  <a:gd name="T7" fmla="*/ 26 h 57"/>
                  <a:gd name="T8" fmla="*/ 93 w 923"/>
                  <a:gd name="T9" fmla="*/ 26 h 57"/>
                  <a:gd name="T10" fmla="*/ 114 w 923"/>
                  <a:gd name="T11" fmla="*/ 31 h 57"/>
                  <a:gd name="T12" fmla="*/ 140 w 923"/>
                  <a:gd name="T13" fmla="*/ 31 h 57"/>
                  <a:gd name="T14" fmla="*/ 161 w 923"/>
                  <a:gd name="T15" fmla="*/ 31 h 57"/>
                  <a:gd name="T16" fmla="*/ 181 w 923"/>
                  <a:gd name="T17" fmla="*/ 31 h 57"/>
                  <a:gd name="T18" fmla="*/ 207 w 923"/>
                  <a:gd name="T19" fmla="*/ 31 h 57"/>
                  <a:gd name="T20" fmla="*/ 228 w 923"/>
                  <a:gd name="T21" fmla="*/ 31 h 57"/>
                  <a:gd name="T22" fmla="*/ 254 w 923"/>
                  <a:gd name="T23" fmla="*/ 31 h 57"/>
                  <a:gd name="T24" fmla="*/ 275 w 923"/>
                  <a:gd name="T25" fmla="*/ 31 h 57"/>
                  <a:gd name="T26" fmla="*/ 301 w 923"/>
                  <a:gd name="T27" fmla="*/ 31 h 57"/>
                  <a:gd name="T28" fmla="*/ 321 w 923"/>
                  <a:gd name="T29" fmla="*/ 31 h 57"/>
                  <a:gd name="T30" fmla="*/ 347 w 923"/>
                  <a:gd name="T31" fmla="*/ 31 h 57"/>
                  <a:gd name="T32" fmla="*/ 368 w 923"/>
                  <a:gd name="T33" fmla="*/ 31 h 57"/>
                  <a:gd name="T34" fmla="*/ 389 w 923"/>
                  <a:gd name="T35" fmla="*/ 31 h 57"/>
                  <a:gd name="T36" fmla="*/ 415 w 923"/>
                  <a:gd name="T37" fmla="*/ 31 h 57"/>
                  <a:gd name="T38" fmla="*/ 435 w 923"/>
                  <a:gd name="T39" fmla="*/ 26 h 57"/>
                  <a:gd name="T40" fmla="*/ 461 w 923"/>
                  <a:gd name="T41" fmla="*/ 21 h 57"/>
                  <a:gd name="T42" fmla="*/ 482 w 923"/>
                  <a:gd name="T43" fmla="*/ 16 h 57"/>
                  <a:gd name="T44" fmla="*/ 508 w 923"/>
                  <a:gd name="T45" fmla="*/ 10 h 57"/>
                  <a:gd name="T46" fmla="*/ 529 w 923"/>
                  <a:gd name="T47" fmla="*/ 5 h 57"/>
                  <a:gd name="T48" fmla="*/ 549 w 923"/>
                  <a:gd name="T49" fmla="*/ 0 h 57"/>
                  <a:gd name="T50" fmla="*/ 575 w 923"/>
                  <a:gd name="T51" fmla="*/ 0 h 57"/>
                  <a:gd name="T52" fmla="*/ 596 w 923"/>
                  <a:gd name="T53" fmla="*/ 0 h 57"/>
                  <a:gd name="T54" fmla="*/ 622 w 923"/>
                  <a:gd name="T55" fmla="*/ 0 h 57"/>
                  <a:gd name="T56" fmla="*/ 643 w 923"/>
                  <a:gd name="T57" fmla="*/ 10 h 57"/>
                  <a:gd name="T58" fmla="*/ 669 w 923"/>
                  <a:gd name="T59" fmla="*/ 16 h 57"/>
                  <a:gd name="T60" fmla="*/ 689 w 923"/>
                  <a:gd name="T61" fmla="*/ 26 h 57"/>
                  <a:gd name="T62" fmla="*/ 715 w 923"/>
                  <a:gd name="T63" fmla="*/ 36 h 57"/>
                  <a:gd name="T64" fmla="*/ 736 w 923"/>
                  <a:gd name="T65" fmla="*/ 47 h 57"/>
                  <a:gd name="T66" fmla="*/ 757 w 923"/>
                  <a:gd name="T67" fmla="*/ 52 h 57"/>
                  <a:gd name="T68" fmla="*/ 783 w 923"/>
                  <a:gd name="T69" fmla="*/ 57 h 57"/>
                  <a:gd name="T70" fmla="*/ 803 w 923"/>
                  <a:gd name="T71" fmla="*/ 57 h 57"/>
                  <a:gd name="T72" fmla="*/ 829 w 923"/>
                  <a:gd name="T73" fmla="*/ 52 h 57"/>
                  <a:gd name="T74" fmla="*/ 850 w 923"/>
                  <a:gd name="T75" fmla="*/ 47 h 57"/>
                  <a:gd name="T76" fmla="*/ 876 w 923"/>
                  <a:gd name="T77" fmla="*/ 41 h 57"/>
                  <a:gd name="T78" fmla="*/ 897 w 923"/>
                  <a:gd name="T79" fmla="*/ 36 h 57"/>
                  <a:gd name="T80" fmla="*/ 923 w 923"/>
                  <a:gd name="T81"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57">
                    <a:moveTo>
                      <a:pt x="0" y="26"/>
                    </a:moveTo>
                    <a:lnTo>
                      <a:pt x="21" y="26"/>
                    </a:lnTo>
                    <a:lnTo>
                      <a:pt x="47" y="26"/>
                    </a:lnTo>
                    <a:lnTo>
                      <a:pt x="67" y="26"/>
                    </a:lnTo>
                    <a:lnTo>
                      <a:pt x="93" y="26"/>
                    </a:lnTo>
                    <a:lnTo>
                      <a:pt x="114" y="31"/>
                    </a:lnTo>
                    <a:lnTo>
                      <a:pt x="140" y="31"/>
                    </a:lnTo>
                    <a:lnTo>
                      <a:pt x="161" y="31"/>
                    </a:lnTo>
                    <a:lnTo>
                      <a:pt x="181" y="31"/>
                    </a:lnTo>
                    <a:lnTo>
                      <a:pt x="207" y="31"/>
                    </a:lnTo>
                    <a:lnTo>
                      <a:pt x="228" y="31"/>
                    </a:lnTo>
                    <a:lnTo>
                      <a:pt x="254" y="31"/>
                    </a:lnTo>
                    <a:lnTo>
                      <a:pt x="275" y="31"/>
                    </a:lnTo>
                    <a:lnTo>
                      <a:pt x="301" y="31"/>
                    </a:lnTo>
                    <a:lnTo>
                      <a:pt x="321" y="31"/>
                    </a:lnTo>
                    <a:lnTo>
                      <a:pt x="347" y="31"/>
                    </a:lnTo>
                    <a:lnTo>
                      <a:pt x="368" y="31"/>
                    </a:lnTo>
                    <a:lnTo>
                      <a:pt x="389" y="31"/>
                    </a:lnTo>
                    <a:lnTo>
                      <a:pt x="415" y="31"/>
                    </a:lnTo>
                    <a:lnTo>
                      <a:pt x="435" y="26"/>
                    </a:lnTo>
                    <a:lnTo>
                      <a:pt x="461" y="21"/>
                    </a:lnTo>
                    <a:lnTo>
                      <a:pt x="482" y="16"/>
                    </a:lnTo>
                    <a:lnTo>
                      <a:pt x="508" y="10"/>
                    </a:lnTo>
                    <a:lnTo>
                      <a:pt x="529" y="5"/>
                    </a:lnTo>
                    <a:lnTo>
                      <a:pt x="549" y="0"/>
                    </a:lnTo>
                    <a:lnTo>
                      <a:pt x="575" y="0"/>
                    </a:lnTo>
                    <a:lnTo>
                      <a:pt x="596" y="0"/>
                    </a:lnTo>
                    <a:lnTo>
                      <a:pt x="622" y="0"/>
                    </a:lnTo>
                    <a:lnTo>
                      <a:pt x="643" y="10"/>
                    </a:lnTo>
                    <a:lnTo>
                      <a:pt x="669" y="16"/>
                    </a:lnTo>
                    <a:lnTo>
                      <a:pt x="689" y="26"/>
                    </a:lnTo>
                    <a:lnTo>
                      <a:pt x="715" y="36"/>
                    </a:lnTo>
                    <a:lnTo>
                      <a:pt x="736" y="47"/>
                    </a:lnTo>
                    <a:lnTo>
                      <a:pt x="757" y="52"/>
                    </a:lnTo>
                    <a:lnTo>
                      <a:pt x="783" y="57"/>
                    </a:lnTo>
                    <a:lnTo>
                      <a:pt x="803" y="57"/>
                    </a:lnTo>
                    <a:lnTo>
                      <a:pt x="829" y="52"/>
                    </a:lnTo>
                    <a:lnTo>
                      <a:pt x="850" y="47"/>
                    </a:lnTo>
                    <a:lnTo>
                      <a:pt x="876" y="41"/>
                    </a:lnTo>
                    <a:lnTo>
                      <a:pt x="897" y="36"/>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4" name="Freeform 486"/>
              <p:cNvSpPr>
                <a:spLocks/>
              </p:cNvSpPr>
              <p:nvPr/>
            </p:nvSpPr>
            <p:spPr bwMode="auto">
              <a:xfrm flipH="1">
                <a:off x="5475" y="3005"/>
                <a:ext cx="215" cy="18"/>
              </a:xfrm>
              <a:custGeom>
                <a:avLst/>
                <a:gdLst>
                  <a:gd name="T0" fmla="*/ 0 w 923"/>
                  <a:gd name="T1" fmla="*/ 26 h 57"/>
                  <a:gd name="T2" fmla="*/ 21 w 923"/>
                  <a:gd name="T3" fmla="*/ 26 h 57"/>
                  <a:gd name="T4" fmla="*/ 47 w 923"/>
                  <a:gd name="T5" fmla="*/ 26 h 57"/>
                  <a:gd name="T6" fmla="*/ 67 w 923"/>
                  <a:gd name="T7" fmla="*/ 26 h 57"/>
                  <a:gd name="T8" fmla="*/ 93 w 923"/>
                  <a:gd name="T9" fmla="*/ 26 h 57"/>
                  <a:gd name="T10" fmla="*/ 114 w 923"/>
                  <a:gd name="T11" fmla="*/ 31 h 57"/>
                  <a:gd name="T12" fmla="*/ 140 w 923"/>
                  <a:gd name="T13" fmla="*/ 31 h 57"/>
                  <a:gd name="T14" fmla="*/ 161 w 923"/>
                  <a:gd name="T15" fmla="*/ 31 h 57"/>
                  <a:gd name="T16" fmla="*/ 181 w 923"/>
                  <a:gd name="T17" fmla="*/ 31 h 57"/>
                  <a:gd name="T18" fmla="*/ 207 w 923"/>
                  <a:gd name="T19" fmla="*/ 31 h 57"/>
                  <a:gd name="T20" fmla="*/ 228 w 923"/>
                  <a:gd name="T21" fmla="*/ 31 h 57"/>
                  <a:gd name="T22" fmla="*/ 254 w 923"/>
                  <a:gd name="T23" fmla="*/ 31 h 57"/>
                  <a:gd name="T24" fmla="*/ 275 w 923"/>
                  <a:gd name="T25" fmla="*/ 31 h 57"/>
                  <a:gd name="T26" fmla="*/ 301 w 923"/>
                  <a:gd name="T27" fmla="*/ 31 h 57"/>
                  <a:gd name="T28" fmla="*/ 321 w 923"/>
                  <a:gd name="T29" fmla="*/ 31 h 57"/>
                  <a:gd name="T30" fmla="*/ 347 w 923"/>
                  <a:gd name="T31" fmla="*/ 31 h 57"/>
                  <a:gd name="T32" fmla="*/ 368 w 923"/>
                  <a:gd name="T33" fmla="*/ 31 h 57"/>
                  <a:gd name="T34" fmla="*/ 389 w 923"/>
                  <a:gd name="T35" fmla="*/ 31 h 57"/>
                  <a:gd name="T36" fmla="*/ 415 w 923"/>
                  <a:gd name="T37" fmla="*/ 31 h 57"/>
                  <a:gd name="T38" fmla="*/ 435 w 923"/>
                  <a:gd name="T39" fmla="*/ 26 h 57"/>
                  <a:gd name="T40" fmla="*/ 461 w 923"/>
                  <a:gd name="T41" fmla="*/ 21 h 57"/>
                  <a:gd name="T42" fmla="*/ 482 w 923"/>
                  <a:gd name="T43" fmla="*/ 16 h 57"/>
                  <a:gd name="T44" fmla="*/ 508 w 923"/>
                  <a:gd name="T45" fmla="*/ 10 h 57"/>
                  <a:gd name="T46" fmla="*/ 529 w 923"/>
                  <a:gd name="T47" fmla="*/ 5 h 57"/>
                  <a:gd name="T48" fmla="*/ 549 w 923"/>
                  <a:gd name="T49" fmla="*/ 0 h 57"/>
                  <a:gd name="T50" fmla="*/ 575 w 923"/>
                  <a:gd name="T51" fmla="*/ 0 h 57"/>
                  <a:gd name="T52" fmla="*/ 596 w 923"/>
                  <a:gd name="T53" fmla="*/ 0 h 57"/>
                  <a:gd name="T54" fmla="*/ 622 w 923"/>
                  <a:gd name="T55" fmla="*/ 0 h 57"/>
                  <a:gd name="T56" fmla="*/ 643 w 923"/>
                  <a:gd name="T57" fmla="*/ 10 h 57"/>
                  <a:gd name="T58" fmla="*/ 669 w 923"/>
                  <a:gd name="T59" fmla="*/ 16 h 57"/>
                  <a:gd name="T60" fmla="*/ 689 w 923"/>
                  <a:gd name="T61" fmla="*/ 26 h 57"/>
                  <a:gd name="T62" fmla="*/ 715 w 923"/>
                  <a:gd name="T63" fmla="*/ 36 h 57"/>
                  <a:gd name="T64" fmla="*/ 736 w 923"/>
                  <a:gd name="T65" fmla="*/ 47 h 57"/>
                  <a:gd name="T66" fmla="*/ 757 w 923"/>
                  <a:gd name="T67" fmla="*/ 52 h 57"/>
                  <a:gd name="T68" fmla="*/ 783 w 923"/>
                  <a:gd name="T69" fmla="*/ 57 h 57"/>
                  <a:gd name="T70" fmla="*/ 803 w 923"/>
                  <a:gd name="T71" fmla="*/ 57 h 57"/>
                  <a:gd name="T72" fmla="*/ 829 w 923"/>
                  <a:gd name="T73" fmla="*/ 52 h 57"/>
                  <a:gd name="T74" fmla="*/ 850 w 923"/>
                  <a:gd name="T75" fmla="*/ 47 h 57"/>
                  <a:gd name="T76" fmla="*/ 876 w 923"/>
                  <a:gd name="T77" fmla="*/ 41 h 57"/>
                  <a:gd name="T78" fmla="*/ 897 w 923"/>
                  <a:gd name="T79" fmla="*/ 36 h 57"/>
                  <a:gd name="T80" fmla="*/ 923 w 923"/>
                  <a:gd name="T81"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57">
                    <a:moveTo>
                      <a:pt x="0" y="26"/>
                    </a:moveTo>
                    <a:lnTo>
                      <a:pt x="21" y="26"/>
                    </a:lnTo>
                    <a:lnTo>
                      <a:pt x="47" y="26"/>
                    </a:lnTo>
                    <a:lnTo>
                      <a:pt x="67" y="26"/>
                    </a:lnTo>
                    <a:lnTo>
                      <a:pt x="93" y="26"/>
                    </a:lnTo>
                    <a:lnTo>
                      <a:pt x="114" y="31"/>
                    </a:lnTo>
                    <a:lnTo>
                      <a:pt x="140" y="31"/>
                    </a:lnTo>
                    <a:lnTo>
                      <a:pt x="161" y="31"/>
                    </a:lnTo>
                    <a:lnTo>
                      <a:pt x="181" y="31"/>
                    </a:lnTo>
                    <a:lnTo>
                      <a:pt x="207" y="31"/>
                    </a:lnTo>
                    <a:lnTo>
                      <a:pt x="228" y="31"/>
                    </a:lnTo>
                    <a:lnTo>
                      <a:pt x="254" y="31"/>
                    </a:lnTo>
                    <a:lnTo>
                      <a:pt x="275" y="31"/>
                    </a:lnTo>
                    <a:lnTo>
                      <a:pt x="301" y="31"/>
                    </a:lnTo>
                    <a:lnTo>
                      <a:pt x="321" y="31"/>
                    </a:lnTo>
                    <a:lnTo>
                      <a:pt x="347" y="31"/>
                    </a:lnTo>
                    <a:lnTo>
                      <a:pt x="368" y="31"/>
                    </a:lnTo>
                    <a:lnTo>
                      <a:pt x="389" y="31"/>
                    </a:lnTo>
                    <a:lnTo>
                      <a:pt x="415" y="31"/>
                    </a:lnTo>
                    <a:lnTo>
                      <a:pt x="435" y="26"/>
                    </a:lnTo>
                    <a:lnTo>
                      <a:pt x="461" y="21"/>
                    </a:lnTo>
                    <a:lnTo>
                      <a:pt x="482" y="16"/>
                    </a:lnTo>
                    <a:lnTo>
                      <a:pt x="508" y="10"/>
                    </a:lnTo>
                    <a:lnTo>
                      <a:pt x="529" y="5"/>
                    </a:lnTo>
                    <a:lnTo>
                      <a:pt x="549" y="0"/>
                    </a:lnTo>
                    <a:lnTo>
                      <a:pt x="575" y="0"/>
                    </a:lnTo>
                    <a:lnTo>
                      <a:pt x="596" y="0"/>
                    </a:lnTo>
                    <a:lnTo>
                      <a:pt x="622" y="0"/>
                    </a:lnTo>
                    <a:lnTo>
                      <a:pt x="643" y="10"/>
                    </a:lnTo>
                    <a:lnTo>
                      <a:pt x="669" y="16"/>
                    </a:lnTo>
                    <a:lnTo>
                      <a:pt x="689" y="26"/>
                    </a:lnTo>
                    <a:lnTo>
                      <a:pt x="715" y="36"/>
                    </a:lnTo>
                    <a:lnTo>
                      <a:pt x="736" y="47"/>
                    </a:lnTo>
                    <a:lnTo>
                      <a:pt x="757" y="52"/>
                    </a:lnTo>
                    <a:lnTo>
                      <a:pt x="783" y="57"/>
                    </a:lnTo>
                    <a:lnTo>
                      <a:pt x="803" y="57"/>
                    </a:lnTo>
                    <a:lnTo>
                      <a:pt x="829" y="52"/>
                    </a:lnTo>
                    <a:lnTo>
                      <a:pt x="850" y="47"/>
                    </a:lnTo>
                    <a:lnTo>
                      <a:pt x="876" y="41"/>
                    </a:lnTo>
                    <a:lnTo>
                      <a:pt x="897" y="36"/>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5" name="Freeform 487"/>
              <p:cNvSpPr>
                <a:spLocks/>
              </p:cNvSpPr>
              <p:nvPr/>
            </p:nvSpPr>
            <p:spPr bwMode="auto">
              <a:xfrm flipH="1">
                <a:off x="5475" y="2915"/>
                <a:ext cx="215" cy="15"/>
              </a:xfrm>
              <a:custGeom>
                <a:avLst/>
                <a:gdLst>
                  <a:gd name="T0" fmla="*/ 0 w 923"/>
                  <a:gd name="T1" fmla="*/ 26 h 47"/>
                  <a:gd name="T2" fmla="*/ 21 w 923"/>
                  <a:gd name="T3" fmla="*/ 26 h 47"/>
                  <a:gd name="T4" fmla="*/ 47 w 923"/>
                  <a:gd name="T5" fmla="*/ 26 h 47"/>
                  <a:gd name="T6" fmla="*/ 67 w 923"/>
                  <a:gd name="T7" fmla="*/ 26 h 47"/>
                  <a:gd name="T8" fmla="*/ 93 w 923"/>
                  <a:gd name="T9" fmla="*/ 26 h 47"/>
                  <a:gd name="T10" fmla="*/ 114 w 923"/>
                  <a:gd name="T11" fmla="*/ 26 h 47"/>
                  <a:gd name="T12" fmla="*/ 140 w 923"/>
                  <a:gd name="T13" fmla="*/ 26 h 47"/>
                  <a:gd name="T14" fmla="*/ 161 w 923"/>
                  <a:gd name="T15" fmla="*/ 26 h 47"/>
                  <a:gd name="T16" fmla="*/ 181 w 923"/>
                  <a:gd name="T17" fmla="*/ 26 h 47"/>
                  <a:gd name="T18" fmla="*/ 207 w 923"/>
                  <a:gd name="T19" fmla="*/ 26 h 47"/>
                  <a:gd name="T20" fmla="*/ 228 w 923"/>
                  <a:gd name="T21" fmla="*/ 26 h 47"/>
                  <a:gd name="T22" fmla="*/ 254 w 923"/>
                  <a:gd name="T23" fmla="*/ 26 h 47"/>
                  <a:gd name="T24" fmla="*/ 275 w 923"/>
                  <a:gd name="T25" fmla="*/ 26 h 47"/>
                  <a:gd name="T26" fmla="*/ 301 w 923"/>
                  <a:gd name="T27" fmla="*/ 26 h 47"/>
                  <a:gd name="T28" fmla="*/ 321 w 923"/>
                  <a:gd name="T29" fmla="*/ 26 h 47"/>
                  <a:gd name="T30" fmla="*/ 347 w 923"/>
                  <a:gd name="T31" fmla="*/ 26 h 47"/>
                  <a:gd name="T32" fmla="*/ 368 w 923"/>
                  <a:gd name="T33" fmla="*/ 21 h 47"/>
                  <a:gd name="T34" fmla="*/ 389 w 923"/>
                  <a:gd name="T35" fmla="*/ 16 h 47"/>
                  <a:gd name="T36" fmla="*/ 415 w 923"/>
                  <a:gd name="T37" fmla="*/ 11 h 47"/>
                  <a:gd name="T38" fmla="*/ 435 w 923"/>
                  <a:gd name="T39" fmla="*/ 5 h 47"/>
                  <a:gd name="T40" fmla="*/ 461 w 923"/>
                  <a:gd name="T41" fmla="*/ 5 h 47"/>
                  <a:gd name="T42" fmla="*/ 482 w 923"/>
                  <a:gd name="T43" fmla="*/ 0 h 47"/>
                  <a:gd name="T44" fmla="*/ 508 w 923"/>
                  <a:gd name="T45" fmla="*/ 0 h 47"/>
                  <a:gd name="T46" fmla="*/ 529 w 923"/>
                  <a:gd name="T47" fmla="*/ 0 h 47"/>
                  <a:gd name="T48" fmla="*/ 549 w 923"/>
                  <a:gd name="T49" fmla="*/ 5 h 47"/>
                  <a:gd name="T50" fmla="*/ 575 w 923"/>
                  <a:gd name="T51" fmla="*/ 11 h 47"/>
                  <a:gd name="T52" fmla="*/ 596 w 923"/>
                  <a:gd name="T53" fmla="*/ 21 h 47"/>
                  <a:gd name="T54" fmla="*/ 622 w 923"/>
                  <a:gd name="T55" fmla="*/ 31 h 47"/>
                  <a:gd name="T56" fmla="*/ 643 w 923"/>
                  <a:gd name="T57" fmla="*/ 37 h 47"/>
                  <a:gd name="T58" fmla="*/ 669 w 923"/>
                  <a:gd name="T59" fmla="*/ 42 h 47"/>
                  <a:gd name="T60" fmla="*/ 689 w 923"/>
                  <a:gd name="T61" fmla="*/ 42 h 47"/>
                  <a:gd name="T62" fmla="*/ 715 w 923"/>
                  <a:gd name="T63" fmla="*/ 47 h 47"/>
                  <a:gd name="T64" fmla="*/ 736 w 923"/>
                  <a:gd name="T65" fmla="*/ 47 h 47"/>
                  <a:gd name="T66" fmla="*/ 757 w 923"/>
                  <a:gd name="T67" fmla="*/ 47 h 47"/>
                  <a:gd name="T68" fmla="*/ 783 w 923"/>
                  <a:gd name="T69" fmla="*/ 47 h 47"/>
                  <a:gd name="T70" fmla="*/ 803 w 923"/>
                  <a:gd name="T71" fmla="*/ 42 h 47"/>
                  <a:gd name="T72" fmla="*/ 829 w 923"/>
                  <a:gd name="T73" fmla="*/ 37 h 47"/>
                  <a:gd name="T74" fmla="*/ 850 w 923"/>
                  <a:gd name="T75" fmla="*/ 37 h 47"/>
                  <a:gd name="T76" fmla="*/ 876 w 923"/>
                  <a:gd name="T77" fmla="*/ 31 h 47"/>
                  <a:gd name="T78" fmla="*/ 897 w 923"/>
                  <a:gd name="T79" fmla="*/ 31 h 47"/>
                  <a:gd name="T80" fmla="*/ 923 w 923"/>
                  <a:gd name="T81"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47">
                    <a:moveTo>
                      <a:pt x="0" y="26"/>
                    </a:moveTo>
                    <a:lnTo>
                      <a:pt x="21" y="26"/>
                    </a:lnTo>
                    <a:lnTo>
                      <a:pt x="47" y="26"/>
                    </a:lnTo>
                    <a:lnTo>
                      <a:pt x="67" y="26"/>
                    </a:lnTo>
                    <a:lnTo>
                      <a:pt x="93" y="26"/>
                    </a:lnTo>
                    <a:lnTo>
                      <a:pt x="114" y="26"/>
                    </a:lnTo>
                    <a:lnTo>
                      <a:pt x="140" y="26"/>
                    </a:lnTo>
                    <a:lnTo>
                      <a:pt x="161" y="26"/>
                    </a:lnTo>
                    <a:lnTo>
                      <a:pt x="181" y="26"/>
                    </a:lnTo>
                    <a:lnTo>
                      <a:pt x="207" y="26"/>
                    </a:lnTo>
                    <a:lnTo>
                      <a:pt x="228" y="26"/>
                    </a:lnTo>
                    <a:lnTo>
                      <a:pt x="254" y="26"/>
                    </a:lnTo>
                    <a:lnTo>
                      <a:pt x="275" y="26"/>
                    </a:lnTo>
                    <a:lnTo>
                      <a:pt x="301" y="26"/>
                    </a:lnTo>
                    <a:lnTo>
                      <a:pt x="321" y="26"/>
                    </a:lnTo>
                    <a:lnTo>
                      <a:pt x="347" y="26"/>
                    </a:lnTo>
                    <a:lnTo>
                      <a:pt x="368" y="21"/>
                    </a:lnTo>
                    <a:lnTo>
                      <a:pt x="389" y="16"/>
                    </a:lnTo>
                    <a:lnTo>
                      <a:pt x="415" y="11"/>
                    </a:lnTo>
                    <a:lnTo>
                      <a:pt x="435" y="5"/>
                    </a:lnTo>
                    <a:lnTo>
                      <a:pt x="461" y="5"/>
                    </a:lnTo>
                    <a:lnTo>
                      <a:pt x="482" y="0"/>
                    </a:lnTo>
                    <a:lnTo>
                      <a:pt x="508" y="0"/>
                    </a:lnTo>
                    <a:lnTo>
                      <a:pt x="529" y="0"/>
                    </a:lnTo>
                    <a:lnTo>
                      <a:pt x="549" y="5"/>
                    </a:lnTo>
                    <a:lnTo>
                      <a:pt x="575" y="11"/>
                    </a:lnTo>
                    <a:lnTo>
                      <a:pt x="596" y="21"/>
                    </a:lnTo>
                    <a:lnTo>
                      <a:pt x="622" y="31"/>
                    </a:lnTo>
                    <a:lnTo>
                      <a:pt x="643" y="37"/>
                    </a:lnTo>
                    <a:lnTo>
                      <a:pt x="669" y="42"/>
                    </a:lnTo>
                    <a:lnTo>
                      <a:pt x="689" y="42"/>
                    </a:lnTo>
                    <a:lnTo>
                      <a:pt x="715" y="47"/>
                    </a:lnTo>
                    <a:lnTo>
                      <a:pt x="736" y="47"/>
                    </a:lnTo>
                    <a:lnTo>
                      <a:pt x="757" y="47"/>
                    </a:lnTo>
                    <a:lnTo>
                      <a:pt x="783" y="47"/>
                    </a:lnTo>
                    <a:lnTo>
                      <a:pt x="803" y="42"/>
                    </a:lnTo>
                    <a:lnTo>
                      <a:pt x="829" y="37"/>
                    </a:lnTo>
                    <a:lnTo>
                      <a:pt x="850" y="37"/>
                    </a:lnTo>
                    <a:lnTo>
                      <a:pt x="876" y="31"/>
                    </a:lnTo>
                    <a:lnTo>
                      <a:pt x="897" y="31"/>
                    </a:lnTo>
                    <a:lnTo>
                      <a:pt x="923"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6" name="Freeform 488"/>
              <p:cNvSpPr>
                <a:spLocks/>
              </p:cNvSpPr>
              <p:nvPr/>
            </p:nvSpPr>
            <p:spPr bwMode="auto">
              <a:xfrm flipH="1">
                <a:off x="5475" y="2915"/>
                <a:ext cx="215" cy="15"/>
              </a:xfrm>
              <a:custGeom>
                <a:avLst/>
                <a:gdLst>
                  <a:gd name="T0" fmla="*/ 0 w 923"/>
                  <a:gd name="T1" fmla="*/ 26 h 47"/>
                  <a:gd name="T2" fmla="*/ 21 w 923"/>
                  <a:gd name="T3" fmla="*/ 26 h 47"/>
                  <a:gd name="T4" fmla="*/ 47 w 923"/>
                  <a:gd name="T5" fmla="*/ 26 h 47"/>
                  <a:gd name="T6" fmla="*/ 67 w 923"/>
                  <a:gd name="T7" fmla="*/ 26 h 47"/>
                  <a:gd name="T8" fmla="*/ 93 w 923"/>
                  <a:gd name="T9" fmla="*/ 26 h 47"/>
                  <a:gd name="T10" fmla="*/ 114 w 923"/>
                  <a:gd name="T11" fmla="*/ 26 h 47"/>
                  <a:gd name="T12" fmla="*/ 140 w 923"/>
                  <a:gd name="T13" fmla="*/ 26 h 47"/>
                  <a:gd name="T14" fmla="*/ 161 w 923"/>
                  <a:gd name="T15" fmla="*/ 26 h 47"/>
                  <a:gd name="T16" fmla="*/ 181 w 923"/>
                  <a:gd name="T17" fmla="*/ 26 h 47"/>
                  <a:gd name="T18" fmla="*/ 207 w 923"/>
                  <a:gd name="T19" fmla="*/ 26 h 47"/>
                  <a:gd name="T20" fmla="*/ 228 w 923"/>
                  <a:gd name="T21" fmla="*/ 26 h 47"/>
                  <a:gd name="T22" fmla="*/ 254 w 923"/>
                  <a:gd name="T23" fmla="*/ 26 h 47"/>
                  <a:gd name="T24" fmla="*/ 275 w 923"/>
                  <a:gd name="T25" fmla="*/ 26 h 47"/>
                  <a:gd name="T26" fmla="*/ 301 w 923"/>
                  <a:gd name="T27" fmla="*/ 26 h 47"/>
                  <a:gd name="T28" fmla="*/ 321 w 923"/>
                  <a:gd name="T29" fmla="*/ 26 h 47"/>
                  <a:gd name="T30" fmla="*/ 347 w 923"/>
                  <a:gd name="T31" fmla="*/ 26 h 47"/>
                  <a:gd name="T32" fmla="*/ 368 w 923"/>
                  <a:gd name="T33" fmla="*/ 21 h 47"/>
                  <a:gd name="T34" fmla="*/ 389 w 923"/>
                  <a:gd name="T35" fmla="*/ 16 h 47"/>
                  <a:gd name="T36" fmla="*/ 415 w 923"/>
                  <a:gd name="T37" fmla="*/ 11 h 47"/>
                  <a:gd name="T38" fmla="*/ 435 w 923"/>
                  <a:gd name="T39" fmla="*/ 5 h 47"/>
                  <a:gd name="T40" fmla="*/ 461 w 923"/>
                  <a:gd name="T41" fmla="*/ 5 h 47"/>
                  <a:gd name="T42" fmla="*/ 482 w 923"/>
                  <a:gd name="T43" fmla="*/ 0 h 47"/>
                  <a:gd name="T44" fmla="*/ 508 w 923"/>
                  <a:gd name="T45" fmla="*/ 0 h 47"/>
                  <a:gd name="T46" fmla="*/ 529 w 923"/>
                  <a:gd name="T47" fmla="*/ 0 h 47"/>
                  <a:gd name="T48" fmla="*/ 549 w 923"/>
                  <a:gd name="T49" fmla="*/ 5 h 47"/>
                  <a:gd name="T50" fmla="*/ 575 w 923"/>
                  <a:gd name="T51" fmla="*/ 11 h 47"/>
                  <a:gd name="T52" fmla="*/ 596 w 923"/>
                  <a:gd name="T53" fmla="*/ 21 h 47"/>
                  <a:gd name="T54" fmla="*/ 622 w 923"/>
                  <a:gd name="T55" fmla="*/ 31 h 47"/>
                  <a:gd name="T56" fmla="*/ 643 w 923"/>
                  <a:gd name="T57" fmla="*/ 37 h 47"/>
                  <a:gd name="T58" fmla="*/ 669 w 923"/>
                  <a:gd name="T59" fmla="*/ 42 h 47"/>
                  <a:gd name="T60" fmla="*/ 689 w 923"/>
                  <a:gd name="T61" fmla="*/ 42 h 47"/>
                  <a:gd name="T62" fmla="*/ 715 w 923"/>
                  <a:gd name="T63" fmla="*/ 47 h 47"/>
                  <a:gd name="T64" fmla="*/ 736 w 923"/>
                  <a:gd name="T65" fmla="*/ 47 h 47"/>
                  <a:gd name="T66" fmla="*/ 757 w 923"/>
                  <a:gd name="T67" fmla="*/ 47 h 47"/>
                  <a:gd name="T68" fmla="*/ 783 w 923"/>
                  <a:gd name="T69" fmla="*/ 47 h 47"/>
                  <a:gd name="T70" fmla="*/ 803 w 923"/>
                  <a:gd name="T71" fmla="*/ 42 h 47"/>
                  <a:gd name="T72" fmla="*/ 829 w 923"/>
                  <a:gd name="T73" fmla="*/ 37 h 47"/>
                  <a:gd name="T74" fmla="*/ 850 w 923"/>
                  <a:gd name="T75" fmla="*/ 37 h 47"/>
                  <a:gd name="T76" fmla="*/ 876 w 923"/>
                  <a:gd name="T77" fmla="*/ 31 h 47"/>
                  <a:gd name="T78" fmla="*/ 897 w 923"/>
                  <a:gd name="T79" fmla="*/ 31 h 47"/>
                  <a:gd name="T80" fmla="*/ 923 w 923"/>
                  <a:gd name="T81"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47">
                    <a:moveTo>
                      <a:pt x="0" y="26"/>
                    </a:moveTo>
                    <a:lnTo>
                      <a:pt x="21" y="26"/>
                    </a:lnTo>
                    <a:lnTo>
                      <a:pt x="47" y="26"/>
                    </a:lnTo>
                    <a:lnTo>
                      <a:pt x="67" y="26"/>
                    </a:lnTo>
                    <a:lnTo>
                      <a:pt x="93" y="26"/>
                    </a:lnTo>
                    <a:lnTo>
                      <a:pt x="114" y="26"/>
                    </a:lnTo>
                    <a:lnTo>
                      <a:pt x="140" y="26"/>
                    </a:lnTo>
                    <a:lnTo>
                      <a:pt x="161" y="26"/>
                    </a:lnTo>
                    <a:lnTo>
                      <a:pt x="181" y="26"/>
                    </a:lnTo>
                    <a:lnTo>
                      <a:pt x="207" y="26"/>
                    </a:lnTo>
                    <a:lnTo>
                      <a:pt x="228" y="26"/>
                    </a:lnTo>
                    <a:lnTo>
                      <a:pt x="254" y="26"/>
                    </a:lnTo>
                    <a:lnTo>
                      <a:pt x="275" y="26"/>
                    </a:lnTo>
                    <a:lnTo>
                      <a:pt x="301" y="26"/>
                    </a:lnTo>
                    <a:lnTo>
                      <a:pt x="321" y="26"/>
                    </a:lnTo>
                    <a:lnTo>
                      <a:pt x="347" y="26"/>
                    </a:lnTo>
                    <a:lnTo>
                      <a:pt x="368" y="21"/>
                    </a:lnTo>
                    <a:lnTo>
                      <a:pt x="389" y="16"/>
                    </a:lnTo>
                    <a:lnTo>
                      <a:pt x="415" y="11"/>
                    </a:lnTo>
                    <a:lnTo>
                      <a:pt x="435" y="5"/>
                    </a:lnTo>
                    <a:lnTo>
                      <a:pt x="461" y="5"/>
                    </a:lnTo>
                    <a:lnTo>
                      <a:pt x="482" y="0"/>
                    </a:lnTo>
                    <a:lnTo>
                      <a:pt x="508" y="0"/>
                    </a:lnTo>
                    <a:lnTo>
                      <a:pt x="529" y="0"/>
                    </a:lnTo>
                    <a:lnTo>
                      <a:pt x="549" y="5"/>
                    </a:lnTo>
                    <a:lnTo>
                      <a:pt x="575" y="11"/>
                    </a:lnTo>
                    <a:lnTo>
                      <a:pt x="596" y="21"/>
                    </a:lnTo>
                    <a:lnTo>
                      <a:pt x="622" y="31"/>
                    </a:lnTo>
                    <a:lnTo>
                      <a:pt x="643" y="37"/>
                    </a:lnTo>
                    <a:lnTo>
                      <a:pt x="669" y="42"/>
                    </a:lnTo>
                    <a:lnTo>
                      <a:pt x="689" y="42"/>
                    </a:lnTo>
                    <a:lnTo>
                      <a:pt x="715" y="47"/>
                    </a:lnTo>
                    <a:lnTo>
                      <a:pt x="736" y="47"/>
                    </a:lnTo>
                    <a:lnTo>
                      <a:pt x="757" y="47"/>
                    </a:lnTo>
                    <a:lnTo>
                      <a:pt x="783" y="47"/>
                    </a:lnTo>
                    <a:lnTo>
                      <a:pt x="803" y="42"/>
                    </a:lnTo>
                    <a:lnTo>
                      <a:pt x="829" y="37"/>
                    </a:lnTo>
                    <a:lnTo>
                      <a:pt x="850" y="37"/>
                    </a:lnTo>
                    <a:lnTo>
                      <a:pt x="876" y="31"/>
                    </a:lnTo>
                    <a:lnTo>
                      <a:pt x="897" y="31"/>
                    </a:lnTo>
                    <a:lnTo>
                      <a:pt x="923"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7" name="Freeform 489"/>
              <p:cNvSpPr>
                <a:spLocks/>
              </p:cNvSpPr>
              <p:nvPr/>
            </p:nvSpPr>
            <p:spPr bwMode="auto">
              <a:xfrm flipH="1">
                <a:off x="5475" y="2822"/>
                <a:ext cx="215" cy="18"/>
              </a:xfrm>
              <a:custGeom>
                <a:avLst/>
                <a:gdLst>
                  <a:gd name="T0" fmla="*/ 0 w 923"/>
                  <a:gd name="T1" fmla="*/ 36 h 57"/>
                  <a:gd name="T2" fmla="*/ 21 w 923"/>
                  <a:gd name="T3" fmla="*/ 31 h 57"/>
                  <a:gd name="T4" fmla="*/ 47 w 923"/>
                  <a:gd name="T5" fmla="*/ 31 h 57"/>
                  <a:gd name="T6" fmla="*/ 67 w 923"/>
                  <a:gd name="T7" fmla="*/ 31 h 57"/>
                  <a:gd name="T8" fmla="*/ 93 w 923"/>
                  <a:gd name="T9" fmla="*/ 31 h 57"/>
                  <a:gd name="T10" fmla="*/ 114 w 923"/>
                  <a:gd name="T11" fmla="*/ 31 h 57"/>
                  <a:gd name="T12" fmla="*/ 140 w 923"/>
                  <a:gd name="T13" fmla="*/ 31 h 57"/>
                  <a:gd name="T14" fmla="*/ 161 w 923"/>
                  <a:gd name="T15" fmla="*/ 36 h 57"/>
                  <a:gd name="T16" fmla="*/ 181 w 923"/>
                  <a:gd name="T17" fmla="*/ 36 h 57"/>
                  <a:gd name="T18" fmla="*/ 207 w 923"/>
                  <a:gd name="T19" fmla="*/ 36 h 57"/>
                  <a:gd name="T20" fmla="*/ 228 w 923"/>
                  <a:gd name="T21" fmla="*/ 31 h 57"/>
                  <a:gd name="T22" fmla="*/ 254 w 923"/>
                  <a:gd name="T23" fmla="*/ 31 h 57"/>
                  <a:gd name="T24" fmla="*/ 275 w 923"/>
                  <a:gd name="T25" fmla="*/ 31 h 57"/>
                  <a:gd name="T26" fmla="*/ 301 w 923"/>
                  <a:gd name="T27" fmla="*/ 26 h 57"/>
                  <a:gd name="T28" fmla="*/ 321 w 923"/>
                  <a:gd name="T29" fmla="*/ 21 h 57"/>
                  <a:gd name="T30" fmla="*/ 347 w 923"/>
                  <a:gd name="T31" fmla="*/ 16 h 57"/>
                  <a:gd name="T32" fmla="*/ 368 w 923"/>
                  <a:gd name="T33" fmla="*/ 11 h 57"/>
                  <a:gd name="T34" fmla="*/ 389 w 923"/>
                  <a:gd name="T35" fmla="*/ 5 h 57"/>
                  <a:gd name="T36" fmla="*/ 415 w 923"/>
                  <a:gd name="T37" fmla="*/ 5 h 57"/>
                  <a:gd name="T38" fmla="*/ 435 w 923"/>
                  <a:gd name="T39" fmla="*/ 0 h 57"/>
                  <a:gd name="T40" fmla="*/ 461 w 923"/>
                  <a:gd name="T41" fmla="*/ 5 h 57"/>
                  <a:gd name="T42" fmla="*/ 482 w 923"/>
                  <a:gd name="T43" fmla="*/ 11 h 57"/>
                  <a:gd name="T44" fmla="*/ 508 w 923"/>
                  <a:gd name="T45" fmla="*/ 26 h 57"/>
                  <a:gd name="T46" fmla="*/ 529 w 923"/>
                  <a:gd name="T47" fmla="*/ 36 h 57"/>
                  <a:gd name="T48" fmla="*/ 549 w 923"/>
                  <a:gd name="T49" fmla="*/ 47 h 57"/>
                  <a:gd name="T50" fmla="*/ 575 w 923"/>
                  <a:gd name="T51" fmla="*/ 52 h 57"/>
                  <a:gd name="T52" fmla="*/ 596 w 923"/>
                  <a:gd name="T53" fmla="*/ 57 h 57"/>
                  <a:gd name="T54" fmla="*/ 622 w 923"/>
                  <a:gd name="T55" fmla="*/ 57 h 57"/>
                  <a:gd name="T56" fmla="*/ 643 w 923"/>
                  <a:gd name="T57" fmla="*/ 57 h 57"/>
                  <a:gd name="T58" fmla="*/ 669 w 923"/>
                  <a:gd name="T59" fmla="*/ 57 h 57"/>
                  <a:gd name="T60" fmla="*/ 689 w 923"/>
                  <a:gd name="T61" fmla="*/ 52 h 57"/>
                  <a:gd name="T62" fmla="*/ 715 w 923"/>
                  <a:gd name="T63" fmla="*/ 52 h 57"/>
                  <a:gd name="T64" fmla="*/ 736 w 923"/>
                  <a:gd name="T65" fmla="*/ 47 h 57"/>
                  <a:gd name="T66" fmla="*/ 757 w 923"/>
                  <a:gd name="T67" fmla="*/ 47 h 57"/>
                  <a:gd name="T68" fmla="*/ 783 w 923"/>
                  <a:gd name="T69" fmla="*/ 47 h 57"/>
                  <a:gd name="T70" fmla="*/ 803 w 923"/>
                  <a:gd name="T71" fmla="*/ 42 h 57"/>
                  <a:gd name="T72" fmla="*/ 829 w 923"/>
                  <a:gd name="T73" fmla="*/ 42 h 57"/>
                  <a:gd name="T74" fmla="*/ 850 w 923"/>
                  <a:gd name="T75" fmla="*/ 42 h 57"/>
                  <a:gd name="T76" fmla="*/ 876 w 923"/>
                  <a:gd name="T77" fmla="*/ 42 h 57"/>
                  <a:gd name="T78" fmla="*/ 897 w 923"/>
                  <a:gd name="T79" fmla="*/ 36 h 57"/>
                  <a:gd name="T80" fmla="*/ 923 w 923"/>
                  <a:gd name="T81"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57">
                    <a:moveTo>
                      <a:pt x="0" y="36"/>
                    </a:moveTo>
                    <a:lnTo>
                      <a:pt x="21" y="31"/>
                    </a:lnTo>
                    <a:lnTo>
                      <a:pt x="47" y="31"/>
                    </a:lnTo>
                    <a:lnTo>
                      <a:pt x="67" y="31"/>
                    </a:lnTo>
                    <a:lnTo>
                      <a:pt x="93" y="31"/>
                    </a:lnTo>
                    <a:lnTo>
                      <a:pt x="114" y="31"/>
                    </a:lnTo>
                    <a:lnTo>
                      <a:pt x="140" y="31"/>
                    </a:lnTo>
                    <a:lnTo>
                      <a:pt x="161" y="36"/>
                    </a:lnTo>
                    <a:lnTo>
                      <a:pt x="181" y="36"/>
                    </a:lnTo>
                    <a:lnTo>
                      <a:pt x="207" y="36"/>
                    </a:lnTo>
                    <a:lnTo>
                      <a:pt x="228" y="31"/>
                    </a:lnTo>
                    <a:lnTo>
                      <a:pt x="254" y="31"/>
                    </a:lnTo>
                    <a:lnTo>
                      <a:pt x="275" y="31"/>
                    </a:lnTo>
                    <a:lnTo>
                      <a:pt x="301" y="26"/>
                    </a:lnTo>
                    <a:lnTo>
                      <a:pt x="321" y="21"/>
                    </a:lnTo>
                    <a:lnTo>
                      <a:pt x="347" y="16"/>
                    </a:lnTo>
                    <a:lnTo>
                      <a:pt x="368" y="11"/>
                    </a:lnTo>
                    <a:lnTo>
                      <a:pt x="389" y="5"/>
                    </a:lnTo>
                    <a:lnTo>
                      <a:pt x="415" y="5"/>
                    </a:lnTo>
                    <a:lnTo>
                      <a:pt x="435" y="0"/>
                    </a:lnTo>
                    <a:lnTo>
                      <a:pt x="461" y="5"/>
                    </a:lnTo>
                    <a:lnTo>
                      <a:pt x="482" y="11"/>
                    </a:lnTo>
                    <a:lnTo>
                      <a:pt x="508" y="26"/>
                    </a:lnTo>
                    <a:lnTo>
                      <a:pt x="529" y="36"/>
                    </a:lnTo>
                    <a:lnTo>
                      <a:pt x="549" y="47"/>
                    </a:lnTo>
                    <a:lnTo>
                      <a:pt x="575" y="52"/>
                    </a:lnTo>
                    <a:lnTo>
                      <a:pt x="596" y="57"/>
                    </a:lnTo>
                    <a:lnTo>
                      <a:pt x="622" y="57"/>
                    </a:lnTo>
                    <a:lnTo>
                      <a:pt x="643" y="57"/>
                    </a:lnTo>
                    <a:lnTo>
                      <a:pt x="669" y="57"/>
                    </a:lnTo>
                    <a:lnTo>
                      <a:pt x="689" y="52"/>
                    </a:lnTo>
                    <a:lnTo>
                      <a:pt x="715" y="52"/>
                    </a:lnTo>
                    <a:lnTo>
                      <a:pt x="736" y="47"/>
                    </a:lnTo>
                    <a:lnTo>
                      <a:pt x="757" y="47"/>
                    </a:lnTo>
                    <a:lnTo>
                      <a:pt x="783" y="47"/>
                    </a:lnTo>
                    <a:lnTo>
                      <a:pt x="803" y="42"/>
                    </a:lnTo>
                    <a:lnTo>
                      <a:pt x="829" y="42"/>
                    </a:lnTo>
                    <a:lnTo>
                      <a:pt x="850" y="42"/>
                    </a:lnTo>
                    <a:lnTo>
                      <a:pt x="876" y="42"/>
                    </a:lnTo>
                    <a:lnTo>
                      <a:pt x="897" y="36"/>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8" name="Freeform 490"/>
              <p:cNvSpPr>
                <a:spLocks/>
              </p:cNvSpPr>
              <p:nvPr/>
            </p:nvSpPr>
            <p:spPr bwMode="auto">
              <a:xfrm flipH="1">
                <a:off x="5475" y="2822"/>
                <a:ext cx="215" cy="18"/>
              </a:xfrm>
              <a:custGeom>
                <a:avLst/>
                <a:gdLst>
                  <a:gd name="T0" fmla="*/ 0 w 923"/>
                  <a:gd name="T1" fmla="*/ 36 h 57"/>
                  <a:gd name="T2" fmla="*/ 21 w 923"/>
                  <a:gd name="T3" fmla="*/ 31 h 57"/>
                  <a:gd name="T4" fmla="*/ 47 w 923"/>
                  <a:gd name="T5" fmla="*/ 31 h 57"/>
                  <a:gd name="T6" fmla="*/ 67 w 923"/>
                  <a:gd name="T7" fmla="*/ 31 h 57"/>
                  <a:gd name="T8" fmla="*/ 93 w 923"/>
                  <a:gd name="T9" fmla="*/ 31 h 57"/>
                  <a:gd name="T10" fmla="*/ 114 w 923"/>
                  <a:gd name="T11" fmla="*/ 31 h 57"/>
                  <a:gd name="T12" fmla="*/ 140 w 923"/>
                  <a:gd name="T13" fmla="*/ 31 h 57"/>
                  <a:gd name="T14" fmla="*/ 161 w 923"/>
                  <a:gd name="T15" fmla="*/ 36 h 57"/>
                  <a:gd name="T16" fmla="*/ 181 w 923"/>
                  <a:gd name="T17" fmla="*/ 36 h 57"/>
                  <a:gd name="T18" fmla="*/ 207 w 923"/>
                  <a:gd name="T19" fmla="*/ 36 h 57"/>
                  <a:gd name="T20" fmla="*/ 228 w 923"/>
                  <a:gd name="T21" fmla="*/ 31 h 57"/>
                  <a:gd name="T22" fmla="*/ 254 w 923"/>
                  <a:gd name="T23" fmla="*/ 31 h 57"/>
                  <a:gd name="T24" fmla="*/ 275 w 923"/>
                  <a:gd name="T25" fmla="*/ 31 h 57"/>
                  <a:gd name="T26" fmla="*/ 301 w 923"/>
                  <a:gd name="T27" fmla="*/ 26 h 57"/>
                  <a:gd name="T28" fmla="*/ 321 w 923"/>
                  <a:gd name="T29" fmla="*/ 21 h 57"/>
                  <a:gd name="T30" fmla="*/ 347 w 923"/>
                  <a:gd name="T31" fmla="*/ 16 h 57"/>
                  <a:gd name="T32" fmla="*/ 368 w 923"/>
                  <a:gd name="T33" fmla="*/ 11 h 57"/>
                  <a:gd name="T34" fmla="*/ 389 w 923"/>
                  <a:gd name="T35" fmla="*/ 5 h 57"/>
                  <a:gd name="T36" fmla="*/ 415 w 923"/>
                  <a:gd name="T37" fmla="*/ 5 h 57"/>
                  <a:gd name="T38" fmla="*/ 435 w 923"/>
                  <a:gd name="T39" fmla="*/ 0 h 57"/>
                  <a:gd name="T40" fmla="*/ 461 w 923"/>
                  <a:gd name="T41" fmla="*/ 5 h 57"/>
                  <a:gd name="T42" fmla="*/ 482 w 923"/>
                  <a:gd name="T43" fmla="*/ 11 h 57"/>
                  <a:gd name="T44" fmla="*/ 508 w 923"/>
                  <a:gd name="T45" fmla="*/ 26 h 57"/>
                  <a:gd name="T46" fmla="*/ 529 w 923"/>
                  <a:gd name="T47" fmla="*/ 36 h 57"/>
                  <a:gd name="T48" fmla="*/ 549 w 923"/>
                  <a:gd name="T49" fmla="*/ 47 h 57"/>
                  <a:gd name="T50" fmla="*/ 575 w 923"/>
                  <a:gd name="T51" fmla="*/ 52 h 57"/>
                  <a:gd name="T52" fmla="*/ 596 w 923"/>
                  <a:gd name="T53" fmla="*/ 57 h 57"/>
                  <a:gd name="T54" fmla="*/ 622 w 923"/>
                  <a:gd name="T55" fmla="*/ 57 h 57"/>
                  <a:gd name="T56" fmla="*/ 643 w 923"/>
                  <a:gd name="T57" fmla="*/ 57 h 57"/>
                  <a:gd name="T58" fmla="*/ 669 w 923"/>
                  <a:gd name="T59" fmla="*/ 57 h 57"/>
                  <a:gd name="T60" fmla="*/ 689 w 923"/>
                  <a:gd name="T61" fmla="*/ 52 h 57"/>
                  <a:gd name="T62" fmla="*/ 715 w 923"/>
                  <a:gd name="T63" fmla="*/ 52 h 57"/>
                  <a:gd name="T64" fmla="*/ 736 w 923"/>
                  <a:gd name="T65" fmla="*/ 47 h 57"/>
                  <a:gd name="T66" fmla="*/ 757 w 923"/>
                  <a:gd name="T67" fmla="*/ 47 h 57"/>
                  <a:gd name="T68" fmla="*/ 783 w 923"/>
                  <a:gd name="T69" fmla="*/ 47 h 57"/>
                  <a:gd name="T70" fmla="*/ 803 w 923"/>
                  <a:gd name="T71" fmla="*/ 42 h 57"/>
                  <a:gd name="T72" fmla="*/ 829 w 923"/>
                  <a:gd name="T73" fmla="*/ 42 h 57"/>
                  <a:gd name="T74" fmla="*/ 850 w 923"/>
                  <a:gd name="T75" fmla="*/ 42 h 57"/>
                  <a:gd name="T76" fmla="*/ 876 w 923"/>
                  <a:gd name="T77" fmla="*/ 42 h 57"/>
                  <a:gd name="T78" fmla="*/ 897 w 923"/>
                  <a:gd name="T79" fmla="*/ 36 h 57"/>
                  <a:gd name="T80" fmla="*/ 923 w 923"/>
                  <a:gd name="T81" fmla="*/ 3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57">
                    <a:moveTo>
                      <a:pt x="0" y="36"/>
                    </a:moveTo>
                    <a:lnTo>
                      <a:pt x="21" y="31"/>
                    </a:lnTo>
                    <a:lnTo>
                      <a:pt x="47" y="31"/>
                    </a:lnTo>
                    <a:lnTo>
                      <a:pt x="67" y="31"/>
                    </a:lnTo>
                    <a:lnTo>
                      <a:pt x="93" y="31"/>
                    </a:lnTo>
                    <a:lnTo>
                      <a:pt x="114" y="31"/>
                    </a:lnTo>
                    <a:lnTo>
                      <a:pt x="140" y="31"/>
                    </a:lnTo>
                    <a:lnTo>
                      <a:pt x="161" y="36"/>
                    </a:lnTo>
                    <a:lnTo>
                      <a:pt x="181" y="36"/>
                    </a:lnTo>
                    <a:lnTo>
                      <a:pt x="207" y="36"/>
                    </a:lnTo>
                    <a:lnTo>
                      <a:pt x="228" y="31"/>
                    </a:lnTo>
                    <a:lnTo>
                      <a:pt x="254" y="31"/>
                    </a:lnTo>
                    <a:lnTo>
                      <a:pt x="275" y="31"/>
                    </a:lnTo>
                    <a:lnTo>
                      <a:pt x="301" y="26"/>
                    </a:lnTo>
                    <a:lnTo>
                      <a:pt x="321" y="21"/>
                    </a:lnTo>
                    <a:lnTo>
                      <a:pt x="347" y="16"/>
                    </a:lnTo>
                    <a:lnTo>
                      <a:pt x="368" y="11"/>
                    </a:lnTo>
                    <a:lnTo>
                      <a:pt x="389" y="5"/>
                    </a:lnTo>
                    <a:lnTo>
                      <a:pt x="415" y="5"/>
                    </a:lnTo>
                    <a:lnTo>
                      <a:pt x="435" y="0"/>
                    </a:lnTo>
                    <a:lnTo>
                      <a:pt x="461" y="5"/>
                    </a:lnTo>
                    <a:lnTo>
                      <a:pt x="482" y="11"/>
                    </a:lnTo>
                    <a:lnTo>
                      <a:pt x="508" y="26"/>
                    </a:lnTo>
                    <a:lnTo>
                      <a:pt x="529" y="36"/>
                    </a:lnTo>
                    <a:lnTo>
                      <a:pt x="549" y="47"/>
                    </a:lnTo>
                    <a:lnTo>
                      <a:pt x="575" y="52"/>
                    </a:lnTo>
                    <a:lnTo>
                      <a:pt x="596" y="57"/>
                    </a:lnTo>
                    <a:lnTo>
                      <a:pt x="622" y="57"/>
                    </a:lnTo>
                    <a:lnTo>
                      <a:pt x="643" y="57"/>
                    </a:lnTo>
                    <a:lnTo>
                      <a:pt x="669" y="57"/>
                    </a:lnTo>
                    <a:lnTo>
                      <a:pt x="689" y="52"/>
                    </a:lnTo>
                    <a:lnTo>
                      <a:pt x="715" y="52"/>
                    </a:lnTo>
                    <a:lnTo>
                      <a:pt x="736" y="47"/>
                    </a:lnTo>
                    <a:lnTo>
                      <a:pt x="757" y="47"/>
                    </a:lnTo>
                    <a:lnTo>
                      <a:pt x="783" y="47"/>
                    </a:lnTo>
                    <a:lnTo>
                      <a:pt x="803" y="42"/>
                    </a:lnTo>
                    <a:lnTo>
                      <a:pt x="829" y="42"/>
                    </a:lnTo>
                    <a:lnTo>
                      <a:pt x="850" y="42"/>
                    </a:lnTo>
                    <a:lnTo>
                      <a:pt x="876" y="42"/>
                    </a:lnTo>
                    <a:lnTo>
                      <a:pt x="897" y="36"/>
                    </a:lnTo>
                    <a:lnTo>
                      <a:pt x="923" y="3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099" name="Freeform 491"/>
              <p:cNvSpPr>
                <a:spLocks/>
              </p:cNvSpPr>
              <p:nvPr/>
            </p:nvSpPr>
            <p:spPr bwMode="auto">
              <a:xfrm flipH="1">
                <a:off x="5475" y="2729"/>
                <a:ext cx="215" cy="25"/>
              </a:xfrm>
              <a:custGeom>
                <a:avLst/>
                <a:gdLst>
                  <a:gd name="T0" fmla="*/ 0 w 923"/>
                  <a:gd name="T1" fmla="*/ 42 h 78"/>
                  <a:gd name="T2" fmla="*/ 21 w 923"/>
                  <a:gd name="T3" fmla="*/ 42 h 78"/>
                  <a:gd name="T4" fmla="*/ 47 w 923"/>
                  <a:gd name="T5" fmla="*/ 36 h 78"/>
                  <a:gd name="T6" fmla="*/ 67 w 923"/>
                  <a:gd name="T7" fmla="*/ 36 h 78"/>
                  <a:gd name="T8" fmla="*/ 93 w 923"/>
                  <a:gd name="T9" fmla="*/ 36 h 78"/>
                  <a:gd name="T10" fmla="*/ 114 w 923"/>
                  <a:gd name="T11" fmla="*/ 36 h 78"/>
                  <a:gd name="T12" fmla="*/ 140 w 923"/>
                  <a:gd name="T13" fmla="*/ 42 h 78"/>
                  <a:gd name="T14" fmla="*/ 161 w 923"/>
                  <a:gd name="T15" fmla="*/ 36 h 78"/>
                  <a:gd name="T16" fmla="*/ 181 w 923"/>
                  <a:gd name="T17" fmla="*/ 42 h 78"/>
                  <a:gd name="T18" fmla="*/ 207 w 923"/>
                  <a:gd name="T19" fmla="*/ 36 h 78"/>
                  <a:gd name="T20" fmla="*/ 228 w 923"/>
                  <a:gd name="T21" fmla="*/ 42 h 78"/>
                  <a:gd name="T22" fmla="*/ 254 w 923"/>
                  <a:gd name="T23" fmla="*/ 31 h 78"/>
                  <a:gd name="T24" fmla="*/ 275 w 923"/>
                  <a:gd name="T25" fmla="*/ 26 h 78"/>
                  <a:gd name="T26" fmla="*/ 301 w 923"/>
                  <a:gd name="T27" fmla="*/ 16 h 78"/>
                  <a:gd name="T28" fmla="*/ 321 w 923"/>
                  <a:gd name="T29" fmla="*/ 10 h 78"/>
                  <a:gd name="T30" fmla="*/ 347 w 923"/>
                  <a:gd name="T31" fmla="*/ 5 h 78"/>
                  <a:gd name="T32" fmla="*/ 368 w 923"/>
                  <a:gd name="T33" fmla="*/ 0 h 78"/>
                  <a:gd name="T34" fmla="*/ 389 w 923"/>
                  <a:gd name="T35" fmla="*/ 0 h 78"/>
                  <a:gd name="T36" fmla="*/ 415 w 923"/>
                  <a:gd name="T37" fmla="*/ 5 h 78"/>
                  <a:gd name="T38" fmla="*/ 435 w 923"/>
                  <a:gd name="T39" fmla="*/ 16 h 78"/>
                  <a:gd name="T40" fmla="*/ 461 w 923"/>
                  <a:gd name="T41" fmla="*/ 31 h 78"/>
                  <a:gd name="T42" fmla="*/ 482 w 923"/>
                  <a:gd name="T43" fmla="*/ 52 h 78"/>
                  <a:gd name="T44" fmla="*/ 508 w 923"/>
                  <a:gd name="T45" fmla="*/ 67 h 78"/>
                  <a:gd name="T46" fmla="*/ 529 w 923"/>
                  <a:gd name="T47" fmla="*/ 78 h 78"/>
                  <a:gd name="T48" fmla="*/ 549 w 923"/>
                  <a:gd name="T49" fmla="*/ 78 h 78"/>
                  <a:gd name="T50" fmla="*/ 575 w 923"/>
                  <a:gd name="T51" fmla="*/ 73 h 78"/>
                  <a:gd name="T52" fmla="*/ 596 w 923"/>
                  <a:gd name="T53" fmla="*/ 73 h 78"/>
                  <a:gd name="T54" fmla="*/ 622 w 923"/>
                  <a:gd name="T55" fmla="*/ 62 h 78"/>
                  <a:gd name="T56" fmla="*/ 643 w 923"/>
                  <a:gd name="T57" fmla="*/ 57 h 78"/>
                  <a:gd name="T58" fmla="*/ 669 w 923"/>
                  <a:gd name="T59" fmla="*/ 57 h 78"/>
                  <a:gd name="T60" fmla="*/ 689 w 923"/>
                  <a:gd name="T61" fmla="*/ 52 h 78"/>
                  <a:gd name="T62" fmla="*/ 715 w 923"/>
                  <a:gd name="T63" fmla="*/ 52 h 78"/>
                  <a:gd name="T64" fmla="*/ 736 w 923"/>
                  <a:gd name="T65" fmla="*/ 52 h 78"/>
                  <a:gd name="T66" fmla="*/ 757 w 923"/>
                  <a:gd name="T67" fmla="*/ 57 h 78"/>
                  <a:gd name="T68" fmla="*/ 783 w 923"/>
                  <a:gd name="T69" fmla="*/ 52 h 78"/>
                  <a:gd name="T70" fmla="*/ 803 w 923"/>
                  <a:gd name="T71" fmla="*/ 47 h 78"/>
                  <a:gd name="T72" fmla="*/ 829 w 923"/>
                  <a:gd name="T73" fmla="*/ 47 h 78"/>
                  <a:gd name="T74" fmla="*/ 850 w 923"/>
                  <a:gd name="T75" fmla="*/ 42 h 78"/>
                  <a:gd name="T76" fmla="*/ 876 w 923"/>
                  <a:gd name="T77" fmla="*/ 42 h 78"/>
                  <a:gd name="T78" fmla="*/ 897 w 923"/>
                  <a:gd name="T79" fmla="*/ 42 h 78"/>
                  <a:gd name="T80" fmla="*/ 923 w 923"/>
                  <a:gd name="T81"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78">
                    <a:moveTo>
                      <a:pt x="0" y="42"/>
                    </a:moveTo>
                    <a:lnTo>
                      <a:pt x="21" y="42"/>
                    </a:lnTo>
                    <a:lnTo>
                      <a:pt x="47" y="36"/>
                    </a:lnTo>
                    <a:lnTo>
                      <a:pt x="67" y="36"/>
                    </a:lnTo>
                    <a:lnTo>
                      <a:pt x="93" y="36"/>
                    </a:lnTo>
                    <a:lnTo>
                      <a:pt x="114" y="36"/>
                    </a:lnTo>
                    <a:lnTo>
                      <a:pt x="140" y="42"/>
                    </a:lnTo>
                    <a:lnTo>
                      <a:pt x="161" y="36"/>
                    </a:lnTo>
                    <a:lnTo>
                      <a:pt x="181" y="42"/>
                    </a:lnTo>
                    <a:lnTo>
                      <a:pt x="207" y="36"/>
                    </a:lnTo>
                    <a:lnTo>
                      <a:pt x="228" y="42"/>
                    </a:lnTo>
                    <a:lnTo>
                      <a:pt x="254" y="31"/>
                    </a:lnTo>
                    <a:lnTo>
                      <a:pt x="275" y="26"/>
                    </a:lnTo>
                    <a:lnTo>
                      <a:pt x="301" y="16"/>
                    </a:lnTo>
                    <a:lnTo>
                      <a:pt x="321" y="10"/>
                    </a:lnTo>
                    <a:lnTo>
                      <a:pt x="347" y="5"/>
                    </a:lnTo>
                    <a:lnTo>
                      <a:pt x="368" y="0"/>
                    </a:lnTo>
                    <a:lnTo>
                      <a:pt x="389" y="0"/>
                    </a:lnTo>
                    <a:lnTo>
                      <a:pt x="415" y="5"/>
                    </a:lnTo>
                    <a:lnTo>
                      <a:pt x="435" y="16"/>
                    </a:lnTo>
                    <a:lnTo>
                      <a:pt x="461" y="31"/>
                    </a:lnTo>
                    <a:lnTo>
                      <a:pt x="482" y="52"/>
                    </a:lnTo>
                    <a:lnTo>
                      <a:pt x="508" y="67"/>
                    </a:lnTo>
                    <a:lnTo>
                      <a:pt x="529" y="78"/>
                    </a:lnTo>
                    <a:lnTo>
                      <a:pt x="549" y="78"/>
                    </a:lnTo>
                    <a:lnTo>
                      <a:pt x="575" y="73"/>
                    </a:lnTo>
                    <a:lnTo>
                      <a:pt x="596" y="73"/>
                    </a:lnTo>
                    <a:lnTo>
                      <a:pt x="622" y="62"/>
                    </a:lnTo>
                    <a:lnTo>
                      <a:pt x="643" y="57"/>
                    </a:lnTo>
                    <a:lnTo>
                      <a:pt x="669" y="57"/>
                    </a:lnTo>
                    <a:lnTo>
                      <a:pt x="689" y="52"/>
                    </a:lnTo>
                    <a:lnTo>
                      <a:pt x="715" y="52"/>
                    </a:lnTo>
                    <a:lnTo>
                      <a:pt x="736" y="52"/>
                    </a:lnTo>
                    <a:lnTo>
                      <a:pt x="757" y="57"/>
                    </a:lnTo>
                    <a:lnTo>
                      <a:pt x="783" y="52"/>
                    </a:lnTo>
                    <a:lnTo>
                      <a:pt x="803" y="47"/>
                    </a:lnTo>
                    <a:lnTo>
                      <a:pt x="829" y="47"/>
                    </a:lnTo>
                    <a:lnTo>
                      <a:pt x="850" y="42"/>
                    </a:lnTo>
                    <a:lnTo>
                      <a:pt x="876" y="42"/>
                    </a:lnTo>
                    <a:lnTo>
                      <a:pt x="897" y="42"/>
                    </a:lnTo>
                    <a:lnTo>
                      <a:pt x="923"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0" name="Freeform 492"/>
              <p:cNvSpPr>
                <a:spLocks/>
              </p:cNvSpPr>
              <p:nvPr/>
            </p:nvSpPr>
            <p:spPr bwMode="auto">
              <a:xfrm flipH="1">
                <a:off x="5475" y="2729"/>
                <a:ext cx="215" cy="25"/>
              </a:xfrm>
              <a:custGeom>
                <a:avLst/>
                <a:gdLst>
                  <a:gd name="T0" fmla="*/ 0 w 923"/>
                  <a:gd name="T1" fmla="*/ 42 h 78"/>
                  <a:gd name="T2" fmla="*/ 21 w 923"/>
                  <a:gd name="T3" fmla="*/ 42 h 78"/>
                  <a:gd name="T4" fmla="*/ 47 w 923"/>
                  <a:gd name="T5" fmla="*/ 36 h 78"/>
                  <a:gd name="T6" fmla="*/ 67 w 923"/>
                  <a:gd name="T7" fmla="*/ 36 h 78"/>
                  <a:gd name="T8" fmla="*/ 93 w 923"/>
                  <a:gd name="T9" fmla="*/ 36 h 78"/>
                  <a:gd name="T10" fmla="*/ 114 w 923"/>
                  <a:gd name="T11" fmla="*/ 36 h 78"/>
                  <a:gd name="T12" fmla="*/ 140 w 923"/>
                  <a:gd name="T13" fmla="*/ 42 h 78"/>
                  <a:gd name="T14" fmla="*/ 161 w 923"/>
                  <a:gd name="T15" fmla="*/ 36 h 78"/>
                  <a:gd name="T16" fmla="*/ 181 w 923"/>
                  <a:gd name="T17" fmla="*/ 42 h 78"/>
                  <a:gd name="T18" fmla="*/ 207 w 923"/>
                  <a:gd name="T19" fmla="*/ 36 h 78"/>
                  <a:gd name="T20" fmla="*/ 228 w 923"/>
                  <a:gd name="T21" fmla="*/ 42 h 78"/>
                  <a:gd name="T22" fmla="*/ 254 w 923"/>
                  <a:gd name="T23" fmla="*/ 31 h 78"/>
                  <a:gd name="T24" fmla="*/ 275 w 923"/>
                  <a:gd name="T25" fmla="*/ 26 h 78"/>
                  <a:gd name="T26" fmla="*/ 301 w 923"/>
                  <a:gd name="T27" fmla="*/ 16 h 78"/>
                  <a:gd name="T28" fmla="*/ 321 w 923"/>
                  <a:gd name="T29" fmla="*/ 10 h 78"/>
                  <a:gd name="T30" fmla="*/ 347 w 923"/>
                  <a:gd name="T31" fmla="*/ 5 h 78"/>
                  <a:gd name="T32" fmla="*/ 368 w 923"/>
                  <a:gd name="T33" fmla="*/ 0 h 78"/>
                  <a:gd name="T34" fmla="*/ 389 w 923"/>
                  <a:gd name="T35" fmla="*/ 0 h 78"/>
                  <a:gd name="T36" fmla="*/ 415 w 923"/>
                  <a:gd name="T37" fmla="*/ 5 h 78"/>
                  <a:gd name="T38" fmla="*/ 435 w 923"/>
                  <a:gd name="T39" fmla="*/ 16 h 78"/>
                  <a:gd name="T40" fmla="*/ 461 w 923"/>
                  <a:gd name="T41" fmla="*/ 31 h 78"/>
                  <a:gd name="T42" fmla="*/ 482 w 923"/>
                  <a:gd name="T43" fmla="*/ 52 h 78"/>
                  <a:gd name="T44" fmla="*/ 508 w 923"/>
                  <a:gd name="T45" fmla="*/ 67 h 78"/>
                  <a:gd name="T46" fmla="*/ 529 w 923"/>
                  <a:gd name="T47" fmla="*/ 78 h 78"/>
                  <a:gd name="T48" fmla="*/ 549 w 923"/>
                  <a:gd name="T49" fmla="*/ 78 h 78"/>
                  <a:gd name="T50" fmla="*/ 575 w 923"/>
                  <a:gd name="T51" fmla="*/ 73 h 78"/>
                  <a:gd name="T52" fmla="*/ 596 w 923"/>
                  <a:gd name="T53" fmla="*/ 73 h 78"/>
                  <a:gd name="T54" fmla="*/ 622 w 923"/>
                  <a:gd name="T55" fmla="*/ 62 h 78"/>
                  <a:gd name="T56" fmla="*/ 643 w 923"/>
                  <a:gd name="T57" fmla="*/ 57 h 78"/>
                  <a:gd name="T58" fmla="*/ 669 w 923"/>
                  <a:gd name="T59" fmla="*/ 57 h 78"/>
                  <a:gd name="T60" fmla="*/ 689 w 923"/>
                  <a:gd name="T61" fmla="*/ 52 h 78"/>
                  <a:gd name="T62" fmla="*/ 715 w 923"/>
                  <a:gd name="T63" fmla="*/ 52 h 78"/>
                  <a:gd name="T64" fmla="*/ 736 w 923"/>
                  <a:gd name="T65" fmla="*/ 52 h 78"/>
                  <a:gd name="T66" fmla="*/ 757 w 923"/>
                  <a:gd name="T67" fmla="*/ 57 h 78"/>
                  <a:gd name="T68" fmla="*/ 783 w 923"/>
                  <a:gd name="T69" fmla="*/ 52 h 78"/>
                  <a:gd name="T70" fmla="*/ 803 w 923"/>
                  <a:gd name="T71" fmla="*/ 47 h 78"/>
                  <a:gd name="T72" fmla="*/ 829 w 923"/>
                  <a:gd name="T73" fmla="*/ 47 h 78"/>
                  <a:gd name="T74" fmla="*/ 850 w 923"/>
                  <a:gd name="T75" fmla="*/ 42 h 78"/>
                  <a:gd name="T76" fmla="*/ 876 w 923"/>
                  <a:gd name="T77" fmla="*/ 42 h 78"/>
                  <a:gd name="T78" fmla="*/ 897 w 923"/>
                  <a:gd name="T79" fmla="*/ 42 h 78"/>
                  <a:gd name="T80" fmla="*/ 923 w 923"/>
                  <a:gd name="T81"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78">
                    <a:moveTo>
                      <a:pt x="0" y="42"/>
                    </a:moveTo>
                    <a:lnTo>
                      <a:pt x="21" y="42"/>
                    </a:lnTo>
                    <a:lnTo>
                      <a:pt x="47" y="36"/>
                    </a:lnTo>
                    <a:lnTo>
                      <a:pt x="67" y="36"/>
                    </a:lnTo>
                    <a:lnTo>
                      <a:pt x="93" y="36"/>
                    </a:lnTo>
                    <a:lnTo>
                      <a:pt x="114" y="36"/>
                    </a:lnTo>
                    <a:lnTo>
                      <a:pt x="140" y="42"/>
                    </a:lnTo>
                    <a:lnTo>
                      <a:pt x="161" y="36"/>
                    </a:lnTo>
                    <a:lnTo>
                      <a:pt x="181" y="42"/>
                    </a:lnTo>
                    <a:lnTo>
                      <a:pt x="207" y="36"/>
                    </a:lnTo>
                    <a:lnTo>
                      <a:pt x="228" y="42"/>
                    </a:lnTo>
                    <a:lnTo>
                      <a:pt x="254" y="31"/>
                    </a:lnTo>
                    <a:lnTo>
                      <a:pt x="275" y="26"/>
                    </a:lnTo>
                    <a:lnTo>
                      <a:pt x="301" y="16"/>
                    </a:lnTo>
                    <a:lnTo>
                      <a:pt x="321" y="10"/>
                    </a:lnTo>
                    <a:lnTo>
                      <a:pt x="347" y="5"/>
                    </a:lnTo>
                    <a:lnTo>
                      <a:pt x="368" y="0"/>
                    </a:lnTo>
                    <a:lnTo>
                      <a:pt x="389" y="0"/>
                    </a:lnTo>
                    <a:lnTo>
                      <a:pt x="415" y="5"/>
                    </a:lnTo>
                    <a:lnTo>
                      <a:pt x="435" y="16"/>
                    </a:lnTo>
                    <a:lnTo>
                      <a:pt x="461" y="31"/>
                    </a:lnTo>
                    <a:lnTo>
                      <a:pt x="482" y="52"/>
                    </a:lnTo>
                    <a:lnTo>
                      <a:pt x="508" y="67"/>
                    </a:lnTo>
                    <a:lnTo>
                      <a:pt x="529" y="78"/>
                    </a:lnTo>
                    <a:lnTo>
                      <a:pt x="549" y="78"/>
                    </a:lnTo>
                    <a:lnTo>
                      <a:pt x="575" y="73"/>
                    </a:lnTo>
                    <a:lnTo>
                      <a:pt x="596" y="73"/>
                    </a:lnTo>
                    <a:lnTo>
                      <a:pt x="622" y="62"/>
                    </a:lnTo>
                    <a:lnTo>
                      <a:pt x="643" y="57"/>
                    </a:lnTo>
                    <a:lnTo>
                      <a:pt x="669" y="57"/>
                    </a:lnTo>
                    <a:lnTo>
                      <a:pt x="689" y="52"/>
                    </a:lnTo>
                    <a:lnTo>
                      <a:pt x="715" y="52"/>
                    </a:lnTo>
                    <a:lnTo>
                      <a:pt x="736" y="52"/>
                    </a:lnTo>
                    <a:lnTo>
                      <a:pt x="757" y="57"/>
                    </a:lnTo>
                    <a:lnTo>
                      <a:pt x="783" y="52"/>
                    </a:lnTo>
                    <a:lnTo>
                      <a:pt x="803" y="47"/>
                    </a:lnTo>
                    <a:lnTo>
                      <a:pt x="829" y="47"/>
                    </a:lnTo>
                    <a:lnTo>
                      <a:pt x="850" y="42"/>
                    </a:lnTo>
                    <a:lnTo>
                      <a:pt x="876" y="42"/>
                    </a:lnTo>
                    <a:lnTo>
                      <a:pt x="897" y="42"/>
                    </a:lnTo>
                    <a:lnTo>
                      <a:pt x="923"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1" name="Freeform 493"/>
              <p:cNvSpPr>
                <a:spLocks/>
              </p:cNvSpPr>
              <p:nvPr/>
            </p:nvSpPr>
            <p:spPr bwMode="auto">
              <a:xfrm flipH="1">
                <a:off x="5475" y="2637"/>
                <a:ext cx="215" cy="26"/>
              </a:xfrm>
              <a:custGeom>
                <a:avLst/>
                <a:gdLst>
                  <a:gd name="T0" fmla="*/ 0 w 923"/>
                  <a:gd name="T1" fmla="*/ 42 h 78"/>
                  <a:gd name="T2" fmla="*/ 21 w 923"/>
                  <a:gd name="T3" fmla="*/ 42 h 78"/>
                  <a:gd name="T4" fmla="*/ 47 w 923"/>
                  <a:gd name="T5" fmla="*/ 42 h 78"/>
                  <a:gd name="T6" fmla="*/ 67 w 923"/>
                  <a:gd name="T7" fmla="*/ 42 h 78"/>
                  <a:gd name="T8" fmla="*/ 93 w 923"/>
                  <a:gd name="T9" fmla="*/ 42 h 78"/>
                  <a:gd name="T10" fmla="*/ 114 w 923"/>
                  <a:gd name="T11" fmla="*/ 42 h 78"/>
                  <a:gd name="T12" fmla="*/ 140 w 923"/>
                  <a:gd name="T13" fmla="*/ 42 h 78"/>
                  <a:gd name="T14" fmla="*/ 161 w 923"/>
                  <a:gd name="T15" fmla="*/ 42 h 78"/>
                  <a:gd name="T16" fmla="*/ 181 w 923"/>
                  <a:gd name="T17" fmla="*/ 36 h 78"/>
                  <a:gd name="T18" fmla="*/ 207 w 923"/>
                  <a:gd name="T19" fmla="*/ 26 h 78"/>
                  <a:gd name="T20" fmla="*/ 228 w 923"/>
                  <a:gd name="T21" fmla="*/ 21 h 78"/>
                  <a:gd name="T22" fmla="*/ 254 w 923"/>
                  <a:gd name="T23" fmla="*/ 11 h 78"/>
                  <a:gd name="T24" fmla="*/ 275 w 923"/>
                  <a:gd name="T25" fmla="*/ 5 h 78"/>
                  <a:gd name="T26" fmla="*/ 301 w 923"/>
                  <a:gd name="T27" fmla="*/ 0 h 78"/>
                  <a:gd name="T28" fmla="*/ 321 w 923"/>
                  <a:gd name="T29" fmla="*/ 0 h 78"/>
                  <a:gd name="T30" fmla="*/ 347 w 923"/>
                  <a:gd name="T31" fmla="*/ 16 h 78"/>
                  <a:gd name="T32" fmla="*/ 368 w 923"/>
                  <a:gd name="T33" fmla="*/ 31 h 78"/>
                  <a:gd name="T34" fmla="*/ 389 w 923"/>
                  <a:gd name="T35" fmla="*/ 47 h 78"/>
                  <a:gd name="T36" fmla="*/ 415 w 923"/>
                  <a:gd name="T37" fmla="*/ 62 h 78"/>
                  <a:gd name="T38" fmla="*/ 435 w 923"/>
                  <a:gd name="T39" fmla="*/ 73 h 78"/>
                  <a:gd name="T40" fmla="*/ 461 w 923"/>
                  <a:gd name="T41" fmla="*/ 78 h 78"/>
                  <a:gd name="T42" fmla="*/ 482 w 923"/>
                  <a:gd name="T43" fmla="*/ 73 h 78"/>
                  <a:gd name="T44" fmla="*/ 508 w 923"/>
                  <a:gd name="T45" fmla="*/ 73 h 78"/>
                  <a:gd name="T46" fmla="*/ 529 w 923"/>
                  <a:gd name="T47" fmla="*/ 68 h 78"/>
                  <a:gd name="T48" fmla="*/ 549 w 923"/>
                  <a:gd name="T49" fmla="*/ 68 h 78"/>
                  <a:gd name="T50" fmla="*/ 575 w 923"/>
                  <a:gd name="T51" fmla="*/ 62 h 78"/>
                  <a:gd name="T52" fmla="*/ 596 w 923"/>
                  <a:gd name="T53" fmla="*/ 57 h 78"/>
                  <a:gd name="T54" fmla="*/ 622 w 923"/>
                  <a:gd name="T55" fmla="*/ 57 h 78"/>
                  <a:gd name="T56" fmla="*/ 643 w 923"/>
                  <a:gd name="T57" fmla="*/ 57 h 78"/>
                  <a:gd name="T58" fmla="*/ 669 w 923"/>
                  <a:gd name="T59" fmla="*/ 52 h 78"/>
                  <a:gd name="T60" fmla="*/ 689 w 923"/>
                  <a:gd name="T61" fmla="*/ 52 h 78"/>
                  <a:gd name="T62" fmla="*/ 715 w 923"/>
                  <a:gd name="T63" fmla="*/ 52 h 78"/>
                  <a:gd name="T64" fmla="*/ 736 w 923"/>
                  <a:gd name="T65" fmla="*/ 52 h 78"/>
                  <a:gd name="T66" fmla="*/ 757 w 923"/>
                  <a:gd name="T67" fmla="*/ 52 h 78"/>
                  <a:gd name="T68" fmla="*/ 783 w 923"/>
                  <a:gd name="T69" fmla="*/ 47 h 78"/>
                  <a:gd name="T70" fmla="*/ 803 w 923"/>
                  <a:gd name="T71" fmla="*/ 47 h 78"/>
                  <a:gd name="T72" fmla="*/ 829 w 923"/>
                  <a:gd name="T73" fmla="*/ 47 h 78"/>
                  <a:gd name="T74" fmla="*/ 850 w 923"/>
                  <a:gd name="T75" fmla="*/ 47 h 78"/>
                  <a:gd name="T76" fmla="*/ 876 w 923"/>
                  <a:gd name="T77" fmla="*/ 47 h 78"/>
                  <a:gd name="T78" fmla="*/ 897 w 923"/>
                  <a:gd name="T79" fmla="*/ 47 h 78"/>
                  <a:gd name="T80" fmla="*/ 923 w 923"/>
                  <a:gd name="T81"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78">
                    <a:moveTo>
                      <a:pt x="0" y="42"/>
                    </a:moveTo>
                    <a:lnTo>
                      <a:pt x="21" y="42"/>
                    </a:lnTo>
                    <a:lnTo>
                      <a:pt x="47" y="42"/>
                    </a:lnTo>
                    <a:lnTo>
                      <a:pt x="67" y="42"/>
                    </a:lnTo>
                    <a:lnTo>
                      <a:pt x="93" y="42"/>
                    </a:lnTo>
                    <a:lnTo>
                      <a:pt x="114" y="42"/>
                    </a:lnTo>
                    <a:lnTo>
                      <a:pt x="140" y="42"/>
                    </a:lnTo>
                    <a:lnTo>
                      <a:pt x="161" y="42"/>
                    </a:lnTo>
                    <a:lnTo>
                      <a:pt x="181" y="36"/>
                    </a:lnTo>
                    <a:lnTo>
                      <a:pt x="207" y="26"/>
                    </a:lnTo>
                    <a:lnTo>
                      <a:pt x="228" y="21"/>
                    </a:lnTo>
                    <a:lnTo>
                      <a:pt x="254" y="11"/>
                    </a:lnTo>
                    <a:lnTo>
                      <a:pt x="275" y="5"/>
                    </a:lnTo>
                    <a:lnTo>
                      <a:pt x="301" y="0"/>
                    </a:lnTo>
                    <a:lnTo>
                      <a:pt x="321" y="0"/>
                    </a:lnTo>
                    <a:lnTo>
                      <a:pt x="347" y="16"/>
                    </a:lnTo>
                    <a:lnTo>
                      <a:pt x="368" y="31"/>
                    </a:lnTo>
                    <a:lnTo>
                      <a:pt x="389" y="47"/>
                    </a:lnTo>
                    <a:lnTo>
                      <a:pt x="415" y="62"/>
                    </a:lnTo>
                    <a:lnTo>
                      <a:pt x="435" y="73"/>
                    </a:lnTo>
                    <a:lnTo>
                      <a:pt x="461" y="78"/>
                    </a:lnTo>
                    <a:lnTo>
                      <a:pt x="482" y="73"/>
                    </a:lnTo>
                    <a:lnTo>
                      <a:pt x="508" y="73"/>
                    </a:lnTo>
                    <a:lnTo>
                      <a:pt x="529" y="68"/>
                    </a:lnTo>
                    <a:lnTo>
                      <a:pt x="549" y="68"/>
                    </a:lnTo>
                    <a:lnTo>
                      <a:pt x="575" y="62"/>
                    </a:lnTo>
                    <a:lnTo>
                      <a:pt x="596" y="57"/>
                    </a:lnTo>
                    <a:lnTo>
                      <a:pt x="622" y="57"/>
                    </a:lnTo>
                    <a:lnTo>
                      <a:pt x="643" y="57"/>
                    </a:lnTo>
                    <a:lnTo>
                      <a:pt x="669" y="52"/>
                    </a:lnTo>
                    <a:lnTo>
                      <a:pt x="689" y="52"/>
                    </a:lnTo>
                    <a:lnTo>
                      <a:pt x="715" y="52"/>
                    </a:lnTo>
                    <a:lnTo>
                      <a:pt x="736" y="52"/>
                    </a:lnTo>
                    <a:lnTo>
                      <a:pt x="757" y="52"/>
                    </a:lnTo>
                    <a:lnTo>
                      <a:pt x="783" y="47"/>
                    </a:lnTo>
                    <a:lnTo>
                      <a:pt x="803" y="47"/>
                    </a:lnTo>
                    <a:lnTo>
                      <a:pt x="829" y="47"/>
                    </a:lnTo>
                    <a:lnTo>
                      <a:pt x="850" y="47"/>
                    </a:lnTo>
                    <a:lnTo>
                      <a:pt x="876" y="47"/>
                    </a:lnTo>
                    <a:lnTo>
                      <a:pt x="897" y="47"/>
                    </a:lnTo>
                    <a:lnTo>
                      <a:pt x="923"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2" name="Freeform 494"/>
              <p:cNvSpPr>
                <a:spLocks/>
              </p:cNvSpPr>
              <p:nvPr/>
            </p:nvSpPr>
            <p:spPr bwMode="auto">
              <a:xfrm flipH="1">
                <a:off x="5475" y="2637"/>
                <a:ext cx="215" cy="26"/>
              </a:xfrm>
              <a:custGeom>
                <a:avLst/>
                <a:gdLst>
                  <a:gd name="T0" fmla="*/ 0 w 923"/>
                  <a:gd name="T1" fmla="*/ 42 h 78"/>
                  <a:gd name="T2" fmla="*/ 21 w 923"/>
                  <a:gd name="T3" fmla="*/ 42 h 78"/>
                  <a:gd name="T4" fmla="*/ 47 w 923"/>
                  <a:gd name="T5" fmla="*/ 42 h 78"/>
                  <a:gd name="T6" fmla="*/ 67 w 923"/>
                  <a:gd name="T7" fmla="*/ 42 h 78"/>
                  <a:gd name="T8" fmla="*/ 93 w 923"/>
                  <a:gd name="T9" fmla="*/ 42 h 78"/>
                  <a:gd name="T10" fmla="*/ 114 w 923"/>
                  <a:gd name="T11" fmla="*/ 42 h 78"/>
                  <a:gd name="T12" fmla="*/ 140 w 923"/>
                  <a:gd name="T13" fmla="*/ 42 h 78"/>
                  <a:gd name="T14" fmla="*/ 161 w 923"/>
                  <a:gd name="T15" fmla="*/ 42 h 78"/>
                  <a:gd name="T16" fmla="*/ 181 w 923"/>
                  <a:gd name="T17" fmla="*/ 36 h 78"/>
                  <a:gd name="T18" fmla="*/ 207 w 923"/>
                  <a:gd name="T19" fmla="*/ 26 h 78"/>
                  <a:gd name="T20" fmla="*/ 228 w 923"/>
                  <a:gd name="T21" fmla="*/ 21 h 78"/>
                  <a:gd name="T22" fmla="*/ 254 w 923"/>
                  <a:gd name="T23" fmla="*/ 11 h 78"/>
                  <a:gd name="T24" fmla="*/ 275 w 923"/>
                  <a:gd name="T25" fmla="*/ 5 h 78"/>
                  <a:gd name="T26" fmla="*/ 301 w 923"/>
                  <a:gd name="T27" fmla="*/ 0 h 78"/>
                  <a:gd name="T28" fmla="*/ 321 w 923"/>
                  <a:gd name="T29" fmla="*/ 0 h 78"/>
                  <a:gd name="T30" fmla="*/ 347 w 923"/>
                  <a:gd name="T31" fmla="*/ 16 h 78"/>
                  <a:gd name="T32" fmla="*/ 368 w 923"/>
                  <a:gd name="T33" fmla="*/ 31 h 78"/>
                  <a:gd name="T34" fmla="*/ 389 w 923"/>
                  <a:gd name="T35" fmla="*/ 47 h 78"/>
                  <a:gd name="T36" fmla="*/ 415 w 923"/>
                  <a:gd name="T37" fmla="*/ 62 h 78"/>
                  <a:gd name="T38" fmla="*/ 435 w 923"/>
                  <a:gd name="T39" fmla="*/ 73 h 78"/>
                  <a:gd name="T40" fmla="*/ 461 w 923"/>
                  <a:gd name="T41" fmla="*/ 78 h 78"/>
                  <a:gd name="T42" fmla="*/ 482 w 923"/>
                  <a:gd name="T43" fmla="*/ 73 h 78"/>
                  <a:gd name="T44" fmla="*/ 508 w 923"/>
                  <a:gd name="T45" fmla="*/ 73 h 78"/>
                  <a:gd name="T46" fmla="*/ 529 w 923"/>
                  <a:gd name="T47" fmla="*/ 68 h 78"/>
                  <a:gd name="T48" fmla="*/ 549 w 923"/>
                  <a:gd name="T49" fmla="*/ 68 h 78"/>
                  <a:gd name="T50" fmla="*/ 575 w 923"/>
                  <a:gd name="T51" fmla="*/ 62 h 78"/>
                  <a:gd name="T52" fmla="*/ 596 w 923"/>
                  <a:gd name="T53" fmla="*/ 57 h 78"/>
                  <a:gd name="T54" fmla="*/ 622 w 923"/>
                  <a:gd name="T55" fmla="*/ 57 h 78"/>
                  <a:gd name="T56" fmla="*/ 643 w 923"/>
                  <a:gd name="T57" fmla="*/ 57 h 78"/>
                  <a:gd name="T58" fmla="*/ 669 w 923"/>
                  <a:gd name="T59" fmla="*/ 52 h 78"/>
                  <a:gd name="T60" fmla="*/ 689 w 923"/>
                  <a:gd name="T61" fmla="*/ 52 h 78"/>
                  <a:gd name="T62" fmla="*/ 715 w 923"/>
                  <a:gd name="T63" fmla="*/ 52 h 78"/>
                  <a:gd name="T64" fmla="*/ 736 w 923"/>
                  <a:gd name="T65" fmla="*/ 52 h 78"/>
                  <a:gd name="T66" fmla="*/ 757 w 923"/>
                  <a:gd name="T67" fmla="*/ 52 h 78"/>
                  <a:gd name="T68" fmla="*/ 783 w 923"/>
                  <a:gd name="T69" fmla="*/ 47 h 78"/>
                  <a:gd name="T70" fmla="*/ 803 w 923"/>
                  <a:gd name="T71" fmla="*/ 47 h 78"/>
                  <a:gd name="T72" fmla="*/ 829 w 923"/>
                  <a:gd name="T73" fmla="*/ 47 h 78"/>
                  <a:gd name="T74" fmla="*/ 850 w 923"/>
                  <a:gd name="T75" fmla="*/ 47 h 78"/>
                  <a:gd name="T76" fmla="*/ 876 w 923"/>
                  <a:gd name="T77" fmla="*/ 47 h 78"/>
                  <a:gd name="T78" fmla="*/ 897 w 923"/>
                  <a:gd name="T79" fmla="*/ 47 h 78"/>
                  <a:gd name="T80" fmla="*/ 923 w 923"/>
                  <a:gd name="T81" fmla="*/ 4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78">
                    <a:moveTo>
                      <a:pt x="0" y="42"/>
                    </a:moveTo>
                    <a:lnTo>
                      <a:pt x="21" y="42"/>
                    </a:lnTo>
                    <a:lnTo>
                      <a:pt x="47" y="42"/>
                    </a:lnTo>
                    <a:lnTo>
                      <a:pt x="67" y="42"/>
                    </a:lnTo>
                    <a:lnTo>
                      <a:pt x="93" y="42"/>
                    </a:lnTo>
                    <a:lnTo>
                      <a:pt x="114" y="42"/>
                    </a:lnTo>
                    <a:lnTo>
                      <a:pt x="140" y="42"/>
                    </a:lnTo>
                    <a:lnTo>
                      <a:pt x="161" y="42"/>
                    </a:lnTo>
                    <a:lnTo>
                      <a:pt x="181" y="36"/>
                    </a:lnTo>
                    <a:lnTo>
                      <a:pt x="207" y="26"/>
                    </a:lnTo>
                    <a:lnTo>
                      <a:pt x="228" y="21"/>
                    </a:lnTo>
                    <a:lnTo>
                      <a:pt x="254" y="11"/>
                    </a:lnTo>
                    <a:lnTo>
                      <a:pt x="275" y="5"/>
                    </a:lnTo>
                    <a:lnTo>
                      <a:pt x="301" y="0"/>
                    </a:lnTo>
                    <a:lnTo>
                      <a:pt x="321" y="0"/>
                    </a:lnTo>
                    <a:lnTo>
                      <a:pt x="347" y="16"/>
                    </a:lnTo>
                    <a:lnTo>
                      <a:pt x="368" y="31"/>
                    </a:lnTo>
                    <a:lnTo>
                      <a:pt x="389" y="47"/>
                    </a:lnTo>
                    <a:lnTo>
                      <a:pt x="415" y="62"/>
                    </a:lnTo>
                    <a:lnTo>
                      <a:pt x="435" y="73"/>
                    </a:lnTo>
                    <a:lnTo>
                      <a:pt x="461" y="78"/>
                    </a:lnTo>
                    <a:lnTo>
                      <a:pt x="482" y="73"/>
                    </a:lnTo>
                    <a:lnTo>
                      <a:pt x="508" y="73"/>
                    </a:lnTo>
                    <a:lnTo>
                      <a:pt x="529" y="68"/>
                    </a:lnTo>
                    <a:lnTo>
                      <a:pt x="549" y="68"/>
                    </a:lnTo>
                    <a:lnTo>
                      <a:pt x="575" y="62"/>
                    </a:lnTo>
                    <a:lnTo>
                      <a:pt x="596" y="57"/>
                    </a:lnTo>
                    <a:lnTo>
                      <a:pt x="622" y="57"/>
                    </a:lnTo>
                    <a:lnTo>
                      <a:pt x="643" y="57"/>
                    </a:lnTo>
                    <a:lnTo>
                      <a:pt x="669" y="52"/>
                    </a:lnTo>
                    <a:lnTo>
                      <a:pt x="689" y="52"/>
                    </a:lnTo>
                    <a:lnTo>
                      <a:pt x="715" y="52"/>
                    </a:lnTo>
                    <a:lnTo>
                      <a:pt x="736" y="52"/>
                    </a:lnTo>
                    <a:lnTo>
                      <a:pt x="757" y="52"/>
                    </a:lnTo>
                    <a:lnTo>
                      <a:pt x="783" y="47"/>
                    </a:lnTo>
                    <a:lnTo>
                      <a:pt x="803" y="47"/>
                    </a:lnTo>
                    <a:lnTo>
                      <a:pt x="829" y="47"/>
                    </a:lnTo>
                    <a:lnTo>
                      <a:pt x="850" y="47"/>
                    </a:lnTo>
                    <a:lnTo>
                      <a:pt x="876" y="47"/>
                    </a:lnTo>
                    <a:lnTo>
                      <a:pt x="897" y="47"/>
                    </a:lnTo>
                    <a:lnTo>
                      <a:pt x="923" y="4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3" name="Freeform 495"/>
              <p:cNvSpPr>
                <a:spLocks/>
              </p:cNvSpPr>
              <p:nvPr/>
            </p:nvSpPr>
            <p:spPr bwMode="auto">
              <a:xfrm flipH="1">
                <a:off x="5475" y="2539"/>
                <a:ext cx="215" cy="34"/>
              </a:xfrm>
              <a:custGeom>
                <a:avLst/>
                <a:gdLst>
                  <a:gd name="T0" fmla="*/ 0 w 923"/>
                  <a:gd name="T1" fmla="*/ 67 h 103"/>
                  <a:gd name="T2" fmla="*/ 21 w 923"/>
                  <a:gd name="T3" fmla="*/ 67 h 103"/>
                  <a:gd name="T4" fmla="*/ 47 w 923"/>
                  <a:gd name="T5" fmla="*/ 67 h 103"/>
                  <a:gd name="T6" fmla="*/ 67 w 923"/>
                  <a:gd name="T7" fmla="*/ 67 h 103"/>
                  <a:gd name="T8" fmla="*/ 93 w 923"/>
                  <a:gd name="T9" fmla="*/ 67 h 103"/>
                  <a:gd name="T10" fmla="*/ 114 w 923"/>
                  <a:gd name="T11" fmla="*/ 67 h 103"/>
                  <a:gd name="T12" fmla="*/ 140 w 923"/>
                  <a:gd name="T13" fmla="*/ 62 h 103"/>
                  <a:gd name="T14" fmla="*/ 161 w 923"/>
                  <a:gd name="T15" fmla="*/ 51 h 103"/>
                  <a:gd name="T16" fmla="*/ 181 w 923"/>
                  <a:gd name="T17" fmla="*/ 36 h 103"/>
                  <a:gd name="T18" fmla="*/ 207 w 923"/>
                  <a:gd name="T19" fmla="*/ 15 h 103"/>
                  <a:gd name="T20" fmla="*/ 228 w 923"/>
                  <a:gd name="T21" fmla="*/ 0 h 103"/>
                  <a:gd name="T22" fmla="*/ 254 w 923"/>
                  <a:gd name="T23" fmla="*/ 0 h 103"/>
                  <a:gd name="T24" fmla="*/ 275 w 923"/>
                  <a:gd name="T25" fmla="*/ 15 h 103"/>
                  <a:gd name="T26" fmla="*/ 301 w 923"/>
                  <a:gd name="T27" fmla="*/ 46 h 103"/>
                  <a:gd name="T28" fmla="*/ 321 w 923"/>
                  <a:gd name="T29" fmla="*/ 72 h 103"/>
                  <a:gd name="T30" fmla="*/ 347 w 923"/>
                  <a:gd name="T31" fmla="*/ 93 h 103"/>
                  <a:gd name="T32" fmla="*/ 368 w 923"/>
                  <a:gd name="T33" fmla="*/ 103 h 103"/>
                  <a:gd name="T34" fmla="*/ 389 w 923"/>
                  <a:gd name="T35" fmla="*/ 103 h 103"/>
                  <a:gd name="T36" fmla="*/ 415 w 923"/>
                  <a:gd name="T37" fmla="*/ 103 h 103"/>
                  <a:gd name="T38" fmla="*/ 435 w 923"/>
                  <a:gd name="T39" fmla="*/ 98 h 103"/>
                  <a:gd name="T40" fmla="*/ 461 w 923"/>
                  <a:gd name="T41" fmla="*/ 93 h 103"/>
                  <a:gd name="T42" fmla="*/ 482 w 923"/>
                  <a:gd name="T43" fmla="*/ 93 h 103"/>
                  <a:gd name="T44" fmla="*/ 508 w 923"/>
                  <a:gd name="T45" fmla="*/ 88 h 103"/>
                  <a:gd name="T46" fmla="*/ 529 w 923"/>
                  <a:gd name="T47" fmla="*/ 88 h 103"/>
                  <a:gd name="T48" fmla="*/ 549 w 923"/>
                  <a:gd name="T49" fmla="*/ 82 h 103"/>
                  <a:gd name="T50" fmla="*/ 575 w 923"/>
                  <a:gd name="T51" fmla="*/ 77 h 103"/>
                  <a:gd name="T52" fmla="*/ 596 w 923"/>
                  <a:gd name="T53" fmla="*/ 77 h 103"/>
                  <a:gd name="T54" fmla="*/ 622 w 923"/>
                  <a:gd name="T55" fmla="*/ 77 h 103"/>
                  <a:gd name="T56" fmla="*/ 643 w 923"/>
                  <a:gd name="T57" fmla="*/ 77 h 103"/>
                  <a:gd name="T58" fmla="*/ 669 w 923"/>
                  <a:gd name="T59" fmla="*/ 72 h 103"/>
                  <a:gd name="T60" fmla="*/ 689 w 923"/>
                  <a:gd name="T61" fmla="*/ 72 h 103"/>
                  <a:gd name="T62" fmla="*/ 715 w 923"/>
                  <a:gd name="T63" fmla="*/ 72 h 103"/>
                  <a:gd name="T64" fmla="*/ 736 w 923"/>
                  <a:gd name="T65" fmla="*/ 77 h 103"/>
                  <a:gd name="T66" fmla="*/ 757 w 923"/>
                  <a:gd name="T67" fmla="*/ 77 h 103"/>
                  <a:gd name="T68" fmla="*/ 783 w 923"/>
                  <a:gd name="T69" fmla="*/ 77 h 103"/>
                  <a:gd name="T70" fmla="*/ 803 w 923"/>
                  <a:gd name="T71" fmla="*/ 72 h 103"/>
                  <a:gd name="T72" fmla="*/ 829 w 923"/>
                  <a:gd name="T73" fmla="*/ 72 h 103"/>
                  <a:gd name="T74" fmla="*/ 850 w 923"/>
                  <a:gd name="T75" fmla="*/ 67 h 103"/>
                  <a:gd name="T76" fmla="*/ 876 w 923"/>
                  <a:gd name="T77" fmla="*/ 67 h 103"/>
                  <a:gd name="T78" fmla="*/ 897 w 923"/>
                  <a:gd name="T79" fmla="*/ 67 h 103"/>
                  <a:gd name="T80" fmla="*/ 923 w 923"/>
                  <a:gd name="T8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03">
                    <a:moveTo>
                      <a:pt x="0" y="67"/>
                    </a:moveTo>
                    <a:lnTo>
                      <a:pt x="21" y="67"/>
                    </a:lnTo>
                    <a:lnTo>
                      <a:pt x="47" y="67"/>
                    </a:lnTo>
                    <a:lnTo>
                      <a:pt x="67" y="67"/>
                    </a:lnTo>
                    <a:lnTo>
                      <a:pt x="93" y="67"/>
                    </a:lnTo>
                    <a:lnTo>
                      <a:pt x="114" y="67"/>
                    </a:lnTo>
                    <a:lnTo>
                      <a:pt x="140" y="62"/>
                    </a:lnTo>
                    <a:lnTo>
                      <a:pt x="161" y="51"/>
                    </a:lnTo>
                    <a:lnTo>
                      <a:pt x="181" y="36"/>
                    </a:lnTo>
                    <a:lnTo>
                      <a:pt x="207" y="15"/>
                    </a:lnTo>
                    <a:lnTo>
                      <a:pt x="228" y="0"/>
                    </a:lnTo>
                    <a:lnTo>
                      <a:pt x="254" y="0"/>
                    </a:lnTo>
                    <a:lnTo>
                      <a:pt x="275" y="15"/>
                    </a:lnTo>
                    <a:lnTo>
                      <a:pt x="301" y="46"/>
                    </a:lnTo>
                    <a:lnTo>
                      <a:pt x="321" y="72"/>
                    </a:lnTo>
                    <a:lnTo>
                      <a:pt x="347" y="93"/>
                    </a:lnTo>
                    <a:lnTo>
                      <a:pt x="368" y="103"/>
                    </a:lnTo>
                    <a:lnTo>
                      <a:pt x="389" y="103"/>
                    </a:lnTo>
                    <a:lnTo>
                      <a:pt x="415" y="103"/>
                    </a:lnTo>
                    <a:lnTo>
                      <a:pt x="435" y="98"/>
                    </a:lnTo>
                    <a:lnTo>
                      <a:pt x="461" y="93"/>
                    </a:lnTo>
                    <a:lnTo>
                      <a:pt x="482" y="93"/>
                    </a:lnTo>
                    <a:lnTo>
                      <a:pt x="508" y="88"/>
                    </a:lnTo>
                    <a:lnTo>
                      <a:pt x="529" y="88"/>
                    </a:lnTo>
                    <a:lnTo>
                      <a:pt x="549" y="82"/>
                    </a:lnTo>
                    <a:lnTo>
                      <a:pt x="575" y="77"/>
                    </a:lnTo>
                    <a:lnTo>
                      <a:pt x="596" y="77"/>
                    </a:lnTo>
                    <a:lnTo>
                      <a:pt x="622" y="77"/>
                    </a:lnTo>
                    <a:lnTo>
                      <a:pt x="643" y="77"/>
                    </a:lnTo>
                    <a:lnTo>
                      <a:pt x="669" y="72"/>
                    </a:lnTo>
                    <a:lnTo>
                      <a:pt x="689" y="72"/>
                    </a:lnTo>
                    <a:lnTo>
                      <a:pt x="715" y="72"/>
                    </a:lnTo>
                    <a:lnTo>
                      <a:pt x="736" y="77"/>
                    </a:lnTo>
                    <a:lnTo>
                      <a:pt x="757" y="77"/>
                    </a:lnTo>
                    <a:lnTo>
                      <a:pt x="783" y="77"/>
                    </a:lnTo>
                    <a:lnTo>
                      <a:pt x="803" y="72"/>
                    </a:lnTo>
                    <a:lnTo>
                      <a:pt x="829" y="72"/>
                    </a:lnTo>
                    <a:lnTo>
                      <a:pt x="850" y="67"/>
                    </a:lnTo>
                    <a:lnTo>
                      <a:pt x="876" y="67"/>
                    </a:lnTo>
                    <a:lnTo>
                      <a:pt x="897" y="67"/>
                    </a:lnTo>
                    <a:lnTo>
                      <a:pt x="923" y="6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4" name="Freeform 496"/>
              <p:cNvSpPr>
                <a:spLocks/>
              </p:cNvSpPr>
              <p:nvPr/>
            </p:nvSpPr>
            <p:spPr bwMode="auto">
              <a:xfrm flipH="1">
                <a:off x="5475" y="2539"/>
                <a:ext cx="215" cy="34"/>
              </a:xfrm>
              <a:custGeom>
                <a:avLst/>
                <a:gdLst>
                  <a:gd name="T0" fmla="*/ 0 w 923"/>
                  <a:gd name="T1" fmla="*/ 67 h 103"/>
                  <a:gd name="T2" fmla="*/ 21 w 923"/>
                  <a:gd name="T3" fmla="*/ 67 h 103"/>
                  <a:gd name="T4" fmla="*/ 47 w 923"/>
                  <a:gd name="T5" fmla="*/ 67 h 103"/>
                  <a:gd name="T6" fmla="*/ 67 w 923"/>
                  <a:gd name="T7" fmla="*/ 67 h 103"/>
                  <a:gd name="T8" fmla="*/ 93 w 923"/>
                  <a:gd name="T9" fmla="*/ 67 h 103"/>
                  <a:gd name="T10" fmla="*/ 114 w 923"/>
                  <a:gd name="T11" fmla="*/ 67 h 103"/>
                  <a:gd name="T12" fmla="*/ 140 w 923"/>
                  <a:gd name="T13" fmla="*/ 62 h 103"/>
                  <a:gd name="T14" fmla="*/ 161 w 923"/>
                  <a:gd name="T15" fmla="*/ 51 h 103"/>
                  <a:gd name="T16" fmla="*/ 181 w 923"/>
                  <a:gd name="T17" fmla="*/ 36 h 103"/>
                  <a:gd name="T18" fmla="*/ 207 w 923"/>
                  <a:gd name="T19" fmla="*/ 15 h 103"/>
                  <a:gd name="T20" fmla="*/ 228 w 923"/>
                  <a:gd name="T21" fmla="*/ 0 h 103"/>
                  <a:gd name="T22" fmla="*/ 254 w 923"/>
                  <a:gd name="T23" fmla="*/ 0 h 103"/>
                  <a:gd name="T24" fmla="*/ 275 w 923"/>
                  <a:gd name="T25" fmla="*/ 15 h 103"/>
                  <a:gd name="T26" fmla="*/ 301 w 923"/>
                  <a:gd name="T27" fmla="*/ 46 h 103"/>
                  <a:gd name="T28" fmla="*/ 321 w 923"/>
                  <a:gd name="T29" fmla="*/ 72 h 103"/>
                  <a:gd name="T30" fmla="*/ 347 w 923"/>
                  <a:gd name="T31" fmla="*/ 93 h 103"/>
                  <a:gd name="T32" fmla="*/ 368 w 923"/>
                  <a:gd name="T33" fmla="*/ 103 h 103"/>
                  <a:gd name="T34" fmla="*/ 389 w 923"/>
                  <a:gd name="T35" fmla="*/ 103 h 103"/>
                  <a:gd name="T36" fmla="*/ 415 w 923"/>
                  <a:gd name="T37" fmla="*/ 103 h 103"/>
                  <a:gd name="T38" fmla="*/ 435 w 923"/>
                  <a:gd name="T39" fmla="*/ 98 h 103"/>
                  <a:gd name="T40" fmla="*/ 461 w 923"/>
                  <a:gd name="T41" fmla="*/ 93 h 103"/>
                  <a:gd name="T42" fmla="*/ 482 w 923"/>
                  <a:gd name="T43" fmla="*/ 93 h 103"/>
                  <a:gd name="T44" fmla="*/ 508 w 923"/>
                  <a:gd name="T45" fmla="*/ 88 h 103"/>
                  <a:gd name="T46" fmla="*/ 529 w 923"/>
                  <a:gd name="T47" fmla="*/ 88 h 103"/>
                  <a:gd name="T48" fmla="*/ 549 w 923"/>
                  <a:gd name="T49" fmla="*/ 82 h 103"/>
                  <a:gd name="T50" fmla="*/ 575 w 923"/>
                  <a:gd name="T51" fmla="*/ 77 h 103"/>
                  <a:gd name="T52" fmla="*/ 596 w 923"/>
                  <a:gd name="T53" fmla="*/ 77 h 103"/>
                  <a:gd name="T54" fmla="*/ 622 w 923"/>
                  <a:gd name="T55" fmla="*/ 77 h 103"/>
                  <a:gd name="T56" fmla="*/ 643 w 923"/>
                  <a:gd name="T57" fmla="*/ 77 h 103"/>
                  <a:gd name="T58" fmla="*/ 669 w 923"/>
                  <a:gd name="T59" fmla="*/ 72 h 103"/>
                  <a:gd name="T60" fmla="*/ 689 w 923"/>
                  <a:gd name="T61" fmla="*/ 72 h 103"/>
                  <a:gd name="T62" fmla="*/ 715 w 923"/>
                  <a:gd name="T63" fmla="*/ 72 h 103"/>
                  <a:gd name="T64" fmla="*/ 736 w 923"/>
                  <a:gd name="T65" fmla="*/ 77 h 103"/>
                  <a:gd name="T66" fmla="*/ 757 w 923"/>
                  <a:gd name="T67" fmla="*/ 77 h 103"/>
                  <a:gd name="T68" fmla="*/ 783 w 923"/>
                  <a:gd name="T69" fmla="*/ 77 h 103"/>
                  <a:gd name="T70" fmla="*/ 803 w 923"/>
                  <a:gd name="T71" fmla="*/ 72 h 103"/>
                  <a:gd name="T72" fmla="*/ 829 w 923"/>
                  <a:gd name="T73" fmla="*/ 72 h 103"/>
                  <a:gd name="T74" fmla="*/ 850 w 923"/>
                  <a:gd name="T75" fmla="*/ 67 h 103"/>
                  <a:gd name="T76" fmla="*/ 876 w 923"/>
                  <a:gd name="T77" fmla="*/ 67 h 103"/>
                  <a:gd name="T78" fmla="*/ 897 w 923"/>
                  <a:gd name="T79" fmla="*/ 67 h 103"/>
                  <a:gd name="T80" fmla="*/ 923 w 923"/>
                  <a:gd name="T8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03">
                    <a:moveTo>
                      <a:pt x="0" y="67"/>
                    </a:moveTo>
                    <a:lnTo>
                      <a:pt x="21" y="67"/>
                    </a:lnTo>
                    <a:lnTo>
                      <a:pt x="47" y="67"/>
                    </a:lnTo>
                    <a:lnTo>
                      <a:pt x="67" y="67"/>
                    </a:lnTo>
                    <a:lnTo>
                      <a:pt x="93" y="67"/>
                    </a:lnTo>
                    <a:lnTo>
                      <a:pt x="114" y="67"/>
                    </a:lnTo>
                    <a:lnTo>
                      <a:pt x="140" y="62"/>
                    </a:lnTo>
                    <a:lnTo>
                      <a:pt x="161" y="51"/>
                    </a:lnTo>
                    <a:lnTo>
                      <a:pt x="181" y="36"/>
                    </a:lnTo>
                    <a:lnTo>
                      <a:pt x="207" y="15"/>
                    </a:lnTo>
                    <a:lnTo>
                      <a:pt x="228" y="0"/>
                    </a:lnTo>
                    <a:lnTo>
                      <a:pt x="254" y="0"/>
                    </a:lnTo>
                    <a:lnTo>
                      <a:pt x="275" y="15"/>
                    </a:lnTo>
                    <a:lnTo>
                      <a:pt x="301" y="46"/>
                    </a:lnTo>
                    <a:lnTo>
                      <a:pt x="321" y="72"/>
                    </a:lnTo>
                    <a:lnTo>
                      <a:pt x="347" y="93"/>
                    </a:lnTo>
                    <a:lnTo>
                      <a:pt x="368" y="103"/>
                    </a:lnTo>
                    <a:lnTo>
                      <a:pt x="389" y="103"/>
                    </a:lnTo>
                    <a:lnTo>
                      <a:pt x="415" y="103"/>
                    </a:lnTo>
                    <a:lnTo>
                      <a:pt x="435" y="98"/>
                    </a:lnTo>
                    <a:lnTo>
                      <a:pt x="461" y="93"/>
                    </a:lnTo>
                    <a:lnTo>
                      <a:pt x="482" y="93"/>
                    </a:lnTo>
                    <a:lnTo>
                      <a:pt x="508" y="88"/>
                    </a:lnTo>
                    <a:lnTo>
                      <a:pt x="529" y="88"/>
                    </a:lnTo>
                    <a:lnTo>
                      <a:pt x="549" y="82"/>
                    </a:lnTo>
                    <a:lnTo>
                      <a:pt x="575" y="77"/>
                    </a:lnTo>
                    <a:lnTo>
                      <a:pt x="596" y="77"/>
                    </a:lnTo>
                    <a:lnTo>
                      <a:pt x="622" y="77"/>
                    </a:lnTo>
                    <a:lnTo>
                      <a:pt x="643" y="77"/>
                    </a:lnTo>
                    <a:lnTo>
                      <a:pt x="669" y="72"/>
                    </a:lnTo>
                    <a:lnTo>
                      <a:pt x="689" y="72"/>
                    </a:lnTo>
                    <a:lnTo>
                      <a:pt x="715" y="72"/>
                    </a:lnTo>
                    <a:lnTo>
                      <a:pt x="736" y="77"/>
                    </a:lnTo>
                    <a:lnTo>
                      <a:pt x="757" y="77"/>
                    </a:lnTo>
                    <a:lnTo>
                      <a:pt x="783" y="77"/>
                    </a:lnTo>
                    <a:lnTo>
                      <a:pt x="803" y="72"/>
                    </a:lnTo>
                    <a:lnTo>
                      <a:pt x="829" y="72"/>
                    </a:lnTo>
                    <a:lnTo>
                      <a:pt x="850" y="67"/>
                    </a:lnTo>
                    <a:lnTo>
                      <a:pt x="876" y="67"/>
                    </a:lnTo>
                    <a:lnTo>
                      <a:pt x="897" y="67"/>
                    </a:lnTo>
                    <a:lnTo>
                      <a:pt x="923" y="67"/>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5" name="Freeform 497"/>
              <p:cNvSpPr>
                <a:spLocks/>
              </p:cNvSpPr>
              <p:nvPr/>
            </p:nvSpPr>
            <p:spPr bwMode="auto">
              <a:xfrm flipH="1">
                <a:off x="5475" y="2442"/>
                <a:ext cx="215" cy="45"/>
              </a:xfrm>
              <a:custGeom>
                <a:avLst/>
                <a:gdLst>
                  <a:gd name="T0" fmla="*/ 0 w 923"/>
                  <a:gd name="T1" fmla="*/ 83 h 135"/>
                  <a:gd name="T2" fmla="*/ 21 w 923"/>
                  <a:gd name="T3" fmla="*/ 88 h 135"/>
                  <a:gd name="T4" fmla="*/ 47 w 923"/>
                  <a:gd name="T5" fmla="*/ 88 h 135"/>
                  <a:gd name="T6" fmla="*/ 67 w 923"/>
                  <a:gd name="T7" fmla="*/ 93 h 135"/>
                  <a:gd name="T8" fmla="*/ 93 w 923"/>
                  <a:gd name="T9" fmla="*/ 88 h 135"/>
                  <a:gd name="T10" fmla="*/ 114 w 923"/>
                  <a:gd name="T11" fmla="*/ 73 h 135"/>
                  <a:gd name="T12" fmla="*/ 140 w 923"/>
                  <a:gd name="T13" fmla="*/ 47 h 135"/>
                  <a:gd name="T14" fmla="*/ 161 w 923"/>
                  <a:gd name="T15" fmla="*/ 21 h 135"/>
                  <a:gd name="T16" fmla="*/ 181 w 923"/>
                  <a:gd name="T17" fmla="*/ 0 h 135"/>
                  <a:gd name="T18" fmla="*/ 207 w 923"/>
                  <a:gd name="T19" fmla="*/ 0 h 135"/>
                  <a:gd name="T20" fmla="*/ 228 w 923"/>
                  <a:gd name="T21" fmla="*/ 21 h 135"/>
                  <a:gd name="T22" fmla="*/ 254 w 923"/>
                  <a:gd name="T23" fmla="*/ 57 h 135"/>
                  <a:gd name="T24" fmla="*/ 275 w 923"/>
                  <a:gd name="T25" fmla="*/ 99 h 135"/>
                  <a:gd name="T26" fmla="*/ 301 w 923"/>
                  <a:gd name="T27" fmla="*/ 119 h 135"/>
                  <a:gd name="T28" fmla="*/ 321 w 923"/>
                  <a:gd name="T29" fmla="*/ 135 h 135"/>
                  <a:gd name="T30" fmla="*/ 347 w 923"/>
                  <a:gd name="T31" fmla="*/ 135 h 135"/>
                  <a:gd name="T32" fmla="*/ 368 w 923"/>
                  <a:gd name="T33" fmla="*/ 135 h 135"/>
                  <a:gd name="T34" fmla="*/ 389 w 923"/>
                  <a:gd name="T35" fmla="*/ 125 h 135"/>
                  <a:gd name="T36" fmla="*/ 415 w 923"/>
                  <a:gd name="T37" fmla="*/ 119 h 135"/>
                  <a:gd name="T38" fmla="*/ 435 w 923"/>
                  <a:gd name="T39" fmla="*/ 114 h 135"/>
                  <a:gd name="T40" fmla="*/ 461 w 923"/>
                  <a:gd name="T41" fmla="*/ 114 h 135"/>
                  <a:gd name="T42" fmla="*/ 482 w 923"/>
                  <a:gd name="T43" fmla="*/ 109 h 135"/>
                  <a:gd name="T44" fmla="*/ 508 w 923"/>
                  <a:gd name="T45" fmla="*/ 104 h 135"/>
                  <a:gd name="T46" fmla="*/ 529 w 923"/>
                  <a:gd name="T47" fmla="*/ 99 h 135"/>
                  <a:gd name="T48" fmla="*/ 549 w 923"/>
                  <a:gd name="T49" fmla="*/ 99 h 135"/>
                  <a:gd name="T50" fmla="*/ 575 w 923"/>
                  <a:gd name="T51" fmla="*/ 99 h 135"/>
                  <a:gd name="T52" fmla="*/ 596 w 923"/>
                  <a:gd name="T53" fmla="*/ 99 h 135"/>
                  <a:gd name="T54" fmla="*/ 622 w 923"/>
                  <a:gd name="T55" fmla="*/ 93 h 135"/>
                  <a:gd name="T56" fmla="*/ 643 w 923"/>
                  <a:gd name="T57" fmla="*/ 93 h 135"/>
                  <a:gd name="T58" fmla="*/ 669 w 923"/>
                  <a:gd name="T59" fmla="*/ 93 h 135"/>
                  <a:gd name="T60" fmla="*/ 689 w 923"/>
                  <a:gd name="T61" fmla="*/ 99 h 135"/>
                  <a:gd name="T62" fmla="*/ 715 w 923"/>
                  <a:gd name="T63" fmla="*/ 93 h 135"/>
                  <a:gd name="T64" fmla="*/ 736 w 923"/>
                  <a:gd name="T65" fmla="*/ 93 h 135"/>
                  <a:gd name="T66" fmla="*/ 757 w 923"/>
                  <a:gd name="T67" fmla="*/ 93 h 135"/>
                  <a:gd name="T68" fmla="*/ 783 w 923"/>
                  <a:gd name="T69" fmla="*/ 93 h 135"/>
                  <a:gd name="T70" fmla="*/ 803 w 923"/>
                  <a:gd name="T71" fmla="*/ 93 h 135"/>
                  <a:gd name="T72" fmla="*/ 829 w 923"/>
                  <a:gd name="T73" fmla="*/ 88 h 135"/>
                  <a:gd name="T74" fmla="*/ 850 w 923"/>
                  <a:gd name="T75" fmla="*/ 88 h 135"/>
                  <a:gd name="T76" fmla="*/ 876 w 923"/>
                  <a:gd name="T77" fmla="*/ 88 h 135"/>
                  <a:gd name="T78" fmla="*/ 897 w 923"/>
                  <a:gd name="T79" fmla="*/ 88 h 135"/>
                  <a:gd name="T80" fmla="*/ 923 w 923"/>
                  <a:gd name="T81" fmla="*/ 8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35">
                    <a:moveTo>
                      <a:pt x="0" y="83"/>
                    </a:moveTo>
                    <a:lnTo>
                      <a:pt x="21" y="88"/>
                    </a:lnTo>
                    <a:lnTo>
                      <a:pt x="47" y="88"/>
                    </a:lnTo>
                    <a:lnTo>
                      <a:pt x="67" y="93"/>
                    </a:lnTo>
                    <a:lnTo>
                      <a:pt x="93" y="88"/>
                    </a:lnTo>
                    <a:lnTo>
                      <a:pt x="114" y="73"/>
                    </a:lnTo>
                    <a:lnTo>
                      <a:pt x="140" y="47"/>
                    </a:lnTo>
                    <a:lnTo>
                      <a:pt x="161" y="21"/>
                    </a:lnTo>
                    <a:lnTo>
                      <a:pt x="181" y="0"/>
                    </a:lnTo>
                    <a:lnTo>
                      <a:pt x="207" y="0"/>
                    </a:lnTo>
                    <a:lnTo>
                      <a:pt x="228" y="21"/>
                    </a:lnTo>
                    <a:lnTo>
                      <a:pt x="254" y="57"/>
                    </a:lnTo>
                    <a:lnTo>
                      <a:pt x="275" y="99"/>
                    </a:lnTo>
                    <a:lnTo>
                      <a:pt x="301" y="119"/>
                    </a:lnTo>
                    <a:lnTo>
                      <a:pt x="321" y="135"/>
                    </a:lnTo>
                    <a:lnTo>
                      <a:pt x="347" y="135"/>
                    </a:lnTo>
                    <a:lnTo>
                      <a:pt x="368" y="135"/>
                    </a:lnTo>
                    <a:lnTo>
                      <a:pt x="389" y="125"/>
                    </a:lnTo>
                    <a:lnTo>
                      <a:pt x="415" y="119"/>
                    </a:lnTo>
                    <a:lnTo>
                      <a:pt x="435" y="114"/>
                    </a:lnTo>
                    <a:lnTo>
                      <a:pt x="461" y="114"/>
                    </a:lnTo>
                    <a:lnTo>
                      <a:pt x="482" y="109"/>
                    </a:lnTo>
                    <a:lnTo>
                      <a:pt x="508" y="104"/>
                    </a:lnTo>
                    <a:lnTo>
                      <a:pt x="529" y="99"/>
                    </a:lnTo>
                    <a:lnTo>
                      <a:pt x="549" y="99"/>
                    </a:lnTo>
                    <a:lnTo>
                      <a:pt x="575" y="99"/>
                    </a:lnTo>
                    <a:lnTo>
                      <a:pt x="596" y="99"/>
                    </a:lnTo>
                    <a:lnTo>
                      <a:pt x="622" y="93"/>
                    </a:lnTo>
                    <a:lnTo>
                      <a:pt x="643" y="93"/>
                    </a:lnTo>
                    <a:lnTo>
                      <a:pt x="669" y="93"/>
                    </a:lnTo>
                    <a:lnTo>
                      <a:pt x="689" y="99"/>
                    </a:lnTo>
                    <a:lnTo>
                      <a:pt x="715" y="93"/>
                    </a:lnTo>
                    <a:lnTo>
                      <a:pt x="736" y="93"/>
                    </a:lnTo>
                    <a:lnTo>
                      <a:pt x="757" y="93"/>
                    </a:lnTo>
                    <a:lnTo>
                      <a:pt x="783" y="93"/>
                    </a:lnTo>
                    <a:lnTo>
                      <a:pt x="803" y="93"/>
                    </a:lnTo>
                    <a:lnTo>
                      <a:pt x="829" y="88"/>
                    </a:lnTo>
                    <a:lnTo>
                      <a:pt x="850" y="88"/>
                    </a:lnTo>
                    <a:lnTo>
                      <a:pt x="876" y="88"/>
                    </a:lnTo>
                    <a:lnTo>
                      <a:pt x="897" y="88"/>
                    </a:lnTo>
                    <a:lnTo>
                      <a:pt x="923" y="8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6" name="Freeform 498"/>
              <p:cNvSpPr>
                <a:spLocks/>
              </p:cNvSpPr>
              <p:nvPr/>
            </p:nvSpPr>
            <p:spPr bwMode="auto">
              <a:xfrm flipH="1">
                <a:off x="5475" y="2442"/>
                <a:ext cx="215" cy="45"/>
              </a:xfrm>
              <a:custGeom>
                <a:avLst/>
                <a:gdLst>
                  <a:gd name="T0" fmla="*/ 0 w 923"/>
                  <a:gd name="T1" fmla="*/ 83 h 135"/>
                  <a:gd name="T2" fmla="*/ 21 w 923"/>
                  <a:gd name="T3" fmla="*/ 88 h 135"/>
                  <a:gd name="T4" fmla="*/ 47 w 923"/>
                  <a:gd name="T5" fmla="*/ 88 h 135"/>
                  <a:gd name="T6" fmla="*/ 67 w 923"/>
                  <a:gd name="T7" fmla="*/ 93 h 135"/>
                  <a:gd name="T8" fmla="*/ 93 w 923"/>
                  <a:gd name="T9" fmla="*/ 88 h 135"/>
                  <a:gd name="T10" fmla="*/ 114 w 923"/>
                  <a:gd name="T11" fmla="*/ 73 h 135"/>
                  <a:gd name="T12" fmla="*/ 140 w 923"/>
                  <a:gd name="T13" fmla="*/ 47 h 135"/>
                  <a:gd name="T14" fmla="*/ 161 w 923"/>
                  <a:gd name="T15" fmla="*/ 21 h 135"/>
                  <a:gd name="T16" fmla="*/ 181 w 923"/>
                  <a:gd name="T17" fmla="*/ 0 h 135"/>
                  <a:gd name="T18" fmla="*/ 207 w 923"/>
                  <a:gd name="T19" fmla="*/ 0 h 135"/>
                  <a:gd name="T20" fmla="*/ 228 w 923"/>
                  <a:gd name="T21" fmla="*/ 21 h 135"/>
                  <a:gd name="T22" fmla="*/ 254 w 923"/>
                  <a:gd name="T23" fmla="*/ 57 h 135"/>
                  <a:gd name="T24" fmla="*/ 275 w 923"/>
                  <a:gd name="T25" fmla="*/ 99 h 135"/>
                  <a:gd name="T26" fmla="*/ 301 w 923"/>
                  <a:gd name="T27" fmla="*/ 119 h 135"/>
                  <a:gd name="T28" fmla="*/ 321 w 923"/>
                  <a:gd name="T29" fmla="*/ 135 h 135"/>
                  <a:gd name="T30" fmla="*/ 347 w 923"/>
                  <a:gd name="T31" fmla="*/ 135 h 135"/>
                  <a:gd name="T32" fmla="*/ 368 w 923"/>
                  <a:gd name="T33" fmla="*/ 135 h 135"/>
                  <a:gd name="T34" fmla="*/ 389 w 923"/>
                  <a:gd name="T35" fmla="*/ 125 h 135"/>
                  <a:gd name="T36" fmla="*/ 415 w 923"/>
                  <a:gd name="T37" fmla="*/ 119 h 135"/>
                  <a:gd name="T38" fmla="*/ 435 w 923"/>
                  <a:gd name="T39" fmla="*/ 114 h 135"/>
                  <a:gd name="T40" fmla="*/ 461 w 923"/>
                  <a:gd name="T41" fmla="*/ 114 h 135"/>
                  <a:gd name="T42" fmla="*/ 482 w 923"/>
                  <a:gd name="T43" fmla="*/ 109 h 135"/>
                  <a:gd name="T44" fmla="*/ 508 w 923"/>
                  <a:gd name="T45" fmla="*/ 104 h 135"/>
                  <a:gd name="T46" fmla="*/ 529 w 923"/>
                  <a:gd name="T47" fmla="*/ 99 h 135"/>
                  <a:gd name="T48" fmla="*/ 549 w 923"/>
                  <a:gd name="T49" fmla="*/ 99 h 135"/>
                  <a:gd name="T50" fmla="*/ 575 w 923"/>
                  <a:gd name="T51" fmla="*/ 99 h 135"/>
                  <a:gd name="T52" fmla="*/ 596 w 923"/>
                  <a:gd name="T53" fmla="*/ 99 h 135"/>
                  <a:gd name="T54" fmla="*/ 622 w 923"/>
                  <a:gd name="T55" fmla="*/ 93 h 135"/>
                  <a:gd name="T56" fmla="*/ 643 w 923"/>
                  <a:gd name="T57" fmla="*/ 93 h 135"/>
                  <a:gd name="T58" fmla="*/ 669 w 923"/>
                  <a:gd name="T59" fmla="*/ 93 h 135"/>
                  <a:gd name="T60" fmla="*/ 689 w 923"/>
                  <a:gd name="T61" fmla="*/ 99 h 135"/>
                  <a:gd name="T62" fmla="*/ 715 w 923"/>
                  <a:gd name="T63" fmla="*/ 93 h 135"/>
                  <a:gd name="T64" fmla="*/ 736 w 923"/>
                  <a:gd name="T65" fmla="*/ 93 h 135"/>
                  <a:gd name="T66" fmla="*/ 757 w 923"/>
                  <a:gd name="T67" fmla="*/ 93 h 135"/>
                  <a:gd name="T68" fmla="*/ 783 w 923"/>
                  <a:gd name="T69" fmla="*/ 93 h 135"/>
                  <a:gd name="T70" fmla="*/ 803 w 923"/>
                  <a:gd name="T71" fmla="*/ 93 h 135"/>
                  <a:gd name="T72" fmla="*/ 829 w 923"/>
                  <a:gd name="T73" fmla="*/ 88 h 135"/>
                  <a:gd name="T74" fmla="*/ 850 w 923"/>
                  <a:gd name="T75" fmla="*/ 88 h 135"/>
                  <a:gd name="T76" fmla="*/ 876 w 923"/>
                  <a:gd name="T77" fmla="*/ 88 h 135"/>
                  <a:gd name="T78" fmla="*/ 897 w 923"/>
                  <a:gd name="T79" fmla="*/ 88 h 135"/>
                  <a:gd name="T80" fmla="*/ 923 w 923"/>
                  <a:gd name="T81" fmla="*/ 8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35">
                    <a:moveTo>
                      <a:pt x="0" y="83"/>
                    </a:moveTo>
                    <a:lnTo>
                      <a:pt x="21" y="88"/>
                    </a:lnTo>
                    <a:lnTo>
                      <a:pt x="47" y="88"/>
                    </a:lnTo>
                    <a:lnTo>
                      <a:pt x="67" y="93"/>
                    </a:lnTo>
                    <a:lnTo>
                      <a:pt x="93" y="88"/>
                    </a:lnTo>
                    <a:lnTo>
                      <a:pt x="114" y="73"/>
                    </a:lnTo>
                    <a:lnTo>
                      <a:pt x="140" y="47"/>
                    </a:lnTo>
                    <a:lnTo>
                      <a:pt x="161" y="21"/>
                    </a:lnTo>
                    <a:lnTo>
                      <a:pt x="181" y="0"/>
                    </a:lnTo>
                    <a:lnTo>
                      <a:pt x="207" y="0"/>
                    </a:lnTo>
                    <a:lnTo>
                      <a:pt x="228" y="21"/>
                    </a:lnTo>
                    <a:lnTo>
                      <a:pt x="254" y="57"/>
                    </a:lnTo>
                    <a:lnTo>
                      <a:pt x="275" y="99"/>
                    </a:lnTo>
                    <a:lnTo>
                      <a:pt x="301" y="119"/>
                    </a:lnTo>
                    <a:lnTo>
                      <a:pt x="321" y="135"/>
                    </a:lnTo>
                    <a:lnTo>
                      <a:pt x="347" y="135"/>
                    </a:lnTo>
                    <a:lnTo>
                      <a:pt x="368" y="135"/>
                    </a:lnTo>
                    <a:lnTo>
                      <a:pt x="389" y="125"/>
                    </a:lnTo>
                    <a:lnTo>
                      <a:pt x="415" y="119"/>
                    </a:lnTo>
                    <a:lnTo>
                      <a:pt x="435" y="114"/>
                    </a:lnTo>
                    <a:lnTo>
                      <a:pt x="461" y="114"/>
                    </a:lnTo>
                    <a:lnTo>
                      <a:pt x="482" y="109"/>
                    </a:lnTo>
                    <a:lnTo>
                      <a:pt x="508" y="104"/>
                    </a:lnTo>
                    <a:lnTo>
                      <a:pt x="529" y="99"/>
                    </a:lnTo>
                    <a:lnTo>
                      <a:pt x="549" y="99"/>
                    </a:lnTo>
                    <a:lnTo>
                      <a:pt x="575" y="99"/>
                    </a:lnTo>
                    <a:lnTo>
                      <a:pt x="596" y="99"/>
                    </a:lnTo>
                    <a:lnTo>
                      <a:pt x="622" y="93"/>
                    </a:lnTo>
                    <a:lnTo>
                      <a:pt x="643" y="93"/>
                    </a:lnTo>
                    <a:lnTo>
                      <a:pt x="669" y="93"/>
                    </a:lnTo>
                    <a:lnTo>
                      <a:pt x="689" y="99"/>
                    </a:lnTo>
                    <a:lnTo>
                      <a:pt x="715" y="93"/>
                    </a:lnTo>
                    <a:lnTo>
                      <a:pt x="736" y="93"/>
                    </a:lnTo>
                    <a:lnTo>
                      <a:pt x="757" y="93"/>
                    </a:lnTo>
                    <a:lnTo>
                      <a:pt x="783" y="93"/>
                    </a:lnTo>
                    <a:lnTo>
                      <a:pt x="803" y="93"/>
                    </a:lnTo>
                    <a:lnTo>
                      <a:pt x="829" y="88"/>
                    </a:lnTo>
                    <a:lnTo>
                      <a:pt x="850" y="88"/>
                    </a:lnTo>
                    <a:lnTo>
                      <a:pt x="876" y="88"/>
                    </a:lnTo>
                    <a:lnTo>
                      <a:pt x="897" y="88"/>
                    </a:lnTo>
                    <a:lnTo>
                      <a:pt x="923" y="88"/>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7" name="Freeform 499"/>
              <p:cNvSpPr>
                <a:spLocks/>
              </p:cNvSpPr>
              <p:nvPr/>
            </p:nvSpPr>
            <p:spPr bwMode="auto">
              <a:xfrm flipH="1">
                <a:off x="5475" y="2348"/>
                <a:ext cx="215" cy="47"/>
              </a:xfrm>
              <a:custGeom>
                <a:avLst/>
                <a:gdLst>
                  <a:gd name="T0" fmla="*/ 0 w 923"/>
                  <a:gd name="T1" fmla="*/ 98 h 145"/>
                  <a:gd name="T2" fmla="*/ 21 w 923"/>
                  <a:gd name="T3" fmla="*/ 104 h 145"/>
                  <a:gd name="T4" fmla="*/ 47 w 923"/>
                  <a:gd name="T5" fmla="*/ 104 h 145"/>
                  <a:gd name="T6" fmla="*/ 67 w 923"/>
                  <a:gd name="T7" fmla="*/ 104 h 145"/>
                  <a:gd name="T8" fmla="*/ 93 w 923"/>
                  <a:gd name="T9" fmla="*/ 88 h 145"/>
                  <a:gd name="T10" fmla="*/ 114 w 923"/>
                  <a:gd name="T11" fmla="*/ 57 h 145"/>
                  <a:gd name="T12" fmla="*/ 140 w 923"/>
                  <a:gd name="T13" fmla="*/ 15 h 145"/>
                  <a:gd name="T14" fmla="*/ 161 w 923"/>
                  <a:gd name="T15" fmla="*/ 0 h 145"/>
                  <a:gd name="T16" fmla="*/ 181 w 923"/>
                  <a:gd name="T17" fmla="*/ 15 h 145"/>
                  <a:gd name="T18" fmla="*/ 207 w 923"/>
                  <a:gd name="T19" fmla="*/ 57 h 145"/>
                  <a:gd name="T20" fmla="*/ 228 w 923"/>
                  <a:gd name="T21" fmla="*/ 104 h 145"/>
                  <a:gd name="T22" fmla="*/ 254 w 923"/>
                  <a:gd name="T23" fmla="*/ 135 h 145"/>
                  <a:gd name="T24" fmla="*/ 275 w 923"/>
                  <a:gd name="T25" fmla="*/ 145 h 145"/>
                  <a:gd name="T26" fmla="*/ 301 w 923"/>
                  <a:gd name="T27" fmla="*/ 145 h 145"/>
                  <a:gd name="T28" fmla="*/ 321 w 923"/>
                  <a:gd name="T29" fmla="*/ 140 h 145"/>
                  <a:gd name="T30" fmla="*/ 347 w 923"/>
                  <a:gd name="T31" fmla="*/ 129 h 145"/>
                  <a:gd name="T32" fmla="*/ 368 w 923"/>
                  <a:gd name="T33" fmla="*/ 129 h 145"/>
                  <a:gd name="T34" fmla="*/ 389 w 923"/>
                  <a:gd name="T35" fmla="*/ 124 h 145"/>
                  <a:gd name="T36" fmla="*/ 415 w 923"/>
                  <a:gd name="T37" fmla="*/ 119 h 145"/>
                  <a:gd name="T38" fmla="*/ 435 w 923"/>
                  <a:gd name="T39" fmla="*/ 119 h 145"/>
                  <a:gd name="T40" fmla="*/ 461 w 923"/>
                  <a:gd name="T41" fmla="*/ 119 h 145"/>
                  <a:gd name="T42" fmla="*/ 482 w 923"/>
                  <a:gd name="T43" fmla="*/ 114 h 145"/>
                  <a:gd name="T44" fmla="*/ 508 w 923"/>
                  <a:gd name="T45" fmla="*/ 114 h 145"/>
                  <a:gd name="T46" fmla="*/ 529 w 923"/>
                  <a:gd name="T47" fmla="*/ 114 h 145"/>
                  <a:gd name="T48" fmla="*/ 549 w 923"/>
                  <a:gd name="T49" fmla="*/ 114 h 145"/>
                  <a:gd name="T50" fmla="*/ 575 w 923"/>
                  <a:gd name="T51" fmla="*/ 109 h 145"/>
                  <a:gd name="T52" fmla="*/ 596 w 923"/>
                  <a:gd name="T53" fmla="*/ 109 h 145"/>
                  <a:gd name="T54" fmla="*/ 622 w 923"/>
                  <a:gd name="T55" fmla="*/ 109 h 145"/>
                  <a:gd name="T56" fmla="*/ 643 w 923"/>
                  <a:gd name="T57" fmla="*/ 109 h 145"/>
                  <a:gd name="T58" fmla="*/ 669 w 923"/>
                  <a:gd name="T59" fmla="*/ 109 h 145"/>
                  <a:gd name="T60" fmla="*/ 689 w 923"/>
                  <a:gd name="T61" fmla="*/ 109 h 145"/>
                  <a:gd name="T62" fmla="*/ 715 w 923"/>
                  <a:gd name="T63" fmla="*/ 109 h 145"/>
                  <a:gd name="T64" fmla="*/ 736 w 923"/>
                  <a:gd name="T65" fmla="*/ 109 h 145"/>
                  <a:gd name="T66" fmla="*/ 757 w 923"/>
                  <a:gd name="T67" fmla="*/ 109 h 145"/>
                  <a:gd name="T68" fmla="*/ 783 w 923"/>
                  <a:gd name="T69" fmla="*/ 109 h 145"/>
                  <a:gd name="T70" fmla="*/ 803 w 923"/>
                  <a:gd name="T71" fmla="*/ 109 h 145"/>
                  <a:gd name="T72" fmla="*/ 829 w 923"/>
                  <a:gd name="T73" fmla="*/ 104 h 145"/>
                  <a:gd name="T74" fmla="*/ 850 w 923"/>
                  <a:gd name="T75" fmla="*/ 104 h 145"/>
                  <a:gd name="T76" fmla="*/ 876 w 923"/>
                  <a:gd name="T77" fmla="*/ 98 h 145"/>
                  <a:gd name="T78" fmla="*/ 897 w 923"/>
                  <a:gd name="T79" fmla="*/ 104 h 145"/>
                  <a:gd name="T80" fmla="*/ 923 w 923"/>
                  <a:gd name="T81" fmla="*/ 10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45">
                    <a:moveTo>
                      <a:pt x="0" y="98"/>
                    </a:moveTo>
                    <a:lnTo>
                      <a:pt x="21" y="104"/>
                    </a:lnTo>
                    <a:lnTo>
                      <a:pt x="47" y="104"/>
                    </a:lnTo>
                    <a:lnTo>
                      <a:pt x="67" y="104"/>
                    </a:lnTo>
                    <a:lnTo>
                      <a:pt x="93" y="88"/>
                    </a:lnTo>
                    <a:lnTo>
                      <a:pt x="114" y="57"/>
                    </a:lnTo>
                    <a:lnTo>
                      <a:pt x="140" y="15"/>
                    </a:lnTo>
                    <a:lnTo>
                      <a:pt x="161" y="0"/>
                    </a:lnTo>
                    <a:lnTo>
                      <a:pt x="181" y="15"/>
                    </a:lnTo>
                    <a:lnTo>
                      <a:pt x="207" y="57"/>
                    </a:lnTo>
                    <a:lnTo>
                      <a:pt x="228" y="104"/>
                    </a:lnTo>
                    <a:lnTo>
                      <a:pt x="254" y="135"/>
                    </a:lnTo>
                    <a:lnTo>
                      <a:pt x="275" y="145"/>
                    </a:lnTo>
                    <a:lnTo>
                      <a:pt x="301" y="145"/>
                    </a:lnTo>
                    <a:lnTo>
                      <a:pt x="321" y="140"/>
                    </a:lnTo>
                    <a:lnTo>
                      <a:pt x="347" y="129"/>
                    </a:lnTo>
                    <a:lnTo>
                      <a:pt x="368" y="129"/>
                    </a:lnTo>
                    <a:lnTo>
                      <a:pt x="389" y="124"/>
                    </a:lnTo>
                    <a:lnTo>
                      <a:pt x="415" y="119"/>
                    </a:lnTo>
                    <a:lnTo>
                      <a:pt x="435" y="119"/>
                    </a:lnTo>
                    <a:lnTo>
                      <a:pt x="461" y="119"/>
                    </a:lnTo>
                    <a:lnTo>
                      <a:pt x="482" y="114"/>
                    </a:lnTo>
                    <a:lnTo>
                      <a:pt x="508" y="114"/>
                    </a:lnTo>
                    <a:lnTo>
                      <a:pt x="529" y="114"/>
                    </a:lnTo>
                    <a:lnTo>
                      <a:pt x="549" y="114"/>
                    </a:lnTo>
                    <a:lnTo>
                      <a:pt x="575" y="109"/>
                    </a:lnTo>
                    <a:lnTo>
                      <a:pt x="596" y="109"/>
                    </a:lnTo>
                    <a:lnTo>
                      <a:pt x="622" y="109"/>
                    </a:lnTo>
                    <a:lnTo>
                      <a:pt x="643" y="109"/>
                    </a:lnTo>
                    <a:lnTo>
                      <a:pt x="669" y="109"/>
                    </a:lnTo>
                    <a:lnTo>
                      <a:pt x="689" y="109"/>
                    </a:lnTo>
                    <a:lnTo>
                      <a:pt x="715" y="109"/>
                    </a:lnTo>
                    <a:lnTo>
                      <a:pt x="736" y="109"/>
                    </a:lnTo>
                    <a:lnTo>
                      <a:pt x="757" y="109"/>
                    </a:lnTo>
                    <a:lnTo>
                      <a:pt x="783" y="109"/>
                    </a:lnTo>
                    <a:lnTo>
                      <a:pt x="803" y="109"/>
                    </a:lnTo>
                    <a:lnTo>
                      <a:pt x="829" y="104"/>
                    </a:lnTo>
                    <a:lnTo>
                      <a:pt x="850" y="104"/>
                    </a:lnTo>
                    <a:lnTo>
                      <a:pt x="876" y="98"/>
                    </a:lnTo>
                    <a:lnTo>
                      <a:pt x="897" y="104"/>
                    </a:lnTo>
                    <a:lnTo>
                      <a:pt x="923" y="10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8" name="Freeform 500"/>
              <p:cNvSpPr>
                <a:spLocks/>
              </p:cNvSpPr>
              <p:nvPr/>
            </p:nvSpPr>
            <p:spPr bwMode="auto">
              <a:xfrm flipH="1">
                <a:off x="5475" y="2348"/>
                <a:ext cx="215" cy="47"/>
              </a:xfrm>
              <a:custGeom>
                <a:avLst/>
                <a:gdLst>
                  <a:gd name="T0" fmla="*/ 0 w 923"/>
                  <a:gd name="T1" fmla="*/ 98 h 145"/>
                  <a:gd name="T2" fmla="*/ 21 w 923"/>
                  <a:gd name="T3" fmla="*/ 104 h 145"/>
                  <a:gd name="T4" fmla="*/ 47 w 923"/>
                  <a:gd name="T5" fmla="*/ 104 h 145"/>
                  <a:gd name="T6" fmla="*/ 67 w 923"/>
                  <a:gd name="T7" fmla="*/ 104 h 145"/>
                  <a:gd name="T8" fmla="*/ 93 w 923"/>
                  <a:gd name="T9" fmla="*/ 88 h 145"/>
                  <a:gd name="T10" fmla="*/ 114 w 923"/>
                  <a:gd name="T11" fmla="*/ 57 h 145"/>
                  <a:gd name="T12" fmla="*/ 140 w 923"/>
                  <a:gd name="T13" fmla="*/ 15 h 145"/>
                  <a:gd name="T14" fmla="*/ 161 w 923"/>
                  <a:gd name="T15" fmla="*/ 0 h 145"/>
                  <a:gd name="T16" fmla="*/ 181 w 923"/>
                  <a:gd name="T17" fmla="*/ 15 h 145"/>
                  <a:gd name="T18" fmla="*/ 207 w 923"/>
                  <a:gd name="T19" fmla="*/ 57 h 145"/>
                  <a:gd name="T20" fmla="*/ 228 w 923"/>
                  <a:gd name="T21" fmla="*/ 104 h 145"/>
                  <a:gd name="T22" fmla="*/ 254 w 923"/>
                  <a:gd name="T23" fmla="*/ 135 h 145"/>
                  <a:gd name="T24" fmla="*/ 275 w 923"/>
                  <a:gd name="T25" fmla="*/ 145 h 145"/>
                  <a:gd name="T26" fmla="*/ 301 w 923"/>
                  <a:gd name="T27" fmla="*/ 145 h 145"/>
                  <a:gd name="T28" fmla="*/ 321 w 923"/>
                  <a:gd name="T29" fmla="*/ 140 h 145"/>
                  <a:gd name="T30" fmla="*/ 347 w 923"/>
                  <a:gd name="T31" fmla="*/ 129 h 145"/>
                  <a:gd name="T32" fmla="*/ 368 w 923"/>
                  <a:gd name="T33" fmla="*/ 129 h 145"/>
                  <a:gd name="T34" fmla="*/ 389 w 923"/>
                  <a:gd name="T35" fmla="*/ 124 h 145"/>
                  <a:gd name="T36" fmla="*/ 415 w 923"/>
                  <a:gd name="T37" fmla="*/ 119 h 145"/>
                  <a:gd name="T38" fmla="*/ 435 w 923"/>
                  <a:gd name="T39" fmla="*/ 119 h 145"/>
                  <a:gd name="T40" fmla="*/ 461 w 923"/>
                  <a:gd name="T41" fmla="*/ 119 h 145"/>
                  <a:gd name="T42" fmla="*/ 482 w 923"/>
                  <a:gd name="T43" fmla="*/ 114 h 145"/>
                  <a:gd name="T44" fmla="*/ 508 w 923"/>
                  <a:gd name="T45" fmla="*/ 114 h 145"/>
                  <a:gd name="T46" fmla="*/ 529 w 923"/>
                  <a:gd name="T47" fmla="*/ 114 h 145"/>
                  <a:gd name="T48" fmla="*/ 549 w 923"/>
                  <a:gd name="T49" fmla="*/ 114 h 145"/>
                  <a:gd name="T50" fmla="*/ 575 w 923"/>
                  <a:gd name="T51" fmla="*/ 109 h 145"/>
                  <a:gd name="T52" fmla="*/ 596 w 923"/>
                  <a:gd name="T53" fmla="*/ 109 h 145"/>
                  <a:gd name="T54" fmla="*/ 622 w 923"/>
                  <a:gd name="T55" fmla="*/ 109 h 145"/>
                  <a:gd name="T56" fmla="*/ 643 w 923"/>
                  <a:gd name="T57" fmla="*/ 109 h 145"/>
                  <a:gd name="T58" fmla="*/ 669 w 923"/>
                  <a:gd name="T59" fmla="*/ 109 h 145"/>
                  <a:gd name="T60" fmla="*/ 689 w 923"/>
                  <a:gd name="T61" fmla="*/ 109 h 145"/>
                  <a:gd name="T62" fmla="*/ 715 w 923"/>
                  <a:gd name="T63" fmla="*/ 109 h 145"/>
                  <a:gd name="T64" fmla="*/ 736 w 923"/>
                  <a:gd name="T65" fmla="*/ 109 h 145"/>
                  <a:gd name="T66" fmla="*/ 757 w 923"/>
                  <a:gd name="T67" fmla="*/ 109 h 145"/>
                  <a:gd name="T68" fmla="*/ 783 w 923"/>
                  <a:gd name="T69" fmla="*/ 109 h 145"/>
                  <a:gd name="T70" fmla="*/ 803 w 923"/>
                  <a:gd name="T71" fmla="*/ 109 h 145"/>
                  <a:gd name="T72" fmla="*/ 829 w 923"/>
                  <a:gd name="T73" fmla="*/ 104 h 145"/>
                  <a:gd name="T74" fmla="*/ 850 w 923"/>
                  <a:gd name="T75" fmla="*/ 104 h 145"/>
                  <a:gd name="T76" fmla="*/ 876 w 923"/>
                  <a:gd name="T77" fmla="*/ 98 h 145"/>
                  <a:gd name="T78" fmla="*/ 897 w 923"/>
                  <a:gd name="T79" fmla="*/ 104 h 145"/>
                  <a:gd name="T80" fmla="*/ 923 w 923"/>
                  <a:gd name="T81" fmla="*/ 10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3" h="145">
                    <a:moveTo>
                      <a:pt x="0" y="98"/>
                    </a:moveTo>
                    <a:lnTo>
                      <a:pt x="21" y="104"/>
                    </a:lnTo>
                    <a:lnTo>
                      <a:pt x="47" y="104"/>
                    </a:lnTo>
                    <a:lnTo>
                      <a:pt x="67" y="104"/>
                    </a:lnTo>
                    <a:lnTo>
                      <a:pt x="93" y="88"/>
                    </a:lnTo>
                    <a:lnTo>
                      <a:pt x="114" y="57"/>
                    </a:lnTo>
                    <a:lnTo>
                      <a:pt x="140" y="15"/>
                    </a:lnTo>
                    <a:lnTo>
                      <a:pt x="161" y="0"/>
                    </a:lnTo>
                    <a:lnTo>
                      <a:pt x="181" y="15"/>
                    </a:lnTo>
                    <a:lnTo>
                      <a:pt x="207" y="57"/>
                    </a:lnTo>
                    <a:lnTo>
                      <a:pt x="228" y="104"/>
                    </a:lnTo>
                    <a:lnTo>
                      <a:pt x="254" y="135"/>
                    </a:lnTo>
                    <a:lnTo>
                      <a:pt x="275" y="145"/>
                    </a:lnTo>
                    <a:lnTo>
                      <a:pt x="301" y="145"/>
                    </a:lnTo>
                    <a:lnTo>
                      <a:pt x="321" y="140"/>
                    </a:lnTo>
                    <a:lnTo>
                      <a:pt x="347" y="129"/>
                    </a:lnTo>
                    <a:lnTo>
                      <a:pt x="368" y="129"/>
                    </a:lnTo>
                    <a:lnTo>
                      <a:pt x="389" y="124"/>
                    </a:lnTo>
                    <a:lnTo>
                      <a:pt x="415" y="119"/>
                    </a:lnTo>
                    <a:lnTo>
                      <a:pt x="435" y="119"/>
                    </a:lnTo>
                    <a:lnTo>
                      <a:pt x="461" y="119"/>
                    </a:lnTo>
                    <a:lnTo>
                      <a:pt x="482" y="114"/>
                    </a:lnTo>
                    <a:lnTo>
                      <a:pt x="508" y="114"/>
                    </a:lnTo>
                    <a:lnTo>
                      <a:pt x="529" y="114"/>
                    </a:lnTo>
                    <a:lnTo>
                      <a:pt x="549" y="114"/>
                    </a:lnTo>
                    <a:lnTo>
                      <a:pt x="575" y="109"/>
                    </a:lnTo>
                    <a:lnTo>
                      <a:pt x="596" y="109"/>
                    </a:lnTo>
                    <a:lnTo>
                      <a:pt x="622" y="109"/>
                    </a:lnTo>
                    <a:lnTo>
                      <a:pt x="643" y="109"/>
                    </a:lnTo>
                    <a:lnTo>
                      <a:pt x="669" y="109"/>
                    </a:lnTo>
                    <a:lnTo>
                      <a:pt x="689" y="109"/>
                    </a:lnTo>
                    <a:lnTo>
                      <a:pt x="715" y="109"/>
                    </a:lnTo>
                    <a:lnTo>
                      <a:pt x="736" y="109"/>
                    </a:lnTo>
                    <a:lnTo>
                      <a:pt x="757" y="109"/>
                    </a:lnTo>
                    <a:lnTo>
                      <a:pt x="783" y="109"/>
                    </a:lnTo>
                    <a:lnTo>
                      <a:pt x="803" y="109"/>
                    </a:lnTo>
                    <a:lnTo>
                      <a:pt x="829" y="104"/>
                    </a:lnTo>
                    <a:lnTo>
                      <a:pt x="850" y="104"/>
                    </a:lnTo>
                    <a:lnTo>
                      <a:pt x="876" y="98"/>
                    </a:lnTo>
                    <a:lnTo>
                      <a:pt x="897" y="104"/>
                    </a:lnTo>
                    <a:lnTo>
                      <a:pt x="923" y="104"/>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09" name="Freeform 501"/>
              <p:cNvSpPr>
                <a:spLocks/>
              </p:cNvSpPr>
              <p:nvPr/>
            </p:nvSpPr>
            <p:spPr bwMode="auto">
              <a:xfrm flipH="1">
                <a:off x="4494" y="3188"/>
                <a:ext cx="215" cy="15"/>
              </a:xfrm>
              <a:custGeom>
                <a:avLst/>
                <a:gdLst>
                  <a:gd name="T0" fmla="*/ 0 w 922"/>
                  <a:gd name="T1" fmla="*/ 21 h 46"/>
                  <a:gd name="T2" fmla="*/ 20 w 922"/>
                  <a:gd name="T3" fmla="*/ 26 h 46"/>
                  <a:gd name="T4" fmla="*/ 46 w 922"/>
                  <a:gd name="T5" fmla="*/ 21 h 46"/>
                  <a:gd name="T6" fmla="*/ 67 w 922"/>
                  <a:gd name="T7" fmla="*/ 21 h 46"/>
                  <a:gd name="T8" fmla="*/ 93 w 922"/>
                  <a:gd name="T9" fmla="*/ 21 h 46"/>
                  <a:gd name="T10" fmla="*/ 114 w 922"/>
                  <a:gd name="T11" fmla="*/ 26 h 46"/>
                  <a:gd name="T12" fmla="*/ 140 w 922"/>
                  <a:gd name="T13" fmla="*/ 26 h 46"/>
                  <a:gd name="T14" fmla="*/ 160 w 922"/>
                  <a:gd name="T15" fmla="*/ 26 h 46"/>
                  <a:gd name="T16" fmla="*/ 181 w 922"/>
                  <a:gd name="T17" fmla="*/ 26 h 46"/>
                  <a:gd name="T18" fmla="*/ 207 w 922"/>
                  <a:gd name="T19" fmla="*/ 26 h 46"/>
                  <a:gd name="T20" fmla="*/ 228 w 922"/>
                  <a:gd name="T21" fmla="*/ 26 h 46"/>
                  <a:gd name="T22" fmla="*/ 254 w 922"/>
                  <a:gd name="T23" fmla="*/ 26 h 46"/>
                  <a:gd name="T24" fmla="*/ 274 w 922"/>
                  <a:gd name="T25" fmla="*/ 26 h 46"/>
                  <a:gd name="T26" fmla="*/ 300 w 922"/>
                  <a:gd name="T27" fmla="*/ 26 h 46"/>
                  <a:gd name="T28" fmla="*/ 321 w 922"/>
                  <a:gd name="T29" fmla="*/ 26 h 46"/>
                  <a:gd name="T30" fmla="*/ 347 w 922"/>
                  <a:gd name="T31" fmla="*/ 26 h 46"/>
                  <a:gd name="T32" fmla="*/ 368 w 922"/>
                  <a:gd name="T33" fmla="*/ 26 h 46"/>
                  <a:gd name="T34" fmla="*/ 388 w 922"/>
                  <a:gd name="T35" fmla="*/ 21 h 46"/>
                  <a:gd name="T36" fmla="*/ 414 w 922"/>
                  <a:gd name="T37" fmla="*/ 21 h 46"/>
                  <a:gd name="T38" fmla="*/ 435 w 922"/>
                  <a:gd name="T39" fmla="*/ 21 h 46"/>
                  <a:gd name="T40" fmla="*/ 461 w 922"/>
                  <a:gd name="T41" fmla="*/ 21 h 46"/>
                  <a:gd name="T42" fmla="*/ 482 w 922"/>
                  <a:gd name="T43" fmla="*/ 21 h 46"/>
                  <a:gd name="T44" fmla="*/ 508 w 922"/>
                  <a:gd name="T45" fmla="*/ 21 h 46"/>
                  <a:gd name="T46" fmla="*/ 528 w 922"/>
                  <a:gd name="T47" fmla="*/ 21 h 46"/>
                  <a:gd name="T48" fmla="*/ 549 w 922"/>
                  <a:gd name="T49" fmla="*/ 21 h 46"/>
                  <a:gd name="T50" fmla="*/ 575 w 922"/>
                  <a:gd name="T51" fmla="*/ 21 h 46"/>
                  <a:gd name="T52" fmla="*/ 596 w 922"/>
                  <a:gd name="T53" fmla="*/ 15 h 46"/>
                  <a:gd name="T54" fmla="*/ 622 w 922"/>
                  <a:gd name="T55" fmla="*/ 10 h 46"/>
                  <a:gd name="T56" fmla="*/ 642 w 922"/>
                  <a:gd name="T57" fmla="*/ 10 h 46"/>
                  <a:gd name="T58" fmla="*/ 668 w 922"/>
                  <a:gd name="T59" fmla="*/ 5 h 46"/>
                  <a:gd name="T60" fmla="*/ 689 w 922"/>
                  <a:gd name="T61" fmla="*/ 0 h 46"/>
                  <a:gd name="T62" fmla="*/ 715 w 922"/>
                  <a:gd name="T63" fmla="*/ 0 h 46"/>
                  <a:gd name="T64" fmla="*/ 736 w 922"/>
                  <a:gd name="T65" fmla="*/ 5 h 46"/>
                  <a:gd name="T66" fmla="*/ 756 w 922"/>
                  <a:gd name="T67" fmla="*/ 10 h 46"/>
                  <a:gd name="T68" fmla="*/ 782 w 922"/>
                  <a:gd name="T69" fmla="*/ 21 h 46"/>
                  <a:gd name="T70" fmla="*/ 803 w 922"/>
                  <a:gd name="T71" fmla="*/ 36 h 46"/>
                  <a:gd name="T72" fmla="*/ 829 w 922"/>
                  <a:gd name="T73" fmla="*/ 41 h 46"/>
                  <a:gd name="T74" fmla="*/ 850 w 922"/>
                  <a:gd name="T75" fmla="*/ 46 h 46"/>
                  <a:gd name="T76" fmla="*/ 876 w 922"/>
                  <a:gd name="T77" fmla="*/ 46 h 46"/>
                  <a:gd name="T78" fmla="*/ 896 w 922"/>
                  <a:gd name="T79" fmla="*/ 41 h 46"/>
                  <a:gd name="T80" fmla="*/ 922 w 922"/>
                  <a:gd name="T81" fmla="*/ 3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6">
                    <a:moveTo>
                      <a:pt x="0" y="21"/>
                    </a:moveTo>
                    <a:lnTo>
                      <a:pt x="20" y="26"/>
                    </a:lnTo>
                    <a:lnTo>
                      <a:pt x="46" y="21"/>
                    </a:lnTo>
                    <a:lnTo>
                      <a:pt x="67" y="21"/>
                    </a:lnTo>
                    <a:lnTo>
                      <a:pt x="93" y="21"/>
                    </a:lnTo>
                    <a:lnTo>
                      <a:pt x="114" y="26"/>
                    </a:lnTo>
                    <a:lnTo>
                      <a:pt x="140" y="26"/>
                    </a:lnTo>
                    <a:lnTo>
                      <a:pt x="160" y="26"/>
                    </a:lnTo>
                    <a:lnTo>
                      <a:pt x="181" y="26"/>
                    </a:lnTo>
                    <a:lnTo>
                      <a:pt x="207" y="26"/>
                    </a:lnTo>
                    <a:lnTo>
                      <a:pt x="228" y="26"/>
                    </a:lnTo>
                    <a:lnTo>
                      <a:pt x="254" y="26"/>
                    </a:lnTo>
                    <a:lnTo>
                      <a:pt x="274" y="26"/>
                    </a:lnTo>
                    <a:lnTo>
                      <a:pt x="300" y="26"/>
                    </a:lnTo>
                    <a:lnTo>
                      <a:pt x="321" y="26"/>
                    </a:lnTo>
                    <a:lnTo>
                      <a:pt x="347" y="26"/>
                    </a:lnTo>
                    <a:lnTo>
                      <a:pt x="368" y="26"/>
                    </a:lnTo>
                    <a:lnTo>
                      <a:pt x="388" y="21"/>
                    </a:lnTo>
                    <a:lnTo>
                      <a:pt x="414" y="21"/>
                    </a:lnTo>
                    <a:lnTo>
                      <a:pt x="435" y="21"/>
                    </a:lnTo>
                    <a:lnTo>
                      <a:pt x="461" y="21"/>
                    </a:lnTo>
                    <a:lnTo>
                      <a:pt x="482" y="21"/>
                    </a:lnTo>
                    <a:lnTo>
                      <a:pt x="508" y="21"/>
                    </a:lnTo>
                    <a:lnTo>
                      <a:pt x="528" y="21"/>
                    </a:lnTo>
                    <a:lnTo>
                      <a:pt x="549" y="21"/>
                    </a:lnTo>
                    <a:lnTo>
                      <a:pt x="575" y="21"/>
                    </a:lnTo>
                    <a:lnTo>
                      <a:pt x="596" y="15"/>
                    </a:lnTo>
                    <a:lnTo>
                      <a:pt x="622" y="10"/>
                    </a:lnTo>
                    <a:lnTo>
                      <a:pt x="642" y="10"/>
                    </a:lnTo>
                    <a:lnTo>
                      <a:pt x="668" y="5"/>
                    </a:lnTo>
                    <a:lnTo>
                      <a:pt x="689" y="0"/>
                    </a:lnTo>
                    <a:lnTo>
                      <a:pt x="715" y="0"/>
                    </a:lnTo>
                    <a:lnTo>
                      <a:pt x="736" y="5"/>
                    </a:lnTo>
                    <a:lnTo>
                      <a:pt x="756" y="10"/>
                    </a:lnTo>
                    <a:lnTo>
                      <a:pt x="782" y="21"/>
                    </a:lnTo>
                    <a:lnTo>
                      <a:pt x="803" y="36"/>
                    </a:lnTo>
                    <a:lnTo>
                      <a:pt x="829" y="41"/>
                    </a:lnTo>
                    <a:lnTo>
                      <a:pt x="850" y="46"/>
                    </a:lnTo>
                    <a:lnTo>
                      <a:pt x="876" y="46"/>
                    </a:lnTo>
                    <a:lnTo>
                      <a:pt x="896" y="4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0" name="Freeform 502"/>
              <p:cNvSpPr>
                <a:spLocks/>
              </p:cNvSpPr>
              <p:nvPr/>
            </p:nvSpPr>
            <p:spPr bwMode="auto">
              <a:xfrm flipH="1">
                <a:off x="4494" y="3188"/>
                <a:ext cx="215" cy="15"/>
              </a:xfrm>
              <a:custGeom>
                <a:avLst/>
                <a:gdLst>
                  <a:gd name="T0" fmla="*/ 0 w 922"/>
                  <a:gd name="T1" fmla="*/ 21 h 46"/>
                  <a:gd name="T2" fmla="*/ 20 w 922"/>
                  <a:gd name="T3" fmla="*/ 26 h 46"/>
                  <a:gd name="T4" fmla="*/ 46 w 922"/>
                  <a:gd name="T5" fmla="*/ 21 h 46"/>
                  <a:gd name="T6" fmla="*/ 67 w 922"/>
                  <a:gd name="T7" fmla="*/ 21 h 46"/>
                  <a:gd name="T8" fmla="*/ 93 w 922"/>
                  <a:gd name="T9" fmla="*/ 21 h 46"/>
                  <a:gd name="T10" fmla="*/ 114 w 922"/>
                  <a:gd name="T11" fmla="*/ 26 h 46"/>
                  <a:gd name="T12" fmla="*/ 140 w 922"/>
                  <a:gd name="T13" fmla="*/ 26 h 46"/>
                  <a:gd name="T14" fmla="*/ 160 w 922"/>
                  <a:gd name="T15" fmla="*/ 26 h 46"/>
                  <a:gd name="T16" fmla="*/ 181 w 922"/>
                  <a:gd name="T17" fmla="*/ 26 h 46"/>
                  <a:gd name="T18" fmla="*/ 207 w 922"/>
                  <a:gd name="T19" fmla="*/ 26 h 46"/>
                  <a:gd name="T20" fmla="*/ 228 w 922"/>
                  <a:gd name="T21" fmla="*/ 26 h 46"/>
                  <a:gd name="T22" fmla="*/ 254 w 922"/>
                  <a:gd name="T23" fmla="*/ 26 h 46"/>
                  <a:gd name="T24" fmla="*/ 274 w 922"/>
                  <a:gd name="T25" fmla="*/ 26 h 46"/>
                  <a:gd name="T26" fmla="*/ 300 w 922"/>
                  <a:gd name="T27" fmla="*/ 26 h 46"/>
                  <a:gd name="T28" fmla="*/ 321 w 922"/>
                  <a:gd name="T29" fmla="*/ 26 h 46"/>
                  <a:gd name="T30" fmla="*/ 347 w 922"/>
                  <a:gd name="T31" fmla="*/ 26 h 46"/>
                  <a:gd name="T32" fmla="*/ 368 w 922"/>
                  <a:gd name="T33" fmla="*/ 26 h 46"/>
                  <a:gd name="T34" fmla="*/ 388 w 922"/>
                  <a:gd name="T35" fmla="*/ 21 h 46"/>
                  <a:gd name="T36" fmla="*/ 414 w 922"/>
                  <a:gd name="T37" fmla="*/ 21 h 46"/>
                  <a:gd name="T38" fmla="*/ 435 w 922"/>
                  <a:gd name="T39" fmla="*/ 21 h 46"/>
                  <a:gd name="T40" fmla="*/ 461 w 922"/>
                  <a:gd name="T41" fmla="*/ 21 h 46"/>
                  <a:gd name="T42" fmla="*/ 482 w 922"/>
                  <a:gd name="T43" fmla="*/ 21 h 46"/>
                  <a:gd name="T44" fmla="*/ 508 w 922"/>
                  <a:gd name="T45" fmla="*/ 21 h 46"/>
                  <a:gd name="T46" fmla="*/ 528 w 922"/>
                  <a:gd name="T47" fmla="*/ 21 h 46"/>
                  <a:gd name="T48" fmla="*/ 549 w 922"/>
                  <a:gd name="T49" fmla="*/ 21 h 46"/>
                  <a:gd name="T50" fmla="*/ 575 w 922"/>
                  <a:gd name="T51" fmla="*/ 21 h 46"/>
                  <a:gd name="T52" fmla="*/ 596 w 922"/>
                  <a:gd name="T53" fmla="*/ 15 h 46"/>
                  <a:gd name="T54" fmla="*/ 622 w 922"/>
                  <a:gd name="T55" fmla="*/ 10 h 46"/>
                  <a:gd name="T56" fmla="*/ 642 w 922"/>
                  <a:gd name="T57" fmla="*/ 10 h 46"/>
                  <a:gd name="T58" fmla="*/ 668 w 922"/>
                  <a:gd name="T59" fmla="*/ 5 h 46"/>
                  <a:gd name="T60" fmla="*/ 689 w 922"/>
                  <a:gd name="T61" fmla="*/ 0 h 46"/>
                  <a:gd name="T62" fmla="*/ 715 w 922"/>
                  <a:gd name="T63" fmla="*/ 0 h 46"/>
                  <a:gd name="T64" fmla="*/ 736 w 922"/>
                  <a:gd name="T65" fmla="*/ 5 h 46"/>
                  <a:gd name="T66" fmla="*/ 756 w 922"/>
                  <a:gd name="T67" fmla="*/ 10 h 46"/>
                  <a:gd name="T68" fmla="*/ 782 w 922"/>
                  <a:gd name="T69" fmla="*/ 21 h 46"/>
                  <a:gd name="T70" fmla="*/ 803 w 922"/>
                  <a:gd name="T71" fmla="*/ 36 h 46"/>
                  <a:gd name="T72" fmla="*/ 829 w 922"/>
                  <a:gd name="T73" fmla="*/ 41 h 46"/>
                  <a:gd name="T74" fmla="*/ 850 w 922"/>
                  <a:gd name="T75" fmla="*/ 46 h 46"/>
                  <a:gd name="T76" fmla="*/ 876 w 922"/>
                  <a:gd name="T77" fmla="*/ 46 h 46"/>
                  <a:gd name="T78" fmla="*/ 896 w 922"/>
                  <a:gd name="T79" fmla="*/ 41 h 46"/>
                  <a:gd name="T80" fmla="*/ 922 w 922"/>
                  <a:gd name="T81" fmla="*/ 3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6">
                    <a:moveTo>
                      <a:pt x="0" y="21"/>
                    </a:moveTo>
                    <a:lnTo>
                      <a:pt x="20" y="26"/>
                    </a:lnTo>
                    <a:lnTo>
                      <a:pt x="46" y="21"/>
                    </a:lnTo>
                    <a:lnTo>
                      <a:pt x="67" y="21"/>
                    </a:lnTo>
                    <a:lnTo>
                      <a:pt x="93" y="21"/>
                    </a:lnTo>
                    <a:lnTo>
                      <a:pt x="114" y="26"/>
                    </a:lnTo>
                    <a:lnTo>
                      <a:pt x="140" y="26"/>
                    </a:lnTo>
                    <a:lnTo>
                      <a:pt x="160" y="26"/>
                    </a:lnTo>
                    <a:lnTo>
                      <a:pt x="181" y="26"/>
                    </a:lnTo>
                    <a:lnTo>
                      <a:pt x="207" y="26"/>
                    </a:lnTo>
                    <a:lnTo>
                      <a:pt x="228" y="26"/>
                    </a:lnTo>
                    <a:lnTo>
                      <a:pt x="254" y="26"/>
                    </a:lnTo>
                    <a:lnTo>
                      <a:pt x="274" y="26"/>
                    </a:lnTo>
                    <a:lnTo>
                      <a:pt x="300" y="26"/>
                    </a:lnTo>
                    <a:lnTo>
                      <a:pt x="321" y="26"/>
                    </a:lnTo>
                    <a:lnTo>
                      <a:pt x="347" y="26"/>
                    </a:lnTo>
                    <a:lnTo>
                      <a:pt x="368" y="26"/>
                    </a:lnTo>
                    <a:lnTo>
                      <a:pt x="388" y="21"/>
                    </a:lnTo>
                    <a:lnTo>
                      <a:pt x="414" y="21"/>
                    </a:lnTo>
                    <a:lnTo>
                      <a:pt x="435" y="21"/>
                    </a:lnTo>
                    <a:lnTo>
                      <a:pt x="461" y="21"/>
                    </a:lnTo>
                    <a:lnTo>
                      <a:pt x="482" y="21"/>
                    </a:lnTo>
                    <a:lnTo>
                      <a:pt x="508" y="21"/>
                    </a:lnTo>
                    <a:lnTo>
                      <a:pt x="528" y="21"/>
                    </a:lnTo>
                    <a:lnTo>
                      <a:pt x="549" y="21"/>
                    </a:lnTo>
                    <a:lnTo>
                      <a:pt x="575" y="21"/>
                    </a:lnTo>
                    <a:lnTo>
                      <a:pt x="596" y="15"/>
                    </a:lnTo>
                    <a:lnTo>
                      <a:pt x="622" y="10"/>
                    </a:lnTo>
                    <a:lnTo>
                      <a:pt x="642" y="10"/>
                    </a:lnTo>
                    <a:lnTo>
                      <a:pt x="668" y="5"/>
                    </a:lnTo>
                    <a:lnTo>
                      <a:pt x="689" y="0"/>
                    </a:lnTo>
                    <a:lnTo>
                      <a:pt x="715" y="0"/>
                    </a:lnTo>
                    <a:lnTo>
                      <a:pt x="736" y="5"/>
                    </a:lnTo>
                    <a:lnTo>
                      <a:pt x="756" y="10"/>
                    </a:lnTo>
                    <a:lnTo>
                      <a:pt x="782" y="21"/>
                    </a:lnTo>
                    <a:lnTo>
                      <a:pt x="803" y="36"/>
                    </a:lnTo>
                    <a:lnTo>
                      <a:pt x="829" y="41"/>
                    </a:lnTo>
                    <a:lnTo>
                      <a:pt x="850" y="46"/>
                    </a:lnTo>
                    <a:lnTo>
                      <a:pt x="876" y="46"/>
                    </a:lnTo>
                    <a:lnTo>
                      <a:pt x="896" y="4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1" name="Freeform 503"/>
              <p:cNvSpPr>
                <a:spLocks/>
              </p:cNvSpPr>
              <p:nvPr/>
            </p:nvSpPr>
            <p:spPr bwMode="auto">
              <a:xfrm flipH="1">
                <a:off x="4494" y="3098"/>
                <a:ext cx="215" cy="13"/>
              </a:xfrm>
              <a:custGeom>
                <a:avLst/>
                <a:gdLst>
                  <a:gd name="T0" fmla="*/ 0 w 922"/>
                  <a:gd name="T1" fmla="*/ 21 h 42"/>
                  <a:gd name="T2" fmla="*/ 20 w 922"/>
                  <a:gd name="T3" fmla="*/ 21 h 42"/>
                  <a:gd name="T4" fmla="*/ 46 w 922"/>
                  <a:gd name="T5" fmla="*/ 21 h 42"/>
                  <a:gd name="T6" fmla="*/ 67 w 922"/>
                  <a:gd name="T7" fmla="*/ 21 h 42"/>
                  <a:gd name="T8" fmla="*/ 93 w 922"/>
                  <a:gd name="T9" fmla="*/ 21 h 42"/>
                  <a:gd name="T10" fmla="*/ 114 w 922"/>
                  <a:gd name="T11" fmla="*/ 21 h 42"/>
                  <a:gd name="T12" fmla="*/ 140 w 922"/>
                  <a:gd name="T13" fmla="*/ 21 h 42"/>
                  <a:gd name="T14" fmla="*/ 160 w 922"/>
                  <a:gd name="T15" fmla="*/ 21 h 42"/>
                  <a:gd name="T16" fmla="*/ 181 w 922"/>
                  <a:gd name="T17" fmla="*/ 21 h 42"/>
                  <a:gd name="T18" fmla="*/ 207 w 922"/>
                  <a:gd name="T19" fmla="*/ 21 h 42"/>
                  <a:gd name="T20" fmla="*/ 228 w 922"/>
                  <a:gd name="T21" fmla="*/ 21 h 42"/>
                  <a:gd name="T22" fmla="*/ 254 w 922"/>
                  <a:gd name="T23" fmla="*/ 21 h 42"/>
                  <a:gd name="T24" fmla="*/ 274 w 922"/>
                  <a:gd name="T25" fmla="*/ 21 h 42"/>
                  <a:gd name="T26" fmla="*/ 300 w 922"/>
                  <a:gd name="T27" fmla="*/ 21 h 42"/>
                  <a:gd name="T28" fmla="*/ 321 w 922"/>
                  <a:gd name="T29" fmla="*/ 21 h 42"/>
                  <a:gd name="T30" fmla="*/ 347 w 922"/>
                  <a:gd name="T31" fmla="*/ 21 h 42"/>
                  <a:gd name="T32" fmla="*/ 368 w 922"/>
                  <a:gd name="T33" fmla="*/ 16 h 42"/>
                  <a:gd name="T34" fmla="*/ 388 w 922"/>
                  <a:gd name="T35" fmla="*/ 21 h 42"/>
                  <a:gd name="T36" fmla="*/ 414 w 922"/>
                  <a:gd name="T37" fmla="*/ 16 h 42"/>
                  <a:gd name="T38" fmla="*/ 435 w 922"/>
                  <a:gd name="T39" fmla="*/ 21 h 42"/>
                  <a:gd name="T40" fmla="*/ 461 w 922"/>
                  <a:gd name="T41" fmla="*/ 21 h 42"/>
                  <a:gd name="T42" fmla="*/ 482 w 922"/>
                  <a:gd name="T43" fmla="*/ 16 h 42"/>
                  <a:gd name="T44" fmla="*/ 508 w 922"/>
                  <a:gd name="T45" fmla="*/ 16 h 42"/>
                  <a:gd name="T46" fmla="*/ 528 w 922"/>
                  <a:gd name="T47" fmla="*/ 10 h 42"/>
                  <a:gd name="T48" fmla="*/ 549 w 922"/>
                  <a:gd name="T49" fmla="*/ 10 h 42"/>
                  <a:gd name="T50" fmla="*/ 575 w 922"/>
                  <a:gd name="T51" fmla="*/ 5 h 42"/>
                  <a:gd name="T52" fmla="*/ 596 w 922"/>
                  <a:gd name="T53" fmla="*/ 5 h 42"/>
                  <a:gd name="T54" fmla="*/ 622 w 922"/>
                  <a:gd name="T55" fmla="*/ 0 h 42"/>
                  <a:gd name="T56" fmla="*/ 642 w 922"/>
                  <a:gd name="T57" fmla="*/ 0 h 42"/>
                  <a:gd name="T58" fmla="*/ 668 w 922"/>
                  <a:gd name="T59" fmla="*/ 0 h 42"/>
                  <a:gd name="T60" fmla="*/ 689 w 922"/>
                  <a:gd name="T61" fmla="*/ 0 h 42"/>
                  <a:gd name="T62" fmla="*/ 715 w 922"/>
                  <a:gd name="T63" fmla="*/ 10 h 42"/>
                  <a:gd name="T64" fmla="*/ 736 w 922"/>
                  <a:gd name="T65" fmla="*/ 21 h 42"/>
                  <a:gd name="T66" fmla="*/ 756 w 922"/>
                  <a:gd name="T67" fmla="*/ 31 h 42"/>
                  <a:gd name="T68" fmla="*/ 782 w 922"/>
                  <a:gd name="T69" fmla="*/ 36 h 42"/>
                  <a:gd name="T70" fmla="*/ 803 w 922"/>
                  <a:gd name="T71" fmla="*/ 42 h 42"/>
                  <a:gd name="T72" fmla="*/ 829 w 922"/>
                  <a:gd name="T73" fmla="*/ 42 h 42"/>
                  <a:gd name="T74" fmla="*/ 850 w 922"/>
                  <a:gd name="T75" fmla="*/ 42 h 42"/>
                  <a:gd name="T76" fmla="*/ 876 w 922"/>
                  <a:gd name="T77" fmla="*/ 36 h 42"/>
                  <a:gd name="T78" fmla="*/ 896 w 922"/>
                  <a:gd name="T79" fmla="*/ 31 h 42"/>
                  <a:gd name="T80" fmla="*/ 922 w 922"/>
                  <a:gd name="T81"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1"/>
                    </a:moveTo>
                    <a:lnTo>
                      <a:pt x="20" y="21"/>
                    </a:lnTo>
                    <a:lnTo>
                      <a:pt x="46" y="21"/>
                    </a:lnTo>
                    <a:lnTo>
                      <a:pt x="67" y="21"/>
                    </a:lnTo>
                    <a:lnTo>
                      <a:pt x="93" y="21"/>
                    </a:lnTo>
                    <a:lnTo>
                      <a:pt x="114" y="21"/>
                    </a:lnTo>
                    <a:lnTo>
                      <a:pt x="140" y="21"/>
                    </a:lnTo>
                    <a:lnTo>
                      <a:pt x="160" y="21"/>
                    </a:lnTo>
                    <a:lnTo>
                      <a:pt x="181" y="21"/>
                    </a:lnTo>
                    <a:lnTo>
                      <a:pt x="207" y="21"/>
                    </a:lnTo>
                    <a:lnTo>
                      <a:pt x="228" y="21"/>
                    </a:lnTo>
                    <a:lnTo>
                      <a:pt x="254" y="21"/>
                    </a:lnTo>
                    <a:lnTo>
                      <a:pt x="274" y="21"/>
                    </a:lnTo>
                    <a:lnTo>
                      <a:pt x="300" y="21"/>
                    </a:lnTo>
                    <a:lnTo>
                      <a:pt x="321" y="21"/>
                    </a:lnTo>
                    <a:lnTo>
                      <a:pt x="347" y="21"/>
                    </a:lnTo>
                    <a:lnTo>
                      <a:pt x="368" y="16"/>
                    </a:lnTo>
                    <a:lnTo>
                      <a:pt x="388" y="21"/>
                    </a:lnTo>
                    <a:lnTo>
                      <a:pt x="414" y="16"/>
                    </a:lnTo>
                    <a:lnTo>
                      <a:pt x="435" y="21"/>
                    </a:lnTo>
                    <a:lnTo>
                      <a:pt x="461" y="21"/>
                    </a:lnTo>
                    <a:lnTo>
                      <a:pt x="482" y="16"/>
                    </a:lnTo>
                    <a:lnTo>
                      <a:pt x="508" y="16"/>
                    </a:lnTo>
                    <a:lnTo>
                      <a:pt x="528" y="10"/>
                    </a:lnTo>
                    <a:lnTo>
                      <a:pt x="549" y="10"/>
                    </a:lnTo>
                    <a:lnTo>
                      <a:pt x="575" y="5"/>
                    </a:lnTo>
                    <a:lnTo>
                      <a:pt x="596" y="5"/>
                    </a:lnTo>
                    <a:lnTo>
                      <a:pt x="622" y="0"/>
                    </a:lnTo>
                    <a:lnTo>
                      <a:pt x="642" y="0"/>
                    </a:lnTo>
                    <a:lnTo>
                      <a:pt x="668" y="0"/>
                    </a:lnTo>
                    <a:lnTo>
                      <a:pt x="689" y="0"/>
                    </a:lnTo>
                    <a:lnTo>
                      <a:pt x="715" y="10"/>
                    </a:lnTo>
                    <a:lnTo>
                      <a:pt x="736" y="21"/>
                    </a:lnTo>
                    <a:lnTo>
                      <a:pt x="756" y="31"/>
                    </a:lnTo>
                    <a:lnTo>
                      <a:pt x="782" y="36"/>
                    </a:lnTo>
                    <a:lnTo>
                      <a:pt x="803" y="42"/>
                    </a:lnTo>
                    <a:lnTo>
                      <a:pt x="829" y="42"/>
                    </a:lnTo>
                    <a:lnTo>
                      <a:pt x="850" y="42"/>
                    </a:lnTo>
                    <a:lnTo>
                      <a:pt x="876" y="36"/>
                    </a:lnTo>
                    <a:lnTo>
                      <a:pt x="896" y="31"/>
                    </a:lnTo>
                    <a:lnTo>
                      <a:pt x="922"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2" name="Freeform 504"/>
              <p:cNvSpPr>
                <a:spLocks/>
              </p:cNvSpPr>
              <p:nvPr/>
            </p:nvSpPr>
            <p:spPr bwMode="auto">
              <a:xfrm flipH="1">
                <a:off x="4494" y="3098"/>
                <a:ext cx="215" cy="13"/>
              </a:xfrm>
              <a:custGeom>
                <a:avLst/>
                <a:gdLst>
                  <a:gd name="T0" fmla="*/ 0 w 922"/>
                  <a:gd name="T1" fmla="*/ 21 h 42"/>
                  <a:gd name="T2" fmla="*/ 20 w 922"/>
                  <a:gd name="T3" fmla="*/ 21 h 42"/>
                  <a:gd name="T4" fmla="*/ 46 w 922"/>
                  <a:gd name="T5" fmla="*/ 21 h 42"/>
                  <a:gd name="T6" fmla="*/ 67 w 922"/>
                  <a:gd name="T7" fmla="*/ 21 h 42"/>
                  <a:gd name="T8" fmla="*/ 93 w 922"/>
                  <a:gd name="T9" fmla="*/ 21 h 42"/>
                  <a:gd name="T10" fmla="*/ 114 w 922"/>
                  <a:gd name="T11" fmla="*/ 21 h 42"/>
                  <a:gd name="T12" fmla="*/ 140 w 922"/>
                  <a:gd name="T13" fmla="*/ 21 h 42"/>
                  <a:gd name="T14" fmla="*/ 160 w 922"/>
                  <a:gd name="T15" fmla="*/ 21 h 42"/>
                  <a:gd name="T16" fmla="*/ 181 w 922"/>
                  <a:gd name="T17" fmla="*/ 21 h 42"/>
                  <a:gd name="T18" fmla="*/ 207 w 922"/>
                  <a:gd name="T19" fmla="*/ 21 h 42"/>
                  <a:gd name="T20" fmla="*/ 228 w 922"/>
                  <a:gd name="T21" fmla="*/ 21 h 42"/>
                  <a:gd name="T22" fmla="*/ 254 w 922"/>
                  <a:gd name="T23" fmla="*/ 21 h 42"/>
                  <a:gd name="T24" fmla="*/ 274 w 922"/>
                  <a:gd name="T25" fmla="*/ 21 h 42"/>
                  <a:gd name="T26" fmla="*/ 300 w 922"/>
                  <a:gd name="T27" fmla="*/ 21 h 42"/>
                  <a:gd name="T28" fmla="*/ 321 w 922"/>
                  <a:gd name="T29" fmla="*/ 21 h 42"/>
                  <a:gd name="T30" fmla="*/ 347 w 922"/>
                  <a:gd name="T31" fmla="*/ 21 h 42"/>
                  <a:gd name="T32" fmla="*/ 368 w 922"/>
                  <a:gd name="T33" fmla="*/ 16 h 42"/>
                  <a:gd name="T34" fmla="*/ 388 w 922"/>
                  <a:gd name="T35" fmla="*/ 21 h 42"/>
                  <a:gd name="T36" fmla="*/ 414 w 922"/>
                  <a:gd name="T37" fmla="*/ 16 h 42"/>
                  <a:gd name="T38" fmla="*/ 435 w 922"/>
                  <a:gd name="T39" fmla="*/ 21 h 42"/>
                  <a:gd name="T40" fmla="*/ 461 w 922"/>
                  <a:gd name="T41" fmla="*/ 21 h 42"/>
                  <a:gd name="T42" fmla="*/ 482 w 922"/>
                  <a:gd name="T43" fmla="*/ 16 h 42"/>
                  <a:gd name="T44" fmla="*/ 508 w 922"/>
                  <a:gd name="T45" fmla="*/ 16 h 42"/>
                  <a:gd name="T46" fmla="*/ 528 w 922"/>
                  <a:gd name="T47" fmla="*/ 10 h 42"/>
                  <a:gd name="T48" fmla="*/ 549 w 922"/>
                  <a:gd name="T49" fmla="*/ 10 h 42"/>
                  <a:gd name="T50" fmla="*/ 575 w 922"/>
                  <a:gd name="T51" fmla="*/ 5 h 42"/>
                  <a:gd name="T52" fmla="*/ 596 w 922"/>
                  <a:gd name="T53" fmla="*/ 5 h 42"/>
                  <a:gd name="T54" fmla="*/ 622 w 922"/>
                  <a:gd name="T55" fmla="*/ 0 h 42"/>
                  <a:gd name="T56" fmla="*/ 642 w 922"/>
                  <a:gd name="T57" fmla="*/ 0 h 42"/>
                  <a:gd name="T58" fmla="*/ 668 w 922"/>
                  <a:gd name="T59" fmla="*/ 0 h 42"/>
                  <a:gd name="T60" fmla="*/ 689 w 922"/>
                  <a:gd name="T61" fmla="*/ 0 h 42"/>
                  <a:gd name="T62" fmla="*/ 715 w 922"/>
                  <a:gd name="T63" fmla="*/ 10 h 42"/>
                  <a:gd name="T64" fmla="*/ 736 w 922"/>
                  <a:gd name="T65" fmla="*/ 21 h 42"/>
                  <a:gd name="T66" fmla="*/ 756 w 922"/>
                  <a:gd name="T67" fmla="*/ 31 h 42"/>
                  <a:gd name="T68" fmla="*/ 782 w 922"/>
                  <a:gd name="T69" fmla="*/ 36 h 42"/>
                  <a:gd name="T70" fmla="*/ 803 w 922"/>
                  <a:gd name="T71" fmla="*/ 42 h 42"/>
                  <a:gd name="T72" fmla="*/ 829 w 922"/>
                  <a:gd name="T73" fmla="*/ 42 h 42"/>
                  <a:gd name="T74" fmla="*/ 850 w 922"/>
                  <a:gd name="T75" fmla="*/ 42 h 42"/>
                  <a:gd name="T76" fmla="*/ 876 w 922"/>
                  <a:gd name="T77" fmla="*/ 36 h 42"/>
                  <a:gd name="T78" fmla="*/ 896 w 922"/>
                  <a:gd name="T79" fmla="*/ 31 h 42"/>
                  <a:gd name="T80" fmla="*/ 922 w 922"/>
                  <a:gd name="T81"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1"/>
                    </a:moveTo>
                    <a:lnTo>
                      <a:pt x="20" y="21"/>
                    </a:lnTo>
                    <a:lnTo>
                      <a:pt x="46" y="21"/>
                    </a:lnTo>
                    <a:lnTo>
                      <a:pt x="67" y="21"/>
                    </a:lnTo>
                    <a:lnTo>
                      <a:pt x="93" y="21"/>
                    </a:lnTo>
                    <a:lnTo>
                      <a:pt x="114" y="21"/>
                    </a:lnTo>
                    <a:lnTo>
                      <a:pt x="140" y="21"/>
                    </a:lnTo>
                    <a:lnTo>
                      <a:pt x="160" y="21"/>
                    </a:lnTo>
                    <a:lnTo>
                      <a:pt x="181" y="21"/>
                    </a:lnTo>
                    <a:lnTo>
                      <a:pt x="207" y="21"/>
                    </a:lnTo>
                    <a:lnTo>
                      <a:pt x="228" y="21"/>
                    </a:lnTo>
                    <a:lnTo>
                      <a:pt x="254" y="21"/>
                    </a:lnTo>
                    <a:lnTo>
                      <a:pt x="274" y="21"/>
                    </a:lnTo>
                    <a:lnTo>
                      <a:pt x="300" y="21"/>
                    </a:lnTo>
                    <a:lnTo>
                      <a:pt x="321" y="21"/>
                    </a:lnTo>
                    <a:lnTo>
                      <a:pt x="347" y="21"/>
                    </a:lnTo>
                    <a:lnTo>
                      <a:pt x="368" y="16"/>
                    </a:lnTo>
                    <a:lnTo>
                      <a:pt x="388" y="21"/>
                    </a:lnTo>
                    <a:lnTo>
                      <a:pt x="414" y="16"/>
                    </a:lnTo>
                    <a:lnTo>
                      <a:pt x="435" y="21"/>
                    </a:lnTo>
                    <a:lnTo>
                      <a:pt x="461" y="21"/>
                    </a:lnTo>
                    <a:lnTo>
                      <a:pt x="482" y="16"/>
                    </a:lnTo>
                    <a:lnTo>
                      <a:pt x="508" y="16"/>
                    </a:lnTo>
                    <a:lnTo>
                      <a:pt x="528" y="10"/>
                    </a:lnTo>
                    <a:lnTo>
                      <a:pt x="549" y="10"/>
                    </a:lnTo>
                    <a:lnTo>
                      <a:pt x="575" y="5"/>
                    </a:lnTo>
                    <a:lnTo>
                      <a:pt x="596" y="5"/>
                    </a:lnTo>
                    <a:lnTo>
                      <a:pt x="622" y="0"/>
                    </a:lnTo>
                    <a:lnTo>
                      <a:pt x="642" y="0"/>
                    </a:lnTo>
                    <a:lnTo>
                      <a:pt x="668" y="0"/>
                    </a:lnTo>
                    <a:lnTo>
                      <a:pt x="689" y="0"/>
                    </a:lnTo>
                    <a:lnTo>
                      <a:pt x="715" y="10"/>
                    </a:lnTo>
                    <a:lnTo>
                      <a:pt x="736" y="21"/>
                    </a:lnTo>
                    <a:lnTo>
                      <a:pt x="756" y="31"/>
                    </a:lnTo>
                    <a:lnTo>
                      <a:pt x="782" y="36"/>
                    </a:lnTo>
                    <a:lnTo>
                      <a:pt x="803" y="42"/>
                    </a:lnTo>
                    <a:lnTo>
                      <a:pt x="829" y="42"/>
                    </a:lnTo>
                    <a:lnTo>
                      <a:pt x="850" y="42"/>
                    </a:lnTo>
                    <a:lnTo>
                      <a:pt x="876" y="36"/>
                    </a:lnTo>
                    <a:lnTo>
                      <a:pt x="896" y="31"/>
                    </a:lnTo>
                    <a:lnTo>
                      <a:pt x="922" y="26"/>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3" name="Freeform 505"/>
              <p:cNvSpPr>
                <a:spLocks/>
              </p:cNvSpPr>
              <p:nvPr/>
            </p:nvSpPr>
            <p:spPr bwMode="auto">
              <a:xfrm flipH="1">
                <a:off x="4494" y="3006"/>
                <a:ext cx="215" cy="14"/>
              </a:xfrm>
              <a:custGeom>
                <a:avLst/>
                <a:gdLst>
                  <a:gd name="T0" fmla="*/ 0 w 922"/>
                  <a:gd name="T1" fmla="*/ 21 h 42"/>
                  <a:gd name="T2" fmla="*/ 20 w 922"/>
                  <a:gd name="T3" fmla="*/ 21 h 42"/>
                  <a:gd name="T4" fmla="*/ 46 w 922"/>
                  <a:gd name="T5" fmla="*/ 21 h 42"/>
                  <a:gd name="T6" fmla="*/ 67 w 922"/>
                  <a:gd name="T7" fmla="*/ 21 h 42"/>
                  <a:gd name="T8" fmla="*/ 93 w 922"/>
                  <a:gd name="T9" fmla="*/ 21 h 42"/>
                  <a:gd name="T10" fmla="*/ 114 w 922"/>
                  <a:gd name="T11" fmla="*/ 21 h 42"/>
                  <a:gd name="T12" fmla="*/ 140 w 922"/>
                  <a:gd name="T13" fmla="*/ 21 h 42"/>
                  <a:gd name="T14" fmla="*/ 160 w 922"/>
                  <a:gd name="T15" fmla="*/ 21 h 42"/>
                  <a:gd name="T16" fmla="*/ 181 w 922"/>
                  <a:gd name="T17" fmla="*/ 21 h 42"/>
                  <a:gd name="T18" fmla="*/ 207 w 922"/>
                  <a:gd name="T19" fmla="*/ 21 h 42"/>
                  <a:gd name="T20" fmla="*/ 228 w 922"/>
                  <a:gd name="T21" fmla="*/ 21 h 42"/>
                  <a:gd name="T22" fmla="*/ 254 w 922"/>
                  <a:gd name="T23" fmla="*/ 21 h 42"/>
                  <a:gd name="T24" fmla="*/ 274 w 922"/>
                  <a:gd name="T25" fmla="*/ 21 h 42"/>
                  <a:gd name="T26" fmla="*/ 300 w 922"/>
                  <a:gd name="T27" fmla="*/ 21 h 42"/>
                  <a:gd name="T28" fmla="*/ 321 w 922"/>
                  <a:gd name="T29" fmla="*/ 21 h 42"/>
                  <a:gd name="T30" fmla="*/ 347 w 922"/>
                  <a:gd name="T31" fmla="*/ 21 h 42"/>
                  <a:gd name="T32" fmla="*/ 368 w 922"/>
                  <a:gd name="T33" fmla="*/ 21 h 42"/>
                  <a:gd name="T34" fmla="*/ 388 w 922"/>
                  <a:gd name="T35" fmla="*/ 21 h 42"/>
                  <a:gd name="T36" fmla="*/ 414 w 922"/>
                  <a:gd name="T37" fmla="*/ 21 h 42"/>
                  <a:gd name="T38" fmla="*/ 435 w 922"/>
                  <a:gd name="T39" fmla="*/ 16 h 42"/>
                  <a:gd name="T40" fmla="*/ 461 w 922"/>
                  <a:gd name="T41" fmla="*/ 11 h 42"/>
                  <a:gd name="T42" fmla="*/ 482 w 922"/>
                  <a:gd name="T43" fmla="*/ 11 h 42"/>
                  <a:gd name="T44" fmla="*/ 508 w 922"/>
                  <a:gd name="T45" fmla="*/ 5 h 42"/>
                  <a:gd name="T46" fmla="*/ 528 w 922"/>
                  <a:gd name="T47" fmla="*/ 0 h 42"/>
                  <a:gd name="T48" fmla="*/ 549 w 922"/>
                  <a:gd name="T49" fmla="*/ 0 h 42"/>
                  <a:gd name="T50" fmla="*/ 575 w 922"/>
                  <a:gd name="T51" fmla="*/ 0 h 42"/>
                  <a:gd name="T52" fmla="*/ 596 w 922"/>
                  <a:gd name="T53" fmla="*/ 5 h 42"/>
                  <a:gd name="T54" fmla="*/ 622 w 922"/>
                  <a:gd name="T55" fmla="*/ 11 h 42"/>
                  <a:gd name="T56" fmla="*/ 642 w 922"/>
                  <a:gd name="T57" fmla="*/ 16 h 42"/>
                  <a:gd name="T58" fmla="*/ 668 w 922"/>
                  <a:gd name="T59" fmla="*/ 21 h 42"/>
                  <a:gd name="T60" fmla="*/ 689 w 922"/>
                  <a:gd name="T61" fmla="*/ 26 h 42"/>
                  <a:gd name="T62" fmla="*/ 715 w 922"/>
                  <a:gd name="T63" fmla="*/ 26 h 42"/>
                  <a:gd name="T64" fmla="*/ 736 w 922"/>
                  <a:gd name="T65" fmla="*/ 21 h 42"/>
                  <a:gd name="T66" fmla="*/ 756 w 922"/>
                  <a:gd name="T67" fmla="*/ 26 h 42"/>
                  <a:gd name="T68" fmla="*/ 782 w 922"/>
                  <a:gd name="T69" fmla="*/ 31 h 42"/>
                  <a:gd name="T70" fmla="*/ 803 w 922"/>
                  <a:gd name="T71" fmla="*/ 42 h 42"/>
                  <a:gd name="T72" fmla="*/ 829 w 922"/>
                  <a:gd name="T73" fmla="*/ 42 h 42"/>
                  <a:gd name="T74" fmla="*/ 850 w 922"/>
                  <a:gd name="T75" fmla="*/ 36 h 42"/>
                  <a:gd name="T76" fmla="*/ 876 w 922"/>
                  <a:gd name="T77" fmla="*/ 36 h 42"/>
                  <a:gd name="T78" fmla="*/ 896 w 922"/>
                  <a:gd name="T79" fmla="*/ 31 h 42"/>
                  <a:gd name="T80" fmla="*/ 922 w 922"/>
                  <a:gd name="T8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1"/>
                    </a:moveTo>
                    <a:lnTo>
                      <a:pt x="20" y="21"/>
                    </a:lnTo>
                    <a:lnTo>
                      <a:pt x="46" y="21"/>
                    </a:lnTo>
                    <a:lnTo>
                      <a:pt x="67" y="21"/>
                    </a:lnTo>
                    <a:lnTo>
                      <a:pt x="93" y="21"/>
                    </a:lnTo>
                    <a:lnTo>
                      <a:pt x="114" y="21"/>
                    </a:lnTo>
                    <a:lnTo>
                      <a:pt x="140" y="21"/>
                    </a:lnTo>
                    <a:lnTo>
                      <a:pt x="160" y="21"/>
                    </a:lnTo>
                    <a:lnTo>
                      <a:pt x="181" y="21"/>
                    </a:lnTo>
                    <a:lnTo>
                      <a:pt x="207" y="21"/>
                    </a:lnTo>
                    <a:lnTo>
                      <a:pt x="228" y="21"/>
                    </a:lnTo>
                    <a:lnTo>
                      <a:pt x="254" y="21"/>
                    </a:lnTo>
                    <a:lnTo>
                      <a:pt x="274" y="21"/>
                    </a:lnTo>
                    <a:lnTo>
                      <a:pt x="300" y="21"/>
                    </a:lnTo>
                    <a:lnTo>
                      <a:pt x="321" y="21"/>
                    </a:lnTo>
                    <a:lnTo>
                      <a:pt x="347" y="21"/>
                    </a:lnTo>
                    <a:lnTo>
                      <a:pt x="368" y="21"/>
                    </a:lnTo>
                    <a:lnTo>
                      <a:pt x="388" y="21"/>
                    </a:lnTo>
                    <a:lnTo>
                      <a:pt x="414" y="21"/>
                    </a:lnTo>
                    <a:lnTo>
                      <a:pt x="435" y="16"/>
                    </a:lnTo>
                    <a:lnTo>
                      <a:pt x="461" y="11"/>
                    </a:lnTo>
                    <a:lnTo>
                      <a:pt x="482" y="11"/>
                    </a:lnTo>
                    <a:lnTo>
                      <a:pt x="508" y="5"/>
                    </a:lnTo>
                    <a:lnTo>
                      <a:pt x="528" y="0"/>
                    </a:lnTo>
                    <a:lnTo>
                      <a:pt x="549" y="0"/>
                    </a:lnTo>
                    <a:lnTo>
                      <a:pt x="575" y="0"/>
                    </a:lnTo>
                    <a:lnTo>
                      <a:pt x="596" y="5"/>
                    </a:lnTo>
                    <a:lnTo>
                      <a:pt x="622" y="11"/>
                    </a:lnTo>
                    <a:lnTo>
                      <a:pt x="642" y="16"/>
                    </a:lnTo>
                    <a:lnTo>
                      <a:pt x="668" y="21"/>
                    </a:lnTo>
                    <a:lnTo>
                      <a:pt x="689" y="26"/>
                    </a:lnTo>
                    <a:lnTo>
                      <a:pt x="715" y="26"/>
                    </a:lnTo>
                    <a:lnTo>
                      <a:pt x="736" y="21"/>
                    </a:lnTo>
                    <a:lnTo>
                      <a:pt x="756" y="26"/>
                    </a:lnTo>
                    <a:lnTo>
                      <a:pt x="782" y="31"/>
                    </a:lnTo>
                    <a:lnTo>
                      <a:pt x="803" y="42"/>
                    </a:lnTo>
                    <a:lnTo>
                      <a:pt x="829" y="42"/>
                    </a:lnTo>
                    <a:lnTo>
                      <a:pt x="850" y="36"/>
                    </a:lnTo>
                    <a:lnTo>
                      <a:pt x="876" y="36"/>
                    </a:lnTo>
                    <a:lnTo>
                      <a:pt x="896" y="3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4" name="Freeform 506"/>
              <p:cNvSpPr>
                <a:spLocks/>
              </p:cNvSpPr>
              <p:nvPr/>
            </p:nvSpPr>
            <p:spPr bwMode="auto">
              <a:xfrm flipH="1">
                <a:off x="4494" y="3006"/>
                <a:ext cx="215" cy="14"/>
              </a:xfrm>
              <a:custGeom>
                <a:avLst/>
                <a:gdLst>
                  <a:gd name="T0" fmla="*/ 0 w 922"/>
                  <a:gd name="T1" fmla="*/ 21 h 42"/>
                  <a:gd name="T2" fmla="*/ 20 w 922"/>
                  <a:gd name="T3" fmla="*/ 21 h 42"/>
                  <a:gd name="T4" fmla="*/ 46 w 922"/>
                  <a:gd name="T5" fmla="*/ 21 h 42"/>
                  <a:gd name="T6" fmla="*/ 67 w 922"/>
                  <a:gd name="T7" fmla="*/ 21 h 42"/>
                  <a:gd name="T8" fmla="*/ 93 w 922"/>
                  <a:gd name="T9" fmla="*/ 21 h 42"/>
                  <a:gd name="T10" fmla="*/ 114 w 922"/>
                  <a:gd name="T11" fmla="*/ 21 h 42"/>
                  <a:gd name="T12" fmla="*/ 140 w 922"/>
                  <a:gd name="T13" fmla="*/ 21 h 42"/>
                  <a:gd name="T14" fmla="*/ 160 w 922"/>
                  <a:gd name="T15" fmla="*/ 21 h 42"/>
                  <a:gd name="T16" fmla="*/ 181 w 922"/>
                  <a:gd name="T17" fmla="*/ 21 h 42"/>
                  <a:gd name="T18" fmla="*/ 207 w 922"/>
                  <a:gd name="T19" fmla="*/ 21 h 42"/>
                  <a:gd name="T20" fmla="*/ 228 w 922"/>
                  <a:gd name="T21" fmla="*/ 21 h 42"/>
                  <a:gd name="T22" fmla="*/ 254 w 922"/>
                  <a:gd name="T23" fmla="*/ 21 h 42"/>
                  <a:gd name="T24" fmla="*/ 274 w 922"/>
                  <a:gd name="T25" fmla="*/ 21 h 42"/>
                  <a:gd name="T26" fmla="*/ 300 w 922"/>
                  <a:gd name="T27" fmla="*/ 21 h 42"/>
                  <a:gd name="T28" fmla="*/ 321 w 922"/>
                  <a:gd name="T29" fmla="*/ 21 h 42"/>
                  <a:gd name="T30" fmla="*/ 347 w 922"/>
                  <a:gd name="T31" fmla="*/ 21 h 42"/>
                  <a:gd name="T32" fmla="*/ 368 w 922"/>
                  <a:gd name="T33" fmla="*/ 21 h 42"/>
                  <a:gd name="T34" fmla="*/ 388 w 922"/>
                  <a:gd name="T35" fmla="*/ 21 h 42"/>
                  <a:gd name="T36" fmla="*/ 414 w 922"/>
                  <a:gd name="T37" fmla="*/ 21 h 42"/>
                  <a:gd name="T38" fmla="*/ 435 w 922"/>
                  <a:gd name="T39" fmla="*/ 16 h 42"/>
                  <a:gd name="T40" fmla="*/ 461 w 922"/>
                  <a:gd name="T41" fmla="*/ 11 h 42"/>
                  <a:gd name="T42" fmla="*/ 482 w 922"/>
                  <a:gd name="T43" fmla="*/ 11 h 42"/>
                  <a:gd name="T44" fmla="*/ 508 w 922"/>
                  <a:gd name="T45" fmla="*/ 5 h 42"/>
                  <a:gd name="T46" fmla="*/ 528 w 922"/>
                  <a:gd name="T47" fmla="*/ 0 h 42"/>
                  <a:gd name="T48" fmla="*/ 549 w 922"/>
                  <a:gd name="T49" fmla="*/ 0 h 42"/>
                  <a:gd name="T50" fmla="*/ 575 w 922"/>
                  <a:gd name="T51" fmla="*/ 0 h 42"/>
                  <a:gd name="T52" fmla="*/ 596 w 922"/>
                  <a:gd name="T53" fmla="*/ 5 h 42"/>
                  <a:gd name="T54" fmla="*/ 622 w 922"/>
                  <a:gd name="T55" fmla="*/ 11 h 42"/>
                  <a:gd name="T56" fmla="*/ 642 w 922"/>
                  <a:gd name="T57" fmla="*/ 16 h 42"/>
                  <a:gd name="T58" fmla="*/ 668 w 922"/>
                  <a:gd name="T59" fmla="*/ 21 h 42"/>
                  <a:gd name="T60" fmla="*/ 689 w 922"/>
                  <a:gd name="T61" fmla="*/ 26 h 42"/>
                  <a:gd name="T62" fmla="*/ 715 w 922"/>
                  <a:gd name="T63" fmla="*/ 26 h 42"/>
                  <a:gd name="T64" fmla="*/ 736 w 922"/>
                  <a:gd name="T65" fmla="*/ 21 h 42"/>
                  <a:gd name="T66" fmla="*/ 756 w 922"/>
                  <a:gd name="T67" fmla="*/ 26 h 42"/>
                  <a:gd name="T68" fmla="*/ 782 w 922"/>
                  <a:gd name="T69" fmla="*/ 31 h 42"/>
                  <a:gd name="T70" fmla="*/ 803 w 922"/>
                  <a:gd name="T71" fmla="*/ 42 h 42"/>
                  <a:gd name="T72" fmla="*/ 829 w 922"/>
                  <a:gd name="T73" fmla="*/ 42 h 42"/>
                  <a:gd name="T74" fmla="*/ 850 w 922"/>
                  <a:gd name="T75" fmla="*/ 36 h 42"/>
                  <a:gd name="T76" fmla="*/ 876 w 922"/>
                  <a:gd name="T77" fmla="*/ 36 h 42"/>
                  <a:gd name="T78" fmla="*/ 896 w 922"/>
                  <a:gd name="T79" fmla="*/ 31 h 42"/>
                  <a:gd name="T80" fmla="*/ 922 w 922"/>
                  <a:gd name="T8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1"/>
                    </a:moveTo>
                    <a:lnTo>
                      <a:pt x="20" y="21"/>
                    </a:lnTo>
                    <a:lnTo>
                      <a:pt x="46" y="21"/>
                    </a:lnTo>
                    <a:lnTo>
                      <a:pt x="67" y="21"/>
                    </a:lnTo>
                    <a:lnTo>
                      <a:pt x="93" y="21"/>
                    </a:lnTo>
                    <a:lnTo>
                      <a:pt x="114" y="21"/>
                    </a:lnTo>
                    <a:lnTo>
                      <a:pt x="140" y="21"/>
                    </a:lnTo>
                    <a:lnTo>
                      <a:pt x="160" y="21"/>
                    </a:lnTo>
                    <a:lnTo>
                      <a:pt x="181" y="21"/>
                    </a:lnTo>
                    <a:lnTo>
                      <a:pt x="207" y="21"/>
                    </a:lnTo>
                    <a:lnTo>
                      <a:pt x="228" y="21"/>
                    </a:lnTo>
                    <a:lnTo>
                      <a:pt x="254" y="21"/>
                    </a:lnTo>
                    <a:lnTo>
                      <a:pt x="274" y="21"/>
                    </a:lnTo>
                    <a:lnTo>
                      <a:pt x="300" y="21"/>
                    </a:lnTo>
                    <a:lnTo>
                      <a:pt x="321" y="21"/>
                    </a:lnTo>
                    <a:lnTo>
                      <a:pt x="347" y="21"/>
                    </a:lnTo>
                    <a:lnTo>
                      <a:pt x="368" y="21"/>
                    </a:lnTo>
                    <a:lnTo>
                      <a:pt x="388" y="21"/>
                    </a:lnTo>
                    <a:lnTo>
                      <a:pt x="414" y="21"/>
                    </a:lnTo>
                    <a:lnTo>
                      <a:pt x="435" y="16"/>
                    </a:lnTo>
                    <a:lnTo>
                      <a:pt x="461" y="11"/>
                    </a:lnTo>
                    <a:lnTo>
                      <a:pt x="482" y="11"/>
                    </a:lnTo>
                    <a:lnTo>
                      <a:pt x="508" y="5"/>
                    </a:lnTo>
                    <a:lnTo>
                      <a:pt x="528" y="0"/>
                    </a:lnTo>
                    <a:lnTo>
                      <a:pt x="549" y="0"/>
                    </a:lnTo>
                    <a:lnTo>
                      <a:pt x="575" y="0"/>
                    </a:lnTo>
                    <a:lnTo>
                      <a:pt x="596" y="5"/>
                    </a:lnTo>
                    <a:lnTo>
                      <a:pt x="622" y="11"/>
                    </a:lnTo>
                    <a:lnTo>
                      <a:pt x="642" y="16"/>
                    </a:lnTo>
                    <a:lnTo>
                      <a:pt x="668" y="21"/>
                    </a:lnTo>
                    <a:lnTo>
                      <a:pt x="689" y="26"/>
                    </a:lnTo>
                    <a:lnTo>
                      <a:pt x="715" y="26"/>
                    </a:lnTo>
                    <a:lnTo>
                      <a:pt x="736" y="21"/>
                    </a:lnTo>
                    <a:lnTo>
                      <a:pt x="756" y="26"/>
                    </a:lnTo>
                    <a:lnTo>
                      <a:pt x="782" y="31"/>
                    </a:lnTo>
                    <a:lnTo>
                      <a:pt x="803" y="42"/>
                    </a:lnTo>
                    <a:lnTo>
                      <a:pt x="829" y="42"/>
                    </a:lnTo>
                    <a:lnTo>
                      <a:pt x="850" y="36"/>
                    </a:lnTo>
                    <a:lnTo>
                      <a:pt x="876" y="36"/>
                    </a:lnTo>
                    <a:lnTo>
                      <a:pt x="896" y="3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5" name="Freeform 507"/>
              <p:cNvSpPr>
                <a:spLocks/>
              </p:cNvSpPr>
              <p:nvPr/>
            </p:nvSpPr>
            <p:spPr bwMode="auto">
              <a:xfrm flipH="1">
                <a:off x="4494" y="2918"/>
                <a:ext cx="215" cy="9"/>
              </a:xfrm>
              <a:custGeom>
                <a:avLst/>
                <a:gdLst>
                  <a:gd name="T0" fmla="*/ 0 w 922"/>
                  <a:gd name="T1" fmla="*/ 15 h 26"/>
                  <a:gd name="T2" fmla="*/ 20 w 922"/>
                  <a:gd name="T3" fmla="*/ 15 h 26"/>
                  <a:gd name="T4" fmla="*/ 46 w 922"/>
                  <a:gd name="T5" fmla="*/ 15 h 26"/>
                  <a:gd name="T6" fmla="*/ 67 w 922"/>
                  <a:gd name="T7" fmla="*/ 15 h 26"/>
                  <a:gd name="T8" fmla="*/ 93 w 922"/>
                  <a:gd name="T9" fmla="*/ 15 h 26"/>
                  <a:gd name="T10" fmla="*/ 114 w 922"/>
                  <a:gd name="T11" fmla="*/ 15 h 26"/>
                  <a:gd name="T12" fmla="*/ 140 w 922"/>
                  <a:gd name="T13" fmla="*/ 15 h 26"/>
                  <a:gd name="T14" fmla="*/ 160 w 922"/>
                  <a:gd name="T15" fmla="*/ 15 h 26"/>
                  <a:gd name="T16" fmla="*/ 181 w 922"/>
                  <a:gd name="T17" fmla="*/ 15 h 26"/>
                  <a:gd name="T18" fmla="*/ 207 w 922"/>
                  <a:gd name="T19" fmla="*/ 15 h 26"/>
                  <a:gd name="T20" fmla="*/ 228 w 922"/>
                  <a:gd name="T21" fmla="*/ 15 h 26"/>
                  <a:gd name="T22" fmla="*/ 254 w 922"/>
                  <a:gd name="T23" fmla="*/ 15 h 26"/>
                  <a:gd name="T24" fmla="*/ 274 w 922"/>
                  <a:gd name="T25" fmla="*/ 15 h 26"/>
                  <a:gd name="T26" fmla="*/ 300 w 922"/>
                  <a:gd name="T27" fmla="*/ 15 h 26"/>
                  <a:gd name="T28" fmla="*/ 321 w 922"/>
                  <a:gd name="T29" fmla="*/ 15 h 26"/>
                  <a:gd name="T30" fmla="*/ 347 w 922"/>
                  <a:gd name="T31" fmla="*/ 10 h 26"/>
                  <a:gd name="T32" fmla="*/ 368 w 922"/>
                  <a:gd name="T33" fmla="*/ 10 h 26"/>
                  <a:gd name="T34" fmla="*/ 388 w 922"/>
                  <a:gd name="T35" fmla="*/ 10 h 26"/>
                  <a:gd name="T36" fmla="*/ 414 w 922"/>
                  <a:gd name="T37" fmla="*/ 5 h 26"/>
                  <a:gd name="T38" fmla="*/ 435 w 922"/>
                  <a:gd name="T39" fmla="*/ 5 h 26"/>
                  <a:gd name="T40" fmla="*/ 461 w 922"/>
                  <a:gd name="T41" fmla="*/ 0 h 26"/>
                  <a:gd name="T42" fmla="*/ 482 w 922"/>
                  <a:gd name="T43" fmla="*/ 0 h 26"/>
                  <a:gd name="T44" fmla="*/ 508 w 922"/>
                  <a:gd name="T45" fmla="*/ 0 h 26"/>
                  <a:gd name="T46" fmla="*/ 528 w 922"/>
                  <a:gd name="T47" fmla="*/ 0 h 26"/>
                  <a:gd name="T48" fmla="*/ 549 w 922"/>
                  <a:gd name="T49" fmla="*/ 0 h 26"/>
                  <a:gd name="T50" fmla="*/ 575 w 922"/>
                  <a:gd name="T51" fmla="*/ 5 h 26"/>
                  <a:gd name="T52" fmla="*/ 596 w 922"/>
                  <a:gd name="T53" fmla="*/ 10 h 26"/>
                  <a:gd name="T54" fmla="*/ 622 w 922"/>
                  <a:gd name="T55" fmla="*/ 15 h 26"/>
                  <a:gd name="T56" fmla="*/ 642 w 922"/>
                  <a:gd name="T57" fmla="*/ 20 h 26"/>
                  <a:gd name="T58" fmla="*/ 668 w 922"/>
                  <a:gd name="T59" fmla="*/ 26 h 26"/>
                  <a:gd name="T60" fmla="*/ 689 w 922"/>
                  <a:gd name="T61" fmla="*/ 26 h 26"/>
                  <a:gd name="T62" fmla="*/ 715 w 922"/>
                  <a:gd name="T63" fmla="*/ 26 h 26"/>
                  <a:gd name="T64" fmla="*/ 736 w 922"/>
                  <a:gd name="T65" fmla="*/ 26 h 26"/>
                  <a:gd name="T66" fmla="*/ 756 w 922"/>
                  <a:gd name="T67" fmla="*/ 26 h 26"/>
                  <a:gd name="T68" fmla="*/ 782 w 922"/>
                  <a:gd name="T69" fmla="*/ 26 h 26"/>
                  <a:gd name="T70" fmla="*/ 803 w 922"/>
                  <a:gd name="T71" fmla="*/ 20 h 26"/>
                  <a:gd name="T72" fmla="*/ 829 w 922"/>
                  <a:gd name="T73" fmla="*/ 20 h 26"/>
                  <a:gd name="T74" fmla="*/ 850 w 922"/>
                  <a:gd name="T75" fmla="*/ 20 h 26"/>
                  <a:gd name="T76" fmla="*/ 876 w 922"/>
                  <a:gd name="T77" fmla="*/ 15 h 26"/>
                  <a:gd name="T78" fmla="*/ 896 w 922"/>
                  <a:gd name="T79" fmla="*/ 20 h 26"/>
                  <a:gd name="T80" fmla="*/ 922 w 922"/>
                  <a:gd name="T8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26">
                    <a:moveTo>
                      <a:pt x="0" y="15"/>
                    </a:moveTo>
                    <a:lnTo>
                      <a:pt x="20" y="15"/>
                    </a:lnTo>
                    <a:lnTo>
                      <a:pt x="46" y="15"/>
                    </a:lnTo>
                    <a:lnTo>
                      <a:pt x="67" y="15"/>
                    </a:lnTo>
                    <a:lnTo>
                      <a:pt x="93" y="15"/>
                    </a:lnTo>
                    <a:lnTo>
                      <a:pt x="114" y="15"/>
                    </a:lnTo>
                    <a:lnTo>
                      <a:pt x="140" y="15"/>
                    </a:lnTo>
                    <a:lnTo>
                      <a:pt x="160" y="15"/>
                    </a:lnTo>
                    <a:lnTo>
                      <a:pt x="181" y="15"/>
                    </a:lnTo>
                    <a:lnTo>
                      <a:pt x="207" y="15"/>
                    </a:lnTo>
                    <a:lnTo>
                      <a:pt x="228" y="15"/>
                    </a:lnTo>
                    <a:lnTo>
                      <a:pt x="254" y="15"/>
                    </a:lnTo>
                    <a:lnTo>
                      <a:pt x="274" y="15"/>
                    </a:lnTo>
                    <a:lnTo>
                      <a:pt x="300" y="15"/>
                    </a:lnTo>
                    <a:lnTo>
                      <a:pt x="321" y="15"/>
                    </a:lnTo>
                    <a:lnTo>
                      <a:pt x="347" y="10"/>
                    </a:lnTo>
                    <a:lnTo>
                      <a:pt x="368" y="10"/>
                    </a:lnTo>
                    <a:lnTo>
                      <a:pt x="388" y="10"/>
                    </a:lnTo>
                    <a:lnTo>
                      <a:pt x="414" y="5"/>
                    </a:lnTo>
                    <a:lnTo>
                      <a:pt x="435" y="5"/>
                    </a:lnTo>
                    <a:lnTo>
                      <a:pt x="461" y="0"/>
                    </a:lnTo>
                    <a:lnTo>
                      <a:pt x="482" y="0"/>
                    </a:lnTo>
                    <a:lnTo>
                      <a:pt x="508" y="0"/>
                    </a:lnTo>
                    <a:lnTo>
                      <a:pt x="528" y="0"/>
                    </a:lnTo>
                    <a:lnTo>
                      <a:pt x="549" y="0"/>
                    </a:lnTo>
                    <a:lnTo>
                      <a:pt x="575" y="5"/>
                    </a:lnTo>
                    <a:lnTo>
                      <a:pt x="596" y="10"/>
                    </a:lnTo>
                    <a:lnTo>
                      <a:pt x="622" y="15"/>
                    </a:lnTo>
                    <a:lnTo>
                      <a:pt x="642" y="20"/>
                    </a:lnTo>
                    <a:lnTo>
                      <a:pt x="668" y="26"/>
                    </a:lnTo>
                    <a:lnTo>
                      <a:pt x="689" y="26"/>
                    </a:lnTo>
                    <a:lnTo>
                      <a:pt x="715" y="26"/>
                    </a:lnTo>
                    <a:lnTo>
                      <a:pt x="736" y="26"/>
                    </a:lnTo>
                    <a:lnTo>
                      <a:pt x="756" y="26"/>
                    </a:lnTo>
                    <a:lnTo>
                      <a:pt x="782" y="26"/>
                    </a:lnTo>
                    <a:lnTo>
                      <a:pt x="803" y="20"/>
                    </a:lnTo>
                    <a:lnTo>
                      <a:pt x="829" y="20"/>
                    </a:lnTo>
                    <a:lnTo>
                      <a:pt x="850" y="20"/>
                    </a:lnTo>
                    <a:lnTo>
                      <a:pt x="876" y="15"/>
                    </a:lnTo>
                    <a:lnTo>
                      <a:pt x="896" y="20"/>
                    </a:lnTo>
                    <a:lnTo>
                      <a:pt x="922" y="1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6" name="Freeform 508"/>
              <p:cNvSpPr>
                <a:spLocks/>
              </p:cNvSpPr>
              <p:nvPr/>
            </p:nvSpPr>
            <p:spPr bwMode="auto">
              <a:xfrm flipH="1">
                <a:off x="4494" y="2918"/>
                <a:ext cx="215" cy="9"/>
              </a:xfrm>
              <a:custGeom>
                <a:avLst/>
                <a:gdLst>
                  <a:gd name="T0" fmla="*/ 0 w 922"/>
                  <a:gd name="T1" fmla="*/ 15 h 26"/>
                  <a:gd name="T2" fmla="*/ 20 w 922"/>
                  <a:gd name="T3" fmla="*/ 15 h 26"/>
                  <a:gd name="T4" fmla="*/ 46 w 922"/>
                  <a:gd name="T5" fmla="*/ 15 h 26"/>
                  <a:gd name="T6" fmla="*/ 67 w 922"/>
                  <a:gd name="T7" fmla="*/ 15 h 26"/>
                  <a:gd name="T8" fmla="*/ 93 w 922"/>
                  <a:gd name="T9" fmla="*/ 15 h 26"/>
                  <a:gd name="T10" fmla="*/ 114 w 922"/>
                  <a:gd name="T11" fmla="*/ 15 h 26"/>
                  <a:gd name="T12" fmla="*/ 140 w 922"/>
                  <a:gd name="T13" fmla="*/ 15 h 26"/>
                  <a:gd name="T14" fmla="*/ 160 w 922"/>
                  <a:gd name="T15" fmla="*/ 15 h 26"/>
                  <a:gd name="T16" fmla="*/ 181 w 922"/>
                  <a:gd name="T17" fmla="*/ 15 h 26"/>
                  <a:gd name="T18" fmla="*/ 207 w 922"/>
                  <a:gd name="T19" fmla="*/ 15 h 26"/>
                  <a:gd name="T20" fmla="*/ 228 w 922"/>
                  <a:gd name="T21" fmla="*/ 15 h 26"/>
                  <a:gd name="T22" fmla="*/ 254 w 922"/>
                  <a:gd name="T23" fmla="*/ 15 h 26"/>
                  <a:gd name="T24" fmla="*/ 274 w 922"/>
                  <a:gd name="T25" fmla="*/ 15 h 26"/>
                  <a:gd name="T26" fmla="*/ 300 w 922"/>
                  <a:gd name="T27" fmla="*/ 15 h 26"/>
                  <a:gd name="T28" fmla="*/ 321 w 922"/>
                  <a:gd name="T29" fmla="*/ 15 h 26"/>
                  <a:gd name="T30" fmla="*/ 347 w 922"/>
                  <a:gd name="T31" fmla="*/ 10 h 26"/>
                  <a:gd name="T32" fmla="*/ 368 w 922"/>
                  <a:gd name="T33" fmla="*/ 10 h 26"/>
                  <a:gd name="T34" fmla="*/ 388 w 922"/>
                  <a:gd name="T35" fmla="*/ 10 h 26"/>
                  <a:gd name="T36" fmla="*/ 414 w 922"/>
                  <a:gd name="T37" fmla="*/ 5 h 26"/>
                  <a:gd name="T38" fmla="*/ 435 w 922"/>
                  <a:gd name="T39" fmla="*/ 5 h 26"/>
                  <a:gd name="T40" fmla="*/ 461 w 922"/>
                  <a:gd name="T41" fmla="*/ 0 h 26"/>
                  <a:gd name="T42" fmla="*/ 482 w 922"/>
                  <a:gd name="T43" fmla="*/ 0 h 26"/>
                  <a:gd name="T44" fmla="*/ 508 w 922"/>
                  <a:gd name="T45" fmla="*/ 0 h 26"/>
                  <a:gd name="T46" fmla="*/ 528 w 922"/>
                  <a:gd name="T47" fmla="*/ 0 h 26"/>
                  <a:gd name="T48" fmla="*/ 549 w 922"/>
                  <a:gd name="T49" fmla="*/ 0 h 26"/>
                  <a:gd name="T50" fmla="*/ 575 w 922"/>
                  <a:gd name="T51" fmla="*/ 5 h 26"/>
                  <a:gd name="T52" fmla="*/ 596 w 922"/>
                  <a:gd name="T53" fmla="*/ 10 h 26"/>
                  <a:gd name="T54" fmla="*/ 622 w 922"/>
                  <a:gd name="T55" fmla="*/ 15 h 26"/>
                  <a:gd name="T56" fmla="*/ 642 w 922"/>
                  <a:gd name="T57" fmla="*/ 20 h 26"/>
                  <a:gd name="T58" fmla="*/ 668 w 922"/>
                  <a:gd name="T59" fmla="*/ 26 h 26"/>
                  <a:gd name="T60" fmla="*/ 689 w 922"/>
                  <a:gd name="T61" fmla="*/ 26 h 26"/>
                  <a:gd name="T62" fmla="*/ 715 w 922"/>
                  <a:gd name="T63" fmla="*/ 26 h 26"/>
                  <a:gd name="T64" fmla="*/ 736 w 922"/>
                  <a:gd name="T65" fmla="*/ 26 h 26"/>
                  <a:gd name="T66" fmla="*/ 756 w 922"/>
                  <a:gd name="T67" fmla="*/ 26 h 26"/>
                  <a:gd name="T68" fmla="*/ 782 w 922"/>
                  <a:gd name="T69" fmla="*/ 26 h 26"/>
                  <a:gd name="T70" fmla="*/ 803 w 922"/>
                  <a:gd name="T71" fmla="*/ 20 h 26"/>
                  <a:gd name="T72" fmla="*/ 829 w 922"/>
                  <a:gd name="T73" fmla="*/ 20 h 26"/>
                  <a:gd name="T74" fmla="*/ 850 w 922"/>
                  <a:gd name="T75" fmla="*/ 20 h 26"/>
                  <a:gd name="T76" fmla="*/ 876 w 922"/>
                  <a:gd name="T77" fmla="*/ 15 h 26"/>
                  <a:gd name="T78" fmla="*/ 896 w 922"/>
                  <a:gd name="T79" fmla="*/ 20 h 26"/>
                  <a:gd name="T80" fmla="*/ 922 w 922"/>
                  <a:gd name="T8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26">
                    <a:moveTo>
                      <a:pt x="0" y="15"/>
                    </a:moveTo>
                    <a:lnTo>
                      <a:pt x="20" y="15"/>
                    </a:lnTo>
                    <a:lnTo>
                      <a:pt x="46" y="15"/>
                    </a:lnTo>
                    <a:lnTo>
                      <a:pt x="67" y="15"/>
                    </a:lnTo>
                    <a:lnTo>
                      <a:pt x="93" y="15"/>
                    </a:lnTo>
                    <a:lnTo>
                      <a:pt x="114" y="15"/>
                    </a:lnTo>
                    <a:lnTo>
                      <a:pt x="140" y="15"/>
                    </a:lnTo>
                    <a:lnTo>
                      <a:pt x="160" y="15"/>
                    </a:lnTo>
                    <a:lnTo>
                      <a:pt x="181" y="15"/>
                    </a:lnTo>
                    <a:lnTo>
                      <a:pt x="207" y="15"/>
                    </a:lnTo>
                    <a:lnTo>
                      <a:pt x="228" y="15"/>
                    </a:lnTo>
                    <a:lnTo>
                      <a:pt x="254" y="15"/>
                    </a:lnTo>
                    <a:lnTo>
                      <a:pt x="274" y="15"/>
                    </a:lnTo>
                    <a:lnTo>
                      <a:pt x="300" y="15"/>
                    </a:lnTo>
                    <a:lnTo>
                      <a:pt x="321" y="15"/>
                    </a:lnTo>
                    <a:lnTo>
                      <a:pt x="347" y="10"/>
                    </a:lnTo>
                    <a:lnTo>
                      <a:pt x="368" y="10"/>
                    </a:lnTo>
                    <a:lnTo>
                      <a:pt x="388" y="10"/>
                    </a:lnTo>
                    <a:lnTo>
                      <a:pt x="414" y="5"/>
                    </a:lnTo>
                    <a:lnTo>
                      <a:pt x="435" y="5"/>
                    </a:lnTo>
                    <a:lnTo>
                      <a:pt x="461" y="0"/>
                    </a:lnTo>
                    <a:lnTo>
                      <a:pt x="482" y="0"/>
                    </a:lnTo>
                    <a:lnTo>
                      <a:pt x="508" y="0"/>
                    </a:lnTo>
                    <a:lnTo>
                      <a:pt x="528" y="0"/>
                    </a:lnTo>
                    <a:lnTo>
                      <a:pt x="549" y="0"/>
                    </a:lnTo>
                    <a:lnTo>
                      <a:pt x="575" y="5"/>
                    </a:lnTo>
                    <a:lnTo>
                      <a:pt x="596" y="10"/>
                    </a:lnTo>
                    <a:lnTo>
                      <a:pt x="622" y="15"/>
                    </a:lnTo>
                    <a:lnTo>
                      <a:pt x="642" y="20"/>
                    </a:lnTo>
                    <a:lnTo>
                      <a:pt x="668" y="26"/>
                    </a:lnTo>
                    <a:lnTo>
                      <a:pt x="689" y="26"/>
                    </a:lnTo>
                    <a:lnTo>
                      <a:pt x="715" y="26"/>
                    </a:lnTo>
                    <a:lnTo>
                      <a:pt x="736" y="26"/>
                    </a:lnTo>
                    <a:lnTo>
                      <a:pt x="756" y="26"/>
                    </a:lnTo>
                    <a:lnTo>
                      <a:pt x="782" y="26"/>
                    </a:lnTo>
                    <a:lnTo>
                      <a:pt x="803" y="20"/>
                    </a:lnTo>
                    <a:lnTo>
                      <a:pt x="829" y="20"/>
                    </a:lnTo>
                    <a:lnTo>
                      <a:pt x="850" y="20"/>
                    </a:lnTo>
                    <a:lnTo>
                      <a:pt x="876" y="15"/>
                    </a:lnTo>
                    <a:lnTo>
                      <a:pt x="896" y="20"/>
                    </a:lnTo>
                    <a:lnTo>
                      <a:pt x="922" y="1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7" name="Freeform 509"/>
              <p:cNvSpPr>
                <a:spLocks/>
              </p:cNvSpPr>
              <p:nvPr/>
            </p:nvSpPr>
            <p:spPr bwMode="auto">
              <a:xfrm flipH="1">
                <a:off x="4494" y="2823"/>
                <a:ext cx="215" cy="14"/>
              </a:xfrm>
              <a:custGeom>
                <a:avLst/>
                <a:gdLst>
                  <a:gd name="T0" fmla="*/ 0 w 922"/>
                  <a:gd name="T1" fmla="*/ 26 h 42"/>
                  <a:gd name="T2" fmla="*/ 20 w 922"/>
                  <a:gd name="T3" fmla="*/ 26 h 42"/>
                  <a:gd name="T4" fmla="*/ 46 w 922"/>
                  <a:gd name="T5" fmla="*/ 26 h 42"/>
                  <a:gd name="T6" fmla="*/ 67 w 922"/>
                  <a:gd name="T7" fmla="*/ 26 h 42"/>
                  <a:gd name="T8" fmla="*/ 93 w 922"/>
                  <a:gd name="T9" fmla="*/ 26 h 42"/>
                  <a:gd name="T10" fmla="*/ 114 w 922"/>
                  <a:gd name="T11" fmla="*/ 26 h 42"/>
                  <a:gd name="T12" fmla="*/ 140 w 922"/>
                  <a:gd name="T13" fmla="*/ 26 h 42"/>
                  <a:gd name="T14" fmla="*/ 160 w 922"/>
                  <a:gd name="T15" fmla="*/ 26 h 42"/>
                  <a:gd name="T16" fmla="*/ 181 w 922"/>
                  <a:gd name="T17" fmla="*/ 26 h 42"/>
                  <a:gd name="T18" fmla="*/ 207 w 922"/>
                  <a:gd name="T19" fmla="*/ 26 h 42"/>
                  <a:gd name="T20" fmla="*/ 228 w 922"/>
                  <a:gd name="T21" fmla="*/ 26 h 42"/>
                  <a:gd name="T22" fmla="*/ 254 w 922"/>
                  <a:gd name="T23" fmla="*/ 26 h 42"/>
                  <a:gd name="T24" fmla="*/ 274 w 922"/>
                  <a:gd name="T25" fmla="*/ 26 h 42"/>
                  <a:gd name="T26" fmla="*/ 300 w 922"/>
                  <a:gd name="T27" fmla="*/ 26 h 42"/>
                  <a:gd name="T28" fmla="*/ 321 w 922"/>
                  <a:gd name="T29" fmla="*/ 21 h 42"/>
                  <a:gd name="T30" fmla="*/ 347 w 922"/>
                  <a:gd name="T31" fmla="*/ 21 h 42"/>
                  <a:gd name="T32" fmla="*/ 368 w 922"/>
                  <a:gd name="T33" fmla="*/ 16 h 42"/>
                  <a:gd name="T34" fmla="*/ 388 w 922"/>
                  <a:gd name="T35" fmla="*/ 6 h 42"/>
                  <a:gd name="T36" fmla="*/ 414 w 922"/>
                  <a:gd name="T37" fmla="*/ 0 h 42"/>
                  <a:gd name="T38" fmla="*/ 435 w 922"/>
                  <a:gd name="T39" fmla="*/ 0 h 42"/>
                  <a:gd name="T40" fmla="*/ 461 w 922"/>
                  <a:gd name="T41" fmla="*/ 6 h 42"/>
                  <a:gd name="T42" fmla="*/ 482 w 922"/>
                  <a:gd name="T43" fmla="*/ 11 h 42"/>
                  <a:gd name="T44" fmla="*/ 508 w 922"/>
                  <a:gd name="T45" fmla="*/ 21 h 42"/>
                  <a:gd name="T46" fmla="*/ 528 w 922"/>
                  <a:gd name="T47" fmla="*/ 37 h 42"/>
                  <a:gd name="T48" fmla="*/ 549 w 922"/>
                  <a:gd name="T49" fmla="*/ 37 h 42"/>
                  <a:gd name="T50" fmla="*/ 575 w 922"/>
                  <a:gd name="T51" fmla="*/ 42 h 42"/>
                  <a:gd name="T52" fmla="*/ 596 w 922"/>
                  <a:gd name="T53" fmla="*/ 42 h 42"/>
                  <a:gd name="T54" fmla="*/ 622 w 922"/>
                  <a:gd name="T55" fmla="*/ 37 h 42"/>
                  <a:gd name="T56" fmla="*/ 642 w 922"/>
                  <a:gd name="T57" fmla="*/ 37 h 42"/>
                  <a:gd name="T58" fmla="*/ 668 w 922"/>
                  <a:gd name="T59" fmla="*/ 37 h 42"/>
                  <a:gd name="T60" fmla="*/ 689 w 922"/>
                  <a:gd name="T61" fmla="*/ 42 h 42"/>
                  <a:gd name="T62" fmla="*/ 715 w 922"/>
                  <a:gd name="T63" fmla="*/ 42 h 42"/>
                  <a:gd name="T64" fmla="*/ 736 w 922"/>
                  <a:gd name="T65" fmla="*/ 42 h 42"/>
                  <a:gd name="T66" fmla="*/ 756 w 922"/>
                  <a:gd name="T67" fmla="*/ 42 h 42"/>
                  <a:gd name="T68" fmla="*/ 782 w 922"/>
                  <a:gd name="T69" fmla="*/ 37 h 42"/>
                  <a:gd name="T70" fmla="*/ 803 w 922"/>
                  <a:gd name="T71" fmla="*/ 37 h 42"/>
                  <a:gd name="T72" fmla="*/ 829 w 922"/>
                  <a:gd name="T73" fmla="*/ 31 h 42"/>
                  <a:gd name="T74" fmla="*/ 850 w 922"/>
                  <a:gd name="T75" fmla="*/ 31 h 42"/>
                  <a:gd name="T76" fmla="*/ 876 w 922"/>
                  <a:gd name="T77" fmla="*/ 31 h 42"/>
                  <a:gd name="T78" fmla="*/ 896 w 922"/>
                  <a:gd name="T79" fmla="*/ 31 h 42"/>
                  <a:gd name="T80" fmla="*/ 922 w 922"/>
                  <a:gd name="T8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6"/>
                    </a:moveTo>
                    <a:lnTo>
                      <a:pt x="20" y="26"/>
                    </a:lnTo>
                    <a:lnTo>
                      <a:pt x="46" y="26"/>
                    </a:lnTo>
                    <a:lnTo>
                      <a:pt x="67" y="26"/>
                    </a:lnTo>
                    <a:lnTo>
                      <a:pt x="93" y="26"/>
                    </a:lnTo>
                    <a:lnTo>
                      <a:pt x="114" y="26"/>
                    </a:lnTo>
                    <a:lnTo>
                      <a:pt x="140" y="26"/>
                    </a:lnTo>
                    <a:lnTo>
                      <a:pt x="160" y="26"/>
                    </a:lnTo>
                    <a:lnTo>
                      <a:pt x="181" y="26"/>
                    </a:lnTo>
                    <a:lnTo>
                      <a:pt x="207" y="26"/>
                    </a:lnTo>
                    <a:lnTo>
                      <a:pt x="228" y="26"/>
                    </a:lnTo>
                    <a:lnTo>
                      <a:pt x="254" y="26"/>
                    </a:lnTo>
                    <a:lnTo>
                      <a:pt x="274" y="26"/>
                    </a:lnTo>
                    <a:lnTo>
                      <a:pt x="300" y="26"/>
                    </a:lnTo>
                    <a:lnTo>
                      <a:pt x="321" y="21"/>
                    </a:lnTo>
                    <a:lnTo>
                      <a:pt x="347" y="21"/>
                    </a:lnTo>
                    <a:lnTo>
                      <a:pt x="368" y="16"/>
                    </a:lnTo>
                    <a:lnTo>
                      <a:pt x="388" y="6"/>
                    </a:lnTo>
                    <a:lnTo>
                      <a:pt x="414" y="0"/>
                    </a:lnTo>
                    <a:lnTo>
                      <a:pt x="435" y="0"/>
                    </a:lnTo>
                    <a:lnTo>
                      <a:pt x="461" y="6"/>
                    </a:lnTo>
                    <a:lnTo>
                      <a:pt x="482" y="11"/>
                    </a:lnTo>
                    <a:lnTo>
                      <a:pt x="508" y="21"/>
                    </a:lnTo>
                    <a:lnTo>
                      <a:pt x="528" y="37"/>
                    </a:lnTo>
                    <a:lnTo>
                      <a:pt x="549" y="37"/>
                    </a:lnTo>
                    <a:lnTo>
                      <a:pt x="575" y="42"/>
                    </a:lnTo>
                    <a:lnTo>
                      <a:pt x="596" y="42"/>
                    </a:lnTo>
                    <a:lnTo>
                      <a:pt x="622" y="37"/>
                    </a:lnTo>
                    <a:lnTo>
                      <a:pt x="642" y="37"/>
                    </a:lnTo>
                    <a:lnTo>
                      <a:pt x="668" y="37"/>
                    </a:lnTo>
                    <a:lnTo>
                      <a:pt x="689" y="42"/>
                    </a:lnTo>
                    <a:lnTo>
                      <a:pt x="715" y="42"/>
                    </a:lnTo>
                    <a:lnTo>
                      <a:pt x="736" y="42"/>
                    </a:lnTo>
                    <a:lnTo>
                      <a:pt x="756" y="42"/>
                    </a:lnTo>
                    <a:lnTo>
                      <a:pt x="782" y="37"/>
                    </a:lnTo>
                    <a:lnTo>
                      <a:pt x="803" y="37"/>
                    </a:lnTo>
                    <a:lnTo>
                      <a:pt x="829" y="31"/>
                    </a:lnTo>
                    <a:lnTo>
                      <a:pt x="850" y="31"/>
                    </a:lnTo>
                    <a:lnTo>
                      <a:pt x="876" y="31"/>
                    </a:lnTo>
                    <a:lnTo>
                      <a:pt x="896" y="3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8" name="Freeform 510"/>
              <p:cNvSpPr>
                <a:spLocks/>
              </p:cNvSpPr>
              <p:nvPr/>
            </p:nvSpPr>
            <p:spPr bwMode="auto">
              <a:xfrm flipH="1">
                <a:off x="4494" y="2823"/>
                <a:ext cx="215" cy="14"/>
              </a:xfrm>
              <a:custGeom>
                <a:avLst/>
                <a:gdLst>
                  <a:gd name="T0" fmla="*/ 0 w 922"/>
                  <a:gd name="T1" fmla="*/ 26 h 42"/>
                  <a:gd name="T2" fmla="*/ 20 w 922"/>
                  <a:gd name="T3" fmla="*/ 26 h 42"/>
                  <a:gd name="T4" fmla="*/ 46 w 922"/>
                  <a:gd name="T5" fmla="*/ 26 h 42"/>
                  <a:gd name="T6" fmla="*/ 67 w 922"/>
                  <a:gd name="T7" fmla="*/ 26 h 42"/>
                  <a:gd name="T8" fmla="*/ 93 w 922"/>
                  <a:gd name="T9" fmla="*/ 26 h 42"/>
                  <a:gd name="T10" fmla="*/ 114 w 922"/>
                  <a:gd name="T11" fmla="*/ 26 h 42"/>
                  <a:gd name="T12" fmla="*/ 140 w 922"/>
                  <a:gd name="T13" fmla="*/ 26 h 42"/>
                  <a:gd name="T14" fmla="*/ 160 w 922"/>
                  <a:gd name="T15" fmla="*/ 26 h 42"/>
                  <a:gd name="T16" fmla="*/ 181 w 922"/>
                  <a:gd name="T17" fmla="*/ 26 h 42"/>
                  <a:gd name="T18" fmla="*/ 207 w 922"/>
                  <a:gd name="T19" fmla="*/ 26 h 42"/>
                  <a:gd name="T20" fmla="*/ 228 w 922"/>
                  <a:gd name="T21" fmla="*/ 26 h 42"/>
                  <a:gd name="T22" fmla="*/ 254 w 922"/>
                  <a:gd name="T23" fmla="*/ 26 h 42"/>
                  <a:gd name="T24" fmla="*/ 274 w 922"/>
                  <a:gd name="T25" fmla="*/ 26 h 42"/>
                  <a:gd name="T26" fmla="*/ 300 w 922"/>
                  <a:gd name="T27" fmla="*/ 26 h 42"/>
                  <a:gd name="T28" fmla="*/ 321 w 922"/>
                  <a:gd name="T29" fmla="*/ 21 h 42"/>
                  <a:gd name="T30" fmla="*/ 347 w 922"/>
                  <a:gd name="T31" fmla="*/ 21 h 42"/>
                  <a:gd name="T32" fmla="*/ 368 w 922"/>
                  <a:gd name="T33" fmla="*/ 16 h 42"/>
                  <a:gd name="T34" fmla="*/ 388 w 922"/>
                  <a:gd name="T35" fmla="*/ 6 h 42"/>
                  <a:gd name="T36" fmla="*/ 414 w 922"/>
                  <a:gd name="T37" fmla="*/ 0 h 42"/>
                  <a:gd name="T38" fmla="*/ 435 w 922"/>
                  <a:gd name="T39" fmla="*/ 0 h 42"/>
                  <a:gd name="T40" fmla="*/ 461 w 922"/>
                  <a:gd name="T41" fmla="*/ 6 h 42"/>
                  <a:gd name="T42" fmla="*/ 482 w 922"/>
                  <a:gd name="T43" fmla="*/ 11 h 42"/>
                  <a:gd name="T44" fmla="*/ 508 w 922"/>
                  <a:gd name="T45" fmla="*/ 21 h 42"/>
                  <a:gd name="T46" fmla="*/ 528 w 922"/>
                  <a:gd name="T47" fmla="*/ 37 h 42"/>
                  <a:gd name="T48" fmla="*/ 549 w 922"/>
                  <a:gd name="T49" fmla="*/ 37 h 42"/>
                  <a:gd name="T50" fmla="*/ 575 w 922"/>
                  <a:gd name="T51" fmla="*/ 42 h 42"/>
                  <a:gd name="T52" fmla="*/ 596 w 922"/>
                  <a:gd name="T53" fmla="*/ 42 h 42"/>
                  <a:gd name="T54" fmla="*/ 622 w 922"/>
                  <a:gd name="T55" fmla="*/ 37 h 42"/>
                  <a:gd name="T56" fmla="*/ 642 w 922"/>
                  <a:gd name="T57" fmla="*/ 37 h 42"/>
                  <a:gd name="T58" fmla="*/ 668 w 922"/>
                  <a:gd name="T59" fmla="*/ 37 h 42"/>
                  <a:gd name="T60" fmla="*/ 689 w 922"/>
                  <a:gd name="T61" fmla="*/ 42 h 42"/>
                  <a:gd name="T62" fmla="*/ 715 w 922"/>
                  <a:gd name="T63" fmla="*/ 42 h 42"/>
                  <a:gd name="T64" fmla="*/ 736 w 922"/>
                  <a:gd name="T65" fmla="*/ 42 h 42"/>
                  <a:gd name="T66" fmla="*/ 756 w 922"/>
                  <a:gd name="T67" fmla="*/ 42 h 42"/>
                  <a:gd name="T68" fmla="*/ 782 w 922"/>
                  <a:gd name="T69" fmla="*/ 37 h 42"/>
                  <a:gd name="T70" fmla="*/ 803 w 922"/>
                  <a:gd name="T71" fmla="*/ 37 h 42"/>
                  <a:gd name="T72" fmla="*/ 829 w 922"/>
                  <a:gd name="T73" fmla="*/ 31 h 42"/>
                  <a:gd name="T74" fmla="*/ 850 w 922"/>
                  <a:gd name="T75" fmla="*/ 31 h 42"/>
                  <a:gd name="T76" fmla="*/ 876 w 922"/>
                  <a:gd name="T77" fmla="*/ 31 h 42"/>
                  <a:gd name="T78" fmla="*/ 896 w 922"/>
                  <a:gd name="T79" fmla="*/ 31 h 42"/>
                  <a:gd name="T80" fmla="*/ 922 w 922"/>
                  <a:gd name="T81" fmla="*/ 3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42">
                    <a:moveTo>
                      <a:pt x="0" y="26"/>
                    </a:moveTo>
                    <a:lnTo>
                      <a:pt x="20" y="26"/>
                    </a:lnTo>
                    <a:lnTo>
                      <a:pt x="46" y="26"/>
                    </a:lnTo>
                    <a:lnTo>
                      <a:pt x="67" y="26"/>
                    </a:lnTo>
                    <a:lnTo>
                      <a:pt x="93" y="26"/>
                    </a:lnTo>
                    <a:lnTo>
                      <a:pt x="114" y="26"/>
                    </a:lnTo>
                    <a:lnTo>
                      <a:pt x="140" y="26"/>
                    </a:lnTo>
                    <a:lnTo>
                      <a:pt x="160" y="26"/>
                    </a:lnTo>
                    <a:lnTo>
                      <a:pt x="181" y="26"/>
                    </a:lnTo>
                    <a:lnTo>
                      <a:pt x="207" y="26"/>
                    </a:lnTo>
                    <a:lnTo>
                      <a:pt x="228" y="26"/>
                    </a:lnTo>
                    <a:lnTo>
                      <a:pt x="254" y="26"/>
                    </a:lnTo>
                    <a:lnTo>
                      <a:pt x="274" y="26"/>
                    </a:lnTo>
                    <a:lnTo>
                      <a:pt x="300" y="26"/>
                    </a:lnTo>
                    <a:lnTo>
                      <a:pt x="321" y="21"/>
                    </a:lnTo>
                    <a:lnTo>
                      <a:pt x="347" y="21"/>
                    </a:lnTo>
                    <a:lnTo>
                      <a:pt x="368" y="16"/>
                    </a:lnTo>
                    <a:lnTo>
                      <a:pt x="388" y="6"/>
                    </a:lnTo>
                    <a:lnTo>
                      <a:pt x="414" y="0"/>
                    </a:lnTo>
                    <a:lnTo>
                      <a:pt x="435" y="0"/>
                    </a:lnTo>
                    <a:lnTo>
                      <a:pt x="461" y="6"/>
                    </a:lnTo>
                    <a:lnTo>
                      <a:pt x="482" y="11"/>
                    </a:lnTo>
                    <a:lnTo>
                      <a:pt x="508" y="21"/>
                    </a:lnTo>
                    <a:lnTo>
                      <a:pt x="528" y="37"/>
                    </a:lnTo>
                    <a:lnTo>
                      <a:pt x="549" y="37"/>
                    </a:lnTo>
                    <a:lnTo>
                      <a:pt x="575" y="42"/>
                    </a:lnTo>
                    <a:lnTo>
                      <a:pt x="596" y="42"/>
                    </a:lnTo>
                    <a:lnTo>
                      <a:pt x="622" y="37"/>
                    </a:lnTo>
                    <a:lnTo>
                      <a:pt x="642" y="37"/>
                    </a:lnTo>
                    <a:lnTo>
                      <a:pt x="668" y="37"/>
                    </a:lnTo>
                    <a:lnTo>
                      <a:pt x="689" y="42"/>
                    </a:lnTo>
                    <a:lnTo>
                      <a:pt x="715" y="42"/>
                    </a:lnTo>
                    <a:lnTo>
                      <a:pt x="736" y="42"/>
                    </a:lnTo>
                    <a:lnTo>
                      <a:pt x="756" y="42"/>
                    </a:lnTo>
                    <a:lnTo>
                      <a:pt x="782" y="37"/>
                    </a:lnTo>
                    <a:lnTo>
                      <a:pt x="803" y="37"/>
                    </a:lnTo>
                    <a:lnTo>
                      <a:pt x="829" y="31"/>
                    </a:lnTo>
                    <a:lnTo>
                      <a:pt x="850" y="31"/>
                    </a:lnTo>
                    <a:lnTo>
                      <a:pt x="876" y="31"/>
                    </a:lnTo>
                    <a:lnTo>
                      <a:pt x="896" y="31"/>
                    </a:lnTo>
                    <a:lnTo>
                      <a:pt x="922" y="3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19" name="Freeform 511"/>
              <p:cNvSpPr>
                <a:spLocks/>
              </p:cNvSpPr>
              <p:nvPr/>
            </p:nvSpPr>
            <p:spPr bwMode="auto">
              <a:xfrm flipH="1">
                <a:off x="4494" y="2735"/>
                <a:ext cx="215" cy="12"/>
              </a:xfrm>
              <a:custGeom>
                <a:avLst/>
                <a:gdLst>
                  <a:gd name="T0" fmla="*/ 0 w 922"/>
                  <a:gd name="T1" fmla="*/ 21 h 36"/>
                  <a:gd name="T2" fmla="*/ 20 w 922"/>
                  <a:gd name="T3" fmla="*/ 21 h 36"/>
                  <a:gd name="T4" fmla="*/ 46 w 922"/>
                  <a:gd name="T5" fmla="*/ 15 h 36"/>
                  <a:gd name="T6" fmla="*/ 67 w 922"/>
                  <a:gd name="T7" fmla="*/ 15 h 36"/>
                  <a:gd name="T8" fmla="*/ 93 w 922"/>
                  <a:gd name="T9" fmla="*/ 15 h 36"/>
                  <a:gd name="T10" fmla="*/ 114 w 922"/>
                  <a:gd name="T11" fmla="*/ 15 h 36"/>
                  <a:gd name="T12" fmla="*/ 140 w 922"/>
                  <a:gd name="T13" fmla="*/ 15 h 36"/>
                  <a:gd name="T14" fmla="*/ 160 w 922"/>
                  <a:gd name="T15" fmla="*/ 15 h 36"/>
                  <a:gd name="T16" fmla="*/ 181 w 922"/>
                  <a:gd name="T17" fmla="*/ 15 h 36"/>
                  <a:gd name="T18" fmla="*/ 207 w 922"/>
                  <a:gd name="T19" fmla="*/ 15 h 36"/>
                  <a:gd name="T20" fmla="*/ 228 w 922"/>
                  <a:gd name="T21" fmla="*/ 15 h 36"/>
                  <a:gd name="T22" fmla="*/ 254 w 922"/>
                  <a:gd name="T23" fmla="*/ 10 h 36"/>
                  <a:gd name="T24" fmla="*/ 274 w 922"/>
                  <a:gd name="T25" fmla="*/ 10 h 36"/>
                  <a:gd name="T26" fmla="*/ 300 w 922"/>
                  <a:gd name="T27" fmla="*/ 10 h 36"/>
                  <a:gd name="T28" fmla="*/ 321 w 922"/>
                  <a:gd name="T29" fmla="*/ 5 h 36"/>
                  <a:gd name="T30" fmla="*/ 347 w 922"/>
                  <a:gd name="T31" fmla="*/ 0 h 36"/>
                  <a:gd name="T32" fmla="*/ 368 w 922"/>
                  <a:gd name="T33" fmla="*/ 0 h 36"/>
                  <a:gd name="T34" fmla="*/ 388 w 922"/>
                  <a:gd name="T35" fmla="*/ 0 h 36"/>
                  <a:gd name="T36" fmla="*/ 414 w 922"/>
                  <a:gd name="T37" fmla="*/ 0 h 36"/>
                  <a:gd name="T38" fmla="*/ 435 w 922"/>
                  <a:gd name="T39" fmla="*/ 5 h 36"/>
                  <a:gd name="T40" fmla="*/ 461 w 922"/>
                  <a:gd name="T41" fmla="*/ 10 h 36"/>
                  <a:gd name="T42" fmla="*/ 482 w 922"/>
                  <a:gd name="T43" fmla="*/ 21 h 36"/>
                  <a:gd name="T44" fmla="*/ 508 w 922"/>
                  <a:gd name="T45" fmla="*/ 26 h 36"/>
                  <a:gd name="T46" fmla="*/ 528 w 922"/>
                  <a:gd name="T47" fmla="*/ 31 h 36"/>
                  <a:gd name="T48" fmla="*/ 549 w 922"/>
                  <a:gd name="T49" fmla="*/ 36 h 36"/>
                  <a:gd name="T50" fmla="*/ 575 w 922"/>
                  <a:gd name="T51" fmla="*/ 36 h 36"/>
                  <a:gd name="T52" fmla="*/ 596 w 922"/>
                  <a:gd name="T53" fmla="*/ 31 h 36"/>
                  <a:gd name="T54" fmla="*/ 622 w 922"/>
                  <a:gd name="T55" fmla="*/ 31 h 36"/>
                  <a:gd name="T56" fmla="*/ 642 w 922"/>
                  <a:gd name="T57" fmla="*/ 31 h 36"/>
                  <a:gd name="T58" fmla="*/ 668 w 922"/>
                  <a:gd name="T59" fmla="*/ 31 h 36"/>
                  <a:gd name="T60" fmla="*/ 689 w 922"/>
                  <a:gd name="T61" fmla="*/ 31 h 36"/>
                  <a:gd name="T62" fmla="*/ 715 w 922"/>
                  <a:gd name="T63" fmla="*/ 31 h 36"/>
                  <a:gd name="T64" fmla="*/ 736 w 922"/>
                  <a:gd name="T65" fmla="*/ 31 h 36"/>
                  <a:gd name="T66" fmla="*/ 756 w 922"/>
                  <a:gd name="T67" fmla="*/ 31 h 36"/>
                  <a:gd name="T68" fmla="*/ 782 w 922"/>
                  <a:gd name="T69" fmla="*/ 31 h 36"/>
                  <a:gd name="T70" fmla="*/ 803 w 922"/>
                  <a:gd name="T71" fmla="*/ 31 h 36"/>
                  <a:gd name="T72" fmla="*/ 829 w 922"/>
                  <a:gd name="T73" fmla="*/ 26 h 36"/>
                  <a:gd name="T74" fmla="*/ 850 w 922"/>
                  <a:gd name="T75" fmla="*/ 26 h 36"/>
                  <a:gd name="T76" fmla="*/ 876 w 922"/>
                  <a:gd name="T77" fmla="*/ 26 h 36"/>
                  <a:gd name="T78" fmla="*/ 896 w 922"/>
                  <a:gd name="T79" fmla="*/ 26 h 36"/>
                  <a:gd name="T80" fmla="*/ 922 w 922"/>
                  <a:gd name="T81"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6">
                    <a:moveTo>
                      <a:pt x="0" y="21"/>
                    </a:moveTo>
                    <a:lnTo>
                      <a:pt x="20" y="21"/>
                    </a:lnTo>
                    <a:lnTo>
                      <a:pt x="46" y="15"/>
                    </a:lnTo>
                    <a:lnTo>
                      <a:pt x="67" y="15"/>
                    </a:lnTo>
                    <a:lnTo>
                      <a:pt x="93" y="15"/>
                    </a:lnTo>
                    <a:lnTo>
                      <a:pt x="114" y="15"/>
                    </a:lnTo>
                    <a:lnTo>
                      <a:pt x="140" y="15"/>
                    </a:lnTo>
                    <a:lnTo>
                      <a:pt x="160" y="15"/>
                    </a:lnTo>
                    <a:lnTo>
                      <a:pt x="181" y="15"/>
                    </a:lnTo>
                    <a:lnTo>
                      <a:pt x="207" y="15"/>
                    </a:lnTo>
                    <a:lnTo>
                      <a:pt x="228" y="15"/>
                    </a:lnTo>
                    <a:lnTo>
                      <a:pt x="254" y="10"/>
                    </a:lnTo>
                    <a:lnTo>
                      <a:pt x="274" y="10"/>
                    </a:lnTo>
                    <a:lnTo>
                      <a:pt x="300" y="10"/>
                    </a:lnTo>
                    <a:lnTo>
                      <a:pt x="321" y="5"/>
                    </a:lnTo>
                    <a:lnTo>
                      <a:pt x="347" y="0"/>
                    </a:lnTo>
                    <a:lnTo>
                      <a:pt x="368" y="0"/>
                    </a:lnTo>
                    <a:lnTo>
                      <a:pt x="388" y="0"/>
                    </a:lnTo>
                    <a:lnTo>
                      <a:pt x="414" y="0"/>
                    </a:lnTo>
                    <a:lnTo>
                      <a:pt x="435" y="5"/>
                    </a:lnTo>
                    <a:lnTo>
                      <a:pt x="461" y="10"/>
                    </a:lnTo>
                    <a:lnTo>
                      <a:pt x="482" y="21"/>
                    </a:lnTo>
                    <a:lnTo>
                      <a:pt x="508" y="26"/>
                    </a:lnTo>
                    <a:lnTo>
                      <a:pt x="528" y="31"/>
                    </a:lnTo>
                    <a:lnTo>
                      <a:pt x="549" y="36"/>
                    </a:lnTo>
                    <a:lnTo>
                      <a:pt x="575" y="36"/>
                    </a:lnTo>
                    <a:lnTo>
                      <a:pt x="596" y="31"/>
                    </a:lnTo>
                    <a:lnTo>
                      <a:pt x="622" y="31"/>
                    </a:lnTo>
                    <a:lnTo>
                      <a:pt x="642" y="31"/>
                    </a:lnTo>
                    <a:lnTo>
                      <a:pt x="668" y="31"/>
                    </a:lnTo>
                    <a:lnTo>
                      <a:pt x="689" y="31"/>
                    </a:lnTo>
                    <a:lnTo>
                      <a:pt x="715" y="31"/>
                    </a:lnTo>
                    <a:lnTo>
                      <a:pt x="736" y="31"/>
                    </a:lnTo>
                    <a:lnTo>
                      <a:pt x="756" y="31"/>
                    </a:lnTo>
                    <a:lnTo>
                      <a:pt x="782" y="31"/>
                    </a:lnTo>
                    <a:lnTo>
                      <a:pt x="803" y="31"/>
                    </a:lnTo>
                    <a:lnTo>
                      <a:pt x="829" y="26"/>
                    </a:lnTo>
                    <a:lnTo>
                      <a:pt x="850" y="26"/>
                    </a:lnTo>
                    <a:lnTo>
                      <a:pt x="876" y="26"/>
                    </a:lnTo>
                    <a:lnTo>
                      <a:pt x="896" y="26"/>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0" name="Freeform 512"/>
              <p:cNvSpPr>
                <a:spLocks/>
              </p:cNvSpPr>
              <p:nvPr/>
            </p:nvSpPr>
            <p:spPr bwMode="auto">
              <a:xfrm flipH="1">
                <a:off x="4494" y="2735"/>
                <a:ext cx="215" cy="12"/>
              </a:xfrm>
              <a:custGeom>
                <a:avLst/>
                <a:gdLst>
                  <a:gd name="T0" fmla="*/ 0 w 922"/>
                  <a:gd name="T1" fmla="*/ 21 h 36"/>
                  <a:gd name="T2" fmla="*/ 20 w 922"/>
                  <a:gd name="T3" fmla="*/ 21 h 36"/>
                  <a:gd name="T4" fmla="*/ 46 w 922"/>
                  <a:gd name="T5" fmla="*/ 15 h 36"/>
                  <a:gd name="T6" fmla="*/ 67 w 922"/>
                  <a:gd name="T7" fmla="*/ 15 h 36"/>
                  <a:gd name="T8" fmla="*/ 93 w 922"/>
                  <a:gd name="T9" fmla="*/ 15 h 36"/>
                  <a:gd name="T10" fmla="*/ 114 w 922"/>
                  <a:gd name="T11" fmla="*/ 15 h 36"/>
                  <a:gd name="T12" fmla="*/ 140 w 922"/>
                  <a:gd name="T13" fmla="*/ 15 h 36"/>
                  <a:gd name="T14" fmla="*/ 160 w 922"/>
                  <a:gd name="T15" fmla="*/ 15 h 36"/>
                  <a:gd name="T16" fmla="*/ 181 w 922"/>
                  <a:gd name="T17" fmla="*/ 15 h 36"/>
                  <a:gd name="T18" fmla="*/ 207 w 922"/>
                  <a:gd name="T19" fmla="*/ 15 h 36"/>
                  <a:gd name="T20" fmla="*/ 228 w 922"/>
                  <a:gd name="T21" fmla="*/ 15 h 36"/>
                  <a:gd name="T22" fmla="*/ 254 w 922"/>
                  <a:gd name="T23" fmla="*/ 10 h 36"/>
                  <a:gd name="T24" fmla="*/ 274 w 922"/>
                  <a:gd name="T25" fmla="*/ 10 h 36"/>
                  <a:gd name="T26" fmla="*/ 300 w 922"/>
                  <a:gd name="T27" fmla="*/ 10 h 36"/>
                  <a:gd name="T28" fmla="*/ 321 w 922"/>
                  <a:gd name="T29" fmla="*/ 5 h 36"/>
                  <a:gd name="T30" fmla="*/ 347 w 922"/>
                  <a:gd name="T31" fmla="*/ 0 h 36"/>
                  <a:gd name="T32" fmla="*/ 368 w 922"/>
                  <a:gd name="T33" fmla="*/ 0 h 36"/>
                  <a:gd name="T34" fmla="*/ 388 w 922"/>
                  <a:gd name="T35" fmla="*/ 0 h 36"/>
                  <a:gd name="T36" fmla="*/ 414 w 922"/>
                  <a:gd name="T37" fmla="*/ 0 h 36"/>
                  <a:gd name="T38" fmla="*/ 435 w 922"/>
                  <a:gd name="T39" fmla="*/ 5 h 36"/>
                  <a:gd name="T40" fmla="*/ 461 w 922"/>
                  <a:gd name="T41" fmla="*/ 10 h 36"/>
                  <a:gd name="T42" fmla="*/ 482 w 922"/>
                  <a:gd name="T43" fmla="*/ 21 h 36"/>
                  <a:gd name="T44" fmla="*/ 508 w 922"/>
                  <a:gd name="T45" fmla="*/ 26 h 36"/>
                  <a:gd name="T46" fmla="*/ 528 w 922"/>
                  <a:gd name="T47" fmla="*/ 31 h 36"/>
                  <a:gd name="T48" fmla="*/ 549 w 922"/>
                  <a:gd name="T49" fmla="*/ 36 h 36"/>
                  <a:gd name="T50" fmla="*/ 575 w 922"/>
                  <a:gd name="T51" fmla="*/ 36 h 36"/>
                  <a:gd name="T52" fmla="*/ 596 w 922"/>
                  <a:gd name="T53" fmla="*/ 31 h 36"/>
                  <a:gd name="T54" fmla="*/ 622 w 922"/>
                  <a:gd name="T55" fmla="*/ 31 h 36"/>
                  <a:gd name="T56" fmla="*/ 642 w 922"/>
                  <a:gd name="T57" fmla="*/ 31 h 36"/>
                  <a:gd name="T58" fmla="*/ 668 w 922"/>
                  <a:gd name="T59" fmla="*/ 31 h 36"/>
                  <a:gd name="T60" fmla="*/ 689 w 922"/>
                  <a:gd name="T61" fmla="*/ 31 h 36"/>
                  <a:gd name="T62" fmla="*/ 715 w 922"/>
                  <a:gd name="T63" fmla="*/ 31 h 36"/>
                  <a:gd name="T64" fmla="*/ 736 w 922"/>
                  <a:gd name="T65" fmla="*/ 31 h 36"/>
                  <a:gd name="T66" fmla="*/ 756 w 922"/>
                  <a:gd name="T67" fmla="*/ 31 h 36"/>
                  <a:gd name="T68" fmla="*/ 782 w 922"/>
                  <a:gd name="T69" fmla="*/ 31 h 36"/>
                  <a:gd name="T70" fmla="*/ 803 w 922"/>
                  <a:gd name="T71" fmla="*/ 31 h 36"/>
                  <a:gd name="T72" fmla="*/ 829 w 922"/>
                  <a:gd name="T73" fmla="*/ 26 h 36"/>
                  <a:gd name="T74" fmla="*/ 850 w 922"/>
                  <a:gd name="T75" fmla="*/ 26 h 36"/>
                  <a:gd name="T76" fmla="*/ 876 w 922"/>
                  <a:gd name="T77" fmla="*/ 26 h 36"/>
                  <a:gd name="T78" fmla="*/ 896 w 922"/>
                  <a:gd name="T79" fmla="*/ 26 h 36"/>
                  <a:gd name="T80" fmla="*/ 922 w 922"/>
                  <a:gd name="T81"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6">
                    <a:moveTo>
                      <a:pt x="0" y="21"/>
                    </a:moveTo>
                    <a:lnTo>
                      <a:pt x="20" y="21"/>
                    </a:lnTo>
                    <a:lnTo>
                      <a:pt x="46" y="15"/>
                    </a:lnTo>
                    <a:lnTo>
                      <a:pt x="67" y="15"/>
                    </a:lnTo>
                    <a:lnTo>
                      <a:pt x="93" y="15"/>
                    </a:lnTo>
                    <a:lnTo>
                      <a:pt x="114" y="15"/>
                    </a:lnTo>
                    <a:lnTo>
                      <a:pt x="140" y="15"/>
                    </a:lnTo>
                    <a:lnTo>
                      <a:pt x="160" y="15"/>
                    </a:lnTo>
                    <a:lnTo>
                      <a:pt x="181" y="15"/>
                    </a:lnTo>
                    <a:lnTo>
                      <a:pt x="207" y="15"/>
                    </a:lnTo>
                    <a:lnTo>
                      <a:pt x="228" y="15"/>
                    </a:lnTo>
                    <a:lnTo>
                      <a:pt x="254" y="10"/>
                    </a:lnTo>
                    <a:lnTo>
                      <a:pt x="274" y="10"/>
                    </a:lnTo>
                    <a:lnTo>
                      <a:pt x="300" y="10"/>
                    </a:lnTo>
                    <a:lnTo>
                      <a:pt x="321" y="5"/>
                    </a:lnTo>
                    <a:lnTo>
                      <a:pt x="347" y="0"/>
                    </a:lnTo>
                    <a:lnTo>
                      <a:pt x="368" y="0"/>
                    </a:lnTo>
                    <a:lnTo>
                      <a:pt x="388" y="0"/>
                    </a:lnTo>
                    <a:lnTo>
                      <a:pt x="414" y="0"/>
                    </a:lnTo>
                    <a:lnTo>
                      <a:pt x="435" y="5"/>
                    </a:lnTo>
                    <a:lnTo>
                      <a:pt x="461" y="10"/>
                    </a:lnTo>
                    <a:lnTo>
                      <a:pt x="482" y="21"/>
                    </a:lnTo>
                    <a:lnTo>
                      <a:pt x="508" y="26"/>
                    </a:lnTo>
                    <a:lnTo>
                      <a:pt x="528" y="31"/>
                    </a:lnTo>
                    <a:lnTo>
                      <a:pt x="549" y="36"/>
                    </a:lnTo>
                    <a:lnTo>
                      <a:pt x="575" y="36"/>
                    </a:lnTo>
                    <a:lnTo>
                      <a:pt x="596" y="31"/>
                    </a:lnTo>
                    <a:lnTo>
                      <a:pt x="622" y="31"/>
                    </a:lnTo>
                    <a:lnTo>
                      <a:pt x="642" y="31"/>
                    </a:lnTo>
                    <a:lnTo>
                      <a:pt x="668" y="31"/>
                    </a:lnTo>
                    <a:lnTo>
                      <a:pt x="689" y="31"/>
                    </a:lnTo>
                    <a:lnTo>
                      <a:pt x="715" y="31"/>
                    </a:lnTo>
                    <a:lnTo>
                      <a:pt x="736" y="31"/>
                    </a:lnTo>
                    <a:lnTo>
                      <a:pt x="756" y="31"/>
                    </a:lnTo>
                    <a:lnTo>
                      <a:pt x="782" y="31"/>
                    </a:lnTo>
                    <a:lnTo>
                      <a:pt x="803" y="31"/>
                    </a:lnTo>
                    <a:lnTo>
                      <a:pt x="829" y="26"/>
                    </a:lnTo>
                    <a:lnTo>
                      <a:pt x="850" y="26"/>
                    </a:lnTo>
                    <a:lnTo>
                      <a:pt x="876" y="26"/>
                    </a:lnTo>
                    <a:lnTo>
                      <a:pt x="896" y="26"/>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1" name="Freeform 513"/>
              <p:cNvSpPr>
                <a:spLocks/>
              </p:cNvSpPr>
              <p:nvPr/>
            </p:nvSpPr>
            <p:spPr bwMode="auto">
              <a:xfrm flipH="1">
                <a:off x="4494" y="2646"/>
                <a:ext cx="215" cy="10"/>
              </a:xfrm>
              <a:custGeom>
                <a:avLst/>
                <a:gdLst>
                  <a:gd name="T0" fmla="*/ 0 w 922"/>
                  <a:gd name="T1" fmla="*/ 16 h 31"/>
                  <a:gd name="T2" fmla="*/ 20 w 922"/>
                  <a:gd name="T3" fmla="*/ 16 h 31"/>
                  <a:gd name="T4" fmla="*/ 46 w 922"/>
                  <a:gd name="T5" fmla="*/ 10 h 31"/>
                  <a:gd name="T6" fmla="*/ 67 w 922"/>
                  <a:gd name="T7" fmla="*/ 10 h 31"/>
                  <a:gd name="T8" fmla="*/ 93 w 922"/>
                  <a:gd name="T9" fmla="*/ 16 h 31"/>
                  <a:gd name="T10" fmla="*/ 114 w 922"/>
                  <a:gd name="T11" fmla="*/ 10 h 31"/>
                  <a:gd name="T12" fmla="*/ 140 w 922"/>
                  <a:gd name="T13" fmla="*/ 10 h 31"/>
                  <a:gd name="T14" fmla="*/ 160 w 922"/>
                  <a:gd name="T15" fmla="*/ 10 h 31"/>
                  <a:gd name="T16" fmla="*/ 181 w 922"/>
                  <a:gd name="T17" fmla="*/ 5 h 31"/>
                  <a:gd name="T18" fmla="*/ 207 w 922"/>
                  <a:gd name="T19" fmla="*/ 5 h 31"/>
                  <a:gd name="T20" fmla="*/ 228 w 922"/>
                  <a:gd name="T21" fmla="*/ 5 h 31"/>
                  <a:gd name="T22" fmla="*/ 254 w 922"/>
                  <a:gd name="T23" fmla="*/ 0 h 31"/>
                  <a:gd name="T24" fmla="*/ 274 w 922"/>
                  <a:gd name="T25" fmla="*/ 0 h 31"/>
                  <a:gd name="T26" fmla="*/ 300 w 922"/>
                  <a:gd name="T27" fmla="*/ 0 h 31"/>
                  <a:gd name="T28" fmla="*/ 321 w 922"/>
                  <a:gd name="T29" fmla="*/ 0 h 31"/>
                  <a:gd name="T30" fmla="*/ 347 w 922"/>
                  <a:gd name="T31" fmla="*/ 0 h 31"/>
                  <a:gd name="T32" fmla="*/ 368 w 922"/>
                  <a:gd name="T33" fmla="*/ 5 h 31"/>
                  <a:gd name="T34" fmla="*/ 388 w 922"/>
                  <a:gd name="T35" fmla="*/ 10 h 31"/>
                  <a:gd name="T36" fmla="*/ 414 w 922"/>
                  <a:gd name="T37" fmla="*/ 16 h 31"/>
                  <a:gd name="T38" fmla="*/ 435 w 922"/>
                  <a:gd name="T39" fmla="*/ 21 h 31"/>
                  <a:gd name="T40" fmla="*/ 461 w 922"/>
                  <a:gd name="T41" fmla="*/ 26 h 31"/>
                  <a:gd name="T42" fmla="*/ 482 w 922"/>
                  <a:gd name="T43" fmla="*/ 26 h 31"/>
                  <a:gd name="T44" fmla="*/ 508 w 922"/>
                  <a:gd name="T45" fmla="*/ 31 h 31"/>
                  <a:gd name="T46" fmla="*/ 528 w 922"/>
                  <a:gd name="T47" fmla="*/ 31 h 31"/>
                  <a:gd name="T48" fmla="*/ 549 w 922"/>
                  <a:gd name="T49" fmla="*/ 31 h 31"/>
                  <a:gd name="T50" fmla="*/ 575 w 922"/>
                  <a:gd name="T51" fmla="*/ 31 h 31"/>
                  <a:gd name="T52" fmla="*/ 596 w 922"/>
                  <a:gd name="T53" fmla="*/ 31 h 31"/>
                  <a:gd name="T54" fmla="*/ 622 w 922"/>
                  <a:gd name="T55" fmla="*/ 26 h 31"/>
                  <a:gd name="T56" fmla="*/ 642 w 922"/>
                  <a:gd name="T57" fmla="*/ 26 h 31"/>
                  <a:gd name="T58" fmla="*/ 668 w 922"/>
                  <a:gd name="T59" fmla="*/ 26 h 31"/>
                  <a:gd name="T60" fmla="*/ 689 w 922"/>
                  <a:gd name="T61" fmla="*/ 26 h 31"/>
                  <a:gd name="T62" fmla="*/ 715 w 922"/>
                  <a:gd name="T63" fmla="*/ 26 h 31"/>
                  <a:gd name="T64" fmla="*/ 736 w 922"/>
                  <a:gd name="T65" fmla="*/ 26 h 31"/>
                  <a:gd name="T66" fmla="*/ 756 w 922"/>
                  <a:gd name="T67" fmla="*/ 26 h 31"/>
                  <a:gd name="T68" fmla="*/ 782 w 922"/>
                  <a:gd name="T69" fmla="*/ 26 h 31"/>
                  <a:gd name="T70" fmla="*/ 803 w 922"/>
                  <a:gd name="T71" fmla="*/ 21 h 31"/>
                  <a:gd name="T72" fmla="*/ 829 w 922"/>
                  <a:gd name="T73" fmla="*/ 21 h 31"/>
                  <a:gd name="T74" fmla="*/ 850 w 922"/>
                  <a:gd name="T75" fmla="*/ 16 h 31"/>
                  <a:gd name="T76" fmla="*/ 876 w 922"/>
                  <a:gd name="T77" fmla="*/ 16 h 31"/>
                  <a:gd name="T78" fmla="*/ 896 w 922"/>
                  <a:gd name="T79" fmla="*/ 16 h 31"/>
                  <a:gd name="T80" fmla="*/ 922 w 922"/>
                  <a:gd name="T8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1">
                    <a:moveTo>
                      <a:pt x="0" y="16"/>
                    </a:moveTo>
                    <a:lnTo>
                      <a:pt x="20" y="16"/>
                    </a:lnTo>
                    <a:lnTo>
                      <a:pt x="46" y="10"/>
                    </a:lnTo>
                    <a:lnTo>
                      <a:pt x="67" y="10"/>
                    </a:lnTo>
                    <a:lnTo>
                      <a:pt x="93" y="16"/>
                    </a:lnTo>
                    <a:lnTo>
                      <a:pt x="114" y="10"/>
                    </a:lnTo>
                    <a:lnTo>
                      <a:pt x="140" y="10"/>
                    </a:lnTo>
                    <a:lnTo>
                      <a:pt x="160" y="10"/>
                    </a:lnTo>
                    <a:lnTo>
                      <a:pt x="181" y="5"/>
                    </a:lnTo>
                    <a:lnTo>
                      <a:pt x="207" y="5"/>
                    </a:lnTo>
                    <a:lnTo>
                      <a:pt x="228" y="5"/>
                    </a:lnTo>
                    <a:lnTo>
                      <a:pt x="254" y="0"/>
                    </a:lnTo>
                    <a:lnTo>
                      <a:pt x="274" y="0"/>
                    </a:lnTo>
                    <a:lnTo>
                      <a:pt x="300" y="0"/>
                    </a:lnTo>
                    <a:lnTo>
                      <a:pt x="321" y="0"/>
                    </a:lnTo>
                    <a:lnTo>
                      <a:pt x="347" y="0"/>
                    </a:lnTo>
                    <a:lnTo>
                      <a:pt x="368" y="5"/>
                    </a:lnTo>
                    <a:lnTo>
                      <a:pt x="388" y="10"/>
                    </a:lnTo>
                    <a:lnTo>
                      <a:pt x="414" y="16"/>
                    </a:lnTo>
                    <a:lnTo>
                      <a:pt x="435" y="21"/>
                    </a:lnTo>
                    <a:lnTo>
                      <a:pt x="461" y="26"/>
                    </a:lnTo>
                    <a:lnTo>
                      <a:pt x="482" y="26"/>
                    </a:lnTo>
                    <a:lnTo>
                      <a:pt x="508" y="31"/>
                    </a:lnTo>
                    <a:lnTo>
                      <a:pt x="528" y="31"/>
                    </a:lnTo>
                    <a:lnTo>
                      <a:pt x="549" y="31"/>
                    </a:lnTo>
                    <a:lnTo>
                      <a:pt x="575" y="31"/>
                    </a:lnTo>
                    <a:lnTo>
                      <a:pt x="596" y="31"/>
                    </a:lnTo>
                    <a:lnTo>
                      <a:pt x="622" y="26"/>
                    </a:lnTo>
                    <a:lnTo>
                      <a:pt x="642" y="26"/>
                    </a:lnTo>
                    <a:lnTo>
                      <a:pt x="668" y="26"/>
                    </a:lnTo>
                    <a:lnTo>
                      <a:pt x="689" y="26"/>
                    </a:lnTo>
                    <a:lnTo>
                      <a:pt x="715" y="26"/>
                    </a:lnTo>
                    <a:lnTo>
                      <a:pt x="736" y="26"/>
                    </a:lnTo>
                    <a:lnTo>
                      <a:pt x="756" y="26"/>
                    </a:lnTo>
                    <a:lnTo>
                      <a:pt x="782" y="26"/>
                    </a:lnTo>
                    <a:lnTo>
                      <a:pt x="803" y="21"/>
                    </a:lnTo>
                    <a:lnTo>
                      <a:pt x="829" y="21"/>
                    </a:lnTo>
                    <a:lnTo>
                      <a:pt x="850" y="16"/>
                    </a:lnTo>
                    <a:lnTo>
                      <a:pt x="876" y="16"/>
                    </a:lnTo>
                    <a:lnTo>
                      <a:pt x="896" y="16"/>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2" name="Freeform 514"/>
              <p:cNvSpPr>
                <a:spLocks/>
              </p:cNvSpPr>
              <p:nvPr/>
            </p:nvSpPr>
            <p:spPr bwMode="auto">
              <a:xfrm flipH="1">
                <a:off x="4494" y="2646"/>
                <a:ext cx="215" cy="10"/>
              </a:xfrm>
              <a:custGeom>
                <a:avLst/>
                <a:gdLst>
                  <a:gd name="T0" fmla="*/ 0 w 922"/>
                  <a:gd name="T1" fmla="*/ 16 h 31"/>
                  <a:gd name="T2" fmla="*/ 20 w 922"/>
                  <a:gd name="T3" fmla="*/ 16 h 31"/>
                  <a:gd name="T4" fmla="*/ 46 w 922"/>
                  <a:gd name="T5" fmla="*/ 10 h 31"/>
                  <a:gd name="T6" fmla="*/ 67 w 922"/>
                  <a:gd name="T7" fmla="*/ 10 h 31"/>
                  <a:gd name="T8" fmla="*/ 93 w 922"/>
                  <a:gd name="T9" fmla="*/ 16 h 31"/>
                  <a:gd name="T10" fmla="*/ 114 w 922"/>
                  <a:gd name="T11" fmla="*/ 10 h 31"/>
                  <a:gd name="T12" fmla="*/ 140 w 922"/>
                  <a:gd name="T13" fmla="*/ 10 h 31"/>
                  <a:gd name="T14" fmla="*/ 160 w 922"/>
                  <a:gd name="T15" fmla="*/ 10 h 31"/>
                  <a:gd name="T16" fmla="*/ 181 w 922"/>
                  <a:gd name="T17" fmla="*/ 5 h 31"/>
                  <a:gd name="T18" fmla="*/ 207 w 922"/>
                  <a:gd name="T19" fmla="*/ 5 h 31"/>
                  <a:gd name="T20" fmla="*/ 228 w 922"/>
                  <a:gd name="T21" fmla="*/ 5 h 31"/>
                  <a:gd name="T22" fmla="*/ 254 w 922"/>
                  <a:gd name="T23" fmla="*/ 0 h 31"/>
                  <a:gd name="T24" fmla="*/ 274 w 922"/>
                  <a:gd name="T25" fmla="*/ 0 h 31"/>
                  <a:gd name="T26" fmla="*/ 300 w 922"/>
                  <a:gd name="T27" fmla="*/ 0 h 31"/>
                  <a:gd name="T28" fmla="*/ 321 w 922"/>
                  <a:gd name="T29" fmla="*/ 0 h 31"/>
                  <a:gd name="T30" fmla="*/ 347 w 922"/>
                  <a:gd name="T31" fmla="*/ 0 h 31"/>
                  <a:gd name="T32" fmla="*/ 368 w 922"/>
                  <a:gd name="T33" fmla="*/ 5 h 31"/>
                  <a:gd name="T34" fmla="*/ 388 w 922"/>
                  <a:gd name="T35" fmla="*/ 10 h 31"/>
                  <a:gd name="T36" fmla="*/ 414 w 922"/>
                  <a:gd name="T37" fmla="*/ 16 h 31"/>
                  <a:gd name="T38" fmla="*/ 435 w 922"/>
                  <a:gd name="T39" fmla="*/ 21 h 31"/>
                  <a:gd name="T40" fmla="*/ 461 w 922"/>
                  <a:gd name="T41" fmla="*/ 26 h 31"/>
                  <a:gd name="T42" fmla="*/ 482 w 922"/>
                  <a:gd name="T43" fmla="*/ 26 h 31"/>
                  <a:gd name="T44" fmla="*/ 508 w 922"/>
                  <a:gd name="T45" fmla="*/ 31 h 31"/>
                  <a:gd name="T46" fmla="*/ 528 w 922"/>
                  <a:gd name="T47" fmla="*/ 31 h 31"/>
                  <a:gd name="T48" fmla="*/ 549 w 922"/>
                  <a:gd name="T49" fmla="*/ 31 h 31"/>
                  <a:gd name="T50" fmla="*/ 575 w 922"/>
                  <a:gd name="T51" fmla="*/ 31 h 31"/>
                  <a:gd name="T52" fmla="*/ 596 w 922"/>
                  <a:gd name="T53" fmla="*/ 31 h 31"/>
                  <a:gd name="T54" fmla="*/ 622 w 922"/>
                  <a:gd name="T55" fmla="*/ 26 h 31"/>
                  <a:gd name="T56" fmla="*/ 642 w 922"/>
                  <a:gd name="T57" fmla="*/ 26 h 31"/>
                  <a:gd name="T58" fmla="*/ 668 w 922"/>
                  <a:gd name="T59" fmla="*/ 26 h 31"/>
                  <a:gd name="T60" fmla="*/ 689 w 922"/>
                  <a:gd name="T61" fmla="*/ 26 h 31"/>
                  <a:gd name="T62" fmla="*/ 715 w 922"/>
                  <a:gd name="T63" fmla="*/ 26 h 31"/>
                  <a:gd name="T64" fmla="*/ 736 w 922"/>
                  <a:gd name="T65" fmla="*/ 26 h 31"/>
                  <a:gd name="T66" fmla="*/ 756 w 922"/>
                  <a:gd name="T67" fmla="*/ 26 h 31"/>
                  <a:gd name="T68" fmla="*/ 782 w 922"/>
                  <a:gd name="T69" fmla="*/ 26 h 31"/>
                  <a:gd name="T70" fmla="*/ 803 w 922"/>
                  <a:gd name="T71" fmla="*/ 21 h 31"/>
                  <a:gd name="T72" fmla="*/ 829 w 922"/>
                  <a:gd name="T73" fmla="*/ 21 h 31"/>
                  <a:gd name="T74" fmla="*/ 850 w 922"/>
                  <a:gd name="T75" fmla="*/ 16 h 31"/>
                  <a:gd name="T76" fmla="*/ 876 w 922"/>
                  <a:gd name="T77" fmla="*/ 16 h 31"/>
                  <a:gd name="T78" fmla="*/ 896 w 922"/>
                  <a:gd name="T79" fmla="*/ 16 h 31"/>
                  <a:gd name="T80" fmla="*/ 922 w 922"/>
                  <a:gd name="T8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1">
                    <a:moveTo>
                      <a:pt x="0" y="16"/>
                    </a:moveTo>
                    <a:lnTo>
                      <a:pt x="20" y="16"/>
                    </a:lnTo>
                    <a:lnTo>
                      <a:pt x="46" y="10"/>
                    </a:lnTo>
                    <a:lnTo>
                      <a:pt x="67" y="10"/>
                    </a:lnTo>
                    <a:lnTo>
                      <a:pt x="93" y="16"/>
                    </a:lnTo>
                    <a:lnTo>
                      <a:pt x="114" y="10"/>
                    </a:lnTo>
                    <a:lnTo>
                      <a:pt x="140" y="10"/>
                    </a:lnTo>
                    <a:lnTo>
                      <a:pt x="160" y="10"/>
                    </a:lnTo>
                    <a:lnTo>
                      <a:pt x="181" y="5"/>
                    </a:lnTo>
                    <a:lnTo>
                      <a:pt x="207" y="5"/>
                    </a:lnTo>
                    <a:lnTo>
                      <a:pt x="228" y="5"/>
                    </a:lnTo>
                    <a:lnTo>
                      <a:pt x="254" y="0"/>
                    </a:lnTo>
                    <a:lnTo>
                      <a:pt x="274" y="0"/>
                    </a:lnTo>
                    <a:lnTo>
                      <a:pt x="300" y="0"/>
                    </a:lnTo>
                    <a:lnTo>
                      <a:pt x="321" y="0"/>
                    </a:lnTo>
                    <a:lnTo>
                      <a:pt x="347" y="0"/>
                    </a:lnTo>
                    <a:lnTo>
                      <a:pt x="368" y="5"/>
                    </a:lnTo>
                    <a:lnTo>
                      <a:pt x="388" y="10"/>
                    </a:lnTo>
                    <a:lnTo>
                      <a:pt x="414" y="16"/>
                    </a:lnTo>
                    <a:lnTo>
                      <a:pt x="435" y="21"/>
                    </a:lnTo>
                    <a:lnTo>
                      <a:pt x="461" y="26"/>
                    </a:lnTo>
                    <a:lnTo>
                      <a:pt x="482" y="26"/>
                    </a:lnTo>
                    <a:lnTo>
                      <a:pt x="508" y="31"/>
                    </a:lnTo>
                    <a:lnTo>
                      <a:pt x="528" y="31"/>
                    </a:lnTo>
                    <a:lnTo>
                      <a:pt x="549" y="31"/>
                    </a:lnTo>
                    <a:lnTo>
                      <a:pt x="575" y="31"/>
                    </a:lnTo>
                    <a:lnTo>
                      <a:pt x="596" y="31"/>
                    </a:lnTo>
                    <a:lnTo>
                      <a:pt x="622" y="26"/>
                    </a:lnTo>
                    <a:lnTo>
                      <a:pt x="642" y="26"/>
                    </a:lnTo>
                    <a:lnTo>
                      <a:pt x="668" y="26"/>
                    </a:lnTo>
                    <a:lnTo>
                      <a:pt x="689" y="26"/>
                    </a:lnTo>
                    <a:lnTo>
                      <a:pt x="715" y="26"/>
                    </a:lnTo>
                    <a:lnTo>
                      <a:pt x="736" y="26"/>
                    </a:lnTo>
                    <a:lnTo>
                      <a:pt x="756" y="26"/>
                    </a:lnTo>
                    <a:lnTo>
                      <a:pt x="782" y="26"/>
                    </a:lnTo>
                    <a:lnTo>
                      <a:pt x="803" y="21"/>
                    </a:lnTo>
                    <a:lnTo>
                      <a:pt x="829" y="21"/>
                    </a:lnTo>
                    <a:lnTo>
                      <a:pt x="850" y="16"/>
                    </a:lnTo>
                    <a:lnTo>
                      <a:pt x="876" y="16"/>
                    </a:lnTo>
                    <a:lnTo>
                      <a:pt x="896" y="16"/>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3" name="Freeform 515"/>
              <p:cNvSpPr>
                <a:spLocks/>
              </p:cNvSpPr>
              <p:nvPr/>
            </p:nvSpPr>
            <p:spPr bwMode="auto">
              <a:xfrm flipH="1">
                <a:off x="4494" y="2554"/>
                <a:ext cx="215" cy="10"/>
              </a:xfrm>
              <a:custGeom>
                <a:avLst/>
                <a:gdLst>
                  <a:gd name="T0" fmla="*/ 0 w 922"/>
                  <a:gd name="T1" fmla="*/ 16 h 31"/>
                  <a:gd name="T2" fmla="*/ 20 w 922"/>
                  <a:gd name="T3" fmla="*/ 16 h 31"/>
                  <a:gd name="T4" fmla="*/ 46 w 922"/>
                  <a:gd name="T5" fmla="*/ 16 h 31"/>
                  <a:gd name="T6" fmla="*/ 67 w 922"/>
                  <a:gd name="T7" fmla="*/ 21 h 31"/>
                  <a:gd name="T8" fmla="*/ 93 w 922"/>
                  <a:gd name="T9" fmla="*/ 21 h 31"/>
                  <a:gd name="T10" fmla="*/ 114 w 922"/>
                  <a:gd name="T11" fmla="*/ 16 h 31"/>
                  <a:gd name="T12" fmla="*/ 140 w 922"/>
                  <a:gd name="T13" fmla="*/ 11 h 31"/>
                  <a:gd name="T14" fmla="*/ 160 w 922"/>
                  <a:gd name="T15" fmla="*/ 5 h 31"/>
                  <a:gd name="T16" fmla="*/ 181 w 922"/>
                  <a:gd name="T17" fmla="*/ 5 h 31"/>
                  <a:gd name="T18" fmla="*/ 207 w 922"/>
                  <a:gd name="T19" fmla="*/ 0 h 31"/>
                  <a:gd name="T20" fmla="*/ 228 w 922"/>
                  <a:gd name="T21" fmla="*/ 0 h 31"/>
                  <a:gd name="T22" fmla="*/ 254 w 922"/>
                  <a:gd name="T23" fmla="*/ 0 h 31"/>
                  <a:gd name="T24" fmla="*/ 274 w 922"/>
                  <a:gd name="T25" fmla="*/ 5 h 31"/>
                  <a:gd name="T26" fmla="*/ 300 w 922"/>
                  <a:gd name="T27" fmla="*/ 5 h 31"/>
                  <a:gd name="T28" fmla="*/ 321 w 922"/>
                  <a:gd name="T29" fmla="*/ 11 h 31"/>
                  <a:gd name="T30" fmla="*/ 347 w 922"/>
                  <a:gd name="T31" fmla="*/ 16 h 31"/>
                  <a:gd name="T32" fmla="*/ 368 w 922"/>
                  <a:gd name="T33" fmla="*/ 21 h 31"/>
                  <a:gd name="T34" fmla="*/ 388 w 922"/>
                  <a:gd name="T35" fmla="*/ 26 h 31"/>
                  <a:gd name="T36" fmla="*/ 414 w 922"/>
                  <a:gd name="T37" fmla="*/ 31 h 31"/>
                  <a:gd name="T38" fmla="*/ 435 w 922"/>
                  <a:gd name="T39" fmla="*/ 31 h 31"/>
                  <a:gd name="T40" fmla="*/ 461 w 922"/>
                  <a:gd name="T41" fmla="*/ 31 h 31"/>
                  <a:gd name="T42" fmla="*/ 482 w 922"/>
                  <a:gd name="T43" fmla="*/ 31 h 31"/>
                  <a:gd name="T44" fmla="*/ 508 w 922"/>
                  <a:gd name="T45" fmla="*/ 31 h 31"/>
                  <a:gd name="T46" fmla="*/ 528 w 922"/>
                  <a:gd name="T47" fmla="*/ 31 h 31"/>
                  <a:gd name="T48" fmla="*/ 549 w 922"/>
                  <a:gd name="T49" fmla="*/ 31 h 31"/>
                  <a:gd name="T50" fmla="*/ 575 w 922"/>
                  <a:gd name="T51" fmla="*/ 31 h 31"/>
                  <a:gd name="T52" fmla="*/ 596 w 922"/>
                  <a:gd name="T53" fmla="*/ 31 h 31"/>
                  <a:gd name="T54" fmla="*/ 622 w 922"/>
                  <a:gd name="T55" fmla="*/ 26 h 31"/>
                  <a:gd name="T56" fmla="*/ 642 w 922"/>
                  <a:gd name="T57" fmla="*/ 26 h 31"/>
                  <a:gd name="T58" fmla="*/ 668 w 922"/>
                  <a:gd name="T59" fmla="*/ 31 h 31"/>
                  <a:gd name="T60" fmla="*/ 689 w 922"/>
                  <a:gd name="T61" fmla="*/ 26 h 31"/>
                  <a:gd name="T62" fmla="*/ 715 w 922"/>
                  <a:gd name="T63" fmla="*/ 26 h 31"/>
                  <a:gd name="T64" fmla="*/ 736 w 922"/>
                  <a:gd name="T65" fmla="*/ 26 h 31"/>
                  <a:gd name="T66" fmla="*/ 756 w 922"/>
                  <a:gd name="T67" fmla="*/ 26 h 31"/>
                  <a:gd name="T68" fmla="*/ 782 w 922"/>
                  <a:gd name="T69" fmla="*/ 26 h 31"/>
                  <a:gd name="T70" fmla="*/ 803 w 922"/>
                  <a:gd name="T71" fmla="*/ 21 h 31"/>
                  <a:gd name="T72" fmla="*/ 829 w 922"/>
                  <a:gd name="T73" fmla="*/ 21 h 31"/>
                  <a:gd name="T74" fmla="*/ 850 w 922"/>
                  <a:gd name="T75" fmla="*/ 21 h 31"/>
                  <a:gd name="T76" fmla="*/ 876 w 922"/>
                  <a:gd name="T77" fmla="*/ 21 h 31"/>
                  <a:gd name="T78" fmla="*/ 896 w 922"/>
                  <a:gd name="T79" fmla="*/ 21 h 31"/>
                  <a:gd name="T80" fmla="*/ 922 w 922"/>
                  <a:gd name="T8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1">
                    <a:moveTo>
                      <a:pt x="0" y="16"/>
                    </a:moveTo>
                    <a:lnTo>
                      <a:pt x="20" y="16"/>
                    </a:lnTo>
                    <a:lnTo>
                      <a:pt x="46" y="16"/>
                    </a:lnTo>
                    <a:lnTo>
                      <a:pt x="67" y="21"/>
                    </a:lnTo>
                    <a:lnTo>
                      <a:pt x="93" y="21"/>
                    </a:lnTo>
                    <a:lnTo>
                      <a:pt x="114" y="16"/>
                    </a:lnTo>
                    <a:lnTo>
                      <a:pt x="140" y="11"/>
                    </a:lnTo>
                    <a:lnTo>
                      <a:pt x="160" y="5"/>
                    </a:lnTo>
                    <a:lnTo>
                      <a:pt x="181" y="5"/>
                    </a:lnTo>
                    <a:lnTo>
                      <a:pt x="207" y="0"/>
                    </a:lnTo>
                    <a:lnTo>
                      <a:pt x="228" y="0"/>
                    </a:lnTo>
                    <a:lnTo>
                      <a:pt x="254" y="0"/>
                    </a:lnTo>
                    <a:lnTo>
                      <a:pt x="274" y="5"/>
                    </a:lnTo>
                    <a:lnTo>
                      <a:pt x="300" y="5"/>
                    </a:lnTo>
                    <a:lnTo>
                      <a:pt x="321" y="11"/>
                    </a:lnTo>
                    <a:lnTo>
                      <a:pt x="347" y="16"/>
                    </a:lnTo>
                    <a:lnTo>
                      <a:pt x="368" y="21"/>
                    </a:lnTo>
                    <a:lnTo>
                      <a:pt x="388" y="26"/>
                    </a:lnTo>
                    <a:lnTo>
                      <a:pt x="414" y="31"/>
                    </a:lnTo>
                    <a:lnTo>
                      <a:pt x="435" y="31"/>
                    </a:lnTo>
                    <a:lnTo>
                      <a:pt x="461" y="31"/>
                    </a:lnTo>
                    <a:lnTo>
                      <a:pt x="482" y="31"/>
                    </a:lnTo>
                    <a:lnTo>
                      <a:pt x="508" y="31"/>
                    </a:lnTo>
                    <a:lnTo>
                      <a:pt x="528" y="31"/>
                    </a:lnTo>
                    <a:lnTo>
                      <a:pt x="549" y="31"/>
                    </a:lnTo>
                    <a:lnTo>
                      <a:pt x="575" y="31"/>
                    </a:lnTo>
                    <a:lnTo>
                      <a:pt x="596" y="31"/>
                    </a:lnTo>
                    <a:lnTo>
                      <a:pt x="622" y="26"/>
                    </a:lnTo>
                    <a:lnTo>
                      <a:pt x="642" y="26"/>
                    </a:lnTo>
                    <a:lnTo>
                      <a:pt x="668" y="31"/>
                    </a:lnTo>
                    <a:lnTo>
                      <a:pt x="689" y="26"/>
                    </a:lnTo>
                    <a:lnTo>
                      <a:pt x="715" y="26"/>
                    </a:lnTo>
                    <a:lnTo>
                      <a:pt x="736" y="26"/>
                    </a:lnTo>
                    <a:lnTo>
                      <a:pt x="756" y="26"/>
                    </a:lnTo>
                    <a:lnTo>
                      <a:pt x="782" y="26"/>
                    </a:lnTo>
                    <a:lnTo>
                      <a:pt x="803" y="21"/>
                    </a:lnTo>
                    <a:lnTo>
                      <a:pt x="829" y="21"/>
                    </a:lnTo>
                    <a:lnTo>
                      <a:pt x="850" y="21"/>
                    </a:lnTo>
                    <a:lnTo>
                      <a:pt x="876" y="21"/>
                    </a:lnTo>
                    <a:lnTo>
                      <a:pt x="896" y="21"/>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4" name="Freeform 516"/>
              <p:cNvSpPr>
                <a:spLocks/>
              </p:cNvSpPr>
              <p:nvPr/>
            </p:nvSpPr>
            <p:spPr bwMode="auto">
              <a:xfrm flipH="1">
                <a:off x="4494" y="2554"/>
                <a:ext cx="215" cy="10"/>
              </a:xfrm>
              <a:custGeom>
                <a:avLst/>
                <a:gdLst>
                  <a:gd name="T0" fmla="*/ 0 w 922"/>
                  <a:gd name="T1" fmla="*/ 16 h 31"/>
                  <a:gd name="T2" fmla="*/ 20 w 922"/>
                  <a:gd name="T3" fmla="*/ 16 h 31"/>
                  <a:gd name="T4" fmla="*/ 46 w 922"/>
                  <a:gd name="T5" fmla="*/ 16 h 31"/>
                  <a:gd name="T6" fmla="*/ 67 w 922"/>
                  <a:gd name="T7" fmla="*/ 21 h 31"/>
                  <a:gd name="T8" fmla="*/ 93 w 922"/>
                  <a:gd name="T9" fmla="*/ 21 h 31"/>
                  <a:gd name="T10" fmla="*/ 114 w 922"/>
                  <a:gd name="T11" fmla="*/ 16 h 31"/>
                  <a:gd name="T12" fmla="*/ 140 w 922"/>
                  <a:gd name="T13" fmla="*/ 11 h 31"/>
                  <a:gd name="T14" fmla="*/ 160 w 922"/>
                  <a:gd name="T15" fmla="*/ 5 h 31"/>
                  <a:gd name="T16" fmla="*/ 181 w 922"/>
                  <a:gd name="T17" fmla="*/ 5 h 31"/>
                  <a:gd name="T18" fmla="*/ 207 w 922"/>
                  <a:gd name="T19" fmla="*/ 0 h 31"/>
                  <a:gd name="T20" fmla="*/ 228 w 922"/>
                  <a:gd name="T21" fmla="*/ 0 h 31"/>
                  <a:gd name="T22" fmla="*/ 254 w 922"/>
                  <a:gd name="T23" fmla="*/ 0 h 31"/>
                  <a:gd name="T24" fmla="*/ 274 w 922"/>
                  <a:gd name="T25" fmla="*/ 5 h 31"/>
                  <a:gd name="T26" fmla="*/ 300 w 922"/>
                  <a:gd name="T27" fmla="*/ 5 h 31"/>
                  <a:gd name="T28" fmla="*/ 321 w 922"/>
                  <a:gd name="T29" fmla="*/ 11 h 31"/>
                  <a:gd name="T30" fmla="*/ 347 w 922"/>
                  <a:gd name="T31" fmla="*/ 16 h 31"/>
                  <a:gd name="T32" fmla="*/ 368 w 922"/>
                  <a:gd name="T33" fmla="*/ 21 h 31"/>
                  <a:gd name="T34" fmla="*/ 388 w 922"/>
                  <a:gd name="T35" fmla="*/ 26 h 31"/>
                  <a:gd name="T36" fmla="*/ 414 w 922"/>
                  <a:gd name="T37" fmla="*/ 31 h 31"/>
                  <a:gd name="T38" fmla="*/ 435 w 922"/>
                  <a:gd name="T39" fmla="*/ 31 h 31"/>
                  <a:gd name="T40" fmla="*/ 461 w 922"/>
                  <a:gd name="T41" fmla="*/ 31 h 31"/>
                  <a:gd name="T42" fmla="*/ 482 w 922"/>
                  <a:gd name="T43" fmla="*/ 31 h 31"/>
                  <a:gd name="T44" fmla="*/ 508 w 922"/>
                  <a:gd name="T45" fmla="*/ 31 h 31"/>
                  <a:gd name="T46" fmla="*/ 528 w 922"/>
                  <a:gd name="T47" fmla="*/ 31 h 31"/>
                  <a:gd name="T48" fmla="*/ 549 w 922"/>
                  <a:gd name="T49" fmla="*/ 31 h 31"/>
                  <a:gd name="T50" fmla="*/ 575 w 922"/>
                  <a:gd name="T51" fmla="*/ 31 h 31"/>
                  <a:gd name="T52" fmla="*/ 596 w 922"/>
                  <a:gd name="T53" fmla="*/ 31 h 31"/>
                  <a:gd name="T54" fmla="*/ 622 w 922"/>
                  <a:gd name="T55" fmla="*/ 26 h 31"/>
                  <a:gd name="T56" fmla="*/ 642 w 922"/>
                  <a:gd name="T57" fmla="*/ 26 h 31"/>
                  <a:gd name="T58" fmla="*/ 668 w 922"/>
                  <a:gd name="T59" fmla="*/ 31 h 31"/>
                  <a:gd name="T60" fmla="*/ 689 w 922"/>
                  <a:gd name="T61" fmla="*/ 26 h 31"/>
                  <a:gd name="T62" fmla="*/ 715 w 922"/>
                  <a:gd name="T63" fmla="*/ 26 h 31"/>
                  <a:gd name="T64" fmla="*/ 736 w 922"/>
                  <a:gd name="T65" fmla="*/ 26 h 31"/>
                  <a:gd name="T66" fmla="*/ 756 w 922"/>
                  <a:gd name="T67" fmla="*/ 26 h 31"/>
                  <a:gd name="T68" fmla="*/ 782 w 922"/>
                  <a:gd name="T69" fmla="*/ 26 h 31"/>
                  <a:gd name="T70" fmla="*/ 803 w 922"/>
                  <a:gd name="T71" fmla="*/ 21 h 31"/>
                  <a:gd name="T72" fmla="*/ 829 w 922"/>
                  <a:gd name="T73" fmla="*/ 21 h 31"/>
                  <a:gd name="T74" fmla="*/ 850 w 922"/>
                  <a:gd name="T75" fmla="*/ 21 h 31"/>
                  <a:gd name="T76" fmla="*/ 876 w 922"/>
                  <a:gd name="T77" fmla="*/ 21 h 31"/>
                  <a:gd name="T78" fmla="*/ 896 w 922"/>
                  <a:gd name="T79" fmla="*/ 21 h 31"/>
                  <a:gd name="T80" fmla="*/ 922 w 922"/>
                  <a:gd name="T81"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31">
                    <a:moveTo>
                      <a:pt x="0" y="16"/>
                    </a:moveTo>
                    <a:lnTo>
                      <a:pt x="20" y="16"/>
                    </a:lnTo>
                    <a:lnTo>
                      <a:pt x="46" y="16"/>
                    </a:lnTo>
                    <a:lnTo>
                      <a:pt x="67" y="21"/>
                    </a:lnTo>
                    <a:lnTo>
                      <a:pt x="93" y="21"/>
                    </a:lnTo>
                    <a:lnTo>
                      <a:pt x="114" y="16"/>
                    </a:lnTo>
                    <a:lnTo>
                      <a:pt x="140" y="11"/>
                    </a:lnTo>
                    <a:lnTo>
                      <a:pt x="160" y="5"/>
                    </a:lnTo>
                    <a:lnTo>
                      <a:pt x="181" y="5"/>
                    </a:lnTo>
                    <a:lnTo>
                      <a:pt x="207" y="0"/>
                    </a:lnTo>
                    <a:lnTo>
                      <a:pt x="228" y="0"/>
                    </a:lnTo>
                    <a:lnTo>
                      <a:pt x="254" y="0"/>
                    </a:lnTo>
                    <a:lnTo>
                      <a:pt x="274" y="5"/>
                    </a:lnTo>
                    <a:lnTo>
                      <a:pt x="300" y="5"/>
                    </a:lnTo>
                    <a:lnTo>
                      <a:pt x="321" y="11"/>
                    </a:lnTo>
                    <a:lnTo>
                      <a:pt x="347" y="16"/>
                    </a:lnTo>
                    <a:lnTo>
                      <a:pt x="368" y="21"/>
                    </a:lnTo>
                    <a:lnTo>
                      <a:pt x="388" y="26"/>
                    </a:lnTo>
                    <a:lnTo>
                      <a:pt x="414" y="31"/>
                    </a:lnTo>
                    <a:lnTo>
                      <a:pt x="435" y="31"/>
                    </a:lnTo>
                    <a:lnTo>
                      <a:pt x="461" y="31"/>
                    </a:lnTo>
                    <a:lnTo>
                      <a:pt x="482" y="31"/>
                    </a:lnTo>
                    <a:lnTo>
                      <a:pt x="508" y="31"/>
                    </a:lnTo>
                    <a:lnTo>
                      <a:pt x="528" y="31"/>
                    </a:lnTo>
                    <a:lnTo>
                      <a:pt x="549" y="31"/>
                    </a:lnTo>
                    <a:lnTo>
                      <a:pt x="575" y="31"/>
                    </a:lnTo>
                    <a:lnTo>
                      <a:pt x="596" y="31"/>
                    </a:lnTo>
                    <a:lnTo>
                      <a:pt x="622" y="26"/>
                    </a:lnTo>
                    <a:lnTo>
                      <a:pt x="642" y="26"/>
                    </a:lnTo>
                    <a:lnTo>
                      <a:pt x="668" y="31"/>
                    </a:lnTo>
                    <a:lnTo>
                      <a:pt x="689" y="26"/>
                    </a:lnTo>
                    <a:lnTo>
                      <a:pt x="715" y="26"/>
                    </a:lnTo>
                    <a:lnTo>
                      <a:pt x="736" y="26"/>
                    </a:lnTo>
                    <a:lnTo>
                      <a:pt x="756" y="26"/>
                    </a:lnTo>
                    <a:lnTo>
                      <a:pt x="782" y="26"/>
                    </a:lnTo>
                    <a:lnTo>
                      <a:pt x="803" y="21"/>
                    </a:lnTo>
                    <a:lnTo>
                      <a:pt x="829" y="21"/>
                    </a:lnTo>
                    <a:lnTo>
                      <a:pt x="850" y="21"/>
                    </a:lnTo>
                    <a:lnTo>
                      <a:pt x="876" y="21"/>
                    </a:lnTo>
                    <a:lnTo>
                      <a:pt x="896" y="21"/>
                    </a:lnTo>
                    <a:lnTo>
                      <a:pt x="922" y="2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5" name="Freeform 517"/>
              <p:cNvSpPr>
                <a:spLocks/>
              </p:cNvSpPr>
              <p:nvPr/>
            </p:nvSpPr>
            <p:spPr bwMode="auto">
              <a:xfrm flipH="1">
                <a:off x="4494" y="2456"/>
                <a:ext cx="215" cy="22"/>
              </a:xfrm>
              <a:custGeom>
                <a:avLst/>
                <a:gdLst>
                  <a:gd name="T0" fmla="*/ 0 w 922"/>
                  <a:gd name="T1" fmla="*/ 41 h 67"/>
                  <a:gd name="T2" fmla="*/ 20 w 922"/>
                  <a:gd name="T3" fmla="*/ 46 h 67"/>
                  <a:gd name="T4" fmla="*/ 46 w 922"/>
                  <a:gd name="T5" fmla="*/ 41 h 67"/>
                  <a:gd name="T6" fmla="*/ 67 w 922"/>
                  <a:gd name="T7" fmla="*/ 41 h 67"/>
                  <a:gd name="T8" fmla="*/ 93 w 922"/>
                  <a:gd name="T9" fmla="*/ 46 h 67"/>
                  <a:gd name="T10" fmla="*/ 114 w 922"/>
                  <a:gd name="T11" fmla="*/ 46 h 67"/>
                  <a:gd name="T12" fmla="*/ 140 w 922"/>
                  <a:gd name="T13" fmla="*/ 41 h 67"/>
                  <a:gd name="T14" fmla="*/ 160 w 922"/>
                  <a:gd name="T15" fmla="*/ 31 h 67"/>
                  <a:gd name="T16" fmla="*/ 181 w 922"/>
                  <a:gd name="T17" fmla="*/ 15 h 67"/>
                  <a:gd name="T18" fmla="*/ 207 w 922"/>
                  <a:gd name="T19" fmla="*/ 5 h 67"/>
                  <a:gd name="T20" fmla="*/ 228 w 922"/>
                  <a:gd name="T21" fmla="*/ 0 h 67"/>
                  <a:gd name="T22" fmla="*/ 254 w 922"/>
                  <a:gd name="T23" fmla="*/ 5 h 67"/>
                  <a:gd name="T24" fmla="*/ 274 w 922"/>
                  <a:gd name="T25" fmla="*/ 25 h 67"/>
                  <a:gd name="T26" fmla="*/ 300 w 922"/>
                  <a:gd name="T27" fmla="*/ 46 h 67"/>
                  <a:gd name="T28" fmla="*/ 321 w 922"/>
                  <a:gd name="T29" fmla="*/ 62 h 67"/>
                  <a:gd name="T30" fmla="*/ 347 w 922"/>
                  <a:gd name="T31" fmla="*/ 67 h 67"/>
                  <a:gd name="T32" fmla="*/ 368 w 922"/>
                  <a:gd name="T33" fmla="*/ 67 h 67"/>
                  <a:gd name="T34" fmla="*/ 388 w 922"/>
                  <a:gd name="T35" fmla="*/ 62 h 67"/>
                  <a:gd name="T36" fmla="*/ 414 w 922"/>
                  <a:gd name="T37" fmla="*/ 57 h 67"/>
                  <a:gd name="T38" fmla="*/ 435 w 922"/>
                  <a:gd name="T39" fmla="*/ 57 h 67"/>
                  <a:gd name="T40" fmla="*/ 461 w 922"/>
                  <a:gd name="T41" fmla="*/ 57 h 67"/>
                  <a:gd name="T42" fmla="*/ 482 w 922"/>
                  <a:gd name="T43" fmla="*/ 57 h 67"/>
                  <a:gd name="T44" fmla="*/ 508 w 922"/>
                  <a:gd name="T45" fmla="*/ 51 h 67"/>
                  <a:gd name="T46" fmla="*/ 528 w 922"/>
                  <a:gd name="T47" fmla="*/ 51 h 67"/>
                  <a:gd name="T48" fmla="*/ 549 w 922"/>
                  <a:gd name="T49" fmla="*/ 51 h 67"/>
                  <a:gd name="T50" fmla="*/ 575 w 922"/>
                  <a:gd name="T51" fmla="*/ 51 h 67"/>
                  <a:gd name="T52" fmla="*/ 596 w 922"/>
                  <a:gd name="T53" fmla="*/ 51 h 67"/>
                  <a:gd name="T54" fmla="*/ 622 w 922"/>
                  <a:gd name="T55" fmla="*/ 46 h 67"/>
                  <a:gd name="T56" fmla="*/ 642 w 922"/>
                  <a:gd name="T57" fmla="*/ 46 h 67"/>
                  <a:gd name="T58" fmla="*/ 668 w 922"/>
                  <a:gd name="T59" fmla="*/ 46 h 67"/>
                  <a:gd name="T60" fmla="*/ 689 w 922"/>
                  <a:gd name="T61" fmla="*/ 46 h 67"/>
                  <a:gd name="T62" fmla="*/ 715 w 922"/>
                  <a:gd name="T63" fmla="*/ 51 h 67"/>
                  <a:gd name="T64" fmla="*/ 736 w 922"/>
                  <a:gd name="T65" fmla="*/ 51 h 67"/>
                  <a:gd name="T66" fmla="*/ 756 w 922"/>
                  <a:gd name="T67" fmla="*/ 51 h 67"/>
                  <a:gd name="T68" fmla="*/ 782 w 922"/>
                  <a:gd name="T69" fmla="*/ 46 h 67"/>
                  <a:gd name="T70" fmla="*/ 803 w 922"/>
                  <a:gd name="T71" fmla="*/ 41 h 67"/>
                  <a:gd name="T72" fmla="*/ 829 w 922"/>
                  <a:gd name="T73" fmla="*/ 41 h 67"/>
                  <a:gd name="T74" fmla="*/ 850 w 922"/>
                  <a:gd name="T75" fmla="*/ 41 h 67"/>
                  <a:gd name="T76" fmla="*/ 876 w 922"/>
                  <a:gd name="T77" fmla="*/ 41 h 67"/>
                  <a:gd name="T78" fmla="*/ 896 w 922"/>
                  <a:gd name="T79" fmla="*/ 41 h 67"/>
                  <a:gd name="T80" fmla="*/ 922 w 922"/>
                  <a:gd name="T81"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67">
                    <a:moveTo>
                      <a:pt x="0" y="41"/>
                    </a:moveTo>
                    <a:lnTo>
                      <a:pt x="20" y="46"/>
                    </a:lnTo>
                    <a:lnTo>
                      <a:pt x="46" y="41"/>
                    </a:lnTo>
                    <a:lnTo>
                      <a:pt x="67" y="41"/>
                    </a:lnTo>
                    <a:lnTo>
                      <a:pt x="93" y="46"/>
                    </a:lnTo>
                    <a:lnTo>
                      <a:pt x="114" y="46"/>
                    </a:lnTo>
                    <a:lnTo>
                      <a:pt x="140" y="41"/>
                    </a:lnTo>
                    <a:lnTo>
                      <a:pt x="160" y="31"/>
                    </a:lnTo>
                    <a:lnTo>
                      <a:pt x="181" y="15"/>
                    </a:lnTo>
                    <a:lnTo>
                      <a:pt x="207" y="5"/>
                    </a:lnTo>
                    <a:lnTo>
                      <a:pt x="228" y="0"/>
                    </a:lnTo>
                    <a:lnTo>
                      <a:pt x="254" y="5"/>
                    </a:lnTo>
                    <a:lnTo>
                      <a:pt x="274" y="25"/>
                    </a:lnTo>
                    <a:lnTo>
                      <a:pt x="300" y="46"/>
                    </a:lnTo>
                    <a:lnTo>
                      <a:pt x="321" y="62"/>
                    </a:lnTo>
                    <a:lnTo>
                      <a:pt x="347" y="67"/>
                    </a:lnTo>
                    <a:lnTo>
                      <a:pt x="368" y="67"/>
                    </a:lnTo>
                    <a:lnTo>
                      <a:pt x="388" y="62"/>
                    </a:lnTo>
                    <a:lnTo>
                      <a:pt x="414" y="57"/>
                    </a:lnTo>
                    <a:lnTo>
                      <a:pt x="435" y="57"/>
                    </a:lnTo>
                    <a:lnTo>
                      <a:pt x="461" y="57"/>
                    </a:lnTo>
                    <a:lnTo>
                      <a:pt x="482" y="57"/>
                    </a:lnTo>
                    <a:lnTo>
                      <a:pt x="508" y="51"/>
                    </a:lnTo>
                    <a:lnTo>
                      <a:pt x="528" y="51"/>
                    </a:lnTo>
                    <a:lnTo>
                      <a:pt x="549" y="51"/>
                    </a:lnTo>
                    <a:lnTo>
                      <a:pt x="575" y="51"/>
                    </a:lnTo>
                    <a:lnTo>
                      <a:pt x="596" y="51"/>
                    </a:lnTo>
                    <a:lnTo>
                      <a:pt x="622" y="46"/>
                    </a:lnTo>
                    <a:lnTo>
                      <a:pt x="642" y="46"/>
                    </a:lnTo>
                    <a:lnTo>
                      <a:pt x="668" y="46"/>
                    </a:lnTo>
                    <a:lnTo>
                      <a:pt x="689" y="46"/>
                    </a:lnTo>
                    <a:lnTo>
                      <a:pt x="715" y="51"/>
                    </a:lnTo>
                    <a:lnTo>
                      <a:pt x="736" y="51"/>
                    </a:lnTo>
                    <a:lnTo>
                      <a:pt x="756" y="51"/>
                    </a:lnTo>
                    <a:lnTo>
                      <a:pt x="782" y="46"/>
                    </a:lnTo>
                    <a:lnTo>
                      <a:pt x="803" y="41"/>
                    </a:lnTo>
                    <a:lnTo>
                      <a:pt x="829" y="41"/>
                    </a:lnTo>
                    <a:lnTo>
                      <a:pt x="850" y="41"/>
                    </a:lnTo>
                    <a:lnTo>
                      <a:pt x="876" y="41"/>
                    </a:lnTo>
                    <a:lnTo>
                      <a:pt x="896" y="41"/>
                    </a:lnTo>
                    <a:lnTo>
                      <a:pt x="922" y="4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6" name="Freeform 518"/>
              <p:cNvSpPr>
                <a:spLocks/>
              </p:cNvSpPr>
              <p:nvPr/>
            </p:nvSpPr>
            <p:spPr bwMode="auto">
              <a:xfrm flipH="1">
                <a:off x="4494" y="2456"/>
                <a:ext cx="215" cy="22"/>
              </a:xfrm>
              <a:custGeom>
                <a:avLst/>
                <a:gdLst>
                  <a:gd name="T0" fmla="*/ 0 w 922"/>
                  <a:gd name="T1" fmla="*/ 41 h 67"/>
                  <a:gd name="T2" fmla="*/ 20 w 922"/>
                  <a:gd name="T3" fmla="*/ 46 h 67"/>
                  <a:gd name="T4" fmla="*/ 46 w 922"/>
                  <a:gd name="T5" fmla="*/ 41 h 67"/>
                  <a:gd name="T6" fmla="*/ 67 w 922"/>
                  <a:gd name="T7" fmla="*/ 41 h 67"/>
                  <a:gd name="T8" fmla="*/ 93 w 922"/>
                  <a:gd name="T9" fmla="*/ 46 h 67"/>
                  <a:gd name="T10" fmla="*/ 114 w 922"/>
                  <a:gd name="T11" fmla="*/ 46 h 67"/>
                  <a:gd name="T12" fmla="*/ 140 w 922"/>
                  <a:gd name="T13" fmla="*/ 41 h 67"/>
                  <a:gd name="T14" fmla="*/ 160 w 922"/>
                  <a:gd name="T15" fmla="*/ 31 h 67"/>
                  <a:gd name="T16" fmla="*/ 181 w 922"/>
                  <a:gd name="T17" fmla="*/ 15 h 67"/>
                  <a:gd name="T18" fmla="*/ 207 w 922"/>
                  <a:gd name="T19" fmla="*/ 5 h 67"/>
                  <a:gd name="T20" fmla="*/ 228 w 922"/>
                  <a:gd name="T21" fmla="*/ 0 h 67"/>
                  <a:gd name="T22" fmla="*/ 254 w 922"/>
                  <a:gd name="T23" fmla="*/ 5 h 67"/>
                  <a:gd name="T24" fmla="*/ 274 w 922"/>
                  <a:gd name="T25" fmla="*/ 25 h 67"/>
                  <a:gd name="T26" fmla="*/ 300 w 922"/>
                  <a:gd name="T27" fmla="*/ 46 h 67"/>
                  <a:gd name="T28" fmla="*/ 321 w 922"/>
                  <a:gd name="T29" fmla="*/ 62 h 67"/>
                  <a:gd name="T30" fmla="*/ 347 w 922"/>
                  <a:gd name="T31" fmla="*/ 67 h 67"/>
                  <a:gd name="T32" fmla="*/ 368 w 922"/>
                  <a:gd name="T33" fmla="*/ 67 h 67"/>
                  <a:gd name="T34" fmla="*/ 388 w 922"/>
                  <a:gd name="T35" fmla="*/ 62 h 67"/>
                  <a:gd name="T36" fmla="*/ 414 w 922"/>
                  <a:gd name="T37" fmla="*/ 57 h 67"/>
                  <a:gd name="T38" fmla="*/ 435 w 922"/>
                  <a:gd name="T39" fmla="*/ 57 h 67"/>
                  <a:gd name="T40" fmla="*/ 461 w 922"/>
                  <a:gd name="T41" fmla="*/ 57 h 67"/>
                  <a:gd name="T42" fmla="*/ 482 w 922"/>
                  <a:gd name="T43" fmla="*/ 57 h 67"/>
                  <a:gd name="T44" fmla="*/ 508 w 922"/>
                  <a:gd name="T45" fmla="*/ 51 h 67"/>
                  <a:gd name="T46" fmla="*/ 528 w 922"/>
                  <a:gd name="T47" fmla="*/ 51 h 67"/>
                  <a:gd name="T48" fmla="*/ 549 w 922"/>
                  <a:gd name="T49" fmla="*/ 51 h 67"/>
                  <a:gd name="T50" fmla="*/ 575 w 922"/>
                  <a:gd name="T51" fmla="*/ 51 h 67"/>
                  <a:gd name="T52" fmla="*/ 596 w 922"/>
                  <a:gd name="T53" fmla="*/ 51 h 67"/>
                  <a:gd name="T54" fmla="*/ 622 w 922"/>
                  <a:gd name="T55" fmla="*/ 46 h 67"/>
                  <a:gd name="T56" fmla="*/ 642 w 922"/>
                  <a:gd name="T57" fmla="*/ 46 h 67"/>
                  <a:gd name="T58" fmla="*/ 668 w 922"/>
                  <a:gd name="T59" fmla="*/ 46 h 67"/>
                  <a:gd name="T60" fmla="*/ 689 w 922"/>
                  <a:gd name="T61" fmla="*/ 46 h 67"/>
                  <a:gd name="T62" fmla="*/ 715 w 922"/>
                  <a:gd name="T63" fmla="*/ 51 h 67"/>
                  <a:gd name="T64" fmla="*/ 736 w 922"/>
                  <a:gd name="T65" fmla="*/ 51 h 67"/>
                  <a:gd name="T66" fmla="*/ 756 w 922"/>
                  <a:gd name="T67" fmla="*/ 51 h 67"/>
                  <a:gd name="T68" fmla="*/ 782 w 922"/>
                  <a:gd name="T69" fmla="*/ 46 h 67"/>
                  <a:gd name="T70" fmla="*/ 803 w 922"/>
                  <a:gd name="T71" fmla="*/ 41 h 67"/>
                  <a:gd name="T72" fmla="*/ 829 w 922"/>
                  <a:gd name="T73" fmla="*/ 41 h 67"/>
                  <a:gd name="T74" fmla="*/ 850 w 922"/>
                  <a:gd name="T75" fmla="*/ 41 h 67"/>
                  <a:gd name="T76" fmla="*/ 876 w 922"/>
                  <a:gd name="T77" fmla="*/ 41 h 67"/>
                  <a:gd name="T78" fmla="*/ 896 w 922"/>
                  <a:gd name="T79" fmla="*/ 41 h 67"/>
                  <a:gd name="T80" fmla="*/ 922 w 922"/>
                  <a:gd name="T81"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67">
                    <a:moveTo>
                      <a:pt x="0" y="41"/>
                    </a:moveTo>
                    <a:lnTo>
                      <a:pt x="20" y="46"/>
                    </a:lnTo>
                    <a:lnTo>
                      <a:pt x="46" y="41"/>
                    </a:lnTo>
                    <a:lnTo>
                      <a:pt x="67" y="41"/>
                    </a:lnTo>
                    <a:lnTo>
                      <a:pt x="93" y="46"/>
                    </a:lnTo>
                    <a:lnTo>
                      <a:pt x="114" y="46"/>
                    </a:lnTo>
                    <a:lnTo>
                      <a:pt x="140" y="41"/>
                    </a:lnTo>
                    <a:lnTo>
                      <a:pt x="160" y="31"/>
                    </a:lnTo>
                    <a:lnTo>
                      <a:pt x="181" y="15"/>
                    </a:lnTo>
                    <a:lnTo>
                      <a:pt x="207" y="5"/>
                    </a:lnTo>
                    <a:lnTo>
                      <a:pt x="228" y="0"/>
                    </a:lnTo>
                    <a:lnTo>
                      <a:pt x="254" y="5"/>
                    </a:lnTo>
                    <a:lnTo>
                      <a:pt x="274" y="25"/>
                    </a:lnTo>
                    <a:lnTo>
                      <a:pt x="300" y="46"/>
                    </a:lnTo>
                    <a:lnTo>
                      <a:pt x="321" y="62"/>
                    </a:lnTo>
                    <a:lnTo>
                      <a:pt x="347" y="67"/>
                    </a:lnTo>
                    <a:lnTo>
                      <a:pt x="368" y="67"/>
                    </a:lnTo>
                    <a:lnTo>
                      <a:pt x="388" y="62"/>
                    </a:lnTo>
                    <a:lnTo>
                      <a:pt x="414" y="57"/>
                    </a:lnTo>
                    <a:lnTo>
                      <a:pt x="435" y="57"/>
                    </a:lnTo>
                    <a:lnTo>
                      <a:pt x="461" y="57"/>
                    </a:lnTo>
                    <a:lnTo>
                      <a:pt x="482" y="57"/>
                    </a:lnTo>
                    <a:lnTo>
                      <a:pt x="508" y="51"/>
                    </a:lnTo>
                    <a:lnTo>
                      <a:pt x="528" y="51"/>
                    </a:lnTo>
                    <a:lnTo>
                      <a:pt x="549" y="51"/>
                    </a:lnTo>
                    <a:lnTo>
                      <a:pt x="575" y="51"/>
                    </a:lnTo>
                    <a:lnTo>
                      <a:pt x="596" y="51"/>
                    </a:lnTo>
                    <a:lnTo>
                      <a:pt x="622" y="46"/>
                    </a:lnTo>
                    <a:lnTo>
                      <a:pt x="642" y="46"/>
                    </a:lnTo>
                    <a:lnTo>
                      <a:pt x="668" y="46"/>
                    </a:lnTo>
                    <a:lnTo>
                      <a:pt x="689" y="46"/>
                    </a:lnTo>
                    <a:lnTo>
                      <a:pt x="715" y="51"/>
                    </a:lnTo>
                    <a:lnTo>
                      <a:pt x="736" y="51"/>
                    </a:lnTo>
                    <a:lnTo>
                      <a:pt x="756" y="51"/>
                    </a:lnTo>
                    <a:lnTo>
                      <a:pt x="782" y="46"/>
                    </a:lnTo>
                    <a:lnTo>
                      <a:pt x="803" y="41"/>
                    </a:lnTo>
                    <a:lnTo>
                      <a:pt x="829" y="41"/>
                    </a:lnTo>
                    <a:lnTo>
                      <a:pt x="850" y="41"/>
                    </a:lnTo>
                    <a:lnTo>
                      <a:pt x="876" y="41"/>
                    </a:lnTo>
                    <a:lnTo>
                      <a:pt x="896" y="41"/>
                    </a:lnTo>
                    <a:lnTo>
                      <a:pt x="922" y="41"/>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7" name="Freeform 519"/>
              <p:cNvSpPr>
                <a:spLocks/>
              </p:cNvSpPr>
              <p:nvPr/>
            </p:nvSpPr>
            <p:spPr bwMode="auto">
              <a:xfrm flipH="1">
                <a:off x="4494" y="2375"/>
                <a:ext cx="215" cy="8"/>
              </a:xfrm>
              <a:custGeom>
                <a:avLst/>
                <a:gdLst>
                  <a:gd name="T0" fmla="*/ 0 w 922"/>
                  <a:gd name="T1" fmla="*/ 15 h 26"/>
                  <a:gd name="T2" fmla="*/ 20 w 922"/>
                  <a:gd name="T3" fmla="*/ 15 h 26"/>
                  <a:gd name="T4" fmla="*/ 46 w 922"/>
                  <a:gd name="T5" fmla="*/ 15 h 26"/>
                  <a:gd name="T6" fmla="*/ 67 w 922"/>
                  <a:gd name="T7" fmla="*/ 15 h 26"/>
                  <a:gd name="T8" fmla="*/ 93 w 922"/>
                  <a:gd name="T9" fmla="*/ 15 h 26"/>
                  <a:gd name="T10" fmla="*/ 114 w 922"/>
                  <a:gd name="T11" fmla="*/ 10 h 26"/>
                  <a:gd name="T12" fmla="*/ 140 w 922"/>
                  <a:gd name="T13" fmla="*/ 5 h 26"/>
                  <a:gd name="T14" fmla="*/ 160 w 922"/>
                  <a:gd name="T15" fmla="*/ 0 h 26"/>
                  <a:gd name="T16" fmla="*/ 181 w 922"/>
                  <a:gd name="T17" fmla="*/ 0 h 26"/>
                  <a:gd name="T18" fmla="*/ 207 w 922"/>
                  <a:gd name="T19" fmla="*/ 0 h 26"/>
                  <a:gd name="T20" fmla="*/ 228 w 922"/>
                  <a:gd name="T21" fmla="*/ 0 h 26"/>
                  <a:gd name="T22" fmla="*/ 254 w 922"/>
                  <a:gd name="T23" fmla="*/ 5 h 26"/>
                  <a:gd name="T24" fmla="*/ 274 w 922"/>
                  <a:gd name="T25" fmla="*/ 10 h 26"/>
                  <a:gd name="T26" fmla="*/ 300 w 922"/>
                  <a:gd name="T27" fmla="*/ 15 h 26"/>
                  <a:gd name="T28" fmla="*/ 321 w 922"/>
                  <a:gd name="T29" fmla="*/ 21 h 26"/>
                  <a:gd name="T30" fmla="*/ 347 w 922"/>
                  <a:gd name="T31" fmla="*/ 21 h 26"/>
                  <a:gd name="T32" fmla="*/ 368 w 922"/>
                  <a:gd name="T33" fmla="*/ 21 h 26"/>
                  <a:gd name="T34" fmla="*/ 388 w 922"/>
                  <a:gd name="T35" fmla="*/ 21 h 26"/>
                  <a:gd name="T36" fmla="*/ 414 w 922"/>
                  <a:gd name="T37" fmla="*/ 26 h 26"/>
                  <a:gd name="T38" fmla="*/ 435 w 922"/>
                  <a:gd name="T39" fmla="*/ 21 h 26"/>
                  <a:gd name="T40" fmla="*/ 461 w 922"/>
                  <a:gd name="T41" fmla="*/ 26 h 26"/>
                  <a:gd name="T42" fmla="*/ 482 w 922"/>
                  <a:gd name="T43" fmla="*/ 21 h 26"/>
                  <a:gd name="T44" fmla="*/ 508 w 922"/>
                  <a:gd name="T45" fmla="*/ 26 h 26"/>
                  <a:gd name="T46" fmla="*/ 528 w 922"/>
                  <a:gd name="T47" fmla="*/ 26 h 26"/>
                  <a:gd name="T48" fmla="*/ 549 w 922"/>
                  <a:gd name="T49" fmla="*/ 26 h 26"/>
                  <a:gd name="T50" fmla="*/ 575 w 922"/>
                  <a:gd name="T51" fmla="*/ 26 h 26"/>
                  <a:gd name="T52" fmla="*/ 596 w 922"/>
                  <a:gd name="T53" fmla="*/ 26 h 26"/>
                  <a:gd name="T54" fmla="*/ 622 w 922"/>
                  <a:gd name="T55" fmla="*/ 26 h 26"/>
                  <a:gd name="T56" fmla="*/ 642 w 922"/>
                  <a:gd name="T57" fmla="*/ 21 h 26"/>
                  <a:gd name="T58" fmla="*/ 668 w 922"/>
                  <a:gd name="T59" fmla="*/ 21 h 26"/>
                  <a:gd name="T60" fmla="*/ 689 w 922"/>
                  <a:gd name="T61" fmla="*/ 21 h 26"/>
                  <a:gd name="T62" fmla="*/ 715 w 922"/>
                  <a:gd name="T63" fmla="*/ 21 h 26"/>
                  <a:gd name="T64" fmla="*/ 736 w 922"/>
                  <a:gd name="T65" fmla="*/ 21 h 26"/>
                  <a:gd name="T66" fmla="*/ 756 w 922"/>
                  <a:gd name="T67" fmla="*/ 21 h 26"/>
                  <a:gd name="T68" fmla="*/ 782 w 922"/>
                  <a:gd name="T69" fmla="*/ 21 h 26"/>
                  <a:gd name="T70" fmla="*/ 803 w 922"/>
                  <a:gd name="T71" fmla="*/ 21 h 26"/>
                  <a:gd name="T72" fmla="*/ 829 w 922"/>
                  <a:gd name="T73" fmla="*/ 21 h 26"/>
                  <a:gd name="T74" fmla="*/ 850 w 922"/>
                  <a:gd name="T75" fmla="*/ 15 h 26"/>
                  <a:gd name="T76" fmla="*/ 876 w 922"/>
                  <a:gd name="T77" fmla="*/ 15 h 26"/>
                  <a:gd name="T78" fmla="*/ 896 w 922"/>
                  <a:gd name="T79" fmla="*/ 15 h 26"/>
                  <a:gd name="T80" fmla="*/ 922 w 922"/>
                  <a:gd name="T8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26">
                    <a:moveTo>
                      <a:pt x="0" y="15"/>
                    </a:moveTo>
                    <a:lnTo>
                      <a:pt x="20" y="15"/>
                    </a:lnTo>
                    <a:lnTo>
                      <a:pt x="46" y="15"/>
                    </a:lnTo>
                    <a:lnTo>
                      <a:pt x="67" y="15"/>
                    </a:lnTo>
                    <a:lnTo>
                      <a:pt x="93" y="15"/>
                    </a:lnTo>
                    <a:lnTo>
                      <a:pt x="114" y="10"/>
                    </a:lnTo>
                    <a:lnTo>
                      <a:pt x="140" y="5"/>
                    </a:lnTo>
                    <a:lnTo>
                      <a:pt x="160" y="0"/>
                    </a:lnTo>
                    <a:lnTo>
                      <a:pt x="181" y="0"/>
                    </a:lnTo>
                    <a:lnTo>
                      <a:pt x="207" y="0"/>
                    </a:lnTo>
                    <a:lnTo>
                      <a:pt x="228" y="0"/>
                    </a:lnTo>
                    <a:lnTo>
                      <a:pt x="254" y="5"/>
                    </a:lnTo>
                    <a:lnTo>
                      <a:pt x="274" y="10"/>
                    </a:lnTo>
                    <a:lnTo>
                      <a:pt x="300" y="15"/>
                    </a:lnTo>
                    <a:lnTo>
                      <a:pt x="321" y="21"/>
                    </a:lnTo>
                    <a:lnTo>
                      <a:pt x="347" y="21"/>
                    </a:lnTo>
                    <a:lnTo>
                      <a:pt x="368" y="21"/>
                    </a:lnTo>
                    <a:lnTo>
                      <a:pt x="388" y="21"/>
                    </a:lnTo>
                    <a:lnTo>
                      <a:pt x="414" y="26"/>
                    </a:lnTo>
                    <a:lnTo>
                      <a:pt x="435" y="21"/>
                    </a:lnTo>
                    <a:lnTo>
                      <a:pt x="461" y="26"/>
                    </a:lnTo>
                    <a:lnTo>
                      <a:pt x="482" y="21"/>
                    </a:lnTo>
                    <a:lnTo>
                      <a:pt x="508" y="26"/>
                    </a:lnTo>
                    <a:lnTo>
                      <a:pt x="528" y="26"/>
                    </a:lnTo>
                    <a:lnTo>
                      <a:pt x="549" y="26"/>
                    </a:lnTo>
                    <a:lnTo>
                      <a:pt x="575" y="26"/>
                    </a:lnTo>
                    <a:lnTo>
                      <a:pt x="596" y="26"/>
                    </a:lnTo>
                    <a:lnTo>
                      <a:pt x="622" y="26"/>
                    </a:lnTo>
                    <a:lnTo>
                      <a:pt x="642" y="21"/>
                    </a:lnTo>
                    <a:lnTo>
                      <a:pt x="668" y="21"/>
                    </a:lnTo>
                    <a:lnTo>
                      <a:pt x="689" y="21"/>
                    </a:lnTo>
                    <a:lnTo>
                      <a:pt x="715" y="21"/>
                    </a:lnTo>
                    <a:lnTo>
                      <a:pt x="736" y="21"/>
                    </a:lnTo>
                    <a:lnTo>
                      <a:pt x="756" y="21"/>
                    </a:lnTo>
                    <a:lnTo>
                      <a:pt x="782" y="21"/>
                    </a:lnTo>
                    <a:lnTo>
                      <a:pt x="803" y="21"/>
                    </a:lnTo>
                    <a:lnTo>
                      <a:pt x="829" y="21"/>
                    </a:lnTo>
                    <a:lnTo>
                      <a:pt x="850" y="15"/>
                    </a:lnTo>
                    <a:lnTo>
                      <a:pt x="876" y="15"/>
                    </a:lnTo>
                    <a:lnTo>
                      <a:pt x="896" y="15"/>
                    </a:lnTo>
                    <a:lnTo>
                      <a:pt x="922" y="1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sp>
            <p:nvSpPr>
              <p:cNvPr id="69128" name="Freeform 520"/>
              <p:cNvSpPr>
                <a:spLocks/>
              </p:cNvSpPr>
              <p:nvPr/>
            </p:nvSpPr>
            <p:spPr bwMode="auto">
              <a:xfrm flipH="1">
                <a:off x="4494" y="2375"/>
                <a:ext cx="215" cy="8"/>
              </a:xfrm>
              <a:custGeom>
                <a:avLst/>
                <a:gdLst>
                  <a:gd name="T0" fmla="*/ 0 w 922"/>
                  <a:gd name="T1" fmla="*/ 15 h 26"/>
                  <a:gd name="T2" fmla="*/ 20 w 922"/>
                  <a:gd name="T3" fmla="*/ 15 h 26"/>
                  <a:gd name="T4" fmla="*/ 46 w 922"/>
                  <a:gd name="T5" fmla="*/ 15 h 26"/>
                  <a:gd name="T6" fmla="*/ 67 w 922"/>
                  <a:gd name="T7" fmla="*/ 15 h 26"/>
                  <a:gd name="T8" fmla="*/ 93 w 922"/>
                  <a:gd name="T9" fmla="*/ 15 h 26"/>
                  <a:gd name="T10" fmla="*/ 114 w 922"/>
                  <a:gd name="T11" fmla="*/ 10 h 26"/>
                  <a:gd name="T12" fmla="*/ 140 w 922"/>
                  <a:gd name="T13" fmla="*/ 5 h 26"/>
                  <a:gd name="T14" fmla="*/ 160 w 922"/>
                  <a:gd name="T15" fmla="*/ 0 h 26"/>
                  <a:gd name="T16" fmla="*/ 181 w 922"/>
                  <a:gd name="T17" fmla="*/ 0 h 26"/>
                  <a:gd name="T18" fmla="*/ 207 w 922"/>
                  <a:gd name="T19" fmla="*/ 0 h 26"/>
                  <a:gd name="T20" fmla="*/ 228 w 922"/>
                  <a:gd name="T21" fmla="*/ 0 h 26"/>
                  <a:gd name="T22" fmla="*/ 254 w 922"/>
                  <a:gd name="T23" fmla="*/ 5 h 26"/>
                  <a:gd name="T24" fmla="*/ 274 w 922"/>
                  <a:gd name="T25" fmla="*/ 10 h 26"/>
                  <a:gd name="T26" fmla="*/ 300 w 922"/>
                  <a:gd name="T27" fmla="*/ 15 h 26"/>
                  <a:gd name="T28" fmla="*/ 321 w 922"/>
                  <a:gd name="T29" fmla="*/ 21 h 26"/>
                  <a:gd name="T30" fmla="*/ 347 w 922"/>
                  <a:gd name="T31" fmla="*/ 21 h 26"/>
                  <a:gd name="T32" fmla="*/ 368 w 922"/>
                  <a:gd name="T33" fmla="*/ 21 h 26"/>
                  <a:gd name="T34" fmla="*/ 388 w 922"/>
                  <a:gd name="T35" fmla="*/ 21 h 26"/>
                  <a:gd name="T36" fmla="*/ 414 w 922"/>
                  <a:gd name="T37" fmla="*/ 26 h 26"/>
                  <a:gd name="T38" fmla="*/ 435 w 922"/>
                  <a:gd name="T39" fmla="*/ 21 h 26"/>
                  <a:gd name="T40" fmla="*/ 461 w 922"/>
                  <a:gd name="T41" fmla="*/ 26 h 26"/>
                  <a:gd name="T42" fmla="*/ 482 w 922"/>
                  <a:gd name="T43" fmla="*/ 21 h 26"/>
                  <a:gd name="T44" fmla="*/ 508 w 922"/>
                  <a:gd name="T45" fmla="*/ 26 h 26"/>
                  <a:gd name="T46" fmla="*/ 528 w 922"/>
                  <a:gd name="T47" fmla="*/ 26 h 26"/>
                  <a:gd name="T48" fmla="*/ 549 w 922"/>
                  <a:gd name="T49" fmla="*/ 26 h 26"/>
                  <a:gd name="T50" fmla="*/ 575 w 922"/>
                  <a:gd name="T51" fmla="*/ 26 h 26"/>
                  <a:gd name="T52" fmla="*/ 596 w 922"/>
                  <a:gd name="T53" fmla="*/ 26 h 26"/>
                  <a:gd name="T54" fmla="*/ 622 w 922"/>
                  <a:gd name="T55" fmla="*/ 26 h 26"/>
                  <a:gd name="T56" fmla="*/ 642 w 922"/>
                  <a:gd name="T57" fmla="*/ 21 h 26"/>
                  <a:gd name="T58" fmla="*/ 668 w 922"/>
                  <a:gd name="T59" fmla="*/ 21 h 26"/>
                  <a:gd name="T60" fmla="*/ 689 w 922"/>
                  <a:gd name="T61" fmla="*/ 21 h 26"/>
                  <a:gd name="T62" fmla="*/ 715 w 922"/>
                  <a:gd name="T63" fmla="*/ 21 h 26"/>
                  <a:gd name="T64" fmla="*/ 736 w 922"/>
                  <a:gd name="T65" fmla="*/ 21 h 26"/>
                  <a:gd name="T66" fmla="*/ 756 w 922"/>
                  <a:gd name="T67" fmla="*/ 21 h 26"/>
                  <a:gd name="T68" fmla="*/ 782 w 922"/>
                  <a:gd name="T69" fmla="*/ 21 h 26"/>
                  <a:gd name="T70" fmla="*/ 803 w 922"/>
                  <a:gd name="T71" fmla="*/ 21 h 26"/>
                  <a:gd name="T72" fmla="*/ 829 w 922"/>
                  <a:gd name="T73" fmla="*/ 21 h 26"/>
                  <a:gd name="T74" fmla="*/ 850 w 922"/>
                  <a:gd name="T75" fmla="*/ 15 h 26"/>
                  <a:gd name="T76" fmla="*/ 876 w 922"/>
                  <a:gd name="T77" fmla="*/ 15 h 26"/>
                  <a:gd name="T78" fmla="*/ 896 w 922"/>
                  <a:gd name="T79" fmla="*/ 15 h 26"/>
                  <a:gd name="T80" fmla="*/ 922 w 922"/>
                  <a:gd name="T8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22" h="26">
                    <a:moveTo>
                      <a:pt x="0" y="15"/>
                    </a:moveTo>
                    <a:lnTo>
                      <a:pt x="20" y="15"/>
                    </a:lnTo>
                    <a:lnTo>
                      <a:pt x="46" y="15"/>
                    </a:lnTo>
                    <a:lnTo>
                      <a:pt x="67" y="15"/>
                    </a:lnTo>
                    <a:lnTo>
                      <a:pt x="93" y="15"/>
                    </a:lnTo>
                    <a:lnTo>
                      <a:pt x="114" y="10"/>
                    </a:lnTo>
                    <a:lnTo>
                      <a:pt x="140" y="5"/>
                    </a:lnTo>
                    <a:lnTo>
                      <a:pt x="160" y="0"/>
                    </a:lnTo>
                    <a:lnTo>
                      <a:pt x="181" y="0"/>
                    </a:lnTo>
                    <a:lnTo>
                      <a:pt x="207" y="0"/>
                    </a:lnTo>
                    <a:lnTo>
                      <a:pt x="228" y="0"/>
                    </a:lnTo>
                    <a:lnTo>
                      <a:pt x="254" y="5"/>
                    </a:lnTo>
                    <a:lnTo>
                      <a:pt x="274" y="10"/>
                    </a:lnTo>
                    <a:lnTo>
                      <a:pt x="300" y="15"/>
                    </a:lnTo>
                    <a:lnTo>
                      <a:pt x="321" y="21"/>
                    </a:lnTo>
                    <a:lnTo>
                      <a:pt x="347" y="21"/>
                    </a:lnTo>
                    <a:lnTo>
                      <a:pt x="368" y="21"/>
                    </a:lnTo>
                    <a:lnTo>
                      <a:pt x="388" y="21"/>
                    </a:lnTo>
                    <a:lnTo>
                      <a:pt x="414" y="26"/>
                    </a:lnTo>
                    <a:lnTo>
                      <a:pt x="435" y="21"/>
                    </a:lnTo>
                    <a:lnTo>
                      <a:pt x="461" y="26"/>
                    </a:lnTo>
                    <a:lnTo>
                      <a:pt x="482" y="21"/>
                    </a:lnTo>
                    <a:lnTo>
                      <a:pt x="508" y="26"/>
                    </a:lnTo>
                    <a:lnTo>
                      <a:pt x="528" y="26"/>
                    </a:lnTo>
                    <a:lnTo>
                      <a:pt x="549" y="26"/>
                    </a:lnTo>
                    <a:lnTo>
                      <a:pt x="575" y="26"/>
                    </a:lnTo>
                    <a:lnTo>
                      <a:pt x="596" y="26"/>
                    </a:lnTo>
                    <a:lnTo>
                      <a:pt x="622" y="26"/>
                    </a:lnTo>
                    <a:lnTo>
                      <a:pt x="642" y="21"/>
                    </a:lnTo>
                    <a:lnTo>
                      <a:pt x="668" y="21"/>
                    </a:lnTo>
                    <a:lnTo>
                      <a:pt x="689" y="21"/>
                    </a:lnTo>
                    <a:lnTo>
                      <a:pt x="715" y="21"/>
                    </a:lnTo>
                    <a:lnTo>
                      <a:pt x="736" y="21"/>
                    </a:lnTo>
                    <a:lnTo>
                      <a:pt x="756" y="21"/>
                    </a:lnTo>
                    <a:lnTo>
                      <a:pt x="782" y="21"/>
                    </a:lnTo>
                    <a:lnTo>
                      <a:pt x="803" y="21"/>
                    </a:lnTo>
                    <a:lnTo>
                      <a:pt x="829" y="21"/>
                    </a:lnTo>
                    <a:lnTo>
                      <a:pt x="850" y="15"/>
                    </a:lnTo>
                    <a:lnTo>
                      <a:pt x="876" y="15"/>
                    </a:lnTo>
                    <a:lnTo>
                      <a:pt x="896" y="15"/>
                    </a:lnTo>
                    <a:lnTo>
                      <a:pt x="922" y="15"/>
                    </a:lnTo>
                  </a:path>
                </a:pathLst>
              </a:custGeom>
              <a:noFill/>
              <a:ln w="19050" cmpd="sng">
                <a:solidFill>
                  <a:srgbClr val="008000"/>
                </a:solidFill>
                <a:prstDash val="solid"/>
                <a:round/>
                <a:headEnd/>
                <a:tailEnd/>
              </a:ln>
              <a:extLst>
                <a:ext uri="{909E8E84-426E-40DD-AFC4-6F175D3DCCD1}">
                  <a14:hiddenFill xmlns:a14="http://schemas.microsoft.com/office/drawing/2010/main">
                    <a:solidFill>
                      <a:srgbClr val="339966"/>
                    </a:solidFill>
                  </a14:hiddenFill>
                </a:ext>
              </a:extLst>
            </p:spPr>
            <p:txBody>
              <a:bodyPr/>
              <a:lstStyle/>
              <a:p>
                <a:endParaRPr lang="en-US"/>
              </a:p>
            </p:txBody>
          </p:sp>
        </p:grpSp>
        <p:sp>
          <p:nvSpPr>
            <p:cNvPr id="69129" name="Line 521"/>
            <p:cNvSpPr>
              <a:spLocks noChangeShapeType="1"/>
            </p:cNvSpPr>
            <p:nvPr/>
          </p:nvSpPr>
          <p:spPr bwMode="auto">
            <a:xfrm flipV="1">
              <a:off x="5016500" y="620713"/>
              <a:ext cx="0" cy="863600"/>
            </a:xfrm>
            <a:prstGeom prst="line">
              <a:avLst/>
            </a:prstGeom>
            <a:noFill/>
            <a:ln w="9525">
              <a:solidFill>
                <a:srgbClr val="00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130" name="Line 522"/>
            <p:cNvSpPr>
              <a:spLocks noChangeShapeType="1"/>
            </p:cNvSpPr>
            <p:nvPr/>
          </p:nvSpPr>
          <p:spPr bwMode="auto">
            <a:xfrm flipH="1" flipV="1">
              <a:off x="6672264" y="1341438"/>
              <a:ext cx="71437" cy="2159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131" name="Line 523"/>
            <p:cNvSpPr>
              <a:spLocks noChangeShapeType="1"/>
            </p:cNvSpPr>
            <p:nvPr/>
          </p:nvSpPr>
          <p:spPr bwMode="auto">
            <a:xfrm flipV="1">
              <a:off x="9409113" y="908050"/>
              <a:ext cx="0" cy="649288"/>
            </a:xfrm>
            <a:prstGeom prst="line">
              <a:avLst/>
            </a:prstGeom>
            <a:noFill/>
            <a:ln w="9525">
              <a:solidFill>
                <a:srgbClr val="33CC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 name="TextBox 2"/>
          <p:cNvSpPr txBox="1"/>
          <p:nvPr/>
        </p:nvSpPr>
        <p:spPr>
          <a:xfrm>
            <a:off x="3053954" y="83526"/>
            <a:ext cx="5630067" cy="400110"/>
          </a:xfrm>
          <a:prstGeom prst="rect">
            <a:avLst/>
          </a:prstGeom>
          <a:noFill/>
        </p:spPr>
        <p:txBody>
          <a:bodyPr wrap="none" rtlCol="0">
            <a:spAutoFit/>
          </a:bodyPr>
          <a:lstStyle/>
          <a:p>
            <a:r>
              <a:rPr lang="en-US" sz="2000" b="1" dirty="0" err="1" smtClean="0">
                <a:latin typeface="Arial" panose="020B0604020202020204" pitchFamily="34" charset="0"/>
                <a:cs typeface="Arial" panose="020B0604020202020204" pitchFamily="34" charset="0"/>
              </a:rPr>
              <a:t>Istanti</a:t>
            </a:r>
            <a:r>
              <a:rPr lang="en-US" sz="2000" b="1" dirty="0" smtClean="0">
                <a:latin typeface="Arial" panose="020B0604020202020204" pitchFamily="34" charset="0"/>
                <a:cs typeface="Arial" panose="020B0604020202020204" pitchFamily="34" charset="0"/>
              </a:rPr>
              <a:t> di </a:t>
            </a:r>
            <a:r>
              <a:rPr lang="en-US" sz="2000" b="1" dirty="0" err="1" smtClean="0">
                <a:latin typeface="Arial" panose="020B0604020202020204" pitchFamily="34" charset="0"/>
                <a:cs typeface="Arial" panose="020B0604020202020204" pitchFamily="34" charset="0"/>
              </a:rPr>
              <a:t>scarica</a:t>
            </a:r>
            <a:r>
              <a:rPr lang="en-US" sz="2000" b="1" dirty="0" smtClean="0">
                <a:latin typeface="Arial" panose="020B0604020202020204" pitchFamily="34" charset="0"/>
                <a:cs typeface="Arial" panose="020B0604020202020204" pitchFamily="34" charset="0"/>
              </a:rPr>
              <a:t> e “</a:t>
            </a:r>
            <a:r>
              <a:rPr lang="en-US" sz="2000" b="1" dirty="0" err="1" smtClean="0">
                <a:latin typeface="Arial" panose="020B0604020202020204" pitchFamily="34" charset="0"/>
                <a:cs typeface="Arial" panose="020B0604020202020204" pitchFamily="34" charset="0"/>
              </a:rPr>
              <a:t>firme</a:t>
            </a:r>
            <a:r>
              <a:rPr lang="en-US" sz="2000" b="1" dirty="0" smtClean="0">
                <a:latin typeface="Arial" panose="020B0604020202020204" pitchFamily="34" charset="0"/>
                <a:cs typeface="Arial" panose="020B0604020202020204" pitchFamily="34" charset="0"/>
              </a:rPr>
              <a:t>” di 3 </a:t>
            </a:r>
            <a:r>
              <a:rPr lang="en-US" sz="2000" b="1" dirty="0" err="1" smtClean="0">
                <a:latin typeface="Arial" panose="020B0604020202020204" pitchFamily="34" charset="0"/>
                <a:cs typeface="Arial" panose="020B0604020202020204" pitchFamily="34" charset="0"/>
              </a:rPr>
              <a:t>unità</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motorie</a:t>
            </a:r>
            <a:r>
              <a:rPr lang="en-US" sz="2000" b="1" dirty="0" smtClean="0">
                <a:latin typeface="Arial" panose="020B0604020202020204" pitchFamily="34" charset="0"/>
                <a:cs typeface="Arial" panose="020B0604020202020204" pitchFamily="34" charset="0"/>
              </a:rPr>
              <a:t> </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63185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1399219" y="651557"/>
            <a:ext cx="3851275" cy="1941173"/>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spcBef>
                <a:spcPts val="1250"/>
              </a:spcBef>
              <a:buClr>
                <a:srgbClr val="000000"/>
              </a:buClr>
              <a:buSzPct val="100000"/>
            </a:pPr>
            <a:r>
              <a:rPr lang="en-GB" altLang="en-US" sz="2000" b="1" dirty="0" err="1" smtClean="0">
                <a:solidFill>
                  <a:srgbClr val="000000"/>
                </a:solidFill>
              </a:rPr>
              <a:t>Esempi</a:t>
            </a:r>
            <a:r>
              <a:rPr lang="en-GB" altLang="en-US" sz="2000" b="1" dirty="0" smtClean="0">
                <a:solidFill>
                  <a:srgbClr val="000000"/>
                </a:solidFill>
              </a:rPr>
              <a:t> di </a:t>
            </a:r>
            <a:r>
              <a:rPr lang="en-GB" altLang="en-US" sz="2000" b="1" dirty="0">
                <a:solidFill>
                  <a:srgbClr val="000000"/>
                </a:solidFill>
              </a:rPr>
              <a:t>“</a:t>
            </a:r>
            <a:r>
              <a:rPr lang="en-GB" altLang="en-US" sz="2000" b="1" dirty="0" err="1" smtClean="0">
                <a:solidFill>
                  <a:srgbClr val="000000"/>
                </a:solidFill>
              </a:rPr>
              <a:t>mappe</a:t>
            </a:r>
            <a:r>
              <a:rPr lang="en-GB" altLang="en-US" sz="2000" b="1" dirty="0" smtClean="0">
                <a:solidFill>
                  <a:srgbClr val="000000"/>
                </a:solidFill>
              </a:rPr>
              <a:t>”  </a:t>
            </a:r>
            <a:r>
              <a:rPr lang="en-GB" altLang="en-US" sz="2000" b="1" dirty="0">
                <a:solidFill>
                  <a:srgbClr val="000000"/>
                </a:solidFill>
              </a:rPr>
              <a:t>RMS </a:t>
            </a:r>
            <a:r>
              <a:rPr lang="en-GB" altLang="en-US" sz="2000" b="1" dirty="0" smtClean="0">
                <a:solidFill>
                  <a:srgbClr val="000000"/>
                </a:solidFill>
              </a:rPr>
              <a:t>di </a:t>
            </a:r>
            <a:r>
              <a:rPr lang="en-GB" altLang="en-US" sz="2000" b="1" dirty="0" err="1" smtClean="0">
                <a:solidFill>
                  <a:srgbClr val="000000"/>
                </a:solidFill>
              </a:rPr>
              <a:t>segnale</a:t>
            </a:r>
            <a:r>
              <a:rPr lang="en-GB" altLang="en-US" sz="2000" b="1" dirty="0" smtClean="0">
                <a:solidFill>
                  <a:srgbClr val="000000"/>
                </a:solidFill>
              </a:rPr>
              <a:t> </a:t>
            </a:r>
            <a:r>
              <a:rPr lang="en-GB" altLang="en-US" sz="2000" b="1" dirty="0" err="1" smtClean="0">
                <a:solidFill>
                  <a:srgbClr val="000000"/>
                </a:solidFill>
              </a:rPr>
              <a:t>differenziale</a:t>
            </a:r>
            <a:r>
              <a:rPr lang="en-GB" altLang="en-US" sz="2000" b="1" dirty="0" smtClean="0">
                <a:solidFill>
                  <a:srgbClr val="000000"/>
                </a:solidFill>
              </a:rPr>
              <a:t> </a:t>
            </a:r>
            <a:r>
              <a:rPr lang="en-GB" altLang="en-US" sz="2000" b="1" dirty="0" err="1" smtClean="0">
                <a:solidFill>
                  <a:srgbClr val="000000"/>
                </a:solidFill>
              </a:rPr>
              <a:t>HDsEMG</a:t>
            </a:r>
            <a:r>
              <a:rPr lang="en-GB" altLang="en-US" sz="2000" b="1" dirty="0" smtClean="0">
                <a:solidFill>
                  <a:srgbClr val="000000"/>
                </a:solidFill>
              </a:rPr>
              <a:t> </a:t>
            </a:r>
            <a:r>
              <a:rPr lang="en-GB" altLang="en-US" sz="2000" b="1" dirty="0" err="1" smtClean="0">
                <a:solidFill>
                  <a:srgbClr val="000000"/>
                </a:solidFill>
              </a:rPr>
              <a:t>ottenute</a:t>
            </a:r>
            <a:r>
              <a:rPr lang="en-GB" altLang="en-US" sz="2000" b="1" dirty="0" smtClean="0">
                <a:solidFill>
                  <a:srgbClr val="000000"/>
                </a:solidFill>
              </a:rPr>
              <a:t> da </a:t>
            </a:r>
            <a:r>
              <a:rPr lang="en-GB" altLang="en-US" sz="2000" b="1" dirty="0" err="1" smtClean="0">
                <a:solidFill>
                  <a:srgbClr val="000000"/>
                </a:solidFill>
              </a:rPr>
              <a:t>tre</a:t>
            </a:r>
            <a:r>
              <a:rPr lang="en-GB" altLang="en-US" sz="2000" b="1" dirty="0" smtClean="0">
                <a:solidFill>
                  <a:srgbClr val="000000"/>
                </a:solidFill>
              </a:rPr>
              <a:t> </a:t>
            </a:r>
            <a:r>
              <a:rPr lang="en-GB" altLang="en-US" sz="2000" b="1" dirty="0" err="1" smtClean="0">
                <a:solidFill>
                  <a:srgbClr val="000000"/>
                </a:solidFill>
              </a:rPr>
              <a:t>soggetti</a:t>
            </a:r>
            <a:r>
              <a:rPr lang="en-GB" altLang="en-US" sz="2000" b="1" dirty="0" smtClean="0">
                <a:solidFill>
                  <a:srgbClr val="000000"/>
                </a:solidFill>
              </a:rPr>
              <a:t> </a:t>
            </a:r>
            <a:r>
              <a:rPr lang="en-GB" altLang="en-US" sz="2000" b="1" dirty="0" err="1" smtClean="0">
                <a:solidFill>
                  <a:srgbClr val="000000"/>
                </a:solidFill>
              </a:rPr>
              <a:t>su</a:t>
            </a:r>
            <a:r>
              <a:rPr lang="en-GB" altLang="en-US" sz="2000" b="1" dirty="0" smtClean="0">
                <a:solidFill>
                  <a:srgbClr val="000000"/>
                </a:solidFill>
              </a:rPr>
              <a:t> </a:t>
            </a:r>
            <a:r>
              <a:rPr lang="en-GB" altLang="en-US" sz="2000" b="1" dirty="0" err="1" smtClean="0">
                <a:solidFill>
                  <a:srgbClr val="000000"/>
                </a:solidFill>
              </a:rPr>
              <a:t>intervalli</a:t>
            </a:r>
            <a:r>
              <a:rPr lang="en-GB" altLang="en-US" sz="2000" b="1" dirty="0" smtClean="0">
                <a:solidFill>
                  <a:srgbClr val="000000"/>
                </a:solidFill>
              </a:rPr>
              <a:t> di 0.5 </a:t>
            </a:r>
            <a:r>
              <a:rPr lang="en-GB" altLang="en-US" sz="2000" b="1" dirty="0">
                <a:solidFill>
                  <a:srgbClr val="000000"/>
                </a:solidFill>
              </a:rPr>
              <a:t>s </a:t>
            </a:r>
            <a:r>
              <a:rPr lang="en-GB" altLang="en-US" sz="2000" b="1" dirty="0" err="1" smtClean="0">
                <a:solidFill>
                  <a:srgbClr val="000000"/>
                </a:solidFill>
              </a:rPr>
              <a:t>durante</a:t>
            </a:r>
            <a:r>
              <a:rPr lang="en-GB" altLang="en-US" sz="2000" b="1" dirty="0" smtClean="0">
                <a:solidFill>
                  <a:srgbClr val="000000"/>
                </a:solidFill>
              </a:rPr>
              <a:t> </a:t>
            </a:r>
            <a:r>
              <a:rPr lang="en-GB" altLang="en-US" sz="2000" b="1" dirty="0" err="1" smtClean="0">
                <a:solidFill>
                  <a:srgbClr val="000000"/>
                </a:solidFill>
              </a:rPr>
              <a:t>contrazione</a:t>
            </a:r>
            <a:r>
              <a:rPr lang="en-GB" altLang="en-US" sz="2000" b="1" dirty="0" smtClean="0">
                <a:solidFill>
                  <a:srgbClr val="000000"/>
                </a:solidFill>
              </a:rPr>
              <a:t> </a:t>
            </a:r>
            <a:r>
              <a:rPr lang="en-GB" altLang="en-US" sz="2000" b="1" dirty="0" err="1" smtClean="0">
                <a:solidFill>
                  <a:srgbClr val="000000"/>
                </a:solidFill>
              </a:rPr>
              <a:t>isometrica</a:t>
            </a:r>
            <a:r>
              <a:rPr lang="en-GB" altLang="en-US" sz="2000" b="1" dirty="0" smtClean="0">
                <a:solidFill>
                  <a:srgbClr val="000000"/>
                </a:solidFill>
              </a:rPr>
              <a:t> del </a:t>
            </a:r>
            <a:r>
              <a:rPr lang="en-GB" altLang="en-US" sz="2000" b="1" dirty="0" err="1" smtClean="0">
                <a:solidFill>
                  <a:srgbClr val="000000"/>
                </a:solidFill>
              </a:rPr>
              <a:t>trapezio</a:t>
            </a:r>
            <a:r>
              <a:rPr lang="en-GB" altLang="en-US" sz="2000" b="1" dirty="0" smtClean="0">
                <a:solidFill>
                  <a:srgbClr val="000000"/>
                </a:solidFill>
              </a:rPr>
              <a:t> </a:t>
            </a:r>
            <a:r>
              <a:rPr lang="en-GB" altLang="en-US" sz="2000" b="1" dirty="0" err="1" smtClean="0">
                <a:solidFill>
                  <a:srgbClr val="000000"/>
                </a:solidFill>
              </a:rPr>
              <a:t>superiore</a:t>
            </a:r>
            <a:r>
              <a:rPr lang="en-GB" altLang="en-US" sz="2000" b="1" dirty="0" smtClean="0">
                <a:solidFill>
                  <a:srgbClr val="000000"/>
                </a:solidFill>
              </a:rPr>
              <a:t>.</a:t>
            </a:r>
            <a:endParaRPr lang="en-GB" altLang="en-US" sz="2000" b="1" dirty="0">
              <a:solidFill>
                <a:srgbClr val="000000"/>
              </a:solidFill>
            </a:endParaRPr>
          </a:p>
        </p:txBody>
      </p:sp>
      <p:sp>
        <p:nvSpPr>
          <p:cNvPr id="48131" name="Text Box 3"/>
          <p:cNvSpPr txBox="1">
            <a:spLocks noChangeArrowheads="1"/>
          </p:cNvSpPr>
          <p:nvPr/>
        </p:nvSpPr>
        <p:spPr bwMode="auto">
          <a:xfrm>
            <a:off x="1595439" y="98425"/>
            <a:ext cx="3989723" cy="463846"/>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2400" b="1">
                <a:solidFill>
                  <a:srgbClr val="FF0000"/>
                </a:solidFill>
              </a:rPr>
              <a:t>Maps of RMS/ARV activity</a:t>
            </a:r>
          </a:p>
        </p:txBody>
      </p:sp>
      <p:pic>
        <p:nvPicPr>
          <p:cNvPr id="481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21211"/>
          <a:stretch>
            <a:fillRect/>
          </a:stretch>
        </p:blipFill>
        <p:spPr bwMode="auto">
          <a:xfrm>
            <a:off x="1524001" y="2754313"/>
            <a:ext cx="3914775" cy="3725862"/>
          </a:xfrm>
          <a:prstGeom prst="rect">
            <a:avLst/>
          </a:prstGeom>
          <a:noFill/>
          <a:ln>
            <a:noFill/>
          </a:ln>
          <a:effectLst/>
          <a:extLst>
            <a:ext uri="{909E8E84-426E-40DD-AFC4-6F175D3DCCD1}">
              <a14:hiddenFill xmlns:a14="http://schemas.microsoft.com/office/drawing/2010/main">
                <a:blipFill dpi="0" rotWithShape="0">
                  <a:blip/>
                  <a:srcRect l="2121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4" name="Picture 6"/>
          <p:cNvPicPr>
            <a:picLocks noChangeAspect="1" noChangeArrowheads="1"/>
          </p:cNvPicPr>
          <p:nvPr/>
        </p:nvPicPr>
        <p:blipFill>
          <a:blip r:embed="rId4">
            <a:extLst>
              <a:ext uri="{28A0092B-C50C-407E-A947-70E740481C1C}">
                <a14:useLocalDpi xmlns:a14="http://schemas.microsoft.com/office/drawing/2010/main" val="0"/>
              </a:ext>
            </a:extLst>
          </a:blip>
          <a:srcRect t="19696" b="21237"/>
          <a:stretch>
            <a:fillRect/>
          </a:stretch>
        </p:blipFill>
        <p:spPr bwMode="auto">
          <a:xfrm>
            <a:off x="5846764" y="136525"/>
            <a:ext cx="4784725" cy="1917700"/>
          </a:xfrm>
          <a:prstGeom prst="rect">
            <a:avLst/>
          </a:prstGeom>
          <a:noFill/>
          <a:ln>
            <a:noFill/>
          </a:ln>
          <a:effectLst/>
          <a:extLst>
            <a:ext uri="{909E8E84-426E-40DD-AFC4-6F175D3DCCD1}">
              <a14:hiddenFill xmlns:a14="http://schemas.microsoft.com/office/drawing/2010/main">
                <a:blipFill dpi="0" rotWithShape="0">
                  <a:blip/>
                  <a:srcRect t="19696" b="2123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5" name="Text Box 7"/>
          <p:cNvSpPr txBox="1">
            <a:spLocks noChangeArrowheads="1"/>
          </p:cNvSpPr>
          <p:nvPr/>
        </p:nvSpPr>
        <p:spPr bwMode="auto">
          <a:xfrm>
            <a:off x="6715125" y="0"/>
            <a:ext cx="2815492"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a:solidFill>
                  <a:srgbClr val="000000"/>
                </a:solidFill>
              </a:rPr>
              <a:t>20071025_0004_001_mb_00512</a:t>
            </a:r>
          </a:p>
        </p:txBody>
      </p:sp>
      <p:sp>
        <p:nvSpPr>
          <p:cNvPr id="48136" name="Text Box 8"/>
          <p:cNvSpPr txBox="1">
            <a:spLocks noChangeArrowheads="1"/>
          </p:cNvSpPr>
          <p:nvPr/>
        </p:nvSpPr>
        <p:spPr bwMode="auto">
          <a:xfrm>
            <a:off x="6716713" y="1963738"/>
            <a:ext cx="2725724"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a:solidFill>
                  <a:srgbClr val="000000"/>
                </a:solidFill>
              </a:rPr>
              <a:t>20071026_0009_002_rg_24480</a:t>
            </a:r>
          </a:p>
        </p:txBody>
      </p:sp>
      <p:pic>
        <p:nvPicPr>
          <p:cNvPr id="48137" name="Picture 9"/>
          <p:cNvPicPr>
            <a:picLocks noChangeAspect="1" noChangeArrowheads="1"/>
          </p:cNvPicPr>
          <p:nvPr/>
        </p:nvPicPr>
        <p:blipFill>
          <a:blip r:embed="rId5">
            <a:extLst>
              <a:ext uri="{28A0092B-C50C-407E-A947-70E740481C1C}">
                <a14:useLocalDpi xmlns:a14="http://schemas.microsoft.com/office/drawing/2010/main" val="0"/>
              </a:ext>
            </a:extLst>
          </a:blip>
          <a:srcRect t="21078" b="19841"/>
          <a:stretch>
            <a:fillRect/>
          </a:stretch>
        </p:blipFill>
        <p:spPr bwMode="auto">
          <a:xfrm>
            <a:off x="5875339" y="2236788"/>
            <a:ext cx="4784725" cy="1917700"/>
          </a:xfrm>
          <a:prstGeom prst="rect">
            <a:avLst/>
          </a:prstGeom>
          <a:noFill/>
          <a:ln>
            <a:noFill/>
          </a:ln>
          <a:effectLst/>
          <a:extLst>
            <a:ext uri="{909E8E84-426E-40DD-AFC4-6F175D3DCCD1}">
              <a14:hiddenFill xmlns:a14="http://schemas.microsoft.com/office/drawing/2010/main">
                <a:blipFill dpi="0" rotWithShape="0">
                  <a:blip/>
                  <a:srcRect t="21078" b="1984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8" name="Picture 10"/>
          <p:cNvPicPr>
            <a:picLocks noChangeAspect="1" noChangeArrowheads="1"/>
          </p:cNvPicPr>
          <p:nvPr/>
        </p:nvPicPr>
        <p:blipFill>
          <a:blip r:embed="rId6">
            <a:extLst>
              <a:ext uri="{28A0092B-C50C-407E-A947-70E740481C1C}">
                <a14:useLocalDpi xmlns:a14="http://schemas.microsoft.com/office/drawing/2010/main" val="0"/>
              </a:ext>
            </a:extLst>
          </a:blip>
          <a:srcRect t="21078" b="21281"/>
          <a:stretch>
            <a:fillRect/>
          </a:stretch>
        </p:blipFill>
        <p:spPr bwMode="auto">
          <a:xfrm>
            <a:off x="5846764" y="4337051"/>
            <a:ext cx="4784725" cy="1871663"/>
          </a:xfrm>
          <a:prstGeom prst="rect">
            <a:avLst/>
          </a:prstGeom>
          <a:noFill/>
          <a:ln>
            <a:noFill/>
          </a:ln>
          <a:effectLst/>
          <a:extLst>
            <a:ext uri="{909E8E84-426E-40DD-AFC4-6F175D3DCCD1}">
              <a14:hiddenFill xmlns:a14="http://schemas.microsoft.com/office/drawing/2010/main">
                <a:blipFill dpi="0" rotWithShape="0">
                  <a:blip/>
                  <a:srcRect t="21078" b="2128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139" name="Text Box 11"/>
          <p:cNvSpPr txBox="1">
            <a:spLocks noChangeArrowheads="1"/>
          </p:cNvSpPr>
          <p:nvPr/>
        </p:nvSpPr>
        <p:spPr bwMode="auto">
          <a:xfrm>
            <a:off x="6669088" y="4110038"/>
            <a:ext cx="2815492" cy="3099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a:solidFill>
                  <a:srgbClr val="000000"/>
                </a:solidFill>
              </a:rPr>
              <a:t>20071026_0006_001_mb_20480</a:t>
            </a:r>
          </a:p>
        </p:txBody>
      </p:sp>
      <p:sp>
        <p:nvSpPr>
          <p:cNvPr id="48140" name="Text Box 12"/>
          <p:cNvSpPr txBox="1">
            <a:spLocks noChangeArrowheads="1"/>
          </p:cNvSpPr>
          <p:nvPr/>
        </p:nvSpPr>
        <p:spPr bwMode="auto">
          <a:xfrm rot="10800000">
            <a:off x="5468776" y="581691"/>
            <a:ext cx="397201" cy="1017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b="1" dirty="0" smtClean="0">
                <a:solidFill>
                  <a:srgbClr val="000000"/>
                </a:solidFill>
              </a:rPr>
              <a:t>Soggetto </a:t>
            </a:r>
            <a:r>
              <a:rPr lang="it-IT" altLang="en-US" sz="1400" b="1" dirty="0">
                <a:solidFill>
                  <a:srgbClr val="000000"/>
                </a:solidFill>
              </a:rPr>
              <a:t>4</a:t>
            </a:r>
          </a:p>
        </p:txBody>
      </p:sp>
      <p:sp>
        <p:nvSpPr>
          <p:cNvPr id="48141" name="Text Box 13"/>
          <p:cNvSpPr txBox="1">
            <a:spLocks noChangeArrowheads="1"/>
          </p:cNvSpPr>
          <p:nvPr/>
        </p:nvSpPr>
        <p:spPr bwMode="auto">
          <a:xfrm rot="10800000">
            <a:off x="5505289" y="2520582"/>
            <a:ext cx="397201" cy="106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b="1" dirty="0">
                <a:solidFill>
                  <a:srgbClr val="000000"/>
                </a:solidFill>
              </a:rPr>
              <a:t>Soggetto </a:t>
            </a:r>
            <a:r>
              <a:rPr lang="it-IT" altLang="en-US" sz="1400" b="1" dirty="0" smtClean="0">
                <a:solidFill>
                  <a:srgbClr val="000000"/>
                </a:solidFill>
              </a:rPr>
              <a:t> </a:t>
            </a:r>
            <a:r>
              <a:rPr lang="it-IT" altLang="en-US" sz="1400" b="1" dirty="0">
                <a:solidFill>
                  <a:srgbClr val="000000"/>
                </a:solidFill>
              </a:rPr>
              <a:t>9</a:t>
            </a:r>
          </a:p>
        </p:txBody>
      </p:sp>
      <p:sp>
        <p:nvSpPr>
          <p:cNvPr id="48142" name="Text Box 14"/>
          <p:cNvSpPr txBox="1">
            <a:spLocks noChangeArrowheads="1"/>
          </p:cNvSpPr>
          <p:nvPr/>
        </p:nvSpPr>
        <p:spPr bwMode="auto">
          <a:xfrm rot="10800000">
            <a:off x="5505289" y="4645691"/>
            <a:ext cx="397201" cy="1017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sz="1400" b="1" dirty="0">
                <a:solidFill>
                  <a:srgbClr val="000000"/>
                </a:solidFill>
              </a:rPr>
              <a:t>Soggetto 6</a:t>
            </a:r>
          </a:p>
        </p:txBody>
      </p:sp>
      <p:sp>
        <p:nvSpPr>
          <p:cNvPr id="48143" name="Text Box 15"/>
          <p:cNvSpPr txBox="1">
            <a:spLocks noChangeArrowheads="1"/>
          </p:cNvSpPr>
          <p:nvPr/>
        </p:nvSpPr>
        <p:spPr bwMode="auto">
          <a:xfrm>
            <a:off x="5824538" y="6165850"/>
            <a:ext cx="4995862"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5pPr>
            <a:lvl6pPr marL="25146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6pPr>
            <a:lvl7pPr marL="29718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7pPr>
            <a:lvl8pPr marL="34290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8pPr>
            <a:lvl9pPr marL="3886200" indent="-228600" defTabSz="457200" fontAlgn="base">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9pPr>
          </a:lstStyle>
          <a:p>
            <a:pPr>
              <a:buClr>
                <a:srgbClr val="000000"/>
              </a:buClr>
              <a:buSzPct val="100000"/>
              <a:buFont typeface="Times New Roman" panose="02020603050405020304" pitchFamily="18" charset="0"/>
              <a:buNone/>
            </a:pPr>
            <a:r>
              <a:rPr lang="it-IT" altLang="en-US" b="1" dirty="0" smtClean="0">
                <a:solidFill>
                  <a:srgbClr val="000000"/>
                </a:solidFill>
              </a:rPr>
              <a:t>Distribuzione della attività del trapezio superiore in tre soggetti.</a:t>
            </a:r>
            <a:endParaRPr lang="it-IT" altLang="en-US" b="1" dirty="0">
              <a:solidFill>
                <a:srgbClr val="000000"/>
              </a:solidFill>
            </a:endParaRPr>
          </a:p>
        </p:txBody>
      </p:sp>
      <p:sp>
        <p:nvSpPr>
          <p:cNvPr id="48144" name="Text Box 16"/>
          <p:cNvSpPr txBox="1">
            <a:spLocks noChangeArrowheads="1"/>
          </p:cNvSpPr>
          <p:nvPr/>
        </p:nvSpPr>
        <p:spPr bwMode="auto">
          <a:xfrm>
            <a:off x="5689601" y="15876"/>
            <a:ext cx="784189" cy="30777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r>
              <a:rPr lang="it-IT" altLang="en-US" sz="1400" b="1" dirty="0" smtClean="0"/>
              <a:t>mediale</a:t>
            </a:r>
            <a:endParaRPr lang="it-IT" altLang="en-US" sz="1400" b="1" dirty="0"/>
          </a:p>
        </p:txBody>
      </p:sp>
      <p:sp>
        <p:nvSpPr>
          <p:cNvPr id="48145" name="Text Box 17"/>
          <p:cNvSpPr txBox="1">
            <a:spLocks noChangeArrowheads="1"/>
          </p:cNvSpPr>
          <p:nvPr/>
        </p:nvSpPr>
        <p:spPr bwMode="auto">
          <a:xfrm>
            <a:off x="9964739" y="-19050"/>
            <a:ext cx="821763" cy="33855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000000"/>
              </a:buClr>
              <a:buSzPct val="100000"/>
              <a:buFont typeface="Times New Roman" panose="02020603050405020304" pitchFamily="18" charset="0"/>
              <a:buNone/>
            </a:pPr>
            <a:r>
              <a:rPr lang="it-IT" altLang="en-US" sz="1400" b="1" dirty="0" smtClean="0"/>
              <a:t>l</a:t>
            </a:r>
            <a:r>
              <a:rPr lang="it-IT" altLang="en-US" sz="1600" b="1" dirty="0" smtClean="0"/>
              <a:t>aterale</a:t>
            </a:r>
            <a:endParaRPr lang="it-IT" altLang="en-US" sz="1600" b="1" dirty="0"/>
          </a:p>
        </p:txBody>
      </p:sp>
    </p:spTree>
    <p:extLst>
      <p:ext uri="{BB962C8B-B14F-4D97-AF65-F5344CB8AC3E}">
        <p14:creationId xmlns:p14="http://schemas.microsoft.com/office/powerpoint/2010/main" val="42490414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69" name="Group 29"/>
          <p:cNvGrpSpPr>
            <a:grpSpLocks/>
          </p:cNvGrpSpPr>
          <p:nvPr/>
        </p:nvGrpSpPr>
        <p:grpSpPr bwMode="auto">
          <a:xfrm>
            <a:off x="6019800" y="685801"/>
            <a:ext cx="4648200" cy="2276475"/>
            <a:chOff x="2832" y="960"/>
            <a:chExt cx="2928" cy="1434"/>
          </a:xfrm>
        </p:grpSpPr>
        <p:pic>
          <p:nvPicPr>
            <p:cNvPr id="89119"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 y="960"/>
              <a:ext cx="1534" cy="1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20" name="Rectangle 31"/>
            <p:cNvSpPr>
              <a:spLocks noChangeArrowheads="1"/>
            </p:cNvSpPr>
            <p:nvPr/>
          </p:nvSpPr>
          <p:spPr bwMode="auto">
            <a:xfrm>
              <a:off x="5093" y="996"/>
              <a:ext cx="121" cy="1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21" name="Rectangle 32"/>
            <p:cNvSpPr>
              <a:spLocks noChangeArrowheads="1"/>
            </p:cNvSpPr>
            <p:nvPr/>
          </p:nvSpPr>
          <p:spPr bwMode="auto">
            <a:xfrm>
              <a:off x="5093" y="996"/>
              <a:ext cx="121" cy="1275"/>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pic>
          <p:nvPicPr>
            <p:cNvPr id="89122"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3" y="991"/>
              <a:ext cx="126" cy="1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3" name="Rectangle 34"/>
            <p:cNvSpPr>
              <a:spLocks noChangeArrowheads="1"/>
            </p:cNvSpPr>
            <p:nvPr/>
          </p:nvSpPr>
          <p:spPr bwMode="auto">
            <a:xfrm>
              <a:off x="5262" y="2119"/>
              <a:ext cx="49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it-IT" altLang="en-US" sz="1400" b="1" dirty="0" smtClean="0">
                  <a:solidFill>
                    <a:srgbClr val="000000"/>
                  </a:solidFill>
                  <a:latin typeface="Helvetica" panose="020B0604020202020204" pitchFamily="34" charset="0"/>
                </a:rPr>
                <a:t>Attività bassa</a:t>
              </a:r>
              <a:endParaRPr lang="it-IT" altLang="en-US" sz="1400" b="1" dirty="0">
                <a:solidFill>
                  <a:srgbClr val="000000"/>
                </a:solidFill>
              </a:endParaRPr>
            </a:p>
          </p:txBody>
        </p:sp>
        <p:pic>
          <p:nvPicPr>
            <p:cNvPr id="89124" name="Picture 3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 y="991"/>
              <a:ext cx="480" cy="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5" name="Line 36"/>
            <p:cNvSpPr>
              <a:spLocks noChangeShapeType="1"/>
            </p:cNvSpPr>
            <p:nvPr/>
          </p:nvSpPr>
          <p:spPr bwMode="auto">
            <a:xfrm flipV="1">
              <a:off x="3699" y="1011"/>
              <a:ext cx="853" cy="35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26" name="Line 37"/>
            <p:cNvSpPr>
              <a:spLocks noChangeShapeType="1"/>
            </p:cNvSpPr>
            <p:nvPr/>
          </p:nvSpPr>
          <p:spPr bwMode="auto">
            <a:xfrm>
              <a:off x="3622" y="1897"/>
              <a:ext cx="929" cy="39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9127" name="Group 38"/>
            <p:cNvGrpSpPr>
              <a:grpSpLocks/>
            </p:cNvGrpSpPr>
            <p:nvPr/>
          </p:nvGrpSpPr>
          <p:grpSpPr bwMode="auto">
            <a:xfrm>
              <a:off x="3366" y="1344"/>
              <a:ext cx="282" cy="527"/>
              <a:chOff x="4038" y="132"/>
              <a:chExt cx="322" cy="679"/>
            </a:xfrm>
          </p:grpSpPr>
          <p:sp>
            <p:nvSpPr>
              <p:cNvPr id="89133" name="Oval 39"/>
              <p:cNvSpPr>
                <a:spLocks noChangeArrowheads="1"/>
              </p:cNvSpPr>
              <p:nvPr/>
            </p:nvSpPr>
            <p:spPr bwMode="auto">
              <a:xfrm rot="551461">
                <a:off x="4139" y="132"/>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4" name="Oval 40"/>
              <p:cNvSpPr>
                <a:spLocks noChangeArrowheads="1"/>
              </p:cNvSpPr>
              <p:nvPr/>
            </p:nvSpPr>
            <p:spPr bwMode="auto">
              <a:xfrm rot="551461">
                <a:off x="4131" y="183"/>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5" name="Oval 41"/>
              <p:cNvSpPr>
                <a:spLocks noChangeArrowheads="1"/>
              </p:cNvSpPr>
              <p:nvPr/>
            </p:nvSpPr>
            <p:spPr bwMode="auto">
              <a:xfrm rot="551461">
                <a:off x="4122" y="235"/>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6" name="Oval 42"/>
              <p:cNvSpPr>
                <a:spLocks noChangeArrowheads="1"/>
              </p:cNvSpPr>
              <p:nvPr/>
            </p:nvSpPr>
            <p:spPr bwMode="auto">
              <a:xfrm rot="551461">
                <a:off x="4114" y="287"/>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7" name="Oval 43"/>
              <p:cNvSpPr>
                <a:spLocks noChangeArrowheads="1"/>
              </p:cNvSpPr>
              <p:nvPr/>
            </p:nvSpPr>
            <p:spPr bwMode="auto">
              <a:xfrm rot="551461">
                <a:off x="4106" y="339"/>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8" name="Oval 44"/>
              <p:cNvSpPr>
                <a:spLocks noChangeArrowheads="1"/>
              </p:cNvSpPr>
              <p:nvPr/>
            </p:nvSpPr>
            <p:spPr bwMode="auto">
              <a:xfrm rot="551461">
                <a:off x="4097" y="390"/>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39" name="Oval 45"/>
              <p:cNvSpPr>
                <a:spLocks noChangeArrowheads="1"/>
              </p:cNvSpPr>
              <p:nvPr/>
            </p:nvSpPr>
            <p:spPr bwMode="auto">
              <a:xfrm rot="551461">
                <a:off x="4089" y="443"/>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0" name="Oval 46"/>
              <p:cNvSpPr>
                <a:spLocks noChangeArrowheads="1"/>
              </p:cNvSpPr>
              <p:nvPr/>
            </p:nvSpPr>
            <p:spPr bwMode="auto">
              <a:xfrm rot="551461">
                <a:off x="4080" y="494"/>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1" name="Oval 47"/>
              <p:cNvSpPr>
                <a:spLocks noChangeArrowheads="1"/>
              </p:cNvSpPr>
              <p:nvPr/>
            </p:nvSpPr>
            <p:spPr bwMode="auto">
              <a:xfrm rot="551461">
                <a:off x="4072" y="546"/>
                <a:ext cx="33" cy="26"/>
              </a:xfrm>
              <a:prstGeom prst="ellipse">
                <a:avLst/>
              </a:prstGeom>
              <a:solidFill>
                <a:schemeClr val="hlink"/>
              </a:soli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2" name="Oval 48"/>
              <p:cNvSpPr>
                <a:spLocks noChangeArrowheads="1"/>
              </p:cNvSpPr>
              <p:nvPr/>
            </p:nvSpPr>
            <p:spPr bwMode="auto">
              <a:xfrm rot="551461">
                <a:off x="4064" y="598"/>
                <a:ext cx="33" cy="26"/>
              </a:xfrm>
              <a:prstGeom prst="ellipse">
                <a:avLst/>
              </a:prstGeom>
              <a:solidFill>
                <a:schemeClr val="hlink"/>
              </a:soli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3" name="Oval 49"/>
              <p:cNvSpPr>
                <a:spLocks noChangeArrowheads="1"/>
              </p:cNvSpPr>
              <p:nvPr/>
            </p:nvSpPr>
            <p:spPr bwMode="auto">
              <a:xfrm rot="551461">
                <a:off x="4055" y="649"/>
                <a:ext cx="33" cy="27"/>
              </a:xfrm>
              <a:prstGeom prst="ellipse">
                <a:avLst/>
              </a:prstGeom>
              <a:solidFill>
                <a:schemeClr val="hlink"/>
              </a:soli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4" name="Oval 50"/>
              <p:cNvSpPr>
                <a:spLocks noChangeArrowheads="1"/>
              </p:cNvSpPr>
              <p:nvPr/>
            </p:nvSpPr>
            <p:spPr bwMode="auto">
              <a:xfrm rot="551461">
                <a:off x="4047" y="701"/>
                <a:ext cx="33" cy="26"/>
              </a:xfrm>
              <a:prstGeom prst="ellipse">
                <a:avLst/>
              </a:prstGeom>
              <a:solidFill>
                <a:schemeClr val="hlink"/>
              </a:soli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5" name="Oval 51"/>
              <p:cNvSpPr>
                <a:spLocks noChangeArrowheads="1"/>
              </p:cNvSpPr>
              <p:nvPr/>
            </p:nvSpPr>
            <p:spPr bwMode="auto">
              <a:xfrm rot="551461">
                <a:off x="4038" y="754"/>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6" name="Oval 52"/>
              <p:cNvSpPr>
                <a:spLocks noChangeArrowheads="1"/>
              </p:cNvSpPr>
              <p:nvPr/>
            </p:nvSpPr>
            <p:spPr bwMode="auto">
              <a:xfrm rot="551461">
                <a:off x="4204" y="142"/>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7" name="Oval 53"/>
              <p:cNvSpPr>
                <a:spLocks noChangeArrowheads="1"/>
              </p:cNvSpPr>
              <p:nvPr/>
            </p:nvSpPr>
            <p:spPr bwMode="auto">
              <a:xfrm rot="551461">
                <a:off x="4196" y="194"/>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8" name="Oval 54"/>
              <p:cNvSpPr>
                <a:spLocks noChangeArrowheads="1"/>
              </p:cNvSpPr>
              <p:nvPr/>
            </p:nvSpPr>
            <p:spPr bwMode="auto">
              <a:xfrm rot="551461">
                <a:off x="4187" y="246"/>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49" name="Oval 55"/>
              <p:cNvSpPr>
                <a:spLocks noChangeArrowheads="1"/>
              </p:cNvSpPr>
              <p:nvPr/>
            </p:nvSpPr>
            <p:spPr bwMode="auto">
              <a:xfrm rot="551461">
                <a:off x="4179" y="297"/>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0" name="Oval 56"/>
              <p:cNvSpPr>
                <a:spLocks noChangeArrowheads="1"/>
              </p:cNvSpPr>
              <p:nvPr/>
            </p:nvSpPr>
            <p:spPr bwMode="auto">
              <a:xfrm rot="551461">
                <a:off x="4171" y="350"/>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1" name="Oval 57"/>
              <p:cNvSpPr>
                <a:spLocks noChangeArrowheads="1"/>
              </p:cNvSpPr>
              <p:nvPr/>
            </p:nvSpPr>
            <p:spPr bwMode="auto">
              <a:xfrm rot="551461">
                <a:off x="4162" y="401"/>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2" name="Oval 58"/>
              <p:cNvSpPr>
                <a:spLocks noChangeArrowheads="1"/>
              </p:cNvSpPr>
              <p:nvPr/>
            </p:nvSpPr>
            <p:spPr bwMode="auto">
              <a:xfrm rot="551461">
                <a:off x="4154" y="453"/>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3" name="Oval 59"/>
              <p:cNvSpPr>
                <a:spLocks noChangeArrowheads="1"/>
              </p:cNvSpPr>
              <p:nvPr/>
            </p:nvSpPr>
            <p:spPr bwMode="auto">
              <a:xfrm rot="551461">
                <a:off x="4146" y="505"/>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4" name="Oval 60"/>
              <p:cNvSpPr>
                <a:spLocks noChangeArrowheads="1"/>
              </p:cNvSpPr>
              <p:nvPr/>
            </p:nvSpPr>
            <p:spPr bwMode="auto">
              <a:xfrm rot="551461">
                <a:off x="4137" y="557"/>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5" name="Oval 61"/>
              <p:cNvSpPr>
                <a:spLocks noChangeArrowheads="1"/>
              </p:cNvSpPr>
              <p:nvPr/>
            </p:nvSpPr>
            <p:spPr bwMode="auto">
              <a:xfrm rot="551461">
                <a:off x="4129" y="608"/>
                <a:ext cx="33" cy="26"/>
              </a:xfrm>
              <a:prstGeom prst="ellipse">
                <a:avLst/>
              </a:prstGeom>
              <a:solidFill>
                <a:schemeClr val="folHlink"/>
              </a:solidFill>
              <a:ln w="190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6" name="Oval 62"/>
              <p:cNvSpPr>
                <a:spLocks noChangeArrowheads="1"/>
              </p:cNvSpPr>
              <p:nvPr/>
            </p:nvSpPr>
            <p:spPr bwMode="auto">
              <a:xfrm rot="551461">
                <a:off x="4120" y="660"/>
                <a:ext cx="33" cy="27"/>
              </a:xfrm>
              <a:prstGeom prst="ellipse">
                <a:avLst/>
              </a:prstGeom>
              <a:solidFill>
                <a:schemeClr val="folHlink"/>
              </a:solidFill>
              <a:ln w="190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7" name="Oval 63"/>
              <p:cNvSpPr>
                <a:spLocks noChangeArrowheads="1"/>
              </p:cNvSpPr>
              <p:nvPr/>
            </p:nvSpPr>
            <p:spPr bwMode="auto">
              <a:xfrm rot="551461">
                <a:off x="4112" y="712"/>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8" name="Oval 64"/>
              <p:cNvSpPr>
                <a:spLocks noChangeArrowheads="1"/>
              </p:cNvSpPr>
              <p:nvPr/>
            </p:nvSpPr>
            <p:spPr bwMode="auto">
              <a:xfrm rot="551461">
                <a:off x="4104" y="764"/>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59" name="Oval 65"/>
              <p:cNvSpPr>
                <a:spLocks noChangeArrowheads="1"/>
              </p:cNvSpPr>
              <p:nvPr/>
            </p:nvSpPr>
            <p:spPr bwMode="auto">
              <a:xfrm rot="551461">
                <a:off x="4270" y="153"/>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0" name="Oval 66"/>
              <p:cNvSpPr>
                <a:spLocks noChangeArrowheads="1"/>
              </p:cNvSpPr>
              <p:nvPr/>
            </p:nvSpPr>
            <p:spPr bwMode="auto">
              <a:xfrm rot="551461">
                <a:off x="4262" y="204"/>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1" name="Oval 67"/>
              <p:cNvSpPr>
                <a:spLocks noChangeArrowheads="1"/>
              </p:cNvSpPr>
              <p:nvPr/>
            </p:nvSpPr>
            <p:spPr bwMode="auto">
              <a:xfrm rot="551461">
                <a:off x="4254" y="257"/>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2" name="Oval 68"/>
              <p:cNvSpPr>
                <a:spLocks noChangeArrowheads="1"/>
              </p:cNvSpPr>
              <p:nvPr/>
            </p:nvSpPr>
            <p:spPr bwMode="auto">
              <a:xfrm rot="551461">
                <a:off x="4245" y="308"/>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3" name="Oval 69"/>
              <p:cNvSpPr>
                <a:spLocks noChangeArrowheads="1"/>
              </p:cNvSpPr>
              <p:nvPr/>
            </p:nvSpPr>
            <p:spPr bwMode="auto">
              <a:xfrm rot="551461">
                <a:off x="4237" y="360"/>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4" name="Oval 70"/>
              <p:cNvSpPr>
                <a:spLocks noChangeArrowheads="1"/>
              </p:cNvSpPr>
              <p:nvPr/>
            </p:nvSpPr>
            <p:spPr bwMode="auto">
              <a:xfrm rot="551461">
                <a:off x="4229" y="412"/>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5" name="Oval 71"/>
              <p:cNvSpPr>
                <a:spLocks noChangeArrowheads="1"/>
              </p:cNvSpPr>
              <p:nvPr/>
            </p:nvSpPr>
            <p:spPr bwMode="auto">
              <a:xfrm rot="551461">
                <a:off x="4220" y="464"/>
                <a:ext cx="33" cy="26"/>
              </a:xfrm>
              <a:prstGeom prst="ellipse">
                <a:avLst/>
              </a:prstGeom>
              <a:solidFill>
                <a:srgbClr val="FF6600"/>
              </a:solidFill>
              <a:ln w="190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6" name="Oval 72"/>
              <p:cNvSpPr>
                <a:spLocks noChangeArrowheads="1"/>
              </p:cNvSpPr>
              <p:nvPr/>
            </p:nvSpPr>
            <p:spPr bwMode="auto">
              <a:xfrm rot="551461">
                <a:off x="4212" y="515"/>
                <a:ext cx="33" cy="26"/>
              </a:xfrm>
              <a:prstGeom prst="ellipse">
                <a:avLst/>
              </a:prstGeom>
              <a:solidFill>
                <a:srgbClr val="FF6600"/>
              </a:solidFill>
              <a:ln w="190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7" name="Oval 73"/>
              <p:cNvSpPr>
                <a:spLocks noChangeArrowheads="1"/>
              </p:cNvSpPr>
              <p:nvPr/>
            </p:nvSpPr>
            <p:spPr bwMode="auto">
              <a:xfrm rot="551461">
                <a:off x="4203" y="568"/>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8" name="Oval 74"/>
              <p:cNvSpPr>
                <a:spLocks noChangeArrowheads="1"/>
              </p:cNvSpPr>
              <p:nvPr/>
            </p:nvSpPr>
            <p:spPr bwMode="auto">
              <a:xfrm rot="551461">
                <a:off x="4195" y="619"/>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69" name="Oval 75"/>
              <p:cNvSpPr>
                <a:spLocks noChangeArrowheads="1"/>
              </p:cNvSpPr>
              <p:nvPr/>
            </p:nvSpPr>
            <p:spPr bwMode="auto">
              <a:xfrm rot="551461">
                <a:off x="4187" y="670"/>
                <a:ext cx="33" cy="27"/>
              </a:xfrm>
              <a:prstGeom prst="ellipse">
                <a:avLst/>
              </a:prstGeom>
              <a:solidFill>
                <a:schemeClr val="folHlink"/>
              </a:solidFill>
              <a:ln w="190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0" name="Oval 76"/>
              <p:cNvSpPr>
                <a:spLocks noChangeArrowheads="1"/>
              </p:cNvSpPr>
              <p:nvPr/>
            </p:nvSpPr>
            <p:spPr bwMode="auto">
              <a:xfrm rot="551461">
                <a:off x="4178" y="723"/>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1" name="Oval 77"/>
              <p:cNvSpPr>
                <a:spLocks noChangeArrowheads="1"/>
              </p:cNvSpPr>
              <p:nvPr/>
            </p:nvSpPr>
            <p:spPr bwMode="auto">
              <a:xfrm rot="551461">
                <a:off x="4170" y="775"/>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2" name="Oval 78"/>
              <p:cNvSpPr>
                <a:spLocks noChangeArrowheads="1"/>
              </p:cNvSpPr>
              <p:nvPr/>
            </p:nvSpPr>
            <p:spPr bwMode="auto">
              <a:xfrm rot="551461">
                <a:off x="4327" y="215"/>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3" name="Oval 79"/>
              <p:cNvSpPr>
                <a:spLocks noChangeArrowheads="1"/>
              </p:cNvSpPr>
              <p:nvPr/>
            </p:nvSpPr>
            <p:spPr bwMode="auto">
              <a:xfrm rot="551461">
                <a:off x="4319" y="267"/>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4" name="Oval 80"/>
              <p:cNvSpPr>
                <a:spLocks noChangeArrowheads="1"/>
              </p:cNvSpPr>
              <p:nvPr/>
            </p:nvSpPr>
            <p:spPr bwMode="auto">
              <a:xfrm rot="551461">
                <a:off x="4310" y="319"/>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5" name="Oval 81"/>
              <p:cNvSpPr>
                <a:spLocks noChangeArrowheads="1"/>
              </p:cNvSpPr>
              <p:nvPr/>
            </p:nvSpPr>
            <p:spPr bwMode="auto">
              <a:xfrm rot="551461">
                <a:off x="4302" y="371"/>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6" name="Oval 82"/>
              <p:cNvSpPr>
                <a:spLocks noChangeArrowheads="1"/>
              </p:cNvSpPr>
              <p:nvPr/>
            </p:nvSpPr>
            <p:spPr bwMode="auto">
              <a:xfrm rot="551461">
                <a:off x="4294" y="422"/>
                <a:ext cx="33" cy="2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7" name="Oval 83"/>
              <p:cNvSpPr>
                <a:spLocks noChangeArrowheads="1"/>
              </p:cNvSpPr>
              <p:nvPr/>
            </p:nvSpPr>
            <p:spPr bwMode="auto">
              <a:xfrm rot="551461">
                <a:off x="4285" y="474"/>
                <a:ext cx="33" cy="26"/>
              </a:xfrm>
              <a:prstGeom prst="ellipse">
                <a:avLst/>
              </a:prstGeom>
              <a:solidFill>
                <a:srgbClr val="FF6600"/>
              </a:solidFill>
              <a:ln w="190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8" name="Oval 84"/>
              <p:cNvSpPr>
                <a:spLocks noChangeArrowheads="1"/>
              </p:cNvSpPr>
              <p:nvPr/>
            </p:nvSpPr>
            <p:spPr bwMode="auto">
              <a:xfrm rot="551461">
                <a:off x="4277" y="526"/>
                <a:ext cx="33" cy="26"/>
              </a:xfrm>
              <a:prstGeom prst="ellipse">
                <a:avLst/>
              </a:prstGeom>
              <a:solidFill>
                <a:srgbClr val="FF6600"/>
              </a:solidFill>
              <a:ln w="19050">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79" name="Oval 85"/>
              <p:cNvSpPr>
                <a:spLocks noChangeArrowheads="1"/>
              </p:cNvSpPr>
              <p:nvPr/>
            </p:nvSpPr>
            <p:spPr bwMode="auto">
              <a:xfrm rot="551461">
                <a:off x="4268" y="578"/>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80" name="Oval 86"/>
              <p:cNvSpPr>
                <a:spLocks noChangeArrowheads="1"/>
              </p:cNvSpPr>
              <p:nvPr/>
            </p:nvSpPr>
            <p:spPr bwMode="auto">
              <a:xfrm rot="551461">
                <a:off x="4260" y="629"/>
                <a:ext cx="33" cy="26"/>
              </a:xfrm>
              <a:prstGeom prst="ellipse">
                <a:avLst/>
              </a:prstGeom>
              <a:solidFill>
                <a:srgbClr val="FFFF00"/>
              </a:solidFill>
              <a:ln w="19050">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81" name="Oval 87"/>
              <p:cNvSpPr>
                <a:spLocks noChangeArrowheads="1"/>
              </p:cNvSpPr>
              <p:nvPr/>
            </p:nvSpPr>
            <p:spPr bwMode="auto">
              <a:xfrm rot="551461">
                <a:off x="4252" y="681"/>
                <a:ext cx="33" cy="27"/>
              </a:xfrm>
              <a:prstGeom prst="ellipse">
                <a:avLst/>
              </a:prstGeom>
              <a:solidFill>
                <a:schemeClr val="folHlink"/>
              </a:solidFill>
              <a:ln w="190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82" name="Oval 88"/>
              <p:cNvSpPr>
                <a:spLocks noChangeArrowheads="1"/>
              </p:cNvSpPr>
              <p:nvPr/>
            </p:nvSpPr>
            <p:spPr bwMode="auto">
              <a:xfrm rot="551461">
                <a:off x="4243" y="733"/>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sp>
            <p:nvSpPr>
              <p:cNvPr id="89183" name="Oval 89"/>
              <p:cNvSpPr>
                <a:spLocks noChangeArrowheads="1"/>
              </p:cNvSpPr>
              <p:nvPr/>
            </p:nvSpPr>
            <p:spPr bwMode="auto">
              <a:xfrm rot="551461">
                <a:off x="4235" y="785"/>
                <a:ext cx="33" cy="26"/>
              </a:xfrm>
              <a:prstGeom prst="ellipse">
                <a:avLst/>
              </a:prstGeom>
              <a:solidFill>
                <a:schemeClr val="accent2"/>
              </a:solidFill>
              <a:ln w="190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grpSp>
        <p:sp>
          <p:nvSpPr>
            <p:cNvPr id="89128" name="Rectangle 90"/>
            <p:cNvSpPr>
              <a:spLocks noChangeArrowheads="1"/>
            </p:cNvSpPr>
            <p:nvPr/>
          </p:nvSpPr>
          <p:spPr bwMode="auto">
            <a:xfrm>
              <a:off x="5262" y="1055"/>
              <a:ext cx="45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it-IT" altLang="en-US" sz="1400" b="1" dirty="0" smtClean="0">
                  <a:solidFill>
                    <a:srgbClr val="000000"/>
                  </a:solidFill>
                  <a:latin typeface="Helvetica" panose="020B0604020202020204" pitchFamily="34" charset="0"/>
                </a:rPr>
                <a:t>Attività elevata</a:t>
              </a:r>
              <a:endParaRPr lang="it-IT" altLang="en-US" sz="1400" b="1" dirty="0">
                <a:solidFill>
                  <a:srgbClr val="000000"/>
                </a:solidFill>
              </a:endParaRPr>
            </a:p>
          </p:txBody>
        </p:sp>
        <p:sp>
          <p:nvSpPr>
            <p:cNvPr id="89129" name="Rectangle 91"/>
            <p:cNvSpPr>
              <a:spLocks noChangeArrowheads="1"/>
            </p:cNvSpPr>
            <p:nvPr/>
          </p:nvSpPr>
          <p:spPr bwMode="auto">
            <a:xfrm>
              <a:off x="5262" y="1551"/>
              <a:ext cx="49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it-IT" altLang="en-US" sz="1400" b="1" dirty="0" smtClean="0">
                  <a:solidFill>
                    <a:srgbClr val="000000"/>
                  </a:solidFill>
                  <a:latin typeface="Helvetica" panose="020B0604020202020204" pitchFamily="34" charset="0"/>
                </a:rPr>
                <a:t>Attività media</a:t>
              </a:r>
              <a:endParaRPr lang="it-IT" altLang="en-US" sz="1400" b="1" dirty="0">
                <a:solidFill>
                  <a:srgbClr val="000000"/>
                </a:solidFill>
              </a:endParaRPr>
            </a:p>
          </p:txBody>
        </p:sp>
        <p:sp>
          <p:nvSpPr>
            <p:cNvPr id="89130" name="Line 92"/>
            <p:cNvSpPr>
              <a:spLocks noChangeShapeType="1"/>
            </p:cNvSpPr>
            <p:nvPr/>
          </p:nvSpPr>
          <p:spPr bwMode="auto">
            <a:xfrm flipH="1" flipV="1">
              <a:off x="5232" y="1104"/>
              <a:ext cx="9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31" name="Line 93"/>
            <p:cNvSpPr>
              <a:spLocks noChangeShapeType="1"/>
            </p:cNvSpPr>
            <p:nvPr/>
          </p:nvSpPr>
          <p:spPr bwMode="auto">
            <a:xfrm flipH="1" flipV="1">
              <a:off x="5184" y="1605"/>
              <a:ext cx="144"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32" name="Line 94"/>
            <p:cNvSpPr>
              <a:spLocks noChangeShapeType="1"/>
            </p:cNvSpPr>
            <p:nvPr/>
          </p:nvSpPr>
          <p:spPr bwMode="auto">
            <a:xfrm flipH="1" flipV="1">
              <a:off x="5232" y="2208"/>
              <a:ext cx="144"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89091" name="Picture 10"/>
          <p:cNvPicPr>
            <a:picLocks noChangeAspect="1" noChangeArrowheads="1"/>
          </p:cNvPicPr>
          <p:nvPr/>
        </p:nvPicPr>
        <p:blipFill>
          <a:blip r:embed="rId5">
            <a:extLst>
              <a:ext uri="{28A0092B-C50C-407E-A947-70E740481C1C}">
                <a14:useLocalDpi xmlns:a14="http://schemas.microsoft.com/office/drawing/2010/main" val="0"/>
              </a:ext>
            </a:extLst>
          </a:blip>
          <a:srcRect l="83957" t="67407" r="8958" b="15555"/>
          <a:stretch>
            <a:fillRect/>
          </a:stretch>
        </p:blipFill>
        <p:spPr bwMode="auto">
          <a:xfrm>
            <a:off x="1524000" y="2514600"/>
            <a:ext cx="2590800" cy="35052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352" name="Group 112"/>
          <p:cNvGrpSpPr>
            <a:grpSpLocks/>
          </p:cNvGrpSpPr>
          <p:nvPr/>
        </p:nvGrpSpPr>
        <p:grpSpPr bwMode="auto">
          <a:xfrm>
            <a:off x="5867400" y="3062289"/>
            <a:ext cx="4800600" cy="3176587"/>
            <a:chOff x="2736" y="1929"/>
            <a:chExt cx="3024" cy="2001"/>
          </a:xfrm>
        </p:grpSpPr>
        <p:pic>
          <p:nvPicPr>
            <p:cNvPr id="89102" name="Picture 14" descr="position"/>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3445" y="1943"/>
              <a:ext cx="2315" cy="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03" name="Rectangle 22"/>
            <p:cNvSpPr>
              <a:spLocks noChangeArrowheads="1"/>
            </p:cNvSpPr>
            <p:nvPr/>
          </p:nvSpPr>
          <p:spPr bwMode="auto">
            <a:xfrm>
              <a:off x="3456" y="1929"/>
              <a:ext cx="153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600" b="1" dirty="0" err="1" smtClean="0"/>
                <a:t>Griglia</a:t>
              </a:r>
              <a:r>
                <a:rPr lang="en-US" altLang="en-US" sz="1600" b="1" dirty="0" smtClean="0"/>
                <a:t> di 64 </a:t>
              </a:r>
              <a:r>
                <a:rPr lang="en-US" altLang="en-US" sz="1600" b="1" dirty="0" err="1" smtClean="0"/>
                <a:t>elettrodi</a:t>
              </a:r>
              <a:endParaRPr lang="en-US" altLang="en-US" sz="1600" b="1" dirty="0"/>
            </a:p>
          </p:txBody>
        </p:sp>
        <p:sp>
          <p:nvSpPr>
            <p:cNvPr id="89104" name="Arc 15"/>
            <p:cNvSpPr>
              <a:spLocks noChangeAspect="1"/>
            </p:cNvSpPr>
            <p:nvPr/>
          </p:nvSpPr>
          <p:spPr bwMode="auto">
            <a:xfrm rot="6075730">
              <a:off x="4808" y="3401"/>
              <a:ext cx="274" cy="221"/>
            </a:xfrm>
            <a:custGeom>
              <a:avLst/>
              <a:gdLst>
                <a:gd name="T0" fmla="*/ 0 w 21600"/>
                <a:gd name="T1" fmla="*/ 0 h 21836"/>
                <a:gd name="T2" fmla="*/ 0 w 21600"/>
                <a:gd name="T3" fmla="*/ 0 h 21836"/>
                <a:gd name="T4" fmla="*/ 0 w 21600"/>
                <a:gd name="T5" fmla="*/ 0 h 21836"/>
                <a:gd name="T6" fmla="*/ 0 60000 65536"/>
                <a:gd name="T7" fmla="*/ 0 60000 65536"/>
                <a:gd name="T8" fmla="*/ 0 60000 65536"/>
              </a:gdLst>
              <a:ahLst/>
              <a:cxnLst>
                <a:cxn ang="T6">
                  <a:pos x="T0" y="T1"/>
                </a:cxn>
                <a:cxn ang="T7">
                  <a:pos x="T2" y="T3"/>
                </a:cxn>
                <a:cxn ang="T8">
                  <a:pos x="T4" y="T5"/>
                </a:cxn>
              </a:cxnLst>
              <a:rect l="0" t="0" r="r" b="b"/>
              <a:pathLst>
                <a:path w="21600" h="21836" fill="none" extrusionOk="0">
                  <a:moveTo>
                    <a:pt x="21555" y="21835"/>
                  </a:moveTo>
                  <a:cubicBezTo>
                    <a:pt x="9643" y="21811"/>
                    <a:pt x="0" y="12147"/>
                    <a:pt x="0" y="236"/>
                  </a:cubicBezTo>
                  <a:cubicBezTo>
                    <a:pt x="-1" y="157"/>
                    <a:pt x="0" y="78"/>
                    <a:pt x="1" y="0"/>
                  </a:cubicBezTo>
                </a:path>
                <a:path w="21600" h="21836" stroke="0" extrusionOk="0">
                  <a:moveTo>
                    <a:pt x="21555" y="21835"/>
                  </a:moveTo>
                  <a:cubicBezTo>
                    <a:pt x="9643" y="21811"/>
                    <a:pt x="0" y="12147"/>
                    <a:pt x="0" y="236"/>
                  </a:cubicBezTo>
                  <a:cubicBezTo>
                    <a:pt x="-1" y="157"/>
                    <a:pt x="0" y="78"/>
                    <a:pt x="1" y="0"/>
                  </a:cubicBezTo>
                  <a:lnTo>
                    <a:pt x="21600" y="236"/>
                  </a:lnTo>
                  <a:lnTo>
                    <a:pt x="21555" y="21835"/>
                  </a:lnTo>
                  <a:close/>
                </a:path>
              </a:pathLst>
            </a:cu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05" name="Line 16"/>
            <p:cNvSpPr>
              <a:spLocks noChangeAspect="1" noChangeShapeType="1"/>
            </p:cNvSpPr>
            <p:nvPr/>
          </p:nvSpPr>
          <p:spPr bwMode="auto">
            <a:xfrm rot="120000" flipV="1">
              <a:off x="5043" y="2340"/>
              <a:ext cx="335" cy="129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06" name="Text Box 17"/>
            <p:cNvSpPr txBox="1">
              <a:spLocks noChangeAspect="1" noChangeArrowheads="1"/>
            </p:cNvSpPr>
            <p:nvPr/>
          </p:nvSpPr>
          <p:spPr bwMode="auto">
            <a:xfrm>
              <a:off x="4649" y="3261"/>
              <a:ext cx="268"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5739" tIns="62870" rIns="125739" bIns="62870">
              <a:spAutoFit/>
            </a:bodyPr>
            <a:lstStyle>
              <a:lvl1pPr defTabSz="1257300"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125730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12573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12573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12573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l-GR" altLang="en-US" sz="2400" dirty="0">
                  <a:solidFill>
                    <a:srgbClr val="FF0000"/>
                  </a:solidFill>
                </a:rPr>
                <a:t>θ</a:t>
              </a:r>
            </a:p>
          </p:txBody>
        </p:sp>
        <p:sp>
          <p:nvSpPr>
            <p:cNvPr id="89107" name="Text Box 18"/>
            <p:cNvSpPr txBox="1">
              <a:spLocks noChangeAspect="1" noChangeArrowheads="1"/>
            </p:cNvSpPr>
            <p:nvPr/>
          </p:nvSpPr>
          <p:spPr bwMode="auto">
            <a:xfrm>
              <a:off x="3635" y="3696"/>
              <a:ext cx="585"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5739" tIns="62870" rIns="125739" bIns="62870">
              <a:spAutoFit/>
            </a:bodyPr>
            <a:lstStyle>
              <a:lvl1pPr defTabSz="1257300"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defTabSz="125730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defTabSz="12573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defTabSz="12573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defTabSz="12573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defTabSz="12573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600" b="1"/>
                <a:t>Weight</a:t>
              </a:r>
              <a:endParaRPr lang="it-IT" altLang="en-US" sz="1600" b="1" baseline="-25000"/>
            </a:p>
          </p:txBody>
        </p:sp>
        <p:sp>
          <p:nvSpPr>
            <p:cNvPr id="89108" name="Line 21"/>
            <p:cNvSpPr>
              <a:spLocks noChangeShapeType="1"/>
            </p:cNvSpPr>
            <p:nvPr/>
          </p:nvSpPr>
          <p:spPr bwMode="auto">
            <a:xfrm>
              <a:off x="4800" y="2160"/>
              <a:ext cx="224" cy="721"/>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09" name="Line 23"/>
            <p:cNvSpPr>
              <a:spLocks noChangeShapeType="1"/>
            </p:cNvSpPr>
            <p:nvPr/>
          </p:nvSpPr>
          <p:spPr bwMode="auto">
            <a:xfrm flipH="1" flipV="1">
              <a:off x="3568" y="3429"/>
              <a:ext cx="1451" cy="203"/>
            </a:xfrm>
            <a:prstGeom prst="line">
              <a:avLst/>
            </a:prstGeom>
            <a:noFill/>
            <a:ln w="38100">
              <a:solidFill>
                <a:srgbClr val="FF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10" name="Line 24"/>
            <p:cNvSpPr>
              <a:spLocks noChangeAspect="1" noChangeShapeType="1"/>
            </p:cNvSpPr>
            <p:nvPr/>
          </p:nvSpPr>
          <p:spPr bwMode="auto">
            <a:xfrm>
              <a:off x="3648" y="3444"/>
              <a:ext cx="0" cy="432"/>
            </a:xfrm>
            <a:prstGeom prst="line">
              <a:avLst/>
            </a:prstGeom>
            <a:noFill/>
            <a:ln w="38100">
              <a:solidFill>
                <a:schemeClr val="tx1"/>
              </a:solidFill>
              <a:round/>
              <a:headEnd type="oval" w="lg" len="lg"/>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89111" name="Group 100"/>
            <p:cNvGrpSpPr>
              <a:grpSpLocks/>
            </p:cNvGrpSpPr>
            <p:nvPr/>
          </p:nvGrpSpPr>
          <p:grpSpPr bwMode="auto">
            <a:xfrm>
              <a:off x="2736" y="2064"/>
              <a:ext cx="1779" cy="1094"/>
              <a:chOff x="2784" y="2208"/>
              <a:chExt cx="1779" cy="971"/>
            </a:xfrm>
          </p:grpSpPr>
          <p:pic>
            <p:nvPicPr>
              <p:cNvPr id="89115" name="Picture 96" descr="MapSD_610_2440_1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6" y="2304"/>
                <a:ext cx="15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6" name="Text Box 97"/>
              <p:cNvSpPr txBox="1">
                <a:spLocks noChangeArrowheads="1"/>
              </p:cNvSpPr>
              <p:nvPr/>
            </p:nvSpPr>
            <p:spPr bwMode="auto">
              <a:xfrm>
                <a:off x="2862" y="2976"/>
                <a:ext cx="582"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600" b="1"/>
                  <a:t>0 </a:t>
                </a:r>
                <a:r>
                  <a:rPr lang="el-GR" altLang="en-US" sz="1600" b="1"/>
                  <a:t>μ</a:t>
                </a:r>
                <a:r>
                  <a:rPr lang="it-IT" altLang="en-US" sz="1600" b="1"/>
                  <a:t>V</a:t>
                </a:r>
                <a:r>
                  <a:rPr lang="it-IT" altLang="en-US" sz="1600" b="1" baseline="-25000"/>
                  <a:t>RMS</a:t>
                </a:r>
                <a:endParaRPr lang="en-US" altLang="en-US" sz="1600" b="1"/>
              </a:p>
            </p:txBody>
          </p:sp>
          <p:sp>
            <p:nvSpPr>
              <p:cNvPr id="89117" name="Text Box 98"/>
              <p:cNvSpPr txBox="1">
                <a:spLocks noChangeArrowheads="1"/>
              </p:cNvSpPr>
              <p:nvPr/>
            </p:nvSpPr>
            <p:spPr bwMode="auto">
              <a:xfrm>
                <a:off x="2784" y="2208"/>
                <a:ext cx="724"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it-IT" altLang="en-US" sz="1600" b="1"/>
                  <a:t>200 </a:t>
                </a:r>
                <a:r>
                  <a:rPr lang="el-GR" altLang="en-US" sz="1600" b="1"/>
                  <a:t>μ</a:t>
                </a:r>
                <a:r>
                  <a:rPr lang="it-IT" altLang="en-US" sz="1600" b="1"/>
                  <a:t>V</a:t>
                </a:r>
                <a:r>
                  <a:rPr lang="it-IT" altLang="en-US" sz="1600" b="1" baseline="-25000"/>
                  <a:t>RMS</a:t>
                </a:r>
                <a:endParaRPr lang="en-US" altLang="en-US" sz="1600" b="1"/>
              </a:p>
            </p:txBody>
          </p:sp>
          <p:pic>
            <p:nvPicPr>
              <p:cNvPr id="89118" name="Picture 99" descr="MapSD_sz_4410_prona6kg_1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6" y="2304"/>
                <a:ext cx="867" cy="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9112" name="Line 101"/>
            <p:cNvSpPr>
              <a:spLocks noChangeShapeType="1"/>
            </p:cNvSpPr>
            <p:nvPr/>
          </p:nvSpPr>
          <p:spPr bwMode="auto">
            <a:xfrm flipH="1" flipV="1">
              <a:off x="4512" y="2160"/>
              <a:ext cx="528" cy="48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13" name="Line 102"/>
            <p:cNvSpPr>
              <a:spLocks noChangeShapeType="1"/>
            </p:cNvSpPr>
            <p:nvPr/>
          </p:nvSpPr>
          <p:spPr bwMode="auto">
            <a:xfrm flipH="1">
              <a:off x="4512" y="3120"/>
              <a:ext cx="432" cy="48"/>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9114" name="Text Box 103"/>
            <p:cNvSpPr txBox="1">
              <a:spLocks noChangeArrowheads="1"/>
            </p:cNvSpPr>
            <p:nvPr/>
          </p:nvSpPr>
          <p:spPr bwMode="auto">
            <a:xfrm>
              <a:off x="2870" y="2352"/>
              <a:ext cx="586"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dirty="0" err="1" smtClean="0"/>
                <a:t>MappaEMG</a:t>
              </a:r>
              <a:r>
                <a:rPr lang="en-US" altLang="en-US" sz="1800" b="1" dirty="0" smtClean="0"/>
                <a:t> RMS</a:t>
              </a:r>
              <a:endParaRPr lang="en-US" altLang="en-US" sz="1800" b="1" dirty="0"/>
            </a:p>
          </p:txBody>
        </p:sp>
      </p:grpSp>
      <p:grpSp>
        <p:nvGrpSpPr>
          <p:cNvPr id="89093" name="Group 12"/>
          <p:cNvGrpSpPr>
            <a:grpSpLocks/>
          </p:cNvGrpSpPr>
          <p:nvPr/>
        </p:nvGrpSpPr>
        <p:grpSpPr bwMode="auto">
          <a:xfrm>
            <a:off x="1600200" y="0"/>
            <a:ext cx="4800600" cy="3352800"/>
            <a:chOff x="480" y="480"/>
            <a:chExt cx="3024" cy="2112"/>
          </a:xfrm>
        </p:grpSpPr>
        <p:pic>
          <p:nvPicPr>
            <p:cNvPr id="89099" name="Picture 6"/>
            <p:cNvPicPr>
              <a:picLocks noChangeAspect="1" noChangeArrowheads="1"/>
            </p:cNvPicPr>
            <p:nvPr/>
          </p:nvPicPr>
          <p:blipFill>
            <a:blip r:embed="rId5">
              <a:extLst>
                <a:ext uri="{28A0092B-C50C-407E-A947-70E740481C1C}">
                  <a14:useLocalDpi xmlns:a14="http://schemas.microsoft.com/office/drawing/2010/main" val="0"/>
                </a:ext>
              </a:extLst>
            </a:blip>
            <a:srcRect l="83124" t="51111" r="3751" b="32593"/>
            <a:stretch>
              <a:fillRect/>
            </a:stretch>
          </p:blipFill>
          <p:spPr bwMode="auto">
            <a:xfrm>
              <a:off x="480" y="480"/>
              <a:ext cx="3024" cy="2112"/>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100" name="Rectangle 7"/>
            <p:cNvSpPr>
              <a:spLocks noChangeArrowheads="1"/>
            </p:cNvSpPr>
            <p:nvPr/>
          </p:nvSpPr>
          <p:spPr bwMode="auto">
            <a:xfrm>
              <a:off x="816" y="480"/>
              <a:ext cx="1392" cy="24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p>
          </p:txBody>
        </p:sp>
      </p:grpSp>
      <p:pic>
        <p:nvPicPr>
          <p:cNvPr id="89094" name="Picture 11"/>
          <p:cNvPicPr>
            <a:picLocks noChangeAspect="1" noChangeArrowheads="1"/>
          </p:cNvPicPr>
          <p:nvPr/>
        </p:nvPicPr>
        <p:blipFill>
          <a:blip r:embed="rId5">
            <a:extLst>
              <a:ext uri="{28A0092B-C50C-407E-A947-70E740481C1C}">
                <a14:useLocalDpi xmlns:a14="http://schemas.microsoft.com/office/drawing/2010/main" val="0"/>
              </a:ext>
            </a:extLst>
          </a:blip>
          <a:srcRect l="90833" t="67407" r="3751" b="22592"/>
          <a:stretch>
            <a:fillRect/>
          </a:stretch>
        </p:blipFill>
        <p:spPr bwMode="auto">
          <a:xfrm>
            <a:off x="3962400" y="2590800"/>
            <a:ext cx="1981200" cy="20574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5" name="Text Box 107"/>
          <p:cNvSpPr txBox="1">
            <a:spLocks noChangeArrowheads="1"/>
          </p:cNvSpPr>
          <p:nvPr/>
        </p:nvSpPr>
        <p:spPr bwMode="auto">
          <a:xfrm rot="20008460">
            <a:off x="1678378" y="2912991"/>
            <a:ext cx="294064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1" dirty="0" smtClean="0"/>
              <a:t>La </a:t>
            </a:r>
            <a:r>
              <a:rPr lang="en-US" altLang="en-US" sz="1800" b="1" dirty="0" err="1" smtClean="0"/>
              <a:t>realtà</a:t>
            </a:r>
            <a:r>
              <a:rPr lang="en-US" altLang="en-US" sz="1800" b="1" dirty="0" smtClean="0"/>
              <a:t> </a:t>
            </a:r>
            <a:r>
              <a:rPr lang="en-US" altLang="en-US" sz="1800" b="1" dirty="0" err="1" smtClean="0"/>
              <a:t>aumentata</a:t>
            </a:r>
            <a:r>
              <a:rPr lang="en-US" altLang="en-US" sz="1800" b="1" dirty="0" smtClean="0"/>
              <a:t> ci </a:t>
            </a:r>
            <a:r>
              <a:rPr lang="en-US" altLang="en-US" sz="1800" b="1" dirty="0" err="1" smtClean="0"/>
              <a:t>permette</a:t>
            </a:r>
            <a:r>
              <a:rPr lang="en-US" altLang="en-US" sz="1800" b="1" dirty="0" smtClean="0"/>
              <a:t> di </a:t>
            </a:r>
            <a:r>
              <a:rPr lang="en-US" altLang="en-US" sz="1800" b="1" dirty="0" err="1" smtClean="0"/>
              <a:t>vedere</a:t>
            </a:r>
            <a:r>
              <a:rPr lang="en-US" altLang="en-US" sz="1800" b="1" dirty="0" smtClean="0"/>
              <a:t> </a:t>
            </a:r>
            <a:r>
              <a:rPr lang="en-US" altLang="en-US" sz="1800" b="1" dirty="0" err="1" smtClean="0"/>
              <a:t>questo</a:t>
            </a:r>
            <a:r>
              <a:rPr lang="en-US" altLang="en-US" sz="1800" b="1" dirty="0" smtClean="0"/>
              <a:t> in tempo </a:t>
            </a:r>
            <a:r>
              <a:rPr lang="en-US" altLang="en-US" sz="1800" b="1" dirty="0" err="1" smtClean="0"/>
              <a:t>reale</a:t>
            </a:r>
            <a:endParaRPr lang="en-US" altLang="en-US" sz="1800" b="1" dirty="0"/>
          </a:p>
        </p:txBody>
      </p:sp>
      <p:sp>
        <p:nvSpPr>
          <p:cNvPr id="89096" name="Text Box 106"/>
          <p:cNvSpPr txBox="1">
            <a:spLocks noChangeArrowheads="1"/>
          </p:cNvSpPr>
          <p:nvPr/>
        </p:nvSpPr>
        <p:spPr bwMode="auto">
          <a:xfrm rot="-1422816">
            <a:off x="1408240" y="988200"/>
            <a:ext cx="23719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b="1" dirty="0" smtClean="0"/>
              <a:t>I </a:t>
            </a:r>
            <a:r>
              <a:rPr lang="en-US" altLang="en-US" sz="1800" b="1" dirty="0" err="1" smtClean="0"/>
              <a:t>nostri</a:t>
            </a:r>
            <a:r>
              <a:rPr lang="en-US" altLang="en-US" sz="1800" b="1" dirty="0" smtClean="0"/>
              <a:t> </a:t>
            </a:r>
            <a:r>
              <a:rPr lang="en-US" altLang="en-US" sz="1800" b="1" dirty="0" err="1" smtClean="0"/>
              <a:t>occhi</a:t>
            </a:r>
            <a:r>
              <a:rPr lang="en-US" altLang="en-US" sz="1800" b="1" dirty="0" smtClean="0"/>
              <a:t> </a:t>
            </a:r>
            <a:r>
              <a:rPr lang="en-US" altLang="en-US" sz="1800" b="1" dirty="0" err="1" smtClean="0"/>
              <a:t>vedono</a:t>
            </a:r>
            <a:r>
              <a:rPr lang="en-US" altLang="en-US" sz="1800" b="1" dirty="0" smtClean="0"/>
              <a:t> </a:t>
            </a:r>
            <a:r>
              <a:rPr lang="en-US" altLang="en-US" sz="1800" b="1" dirty="0" err="1" smtClean="0"/>
              <a:t>questo</a:t>
            </a:r>
            <a:endParaRPr lang="en-US" altLang="en-US" sz="1800" b="1" dirty="0"/>
          </a:p>
        </p:txBody>
      </p:sp>
      <p:sp>
        <p:nvSpPr>
          <p:cNvPr id="89097" name="Text Box 105"/>
          <p:cNvSpPr txBox="1">
            <a:spLocks noChangeArrowheads="1"/>
          </p:cNvSpPr>
          <p:nvPr/>
        </p:nvSpPr>
        <p:spPr bwMode="auto">
          <a:xfrm>
            <a:off x="2061650" y="-35530"/>
            <a:ext cx="641072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b="1" dirty="0" smtClean="0">
                <a:solidFill>
                  <a:srgbClr val="FF0000"/>
                </a:solidFill>
              </a:rPr>
              <a:t>Il </a:t>
            </a:r>
            <a:r>
              <a:rPr lang="en-US" altLang="en-US" b="1" dirty="0" err="1" smtClean="0">
                <a:solidFill>
                  <a:srgbClr val="FF0000"/>
                </a:solidFill>
              </a:rPr>
              <a:t>concetto</a:t>
            </a:r>
            <a:r>
              <a:rPr lang="en-US" altLang="en-US" b="1" dirty="0" smtClean="0">
                <a:solidFill>
                  <a:srgbClr val="FF0000"/>
                </a:solidFill>
              </a:rPr>
              <a:t> di     “EMG  Imaging”</a:t>
            </a:r>
            <a:endParaRPr lang="en-US" altLang="en-US" b="1" dirty="0">
              <a:solidFill>
                <a:srgbClr val="FF0000"/>
              </a:solidFill>
            </a:endParaRPr>
          </a:p>
        </p:txBody>
      </p:sp>
      <p:sp>
        <p:nvSpPr>
          <p:cNvPr id="10249" name="Text Box 9"/>
          <p:cNvSpPr txBox="1">
            <a:spLocks noChangeArrowheads="1"/>
          </p:cNvSpPr>
          <p:nvPr/>
        </p:nvSpPr>
        <p:spPr bwMode="auto">
          <a:xfrm>
            <a:off x="1182981" y="5219581"/>
            <a:ext cx="715695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2388" indent="3175" eaLnBrk="0" hangingPunct="0">
              <a:spcBef>
                <a:spcPct val="20000"/>
              </a:spcBef>
              <a:buChar char="•"/>
              <a:defRPr sz="3200">
                <a:solidFill>
                  <a:schemeClr val="tx1"/>
                </a:solidFill>
                <a:latin typeface="Arial" panose="020B0604020202020204" pitchFamily="34" charset="0"/>
                <a:cs typeface="Arial" panose="020B0604020202020204" pitchFamily="34" charset="0"/>
              </a:defRPr>
            </a:lvl1pPr>
            <a:lvl2pPr marL="803275" indent="-342900" eaLnBrk="0" hangingPunct="0">
              <a:spcBef>
                <a:spcPct val="20000"/>
              </a:spcBef>
              <a:buChar char="–"/>
              <a:defRPr sz="2800">
                <a:solidFill>
                  <a:schemeClr val="tx1"/>
                </a:solidFill>
                <a:latin typeface="Arial" panose="020B0604020202020204" pitchFamily="34" charset="0"/>
                <a:cs typeface="Arial" panose="020B0604020202020204" pitchFamily="34" charset="0"/>
              </a:defRPr>
            </a:lvl2pPr>
            <a:lvl3pPr marL="1260475" indent="-342900" eaLnBrk="0" hangingPunct="0">
              <a:spcBef>
                <a:spcPct val="20000"/>
              </a:spcBef>
              <a:buChar char="•"/>
              <a:defRPr sz="2400">
                <a:solidFill>
                  <a:schemeClr val="tx1"/>
                </a:solidFill>
                <a:latin typeface="Arial" panose="020B0604020202020204" pitchFamily="34" charset="0"/>
                <a:cs typeface="Arial" panose="020B0604020202020204" pitchFamily="34" charset="0"/>
              </a:defRPr>
            </a:lvl3pPr>
            <a:lvl4pPr marL="1717675" indent="-342900" eaLnBrk="0" hangingPunct="0">
              <a:spcBef>
                <a:spcPct val="20000"/>
              </a:spcBef>
              <a:buChar char="–"/>
              <a:defRPr sz="2000">
                <a:solidFill>
                  <a:schemeClr val="tx1"/>
                </a:solidFill>
                <a:latin typeface="Arial" panose="020B0604020202020204" pitchFamily="34" charset="0"/>
                <a:cs typeface="Arial" panose="020B0604020202020204" pitchFamily="34" charset="0"/>
              </a:defRPr>
            </a:lvl4pPr>
            <a:lvl5pPr marL="2174875" indent="-342900" eaLnBrk="0" hangingPunct="0">
              <a:spcBef>
                <a:spcPct val="20000"/>
              </a:spcBef>
              <a:buChar char="»"/>
              <a:defRPr sz="2000">
                <a:solidFill>
                  <a:schemeClr val="tx1"/>
                </a:solidFill>
                <a:latin typeface="Arial" panose="020B0604020202020204" pitchFamily="34" charset="0"/>
                <a:cs typeface="Arial" panose="020B0604020202020204" pitchFamily="34" charset="0"/>
              </a:defRPr>
            </a:lvl5pPr>
            <a:lvl6pPr marL="2632075"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3089275"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546475"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4003675" indent="-3429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dirty="0"/>
              <a:t>        </a:t>
            </a:r>
            <a:r>
              <a:rPr lang="en-US" altLang="en-US" sz="2000" b="1" dirty="0" smtClean="0"/>
              <a:t>              </a:t>
            </a:r>
            <a:r>
              <a:rPr lang="en-US" altLang="en-US" sz="1800" b="1" dirty="0" err="1" smtClean="0">
                <a:solidFill>
                  <a:srgbClr val="FF0000"/>
                </a:solidFill>
              </a:rPr>
              <a:t>L’HDsEMG</a:t>
            </a:r>
            <a:r>
              <a:rPr lang="en-US" altLang="en-US" sz="1800" b="1" dirty="0" smtClean="0">
                <a:solidFill>
                  <a:srgbClr val="FF0000"/>
                </a:solidFill>
              </a:rPr>
              <a:t> è </a:t>
            </a:r>
            <a:r>
              <a:rPr lang="en-US" altLang="en-US" sz="1800" b="1" dirty="0" err="1" smtClean="0">
                <a:solidFill>
                  <a:srgbClr val="FF0000"/>
                </a:solidFill>
              </a:rPr>
              <a:t>una</a:t>
            </a:r>
            <a:r>
              <a:rPr lang="en-US" altLang="en-US" sz="1800" b="1" dirty="0" smtClean="0">
                <a:solidFill>
                  <a:srgbClr val="FF0000"/>
                </a:solidFill>
              </a:rPr>
              <a:t> </a:t>
            </a:r>
          </a:p>
          <a:p>
            <a:pPr eaLnBrk="1" hangingPunct="1">
              <a:spcBef>
                <a:spcPct val="0"/>
              </a:spcBef>
              <a:buFontTx/>
              <a:buNone/>
            </a:pPr>
            <a:r>
              <a:rPr lang="en-US" altLang="en-US" sz="1800" b="1" dirty="0" smtClean="0">
                <a:solidFill>
                  <a:srgbClr val="FF0000"/>
                </a:solidFill>
              </a:rPr>
              <a:t>                  </a:t>
            </a:r>
            <a:r>
              <a:rPr lang="en-US" altLang="en-US" sz="1800" b="1" dirty="0" err="1" smtClean="0">
                <a:solidFill>
                  <a:srgbClr val="FF0000"/>
                </a:solidFill>
              </a:rPr>
              <a:t>tecnica</a:t>
            </a:r>
            <a:r>
              <a:rPr lang="en-US" altLang="en-US" sz="1800" b="1" dirty="0" smtClean="0">
                <a:solidFill>
                  <a:srgbClr val="FF0000"/>
                </a:solidFill>
              </a:rPr>
              <a:t> per </a:t>
            </a:r>
            <a:r>
              <a:rPr lang="en-US" altLang="en-US" sz="1800" b="1" dirty="0" err="1" smtClean="0">
                <a:solidFill>
                  <a:srgbClr val="FF0000"/>
                </a:solidFill>
              </a:rPr>
              <a:t>immagini</a:t>
            </a:r>
            <a:r>
              <a:rPr lang="en-US" altLang="en-US" sz="1800" b="1" dirty="0" smtClean="0">
                <a:solidFill>
                  <a:srgbClr val="FF0000"/>
                </a:solidFill>
              </a:rPr>
              <a:t>.</a:t>
            </a:r>
            <a:endParaRPr lang="en-US" altLang="en-US" sz="1800" b="1" dirty="0">
              <a:solidFill>
                <a:srgbClr val="FF0000"/>
              </a:solidFill>
            </a:endParaRPr>
          </a:p>
          <a:p>
            <a:pPr eaLnBrk="1" hangingPunct="1">
              <a:spcBef>
                <a:spcPct val="0"/>
              </a:spcBef>
              <a:buFontTx/>
              <a:buNone/>
            </a:pPr>
            <a:r>
              <a:rPr lang="en-US" altLang="en-US" sz="2000" b="1" dirty="0"/>
              <a:t>     </a:t>
            </a:r>
            <a:r>
              <a:rPr lang="en-US" altLang="en-US" sz="2000" b="1" dirty="0" smtClean="0"/>
              <a:t>Ci </a:t>
            </a:r>
            <a:r>
              <a:rPr lang="en-US" altLang="en-US" sz="2000" b="1" dirty="0" err="1" smtClean="0"/>
              <a:t>sono</a:t>
            </a:r>
            <a:r>
              <a:rPr lang="en-US" altLang="en-US" sz="2000" b="1" dirty="0" smtClean="0"/>
              <a:t> due tipi di </a:t>
            </a:r>
            <a:r>
              <a:rPr lang="en-US" altLang="en-US" sz="2000" b="1" dirty="0" err="1" smtClean="0"/>
              <a:t>immagini</a:t>
            </a:r>
            <a:r>
              <a:rPr lang="en-US" altLang="en-US" sz="2000" b="1" dirty="0" smtClean="0"/>
              <a:t>:</a:t>
            </a:r>
            <a:endParaRPr lang="en-US" altLang="en-US" sz="2000" b="1" dirty="0"/>
          </a:p>
          <a:p>
            <a:pPr eaLnBrk="1" hangingPunct="1">
              <a:spcBef>
                <a:spcPct val="0"/>
              </a:spcBef>
              <a:buFontTx/>
              <a:buAutoNum type="arabicPeriod"/>
            </a:pPr>
            <a:r>
              <a:rPr lang="en-US" altLang="en-US" sz="2000" b="1" dirty="0"/>
              <a:t>   </a:t>
            </a:r>
            <a:r>
              <a:rPr lang="en-US" altLang="en-US" sz="2000" b="1" dirty="0" err="1" smtClean="0"/>
              <a:t>Mappe</a:t>
            </a:r>
            <a:r>
              <a:rPr lang="en-US" altLang="en-US" sz="2000" b="1" dirty="0" smtClean="0"/>
              <a:t> di </a:t>
            </a:r>
            <a:r>
              <a:rPr lang="en-US" altLang="en-US" sz="2000" b="1" dirty="0" err="1" smtClean="0"/>
              <a:t>potenziale</a:t>
            </a:r>
            <a:r>
              <a:rPr lang="en-US" altLang="en-US" sz="2000" b="1" dirty="0" smtClean="0"/>
              <a:t> </a:t>
            </a:r>
            <a:r>
              <a:rPr lang="en-US" altLang="en-US" sz="2000" b="1" dirty="0" err="1" smtClean="0"/>
              <a:t>istantanee</a:t>
            </a:r>
            <a:r>
              <a:rPr lang="en-US" altLang="en-US" sz="2000" b="1" dirty="0" smtClean="0"/>
              <a:t> (2000 </a:t>
            </a:r>
            <a:r>
              <a:rPr lang="en-US" altLang="en-US" sz="2000" b="1" dirty="0"/>
              <a:t>maps/s)</a:t>
            </a:r>
          </a:p>
          <a:p>
            <a:pPr eaLnBrk="1" hangingPunct="1">
              <a:spcBef>
                <a:spcPct val="0"/>
              </a:spcBef>
              <a:buFontTx/>
              <a:buAutoNum type="arabicPeriod"/>
            </a:pPr>
            <a:r>
              <a:rPr lang="en-US" altLang="en-US" sz="2000" b="1" dirty="0"/>
              <a:t>   </a:t>
            </a:r>
            <a:r>
              <a:rPr lang="en-US" altLang="en-US" sz="2000" b="1" dirty="0" err="1" smtClean="0"/>
              <a:t>Mappe</a:t>
            </a:r>
            <a:r>
              <a:rPr lang="en-US" altLang="en-US" sz="2000" b="1" dirty="0" smtClean="0"/>
              <a:t> di RMS o di </a:t>
            </a:r>
            <a:r>
              <a:rPr lang="en-US" altLang="en-US" sz="2000" b="1" dirty="0" err="1" smtClean="0"/>
              <a:t>altre</a:t>
            </a:r>
            <a:r>
              <a:rPr lang="en-US" altLang="en-US" sz="2000" b="1" dirty="0" smtClean="0"/>
              <a:t> </a:t>
            </a:r>
            <a:r>
              <a:rPr lang="en-US" altLang="en-US" sz="2000" b="1" dirty="0" err="1" smtClean="0"/>
              <a:t>caratteristiche</a:t>
            </a:r>
            <a:r>
              <a:rPr lang="en-US" altLang="en-US" sz="2000" b="1" dirty="0" smtClean="0"/>
              <a:t>(1 - 4 maps/s)</a:t>
            </a:r>
            <a:endParaRPr lang="en-US" altLang="en-US" sz="2000" b="1" dirty="0"/>
          </a:p>
        </p:txBody>
      </p:sp>
    </p:spTree>
    <p:extLst>
      <p:ext uri="{BB962C8B-B14F-4D97-AF65-F5344CB8AC3E}">
        <p14:creationId xmlns:p14="http://schemas.microsoft.com/office/powerpoint/2010/main" val="4100271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3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3280442" y="2398133"/>
            <a:ext cx="5750485" cy="646331"/>
          </a:xfrm>
          <a:prstGeom prst="rect">
            <a:avLst/>
          </a:prstGeom>
          <a:noFill/>
        </p:spPr>
        <p:txBody>
          <a:bodyPr wrap="none" rtlCol="0">
            <a:spAutoFit/>
          </a:bodyPr>
          <a:lstStyle/>
          <a:p>
            <a:r>
              <a:rPr lang="en-US" sz="3600" b="1" dirty="0" smtClean="0">
                <a:solidFill>
                  <a:srgbClr val="FFFF00"/>
                </a:solidFill>
                <a:latin typeface="Arial" panose="020B0604020202020204" pitchFamily="34" charset="0"/>
                <a:cs typeface="Arial" panose="020B0604020202020204" pitchFamily="34" charset="0"/>
              </a:rPr>
              <a:t>Un </a:t>
            </a:r>
            <a:r>
              <a:rPr lang="en-US" sz="3600" b="1" dirty="0" err="1" smtClean="0">
                <a:solidFill>
                  <a:srgbClr val="FFFF00"/>
                </a:solidFill>
                <a:latin typeface="Arial" panose="020B0604020202020204" pitchFamily="34" charset="0"/>
                <a:cs typeface="Arial" panose="020B0604020202020204" pitchFamily="34" charset="0"/>
              </a:rPr>
              <a:t>po</a:t>
            </a:r>
            <a:r>
              <a:rPr lang="en-US" sz="3600" b="1" dirty="0" smtClean="0">
                <a:solidFill>
                  <a:srgbClr val="FFFF00"/>
                </a:solidFill>
                <a:latin typeface="Arial" panose="020B0604020202020204" pitchFamily="34" charset="0"/>
                <a:cs typeface="Arial" panose="020B0604020202020204" pitchFamily="34" charset="0"/>
              </a:rPr>
              <a:t>’ di </a:t>
            </a:r>
            <a:r>
              <a:rPr lang="en-US" sz="3600" b="1" dirty="0" err="1" smtClean="0">
                <a:solidFill>
                  <a:srgbClr val="FFFF00"/>
                </a:solidFill>
                <a:latin typeface="Arial" panose="020B0604020202020204" pitchFamily="34" charset="0"/>
                <a:cs typeface="Arial" panose="020B0604020202020204" pitchFamily="34" charset="0"/>
              </a:rPr>
              <a:t>storia</a:t>
            </a:r>
            <a:r>
              <a:rPr lang="en-US" sz="3600" b="1" dirty="0" smtClean="0">
                <a:solidFill>
                  <a:srgbClr val="FFFF00"/>
                </a:solidFill>
                <a:latin typeface="Arial" panose="020B0604020202020204" pitchFamily="34" charset="0"/>
                <a:cs typeface="Arial" panose="020B0604020202020204" pitchFamily="34" charset="0"/>
              </a:rPr>
              <a:t> del sEMG</a:t>
            </a:r>
            <a:endParaRPr lang="en-US" sz="36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9648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1182" y="47854"/>
            <a:ext cx="4645457" cy="461665"/>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L’elettrocardiogramma</a:t>
            </a:r>
            <a:r>
              <a:rPr lang="en-US" sz="2400" b="1" dirty="0" smtClean="0">
                <a:latin typeface="Arial" panose="020B0604020202020204" pitchFamily="34" charset="0"/>
                <a:cs typeface="Arial" panose="020B0604020202020204" pitchFamily="34" charset="0"/>
              </a:rPr>
              <a:t> (ECG</a:t>
            </a:r>
            <a:r>
              <a:rPr lang="en-US" sz="2400" b="1" dirty="0">
                <a:latin typeface="Arial" panose="020B0604020202020204" pitchFamily="34" charset="0"/>
                <a:cs typeface="Arial" panose="020B0604020202020204" pitchFamily="34" charset="0"/>
              </a:rPr>
              <a:t>)</a:t>
            </a:r>
          </a:p>
        </p:txBody>
      </p:sp>
      <p:pic>
        <p:nvPicPr>
          <p:cNvPr id="5" name="Picture 4"/>
          <p:cNvPicPr>
            <a:picLocks noChangeAspect="1"/>
          </p:cNvPicPr>
          <p:nvPr/>
        </p:nvPicPr>
        <p:blipFill rotWithShape="1">
          <a:blip r:embed="rId2"/>
          <a:srcRect l="25605" t="17591" r="50126" b="17474"/>
          <a:stretch/>
        </p:blipFill>
        <p:spPr>
          <a:xfrm>
            <a:off x="1973179" y="605080"/>
            <a:ext cx="3729354" cy="5523004"/>
          </a:xfrm>
          <a:prstGeom prst="rect">
            <a:avLst/>
          </a:prstGeom>
        </p:spPr>
      </p:pic>
      <p:pic>
        <p:nvPicPr>
          <p:cNvPr id="6" name="Picture 5"/>
          <p:cNvPicPr>
            <a:picLocks noChangeAspect="1"/>
          </p:cNvPicPr>
          <p:nvPr/>
        </p:nvPicPr>
        <p:blipFill rotWithShape="1">
          <a:blip r:embed="rId3"/>
          <a:srcRect l="39474" t="20105" r="34421" b="14023"/>
          <a:stretch/>
        </p:blipFill>
        <p:spPr>
          <a:xfrm>
            <a:off x="6384759" y="605080"/>
            <a:ext cx="3875137" cy="5500194"/>
          </a:xfrm>
          <a:prstGeom prst="rect">
            <a:avLst/>
          </a:prstGeom>
        </p:spPr>
      </p:pic>
      <p:sp>
        <p:nvSpPr>
          <p:cNvPr id="8" name="TextBox 7"/>
          <p:cNvSpPr txBox="1"/>
          <p:nvPr/>
        </p:nvSpPr>
        <p:spPr>
          <a:xfrm>
            <a:off x="2963792" y="6105274"/>
            <a:ext cx="6615106" cy="707886"/>
          </a:xfrm>
          <a:prstGeom prst="rect">
            <a:avLst/>
          </a:prstGeom>
          <a:noFill/>
        </p:spPr>
        <p:txBody>
          <a:bodyPr wrap="square" rtlCol="0">
            <a:spAutoFit/>
          </a:bodyPr>
          <a:lstStyle/>
          <a:p>
            <a:pPr algn="ctr"/>
            <a:r>
              <a:rPr lang="en-US" sz="2000" b="1" dirty="0" smtClean="0">
                <a:latin typeface="Arial" panose="020B0604020202020204" pitchFamily="34" charset="0"/>
                <a:cs typeface="Arial" panose="020B0604020202020204" pitchFamily="34" charset="0"/>
              </a:rPr>
              <a:t>E’ </a:t>
            </a:r>
            <a:r>
              <a:rPr lang="en-US" sz="2000" b="1" dirty="0" err="1" smtClean="0">
                <a:latin typeface="Arial" panose="020B0604020202020204" pitchFamily="34" charset="0"/>
                <a:cs typeface="Arial" panose="020B0604020202020204" pitchFamily="34" charset="0"/>
              </a:rPr>
              <a:t>universalmente</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noto</a:t>
            </a:r>
            <a:r>
              <a:rPr lang="en-US" sz="2000" b="1" dirty="0" smtClean="0">
                <a:latin typeface="Arial" panose="020B0604020202020204" pitchFamily="34" charset="0"/>
                <a:cs typeface="Arial" panose="020B0604020202020204" pitchFamily="34" charset="0"/>
              </a:rPr>
              <a:t> e </a:t>
            </a:r>
            <a:r>
              <a:rPr lang="en-US" sz="2000" b="1" dirty="0" err="1" smtClean="0">
                <a:latin typeface="Arial" panose="020B0604020202020204" pitchFamily="34" charset="0"/>
                <a:cs typeface="Arial" panose="020B0604020202020204" pitchFamily="34" charset="0"/>
              </a:rPr>
              <a:t>standardizzato</a:t>
            </a:r>
            <a:r>
              <a:rPr lang="en-US" sz="2000" b="1" dirty="0" smtClean="0">
                <a:latin typeface="Arial" panose="020B0604020202020204" pitchFamily="34" charset="0"/>
                <a:cs typeface="Arial" panose="020B0604020202020204" pitchFamily="34" charset="0"/>
              </a:rPr>
              <a:t> in </a:t>
            </a:r>
            <a:r>
              <a:rPr lang="en-US" sz="2000" b="1" dirty="0" err="1" smtClean="0">
                <a:latin typeface="Arial" panose="020B0604020202020204" pitchFamily="34" charset="0"/>
                <a:cs typeface="Arial" panose="020B0604020202020204" pitchFamily="34" charset="0"/>
              </a:rPr>
              <a:t>tutto</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il</a:t>
            </a:r>
            <a:r>
              <a:rPr lang="en-US" sz="2000" b="1" dirty="0" smtClean="0">
                <a:latin typeface="Arial" panose="020B0604020202020204" pitchFamily="34" charset="0"/>
                <a:cs typeface="Arial" panose="020B0604020202020204" pitchFamily="34" charset="0"/>
              </a:rPr>
              <a:t> </a:t>
            </a:r>
            <a:r>
              <a:rPr lang="en-US" sz="2000" b="1" dirty="0" err="1" smtClean="0">
                <a:latin typeface="Arial" panose="020B0604020202020204" pitchFamily="34" charset="0"/>
                <a:cs typeface="Arial" panose="020B0604020202020204" pitchFamily="34" charset="0"/>
              </a:rPr>
              <a:t>mondo</a:t>
            </a:r>
            <a:r>
              <a:rPr lang="en-US" sz="2000" b="1" dirty="0" smtClean="0">
                <a:latin typeface="Arial" panose="020B0604020202020204" pitchFamily="34" charset="0"/>
                <a:cs typeface="Arial" panose="020B0604020202020204" pitchFamily="34" charset="0"/>
              </a:rPr>
              <a:t>. E’ </a:t>
            </a:r>
            <a:r>
              <a:rPr lang="en-US" sz="2000" b="1" dirty="0" err="1" smtClean="0">
                <a:latin typeface="Arial" panose="020B0604020202020204" pitchFamily="34" charset="0"/>
                <a:cs typeface="Arial" panose="020B0604020202020204" pitchFamily="34" charset="0"/>
              </a:rPr>
              <a:t>rilevato</a:t>
            </a:r>
            <a:r>
              <a:rPr lang="en-US" sz="2000" b="1" dirty="0" smtClean="0">
                <a:latin typeface="Arial" panose="020B0604020202020204" pitchFamily="34" charset="0"/>
                <a:cs typeface="Arial" panose="020B0604020202020204" pitchFamily="34" charset="0"/>
              </a:rPr>
              <a:t> e </a:t>
            </a:r>
            <a:r>
              <a:rPr lang="en-US" sz="2000" b="1" dirty="0" err="1" smtClean="0">
                <a:latin typeface="Arial" panose="020B0604020202020204" pitchFamily="34" charset="0"/>
                <a:cs typeface="Arial" panose="020B0604020202020204" pitchFamily="34" charset="0"/>
              </a:rPr>
              <a:t>letto</a:t>
            </a:r>
            <a:r>
              <a:rPr lang="en-US" sz="2000" b="1" dirty="0" smtClean="0">
                <a:latin typeface="Arial" panose="020B0604020202020204" pitchFamily="34" charset="0"/>
                <a:cs typeface="Arial" panose="020B0604020202020204" pitchFamily="34" charset="0"/>
              </a:rPr>
              <a:t> da </a:t>
            </a:r>
            <a:r>
              <a:rPr lang="en-US" sz="2000" b="1" dirty="0" err="1" smtClean="0">
                <a:latin typeface="Arial" panose="020B0604020202020204" pitchFamily="34" charset="0"/>
                <a:cs typeface="Arial" panose="020B0604020202020204" pitchFamily="34" charset="0"/>
              </a:rPr>
              <a:t>infermieri</a:t>
            </a:r>
            <a:r>
              <a:rPr lang="en-US" sz="2000" b="1" dirty="0" smtClean="0">
                <a:latin typeface="Arial" panose="020B0604020202020204" pitchFamily="34" charset="0"/>
                <a:cs typeface="Arial" panose="020B0604020202020204" pitchFamily="34" charset="0"/>
              </a:rPr>
              <a:t>/e.</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7470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2" name="TextBox 1"/>
          <p:cNvSpPr txBox="1"/>
          <p:nvPr/>
        </p:nvSpPr>
        <p:spPr>
          <a:xfrm>
            <a:off x="6019801" y="76201"/>
            <a:ext cx="2566728" cy="492443"/>
          </a:xfrm>
          <a:prstGeom prst="rect">
            <a:avLst/>
          </a:prstGeom>
          <a:noFill/>
        </p:spPr>
        <p:txBody>
          <a:bodyPr wrap="none" rtlCol="0">
            <a:spAutoFit/>
          </a:bodyPr>
          <a:lstStyle/>
          <a:p>
            <a:r>
              <a:rPr lang="en-US" sz="2600" b="1" dirty="0" err="1" smtClean="0">
                <a:solidFill>
                  <a:srgbClr val="FFFF00"/>
                </a:solidFill>
              </a:rPr>
              <a:t>Anni</a:t>
            </a:r>
            <a:r>
              <a:rPr lang="en-US" sz="2600" b="1" dirty="0" smtClean="0">
                <a:solidFill>
                  <a:srgbClr val="FFFF00"/>
                </a:solidFill>
              </a:rPr>
              <a:t> </a:t>
            </a:r>
            <a:r>
              <a:rPr lang="en-US" sz="2600" b="1" dirty="0">
                <a:solidFill>
                  <a:srgbClr val="FFFF00"/>
                </a:solidFill>
              </a:rPr>
              <a:t>1965 – 1995</a:t>
            </a:r>
          </a:p>
        </p:txBody>
      </p:sp>
      <p:sp>
        <p:nvSpPr>
          <p:cNvPr id="3" name="TextBox 2"/>
          <p:cNvSpPr txBox="1"/>
          <p:nvPr/>
        </p:nvSpPr>
        <p:spPr>
          <a:xfrm>
            <a:off x="1676400" y="778669"/>
            <a:ext cx="8991601" cy="5863144"/>
          </a:xfrm>
          <a:prstGeom prst="rect">
            <a:avLst/>
          </a:prstGeom>
          <a:noFill/>
        </p:spPr>
        <p:txBody>
          <a:bodyPr wrap="square" rtlCol="0">
            <a:spAutoFit/>
          </a:bodyPr>
          <a:lstStyle/>
          <a:p>
            <a:pPr marL="457200" indent="-457200">
              <a:spcAft>
                <a:spcPts val="600"/>
              </a:spcAft>
              <a:buFont typeface="+mj-lt"/>
              <a:buAutoNum type="arabicPeriod"/>
            </a:pPr>
            <a:r>
              <a:rPr lang="en-US" sz="2400" b="1" dirty="0">
                <a:solidFill>
                  <a:schemeClr val="bg1"/>
                </a:solidFill>
              </a:rPr>
              <a:t>J. </a:t>
            </a:r>
            <a:r>
              <a:rPr lang="en-US" sz="2400" b="1" dirty="0" err="1">
                <a:solidFill>
                  <a:schemeClr val="bg1"/>
                </a:solidFill>
              </a:rPr>
              <a:t>Basmajian</a:t>
            </a:r>
            <a:r>
              <a:rPr lang="en-US" sz="2400" b="1" dirty="0">
                <a:solidFill>
                  <a:schemeClr val="bg1"/>
                </a:solidFill>
              </a:rPr>
              <a:t>, S. </a:t>
            </a:r>
            <a:r>
              <a:rPr lang="en-US" sz="2400" b="1" dirty="0" err="1">
                <a:solidFill>
                  <a:schemeClr val="bg1"/>
                </a:solidFill>
              </a:rPr>
              <a:t>Carslöö</a:t>
            </a:r>
            <a:r>
              <a:rPr lang="en-US" sz="2400" b="1" dirty="0">
                <a:solidFill>
                  <a:schemeClr val="bg1"/>
                </a:solidFill>
              </a:rPr>
              <a:t>, B. </a:t>
            </a:r>
            <a:r>
              <a:rPr lang="en-US" sz="2400" b="1" dirty="0" err="1">
                <a:solidFill>
                  <a:schemeClr val="bg1"/>
                </a:solidFill>
              </a:rPr>
              <a:t>Joohnson</a:t>
            </a:r>
            <a:r>
              <a:rPr lang="en-US" sz="2400" b="1" dirty="0">
                <a:solidFill>
                  <a:schemeClr val="bg1"/>
                </a:solidFill>
              </a:rPr>
              <a:t>, M. Mc </a:t>
            </a:r>
            <a:r>
              <a:rPr lang="en-US" sz="2400" b="1" dirty="0" err="1">
                <a:solidFill>
                  <a:schemeClr val="bg1"/>
                </a:solidFill>
              </a:rPr>
              <a:t>Conaill</a:t>
            </a:r>
            <a:r>
              <a:rPr lang="en-US" sz="2400" b="1" dirty="0">
                <a:solidFill>
                  <a:schemeClr val="bg1"/>
                </a:solidFill>
              </a:rPr>
              <a:t>, J. </a:t>
            </a:r>
            <a:r>
              <a:rPr lang="en-US" sz="2400" b="1" dirty="0" err="1">
                <a:solidFill>
                  <a:schemeClr val="bg1"/>
                </a:solidFill>
              </a:rPr>
              <a:t>Puly</a:t>
            </a:r>
            <a:r>
              <a:rPr lang="en-US" sz="2400" b="1" dirty="0">
                <a:solidFill>
                  <a:schemeClr val="bg1"/>
                </a:solidFill>
              </a:rPr>
              <a:t>  and L. Shewing </a:t>
            </a:r>
            <a:r>
              <a:rPr lang="en-US" sz="2400" b="1" dirty="0" err="1" smtClean="0">
                <a:solidFill>
                  <a:schemeClr val="bg1"/>
                </a:solidFill>
              </a:rPr>
              <a:t>fondano</a:t>
            </a:r>
            <a:r>
              <a:rPr lang="en-US" sz="2400" b="1" dirty="0" smtClean="0">
                <a:solidFill>
                  <a:schemeClr val="bg1"/>
                </a:solidFill>
              </a:rPr>
              <a:t> la International </a:t>
            </a:r>
            <a:r>
              <a:rPr lang="en-US" sz="2400" b="1" dirty="0">
                <a:solidFill>
                  <a:schemeClr val="bg1"/>
                </a:solidFill>
              </a:rPr>
              <a:t>Soc. for Electrophysiology and Kinesiology (ISEK) </a:t>
            </a:r>
            <a:r>
              <a:rPr lang="en-US" sz="2400" b="1" dirty="0" err="1" smtClean="0">
                <a:solidFill>
                  <a:schemeClr val="bg1"/>
                </a:solidFill>
              </a:rPr>
              <a:t>nel</a:t>
            </a:r>
            <a:r>
              <a:rPr lang="en-US" sz="2400" b="1" dirty="0" smtClean="0">
                <a:solidFill>
                  <a:schemeClr val="bg1"/>
                </a:solidFill>
              </a:rPr>
              <a:t> 1965</a:t>
            </a:r>
            <a:r>
              <a:rPr lang="en-US" sz="2400" b="1" dirty="0">
                <a:solidFill>
                  <a:schemeClr val="bg1"/>
                </a:solidFill>
              </a:rPr>
              <a:t>.</a:t>
            </a:r>
            <a:br>
              <a:rPr lang="en-US" sz="2400" b="1" dirty="0">
                <a:solidFill>
                  <a:schemeClr val="bg1"/>
                </a:solidFill>
              </a:rPr>
            </a:br>
            <a:r>
              <a:rPr lang="en-US" sz="2400" b="1" dirty="0">
                <a:solidFill>
                  <a:schemeClr val="bg1"/>
                </a:solidFill>
              </a:rPr>
              <a:t>ISEK </a:t>
            </a:r>
            <a:r>
              <a:rPr lang="en-US" sz="2400" b="1" dirty="0" err="1" smtClean="0">
                <a:solidFill>
                  <a:schemeClr val="bg1"/>
                </a:solidFill>
              </a:rPr>
              <a:t>pubblica</a:t>
            </a:r>
            <a:r>
              <a:rPr lang="en-US" sz="2400" b="1" dirty="0" smtClean="0">
                <a:solidFill>
                  <a:schemeClr val="bg1"/>
                </a:solidFill>
              </a:rPr>
              <a:t> </a:t>
            </a:r>
            <a:r>
              <a:rPr lang="en-US" sz="2400" b="1" dirty="0" err="1" smtClean="0">
                <a:solidFill>
                  <a:schemeClr val="bg1"/>
                </a:solidFill>
              </a:rPr>
              <a:t>il</a:t>
            </a:r>
            <a:r>
              <a:rPr lang="en-US" sz="2400" b="1" dirty="0" smtClean="0">
                <a:solidFill>
                  <a:schemeClr val="bg1"/>
                </a:solidFill>
              </a:rPr>
              <a:t> J</a:t>
            </a:r>
            <a:r>
              <a:rPr lang="en-US" sz="2400" b="1" dirty="0">
                <a:solidFill>
                  <a:schemeClr val="bg1"/>
                </a:solidFill>
              </a:rPr>
              <a:t>. of Electromyography and kinesiology.</a:t>
            </a:r>
          </a:p>
          <a:p>
            <a:pPr marL="457200" indent="-457200">
              <a:spcAft>
                <a:spcPts val="600"/>
              </a:spcAft>
              <a:buFont typeface="+mj-lt"/>
              <a:buAutoNum type="arabicPeriod"/>
            </a:pPr>
            <a:r>
              <a:rPr lang="en-US" sz="2400" b="1" dirty="0">
                <a:solidFill>
                  <a:schemeClr val="bg1"/>
                </a:solidFill>
              </a:rPr>
              <a:t>The Neuromuscular Research </a:t>
            </a:r>
            <a:br>
              <a:rPr lang="en-US" sz="2400" b="1" dirty="0">
                <a:solidFill>
                  <a:schemeClr val="bg1"/>
                </a:solidFill>
              </a:rPr>
            </a:br>
            <a:r>
              <a:rPr lang="en-US" sz="2400" b="1" dirty="0">
                <a:solidFill>
                  <a:schemeClr val="bg1"/>
                </a:solidFill>
              </a:rPr>
              <a:t>Center (NMRC) </a:t>
            </a:r>
            <a:r>
              <a:rPr lang="en-US" sz="2400" b="1" dirty="0" smtClean="0">
                <a:solidFill>
                  <a:schemeClr val="bg1"/>
                </a:solidFill>
              </a:rPr>
              <a:t>è </a:t>
            </a:r>
            <a:r>
              <a:rPr lang="en-US" sz="2400" b="1" dirty="0" err="1" smtClean="0">
                <a:solidFill>
                  <a:schemeClr val="bg1"/>
                </a:solidFill>
              </a:rPr>
              <a:t>fondato</a:t>
            </a:r>
            <a:r>
              <a:rPr lang="en-US" sz="2400" b="1" dirty="0" smtClean="0">
                <a:solidFill>
                  <a:schemeClr val="bg1"/>
                </a:solidFill>
              </a:rPr>
              <a:t> da</a:t>
            </a:r>
            <a:r>
              <a:rPr lang="en-US" sz="2400" b="1" dirty="0">
                <a:solidFill>
                  <a:schemeClr val="bg1"/>
                </a:solidFill>
              </a:rPr>
              <a:t/>
            </a:r>
            <a:br>
              <a:rPr lang="en-US" sz="2400" b="1" dirty="0">
                <a:solidFill>
                  <a:schemeClr val="bg1"/>
                </a:solidFill>
              </a:rPr>
            </a:br>
            <a:r>
              <a:rPr lang="en-US" sz="2400" b="1" dirty="0">
                <a:solidFill>
                  <a:schemeClr val="bg1"/>
                </a:solidFill>
              </a:rPr>
              <a:t>Carlo De Luca (1984) </a:t>
            </a:r>
            <a:r>
              <a:rPr lang="en-US" sz="2400" b="1" dirty="0" err="1" smtClean="0">
                <a:solidFill>
                  <a:schemeClr val="bg1"/>
                </a:solidFill>
              </a:rPr>
              <a:t>alla</a:t>
            </a:r>
            <a:r>
              <a:rPr lang="en-US" sz="2400" b="1" dirty="0" smtClean="0">
                <a:solidFill>
                  <a:schemeClr val="bg1"/>
                </a:solidFill>
              </a:rPr>
              <a:t> </a:t>
            </a:r>
            <a:r>
              <a:rPr lang="en-US" sz="2400" b="1" dirty="0">
                <a:solidFill>
                  <a:schemeClr val="bg1"/>
                </a:solidFill>
              </a:rPr>
              <a:t>MIT-Harvard </a:t>
            </a:r>
            <a:br>
              <a:rPr lang="en-US" sz="2400" b="1" dirty="0">
                <a:solidFill>
                  <a:schemeClr val="bg1"/>
                </a:solidFill>
              </a:rPr>
            </a:br>
            <a:r>
              <a:rPr lang="en-US" sz="2400" b="1" dirty="0">
                <a:solidFill>
                  <a:schemeClr val="bg1"/>
                </a:solidFill>
              </a:rPr>
              <a:t>Medical School </a:t>
            </a:r>
            <a:r>
              <a:rPr lang="en-US" sz="2400" b="1" dirty="0" smtClean="0">
                <a:solidFill>
                  <a:schemeClr val="bg1"/>
                </a:solidFill>
              </a:rPr>
              <a:t>e poi </a:t>
            </a:r>
            <a:r>
              <a:rPr lang="en-US" sz="2400" b="1" dirty="0" err="1" smtClean="0">
                <a:solidFill>
                  <a:schemeClr val="bg1"/>
                </a:solidFill>
              </a:rPr>
              <a:t>alla</a:t>
            </a:r>
            <a:r>
              <a:rPr lang="en-US" sz="2400" b="1" dirty="0" smtClean="0">
                <a:solidFill>
                  <a:schemeClr val="bg1"/>
                </a:solidFill>
              </a:rPr>
              <a:t> Boston </a:t>
            </a:r>
            <a:r>
              <a:rPr lang="en-US" sz="2400" b="1" dirty="0">
                <a:solidFill>
                  <a:schemeClr val="bg1"/>
                </a:solidFill>
              </a:rPr>
              <a:t/>
            </a:r>
            <a:br>
              <a:rPr lang="en-US" sz="2400" b="1" dirty="0">
                <a:solidFill>
                  <a:schemeClr val="bg1"/>
                </a:solidFill>
              </a:rPr>
            </a:br>
            <a:r>
              <a:rPr lang="en-US" sz="2400" b="1" dirty="0">
                <a:solidFill>
                  <a:schemeClr val="bg1"/>
                </a:solidFill>
              </a:rPr>
              <a:t>University.  </a:t>
            </a:r>
            <a:r>
              <a:rPr lang="en-US" sz="2400" b="1" dirty="0" smtClean="0">
                <a:solidFill>
                  <a:schemeClr val="bg1"/>
                </a:solidFill>
              </a:rPr>
              <a:t>La </a:t>
            </a:r>
            <a:r>
              <a:rPr lang="en-US" sz="2400" b="1" dirty="0" err="1" smtClean="0">
                <a:solidFill>
                  <a:schemeClr val="bg1"/>
                </a:solidFill>
              </a:rPr>
              <a:t>quinta</a:t>
            </a:r>
            <a:r>
              <a:rPr lang="en-US" sz="2400" b="1" dirty="0" smtClean="0">
                <a:solidFill>
                  <a:schemeClr val="bg1"/>
                </a:solidFill>
              </a:rPr>
              <a:t> </a:t>
            </a:r>
            <a:r>
              <a:rPr lang="en-US" sz="2400" b="1" dirty="0" err="1" smtClean="0">
                <a:solidFill>
                  <a:schemeClr val="bg1"/>
                </a:solidFill>
              </a:rPr>
              <a:t>edizione</a:t>
            </a:r>
            <a:r>
              <a:rPr lang="en-US" sz="2400" b="1" dirty="0" smtClean="0">
                <a:solidFill>
                  <a:schemeClr val="bg1"/>
                </a:solidFill>
              </a:rPr>
              <a:t> di</a:t>
            </a:r>
            <a:r>
              <a:rPr lang="en-US" sz="2400" b="1" dirty="0">
                <a:solidFill>
                  <a:schemeClr val="bg1"/>
                </a:solidFill>
              </a:rPr>
              <a:t/>
            </a:r>
            <a:br>
              <a:rPr lang="en-US" sz="2400" b="1" dirty="0">
                <a:solidFill>
                  <a:schemeClr val="bg1"/>
                </a:solidFill>
              </a:rPr>
            </a:br>
            <a:r>
              <a:rPr lang="en-US" sz="2400" b="1" dirty="0">
                <a:solidFill>
                  <a:schemeClr val="bg1"/>
                </a:solidFill>
              </a:rPr>
              <a:t>Muscles Alive (1985) </a:t>
            </a:r>
            <a:r>
              <a:rPr lang="en-US" sz="2400" b="1" dirty="0" smtClean="0">
                <a:solidFill>
                  <a:schemeClr val="bg1"/>
                </a:solidFill>
              </a:rPr>
              <a:t>J</a:t>
            </a:r>
            <a:r>
              <a:rPr lang="en-US" sz="2400" b="1" dirty="0">
                <a:solidFill>
                  <a:schemeClr val="bg1"/>
                </a:solidFill>
              </a:rPr>
              <a:t>. </a:t>
            </a:r>
            <a:r>
              <a:rPr lang="en-US" sz="2400" b="1" dirty="0" err="1">
                <a:solidFill>
                  <a:schemeClr val="bg1"/>
                </a:solidFill>
              </a:rPr>
              <a:t>Basmajan</a:t>
            </a:r>
            <a:r>
              <a:rPr lang="en-US" sz="2400" b="1" dirty="0">
                <a:solidFill>
                  <a:schemeClr val="bg1"/>
                </a:solidFill>
              </a:rPr>
              <a:t> </a:t>
            </a:r>
            <a:br>
              <a:rPr lang="en-US" sz="2400" b="1" dirty="0">
                <a:solidFill>
                  <a:schemeClr val="bg1"/>
                </a:solidFill>
              </a:rPr>
            </a:br>
            <a:r>
              <a:rPr lang="en-US" sz="2400" b="1" dirty="0" smtClean="0">
                <a:solidFill>
                  <a:schemeClr val="bg1"/>
                </a:solidFill>
              </a:rPr>
              <a:t>e </a:t>
            </a:r>
            <a:r>
              <a:rPr lang="en-US" sz="2400" b="1" dirty="0">
                <a:solidFill>
                  <a:schemeClr val="bg1"/>
                </a:solidFill>
              </a:rPr>
              <a:t>C. De Luca </a:t>
            </a:r>
            <a:r>
              <a:rPr lang="en-US" sz="2400" b="1" dirty="0" err="1" smtClean="0">
                <a:solidFill>
                  <a:schemeClr val="bg1"/>
                </a:solidFill>
              </a:rPr>
              <a:t>diventa</a:t>
            </a:r>
            <a:r>
              <a:rPr lang="en-US" sz="2400" b="1" dirty="0" smtClean="0">
                <a:solidFill>
                  <a:schemeClr val="bg1"/>
                </a:solidFill>
              </a:rPr>
              <a:t> un </a:t>
            </a:r>
            <a:r>
              <a:rPr lang="en-US" sz="2400" b="1" dirty="0" err="1" smtClean="0">
                <a:solidFill>
                  <a:schemeClr val="bg1"/>
                </a:solidFill>
              </a:rPr>
              <a:t>testo</a:t>
            </a:r>
            <a:r>
              <a:rPr lang="en-US" sz="2400" b="1" dirty="0" smtClean="0">
                <a:solidFill>
                  <a:schemeClr val="bg1"/>
                </a:solidFill>
              </a:rPr>
              <a:t> </a:t>
            </a:r>
            <a:br>
              <a:rPr lang="en-US" sz="2400" b="1" dirty="0" smtClean="0">
                <a:solidFill>
                  <a:schemeClr val="bg1"/>
                </a:solidFill>
              </a:rPr>
            </a:br>
            <a:r>
              <a:rPr lang="en-US" sz="2400" b="1" dirty="0" err="1" smtClean="0">
                <a:solidFill>
                  <a:schemeClr val="bg1"/>
                </a:solidFill>
              </a:rPr>
              <a:t>fondamentale</a:t>
            </a:r>
            <a:r>
              <a:rPr lang="en-US" sz="2400" b="1" dirty="0" smtClean="0">
                <a:solidFill>
                  <a:schemeClr val="bg1"/>
                </a:solidFill>
              </a:rPr>
              <a:t>. </a:t>
            </a:r>
            <a:endParaRPr lang="en-US" sz="2400" b="1" dirty="0">
              <a:solidFill>
                <a:schemeClr val="bg1"/>
              </a:solidFill>
            </a:endParaRPr>
          </a:p>
          <a:p>
            <a:pPr marL="457200" indent="-457200">
              <a:spcAft>
                <a:spcPts val="600"/>
              </a:spcAft>
              <a:buFont typeface="+mj-lt"/>
              <a:buAutoNum type="arabicPeriod"/>
            </a:pPr>
            <a:r>
              <a:rPr lang="en-US" sz="2400" b="1" dirty="0" smtClean="0">
                <a:solidFill>
                  <a:schemeClr val="bg1"/>
                </a:solidFill>
              </a:rPr>
              <a:t>Si </a:t>
            </a:r>
            <a:r>
              <a:rPr lang="en-US" sz="2400" b="1" dirty="0" err="1" smtClean="0">
                <a:solidFill>
                  <a:schemeClr val="bg1"/>
                </a:solidFill>
              </a:rPr>
              <a:t>sviluppano</a:t>
            </a:r>
            <a:r>
              <a:rPr lang="en-US" sz="2400" b="1" dirty="0" smtClean="0">
                <a:solidFill>
                  <a:schemeClr val="bg1"/>
                </a:solidFill>
              </a:rPr>
              <a:t> le </a:t>
            </a:r>
            <a:r>
              <a:rPr lang="en-US" sz="2400" b="1" dirty="0" err="1" smtClean="0">
                <a:solidFill>
                  <a:schemeClr val="bg1"/>
                </a:solidFill>
              </a:rPr>
              <a:t>teciche</a:t>
            </a:r>
            <a:r>
              <a:rPr lang="en-US" sz="2400" b="1" dirty="0" smtClean="0">
                <a:solidFill>
                  <a:schemeClr val="bg1"/>
                </a:solidFill>
              </a:rPr>
              <a:t> di </a:t>
            </a:r>
            <a:br>
              <a:rPr lang="en-US" sz="2400" b="1" dirty="0" smtClean="0">
                <a:solidFill>
                  <a:schemeClr val="bg1"/>
                </a:solidFill>
              </a:rPr>
            </a:br>
            <a:r>
              <a:rPr lang="en-US" sz="2400" b="1" dirty="0" err="1" smtClean="0">
                <a:solidFill>
                  <a:schemeClr val="bg1"/>
                </a:solidFill>
              </a:rPr>
              <a:t>decomposizione</a:t>
            </a:r>
            <a:r>
              <a:rPr lang="en-US" sz="2400" b="1" dirty="0" smtClean="0">
                <a:solidFill>
                  <a:schemeClr val="bg1"/>
                </a:solidFill>
              </a:rPr>
              <a:t> </a:t>
            </a:r>
            <a:r>
              <a:rPr lang="en-US" sz="2400" b="1" dirty="0" err="1" smtClean="0">
                <a:solidFill>
                  <a:schemeClr val="bg1"/>
                </a:solidFill>
              </a:rPr>
              <a:t>dei</a:t>
            </a:r>
            <a:r>
              <a:rPr lang="en-US" sz="2400" b="1" dirty="0" smtClean="0">
                <a:solidFill>
                  <a:schemeClr val="bg1"/>
                </a:solidFill>
              </a:rPr>
              <a:t> </a:t>
            </a:r>
            <a:r>
              <a:rPr lang="en-US" sz="2400" b="1" dirty="0" err="1" smtClean="0">
                <a:solidFill>
                  <a:schemeClr val="bg1"/>
                </a:solidFill>
              </a:rPr>
              <a:t>segnali</a:t>
            </a:r>
            <a:r>
              <a:rPr lang="en-US" sz="2400" b="1" dirty="0" smtClean="0">
                <a:solidFill>
                  <a:schemeClr val="bg1"/>
                </a:solidFill>
              </a:rPr>
              <a:t> ad ago.</a:t>
            </a:r>
            <a:endParaRPr lang="en-US" sz="2400" b="1" dirty="0">
              <a:solidFill>
                <a:schemeClr val="bg1"/>
              </a:solidFill>
            </a:endParaRPr>
          </a:p>
          <a:p>
            <a:pPr marL="457200" indent="-457200">
              <a:spcAft>
                <a:spcPts val="600"/>
              </a:spcAft>
              <a:buFont typeface="+mj-lt"/>
              <a:buAutoNum type="arabicPeriod"/>
            </a:pPr>
            <a:endParaRPr lang="en-US" sz="2400" b="1" dirty="0">
              <a:solidFill>
                <a:schemeClr val="bg1"/>
              </a:solidFill>
            </a:endParaRPr>
          </a:p>
        </p:txBody>
      </p:sp>
      <p:sp>
        <p:nvSpPr>
          <p:cNvPr id="4" name="TextBox 3"/>
          <p:cNvSpPr txBox="1"/>
          <p:nvPr/>
        </p:nvSpPr>
        <p:spPr>
          <a:xfrm>
            <a:off x="1676401" y="1"/>
            <a:ext cx="3113288" cy="646331"/>
          </a:xfrm>
          <a:prstGeom prst="rect">
            <a:avLst/>
          </a:prstGeom>
          <a:noFill/>
        </p:spPr>
        <p:txBody>
          <a:bodyPr wrap="none" rtlCol="0">
            <a:spAutoFit/>
          </a:bodyPr>
          <a:lstStyle/>
          <a:p>
            <a:r>
              <a:rPr lang="en-US" sz="3600" b="1" dirty="0" smtClean="0">
                <a:solidFill>
                  <a:srgbClr val="FFFF00"/>
                </a:solidFill>
              </a:rPr>
              <a:t>Un </a:t>
            </a:r>
            <a:r>
              <a:rPr lang="en-US" sz="3600" b="1" dirty="0" err="1" smtClean="0">
                <a:solidFill>
                  <a:srgbClr val="FFFF00"/>
                </a:solidFill>
              </a:rPr>
              <a:t>po</a:t>
            </a:r>
            <a:r>
              <a:rPr lang="en-US" sz="3600" b="1" dirty="0" smtClean="0">
                <a:solidFill>
                  <a:srgbClr val="FFFF00"/>
                </a:solidFill>
              </a:rPr>
              <a:t>’ di </a:t>
            </a:r>
            <a:r>
              <a:rPr lang="en-US" sz="3600" b="1" dirty="0" err="1" smtClean="0">
                <a:solidFill>
                  <a:srgbClr val="FFFF00"/>
                </a:solidFill>
              </a:rPr>
              <a:t>storia</a:t>
            </a:r>
            <a:endParaRPr lang="en-US" sz="3600" b="1" dirty="0">
              <a:solidFill>
                <a:srgbClr val="FFFF00"/>
              </a:solidFill>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6000" contrast="8000"/>
                    </a14:imgEffect>
                  </a14:imgLayer>
                </a14:imgProps>
              </a:ext>
              <a:ext uri="{28A0092B-C50C-407E-A947-70E740481C1C}">
                <a14:useLocalDpi xmlns:a14="http://schemas.microsoft.com/office/drawing/2010/main" val="0"/>
              </a:ext>
            </a:extLst>
          </a:blip>
          <a:srcRect/>
          <a:stretch/>
        </p:blipFill>
        <p:spPr>
          <a:xfrm>
            <a:off x="7419590" y="2560899"/>
            <a:ext cx="2942008" cy="4077887"/>
          </a:xfrm>
          <a:prstGeom prst="rect">
            <a:avLst/>
          </a:prstGeom>
        </p:spPr>
      </p:pic>
    </p:spTree>
    <p:extLst>
      <p:ext uri="{BB962C8B-B14F-4D97-AF65-F5344CB8AC3E}">
        <p14:creationId xmlns:p14="http://schemas.microsoft.com/office/powerpoint/2010/main" val="7884764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372591" y="874230"/>
            <a:ext cx="7208575" cy="5655244"/>
            <a:chOff x="2250671" y="447510"/>
            <a:chExt cx="7208575" cy="5655244"/>
          </a:xfrm>
        </p:grpSpPr>
        <p:pic>
          <p:nvPicPr>
            <p:cNvPr id="5" name="Picture 2" descr="C:\Users\d001207\Desktop\ISB2017\JPEG\abdominal grid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024"/>
            <a:stretch/>
          </p:blipFill>
          <p:spPr bwMode="auto">
            <a:xfrm rot="60000">
              <a:off x="2250671" y="447510"/>
              <a:ext cx="7208575" cy="56552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99407" y="3614928"/>
              <a:ext cx="3293659" cy="1569660"/>
            </a:xfrm>
            <a:prstGeom prst="rect">
              <a:avLst/>
            </a:prstGeom>
            <a:noFill/>
          </p:spPr>
          <p:txBody>
            <a:bodyPr wrap="none" rtlCol="0">
              <a:spAutoFit/>
            </a:bodyPr>
            <a:lstStyle/>
            <a:p>
              <a:r>
                <a:rPr lang="it-IT" sz="2400" b="1" dirty="0" err="1"/>
                <a:t>Muscles</a:t>
              </a:r>
              <a:r>
                <a:rPr lang="it-IT" sz="2400" b="1" dirty="0"/>
                <a:t> </a:t>
              </a:r>
              <a:r>
                <a:rPr lang="it-IT" sz="2400" b="1" dirty="0" err="1"/>
                <a:t>alive</a:t>
              </a:r>
              <a:endParaRPr lang="it-IT" sz="2400" b="1" dirty="0"/>
            </a:p>
            <a:p>
              <a:r>
                <a:rPr lang="it-IT" sz="2400" b="1" dirty="0" err="1"/>
                <a:t>Ch</a:t>
              </a:r>
              <a:r>
                <a:rPr lang="it-IT" sz="2400" b="1" dirty="0"/>
                <a:t> 17. </a:t>
              </a:r>
            </a:p>
            <a:p>
              <a:r>
                <a:rPr lang="it-IT" sz="2400" b="1" dirty="0"/>
                <a:t>2D sEMG </a:t>
              </a:r>
              <a:r>
                <a:rPr lang="it-IT" sz="2400" b="1" dirty="0" err="1"/>
                <a:t>is</a:t>
              </a:r>
              <a:r>
                <a:rPr lang="it-IT" sz="2400" b="1" dirty="0"/>
                <a:t> </a:t>
              </a:r>
              <a:r>
                <a:rPr lang="it-IT" sz="2400" b="1" dirty="0" smtClean="0"/>
                <a:t>70 </a:t>
              </a:r>
              <a:r>
                <a:rPr lang="it-IT" sz="2400" b="1" dirty="0"/>
                <a:t>years old.</a:t>
              </a:r>
            </a:p>
            <a:p>
              <a:r>
                <a:rPr lang="it-IT" sz="2400" b="1" dirty="0"/>
                <a:t>Same technique as EEG.</a:t>
              </a:r>
            </a:p>
          </p:txBody>
        </p:sp>
        <p:sp>
          <p:nvSpPr>
            <p:cNvPr id="2" name="TextBox 1"/>
            <p:cNvSpPr txBox="1"/>
            <p:nvPr/>
          </p:nvSpPr>
          <p:spPr>
            <a:xfrm flipH="1">
              <a:off x="2776728" y="3044301"/>
              <a:ext cx="914400" cy="461665"/>
            </a:xfrm>
            <a:prstGeom prst="rect">
              <a:avLst/>
            </a:prstGeom>
            <a:noFill/>
          </p:spPr>
          <p:txBody>
            <a:bodyPr wrap="square" rtlCol="0">
              <a:spAutoFit/>
            </a:bodyPr>
            <a:lstStyle/>
            <a:p>
              <a:r>
                <a:rPr lang="it-IT" sz="2400" b="1" dirty="0"/>
                <a:t>1950</a:t>
              </a:r>
              <a:endParaRPr lang="en-US" sz="2400" b="1" dirty="0"/>
            </a:p>
          </p:txBody>
        </p:sp>
      </p:grpSp>
      <p:sp>
        <p:nvSpPr>
          <p:cNvPr id="9" name="TextBox 8"/>
          <p:cNvSpPr txBox="1"/>
          <p:nvPr/>
        </p:nvSpPr>
        <p:spPr>
          <a:xfrm>
            <a:off x="1362206" y="158496"/>
            <a:ext cx="9229344" cy="830997"/>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La </a:t>
            </a:r>
            <a:r>
              <a:rPr lang="en-US" sz="2400" b="1" dirty="0" err="1" smtClean="0">
                <a:latin typeface="Arial" panose="020B0604020202020204" pitchFamily="34" charset="0"/>
                <a:cs typeface="Arial" panose="020B0604020202020204" pitchFamily="34" charset="0"/>
              </a:rPr>
              <a:t>tecnologia</a:t>
            </a:r>
            <a:r>
              <a:rPr lang="en-US" sz="2400" b="1" dirty="0" smtClean="0">
                <a:latin typeface="Arial" panose="020B0604020202020204" pitchFamily="34" charset="0"/>
                <a:cs typeface="Arial" panose="020B0604020202020204" pitchFamily="34" charset="0"/>
              </a:rPr>
              <a:t> fa </a:t>
            </a:r>
            <a:r>
              <a:rPr lang="en-US" sz="2400" b="1" dirty="0" err="1" smtClean="0">
                <a:latin typeface="Arial" panose="020B0604020202020204" pitchFamily="34" charset="0"/>
                <a:cs typeface="Arial" panose="020B0604020202020204" pitchFamily="34" charset="0"/>
              </a:rPr>
              <a:t>enormi</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progressi</a:t>
            </a:r>
            <a:r>
              <a:rPr lang="en-US" sz="2400" b="1" dirty="0" smtClean="0">
                <a:latin typeface="Arial" panose="020B0604020202020204" pitchFamily="34" charset="0"/>
                <a:cs typeface="Arial" panose="020B0604020202020204" pitchFamily="34" charset="0"/>
              </a:rPr>
              <a:t> in 70 </a:t>
            </a:r>
            <a:r>
              <a:rPr lang="en-US" sz="2400" b="1" dirty="0" err="1" smtClean="0">
                <a:latin typeface="Arial" panose="020B0604020202020204" pitchFamily="34" charset="0"/>
                <a:cs typeface="Arial" panose="020B0604020202020204" pitchFamily="34" charset="0"/>
              </a:rPr>
              <a:t>anni</a:t>
            </a:r>
            <a:r>
              <a:rPr lang="en-US" sz="2400" b="1" dirty="0" smtClean="0">
                <a:latin typeface="Arial" panose="020B0604020202020204" pitchFamily="34" charset="0"/>
                <a:cs typeface="Arial" panose="020B0604020202020204" pitchFamily="34" charset="0"/>
              </a:rPr>
              <a:t>.</a:t>
            </a:r>
          </a:p>
          <a:p>
            <a:pPr algn="ctr"/>
            <a:r>
              <a:rPr lang="en-US" sz="2400" b="1" dirty="0" smtClean="0">
                <a:latin typeface="Arial" panose="020B0604020202020204" pitchFamily="34" charset="0"/>
                <a:cs typeface="Arial" panose="020B0604020202020204" pitchFamily="34" charset="0"/>
              </a:rPr>
              <a:t>Ma le sue </a:t>
            </a:r>
            <a:r>
              <a:rPr lang="en-US" sz="2400" b="1" dirty="0" err="1" smtClean="0">
                <a:latin typeface="Arial" panose="020B0604020202020204" pitchFamily="34" charset="0"/>
                <a:cs typeface="Arial" panose="020B0604020202020204" pitchFamily="34" charset="0"/>
              </a:rPr>
              <a:t>applicazioni</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cliniche</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rimangono</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modeste</a:t>
            </a:r>
            <a:r>
              <a:rPr lang="en-US" sz="2400" b="1" dirty="0" smtClean="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8093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grpSp>
        <p:nvGrpSpPr>
          <p:cNvPr id="114707" name="Group 19"/>
          <p:cNvGrpSpPr>
            <a:grpSpLocks/>
          </p:cNvGrpSpPr>
          <p:nvPr/>
        </p:nvGrpSpPr>
        <p:grpSpPr bwMode="auto">
          <a:xfrm>
            <a:off x="4114800" y="855663"/>
            <a:ext cx="3581400" cy="6002338"/>
            <a:chOff x="1632" y="539"/>
            <a:chExt cx="2256" cy="3781"/>
          </a:xfrm>
        </p:grpSpPr>
        <p:pic>
          <p:nvPicPr>
            <p:cNvPr id="114694" name="Picture 6" descr="photodelu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 y="2100"/>
              <a:ext cx="2256" cy="2220"/>
            </a:xfrm>
            <a:prstGeom prst="rect">
              <a:avLst/>
            </a:prstGeom>
            <a:noFill/>
            <a:extLst>
              <a:ext uri="{909E8E84-426E-40DD-AFC4-6F175D3DCCD1}">
                <a14:hiddenFill xmlns:a14="http://schemas.microsoft.com/office/drawing/2010/main">
                  <a:solidFill>
                    <a:srgbClr val="FFFFFF"/>
                  </a:solidFill>
                </a14:hiddenFill>
              </a:ext>
            </a:extLst>
          </p:spPr>
        </p:pic>
        <p:sp>
          <p:nvSpPr>
            <p:cNvPr id="114699" name="Text Box 11"/>
            <p:cNvSpPr txBox="1">
              <a:spLocks noChangeArrowheads="1"/>
            </p:cNvSpPr>
            <p:nvPr/>
          </p:nvSpPr>
          <p:spPr bwMode="auto">
            <a:xfrm>
              <a:off x="2231" y="539"/>
              <a:ext cx="1450" cy="1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FF00"/>
                  </a:solidFill>
                </a:rPr>
                <a:t>Carlo De Luca</a:t>
              </a:r>
            </a:p>
            <a:p>
              <a:r>
                <a:rPr lang="en-US" altLang="en-US" b="1" dirty="0" err="1">
                  <a:solidFill>
                    <a:srgbClr val="FFFF00"/>
                  </a:solidFill>
                </a:rPr>
                <a:t>NeuroMuscular</a:t>
              </a:r>
              <a:r>
                <a:rPr lang="en-US" altLang="en-US" b="1" dirty="0">
                  <a:solidFill>
                    <a:srgbClr val="FFFF00"/>
                  </a:solidFill>
                </a:rPr>
                <a:t> Research Center</a:t>
              </a:r>
            </a:p>
            <a:p>
              <a:r>
                <a:rPr lang="en-US" altLang="en-US" b="1" dirty="0">
                  <a:solidFill>
                    <a:srgbClr val="FFFF00"/>
                  </a:solidFill>
                </a:rPr>
                <a:t>Boston University</a:t>
              </a:r>
            </a:p>
            <a:p>
              <a:r>
                <a:rPr lang="en-US" altLang="en-US" b="1" dirty="0" smtClean="0">
                  <a:solidFill>
                    <a:srgbClr val="FFFF00"/>
                  </a:solidFill>
                </a:rPr>
                <a:t>Uno </a:t>
              </a:r>
              <a:r>
                <a:rPr lang="en-US" altLang="en-US" b="1" dirty="0" err="1" smtClean="0">
                  <a:solidFill>
                    <a:srgbClr val="FFFF00"/>
                  </a:solidFill>
                </a:rPr>
                <a:t>dei</a:t>
              </a:r>
              <a:r>
                <a:rPr lang="en-US" altLang="en-US" b="1" dirty="0" smtClean="0">
                  <a:solidFill>
                    <a:srgbClr val="FFFF00"/>
                  </a:solidFill>
                </a:rPr>
                <a:t> padre </a:t>
              </a:r>
              <a:r>
                <a:rPr lang="en-US" altLang="en-US" b="1" dirty="0" err="1" smtClean="0">
                  <a:solidFill>
                    <a:srgbClr val="FFFF00"/>
                  </a:solidFill>
                </a:rPr>
                <a:t>delle</a:t>
              </a:r>
              <a:r>
                <a:rPr lang="en-US" altLang="en-US" b="1" dirty="0" smtClean="0">
                  <a:solidFill>
                    <a:srgbClr val="FFFF00"/>
                  </a:solidFill>
                </a:rPr>
                <a:t> </a:t>
              </a:r>
              <a:r>
                <a:rPr lang="en-US" altLang="en-US" b="1" dirty="0" err="1" smtClean="0">
                  <a:solidFill>
                    <a:srgbClr val="FFFF00"/>
                  </a:solidFill>
                </a:rPr>
                <a:t>tecnologie</a:t>
              </a:r>
              <a:r>
                <a:rPr lang="en-US" altLang="en-US" b="1" dirty="0" smtClean="0">
                  <a:solidFill>
                    <a:srgbClr val="FFFF00"/>
                  </a:solidFill>
                </a:rPr>
                <a:t> sEMG.</a:t>
              </a:r>
              <a:endParaRPr lang="en-US" altLang="en-US" b="1" dirty="0">
                <a:solidFill>
                  <a:srgbClr val="FFFF00"/>
                </a:solidFill>
              </a:endParaRPr>
            </a:p>
          </p:txBody>
        </p:sp>
        <p:sp>
          <p:nvSpPr>
            <p:cNvPr id="114700" name="Line 12"/>
            <p:cNvSpPr>
              <a:spLocks noChangeShapeType="1"/>
            </p:cNvSpPr>
            <p:nvPr/>
          </p:nvSpPr>
          <p:spPr bwMode="auto">
            <a:xfrm>
              <a:off x="2880" y="1680"/>
              <a:ext cx="0" cy="384"/>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706" name="Group 18"/>
          <p:cNvGrpSpPr>
            <a:grpSpLocks/>
          </p:cNvGrpSpPr>
          <p:nvPr/>
        </p:nvGrpSpPr>
        <p:grpSpPr bwMode="auto">
          <a:xfrm>
            <a:off x="1193800" y="0"/>
            <a:ext cx="3497264" cy="6742113"/>
            <a:chOff x="-208" y="0"/>
            <a:chExt cx="2203" cy="4247"/>
          </a:xfrm>
        </p:grpSpPr>
        <p:pic>
          <p:nvPicPr>
            <p:cNvPr id="114693" name="Picture 5" descr="John Basmajian"/>
            <p:cNvPicPr>
              <a:picLocks noChangeAspect="1" noChangeArrowheads="1"/>
            </p:cNvPicPr>
            <p:nvPr/>
          </p:nvPicPr>
          <p:blipFill>
            <a:blip r:embed="rId3">
              <a:extLst>
                <a:ext uri="{28A0092B-C50C-407E-A947-70E740481C1C}">
                  <a14:useLocalDpi xmlns:a14="http://schemas.microsoft.com/office/drawing/2010/main" val="0"/>
                </a:ext>
              </a:extLst>
            </a:blip>
            <a:srcRect b="8064"/>
            <a:stretch>
              <a:fillRect/>
            </a:stretch>
          </p:blipFill>
          <p:spPr bwMode="auto">
            <a:xfrm>
              <a:off x="-208" y="0"/>
              <a:ext cx="2203" cy="2964"/>
            </a:xfrm>
            <a:prstGeom prst="rect">
              <a:avLst/>
            </a:prstGeom>
            <a:noFill/>
            <a:extLst>
              <a:ext uri="{909E8E84-426E-40DD-AFC4-6F175D3DCCD1}">
                <a14:hiddenFill xmlns:a14="http://schemas.microsoft.com/office/drawing/2010/main">
                  <a:solidFill>
                    <a:srgbClr val="FFFFFF"/>
                  </a:solidFill>
                </a14:hiddenFill>
              </a:ext>
            </a:extLst>
          </p:spPr>
        </p:pic>
        <p:sp>
          <p:nvSpPr>
            <p:cNvPr id="114695" name="Text Box 7"/>
            <p:cNvSpPr txBox="1">
              <a:spLocks noChangeArrowheads="1"/>
            </p:cNvSpPr>
            <p:nvPr/>
          </p:nvSpPr>
          <p:spPr bwMode="auto">
            <a:xfrm>
              <a:off x="-35" y="2932"/>
              <a:ext cx="1440"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rgbClr val="FFFF00"/>
                  </a:solidFill>
                </a:rPr>
                <a:t>John </a:t>
              </a:r>
              <a:r>
                <a:rPr lang="en-US" altLang="en-US" b="1" dirty="0" err="1">
                  <a:solidFill>
                    <a:srgbClr val="FFFF00"/>
                  </a:solidFill>
                </a:rPr>
                <a:t>Basmajian</a:t>
              </a:r>
              <a:r>
                <a:rPr lang="en-US" altLang="en-US" b="1" dirty="0">
                  <a:solidFill>
                    <a:srgbClr val="FFFF00"/>
                  </a:solidFill>
                </a:rPr>
                <a:t>,</a:t>
              </a:r>
            </a:p>
            <a:p>
              <a:r>
                <a:rPr lang="en-US" altLang="en-US" b="1" dirty="0" smtClean="0">
                  <a:solidFill>
                    <a:srgbClr val="FFFF00"/>
                  </a:solidFill>
                </a:rPr>
                <a:t>Uno </a:t>
              </a:r>
              <a:r>
                <a:rPr lang="en-US" altLang="en-US" b="1" dirty="0" err="1" smtClean="0">
                  <a:solidFill>
                    <a:srgbClr val="FFFF00"/>
                  </a:solidFill>
                </a:rPr>
                <a:t>dei</a:t>
              </a:r>
              <a:r>
                <a:rPr lang="en-US" altLang="en-US" b="1" dirty="0" smtClean="0">
                  <a:solidFill>
                    <a:srgbClr val="FFFF00"/>
                  </a:solidFill>
                </a:rPr>
                <a:t> </a:t>
              </a:r>
              <a:r>
                <a:rPr lang="en-US" altLang="en-US" b="1" dirty="0" err="1" smtClean="0">
                  <a:solidFill>
                    <a:srgbClr val="FFFF00"/>
                  </a:solidFill>
                </a:rPr>
                <a:t>fondatori</a:t>
              </a:r>
              <a:r>
                <a:rPr lang="en-US" altLang="en-US" b="1" dirty="0" smtClean="0">
                  <a:solidFill>
                    <a:srgbClr val="FFFF00"/>
                  </a:solidFill>
                </a:rPr>
                <a:t> e primo president </a:t>
              </a:r>
              <a:r>
                <a:rPr lang="en-US" altLang="en-US" b="1" dirty="0" err="1" smtClean="0">
                  <a:solidFill>
                    <a:srgbClr val="FFFF00"/>
                  </a:solidFill>
                </a:rPr>
                <a:t>dell’ISEK</a:t>
              </a:r>
              <a:r>
                <a:rPr lang="en-US" altLang="en-US" b="1" dirty="0" smtClean="0">
                  <a:solidFill>
                    <a:srgbClr val="FFFF00"/>
                  </a:solidFill>
                </a:rPr>
                <a:t>. Un </a:t>
              </a:r>
              <a:r>
                <a:rPr lang="en-US" altLang="en-US" b="1" dirty="0" err="1" smtClean="0">
                  <a:solidFill>
                    <a:srgbClr val="FFFF00"/>
                  </a:solidFill>
                </a:rPr>
                <a:t>clinico</a:t>
              </a:r>
              <a:r>
                <a:rPr lang="en-US" altLang="en-US" b="1" dirty="0" smtClean="0">
                  <a:solidFill>
                    <a:srgbClr val="FFFF00"/>
                  </a:solidFill>
                </a:rPr>
                <a:t>.</a:t>
              </a:r>
              <a:endParaRPr lang="en-US" altLang="en-US" b="1" dirty="0">
                <a:solidFill>
                  <a:srgbClr val="FFFF00"/>
                </a:solidFill>
              </a:endParaRPr>
            </a:p>
          </p:txBody>
        </p:sp>
        <p:sp>
          <p:nvSpPr>
            <p:cNvPr id="114696" name="Text Box 8"/>
            <p:cNvSpPr txBox="1">
              <a:spLocks noChangeArrowheads="1"/>
            </p:cNvSpPr>
            <p:nvPr/>
          </p:nvSpPr>
          <p:spPr bwMode="auto">
            <a:xfrm>
              <a:off x="-35" y="3801"/>
              <a:ext cx="144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smtClean="0">
                  <a:solidFill>
                    <a:srgbClr val="FFFF00"/>
                  </a:solidFill>
                </a:rPr>
                <a:t>Primo congress ISEK  </a:t>
              </a:r>
              <a:r>
                <a:rPr lang="en-US" altLang="en-US" sz="2000" b="1" dirty="0" err="1" smtClean="0">
                  <a:solidFill>
                    <a:srgbClr val="FFFF00"/>
                  </a:solidFill>
                </a:rPr>
                <a:t>nel</a:t>
              </a:r>
              <a:r>
                <a:rPr lang="en-US" altLang="en-US" sz="2000" b="1" dirty="0" smtClean="0">
                  <a:solidFill>
                    <a:srgbClr val="FFFF00"/>
                  </a:solidFill>
                </a:rPr>
                <a:t> 1968.</a:t>
              </a:r>
              <a:endParaRPr lang="en-US" altLang="en-US" sz="2000" b="1" dirty="0">
                <a:solidFill>
                  <a:srgbClr val="FFFF00"/>
                </a:solidFill>
              </a:endParaRPr>
            </a:p>
          </p:txBody>
        </p:sp>
        <p:sp>
          <p:nvSpPr>
            <p:cNvPr id="114701" name="Line 13"/>
            <p:cNvSpPr>
              <a:spLocks noChangeShapeType="1"/>
            </p:cNvSpPr>
            <p:nvPr/>
          </p:nvSpPr>
          <p:spPr bwMode="auto">
            <a:xfrm flipV="1">
              <a:off x="1440" y="2996"/>
              <a:ext cx="0" cy="624"/>
            </a:xfrm>
            <a:prstGeom prst="line">
              <a:avLst/>
            </a:prstGeom>
            <a:noFill/>
            <a:ln w="762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4708" name="Group 20"/>
          <p:cNvGrpSpPr>
            <a:grpSpLocks/>
          </p:cNvGrpSpPr>
          <p:nvPr/>
        </p:nvGrpSpPr>
        <p:grpSpPr bwMode="auto">
          <a:xfrm>
            <a:off x="7367588" y="1"/>
            <a:ext cx="3594061" cy="6156254"/>
            <a:chOff x="3681" y="0"/>
            <a:chExt cx="2079" cy="3540"/>
          </a:xfrm>
        </p:grpSpPr>
        <p:pic>
          <p:nvPicPr>
            <p:cNvPr id="114697" name="Picture 9" descr="http://download.journals.elsevierhealth.com/images/journalimages/1050-6411/S1050641113X00045_cov150h.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 y="0"/>
              <a:ext cx="2079" cy="2784"/>
            </a:xfrm>
            <a:prstGeom prst="rect">
              <a:avLst/>
            </a:prstGeom>
            <a:noFill/>
            <a:extLst>
              <a:ext uri="{909E8E84-426E-40DD-AFC4-6F175D3DCCD1}">
                <a14:hiddenFill xmlns:a14="http://schemas.microsoft.com/office/drawing/2010/main">
                  <a:solidFill>
                    <a:srgbClr val="FFFFFF"/>
                  </a:solidFill>
                </a14:hiddenFill>
              </a:ext>
            </a:extLst>
          </p:spPr>
        </p:pic>
        <p:sp>
          <p:nvSpPr>
            <p:cNvPr id="114698" name="Text Box 10"/>
            <p:cNvSpPr txBox="1">
              <a:spLocks noChangeArrowheads="1"/>
            </p:cNvSpPr>
            <p:nvPr/>
          </p:nvSpPr>
          <p:spPr bwMode="auto">
            <a:xfrm>
              <a:off x="4168" y="2850"/>
              <a:ext cx="1296" cy="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smtClean="0">
                  <a:solidFill>
                    <a:srgbClr val="FFFF00"/>
                  </a:solidFill>
                </a:rPr>
                <a:t>Il Journal of electromyography and kinesiology (JEK) è </a:t>
              </a:r>
              <a:r>
                <a:rPr lang="en-US" altLang="en-US" b="1" dirty="0" err="1" smtClean="0">
                  <a:solidFill>
                    <a:srgbClr val="FFFF00"/>
                  </a:solidFill>
                </a:rPr>
                <a:t>fondato</a:t>
              </a:r>
              <a:r>
                <a:rPr lang="en-US" altLang="en-US" b="1" dirty="0" smtClean="0">
                  <a:solidFill>
                    <a:srgbClr val="FFFF00"/>
                  </a:solidFill>
                </a:rPr>
                <a:t> </a:t>
              </a:r>
              <a:r>
                <a:rPr lang="en-US" altLang="en-US" b="1" dirty="0" err="1" smtClean="0">
                  <a:solidFill>
                    <a:srgbClr val="FFFF00"/>
                  </a:solidFill>
                </a:rPr>
                <a:t>nel</a:t>
              </a:r>
              <a:r>
                <a:rPr lang="en-US" altLang="en-US" b="1" dirty="0" smtClean="0">
                  <a:solidFill>
                    <a:srgbClr val="FFFF00"/>
                  </a:solidFill>
                </a:rPr>
                <a:t> 1983</a:t>
              </a:r>
              <a:endParaRPr lang="en-US" altLang="en-US" b="1" dirty="0">
                <a:solidFill>
                  <a:srgbClr val="FFFF00"/>
                </a:solidFill>
              </a:endParaRPr>
            </a:p>
          </p:txBody>
        </p:sp>
      </p:grpSp>
      <p:sp>
        <p:nvSpPr>
          <p:cNvPr id="114709" name="Text Box 21"/>
          <p:cNvSpPr txBox="1">
            <a:spLocks noChangeArrowheads="1"/>
          </p:cNvSpPr>
          <p:nvPr/>
        </p:nvSpPr>
        <p:spPr bwMode="auto">
          <a:xfrm>
            <a:off x="4908595" y="134591"/>
            <a:ext cx="16651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smtClean="0">
                <a:solidFill>
                  <a:srgbClr val="FFFF00"/>
                </a:solidFill>
              </a:rPr>
              <a:t>The Fathers</a:t>
            </a:r>
            <a:endParaRPr lang="en-US" altLang="en-US" sz="2400" b="1" dirty="0">
              <a:solidFill>
                <a:srgbClr val="FFFF00"/>
              </a:solidFill>
            </a:endParaRPr>
          </a:p>
        </p:txBody>
      </p:sp>
    </p:spTree>
    <p:extLst>
      <p:ext uri="{BB962C8B-B14F-4D97-AF65-F5344CB8AC3E}">
        <p14:creationId xmlns:p14="http://schemas.microsoft.com/office/powerpoint/2010/main" val="1731586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47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4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061958" y="2209800"/>
            <a:ext cx="4453642" cy="3970318"/>
          </a:xfrm>
          <a:prstGeom prst="rect">
            <a:avLst/>
          </a:prstGeom>
          <a:solidFill>
            <a:schemeClr val="bg1"/>
          </a:solidFill>
        </p:spPr>
        <p:txBody>
          <a:bodyPr wrap="square" rtlCol="0">
            <a:spAutoFit/>
          </a:bodyPr>
          <a:lstStyle/>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p:txBody>
      </p:sp>
      <p:sp>
        <p:nvSpPr>
          <p:cNvPr id="6" name="Rectangle 5"/>
          <p:cNvSpPr/>
          <p:nvPr/>
        </p:nvSpPr>
        <p:spPr>
          <a:xfrm>
            <a:off x="1888808" y="3560064"/>
            <a:ext cx="8499727" cy="1658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b="1" dirty="0" smtClean="0">
                <a:solidFill>
                  <a:schemeClr val="tx1"/>
                </a:solidFill>
              </a:rPr>
              <a:t>Una delle prime pubblicazioni sull’approccio matematico alla fisiologia e alla comprensione del sEMG</a:t>
            </a:r>
            <a:endParaRPr lang="it-IT" sz="2800" b="1" dirty="0">
              <a:solidFill>
                <a:schemeClr val="tx1"/>
              </a:solidFill>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55776" y="973729"/>
            <a:ext cx="9765792" cy="2464415"/>
          </a:xfrm>
          <a:prstGeom prst="rect">
            <a:avLst/>
          </a:prstGeom>
        </p:spPr>
      </p:pic>
      <p:sp>
        <p:nvSpPr>
          <p:cNvPr id="11" name="TextBox 10"/>
          <p:cNvSpPr txBox="1"/>
          <p:nvPr/>
        </p:nvSpPr>
        <p:spPr>
          <a:xfrm>
            <a:off x="2356888" y="435697"/>
            <a:ext cx="6917278" cy="523220"/>
          </a:xfrm>
          <a:prstGeom prst="rect">
            <a:avLst/>
          </a:prstGeom>
          <a:noFill/>
        </p:spPr>
        <p:txBody>
          <a:bodyPr wrap="none" rtlCol="0">
            <a:spAutoFit/>
          </a:bodyPr>
          <a:lstStyle/>
          <a:p>
            <a:r>
              <a:rPr lang="en-US" sz="2800" b="1" dirty="0" err="1" smtClean="0">
                <a:solidFill>
                  <a:srgbClr val="FF0000"/>
                </a:solidFill>
                <a:latin typeface="Arial" panose="020B0604020202020204" pitchFamily="34" charset="0"/>
                <a:cs typeface="Arial" panose="020B0604020202020204" pitchFamily="34" charset="0"/>
              </a:rPr>
              <a:t>Una</a:t>
            </a:r>
            <a:r>
              <a:rPr lang="en-US" sz="2800" b="1" dirty="0" smtClean="0">
                <a:solidFill>
                  <a:srgbClr val="FF0000"/>
                </a:solidFill>
                <a:latin typeface="Arial" panose="020B0604020202020204" pitchFamily="34" charset="0"/>
                <a:cs typeface="Arial" panose="020B0604020202020204" pitchFamily="34" charset="0"/>
              </a:rPr>
              <a:t> </a:t>
            </a:r>
            <a:r>
              <a:rPr lang="en-US" sz="2800" b="1" dirty="0" err="1">
                <a:solidFill>
                  <a:srgbClr val="FF0000"/>
                </a:solidFill>
                <a:latin typeface="Arial" panose="020B0604020202020204" pitchFamily="34" charset="0"/>
                <a:cs typeface="Arial" panose="020B0604020202020204" pitchFamily="34" charset="0"/>
              </a:rPr>
              <a:t>p</a:t>
            </a:r>
            <a:r>
              <a:rPr lang="en-US" sz="2800" b="1" dirty="0" err="1" smtClean="0">
                <a:solidFill>
                  <a:srgbClr val="FF0000"/>
                </a:solidFill>
                <a:latin typeface="Arial" panose="020B0604020202020204" pitchFamily="34" charset="0"/>
                <a:cs typeface="Arial" panose="020B0604020202020204" pitchFamily="34" charset="0"/>
              </a:rPr>
              <a:t>ubblicazione</a:t>
            </a:r>
            <a:r>
              <a:rPr lang="en-US" sz="2800" b="1" dirty="0" smtClean="0">
                <a:solidFill>
                  <a:srgbClr val="FF0000"/>
                </a:solidFill>
                <a:latin typeface="Arial" panose="020B0604020202020204" pitchFamily="34" charset="0"/>
                <a:cs typeface="Arial" panose="020B0604020202020204" pitchFamily="34" charset="0"/>
              </a:rPr>
              <a:t> </a:t>
            </a:r>
            <a:r>
              <a:rPr lang="en-US" sz="2800" b="1" dirty="0" err="1" smtClean="0">
                <a:solidFill>
                  <a:srgbClr val="FF0000"/>
                </a:solidFill>
                <a:latin typeface="Arial" panose="020B0604020202020204" pitchFamily="34" charset="0"/>
                <a:cs typeface="Arial" panose="020B0604020202020204" pitchFamily="34" charset="0"/>
              </a:rPr>
              <a:t>fondamentale</a:t>
            </a:r>
            <a:r>
              <a:rPr lang="en-US" sz="2800" b="1" dirty="0" smtClean="0">
                <a:solidFill>
                  <a:srgbClr val="FF0000"/>
                </a:solidFill>
                <a:latin typeface="Arial" panose="020B0604020202020204" pitchFamily="34" charset="0"/>
                <a:cs typeface="Arial" panose="020B0604020202020204" pitchFamily="34" charset="0"/>
              </a:rPr>
              <a:t>, 1979 </a:t>
            </a:r>
            <a:endParaRPr lang="en-US"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36421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905000" y="1486929"/>
            <a:ext cx="8458200" cy="3763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73820" y="119753"/>
            <a:ext cx="9443224" cy="1246495"/>
          </a:xfrm>
          <a:prstGeom prst="rect">
            <a:avLst/>
          </a:prstGeom>
          <a:noFill/>
        </p:spPr>
        <p:txBody>
          <a:bodyPr wrap="square" rtlCol="0">
            <a:spAutoFit/>
          </a:bodyPr>
          <a:lstStyle/>
          <a:p>
            <a:pPr algn="ctr">
              <a:spcAft>
                <a:spcPts val="600"/>
              </a:spcAft>
            </a:pPr>
            <a:r>
              <a:rPr lang="it-IT" sz="2600" b="1" dirty="0" smtClean="0">
                <a:solidFill>
                  <a:srgbClr val="FFFF00"/>
                </a:solidFill>
                <a:latin typeface="Arial" panose="020B0604020202020204" pitchFamily="34" charset="0"/>
                <a:cs typeface="Arial" panose="020B0604020202020204" pitchFamily="34" charset="0"/>
              </a:rPr>
              <a:t>Differenze tra lo sviluppo delle tecniche di EEG e di sEMG </a:t>
            </a:r>
            <a:r>
              <a:rPr lang="it-IT" sz="2200" b="1" dirty="0" smtClean="0">
                <a:solidFill>
                  <a:srgbClr val="FFFF00"/>
                </a:solidFill>
                <a:latin typeface="Arial" panose="020B0604020202020204" pitchFamily="34" charset="0"/>
                <a:cs typeface="Arial" panose="020B0604020202020204" pitchFamily="34" charset="0"/>
              </a:rPr>
              <a:t>From </a:t>
            </a:r>
            <a:r>
              <a:rPr lang="it-IT" sz="2200" b="1" dirty="0">
                <a:solidFill>
                  <a:srgbClr val="FFFF00"/>
                </a:solidFill>
                <a:latin typeface="Arial" panose="020B0604020202020204" pitchFamily="34" charset="0"/>
                <a:cs typeface="Arial" panose="020B0604020202020204" pitchFamily="34" charset="0"/>
              </a:rPr>
              <a:t>«</a:t>
            </a:r>
            <a:r>
              <a:rPr lang="it-IT" sz="2200" b="1" dirty="0" err="1">
                <a:solidFill>
                  <a:srgbClr val="FFFF00"/>
                </a:solidFill>
                <a:latin typeface="Arial" panose="020B0604020202020204" pitchFamily="34" charset="0"/>
                <a:cs typeface="Arial" panose="020B0604020202020204" pitchFamily="34" charset="0"/>
              </a:rPr>
              <a:t>History</a:t>
            </a:r>
            <a:r>
              <a:rPr lang="it-IT" sz="2200" b="1" dirty="0">
                <a:solidFill>
                  <a:srgbClr val="FFFF00"/>
                </a:solidFill>
                <a:latin typeface="Arial" panose="020B0604020202020204" pitchFamily="34" charset="0"/>
                <a:cs typeface="Arial" panose="020B0604020202020204" pitchFamily="34" charset="0"/>
              </a:rPr>
              <a:t> and </a:t>
            </a:r>
            <a:r>
              <a:rPr lang="it-IT" sz="2200" b="1" dirty="0" err="1">
                <a:solidFill>
                  <a:srgbClr val="FFFF00"/>
                </a:solidFill>
                <a:latin typeface="Arial" panose="020B0604020202020204" pitchFamily="34" charset="0"/>
                <a:cs typeface="Arial" panose="020B0604020202020204" pitchFamily="34" charset="0"/>
              </a:rPr>
              <a:t>Evolution</a:t>
            </a:r>
            <a:r>
              <a:rPr lang="it-IT" sz="2200" b="1" dirty="0">
                <a:solidFill>
                  <a:srgbClr val="FFFF00"/>
                </a:solidFill>
                <a:latin typeface="Arial" panose="020B0604020202020204" pitchFamily="34" charset="0"/>
                <a:cs typeface="Arial" panose="020B0604020202020204" pitchFamily="34" charset="0"/>
              </a:rPr>
              <a:t> of EEG </a:t>
            </a:r>
            <a:r>
              <a:rPr lang="it-IT" sz="2200" b="1" dirty="0" err="1" smtClean="0">
                <a:solidFill>
                  <a:srgbClr val="FFFF00"/>
                </a:solidFill>
                <a:latin typeface="Arial" panose="020B0604020202020204" pitchFamily="34" charset="0"/>
                <a:cs typeface="Arial" panose="020B0604020202020204" pitchFamily="34" charset="0"/>
              </a:rPr>
              <a:t>instruments</a:t>
            </a:r>
            <a:r>
              <a:rPr lang="it-IT" sz="2200" b="1" dirty="0" smtClean="0">
                <a:solidFill>
                  <a:srgbClr val="FFFF00"/>
                </a:solidFill>
                <a:latin typeface="Arial" panose="020B0604020202020204" pitchFamily="34" charset="0"/>
                <a:cs typeface="Arial" panose="020B0604020202020204" pitchFamily="34" charset="0"/>
              </a:rPr>
              <a:t> </a:t>
            </a:r>
            <a:r>
              <a:rPr lang="it-IT" sz="2200" b="1" dirty="0">
                <a:solidFill>
                  <a:srgbClr val="FFFF00"/>
                </a:solidFill>
                <a:latin typeface="Arial" panose="020B0604020202020204" pitchFamily="34" charset="0"/>
                <a:cs typeface="Arial" panose="020B0604020202020204" pitchFamily="34" charset="0"/>
              </a:rPr>
              <a:t>and </a:t>
            </a:r>
            <a:r>
              <a:rPr lang="it-IT" sz="2200" b="1" dirty="0" err="1">
                <a:solidFill>
                  <a:srgbClr val="FFFF00"/>
                </a:solidFill>
                <a:latin typeface="Arial" panose="020B0604020202020204" pitchFamily="34" charset="0"/>
                <a:cs typeface="Arial" panose="020B0604020202020204" pitchFamily="34" charset="0"/>
              </a:rPr>
              <a:t>techniques</a:t>
            </a:r>
            <a:r>
              <a:rPr lang="it-IT" sz="2200" b="1" dirty="0">
                <a:solidFill>
                  <a:srgbClr val="FFFF00"/>
                </a:solidFill>
                <a:latin typeface="Arial" panose="020B0604020202020204" pitchFamily="34" charset="0"/>
                <a:cs typeface="Arial" panose="020B0604020202020204" pitchFamily="34" charset="0"/>
              </a:rPr>
              <a:t>»</a:t>
            </a:r>
          </a:p>
          <a:p>
            <a:pPr algn="ctr"/>
            <a:r>
              <a:rPr lang="it-IT" sz="2200" b="1" dirty="0">
                <a:solidFill>
                  <a:srgbClr val="FFFF00"/>
                </a:solidFill>
                <a:latin typeface="Arial" panose="020B0604020202020204" pitchFamily="34" charset="0"/>
                <a:cs typeface="Arial" panose="020B0604020202020204" pitchFamily="34" charset="0"/>
              </a:rPr>
              <a:t>T. </a:t>
            </a:r>
            <a:r>
              <a:rPr lang="it-IT" sz="2200" b="1" dirty="0" err="1">
                <a:solidFill>
                  <a:srgbClr val="FFFF00"/>
                </a:solidFill>
                <a:latin typeface="Arial" panose="020B0604020202020204" pitchFamily="34" charset="0"/>
                <a:cs typeface="Arial" panose="020B0604020202020204" pitchFamily="34" charset="0"/>
              </a:rPr>
              <a:t>Collura</a:t>
            </a:r>
            <a:r>
              <a:rPr lang="it-IT" sz="2200" b="1" dirty="0">
                <a:solidFill>
                  <a:srgbClr val="FFFF00"/>
                </a:solidFill>
                <a:latin typeface="Arial" panose="020B0604020202020204" pitchFamily="34" charset="0"/>
                <a:cs typeface="Arial" panose="020B0604020202020204" pitchFamily="34" charset="0"/>
              </a:rPr>
              <a:t>, J. of Clinical Neurophysiology, 1993, 10, </a:t>
            </a:r>
            <a:r>
              <a:rPr lang="it-IT" sz="2200" b="1" dirty="0" smtClean="0">
                <a:solidFill>
                  <a:srgbClr val="FFFF00"/>
                </a:solidFill>
                <a:latin typeface="Arial" panose="020B0604020202020204" pitchFamily="34" charset="0"/>
                <a:cs typeface="Arial" panose="020B0604020202020204" pitchFamily="34" charset="0"/>
              </a:rPr>
              <a:t>476-504</a:t>
            </a:r>
            <a:endParaRPr lang="it-IT" sz="2200" b="1" dirty="0">
              <a:solidFill>
                <a:srgbClr val="FFFF00"/>
              </a:solidFill>
              <a:latin typeface="Arial" panose="020B0604020202020204" pitchFamily="34" charset="0"/>
              <a:cs typeface="Arial" panose="020B0604020202020204" pitchFamily="34" charset="0"/>
            </a:endParaRPr>
          </a:p>
        </p:txBody>
      </p:sp>
      <p:sp>
        <p:nvSpPr>
          <p:cNvPr id="5" name="TextBox 4"/>
          <p:cNvSpPr txBox="1"/>
          <p:nvPr/>
        </p:nvSpPr>
        <p:spPr>
          <a:xfrm>
            <a:off x="1676400" y="5272215"/>
            <a:ext cx="8820412" cy="1631216"/>
          </a:xfrm>
          <a:prstGeom prst="rect">
            <a:avLst/>
          </a:prstGeom>
          <a:noFill/>
        </p:spPr>
        <p:txBody>
          <a:bodyPr wrap="square" rtlCol="0">
            <a:spAutoFit/>
          </a:bodyPr>
          <a:lstStyle/>
          <a:p>
            <a:pPr algn="ctr"/>
            <a:r>
              <a:rPr lang="it-IT" sz="2400" b="1" dirty="0" smtClean="0">
                <a:solidFill>
                  <a:schemeClr val="bg1"/>
                </a:solidFill>
              </a:rPr>
              <a:t>Questo non successe nel caso delle tecniche sEMG, nonostante le informazioni ben maggiori che esse forniscono in merito alla natura e alla fisiopatologia del segnale. </a:t>
            </a:r>
            <a:endParaRPr lang="it-IT" sz="2400" b="1" dirty="0">
              <a:solidFill>
                <a:schemeClr val="bg1"/>
              </a:solidFill>
            </a:endParaRPr>
          </a:p>
          <a:p>
            <a:pPr algn="ctr"/>
            <a:r>
              <a:rPr lang="it-IT" sz="2800" b="1" dirty="0" smtClean="0">
                <a:solidFill>
                  <a:srgbClr val="FFFF00"/>
                </a:solidFill>
              </a:rPr>
              <a:t>Quali sono le ragioni di questa differenza?</a:t>
            </a:r>
            <a:endParaRPr lang="it-IT" sz="2800" b="1" dirty="0">
              <a:solidFill>
                <a:srgbClr val="FFFF00"/>
              </a:solidFill>
            </a:endParaRPr>
          </a:p>
        </p:txBody>
      </p:sp>
    </p:spTree>
    <p:extLst>
      <p:ext uri="{BB962C8B-B14F-4D97-AF65-F5344CB8AC3E}">
        <p14:creationId xmlns:p14="http://schemas.microsoft.com/office/powerpoint/2010/main" val="36755583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709467" y="710103"/>
            <a:ext cx="86106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en-US" sz="2000" b="1" dirty="0">
                <a:solidFill>
                  <a:srgbClr val="FFFF00"/>
                </a:solidFill>
                <a:latin typeface="Arial" panose="020B0604020202020204" pitchFamily="34" charset="0"/>
                <a:cs typeface="Arial" panose="020B0604020202020204" pitchFamily="34" charset="0"/>
              </a:rPr>
              <a:t>“The current state of surface electromyography is enigmatic. </a:t>
            </a:r>
            <a:r>
              <a:rPr lang="en-GB" altLang="en-US" sz="2000" b="1" dirty="0" smtClean="0">
                <a:solidFill>
                  <a:srgbClr val="FFFF00"/>
                </a:solidFill>
                <a:latin typeface="Arial" panose="020B0604020202020204" pitchFamily="34" charset="0"/>
                <a:cs typeface="Arial" panose="020B0604020202020204" pitchFamily="34" charset="0"/>
              </a:rPr>
              <a:t/>
            </a:r>
            <a:br>
              <a:rPr lang="en-GB" altLang="en-US" sz="2000" b="1" dirty="0" smtClean="0">
                <a:solidFill>
                  <a:srgbClr val="FFFF00"/>
                </a:solidFill>
                <a:latin typeface="Arial" panose="020B0604020202020204" pitchFamily="34" charset="0"/>
                <a:cs typeface="Arial" panose="020B0604020202020204" pitchFamily="34" charset="0"/>
              </a:rPr>
            </a:br>
            <a:r>
              <a:rPr lang="en-GB" altLang="en-US" sz="2000" b="1" dirty="0" smtClean="0">
                <a:solidFill>
                  <a:srgbClr val="FFFF00"/>
                </a:solidFill>
                <a:latin typeface="Arial" panose="020B0604020202020204" pitchFamily="34" charset="0"/>
                <a:cs typeface="Arial" panose="020B0604020202020204" pitchFamily="34" charset="0"/>
              </a:rPr>
              <a:t>It </a:t>
            </a:r>
            <a:r>
              <a:rPr lang="en-GB" altLang="en-US" sz="2000" b="1" dirty="0">
                <a:solidFill>
                  <a:srgbClr val="FFFF00"/>
                </a:solidFill>
                <a:latin typeface="Arial" panose="020B0604020202020204" pitchFamily="34" charset="0"/>
                <a:cs typeface="Arial" panose="020B0604020202020204" pitchFamily="34" charset="0"/>
              </a:rPr>
              <a:t>provides many important and useful applications, but it has many limitations that must be understood, considered and eventually removed  so that the discipline is more scientifically based  and less reliant on the art of the user. </a:t>
            </a:r>
            <a:br>
              <a:rPr lang="en-GB" altLang="en-US" sz="2000" b="1" dirty="0">
                <a:solidFill>
                  <a:srgbClr val="FFFF00"/>
                </a:solidFill>
                <a:latin typeface="Arial" panose="020B0604020202020204" pitchFamily="34" charset="0"/>
                <a:cs typeface="Arial" panose="020B0604020202020204" pitchFamily="34" charset="0"/>
              </a:rPr>
            </a:br>
            <a:r>
              <a:rPr lang="en-GB" altLang="en-US" sz="2000" b="1" dirty="0">
                <a:solidFill>
                  <a:schemeClr val="bg1"/>
                </a:solidFill>
                <a:latin typeface="Arial" panose="020B0604020202020204" pitchFamily="34" charset="0"/>
                <a:cs typeface="Arial" panose="020B0604020202020204" pitchFamily="34" charset="0"/>
              </a:rPr>
              <a:t>To its detriment, electromyography is too easy to use and consequently too easy to abuse.”</a:t>
            </a:r>
          </a:p>
        </p:txBody>
      </p:sp>
      <p:sp>
        <p:nvSpPr>
          <p:cNvPr id="15363" name="Text Box 3"/>
          <p:cNvSpPr txBox="1">
            <a:spLocks noChangeArrowheads="1"/>
          </p:cNvSpPr>
          <p:nvPr/>
        </p:nvSpPr>
        <p:spPr bwMode="auto">
          <a:xfrm>
            <a:off x="1709467" y="103508"/>
            <a:ext cx="70166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2800" b="1" dirty="0" smtClean="0">
                <a:solidFill>
                  <a:schemeClr val="bg1"/>
                </a:solidFill>
                <a:latin typeface="Arial" panose="020B0604020202020204" pitchFamily="34" charset="0"/>
                <a:cs typeface="Arial" panose="020B0604020202020204" pitchFamily="34" charset="0"/>
              </a:rPr>
              <a:t>Alcune parole di saggezza: </a:t>
            </a:r>
            <a:r>
              <a:rPr lang="it-IT" altLang="en-US" sz="2800" b="1" dirty="0">
                <a:solidFill>
                  <a:schemeClr val="bg1"/>
                </a:solidFill>
                <a:latin typeface="Arial" panose="020B0604020202020204" pitchFamily="34" charset="0"/>
                <a:cs typeface="Arial" panose="020B0604020202020204" pitchFamily="34" charset="0"/>
              </a:rPr>
              <a:t>20 </a:t>
            </a:r>
            <a:r>
              <a:rPr lang="it-IT" altLang="en-US" sz="2800" b="1" dirty="0" smtClean="0">
                <a:solidFill>
                  <a:schemeClr val="bg1"/>
                </a:solidFill>
                <a:latin typeface="Arial" panose="020B0604020202020204" pitchFamily="34" charset="0"/>
                <a:cs typeface="Arial" panose="020B0604020202020204" pitchFamily="34" charset="0"/>
              </a:rPr>
              <a:t>anni fa….</a:t>
            </a:r>
            <a:endParaRPr lang="it-IT" altLang="en-US" sz="2800" b="1" dirty="0">
              <a:solidFill>
                <a:schemeClr val="bg1"/>
              </a:solidFill>
              <a:latin typeface="Arial" panose="020B0604020202020204" pitchFamily="34" charset="0"/>
              <a:cs typeface="Arial" panose="020B0604020202020204" pitchFamily="34" charset="0"/>
            </a:endParaRPr>
          </a:p>
        </p:txBody>
      </p:sp>
      <p:sp>
        <p:nvSpPr>
          <p:cNvPr id="15364" name="Text Box 4"/>
          <p:cNvSpPr txBox="1">
            <a:spLocks noChangeArrowheads="1"/>
          </p:cNvSpPr>
          <p:nvPr/>
        </p:nvSpPr>
        <p:spPr bwMode="auto">
          <a:xfrm>
            <a:off x="1709467" y="3301857"/>
            <a:ext cx="6324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en-US" sz="2000" b="1" i="1" dirty="0">
                <a:solidFill>
                  <a:srgbClr val="FFFF00"/>
                </a:solidFill>
              </a:rPr>
              <a:t>Carlo J. De Luca, The use of surface electro-</a:t>
            </a:r>
            <a:r>
              <a:rPr lang="en-GB" altLang="en-US" sz="2000" b="1" i="1" dirty="0" err="1">
                <a:solidFill>
                  <a:srgbClr val="FFFF00"/>
                </a:solidFill>
              </a:rPr>
              <a:t>myography</a:t>
            </a:r>
            <a:r>
              <a:rPr lang="en-GB" altLang="en-US" sz="2000" b="1" i="1" dirty="0">
                <a:solidFill>
                  <a:srgbClr val="FFFF00"/>
                </a:solidFill>
              </a:rPr>
              <a:t> in biomechanics, J. of Applied Biomechanics, 1997, v.13, pg. 135-163.</a:t>
            </a:r>
            <a:endParaRPr lang="it-IT" altLang="en-US" sz="2000" b="1" i="1" dirty="0">
              <a:solidFill>
                <a:srgbClr val="FFFF00"/>
              </a:solidFill>
            </a:endParaRPr>
          </a:p>
        </p:txBody>
      </p:sp>
      <p:pic>
        <p:nvPicPr>
          <p:cNvPr id="15365" name="Picture 5" descr="photodelu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146" y="2958753"/>
            <a:ext cx="2664069" cy="26209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09467" y="4662505"/>
            <a:ext cx="5971250" cy="492443"/>
          </a:xfrm>
          <a:prstGeom prst="rect">
            <a:avLst/>
          </a:prstGeom>
          <a:noFill/>
        </p:spPr>
        <p:txBody>
          <a:bodyPr wrap="none" rtlCol="0">
            <a:spAutoFit/>
          </a:bodyPr>
          <a:lstStyle/>
          <a:p>
            <a:r>
              <a:rPr lang="it-IT" sz="2600" b="1" dirty="0" smtClean="0">
                <a:solidFill>
                  <a:schemeClr val="bg1"/>
                </a:solidFill>
              </a:rPr>
              <a:t>Come è cambiata la situazione in 20 anni?</a:t>
            </a:r>
            <a:endParaRPr lang="it-IT" sz="2600" b="1" dirty="0">
              <a:solidFill>
                <a:schemeClr val="bg1"/>
              </a:solidFill>
            </a:endParaRPr>
          </a:p>
        </p:txBody>
      </p:sp>
      <p:sp>
        <p:nvSpPr>
          <p:cNvPr id="3" name="TextBox 2"/>
          <p:cNvSpPr txBox="1"/>
          <p:nvPr/>
        </p:nvSpPr>
        <p:spPr>
          <a:xfrm>
            <a:off x="1709467" y="5548358"/>
            <a:ext cx="9025748" cy="1154162"/>
          </a:xfrm>
          <a:prstGeom prst="rect">
            <a:avLst/>
          </a:prstGeom>
          <a:noFill/>
        </p:spPr>
        <p:txBody>
          <a:bodyPr wrap="square" rtlCol="0">
            <a:spAutoFit/>
          </a:bodyPr>
          <a:lstStyle/>
          <a:p>
            <a:r>
              <a:rPr lang="it-IT" sz="2300" b="1" dirty="0" smtClean="0">
                <a:solidFill>
                  <a:schemeClr val="bg1"/>
                </a:solidFill>
              </a:rPr>
              <a:t>E’ il  sEMG per i </a:t>
            </a:r>
            <a:r>
              <a:rPr lang="it-IT" sz="2300" b="1" dirty="0" err="1" smtClean="0">
                <a:solidFill>
                  <a:schemeClr val="bg1"/>
                </a:solidFill>
              </a:rPr>
              <a:t>riabilitatori</a:t>
            </a:r>
            <a:r>
              <a:rPr lang="it-IT" sz="2300" b="1" dirty="0" smtClean="0">
                <a:solidFill>
                  <a:schemeClr val="bg1"/>
                </a:solidFill>
              </a:rPr>
              <a:t> quello che l’EEG è per i neurologi? </a:t>
            </a:r>
          </a:p>
          <a:p>
            <a:r>
              <a:rPr lang="it-IT" sz="2300" b="1" dirty="0" smtClean="0">
                <a:solidFill>
                  <a:schemeClr val="bg1"/>
                </a:solidFill>
              </a:rPr>
              <a:t>O quello che l’ECG è per i cardiologi?  Perché no? </a:t>
            </a:r>
          </a:p>
          <a:p>
            <a:r>
              <a:rPr lang="it-IT" sz="2300" b="1" dirty="0" smtClean="0">
                <a:solidFill>
                  <a:schemeClr val="bg1"/>
                </a:solidFill>
              </a:rPr>
              <a:t>Le ragioni che giustificano queste differenze meritano di essere studiate.</a:t>
            </a:r>
            <a:endParaRPr lang="it-IT" sz="2300" b="1" dirty="0">
              <a:solidFill>
                <a:schemeClr val="bg1"/>
              </a:solidFill>
            </a:endParaRPr>
          </a:p>
        </p:txBody>
      </p:sp>
    </p:spTree>
    <p:extLst>
      <p:ext uri="{BB962C8B-B14F-4D97-AF65-F5344CB8AC3E}">
        <p14:creationId xmlns:p14="http://schemas.microsoft.com/office/powerpoint/2010/main" val="17638626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4" name="TextBox 3"/>
          <p:cNvSpPr txBox="1"/>
          <p:nvPr/>
        </p:nvSpPr>
        <p:spPr>
          <a:xfrm>
            <a:off x="1544444" y="354981"/>
            <a:ext cx="9067800" cy="6483826"/>
          </a:xfrm>
          <a:prstGeom prst="rect">
            <a:avLst/>
          </a:prstGeom>
          <a:noFill/>
        </p:spPr>
        <p:txBody>
          <a:bodyPr wrap="square" rtlCol="0">
            <a:spAutoFit/>
          </a:bodyPr>
          <a:lstStyle/>
          <a:p>
            <a:r>
              <a:rPr lang="en-US" sz="2800" b="1" dirty="0" err="1" smtClean="0">
                <a:solidFill>
                  <a:srgbClr val="FFFF00"/>
                </a:solidFill>
                <a:latin typeface="Arial" panose="020B0604020202020204" pitchFamily="34" charset="0"/>
                <a:cs typeface="Arial" panose="020B0604020202020204" pitchFamily="34" charset="0"/>
              </a:rPr>
              <a:t>Gi</a:t>
            </a:r>
            <a:r>
              <a:rPr lang="en-US" sz="2800" b="1" dirty="0" smtClean="0">
                <a:solidFill>
                  <a:srgbClr val="FFFF00"/>
                </a:solidFill>
                <a:latin typeface="Arial" panose="020B0604020202020204" pitchFamily="34" charset="0"/>
                <a:cs typeface="Arial" panose="020B0604020202020204" pitchFamily="34" charset="0"/>
              </a:rPr>
              <a:t> </a:t>
            </a:r>
            <a:r>
              <a:rPr lang="en-US" sz="2800" b="1" dirty="0" err="1" smtClean="0">
                <a:solidFill>
                  <a:srgbClr val="FFFF00"/>
                </a:solidFill>
                <a:latin typeface="Arial" panose="020B0604020202020204" pitchFamily="34" charset="0"/>
                <a:cs typeface="Arial" panose="020B0604020202020204" pitchFamily="34" charset="0"/>
              </a:rPr>
              <a:t>anni</a:t>
            </a:r>
            <a:r>
              <a:rPr lang="en-US" sz="2800" b="1" dirty="0" smtClean="0">
                <a:solidFill>
                  <a:srgbClr val="FFFF00"/>
                </a:solidFill>
                <a:latin typeface="Arial" panose="020B0604020202020204" pitchFamily="34" charset="0"/>
                <a:cs typeface="Arial" panose="020B0604020202020204" pitchFamily="34" charset="0"/>
              </a:rPr>
              <a:t> </a:t>
            </a:r>
            <a:r>
              <a:rPr lang="en-US" sz="2800" b="1" dirty="0">
                <a:solidFill>
                  <a:srgbClr val="FFFF00"/>
                </a:solidFill>
                <a:latin typeface="Arial" panose="020B0604020202020204" pitchFamily="34" charset="0"/>
                <a:cs typeface="Arial" panose="020B0604020202020204" pitchFamily="34" charset="0"/>
              </a:rPr>
              <a:t>1995- 2005</a:t>
            </a:r>
          </a:p>
          <a:p>
            <a:endParaRPr lang="en-US" dirty="0"/>
          </a:p>
          <a:p>
            <a:pPr marL="342900" indent="-342900">
              <a:spcAft>
                <a:spcPts val="1000"/>
              </a:spcAft>
              <a:buFont typeface="+mj-lt"/>
              <a:buAutoNum type="arabicPeriod"/>
            </a:pPr>
            <a:r>
              <a:rPr lang="en-US" sz="2400" b="1" dirty="0" err="1" smtClean="0">
                <a:solidFill>
                  <a:schemeClr val="bg1"/>
                </a:solidFill>
              </a:rPr>
              <a:t>Nel</a:t>
            </a:r>
            <a:r>
              <a:rPr lang="en-US" sz="2400" b="1" dirty="0" smtClean="0">
                <a:solidFill>
                  <a:schemeClr val="bg1"/>
                </a:solidFill>
              </a:rPr>
              <a:t> 1997 </a:t>
            </a:r>
            <a:r>
              <a:rPr lang="en-US" sz="2400" b="1" dirty="0" err="1" smtClean="0">
                <a:solidFill>
                  <a:schemeClr val="bg1"/>
                </a:solidFill>
              </a:rPr>
              <a:t>viene</a:t>
            </a:r>
            <a:r>
              <a:rPr lang="en-US" sz="2400" b="1" dirty="0" smtClean="0">
                <a:solidFill>
                  <a:schemeClr val="bg1"/>
                </a:solidFill>
              </a:rPr>
              <a:t> </a:t>
            </a:r>
            <a:r>
              <a:rPr lang="en-US" sz="2400" b="1" dirty="0" err="1" smtClean="0">
                <a:solidFill>
                  <a:schemeClr val="bg1"/>
                </a:solidFill>
              </a:rPr>
              <a:t>fondato</a:t>
            </a:r>
            <a:r>
              <a:rPr lang="en-US" sz="2400" b="1" dirty="0" smtClean="0">
                <a:solidFill>
                  <a:schemeClr val="bg1"/>
                </a:solidFill>
              </a:rPr>
              <a:t> </a:t>
            </a:r>
            <a:r>
              <a:rPr lang="en-US" sz="2400" b="1" dirty="0" err="1" smtClean="0">
                <a:solidFill>
                  <a:schemeClr val="bg1"/>
                </a:solidFill>
              </a:rPr>
              <a:t>il</a:t>
            </a:r>
            <a:r>
              <a:rPr lang="en-US" sz="2400" b="1" dirty="0" smtClean="0">
                <a:solidFill>
                  <a:schemeClr val="bg1"/>
                </a:solidFill>
              </a:rPr>
              <a:t> </a:t>
            </a:r>
            <a:r>
              <a:rPr lang="en-US" sz="2400" b="1" dirty="0" err="1" smtClean="0">
                <a:solidFill>
                  <a:schemeClr val="bg1"/>
                </a:solidFill>
              </a:rPr>
              <a:t>Laboratorio</a:t>
            </a:r>
            <a:r>
              <a:rPr lang="en-US" sz="2400" b="1" dirty="0" smtClean="0">
                <a:solidFill>
                  <a:schemeClr val="bg1"/>
                </a:solidFill>
              </a:rPr>
              <a:t> di </a:t>
            </a:r>
            <a:r>
              <a:rPr lang="en-US" sz="2400" b="1" dirty="0" err="1" smtClean="0">
                <a:solidFill>
                  <a:schemeClr val="bg1"/>
                </a:solidFill>
              </a:rPr>
              <a:t>Ingegneria</a:t>
            </a:r>
            <a:r>
              <a:rPr lang="en-US" sz="2400" b="1" dirty="0" smtClean="0">
                <a:solidFill>
                  <a:schemeClr val="bg1"/>
                </a:solidFill>
              </a:rPr>
              <a:t> del Sistema </a:t>
            </a:r>
            <a:r>
              <a:rPr lang="en-US" sz="2400" b="1" dirty="0" err="1">
                <a:solidFill>
                  <a:schemeClr val="bg1"/>
                </a:solidFill>
              </a:rPr>
              <a:t>N</a:t>
            </a:r>
            <a:r>
              <a:rPr lang="en-US" sz="2400" b="1" dirty="0" err="1" smtClean="0">
                <a:solidFill>
                  <a:schemeClr val="bg1"/>
                </a:solidFill>
              </a:rPr>
              <a:t>euromuscolare</a:t>
            </a:r>
            <a:r>
              <a:rPr lang="en-US" sz="2400" b="1" dirty="0" smtClean="0">
                <a:solidFill>
                  <a:schemeClr val="bg1"/>
                </a:solidFill>
              </a:rPr>
              <a:t> e </a:t>
            </a:r>
            <a:r>
              <a:rPr lang="en-US" sz="2400" b="1" dirty="0" err="1" smtClean="0">
                <a:solidFill>
                  <a:schemeClr val="bg1"/>
                </a:solidFill>
              </a:rPr>
              <a:t>della</a:t>
            </a:r>
            <a:r>
              <a:rPr lang="en-US" sz="2400" b="1" dirty="0" smtClean="0">
                <a:solidFill>
                  <a:schemeClr val="bg1"/>
                </a:solidFill>
              </a:rPr>
              <a:t> </a:t>
            </a:r>
            <a:r>
              <a:rPr lang="en-US" sz="2400" b="1" dirty="0" err="1" smtClean="0">
                <a:solidFill>
                  <a:schemeClr val="bg1"/>
                </a:solidFill>
              </a:rPr>
              <a:t>riabilitazione</a:t>
            </a:r>
            <a:r>
              <a:rPr lang="en-US" sz="2400" b="1" dirty="0" smtClean="0">
                <a:solidFill>
                  <a:schemeClr val="bg1"/>
                </a:solidFill>
              </a:rPr>
              <a:t> </a:t>
            </a:r>
            <a:r>
              <a:rPr lang="en-US" sz="2400" b="1" dirty="0" err="1" smtClean="0">
                <a:solidFill>
                  <a:schemeClr val="bg1"/>
                </a:solidFill>
              </a:rPr>
              <a:t>motoria</a:t>
            </a:r>
            <a:r>
              <a:rPr lang="en-US" sz="2400" b="1" dirty="0" smtClean="0">
                <a:solidFill>
                  <a:schemeClr val="bg1"/>
                </a:solidFill>
              </a:rPr>
              <a:t> (LISiN) al Politecnico di Torino</a:t>
            </a:r>
            <a:endParaRPr lang="en-US" sz="2400" b="1" dirty="0">
              <a:solidFill>
                <a:schemeClr val="bg1"/>
              </a:solidFill>
            </a:endParaRPr>
          </a:p>
          <a:p>
            <a:pPr marL="342900" indent="-342900">
              <a:spcAft>
                <a:spcPts val="1000"/>
              </a:spcAft>
              <a:buFont typeface="+mj-lt"/>
              <a:buAutoNum type="arabicPeriod"/>
            </a:pPr>
            <a:r>
              <a:rPr lang="en-US" sz="2400" b="1" dirty="0" smtClean="0">
                <a:solidFill>
                  <a:schemeClr val="bg1"/>
                </a:solidFill>
              </a:rPr>
              <a:t>La </a:t>
            </a:r>
            <a:r>
              <a:rPr lang="en-US" sz="2400" b="1" dirty="0">
                <a:solidFill>
                  <a:schemeClr val="bg1"/>
                </a:solidFill>
              </a:rPr>
              <a:t>EU </a:t>
            </a:r>
            <a:r>
              <a:rPr lang="en-US" sz="2400" b="1" dirty="0" err="1" smtClean="0">
                <a:solidFill>
                  <a:schemeClr val="bg1"/>
                </a:solidFill>
              </a:rPr>
              <a:t>finanzia</a:t>
            </a:r>
            <a:r>
              <a:rPr lang="en-US" sz="2400" b="1" dirty="0" smtClean="0">
                <a:solidFill>
                  <a:schemeClr val="bg1"/>
                </a:solidFill>
              </a:rPr>
              <a:t> </a:t>
            </a:r>
            <a:r>
              <a:rPr lang="en-US" sz="2400" b="1" dirty="0" err="1" smtClean="0">
                <a:solidFill>
                  <a:schemeClr val="bg1"/>
                </a:solidFill>
              </a:rPr>
              <a:t>il</a:t>
            </a:r>
            <a:r>
              <a:rPr lang="en-US" sz="2400" b="1" dirty="0" smtClean="0">
                <a:solidFill>
                  <a:schemeClr val="bg1"/>
                </a:solidFill>
              </a:rPr>
              <a:t>  </a:t>
            </a:r>
            <a:r>
              <a:rPr lang="en-US" sz="2400" b="1" dirty="0" err="1" smtClean="0">
                <a:solidFill>
                  <a:schemeClr val="bg1"/>
                </a:solidFill>
              </a:rPr>
              <a:t>Progetto</a:t>
            </a:r>
            <a:r>
              <a:rPr lang="en-US" sz="2400" b="1" dirty="0" smtClean="0">
                <a:solidFill>
                  <a:schemeClr val="bg1"/>
                </a:solidFill>
              </a:rPr>
              <a:t> </a:t>
            </a:r>
            <a:r>
              <a:rPr lang="en-US" sz="2400" b="1" dirty="0">
                <a:solidFill>
                  <a:schemeClr val="bg1"/>
                </a:solidFill>
              </a:rPr>
              <a:t>SENIAM </a:t>
            </a:r>
            <a:br>
              <a:rPr lang="en-US" sz="2400" b="1" dirty="0">
                <a:solidFill>
                  <a:schemeClr val="bg1"/>
                </a:solidFill>
              </a:rPr>
            </a:br>
            <a:r>
              <a:rPr lang="en-US" sz="2400" b="1" dirty="0" err="1" smtClean="0">
                <a:solidFill>
                  <a:schemeClr val="bg1"/>
                </a:solidFill>
              </a:rPr>
              <a:t>che</a:t>
            </a:r>
            <a:r>
              <a:rPr lang="en-US" sz="2400" b="1" dirty="0" smtClean="0">
                <a:solidFill>
                  <a:schemeClr val="bg1"/>
                </a:solidFill>
              </a:rPr>
              <a:t> produce le </a:t>
            </a:r>
            <a:r>
              <a:rPr lang="en-US" sz="2400" b="1" dirty="0" err="1" smtClean="0">
                <a:solidFill>
                  <a:schemeClr val="bg1"/>
                </a:solidFill>
              </a:rPr>
              <a:t>raccomandazioni</a:t>
            </a:r>
            <a:r>
              <a:rPr lang="en-US" sz="2400" b="1" dirty="0" smtClean="0">
                <a:solidFill>
                  <a:schemeClr val="bg1"/>
                </a:solidFill>
              </a:rPr>
              <a:t> </a:t>
            </a:r>
            <a:r>
              <a:rPr lang="en-US" sz="2400" b="1" dirty="0" err="1" smtClean="0">
                <a:solidFill>
                  <a:schemeClr val="bg1"/>
                </a:solidFill>
              </a:rPr>
              <a:t>europee</a:t>
            </a:r>
            <a:r>
              <a:rPr lang="en-US" sz="2400" b="1" dirty="0" smtClean="0">
                <a:solidFill>
                  <a:schemeClr val="bg1"/>
                </a:solidFill>
              </a:rPr>
              <a:t> </a:t>
            </a:r>
            <a:r>
              <a:rPr lang="en-US" sz="2400" b="1" dirty="0">
                <a:solidFill>
                  <a:schemeClr val="bg1"/>
                </a:solidFill>
              </a:rPr>
              <a:t/>
            </a:r>
            <a:br>
              <a:rPr lang="en-US" sz="2400" b="1" dirty="0">
                <a:solidFill>
                  <a:schemeClr val="bg1"/>
                </a:solidFill>
              </a:rPr>
            </a:br>
            <a:r>
              <a:rPr lang="en-US" sz="2400" b="1" dirty="0" err="1" smtClean="0">
                <a:solidFill>
                  <a:schemeClr val="bg1"/>
                </a:solidFill>
              </a:rPr>
              <a:t>sul</a:t>
            </a:r>
            <a:r>
              <a:rPr lang="en-US" sz="2400" b="1" dirty="0" smtClean="0">
                <a:solidFill>
                  <a:schemeClr val="bg1"/>
                </a:solidFill>
              </a:rPr>
              <a:t> sEMG</a:t>
            </a:r>
            <a:r>
              <a:rPr lang="en-US" sz="2400" b="1" dirty="0">
                <a:solidFill>
                  <a:schemeClr val="bg1"/>
                </a:solidFill>
              </a:rPr>
              <a:t>.</a:t>
            </a:r>
          </a:p>
          <a:p>
            <a:pPr marL="342900" indent="-342900">
              <a:spcAft>
                <a:spcPts val="1000"/>
              </a:spcAft>
              <a:buFont typeface="+mj-lt"/>
              <a:buAutoNum type="arabicPeriod"/>
            </a:pPr>
            <a:r>
              <a:rPr lang="en-US" sz="2400" b="1" dirty="0" err="1" smtClean="0">
                <a:solidFill>
                  <a:schemeClr val="bg1"/>
                </a:solidFill>
              </a:rPr>
              <a:t>Alcuni</a:t>
            </a:r>
            <a:r>
              <a:rPr lang="en-US" sz="2400" b="1" dirty="0" smtClean="0">
                <a:solidFill>
                  <a:schemeClr val="bg1"/>
                </a:solidFill>
              </a:rPr>
              <a:t> </a:t>
            </a:r>
            <a:r>
              <a:rPr lang="en-US" sz="2400" b="1" dirty="0" err="1" smtClean="0">
                <a:solidFill>
                  <a:schemeClr val="bg1"/>
                </a:solidFill>
              </a:rPr>
              <a:t>progetti</a:t>
            </a:r>
            <a:r>
              <a:rPr lang="en-US" sz="2400" b="1" dirty="0" smtClean="0">
                <a:solidFill>
                  <a:schemeClr val="bg1"/>
                </a:solidFill>
              </a:rPr>
              <a:t> (&gt; </a:t>
            </a:r>
            <a:r>
              <a:rPr lang="en-US" sz="2400" b="1" dirty="0">
                <a:solidFill>
                  <a:schemeClr val="bg1"/>
                </a:solidFill>
              </a:rPr>
              <a:t>5 </a:t>
            </a:r>
            <a:r>
              <a:rPr lang="en-US" sz="2400" b="1" dirty="0" err="1">
                <a:solidFill>
                  <a:schemeClr val="bg1"/>
                </a:solidFill>
              </a:rPr>
              <a:t>Meuro</a:t>
            </a:r>
            <a:r>
              <a:rPr lang="en-US" sz="2400" b="1" dirty="0">
                <a:solidFill>
                  <a:schemeClr val="bg1"/>
                </a:solidFill>
              </a:rPr>
              <a:t>) </a:t>
            </a:r>
            <a:r>
              <a:rPr lang="en-US" sz="2400" b="1" dirty="0" err="1" smtClean="0">
                <a:solidFill>
                  <a:schemeClr val="bg1"/>
                </a:solidFill>
              </a:rPr>
              <a:t>sono</a:t>
            </a:r>
            <a:r>
              <a:rPr lang="en-US" sz="2400" b="1" dirty="0" smtClean="0">
                <a:solidFill>
                  <a:schemeClr val="bg1"/>
                </a:solidFill>
              </a:rPr>
              <a:t> </a:t>
            </a:r>
            <a:r>
              <a:rPr lang="en-US" sz="2400" b="1" dirty="0" err="1" smtClean="0">
                <a:solidFill>
                  <a:schemeClr val="bg1"/>
                </a:solidFill>
              </a:rPr>
              <a:t>sviluppati</a:t>
            </a:r>
            <a:r>
              <a:rPr lang="en-US" sz="2400" b="1" dirty="0" smtClean="0">
                <a:solidFill>
                  <a:schemeClr val="bg1"/>
                </a:solidFill>
              </a:rPr>
              <a:t> dal LISiN con </a:t>
            </a:r>
            <a:r>
              <a:rPr lang="en-US" sz="2400" b="1" dirty="0" err="1" smtClean="0">
                <a:solidFill>
                  <a:schemeClr val="bg1"/>
                </a:solidFill>
              </a:rPr>
              <a:t>finanziamenti</a:t>
            </a:r>
            <a:r>
              <a:rPr lang="en-US" sz="2400" b="1" dirty="0" smtClean="0">
                <a:solidFill>
                  <a:schemeClr val="bg1"/>
                </a:solidFill>
              </a:rPr>
              <a:t> </a:t>
            </a:r>
            <a:r>
              <a:rPr lang="en-US" sz="2400" b="1" dirty="0" err="1" smtClean="0">
                <a:solidFill>
                  <a:schemeClr val="bg1"/>
                </a:solidFill>
              </a:rPr>
              <a:t>della</a:t>
            </a:r>
            <a:r>
              <a:rPr lang="en-US" sz="2400" b="1" dirty="0" smtClean="0">
                <a:solidFill>
                  <a:schemeClr val="bg1"/>
                </a:solidFill>
              </a:rPr>
              <a:t> EU e di due </a:t>
            </a:r>
            <a:r>
              <a:rPr lang="en-US" sz="2400" b="1" dirty="0" err="1" smtClean="0">
                <a:solidFill>
                  <a:schemeClr val="bg1"/>
                </a:solidFill>
              </a:rPr>
              <a:t>Fondazioni</a:t>
            </a:r>
            <a:r>
              <a:rPr lang="en-US" sz="2400" b="1" dirty="0" smtClean="0">
                <a:solidFill>
                  <a:schemeClr val="bg1"/>
                </a:solidFill>
              </a:rPr>
              <a:t> </a:t>
            </a:r>
            <a:r>
              <a:rPr lang="en-US" sz="2400" b="1" dirty="0" err="1" smtClean="0">
                <a:solidFill>
                  <a:schemeClr val="bg1"/>
                </a:solidFill>
              </a:rPr>
              <a:t>Bancarie</a:t>
            </a:r>
            <a:r>
              <a:rPr lang="en-US" sz="2400" b="1" dirty="0" smtClean="0">
                <a:solidFill>
                  <a:schemeClr val="bg1"/>
                </a:solidFill>
              </a:rPr>
              <a:t> </a:t>
            </a:r>
            <a:r>
              <a:rPr lang="en-US" sz="2400" b="1" dirty="0" err="1" smtClean="0">
                <a:solidFill>
                  <a:schemeClr val="bg1"/>
                </a:solidFill>
              </a:rPr>
              <a:t>locali</a:t>
            </a:r>
            <a:r>
              <a:rPr lang="en-US" sz="2400" b="1" dirty="0" smtClean="0">
                <a:solidFill>
                  <a:schemeClr val="bg1"/>
                </a:solidFill>
              </a:rPr>
              <a:t>.</a:t>
            </a:r>
            <a:endParaRPr lang="en-US" sz="2400" b="1" dirty="0">
              <a:solidFill>
                <a:schemeClr val="bg1"/>
              </a:solidFill>
            </a:endParaRPr>
          </a:p>
          <a:p>
            <a:pPr marL="342900" indent="-342900">
              <a:spcAft>
                <a:spcPts val="1000"/>
              </a:spcAft>
              <a:buFont typeface="+mj-lt"/>
              <a:buAutoNum type="arabicPeriod"/>
            </a:pPr>
            <a:r>
              <a:rPr lang="en-US" sz="2400" b="1" dirty="0" smtClean="0">
                <a:solidFill>
                  <a:schemeClr val="bg1"/>
                </a:solidFill>
              </a:rPr>
              <a:t>Le </a:t>
            </a:r>
            <a:r>
              <a:rPr lang="en-US" sz="2400" b="1" dirty="0" err="1">
                <a:solidFill>
                  <a:schemeClr val="bg1"/>
                </a:solidFill>
              </a:rPr>
              <a:t>R</a:t>
            </a:r>
            <a:r>
              <a:rPr lang="en-US" sz="2400" b="1" dirty="0" err="1" smtClean="0">
                <a:solidFill>
                  <a:schemeClr val="bg1"/>
                </a:solidFill>
              </a:rPr>
              <a:t>accomandazioni</a:t>
            </a:r>
            <a:r>
              <a:rPr lang="en-US" sz="2400" b="1" dirty="0" smtClean="0">
                <a:solidFill>
                  <a:schemeClr val="bg1"/>
                </a:solidFill>
              </a:rPr>
              <a:t> </a:t>
            </a:r>
            <a:r>
              <a:rPr lang="en-US" sz="2400" b="1" dirty="0" err="1" smtClean="0">
                <a:solidFill>
                  <a:schemeClr val="bg1"/>
                </a:solidFill>
              </a:rPr>
              <a:t>Europee</a:t>
            </a:r>
            <a:r>
              <a:rPr lang="en-US" sz="2400" b="1" dirty="0" smtClean="0">
                <a:solidFill>
                  <a:schemeClr val="bg1"/>
                </a:solidFill>
              </a:rPr>
              <a:t> </a:t>
            </a:r>
            <a:r>
              <a:rPr lang="en-US" sz="2400" b="1" dirty="0" err="1" smtClean="0">
                <a:solidFill>
                  <a:schemeClr val="bg1"/>
                </a:solidFill>
              </a:rPr>
              <a:t>sul</a:t>
            </a:r>
            <a:r>
              <a:rPr lang="en-US" sz="2400" b="1" dirty="0" smtClean="0">
                <a:solidFill>
                  <a:schemeClr val="bg1"/>
                </a:solidFill>
              </a:rPr>
              <a:t> sEMG </a:t>
            </a:r>
            <a:r>
              <a:rPr lang="en-US" sz="2400" b="1" dirty="0" err="1" smtClean="0">
                <a:solidFill>
                  <a:schemeClr val="bg1"/>
                </a:solidFill>
              </a:rPr>
              <a:t>sono</a:t>
            </a:r>
            <a:r>
              <a:rPr lang="en-US" sz="2400" b="1" dirty="0" smtClean="0">
                <a:solidFill>
                  <a:schemeClr val="bg1"/>
                </a:solidFill>
              </a:rPr>
              <a:t> </a:t>
            </a:r>
            <a:r>
              <a:rPr lang="en-US" sz="2400" b="1" dirty="0" err="1" smtClean="0">
                <a:solidFill>
                  <a:schemeClr val="bg1"/>
                </a:solidFill>
              </a:rPr>
              <a:t>tradotte</a:t>
            </a:r>
            <a:r>
              <a:rPr lang="en-US" sz="2400" b="1" dirty="0" smtClean="0">
                <a:solidFill>
                  <a:schemeClr val="bg1"/>
                </a:solidFill>
              </a:rPr>
              <a:t> in </a:t>
            </a:r>
            <a:r>
              <a:rPr lang="en-US" sz="2400" b="1" dirty="0" err="1" smtClean="0">
                <a:solidFill>
                  <a:schemeClr val="bg1"/>
                </a:solidFill>
              </a:rPr>
              <a:t>italiano</a:t>
            </a:r>
            <a:r>
              <a:rPr lang="en-US" sz="2400" b="1" dirty="0" smtClean="0">
                <a:solidFill>
                  <a:schemeClr val="bg1"/>
                </a:solidFill>
              </a:rPr>
              <a:t> e </a:t>
            </a:r>
            <a:r>
              <a:rPr lang="en-US" sz="2400" b="1" dirty="0" err="1" smtClean="0">
                <a:solidFill>
                  <a:schemeClr val="bg1"/>
                </a:solidFill>
              </a:rPr>
              <a:t>inviate</a:t>
            </a:r>
            <a:r>
              <a:rPr lang="en-US" sz="2400" b="1" dirty="0" smtClean="0">
                <a:solidFill>
                  <a:schemeClr val="bg1"/>
                </a:solidFill>
              </a:rPr>
              <a:t> </a:t>
            </a:r>
            <a:r>
              <a:rPr lang="en-US" sz="2400" b="1" dirty="0" err="1" smtClean="0">
                <a:solidFill>
                  <a:schemeClr val="bg1"/>
                </a:solidFill>
              </a:rPr>
              <a:t>alle</a:t>
            </a:r>
            <a:r>
              <a:rPr lang="en-US" sz="2400" b="1" dirty="0" smtClean="0">
                <a:solidFill>
                  <a:schemeClr val="bg1"/>
                </a:solidFill>
              </a:rPr>
              <a:t> </a:t>
            </a:r>
            <a:r>
              <a:rPr lang="en-US" sz="2400" b="1" dirty="0" err="1" smtClean="0">
                <a:solidFill>
                  <a:schemeClr val="bg1"/>
                </a:solidFill>
              </a:rPr>
              <a:t>Scuole</a:t>
            </a:r>
            <a:r>
              <a:rPr lang="en-US" sz="2400" b="1" dirty="0" smtClean="0">
                <a:solidFill>
                  <a:schemeClr val="bg1"/>
                </a:solidFill>
              </a:rPr>
              <a:t> di </a:t>
            </a:r>
            <a:r>
              <a:rPr lang="en-US" sz="2400" b="1" dirty="0" err="1" smtClean="0">
                <a:solidFill>
                  <a:schemeClr val="bg1"/>
                </a:solidFill>
              </a:rPr>
              <a:t>Fisioterapia</a:t>
            </a:r>
            <a:r>
              <a:rPr lang="en-US" sz="2400" b="1" dirty="0" smtClean="0">
                <a:solidFill>
                  <a:schemeClr val="bg1"/>
                </a:solidFill>
              </a:rPr>
              <a:t> e </a:t>
            </a:r>
            <a:r>
              <a:rPr lang="en-US" sz="2400" b="1" dirty="0" err="1" smtClean="0">
                <a:solidFill>
                  <a:schemeClr val="bg1"/>
                </a:solidFill>
              </a:rPr>
              <a:t>Fisiatria</a:t>
            </a:r>
            <a:r>
              <a:rPr lang="en-US" sz="2400" b="1" dirty="0" smtClean="0">
                <a:solidFill>
                  <a:schemeClr val="bg1"/>
                </a:solidFill>
              </a:rPr>
              <a:t>. </a:t>
            </a:r>
            <a:r>
              <a:rPr lang="en-US" sz="2400" b="1" dirty="0" err="1" smtClean="0">
                <a:solidFill>
                  <a:schemeClr val="bg1"/>
                </a:solidFill>
              </a:rPr>
              <a:t>Alcuni</a:t>
            </a:r>
            <a:r>
              <a:rPr lang="en-US" sz="2400" b="1" dirty="0" smtClean="0">
                <a:solidFill>
                  <a:schemeClr val="bg1"/>
                </a:solidFill>
              </a:rPr>
              <a:t> </a:t>
            </a:r>
            <a:r>
              <a:rPr lang="en-US" sz="2400" b="1" dirty="0" err="1" smtClean="0">
                <a:solidFill>
                  <a:schemeClr val="bg1"/>
                </a:solidFill>
              </a:rPr>
              <a:t>aspetti</a:t>
            </a:r>
            <a:r>
              <a:rPr lang="en-US" sz="2400" b="1" dirty="0" smtClean="0">
                <a:solidFill>
                  <a:schemeClr val="bg1"/>
                </a:solidFill>
              </a:rPr>
              <a:t> </a:t>
            </a:r>
            <a:r>
              <a:rPr lang="en-US" sz="2400" b="1" dirty="0" err="1" smtClean="0">
                <a:solidFill>
                  <a:schemeClr val="bg1"/>
                </a:solidFill>
              </a:rPr>
              <a:t>sono</a:t>
            </a:r>
            <a:r>
              <a:rPr lang="en-US" sz="2400" b="1" dirty="0" smtClean="0">
                <a:solidFill>
                  <a:schemeClr val="bg1"/>
                </a:solidFill>
              </a:rPr>
              <a:t> </a:t>
            </a:r>
            <a:r>
              <a:rPr lang="en-US" sz="2400" b="1" dirty="0" err="1" smtClean="0">
                <a:solidFill>
                  <a:schemeClr val="bg1"/>
                </a:solidFill>
              </a:rPr>
              <a:t>ora</a:t>
            </a:r>
            <a:r>
              <a:rPr lang="en-US" sz="2400" b="1" dirty="0" smtClean="0">
                <a:solidFill>
                  <a:schemeClr val="bg1"/>
                </a:solidFill>
              </a:rPr>
              <a:t> </a:t>
            </a:r>
            <a:r>
              <a:rPr lang="en-US" sz="2400" b="1" dirty="0" err="1" smtClean="0">
                <a:solidFill>
                  <a:schemeClr val="bg1"/>
                </a:solidFill>
              </a:rPr>
              <a:t>obsoleti</a:t>
            </a:r>
            <a:r>
              <a:rPr lang="en-US" sz="2400" b="1" dirty="0" smtClean="0">
                <a:solidFill>
                  <a:schemeClr val="bg1"/>
                </a:solidFill>
              </a:rPr>
              <a:t>.</a:t>
            </a:r>
            <a:endParaRPr lang="en-US" sz="2400" b="1" dirty="0">
              <a:solidFill>
                <a:schemeClr val="bg1"/>
              </a:solidFill>
            </a:endParaRPr>
          </a:p>
          <a:p>
            <a:pPr marL="342900" indent="-342900">
              <a:spcAft>
                <a:spcPts val="1000"/>
              </a:spcAft>
              <a:buFont typeface="+mj-lt"/>
              <a:buAutoNum type="arabicPeriod"/>
            </a:pPr>
            <a:r>
              <a:rPr lang="it-IT" sz="2400" b="1" dirty="0" smtClean="0">
                <a:solidFill>
                  <a:schemeClr val="bg1"/>
                </a:solidFill>
              </a:rPr>
              <a:t>In questo decennio la tecnologia del sEMG subisce una </a:t>
            </a:r>
            <a:r>
              <a:rPr lang="it-IT" sz="2400" b="1" dirty="0" smtClean="0">
                <a:solidFill>
                  <a:schemeClr val="bg1"/>
                </a:solidFill>
              </a:rPr>
              <a:t>profonda rivoluzione in tutto in mondo. Si sviluppano molti laboratori come il LISiN.</a:t>
            </a:r>
            <a:endParaRPr lang="en-US" sz="2400" b="1" dirty="0">
              <a:solidFill>
                <a:schemeClr val="bg1"/>
              </a:solidFill>
            </a:endParaRPr>
          </a:p>
        </p:txBody>
      </p:sp>
      <p:pic>
        <p:nvPicPr>
          <p:cNvPr id="3" name="Picture 9" descr="SENIAM"/>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a:xfrm>
            <a:off x="7474502" y="2146990"/>
            <a:ext cx="2516187" cy="12652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90319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95400"/>
            <a:ext cx="8818984"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23753" y="5407167"/>
            <a:ext cx="9171878" cy="954107"/>
          </a:xfrm>
          <a:prstGeom prst="rect">
            <a:avLst/>
          </a:prstGeom>
          <a:noFill/>
        </p:spPr>
        <p:txBody>
          <a:bodyPr wrap="square" rtlCol="0">
            <a:spAutoFit/>
          </a:bodyPr>
          <a:lstStyle/>
          <a:p>
            <a:pPr algn="ctr"/>
            <a:r>
              <a:rPr lang="it-IT" sz="2800" b="1" dirty="0"/>
              <a:t>Fondazione della </a:t>
            </a:r>
            <a:r>
              <a:rPr lang="it-IT" sz="2800" b="1" dirty="0" smtClean="0"/>
              <a:t>Società Italiana per l’Analisi del Movimento in Clinica (SIAMOC), </a:t>
            </a:r>
            <a:r>
              <a:rPr lang="it-IT" sz="2800" b="1" dirty="0"/>
              <a:t>PISA , Giugno 1999</a:t>
            </a:r>
          </a:p>
        </p:txBody>
      </p:sp>
      <p:sp>
        <p:nvSpPr>
          <p:cNvPr id="3" name="TextBox 2"/>
          <p:cNvSpPr txBox="1"/>
          <p:nvPr/>
        </p:nvSpPr>
        <p:spPr>
          <a:xfrm>
            <a:off x="3386253" y="6361274"/>
            <a:ext cx="5529334" cy="369332"/>
          </a:xfrm>
          <a:prstGeom prst="rect">
            <a:avLst/>
          </a:prstGeom>
          <a:noFill/>
        </p:spPr>
        <p:txBody>
          <a:bodyPr wrap="none" rtlCol="0">
            <a:spAutoFit/>
          </a:bodyPr>
          <a:lstStyle/>
          <a:p>
            <a:r>
              <a:rPr lang="it-IT" b="1" dirty="0"/>
              <a:t>Courtesy of Prof. Carlo Frigo and Prof. Aurelio Cappozzo</a:t>
            </a:r>
            <a:r>
              <a:rPr lang="it-IT" dirty="0"/>
              <a:t>.</a:t>
            </a:r>
          </a:p>
        </p:txBody>
      </p:sp>
      <p:sp>
        <p:nvSpPr>
          <p:cNvPr id="20" name="TextBox 19"/>
          <p:cNvSpPr txBox="1"/>
          <p:nvPr/>
        </p:nvSpPr>
        <p:spPr>
          <a:xfrm>
            <a:off x="1220724" y="464403"/>
            <a:ext cx="9860392" cy="461665"/>
          </a:xfrm>
          <a:prstGeom prst="rect">
            <a:avLst/>
          </a:prstGeom>
          <a:noFill/>
        </p:spPr>
        <p:txBody>
          <a:bodyPr wrap="none" rtlCol="0">
            <a:spAutoFit/>
          </a:bodyPr>
          <a:lstStyle/>
          <a:p>
            <a:r>
              <a:rPr lang="en-US" sz="2400" b="1" dirty="0" smtClean="0">
                <a:latin typeface="Arial" panose="020B0604020202020204" pitchFamily="34" charset="0"/>
                <a:cs typeface="Arial" panose="020B0604020202020204" pitchFamily="34" charset="0"/>
              </a:rPr>
              <a:t>Un </a:t>
            </a:r>
            <a:r>
              <a:rPr lang="en-US" sz="2400" b="1" dirty="0" err="1" smtClean="0">
                <a:latin typeface="Arial" panose="020B0604020202020204" pitchFamily="34" charset="0"/>
                <a:cs typeface="Arial" panose="020B0604020202020204" pitchFamily="34" charset="0"/>
              </a:rPr>
              <a:t>passo</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avanti</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importante</a:t>
            </a:r>
            <a:r>
              <a:rPr lang="en-US" sz="2400" b="1" dirty="0" smtClean="0">
                <a:latin typeface="Arial" panose="020B0604020202020204" pitchFamily="34" charset="0"/>
                <a:cs typeface="Arial" panose="020B0604020202020204" pitchFamily="34" charset="0"/>
              </a:rPr>
              <a:t> per la </a:t>
            </a:r>
            <a:r>
              <a:rPr lang="en-US" sz="2400" b="1" dirty="0" err="1" smtClean="0">
                <a:latin typeface="Arial" panose="020B0604020202020204" pitchFamily="34" charset="0"/>
                <a:cs typeface="Arial" panose="020B0604020202020204" pitchFamily="34" charset="0"/>
              </a:rPr>
              <a:t>fisioterapia</a:t>
            </a:r>
            <a:r>
              <a:rPr lang="en-US" sz="2400" b="1" dirty="0" smtClean="0">
                <a:latin typeface="Arial" panose="020B0604020202020204" pitchFamily="34" charset="0"/>
                <a:cs typeface="Arial" panose="020B0604020202020204" pitchFamily="34" charset="0"/>
              </a:rPr>
              <a:t> e le </a:t>
            </a:r>
            <a:r>
              <a:rPr lang="en-US" sz="2400" b="1" dirty="0" err="1" smtClean="0">
                <a:latin typeface="Arial" panose="020B0604020202020204" pitchFamily="34" charset="0"/>
                <a:cs typeface="Arial" panose="020B0604020202020204" pitchFamily="34" charset="0"/>
              </a:rPr>
              <a:t>scienze</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motorie</a:t>
            </a:r>
            <a:r>
              <a:rPr lang="en-US" sz="2400" b="1" dirty="0" smtClean="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sp>
        <p:nvSpPr>
          <p:cNvPr id="21" name="TextBox 20"/>
          <p:cNvSpPr txBox="1"/>
          <p:nvPr/>
        </p:nvSpPr>
        <p:spPr>
          <a:xfrm>
            <a:off x="2942937" y="1233844"/>
            <a:ext cx="1280160" cy="646331"/>
          </a:xfrm>
          <a:prstGeom prst="rect">
            <a:avLst/>
          </a:prstGeom>
          <a:noFill/>
        </p:spPr>
        <p:txBody>
          <a:bodyPr wrap="square" rtlCol="0">
            <a:spAutoFit/>
          </a:bodyPr>
          <a:lstStyle/>
          <a:p>
            <a:pPr algn="ctr"/>
            <a:r>
              <a:rPr lang="en-US" b="1" dirty="0" err="1" smtClean="0">
                <a:solidFill>
                  <a:schemeClr val="bg1"/>
                </a:solidFill>
                <a:latin typeface="Arial" panose="020B0604020202020204" pitchFamily="34" charset="0"/>
                <a:cs typeface="Arial" panose="020B0604020202020204" pitchFamily="34" charset="0"/>
              </a:rPr>
              <a:t>Silvano</a:t>
            </a:r>
            <a:r>
              <a:rPr lang="en-US" b="1" dirty="0" smtClean="0">
                <a:solidFill>
                  <a:schemeClr val="bg1"/>
                </a:solidFill>
                <a:latin typeface="Arial" panose="020B0604020202020204" pitchFamily="34" charset="0"/>
                <a:cs typeface="Arial" panose="020B0604020202020204" pitchFamily="34" charset="0"/>
              </a:rPr>
              <a:t> </a:t>
            </a:r>
            <a:r>
              <a:rPr lang="en-US" b="1" dirty="0" err="1" smtClean="0">
                <a:solidFill>
                  <a:schemeClr val="bg1"/>
                </a:solidFill>
                <a:latin typeface="Arial" panose="020B0604020202020204" pitchFamily="34" charset="0"/>
                <a:cs typeface="Arial" panose="020B0604020202020204" pitchFamily="34" charset="0"/>
              </a:rPr>
              <a:t>Boccardi</a:t>
            </a:r>
            <a:endParaRPr lang="en-US"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90324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494860" y="618975"/>
            <a:ext cx="3873137" cy="6019800"/>
          </a:xfrm>
          <a:prstGeom prst="rect">
            <a:avLst/>
          </a:prstGeom>
        </p:spPr>
      </p:pic>
      <p:grpSp>
        <p:nvGrpSpPr>
          <p:cNvPr id="5" name="Group 4"/>
          <p:cNvGrpSpPr/>
          <p:nvPr/>
        </p:nvGrpSpPr>
        <p:grpSpPr>
          <a:xfrm>
            <a:off x="5367996" y="1990575"/>
            <a:ext cx="5105400" cy="4397022"/>
            <a:chOff x="3886200" y="1698978"/>
            <a:chExt cx="5105400" cy="4397022"/>
          </a:xfrm>
        </p:grpSpPr>
        <p:sp>
          <p:nvSpPr>
            <p:cNvPr id="2" name="Rectangle 1"/>
            <p:cNvSpPr/>
            <p:nvPr/>
          </p:nvSpPr>
          <p:spPr>
            <a:xfrm>
              <a:off x="3886200" y="1698978"/>
              <a:ext cx="5105400" cy="43970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759337" y="5650468"/>
              <a:ext cx="874278" cy="369332"/>
            </a:xfrm>
            <a:prstGeom prst="rect">
              <a:avLst/>
            </a:prstGeom>
            <a:noFill/>
          </p:spPr>
          <p:txBody>
            <a:bodyPr wrap="none" rtlCol="0">
              <a:spAutoFit/>
            </a:bodyPr>
            <a:lstStyle/>
            <a:p>
              <a:r>
                <a:rPr lang="it-IT" b="1" dirty="0"/>
                <a:t>Pag. 83</a:t>
              </a:r>
              <a:endParaRPr lang="en-US" b="1" dirty="0"/>
            </a:p>
          </p:txBody>
        </p:sp>
        <p:sp>
          <p:nvSpPr>
            <p:cNvPr id="3" name="TextBox 2"/>
            <p:cNvSpPr txBox="1"/>
            <p:nvPr/>
          </p:nvSpPr>
          <p:spPr>
            <a:xfrm flipH="1">
              <a:off x="4068227" y="1809095"/>
              <a:ext cx="4786502" cy="4093428"/>
            </a:xfrm>
            <a:prstGeom prst="rect">
              <a:avLst/>
            </a:prstGeom>
            <a:noFill/>
          </p:spPr>
          <p:txBody>
            <a:bodyPr wrap="square" rtlCol="0">
              <a:spAutoFit/>
            </a:bodyPr>
            <a:lstStyle/>
            <a:p>
              <a:r>
                <a:rPr lang="it-IT" sz="2000" b="1" dirty="0"/>
                <a:t>Da quando nel 1949 sono entrato nell’allora pieno di incognite dominio della Terapia Fisica, le occasioni si sono moltiplicate. </a:t>
              </a:r>
            </a:p>
            <a:p>
              <a:r>
                <a:rPr lang="it-IT" sz="2000" b="1" dirty="0"/>
                <a:t>Il confine tra terapia fisica </a:t>
              </a:r>
              <a:r>
                <a:rPr lang="en-US" dirty="0"/>
                <a:t>"</a:t>
              </a:r>
              <a:r>
                <a:rPr lang="it-IT" sz="2000" b="1" dirty="0" smtClean="0"/>
                <a:t>validata</a:t>
              </a:r>
              <a:r>
                <a:rPr lang="en-US" dirty="0"/>
                <a:t>"</a:t>
              </a:r>
              <a:r>
                <a:rPr lang="it-IT" sz="2000" b="1" dirty="0" smtClean="0"/>
                <a:t> </a:t>
              </a:r>
              <a:r>
                <a:rPr lang="it-IT" sz="2000" b="1" dirty="0"/>
                <a:t>e </a:t>
              </a:r>
              <a:r>
                <a:rPr lang="it-IT" sz="2000" b="1" dirty="0">
                  <a:solidFill>
                    <a:srgbClr val="FF0000"/>
                  </a:solidFill>
                </a:rPr>
                <a:t>confusione, se non ciarlataneria e a volte truffa, era quasi invisibile: temo che in parte lo sia ancora</a:t>
              </a:r>
              <a:r>
                <a:rPr lang="it-IT" sz="2000" b="1" dirty="0"/>
                <a:t>, nonostante gli sforzi di tanti illuminati cultori e di alcune associazioni (non tutte) e societa’ scientifiche per definirlo: in prima linea sicuramente il Gruppo Studio Scoliosi.</a:t>
              </a:r>
            </a:p>
            <a:p>
              <a:endParaRPr lang="en-US" sz="2000" b="1" dirty="0"/>
            </a:p>
          </p:txBody>
        </p:sp>
      </p:grpSp>
      <p:sp>
        <p:nvSpPr>
          <p:cNvPr id="6" name="TextBox 5"/>
          <p:cNvSpPr txBox="1"/>
          <p:nvPr/>
        </p:nvSpPr>
        <p:spPr>
          <a:xfrm>
            <a:off x="5864225" y="1350078"/>
            <a:ext cx="4609171" cy="523220"/>
          </a:xfrm>
          <a:prstGeom prst="rect">
            <a:avLst/>
          </a:prstGeom>
          <a:noFill/>
        </p:spPr>
        <p:txBody>
          <a:bodyPr wrap="square" rtlCol="0">
            <a:spAutoFit/>
          </a:bodyPr>
          <a:lstStyle/>
          <a:p>
            <a:r>
              <a:rPr lang="it-IT" sz="2800" b="1" dirty="0">
                <a:latin typeface="Arial" panose="020B0604020202020204" pitchFamily="34" charset="0"/>
                <a:cs typeface="Arial" panose="020B0604020202020204" pitchFamily="34" charset="0"/>
              </a:rPr>
              <a:t>Le parole di un Maestro</a:t>
            </a:r>
            <a:endParaRPr lang="en-US" sz="2800" b="1" dirty="0">
              <a:latin typeface="Arial" panose="020B0604020202020204" pitchFamily="34" charset="0"/>
              <a:cs typeface="Arial" panose="020B0604020202020204" pitchFamily="34" charset="0"/>
            </a:endParaRPr>
          </a:p>
        </p:txBody>
      </p:sp>
      <p:sp>
        <p:nvSpPr>
          <p:cNvPr id="7" name="TextBox 6"/>
          <p:cNvSpPr txBox="1"/>
          <p:nvPr/>
        </p:nvSpPr>
        <p:spPr>
          <a:xfrm flipH="1">
            <a:off x="5719358" y="837290"/>
            <a:ext cx="4672150" cy="523220"/>
          </a:xfrm>
          <a:prstGeom prst="rect">
            <a:avLst/>
          </a:prstGeom>
          <a:noFill/>
        </p:spPr>
        <p:txBody>
          <a:bodyPr wrap="square" rtlCol="0">
            <a:spAutoFit/>
          </a:bodyPr>
          <a:lstStyle/>
          <a:p>
            <a:r>
              <a:rPr lang="en-US" sz="2800" b="1" dirty="0" smtClean="0">
                <a:solidFill>
                  <a:srgbClr val="FF0000"/>
                </a:solidFill>
                <a:latin typeface="Arial" panose="020B0604020202020204" pitchFamily="34" charset="0"/>
                <a:cs typeface="Arial" panose="020B0604020202020204" pitchFamily="34" charset="0"/>
              </a:rPr>
              <a:t>La </a:t>
            </a:r>
            <a:r>
              <a:rPr lang="en-US" sz="2800" b="1" dirty="0" err="1" smtClean="0">
                <a:solidFill>
                  <a:srgbClr val="FF0000"/>
                </a:solidFill>
                <a:latin typeface="Arial" panose="020B0604020202020204" pitchFamily="34" charset="0"/>
                <a:cs typeface="Arial" panose="020B0604020202020204" pitchFamily="34" charset="0"/>
              </a:rPr>
              <a:t>necessità</a:t>
            </a:r>
            <a:r>
              <a:rPr lang="en-US" sz="2800" b="1" dirty="0" smtClean="0">
                <a:solidFill>
                  <a:srgbClr val="FF0000"/>
                </a:solidFill>
                <a:latin typeface="Arial" panose="020B0604020202020204" pitchFamily="34" charset="0"/>
                <a:cs typeface="Arial" panose="020B0604020202020204" pitchFamily="34" charset="0"/>
              </a:rPr>
              <a:t> di </a:t>
            </a:r>
            <a:r>
              <a:rPr lang="en-US" sz="2800" b="1" dirty="0">
                <a:solidFill>
                  <a:srgbClr val="FF0000"/>
                </a:solidFill>
                <a:latin typeface="Arial" panose="020B0604020202020204" pitchFamily="34" charset="0"/>
                <a:cs typeface="Arial" panose="020B0604020202020204" pitchFamily="34" charset="0"/>
              </a:rPr>
              <a:t>"</a:t>
            </a:r>
            <a:r>
              <a:rPr lang="en-US" sz="2800" b="1" dirty="0" err="1" smtClean="0">
                <a:solidFill>
                  <a:srgbClr val="FF0000"/>
                </a:solidFill>
                <a:latin typeface="Arial" panose="020B0604020202020204" pitchFamily="34" charset="0"/>
                <a:cs typeface="Arial" panose="020B0604020202020204" pitchFamily="34" charset="0"/>
              </a:rPr>
              <a:t>validare</a:t>
            </a:r>
            <a:r>
              <a:rPr lang="en-US" sz="2800" b="1"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15105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486" t="34094" r="6211"/>
          <a:stretch/>
        </p:blipFill>
        <p:spPr>
          <a:xfrm rot="5400000">
            <a:off x="4935031" y="1026372"/>
            <a:ext cx="5510300" cy="5787189"/>
          </a:xfrm>
          <a:prstGeom prst="rect">
            <a:avLst/>
          </a:prstGeom>
        </p:spPr>
      </p:pic>
      <p:pic>
        <p:nvPicPr>
          <p:cNvPr id="3" name="Picture 2"/>
          <p:cNvPicPr>
            <a:picLocks noChangeAspect="1"/>
          </p:cNvPicPr>
          <p:nvPr/>
        </p:nvPicPr>
        <p:blipFill rotWithShape="1">
          <a:blip r:embed="rId3"/>
          <a:srcRect l="59579" t="16924" r="17684" b="9345"/>
          <a:stretch/>
        </p:blipFill>
        <p:spPr>
          <a:xfrm>
            <a:off x="1750814" y="1164816"/>
            <a:ext cx="3037714" cy="5541016"/>
          </a:xfrm>
          <a:prstGeom prst="rect">
            <a:avLst/>
          </a:prstGeom>
        </p:spPr>
      </p:pic>
      <p:sp>
        <p:nvSpPr>
          <p:cNvPr id="6" name="TextBox 5"/>
          <p:cNvSpPr txBox="1"/>
          <p:nvPr/>
        </p:nvSpPr>
        <p:spPr>
          <a:xfrm>
            <a:off x="337625" y="173180"/>
            <a:ext cx="11699699" cy="830997"/>
          </a:xfrm>
          <a:prstGeom prst="rect">
            <a:avLst/>
          </a:prstGeom>
          <a:noFill/>
        </p:spPr>
        <p:txBody>
          <a:bodyPr wrap="square" rtlCol="0">
            <a:spAutoFit/>
          </a:bodyPr>
          <a:lstStyle/>
          <a:p>
            <a:r>
              <a:rPr lang="en-US" sz="2400" b="1" dirty="0">
                <a:solidFill>
                  <a:srgbClr val="FFFF00"/>
                </a:solidFill>
                <a:latin typeface="Arial" panose="020B0604020202020204" pitchFamily="34" charset="0"/>
                <a:cs typeface="Arial" panose="020B0604020202020204" pitchFamily="34" charset="0"/>
              </a:rPr>
              <a:t>Le </a:t>
            </a:r>
            <a:r>
              <a:rPr lang="en-US" sz="2400" b="1" dirty="0" err="1">
                <a:solidFill>
                  <a:srgbClr val="FFFF00"/>
                </a:solidFill>
                <a:latin typeface="Arial" panose="020B0604020202020204" pitchFamily="34" charset="0"/>
                <a:cs typeface="Arial" panose="020B0604020202020204" pitchFamily="34" charset="0"/>
              </a:rPr>
              <a:t>iniziative</a:t>
            </a:r>
            <a:r>
              <a:rPr lang="en-US" sz="2400" b="1" dirty="0">
                <a:solidFill>
                  <a:srgbClr val="FFFF00"/>
                </a:solidFill>
                <a:latin typeface="Arial" panose="020B0604020202020204" pitchFamily="34" charset="0"/>
                <a:cs typeface="Arial" panose="020B0604020202020204" pitchFamily="34" charset="0"/>
              </a:rPr>
              <a:t> </a:t>
            </a:r>
            <a:r>
              <a:rPr lang="en-US" sz="2400" b="1" dirty="0" err="1">
                <a:solidFill>
                  <a:srgbClr val="FFFF00"/>
                </a:solidFill>
                <a:latin typeface="Arial" panose="020B0604020202020204" pitchFamily="34" charset="0"/>
                <a:cs typeface="Arial" panose="020B0604020202020204" pitchFamily="34" charset="0"/>
              </a:rPr>
              <a:t>didattiche</a:t>
            </a:r>
            <a:r>
              <a:rPr lang="en-US" sz="2400" b="1" dirty="0">
                <a:solidFill>
                  <a:srgbClr val="FFFF00"/>
                </a:solidFill>
                <a:latin typeface="Arial" panose="020B0604020202020204" pitchFamily="34" charset="0"/>
                <a:cs typeface="Arial" panose="020B0604020202020204" pitchFamily="34" charset="0"/>
              </a:rPr>
              <a:t> associate al </a:t>
            </a:r>
            <a:r>
              <a:rPr lang="en-US" sz="2400" b="1" dirty="0" err="1">
                <a:solidFill>
                  <a:srgbClr val="FFFF00"/>
                </a:solidFill>
                <a:latin typeface="Arial" panose="020B0604020202020204" pitchFamily="34" charset="0"/>
                <a:cs typeface="Arial" panose="020B0604020202020204" pitchFamily="34" charset="0"/>
              </a:rPr>
              <a:t>Progetto</a:t>
            </a:r>
            <a:r>
              <a:rPr lang="en-US" sz="2400" b="1" dirty="0">
                <a:solidFill>
                  <a:srgbClr val="FFFF00"/>
                </a:solidFill>
                <a:latin typeface="Arial" panose="020B0604020202020204" pitchFamily="34" charset="0"/>
                <a:cs typeface="Arial" panose="020B0604020202020204" pitchFamily="34" charset="0"/>
              </a:rPr>
              <a:t> SENIAM e al </a:t>
            </a:r>
            <a:r>
              <a:rPr lang="en-US" sz="2400" b="1" dirty="0" err="1">
                <a:solidFill>
                  <a:srgbClr val="FFFF00"/>
                </a:solidFill>
                <a:latin typeface="Arial" panose="020B0604020202020204" pitchFamily="34" charset="0"/>
                <a:cs typeface="Arial" panose="020B0604020202020204" pitchFamily="34" charset="0"/>
              </a:rPr>
              <a:t>tema</a:t>
            </a:r>
            <a:r>
              <a:rPr lang="en-US" sz="2400" b="1" dirty="0">
                <a:solidFill>
                  <a:srgbClr val="FFFF00"/>
                </a:solidFill>
                <a:latin typeface="Arial" panose="020B0604020202020204" pitchFamily="34" charset="0"/>
                <a:cs typeface="Arial" panose="020B0604020202020204" pitchFamily="34" charset="0"/>
              </a:rPr>
              <a:t> del sEMG </a:t>
            </a:r>
            <a:r>
              <a:rPr lang="en-US" sz="2400" b="1" dirty="0" err="1">
                <a:solidFill>
                  <a:srgbClr val="FFFF00"/>
                </a:solidFill>
                <a:latin typeface="Arial" panose="020B0604020202020204" pitchFamily="34" charset="0"/>
                <a:cs typeface="Arial" panose="020B0604020202020204" pitchFamily="34" charset="0"/>
              </a:rPr>
              <a:t>sono</a:t>
            </a:r>
            <a:r>
              <a:rPr lang="en-US" sz="2400" b="1" dirty="0">
                <a:solidFill>
                  <a:srgbClr val="FFFF00"/>
                </a:solidFill>
                <a:latin typeface="Arial" panose="020B0604020202020204" pitchFamily="34" charset="0"/>
                <a:cs typeface="Arial" panose="020B0604020202020204" pitchFamily="34" charset="0"/>
              </a:rPr>
              <a:t> state molto </a:t>
            </a:r>
            <a:r>
              <a:rPr lang="en-US" sz="2400" b="1" dirty="0" err="1">
                <a:solidFill>
                  <a:srgbClr val="FFFF00"/>
                </a:solidFill>
                <a:latin typeface="Arial" panose="020B0604020202020204" pitchFamily="34" charset="0"/>
                <a:cs typeface="Arial" panose="020B0604020202020204" pitchFamily="34" charset="0"/>
              </a:rPr>
              <a:t>numerose</a:t>
            </a:r>
            <a:r>
              <a:rPr lang="en-US" sz="2400" b="1" dirty="0">
                <a:solidFill>
                  <a:srgbClr val="FFFF00"/>
                </a:solidFill>
                <a:latin typeface="Arial" panose="020B0604020202020204" pitchFamily="34" charset="0"/>
                <a:cs typeface="Arial" panose="020B0604020202020204" pitchFamily="34" charset="0"/>
              </a:rPr>
              <a:t>. </a:t>
            </a:r>
            <a:r>
              <a:rPr lang="en-US" sz="2400" b="1" dirty="0" err="1">
                <a:solidFill>
                  <a:srgbClr val="FFFF00"/>
                </a:solidFill>
                <a:latin typeface="Arial" panose="020B0604020202020204" pitchFamily="34" charset="0"/>
                <a:cs typeface="Arial" panose="020B0604020202020204" pitchFamily="34" charset="0"/>
              </a:rPr>
              <a:t>Corsi</a:t>
            </a:r>
            <a:r>
              <a:rPr lang="en-US" sz="2400" b="1" dirty="0">
                <a:solidFill>
                  <a:srgbClr val="FFFF00"/>
                </a:solidFill>
                <a:latin typeface="Arial" panose="020B0604020202020204" pitchFamily="34" charset="0"/>
                <a:cs typeface="Arial" panose="020B0604020202020204" pitchFamily="34" charset="0"/>
              </a:rPr>
              <a:t> </a:t>
            </a:r>
            <a:r>
              <a:rPr lang="en-US" sz="2400" b="1" dirty="0" err="1">
                <a:solidFill>
                  <a:srgbClr val="FFFF00"/>
                </a:solidFill>
                <a:latin typeface="Arial" panose="020B0604020202020204" pitchFamily="34" charset="0"/>
                <a:cs typeface="Arial" panose="020B0604020202020204" pitchFamily="34" charset="0"/>
              </a:rPr>
              <a:t>sono</a:t>
            </a:r>
            <a:r>
              <a:rPr lang="en-US" sz="2400" b="1" dirty="0">
                <a:solidFill>
                  <a:srgbClr val="FFFF00"/>
                </a:solidFill>
                <a:latin typeface="Arial" panose="020B0604020202020204" pitchFamily="34" charset="0"/>
                <a:cs typeface="Arial" panose="020B0604020202020204" pitchFamily="34" charset="0"/>
              </a:rPr>
              <a:t> </a:t>
            </a:r>
            <a:r>
              <a:rPr lang="en-US" sz="2400" b="1" dirty="0" err="1">
                <a:solidFill>
                  <a:srgbClr val="FFFF00"/>
                </a:solidFill>
                <a:latin typeface="Arial" panose="020B0604020202020204" pitchFamily="34" charset="0"/>
                <a:cs typeface="Arial" panose="020B0604020202020204" pitchFamily="34" charset="0"/>
              </a:rPr>
              <a:t>stati</a:t>
            </a:r>
            <a:r>
              <a:rPr lang="en-US" sz="2400" b="1" dirty="0">
                <a:solidFill>
                  <a:srgbClr val="FFFF00"/>
                </a:solidFill>
                <a:latin typeface="Arial" panose="020B0604020202020204" pitchFamily="34" charset="0"/>
                <a:cs typeface="Arial" panose="020B0604020202020204" pitchFamily="34" charset="0"/>
              </a:rPr>
              <a:t> tenuti in </a:t>
            </a:r>
            <a:r>
              <a:rPr lang="en-US" sz="2400" b="1" dirty="0" err="1">
                <a:solidFill>
                  <a:srgbClr val="FFFF00"/>
                </a:solidFill>
                <a:latin typeface="Arial" panose="020B0604020202020204" pitchFamily="34" charset="0"/>
                <a:cs typeface="Arial" panose="020B0604020202020204" pitchFamily="34" charset="0"/>
              </a:rPr>
              <a:t>Brasile</a:t>
            </a:r>
            <a:r>
              <a:rPr lang="en-US" sz="2400" b="1" dirty="0">
                <a:solidFill>
                  <a:srgbClr val="FFFF00"/>
                </a:solidFill>
                <a:latin typeface="Arial" panose="020B0604020202020204" pitchFamily="34" charset="0"/>
                <a:cs typeface="Arial" panose="020B0604020202020204" pitchFamily="34" charset="0"/>
              </a:rPr>
              <a:t>, </a:t>
            </a:r>
            <a:r>
              <a:rPr lang="en-US" sz="2400" b="1" dirty="0" err="1">
                <a:solidFill>
                  <a:srgbClr val="FFFF00"/>
                </a:solidFill>
                <a:latin typeface="Arial" panose="020B0604020202020204" pitchFamily="34" charset="0"/>
                <a:cs typeface="Arial" panose="020B0604020202020204" pitchFamily="34" charset="0"/>
              </a:rPr>
              <a:t>Svizzera</a:t>
            </a:r>
            <a:r>
              <a:rPr lang="en-US" sz="2400" b="1" dirty="0">
                <a:solidFill>
                  <a:srgbClr val="FFFF00"/>
                </a:solidFill>
                <a:latin typeface="Arial" panose="020B0604020202020204" pitchFamily="34" charset="0"/>
                <a:cs typeface="Arial" panose="020B0604020202020204" pitchFamily="34" charset="0"/>
              </a:rPr>
              <a:t>, </a:t>
            </a:r>
            <a:r>
              <a:rPr lang="en-US" sz="2400" b="1" dirty="0" smtClean="0">
                <a:solidFill>
                  <a:srgbClr val="FFFF00"/>
                </a:solidFill>
                <a:latin typeface="Arial" panose="020B0604020202020204" pitchFamily="34" charset="0"/>
                <a:cs typeface="Arial" panose="020B0604020202020204" pitchFamily="34" charset="0"/>
              </a:rPr>
              <a:t>Italia, </a:t>
            </a:r>
            <a:r>
              <a:rPr lang="en-US" sz="2400" b="1" dirty="0" err="1" smtClean="0">
                <a:solidFill>
                  <a:srgbClr val="FFFF00"/>
                </a:solidFill>
                <a:latin typeface="Arial" panose="020B0604020202020204" pitchFamily="34" charset="0"/>
                <a:cs typeface="Arial" panose="020B0604020202020204" pitchFamily="34" charset="0"/>
              </a:rPr>
              <a:t>ecc</a:t>
            </a:r>
            <a:r>
              <a:rPr lang="en-US" sz="2400" b="1" dirty="0" smtClean="0">
                <a:solidFill>
                  <a:srgbClr val="FFFF00"/>
                </a:solidFill>
                <a:latin typeface="Arial" panose="020B0604020202020204" pitchFamily="34" charset="0"/>
                <a:cs typeface="Arial" panose="020B0604020202020204" pitchFamily="34" charset="0"/>
              </a:rPr>
              <a:t>.</a:t>
            </a:r>
            <a:endParaRPr lang="en-US" sz="2400"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92954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0575" t="17591" r="25658" b="49997"/>
          <a:stretch/>
        </p:blipFill>
        <p:spPr>
          <a:xfrm>
            <a:off x="1876925" y="1108656"/>
            <a:ext cx="3801979" cy="2869786"/>
          </a:xfrm>
          <a:prstGeom prst="rect">
            <a:avLst/>
          </a:prstGeom>
        </p:spPr>
      </p:pic>
      <p:sp>
        <p:nvSpPr>
          <p:cNvPr id="3" name="TextBox 2"/>
          <p:cNvSpPr txBox="1"/>
          <p:nvPr/>
        </p:nvSpPr>
        <p:spPr>
          <a:xfrm>
            <a:off x="1876924" y="89074"/>
            <a:ext cx="8791076" cy="923330"/>
          </a:xfrm>
          <a:prstGeom prst="rect">
            <a:avLst/>
          </a:prstGeom>
          <a:noFill/>
        </p:spPr>
        <p:txBody>
          <a:bodyPr wrap="square" rtlCol="0">
            <a:spAutoFit/>
          </a:bodyPr>
          <a:lstStyle/>
          <a:p>
            <a:r>
              <a:rPr lang="en-US" dirty="0"/>
              <a:t>https://www.google.com/search?q=ECG+leads&amp;tbm=isch&amp;source=univ&amp;client=firefox-b-ab&amp;sa=X&amp;ved=2ahUKEwjvj_-0nv_gAhVDa1AKHbQcBAEQ7Al6BAgBEA0&amp;biw=1035&amp;bih=499#imgrc=NMRreOO6ZXrYfM:</a:t>
            </a:r>
          </a:p>
        </p:txBody>
      </p:sp>
      <p:pic>
        <p:nvPicPr>
          <p:cNvPr id="4" name="Picture 3"/>
          <p:cNvPicPr>
            <a:picLocks noChangeAspect="1"/>
          </p:cNvPicPr>
          <p:nvPr/>
        </p:nvPicPr>
        <p:blipFill rotWithShape="1">
          <a:blip r:embed="rId3"/>
          <a:srcRect l="23052" t="25614" r="29053" b="15439"/>
          <a:stretch/>
        </p:blipFill>
        <p:spPr>
          <a:xfrm>
            <a:off x="5983705" y="1108656"/>
            <a:ext cx="4275220" cy="2959768"/>
          </a:xfrm>
          <a:prstGeom prst="rect">
            <a:avLst/>
          </a:prstGeom>
        </p:spPr>
      </p:pic>
      <p:sp>
        <p:nvSpPr>
          <p:cNvPr id="5" name="TextBox 4"/>
          <p:cNvSpPr txBox="1"/>
          <p:nvPr/>
        </p:nvSpPr>
        <p:spPr>
          <a:xfrm>
            <a:off x="1567733" y="4786679"/>
            <a:ext cx="2342535" cy="147732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12 </a:t>
            </a:r>
            <a:r>
              <a:rPr lang="en-US" b="1" dirty="0" err="1">
                <a:latin typeface="Arial" panose="020B0604020202020204" pitchFamily="34" charset="0"/>
                <a:cs typeface="Arial" panose="020B0604020202020204" pitchFamily="34" charset="0"/>
              </a:rPr>
              <a:t>derivazioni</a:t>
            </a:r>
            <a:r>
              <a:rPr lang="en-US" b="1" dirty="0">
                <a:latin typeface="Arial" panose="020B0604020202020204" pitchFamily="34" charset="0"/>
                <a:cs typeface="Arial" panose="020B0604020202020204" pitchFamily="34" charset="0"/>
              </a:rPr>
              <a:t> base </a:t>
            </a:r>
            <a:r>
              <a:rPr lang="en-US" b="1" dirty="0" err="1">
                <a:latin typeface="Arial" panose="020B0604020202020204" pitchFamily="34" charset="0"/>
                <a:cs typeface="Arial" panose="020B0604020202020204" pitchFamily="34" charset="0"/>
              </a:rPr>
              <a:t>standardizzate</a:t>
            </a:r>
            <a:r>
              <a:rPr lang="en-US" b="1" dirty="0">
                <a:latin typeface="Arial" panose="020B0604020202020204" pitchFamily="34" charset="0"/>
                <a:cs typeface="Arial" panose="020B0604020202020204" pitchFamily="34" charset="0"/>
              </a:rPr>
              <a:t> in </a:t>
            </a:r>
            <a:r>
              <a:rPr lang="en-US" b="1" dirty="0" err="1">
                <a:latin typeface="Arial" panose="020B0604020202020204" pitchFamily="34" charset="0"/>
                <a:cs typeface="Arial" panose="020B0604020202020204" pitchFamily="34" charset="0"/>
              </a:rPr>
              <a:t>tutto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il</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mondo</a:t>
            </a:r>
            <a:r>
              <a:rPr lang="en-US" b="1" dirty="0">
                <a:latin typeface="Arial" panose="020B0604020202020204" pitchFamily="34" charset="0"/>
                <a:cs typeface="Arial" panose="020B0604020202020204" pitchFamily="34" charset="0"/>
              </a:rPr>
              <a:t>.</a:t>
            </a:r>
          </a:p>
          <a:p>
            <a:r>
              <a:rPr lang="en-US" b="1" dirty="0" err="1">
                <a:latin typeface="Arial" panose="020B0604020202020204" pitchFamily="34" charset="0"/>
                <a:cs typeface="Arial" panose="020B0604020202020204" pitchFamily="34" charset="0"/>
              </a:rPr>
              <a:t>Interpretazione</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standardizzata</a:t>
            </a:r>
            <a:r>
              <a:rPr lang="en-US" b="1" dirty="0">
                <a:latin typeface="Arial" panose="020B0604020202020204" pitchFamily="34" charset="0"/>
                <a:cs typeface="Arial" panose="020B0604020202020204" pitchFamily="34" charset="0"/>
              </a:rPr>
              <a:t>.</a:t>
            </a:r>
          </a:p>
        </p:txBody>
      </p:sp>
      <p:grpSp>
        <p:nvGrpSpPr>
          <p:cNvPr id="6" name="Group 5"/>
          <p:cNvGrpSpPr/>
          <p:nvPr/>
        </p:nvGrpSpPr>
        <p:grpSpPr>
          <a:xfrm>
            <a:off x="3894324" y="4022286"/>
            <a:ext cx="6773677" cy="2835715"/>
            <a:chOff x="-2052891" y="6076127"/>
            <a:chExt cx="6773677" cy="2835715"/>
          </a:xfrm>
        </p:grpSpPr>
        <p:pic>
          <p:nvPicPr>
            <p:cNvPr id="8" name="Picture 7"/>
            <p:cNvPicPr>
              <a:picLocks noChangeAspect="1"/>
            </p:cNvPicPr>
            <p:nvPr/>
          </p:nvPicPr>
          <p:blipFill rotWithShape="1">
            <a:blip r:embed="rId4"/>
            <a:srcRect l="21368" t="9626" r="34000" b="60407"/>
            <a:stretch/>
          </p:blipFill>
          <p:spPr>
            <a:xfrm>
              <a:off x="-2052891" y="6076127"/>
              <a:ext cx="6492647" cy="2452119"/>
            </a:xfrm>
            <a:prstGeom prst="rect">
              <a:avLst/>
            </a:prstGeom>
          </p:spPr>
        </p:pic>
        <p:sp>
          <p:nvSpPr>
            <p:cNvPr id="7" name="Rectangle 6"/>
            <p:cNvSpPr/>
            <p:nvPr/>
          </p:nvSpPr>
          <p:spPr>
            <a:xfrm>
              <a:off x="-2052891" y="7988512"/>
              <a:ext cx="6773677" cy="923330"/>
            </a:xfrm>
            <a:prstGeom prst="rect">
              <a:avLst/>
            </a:prstGeom>
            <a:solidFill>
              <a:schemeClr val="bg1"/>
            </a:solidFill>
          </p:spPr>
          <p:txBody>
            <a:bodyPr wrap="square">
              <a:spAutoFit/>
            </a:bodyPr>
            <a:lstStyle/>
            <a:p>
              <a:r>
                <a:rPr lang="en-US" dirty="0"/>
                <a:t>http://www.southsudanmedicaljournal.com/archive/may-2010/how-to-read-an-electrocardiogram-ecg.-part-one-basic-principles-of-the-ecg.-the-normal-ecg.html</a:t>
              </a:r>
            </a:p>
          </p:txBody>
        </p:sp>
      </p:grpSp>
    </p:spTree>
    <p:extLst>
      <p:ext uri="{BB962C8B-B14F-4D97-AF65-F5344CB8AC3E}">
        <p14:creationId xmlns:p14="http://schemas.microsoft.com/office/powerpoint/2010/main" val="420657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5" name="TextBox 4"/>
          <p:cNvSpPr txBox="1"/>
          <p:nvPr/>
        </p:nvSpPr>
        <p:spPr>
          <a:xfrm>
            <a:off x="1303512" y="574208"/>
            <a:ext cx="9632218" cy="5570756"/>
          </a:xfrm>
          <a:prstGeom prst="rect">
            <a:avLst/>
          </a:prstGeom>
          <a:noFill/>
        </p:spPr>
        <p:txBody>
          <a:bodyPr wrap="square" rtlCol="0">
            <a:spAutoFit/>
          </a:bodyPr>
          <a:lstStyle/>
          <a:p>
            <a:pPr algn="ctr"/>
            <a:r>
              <a:rPr lang="it-IT" sz="2800" b="1" dirty="0" smtClean="0">
                <a:solidFill>
                  <a:srgbClr val="FFFF00"/>
                </a:solidFill>
                <a:latin typeface="Arial" panose="020B0604020202020204" pitchFamily="34" charset="0"/>
                <a:cs typeface="Arial" panose="020B0604020202020204" pitchFamily="34" charset="0"/>
              </a:rPr>
              <a:t>Alcune </a:t>
            </a:r>
            <a:r>
              <a:rPr lang="it-IT" sz="2800" b="1" dirty="0" err="1" smtClean="0">
                <a:solidFill>
                  <a:srgbClr val="FFFF00"/>
                </a:solidFill>
                <a:latin typeface="Arial" panose="020B0604020202020204" pitchFamily="34" charset="0"/>
                <a:cs typeface="Arial" panose="020B0604020202020204" pitchFamily="34" charset="0"/>
              </a:rPr>
              <a:t>considrazioni</a:t>
            </a:r>
            <a:endParaRPr lang="it-IT" sz="2800" b="1" dirty="0" smtClean="0">
              <a:solidFill>
                <a:srgbClr val="FFFF00"/>
              </a:solidFill>
              <a:latin typeface="Arial" panose="020B0604020202020204" pitchFamily="34" charset="0"/>
              <a:cs typeface="Arial" panose="020B0604020202020204" pitchFamily="34" charset="0"/>
            </a:endParaRPr>
          </a:p>
          <a:p>
            <a:pPr algn="ctr"/>
            <a:endParaRPr lang="it-IT" sz="2800" b="1" dirty="0" smtClean="0">
              <a:solidFill>
                <a:srgbClr val="FFFF00"/>
              </a:solidFill>
              <a:latin typeface="Arial" panose="020B0604020202020204" pitchFamily="34" charset="0"/>
              <a:cs typeface="Arial" panose="020B0604020202020204" pitchFamily="34" charset="0"/>
            </a:endParaRPr>
          </a:p>
          <a:p>
            <a:pPr algn="ctr"/>
            <a:r>
              <a:rPr lang="it-IT" sz="2000" b="1" dirty="0" smtClean="0">
                <a:solidFill>
                  <a:schemeClr val="bg1"/>
                </a:solidFill>
                <a:latin typeface="Arial" panose="020B0604020202020204" pitchFamily="34" charset="0"/>
                <a:cs typeface="Arial" panose="020B0604020202020204" pitchFamily="34" charset="0"/>
              </a:rPr>
              <a:t>Non ci sarà progresso clinico senza tecnologia.</a:t>
            </a:r>
            <a:endParaRPr lang="it-IT" sz="2000" b="1" dirty="0">
              <a:solidFill>
                <a:schemeClr val="bg1"/>
              </a:solidFill>
              <a:latin typeface="Arial" panose="020B0604020202020204" pitchFamily="34" charset="0"/>
              <a:cs typeface="Arial" panose="020B0604020202020204" pitchFamily="34" charset="0"/>
            </a:endParaRPr>
          </a:p>
          <a:p>
            <a:pPr algn="ctr"/>
            <a:endParaRPr lang="it-IT" sz="2000" b="1" dirty="0">
              <a:solidFill>
                <a:schemeClr val="bg1"/>
              </a:solidFill>
              <a:latin typeface="Arial" panose="020B0604020202020204" pitchFamily="34" charset="0"/>
              <a:cs typeface="Arial" panose="020B0604020202020204" pitchFamily="34" charset="0"/>
            </a:endParaRPr>
          </a:p>
          <a:p>
            <a:pPr algn="ctr"/>
            <a:r>
              <a:rPr lang="it-IT" sz="2000" b="1" dirty="0" smtClean="0">
                <a:solidFill>
                  <a:schemeClr val="bg1"/>
                </a:solidFill>
                <a:latin typeface="Arial" panose="020B0604020202020204" pitchFamily="34" charset="0"/>
                <a:cs typeface="Arial" panose="020B0604020202020204" pitchFamily="34" charset="0"/>
              </a:rPr>
              <a:t>Lo sviluppo tecnologico rimane accademico senza applicazioni cliniche. </a:t>
            </a:r>
            <a:endParaRPr lang="it-IT" sz="2000" b="1" dirty="0">
              <a:solidFill>
                <a:schemeClr val="bg1"/>
              </a:solidFill>
              <a:latin typeface="Arial" panose="020B0604020202020204" pitchFamily="34" charset="0"/>
              <a:cs typeface="Arial" panose="020B0604020202020204" pitchFamily="34" charset="0"/>
            </a:endParaRPr>
          </a:p>
          <a:p>
            <a:pPr algn="ctr"/>
            <a:endParaRPr lang="it-IT" sz="2000" b="1" dirty="0">
              <a:solidFill>
                <a:schemeClr val="bg1"/>
              </a:solidFill>
              <a:latin typeface="Arial" panose="020B0604020202020204" pitchFamily="34" charset="0"/>
              <a:cs typeface="Arial" panose="020B0604020202020204" pitchFamily="34" charset="0"/>
            </a:endParaRPr>
          </a:p>
          <a:p>
            <a:pPr algn="ctr"/>
            <a:r>
              <a:rPr lang="it-IT" sz="2000" b="1" dirty="0" smtClean="0">
                <a:solidFill>
                  <a:schemeClr val="bg1"/>
                </a:solidFill>
                <a:latin typeface="Arial" panose="020B0604020202020204" pitchFamily="34" charset="0"/>
                <a:cs typeface="Arial" panose="020B0604020202020204" pitchFamily="34" charset="0"/>
              </a:rPr>
              <a:t>Non ci </a:t>
            </a:r>
            <a:r>
              <a:rPr lang="it-IT" sz="2000" b="1" dirty="0" err="1" smtClean="0">
                <a:solidFill>
                  <a:schemeClr val="bg1"/>
                </a:solidFill>
                <a:latin typeface="Arial" panose="020B0604020202020204" pitchFamily="34" charset="0"/>
                <a:cs typeface="Arial" panose="020B0604020202020204" pitchFamily="34" charset="0"/>
              </a:rPr>
              <a:t>sara’</a:t>
            </a:r>
            <a:r>
              <a:rPr lang="it-IT" sz="2000" b="1" dirty="0" smtClean="0">
                <a:solidFill>
                  <a:schemeClr val="bg1"/>
                </a:solidFill>
                <a:latin typeface="Arial" panose="020B0604020202020204" pitchFamily="34" charset="0"/>
                <a:cs typeface="Arial" panose="020B0604020202020204" pitchFamily="34" charset="0"/>
              </a:rPr>
              <a:t> progresso tecnologico con ricadute cliniche senza una nuova formazione di ingegneri e operatori clinici. </a:t>
            </a:r>
          </a:p>
          <a:p>
            <a:pPr algn="ctr"/>
            <a:endParaRPr lang="it-IT" sz="2000" b="1" dirty="0">
              <a:solidFill>
                <a:schemeClr val="bg1"/>
              </a:solidFill>
              <a:latin typeface="Arial" panose="020B0604020202020204" pitchFamily="34" charset="0"/>
              <a:cs typeface="Arial" panose="020B0604020202020204" pitchFamily="34" charset="0"/>
            </a:endParaRPr>
          </a:p>
          <a:p>
            <a:pPr algn="ctr"/>
            <a:r>
              <a:rPr lang="it-IT" sz="2000" b="1" dirty="0" smtClean="0">
                <a:solidFill>
                  <a:schemeClr val="bg1"/>
                </a:solidFill>
                <a:latin typeface="Arial" panose="020B0604020202020204" pitchFamily="34" charset="0"/>
                <a:cs typeface="Arial" panose="020B0604020202020204" pitchFamily="34" charset="0"/>
              </a:rPr>
              <a:t>La nuova formazione non deve essere focalizzata sull’utilizzo di nuovi dispositivi terapeutici ma sulla misura dei risultati degli </a:t>
            </a:r>
            <a:r>
              <a:rPr lang="it-IT" sz="2000" b="1" dirty="0" err="1" smtClean="0">
                <a:solidFill>
                  <a:schemeClr val="bg1"/>
                </a:solidFill>
                <a:latin typeface="Arial" panose="020B0604020202020204" pitchFamily="34" charset="0"/>
                <a:cs typeface="Arial" panose="020B0604020202020204" pitchFamily="34" charset="0"/>
              </a:rPr>
              <a:t>inteventi</a:t>
            </a:r>
            <a:r>
              <a:rPr lang="it-IT" sz="2000" b="1" dirty="0" smtClean="0">
                <a:solidFill>
                  <a:schemeClr val="bg1"/>
                </a:solidFill>
                <a:latin typeface="Arial" panose="020B0604020202020204" pitchFamily="34" charset="0"/>
                <a:cs typeface="Arial" panose="020B0604020202020204" pitchFamily="34" charset="0"/>
              </a:rPr>
              <a:t>.</a:t>
            </a:r>
          </a:p>
          <a:p>
            <a:pPr algn="ctr"/>
            <a:endParaRPr lang="it-IT" sz="2000" b="1" dirty="0">
              <a:solidFill>
                <a:schemeClr val="bg1"/>
              </a:solidFill>
              <a:latin typeface="Arial" panose="020B0604020202020204" pitchFamily="34" charset="0"/>
              <a:cs typeface="Arial" panose="020B0604020202020204" pitchFamily="34" charset="0"/>
            </a:endParaRPr>
          </a:p>
          <a:p>
            <a:pPr algn="ctr"/>
            <a:r>
              <a:rPr lang="it-IT" sz="2000" b="1" dirty="0" smtClean="0">
                <a:solidFill>
                  <a:schemeClr val="bg1"/>
                </a:solidFill>
                <a:latin typeface="Arial" panose="020B0604020202020204" pitchFamily="34" charset="0"/>
                <a:cs typeface="Arial" panose="020B0604020202020204" pitchFamily="34" charset="0"/>
              </a:rPr>
              <a:t>La necessità economica di </a:t>
            </a:r>
            <a:r>
              <a:rPr lang="en-US" sz="2000" b="1" dirty="0" smtClean="0">
                <a:solidFill>
                  <a:schemeClr val="bg1"/>
                </a:solidFill>
                <a:latin typeface="Arial" panose="020B0604020202020204" pitchFamily="34" charset="0"/>
                <a:cs typeface="Arial" panose="020B0604020202020204" pitchFamily="34" charset="0"/>
              </a:rPr>
              <a:t>"</a:t>
            </a:r>
            <a:r>
              <a:rPr lang="it-IT" sz="2000" b="1" dirty="0" err="1" smtClean="0">
                <a:solidFill>
                  <a:schemeClr val="bg1"/>
                </a:solidFill>
                <a:latin typeface="Arial" panose="020B0604020202020204" pitchFamily="34" charset="0"/>
                <a:cs typeface="Arial" panose="020B0604020202020204" pitchFamily="34" charset="0"/>
              </a:rPr>
              <a:t>evidence-based</a:t>
            </a:r>
            <a:r>
              <a:rPr lang="it-IT" sz="2000" b="1" dirty="0" smtClean="0">
                <a:solidFill>
                  <a:schemeClr val="bg1"/>
                </a:solidFill>
                <a:latin typeface="Arial" panose="020B0604020202020204" pitchFamily="34" charset="0"/>
                <a:cs typeface="Arial" panose="020B0604020202020204" pitchFamily="34" charset="0"/>
              </a:rPr>
              <a:t> </a:t>
            </a:r>
            <a:r>
              <a:rPr lang="it-IT" sz="2000" b="1" dirty="0" err="1" smtClean="0">
                <a:solidFill>
                  <a:schemeClr val="bg1"/>
                </a:solidFill>
                <a:latin typeface="Arial" panose="020B0604020202020204" pitchFamily="34" charset="0"/>
                <a:cs typeface="Arial" panose="020B0604020202020204" pitchFamily="34" charset="0"/>
              </a:rPr>
              <a:t>rehabilitation</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favorirà</a:t>
            </a:r>
            <a:r>
              <a:rPr lang="en-US" sz="2000" b="1" dirty="0" smtClean="0">
                <a:solidFill>
                  <a:schemeClr val="bg1"/>
                </a:solidFill>
                <a:latin typeface="Arial" panose="020B0604020202020204" pitchFamily="34" charset="0"/>
                <a:cs typeface="Arial" panose="020B0604020202020204" pitchFamily="34" charset="0"/>
              </a:rPr>
              <a:t> lo </a:t>
            </a:r>
            <a:r>
              <a:rPr lang="en-US" sz="2000" b="1" dirty="0" err="1" smtClean="0">
                <a:solidFill>
                  <a:schemeClr val="bg1"/>
                </a:solidFill>
                <a:latin typeface="Arial" panose="020B0604020202020204" pitchFamily="34" charset="0"/>
                <a:cs typeface="Arial" panose="020B0604020202020204" pitchFamily="34" charset="0"/>
              </a:rPr>
              <a:t>sviluppo</a:t>
            </a:r>
            <a:r>
              <a:rPr lang="en-US" sz="2000" b="1" dirty="0" smtClean="0">
                <a:solidFill>
                  <a:schemeClr val="bg1"/>
                </a:solidFill>
                <a:latin typeface="Arial" panose="020B0604020202020204" pitchFamily="34" charset="0"/>
                <a:cs typeface="Arial" panose="020B0604020202020204" pitchFamily="34" charset="0"/>
              </a:rPr>
              <a:t> di </a:t>
            </a:r>
            <a:r>
              <a:rPr lang="en-US" sz="2000" b="1" dirty="0" err="1" smtClean="0">
                <a:solidFill>
                  <a:schemeClr val="bg1"/>
                </a:solidFill>
                <a:latin typeface="Arial" panose="020B0604020202020204" pitchFamily="34" charset="0"/>
                <a:cs typeface="Arial" panose="020B0604020202020204" pitchFamily="34" charset="0"/>
              </a:rPr>
              <a:t>una</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tecnologia</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della</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misura</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della</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valutazione</a:t>
            </a:r>
            <a:r>
              <a:rPr lang="en-US" sz="2000" b="1" dirty="0" smtClean="0">
                <a:solidFill>
                  <a:schemeClr val="bg1"/>
                </a:solidFill>
                <a:latin typeface="Arial" panose="020B0604020202020204" pitchFamily="34" charset="0"/>
                <a:cs typeface="Arial" panose="020B0604020202020204" pitchFamily="34" charset="0"/>
              </a:rPr>
              <a:t> e </a:t>
            </a:r>
            <a:r>
              <a:rPr lang="en-US" sz="2000" b="1" dirty="0" err="1" smtClean="0">
                <a:solidFill>
                  <a:schemeClr val="bg1"/>
                </a:solidFill>
                <a:latin typeface="Arial" panose="020B0604020202020204" pitchFamily="34" charset="0"/>
                <a:cs typeface="Arial" panose="020B0604020202020204" pitchFamily="34" charset="0"/>
              </a:rPr>
              <a:t>della</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evidenza</a:t>
            </a:r>
            <a:r>
              <a:rPr lang="en-US" sz="2000" b="1" dirty="0" smtClean="0">
                <a:solidFill>
                  <a:schemeClr val="bg1"/>
                </a:solidFill>
                <a:latin typeface="Arial" panose="020B0604020202020204" pitchFamily="34" charset="0"/>
                <a:cs typeface="Arial" panose="020B0604020202020204" pitchFamily="34" charset="0"/>
              </a:rPr>
              <a:t>”.</a:t>
            </a:r>
          </a:p>
          <a:p>
            <a:pPr algn="ctr"/>
            <a:endParaRPr lang="en-US" sz="2000" b="1" dirty="0">
              <a:solidFill>
                <a:schemeClr val="bg1"/>
              </a:solidFill>
              <a:latin typeface="Arial" panose="020B0604020202020204" pitchFamily="34" charset="0"/>
              <a:cs typeface="Arial" panose="020B0604020202020204" pitchFamily="34" charset="0"/>
            </a:endParaRPr>
          </a:p>
          <a:p>
            <a:pPr algn="ctr"/>
            <a:r>
              <a:rPr lang="en-US" sz="2000" b="1" dirty="0" smtClean="0">
                <a:solidFill>
                  <a:schemeClr val="bg1"/>
                </a:solidFill>
                <a:latin typeface="Arial" panose="020B0604020202020204" pitchFamily="34" charset="0"/>
                <a:cs typeface="Arial" panose="020B0604020202020204" pitchFamily="34" charset="0"/>
              </a:rPr>
              <a:t>Le </a:t>
            </a:r>
            <a:r>
              <a:rPr lang="en-US" sz="2000" b="1" dirty="0" err="1" smtClean="0">
                <a:solidFill>
                  <a:schemeClr val="bg1"/>
                </a:solidFill>
                <a:latin typeface="Arial" panose="020B0604020202020204" pitchFamily="34" charset="0"/>
                <a:cs typeface="Arial" panose="020B0604020202020204" pitchFamily="34" charset="0"/>
              </a:rPr>
              <a:t>tecniche</a:t>
            </a:r>
            <a:r>
              <a:rPr lang="en-US" sz="2000" b="1" dirty="0" smtClean="0">
                <a:solidFill>
                  <a:schemeClr val="bg1"/>
                </a:solidFill>
                <a:latin typeface="Arial" panose="020B0604020202020204" pitchFamily="34" charset="0"/>
                <a:cs typeface="Arial" panose="020B0604020202020204" pitchFamily="34" charset="0"/>
              </a:rPr>
              <a:t> di sEMG </a:t>
            </a:r>
            <a:r>
              <a:rPr lang="en-US" sz="2000" b="1" dirty="0" err="1" smtClean="0">
                <a:solidFill>
                  <a:schemeClr val="bg1"/>
                </a:solidFill>
                <a:latin typeface="Arial" panose="020B0604020202020204" pitchFamily="34" charset="0"/>
                <a:cs typeface="Arial" panose="020B0604020202020204" pitchFamily="34" charset="0"/>
              </a:rPr>
              <a:t>rispondono</a:t>
            </a:r>
            <a:r>
              <a:rPr lang="en-US" sz="2000" b="1" dirty="0" smtClean="0">
                <a:solidFill>
                  <a:schemeClr val="bg1"/>
                </a:solidFill>
                <a:latin typeface="Arial" panose="020B0604020202020204" pitchFamily="34" charset="0"/>
                <a:cs typeface="Arial" panose="020B0604020202020204" pitchFamily="34" charset="0"/>
              </a:rPr>
              <a:t> a </a:t>
            </a:r>
            <a:r>
              <a:rPr lang="en-US" sz="2000" b="1" dirty="0" err="1" smtClean="0">
                <a:solidFill>
                  <a:schemeClr val="bg1"/>
                </a:solidFill>
                <a:latin typeface="Arial" panose="020B0604020202020204" pitchFamily="34" charset="0"/>
                <a:cs typeface="Arial" panose="020B0604020202020204" pitchFamily="34" charset="0"/>
              </a:rPr>
              <a:t>questa</a:t>
            </a:r>
            <a:r>
              <a:rPr lang="en-US" sz="2000" b="1" dirty="0" smtClean="0">
                <a:solidFill>
                  <a:schemeClr val="bg1"/>
                </a:solidFill>
                <a:latin typeface="Arial" panose="020B0604020202020204" pitchFamily="34" charset="0"/>
                <a:cs typeface="Arial" panose="020B0604020202020204" pitchFamily="34" charset="0"/>
              </a:rPr>
              <a:t> </a:t>
            </a:r>
            <a:r>
              <a:rPr lang="en-US" sz="2000" b="1" dirty="0" err="1" smtClean="0">
                <a:solidFill>
                  <a:schemeClr val="bg1"/>
                </a:solidFill>
                <a:latin typeface="Arial" panose="020B0604020202020204" pitchFamily="34" charset="0"/>
                <a:cs typeface="Arial" panose="020B0604020202020204" pitchFamily="34" charset="0"/>
              </a:rPr>
              <a:t>necessità</a:t>
            </a:r>
            <a:r>
              <a:rPr lang="en-US" sz="2000" b="1" dirty="0">
                <a:solidFill>
                  <a:schemeClr val="bg1"/>
                </a:solidFill>
                <a:latin typeface="Arial" panose="020B0604020202020204" pitchFamily="34" charset="0"/>
                <a:cs typeface="Arial" panose="020B0604020202020204" pitchFamily="34" charset="0"/>
              </a:rPr>
              <a:t>.</a:t>
            </a:r>
            <a:endParaRPr lang="it-IT" sz="2000" b="1" dirty="0" smtClean="0">
              <a:solidFill>
                <a:schemeClr val="bg1"/>
              </a:solidFill>
              <a:latin typeface="Arial" panose="020B0604020202020204" pitchFamily="34" charset="0"/>
              <a:cs typeface="Arial" panose="020B0604020202020204" pitchFamily="34" charset="0"/>
            </a:endParaRPr>
          </a:p>
          <a:p>
            <a:pPr algn="ctr"/>
            <a:endParaRPr lang="en-US" sz="2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97035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descr="g03"/>
          <p:cNvPicPr>
            <a:picLocks noChangeAspect="1" noChangeArrowheads="1"/>
          </p:cNvPicPr>
          <p:nvPr/>
        </p:nvPicPr>
        <p:blipFill>
          <a:blip r:embed="rId2"/>
          <a:srcRect l="26361" r="29834" b="6667"/>
          <a:stretch>
            <a:fillRect/>
          </a:stretch>
        </p:blipFill>
        <p:spPr bwMode="auto">
          <a:xfrm>
            <a:off x="1881071" y="939604"/>
            <a:ext cx="2289425" cy="2660246"/>
          </a:xfrm>
          <a:prstGeom prst="rect">
            <a:avLst/>
          </a:prstGeom>
          <a:solidFill>
            <a:srgbClr val="0000FF"/>
          </a:solidFill>
          <a:ln w="9525">
            <a:noFill/>
            <a:miter lim="800000"/>
            <a:headEnd/>
            <a:tailEnd/>
          </a:ln>
        </p:spPr>
      </p:pic>
      <p:sp>
        <p:nvSpPr>
          <p:cNvPr id="2" name="TextBox 1"/>
          <p:cNvSpPr txBox="1"/>
          <p:nvPr/>
        </p:nvSpPr>
        <p:spPr>
          <a:xfrm>
            <a:off x="957958" y="4919008"/>
            <a:ext cx="4262460" cy="1938992"/>
          </a:xfrm>
          <a:prstGeom prst="rect">
            <a:avLst/>
          </a:prstGeom>
          <a:noFill/>
        </p:spPr>
        <p:txBody>
          <a:bodyPr wrap="square" rtlCol="0">
            <a:spAutoFit/>
          </a:bodyPr>
          <a:lstStyle/>
          <a:p>
            <a:pPr>
              <a:spcBef>
                <a:spcPct val="0"/>
              </a:spcBef>
            </a:pPr>
            <a:r>
              <a:rPr lang="en-US" altLang="en-US" sz="1500" dirty="0" smtClean="0">
                <a:latin typeface="Arial" panose="020B0604020202020204" pitchFamily="34" charset="0"/>
                <a:cs typeface="Arial" panose="020B0604020202020204" pitchFamily="34" charset="0"/>
              </a:rPr>
              <a:t>La </a:t>
            </a:r>
            <a:r>
              <a:rPr lang="en-US" altLang="en-US" sz="1500" dirty="0" err="1" smtClean="0">
                <a:latin typeface="Arial" panose="020B0604020202020204" pitchFamily="34" charset="0"/>
                <a:cs typeface="Arial" panose="020B0604020202020204" pitchFamily="34" charset="0"/>
              </a:rPr>
              <a:t>alfabetizzazione</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tecnologica</a:t>
            </a:r>
            <a:r>
              <a:rPr lang="en-US" altLang="en-US" sz="1500" dirty="0" smtClean="0">
                <a:latin typeface="Arial" panose="020B0604020202020204" pitchFamily="34" charset="0"/>
                <a:cs typeface="Arial" panose="020B0604020202020204" pitchFamily="34" charset="0"/>
              </a:rPr>
              <a:t> è un </a:t>
            </a:r>
            <a:r>
              <a:rPr lang="en-US" altLang="en-US" sz="1500" dirty="0" smtClean="0">
                <a:latin typeface="Arial" panose="020B0604020202020204" pitchFamily="34" charset="0"/>
                <a:cs typeface="Arial" panose="020B0604020202020204" pitchFamily="34" charset="0"/>
              </a:rPr>
              <a:t>requisite, </a:t>
            </a:r>
            <a:r>
              <a:rPr lang="en-US" altLang="en-US" sz="1500" dirty="0" smtClean="0">
                <a:latin typeface="Arial" panose="020B0604020202020204" pitchFamily="34" charset="0"/>
                <a:cs typeface="Arial" panose="020B0604020202020204" pitchFamily="34" charset="0"/>
              </a:rPr>
              <a:t>e un </a:t>
            </a:r>
            <a:r>
              <a:rPr lang="en-US" altLang="en-US" sz="1500" dirty="0" err="1" smtClean="0">
                <a:latin typeface="Arial" panose="020B0604020202020204" pitchFamily="34" charset="0"/>
                <a:cs typeface="Arial" panose="020B0604020202020204" pitchFamily="34" charset="0"/>
              </a:rPr>
              <a:t>diritto</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degli</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operatori</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della</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riabilitazione</a:t>
            </a:r>
            <a:r>
              <a:rPr lang="en-US" altLang="en-US" sz="1500" dirty="0" smtClean="0">
                <a:latin typeface="Arial" panose="020B0604020202020204" pitchFamily="34" charset="0"/>
                <a:cs typeface="Arial" panose="020B0604020202020204" pitchFamily="34" charset="0"/>
              </a:rPr>
              <a:t>.</a:t>
            </a:r>
          </a:p>
          <a:p>
            <a:pPr>
              <a:spcBef>
                <a:spcPct val="0"/>
              </a:spcBef>
            </a:pPr>
            <a:r>
              <a:rPr lang="en-US" altLang="en-US" sz="1500" dirty="0" err="1" smtClean="0">
                <a:latin typeface="Arial" panose="020B0604020202020204" pitchFamily="34" charset="0"/>
                <a:cs typeface="Arial" panose="020B0604020202020204" pitchFamily="34" charset="0"/>
              </a:rPr>
              <a:t>Essa</a:t>
            </a:r>
            <a:r>
              <a:rPr lang="en-US" altLang="en-US" sz="1500" dirty="0" smtClean="0">
                <a:latin typeface="Arial" panose="020B0604020202020204" pitchFamily="34" charset="0"/>
                <a:cs typeface="Arial" panose="020B0604020202020204" pitchFamily="34" charset="0"/>
              </a:rPr>
              <a:t> non </a:t>
            </a:r>
            <a:r>
              <a:rPr lang="en-US" altLang="en-US" sz="1500" dirty="0" err="1" smtClean="0">
                <a:latin typeface="Arial" panose="020B0604020202020204" pitchFamily="34" charset="0"/>
                <a:cs typeface="Arial" panose="020B0604020202020204" pitchFamily="34" charset="0"/>
              </a:rPr>
              <a:t>consiste</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nel</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disporre</a:t>
            </a:r>
            <a:r>
              <a:rPr lang="en-US" altLang="en-US" sz="1500" dirty="0" smtClean="0">
                <a:latin typeface="Arial" panose="020B0604020202020204" pitchFamily="34" charset="0"/>
                <a:cs typeface="Arial" panose="020B0604020202020204" pitchFamily="34" charset="0"/>
              </a:rPr>
              <a:t> di </a:t>
            </a:r>
            <a:r>
              <a:rPr lang="en-US" altLang="en-US" sz="1500" dirty="0" err="1" smtClean="0">
                <a:latin typeface="Arial" panose="020B0604020202020204" pitchFamily="34" charset="0"/>
                <a:cs typeface="Arial" panose="020B0604020202020204" pitchFamily="34" charset="0"/>
              </a:rPr>
              <a:t>strumenti</a:t>
            </a:r>
            <a:r>
              <a:rPr lang="en-US" altLang="en-US" sz="1500" dirty="0" smtClean="0">
                <a:latin typeface="Arial" panose="020B0604020202020204" pitchFamily="34" charset="0"/>
                <a:cs typeface="Arial" panose="020B0604020202020204" pitchFamily="34" charset="0"/>
              </a:rPr>
              <a:t>  ma </a:t>
            </a:r>
            <a:r>
              <a:rPr lang="en-US" altLang="en-US" sz="1500" dirty="0" err="1" smtClean="0">
                <a:latin typeface="Arial" panose="020B0604020202020204" pitchFamily="34" charset="0"/>
                <a:cs typeface="Arial" panose="020B0604020202020204" pitchFamily="34" charset="0"/>
              </a:rPr>
              <a:t>nell’essere</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coinvolti</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nel</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loro</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progetto</a:t>
            </a:r>
            <a:r>
              <a:rPr lang="en-US" altLang="en-US" sz="1500" dirty="0" smtClean="0">
                <a:latin typeface="Arial" panose="020B0604020202020204" pitchFamily="34" charset="0"/>
                <a:cs typeface="Arial" panose="020B0604020202020204" pitchFamily="34" charset="0"/>
              </a:rPr>
              <a:t> e </a:t>
            </a:r>
            <a:r>
              <a:rPr lang="en-US" altLang="en-US" sz="1500" dirty="0" err="1" smtClean="0">
                <a:latin typeface="Arial" panose="020B0604020202020204" pitchFamily="34" charset="0"/>
                <a:cs typeface="Arial" panose="020B0604020202020204" pitchFamily="34" charset="0"/>
              </a:rPr>
              <a:t>sviluppo</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nel</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comprenderne</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il</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funzionamento</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i</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vantaggi</a:t>
            </a:r>
            <a:r>
              <a:rPr lang="en-US" altLang="en-US" sz="1500" dirty="0" smtClean="0">
                <a:latin typeface="Arial" panose="020B0604020202020204" pitchFamily="34" charset="0"/>
                <a:cs typeface="Arial" panose="020B0604020202020204" pitchFamily="34" charset="0"/>
              </a:rPr>
              <a:t>, le </a:t>
            </a:r>
            <a:r>
              <a:rPr lang="en-US" altLang="en-US" sz="1500" dirty="0" err="1" smtClean="0">
                <a:latin typeface="Arial" panose="020B0604020202020204" pitchFamily="34" charset="0"/>
                <a:cs typeface="Arial" panose="020B0604020202020204" pitchFamily="34" charset="0"/>
              </a:rPr>
              <a:t>limitazioni</a:t>
            </a:r>
            <a:r>
              <a:rPr lang="en-US" altLang="en-US" sz="1500" dirty="0">
                <a:latin typeface="Arial" panose="020B0604020202020204" pitchFamily="34" charset="0"/>
                <a:cs typeface="Arial" panose="020B0604020202020204" pitchFamily="34" charset="0"/>
              </a:rPr>
              <a:t> </a:t>
            </a:r>
            <a:r>
              <a:rPr lang="en-US" altLang="en-US" sz="1500" dirty="0" smtClean="0">
                <a:latin typeface="Arial" panose="020B0604020202020204" pitchFamily="34" charset="0"/>
                <a:cs typeface="Arial" panose="020B0604020202020204" pitchFamily="34" charset="0"/>
              </a:rPr>
              <a:t>e le </a:t>
            </a:r>
            <a:r>
              <a:rPr lang="en-US" altLang="en-US" sz="1500" dirty="0" err="1" smtClean="0">
                <a:latin typeface="Arial" panose="020B0604020202020204" pitchFamily="34" charset="0"/>
                <a:cs typeface="Arial" panose="020B0604020202020204" pitchFamily="34" charset="0"/>
              </a:rPr>
              <a:t>trappole</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nel</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saperli</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usare</a:t>
            </a:r>
            <a:r>
              <a:rPr lang="en-US" altLang="en-US" sz="1500" dirty="0" smtClean="0">
                <a:latin typeface="Arial" panose="020B0604020202020204" pitchFamily="34" charset="0"/>
                <a:cs typeface="Arial" panose="020B0604020202020204" pitchFamily="34" charset="0"/>
              </a:rPr>
              <a:t> per </a:t>
            </a:r>
            <a:r>
              <a:rPr lang="en-US" altLang="en-US" sz="1500" dirty="0" err="1" smtClean="0">
                <a:latin typeface="Arial" panose="020B0604020202020204" pitchFamily="34" charset="0"/>
                <a:cs typeface="Arial" panose="020B0604020202020204" pitchFamily="34" charset="0"/>
              </a:rPr>
              <a:t>interpretare</a:t>
            </a:r>
            <a:r>
              <a:rPr lang="en-US" altLang="en-US" sz="1500" dirty="0" smtClean="0">
                <a:latin typeface="Arial" panose="020B0604020202020204" pitchFamily="34" charset="0"/>
                <a:cs typeface="Arial" panose="020B0604020202020204" pitchFamily="34" charset="0"/>
              </a:rPr>
              <a:t> e </a:t>
            </a:r>
            <a:r>
              <a:rPr lang="en-US" altLang="en-US" sz="1500" b="1" dirty="0" err="1" smtClean="0">
                <a:latin typeface="Arial" panose="020B0604020202020204" pitchFamily="34" charset="0"/>
                <a:cs typeface="Arial" panose="020B0604020202020204" pitchFamily="34" charset="0"/>
              </a:rPr>
              <a:t>misurare</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i</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risultati</a:t>
            </a:r>
            <a:r>
              <a:rPr lang="en-US" altLang="en-US" sz="1500" dirty="0" smtClean="0">
                <a:latin typeface="Arial" panose="020B0604020202020204" pitchFamily="34" charset="0"/>
                <a:cs typeface="Arial" panose="020B0604020202020204" pitchFamily="34" charset="0"/>
              </a:rPr>
              <a:t> di </a:t>
            </a:r>
            <a:r>
              <a:rPr lang="en-US" altLang="en-US" sz="1500" dirty="0" err="1" smtClean="0">
                <a:latin typeface="Arial" panose="020B0604020202020204" pitchFamily="34" charset="0"/>
                <a:cs typeface="Arial" panose="020B0604020202020204" pitchFamily="34" charset="0"/>
              </a:rPr>
              <a:t>trattamenti</a:t>
            </a:r>
            <a:r>
              <a:rPr lang="en-US" altLang="en-US" sz="1500" dirty="0" smtClean="0">
                <a:latin typeface="Arial" panose="020B0604020202020204" pitchFamily="34" charset="0"/>
                <a:cs typeface="Arial" panose="020B0604020202020204" pitchFamily="34" charset="0"/>
              </a:rPr>
              <a:t> e </a:t>
            </a:r>
            <a:r>
              <a:rPr lang="en-US" altLang="en-US" sz="1500" dirty="0" err="1" smtClean="0">
                <a:latin typeface="Arial" panose="020B0604020202020204" pitchFamily="34" charset="0"/>
                <a:cs typeface="Arial" panose="020B0604020202020204" pitchFamily="34" charset="0"/>
              </a:rPr>
              <a:t>nel</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determnarne</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gli</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sviluppi</a:t>
            </a:r>
            <a:r>
              <a:rPr lang="en-US" altLang="en-US" sz="1500" dirty="0" smtClean="0">
                <a:latin typeface="Arial" panose="020B0604020202020204" pitchFamily="34" charset="0"/>
                <a:cs typeface="Arial" panose="020B0604020202020204" pitchFamily="34" charset="0"/>
              </a:rPr>
              <a:t> </a:t>
            </a:r>
            <a:r>
              <a:rPr lang="en-US" altLang="en-US" sz="1500" dirty="0" err="1" smtClean="0">
                <a:latin typeface="Arial" panose="020B0604020202020204" pitchFamily="34" charset="0"/>
                <a:cs typeface="Arial" panose="020B0604020202020204" pitchFamily="34" charset="0"/>
              </a:rPr>
              <a:t>futuri</a:t>
            </a:r>
            <a:r>
              <a:rPr lang="en-US" altLang="en-US" sz="1500" dirty="0" smtClean="0">
                <a:latin typeface="Arial" panose="020B0604020202020204" pitchFamily="34" charset="0"/>
                <a:cs typeface="Arial" panose="020B0604020202020204" pitchFamily="34" charset="0"/>
              </a:rPr>
              <a:t>. </a:t>
            </a:r>
            <a:endParaRPr lang="en-US" altLang="en-US" sz="1500" dirty="0">
              <a:latin typeface="Arial" panose="020B0604020202020204" pitchFamily="34" charset="0"/>
              <a:cs typeface="Arial" panose="020B0604020202020204" pitchFamily="34" charset="0"/>
            </a:endParaRPr>
          </a:p>
        </p:txBody>
      </p:sp>
      <p:sp>
        <p:nvSpPr>
          <p:cNvPr id="3" name="TextBox 2"/>
          <p:cNvSpPr txBox="1"/>
          <p:nvPr/>
        </p:nvSpPr>
        <p:spPr>
          <a:xfrm>
            <a:off x="939112" y="3616170"/>
            <a:ext cx="4300152" cy="1438855"/>
          </a:xfrm>
          <a:prstGeom prst="rect">
            <a:avLst/>
          </a:prstGeom>
          <a:noFill/>
        </p:spPr>
        <p:txBody>
          <a:bodyPr wrap="square" rtlCol="0">
            <a:spAutoFit/>
          </a:bodyPr>
          <a:lstStyle/>
          <a:p>
            <a:pPr>
              <a:lnSpc>
                <a:spcPts val="2100"/>
              </a:lnSpc>
            </a:pPr>
            <a:r>
              <a:rPr lang="en-US" sz="2000" b="1" dirty="0" err="1" smtClean="0">
                <a:solidFill>
                  <a:srgbClr val="FF0000"/>
                </a:solidFill>
                <a:latin typeface="Arial" panose="020B0604020202020204" pitchFamily="34" charset="0"/>
                <a:cs typeface="Arial" panose="020B0604020202020204" pitchFamily="34" charset="0"/>
              </a:rPr>
              <a:t>L’insegnamento</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della</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tecnologia</a:t>
            </a:r>
            <a:r>
              <a:rPr lang="en-US" sz="2000" b="1" dirty="0" smtClean="0">
                <a:solidFill>
                  <a:srgbClr val="FF0000"/>
                </a:solidFill>
                <a:latin typeface="Arial" panose="020B0604020202020204" pitchFamily="34" charset="0"/>
                <a:cs typeface="Arial" panose="020B0604020202020204" pitchFamily="34" charset="0"/>
              </a:rPr>
              <a:t> e </a:t>
            </a:r>
            <a:r>
              <a:rPr lang="en-US" sz="2000" b="1" dirty="0" err="1" smtClean="0">
                <a:solidFill>
                  <a:srgbClr val="FF0000"/>
                </a:solidFill>
                <a:latin typeface="Arial" panose="020B0604020202020204" pitchFamily="34" charset="0"/>
                <a:cs typeface="Arial" panose="020B0604020202020204" pitchFamily="34" charset="0"/>
              </a:rPr>
              <a:t>delle</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raccomandazioni</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europee</a:t>
            </a:r>
            <a:r>
              <a:rPr lang="en-US" sz="2000" b="1" dirty="0" smtClean="0">
                <a:solidFill>
                  <a:srgbClr val="FF0000"/>
                </a:solidFill>
                <a:latin typeface="Arial" panose="020B0604020202020204" pitchFamily="34" charset="0"/>
                <a:cs typeface="Arial" panose="020B0604020202020204" pitchFamily="34" charset="0"/>
              </a:rPr>
              <a:t> ha </a:t>
            </a:r>
            <a:r>
              <a:rPr lang="en-US" sz="2000" b="1" dirty="0" err="1" smtClean="0">
                <a:solidFill>
                  <a:srgbClr val="FF0000"/>
                </a:solidFill>
                <a:latin typeface="Arial" panose="020B0604020202020204" pitchFamily="34" charset="0"/>
                <a:cs typeface="Arial" panose="020B0604020202020204" pitchFamily="34" charset="0"/>
              </a:rPr>
              <a:t>incontrato</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resistenze</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presso</a:t>
            </a:r>
            <a:r>
              <a:rPr lang="en-US" sz="2000" b="1" dirty="0" smtClean="0">
                <a:solidFill>
                  <a:srgbClr val="FF0000"/>
                </a:solidFill>
                <a:latin typeface="Arial" panose="020B0604020202020204" pitchFamily="34" charset="0"/>
                <a:cs typeface="Arial" panose="020B0604020202020204" pitchFamily="34" charset="0"/>
              </a:rPr>
              <a:t> le </a:t>
            </a:r>
            <a:r>
              <a:rPr lang="en-US" sz="2000" b="1" dirty="0" err="1" smtClean="0">
                <a:solidFill>
                  <a:srgbClr val="FF0000"/>
                </a:solidFill>
                <a:latin typeface="Arial" panose="020B0604020202020204" pitchFamily="34" charset="0"/>
                <a:cs typeface="Arial" panose="020B0604020202020204" pitchFamily="34" charset="0"/>
              </a:rPr>
              <a:t>Scuole</a:t>
            </a:r>
            <a:r>
              <a:rPr lang="en-US" sz="2000" b="1" dirty="0" smtClean="0">
                <a:solidFill>
                  <a:srgbClr val="FF0000"/>
                </a:solidFill>
                <a:latin typeface="Arial" panose="020B0604020202020204" pitchFamily="34" charset="0"/>
                <a:cs typeface="Arial" panose="020B0604020202020204" pitchFamily="34" charset="0"/>
              </a:rPr>
              <a:t> di </a:t>
            </a:r>
            <a:r>
              <a:rPr lang="en-US" sz="2000" b="1" dirty="0" err="1" smtClean="0">
                <a:solidFill>
                  <a:srgbClr val="FF0000"/>
                </a:solidFill>
                <a:latin typeface="Arial" panose="020B0604020202020204" pitchFamily="34" charset="0"/>
                <a:cs typeface="Arial" panose="020B0604020202020204" pitchFamily="34" charset="0"/>
              </a:rPr>
              <a:t>Fisioterapia</a:t>
            </a:r>
            <a:r>
              <a:rPr lang="en-US" sz="2000" b="1" dirty="0" smtClean="0">
                <a:solidFill>
                  <a:srgbClr val="FF0000"/>
                </a:solidFill>
                <a:latin typeface="Arial" panose="020B0604020202020204" pitchFamily="34" charset="0"/>
                <a:cs typeface="Arial" panose="020B0604020202020204" pitchFamily="34" charset="0"/>
              </a:rPr>
              <a:t> di </a:t>
            </a:r>
            <a:r>
              <a:rPr lang="en-US" sz="2000" b="1" dirty="0" err="1" smtClean="0">
                <a:solidFill>
                  <a:srgbClr val="FF0000"/>
                </a:solidFill>
                <a:latin typeface="Arial" panose="020B0604020202020204" pitchFamily="34" charset="0"/>
                <a:cs typeface="Arial" panose="020B0604020202020204" pitchFamily="34" charset="0"/>
              </a:rPr>
              <a:t>alcuni</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paesi</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europei</a:t>
            </a:r>
            <a:r>
              <a:rPr lang="en-US" sz="2000" b="1" dirty="0" smtClean="0">
                <a:solidFill>
                  <a:srgbClr val="FF0000"/>
                </a:solidFill>
                <a:latin typeface="Arial" panose="020B0604020202020204" pitchFamily="34" charset="0"/>
                <a:cs typeface="Arial" panose="020B0604020202020204" pitchFamily="34" charset="0"/>
              </a:rPr>
              <a:t>. </a:t>
            </a:r>
            <a:endParaRPr lang="en-US" sz="2000" b="1" dirty="0">
              <a:solidFill>
                <a:srgbClr val="FF0000"/>
              </a:solidFill>
              <a:latin typeface="Arial" panose="020B0604020202020204" pitchFamily="34" charset="0"/>
              <a:cs typeface="Arial" panose="020B0604020202020204" pitchFamily="34" charset="0"/>
            </a:endParaRPr>
          </a:p>
        </p:txBody>
      </p:sp>
      <p:grpSp>
        <p:nvGrpSpPr>
          <p:cNvPr id="13" name="Group 12"/>
          <p:cNvGrpSpPr/>
          <p:nvPr/>
        </p:nvGrpSpPr>
        <p:grpSpPr>
          <a:xfrm>
            <a:off x="4779006" y="1063458"/>
            <a:ext cx="6726097" cy="5738787"/>
            <a:chOff x="3255006" y="1063458"/>
            <a:chExt cx="6726097" cy="5738787"/>
          </a:xfrm>
        </p:grpSpPr>
        <p:pic>
          <p:nvPicPr>
            <p:cNvPr id="10" name="Picture 9"/>
            <p:cNvPicPr>
              <a:picLocks noChangeAspect="1"/>
            </p:cNvPicPr>
            <p:nvPr/>
          </p:nvPicPr>
          <p:blipFill>
            <a:blip r:embed="rId3"/>
            <a:stretch>
              <a:fillRect/>
            </a:stretch>
          </p:blipFill>
          <p:spPr>
            <a:xfrm>
              <a:off x="4058066" y="1063458"/>
              <a:ext cx="4241815" cy="1593392"/>
            </a:xfrm>
            <a:prstGeom prst="rect">
              <a:avLst/>
            </a:prstGeom>
          </p:spPr>
        </p:pic>
        <p:sp>
          <p:nvSpPr>
            <p:cNvPr id="11" name="Rectangle 10"/>
            <p:cNvSpPr/>
            <p:nvPr/>
          </p:nvSpPr>
          <p:spPr>
            <a:xfrm>
              <a:off x="3255006" y="2935033"/>
              <a:ext cx="5847934" cy="615553"/>
            </a:xfrm>
            <a:prstGeom prst="rect">
              <a:avLst/>
            </a:prstGeom>
          </p:spPr>
          <p:txBody>
            <a:bodyPr wrap="square">
              <a:spAutoFit/>
            </a:bodyPr>
            <a:lstStyle/>
            <a:p>
              <a:pPr algn="ctr"/>
              <a:r>
                <a:rPr lang="en-US" sz="1700" b="1" dirty="0">
                  <a:latin typeface="Arial" panose="020B0604020202020204" pitchFamily="34" charset="0"/>
                </a:rPr>
                <a:t>VU University, </a:t>
              </a:r>
              <a:r>
                <a:rPr lang="en-US" sz="1700" b="1" dirty="0" smtClean="0">
                  <a:latin typeface="Arial" panose="020B0604020202020204" pitchFamily="34" charset="0"/>
                </a:rPr>
                <a:t>Amsterdam:  </a:t>
              </a:r>
              <a:r>
                <a:rPr lang="en-US" sz="1700" b="1" dirty="0" smtClean="0">
                  <a:solidFill>
                    <a:srgbClr val="3F3F3F"/>
                  </a:solidFill>
                  <a:latin typeface="Arial" panose="020B0604020202020204" pitchFamily="34" charset="0"/>
                </a:rPr>
                <a:t>Master </a:t>
              </a:r>
              <a:r>
                <a:rPr lang="en-US" sz="1700" b="1" dirty="0">
                  <a:solidFill>
                    <a:srgbClr val="3F3F3F"/>
                  </a:solidFill>
                  <a:latin typeface="Arial" panose="020B0604020202020204" pitchFamily="34" charset="0"/>
                </a:rPr>
                <a:t>in Musculoskeletal Physiotherapy Sciences, 2017-2018</a:t>
              </a:r>
              <a:endParaRPr lang="en-US" sz="1700" b="1" dirty="0">
                <a:solidFill>
                  <a:srgbClr val="000000"/>
                </a:solidFill>
                <a:latin typeface="Arial" panose="020B0604020202020204" pitchFamily="34" charset="0"/>
              </a:endParaRPr>
            </a:p>
          </p:txBody>
        </p:sp>
        <p:sp>
          <p:nvSpPr>
            <p:cNvPr id="12" name="Rectangle 11"/>
            <p:cNvSpPr/>
            <p:nvPr/>
          </p:nvSpPr>
          <p:spPr>
            <a:xfrm>
              <a:off x="3836845" y="3478258"/>
              <a:ext cx="5652834" cy="3323987"/>
            </a:xfrm>
            <a:prstGeom prst="rect">
              <a:avLst/>
            </a:prstGeom>
          </p:spPr>
          <p:txBody>
            <a:bodyPr wrap="square">
              <a:spAutoFit/>
            </a:bodyPr>
            <a:lstStyle/>
            <a:p>
              <a:r>
                <a:rPr lang="en-US" b="1" dirty="0" smtClean="0">
                  <a:solidFill>
                    <a:srgbClr val="FF0000"/>
                  </a:solidFill>
                  <a:latin typeface="Arial" panose="020B0604020202020204" pitchFamily="34" charset="0"/>
                </a:rPr>
                <a:t>Corso di </a:t>
              </a:r>
              <a:r>
                <a:rPr lang="en-US" b="1" dirty="0" err="1" smtClean="0">
                  <a:solidFill>
                    <a:srgbClr val="FF0000"/>
                  </a:solidFill>
                  <a:latin typeface="Arial" panose="020B0604020202020204" pitchFamily="34" charset="0"/>
                </a:rPr>
                <a:t>elettromiografia</a:t>
              </a:r>
              <a:r>
                <a:rPr lang="en-US" b="1" dirty="0" smtClean="0">
                  <a:solidFill>
                    <a:srgbClr val="FF0000"/>
                  </a:solidFill>
                  <a:latin typeface="Arial" panose="020B0604020202020204" pitchFamily="34" charset="0"/>
                </a:rPr>
                <a:t>:  </a:t>
              </a:r>
              <a:endParaRPr lang="en-US" b="1" dirty="0">
                <a:solidFill>
                  <a:srgbClr val="FF0000"/>
                </a:solidFill>
                <a:latin typeface="Arial" panose="020B0604020202020204" pitchFamily="34" charset="0"/>
              </a:endParaRPr>
            </a:p>
            <a:p>
              <a:r>
                <a:rPr lang="en-US" sz="1600" b="1" dirty="0" smtClean="0">
                  <a:solidFill>
                    <a:srgbClr val="000000"/>
                  </a:solidFill>
                  <a:latin typeface="Arial" panose="020B0604020202020204" pitchFamily="34" charset="0"/>
                </a:rPr>
                <a:t>Le </a:t>
              </a:r>
              <a:r>
                <a:rPr lang="en-US" sz="1600" b="1" dirty="0" err="1" smtClean="0">
                  <a:solidFill>
                    <a:srgbClr val="000000"/>
                  </a:solidFill>
                  <a:latin typeface="Arial" panose="020B0604020202020204" pitchFamily="34" charset="0"/>
                </a:rPr>
                <a:t>lezioni</a:t>
              </a:r>
              <a:r>
                <a:rPr lang="en-US" sz="1600" b="1" dirty="0" smtClean="0">
                  <a:solidFill>
                    <a:srgbClr val="000000"/>
                  </a:solidFill>
                  <a:latin typeface="Arial" panose="020B0604020202020204" pitchFamily="34" charset="0"/>
                </a:rPr>
                <a:t> </a:t>
              </a:r>
              <a:r>
                <a:rPr lang="en-US" sz="1600" b="1" dirty="0" err="1" smtClean="0">
                  <a:solidFill>
                    <a:srgbClr val="000000"/>
                  </a:solidFill>
                  <a:latin typeface="Arial" panose="020B0604020202020204" pitchFamily="34" charset="0"/>
                </a:rPr>
                <a:t>trattano</a:t>
              </a:r>
              <a:r>
                <a:rPr lang="en-US" sz="1600" b="1" dirty="0" smtClean="0">
                  <a:solidFill>
                    <a:srgbClr val="000000"/>
                  </a:solidFill>
                  <a:latin typeface="Arial" panose="020B0604020202020204" pitchFamily="34" charset="0"/>
                </a:rPr>
                <a:t> I </a:t>
              </a:r>
              <a:r>
                <a:rPr lang="en-US" sz="1600" b="1" dirty="0" err="1" smtClean="0">
                  <a:solidFill>
                    <a:srgbClr val="000000"/>
                  </a:solidFill>
                  <a:latin typeface="Arial" panose="020B0604020202020204" pitchFamily="34" charset="0"/>
                </a:rPr>
                <a:t>seguenti</a:t>
              </a:r>
              <a:r>
                <a:rPr lang="en-US" sz="1600" b="1" dirty="0" smtClean="0">
                  <a:solidFill>
                    <a:srgbClr val="000000"/>
                  </a:solidFill>
                  <a:latin typeface="Arial" panose="020B0604020202020204" pitchFamily="34" charset="0"/>
                </a:rPr>
                <a:t> </a:t>
              </a:r>
              <a:r>
                <a:rPr lang="en-US" sz="1600" b="1" dirty="0" err="1" smtClean="0">
                  <a:solidFill>
                    <a:srgbClr val="000000"/>
                  </a:solidFill>
                  <a:latin typeface="Arial" panose="020B0604020202020204" pitchFamily="34" charset="0"/>
                </a:rPr>
                <a:t>argomenti</a:t>
              </a:r>
              <a:r>
                <a:rPr lang="en-US" sz="1600" b="1" dirty="0" smtClean="0">
                  <a:solidFill>
                    <a:srgbClr val="000000"/>
                  </a:solidFill>
                  <a:latin typeface="Arial" panose="020B0604020202020204" pitchFamily="34" charset="0"/>
                </a:rPr>
                <a:t>:</a:t>
              </a:r>
              <a:endParaRPr lang="en-US" sz="1600" b="1"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 </a:t>
              </a:r>
              <a:r>
                <a:rPr lang="en-US" sz="1600" dirty="0" err="1">
                  <a:solidFill>
                    <a:srgbClr val="000000"/>
                  </a:solidFill>
                  <a:latin typeface="Arial" panose="020B0604020202020204" pitchFamily="34" charset="0"/>
                </a:rPr>
                <a:t>E</a:t>
              </a:r>
              <a:r>
                <a:rPr lang="en-US" sz="1600" dirty="0" err="1" smtClean="0">
                  <a:solidFill>
                    <a:srgbClr val="000000"/>
                  </a:solidFill>
                  <a:latin typeface="Arial" panose="020B0604020202020204" pitchFamily="34" charset="0"/>
                </a:rPr>
                <a:t>lettrofisiologia</a:t>
              </a:r>
              <a:r>
                <a:rPr lang="en-US" sz="1600" dirty="0" smtClean="0">
                  <a:solidFill>
                    <a:srgbClr val="000000"/>
                  </a:solidFill>
                  <a:latin typeface="Arial" panose="020B0604020202020204" pitchFamily="34" charset="0"/>
                </a:rPr>
                <a:t>;</a:t>
              </a:r>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Controllo</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motorio</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controllo</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delle</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unità</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motorie</a:t>
              </a:r>
              <a:r>
                <a:rPr lang="en-US" sz="1600" dirty="0" smtClean="0">
                  <a:solidFill>
                    <a:srgbClr val="000000"/>
                  </a:solidFill>
                  <a:latin typeface="Arial" panose="020B0604020202020204" pitchFamily="34" charset="0"/>
                </a:rPr>
                <a:t>);</a:t>
              </a:r>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Strumentazione</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ed</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elettrodi</a:t>
              </a:r>
              <a:r>
                <a:rPr lang="en-US" sz="1600" dirty="0" smtClean="0">
                  <a:solidFill>
                    <a:srgbClr val="000000"/>
                  </a:solidFill>
                  <a:latin typeface="Arial" panose="020B0604020202020204" pitchFamily="34" charset="0"/>
                </a:rPr>
                <a:t>;</a:t>
              </a:r>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HDsEMG</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ed</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informazione</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spazio-temporale</a:t>
              </a:r>
              <a:r>
                <a:rPr lang="en-US" sz="1600" dirty="0" smtClean="0">
                  <a:solidFill>
                    <a:srgbClr val="000000"/>
                  </a:solidFill>
                  <a:latin typeface="Arial" panose="020B0604020202020204" pitchFamily="34" charset="0"/>
                </a:rPr>
                <a:t>;</a:t>
              </a:r>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Determinazione</a:t>
              </a:r>
              <a:r>
                <a:rPr lang="en-US" sz="1600" dirty="0" smtClean="0">
                  <a:solidFill>
                    <a:srgbClr val="000000"/>
                  </a:solidFill>
                  <a:latin typeface="Arial" panose="020B0604020202020204" pitchFamily="34" charset="0"/>
                </a:rPr>
                <a:t> di onset/offset di </a:t>
              </a:r>
              <a:r>
                <a:rPr lang="en-US" sz="1600" dirty="0" err="1" smtClean="0">
                  <a:solidFill>
                    <a:srgbClr val="000000"/>
                  </a:solidFill>
                  <a:latin typeface="Arial" panose="020B0604020202020204" pitchFamily="34" charset="0"/>
                </a:rPr>
                <a:t>attività</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muscolare</a:t>
              </a:r>
              <a:r>
                <a:rPr lang="en-US" sz="1600" dirty="0" smtClean="0">
                  <a:solidFill>
                    <a:srgbClr val="000000"/>
                  </a:solidFill>
                  <a:latin typeface="Arial" panose="020B0604020202020204" pitchFamily="34" charset="0"/>
                </a:rPr>
                <a:t>;</a:t>
              </a:r>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Stime</a:t>
              </a:r>
              <a:r>
                <a:rPr lang="en-US" sz="1600" dirty="0" smtClean="0">
                  <a:solidFill>
                    <a:srgbClr val="000000"/>
                  </a:solidFill>
                  <a:latin typeface="Arial" panose="020B0604020202020204" pitchFamily="34" charset="0"/>
                </a:rPr>
                <a:t> di </a:t>
              </a:r>
              <a:r>
                <a:rPr lang="en-US" sz="1600" dirty="0" err="1" smtClean="0">
                  <a:solidFill>
                    <a:srgbClr val="000000"/>
                  </a:solidFill>
                  <a:latin typeface="Arial" panose="020B0604020202020204" pitchFamily="34" charset="0"/>
                </a:rPr>
                <a:t>ampiezza</a:t>
              </a:r>
              <a:r>
                <a:rPr lang="en-US" sz="1600" dirty="0" smtClean="0">
                  <a:solidFill>
                    <a:srgbClr val="000000"/>
                  </a:solidFill>
                  <a:latin typeface="Arial" panose="020B0604020202020204" pitchFamily="34" charset="0"/>
                </a:rPr>
                <a:t> del </a:t>
              </a:r>
              <a:r>
                <a:rPr lang="en-US" sz="1600" dirty="0" err="1" smtClean="0">
                  <a:solidFill>
                    <a:srgbClr val="000000"/>
                  </a:solidFill>
                  <a:latin typeface="Arial" panose="020B0604020202020204" pitchFamily="34" charset="0"/>
                </a:rPr>
                <a:t>segnale</a:t>
              </a:r>
              <a:r>
                <a:rPr lang="en-US" sz="1600" dirty="0" smtClean="0">
                  <a:solidFill>
                    <a:srgbClr val="000000"/>
                  </a:solidFill>
                  <a:latin typeface="Arial" panose="020B0604020202020204" pitchFamily="34" charset="0"/>
                </a:rPr>
                <a:t> sEMG;</a:t>
              </a:r>
              <a:endParaRPr lang="en-US" sz="1600" dirty="0">
                <a:solidFill>
                  <a:srgbClr val="000000"/>
                </a:solidFill>
                <a:latin typeface="Arial" panose="020B0604020202020204" pitchFamily="34" charset="0"/>
              </a:endParaRPr>
            </a:p>
            <a:p>
              <a:r>
                <a:rPr lang="en-US" sz="1600" dirty="0">
                  <a:solidFill>
                    <a:srgbClr val="646464"/>
                  </a:solidFill>
                  <a:latin typeface="Arial" panose="020B0604020202020204" pitchFamily="34" charset="0"/>
                </a:rPr>
                <a:t> </a:t>
              </a:r>
              <a:r>
                <a:rPr lang="en-US" sz="1600" dirty="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Stime</a:t>
              </a:r>
              <a:r>
                <a:rPr lang="en-US" sz="1600" dirty="0" smtClean="0">
                  <a:solidFill>
                    <a:srgbClr val="000000"/>
                  </a:solidFill>
                  <a:latin typeface="Arial" panose="020B0604020202020204" pitchFamily="34" charset="0"/>
                </a:rPr>
                <a:t> di </a:t>
              </a:r>
              <a:r>
                <a:rPr lang="en-US" sz="1600" dirty="0" err="1" smtClean="0">
                  <a:solidFill>
                    <a:srgbClr val="000000"/>
                  </a:solidFill>
                  <a:latin typeface="Arial" panose="020B0604020202020204" pitchFamily="34" charset="0"/>
                </a:rPr>
                <a:t>forza</a:t>
              </a:r>
              <a:r>
                <a:rPr lang="en-US" sz="1600" dirty="0" smtClean="0">
                  <a:solidFill>
                    <a:srgbClr val="000000"/>
                  </a:solidFill>
                  <a:latin typeface="Arial" panose="020B0604020202020204" pitchFamily="34" charset="0"/>
                </a:rPr>
                <a:t>;</a:t>
              </a:r>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 </a:t>
              </a:r>
              <a:r>
                <a:rPr lang="en-US" sz="1600" dirty="0" smtClean="0">
                  <a:solidFill>
                    <a:srgbClr val="000000"/>
                  </a:solidFill>
                  <a:latin typeface="Arial" panose="020B0604020202020204" pitchFamily="34" charset="0"/>
                </a:rPr>
                <a:t>Co-</a:t>
              </a:r>
              <a:r>
                <a:rPr lang="en-US" sz="1600" dirty="0" err="1" smtClean="0">
                  <a:solidFill>
                    <a:srgbClr val="000000"/>
                  </a:solidFill>
                  <a:latin typeface="Arial" panose="020B0604020202020204" pitchFamily="34" charset="0"/>
                </a:rPr>
                <a:t>contrazione</a:t>
              </a:r>
              <a:r>
                <a:rPr lang="en-US" sz="1600" dirty="0" smtClean="0">
                  <a:solidFill>
                    <a:srgbClr val="000000"/>
                  </a:solidFill>
                  <a:latin typeface="Arial" panose="020B0604020202020204" pitchFamily="34" charset="0"/>
                </a:rPr>
                <a:t> e crosstalk;</a:t>
              </a:r>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Decomposizione</a:t>
              </a:r>
              <a:r>
                <a:rPr lang="en-US" sz="1600" dirty="0" smtClean="0">
                  <a:solidFill>
                    <a:srgbClr val="000000"/>
                  </a:solidFill>
                  <a:latin typeface="Arial" panose="020B0604020202020204" pitchFamily="34" charset="0"/>
                </a:rPr>
                <a:t> del </a:t>
              </a:r>
              <a:r>
                <a:rPr lang="en-US" sz="1600" dirty="0" err="1" smtClean="0">
                  <a:solidFill>
                    <a:srgbClr val="000000"/>
                  </a:solidFill>
                  <a:latin typeface="Arial" panose="020B0604020202020204" pitchFamily="34" charset="0"/>
                </a:rPr>
                <a:t>segnale</a:t>
              </a:r>
              <a:r>
                <a:rPr lang="en-US" sz="1600" dirty="0" smtClean="0">
                  <a:solidFill>
                    <a:srgbClr val="000000"/>
                  </a:solidFill>
                  <a:latin typeface="Arial" panose="020B0604020202020204" pitchFamily="34" charset="0"/>
                </a:rPr>
                <a:t> sEMG </a:t>
              </a:r>
              <a:r>
                <a:rPr lang="en-US" sz="1600" dirty="0" err="1" smtClean="0">
                  <a:solidFill>
                    <a:srgbClr val="000000"/>
                  </a:solidFill>
                  <a:latin typeface="Arial" panose="020B0604020202020204" pitchFamily="34" charset="0"/>
                </a:rPr>
                <a:t>nei</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costituenti</a:t>
              </a:r>
              <a:r>
                <a:rPr lang="en-US" sz="1600" dirty="0" smtClean="0">
                  <a:solidFill>
                    <a:srgbClr val="000000"/>
                  </a:solidFill>
                  <a:latin typeface="Arial" panose="020B0604020202020204" pitchFamily="34" charset="0"/>
                </a:rPr>
                <a:t> MUAP;</a:t>
              </a:r>
              <a:endParaRPr lang="en-US" sz="1600" dirty="0">
                <a:solidFill>
                  <a:srgbClr val="000000"/>
                </a:solidFill>
                <a:latin typeface="Arial" panose="020B0604020202020204" pitchFamily="34" charset="0"/>
              </a:endParaRPr>
            </a:p>
            <a:p>
              <a:r>
                <a:rPr lang="en-US" sz="1600" dirty="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Spettro</a:t>
              </a:r>
              <a:r>
                <a:rPr lang="en-US" sz="1600" dirty="0" smtClean="0">
                  <a:solidFill>
                    <a:srgbClr val="000000"/>
                  </a:solidFill>
                  <a:latin typeface="Arial" panose="020B0604020202020204" pitchFamily="34" charset="0"/>
                </a:rPr>
                <a:t> del </a:t>
              </a:r>
              <a:r>
                <a:rPr lang="en-US" sz="1600" dirty="0" err="1" smtClean="0">
                  <a:solidFill>
                    <a:srgbClr val="000000"/>
                  </a:solidFill>
                  <a:latin typeface="Arial" panose="020B0604020202020204" pitchFamily="34" charset="0"/>
                </a:rPr>
                <a:t>segnale</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velocità</a:t>
              </a:r>
              <a:r>
                <a:rPr lang="en-US" sz="1600" dirty="0" smtClean="0">
                  <a:solidFill>
                    <a:srgbClr val="000000"/>
                  </a:solidFill>
                  <a:latin typeface="Arial" panose="020B0604020202020204" pitchFamily="34" charset="0"/>
                </a:rPr>
                <a:t> di </a:t>
              </a:r>
              <a:r>
                <a:rPr lang="en-US" sz="1600" dirty="0" err="1" smtClean="0">
                  <a:solidFill>
                    <a:srgbClr val="000000"/>
                  </a:solidFill>
                  <a:latin typeface="Arial" panose="020B0604020202020204" pitchFamily="34" charset="0"/>
                </a:rPr>
                <a:t>conduzione</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indici</a:t>
              </a:r>
              <a:r>
                <a:rPr lang="en-US" sz="1600" dirty="0" smtClean="0">
                  <a:solidFill>
                    <a:srgbClr val="000000"/>
                  </a:solidFill>
                  <a:latin typeface="Arial" panose="020B0604020202020204" pitchFamily="34" charset="0"/>
                </a:rPr>
                <a:t> di </a:t>
              </a:r>
              <a:r>
                <a:rPr lang="en-US" sz="1600" dirty="0" err="1" smtClean="0">
                  <a:solidFill>
                    <a:srgbClr val="000000"/>
                  </a:solidFill>
                  <a:latin typeface="Arial" panose="020B0604020202020204" pitchFamily="34" charset="0"/>
                </a:rPr>
                <a:t>fatica</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Analisi</a:t>
              </a:r>
              <a:r>
                <a:rPr lang="en-US" sz="1600" dirty="0" smtClean="0">
                  <a:solidFill>
                    <a:srgbClr val="000000"/>
                  </a:solidFill>
                  <a:latin typeface="Arial" panose="020B0604020202020204" pitchFamily="34" charset="0"/>
                </a:rPr>
                <a:t> di </a:t>
              </a:r>
              <a:r>
                <a:rPr lang="en-US" sz="1600" dirty="0" err="1" smtClean="0">
                  <a:solidFill>
                    <a:srgbClr val="000000"/>
                  </a:solidFill>
                  <a:latin typeface="Arial" panose="020B0604020202020204" pitchFamily="34" charset="0"/>
                </a:rPr>
                <a:t>registrazioni</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sEM</a:t>
              </a:r>
              <a:r>
                <a:rPr lang="en-US" sz="1600" dirty="0" smtClean="0">
                  <a:solidFill>
                    <a:srgbClr val="000000"/>
                  </a:solidFill>
                  <a:latin typeface="Arial" panose="020B0604020202020204" pitchFamily="34" charset="0"/>
                </a:rPr>
                <a:t> </a:t>
              </a:r>
              <a:r>
                <a:rPr lang="en-US" sz="1600" dirty="0" err="1" smtClean="0">
                  <a:solidFill>
                    <a:srgbClr val="000000"/>
                  </a:solidFill>
                  <a:latin typeface="Arial" panose="020B0604020202020204" pitchFamily="34" charset="0"/>
                </a:rPr>
                <a:t>sperimentali</a:t>
              </a:r>
              <a:r>
                <a:rPr lang="en-US" sz="1600" dirty="0" smtClean="0">
                  <a:solidFill>
                    <a:srgbClr val="000000"/>
                  </a:solidFill>
                  <a:latin typeface="Arial" panose="020B0604020202020204" pitchFamily="34" charset="0"/>
                </a:rPr>
                <a:t>.</a:t>
              </a:r>
              <a:endParaRPr lang="en-US" sz="1600" dirty="0"/>
            </a:p>
          </p:txBody>
        </p:sp>
        <p:sp>
          <p:nvSpPr>
            <p:cNvPr id="4" name="TextBox 3"/>
            <p:cNvSpPr txBox="1"/>
            <p:nvPr/>
          </p:nvSpPr>
          <p:spPr>
            <a:xfrm>
              <a:off x="3468790" y="2635364"/>
              <a:ext cx="6512313" cy="400110"/>
            </a:xfrm>
            <a:prstGeom prst="rect">
              <a:avLst/>
            </a:prstGeom>
            <a:noFill/>
          </p:spPr>
          <p:txBody>
            <a:bodyPr wrap="square" rtlCol="0">
              <a:spAutoFit/>
            </a:bodyPr>
            <a:lstStyle/>
            <a:p>
              <a:r>
                <a:rPr lang="en-US" sz="2000" b="1" dirty="0" err="1" smtClean="0">
                  <a:solidFill>
                    <a:srgbClr val="FF0000"/>
                  </a:solidFill>
                  <a:latin typeface="Arial" panose="020B0604020202020204" pitchFamily="34" charset="0"/>
                  <a:cs typeface="Arial" panose="020B0604020202020204" pitchFamily="34" charset="0"/>
                </a:rPr>
                <a:t>Alcune</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scuole</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offrono</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una</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prospettiva</a:t>
              </a:r>
              <a:r>
                <a:rPr lang="en-US" sz="2000" b="1" dirty="0" smtClean="0">
                  <a:solidFill>
                    <a:srgbClr val="FF0000"/>
                  </a:solidFill>
                  <a:latin typeface="Arial" panose="020B0604020202020204" pitchFamily="34" charset="0"/>
                  <a:cs typeface="Arial" panose="020B0604020202020204" pitchFamily="34" charset="0"/>
                </a:rPr>
                <a:t> </a:t>
              </a:r>
              <a:r>
                <a:rPr lang="en-US" sz="2000" b="1" dirty="0" err="1" smtClean="0">
                  <a:solidFill>
                    <a:srgbClr val="FF0000"/>
                  </a:solidFill>
                  <a:latin typeface="Arial" panose="020B0604020202020204" pitchFamily="34" charset="0"/>
                  <a:cs typeface="Arial" panose="020B0604020202020204" pitchFamily="34" charset="0"/>
                </a:rPr>
                <a:t>diversa</a:t>
              </a:r>
              <a:endParaRPr lang="en-US" sz="2000" b="1" dirty="0">
                <a:solidFill>
                  <a:srgbClr val="FF0000"/>
                </a:solidFill>
                <a:latin typeface="Arial" panose="020B0604020202020204" pitchFamily="34" charset="0"/>
                <a:cs typeface="Arial" panose="020B0604020202020204" pitchFamily="34" charset="0"/>
              </a:endParaRPr>
            </a:p>
          </p:txBody>
        </p:sp>
      </p:grpSp>
      <p:sp>
        <p:nvSpPr>
          <p:cNvPr id="8" name="TextBox 7"/>
          <p:cNvSpPr txBox="1"/>
          <p:nvPr/>
        </p:nvSpPr>
        <p:spPr>
          <a:xfrm flipH="1">
            <a:off x="506435" y="43023"/>
            <a:ext cx="10717313" cy="830997"/>
          </a:xfrm>
          <a:prstGeom prst="rect">
            <a:avLst/>
          </a:prstGeom>
          <a:noFill/>
        </p:spPr>
        <p:txBody>
          <a:bodyPr wrap="square" rtlCol="0">
            <a:spAutoFit/>
          </a:bodyPr>
          <a:lstStyle/>
          <a:p>
            <a:pPr algn="ctr"/>
            <a:r>
              <a:rPr lang="en-US" sz="2400" b="1" dirty="0" err="1" smtClean="0">
                <a:solidFill>
                  <a:srgbClr val="FF0000"/>
                </a:solidFill>
                <a:latin typeface="Arial" panose="020B0604020202020204" pitchFamily="34" charset="0"/>
                <a:cs typeface="Arial" panose="020B0604020202020204" pitchFamily="34" charset="0"/>
              </a:rPr>
              <a:t>L’approccio</a:t>
            </a:r>
            <a:r>
              <a:rPr lang="en-US" sz="2400" b="1" dirty="0" smtClean="0">
                <a:solidFill>
                  <a:srgbClr val="FF0000"/>
                </a:solidFill>
                <a:latin typeface="Arial" panose="020B0604020202020204" pitchFamily="34" charset="0"/>
                <a:cs typeface="Arial" panose="020B0604020202020204" pitchFamily="34" charset="0"/>
              </a:rPr>
              <a:t> al sEMG </a:t>
            </a:r>
            <a:r>
              <a:rPr lang="en-US" sz="2400" b="1" dirty="0" err="1" smtClean="0">
                <a:solidFill>
                  <a:srgbClr val="FF0000"/>
                </a:solidFill>
                <a:latin typeface="Arial" panose="020B0604020202020204" pitchFamily="34" charset="0"/>
                <a:cs typeface="Arial" panose="020B0604020202020204" pitchFamily="34" charset="0"/>
              </a:rPr>
              <a:t>nella</a:t>
            </a:r>
            <a:r>
              <a:rPr lang="en-US" sz="2400" b="1" dirty="0" smtClean="0">
                <a:solidFill>
                  <a:srgbClr val="FF0000"/>
                </a:solidFill>
                <a:latin typeface="Arial" panose="020B0604020202020204" pitchFamily="34" charset="0"/>
                <a:cs typeface="Arial" panose="020B0604020202020204" pitchFamily="34" charset="0"/>
              </a:rPr>
              <a:t>  EU è </a:t>
            </a:r>
            <a:r>
              <a:rPr lang="en-US" sz="2400" b="1" dirty="0" err="1" smtClean="0">
                <a:solidFill>
                  <a:srgbClr val="FF0000"/>
                </a:solidFill>
                <a:latin typeface="Arial" panose="020B0604020202020204" pitchFamily="34" charset="0"/>
                <a:cs typeface="Arial" panose="020B0604020202020204" pitchFamily="34" charset="0"/>
              </a:rPr>
              <a:t>diverso</a:t>
            </a:r>
            <a:r>
              <a:rPr lang="en-US" sz="2400" b="1" dirty="0" smtClean="0">
                <a:solidFill>
                  <a:srgbClr val="FF0000"/>
                </a:solidFill>
                <a:latin typeface="Arial" panose="020B0604020202020204" pitchFamily="34" charset="0"/>
                <a:cs typeface="Arial" panose="020B0604020202020204" pitchFamily="34" charset="0"/>
              </a:rPr>
              <a:t> da </a:t>
            </a:r>
            <a:r>
              <a:rPr lang="en-US" sz="2400" b="1" dirty="0" err="1" smtClean="0">
                <a:solidFill>
                  <a:srgbClr val="FF0000"/>
                </a:solidFill>
                <a:latin typeface="Arial" panose="020B0604020202020204" pitchFamily="34" charset="0"/>
                <a:cs typeface="Arial" panose="020B0604020202020204" pitchFamily="34" charset="0"/>
              </a:rPr>
              <a:t>paese</a:t>
            </a:r>
            <a:r>
              <a:rPr lang="en-US" sz="2400" b="1" dirty="0" smtClean="0">
                <a:solidFill>
                  <a:srgbClr val="FF0000"/>
                </a:solidFill>
                <a:latin typeface="Arial" panose="020B0604020202020204" pitchFamily="34" charset="0"/>
                <a:cs typeface="Arial" panose="020B0604020202020204" pitchFamily="34" charset="0"/>
              </a:rPr>
              <a:t> a </a:t>
            </a:r>
            <a:r>
              <a:rPr lang="en-US" sz="2400" b="1" dirty="0" err="1" smtClean="0">
                <a:solidFill>
                  <a:srgbClr val="FF0000"/>
                </a:solidFill>
                <a:latin typeface="Arial" panose="020B0604020202020204" pitchFamily="34" charset="0"/>
                <a:cs typeface="Arial" panose="020B0604020202020204" pitchFamily="34" charset="0"/>
              </a:rPr>
              <a:t>paese</a:t>
            </a:r>
            <a:r>
              <a:rPr lang="en-US" sz="2400" b="1" dirty="0" smtClean="0">
                <a:solidFill>
                  <a:srgbClr val="FF0000"/>
                </a:solidFill>
                <a:latin typeface="Arial" panose="020B0604020202020204" pitchFamily="34" charset="0"/>
                <a:cs typeface="Arial" panose="020B0604020202020204" pitchFamily="34" charset="0"/>
              </a:rPr>
              <a:t> e </a:t>
            </a:r>
            <a:r>
              <a:rPr lang="en-US" sz="2400" b="1" dirty="0" err="1" smtClean="0">
                <a:solidFill>
                  <a:srgbClr val="FF0000"/>
                </a:solidFill>
                <a:latin typeface="Arial" panose="020B0604020202020204" pitchFamily="34" charset="0"/>
                <a:cs typeface="Arial" panose="020B0604020202020204" pitchFamily="34" charset="0"/>
              </a:rPr>
              <a:t>dipende</a:t>
            </a:r>
            <a:r>
              <a:rPr lang="en-US" sz="2400" b="1" dirty="0" smtClean="0">
                <a:solidFill>
                  <a:srgbClr val="FF0000"/>
                </a:solidFill>
                <a:latin typeface="Arial" panose="020B0604020202020204" pitchFamily="34" charset="0"/>
                <a:cs typeface="Arial" panose="020B0604020202020204" pitchFamily="34" charset="0"/>
              </a:rPr>
              <a:t> </a:t>
            </a:r>
            <a:r>
              <a:rPr lang="en-US" sz="2400" b="1" dirty="0" err="1" smtClean="0">
                <a:solidFill>
                  <a:srgbClr val="FF0000"/>
                </a:solidFill>
                <a:latin typeface="Arial" panose="020B0604020202020204" pitchFamily="34" charset="0"/>
                <a:cs typeface="Arial" panose="020B0604020202020204" pitchFamily="34" charset="0"/>
              </a:rPr>
              <a:t>dall’approccio</a:t>
            </a:r>
            <a:r>
              <a:rPr lang="en-US" sz="2400" b="1" dirty="0" smtClean="0">
                <a:solidFill>
                  <a:srgbClr val="FF0000"/>
                </a:solidFill>
                <a:latin typeface="Arial" panose="020B0604020202020204" pitchFamily="34" charset="0"/>
                <a:cs typeface="Arial" panose="020B0604020202020204" pitchFamily="34" charset="0"/>
              </a:rPr>
              <a:t> </a:t>
            </a:r>
            <a:r>
              <a:rPr lang="en-US" sz="2400" b="1" dirty="0" err="1" smtClean="0">
                <a:solidFill>
                  <a:srgbClr val="FF0000"/>
                </a:solidFill>
                <a:latin typeface="Arial" panose="020B0604020202020204" pitchFamily="34" charset="0"/>
                <a:cs typeface="Arial" panose="020B0604020202020204" pitchFamily="34" charset="0"/>
              </a:rPr>
              <a:t>alla</a:t>
            </a:r>
            <a:r>
              <a:rPr lang="en-US" sz="2400" b="1" dirty="0" smtClean="0">
                <a:solidFill>
                  <a:srgbClr val="FF0000"/>
                </a:solidFill>
                <a:latin typeface="Arial" panose="020B0604020202020204" pitchFamily="34" charset="0"/>
                <a:cs typeface="Arial" panose="020B0604020202020204" pitchFamily="34" charset="0"/>
              </a:rPr>
              <a:t> </a:t>
            </a:r>
            <a:r>
              <a:rPr lang="en-US" sz="2400" b="1" dirty="0" err="1" smtClean="0">
                <a:solidFill>
                  <a:srgbClr val="FF0000"/>
                </a:solidFill>
                <a:latin typeface="Arial" panose="020B0604020202020204" pitchFamily="34" charset="0"/>
                <a:cs typeface="Arial" panose="020B0604020202020204" pitchFamily="34" charset="0"/>
              </a:rPr>
              <a:t>tecnologia</a:t>
            </a:r>
            <a:r>
              <a:rPr lang="en-US" sz="2400" b="1" dirty="0" smtClean="0">
                <a:solidFill>
                  <a:srgbClr val="FF0000"/>
                </a:solidFill>
                <a:latin typeface="Arial" panose="020B0604020202020204" pitchFamily="34" charset="0"/>
                <a:cs typeface="Arial" panose="020B0604020202020204" pitchFamily="34" charset="0"/>
              </a:rPr>
              <a:t> come </a:t>
            </a:r>
            <a:r>
              <a:rPr lang="en-US" sz="2400" b="1" dirty="0" err="1" smtClean="0">
                <a:solidFill>
                  <a:srgbClr val="FF0000"/>
                </a:solidFill>
                <a:latin typeface="Arial" panose="020B0604020202020204" pitchFamily="34" charset="0"/>
                <a:cs typeface="Arial" panose="020B0604020202020204" pitchFamily="34" charset="0"/>
              </a:rPr>
              <a:t>strumento</a:t>
            </a:r>
            <a:r>
              <a:rPr lang="en-US" sz="2400" b="1" dirty="0" smtClean="0">
                <a:solidFill>
                  <a:srgbClr val="FF0000"/>
                </a:solidFill>
                <a:latin typeface="Arial" panose="020B0604020202020204" pitchFamily="34" charset="0"/>
                <a:cs typeface="Arial" panose="020B0604020202020204" pitchFamily="34" charset="0"/>
              </a:rPr>
              <a:t> di </a:t>
            </a:r>
            <a:r>
              <a:rPr lang="en-US" sz="2400" b="1" dirty="0" err="1" smtClean="0">
                <a:solidFill>
                  <a:srgbClr val="FF0000"/>
                </a:solidFill>
                <a:latin typeface="Arial" panose="020B0604020202020204" pitchFamily="34" charset="0"/>
                <a:cs typeface="Arial" panose="020B0604020202020204" pitchFamily="34" charset="0"/>
              </a:rPr>
              <a:t>misura</a:t>
            </a:r>
            <a:r>
              <a:rPr lang="en-US" sz="2400" b="1" dirty="0" smtClean="0">
                <a:solidFill>
                  <a:srgbClr val="FF0000"/>
                </a:solidFill>
                <a:latin typeface="Arial" panose="020B0604020202020204" pitchFamily="34" charset="0"/>
                <a:cs typeface="Arial" panose="020B0604020202020204" pitchFamily="34" charset="0"/>
              </a:rPr>
              <a:t> del </a:t>
            </a:r>
            <a:r>
              <a:rPr lang="en-US" sz="2400" b="1" dirty="0" err="1" smtClean="0">
                <a:solidFill>
                  <a:srgbClr val="FF0000"/>
                </a:solidFill>
                <a:latin typeface="Arial" panose="020B0604020202020204" pitchFamily="34" charset="0"/>
                <a:cs typeface="Arial" panose="020B0604020202020204" pitchFamily="34" charset="0"/>
              </a:rPr>
              <a:t>risultato</a:t>
            </a:r>
            <a:r>
              <a:rPr lang="en-US" sz="2400" b="1" dirty="0" smtClean="0">
                <a:solidFill>
                  <a:srgbClr val="FF0000"/>
                </a:solidFill>
                <a:latin typeface="Arial" panose="020B0604020202020204" pitchFamily="34" charset="0"/>
                <a:cs typeface="Arial" panose="020B0604020202020204" pitchFamily="34" charset="0"/>
              </a:rPr>
              <a:t>.</a:t>
            </a:r>
            <a:endParaRPr lang="en-US" sz="24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9980844"/>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 contrast="15000"/>
                    </a14:imgEffect>
                  </a14:imgLayer>
                </a14:imgProps>
              </a:ext>
              <a:ext uri="{28A0092B-C50C-407E-A947-70E740481C1C}">
                <a14:useLocalDpi xmlns:a14="http://schemas.microsoft.com/office/drawing/2010/main"/>
              </a:ext>
            </a:extLst>
          </a:blip>
          <a:srcRect/>
          <a:stretch/>
        </p:blipFill>
        <p:spPr>
          <a:xfrm>
            <a:off x="1524001" y="816904"/>
            <a:ext cx="8906271" cy="5738357"/>
          </a:xfrm>
          <a:prstGeom prst="rect">
            <a:avLst/>
          </a:prstGeom>
        </p:spPr>
      </p:pic>
      <p:sp>
        <p:nvSpPr>
          <p:cNvPr id="2" name="TextBox 1"/>
          <p:cNvSpPr txBox="1"/>
          <p:nvPr/>
        </p:nvSpPr>
        <p:spPr>
          <a:xfrm>
            <a:off x="4770082" y="816904"/>
            <a:ext cx="5660190" cy="1200329"/>
          </a:xfrm>
          <a:prstGeom prst="rect">
            <a:avLst/>
          </a:prstGeom>
          <a:solidFill>
            <a:schemeClr val="bg1"/>
          </a:solidFill>
        </p:spPr>
        <p:txBody>
          <a:bodyPr wrap="square" rtlCol="0">
            <a:spAutoFit/>
          </a:bodyPr>
          <a:lstStyle/>
          <a:p>
            <a:r>
              <a:rPr lang="en-US" sz="2400" b="1" dirty="0" err="1" smtClean="0">
                <a:solidFill>
                  <a:srgbClr val="FF0000"/>
                </a:solidFill>
                <a:latin typeface="Arial" panose="020B0604020202020204" pitchFamily="34" charset="0"/>
                <a:cs typeface="Arial" panose="020B0604020202020204" pitchFamily="34" charset="0"/>
              </a:rPr>
              <a:t>Borse</a:t>
            </a:r>
            <a:r>
              <a:rPr lang="en-US" sz="2400" b="1" dirty="0" smtClean="0">
                <a:solidFill>
                  <a:srgbClr val="FF0000"/>
                </a:solidFill>
                <a:latin typeface="Arial" panose="020B0604020202020204" pitchFamily="34" charset="0"/>
                <a:cs typeface="Arial" panose="020B0604020202020204" pitchFamily="34" charset="0"/>
              </a:rPr>
              <a:t> di studio e di </a:t>
            </a:r>
            <a:r>
              <a:rPr lang="en-US" sz="2400" b="1" dirty="0" err="1" smtClean="0">
                <a:solidFill>
                  <a:srgbClr val="FF0000"/>
                </a:solidFill>
                <a:latin typeface="Arial" panose="020B0604020202020204" pitchFamily="34" charset="0"/>
                <a:cs typeface="Arial" panose="020B0604020202020204" pitchFamily="34" charset="0"/>
              </a:rPr>
              <a:t>ricerca</a:t>
            </a:r>
            <a:r>
              <a:rPr lang="en-US" sz="2400" b="1" dirty="0" smtClean="0">
                <a:solidFill>
                  <a:srgbClr val="FF0000"/>
                </a:solidFill>
                <a:latin typeface="Arial" panose="020B0604020202020204" pitchFamily="34" charset="0"/>
                <a:cs typeface="Arial" panose="020B0604020202020204" pitchFamily="34" charset="0"/>
              </a:rPr>
              <a:t> </a:t>
            </a:r>
            <a:r>
              <a:rPr lang="en-US" sz="2400" b="1" dirty="0" err="1" smtClean="0">
                <a:solidFill>
                  <a:srgbClr val="FF0000"/>
                </a:solidFill>
                <a:latin typeface="Arial" panose="020B0604020202020204" pitchFamily="34" charset="0"/>
                <a:cs typeface="Arial" panose="020B0604020202020204" pitchFamily="34" charset="0"/>
              </a:rPr>
              <a:t>sono</a:t>
            </a:r>
            <a:r>
              <a:rPr lang="en-US" sz="2400" b="1" dirty="0" smtClean="0">
                <a:solidFill>
                  <a:srgbClr val="FF0000"/>
                </a:solidFill>
                <a:latin typeface="Arial" panose="020B0604020202020204" pitchFamily="34" charset="0"/>
                <a:cs typeface="Arial" panose="020B0604020202020204" pitchFamily="34" charset="0"/>
              </a:rPr>
              <a:t> </a:t>
            </a:r>
            <a:r>
              <a:rPr lang="en-US" sz="2400" b="1" dirty="0" err="1" smtClean="0">
                <a:solidFill>
                  <a:srgbClr val="FF0000"/>
                </a:solidFill>
                <a:latin typeface="Arial" panose="020B0604020202020204" pitchFamily="34" charset="0"/>
                <a:cs typeface="Arial" panose="020B0604020202020204" pitchFamily="34" charset="0"/>
              </a:rPr>
              <a:t>disponibili</a:t>
            </a:r>
            <a:r>
              <a:rPr lang="en-US" sz="2400" b="1" dirty="0" smtClean="0">
                <a:solidFill>
                  <a:srgbClr val="FF0000"/>
                </a:solidFill>
                <a:latin typeface="Arial" panose="020B0604020202020204" pitchFamily="34" charset="0"/>
                <a:cs typeface="Arial" panose="020B0604020202020204" pitchFamily="34" charset="0"/>
              </a:rPr>
              <a:t> da </a:t>
            </a:r>
            <a:r>
              <a:rPr lang="en-US" sz="2400" b="1" dirty="0" err="1" smtClean="0">
                <a:solidFill>
                  <a:srgbClr val="FF0000"/>
                </a:solidFill>
                <a:latin typeface="Arial" panose="020B0604020202020204" pitchFamily="34" charset="0"/>
                <a:cs typeface="Arial" panose="020B0604020202020204" pitchFamily="34" charset="0"/>
              </a:rPr>
              <a:t>Fondazioni</a:t>
            </a:r>
            <a:r>
              <a:rPr lang="en-US" sz="2400" b="1" dirty="0" smtClean="0">
                <a:solidFill>
                  <a:srgbClr val="FF0000"/>
                </a:solidFill>
                <a:latin typeface="Arial" panose="020B0604020202020204" pitchFamily="34" charset="0"/>
                <a:cs typeface="Arial" panose="020B0604020202020204" pitchFamily="34" charset="0"/>
              </a:rPr>
              <a:t> e da </a:t>
            </a:r>
            <a:r>
              <a:rPr lang="en-US" sz="2400" b="1" dirty="0" err="1" smtClean="0">
                <a:solidFill>
                  <a:srgbClr val="FF0000"/>
                </a:solidFill>
                <a:latin typeface="Arial" panose="020B0604020202020204" pitchFamily="34" charset="0"/>
                <a:cs typeface="Arial" panose="020B0604020202020204" pitchFamily="34" charset="0"/>
              </a:rPr>
              <a:t>Università</a:t>
            </a:r>
            <a:r>
              <a:rPr lang="en-US" sz="2400" b="1" dirty="0" smtClean="0">
                <a:solidFill>
                  <a:srgbClr val="FF0000"/>
                </a:solidFill>
                <a:latin typeface="Arial" panose="020B0604020202020204" pitchFamily="34" charset="0"/>
                <a:cs typeface="Arial" panose="020B0604020202020204" pitchFamily="34" charset="0"/>
              </a:rPr>
              <a:t>.</a:t>
            </a:r>
            <a:endParaRPr lang="en-US" sz="2400" b="1" dirty="0">
              <a:solidFill>
                <a:srgbClr val="FF0000"/>
              </a:solidFill>
              <a:latin typeface="Arial" panose="020B0604020202020204" pitchFamily="34" charset="0"/>
              <a:cs typeface="Arial" panose="020B0604020202020204" pitchFamily="34" charset="0"/>
            </a:endParaRPr>
          </a:p>
        </p:txBody>
      </p:sp>
      <p:sp>
        <p:nvSpPr>
          <p:cNvPr id="3" name="TextBox 2"/>
          <p:cNvSpPr txBox="1"/>
          <p:nvPr/>
        </p:nvSpPr>
        <p:spPr>
          <a:xfrm>
            <a:off x="3060391" y="137329"/>
            <a:ext cx="5575565" cy="523220"/>
          </a:xfrm>
          <a:prstGeom prst="rect">
            <a:avLst/>
          </a:prstGeom>
          <a:noFill/>
        </p:spPr>
        <p:txBody>
          <a:bodyPr wrap="none" rtlCol="0">
            <a:spAutoFit/>
          </a:bodyPr>
          <a:lstStyle/>
          <a:p>
            <a:r>
              <a:rPr lang="en-US" sz="2800" b="1" dirty="0" err="1" smtClean="0">
                <a:solidFill>
                  <a:srgbClr val="FF0000"/>
                </a:solidFill>
                <a:latin typeface="Arial" panose="020B0604020202020204" pitchFamily="34" charset="0"/>
                <a:cs typeface="Arial" panose="020B0604020202020204" pitchFamily="34" charset="0"/>
              </a:rPr>
              <a:t>Opportunità</a:t>
            </a:r>
            <a:r>
              <a:rPr lang="en-US" sz="2800" b="1" dirty="0" smtClean="0">
                <a:solidFill>
                  <a:srgbClr val="FF0000"/>
                </a:solidFill>
                <a:latin typeface="Arial" panose="020B0604020202020204" pitchFamily="34" charset="0"/>
                <a:cs typeface="Arial" panose="020B0604020202020204" pitchFamily="34" charset="0"/>
              </a:rPr>
              <a:t> per </a:t>
            </a:r>
            <a:r>
              <a:rPr lang="en-US" sz="2800" b="1" dirty="0" err="1" smtClean="0">
                <a:solidFill>
                  <a:srgbClr val="FF0000"/>
                </a:solidFill>
                <a:latin typeface="Arial" panose="020B0604020202020204" pitchFamily="34" charset="0"/>
                <a:cs typeface="Arial" panose="020B0604020202020204" pitchFamily="34" charset="0"/>
              </a:rPr>
              <a:t>borse</a:t>
            </a:r>
            <a:r>
              <a:rPr lang="en-US" sz="2800" b="1" dirty="0" smtClean="0">
                <a:solidFill>
                  <a:srgbClr val="FF0000"/>
                </a:solidFill>
                <a:latin typeface="Arial" panose="020B0604020202020204" pitchFamily="34" charset="0"/>
                <a:cs typeface="Arial" panose="020B0604020202020204" pitchFamily="34" charset="0"/>
              </a:rPr>
              <a:t> di studio</a:t>
            </a:r>
            <a:endParaRPr lang="en-US" sz="28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46113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23723" y="68450"/>
            <a:ext cx="4009307" cy="646331"/>
          </a:xfrm>
          <a:prstGeom prst="rect">
            <a:avLst/>
          </a:prstGeom>
          <a:noFill/>
        </p:spPr>
        <p:txBody>
          <a:bodyPr wrap="square" rtlCol="0">
            <a:spAutoFit/>
          </a:bodyPr>
          <a:lstStyle/>
          <a:p>
            <a:r>
              <a:rPr lang="en-US" dirty="0"/>
              <a:t>https://nurse.org/articles/how-to-read-an-ECG-or-EKG-electrocardiogram/</a:t>
            </a:r>
          </a:p>
        </p:txBody>
      </p:sp>
      <p:grpSp>
        <p:nvGrpSpPr>
          <p:cNvPr id="7" name="Group 6"/>
          <p:cNvGrpSpPr/>
          <p:nvPr/>
        </p:nvGrpSpPr>
        <p:grpSpPr>
          <a:xfrm>
            <a:off x="2196989" y="786622"/>
            <a:ext cx="3662270" cy="2454397"/>
            <a:chOff x="364299" y="817177"/>
            <a:chExt cx="3662270" cy="2454397"/>
          </a:xfrm>
        </p:grpSpPr>
        <p:pic>
          <p:nvPicPr>
            <p:cNvPr id="4" name="Picture 3"/>
            <p:cNvPicPr>
              <a:picLocks noChangeAspect="1"/>
            </p:cNvPicPr>
            <p:nvPr/>
          </p:nvPicPr>
          <p:blipFill rotWithShape="1">
            <a:blip r:embed="rId2"/>
            <a:srcRect l="26948" t="23661" r="33158" b="28807"/>
            <a:stretch/>
          </p:blipFill>
          <p:spPr>
            <a:xfrm>
              <a:off x="364299" y="817177"/>
              <a:ext cx="3662270" cy="2454397"/>
            </a:xfrm>
            <a:prstGeom prst="rect">
              <a:avLst/>
            </a:prstGeom>
          </p:spPr>
        </p:pic>
        <p:sp>
          <p:nvSpPr>
            <p:cNvPr id="2" name="TextBox 1"/>
            <p:cNvSpPr txBox="1"/>
            <p:nvPr/>
          </p:nvSpPr>
          <p:spPr>
            <a:xfrm>
              <a:off x="675863" y="2689161"/>
              <a:ext cx="644054" cy="400110"/>
            </a:xfrm>
            <a:prstGeom prst="rect">
              <a:avLst/>
            </a:prstGeom>
            <a:solidFill>
              <a:schemeClr val="bg1"/>
            </a:solidFill>
          </p:spPr>
          <p:txBody>
            <a:bodyPr wrap="square" rtlCol="0">
              <a:spAutoFit/>
            </a:bodyPr>
            <a:lstStyle/>
            <a:p>
              <a:pPr algn="ctr"/>
              <a:r>
                <a:rPr lang="en-US" sz="1000" b="1" dirty="0">
                  <a:solidFill>
                    <a:srgbClr val="3333CC"/>
                  </a:solidFill>
                  <a:cs typeface="Arial" panose="020B0604020202020204" pitchFamily="34" charset="0"/>
                </a:rPr>
                <a:t>PQ</a:t>
              </a:r>
            </a:p>
            <a:p>
              <a:pPr algn="ctr"/>
              <a:r>
                <a:rPr lang="en-US" sz="1000" b="1" dirty="0">
                  <a:solidFill>
                    <a:srgbClr val="3333CC"/>
                  </a:solidFill>
                  <a:cs typeface="Arial" panose="020B0604020202020204" pitchFamily="34" charset="0"/>
                </a:rPr>
                <a:t>Interval</a:t>
              </a:r>
            </a:p>
          </p:txBody>
        </p:sp>
      </p:grpSp>
      <p:sp>
        <p:nvSpPr>
          <p:cNvPr id="8" name="TextBox 7"/>
          <p:cNvSpPr txBox="1"/>
          <p:nvPr/>
        </p:nvSpPr>
        <p:spPr>
          <a:xfrm>
            <a:off x="6530363" y="635552"/>
            <a:ext cx="4137637" cy="1569660"/>
          </a:xfrm>
          <a:prstGeom prst="rect">
            <a:avLst/>
          </a:prstGeom>
          <a:noFill/>
        </p:spPr>
        <p:txBody>
          <a:bodyPr wrap="square" rtlCol="0">
            <a:spAutoFit/>
          </a:bodyPr>
          <a:lstStyle/>
          <a:p>
            <a:r>
              <a:rPr lang="en-US" sz="2400" b="1" dirty="0" err="1" smtClean="0">
                <a:latin typeface="Arial" panose="020B0604020202020204" pitchFamily="34" charset="0"/>
                <a:cs typeface="Arial" panose="020B0604020202020204" pitchFamily="34" charset="0"/>
              </a:rPr>
              <a:t>L’interpretazione</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delle</a:t>
            </a:r>
            <a:r>
              <a:rPr lang="en-US" sz="2400" b="1" dirty="0" smtClean="0">
                <a:latin typeface="Arial" panose="020B0604020202020204" pitchFamily="34" charset="0"/>
                <a:cs typeface="Arial" panose="020B0604020202020204" pitchFamily="34" charset="0"/>
              </a:rPr>
              <a:t> 12 </a:t>
            </a:r>
            <a:r>
              <a:rPr lang="en-US" sz="2400" b="1" dirty="0" err="1" smtClean="0">
                <a:latin typeface="Arial" panose="020B0604020202020204" pitchFamily="34" charset="0"/>
                <a:cs typeface="Arial" panose="020B0604020202020204" pitchFamily="34" charset="0"/>
              </a:rPr>
              <a:t>derivazioni</a:t>
            </a:r>
            <a:r>
              <a:rPr lang="en-US" sz="2400" b="1" dirty="0" smtClean="0">
                <a:latin typeface="Arial" panose="020B0604020202020204" pitchFamily="34" charset="0"/>
                <a:cs typeface="Arial" panose="020B0604020202020204" pitchFamily="34" charset="0"/>
              </a:rPr>
              <a:t> ECG è </a:t>
            </a:r>
            <a:r>
              <a:rPr lang="en-US" sz="2400" b="1" dirty="0" err="1" smtClean="0">
                <a:latin typeface="Arial" panose="020B0604020202020204" pitchFamily="34" charset="0"/>
                <a:cs typeface="Arial" panose="020B0604020202020204" pitchFamily="34" charset="0"/>
              </a:rPr>
              <a:t>universale</a:t>
            </a:r>
            <a:r>
              <a:rPr lang="en-US" sz="2400" b="1" dirty="0" smtClean="0">
                <a:latin typeface="Arial" panose="020B0604020202020204" pitchFamily="34" charset="0"/>
                <a:cs typeface="Arial" panose="020B0604020202020204" pitchFamily="34" charset="0"/>
              </a:rPr>
              <a:t> e </a:t>
            </a:r>
            <a:r>
              <a:rPr lang="en-US" sz="2400" b="1" dirty="0" err="1" smtClean="0">
                <a:latin typeface="Arial" panose="020B0604020202020204" pitchFamily="34" charset="0"/>
                <a:cs typeface="Arial" panose="020B0604020202020204" pitchFamily="34" charset="0"/>
              </a:rPr>
              <a:t>conosciuta</a:t>
            </a:r>
            <a:r>
              <a:rPr lang="en-US" sz="2400" b="1" dirty="0" smtClean="0">
                <a:latin typeface="Arial" panose="020B0604020202020204" pitchFamily="34" charset="0"/>
                <a:cs typeface="Arial" panose="020B0604020202020204" pitchFamily="34" charset="0"/>
              </a:rPr>
              <a:t> da </a:t>
            </a:r>
            <a:r>
              <a:rPr lang="en-US" sz="2400" b="1" dirty="0" err="1" smtClean="0">
                <a:latin typeface="Arial" panose="020B0604020202020204" pitchFamily="34" charset="0"/>
                <a:cs typeface="Arial" panose="020B0604020202020204" pitchFamily="34" charset="0"/>
              </a:rPr>
              <a:t>medici</a:t>
            </a:r>
            <a:r>
              <a:rPr lang="en-US" sz="2400" b="1" dirty="0" smtClean="0">
                <a:latin typeface="Arial" panose="020B0604020202020204" pitchFamily="34" charset="0"/>
                <a:cs typeface="Arial" panose="020B0604020202020204" pitchFamily="34" charset="0"/>
              </a:rPr>
              <a:t> e </a:t>
            </a:r>
            <a:r>
              <a:rPr lang="en-US" sz="2400" b="1" dirty="0" err="1" smtClean="0">
                <a:latin typeface="Arial" panose="020B0604020202020204" pitchFamily="34" charset="0"/>
                <a:cs typeface="Arial" panose="020B0604020202020204" pitchFamily="34" charset="0"/>
              </a:rPr>
              <a:t>infermieri</a:t>
            </a:r>
            <a:r>
              <a:rPr lang="en-US" sz="2400" b="1" dirty="0" smtClean="0">
                <a:latin typeface="Arial" panose="020B0604020202020204" pitchFamily="34" charset="0"/>
                <a:cs typeface="Arial" panose="020B0604020202020204" pitchFamily="34" charset="0"/>
              </a:rPr>
              <a:t>.</a:t>
            </a:r>
            <a:endParaRPr lang="en-US" sz="2400" b="1" dirty="0">
              <a:latin typeface="Arial" panose="020B0604020202020204" pitchFamily="34" charset="0"/>
              <a:cs typeface="Arial" panose="020B0604020202020204" pitchFamily="34" charset="0"/>
            </a:endParaRPr>
          </a:p>
        </p:txBody>
      </p:sp>
      <p:grpSp>
        <p:nvGrpSpPr>
          <p:cNvPr id="12" name="Group 11"/>
          <p:cNvGrpSpPr/>
          <p:nvPr/>
        </p:nvGrpSpPr>
        <p:grpSpPr>
          <a:xfrm>
            <a:off x="1524000" y="2689161"/>
            <a:ext cx="9144000" cy="4107424"/>
            <a:chOff x="1524000" y="2689161"/>
            <a:chExt cx="9144000" cy="4107424"/>
          </a:xfrm>
        </p:grpSpPr>
        <p:pic>
          <p:nvPicPr>
            <p:cNvPr id="5" name="Picture 4" descr="http://upload.wikimedia.org/wikipedia/commons/b/bd/12leadECG.jpg"/>
            <p:cNvPicPr>
              <a:picLocks noChangeAspect="1" noChangeArrowheads="1"/>
            </p:cNvPicPr>
            <p:nvPr/>
          </p:nvPicPr>
          <p:blipFill rotWithShape="1">
            <a:blip r:embed="rId3">
              <a:extLst>
                <a:ext uri="{28A0092B-C50C-407E-A947-70E740481C1C}">
                  <a14:useLocalDpi xmlns:a14="http://schemas.microsoft.com/office/drawing/2010/main" val="0"/>
                </a:ext>
              </a:extLst>
            </a:blip>
            <a:srcRect b="5533"/>
            <a:stretch/>
          </p:blipFill>
          <p:spPr bwMode="auto">
            <a:xfrm>
              <a:off x="1524000" y="2689161"/>
              <a:ext cx="9144000" cy="410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p:nvCxnSpPr>
          <p:spPr>
            <a:xfrm>
              <a:off x="4057650" y="4171950"/>
              <a:ext cx="9525" cy="2428875"/>
            </a:xfrm>
            <a:prstGeom prst="line">
              <a:avLst/>
            </a:prstGeom>
            <a:ln w="25400">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81725" y="4191000"/>
              <a:ext cx="9525" cy="2428875"/>
            </a:xfrm>
            <a:prstGeom prst="line">
              <a:avLst/>
            </a:prstGeom>
            <a:ln w="25400">
              <a:solidFill>
                <a:srgbClr val="0070C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23755" y="4152900"/>
              <a:ext cx="9525" cy="2428875"/>
            </a:xfrm>
            <a:prstGeom prst="line">
              <a:avLst/>
            </a:prstGeom>
            <a:ln w="25400">
              <a:solidFill>
                <a:srgbClr val="0070C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676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8380" y="6044206"/>
            <a:ext cx="4415329" cy="646331"/>
          </a:xfrm>
          <a:prstGeom prst="rect">
            <a:avLst/>
          </a:prstGeom>
        </p:spPr>
        <p:txBody>
          <a:bodyPr wrap="square">
            <a:spAutoFit/>
          </a:bodyPr>
          <a:lstStyle/>
          <a:p>
            <a:r>
              <a:rPr lang="en-US" dirty="0"/>
              <a:t>https://ecgwaves.com/ekg-ecg-leads-electrodes-systems-limb-chest-precordial/</a:t>
            </a:r>
          </a:p>
        </p:txBody>
      </p:sp>
      <p:pic>
        <p:nvPicPr>
          <p:cNvPr id="3" name="Picture 2"/>
          <p:cNvPicPr>
            <a:picLocks noChangeAspect="1"/>
          </p:cNvPicPr>
          <p:nvPr/>
        </p:nvPicPr>
        <p:blipFill rotWithShape="1">
          <a:blip r:embed="rId2"/>
          <a:srcRect l="35539" t="25807" r="29830" b="13852"/>
          <a:stretch/>
        </p:blipFill>
        <p:spPr>
          <a:xfrm>
            <a:off x="1668380" y="930443"/>
            <a:ext cx="5277853" cy="5101390"/>
          </a:xfrm>
          <a:prstGeom prst="rect">
            <a:avLst/>
          </a:prstGeom>
        </p:spPr>
      </p:pic>
      <p:sp>
        <p:nvSpPr>
          <p:cNvPr id="4" name="TextBox 3"/>
          <p:cNvSpPr txBox="1"/>
          <p:nvPr/>
        </p:nvSpPr>
        <p:spPr>
          <a:xfrm>
            <a:off x="1010653" y="-36036"/>
            <a:ext cx="5692141" cy="892552"/>
          </a:xfrm>
          <a:prstGeom prst="rect">
            <a:avLst/>
          </a:prstGeom>
          <a:noFill/>
        </p:spPr>
        <p:txBody>
          <a:bodyPr wrap="square" rtlCol="0">
            <a:spAutoFit/>
          </a:bodyPr>
          <a:lstStyle/>
          <a:p>
            <a:r>
              <a:rPr lang="en-US" sz="2600" b="1" dirty="0" err="1" smtClean="0">
                <a:latin typeface="Arial" panose="020B0604020202020204" pitchFamily="34" charset="0"/>
                <a:cs typeface="Arial" panose="020B0604020202020204" pitchFamily="34" charset="0"/>
              </a:rPr>
              <a:t>Esempio</a:t>
            </a:r>
            <a:r>
              <a:rPr lang="en-US" sz="2600" b="1" dirty="0" smtClean="0">
                <a:latin typeface="Arial" panose="020B0604020202020204" pitchFamily="34" charset="0"/>
                <a:cs typeface="Arial" panose="020B0604020202020204" pitchFamily="34" charset="0"/>
              </a:rPr>
              <a:t> di </a:t>
            </a:r>
            <a:r>
              <a:rPr lang="en-US" sz="2600" b="1" dirty="0" err="1" smtClean="0">
                <a:latin typeface="Arial" panose="020B0604020202020204" pitchFamily="34" charset="0"/>
                <a:cs typeface="Arial" panose="020B0604020202020204" pitchFamily="34" charset="0"/>
              </a:rPr>
              <a:t>griglia</a:t>
            </a:r>
            <a:r>
              <a:rPr lang="en-US" sz="2600" b="1" dirty="0" smtClean="0">
                <a:latin typeface="Arial" panose="020B0604020202020204" pitchFamily="34" charset="0"/>
                <a:cs typeface="Arial" panose="020B0604020202020204" pitchFamily="34" charset="0"/>
              </a:rPr>
              <a:t> di </a:t>
            </a:r>
            <a:r>
              <a:rPr lang="en-US" sz="2600" b="1" dirty="0" err="1" smtClean="0">
                <a:latin typeface="Arial" panose="020B0604020202020204" pitchFamily="34" charset="0"/>
                <a:cs typeface="Arial" panose="020B0604020202020204" pitchFamily="34" charset="0"/>
              </a:rPr>
              <a:t>elettrodi</a:t>
            </a:r>
            <a:r>
              <a:rPr lang="en-US" sz="2600" b="1" dirty="0" smtClean="0">
                <a:latin typeface="Arial" panose="020B0604020202020204" pitchFamily="34" charset="0"/>
                <a:cs typeface="Arial" panose="020B0604020202020204" pitchFamily="34" charset="0"/>
              </a:rPr>
              <a:t> ECG per </a:t>
            </a:r>
            <a:r>
              <a:rPr lang="en-US" sz="2600" b="1" dirty="0" err="1" smtClean="0">
                <a:latin typeface="Arial" panose="020B0604020202020204" pitchFamily="34" charset="0"/>
                <a:cs typeface="Arial" panose="020B0604020202020204" pitchFamily="34" charset="0"/>
              </a:rPr>
              <a:t>applicazioni</a:t>
            </a:r>
            <a:r>
              <a:rPr lang="en-US" sz="2600" b="1" dirty="0" smtClean="0">
                <a:latin typeface="Arial" panose="020B0604020202020204" pitchFamily="34" charset="0"/>
                <a:cs typeface="Arial" panose="020B0604020202020204" pitchFamily="34" charset="0"/>
              </a:rPr>
              <a:t> </a:t>
            </a:r>
            <a:r>
              <a:rPr lang="en-US" sz="2600" b="1" dirty="0" err="1" smtClean="0">
                <a:latin typeface="Arial" panose="020B0604020202020204" pitchFamily="34" charset="0"/>
                <a:cs typeface="Arial" panose="020B0604020202020204" pitchFamily="34" charset="0"/>
              </a:rPr>
              <a:t>speciali</a:t>
            </a:r>
            <a:r>
              <a:rPr lang="en-US" sz="2600" b="1" dirty="0" smtClean="0">
                <a:latin typeface="Arial" panose="020B0604020202020204" pitchFamily="34" charset="0"/>
                <a:cs typeface="Arial" panose="020B0604020202020204" pitchFamily="34" charset="0"/>
              </a:rPr>
              <a:t> (2D-ECG</a:t>
            </a:r>
            <a:r>
              <a:rPr lang="en-US" sz="2600" b="1" dirty="0">
                <a:latin typeface="Arial" panose="020B0604020202020204" pitchFamily="34" charset="0"/>
                <a:cs typeface="Arial" panose="020B0604020202020204" pitchFamily="34" charset="0"/>
              </a:rPr>
              <a:t>)</a:t>
            </a:r>
          </a:p>
        </p:txBody>
      </p:sp>
      <p:pic>
        <p:nvPicPr>
          <p:cNvPr id="5" name="Picture 2" descr="An illustration of a male torso clad in the Medtronic CardioInsight vest"/>
          <p:cNvPicPr>
            <a:picLocks noChangeAspect="1" noChangeArrowheads="1"/>
          </p:cNvPicPr>
          <p:nvPr/>
        </p:nvPicPr>
        <p:blipFill rotWithShape="1">
          <a:blip r:embed="rId3">
            <a:extLst>
              <a:ext uri="{28A0092B-C50C-407E-A947-70E740481C1C}">
                <a14:useLocalDpi xmlns:a14="http://schemas.microsoft.com/office/drawing/2010/main" val="0"/>
              </a:ext>
            </a:extLst>
          </a:blip>
          <a:srcRect l="15055" r="12415"/>
          <a:stretch/>
        </p:blipFill>
        <p:spPr bwMode="auto">
          <a:xfrm>
            <a:off x="6364232" y="1410400"/>
            <a:ext cx="4283242" cy="4429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79587" y="0"/>
            <a:ext cx="4303768"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hlinkClick r:id="rId4"/>
              </a:rPr>
              <a:t>https://spectrum.ieee.org/the-human-os/biomedical/imaging/medtronics-cardioinsight-electrode-vest-maps-hearts-electrical-system</a:t>
            </a:r>
            <a:endParaRPr lang="en-US" altLang="en-US" sz="1600" b="1" dirty="0">
              <a:latin typeface="Arial" panose="020B0604020202020204" pitchFamily="34" charset="0"/>
            </a:endParaRPr>
          </a:p>
        </p:txBody>
      </p:sp>
      <p:sp>
        <p:nvSpPr>
          <p:cNvPr id="11" name="TextBox 10"/>
          <p:cNvSpPr txBox="1"/>
          <p:nvPr/>
        </p:nvSpPr>
        <p:spPr>
          <a:xfrm>
            <a:off x="6119095" y="5880318"/>
            <a:ext cx="4688452" cy="584775"/>
          </a:xfrm>
          <a:prstGeom prst="rect">
            <a:avLst/>
          </a:prstGeom>
          <a:noFill/>
        </p:spPr>
        <p:txBody>
          <a:bodyPr wrap="square" rtlCol="0">
            <a:spAutoFit/>
          </a:bodyPr>
          <a:lstStyle/>
          <a:p>
            <a:r>
              <a:rPr lang="en-US" altLang="en-US" sz="1600" b="1" dirty="0">
                <a:latin typeface="Arial" panose="020B0604020202020204" pitchFamily="34" charset="0"/>
              </a:rPr>
              <a:t>Medtronic's 252-electrode vest helps doctors pinpoint electrical malfunctions of the heart.</a:t>
            </a:r>
            <a:endParaRPr lang="en-US" sz="1600" dirty="0"/>
          </a:p>
        </p:txBody>
      </p:sp>
    </p:spTree>
    <p:extLst>
      <p:ext uri="{BB962C8B-B14F-4D97-AF65-F5344CB8AC3E}">
        <p14:creationId xmlns:p14="http://schemas.microsoft.com/office/powerpoint/2010/main" val="1122467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7895" t="23660" r="36421" b="14960"/>
          <a:stretch/>
        </p:blipFill>
        <p:spPr>
          <a:xfrm>
            <a:off x="1676396" y="1527750"/>
            <a:ext cx="2673163" cy="3593431"/>
          </a:xfrm>
          <a:prstGeom prst="rect">
            <a:avLst/>
          </a:prstGeom>
        </p:spPr>
      </p:pic>
      <p:sp>
        <p:nvSpPr>
          <p:cNvPr id="3" name="TextBox 2"/>
          <p:cNvSpPr txBox="1"/>
          <p:nvPr/>
        </p:nvSpPr>
        <p:spPr>
          <a:xfrm>
            <a:off x="4613084" y="126960"/>
            <a:ext cx="2678938" cy="523220"/>
          </a:xfrm>
          <a:prstGeom prst="rect">
            <a:avLst/>
          </a:prstGeom>
          <a:noFill/>
        </p:spPr>
        <p:txBody>
          <a:bodyPr wrap="none" rtlCol="0">
            <a:spAutoFit/>
          </a:bodyPr>
          <a:lstStyle/>
          <a:p>
            <a:r>
              <a:rPr lang="en-US" sz="2800" b="1" dirty="0">
                <a:solidFill>
                  <a:srgbClr val="FFFF00"/>
                </a:solidFill>
                <a:latin typeface="Arial" panose="020B0604020202020204" pitchFamily="34" charset="0"/>
                <a:cs typeface="Arial" panose="020B0604020202020204" pitchFamily="34" charset="0"/>
              </a:rPr>
              <a:t>Il </a:t>
            </a:r>
            <a:r>
              <a:rPr lang="en-US" sz="2800" b="1" dirty="0" err="1">
                <a:solidFill>
                  <a:srgbClr val="FFFF00"/>
                </a:solidFill>
                <a:latin typeface="Arial" panose="020B0604020202020204" pitchFamily="34" charset="0"/>
                <a:cs typeface="Arial" panose="020B0604020202020204" pitchFamily="34" charset="0"/>
              </a:rPr>
              <a:t>segnale</a:t>
            </a:r>
            <a:r>
              <a:rPr lang="en-US" sz="2800" b="1" dirty="0">
                <a:solidFill>
                  <a:srgbClr val="FFFF00"/>
                </a:solidFill>
                <a:latin typeface="Arial" panose="020B0604020202020204" pitchFamily="34" charset="0"/>
                <a:cs typeface="Arial" panose="020B0604020202020204" pitchFamily="34" charset="0"/>
              </a:rPr>
              <a:t> EEG</a:t>
            </a:r>
          </a:p>
        </p:txBody>
      </p:sp>
      <p:pic>
        <p:nvPicPr>
          <p:cNvPr id="5" name="Picture 4"/>
          <p:cNvPicPr>
            <a:picLocks noChangeAspect="1"/>
          </p:cNvPicPr>
          <p:nvPr/>
        </p:nvPicPr>
        <p:blipFill rotWithShape="1">
          <a:blip r:embed="rId3"/>
          <a:srcRect l="13199" t="33579" r="12355" b="33486"/>
          <a:stretch/>
        </p:blipFill>
        <p:spPr>
          <a:xfrm>
            <a:off x="1676396" y="5281864"/>
            <a:ext cx="8824485" cy="1576137"/>
          </a:xfrm>
          <a:prstGeom prst="rect">
            <a:avLst/>
          </a:prstGeom>
        </p:spPr>
      </p:pic>
      <p:pic>
        <p:nvPicPr>
          <p:cNvPr id="7" name="Picture 6"/>
          <p:cNvPicPr>
            <a:picLocks noChangeAspect="1"/>
          </p:cNvPicPr>
          <p:nvPr/>
        </p:nvPicPr>
        <p:blipFill rotWithShape="1">
          <a:blip r:embed="rId4"/>
          <a:srcRect l="37790" t="16737" r="36000" b="18888"/>
          <a:stretch/>
        </p:blipFill>
        <p:spPr>
          <a:xfrm>
            <a:off x="7840580" y="1445904"/>
            <a:ext cx="2660301" cy="3675276"/>
          </a:xfrm>
          <a:prstGeom prst="rect">
            <a:avLst/>
          </a:prstGeom>
        </p:spPr>
      </p:pic>
      <p:sp>
        <p:nvSpPr>
          <p:cNvPr id="2" name="TextBox 1"/>
          <p:cNvSpPr txBox="1"/>
          <p:nvPr/>
        </p:nvSpPr>
        <p:spPr>
          <a:xfrm>
            <a:off x="1676395" y="4382516"/>
            <a:ext cx="2660299" cy="738664"/>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https://en.wikipedia.org/</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wiki/</a:t>
            </a:r>
            <a:r>
              <a:rPr lang="en-US" sz="1400" b="1" dirty="0" err="1">
                <a:latin typeface="Arial" panose="020B0604020202020204" pitchFamily="34" charset="0"/>
                <a:cs typeface="Arial" panose="020B0604020202020204" pitchFamily="34" charset="0"/>
              </a:rPr>
              <a:t>Electroencephalography#History</a:t>
            </a:r>
            <a:endParaRPr lang="en-US" sz="1400" b="1" dirty="0">
              <a:latin typeface="Arial" panose="020B0604020202020204" pitchFamily="34" charset="0"/>
              <a:cs typeface="Arial" panose="020B0604020202020204" pitchFamily="34" charset="0"/>
            </a:endParaRPr>
          </a:p>
        </p:txBody>
      </p:sp>
      <p:sp>
        <p:nvSpPr>
          <p:cNvPr id="8" name="TextBox 7"/>
          <p:cNvSpPr txBox="1"/>
          <p:nvPr/>
        </p:nvSpPr>
        <p:spPr>
          <a:xfrm>
            <a:off x="1676396" y="638891"/>
            <a:ext cx="8414089" cy="646331"/>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Il </a:t>
            </a:r>
            <a:r>
              <a:rPr lang="en-US" b="1" dirty="0" err="1">
                <a:solidFill>
                  <a:schemeClr val="bg1"/>
                </a:solidFill>
                <a:latin typeface="Arial" panose="020B0604020202020204" pitchFamily="34" charset="0"/>
                <a:cs typeface="Arial" panose="020B0604020202020204" pitchFamily="34" charset="0"/>
              </a:rPr>
              <a:t>segnale</a:t>
            </a:r>
            <a:r>
              <a:rPr lang="en-US" b="1" dirty="0">
                <a:solidFill>
                  <a:schemeClr val="bg1"/>
                </a:solidFill>
                <a:latin typeface="Arial" panose="020B0604020202020204" pitchFamily="34" charset="0"/>
                <a:cs typeface="Arial" panose="020B0604020202020204" pitchFamily="34" charset="0"/>
              </a:rPr>
              <a:t> EEG è </a:t>
            </a:r>
            <a:r>
              <a:rPr lang="en-US" b="1" dirty="0" err="1">
                <a:solidFill>
                  <a:schemeClr val="bg1"/>
                </a:solidFill>
                <a:latin typeface="Arial" panose="020B0604020202020204" pitchFamily="34" charset="0"/>
                <a:cs typeface="Arial" panose="020B0604020202020204" pitchFamily="34" charset="0"/>
              </a:rPr>
              <a:t>generato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dalla</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attività</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elettrica</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dei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neuroni</a:t>
            </a:r>
            <a:r>
              <a:rPr lang="en-US" b="1" dirty="0">
                <a:solidFill>
                  <a:schemeClr val="bg1"/>
                </a:solidFill>
                <a:latin typeface="Arial" panose="020B0604020202020204" pitchFamily="34" charset="0"/>
                <a:cs typeface="Arial" panose="020B0604020202020204" pitchFamily="34" charset="0"/>
              </a:rPr>
              <a:t> del </a:t>
            </a:r>
            <a:r>
              <a:rPr lang="en-US" b="1" dirty="0" err="1">
                <a:solidFill>
                  <a:schemeClr val="bg1"/>
                </a:solidFill>
                <a:latin typeface="Arial" panose="020B0604020202020204" pitchFamily="34" charset="0"/>
                <a:cs typeface="Arial" panose="020B0604020202020204" pitchFamily="34" charset="0"/>
              </a:rPr>
              <a:t>cervello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ed</a:t>
            </a:r>
            <a:r>
              <a:rPr lang="en-US" b="1" dirty="0">
                <a:solidFill>
                  <a:schemeClr val="bg1"/>
                </a:solidFill>
                <a:latin typeface="Arial" panose="020B0604020202020204" pitchFamily="34" charset="0"/>
                <a:cs typeface="Arial" panose="020B0604020202020204" pitchFamily="34" charset="0"/>
              </a:rPr>
              <a:t> è </a:t>
            </a:r>
            <a:r>
              <a:rPr lang="en-US" b="1" dirty="0" err="1">
                <a:solidFill>
                  <a:schemeClr val="bg1"/>
                </a:solidFill>
                <a:latin typeface="Arial" panose="020B0604020202020204" pitchFamily="34" charset="0"/>
                <a:cs typeface="Arial" panose="020B0604020202020204" pitchFamily="34" charset="0"/>
              </a:rPr>
              <a:t>acquisito</a:t>
            </a:r>
            <a:r>
              <a:rPr lang="en-US" b="1" dirty="0">
                <a:solidFill>
                  <a:schemeClr val="bg1"/>
                </a:solidFill>
                <a:latin typeface="Arial" panose="020B0604020202020204" pitchFamily="34" charset="0"/>
                <a:cs typeface="Arial" panose="020B0604020202020204" pitchFamily="34" charset="0"/>
              </a:rPr>
              <a:t> con </a:t>
            </a:r>
            <a:r>
              <a:rPr lang="en-US" b="1" dirty="0" err="1">
                <a:solidFill>
                  <a:schemeClr val="bg1"/>
                </a:solidFill>
                <a:latin typeface="Arial" panose="020B0604020202020204" pitchFamily="34" charset="0"/>
                <a:cs typeface="Arial" panose="020B0604020202020204" pitchFamily="34" charset="0"/>
              </a:rPr>
              <a:t>una</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matrice</a:t>
            </a:r>
            <a:r>
              <a:rPr lang="en-US" b="1" dirty="0">
                <a:solidFill>
                  <a:schemeClr val="bg1"/>
                </a:solidFill>
                <a:latin typeface="Arial" panose="020B0604020202020204" pitchFamily="34" charset="0"/>
                <a:cs typeface="Arial" panose="020B0604020202020204" pitchFamily="34" charset="0"/>
              </a:rPr>
              <a:t> di </a:t>
            </a:r>
            <a:r>
              <a:rPr lang="en-US" b="1" dirty="0" err="1">
                <a:solidFill>
                  <a:schemeClr val="bg1"/>
                </a:solidFill>
                <a:latin typeface="Arial" panose="020B0604020202020204" pitchFamily="34" charset="0"/>
                <a:cs typeface="Arial" panose="020B0604020202020204" pitchFamily="34" charset="0"/>
              </a:rPr>
              <a:t>elettrodi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applicati</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alla</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scalpo</a:t>
            </a:r>
            <a:r>
              <a:rPr lang="en-US" b="1" dirty="0">
                <a:solidFill>
                  <a:schemeClr val="bg1"/>
                </a:solidFill>
                <a:latin typeface="Arial" panose="020B0604020202020204" pitchFamily="34" charset="0"/>
                <a:cs typeface="Arial" panose="020B0604020202020204" pitchFamily="34" charset="0"/>
              </a:rPr>
              <a:t>. </a:t>
            </a:r>
          </a:p>
        </p:txBody>
      </p:sp>
      <p:sp>
        <p:nvSpPr>
          <p:cNvPr id="9" name="TextBox 8"/>
          <p:cNvSpPr txBox="1"/>
          <p:nvPr/>
        </p:nvSpPr>
        <p:spPr>
          <a:xfrm>
            <a:off x="4452344" y="1431494"/>
            <a:ext cx="3270630" cy="3693319"/>
          </a:xfrm>
          <a:prstGeom prst="rect">
            <a:avLst/>
          </a:prstGeom>
          <a:noFill/>
        </p:spPr>
        <p:txBody>
          <a:bodyPr wrap="square" rtlCol="0">
            <a:spAutoFit/>
          </a:bodyPr>
          <a:lstStyle/>
          <a:p>
            <a:pPr algn="just"/>
            <a:r>
              <a:rPr lang="en-US" b="1" dirty="0" err="1">
                <a:solidFill>
                  <a:schemeClr val="bg1"/>
                </a:solidFill>
                <a:latin typeface="Arial" panose="020B0604020202020204" pitchFamily="34" charset="0"/>
                <a:cs typeface="Arial" panose="020B0604020202020204" pitchFamily="34" charset="0"/>
              </a:rPr>
              <a:t>Registrato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nell’uomo</a:t>
            </a:r>
            <a:r>
              <a:rPr lang="en-US" b="1" dirty="0">
                <a:solidFill>
                  <a:schemeClr val="bg1"/>
                </a:solidFill>
                <a:latin typeface="Arial" panose="020B0604020202020204" pitchFamily="34" charset="0"/>
                <a:cs typeface="Arial" panose="020B0604020202020204" pitchFamily="34" charset="0"/>
              </a:rPr>
              <a:t> per la prima </a:t>
            </a:r>
            <a:r>
              <a:rPr lang="en-US" b="1" dirty="0" err="1">
                <a:solidFill>
                  <a:schemeClr val="bg1"/>
                </a:solidFill>
                <a:latin typeface="Arial" panose="020B0604020202020204" pitchFamily="34" charset="0"/>
                <a:cs typeface="Arial" panose="020B0604020202020204" pitchFamily="34" charset="0"/>
              </a:rPr>
              <a:t>volta</a:t>
            </a:r>
            <a:r>
              <a:rPr lang="en-US" b="1" dirty="0">
                <a:solidFill>
                  <a:schemeClr val="bg1"/>
                </a:solidFill>
                <a:latin typeface="Arial" panose="020B0604020202020204" pitchFamily="34" charset="0"/>
                <a:cs typeface="Arial" panose="020B0604020202020204" pitchFamily="34" charset="0"/>
              </a:rPr>
              <a:t> da Hans Berger </a:t>
            </a:r>
            <a:r>
              <a:rPr lang="en-US" b="1" dirty="0" err="1">
                <a:solidFill>
                  <a:schemeClr val="bg1"/>
                </a:solidFill>
                <a:latin typeface="Arial" panose="020B0604020202020204" pitchFamily="34" charset="0"/>
                <a:cs typeface="Arial" panose="020B0604020202020204" pitchFamily="34" charset="0"/>
              </a:rPr>
              <a:t>nel</a:t>
            </a:r>
            <a:r>
              <a:rPr lang="en-US" b="1" dirty="0">
                <a:solidFill>
                  <a:schemeClr val="bg1"/>
                </a:solidFill>
                <a:latin typeface="Arial" panose="020B0604020202020204" pitchFamily="34" charset="0"/>
                <a:cs typeface="Arial" panose="020B0604020202020204" pitchFamily="34" charset="0"/>
              </a:rPr>
              <a:t> 1924, </a:t>
            </a:r>
            <a:r>
              <a:rPr lang="en-US" b="1" dirty="0" err="1">
                <a:solidFill>
                  <a:schemeClr val="bg1"/>
                </a:solidFill>
                <a:latin typeface="Arial" panose="020B0604020202020204" pitchFamily="34" charset="0"/>
                <a:cs typeface="Arial" panose="020B0604020202020204" pitchFamily="34" charset="0"/>
              </a:rPr>
              <a:t>esso</a:t>
            </a:r>
            <a:r>
              <a:rPr lang="en-US" b="1" dirty="0">
                <a:solidFill>
                  <a:schemeClr val="bg1"/>
                </a:solidFill>
                <a:latin typeface="Arial" panose="020B0604020202020204" pitchFamily="34" charset="0"/>
                <a:cs typeface="Arial" panose="020B0604020202020204" pitchFamily="34" charset="0"/>
              </a:rPr>
              <a:t> è </a:t>
            </a:r>
            <a:r>
              <a:rPr lang="en-US" b="1" dirty="0" err="1">
                <a:solidFill>
                  <a:schemeClr val="bg1"/>
                </a:solidFill>
                <a:latin typeface="Arial" panose="020B0604020202020204" pitchFamily="34" charset="0"/>
                <a:cs typeface="Arial" panose="020B0604020202020204" pitchFamily="34" charset="0"/>
              </a:rPr>
              <a:t>il</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principale</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strumento</a:t>
            </a:r>
            <a:r>
              <a:rPr lang="en-US" b="1" dirty="0">
                <a:solidFill>
                  <a:schemeClr val="bg1"/>
                </a:solidFill>
                <a:latin typeface="Arial" panose="020B0604020202020204" pitchFamily="34" charset="0"/>
                <a:cs typeface="Arial" panose="020B0604020202020204" pitchFamily="34" charset="0"/>
              </a:rPr>
              <a:t> di </a:t>
            </a:r>
            <a:r>
              <a:rPr lang="en-US" b="1" dirty="0" err="1">
                <a:solidFill>
                  <a:schemeClr val="bg1"/>
                </a:solidFill>
                <a:latin typeface="Arial" panose="020B0604020202020204" pitchFamily="34" charset="0"/>
                <a:cs typeface="Arial" panose="020B0604020202020204" pitchFamily="34" charset="0"/>
              </a:rPr>
              <a:t>osservazione</a:t>
            </a:r>
            <a:r>
              <a:rPr lang="en-US" b="1" dirty="0">
                <a:solidFill>
                  <a:schemeClr val="bg1"/>
                </a:solidFill>
                <a:latin typeface="Arial" panose="020B0604020202020204" pitchFamily="34" charset="0"/>
                <a:cs typeface="Arial" panose="020B0604020202020204" pitchFamily="34" charset="0"/>
              </a:rPr>
              <a:t> e </a:t>
            </a:r>
            <a:r>
              <a:rPr lang="en-US" b="1" dirty="0" err="1">
                <a:solidFill>
                  <a:schemeClr val="bg1"/>
                </a:solidFill>
                <a:latin typeface="Arial" panose="020B0604020202020204" pitchFamily="34" charset="0"/>
                <a:cs typeface="Arial" panose="020B0604020202020204" pitchFamily="34" charset="0"/>
              </a:rPr>
              <a:t>monitoraggio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della</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attività</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elettrica</a:t>
            </a:r>
            <a:r>
              <a:rPr lang="en-US" b="1" dirty="0">
                <a:solidFill>
                  <a:schemeClr val="bg1"/>
                </a:solidFill>
                <a:latin typeface="Arial" panose="020B0604020202020204" pitchFamily="34" charset="0"/>
                <a:cs typeface="Arial" panose="020B0604020202020204" pitchFamily="34" charset="0"/>
              </a:rPr>
              <a:t> del </a:t>
            </a:r>
            <a:r>
              <a:rPr lang="en-US" b="1" dirty="0" err="1">
                <a:solidFill>
                  <a:schemeClr val="bg1"/>
                </a:solidFill>
                <a:latin typeface="Arial" panose="020B0604020202020204" pitchFamily="34" charset="0"/>
                <a:cs typeface="Arial" panose="020B0604020202020204" pitchFamily="34" charset="0"/>
              </a:rPr>
              <a:t>cervello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ed</a:t>
            </a:r>
            <a:r>
              <a:rPr lang="en-US" b="1" dirty="0">
                <a:solidFill>
                  <a:schemeClr val="bg1"/>
                </a:solidFill>
                <a:latin typeface="Arial" panose="020B0604020202020204" pitchFamily="34" charset="0"/>
                <a:cs typeface="Arial" panose="020B0604020202020204" pitchFamily="34" charset="0"/>
              </a:rPr>
              <a:t> è </a:t>
            </a:r>
            <a:r>
              <a:rPr lang="en-US" b="1" dirty="0" err="1">
                <a:solidFill>
                  <a:schemeClr val="bg1"/>
                </a:solidFill>
                <a:latin typeface="Arial" panose="020B0604020202020204" pitchFamily="34" charset="0"/>
                <a:cs typeface="Arial" panose="020B0604020202020204" pitchFamily="34" charset="0"/>
              </a:rPr>
              <a:t>utilizzato</a:t>
            </a:r>
            <a:r>
              <a:rPr lang="en-US" b="1" dirty="0">
                <a:solidFill>
                  <a:schemeClr val="bg1"/>
                </a:solidFill>
                <a:latin typeface="Arial" panose="020B0604020202020204" pitchFamily="34" charset="0"/>
                <a:cs typeface="Arial" panose="020B0604020202020204" pitchFamily="34" charset="0"/>
              </a:rPr>
              <a:t> per </a:t>
            </a:r>
            <a:r>
              <a:rPr lang="en-US" b="1" dirty="0" err="1">
                <a:solidFill>
                  <a:schemeClr val="bg1"/>
                </a:solidFill>
                <a:latin typeface="Arial" panose="020B0604020202020204" pitchFamily="34" charset="0"/>
                <a:cs typeface="Arial" panose="020B0604020202020204" pitchFamily="34" charset="0"/>
              </a:rPr>
              <a:t>realizzare</a:t>
            </a:r>
            <a:r>
              <a:rPr lang="en-US" b="1" dirty="0">
                <a:solidFill>
                  <a:schemeClr val="bg1"/>
                </a:solidFill>
                <a:latin typeface="Arial" panose="020B0604020202020204" pitchFamily="34" charset="0"/>
                <a:cs typeface="Arial" panose="020B0604020202020204" pitchFamily="34" charset="0"/>
              </a:rPr>
              <a:t> </a:t>
            </a:r>
            <a:r>
              <a:rPr lang="en-US" b="1" dirty="0" smtClean="0">
                <a:solidFill>
                  <a:schemeClr val="bg1"/>
                </a:solidFill>
                <a:latin typeface="Arial" panose="020B0604020202020204" pitchFamily="34" charset="0"/>
                <a:cs typeface="Arial" panose="020B0604020202020204" pitchFamily="34" charset="0"/>
              </a:rPr>
              <a:t>Brain-Computer-Interfaces </a:t>
            </a:r>
            <a:r>
              <a:rPr lang="en-US" b="1" dirty="0">
                <a:solidFill>
                  <a:schemeClr val="bg1"/>
                </a:solidFill>
                <a:latin typeface="Arial" panose="020B0604020202020204" pitchFamily="34" charset="0"/>
                <a:cs typeface="Arial" panose="020B0604020202020204" pitchFamily="34" charset="0"/>
              </a:rPr>
              <a:t>(BCI). E’ </a:t>
            </a:r>
            <a:r>
              <a:rPr lang="en-US" b="1" dirty="0" err="1">
                <a:solidFill>
                  <a:schemeClr val="bg1"/>
                </a:solidFill>
                <a:latin typeface="Arial" panose="020B0604020202020204" pitchFamily="34" charset="0"/>
                <a:cs typeface="Arial" panose="020B0604020202020204" pitchFamily="34" charset="0"/>
              </a:rPr>
              <a:t>utilizzato</a:t>
            </a:r>
            <a:r>
              <a:rPr lang="en-US" b="1" dirty="0">
                <a:solidFill>
                  <a:schemeClr val="bg1"/>
                </a:solidFill>
                <a:latin typeface="Arial" panose="020B0604020202020204" pitchFamily="34" charset="0"/>
                <a:cs typeface="Arial" panose="020B0604020202020204" pitchFamily="34" charset="0"/>
              </a:rPr>
              <a:t> da </a:t>
            </a:r>
            <a:r>
              <a:rPr lang="en-US" b="1" dirty="0" err="1">
                <a:solidFill>
                  <a:schemeClr val="bg1"/>
                </a:solidFill>
                <a:latin typeface="Arial" panose="020B0604020202020204" pitchFamily="34" charset="0"/>
                <a:cs typeface="Arial" panose="020B0604020202020204" pitchFamily="34" charset="0"/>
              </a:rPr>
              <a:t>decenni</a:t>
            </a:r>
            <a:r>
              <a:rPr lang="en-US" b="1" dirty="0">
                <a:solidFill>
                  <a:schemeClr val="bg1"/>
                </a:solidFill>
                <a:latin typeface="Arial" panose="020B0604020202020204" pitchFamily="34" charset="0"/>
                <a:cs typeface="Arial" panose="020B0604020202020204" pitchFamily="34" charset="0"/>
              </a:rPr>
              <a:t> da </a:t>
            </a:r>
            <a:r>
              <a:rPr lang="en-US" b="1" dirty="0" err="1">
                <a:solidFill>
                  <a:schemeClr val="bg1"/>
                </a:solidFill>
                <a:latin typeface="Arial" panose="020B0604020202020204" pitchFamily="34" charset="0"/>
                <a:cs typeface="Arial" panose="020B0604020202020204" pitchFamily="34" charset="0"/>
              </a:rPr>
              <a:t>neurologi</a:t>
            </a:r>
            <a:r>
              <a:rPr lang="en-US" b="1" dirty="0">
                <a:solidFill>
                  <a:schemeClr val="bg1"/>
                </a:solidFill>
                <a:latin typeface="Arial" panose="020B0604020202020204" pitchFamily="34" charset="0"/>
                <a:cs typeface="Arial" panose="020B0604020202020204" pitchFamily="34" charset="0"/>
              </a:rPr>
              <a:t> e da </a:t>
            </a:r>
            <a:r>
              <a:rPr lang="en-US" b="1" dirty="0" err="1">
                <a:solidFill>
                  <a:schemeClr val="bg1"/>
                </a:solidFill>
                <a:latin typeface="Arial" panose="020B0604020202020204" pitchFamily="34" charset="0"/>
                <a:cs typeface="Arial" panose="020B0604020202020204" pitchFamily="34" charset="0"/>
              </a:rPr>
              <a:t>tecnici</a:t>
            </a:r>
            <a:r>
              <a:rPr lang="en-US" b="1" dirty="0">
                <a:solidFill>
                  <a:schemeClr val="bg1"/>
                </a:solidFill>
                <a:latin typeface="Arial" panose="020B0604020202020204" pitchFamily="34" charset="0"/>
                <a:cs typeface="Arial" panose="020B0604020202020204" pitchFamily="34" charset="0"/>
              </a:rPr>
              <a:t> di </a:t>
            </a:r>
            <a:r>
              <a:rPr lang="en-US" b="1" dirty="0" err="1">
                <a:solidFill>
                  <a:schemeClr val="bg1"/>
                </a:solidFill>
                <a:latin typeface="Arial" panose="020B0604020202020204" pitchFamily="34" charset="0"/>
                <a:cs typeface="Arial" panose="020B0604020202020204" pitchFamily="34" charset="0"/>
              </a:rPr>
              <a:t>neurofisiopato</a:t>
            </a:r>
            <a:r>
              <a:rPr lang="en-US" b="1" dirty="0">
                <a:solidFill>
                  <a:schemeClr val="bg1"/>
                </a:solidFill>
                <a:latin typeface="Arial" panose="020B0604020202020204" pitchFamily="34" charset="0"/>
                <a:cs typeface="Arial" panose="020B0604020202020204" pitchFamily="34" charset="0"/>
              </a:rPr>
              <a:t>-logia. </a:t>
            </a:r>
            <a:r>
              <a:rPr lang="en-US" b="1" dirty="0" err="1">
                <a:solidFill>
                  <a:schemeClr val="bg1"/>
                </a:solidFill>
                <a:latin typeface="Arial" panose="020B0604020202020204" pitchFamily="34" charset="0"/>
                <a:cs typeface="Arial" panose="020B0604020202020204" pitchFamily="34" charset="0"/>
              </a:rPr>
              <a:t>Esistono</a:t>
            </a:r>
            <a:r>
              <a:rPr lang="en-US" b="1"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decine</a:t>
            </a:r>
            <a:r>
              <a:rPr lang="en-US" b="1" dirty="0">
                <a:solidFill>
                  <a:schemeClr val="bg1"/>
                </a:solidFill>
                <a:latin typeface="Arial" panose="020B0604020202020204" pitchFamily="34" charset="0"/>
                <a:cs typeface="Arial" panose="020B0604020202020204" pitchFamily="34" charset="0"/>
              </a:rPr>
              <a:t> di </a:t>
            </a:r>
            <a:r>
              <a:rPr lang="en-US" b="1" dirty="0" err="1">
                <a:solidFill>
                  <a:schemeClr val="bg1"/>
                </a:solidFill>
                <a:latin typeface="Arial" panose="020B0604020202020204" pitchFamily="34" charset="0"/>
                <a:cs typeface="Arial" panose="020B0604020202020204" pitchFamily="34" charset="0"/>
              </a:rPr>
              <a:t>libri</a:t>
            </a:r>
            <a:r>
              <a:rPr lang="en-US" b="1" dirty="0">
                <a:solidFill>
                  <a:schemeClr val="bg1"/>
                </a:solidFill>
                <a:latin typeface="Arial" panose="020B0604020202020204" pitchFamily="34" charset="0"/>
                <a:cs typeface="Arial" panose="020B0604020202020204" pitchFamily="34" charset="0"/>
              </a:rPr>
              <a:t> di </a:t>
            </a:r>
            <a:r>
              <a:rPr lang="en-US" b="1" dirty="0" err="1">
                <a:solidFill>
                  <a:schemeClr val="bg1"/>
                </a:solidFill>
                <a:latin typeface="Arial" panose="020B0604020202020204" pitchFamily="34" charset="0"/>
                <a:cs typeface="Arial" panose="020B0604020202020204" pitchFamily="34" charset="0"/>
              </a:rPr>
              <a:t>testo</a:t>
            </a:r>
            <a:r>
              <a:rPr lang="en-US" b="1" dirty="0">
                <a:solidFill>
                  <a:schemeClr val="bg1"/>
                </a:solidFill>
                <a:latin typeface="Arial" panose="020B0604020202020204" pitchFamily="34" charset="0"/>
                <a:cs typeface="Arial" panose="020B0604020202020204" pitchFamily="34" charset="0"/>
              </a:rPr>
              <a:t> in </a:t>
            </a:r>
            <a:r>
              <a:rPr lang="en-US" b="1" dirty="0" err="1">
                <a:solidFill>
                  <a:schemeClr val="bg1"/>
                </a:solidFill>
                <a:latin typeface="Arial" panose="020B0604020202020204" pitchFamily="34" charset="0"/>
                <a:cs typeface="Arial" panose="020B0604020202020204" pitchFamily="34" charset="0"/>
              </a:rPr>
              <a:t>merito</a:t>
            </a:r>
            <a:r>
              <a:rPr lang="en-US" b="1" dirty="0">
                <a:solidFill>
                  <a:schemeClr val="bg1"/>
                </a:solidFill>
                <a:latin typeface="Arial" panose="020B0604020202020204" pitchFamily="34" charset="0"/>
                <a:cs typeface="Arial" panose="020B0604020202020204" pitchFamily="34" charset="0"/>
              </a:rPr>
              <a:t>.</a:t>
            </a:r>
          </a:p>
        </p:txBody>
      </p:sp>
      <p:sp>
        <p:nvSpPr>
          <p:cNvPr id="10" name="TextBox 9"/>
          <p:cNvSpPr txBox="1"/>
          <p:nvPr/>
        </p:nvSpPr>
        <p:spPr>
          <a:xfrm>
            <a:off x="1612891" y="6232358"/>
            <a:ext cx="3676006"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I “</a:t>
            </a:r>
            <a:r>
              <a:rPr lang="en-US" b="1" dirty="0" err="1">
                <a:latin typeface="Arial" panose="020B0604020202020204" pitchFamily="34" charset="0"/>
                <a:cs typeface="Arial" panose="020B0604020202020204" pitchFamily="34" charset="0"/>
              </a:rPr>
              <a:t>ritmi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fondamentali</a:t>
            </a:r>
            <a:r>
              <a:rPr lang="en-US" b="1" dirty="0">
                <a:latin typeface="Arial" panose="020B0604020202020204" pitchFamily="34" charset="0"/>
                <a:cs typeface="Arial" panose="020B0604020202020204" pitchFamily="34" charset="0"/>
              </a:rPr>
              <a:t> dell’ EEG.</a:t>
            </a:r>
          </a:p>
        </p:txBody>
      </p:sp>
    </p:spTree>
    <p:extLst>
      <p:ext uri="{BB962C8B-B14F-4D97-AF65-F5344CB8AC3E}">
        <p14:creationId xmlns:p14="http://schemas.microsoft.com/office/powerpoint/2010/main" val="39548913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363" t="26249" r="69575" b="24283"/>
          <a:stretch/>
        </p:blipFill>
        <p:spPr>
          <a:xfrm>
            <a:off x="1583474" y="1292282"/>
            <a:ext cx="2219094" cy="2124688"/>
          </a:xfrm>
          <a:prstGeom prst="rect">
            <a:avLst/>
          </a:prstGeom>
        </p:spPr>
      </p:pic>
      <p:pic>
        <p:nvPicPr>
          <p:cNvPr id="6" name="Picture 5"/>
          <p:cNvPicPr>
            <a:picLocks noChangeAspect="1"/>
          </p:cNvPicPr>
          <p:nvPr/>
        </p:nvPicPr>
        <p:blipFill rotWithShape="1">
          <a:blip r:embed="rId3"/>
          <a:srcRect l="31053" t="26469" r="40842" b="26935"/>
          <a:stretch/>
        </p:blipFill>
        <p:spPr>
          <a:xfrm>
            <a:off x="1619251" y="4228188"/>
            <a:ext cx="2408246" cy="2245893"/>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32247" y="781899"/>
            <a:ext cx="6650027" cy="3145455"/>
          </a:xfrm>
          <a:prstGeom prst="rect">
            <a:avLst/>
          </a:prstGeom>
        </p:spPr>
      </p:pic>
      <p:sp>
        <p:nvSpPr>
          <p:cNvPr id="2" name="TextBox 1"/>
          <p:cNvSpPr txBox="1"/>
          <p:nvPr/>
        </p:nvSpPr>
        <p:spPr>
          <a:xfrm>
            <a:off x="1690757" y="102412"/>
            <a:ext cx="7681844" cy="523220"/>
          </a:xfrm>
          <a:prstGeom prst="rect">
            <a:avLst/>
          </a:prstGeom>
          <a:noFill/>
        </p:spPr>
        <p:txBody>
          <a:bodyPr wrap="square" rtlCol="0">
            <a:spAutoFit/>
          </a:bodyPr>
          <a:lstStyle/>
          <a:p>
            <a:r>
              <a:rPr lang="en-US" sz="2800" b="1" dirty="0" err="1" smtClean="0">
                <a:latin typeface="Arial" panose="020B0604020202020204" pitchFamily="34" charset="0"/>
                <a:cs typeface="Arial" panose="020B0604020202020204" pitchFamily="34" charset="0"/>
              </a:rPr>
              <a:t>Mappa</a:t>
            </a:r>
            <a:r>
              <a:rPr lang="en-US" sz="2800" b="1" dirty="0" smtClean="0">
                <a:latin typeface="Arial" panose="020B0604020202020204" pitchFamily="34" charset="0"/>
                <a:cs typeface="Arial" panose="020B0604020202020204" pitchFamily="34" charset="0"/>
              </a:rPr>
              <a:t> </a:t>
            </a:r>
            <a:r>
              <a:rPr lang="en-US" sz="2800" b="1" dirty="0" err="1" smtClean="0">
                <a:latin typeface="Arial" panose="020B0604020202020204" pitchFamily="34" charset="0"/>
                <a:cs typeface="Arial" panose="020B0604020202020204" pitchFamily="34" charset="0"/>
              </a:rPr>
              <a:t>instantanea</a:t>
            </a:r>
            <a:r>
              <a:rPr lang="en-US" sz="2800" b="1" dirty="0" smtClean="0">
                <a:latin typeface="Arial" panose="020B0604020202020204" pitchFamily="34" charset="0"/>
                <a:cs typeface="Arial" panose="020B0604020202020204" pitchFamily="34" charset="0"/>
              </a:rPr>
              <a:t> e </a:t>
            </a:r>
            <a:r>
              <a:rPr lang="en-US" sz="2800" b="1" dirty="0" err="1" smtClean="0">
                <a:latin typeface="Arial" panose="020B0604020202020204" pitchFamily="34" charset="0"/>
                <a:cs typeface="Arial" panose="020B0604020202020204" pitchFamily="34" charset="0"/>
              </a:rPr>
              <a:t>mappa</a:t>
            </a:r>
            <a:r>
              <a:rPr lang="en-US" sz="2800" b="1" dirty="0" smtClean="0">
                <a:latin typeface="Arial" panose="020B0604020202020204" pitchFamily="34" charset="0"/>
                <a:cs typeface="Arial" panose="020B0604020202020204" pitchFamily="34" charset="0"/>
              </a:rPr>
              <a:t> RMS del EEG</a:t>
            </a:r>
            <a:endParaRPr lang="en-US" sz="2800" b="1" dirty="0">
              <a:latin typeface="Arial" panose="020B0604020202020204" pitchFamily="34" charset="0"/>
              <a:cs typeface="Arial" panose="020B0604020202020204" pitchFamily="34" charset="0"/>
            </a:endParaRPr>
          </a:p>
        </p:txBody>
      </p:sp>
      <p:cxnSp>
        <p:nvCxnSpPr>
          <p:cNvPr id="7" name="Straight Connector 6"/>
          <p:cNvCxnSpPr/>
          <p:nvPr/>
        </p:nvCxnSpPr>
        <p:spPr>
          <a:xfrm>
            <a:off x="4760496" y="625634"/>
            <a:ext cx="12031" cy="3513221"/>
          </a:xfrm>
          <a:prstGeom prst="line">
            <a:avLst/>
          </a:prstGeom>
          <a:ln w="254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27858" y="4755874"/>
            <a:ext cx="2785898" cy="1077218"/>
          </a:xfrm>
          <a:prstGeom prst="rect">
            <a:avLst/>
          </a:prstGeom>
          <a:noFill/>
        </p:spPr>
        <p:txBody>
          <a:bodyPr wrap="square" rtlCol="0">
            <a:spAutoFit/>
          </a:bodyPr>
          <a:lstStyle/>
          <a:p>
            <a:r>
              <a:rPr lang="en-US" sz="1600" b="1" dirty="0" err="1" smtClean="0">
                <a:solidFill>
                  <a:srgbClr val="FF0000"/>
                </a:solidFill>
                <a:latin typeface="Arial" panose="020B0604020202020204" pitchFamily="34" charset="0"/>
                <a:cs typeface="Arial" panose="020B0604020202020204" pitchFamily="34" charset="0"/>
              </a:rPr>
              <a:t>Mappa</a:t>
            </a:r>
            <a:r>
              <a:rPr lang="en-US" sz="1600" b="1" dirty="0" smtClean="0">
                <a:solidFill>
                  <a:srgbClr val="FF0000"/>
                </a:solidFill>
                <a:latin typeface="Arial" panose="020B0604020202020204" pitchFamily="34" charset="0"/>
                <a:cs typeface="Arial" panose="020B0604020202020204" pitchFamily="34" charset="0"/>
              </a:rPr>
              <a:t> </a:t>
            </a:r>
            <a:r>
              <a:rPr lang="en-US" sz="1600" b="1" dirty="0" err="1" smtClean="0">
                <a:solidFill>
                  <a:srgbClr val="FF0000"/>
                </a:solidFill>
                <a:latin typeface="Arial" panose="020B0604020202020204" pitchFamily="34" charset="0"/>
                <a:cs typeface="Arial" panose="020B0604020202020204" pitchFamily="34" charset="0"/>
              </a:rPr>
              <a:t>instantanea</a:t>
            </a:r>
            <a:r>
              <a:rPr lang="en-US" sz="1600" b="1" dirty="0" smtClean="0">
                <a:solidFill>
                  <a:srgbClr val="FF0000"/>
                </a:solidFill>
                <a:latin typeface="Arial" panose="020B0604020202020204" pitchFamily="34" charset="0"/>
                <a:cs typeface="Arial" panose="020B0604020202020204" pitchFamily="34" charset="0"/>
              </a:rPr>
              <a:t>. </a:t>
            </a:r>
          </a:p>
          <a:p>
            <a:r>
              <a:rPr lang="en-US" sz="1600" b="1" dirty="0" smtClean="0">
                <a:solidFill>
                  <a:srgbClr val="FF0000"/>
                </a:solidFill>
                <a:latin typeface="Arial" panose="020B0604020202020204" pitchFamily="34" charset="0"/>
                <a:cs typeface="Arial" panose="020B0604020202020204" pitchFamily="34" charset="0"/>
              </a:rPr>
              <a:t>La </a:t>
            </a:r>
            <a:r>
              <a:rPr lang="en-US" sz="1600" b="1" dirty="0" err="1" smtClean="0">
                <a:solidFill>
                  <a:srgbClr val="FF0000"/>
                </a:solidFill>
                <a:latin typeface="Arial" panose="020B0604020202020204" pitchFamily="34" charset="0"/>
                <a:cs typeface="Arial" panose="020B0604020202020204" pitchFamily="34" charset="0"/>
              </a:rPr>
              <a:t>ampiezza</a:t>
            </a:r>
            <a:r>
              <a:rPr lang="en-US" sz="1600" b="1" dirty="0" smtClean="0">
                <a:solidFill>
                  <a:srgbClr val="FF0000"/>
                </a:solidFill>
                <a:latin typeface="Arial" panose="020B0604020202020204" pitchFamily="34" charset="0"/>
                <a:cs typeface="Arial" panose="020B0604020202020204" pitchFamily="34" charset="0"/>
              </a:rPr>
              <a:t> </a:t>
            </a:r>
            <a:r>
              <a:rPr lang="en-US" sz="1600" b="1" dirty="0" err="1" smtClean="0">
                <a:solidFill>
                  <a:srgbClr val="FF0000"/>
                </a:solidFill>
                <a:latin typeface="Arial" panose="020B0604020202020204" pitchFamily="34" charset="0"/>
                <a:cs typeface="Arial" panose="020B0604020202020204" pitchFamily="34" charset="0"/>
              </a:rPr>
              <a:t>istantanea</a:t>
            </a:r>
            <a:r>
              <a:rPr lang="en-US" sz="1600" b="1" dirty="0" smtClean="0">
                <a:solidFill>
                  <a:srgbClr val="FF0000"/>
                </a:solidFill>
                <a:latin typeface="Arial" panose="020B0604020202020204" pitchFamily="34" charset="0"/>
                <a:cs typeface="Arial" panose="020B0604020202020204" pitchFamily="34" charset="0"/>
              </a:rPr>
              <a:t> è </a:t>
            </a:r>
            <a:r>
              <a:rPr lang="en-US" sz="1600" b="1" dirty="0" err="1" smtClean="0">
                <a:solidFill>
                  <a:srgbClr val="FF0000"/>
                </a:solidFill>
                <a:latin typeface="Arial" panose="020B0604020202020204" pitchFamily="34" charset="0"/>
                <a:cs typeface="Arial" panose="020B0604020202020204" pitchFamily="34" charset="0"/>
              </a:rPr>
              <a:t>rappresentata</a:t>
            </a:r>
            <a:r>
              <a:rPr lang="en-US" sz="1600" b="1" dirty="0" smtClean="0">
                <a:solidFill>
                  <a:srgbClr val="FF0000"/>
                </a:solidFill>
                <a:latin typeface="Arial" panose="020B0604020202020204" pitchFamily="34" charset="0"/>
                <a:cs typeface="Arial" panose="020B0604020202020204" pitchFamily="34" charset="0"/>
              </a:rPr>
              <a:t> con </a:t>
            </a:r>
            <a:r>
              <a:rPr lang="en-US" sz="1600" b="1" dirty="0" err="1" smtClean="0">
                <a:solidFill>
                  <a:srgbClr val="FF0000"/>
                </a:solidFill>
                <a:latin typeface="Arial" panose="020B0604020202020204" pitchFamily="34" charset="0"/>
                <a:cs typeface="Arial" panose="020B0604020202020204" pitchFamily="34" charset="0"/>
              </a:rPr>
              <a:t>una</a:t>
            </a:r>
            <a:r>
              <a:rPr lang="en-US" sz="1600" b="1" dirty="0" smtClean="0">
                <a:solidFill>
                  <a:srgbClr val="FF0000"/>
                </a:solidFill>
                <a:latin typeface="Arial" panose="020B0604020202020204" pitchFamily="34" charset="0"/>
                <a:cs typeface="Arial" panose="020B0604020202020204" pitchFamily="34" charset="0"/>
              </a:rPr>
              <a:t> </a:t>
            </a:r>
            <a:r>
              <a:rPr lang="en-US" sz="1600" b="1" dirty="0" err="1" smtClean="0">
                <a:solidFill>
                  <a:srgbClr val="FF0000"/>
                </a:solidFill>
                <a:latin typeface="Arial" panose="020B0604020202020204" pitchFamily="34" charset="0"/>
                <a:cs typeface="Arial" panose="020B0604020202020204" pitchFamily="34" charset="0"/>
              </a:rPr>
              <a:t>scala</a:t>
            </a:r>
            <a:r>
              <a:rPr lang="en-US" sz="1600" b="1" dirty="0" smtClean="0">
                <a:solidFill>
                  <a:srgbClr val="FF0000"/>
                </a:solidFill>
                <a:latin typeface="Arial" panose="020B0604020202020204" pitchFamily="34" charset="0"/>
                <a:cs typeface="Arial" panose="020B0604020202020204" pitchFamily="34" charset="0"/>
              </a:rPr>
              <a:t> d </a:t>
            </a:r>
            <a:r>
              <a:rPr lang="en-US" sz="1600" b="1" dirty="0" err="1" smtClean="0">
                <a:solidFill>
                  <a:srgbClr val="FF0000"/>
                </a:solidFill>
                <a:latin typeface="Arial" panose="020B0604020202020204" pitchFamily="34" charset="0"/>
                <a:cs typeface="Arial" panose="020B0604020202020204" pitchFamily="34" charset="0"/>
              </a:rPr>
              <a:t>falsi</a:t>
            </a:r>
            <a:r>
              <a:rPr lang="en-US" sz="1600" b="1" dirty="0" smtClean="0">
                <a:solidFill>
                  <a:srgbClr val="FF0000"/>
                </a:solidFill>
                <a:latin typeface="Arial" panose="020B0604020202020204" pitchFamily="34" charset="0"/>
                <a:cs typeface="Arial" panose="020B0604020202020204" pitchFamily="34" charset="0"/>
              </a:rPr>
              <a:t> </a:t>
            </a:r>
            <a:r>
              <a:rPr lang="en-US" sz="1600" b="1" dirty="0" err="1" smtClean="0">
                <a:solidFill>
                  <a:srgbClr val="FF0000"/>
                </a:solidFill>
                <a:latin typeface="Arial" panose="020B0604020202020204" pitchFamily="34" charset="0"/>
                <a:cs typeface="Arial" panose="020B0604020202020204" pitchFamily="34" charset="0"/>
              </a:rPr>
              <a:t>colori</a:t>
            </a:r>
            <a:r>
              <a:rPr lang="en-US" sz="1600" b="1" dirty="0" smtClean="0">
                <a:solidFill>
                  <a:srgbClr val="FF0000"/>
                </a:solidFill>
                <a:latin typeface="Arial" panose="020B0604020202020204" pitchFamily="34" charset="0"/>
                <a:cs typeface="Arial" panose="020B0604020202020204" pitchFamily="34" charset="0"/>
              </a:rPr>
              <a:t>.</a:t>
            </a:r>
            <a:endParaRPr lang="en-US" dirty="0"/>
          </a:p>
        </p:txBody>
      </p:sp>
      <p:sp>
        <p:nvSpPr>
          <p:cNvPr id="10" name="Rectangle 9"/>
          <p:cNvSpPr/>
          <p:nvPr/>
        </p:nvSpPr>
        <p:spPr>
          <a:xfrm>
            <a:off x="7684168" y="625634"/>
            <a:ext cx="2526632" cy="3513221"/>
          </a:xfrm>
          <a:prstGeom prst="rect">
            <a:avLst/>
          </a:prstGeom>
          <a:solidFill>
            <a:srgbClr val="FF99FF">
              <a:alpha val="1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583474" y="841075"/>
            <a:ext cx="2156071" cy="369332"/>
          </a:xfrm>
          <a:prstGeom prst="rect">
            <a:avLst/>
          </a:prstGeom>
          <a:noFill/>
        </p:spPr>
        <p:txBody>
          <a:bodyPr wrap="square" rtlCol="0">
            <a:spAutoFit/>
          </a:bodyPr>
          <a:lstStyle/>
          <a:p>
            <a:r>
              <a:rPr lang="en-US" b="1" dirty="0" err="1" smtClean="0">
                <a:latin typeface="Arial" panose="020B0604020202020204" pitchFamily="34" charset="0"/>
                <a:cs typeface="Arial" panose="020B0604020202020204" pitchFamily="34" charset="0"/>
              </a:rPr>
              <a:t>Griglia</a:t>
            </a:r>
            <a:r>
              <a:rPr lang="en-US" b="1" dirty="0" smtClean="0">
                <a:latin typeface="Arial" panose="020B0604020202020204" pitchFamily="34" charset="0"/>
                <a:cs typeface="Arial" panose="020B0604020202020204" pitchFamily="34" charset="0"/>
              </a:rPr>
              <a:t> di </a:t>
            </a:r>
            <a:r>
              <a:rPr lang="en-US" b="1" dirty="0" err="1" smtClean="0">
                <a:latin typeface="Arial" panose="020B0604020202020204" pitchFamily="34" charset="0"/>
                <a:cs typeface="Arial" panose="020B0604020202020204" pitchFamily="34" charset="0"/>
              </a:rPr>
              <a:t>elettrodi</a:t>
            </a:r>
            <a:endParaRPr lang="en-US" b="1" dirty="0">
              <a:latin typeface="Arial" panose="020B0604020202020204" pitchFamily="34" charset="0"/>
              <a:cs typeface="Arial" panose="020B0604020202020204" pitchFamily="34" charset="0"/>
            </a:endParaRPr>
          </a:p>
        </p:txBody>
      </p:sp>
      <p:sp>
        <p:nvSpPr>
          <p:cNvPr id="12" name="TextBox 11"/>
          <p:cNvSpPr txBox="1"/>
          <p:nvPr/>
        </p:nvSpPr>
        <p:spPr>
          <a:xfrm>
            <a:off x="1467854" y="3498845"/>
            <a:ext cx="2426218" cy="584775"/>
          </a:xfrm>
          <a:prstGeom prst="rect">
            <a:avLst/>
          </a:prstGeom>
          <a:noFill/>
        </p:spPr>
        <p:txBody>
          <a:bodyPr wrap="square" rtlCol="0">
            <a:spAutoFit/>
          </a:bodyPr>
          <a:lstStyle/>
          <a:p>
            <a:pPr algn="ctr"/>
            <a:r>
              <a:rPr lang="en-US" sz="1600" b="1" dirty="0" smtClean="0">
                <a:latin typeface="Arial" panose="020B0604020202020204" pitchFamily="34" charset="0"/>
                <a:cs typeface="Arial" panose="020B0604020202020204" pitchFamily="34" charset="0"/>
              </a:rPr>
              <a:t>“Color map” del EEG</a:t>
            </a:r>
            <a:endParaRPr lang="en-US" sz="1600" b="1" dirty="0">
              <a:latin typeface="Arial" panose="020B0604020202020204" pitchFamily="34" charset="0"/>
              <a:cs typeface="Arial" panose="020B0604020202020204" pitchFamily="34" charset="0"/>
            </a:endParaRPr>
          </a:p>
          <a:p>
            <a:pPr algn="ctr"/>
            <a:r>
              <a:rPr lang="en-US" sz="1600" b="1" dirty="0" smtClean="0">
                <a:latin typeface="Arial" panose="020B0604020202020204" pitchFamily="34" charset="0"/>
                <a:cs typeface="Arial" panose="020B0604020202020204" pitchFamily="34" charset="0"/>
              </a:rPr>
              <a:t>(</a:t>
            </a:r>
            <a:r>
              <a:rPr lang="en-US" sz="1600" b="1" dirty="0" err="1" smtClean="0">
                <a:latin typeface="Arial" panose="020B0604020202020204" pitchFamily="34" charset="0"/>
                <a:cs typeface="Arial" panose="020B0604020202020204" pitchFamily="34" charset="0"/>
              </a:rPr>
              <a:t>mappa</a:t>
            </a:r>
            <a:r>
              <a:rPr lang="en-US" sz="1600" b="1" dirty="0" smtClean="0">
                <a:latin typeface="Arial" panose="020B0604020202020204" pitchFamily="34" charset="0"/>
                <a:cs typeface="Arial" panose="020B0604020202020204" pitchFamily="34" charset="0"/>
              </a:rPr>
              <a:t> di </a:t>
            </a:r>
            <a:r>
              <a:rPr lang="en-US" sz="1600" b="1" dirty="0" err="1" smtClean="0">
                <a:latin typeface="Arial" panose="020B0604020202020204" pitchFamily="34" charset="0"/>
                <a:cs typeface="Arial" panose="020B0604020202020204" pitchFamily="34" charset="0"/>
              </a:rPr>
              <a:t>intensità</a:t>
            </a:r>
            <a:r>
              <a:rPr lang="en-US" sz="1600" b="1" dirty="0" smtClean="0">
                <a:latin typeface="Arial" panose="020B0604020202020204" pitchFamily="34" charset="0"/>
                <a:cs typeface="Arial" panose="020B0604020202020204" pitchFamily="34" charset="0"/>
              </a:rPr>
              <a:t>)</a:t>
            </a:r>
            <a:endParaRPr lang="en-US" sz="1600" b="1" dirty="0">
              <a:latin typeface="Arial" panose="020B0604020202020204" pitchFamily="34" charset="0"/>
              <a:cs typeface="Arial" panose="020B0604020202020204" pitchFamily="34" charset="0"/>
            </a:endParaRPr>
          </a:p>
        </p:txBody>
      </p:sp>
      <p:sp>
        <p:nvSpPr>
          <p:cNvPr id="13" name="Isosceles Triangle 12"/>
          <p:cNvSpPr/>
          <p:nvPr/>
        </p:nvSpPr>
        <p:spPr>
          <a:xfrm flipV="1">
            <a:off x="7684168" y="4138854"/>
            <a:ext cx="2526632" cy="300834"/>
          </a:xfrm>
          <a:prstGeom prst="triangle">
            <a:avLst/>
          </a:prstGeom>
          <a:solidFill>
            <a:srgbClr val="FF99FF">
              <a:alpha val="21000"/>
            </a:srgbClr>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p:cNvCxnSpPr>
            <a:stCxn id="13" idx="2"/>
            <a:endCxn id="13" idx="4"/>
          </p:cNvCxnSpPr>
          <p:nvPr/>
        </p:nvCxnSpPr>
        <p:spPr>
          <a:xfrm>
            <a:off x="7684168" y="4138854"/>
            <a:ext cx="2526632" cy="0"/>
          </a:xfrm>
          <a:prstGeom prst="line">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01426" y="4772479"/>
            <a:ext cx="2707105" cy="1323439"/>
          </a:xfrm>
          <a:prstGeom prst="rect">
            <a:avLst/>
          </a:prstGeom>
          <a:noFill/>
        </p:spPr>
        <p:txBody>
          <a:bodyPr wrap="square" rtlCol="0">
            <a:spAutoFit/>
          </a:bodyPr>
          <a:lstStyle/>
          <a:p>
            <a:r>
              <a:rPr lang="en-US" sz="1600" b="1" dirty="0" smtClean="0">
                <a:solidFill>
                  <a:srgbClr val="FF0000"/>
                </a:solidFill>
                <a:latin typeface="Arial" panose="020B0604020202020204" pitchFamily="34" charset="0"/>
                <a:cs typeface="Arial" panose="020B0604020202020204" pitchFamily="34" charset="0"/>
              </a:rPr>
              <a:t>Il </a:t>
            </a:r>
            <a:r>
              <a:rPr lang="en-US" sz="1600" b="1" dirty="0" err="1" smtClean="0">
                <a:solidFill>
                  <a:srgbClr val="FF0000"/>
                </a:solidFill>
                <a:latin typeface="Arial" panose="020B0604020202020204" pitchFamily="34" charset="0"/>
                <a:cs typeface="Arial" panose="020B0604020202020204" pitchFamily="34" charset="0"/>
              </a:rPr>
              <a:t>colore</a:t>
            </a:r>
            <a:r>
              <a:rPr lang="en-US" sz="1600" b="1" dirty="0" smtClean="0">
                <a:solidFill>
                  <a:srgbClr val="FF0000"/>
                </a:solidFill>
                <a:latin typeface="Arial" panose="020B0604020202020204" pitchFamily="34" charset="0"/>
                <a:cs typeface="Arial" panose="020B0604020202020204" pitchFamily="34" charset="0"/>
              </a:rPr>
              <a:t> di </a:t>
            </a:r>
            <a:r>
              <a:rPr lang="en-US" sz="1600" b="1" dirty="0" err="1" smtClean="0">
                <a:solidFill>
                  <a:srgbClr val="FF0000"/>
                </a:solidFill>
                <a:latin typeface="Arial" panose="020B0604020202020204" pitchFamily="34" charset="0"/>
                <a:cs typeface="Arial" panose="020B0604020202020204" pitchFamily="34" charset="0"/>
              </a:rPr>
              <a:t>ciascun</a:t>
            </a:r>
            <a:r>
              <a:rPr lang="en-US" sz="1600" b="1" dirty="0" smtClean="0">
                <a:solidFill>
                  <a:srgbClr val="FF0000"/>
                </a:solidFill>
                <a:latin typeface="Arial" panose="020B0604020202020204" pitchFamily="34" charset="0"/>
                <a:cs typeface="Arial" panose="020B0604020202020204" pitchFamily="34" charset="0"/>
              </a:rPr>
              <a:t> pixel </a:t>
            </a:r>
            <a:r>
              <a:rPr lang="en-US" sz="1600" b="1" dirty="0" err="1" smtClean="0">
                <a:solidFill>
                  <a:srgbClr val="FF0000"/>
                </a:solidFill>
                <a:latin typeface="Arial" panose="020B0604020202020204" pitchFamily="34" charset="0"/>
                <a:cs typeface="Arial" panose="020B0604020202020204" pitchFamily="34" charset="0"/>
              </a:rPr>
              <a:t>indica</a:t>
            </a:r>
            <a:r>
              <a:rPr lang="en-US" sz="1600" b="1" dirty="0" smtClean="0">
                <a:solidFill>
                  <a:srgbClr val="FF0000"/>
                </a:solidFill>
                <a:latin typeface="Arial" panose="020B0604020202020204" pitchFamily="34" charset="0"/>
                <a:cs typeface="Arial" panose="020B0604020202020204" pitchFamily="34" charset="0"/>
              </a:rPr>
              <a:t> </a:t>
            </a:r>
            <a:r>
              <a:rPr lang="en-US" sz="1600" b="1" dirty="0" err="1" smtClean="0">
                <a:solidFill>
                  <a:srgbClr val="FF0000"/>
                </a:solidFill>
                <a:latin typeface="Arial" panose="020B0604020202020204" pitchFamily="34" charset="0"/>
                <a:cs typeface="Arial" panose="020B0604020202020204" pitchFamily="34" charset="0"/>
              </a:rPr>
              <a:t>il</a:t>
            </a:r>
            <a:r>
              <a:rPr lang="en-US" sz="1600" b="1" dirty="0" smtClean="0">
                <a:solidFill>
                  <a:srgbClr val="FF0000"/>
                </a:solidFill>
                <a:latin typeface="Arial" panose="020B0604020202020204" pitchFamily="34" charset="0"/>
                <a:cs typeface="Arial" panose="020B0604020202020204" pitchFamily="34" charset="0"/>
              </a:rPr>
              <a:t> </a:t>
            </a:r>
            <a:r>
              <a:rPr lang="en-US" sz="1600" b="1" dirty="0" err="1" smtClean="0">
                <a:solidFill>
                  <a:srgbClr val="FF0000"/>
                </a:solidFill>
                <a:latin typeface="Arial" panose="020B0604020202020204" pitchFamily="34" charset="0"/>
                <a:cs typeface="Arial" panose="020B0604020202020204" pitchFamily="34" charset="0"/>
              </a:rPr>
              <a:t>valore</a:t>
            </a:r>
            <a:r>
              <a:rPr lang="en-US" sz="1600" b="1" dirty="0" smtClean="0">
                <a:solidFill>
                  <a:srgbClr val="FF0000"/>
                </a:solidFill>
                <a:latin typeface="Arial" panose="020B0604020202020204" pitchFamily="34" charset="0"/>
                <a:cs typeface="Arial" panose="020B0604020202020204" pitchFamily="34" charset="0"/>
              </a:rPr>
              <a:t> RMS</a:t>
            </a:r>
            <a:r>
              <a:rPr lang="en-US" sz="1600" b="1" dirty="0">
                <a:solidFill>
                  <a:srgbClr val="FF0000"/>
                </a:solidFill>
                <a:latin typeface="Arial" panose="020B0604020202020204" pitchFamily="34" charset="0"/>
                <a:cs typeface="Arial" panose="020B0604020202020204" pitchFamily="34" charset="0"/>
              </a:rPr>
              <a:t> </a:t>
            </a:r>
            <a:r>
              <a:rPr lang="en-US" sz="1600" b="1" dirty="0" smtClean="0">
                <a:solidFill>
                  <a:srgbClr val="FF0000"/>
                </a:solidFill>
                <a:latin typeface="Arial" panose="020B0604020202020204" pitchFamily="34" charset="0"/>
                <a:cs typeface="Arial" panose="020B0604020202020204" pitchFamily="34" charset="0"/>
              </a:rPr>
              <a:t>del </a:t>
            </a:r>
            <a:r>
              <a:rPr lang="en-US" sz="1600" b="1" dirty="0" err="1" smtClean="0">
                <a:solidFill>
                  <a:srgbClr val="FF0000"/>
                </a:solidFill>
                <a:latin typeface="Arial" panose="020B0604020202020204" pitchFamily="34" charset="0"/>
                <a:cs typeface="Arial" panose="020B0604020202020204" pitchFamily="34" charset="0"/>
              </a:rPr>
              <a:t>canale</a:t>
            </a:r>
            <a:r>
              <a:rPr lang="en-US" sz="1600" b="1" dirty="0" smtClean="0">
                <a:solidFill>
                  <a:srgbClr val="FF0000"/>
                </a:solidFill>
                <a:latin typeface="Arial" panose="020B0604020202020204" pitchFamily="34" charset="0"/>
                <a:cs typeface="Arial" panose="020B0604020202020204" pitchFamily="34" charset="0"/>
              </a:rPr>
              <a:t> </a:t>
            </a:r>
            <a:r>
              <a:rPr lang="en-US" sz="1600" b="1" dirty="0" err="1" smtClean="0">
                <a:solidFill>
                  <a:srgbClr val="FF0000"/>
                </a:solidFill>
                <a:latin typeface="Arial" panose="020B0604020202020204" pitchFamily="34" charset="0"/>
                <a:cs typeface="Arial" panose="020B0604020202020204" pitchFamily="34" charset="0"/>
              </a:rPr>
              <a:t>corrispondente</a:t>
            </a:r>
            <a:r>
              <a:rPr lang="en-US" sz="1600" b="1" dirty="0">
                <a:solidFill>
                  <a:srgbClr val="FF0000"/>
                </a:solidFill>
                <a:latin typeface="Arial" panose="020B0604020202020204" pitchFamily="34" charset="0"/>
                <a:cs typeface="Arial" panose="020B0604020202020204" pitchFamily="34" charset="0"/>
              </a:rPr>
              <a:t> </a:t>
            </a:r>
            <a:r>
              <a:rPr lang="en-US" sz="1600" b="1" dirty="0" err="1" smtClean="0">
                <a:solidFill>
                  <a:srgbClr val="FF0000"/>
                </a:solidFill>
                <a:latin typeface="Arial" panose="020B0604020202020204" pitchFamily="34" charset="0"/>
                <a:cs typeface="Arial" panose="020B0604020202020204" pitchFamily="34" charset="0"/>
              </a:rPr>
              <a:t>ed</a:t>
            </a:r>
            <a:r>
              <a:rPr lang="en-US" sz="1600" b="1" dirty="0" smtClean="0">
                <a:solidFill>
                  <a:srgbClr val="FF0000"/>
                </a:solidFill>
                <a:latin typeface="Arial" panose="020B0604020202020204" pitchFamily="34" charset="0"/>
                <a:cs typeface="Arial" panose="020B0604020202020204" pitchFamily="34" charset="0"/>
              </a:rPr>
              <a:t> è </a:t>
            </a:r>
            <a:r>
              <a:rPr lang="en-US" sz="1600" b="1" dirty="0" err="1" smtClean="0">
                <a:solidFill>
                  <a:srgbClr val="FF0000"/>
                </a:solidFill>
                <a:latin typeface="Arial" panose="020B0604020202020204" pitchFamily="34" charset="0"/>
                <a:cs typeface="Arial" panose="020B0604020202020204" pitchFamily="34" charset="0"/>
              </a:rPr>
              <a:t>calcolato</a:t>
            </a:r>
            <a:r>
              <a:rPr lang="en-US" sz="1600" b="1" dirty="0" smtClean="0">
                <a:solidFill>
                  <a:srgbClr val="FF0000"/>
                </a:solidFill>
                <a:latin typeface="Arial" panose="020B0604020202020204" pitchFamily="34" charset="0"/>
                <a:cs typeface="Arial" panose="020B0604020202020204" pitchFamily="34" charset="0"/>
              </a:rPr>
              <a:t> </a:t>
            </a:r>
            <a:r>
              <a:rPr lang="en-US" sz="1600" b="1" dirty="0" err="1" smtClean="0">
                <a:solidFill>
                  <a:srgbClr val="FF0000"/>
                </a:solidFill>
                <a:latin typeface="Arial" panose="020B0604020202020204" pitchFamily="34" charset="0"/>
                <a:cs typeface="Arial" panose="020B0604020202020204" pitchFamily="34" charset="0"/>
              </a:rPr>
              <a:t>su</a:t>
            </a:r>
            <a:r>
              <a:rPr lang="en-US" sz="1600" b="1" dirty="0" smtClean="0">
                <a:solidFill>
                  <a:srgbClr val="FF0000"/>
                </a:solidFill>
                <a:latin typeface="Arial" panose="020B0604020202020204" pitchFamily="34" charset="0"/>
                <a:cs typeface="Arial" panose="020B0604020202020204" pitchFamily="34" charset="0"/>
              </a:rPr>
              <a:t> un </a:t>
            </a:r>
            <a:r>
              <a:rPr lang="en-US" sz="1600" b="1" dirty="0" err="1" smtClean="0">
                <a:solidFill>
                  <a:srgbClr val="FF0000"/>
                </a:solidFill>
                <a:latin typeface="Arial" panose="020B0604020202020204" pitchFamily="34" charset="0"/>
                <a:cs typeface="Arial" panose="020B0604020202020204" pitchFamily="34" charset="0"/>
              </a:rPr>
              <a:t>determi-nato</a:t>
            </a:r>
            <a:r>
              <a:rPr lang="en-US" sz="1600" b="1" dirty="0" smtClean="0">
                <a:solidFill>
                  <a:srgbClr val="FF0000"/>
                </a:solidFill>
                <a:latin typeface="Arial" panose="020B0604020202020204" pitchFamily="34" charset="0"/>
                <a:cs typeface="Arial" panose="020B0604020202020204" pitchFamily="34" charset="0"/>
              </a:rPr>
              <a:t> </a:t>
            </a:r>
            <a:r>
              <a:rPr lang="en-US" sz="1600" b="1" dirty="0" err="1" smtClean="0">
                <a:solidFill>
                  <a:srgbClr val="FF0000"/>
                </a:solidFill>
                <a:latin typeface="Arial" panose="020B0604020202020204" pitchFamily="34" charset="0"/>
                <a:cs typeface="Arial" panose="020B0604020202020204" pitchFamily="34" charset="0"/>
              </a:rPr>
              <a:t>intervallo</a:t>
            </a:r>
            <a:r>
              <a:rPr lang="en-US" sz="1600" b="1" dirty="0" smtClean="0">
                <a:solidFill>
                  <a:srgbClr val="FF0000"/>
                </a:solidFill>
                <a:latin typeface="Arial" panose="020B0604020202020204" pitchFamily="34" charset="0"/>
                <a:cs typeface="Arial" panose="020B0604020202020204" pitchFamily="34" charset="0"/>
              </a:rPr>
              <a:t> T.</a:t>
            </a:r>
            <a:endParaRPr lang="en-US" sz="1600" b="1" dirty="0">
              <a:solidFill>
                <a:srgbClr val="FF0000"/>
              </a:solidFill>
              <a:latin typeface="Arial" panose="020B0604020202020204" pitchFamily="34" charset="0"/>
              <a:cs typeface="Arial" panose="020B0604020202020204" pitchFamily="34" charset="0"/>
            </a:endParaRPr>
          </a:p>
        </p:txBody>
      </p:sp>
      <p:sp>
        <p:nvSpPr>
          <p:cNvPr id="18" name="TextBox 17"/>
          <p:cNvSpPr txBox="1"/>
          <p:nvPr/>
        </p:nvSpPr>
        <p:spPr>
          <a:xfrm>
            <a:off x="7182351" y="4389175"/>
            <a:ext cx="4057521" cy="369332"/>
          </a:xfrm>
          <a:prstGeom prst="rect">
            <a:avLst/>
          </a:prstGeom>
          <a:noFill/>
        </p:spPr>
        <p:txBody>
          <a:bodyPr wrap="none" rtlCol="0">
            <a:spAutoFit/>
          </a:bodyPr>
          <a:lstStyle/>
          <a:p>
            <a:r>
              <a:rPr lang="en-US" b="1" dirty="0" err="1" smtClean="0">
                <a:latin typeface="Arial" panose="020B0604020202020204" pitchFamily="34" charset="0"/>
                <a:cs typeface="Arial" panose="020B0604020202020204" pitchFamily="34" charset="0"/>
              </a:rPr>
              <a:t>Intervallo</a:t>
            </a:r>
            <a:r>
              <a:rPr lang="en-US" b="1" dirty="0" smtClean="0">
                <a:latin typeface="Arial" panose="020B0604020202020204" pitchFamily="34" charset="0"/>
                <a:cs typeface="Arial" panose="020B0604020202020204" pitchFamily="34" charset="0"/>
              </a:rPr>
              <a:t> di </a:t>
            </a:r>
            <a:r>
              <a:rPr lang="en-US" b="1" dirty="0" err="1" smtClean="0">
                <a:latin typeface="Arial" panose="020B0604020202020204" pitchFamily="34" charset="0"/>
                <a:cs typeface="Arial" panose="020B0604020202020204" pitchFamily="34" charset="0"/>
              </a:rPr>
              <a:t>calcolo</a:t>
            </a:r>
            <a:r>
              <a:rPr lang="en-US" b="1" dirty="0" smtClean="0">
                <a:latin typeface="Arial" panose="020B0604020202020204" pitchFamily="34" charset="0"/>
                <a:cs typeface="Arial" panose="020B0604020202020204" pitchFamily="34" charset="0"/>
              </a:rPr>
              <a:t> del </a:t>
            </a:r>
            <a:r>
              <a:rPr lang="en-US" b="1" dirty="0" err="1" smtClean="0">
                <a:latin typeface="Arial" panose="020B0604020202020204" pitchFamily="34" charset="0"/>
                <a:cs typeface="Arial" panose="020B0604020202020204" pitchFamily="34" charset="0"/>
              </a:rPr>
              <a:t>valore</a:t>
            </a:r>
            <a:r>
              <a:rPr lang="en-US" b="1" dirty="0" smtClean="0">
                <a:latin typeface="Arial" panose="020B0604020202020204" pitchFamily="34" charset="0"/>
                <a:cs typeface="Arial" panose="020B0604020202020204" pitchFamily="34" charset="0"/>
              </a:rPr>
              <a:t> RMS</a:t>
            </a:r>
            <a:endParaRPr lang="en-US" b="1" dirty="0">
              <a:latin typeface="Arial" panose="020B0604020202020204" pitchFamily="34" charset="0"/>
              <a:cs typeface="Arial" panose="020B0604020202020204" pitchFamily="34" charset="0"/>
            </a:endParaRPr>
          </a:p>
        </p:txBody>
      </p:sp>
      <p:sp>
        <p:nvSpPr>
          <p:cNvPr id="14" name="TextBox 13"/>
          <p:cNvSpPr txBox="1"/>
          <p:nvPr/>
        </p:nvSpPr>
        <p:spPr>
          <a:xfrm flipH="1">
            <a:off x="8754978" y="3971317"/>
            <a:ext cx="351951" cy="369332"/>
          </a:xfrm>
          <a:prstGeom prst="rect">
            <a:avLst/>
          </a:prstGeom>
          <a:solidFill>
            <a:srgbClr val="FFCCFF">
              <a:alpha val="90000"/>
            </a:srgbClr>
          </a:solidFill>
        </p:spPr>
        <p:txBody>
          <a:bodyPr wrap="square" rtlCol="0">
            <a:spAutoFit/>
          </a:bodyPr>
          <a:lstStyle/>
          <a:p>
            <a:r>
              <a:rPr lang="en-US" b="1" dirty="0">
                <a:latin typeface="Arial" panose="020B0604020202020204" pitchFamily="34" charset="0"/>
                <a:cs typeface="Arial" panose="020B0604020202020204" pitchFamily="34" charset="0"/>
              </a:rPr>
              <a:t>T</a:t>
            </a:r>
          </a:p>
        </p:txBody>
      </p:sp>
    </p:spTree>
    <p:extLst>
      <p:ext uri="{BB962C8B-B14F-4D97-AF65-F5344CB8AC3E}">
        <p14:creationId xmlns:p14="http://schemas.microsoft.com/office/powerpoint/2010/main" val="2062332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2721</TotalTime>
  <Words>3293</Words>
  <Application>Microsoft Office PowerPoint</Application>
  <PresentationFormat>Widescreen</PresentationFormat>
  <Paragraphs>513</Paragraphs>
  <Slides>52</Slides>
  <Notes>4</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Helvetica</vt:lpstr>
      <vt:lpstr>Times New Roman</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High-density sEMG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DET POLITO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Roberto Merletti</dc:creator>
  <cp:lastModifiedBy>Roberto Merletti</cp:lastModifiedBy>
  <cp:revision>171</cp:revision>
  <dcterms:created xsi:type="dcterms:W3CDTF">2019-03-12T22:51:59Z</dcterms:created>
  <dcterms:modified xsi:type="dcterms:W3CDTF">2019-03-31T15:33:35Z</dcterms:modified>
</cp:coreProperties>
</file>